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xlsx" ContentType="application/vnd.openxmlformats-officedocument.spreadsheetml.sheet"/>
  <Default Extension="png" ContentType="image/pn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06"/>
  </p:notesMasterIdLst>
  <p:sldIdLst>
    <p:sldId id="314" r:id="rId2"/>
    <p:sldId id="316" r:id="rId3"/>
    <p:sldId id="301" r:id="rId4"/>
    <p:sldId id="310" r:id="rId5"/>
    <p:sldId id="311" r:id="rId6"/>
    <p:sldId id="312" r:id="rId7"/>
    <p:sldId id="313" r:id="rId8"/>
    <p:sldId id="315" r:id="rId9"/>
    <p:sldId id="324" r:id="rId10"/>
    <p:sldId id="302" r:id="rId11"/>
    <p:sldId id="303" r:id="rId12"/>
    <p:sldId id="257" r:id="rId13"/>
    <p:sldId id="258" r:id="rId14"/>
    <p:sldId id="259" r:id="rId15"/>
    <p:sldId id="260" r:id="rId16"/>
    <p:sldId id="261" r:id="rId17"/>
    <p:sldId id="256" r:id="rId18"/>
    <p:sldId id="262" r:id="rId19"/>
    <p:sldId id="263" r:id="rId20"/>
    <p:sldId id="264" r:id="rId21"/>
    <p:sldId id="265" r:id="rId22"/>
    <p:sldId id="266" r:id="rId23"/>
    <p:sldId id="325" r:id="rId24"/>
    <p:sldId id="326" r:id="rId25"/>
    <p:sldId id="327" r:id="rId26"/>
    <p:sldId id="328" r:id="rId27"/>
    <p:sldId id="267" r:id="rId28"/>
    <p:sldId id="268" r:id="rId29"/>
    <p:sldId id="269" r:id="rId30"/>
    <p:sldId id="270" r:id="rId31"/>
    <p:sldId id="271" r:id="rId32"/>
    <p:sldId id="272" r:id="rId33"/>
    <p:sldId id="273" r:id="rId34"/>
    <p:sldId id="274" r:id="rId35"/>
    <p:sldId id="275" r:id="rId36"/>
    <p:sldId id="276" r:id="rId37"/>
    <p:sldId id="277" r:id="rId38"/>
    <p:sldId id="279" r:id="rId39"/>
    <p:sldId id="278" r:id="rId40"/>
    <p:sldId id="348" r:id="rId41"/>
    <p:sldId id="280" r:id="rId42"/>
    <p:sldId id="281" r:id="rId43"/>
    <p:sldId id="282" r:id="rId44"/>
    <p:sldId id="283" r:id="rId45"/>
    <p:sldId id="284" r:id="rId46"/>
    <p:sldId id="285" r:id="rId47"/>
    <p:sldId id="286" r:id="rId48"/>
    <p:sldId id="287" r:id="rId49"/>
    <p:sldId id="288" r:id="rId50"/>
    <p:sldId id="289" r:id="rId51"/>
    <p:sldId id="290" r:id="rId52"/>
    <p:sldId id="349" r:id="rId53"/>
    <p:sldId id="338" r:id="rId54"/>
    <p:sldId id="339" r:id="rId55"/>
    <p:sldId id="340" r:id="rId56"/>
    <p:sldId id="346" r:id="rId57"/>
    <p:sldId id="341" r:id="rId58"/>
    <p:sldId id="342" r:id="rId59"/>
    <p:sldId id="343" r:id="rId60"/>
    <p:sldId id="344" r:id="rId61"/>
    <p:sldId id="345" r:id="rId62"/>
    <p:sldId id="347" r:id="rId63"/>
    <p:sldId id="350" r:id="rId64"/>
    <p:sldId id="291" r:id="rId65"/>
    <p:sldId id="293" r:id="rId66"/>
    <p:sldId id="292" r:id="rId67"/>
    <p:sldId id="298" r:id="rId68"/>
    <p:sldId id="294" r:id="rId69"/>
    <p:sldId id="295" r:id="rId70"/>
    <p:sldId id="296" r:id="rId71"/>
    <p:sldId id="297" r:id="rId72"/>
    <p:sldId id="299" r:id="rId73"/>
    <p:sldId id="300" r:id="rId74"/>
    <p:sldId id="351" r:id="rId75"/>
    <p:sldId id="304" r:id="rId76"/>
    <p:sldId id="305" r:id="rId77"/>
    <p:sldId id="306" r:id="rId78"/>
    <p:sldId id="307" r:id="rId79"/>
    <p:sldId id="308" r:id="rId80"/>
    <p:sldId id="309" r:id="rId81"/>
    <p:sldId id="322" r:id="rId82"/>
    <p:sldId id="323" r:id="rId83"/>
    <p:sldId id="317" r:id="rId84"/>
    <p:sldId id="318" r:id="rId85"/>
    <p:sldId id="319" r:id="rId86"/>
    <p:sldId id="320" r:id="rId87"/>
    <p:sldId id="321" r:id="rId88"/>
    <p:sldId id="352" r:id="rId89"/>
    <p:sldId id="329" r:id="rId90"/>
    <p:sldId id="330" r:id="rId91"/>
    <p:sldId id="331" r:id="rId92"/>
    <p:sldId id="332" r:id="rId93"/>
    <p:sldId id="333" r:id="rId94"/>
    <p:sldId id="334" r:id="rId95"/>
    <p:sldId id="335" r:id="rId96"/>
    <p:sldId id="336" r:id="rId97"/>
    <p:sldId id="337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679DA7F3-5DBF-5448-925B-FD711980ACE5}">
          <p14:sldIdLst>
            <p14:sldId id="314"/>
            <p14:sldId id="316"/>
            <p14:sldId id="301"/>
            <p14:sldId id="310"/>
            <p14:sldId id="311"/>
            <p14:sldId id="312"/>
            <p14:sldId id="313"/>
            <p14:sldId id="315"/>
            <p14:sldId id="324"/>
            <p14:sldId id="302"/>
            <p14:sldId id="303"/>
            <p14:sldId id="257"/>
            <p14:sldId id="258"/>
            <p14:sldId id="259"/>
            <p14:sldId id="260"/>
            <p14:sldId id="261"/>
            <p14:sldId id="256"/>
            <p14:sldId id="262"/>
            <p14:sldId id="263"/>
            <p14:sldId id="264"/>
            <p14:sldId id="265"/>
            <p14:sldId id="266"/>
            <p14:sldId id="325"/>
            <p14:sldId id="326"/>
            <p14:sldId id="327"/>
            <p14:sldId id="328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9"/>
            <p14:sldId id="278"/>
          </p14:sldIdLst>
        </p14:section>
        <p14:section name="Data Chart" id="{B8378949-04DD-DF4B-AFAB-748E20A03939}">
          <p14:sldIdLst>
            <p14:sldId id="348"/>
            <p14:sldId id="280"/>
            <p14:sldId id="281"/>
            <p14:sldId id="282"/>
            <p14:sldId id="283"/>
            <p14:sldId id="284"/>
            <p14:sldId id="285"/>
            <p14:sldId id="286"/>
            <p14:sldId id="287"/>
            <p14:sldId id="288"/>
            <p14:sldId id="289"/>
            <p14:sldId id="290"/>
          </p14:sldIdLst>
        </p14:section>
        <p14:section name="Infographic" id="{A006F023-C4E7-0047-BF4F-34AC13B363B5}">
          <p14:sldIdLst>
            <p14:sldId id="349"/>
            <p14:sldId id="338"/>
            <p14:sldId id="339"/>
            <p14:sldId id="340"/>
            <p14:sldId id="346"/>
            <p14:sldId id="341"/>
            <p14:sldId id="342"/>
            <p14:sldId id="343"/>
            <p14:sldId id="344"/>
            <p14:sldId id="345"/>
            <p14:sldId id="347"/>
          </p14:sldIdLst>
        </p14:section>
        <p14:section name="Maps" id="{693CB379-85A8-B64C-A1AB-799EE8D15468}">
          <p14:sldIdLst>
            <p14:sldId id="350"/>
            <p14:sldId id="291"/>
            <p14:sldId id="293"/>
            <p14:sldId id="292"/>
            <p14:sldId id="298"/>
            <p14:sldId id="294"/>
            <p14:sldId id="295"/>
            <p14:sldId id="296"/>
            <p14:sldId id="297"/>
            <p14:sldId id="299"/>
            <p14:sldId id="300"/>
          </p14:sldIdLst>
        </p14:section>
        <p14:section name="Portfolio" id="{76B483FE-E971-274A-BB80-753ABBF45E79}">
          <p14:sldIdLst>
            <p14:sldId id="351"/>
            <p14:sldId id="304"/>
            <p14:sldId id="305"/>
            <p14:sldId id="306"/>
            <p14:sldId id="307"/>
            <p14:sldId id="308"/>
            <p14:sldId id="309"/>
            <p14:sldId id="322"/>
            <p14:sldId id="323"/>
            <p14:sldId id="317"/>
            <p14:sldId id="318"/>
            <p14:sldId id="319"/>
            <p14:sldId id="320"/>
            <p14:sldId id="321"/>
          </p14:sldIdLst>
        </p14:section>
        <p14:section name="Devices" id="{147AC68C-C2A9-824D-94F8-6A00D478E3D9}">
          <p14:sldIdLst>
            <p14:sldId id="352"/>
            <p14:sldId id="329"/>
            <p14:sldId id="330"/>
            <p14:sldId id="331"/>
            <p14:sldId id="332"/>
            <p14:sldId id="333"/>
            <p14:sldId id="334"/>
            <p14:sldId id="335"/>
            <p14:sldId id="336"/>
            <p14:sldId id="337"/>
          </p14:sldIdLst>
        </p14:section>
        <p14:section name="Icons (Font)" id="{125CAAA5-CF26-3744-B044-39B45CFB547A}">
          <p14:sldIdLst>
            <p14:sldId id="353"/>
            <p14:sldId id="354"/>
            <p14:sldId id="355"/>
            <p14:sldId id="356"/>
            <p14:sldId id="357"/>
            <p14:sldId id="358"/>
            <p14:sldId id="359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7147"/>
    <p:restoredTop sz="93609"/>
  </p:normalViewPr>
  <p:slideViewPr>
    <p:cSldViewPr snapToGrid="0" snapToObjects="1">
      <p:cViewPr varScale="1">
        <p:scale>
          <a:sx n="122" d="100"/>
          <a:sy n="122" d="100"/>
        </p:scale>
        <p:origin x="640" y="2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Relationship Id="rId106" Type="http://schemas.openxmlformats.org/officeDocument/2006/relationships/notesMaster" Target="notesMasters/notesMaster1.xml"/><Relationship Id="rId107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8" Type="http://schemas.openxmlformats.org/officeDocument/2006/relationships/viewProps" Target="viewProps.xml"/><Relationship Id="rId109" Type="http://schemas.openxmlformats.org/officeDocument/2006/relationships/theme" Target="theme/theme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10" Type="http://schemas.openxmlformats.org/officeDocument/2006/relationships/tableStyles" Target="tableStyles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00" Type="http://schemas.openxmlformats.org/officeDocument/2006/relationships/slide" Target="slides/slide99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/Relationships>
</file>

<file path=ppt/charts/_rels/chart1.xml.rels><?xml version="1.0" encoding="UTF-8" standalone="yes"?>
<Relationships xmlns="http://schemas.openxmlformats.org/package/2006/relationships"><Relationship Id="rId1" Type="http://schemas.microsoft.com/office/2011/relationships/chartStyle" Target="style1.xml"/><Relationship Id="rId2" Type="http://schemas.microsoft.com/office/2011/relationships/chartColorStyle" Target="colors1.xml"/><Relationship Id="rId3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microsoft.com/office/2011/relationships/chartStyle" Target="style10.xml"/><Relationship Id="rId2" Type="http://schemas.microsoft.com/office/2011/relationships/chartColorStyle" Target="colors10.xml"/><Relationship Id="rId3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microsoft.com/office/2011/relationships/chartStyle" Target="style11.xml"/><Relationship Id="rId2" Type="http://schemas.microsoft.com/office/2011/relationships/chartColorStyle" Target="colors11.xml"/><Relationship Id="rId3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microsoft.com/office/2011/relationships/chartStyle" Target="style12.xml"/><Relationship Id="rId2" Type="http://schemas.microsoft.com/office/2011/relationships/chartColorStyle" Target="colors12.xml"/><Relationship Id="rId3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1" Type="http://schemas.microsoft.com/office/2011/relationships/chartStyle" Target="style13.xml"/><Relationship Id="rId2" Type="http://schemas.microsoft.com/office/2011/relationships/chartColorStyle" Target="colors13.xml"/><Relationship Id="rId3" Type="http://schemas.openxmlformats.org/officeDocument/2006/relationships/package" Target="../embeddings/Microsoft_Excel_Worksheet14.xlsx"/></Relationships>
</file>

<file path=ppt/charts/_rels/chart15.xml.rels><?xml version="1.0" encoding="UTF-8" standalone="yes"?>
<Relationships xmlns="http://schemas.openxmlformats.org/package/2006/relationships"><Relationship Id="rId1" Type="http://schemas.microsoft.com/office/2011/relationships/chartStyle" Target="style14.xml"/><Relationship Id="rId2" Type="http://schemas.microsoft.com/office/2011/relationships/chartColorStyle" Target="colors14.xml"/><Relationship Id="rId3" Type="http://schemas.openxmlformats.org/officeDocument/2006/relationships/package" Target="../embeddings/Microsoft_Excel_Worksheet15.xlsx"/></Relationships>
</file>

<file path=ppt/charts/_rels/chart2.xml.rels><?xml version="1.0" encoding="UTF-8" standalone="yes"?>
<Relationships xmlns="http://schemas.openxmlformats.org/package/2006/relationships"><Relationship Id="rId1" Type="http://schemas.microsoft.com/office/2011/relationships/chartStyle" Target="style2.xml"/><Relationship Id="rId2" Type="http://schemas.microsoft.com/office/2011/relationships/chartColorStyle" Target="colors2.xml"/><Relationship Id="rId3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microsoft.com/office/2011/relationships/chartStyle" Target="style3.xml"/><Relationship Id="rId2" Type="http://schemas.microsoft.com/office/2011/relationships/chartColorStyle" Target="colors3.xml"/><Relationship Id="rId3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microsoft.com/office/2011/relationships/chartStyle" Target="style4.xml"/><Relationship Id="rId2" Type="http://schemas.microsoft.com/office/2011/relationships/chartColorStyle" Target="colors4.xml"/><Relationship Id="rId3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microsoft.com/office/2011/relationships/chartStyle" Target="style5.xml"/><Relationship Id="rId2" Type="http://schemas.microsoft.com/office/2011/relationships/chartColorStyle" Target="colors5.xml"/><Relationship Id="rId3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microsoft.com/office/2011/relationships/chartStyle" Target="style6.xml"/><Relationship Id="rId2" Type="http://schemas.microsoft.com/office/2011/relationships/chartColorStyle" Target="colors6.xml"/><Relationship Id="rId3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microsoft.com/office/2011/relationships/chartStyle" Target="style7.xml"/><Relationship Id="rId2" Type="http://schemas.microsoft.com/office/2011/relationships/chartColorStyle" Target="colors7.xml"/><Relationship Id="rId3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microsoft.com/office/2011/relationships/chartStyle" Target="style8.xml"/><Relationship Id="rId2" Type="http://schemas.microsoft.com/office/2011/relationships/chartColorStyle" Target="colors8.xml"/><Relationship Id="rId3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microsoft.com/office/2011/relationships/chartStyle" Target="style9.xml"/><Relationship Id="rId2" Type="http://schemas.microsoft.com/office/2011/relationships/chartColorStyle" Target="colors9.xml"/><Relationship Id="rId3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53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5.0</c:v>
                </c:pt>
                <c:pt idx="1">
                  <c:v>5.0</c:v>
                </c:pt>
                <c:pt idx="2">
                  <c:v>8.0</c:v>
                </c:pt>
                <c:pt idx="3">
                  <c:v>5.0</c:v>
                </c:pt>
                <c:pt idx="4">
                  <c:v>9.0</c:v>
                </c:pt>
                <c:pt idx="5">
                  <c:v>14.0</c:v>
                </c:pt>
                <c:pt idx="6">
                  <c:v>11.0</c:v>
                </c:pt>
                <c:pt idx="7">
                  <c:v>16.0</c:v>
                </c:pt>
                <c:pt idx="8">
                  <c:v>14.0</c:v>
                </c:pt>
                <c:pt idx="9">
                  <c:v>11.0</c:v>
                </c:pt>
                <c:pt idx="10">
                  <c:v>7.0</c:v>
                </c:pt>
                <c:pt idx="11">
                  <c:v>14.0</c:v>
                </c:pt>
                <c:pt idx="12">
                  <c:v>20.0</c:v>
                </c:pt>
                <c:pt idx="13">
                  <c:v>22.0</c:v>
                </c:pt>
                <c:pt idx="14">
                  <c:v>28.0</c:v>
                </c:pt>
                <c:pt idx="15">
                  <c:v>33.0</c:v>
                </c:pt>
                <c:pt idx="16">
                  <c:v>56.0</c:v>
                </c:pt>
                <c:pt idx="17">
                  <c:v>144.0</c:v>
                </c:pt>
                <c:pt idx="18">
                  <c:v>134.0</c:v>
                </c:pt>
                <c:pt idx="19">
                  <c:v>104.0</c:v>
                </c:pt>
                <c:pt idx="20">
                  <c:v>110.0</c:v>
                </c:pt>
                <c:pt idx="21">
                  <c:v>60.0</c:v>
                </c:pt>
                <c:pt idx="22">
                  <c:v>45.0</c:v>
                </c:pt>
                <c:pt idx="23">
                  <c:v>50.0</c:v>
                </c:pt>
                <c:pt idx="24">
                  <c:v>40.0</c:v>
                </c:pt>
                <c:pt idx="25">
                  <c:v>22.0</c:v>
                </c:pt>
                <c:pt idx="26">
                  <c:v>12.0</c:v>
                </c:pt>
                <c:pt idx="27">
                  <c:v>8.0</c:v>
                </c:pt>
                <c:pt idx="28">
                  <c:v>10.0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Category B Fill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45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Sheet1!$E$2:$E$30</c:f>
              <c:numCache>
                <c:formatCode>General</c:formatCode>
                <c:ptCount val="29"/>
                <c:pt idx="0">
                  <c:v>10.0</c:v>
                </c:pt>
                <c:pt idx="1">
                  <c:v>2.0</c:v>
                </c:pt>
                <c:pt idx="2">
                  <c:v>2.0</c:v>
                </c:pt>
                <c:pt idx="3">
                  <c:v>8.0</c:v>
                </c:pt>
                <c:pt idx="4">
                  <c:v>13.0</c:v>
                </c:pt>
                <c:pt idx="5">
                  <c:v>20.0</c:v>
                </c:pt>
                <c:pt idx="6">
                  <c:v>19.0</c:v>
                </c:pt>
                <c:pt idx="7">
                  <c:v>34.0</c:v>
                </c:pt>
                <c:pt idx="8">
                  <c:v>12.0</c:v>
                </c:pt>
                <c:pt idx="9">
                  <c:v>40.0</c:v>
                </c:pt>
                <c:pt idx="10">
                  <c:v>22.0</c:v>
                </c:pt>
                <c:pt idx="11">
                  <c:v>35.0</c:v>
                </c:pt>
                <c:pt idx="12">
                  <c:v>35.0</c:v>
                </c:pt>
                <c:pt idx="13">
                  <c:v>30.0</c:v>
                </c:pt>
                <c:pt idx="14">
                  <c:v>33.0</c:v>
                </c:pt>
                <c:pt idx="15">
                  <c:v>40.0</c:v>
                </c:pt>
                <c:pt idx="16">
                  <c:v>80.0</c:v>
                </c:pt>
                <c:pt idx="17">
                  <c:v>105.0</c:v>
                </c:pt>
                <c:pt idx="18">
                  <c:v>80.0</c:v>
                </c:pt>
                <c:pt idx="19">
                  <c:v>70.0</c:v>
                </c:pt>
                <c:pt idx="20">
                  <c:v>40.0</c:v>
                </c:pt>
                <c:pt idx="21">
                  <c:v>30.0</c:v>
                </c:pt>
                <c:pt idx="22">
                  <c:v>35.0</c:v>
                </c:pt>
                <c:pt idx="23">
                  <c:v>39.0</c:v>
                </c:pt>
                <c:pt idx="24">
                  <c:v>37.0</c:v>
                </c:pt>
                <c:pt idx="25">
                  <c:v>45.0</c:v>
                </c:pt>
                <c:pt idx="26">
                  <c:v>30.0</c:v>
                </c:pt>
                <c:pt idx="27">
                  <c:v>25.0</c:v>
                </c:pt>
                <c:pt idx="28">
                  <c:v>20.0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059638944"/>
        <c:axId val="-2059646720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63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 w="3175">
                <a:noFill/>
              </a:ln>
            </c:spPr>
          </c:marke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5.0</c:v>
                </c:pt>
                <c:pt idx="1">
                  <c:v>5.0</c:v>
                </c:pt>
                <c:pt idx="2">
                  <c:v>8.0</c:v>
                </c:pt>
                <c:pt idx="3">
                  <c:v>5.0</c:v>
                </c:pt>
                <c:pt idx="4">
                  <c:v>9.0</c:v>
                </c:pt>
                <c:pt idx="5">
                  <c:v>14.0</c:v>
                </c:pt>
                <c:pt idx="6">
                  <c:v>11.0</c:v>
                </c:pt>
                <c:pt idx="7">
                  <c:v>16.0</c:v>
                </c:pt>
                <c:pt idx="8">
                  <c:v>14.0</c:v>
                </c:pt>
                <c:pt idx="9">
                  <c:v>11.0</c:v>
                </c:pt>
                <c:pt idx="10">
                  <c:v>7.0</c:v>
                </c:pt>
                <c:pt idx="11">
                  <c:v>14.0</c:v>
                </c:pt>
                <c:pt idx="12">
                  <c:v>20.0</c:v>
                </c:pt>
                <c:pt idx="13">
                  <c:v>22.0</c:v>
                </c:pt>
                <c:pt idx="14">
                  <c:v>28.0</c:v>
                </c:pt>
                <c:pt idx="15">
                  <c:v>33.0</c:v>
                </c:pt>
                <c:pt idx="16">
                  <c:v>56.0</c:v>
                </c:pt>
                <c:pt idx="17">
                  <c:v>144.0</c:v>
                </c:pt>
                <c:pt idx="18">
                  <c:v>134.0</c:v>
                </c:pt>
                <c:pt idx="19">
                  <c:v>104.0</c:v>
                </c:pt>
                <c:pt idx="20">
                  <c:v>110.0</c:v>
                </c:pt>
                <c:pt idx="21">
                  <c:v>60.0</c:v>
                </c:pt>
                <c:pt idx="22">
                  <c:v>45.0</c:v>
                </c:pt>
                <c:pt idx="23">
                  <c:v>50.0</c:v>
                </c:pt>
                <c:pt idx="24">
                  <c:v>40.0</c:v>
                </c:pt>
                <c:pt idx="25">
                  <c:v>22.0</c:v>
                </c:pt>
                <c:pt idx="26">
                  <c:v>12.0</c:v>
                </c:pt>
                <c:pt idx="27">
                  <c:v>8.0</c:v>
                </c:pt>
                <c:pt idx="28">
                  <c:v>10.0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Category B</c:v>
                </c:pt>
              </c:strCache>
            </c:strRef>
          </c:tx>
          <c:spPr>
            <a:ln w="6350">
              <a:solidFill>
                <a:schemeClr val="accent1"/>
              </a:solidFill>
            </a:ln>
          </c:spPr>
          <c:marker>
            <c:symbol val="circle"/>
            <c:size val="4"/>
          </c:marker>
          <c:cat>
            <c:numRef>
              <c:f>Sheet1!$A$2:$A$30</c:f>
              <c:numCache>
                <c:formatCode>m/d/yy</c:formatCode>
                <c:ptCount val="29"/>
                <c:pt idx="0">
                  <c:v>41903.0</c:v>
                </c:pt>
                <c:pt idx="1">
                  <c:v>41904.0</c:v>
                </c:pt>
                <c:pt idx="2">
                  <c:v>41905.0</c:v>
                </c:pt>
                <c:pt idx="3">
                  <c:v>41906.0</c:v>
                </c:pt>
                <c:pt idx="4">
                  <c:v>41907.0</c:v>
                </c:pt>
                <c:pt idx="5">
                  <c:v>41908.0</c:v>
                </c:pt>
                <c:pt idx="6">
                  <c:v>41909.0</c:v>
                </c:pt>
                <c:pt idx="7">
                  <c:v>41910.0</c:v>
                </c:pt>
                <c:pt idx="8">
                  <c:v>41911.0</c:v>
                </c:pt>
                <c:pt idx="9">
                  <c:v>41912.0</c:v>
                </c:pt>
                <c:pt idx="10">
                  <c:v>41913.0</c:v>
                </c:pt>
                <c:pt idx="11">
                  <c:v>41914.0</c:v>
                </c:pt>
                <c:pt idx="12">
                  <c:v>41915.0</c:v>
                </c:pt>
                <c:pt idx="13">
                  <c:v>41916.0</c:v>
                </c:pt>
                <c:pt idx="14">
                  <c:v>41917.0</c:v>
                </c:pt>
                <c:pt idx="15">
                  <c:v>41918.0</c:v>
                </c:pt>
                <c:pt idx="16">
                  <c:v>41919.0</c:v>
                </c:pt>
                <c:pt idx="17">
                  <c:v>41920.0</c:v>
                </c:pt>
                <c:pt idx="18">
                  <c:v>41921.0</c:v>
                </c:pt>
                <c:pt idx="19">
                  <c:v>41922.0</c:v>
                </c:pt>
                <c:pt idx="20">
                  <c:v>41923.0</c:v>
                </c:pt>
                <c:pt idx="21">
                  <c:v>41924.0</c:v>
                </c:pt>
                <c:pt idx="22">
                  <c:v>41925.0</c:v>
                </c:pt>
                <c:pt idx="23">
                  <c:v>41926.0</c:v>
                </c:pt>
                <c:pt idx="24">
                  <c:v>41927.0</c:v>
                </c:pt>
                <c:pt idx="25">
                  <c:v>41928.0</c:v>
                </c:pt>
                <c:pt idx="26">
                  <c:v>41929.0</c:v>
                </c:pt>
                <c:pt idx="27">
                  <c:v>41930.0</c:v>
                </c:pt>
                <c:pt idx="28">
                  <c:v>41931.0</c:v>
                </c:pt>
              </c:numCache>
            </c:numRef>
          </c:cat>
          <c:val>
            <c:numRef>
              <c:f>Sheet1!$D$2:$D$30</c:f>
              <c:numCache>
                <c:formatCode>General</c:formatCode>
                <c:ptCount val="29"/>
                <c:pt idx="0">
                  <c:v>10.0</c:v>
                </c:pt>
                <c:pt idx="1">
                  <c:v>2.0</c:v>
                </c:pt>
                <c:pt idx="2">
                  <c:v>2.0</c:v>
                </c:pt>
                <c:pt idx="3">
                  <c:v>8.0</c:v>
                </c:pt>
                <c:pt idx="4">
                  <c:v>13.0</c:v>
                </c:pt>
                <c:pt idx="5">
                  <c:v>20.0</c:v>
                </c:pt>
                <c:pt idx="6">
                  <c:v>19.0</c:v>
                </c:pt>
                <c:pt idx="7">
                  <c:v>34.0</c:v>
                </c:pt>
                <c:pt idx="8">
                  <c:v>12.0</c:v>
                </c:pt>
                <c:pt idx="9">
                  <c:v>40.0</c:v>
                </c:pt>
                <c:pt idx="10">
                  <c:v>22.0</c:v>
                </c:pt>
                <c:pt idx="11">
                  <c:v>35.0</c:v>
                </c:pt>
                <c:pt idx="12">
                  <c:v>35.0</c:v>
                </c:pt>
                <c:pt idx="13">
                  <c:v>30.0</c:v>
                </c:pt>
                <c:pt idx="14">
                  <c:v>33.0</c:v>
                </c:pt>
                <c:pt idx="15">
                  <c:v>40.0</c:v>
                </c:pt>
                <c:pt idx="16">
                  <c:v>80.0</c:v>
                </c:pt>
                <c:pt idx="17">
                  <c:v>105.0</c:v>
                </c:pt>
                <c:pt idx="18">
                  <c:v>80.0</c:v>
                </c:pt>
                <c:pt idx="19">
                  <c:v>70.0</c:v>
                </c:pt>
                <c:pt idx="20">
                  <c:v>40.0</c:v>
                </c:pt>
                <c:pt idx="21">
                  <c:v>30.0</c:v>
                </c:pt>
                <c:pt idx="22">
                  <c:v>35.0</c:v>
                </c:pt>
                <c:pt idx="23">
                  <c:v>39.0</c:v>
                </c:pt>
                <c:pt idx="24">
                  <c:v>37.0</c:v>
                </c:pt>
                <c:pt idx="25">
                  <c:v>45.0</c:v>
                </c:pt>
                <c:pt idx="26">
                  <c:v>30.0</c:v>
                </c:pt>
                <c:pt idx="27">
                  <c:v>25.0</c:v>
                </c:pt>
                <c:pt idx="28">
                  <c:v>20.0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59638944"/>
        <c:axId val="-2059646720"/>
      </c:lineChart>
      <c:dateAx>
        <c:axId val="-2059638944"/>
        <c:scaling>
          <c:orientation val="minMax"/>
        </c:scaling>
        <c:delete val="0"/>
        <c:axPos val="b"/>
        <c:majorGridlines>
          <c:spPr>
            <a:ln w="6350">
              <a:solidFill>
                <a:schemeClr val="tx1">
                  <a:lumMod val="75000"/>
                  <a:alpha val="10000"/>
                </a:schemeClr>
              </a:solidFill>
            </a:ln>
          </c:spPr>
        </c:majorGridlines>
        <c:numFmt formatCode="m/d/yy" sourceLinked="1"/>
        <c:majorTickMark val="none"/>
        <c:minorTickMark val="none"/>
        <c:tickLblPos val="nextTo"/>
        <c:spPr>
          <a:ln>
            <a:noFill/>
          </a:ln>
        </c:spPr>
        <c:crossAx val="-2059646720"/>
        <c:crosses val="autoZero"/>
        <c:auto val="1"/>
        <c:lblOffset val="100"/>
        <c:baseTimeUnit val="days"/>
        <c:majorUnit val="7.0"/>
        <c:majorTimeUnit val="days"/>
      </c:dateAx>
      <c:valAx>
        <c:axId val="-2059646720"/>
        <c:scaling>
          <c:orientation val="minMax"/>
          <c:max val="160.0"/>
        </c:scaling>
        <c:delete val="0"/>
        <c:axPos val="l"/>
        <c:majorGridlines>
          <c:spPr>
            <a:ln w="6350">
              <a:solidFill>
                <a:schemeClr val="tx1">
                  <a:lumMod val="75000"/>
                  <a:alpha val="1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>
            <a:noFill/>
          </a:ln>
        </c:spPr>
        <c:crossAx val="-2059638944"/>
        <c:crosses val="autoZero"/>
        <c:crossBetween val="midCat"/>
        <c:majorUnit val="40.0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sz="1200" b="1" i="0">
          <a:latin typeface="Playfair Display" charset="0"/>
          <a:ea typeface="Playfair Display" charset="0"/>
          <a:cs typeface="Playfair Display" charset="0"/>
        </a:defRPr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9843165168"/>
          <c:y val="0.17700153315896"/>
          <c:w val="0.50603161428534"/>
          <c:h val="0.61520867228554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Sheet1!$A$2:$A$6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0.35</c:v>
                </c:pt>
                <c:pt idx="1">
                  <c:v>0.16</c:v>
                </c:pt>
                <c:pt idx="2">
                  <c:v>0.21</c:v>
                </c:pt>
                <c:pt idx="3">
                  <c:v>0.19</c:v>
                </c:pt>
                <c:pt idx="4">
                  <c:v>0.23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9843165168"/>
          <c:y val="0.17700153315896"/>
          <c:w val="0.50603161428534"/>
          <c:h val="0.61520867228554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Sheet1!$A$2:$A$7</c:f>
              <c:strCache>
                <c:ptCount val="6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  <c:pt idx="4">
                  <c:v>1st Qtr</c:v>
                </c:pt>
                <c:pt idx="5">
                  <c:v>2nd Qtr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8.200000000000001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3.0</c:v>
                </c:pt>
                <c:pt idx="5">
                  <c:v>2.0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800"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0523047166488571"/>
          <c:y val="0.125562238314587"/>
          <c:w val="0.879296227677423"/>
          <c:h val="0.717836632651906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10.0</c:v>
                </c:pt>
                <c:pt idx="1">
                  <c:v>15.0</c:v>
                </c:pt>
                <c:pt idx="2">
                  <c:v>5.0</c:v>
                </c:pt>
                <c:pt idx="3">
                  <c:v>38.0</c:v>
                </c:pt>
                <c:pt idx="4">
                  <c:v>25.0</c:v>
                </c:pt>
                <c:pt idx="5">
                  <c:v>35.0</c:v>
                </c:pt>
                <c:pt idx="6">
                  <c:v>58.0</c:v>
                </c:pt>
                <c:pt idx="7">
                  <c:v>48.1428571428571</c:v>
                </c:pt>
                <c:pt idx="8">
                  <c:v>35.0</c:v>
                </c:pt>
                <c:pt idx="9">
                  <c:v>20.0</c:v>
                </c:pt>
                <c:pt idx="10">
                  <c:v>35.0</c:v>
                </c:pt>
                <c:pt idx="11">
                  <c:v>10.0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4.0</c:v>
                </c:pt>
                <c:pt idx="1">
                  <c:v>8.0</c:v>
                </c:pt>
                <c:pt idx="2">
                  <c:v>9.0</c:v>
                </c:pt>
                <c:pt idx="3">
                  <c:v>10.0</c:v>
                </c:pt>
                <c:pt idx="4">
                  <c:v>15.0</c:v>
                </c:pt>
                <c:pt idx="5">
                  <c:v>12.0</c:v>
                </c:pt>
                <c:pt idx="6">
                  <c:v>8.0</c:v>
                </c:pt>
                <c:pt idx="7">
                  <c:v>70.0</c:v>
                </c:pt>
                <c:pt idx="8">
                  <c:v>51.5357142857143</c:v>
                </c:pt>
                <c:pt idx="9">
                  <c:v>65.0</c:v>
                </c:pt>
                <c:pt idx="10">
                  <c:v>75.0</c:v>
                </c:pt>
                <c:pt idx="11">
                  <c:v>69.0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3.0</c:v>
                </c:pt>
                <c:pt idx="1">
                  <c:v>5.0</c:v>
                </c:pt>
                <c:pt idx="2">
                  <c:v>6.0</c:v>
                </c:pt>
                <c:pt idx="3">
                  <c:v>8.0</c:v>
                </c:pt>
                <c:pt idx="4">
                  <c:v>10.0</c:v>
                </c:pt>
                <c:pt idx="5">
                  <c:v>8.0</c:v>
                </c:pt>
                <c:pt idx="6">
                  <c:v>15.0</c:v>
                </c:pt>
                <c:pt idx="7">
                  <c:v>60.7142857142857</c:v>
                </c:pt>
                <c:pt idx="8">
                  <c:v>80.0</c:v>
                </c:pt>
                <c:pt idx="9">
                  <c:v>80.0</c:v>
                </c:pt>
                <c:pt idx="10">
                  <c:v>85.9999999999999</c:v>
                </c:pt>
                <c:pt idx="11">
                  <c:v>94.42857142857135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10.0</c:v>
                </c:pt>
                <c:pt idx="1">
                  <c:v>15.0</c:v>
                </c:pt>
                <c:pt idx="2">
                  <c:v>5.0</c:v>
                </c:pt>
                <c:pt idx="3">
                  <c:v>38.0</c:v>
                </c:pt>
                <c:pt idx="4">
                  <c:v>25.0</c:v>
                </c:pt>
                <c:pt idx="5">
                  <c:v>35.0</c:v>
                </c:pt>
                <c:pt idx="6">
                  <c:v>58.0</c:v>
                </c:pt>
                <c:pt idx="7">
                  <c:v>48.1428571428571</c:v>
                </c:pt>
                <c:pt idx="8">
                  <c:v>35.0</c:v>
                </c:pt>
                <c:pt idx="9">
                  <c:v>20.0</c:v>
                </c:pt>
                <c:pt idx="10">
                  <c:v>35.0</c:v>
                </c:pt>
                <c:pt idx="11">
                  <c:v>10.0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5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4.0</c:v>
                </c:pt>
                <c:pt idx="1">
                  <c:v>8.0</c:v>
                </c:pt>
                <c:pt idx="2">
                  <c:v>9.0</c:v>
                </c:pt>
                <c:pt idx="3">
                  <c:v>10.0</c:v>
                </c:pt>
                <c:pt idx="4">
                  <c:v>15.0</c:v>
                </c:pt>
                <c:pt idx="5">
                  <c:v>12.0</c:v>
                </c:pt>
                <c:pt idx="6">
                  <c:v>8.0</c:v>
                </c:pt>
                <c:pt idx="7">
                  <c:v>70.0</c:v>
                </c:pt>
                <c:pt idx="8">
                  <c:v>51.5357142857143</c:v>
                </c:pt>
                <c:pt idx="9">
                  <c:v>65.0</c:v>
                </c:pt>
                <c:pt idx="10">
                  <c:v>75.0</c:v>
                </c:pt>
                <c:pt idx="11">
                  <c:v>69.0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37826544"/>
        <c:axId val="2137219728"/>
      </c:areaChart>
      <c:catAx>
        <c:axId val="2137826544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60000"/>
                  <a:lumOff val="40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" charset="0"/>
                <a:ea typeface="Playfair Display" charset="0"/>
                <a:cs typeface="Playfair Display" charset="0"/>
              </a:defRPr>
            </a:pPr>
            <a:endParaRPr lang="en-US"/>
          </a:p>
        </c:txPr>
        <c:crossAx val="2137219728"/>
        <c:crosses val="autoZero"/>
        <c:auto val="1"/>
        <c:lblAlgn val="ctr"/>
        <c:lblOffset val="100"/>
        <c:noMultiLvlLbl val="0"/>
      </c:catAx>
      <c:valAx>
        <c:axId val="2137219728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60000"/>
                  <a:lumOff val="40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" charset="0"/>
                <a:ea typeface="Playfair Display" charset="0"/>
                <a:cs typeface="Playfair Display" charset="0"/>
              </a:defRPr>
            </a:pPr>
            <a:endParaRPr lang="en-US"/>
          </a:p>
        </c:txPr>
        <c:crossAx val="2137826544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b="1" i="0">
          <a:latin typeface="Playfair Display" charset="0"/>
          <a:ea typeface="Playfair Display" charset="0"/>
          <a:cs typeface="Playfair Display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invertIfNegative val="0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invertIfNegative val="0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invertIfNegative val="0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45"/>
        <c:axId val="-2054489040"/>
        <c:axId val="-2054486096"/>
      </c:barChart>
      <c:catAx>
        <c:axId val="-20544890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054486096"/>
        <c:crosses val="autoZero"/>
        <c:auto val="1"/>
        <c:lblAlgn val="ctr"/>
        <c:lblOffset val="100"/>
        <c:noMultiLvlLbl val="0"/>
      </c:catAx>
      <c:valAx>
        <c:axId val="-2054486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20544890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8.2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invertIfNegative val="0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invertIfNegative val="0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invertIfNegative val="0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45"/>
        <c:axId val="-2061179136"/>
        <c:axId val="-2061176208"/>
      </c:barChart>
      <c:catAx>
        <c:axId val="-206117913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061176208"/>
        <c:crosses val="autoZero"/>
        <c:auto val="1"/>
        <c:lblAlgn val="ctr"/>
        <c:lblOffset val="100"/>
        <c:noMultiLvlLbl val="0"/>
      </c:catAx>
      <c:valAx>
        <c:axId val="-2061176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2061179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5.0</c:v>
                </c:pt>
                <c:pt idx="1">
                  <c:v>3.0</c:v>
                </c:pt>
                <c:pt idx="2">
                  <c:v>5.0</c:v>
                </c:pt>
                <c:pt idx="3">
                  <c:v>7.0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1.0</c:v>
                </c:pt>
                <c:pt idx="1">
                  <c:v>2.0</c:v>
                </c:pt>
                <c:pt idx="2">
                  <c:v>5.0</c:v>
                </c:pt>
                <c:pt idx="3">
                  <c:v>1.0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2061018352"/>
        <c:axId val="-2061015312"/>
      </c:lineChart>
      <c:catAx>
        <c:axId val="-206101835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061015312"/>
        <c:crosses val="autoZero"/>
        <c:auto val="1"/>
        <c:lblAlgn val="ctr"/>
        <c:lblOffset val="100"/>
        <c:noMultiLvlLbl val="0"/>
      </c:catAx>
      <c:valAx>
        <c:axId val="-2061015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20610183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invertIfNegative val="0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invertIfNegative val="0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3"/>
            <c:invertIfNegative val="0"/>
            <c:bubble3D val="0"/>
            <c:spPr>
              <a:gradFill rotWithShape="1"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45"/>
        <c:axId val="-2060895408"/>
        <c:axId val="-2060892624"/>
      </c:barChart>
      <c:catAx>
        <c:axId val="-20608954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2060892624"/>
        <c:crosses val="autoZero"/>
        <c:auto val="1"/>
        <c:lblAlgn val="ctr"/>
        <c:lblOffset val="100"/>
        <c:noMultiLvlLbl val="0"/>
      </c:catAx>
      <c:valAx>
        <c:axId val="-2060892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-206089540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 w="19050"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1"/>
            <c:bubble3D val="0"/>
            <c:spPr>
              <a:gradFill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Pt>
            <c:idx val="2"/>
            <c:bubble3D val="0"/>
            <c:spPr>
              <a:gradFill rotWithShape="1"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Playfair Display SC" charset="0"/>
                    <a:ea typeface="Playfair Display SC" charset="0"/>
                    <a:cs typeface="Playfair Display SC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32582208"/>
        <c:axId val="2132570464"/>
      </c:areaChart>
      <c:catAx>
        <c:axId val="213258220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132570464"/>
        <c:crosses val="autoZero"/>
        <c:auto val="1"/>
        <c:lblAlgn val="ctr"/>
        <c:lblOffset val="100"/>
        <c:noMultiLvlLbl val="0"/>
      </c:catAx>
      <c:valAx>
        <c:axId val="2132570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2132582208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5.0</c:v>
                </c:pt>
                <c:pt idx="1">
                  <c:v>3.0</c:v>
                </c:pt>
                <c:pt idx="2">
                  <c:v>5.0</c:v>
                </c:pt>
                <c:pt idx="3">
                  <c:v>7.0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32043088"/>
        <c:axId val="2132035664"/>
      </c:radarChart>
      <c:catAx>
        <c:axId val="2132043088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2132035664"/>
        <c:crosses val="autoZero"/>
        <c:auto val="1"/>
        <c:lblAlgn val="ctr"/>
        <c:lblOffset val="100"/>
        <c:noMultiLvlLbl val="0"/>
      </c:catAx>
      <c:valAx>
        <c:axId val="2132035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accent1"/>
                </a:solidFill>
                <a:latin typeface="Playfair Display SC" charset="0"/>
                <a:ea typeface="Playfair Display SC" charset="0"/>
                <a:cs typeface="Playfair Display SC" charset="0"/>
              </a:defRPr>
            </a:pPr>
            <a:endParaRPr lang="en-US"/>
          </a:p>
        </c:txPr>
        <c:crossAx val="213204308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 b="0" i="0">
          <a:latin typeface="Playfair Display SC" charset="0"/>
          <a:ea typeface="Playfair Display SC" charset="0"/>
          <a:cs typeface="Playfair Display SC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A5D20C-62D0-604A-84DA-EAEA4FA1BDF8}" type="datetimeFigureOut">
              <a:rPr lang="en-US" smtClean="0"/>
              <a:t>10/11/16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A26FBE-8AAE-2B4A-B685-2533D053F3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93437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A26FBE-8AAE-2B4A-B685-2533D053F32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58289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A26FBE-8AAE-2B4A-B685-2533D053F320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239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A26FBE-8AAE-2B4A-B685-2533D053F320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85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png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6930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-12358"/>
            <a:ext cx="5412045" cy="6870357"/>
          </a:xfrm>
          <a:custGeom>
            <a:avLst/>
            <a:gdLst>
              <a:gd name="connsiteX0" fmla="*/ 0 w 4621212"/>
              <a:gd name="connsiteY0" fmla="*/ 0 h 6858000"/>
              <a:gd name="connsiteX1" fmla="*/ 4621212 w 4621212"/>
              <a:gd name="connsiteY1" fmla="*/ 0 h 6858000"/>
              <a:gd name="connsiteX2" fmla="*/ 4621212 w 4621212"/>
              <a:gd name="connsiteY2" fmla="*/ 6858000 h 6858000"/>
              <a:gd name="connsiteX3" fmla="*/ 0 w 4621212"/>
              <a:gd name="connsiteY3" fmla="*/ 6858000 h 6858000"/>
              <a:gd name="connsiteX4" fmla="*/ 0 w 4621212"/>
              <a:gd name="connsiteY4" fmla="*/ 0 h 6858000"/>
              <a:gd name="connsiteX0" fmla="*/ 0 w 6833072"/>
              <a:gd name="connsiteY0" fmla="*/ 0 h 6858000"/>
              <a:gd name="connsiteX1" fmla="*/ 6833072 w 6833072"/>
              <a:gd name="connsiteY1" fmla="*/ 0 h 6858000"/>
              <a:gd name="connsiteX2" fmla="*/ 4621212 w 6833072"/>
              <a:gd name="connsiteY2" fmla="*/ 6858000 h 6858000"/>
              <a:gd name="connsiteX3" fmla="*/ 0 w 6833072"/>
              <a:gd name="connsiteY3" fmla="*/ 6858000 h 6858000"/>
              <a:gd name="connsiteX4" fmla="*/ 0 w 6833072"/>
              <a:gd name="connsiteY4" fmla="*/ 0 h 6858000"/>
              <a:gd name="connsiteX0" fmla="*/ 0 w 6833072"/>
              <a:gd name="connsiteY0" fmla="*/ 0 h 6858000"/>
              <a:gd name="connsiteX1" fmla="*/ 6833072 w 6833072"/>
              <a:gd name="connsiteY1" fmla="*/ 0 h 6858000"/>
              <a:gd name="connsiteX2" fmla="*/ 3397893 w 6833072"/>
              <a:gd name="connsiteY2" fmla="*/ 6845643 h 6858000"/>
              <a:gd name="connsiteX3" fmla="*/ 0 w 6833072"/>
              <a:gd name="connsiteY3" fmla="*/ 6858000 h 6858000"/>
              <a:gd name="connsiteX4" fmla="*/ 0 w 6833072"/>
              <a:gd name="connsiteY4" fmla="*/ 0 h 6858000"/>
              <a:gd name="connsiteX0" fmla="*/ 0 w 6833072"/>
              <a:gd name="connsiteY0" fmla="*/ 0 h 6870357"/>
              <a:gd name="connsiteX1" fmla="*/ 6833072 w 6833072"/>
              <a:gd name="connsiteY1" fmla="*/ 0 h 6870357"/>
              <a:gd name="connsiteX2" fmla="*/ 3200185 w 6833072"/>
              <a:gd name="connsiteY2" fmla="*/ 6870357 h 6870357"/>
              <a:gd name="connsiteX3" fmla="*/ 0 w 6833072"/>
              <a:gd name="connsiteY3" fmla="*/ 6858000 h 6870357"/>
              <a:gd name="connsiteX4" fmla="*/ 0 w 6833072"/>
              <a:gd name="connsiteY4" fmla="*/ 0 h 6870357"/>
              <a:gd name="connsiteX0" fmla="*/ 0 w 5412045"/>
              <a:gd name="connsiteY0" fmla="*/ 12357 h 6882714"/>
              <a:gd name="connsiteX1" fmla="*/ 5412045 w 5412045"/>
              <a:gd name="connsiteY1" fmla="*/ 0 h 6882714"/>
              <a:gd name="connsiteX2" fmla="*/ 3200185 w 5412045"/>
              <a:gd name="connsiteY2" fmla="*/ 6882714 h 6882714"/>
              <a:gd name="connsiteX3" fmla="*/ 0 w 5412045"/>
              <a:gd name="connsiteY3" fmla="*/ 6870357 h 6882714"/>
              <a:gd name="connsiteX4" fmla="*/ 0 w 5412045"/>
              <a:gd name="connsiteY4" fmla="*/ 12357 h 6882714"/>
              <a:gd name="connsiteX0" fmla="*/ 0 w 5412045"/>
              <a:gd name="connsiteY0" fmla="*/ 12357 h 6870357"/>
              <a:gd name="connsiteX1" fmla="*/ 5412045 w 5412045"/>
              <a:gd name="connsiteY1" fmla="*/ 0 h 6870357"/>
              <a:gd name="connsiteX2" fmla="*/ 3175472 w 5412045"/>
              <a:gd name="connsiteY2" fmla="*/ 6858001 h 6870357"/>
              <a:gd name="connsiteX3" fmla="*/ 0 w 5412045"/>
              <a:gd name="connsiteY3" fmla="*/ 6870357 h 6870357"/>
              <a:gd name="connsiteX4" fmla="*/ 0 w 5412045"/>
              <a:gd name="connsiteY4" fmla="*/ 12357 h 687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2045" h="6870357">
                <a:moveTo>
                  <a:pt x="0" y="12357"/>
                </a:moveTo>
                <a:lnTo>
                  <a:pt x="5412045" y="0"/>
                </a:lnTo>
                <a:lnTo>
                  <a:pt x="3175472" y="6858001"/>
                </a:lnTo>
                <a:lnTo>
                  <a:pt x="0" y="6870357"/>
                </a:lnTo>
                <a:lnTo>
                  <a:pt x="0" y="12357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790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-1" y="-12358"/>
            <a:ext cx="9032574" cy="6870357"/>
          </a:xfrm>
          <a:custGeom>
            <a:avLst/>
            <a:gdLst>
              <a:gd name="connsiteX0" fmla="*/ 9032574 w 9032574"/>
              <a:gd name="connsiteY0" fmla="*/ 0 h 6870357"/>
              <a:gd name="connsiteX1" fmla="*/ 6796001 w 9032574"/>
              <a:gd name="connsiteY1" fmla="*/ 6858001 h 6870357"/>
              <a:gd name="connsiteX2" fmla="*/ 3620529 w 9032574"/>
              <a:gd name="connsiteY2" fmla="*/ 6870357 h 6870357"/>
              <a:gd name="connsiteX3" fmla="*/ 3620529 w 9032574"/>
              <a:gd name="connsiteY3" fmla="*/ 6860308 h 6870357"/>
              <a:gd name="connsiteX4" fmla="*/ 1037966 w 9032574"/>
              <a:gd name="connsiteY4" fmla="*/ 6870357 h 6870357"/>
              <a:gd name="connsiteX5" fmla="*/ 1037966 w 9032574"/>
              <a:gd name="connsiteY5" fmla="*/ 6866318 h 6870357"/>
              <a:gd name="connsiteX6" fmla="*/ 0 w 9032574"/>
              <a:gd name="connsiteY6" fmla="*/ 6870357 h 6870357"/>
              <a:gd name="connsiteX7" fmla="*/ 0 w 9032574"/>
              <a:gd name="connsiteY7" fmla="*/ 12357 h 6870357"/>
              <a:gd name="connsiteX8" fmla="*/ 5412045 w 9032574"/>
              <a:gd name="connsiteY8" fmla="*/ 0 h 6870357"/>
              <a:gd name="connsiteX9" fmla="*/ 5411272 w 9032574"/>
              <a:gd name="connsiteY9" fmla="*/ 2372 h 6870357"/>
              <a:gd name="connsiteX10" fmla="*/ 6450011 w 9032574"/>
              <a:gd name="connsiteY10" fmla="*/ 0 h 6870357"/>
              <a:gd name="connsiteX11" fmla="*/ 6448087 w 9032574"/>
              <a:gd name="connsiteY11" fmla="*/ 5901 h 687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32574" h="6870357">
                <a:moveTo>
                  <a:pt x="9032574" y="0"/>
                </a:moveTo>
                <a:lnTo>
                  <a:pt x="6796001" y="6858001"/>
                </a:lnTo>
                <a:lnTo>
                  <a:pt x="3620529" y="6870357"/>
                </a:lnTo>
                <a:lnTo>
                  <a:pt x="3620529" y="6860308"/>
                </a:lnTo>
                <a:lnTo>
                  <a:pt x="1037966" y="6870357"/>
                </a:lnTo>
                <a:lnTo>
                  <a:pt x="1037966" y="6866318"/>
                </a:lnTo>
                <a:lnTo>
                  <a:pt x="0" y="6870357"/>
                </a:lnTo>
                <a:lnTo>
                  <a:pt x="0" y="12357"/>
                </a:lnTo>
                <a:lnTo>
                  <a:pt x="5412045" y="0"/>
                </a:lnTo>
                <a:lnTo>
                  <a:pt x="5411272" y="2372"/>
                </a:lnTo>
                <a:lnTo>
                  <a:pt x="6450011" y="0"/>
                </a:lnTo>
                <a:lnTo>
                  <a:pt x="6448087" y="5901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1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729945" y="-12358"/>
            <a:ext cx="6833287" cy="6870357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259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-12358"/>
            <a:ext cx="12192001" cy="6870357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522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1673942" y="0"/>
            <a:ext cx="10518058" cy="6214510"/>
          </a:xfrm>
          <a:custGeom>
            <a:avLst/>
            <a:gdLst>
              <a:gd name="connsiteX0" fmla="*/ 8467099 w 10518058"/>
              <a:gd name="connsiteY0" fmla="*/ 0 h 6214510"/>
              <a:gd name="connsiteX1" fmla="*/ 10518058 w 10518058"/>
              <a:gd name="connsiteY1" fmla="*/ 0 h 6214510"/>
              <a:gd name="connsiteX2" fmla="*/ 10518058 w 10518058"/>
              <a:gd name="connsiteY2" fmla="*/ 5090767 h 6214510"/>
              <a:gd name="connsiteX3" fmla="*/ 10320771 w 10518058"/>
              <a:gd name="connsiteY3" fmla="*/ 5234558 h 6214510"/>
              <a:gd name="connsiteX4" fmla="*/ 9554012 w 10518058"/>
              <a:gd name="connsiteY4" fmla="*/ 5710653 h 6214510"/>
              <a:gd name="connsiteX5" fmla="*/ 8622452 w 10518058"/>
              <a:gd name="connsiteY5" fmla="*/ 6086336 h 6214510"/>
              <a:gd name="connsiteX6" fmla="*/ 7880736 w 10518058"/>
              <a:gd name="connsiteY6" fmla="*/ 6205671 h 6214510"/>
              <a:gd name="connsiteX7" fmla="*/ 7849831 w 10518058"/>
              <a:gd name="connsiteY7" fmla="*/ 6214510 h 6214510"/>
              <a:gd name="connsiteX8" fmla="*/ 7399504 w 10518058"/>
              <a:gd name="connsiteY8" fmla="*/ 6214510 h 6214510"/>
              <a:gd name="connsiteX9" fmla="*/ 7280298 w 10518058"/>
              <a:gd name="connsiteY9" fmla="*/ 6201251 h 6214510"/>
              <a:gd name="connsiteX10" fmla="*/ 6688691 w 10518058"/>
              <a:gd name="connsiteY10" fmla="*/ 6108434 h 6214510"/>
              <a:gd name="connsiteX11" fmla="*/ 5880751 w 10518058"/>
              <a:gd name="connsiteY11" fmla="*/ 5869766 h 6214510"/>
              <a:gd name="connsiteX12" fmla="*/ 4984511 w 10518058"/>
              <a:gd name="connsiteY12" fmla="*/ 5498503 h 6214510"/>
              <a:gd name="connsiteX13" fmla="*/ 3554059 w 10518058"/>
              <a:gd name="connsiteY13" fmla="*/ 5007906 h 6214510"/>
              <a:gd name="connsiteX14" fmla="*/ 2326695 w 10518058"/>
              <a:gd name="connsiteY14" fmla="*/ 4747136 h 6214510"/>
              <a:gd name="connsiteX15" fmla="*/ 543044 w 10518058"/>
              <a:gd name="connsiteY15" fmla="*/ 4402392 h 6214510"/>
              <a:gd name="connsiteX16" fmla="*/ 26490 w 10518058"/>
              <a:gd name="connsiteY16" fmla="*/ 4287479 h 6214510"/>
              <a:gd name="connsiteX17" fmla="*/ 0 w 10518058"/>
              <a:gd name="connsiteY17" fmla="*/ 4274217 h 6214510"/>
              <a:gd name="connsiteX18" fmla="*/ 119205 w 10518058"/>
              <a:gd name="connsiteY18" fmla="*/ 4265378 h 6214510"/>
              <a:gd name="connsiteX19" fmla="*/ 852092 w 10518058"/>
              <a:gd name="connsiteY19" fmla="*/ 4216761 h 6214510"/>
              <a:gd name="connsiteX20" fmla="*/ 1315664 w 10518058"/>
              <a:gd name="connsiteY20" fmla="*/ 4194662 h 6214510"/>
              <a:gd name="connsiteX21" fmla="*/ 2238395 w 10518058"/>
              <a:gd name="connsiteY21" fmla="*/ 4150465 h 6214510"/>
              <a:gd name="connsiteX22" fmla="*/ 3037505 w 10518058"/>
              <a:gd name="connsiteY22" fmla="*/ 4093006 h 6214510"/>
              <a:gd name="connsiteX23" fmla="*/ 4154496 w 10518058"/>
              <a:gd name="connsiteY23" fmla="*/ 3916214 h 6214510"/>
              <a:gd name="connsiteX24" fmla="*/ 5293559 w 10518058"/>
              <a:gd name="connsiteY24" fmla="*/ 3514013 h 6214510"/>
              <a:gd name="connsiteX25" fmla="*/ 6763747 w 10518058"/>
              <a:gd name="connsiteY25" fmla="*/ 2493040 h 6214510"/>
              <a:gd name="connsiteX26" fmla="*/ 8172124 w 10518058"/>
              <a:gd name="connsiteY26" fmla="*/ 645564 h 6214510"/>
              <a:gd name="connsiteX27" fmla="*/ 8433161 w 10518058"/>
              <a:gd name="connsiteY27" fmla="*/ 90879 h 6214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518058" h="6214510">
                <a:moveTo>
                  <a:pt x="8467099" y="0"/>
                </a:moveTo>
                <a:lnTo>
                  <a:pt x="10518058" y="0"/>
                </a:lnTo>
                <a:lnTo>
                  <a:pt x="10518058" y="5090767"/>
                </a:lnTo>
                <a:lnTo>
                  <a:pt x="10320771" y="5234558"/>
                </a:lnTo>
                <a:cubicBezTo>
                  <a:pt x="10073877" y="5408174"/>
                  <a:pt x="9818912" y="5568115"/>
                  <a:pt x="9554012" y="5710653"/>
                </a:cubicBezTo>
                <a:cubicBezTo>
                  <a:pt x="9253793" y="5865346"/>
                  <a:pt x="8949160" y="5997941"/>
                  <a:pt x="8622452" y="6086336"/>
                </a:cubicBezTo>
                <a:cubicBezTo>
                  <a:pt x="8379630" y="6152634"/>
                  <a:pt x="8132390" y="6192412"/>
                  <a:pt x="7880736" y="6205671"/>
                </a:cubicBezTo>
                <a:cubicBezTo>
                  <a:pt x="7871906" y="6210091"/>
                  <a:pt x="7858661" y="6210091"/>
                  <a:pt x="7849831" y="6214510"/>
                </a:cubicBezTo>
                <a:cubicBezTo>
                  <a:pt x="7699722" y="6214510"/>
                  <a:pt x="7549612" y="6214510"/>
                  <a:pt x="7399504" y="6214510"/>
                </a:cubicBezTo>
                <a:cubicBezTo>
                  <a:pt x="7359769" y="6210091"/>
                  <a:pt x="7320035" y="6201251"/>
                  <a:pt x="7280298" y="6201251"/>
                </a:cubicBezTo>
                <a:cubicBezTo>
                  <a:pt x="7081625" y="6183572"/>
                  <a:pt x="6887367" y="6152634"/>
                  <a:pt x="6688691" y="6108434"/>
                </a:cubicBezTo>
                <a:cubicBezTo>
                  <a:pt x="6414965" y="6050978"/>
                  <a:pt x="6145651" y="5967003"/>
                  <a:pt x="5880751" y="5869766"/>
                </a:cubicBezTo>
                <a:cubicBezTo>
                  <a:pt x="5576118" y="5759270"/>
                  <a:pt x="5275899" y="5631098"/>
                  <a:pt x="4984511" y="5498503"/>
                </a:cubicBezTo>
                <a:cubicBezTo>
                  <a:pt x="4520939" y="5295193"/>
                  <a:pt x="4044121" y="5136080"/>
                  <a:pt x="3554059" y="5007906"/>
                </a:cubicBezTo>
                <a:cubicBezTo>
                  <a:pt x="3147880" y="4906249"/>
                  <a:pt x="2737286" y="4822274"/>
                  <a:pt x="2326695" y="4747136"/>
                </a:cubicBezTo>
                <a:cubicBezTo>
                  <a:pt x="1730673" y="4632223"/>
                  <a:pt x="1134651" y="4526147"/>
                  <a:pt x="543044" y="4402392"/>
                </a:cubicBezTo>
                <a:cubicBezTo>
                  <a:pt x="370860" y="4362615"/>
                  <a:pt x="198673" y="4327257"/>
                  <a:pt x="26490" y="4287479"/>
                </a:cubicBezTo>
                <a:cubicBezTo>
                  <a:pt x="17660" y="4287479"/>
                  <a:pt x="8830" y="4283059"/>
                  <a:pt x="0" y="4274217"/>
                </a:cubicBezTo>
                <a:cubicBezTo>
                  <a:pt x="39734" y="4269798"/>
                  <a:pt x="79471" y="4265378"/>
                  <a:pt x="119205" y="4265378"/>
                </a:cubicBezTo>
                <a:cubicBezTo>
                  <a:pt x="362030" y="4247699"/>
                  <a:pt x="609267" y="4230020"/>
                  <a:pt x="852092" y="4216761"/>
                </a:cubicBezTo>
                <a:cubicBezTo>
                  <a:pt x="1006616" y="4203502"/>
                  <a:pt x="1161140" y="4199082"/>
                  <a:pt x="1315664" y="4194662"/>
                </a:cubicBezTo>
                <a:cubicBezTo>
                  <a:pt x="1624713" y="4181403"/>
                  <a:pt x="1933761" y="4168144"/>
                  <a:pt x="2238395" y="4150465"/>
                </a:cubicBezTo>
                <a:cubicBezTo>
                  <a:pt x="2503294" y="4137206"/>
                  <a:pt x="2772608" y="4119527"/>
                  <a:pt x="3037505" y="4093006"/>
                </a:cubicBezTo>
                <a:cubicBezTo>
                  <a:pt x="3412779" y="4062068"/>
                  <a:pt x="3783637" y="4000191"/>
                  <a:pt x="4154496" y="3916214"/>
                </a:cubicBezTo>
                <a:cubicBezTo>
                  <a:pt x="4547427" y="3823400"/>
                  <a:pt x="4927117" y="3686385"/>
                  <a:pt x="5293559" y="3514013"/>
                </a:cubicBezTo>
                <a:cubicBezTo>
                  <a:pt x="5836602" y="3253244"/>
                  <a:pt x="6326664" y="2908500"/>
                  <a:pt x="6763747" y="2493040"/>
                </a:cubicBezTo>
                <a:cubicBezTo>
                  <a:pt x="7333280" y="1953825"/>
                  <a:pt x="7805682" y="1339472"/>
                  <a:pt x="8172124" y="645564"/>
                </a:cubicBezTo>
                <a:cubicBezTo>
                  <a:pt x="8269255" y="464352"/>
                  <a:pt x="8356451" y="279826"/>
                  <a:pt x="8433161" y="9087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808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2" y="994074"/>
            <a:ext cx="8642554" cy="5039745"/>
          </a:xfrm>
          <a:custGeom>
            <a:avLst/>
            <a:gdLst>
              <a:gd name="connsiteX0" fmla="*/ 4307694 w 9655175"/>
              <a:gd name="connsiteY0" fmla="*/ 0 h 5630236"/>
              <a:gd name="connsiteX1" fmla="*/ 4484086 w 9655175"/>
              <a:gd name="connsiteY1" fmla="*/ 0 h 5630236"/>
              <a:gd name="connsiteX2" fmla="*/ 4502654 w 9655175"/>
              <a:gd name="connsiteY2" fmla="*/ 0 h 5630236"/>
              <a:gd name="connsiteX3" fmla="*/ 5013264 w 9655175"/>
              <a:gd name="connsiteY3" fmla="*/ 186047 h 5630236"/>
              <a:gd name="connsiteX4" fmla="*/ 5663132 w 9655175"/>
              <a:gd name="connsiteY4" fmla="*/ 697675 h 5630236"/>
              <a:gd name="connsiteX5" fmla="*/ 6461540 w 9655175"/>
              <a:gd name="connsiteY5" fmla="*/ 1534885 h 5630236"/>
              <a:gd name="connsiteX6" fmla="*/ 7677721 w 9655175"/>
              <a:gd name="connsiteY6" fmla="*/ 2725583 h 5630236"/>
              <a:gd name="connsiteX7" fmla="*/ 9330241 w 9655175"/>
              <a:gd name="connsiteY7" fmla="*/ 3832561 h 5630236"/>
              <a:gd name="connsiteX8" fmla="*/ 9655175 w 9655175"/>
              <a:gd name="connsiteY8" fmla="*/ 3981398 h 5630236"/>
              <a:gd name="connsiteX9" fmla="*/ 9627324 w 9655175"/>
              <a:gd name="connsiteY9" fmla="*/ 4000003 h 5630236"/>
              <a:gd name="connsiteX10" fmla="*/ 7547748 w 9655175"/>
              <a:gd name="connsiteY10" fmla="*/ 5181399 h 5630236"/>
              <a:gd name="connsiteX11" fmla="*/ 6108755 w 9655175"/>
              <a:gd name="connsiteY11" fmla="*/ 5572097 h 5630236"/>
              <a:gd name="connsiteX12" fmla="*/ 5068967 w 9655175"/>
              <a:gd name="connsiteY12" fmla="*/ 5627911 h 5630236"/>
              <a:gd name="connsiteX13" fmla="*/ 4187004 w 9655175"/>
              <a:gd name="connsiteY13" fmla="*/ 5534888 h 5630236"/>
              <a:gd name="connsiteX14" fmla="*/ 2905837 w 9655175"/>
              <a:gd name="connsiteY14" fmla="*/ 5227911 h 5630236"/>
              <a:gd name="connsiteX15" fmla="*/ 362069 w 9655175"/>
              <a:gd name="connsiteY15" fmla="*/ 4651166 h 5630236"/>
              <a:gd name="connsiteX16" fmla="*/ 0 w 9655175"/>
              <a:gd name="connsiteY16" fmla="*/ 4623259 h 5630236"/>
              <a:gd name="connsiteX17" fmla="*/ 0 w 9655175"/>
              <a:gd name="connsiteY17" fmla="*/ 4429073 h 5630236"/>
              <a:gd name="connsiteX18" fmla="*/ 0 w 9655175"/>
              <a:gd name="connsiteY18" fmla="*/ 4241863 h 5630236"/>
              <a:gd name="connsiteX19" fmla="*/ 37135 w 9655175"/>
              <a:gd name="connsiteY19" fmla="*/ 4204654 h 5630236"/>
              <a:gd name="connsiteX20" fmla="*/ 984085 w 9655175"/>
              <a:gd name="connsiteY20" fmla="*/ 2976746 h 5630236"/>
              <a:gd name="connsiteX21" fmla="*/ 2506632 w 9655175"/>
              <a:gd name="connsiteY21" fmla="*/ 1134885 h 5630236"/>
              <a:gd name="connsiteX22" fmla="*/ 3267906 w 9655175"/>
              <a:gd name="connsiteY22" fmla="*/ 446512 h 5630236"/>
              <a:gd name="connsiteX23" fmla="*/ 4122017 w 9655175"/>
              <a:gd name="connsiteY23" fmla="*/ 27907 h 5630236"/>
              <a:gd name="connsiteX24" fmla="*/ 4307694 w 9655175"/>
              <a:gd name="connsiteY24" fmla="*/ 0 h 563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655175" h="5630236">
                <a:moveTo>
                  <a:pt x="4307694" y="0"/>
                </a:moveTo>
                <a:cubicBezTo>
                  <a:pt x="4363397" y="0"/>
                  <a:pt x="4419100" y="0"/>
                  <a:pt x="4484086" y="0"/>
                </a:cubicBezTo>
                <a:cubicBezTo>
                  <a:pt x="4493370" y="0"/>
                  <a:pt x="4493370" y="0"/>
                  <a:pt x="4502654" y="0"/>
                </a:cubicBezTo>
                <a:cubicBezTo>
                  <a:pt x="4688330" y="27907"/>
                  <a:pt x="4855439" y="93023"/>
                  <a:pt x="5013264" y="186047"/>
                </a:cubicBezTo>
                <a:cubicBezTo>
                  <a:pt x="5254644" y="325582"/>
                  <a:pt x="5468171" y="502326"/>
                  <a:pt x="5663132" y="697675"/>
                </a:cubicBezTo>
                <a:cubicBezTo>
                  <a:pt x="5932363" y="976745"/>
                  <a:pt x="6201593" y="1255815"/>
                  <a:pt x="6461540" y="1534885"/>
                </a:cubicBezTo>
                <a:cubicBezTo>
                  <a:pt x="6851461" y="1944188"/>
                  <a:pt x="7250665" y="2353490"/>
                  <a:pt x="7677721" y="2725583"/>
                </a:cubicBezTo>
                <a:cubicBezTo>
                  <a:pt x="8188331" y="3162793"/>
                  <a:pt x="8726793" y="3544188"/>
                  <a:pt x="9330241" y="3832561"/>
                </a:cubicBezTo>
                <a:cubicBezTo>
                  <a:pt x="9432363" y="3888375"/>
                  <a:pt x="9543769" y="3934886"/>
                  <a:pt x="9655175" y="3981398"/>
                </a:cubicBezTo>
                <a:cubicBezTo>
                  <a:pt x="9645891" y="3990700"/>
                  <a:pt x="9636607" y="4000003"/>
                  <a:pt x="9627324" y="4000003"/>
                </a:cubicBezTo>
                <a:cubicBezTo>
                  <a:pt x="8986740" y="4483724"/>
                  <a:pt x="8290453" y="4883724"/>
                  <a:pt x="7547748" y="5181399"/>
                </a:cubicBezTo>
                <a:cubicBezTo>
                  <a:pt x="7083557" y="5367446"/>
                  <a:pt x="6600798" y="5506981"/>
                  <a:pt x="6108755" y="5572097"/>
                </a:cubicBezTo>
                <a:cubicBezTo>
                  <a:pt x="5765254" y="5618609"/>
                  <a:pt x="5412469" y="5637213"/>
                  <a:pt x="5068967" y="5627911"/>
                </a:cubicBezTo>
                <a:cubicBezTo>
                  <a:pt x="4771885" y="5609306"/>
                  <a:pt x="4484086" y="5581399"/>
                  <a:pt x="4187004" y="5534888"/>
                </a:cubicBezTo>
                <a:cubicBezTo>
                  <a:pt x="3759948" y="5469771"/>
                  <a:pt x="3332893" y="5358143"/>
                  <a:pt x="2905837" y="5227911"/>
                </a:cubicBezTo>
                <a:cubicBezTo>
                  <a:pt x="2070293" y="4986050"/>
                  <a:pt x="1225465" y="4753492"/>
                  <a:pt x="362069" y="4651166"/>
                </a:cubicBezTo>
                <a:cubicBezTo>
                  <a:pt x="241380" y="4641864"/>
                  <a:pt x="120690" y="4632561"/>
                  <a:pt x="0" y="4623259"/>
                </a:cubicBezTo>
                <a:lnTo>
                  <a:pt x="0" y="4429073"/>
                </a:lnTo>
                <a:lnTo>
                  <a:pt x="0" y="4241863"/>
                </a:lnTo>
                <a:cubicBezTo>
                  <a:pt x="9284" y="4223259"/>
                  <a:pt x="27852" y="4213957"/>
                  <a:pt x="37135" y="4204654"/>
                </a:cubicBezTo>
                <a:cubicBezTo>
                  <a:pt x="352786" y="3795351"/>
                  <a:pt x="668435" y="3386049"/>
                  <a:pt x="984085" y="2976746"/>
                </a:cubicBezTo>
                <a:cubicBezTo>
                  <a:pt x="1476128" y="2344188"/>
                  <a:pt x="1958887" y="1711629"/>
                  <a:pt x="2506632" y="1134885"/>
                </a:cubicBezTo>
                <a:cubicBezTo>
                  <a:pt x="2738728" y="883722"/>
                  <a:pt x="2989391" y="641861"/>
                  <a:pt x="3267906" y="446512"/>
                </a:cubicBezTo>
                <a:cubicBezTo>
                  <a:pt x="3527853" y="251163"/>
                  <a:pt x="3806367" y="102326"/>
                  <a:pt x="4122017" y="27907"/>
                </a:cubicBezTo>
                <a:cubicBezTo>
                  <a:pt x="4187004" y="18605"/>
                  <a:pt x="4242707" y="9302"/>
                  <a:pt x="4307694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736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" y="552698"/>
            <a:ext cx="12191999" cy="6305303"/>
          </a:xfrm>
          <a:custGeom>
            <a:avLst/>
            <a:gdLst>
              <a:gd name="connsiteX0" fmla="*/ 12191998 w 12191998"/>
              <a:gd name="connsiteY0" fmla="*/ 0 h 6533981"/>
              <a:gd name="connsiteX1" fmla="*/ 12191998 w 12191998"/>
              <a:gd name="connsiteY1" fmla="*/ 3563 h 6533981"/>
              <a:gd name="connsiteX2" fmla="*/ 12191998 w 12191998"/>
              <a:gd name="connsiteY2" fmla="*/ 12026 h 6533981"/>
              <a:gd name="connsiteX3" fmla="*/ 12191998 w 12191998"/>
              <a:gd name="connsiteY3" fmla="*/ 28507 h 6533981"/>
              <a:gd name="connsiteX4" fmla="*/ 12191998 w 12191998"/>
              <a:gd name="connsiteY4" fmla="*/ 55677 h 6533981"/>
              <a:gd name="connsiteX5" fmla="*/ 12191998 w 12191998"/>
              <a:gd name="connsiteY5" fmla="*/ 96210 h 6533981"/>
              <a:gd name="connsiteX6" fmla="*/ 12191998 w 12191998"/>
              <a:gd name="connsiteY6" fmla="*/ 152778 h 6533981"/>
              <a:gd name="connsiteX7" fmla="*/ 12191998 w 12191998"/>
              <a:gd name="connsiteY7" fmla="*/ 228053 h 6533981"/>
              <a:gd name="connsiteX8" fmla="*/ 12191998 w 12191998"/>
              <a:gd name="connsiteY8" fmla="*/ 324708 h 6533981"/>
              <a:gd name="connsiteX9" fmla="*/ 12191998 w 12191998"/>
              <a:gd name="connsiteY9" fmla="*/ 445416 h 6533981"/>
              <a:gd name="connsiteX10" fmla="*/ 12191998 w 12191998"/>
              <a:gd name="connsiteY10" fmla="*/ 592849 h 6533981"/>
              <a:gd name="connsiteX11" fmla="*/ 12191998 w 12191998"/>
              <a:gd name="connsiteY11" fmla="*/ 677422 h 6533981"/>
              <a:gd name="connsiteX12" fmla="*/ 12191998 w 12191998"/>
              <a:gd name="connsiteY12" fmla="*/ 769679 h 6533981"/>
              <a:gd name="connsiteX13" fmla="*/ 12191998 w 12191998"/>
              <a:gd name="connsiteY13" fmla="*/ 869953 h 6533981"/>
              <a:gd name="connsiteX14" fmla="*/ 12191998 w 12191998"/>
              <a:gd name="connsiteY14" fmla="*/ 978579 h 6533981"/>
              <a:gd name="connsiteX15" fmla="*/ 12191998 w 12191998"/>
              <a:gd name="connsiteY15" fmla="*/ 1095890 h 6533981"/>
              <a:gd name="connsiteX16" fmla="*/ 12191998 w 12191998"/>
              <a:gd name="connsiteY16" fmla="*/ 1222221 h 6533981"/>
              <a:gd name="connsiteX17" fmla="*/ 12191998 w 12191998"/>
              <a:gd name="connsiteY17" fmla="*/ 1357906 h 6533981"/>
              <a:gd name="connsiteX18" fmla="*/ 12191998 w 12191998"/>
              <a:gd name="connsiteY18" fmla="*/ 1503279 h 6533981"/>
              <a:gd name="connsiteX19" fmla="*/ 12191998 w 12191998"/>
              <a:gd name="connsiteY19" fmla="*/ 1658673 h 6533981"/>
              <a:gd name="connsiteX20" fmla="*/ 12191998 w 12191998"/>
              <a:gd name="connsiteY20" fmla="*/ 1824423 h 6533981"/>
              <a:gd name="connsiteX21" fmla="*/ 11599331 w 12191998"/>
              <a:gd name="connsiteY21" fmla="*/ 2810885 h 6533981"/>
              <a:gd name="connsiteX22" fmla="*/ 9567332 w 12191998"/>
              <a:gd name="connsiteY22" fmla="*/ 5430842 h 6533981"/>
              <a:gd name="connsiteX23" fmla="*/ 7535332 w 12191998"/>
              <a:gd name="connsiteY23" fmla="*/ 6533981 h 6533981"/>
              <a:gd name="connsiteX24" fmla="*/ 7533100 w 12191998"/>
              <a:gd name="connsiteY24" fmla="*/ 6533981 h 6533981"/>
              <a:gd name="connsiteX25" fmla="*/ 7517473 w 12191998"/>
              <a:gd name="connsiteY25" fmla="*/ 6533981 h 6533981"/>
              <a:gd name="connsiteX26" fmla="*/ 7475057 w 12191998"/>
              <a:gd name="connsiteY26" fmla="*/ 6533981 h 6533981"/>
              <a:gd name="connsiteX27" fmla="*/ 7439617 w 12191998"/>
              <a:gd name="connsiteY27" fmla="*/ 6533981 h 6533981"/>
              <a:gd name="connsiteX28" fmla="*/ 7392457 w 12191998"/>
              <a:gd name="connsiteY28" fmla="*/ 6533981 h 6533981"/>
              <a:gd name="connsiteX29" fmla="*/ 7331903 w 12191998"/>
              <a:gd name="connsiteY29" fmla="*/ 6533981 h 6533981"/>
              <a:gd name="connsiteX30" fmla="*/ 7256280 w 12191998"/>
              <a:gd name="connsiteY30" fmla="*/ 6533981 h 6533981"/>
              <a:gd name="connsiteX31" fmla="*/ 7163913 w 12191998"/>
              <a:gd name="connsiteY31" fmla="*/ 6533981 h 6533981"/>
              <a:gd name="connsiteX32" fmla="*/ 7053129 w 12191998"/>
              <a:gd name="connsiteY32" fmla="*/ 6533981 h 6533981"/>
              <a:gd name="connsiteX33" fmla="*/ 6922254 w 12191998"/>
              <a:gd name="connsiteY33" fmla="*/ 6533981 h 6533981"/>
              <a:gd name="connsiteX34" fmla="*/ 6769612 w 12191998"/>
              <a:gd name="connsiteY34" fmla="*/ 6533981 h 6533981"/>
              <a:gd name="connsiteX35" fmla="*/ 6593530 w 12191998"/>
              <a:gd name="connsiteY35" fmla="*/ 6533981 h 6533981"/>
              <a:gd name="connsiteX36" fmla="*/ 6392333 w 12191998"/>
              <a:gd name="connsiteY36" fmla="*/ 6533981 h 6533981"/>
              <a:gd name="connsiteX37" fmla="*/ 5111749 w 12191998"/>
              <a:gd name="connsiteY37" fmla="*/ 6152125 h 6533981"/>
              <a:gd name="connsiteX38" fmla="*/ 2497666 w 12191998"/>
              <a:gd name="connsiteY38" fmla="*/ 4571666 h 6533981"/>
              <a:gd name="connsiteX39" fmla="*/ 0 w 12191998"/>
              <a:gd name="connsiteY39" fmla="*/ 2694207 h 6533981"/>
              <a:gd name="connsiteX40" fmla="*/ 0 w 12191998"/>
              <a:gd name="connsiteY40" fmla="*/ 2690229 h 6533981"/>
              <a:gd name="connsiteX41" fmla="*/ 0 w 12191998"/>
              <a:gd name="connsiteY41" fmla="*/ 2680782 h 6533981"/>
              <a:gd name="connsiteX42" fmla="*/ 0 w 12191998"/>
              <a:gd name="connsiteY42" fmla="*/ 2662385 h 6533981"/>
              <a:gd name="connsiteX43" fmla="*/ 3651250 w 12191998"/>
              <a:gd name="connsiteY43" fmla="*/ 3489740 h 6533981"/>
              <a:gd name="connsiteX44" fmla="*/ 7217832 w 12191998"/>
              <a:gd name="connsiteY44" fmla="*/ 2736635 h 6533981"/>
              <a:gd name="connsiteX45" fmla="*/ 10742082 w 12191998"/>
              <a:gd name="connsiteY45" fmla="*/ 827355 h 6533981"/>
              <a:gd name="connsiteX46" fmla="*/ 12191998 w 12191998"/>
              <a:gd name="connsiteY46" fmla="*/ 0 h 653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191998" h="6533981">
                <a:moveTo>
                  <a:pt x="12191998" y="0"/>
                </a:moveTo>
                <a:lnTo>
                  <a:pt x="12191998" y="3563"/>
                </a:lnTo>
                <a:lnTo>
                  <a:pt x="12191998" y="12026"/>
                </a:lnTo>
                <a:lnTo>
                  <a:pt x="12191998" y="28507"/>
                </a:lnTo>
                <a:lnTo>
                  <a:pt x="12191998" y="55677"/>
                </a:lnTo>
                <a:lnTo>
                  <a:pt x="12191998" y="96210"/>
                </a:lnTo>
                <a:lnTo>
                  <a:pt x="12191998" y="152778"/>
                </a:lnTo>
                <a:lnTo>
                  <a:pt x="12191998" y="228053"/>
                </a:lnTo>
                <a:lnTo>
                  <a:pt x="12191998" y="324708"/>
                </a:lnTo>
                <a:lnTo>
                  <a:pt x="12191998" y="445416"/>
                </a:lnTo>
                <a:lnTo>
                  <a:pt x="12191998" y="592849"/>
                </a:lnTo>
                <a:lnTo>
                  <a:pt x="12191998" y="677422"/>
                </a:lnTo>
                <a:lnTo>
                  <a:pt x="12191998" y="769679"/>
                </a:lnTo>
                <a:lnTo>
                  <a:pt x="12191998" y="869953"/>
                </a:lnTo>
                <a:lnTo>
                  <a:pt x="12191998" y="978579"/>
                </a:lnTo>
                <a:lnTo>
                  <a:pt x="12191998" y="1095890"/>
                </a:lnTo>
                <a:lnTo>
                  <a:pt x="12191998" y="1222221"/>
                </a:lnTo>
                <a:lnTo>
                  <a:pt x="12191998" y="1357906"/>
                </a:lnTo>
                <a:lnTo>
                  <a:pt x="12191998" y="1503279"/>
                </a:lnTo>
                <a:lnTo>
                  <a:pt x="12191998" y="1658673"/>
                </a:lnTo>
                <a:lnTo>
                  <a:pt x="12191998" y="1824423"/>
                </a:lnTo>
                <a:cubicBezTo>
                  <a:pt x="11990915" y="2163851"/>
                  <a:pt x="11800415" y="2492671"/>
                  <a:pt x="11599331" y="2810885"/>
                </a:cubicBezTo>
                <a:cubicBezTo>
                  <a:pt x="10953748" y="3839775"/>
                  <a:pt x="10308165" y="4730772"/>
                  <a:pt x="9567332" y="5430842"/>
                </a:cubicBezTo>
                <a:cubicBezTo>
                  <a:pt x="8964082" y="5982411"/>
                  <a:pt x="8254999" y="6396089"/>
                  <a:pt x="7535332" y="6533981"/>
                </a:cubicBezTo>
                <a:lnTo>
                  <a:pt x="7533100" y="6533981"/>
                </a:lnTo>
                <a:lnTo>
                  <a:pt x="7517473" y="6533981"/>
                </a:lnTo>
                <a:lnTo>
                  <a:pt x="7475057" y="6533981"/>
                </a:lnTo>
                <a:lnTo>
                  <a:pt x="7439617" y="6533981"/>
                </a:lnTo>
                <a:lnTo>
                  <a:pt x="7392457" y="6533981"/>
                </a:lnTo>
                <a:lnTo>
                  <a:pt x="7331903" y="6533981"/>
                </a:lnTo>
                <a:lnTo>
                  <a:pt x="7256280" y="6533981"/>
                </a:lnTo>
                <a:lnTo>
                  <a:pt x="7163913" y="6533981"/>
                </a:lnTo>
                <a:lnTo>
                  <a:pt x="7053129" y="6533981"/>
                </a:lnTo>
                <a:lnTo>
                  <a:pt x="6922254" y="6533981"/>
                </a:lnTo>
                <a:lnTo>
                  <a:pt x="6769612" y="6533981"/>
                </a:lnTo>
                <a:lnTo>
                  <a:pt x="6593530" y="6533981"/>
                </a:lnTo>
                <a:lnTo>
                  <a:pt x="6392333" y="6533981"/>
                </a:lnTo>
                <a:cubicBezTo>
                  <a:pt x="5958416" y="6459731"/>
                  <a:pt x="5524499" y="6332446"/>
                  <a:pt x="5111749" y="6152125"/>
                </a:cubicBezTo>
                <a:cubicBezTo>
                  <a:pt x="4233333" y="5770269"/>
                  <a:pt x="3376083" y="5208092"/>
                  <a:pt x="2497666" y="4571666"/>
                </a:cubicBezTo>
                <a:cubicBezTo>
                  <a:pt x="1672167" y="3988274"/>
                  <a:pt x="857250" y="3351848"/>
                  <a:pt x="0" y="2694207"/>
                </a:cubicBezTo>
                <a:lnTo>
                  <a:pt x="0" y="2690229"/>
                </a:lnTo>
                <a:lnTo>
                  <a:pt x="0" y="2680782"/>
                </a:lnTo>
                <a:lnTo>
                  <a:pt x="0" y="2662385"/>
                </a:lnTo>
                <a:cubicBezTo>
                  <a:pt x="1227667" y="3107884"/>
                  <a:pt x="2444750" y="3447312"/>
                  <a:pt x="3651250" y="3489740"/>
                </a:cubicBezTo>
                <a:cubicBezTo>
                  <a:pt x="4847166" y="3521561"/>
                  <a:pt x="6095999" y="3224562"/>
                  <a:pt x="7217832" y="2736635"/>
                </a:cubicBezTo>
                <a:cubicBezTo>
                  <a:pt x="8477249" y="2185065"/>
                  <a:pt x="9620248" y="1484996"/>
                  <a:pt x="10742082" y="827355"/>
                </a:cubicBezTo>
                <a:cubicBezTo>
                  <a:pt x="11239498" y="540963"/>
                  <a:pt x="11715748" y="265178"/>
                  <a:pt x="12191998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799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7120392" y="0"/>
            <a:ext cx="3155099" cy="68580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22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892587" y="0"/>
            <a:ext cx="3155099" cy="68580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6162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6"/>
          <p:cNvSpPr>
            <a:spLocks noGrp="1"/>
          </p:cNvSpPr>
          <p:nvPr>
            <p:ph type="pic" sz="quarter" idx="11"/>
          </p:nvPr>
        </p:nvSpPr>
        <p:spPr>
          <a:xfrm>
            <a:off x="6780749" y="0"/>
            <a:ext cx="4656119" cy="6858001"/>
          </a:xfrm>
          <a:custGeom>
            <a:avLst/>
            <a:gdLst>
              <a:gd name="connsiteX0" fmla="*/ 4336383 w 4656119"/>
              <a:gd name="connsiteY0" fmla="*/ 0 h 6858001"/>
              <a:gd name="connsiteX1" fmla="*/ 4656119 w 4656119"/>
              <a:gd name="connsiteY1" fmla="*/ 0 h 6858001"/>
              <a:gd name="connsiteX2" fmla="*/ 4462193 w 4656119"/>
              <a:gd name="connsiteY2" fmla="*/ 219480 h 6858001"/>
              <a:gd name="connsiteX3" fmla="*/ 4181974 w 4656119"/>
              <a:gd name="connsiteY3" fmla="*/ 509362 h 6858001"/>
              <a:gd name="connsiteX4" fmla="*/ 2629249 w 4656119"/>
              <a:gd name="connsiteY4" fmla="*/ 2128304 h 6858001"/>
              <a:gd name="connsiteX5" fmla="*/ 2171721 w 4656119"/>
              <a:gd name="connsiteY5" fmla="*/ 3824449 h 6858001"/>
              <a:gd name="connsiteX6" fmla="*/ 2256464 w 4656119"/>
              <a:gd name="connsiteY6" fmla="*/ 5871099 h 6858001"/>
              <a:gd name="connsiteX7" fmla="*/ 2116519 w 4656119"/>
              <a:gd name="connsiteY7" fmla="*/ 6801909 h 6858001"/>
              <a:gd name="connsiteX8" fmla="*/ 2099119 w 4656119"/>
              <a:gd name="connsiteY8" fmla="*/ 6858001 h 6858001"/>
              <a:gd name="connsiteX9" fmla="*/ 1773990 w 4656119"/>
              <a:gd name="connsiteY9" fmla="*/ 6858001 h 6858001"/>
              <a:gd name="connsiteX10" fmla="*/ 1762070 w 4656119"/>
              <a:gd name="connsiteY10" fmla="*/ 6714755 h 6858001"/>
              <a:gd name="connsiteX11" fmla="*/ 1597552 w 4656119"/>
              <a:gd name="connsiteY11" fmla="*/ 5976600 h 6858001"/>
              <a:gd name="connsiteX12" fmla="*/ 932676 w 4656119"/>
              <a:gd name="connsiteY12" fmla="*/ 3829450 h 6858001"/>
              <a:gd name="connsiteX13" fmla="*/ 965735 w 4656119"/>
              <a:gd name="connsiteY13" fmla="*/ 2645153 h 6858001"/>
              <a:gd name="connsiteX14" fmla="*/ 1838811 w 4656119"/>
              <a:gd name="connsiteY14" fmla="*/ 1574997 h 6858001"/>
              <a:gd name="connsiteX15" fmla="*/ 4269362 w 4656119"/>
              <a:gd name="connsiteY15" fmla="*/ 53154 h 6858001"/>
              <a:gd name="connsiteX16" fmla="*/ 1698653 w 4656119"/>
              <a:gd name="connsiteY16" fmla="*/ 0 h 6858001"/>
              <a:gd name="connsiteX17" fmla="*/ 3666637 w 4656119"/>
              <a:gd name="connsiteY17" fmla="*/ 0 h 6858001"/>
              <a:gd name="connsiteX18" fmla="*/ 3558184 w 4656119"/>
              <a:gd name="connsiteY18" fmla="*/ 86850 h 6858001"/>
              <a:gd name="connsiteX19" fmla="*/ 996172 w 4656119"/>
              <a:gd name="connsiteY19" fmla="*/ 2328841 h 6858001"/>
              <a:gd name="connsiteX20" fmla="*/ 1670963 w 4656119"/>
              <a:gd name="connsiteY20" fmla="*/ 63146 h 6858001"/>
              <a:gd name="connsiteX21" fmla="*/ 609583 w 4656119"/>
              <a:gd name="connsiteY21" fmla="*/ 0 h 6858001"/>
              <a:gd name="connsiteX22" fmla="*/ 1478363 w 4656119"/>
              <a:gd name="connsiteY22" fmla="*/ 0 h 6858001"/>
              <a:gd name="connsiteX23" fmla="*/ 1438593 w 4656119"/>
              <a:gd name="connsiteY23" fmla="*/ 135998 h 6858001"/>
              <a:gd name="connsiteX24" fmla="*/ 875011 w 4656119"/>
              <a:gd name="connsiteY24" fmla="*/ 2263912 h 6858001"/>
              <a:gd name="connsiteX25" fmla="*/ 1234283 w 4656119"/>
              <a:gd name="connsiteY25" fmla="*/ 5052537 h 6858001"/>
              <a:gd name="connsiteX26" fmla="*/ 1118262 w 4656119"/>
              <a:gd name="connsiteY26" fmla="*/ 4871455 h 6858001"/>
              <a:gd name="connsiteX27" fmla="*/ 231769 w 4656119"/>
              <a:gd name="connsiteY27" fmla="*/ 3149608 h 6858001"/>
              <a:gd name="connsiteX28" fmla="*/ 22094 w 4656119"/>
              <a:gd name="connsiteY28" fmla="*/ 1520443 h 6858001"/>
              <a:gd name="connsiteX29" fmla="*/ 544094 w 4656119"/>
              <a:gd name="connsiteY29" fmla="*/ 106739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656119" h="6858001">
                <a:moveTo>
                  <a:pt x="4336383" y="0"/>
                </a:moveTo>
                <a:lnTo>
                  <a:pt x="4656119" y="0"/>
                </a:lnTo>
                <a:lnTo>
                  <a:pt x="4462193" y="219480"/>
                </a:lnTo>
                <a:cubicBezTo>
                  <a:pt x="4367055" y="321487"/>
                  <a:pt x="4272671" y="418097"/>
                  <a:pt x="4181974" y="509362"/>
                </a:cubicBezTo>
                <a:cubicBezTo>
                  <a:pt x="3519101" y="1148620"/>
                  <a:pt x="2967201" y="1604095"/>
                  <a:pt x="2629249" y="2128304"/>
                </a:cubicBezTo>
                <a:cubicBezTo>
                  <a:pt x="2293307" y="2638120"/>
                  <a:pt x="2175003" y="3211324"/>
                  <a:pt x="2171721" y="3824449"/>
                </a:cubicBezTo>
                <a:cubicBezTo>
                  <a:pt x="2166430" y="4451964"/>
                  <a:pt x="2270795" y="5115697"/>
                  <a:pt x="2256464" y="5871099"/>
                </a:cubicBezTo>
                <a:cubicBezTo>
                  <a:pt x="2246692" y="6177968"/>
                  <a:pt x="2199195" y="6494309"/>
                  <a:pt x="2116519" y="6801909"/>
                </a:cubicBezTo>
                <a:lnTo>
                  <a:pt x="2099119" y="6858001"/>
                </a:lnTo>
                <a:lnTo>
                  <a:pt x="1773990" y="6858001"/>
                </a:lnTo>
                <a:lnTo>
                  <a:pt x="1762070" y="6714755"/>
                </a:lnTo>
                <a:cubicBezTo>
                  <a:pt x="1733923" y="6484902"/>
                  <a:pt x="1677810" y="6239081"/>
                  <a:pt x="1597552" y="5976600"/>
                </a:cubicBezTo>
                <a:cubicBezTo>
                  <a:pt x="1409360" y="5365479"/>
                  <a:pt x="1087026" y="4661797"/>
                  <a:pt x="932676" y="3829450"/>
                </a:cubicBezTo>
                <a:cubicBezTo>
                  <a:pt x="855169" y="3436716"/>
                  <a:pt x="831984" y="3034128"/>
                  <a:pt x="965735" y="2645153"/>
                </a:cubicBezTo>
                <a:cubicBezTo>
                  <a:pt x="1093789" y="2275916"/>
                  <a:pt x="1395207" y="1907961"/>
                  <a:pt x="1838811" y="1574997"/>
                </a:cubicBezTo>
                <a:cubicBezTo>
                  <a:pt x="2602208" y="1011019"/>
                  <a:pt x="3488861" y="628737"/>
                  <a:pt x="4269362" y="53154"/>
                </a:cubicBezTo>
                <a:close/>
                <a:moveTo>
                  <a:pt x="1698653" y="0"/>
                </a:moveTo>
                <a:lnTo>
                  <a:pt x="3666637" y="0"/>
                </a:lnTo>
                <a:lnTo>
                  <a:pt x="3558184" y="86850"/>
                </a:lnTo>
                <a:cubicBezTo>
                  <a:pt x="2331181" y="1051186"/>
                  <a:pt x="1899631" y="869391"/>
                  <a:pt x="996172" y="2328841"/>
                </a:cubicBezTo>
                <a:cubicBezTo>
                  <a:pt x="1158751" y="1579552"/>
                  <a:pt x="1415723" y="668874"/>
                  <a:pt x="1670963" y="63146"/>
                </a:cubicBezTo>
                <a:close/>
                <a:moveTo>
                  <a:pt x="609583" y="0"/>
                </a:moveTo>
                <a:lnTo>
                  <a:pt x="1478363" y="0"/>
                </a:lnTo>
                <a:lnTo>
                  <a:pt x="1438593" y="135998"/>
                </a:lnTo>
                <a:cubicBezTo>
                  <a:pt x="1232538" y="819827"/>
                  <a:pt x="1006552" y="1520456"/>
                  <a:pt x="875011" y="2263912"/>
                </a:cubicBezTo>
                <a:cubicBezTo>
                  <a:pt x="712480" y="3176329"/>
                  <a:pt x="830533" y="4205934"/>
                  <a:pt x="1234283" y="5052537"/>
                </a:cubicBezTo>
                <a:cubicBezTo>
                  <a:pt x="1196524" y="4995940"/>
                  <a:pt x="1157393" y="4933697"/>
                  <a:pt x="1118262" y="4871455"/>
                </a:cubicBezTo>
                <a:cubicBezTo>
                  <a:pt x="764892" y="4281670"/>
                  <a:pt x="442425" y="3720251"/>
                  <a:pt x="231769" y="3149608"/>
                </a:cubicBezTo>
                <a:cubicBezTo>
                  <a:pt x="42051" y="2615732"/>
                  <a:pt x="-44085" y="2038756"/>
                  <a:pt x="22094" y="1520443"/>
                </a:cubicBezTo>
                <a:cubicBezTo>
                  <a:pt x="91440" y="1027519"/>
                  <a:pt x="284120" y="550411"/>
                  <a:pt x="544094" y="10673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3485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1836870" y="1325081"/>
            <a:ext cx="2043321" cy="2199080"/>
          </a:xfrm>
          <a:custGeom>
            <a:avLst/>
            <a:gdLst>
              <a:gd name="connsiteX0" fmla="*/ 185148 w 3856285"/>
              <a:gd name="connsiteY0" fmla="*/ 3429212 h 4150245"/>
              <a:gd name="connsiteX1" fmla="*/ 190109 w 3856285"/>
              <a:gd name="connsiteY1" fmla="*/ 3434167 h 4150245"/>
              <a:gd name="connsiteX2" fmla="*/ 189282 w 3856285"/>
              <a:gd name="connsiteY2" fmla="*/ 3435406 h 4150245"/>
              <a:gd name="connsiteX3" fmla="*/ 185148 w 3856285"/>
              <a:gd name="connsiteY3" fmla="*/ 3429212 h 4150245"/>
              <a:gd name="connsiteX4" fmla="*/ 601986 w 3856285"/>
              <a:gd name="connsiteY4" fmla="*/ 425857 h 4150245"/>
              <a:gd name="connsiteX5" fmla="*/ 598564 w 3856285"/>
              <a:gd name="connsiteY5" fmla="*/ 431066 h 4150245"/>
              <a:gd name="connsiteX6" fmla="*/ 596827 w 3856285"/>
              <a:gd name="connsiteY6" fmla="*/ 427595 h 4150245"/>
              <a:gd name="connsiteX7" fmla="*/ 596885 w 3856285"/>
              <a:gd name="connsiteY7" fmla="*/ 427582 h 4150245"/>
              <a:gd name="connsiteX8" fmla="*/ 582027 w 3856285"/>
              <a:gd name="connsiteY8" fmla="*/ 389769 h 4150245"/>
              <a:gd name="connsiteX9" fmla="*/ 590296 w 3856285"/>
              <a:gd name="connsiteY9" fmla="*/ 406288 h 4150245"/>
              <a:gd name="connsiteX10" fmla="*/ 590296 w 3856285"/>
              <a:gd name="connsiteY10" fmla="*/ 414547 h 4150245"/>
              <a:gd name="connsiteX11" fmla="*/ 591329 w 3856285"/>
              <a:gd name="connsiteY11" fmla="*/ 416612 h 4150245"/>
              <a:gd name="connsiteX12" fmla="*/ 596827 w 3856285"/>
              <a:gd name="connsiteY12" fmla="*/ 427595 h 4150245"/>
              <a:gd name="connsiteX13" fmla="*/ 582027 w 3856285"/>
              <a:gd name="connsiteY13" fmla="*/ 431066 h 4150245"/>
              <a:gd name="connsiteX14" fmla="*/ 458002 w 3856285"/>
              <a:gd name="connsiteY14" fmla="*/ 530178 h 4150245"/>
              <a:gd name="connsiteX15" fmla="*/ 383588 w 3856285"/>
              <a:gd name="connsiteY15" fmla="*/ 604512 h 4150245"/>
              <a:gd name="connsiteX16" fmla="*/ 259563 w 3856285"/>
              <a:gd name="connsiteY16" fmla="*/ 687106 h 4150245"/>
              <a:gd name="connsiteX17" fmla="*/ 333978 w 3856285"/>
              <a:gd name="connsiteY17" fmla="*/ 579734 h 4150245"/>
              <a:gd name="connsiteX18" fmla="*/ 267831 w 3856285"/>
              <a:gd name="connsiteY18" fmla="*/ 596253 h 4150245"/>
              <a:gd name="connsiteX19" fmla="*/ 209953 w 3856285"/>
              <a:gd name="connsiteY19" fmla="*/ 612772 h 4150245"/>
              <a:gd name="connsiteX20" fmla="*/ 243026 w 3856285"/>
              <a:gd name="connsiteY20" fmla="*/ 571475 h 4150245"/>
              <a:gd name="connsiteX21" fmla="*/ 259563 w 3856285"/>
              <a:gd name="connsiteY21" fmla="*/ 587994 h 4150245"/>
              <a:gd name="connsiteX22" fmla="*/ 300904 w 3856285"/>
              <a:gd name="connsiteY22" fmla="*/ 530178 h 4150245"/>
              <a:gd name="connsiteX23" fmla="*/ 309173 w 3856285"/>
              <a:gd name="connsiteY23" fmla="*/ 546697 h 4150245"/>
              <a:gd name="connsiteX24" fmla="*/ 367051 w 3856285"/>
              <a:gd name="connsiteY24" fmla="*/ 513660 h 4150245"/>
              <a:gd name="connsiteX25" fmla="*/ 375319 w 3856285"/>
              <a:gd name="connsiteY25" fmla="*/ 513660 h 4150245"/>
              <a:gd name="connsiteX26" fmla="*/ 350514 w 3856285"/>
              <a:gd name="connsiteY26" fmla="*/ 579734 h 4150245"/>
              <a:gd name="connsiteX27" fmla="*/ 400124 w 3856285"/>
              <a:gd name="connsiteY27" fmla="*/ 480622 h 4150245"/>
              <a:gd name="connsiteX28" fmla="*/ 482807 w 3856285"/>
              <a:gd name="connsiteY28" fmla="*/ 439325 h 4150245"/>
              <a:gd name="connsiteX29" fmla="*/ 482807 w 3856285"/>
              <a:gd name="connsiteY29" fmla="*/ 455844 h 4150245"/>
              <a:gd name="connsiteX30" fmla="*/ 491076 w 3856285"/>
              <a:gd name="connsiteY30" fmla="*/ 472363 h 4150245"/>
              <a:gd name="connsiteX31" fmla="*/ 565491 w 3856285"/>
              <a:gd name="connsiteY31" fmla="*/ 406288 h 4150245"/>
              <a:gd name="connsiteX32" fmla="*/ 582027 w 3856285"/>
              <a:gd name="connsiteY32" fmla="*/ 389769 h 4150245"/>
              <a:gd name="connsiteX33" fmla="*/ 1844369 w 3856285"/>
              <a:gd name="connsiteY33" fmla="*/ 1709 h 4150245"/>
              <a:gd name="connsiteX34" fmla="*/ 1971106 w 3856285"/>
              <a:gd name="connsiteY34" fmla="*/ 9839 h 4150245"/>
              <a:gd name="connsiteX35" fmla="*/ 1962838 w 3856285"/>
              <a:gd name="connsiteY35" fmla="*/ 42876 h 4150245"/>
              <a:gd name="connsiteX36" fmla="*/ 2012448 w 3856285"/>
              <a:gd name="connsiteY36" fmla="*/ 42876 h 4150245"/>
              <a:gd name="connsiteX37" fmla="*/ 2012448 w 3856285"/>
              <a:gd name="connsiteY37" fmla="*/ 34617 h 4150245"/>
              <a:gd name="connsiteX38" fmla="*/ 2053790 w 3856285"/>
              <a:gd name="connsiteY38" fmla="*/ 67654 h 4150245"/>
              <a:gd name="connsiteX39" fmla="*/ 2086863 w 3856285"/>
              <a:gd name="connsiteY39" fmla="*/ 59395 h 4150245"/>
              <a:gd name="connsiteX40" fmla="*/ 2227425 w 3856285"/>
              <a:gd name="connsiteY40" fmla="*/ 125470 h 4150245"/>
              <a:gd name="connsiteX41" fmla="*/ 2268766 w 3856285"/>
              <a:gd name="connsiteY41" fmla="*/ 141989 h 4150245"/>
              <a:gd name="connsiteX42" fmla="*/ 2285303 w 3856285"/>
              <a:gd name="connsiteY42" fmla="*/ 158507 h 4150245"/>
              <a:gd name="connsiteX43" fmla="*/ 2301840 w 3856285"/>
              <a:gd name="connsiteY43" fmla="*/ 125470 h 4150245"/>
              <a:gd name="connsiteX44" fmla="*/ 2376254 w 3856285"/>
              <a:gd name="connsiteY44" fmla="*/ 232842 h 4150245"/>
              <a:gd name="connsiteX45" fmla="*/ 2442401 w 3856285"/>
              <a:gd name="connsiteY45" fmla="*/ 224582 h 4150245"/>
              <a:gd name="connsiteX46" fmla="*/ 2359718 w 3856285"/>
              <a:gd name="connsiteY46" fmla="*/ 175026 h 4150245"/>
              <a:gd name="connsiteX47" fmla="*/ 2409328 w 3856285"/>
              <a:gd name="connsiteY47" fmla="*/ 175026 h 4150245"/>
              <a:gd name="connsiteX48" fmla="*/ 2533353 w 3856285"/>
              <a:gd name="connsiteY48" fmla="*/ 232842 h 4150245"/>
              <a:gd name="connsiteX49" fmla="*/ 2715256 w 3856285"/>
              <a:gd name="connsiteY49" fmla="*/ 323694 h 4150245"/>
              <a:gd name="connsiteX50" fmla="*/ 2955037 w 3856285"/>
              <a:gd name="connsiteY50" fmla="*/ 431066 h 4150245"/>
              <a:gd name="connsiteX51" fmla="*/ 3203087 w 3856285"/>
              <a:gd name="connsiteY51" fmla="*/ 587994 h 4150245"/>
              <a:gd name="connsiteX52" fmla="*/ 3269234 w 3856285"/>
              <a:gd name="connsiteY52" fmla="*/ 637550 h 4150245"/>
              <a:gd name="connsiteX53" fmla="*/ 3318844 w 3856285"/>
              <a:gd name="connsiteY53" fmla="*/ 678847 h 4150245"/>
              <a:gd name="connsiteX54" fmla="*/ 3318844 w 3856285"/>
              <a:gd name="connsiteY54" fmla="*/ 687106 h 4150245"/>
              <a:gd name="connsiteX55" fmla="*/ 3475942 w 3856285"/>
              <a:gd name="connsiteY55" fmla="*/ 868812 h 4150245"/>
              <a:gd name="connsiteX56" fmla="*/ 3641309 w 3856285"/>
              <a:gd name="connsiteY56" fmla="*/ 1075296 h 4150245"/>
              <a:gd name="connsiteX57" fmla="*/ 3765334 w 3856285"/>
              <a:gd name="connsiteY57" fmla="*/ 1356114 h 4150245"/>
              <a:gd name="connsiteX58" fmla="*/ 3773602 w 3856285"/>
              <a:gd name="connsiteY58" fmla="*/ 1356114 h 4150245"/>
              <a:gd name="connsiteX59" fmla="*/ 3790139 w 3856285"/>
              <a:gd name="connsiteY59" fmla="*/ 1480004 h 4150245"/>
              <a:gd name="connsiteX60" fmla="*/ 3823212 w 3856285"/>
              <a:gd name="connsiteY60" fmla="*/ 1603894 h 4150245"/>
              <a:gd name="connsiteX61" fmla="*/ 3839748 w 3856285"/>
              <a:gd name="connsiteY61" fmla="*/ 1802119 h 4150245"/>
              <a:gd name="connsiteX62" fmla="*/ 3856285 w 3856285"/>
              <a:gd name="connsiteY62" fmla="*/ 1926009 h 4150245"/>
              <a:gd name="connsiteX63" fmla="*/ 3856285 w 3856285"/>
              <a:gd name="connsiteY63" fmla="*/ 2008603 h 4150245"/>
              <a:gd name="connsiteX64" fmla="*/ 3831480 w 3856285"/>
              <a:gd name="connsiteY64" fmla="*/ 2190308 h 4150245"/>
              <a:gd name="connsiteX65" fmla="*/ 3823212 w 3856285"/>
              <a:gd name="connsiteY65" fmla="*/ 2330717 h 4150245"/>
              <a:gd name="connsiteX66" fmla="*/ 3765334 w 3856285"/>
              <a:gd name="connsiteY66" fmla="*/ 2553720 h 4150245"/>
              <a:gd name="connsiteX67" fmla="*/ 3757065 w 3856285"/>
              <a:gd name="connsiteY67" fmla="*/ 2586757 h 4150245"/>
              <a:gd name="connsiteX68" fmla="*/ 3699187 w 3856285"/>
              <a:gd name="connsiteY68" fmla="*/ 2718907 h 4150245"/>
              <a:gd name="connsiteX69" fmla="*/ 3624772 w 3856285"/>
              <a:gd name="connsiteY69" fmla="*/ 2826279 h 4150245"/>
              <a:gd name="connsiteX70" fmla="*/ 3533820 w 3856285"/>
              <a:gd name="connsiteY70" fmla="*/ 3041022 h 4150245"/>
              <a:gd name="connsiteX71" fmla="*/ 3500747 w 3856285"/>
              <a:gd name="connsiteY71" fmla="*/ 3032763 h 4150245"/>
              <a:gd name="connsiteX72" fmla="*/ 3442869 w 3856285"/>
              <a:gd name="connsiteY72" fmla="*/ 3181431 h 4150245"/>
              <a:gd name="connsiteX73" fmla="*/ 3294039 w 3856285"/>
              <a:gd name="connsiteY73" fmla="*/ 3354877 h 4150245"/>
              <a:gd name="connsiteX74" fmla="*/ 2789671 w 3856285"/>
              <a:gd name="connsiteY74" fmla="*/ 3776104 h 4150245"/>
              <a:gd name="connsiteX75" fmla="*/ 2723524 w 3856285"/>
              <a:gd name="connsiteY75" fmla="*/ 3833920 h 4150245"/>
              <a:gd name="connsiteX76" fmla="*/ 2582963 w 3856285"/>
              <a:gd name="connsiteY76" fmla="*/ 3916513 h 4150245"/>
              <a:gd name="connsiteX77" fmla="*/ 2533353 w 3856285"/>
              <a:gd name="connsiteY77" fmla="*/ 3916513 h 4150245"/>
              <a:gd name="connsiteX78" fmla="*/ 2541621 w 3856285"/>
              <a:gd name="connsiteY78" fmla="*/ 3933032 h 4150245"/>
              <a:gd name="connsiteX79" fmla="*/ 2392791 w 3856285"/>
              <a:gd name="connsiteY79" fmla="*/ 4007366 h 4150245"/>
              <a:gd name="connsiteX80" fmla="*/ 2376254 w 3856285"/>
              <a:gd name="connsiteY80" fmla="*/ 3990848 h 4150245"/>
              <a:gd name="connsiteX81" fmla="*/ 2401059 w 3856285"/>
              <a:gd name="connsiteY81" fmla="*/ 3966070 h 4150245"/>
              <a:gd name="connsiteX82" fmla="*/ 2326645 w 3856285"/>
              <a:gd name="connsiteY82" fmla="*/ 3990848 h 4150245"/>
              <a:gd name="connsiteX83" fmla="*/ 2326645 w 3856285"/>
              <a:gd name="connsiteY83" fmla="*/ 4007366 h 4150245"/>
              <a:gd name="connsiteX84" fmla="*/ 2260498 w 3856285"/>
              <a:gd name="connsiteY84" fmla="*/ 4032144 h 4150245"/>
              <a:gd name="connsiteX85" fmla="*/ 2310108 w 3856285"/>
              <a:gd name="connsiteY85" fmla="*/ 3999107 h 4150245"/>
              <a:gd name="connsiteX86" fmla="*/ 2210888 w 3856285"/>
              <a:gd name="connsiteY86" fmla="*/ 4007366 h 4150245"/>
              <a:gd name="connsiteX87" fmla="*/ 2169546 w 3856285"/>
              <a:gd name="connsiteY87" fmla="*/ 4040404 h 4150245"/>
              <a:gd name="connsiteX88" fmla="*/ 2037253 w 3856285"/>
              <a:gd name="connsiteY88" fmla="*/ 4081701 h 4150245"/>
              <a:gd name="connsiteX89" fmla="*/ 2045521 w 3856285"/>
              <a:gd name="connsiteY89" fmla="*/ 4081701 h 4150245"/>
              <a:gd name="connsiteX90" fmla="*/ 1946302 w 3856285"/>
              <a:gd name="connsiteY90" fmla="*/ 4131257 h 4150245"/>
              <a:gd name="connsiteX91" fmla="*/ 1929765 w 3856285"/>
              <a:gd name="connsiteY91" fmla="*/ 4139516 h 4150245"/>
              <a:gd name="connsiteX92" fmla="*/ 1301372 w 3856285"/>
              <a:gd name="connsiteY92" fmla="*/ 4131257 h 4150245"/>
              <a:gd name="connsiteX93" fmla="*/ 1309640 w 3856285"/>
              <a:gd name="connsiteY93" fmla="*/ 4131257 h 4150245"/>
              <a:gd name="connsiteX94" fmla="*/ 1160810 w 3856285"/>
              <a:gd name="connsiteY94" fmla="*/ 4114738 h 4150245"/>
              <a:gd name="connsiteX95" fmla="*/ 1061590 w 3856285"/>
              <a:gd name="connsiteY95" fmla="*/ 4065182 h 4150245"/>
              <a:gd name="connsiteX96" fmla="*/ 945834 w 3856285"/>
              <a:gd name="connsiteY96" fmla="*/ 4065182 h 4150245"/>
              <a:gd name="connsiteX97" fmla="*/ 838346 w 3856285"/>
              <a:gd name="connsiteY97" fmla="*/ 4007366 h 4150245"/>
              <a:gd name="connsiteX98" fmla="*/ 722589 w 3856285"/>
              <a:gd name="connsiteY98" fmla="*/ 3957810 h 4150245"/>
              <a:gd name="connsiteX99" fmla="*/ 706052 w 3856285"/>
              <a:gd name="connsiteY99" fmla="*/ 3924773 h 4150245"/>
              <a:gd name="connsiteX100" fmla="*/ 689516 w 3856285"/>
              <a:gd name="connsiteY100" fmla="*/ 3957810 h 4150245"/>
              <a:gd name="connsiteX101" fmla="*/ 672979 w 3856285"/>
              <a:gd name="connsiteY101" fmla="*/ 3924773 h 4150245"/>
              <a:gd name="connsiteX102" fmla="*/ 664711 w 3856285"/>
              <a:gd name="connsiteY102" fmla="*/ 3933032 h 4150245"/>
              <a:gd name="connsiteX103" fmla="*/ 515881 w 3856285"/>
              <a:gd name="connsiteY103" fmla="*/ 3833920 h 4150245"/>
              <a:gd name="connsiteX104" fmla="*/ 623369 w 3856285"/>
              <a:gd name="connsiteY104" fmla="*/ 3875217 h 4150245"/>
              <a:gd name="connsiteX105" fmla="*/ 639906 w 3856285"/>
              <a:gd name="connsiteY105" fmla="*/ 3908254 h 4150245"/>
              <a:gd name="connsiteX106" fmla="*/ 648174 w 3856285"/>
              <a:gd name="connsiteY106" fmla="*/ 3891735 h 4150245"/>
              <a:gd name="connsiteX107" fmla="*/ 689516 w 3856285"/>
              <a:gd name="connsiteY107" fmla="*/ 3916513 h 4150245"/>
              <a:gd name="connsiteX108" fmla="*/ 722589 w 3856285"/>
              <a:gd name="connsiteY108" fmla="*/ 3875217 h 4150245"/>
              <a:gd name="connsiteX109" fmla="*/ 532418 w 3856285"/>
              <a:gd name="connsiteY109" fmla="*/ 3718289 h 4150245"/>
              <a:gd name="connsiteX110" fmla="*/ 466271 w 3856285"/>
              <a:gd name="connsiteY110" fmla="*/ 3652214 h 4150245"/>
              <a:gd name="connsiteX111" fmla="*/ 400124 w 3856285"/>
              <a:gd name="connsiteY111" fmla="*/ 3635695 h 4150245"/>
              <a:gd name="connsiteX112" fmla="*/ 408393 w 3856285"/>
              <a:gd name="connsiteY112" fmla="*/ 3619177 h 4150245"/>
              <a:gd name="connsiteX113" fmla="*/ 325709 w 3856285"/>
              <a:gd name="connsiteY113" fmla="*/ 3553102 h 4150245"/>
              <a:gd name="connsiteX114" fmla="*/ 342246 w 3856285"/>
              <a:gd name="connsiteY114" fmla="*/ 3561361 h 4150245"/>
              <a:gd name="connsiteX115" fmla="*/ 350514 w 3856285"/>
              <a:gd name="connsiteY115" fmla="*/ 3553102 h 4150245"/>
              <a:gd name="connsiteX116" fmla="*/ 218221 w 3856285"/>
              <a:gd name="connsiteY116" fmla="*/ 3462249 h 4150245"/>
              <a:gd name="connsiteX117" fmla="*/ 226490 w 3856285"/>
              <a:gd name="connsiteY117" fmla="*/ 3453990 h 4150245"/>
              <a:gd name="connsiteX118" fmla="*/ 209953 w 3856285"/>
              <a:gd name="connsiteY118" fmla="*/ 3437471 h 4150245"/>
              <a:gd name="connsiteX119" fmla="*/ 201685 w 3856285"/>
              <a:gd name="connsiteY119" fmla="*/ 3445730 h 4150245"/>
              <a:gd name="connsiteX120" fmla="*/ 199617 w 3856285"/>
              <a:gd name="connsiteY120" fmla="*/ 3443665 h 4150245"/>
              <a:gd name="connsiteX121" fmla="*/ 190109 w 3856285"/>
              <a:gd name="connsiteY121" fmla="*/ 3434167 h 4150245"/>
              <a:gd name="connsiteX122" fmla="*/ 193416 w 3856285"/>
              <a:gd name="connsiteY122" fmla="*/ 3429212 h 4150245"/>
              <a:gd name="connsiteX123" fmla="*/ 193416 w 3856285"/>
              <a:gd name="connsiteY123" fmla="*/ 3379655 h 4150245"/>
              <a:gd name="connsiteX124" fmla="*/ 127269 w 3856285"/>
              <a:gd name="connsiteY124" fmla="*/ 3338359 h 4150245"/>
              <a:gd name="connsiteX125" fmla="*/ 110733 w 3856285"/>
              <a:gd name="connsiteY125" fmla="*/ 3346618 h 4150245"/>
              <a:gd name="connsiteX126" fmla="*/ 135538 w 3856285"/>
              <a:gd name="connsiteY126" fmla="*/ 3305321 h 4150245"/>
              <a:gd name="connsiteX127" fmla="*/ 284368 w 3856285"/>
              <a:gd name="connsiteY127" fmla="*/ 3412693 h 4150245"/>
              <a:gd name="connsiteX128" fmla="*/ 342246 w 3856285"/>
              <a:gd name="connsiteY128" fmla="*/ 3429212 h 4150245"/>
              <a:gd name="connsiteX129" fmla="*/ 358783 w 3856285"/>
              <a:gd name="connsiteY129" fmla="*/ 3445730 h 4150245"/>
              <a:gd name="connsiteX130" fmla="*/ 375319 w 3856285"/>
              <a:gd name="connsiteY130" fmla="*/ 3495286 h 4150245"/>
              <a:gd name="connsiteX131" fmla="*/ 433198 w 3856285"/>
              <a:gd name="connsiteY131" fmla="*/ 3520064 h 4150245"/>
              <a:gd name="connsiteX132" fmla="*/ 358783 w 3856285"/>
              <a:gd name="connsiteY132" fmla="*/ 3536583 h 4150245"/>
              <a:gd name="connsiteX133" fmla="*/ 474539 w 3856285"/>
              <a:gd name="connsiteY133" fmla="*/ 3660474 h 4150245"/>
              <a:gd name="connsiteX134" fmla="*/ 582027 w 3856285"/>
              <a:gd name="connsiteY134" fmla="*/ 3718289 h 4150245"/>
              <a:gd name="connsiteX135" fmla="*/ 788736 w 3856285"/>
              <a:gd name="connsiteY135" fmla="*/ 3850439 h 4150245"/>
              <a:gd name="connsiteX136" fmla="*/ 797004 w 3856285"/>
              <a:gd name="connsiteY136" fmla="*/ 3866957 h 4150245"/>
              <a:gd name="connsiteX137" fmla="*/ 912761 w 3856285"/>
              <a:gd name="connsiteY137" fmla="*/ 3891735 h 4150245"/>
              <a:gd name="connsiteX138" fmla="*/ 1532885 w 3856285"/>
              <a:gd name="connsiteY138" fmla="*/ 4023885 h 4150245"/>
              <a:gd name="connsiteX139" fmla="*/ 1565958 w 3856285"/>
              <a:gd name="connsiteY139" fmla="*/ 4015626 h 4150245"/>
              <a:gd name="connsiteX140" fmla="*/ 1656910 w 3856285"/>
              <a:gd name="connsiteY140" fmla="*/ 4015626 h 4150245"/>
              <a:gd name="connsiteX141" fmla="*/ 1698252 w 3856285"/>
              <a:gd name="connsiteY141" fmla="*/ 3974329 h 4150245"/>
              <a:gd name="connsiteX142" fmla="*/ 1756130 w 3856285"/>
              <a:gd name="connsiteY142" fmla="*/ 4007366 h 4150245"/>
              <a:gd name="connsiteX143" fmla="*/ 1739593 w 3856285"/>
              <a:gd name="connsiteY143" fmla="*/ 3957810 h 4150245"/>
              <a:gd name="connsiteX144" fmla="*/ 1772667 w 3856285"/>
              <a:gd name="connsiteY144" fmla="*/ 3990848 h 4150245"/>
              <a:gd name="connsiteX145" fmla="*/ 1888423 w 3856285"/>
              <a:gd name="connsiteY145" fmla="*/ 3957810 h 4150245"/>
              <a:gd name="connsiteX146" fmla="*/ 1888423 w 3856285"/>
              <a:gd name="connsiteY146" fmla="*/ 3941292 h 4150245"/>
              <a:gd name="connsiteX147" fmla="*/ 1954570 w 3856285"/>
              <a:gd name="connsiteY147" fmla="*/ 3941292 h 4150245"/>
              <a:gd name="connsiteX148" fmla="*/ 2012448 w 3856285"/>
              <a:gd name="connsiteY148" fmla="*/ 3899995 h 4150245"/>
              <a:gd name="connsiteX149" fmla="*/ 2062058 w 3856285"/>
              <a:gd name="connsiteY149" fmla="*/ 3924773 h 4150245"/>
              <a:gd name="connsiteX150" fmla="*/ 2177815 w 3856285"/>
              <a:gd name="connsiteY150" fmla="*/ 3899995 h 4150245"/>
              <a:gd name="connsiteX151" fmla="*/ 2227425 w 3856285"/>
              <a:gd name="connsiteY151" fmla="*/ 3858698 h 4150245"/>
              <a:gd name="connsiteX152" fmla="*/ 2301840 w 3856285"/>
              <a:gd name="connsiteY152" fmla="*/ 3833920 h 4150245"/>
              <a:gd name="connsiteX153" fmla="*/ 2367986 w 3856285"/>
              <a:gd name="connsiteY153" fmla="*/ 3817401 h 4150245"/>
              <a:gd name="connsiteX154" fmla="*/ 2425864 w 3856285"/>
              <a:gd name="connsiteY154" fmla="*/ 3751326 h 4150245"/>
              <a:gd name="connsiteX155" fmla="*/ 2483743 w 3856285"/>
              <a:gd name="connsiteY155" fmla="*/ 3718289 h 4150245"/>
              <a:gd name="connsiteX156" fmla="*/ 2450669 w 3856285"/>
              <a:gd name="connsiteY156" fmla="*/ 3701770 h 4150245"/>
              <a:gd name="connsiteX157" fmla="*/ 2442401 w 3856285"/>
              <a:gd name="connsiteY157" fmla="*/ 3710030 h 4150245"/>
              <a:gd name="connsiteX158" fmla="*/ 2425864 w 3856285"/>
              <a:gd name="connsiteY158" fmla="*/ 3676992 h 4150245"/>
              <a:gd name="connsiteX159" fmla="*/ 2492011 w 3856285"/>
              <a:gd name="connsiteY159" fmla="*/ 3635695 h 4150245"/>
              <a:gd name="connsiteX160" fmla="*/ 2425864 w 3856285"/>
              <a:gd name="connsiteY160" fmla="*/ 3635695 h 4150245"/>
              <a:gd name="connsiteX161" fmla="*/ 2425864 w 3856285"/>
              <a:gd name="connsiteY161" fmla="*/ 3594399 h 4150245"/>
              <a:gd name="connsiteX162" fmla="*/ 2351450 w 3856285"/>
              <a:gd name="connsiteY162" fmla="*/ 3610917 h 4150245"/>
              <a:gd name="connsiteX163" fmla="*/ 2045521 w 3856285"/>
              <a:gd name="connsiteY163" fmla="*/ 3718289 h 4150245"/>
              <a:gd name="connsiteX164" fmla="*/ 1987643 w 3856285"/>
              <a:gd name="connsiteY164" fmla="*/ 3718289 h 4150245"/>
              <a:gd name="connsiteX165" fmla="*/ 1962838 w 3856285"/>
              <a:gd name="connsiteY165" fmla="*/ 3743067 h 4150245"/>
              <a:gd name="connsiteX166" fmla="*/ 1962838 w 3856285"/>
              <a:gd name="connsiteY166" fmla="*/ 3726548 h 4150245"/>
              <a:gd name="connsiteX167" fmla="*/ 1904960 w 3856285"/>
              <a:gd name="connsiteY167" fmla="*/ 3718289 h 4150245"/>
              <a:gd name="connsiteX168" fmla="*/ 1896692 w 3856285"/>
              <a:gd name="connsiteY168" fmla="*/ 3718289 h 4150245"/>
              <a:gd name="connsiteX169" fmla="*/ 1880155 w 3856285"/>
              <a:gd name="connsiteY169" fmla="*/ 3726548 h 4150245"/>
              <a:gd name="connsiteX170" fmla="*/ 1822277 w 3856285"/>
              <a:gd name="connsiteY170" fmla="*/ 3776104 h 4150245"/>
              <a:gd name="connsiteX171" fmla="*/ 1814008 w 3856285"/>
              <a:gd name="connsiteY171" fmla="*/ 3718289 h 4150245"/>
              <a:gd name="connsiteX172" fmla="*/ 1756130 w 3856285"/>
              <a:gd name="connsiteY172" fmla="*/ 3734808 h 4150245"/>
              <a:gd name="connsiteX173" fmla="*/ 1772667 w 3856285"/>
              <a:gd name="connsiteY173" fmla="*/ 3743067 h 4150245"/>
              <a:gd name="connsiteX174" fmla="*/ 1772667 w 3856285"/>
              <a:gd name="connsiteY174" fmla="*/ 3751326 h 4150245"/>
              <a:gd name="connsiteX175" fmla="*/ 1739593 w 3856285"/>
              <a:gd name="connsiteY175" fmla="*/ 3726548 h 4150245"/>
              <a:gd name="connsiteX176" fmla="*/ 1458470 w 3856285"/>
              <a:gd name="connsiteY176" fmla="*/ 3718289 h 4150245"/>
              <a:gd name="connsiteX177" fmla="*/ 1450202 w 3856285"/>
              <a:gd name="connsiteY177" fmla="*/ 3751326 h 4150245"/>
              <a:gd name="connsiteX178" fmla="*/ 1408860 w 3856285"/>
              <a:gd name="connsiteY178" fmla="*/ 3734808 h 4150245"/>
              <a:gd name="connsiteX179" fmla="*/ 1433665 w 3856285"/>
              <a:gd name="connsiteY179" fmla="*/ 3718289 h 4150245"/>
              <a:gd name="connsiteX180" fmla="*/ 1293104 w 3856285"/>
              <a:gd name="connsiteY180" fmla="*/ 3693511 h 4150245"/>
              <a:gd name="connsiteX181" fmla="*/ 1020249 w 3856285"/>
              <a:gd name="connsiteY181" fmla="*/ 3602658 h 4150245"/>
              <a:gd name="connsiteX182" fmla="*/ 987176 w 3856285"/>
              <a:gd name="connsiteY182" fmla="*/ 3569621 h 4150245"/>
              <a:gd name="connsiteX183" fmla="*/ 987176 w 3856285"/>
              <a:gd name="connsiteY183" fmla="*/ 3586139 h 4150245"/>
              <a:gd name="connsiteX184" fmla="*/ 739126 w 3856285"/>
              <a:gd name="connsiteY184" fmla="*/ 3387915 h 4150245"/>
              <a:gd name="connsiteX185" fmla="*/ 772199 w 3856285"/>
              <a:gd name="connsiteY185" fmla="*/ 3363137 h 4150245"/>
              <a:gd name="connsiteX186" fmla="*/ 689516 w 3856285"/>
              <a:gd name="connsiteY186" fmla="*/ 3272284 h 4150245"/>
              <a:gd name="connsiteX187" fmla="*/ 689516 w 3856285"/>
              <a:gd name="connsiteY187" fmla="*/ 3280543 h 4150245"/>
              <a:gd name="connsiteX188" fmla="*/ 623369 w 3856285"/>
              <a:gd name="connsiteY188" fmla="*/ 3230987 h 4150245"/>
              <a:gd name="connsiteX189" fmla="*/ 582027 w 3856285"/>
              <a:gd name="connsiteY189" fmla="*/ 3189690 h 4150245"/>
              <a:gd name="connsiteX190" fmla="*/ 416661 w 3856285"/>
              <a:gd name="connsiteY190" fmla="*/ 2991466 h 4150245"/>
              <a:gd name="connsiteX191" fmla="*/ 292636 w 3856285"/>
              <a:gd name="connsiteY191" fmla="*/ 2842797 h 4150245"/>
              <a:gd name="connsiteX192" fmla="*/ 143806 w 3856285"/>
              <a:gd name="connsiteY192" fmla="*/ 2479386 h 4150245"/>
              <a:gd name="connsiteX193" fmla="*/ 119001 w 3856285"/>
              <a:gd name="connsiteY193" fmla="*/ 2281161 h 4150245"/>
              <a:gd name="connsiteX194" fmla="*/ 77659 w 3856285"/>
              <a:gd name="connsiteY194" fmla="*/ 2124234 h 4150245"/>
              <a:gd name="connsiteX195" fmla="*/ 77659 w 3856285"/>
              <a:gd name="connsiteY195" fmla="*/ 2074677 h 4150245"/>
              <a:gd name="connsiteX196" fmla="*/ 77659 w 3856285"/>
              <a:gd name="connsiteY196" fmla="*/ 2082937 h 4150245"/>
              <a:gd name="connsiteX197" fmla="*/ 61123 w 3856285"/>
              <a:gd name="connsiteY197" fmla="*/ 2082937 h 4150245"/>
              <a:gd name="connsiteX198" fmla="*/ 110733 w 3856285"/>
              <a:gd name="connsiteY198" fmla="*/ 1950787 h 4150245"/>
              <a:gd name="connsiteX199" fmla="*/ 152074 w 3856285"/>
              <a:gd name="connsiteY199" fmla="*/ 1628672 h 4150245"/>
              <a:gd name="connsiteX200" fmla="*/ 193416 w 3856285"/>
              <a:gd name="connsiteY200" fmla="*/ 1446967 h 4150245"/>
              <a:gd name="connsiteX201" fmla="*/ 119001 w 3856285"/>
              <a:gd name="connsiteY201" fmla="*/ 1546079 h 4150245"/>
              <a:gd name="connsiteX202" fmla="*/ 102464 w 3856285"/>
              <a:gd name="connsiteY202" fmla="*/ 1496523 h 4150245"/>
              <a:gd name="connsiteX203" fmla="*/ 19781 w 3856285"/>
              <a:gd name="connsiteY203" fmla="*/ 1711266 h 4150245"/>
              <a:gd name="connsiteX204" fmla="*/ 3245 w 3856285"/>
              <a:gd name="connsiteY204" fmla="*/ 1645191 h 4150245"/>
              <a:gd name="connsiteX205" fmla="*/ 11513 w 3856285"/>
              <a:gd name="connsiteY205" fmla="*/ 1645191 h 4150245"/>
              <a:gd name="connsiteX206" fmla="*/ 77659 w 3856285"/>
              <a:gd name="connsiteY206" fmla="*/ 1438707 h 4150245"/>
              <a:gd name="connsiteX207" fmla="*/ 110733 w 3856285"/>
              <a:gd name="connsiteY207" fmla="*/ 1413929 h 4150245"/>
              <a:gd name="connsiteX208" fmla="*/ 127269 w 3856285"/>
              <a:gd name="connsiteY208" fmla="*/ 1430448 h 4150245"/>
              <a:gd name="connsiteX209" fmla="*/ 234758 w 3856285"/>
              <a:gd name="connsiteY209" fmla="*/ 1190927 h 4150245"/>
              <a:gd name="connsiteX210" fmla="*/ 209953 w 3856285"/>
              <a:gd name="connsiteY210" fmla="*/ 1050518 h 4150245"/>
              <a:gd name="connsiteX211" fmla="*/ 218221 w 3856285"/>
              <a:gd name="connsiteY211" fmla="*/ 1083555 h 4150245"/>
              <a:gd name="connsiteX212" fmla="*/ 226490 w 3856285"/>
              <a:gd name="connsiteY212" fmla="*/ 1017480 h 4150245"/>
              <a:gd name="connsiteX213" fmla="*/ 267831 w 3856285"/>
              <a:gd name="connsiteY213" fmla="*/ 984443 h 4150245"/>
              <a:gd name="connsiteX214" fmla="*/ 284368 w 3856285"/>
              <a:gd name="connsiteY214" fmla="*/ 844034 h 4150245"/>
              <a:gd name="connsiteX215" fmla="*/ 243026 w 3856285"/>
              <a:gd name="connsiteY215" fmla="*/ 885330 h 4150245"/>
              <a:gd name="connsiteX216" fmla="*/ 309173 w 3856285"/>
              <a:gd name="connsiteY216" fmla="*/ 819256 h 4150245"/>
              <a:gd name="connsiteX217" fmla="*/ 317441 w 3856285"/>
              <a:gd name="connsiteY217" fmla="*/ 786218 h 4150245"/>
              <a:gd name="connsiteX218" fmla="*/ 358783 w 3856285"/>
              <a:gd name="connsiteY218" fmla="*/ 711884 h 4150245"/>
              <a:gd name="connsiteX219" fmla="*/ 606832 w 3856285"/>
              <a:gd name="connsiteY219" fmla="*/ 472363 h 4150245"/>
              <a:gd name="connsiteX220" fmla="*/ 582027 w 3856285"/>
              <a:gd name="connsiteY220" fmla="*/ 455844 h 4150245"/>
              <a:gd name="connsiteX221" fmla="*/ 639906 w 3856285"/>
              <a:gd name="connsiteY221" fmla="*/ 431066 h 4150245"/>
              <a:gd name="connsiteX222" fmla="*/ 614067 w 3856285"/>
              <a:gd name="connsiteY222" fmla="*/ 421774 h 4150245"/>
              <a:gd name="connsiteX223" fmla="*/ 601986 w 3856285"/>
              <a:gd name="connsiteY223" fmla="*/ 425857 h 4150245"/>
              <a:gd name="connsiteX224" fmla="*/ 617556 w 3856285"/>
              <a:gd name="connsiteY224" fmla="*/ 402158 h 4150245"/>
              <a:gd name="connsiteX225" fmla="*/ 697784 w 3856285"/>
              <a:gd name="connsiteY225" fmla="*/ 364991 h 4150245"/>
              <a:gd name="connsiteX226" fmla="*/ 714321 w 3856285"/>
              <a:gd name="connsiteY226" fmla="*/ 389769 h 4150245"/>
              <a:gd name="connsiteX227" fmla="*/ 739126 w 3856285"/>
              <a:gd name="connsiteY227" fmla="*/ 364991 h 4150245"/>
              <a:gd name="connsiteX228" fmla="*/ 1086395 w 3856285"/>
              <a:gd name="connsiteY228" fmla="*/ 166767 h 4150245"/>
              <a:gd name="connsiteX229" fmla="*/ 1359250 w 3856285"/>
              <a:gd name="connsiteY229" fmla="*/ 75914 h 4150245"/>
              <a:gd name="connsiteX230" fmla="*/ 1508080 w 3856285"/>
              <a:gd name="connsiteY230" fmla="*/ 34617 h 4150245"/>
              <a:gd name="connsiteX231" fmla="*/ 1805740 w 3856285"/>
              <a:gd name="connsiteY231" fmla="*/ 26358 h 4150245"/>
              <a:gd name="connsiteX232" fmla="*/ 1844369 w 3856285"/>
              <a:gd name="connsiteY232" fmla="*/ 1709 h 415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3856285" h="4150245">
                <a:moveTo>
                  <a:pt x="185148" y="3429212"/>
                </a:moveTo>
                <a:lnTo>
                  <a:pt x="190109" y="3434167"/>
                </a:lnTo>
                <a:lnTo>
                  <a:pt x="189282" y="3435406"/>
                </a:lnTo>
                <a:cubicBezTo>
                  <a:pt x="187215" y="3435406"/>
                  <a:pt x="185148" y="3433342"/>
                  <a:pt x="185148" y="3429212"/>
                </a:cubicBezTo>
                <a:close/>
                <a:moveTo>
                  <a:pt x="601986" y="425857"/>
                </a:moveTo>
                <a:lnTo>
                  <a:pt x="598564" y="431066"/>
                </a:lnTo>
                <a:lnTo>
                  <a:pt x="596827" y="427595"/>
                </a:lnTo>
                <a:lnTo>
                  <a:pt x="596885" y="427582"/>
                </a:lnTo>
                <a:close/>
                <a:moveTo>
                  <a:pt x="582027" y="389769"/>
                </a:moveTo>
                <a:cubicBezTo>
                  <a:pt x="582027" y="389769"/>
                  <a:pt x="582027" y="389769"/>
                  <a:pt x="590296" y="406288"/>
                </a:cubicBezTo>
                <a:cubicBezTo>
                  <a:pt x="590296" y="406288"/>
                  <a:pt x="590296" y="406288"/>
                  <a:pt x="590296" y="414547"/>
                </a:cubicBezTo>
                <a:cubicBezTo>
                  <a:pt x="590296" y="414547"/>
                  <a:pt x="590296" y="414547"/>
                  <a:pt x="591329" y="416612"/>
                </a:cubicBezTo>
                <a:lnTo>
                  <a:pt x="596827" y="427595"/>
                </a:lnTo>
                <a:lnTo>
                  <a:pt x="582027" y="431066"/>
                </a:lnTo>
                <a:cubicBezTo>
                  <a:pt x="548954" y="472363"/>
                  <a:pt x="474539" y="464103"/>
                  <a:pt x="458002" y="530178"/>
                </a:cubicBezTo>
                <a:cubicBezTo>
                  <a:pt x="441466" y="546697"/>
                  <a:pt x="375319" y="563216"/>
                  <a:pt x="383588" y="604512"/>
                </a:cubicBezTo>
                <a:cubicBezTo>
                  <a:pt x="325709" y="587994"/>
                  <a:pt x="300904" y="670587"/>
                  <a:pt x="259563" y="687106"/>
                </a:cubicBezTo>
                <a:cubicBezTo>
                  <a:pt x="243026" y="629290"/>
                  <a:pt x="342246" y="645809"/>
                  <a:pt x="333978" y="579734"/>
                </a:cubicBezTo>
                <a:cubicBezTo>
                  <a:pt x="309173" y="587994"/>
                  <a:pt x="276099" y="554956"/>
                  <a:pt x="267831" y="596253"/>
                </a:cubicBezTo>
                <a:cubicBezTo>
                  <a:pt x="251294" y="612772"/>
                  <a:pt x="226490" y="629290"/>
                  <a:pt x="209953" y="612772"/>
                </a:cubicBezTo>
                <a:cubicBezTo>
                  <a:pt x="209953" y="612772"/>
                  <a:pt x="209953" y="612772"/>
                  <a:pt x="243026" y="571475"/>
                </a:cubicBezTo>
                <a:cubicBezTo>
                  <a:pt x="243026" y="571475"/>
                  <a:pt x="243026" y="571475"/>
                  <a:pt x="259563" y="587994"/>
                </a:cubicBezTo>
                <a:cubicBezTo>
                  <a:pt x="259563" y="587994"/>
                  <a:pt x="259563" y="587994"/>
                  <a:pt x="300904" y="530178"/>
                </a:cubicBezTo>
                <a:cubicBezTo>
                  <a:pt x="300904" y="530178"/>
                  <a:pt x="300904" y="530178"/>
                  <a:pt x="309173" y="546697"/>
                </a:cubicBezTo>
                <a:cubicBezTo>
                  <a:pt x="333978" y="538438"/>
                  <a:pt x="342246" y="505400"/>
                  <a:pt x="367051" y="513660"/>
                </a:cubicBezTo>
                <a:cubicBezTo>
                  <a:pt x="367051" y="513660"/>
                  <a:pt x="367051" y="513660"/>
                  <a:pt x="375319" y="513660"/>
                </a:cubicBezTo>
                <a:cubicBezTo>
                  <a:pt x="342246" y="538438"/>
                  <a:pt x="358783" y="546697"/>
                  <a:pt x="350514" y="579734"/>
                </a:cubicBezTo>
                <a:cubicBezTo>
                  <a:pt x="375319" y="563216"/>
                  <a:pt x="458002" y="521919"/>
                  <a:pt x="400124" y="480622"/>
                </a:cubicBezTo>
                <a:cubicBezTo>
                  <a:pt x="449734" y="488881"/>
                  <a:pt x="441466" y="447585"/>
                  <a:pt x="482807" y="439325"/>
                </a:cubicBezTo>
                <a:cubicBezTo>
                  <a:pt x="482807" y="447585"/>
                  <a:pt x="474539" y="447585"/>
                  <a:pt x="482807" y="455844"/>
                </a:cubicBezTo>
                <a:cubicBezTo>
                  <a:pt x="482807" y="455844"/>
                  <a:pt x="482807" y="455844"/>
                  <a:pt x="491076" y="472363"/>
                </a:cubicBezTo>
                <a:cubicBezTo>
                  <a:pt x="499344" y="439325"/>
                  <a:pt x="540686" y="406288"/>
                  <a:pt x="565491" y="406288"/>
                </a:cubicBezTo>
                <a:cubicBezTo>
                  <a:pt x="565491" y="406288"/>
                  <a:pt x="565491" y="406288"/>
                  <a:pt x="582027" y="389769"/>
                </a:cubicBezTo>
                <a:close/>
                <a:moveTo>
                  <a:pt x="1844369" y="1709"/>
                </a:moveTo>
                <a:cubicBezTo>
                  <a:pt x="1884289" y="-7196"/>
                  <a:pt x="1927698" y="22228"/>
                  <a:pt x="1971106" y="9839"/>
                </a:cubicBezTo>
                <a:cubicBezTo>
                  <a:pt x="1971106" y="26358"/>
                  <a:pt x="1971106" y="34617"/>
                  <a:pt x="1962838" y="42876"/>
                </a:cubicBezTo>
                <a:cubicBezTo>
                  <a:pt x="1971106" y="51136"/>
                  <a:pt x="2004180" y="67654"/>
                  <a:pt x="2012448" y="42876"/>
                </a:cubicBezTo>
                <a:cubicBezTo>
                  <a:pt x="2012448" y="42876"/>
                  <a:pt x="2012448" y="42876"/>
                  <a:pt x="2012448" y="34617"/>
                </a:cubicBezTo>
                <a:cubicBezTo>
                  <a:pt x="2028985" y="42876"/>
                  <a:pt x="2020716" y="75914"/>
                  <a:pt x="2053790" y="67654"/>
                </a:cubicBezTo>
                <a:cubicBezTo>
                  <a:pt x="2062058" y="26358"/>
                  <a:pt x="2070326" y="75914"/>
                  <a:pt x="2086863" y="59395"/>
                </a:cubicBezTo>
                <a:cubicBezTo>
                  <a:pt x="2119936" y="100692"/>
                  <a:pt x="2177815" y="92432"/>
                  <a:pt x="2227425" y="125470"/>
                </a:cubicBezTo>
                <a:cubicBezTo>
                  <a:pt x="2260498" y="125470"/>
                  <a:pt x="2260498" y="117211"/>
                  <a:pt x="2268766" y="141989"/>
                </a:cubicBezTo>
                <a:cubicBezTo>
                  <a:pt x="2268766" y="141989"/>
                  <a:pt x="2268766" y="141989"/>
                  <a:pt x="2285303" y="158507"/>
                </a:cubicBezTo>
                <a:cubicBezTo>
                  <a:pt x="2285303" y="158507"/>
                  <a:pt x="2285303" y="158507"/>
                  <a:pt x="2301840" y="125470"/>
                </a:cubicBezTo>
                <a:cubicBezTo>
                  <a:pt x="2326645" y="150248"/>
                  <a:pt x="2318376" y="216323"/>
                  <a:pt x="2376254" y="232842"/>
                </a:cubicBezTo>
                <a:cubicBezTo>
                  <a:pt x="2376254" y="232842"/>
                  <a:pt x="2376254" y="232842"/>
                  <a:pt x="2442401" y="224582"/>
                </a:cubicBezTo>
                <a:cubicBezTo>
                  <a:pt x="2442401" y="199804"/>
                  <a:pt x="2384523" y="183285"/>
                  <a:pt x="2359718" y="175026"/>
                </a:cubicBezTo>
                <a:cubicBezTo>
                  <a:pt x="2351450" y="150248"/>
                  <a:pt x="2409328" y="216323"/>
                  <a:pt x="2409328" y="175026"/>
                </a:cubicBezTo>
                <a:cubicBezTo>
                  <a:pt x="2450669" y="191545"/>
                  <a:pt x="2508548" y="191545"/>
                  <a:pt x="2533353" y="232842"/>
                </a:cubicBezTo>
                <a:cubicBezTo>
                  <a:pt x="2591231" y="257620"/>
                  <a:pt x="2649109" y="298916"/>
                  <a:pt x="2715256" y="323694"/>
                </a:cubicBezTo>
                <a:cubicBezTo>
                  <a:pt x="2781403" y="398029"/>
                  <a:pt x="2888891" y="348472"/>
                  <a:pt x="2955037" y="431066"/>
                </a:cubicBezTo>
                <a:cubicBezTo>
                  <a:pt x="3045989" y="472363"/>
                  <a:pt x="3120404" y="554956"/>
                  <a:pt x="3203087" y="587994"/>
                </a:cubicBezTo>
                <a:cubicBezTo>
                  <a:pt x="3227892" y="612772"/>
                  <a:pt x="3244429" y="637550"/>
                  <a:pt x="3269234" y="637550"/>
                </a:cubicBezTo>
                <a:cubicBezTo>
                  <a:pt x="3269234" y="670587"/>
                  <a:pt x="3302307" y="662328"/>
                  <a:pt x="3318844" y="678847"/>
                </a:cubicBezTo>
                <a:cubicBezTo>
                  <a:pt x="3318844" y="678847"/>
                  <a:pt x="3318844" y="678847"/>
                  <a:pt x="3318844" y="687106"/>
                </a:cubicBezTo>
                <a:cubicBezTo>
                  <a:pt x="3384990" y="744921"/>
                  <a:pt x="3442869" y="794478"/>
                  <a:pt x="3475942" y="868812"/>
                </a:cubicBezTo>
                <a:cubicBezTo>
                  <a:pt x="3533820" y="893590"/>
                  <a:pt x="3583430" y="1000961"/>
                  <a:pt x="3641309" y="1075296"/>
                </a:cubicBezTo>
                <a:cubicBezTo>
                  <a:pt x="3674382" y="1166149"/>
                  <a:pt x="3740529" y="1265261"/>
                  <a:pt x="3765334" y="1356114"/>
                </a:cubicBezTo>
                <a:cubicBezTo>
                  <a:pt x="3765334" y="1356114"/>
                  <a:pt x="3765334" y="1356114"/>
                  <a:pt x="3773602" y="1356114"/>
                </a:cubicBezTo>
                <a:cubicBezTo>
                  <a:pt x="3765334" y="1413929"/>
                  <a:pt x="3806675" y="1438707"/>
                  <a:pt x="3790139" y="1480004"/>
                </a:cubicBezTo>
                <a:cubicBezTo>
                  <a:pt x="3823212" y="1513042"/>
                  <a:pt x="3806675" y="1562598"/>
                  <a:pt x="3823212" y="1603894"/>
                </a:cubicBezTo>
                <a:cubicBezTo>
                  <a:pt x="3823212" y="1669969"/>
                  <a:pt x="3831480" y="1736044"/>
                  <a:pt x="3839748" y="1802119"/>
                </a:cubicBezTo>
                <a:cubicBezTo>
                  <a:pt x="3881090" y="1843416"/>
                  <a:pt x="3823212" y="1884712"/>
                  <a:pt x="3856285" y="1926009"/>
                </a:cubicBezTo>
                <a:cubicBezTo>
                  <a:pt x="3848017" y="1959047"/>
                  <a:pt x="3856285" y="1975565"/>
                  <a:pt x="3856285" y="2008603"/>
                </a:cubicBezTo>
                <a:cubicBezTo>
                  <a:pt x="3856285" y="2008603"/>
                  <a:pt x="3856285" y="2008603"/>
                  <a:pt x="3831480" y="2190308"/>
                </a:cubicBezTo>
                <a:cubicBezTo>
                  <a:pt x="3848017" y="2239865"/>
                  <a:pt x="3831480" y="2281161"/>
                  <a:pt x="3823212" y="2330717"/>
                </a:cubicBezTo>
                <a:cubicBezTo>
                  <a:pt x="3814944" y="2413311"/>
                  <a:pt x="3765334" y="2471126"/>
                  <a:pt x="3765334" y="2553720"/>
                </a:cubicBezTo>
                <a:cubicBezTo>
                  <a:pt x="3748797" y="2545461"/>
                  <a:pt x="3765334" y="2578498"/>
                  <a:pt x="3757065" y="2586757"/>
                </a:cubicBezTo>
                <a:cubicBezTo>
                  <a:pt x="3707455" y="2611536"/>
                  <a:pt x="3715724" y="2677610"/>
                  <a:pt x="3699187" y="2718907"/>
                </a:cubicBezTo>
                <a:cubicBezTo>
                  <a:pt x="3666114" y="2751945"/>
                  <a:pt x="3666114" y="2818019"/>
                  <a:pt x="3624772" y="2826279"/>
                </a:cubicBezTo>
                <a:cubicBezTo>
                  <a:pt x="3599967" y="2908872"/>
                  <a:pt x="3550357" y="2958428"/>
                  <a:pt x="3533820" y="3041022"/>
                </a:cubicBezTo>
                <a:cubicBezTo>
                  <a:pt x="3517284" y="3041022"/>
                  <a:pt x="3509015" y="3032763"/>
                  <a:pt x="3500747" y="3032763"/>
                </a:cubicBezTo>
                <a:cubicBezTo>
                  <a:pt x="3509015" y="3107097"/>
                  <a:pt x="3401527" y="3107097"/>
                  <a:pt x="3442869" y="3181431"/>
                </a:cubicBezTo>
                <a:cubicBezTo>
                  <a:pt x="3384990" y="3230987"/>
                  <a:pt x="3335380" y="3280543"/>
                  <a:pt x="3294039" y="3354877"/>
                </a:cubicBezTo>
                <a:cubicBezTo>
                  <a:pt x="3136941" y="3503546"/>
                  <a:pt x="2979842" y="3652214"/>
                  <a:pt x="2789671" y="3776104"/>
                </a:cubicBezTo>
                <a:cubicBezTo>
                  <a:pt x="2756598" y="3759586"/>
                  <a:pt x="2748329" y="3817401"/>
                  <a:pt x="2723524" y="3833920"/>
                </a:cubicBezTo>
                <a:cubicBezTo>
                  <a:pt x="2682183" y="3858698"/>
                  <a:pt x="2624304" y="3875217"/>
                  <a:pt x="2582963" y="3916513"/>
                </a:cubicBezTo>
                <a:cubicBezTo>
                  <a:pt x="2566426" y="3924773"/>
                  <a:pt x="2558158" y="3908254"/>
                  <a:pt x="2533353" y="3916513"/>
                </a:cubicBezTo>
                <a:cubicBezTo>
                  <a:pt x="2541621" y="3924773"/>
                  <a:pt x="2541621" y="3924773"/>
                  <a:pt x="2541621" y="3933032"/>
                </a:cubicBezTo>
                <a:cubicBezTo>
                  <a:pt x="2475474" y="3957810"/>
                  <a:pt x="2458938" y="3982588"/>
                  <a:pt x="2392791" y="4007366"/>
                </a:cubicBezTo>
                <a:cubicBezTo>
                  <a:pt x="2392791" y="4007366"/>
                  <a:pt x="2392791" y="4007366"/>
                  <a:pt x="2376254" y="3990848"/>
                </a:cubicBezTo>
                <a:cubicBezTo>
                  <a:pt x="2384523" y="3982588"/>
                  <a:pt x="2401059" y="3974329"/>
                  <a:pt x="2401059" y="3966070"/>
                </a:cubicBezTo>
                <a:cubicBezTo>
                  <a:pt x="2367986" y="3933032"/>
                  <a:pt x="2351450" y="3990848"/>
                  <a:pt x="2326645" y="3990848"/>
                </a:cubicBezTo>
                <a:cubicBezTo>
                  <a:pt x="2326645" y="3990848"/>
                  <a:pt x="2326645" y="3990848"/>
                  <a:pt x="2326645" y="4007366"/>
                </a:cubicBezTo>
                <a:cubicBezTo>
                  <a:pt x="2326645" y="4007366"/>
                  <a:pt x="2326645" y="4007366"/>
                  <a:pt x="2260498" y="4032144"/>
                </a:cubicBezTo>
                <a:cubicBezTo>
                  <a:pt x="2260498" y="4032144"/>
                  <a:pt x="2260498" y="4032144"/>
                  <a:pt x="2310108" y="3999107"/>
                </a:cubicBezTo>
                <a:cubicBezTo>
                  <a:pt x="2277035" y="3974329"/>
                  <a:pt x="2243961" y="4015626"/>
                  <a:pt x="2210888" y="4007366"/>
                </a:cubicBezTo>
                <a:cubicBezTo>
                  <a:pt x="2202620" y="4023885"/>
                  <a:pt x="2169546" y="4023885"/>
                  <a:pt x="2169546" y="4040404"/>
                </a:cubicBezTo>
                <a:cubicBezTo>
                  <a:pt x="2119936" y="4040404"/>
                  <a:pt x="2078595" y="4040404"/>
                  <a:pt x="2037253" y="4081701"/>
                </a:cubicBezTo>
                <a:cubicBezTo>
                  <a:pt x="2037253" y="4081701"/>
                  <a:pt x="2037253" y="4081701"/>
                  <a:pt x="2045521" y="4081701"/>
                </a:cubicBezTo>
                <a:cubicBezTo>
                  <a:pt x="2012448" y="4098219"/>
                  <a:pt x="1995911" y="4156035"/>
                  <a:pt x="1946302" y="4131257"/>
                </a:cubicBezTo>
                <a:cubicBezTo>
                  <a:pt x="1946302" y="4131257"/>
                  <a:pt x="1946302" y="4131257"/>
                  <a:pt x="1929765" y="4139516"/>
                </a:cubicBezTo>
                <a:cubicBezTo>
                  <a:pt x="1714788" y="4164294"/>
                  <a:pt x="1499812" y="4139516"/>
                  <a:pt x="1301372" y="4131257"/>
                </a:cubicBezTo>
                <a:cubicBezTo>
                  <a:pt x="1301372" y="4131257"/>
                  <a:pt x="1301372" y="4131257"/>
                  <a:pt x="1309640" y="4131257"/>
                </a:cubicBezTo>
                <a:cubicBezTo>
                  <a:pt x="1251762" y="4131257"/>
                  <a:pt x="1218689" y="4089960"/>
                  <a:pt x="1160810" y="4114738"/>
                </a:cubicBezTo>
                <a:cubicBezTo>
                  <a:pt x="1136005" y="4081701"/>
                  <a:pt x="1069859" y="4122997"/>
                  <a:pt x="1061590" y="4065182"/>
                </a:cubicBezTo>
                <a:cubicBezTo>
                  <a:pt x="1028517" y="4089960"/>
                  <a:pt x="987176" y="4048663"/>
                  <a:pt x="945834" y="4065182"/>
                </a:cubicBezTo>
                <a:cubicBezTo>
                  <a:pt x="904492" y="4040404"/>
                  <a:pt x="871419" y="4023885"/>
                  <a:pt x="838346" y="4007366"/>
                </a:cubicBezTo>
                <a:cubicBezTo>
                  <a:pt x="805272" y="4007366"/>
                  <a:pt x="755662" y="3982588"/>
                  <a:pt x="722589" y="3957810"/>
                </a:cubicBezTo>
                <a:cubicBezTo>
                  <a:pt x="697784" y="3949551"/>
                  <a:pt x="739126" y="3924773"/>
                  <a:pt x="706052" y="3924773"/>
                </a:cubicBezTo>
                <a:cubicBezTo>
                  <a:pt x="706052" y="3924773"/>
                  <a:pt x="706052" y="3924773"/>
                  <a:pt x="689516" y="3957810"/>
                </a:cubicBezTo>
                <a:cubicBezTo>
                  <a:pt x="689516" y="3957810"/>
                  <a:pt x="689516" y="3957810"/>
                  <a:pt x="672979" y="3924773"/>
                </a:cubicBezTo>
                <a:cubicBezTo>
                  <a:pt x="672979" y="3924773"/>
                  <a:pt x="672979" y="3924773"/>
                  <a:pt x="664711" y="3933032"/>
                </a:cubicBezTo>
                <a:cubicBezTo>
                  <a:pt x="606832" y="3924773"/>
                  <a:pt x="540686" y="3875217"/>
                  <a:pt x="515881" y="3833920"/>
                </a:cubicBezTo>
                <a:cubicBezTo>
                  <a:pt x="548954" y="3809142"/>
                  <a:pt x="590296" y="3891735"/>
                  <a:pt x="623369" y="3875217"/>
                </a:cubicBezTo>
                <a:cubicBezTo>
                  <a:pt x="631637" y="3883476"/>
                  <a:pt x="623369" y="3908254"/>
                  <a:pt x="639906" y="3908254"/>
                </a:cubicBezTo>
                <a:cubicBezTo>
                  <a:pt x="639906" y="3908254"/>
                  <a:pt x="639906" y="3908254"/>
                  <a:pt x="648174" y="3891735"/>
                </a:cubicBezTo>
                <a:cubicBezTo>
                  <a:pt x="648174" y="3891735"/>
                  <a:pt x="648174" y="3891735"/>
                  <a:pt x="689516" y="3916513"/>
                </a:cubicBezTo>
                <a:cubicBezTo>
                  <a:pt x="689516" y="3858698"/>
                  <a:pt x="755662" y="3941292"/>
                  <a:pt x="722589" y="3875217"/>
                </a:cubicBezTo>
                <a:cubicBezTo>
                  <a:pt x="664711" y="3800883"/>
                  <a:pt x="557222" y="3809142"/>
                  <a:pt x="532418" y="3718289"/>
                </a:cubicBezTo>
                <a:cubicBezTo>
                  <a:pt x="499344" y="3701770"/>
                  <a:pt x="482807" y="3685252"/>
                  <a:pt x="466271" y="3652214"/>
                </a:cubicBezTo>
                <a:cubicBezTo>
                  <a:pt x="458002" y="3668733"/>
                  <a:pt x="408393" y="3676992"/>
                  <a:pt x="400124" y="3635695"/>
                </a:cubicBezTo>
                <a:cubicBezTo>
                  <a:pt x="400124" y="3635695"/>
                  <a:pt x="400124" y="3635695"/>
                  <a:pt x="408393" y="3619177"/>
                </a:cubicBezTo>
                <a:cubicBezTo>
                  <a:pt x="391856" y="3586139"/>
                  <a:pt x="325709" y="3602658"/>
                  <a:pt x="325709" y="3553102"/>
                </a:cubicBezTo>
                <a:cubicBezTo>
                  <a:pt x="333978" y="3569621"/>
                  <a:pt x="333978" y="3561361"/>
                  <a:pt x="342246" y="3561361"/>
                </a:cubicBezTo>
                <a:cubicBezTo>
                  <a:pt x="342246" y="3561361"/>
                  <a:pt x="342246" y="3561361"/>
                  <a:pt x="350514" y="3553102"/>
                </a:cubicBezTo>
                <a:cubicBezTo>
                  <a:pt x="309173" y="3495286"/>
                  <a:pt x="234758" y="3544843"/>
                  <a:pt x="218221" y="3462249"/>
                </a:cubicBezTo>
                <a:cubicBezTo>
                  <a:pt x="218221" y="3462249"/>
                  <a:pt x="218221" y="3462249"/>
                  <a:pt x="226490" y="3453990"/>
                </a:cubicBezTo>
                <a:cubicBezTo>
                  <a:pt x="226490" y="3453990"/>
                  <a:pt x="226490" y="3453990"/>
                  <a:pt x="209953" y="3437471"/>
                </a:cubicBezTo>
                <a:cubicBezTo>
                  <a:pt x="209953" y="3437471"/>
                  <a:pt x="209953" y="3437471"/>
                  <a:pt x="201685" y="3445730"/>
                </a:cubicBezTo>
                <a:cubicBezTo>
                  <a:pt x="201685" y="3445730"/>
                  <a:pt x="201685" y="3445730"/>
                  <a:pt x="199617" y="3443665"/>
                </a:cubicBezTo>
                <a:lnTo>
                  <a:pt x="190109" y="3434167"/>
                </a:lnTo>
                <a:lnTo>
                  <a:pt x="193416" y="3429212"/>
                </a:lnTo>
                <a:cubicBezTo>
                  <a:pt x="193416" y="3429212"/>
                  <a:pt x="193416" y="3429212"/>
                  <a:pt x="193416" y="3379655"/>
                </a:cubicBezTo>
                <a:cubicBezTo>
                  <a:pt x="160343" y="3404434"/>
                  <a:pt x="135538" y="3371396"/>
                  <a:pt x="127269" y="3338359"/>
                </a:cubicBezTo>
                <a:cubicBezTo>
                  <a:pt x="119001" y="3330099"/>
                  <a:pt x="119001" y="3379655"/>
                  <a:pt x="110733" y="3346618"/>
                </a:cubicBezTo>
                <a:cubicBezTo>
                  <a:pt x="110733" y="3330099"/>
                  <a:pt x="127269" y="3313581"/>
                  <a:pt x="135538" y="3305321"/>
                </a:cubicBezTo>
                <a:cubicBezTo>
                  <a:pt x="226490" y="3272284"/>
                  <a:pt x="226490" y="3404434"/>
                  <a:pt x="284368" y="3412693"/>
                </a:cubicBezTo>
                <a:cubicBezTo>
                  <a:pt x="292636" y="3445730"/>
                  <a:pt x="325709" y="3453990"/>
                  <a:pt x="342246" y="3429212"/>
                </a:cubicBezTo>
                <a:cubicBezTo>
                  <a:pt x="342246" y="3462249"/>
                  <a:pt x="358783" y="3429212"/>
                  <a:pt x="358783" y="3445730"/>
                </a:cubicBezTo>
                <a:cubicBezTo>
                  <a:pt x="350514" y="3462249"/>
                  <a:pt x="367051" y="3478768"/>
                  <a:pt x="375319" y="3495286"/>
                </a:cubicBezTo>
                <a:cubicBezTo>
                  <a:pt x="383588" y="3536583"/>
                  <a:pt x="424929" y="3478768"/>
                  <a:pt x="433198" y="3520064"/>
                </a:cubicBezTo>
                <a:cubicBezTo>
                  <a:pt x="424929" y="3594399"/>
                  <a:pt x="383588" y="3503546"/>
                  <a:pt x="358783" y="3536583"/>
                </a:cubicBezTo>
                <a:cubicBezTo>
                  <a:pt x="383588" y="3594399"/>
                  <a:pt x="474539" y="3602658"/>
                  <a:pt x="474539" y="3660474"/>
                </a:cubicBezTo>
                <a:cubicBezTo>
                  <a:pt x="540686" y="3652214"/>
                  <a:pt x="507612" y="3718289"/>
                  <a:pt x="582027" y="3718289"/>
                </a:cubicBezTo>
                <a:cubicBezTo>
                  <a:pt x="639906" y="3767845"/>
                  <a:pt x="739126" y="3800883"/>
                  <a:pt x="788736" y="3850439"/>
                </a:cubicBezTo>
                <a:cubicBezTo>
                  <a:pt x="788736" y="3850439"/>
                  <a:pt x="788736" y="3850439"/>
                  <a:pt x="797004" y="3866957"/>
                </a:cubicBezTo>
                <a:cubicBezTo>
                  <a:pt x="838346" y="3842179"/>
                  <a:pt x="879687" y="3875217"/>
                  <a:pt x="912761" y="3891735"/>
                </a:cubicBezTo>
                <a:cubicBezTo>
                  <a:pt x="1111200" y="3957810"/>
                  <a:pt x="1326177" y="4023885"/>
                  <a:pt x="1532885" y="4023885"/>
                </a:cubicBezTo>
                <a:cubicBezTo>
                  <a:pt x="1532885" y="4007366"/>
                  <a:pt x="1557690" y="4007366"/>
                  <a:pt x="1565958" y="4015626"/>
                </a:cubicBezTo>
                <a:cubicBezTo>
                  <a:pt x="1590763" y="4048663"/>
                  <a:pt x="1632105" y="4023885"/>
                  <a:pt x="1656910" y="4015626"/>
                </a:cubicBezTo>
                <a:cubicBezTo>
                  <a:pt x="1689983" y="4007366"/>
                  <a:pt x="1656910" y="3982588"/>
                  <a:pt x="1698252" y="3974329"/>
                </a:cubicBezTo>
                <a:cubicBezTo>
                  <a:pt x="1731325" y="3974329"/>
                  <a:pt x="1714788" y="4023885"/>
                  <a:pt x="1756130" y="4007366"/>
                </a:cubicBezTo>
                <a:cubicBezTo>
                  <a:pt x="1764398" y="3990848"/>
                  <a:pt x="1764398" y="3957810"/>
                  <a:pt x="1739593" y="3957810"/>
                </a:cubicBezTo>
                <a:cubicBezTo>
                  <a:pt x="1764398" y="3957810"/>
                  <a:pt x="1780935" y="3966070"/>
                  <a:pt x="1772667" y="3990848"/>
                </a:cubicBezTo>
                <a:cubicBezTo>
                  <a:pt x="1814008" y="3982588"/>
                  <a:pt x="1847082" y="3949551"/>
                  <a:pt x="1888423" y="3957810"/>
                </a:cubicBezTo>
                <a:cubicBezTo>
                  <a:pt x="1888423" y="3957810"/>
                  <a:pt x="1888423" y="3957810"/>
                  <a:pt x="1888423" y="3941292"/>
                </a:cubicBezTo>
                <a:cubicBezTo>
                  <a:pt x="1913228" y="3924773"/>
                  <a:pt x="1938033" y="3990848"/>
                  <a:pt x="1954570" y="3941292"/>
                </a:cubicBezTo>
                <a:cubicBezTo>
                  <a:pt x="1979375" y="3974329"/>
                  <a:pt x="1987643" y="3908254"/>
                  <a:pt x="2012448" y="3899995"/>
                </a:cubicBezTo>
                <a:cubicBezTo>
                  <a:pt x="2012448" y="3924773"/>
                  <a:pt x="2037253" y="3924773"/>
                  <a:pt x="2062058" y="3924773"/>
                </a:cubicBezTo>
                <a:cubicBezTo>
                  <a:pt x="2103400" y="3924773"/>
                  <a:pt x="2128205" y="3875217"/>
                  <a:pt x="2177815" y="3899995"/>
                </a:cubicBezTo>
                <a:cubicBezTo>
                  <a:pt x="2194351" y="3875217"/>
                  <a:pt x="2194351" y="3858698"/>
                  <a:pt x="2227425" y="3858698"/>
                </a:cubicBezTo>
                <a:cubicBezTo>
                  <a:pt x="2260498" y="3866957"/>
                  <a:pt x="2285303" y="3875217"/>
                  <a:pt x="2301840" y="3833920"/>
                </a:cubicBezTo>
                <a:cubicBezTo>
                  <a:pt x="2326645" y="3850439"/>
                  <a:pt x="2326645" y="3800883"/>
                  <a:pt x="2367986" y="3817401"/>
                </a:cubicBezTo>
                <a:cubicBezTo>
                  <a:pt x="2359718" y="3784364"/>
                  <a:pt x="2409328" y="3767845"/>
                  <a:pt x="2425864" y="3751326"/>
                </a:cubicBezTo>
                <a:cubicBezTo>
                  <a:pt x="2442401" y="3751326"/>
                  <a:pt x="2475474" y="3743067"/>
                  <a:pt x="2483743" y="3718289"/>
                </a:cubicBezTo>
                <a:cubicBezTo>
                  <a:pt x="2483743" y="3710030"/>
                  <a:pt x="2467206" y="3693511"/>
                  <a:pt x="2450669" y="3701770"/>
                </a:cubicBezTo>
                <a:cubicBezTo>
                  <a:pt x="2450669" y="3701770"/>
                  <a:pt x="2450669" y="3701770"/>
                  <a:pt x="2442401" y="3710030"/>
                </a:cubicBezTo>
                <a:cubicBezTo>
                  <a:pt x="2434133" y="3701770"/>
                  <a:pt x="2425864" y="3693511"/>
                  <a:pt x="2425864" y="3676992"/>
                </a:cubicBezTo>
                <a:cubicBezTo>
                  <a:pt x="2450669" y="3668733"/>
                  <a:pt x="2492011" y="3668733"/>
                  <a:pt x="2492011" y="3635695"/>
                </a:cubicBezTo>
                <a:cubicBezTo>
                  <a:pt x="2475474" y="3602658"/>
                  <a:pt x="2450669" y="3668733"/>
                  <a:pt x="2425864" y="3635695"/>
                </a:cubicBezTo>
                <a:cubicBezTo>
                  <a:pt x="2442401" y="3627436"/>
                  <a:pt x="2425864" y="3610917"/>
                  <a:pt x="2425864" y="3594399"/>
                </a:cubicBezTo>
                <a:cubicBezTo>
                  <a:pt x="2401059" y="3619177"/>
                  <a:pt x="2376254" y="3594399"/>
                  <a:pt x="2351450" y="3610917"/>
                </a:cubicBezTo>
                <a:cubicBezTo>
                  <a:pt x="2243961" y="3627436"/>
                  <a:pt x="2161278" y="3718289"/>
                  <a:pt x="2045521" y="3718289"/>
                </a:cubicBezTo>
                <a:cubicBezTo>
                  <a:pt x="2037253" y="3743067"/>
                  <a:pt x="2012448" y="3726548"/>
                  <a:pt x="1987643" y="3718289"/>
                </a:cubicBezTo>
                <a:cubicBezTo>
                  <a:pt x="1971106" y="3718289"/>
                  <a:pt x="1962838" y="3726548"/>
                  <a:pt x="1962838" y="3743067"/>
                </a:cubicBezTo>
                <a:cubicBezTo>
                  <a:pt x="1962838" y="3743067"/>
                  <a:pt x="1962838" y="3743067"/>
                  <a:pt x="1962838" y="3726548"/>
                </a:cubicBezTo>
                <a:cubicBezTo>
                  <a:pt x="1962838" y="3726548"/>
                  <a:pt x="1962838" y="3726548"/>
                  <a:pt x="1904960" y="3718289"/>
                </a:cubicBezTo>
                <a:cubicBezTo>
                  <a:pt x="1904960" y="3718289"/>
                  <a:pt x="1904960" y="3718289"/>
                  <a:pt x="1896692" y="3718289"/>
                </a:cubicBezTo>
                <a:cubicBezTo>
                  <a:pt x="1871887" y="3710030"/>
                  <a:pt x="1888423" y="3718289"/>
                  <a:pt x="1880155" y="3726548"/>
                </a:cubicBezTo>
                <a:cubicBezTo>
                  <a:pt x="1863618" y="3743067"/>
                  <a:pt x="1814008" y="3743067"/>
                  <a:pt x="1822277" y="3776104"/>
                </a:cubicBezTo>
                <a:cubicBezTo>
                  <a:pt x="1805740" y="3759586"/>
                  <a:pt x="1855350" y="3734808"/>
                  <a:pt x="1814008" y="3718289"/>
                </a:cubicBezTo>
                <a:cubicBezTo>
                  <a:pt x="1797472" y="3718289"/>
                  <a:pt x="1764398" y="3726548"/>
                  <a:pt x="1756130" y="3734808"/>
                </a:cubicBezTo>
                <a:cubicBezTo>
                  <a:pt x="1764398" y="3743067"/>
                  <a:pt x="1764398" y="3743067"/>
                  <a:pt x="1772667" y="3743067"/>
                </a:cubicBezTo>
                <a:cubicBezTo>
                  <a:pt x="1772667" y="3743067"/>
                  <a:pt x="1772667" y="3743067"/>
                  <a:pt x="1772667" y="3751326"/>
                </a:cubicBezTo>
                <a:cubicBezTo>
                  <a:pt x="1764398" y="3751326"/>
                  <a:pt x="1739593" y="3751326"/>
                  <a:pt x="1739593" y="3726548"/>
                </a:cubicBezTo>
                <a:cubicBezTo>
                  <a:pt x="1632105" y="3718289"/>
                  <a:pt x="1549422" y="3751326"/>
                  <a:pt x="1458470" y="3718289"/>
                </a:cubicBezTo>
                <a:cubicBezTo>
                  <a:pt x="1458470" y="3718289"/>
                  <a:pt x="1458470" y="3718289"/>
                  <a:pt x="1450202" y="3751326"/>
                </a:cubicBezTo>
                <a:cubicBezTo>
                  <a:pt x="1450202" y="3751326"/>
                  <a:pt x="1450202" y="3751326"/>
                  <a:pt x="1408860" y="3734808"/>
                </a:cubicBezTo>
                <a:cubicBezTo>
                  <a:pt x="1408860" y="3734808"/>
                  <a:pt x="1408860" y="3734808"/>
                  <a:pt x="1433665" y="3718289"/>
                </a:cubicBezTo>
                <a:cubicBezTo>
                  <a:pt x="1384055" y="3701770"/>
                  <a:pt x="1334445" y="3726548"/>
                  <a:pt x="1293104" y="3693511"/>
                </a:cubicBezTo>
                <a:cubicBezTo>
                  <a:pt x="1202152" y="3685252"/>
                  <a:pt x="1094664" y="3652214"/>
                  <a:pt x="1020249" y="3602658"/>
                </a:cubicBezTo>
                <a:cubicBezTo>
                  <a:pt x="995444" y="3602658"/>
                  <a:pt x="1003712" y="3569621"/>
                  <a:pt x="987176" y="3569621"/>
                </a:cubicBezTo>
                <a:cubicBezTo>
                  <a:pt x="987176" y="3569621"/>
                  <a:pt x="987176" y="3569621"/>
                  <a:pt x="987176" y="3586139"/>
                </a:cubicBezTo>
                <a:cubicBezTo>
                  <a:pt x="896224" y="3520064"/>
                  <a:pt x="714321" y="3528324"/>
                  <a:pt x="739126" y="3387915"/>
                </a:cubicBezTo>
                <a:cubicBezTo>
                  <a:pt x="739126" y="3387915"/>
                  <a:pt x="739126" y="3387915"/>
                  <a:pt x="772199" y="3363137"/>
                </a:cubicBezTo>
                <a:cubicBezTo>
                  <a:pt x="739126" y="3346618"/>
                  <a:pt x="722589" y="3305321"/>
                  <a:pt x="689516" y="3272284"/>
                </a:cubicBezTo>
                <a:cubicBezTo>
                  <a:pt x="689516" y="3272284"/>
                  <a:pt x="689516" y="3272284"/>
                  <a:pt x="689516" y="3280543"/>
                </a:cubicBezTo>
                <a:cubicBezTo>
                  <a:pt x="656442" y="3272284"/>
                  <a:pt x="664711" y="3222728"/>
                  <a:pt x="623369" y="3230987"/>
                </a:cubicBezTo>
                <a:cubicBezTo>
                  <a:pt x="639906" y="3206209"/>
                  <a:pt x="606832" y="3181431"/>
                  <a:pt x="582027" y="3189690"/>
                </a:cubicBezTo>
                <a:cubicBezTo>
                  <a:pt x="524149" y="3115356"/>
                  <a:pt x="449734" y="3074059"/>
                  <a:pt x="416661" y="2991466"/>
                </a:cubicBezTo>
                <a:cubicBezTo>
                  <a:pt x="375319" y="2950169"/>
                  <a:pt x="333978" y="2884094"/>
                  <a:pt x="292636" y="2842797"/>
                </a:cubicBezTo>
                <a:cubicBezTo>
                  <a:pt x="234758" y="2718907"/>
                  <a:pt x="160343" y="2619795"/>
                  <a:pt x="143806" y="2479386"/>
                </a:cubicBezTo>
                <a:cubicBezTo>
                  <a:pt x="160343" y="2413311"/>
                  <a:pt x="85928" y="2338977"/>
                  <a:pt x="119001" y="2281161"/>
                </a:cubicBezTo>
                <a:cubicBezTo>
                  <a:pt x="102464" y="2231605"/>
                  <a:pt x="110733" y="2182049"/>
                  <a:pt x="77659" y="2124234"/>
                </a:cubicBezTo>
                <a:cubicBezTo>
                  <a:pt x="77659" y="2107715"/>
                  <a:pt x="110733" y="2082937"/>
                  <a:pt x="77659" y="2074677"/>
                </a:cubicBezTo>
                <a:cubicBezTo>
                  <a:pt x="77659" y="2074677"/>
                  <a:pt x="69391" y="2074677"/>
                  <a:pt x="77659" y="2082937"/>
                </a:cubicBezTo>
                <a:cubicBezTo>
                  <a:pt x="77659" y="2082937"/>
                  <a:pt x="77659" y="2082937"/>
                  <a:pt x="61123" y="2082937"/>
                </a:cubicBezTo>
                <a:cubicBezTo>
                  <a:pt x="94196" y="2066418"/>
                  <a:pt x="85928" y="1983825"/>
                  <a:pt x="110733" y="1950787"/>
                </a:cubicBezTo>
                <a:cubicBezTo>
                  <a:pt x="61123" y="1826897"/>
                  <a:pt x="176880" y="1744303"/>
                  <a:pt x="152074" y="1628672"/>
                </a:cubicBezTo>
                <a:cubicBezTo>
                  <a:pt x="176880" y="1579116"/>
                  <a:pt x="193416" y="1513042"/>
                  <a:pt x="193416" y="1446967"/>
                </a:cubicBezTo>
                <a:cubicBezTo>
                  <a:pt x="160343" y="1480004"/>
                  <a:pt x="185148" y="1579116"/>
                  <a:pt x="119001" y="1546079"/>
                </a:cubicBezTo>
                <a:cubicBezTo>
                  <a:pt x="94196" y="1529560"/>
                  <a:pt x="110733" y="1513042"/>
                  <a:pt x="102464" y="1496523"/>
                </a:cubicBezTo>
                <a:cubicBezTo>
                  <a:pt x="52854" y="1554338"/>
                  <a:pt x="28050" y="1636932"/>
                  <a:pt x="19781" y="1711266"/>
                </a:cubicBezTo>
                <a:cubicBezTo>
                  <a:pt x="3245" y="1686488"/>
                  <a:pt x="-5024" y="1669969"/>
                  <a:pt x="3245" y="1645191"/>
                </a:cubicBezTo>
                <a:cubicBezTo>
                  <a:pt x="3245" y="1645191"/>
                  <a:pt x="3245" y="1645191"/>
                  <a:pt x="11513" y="1645191"/>
                </a:cubicBezTo>
                <a:cubicBezTo>
                  <a:pt x="28050" y="1579116"/>
                  <a:pt x="69391" y="1513042"/>
                  <a:pt x="77659" y="1438707"/>
                </a:cubicBezTo>
                <a:cubicBezTo>
                  <a:pt x="77659" y="1438707"/>
                  <a:pt x="77659" y="1438707"/>
                  <a:pt x="110733" y="1413929"/>
                </a:cubicBezTo>
                <a:cubicBezTo>
                  <a:pt x="110733" y="1413929"/>
                  <a:pt x="110733" y="1413929"/>
                  <a:pt x="127269" y="1430448"/>
                </a:cubicBezTo>
                <a:cubicBezTo>
                  <a:pt x="176880" y="1347854"/>
                  <a:pt x="226490" y="1273520"/>
                  <a:pt x="234758" y="1190927"/>
                </a:cubicBezTo>
                <a:cubicBezTo>
                  <a:pt x="243026" y="1149630"/>
                  <a:pt x="152074" y="1108333"/>
                  <a:pt x="209953" y="1050518"/>
                </a:cubicBezTo>
                <a:cubicBezTo>
                  <a:pt x="218221" y="1050518"/>
                  <a:pt x="193416" y="1075296"/>
                  <a:pt x="218221" y="1083555"/>
                </a:cubicBezTo>
                <a:cubicBezTo>
                  <a:pt x="234758" y="1067036"/>
                  <a:pt x="234758" y="1042258"/>
                  <a:pt x="226490" y="1017480"/>
                </a:cubicBezTo>
                <a:cubicBezTo>
                  <a:pt x="259563" y="1042258"/>
                  <a:pt x="234758" y="976183"/>
                  <a:pt x="267831" y="984443"/>
                </a:cubicBezTo>
                <a:cubicBezTo>
                  <a:pt x="284368" y="943146"/>
                  <a:pt x="292636" y="893590"/>
                  <a:pt x="284368" y="844034"/>
                </a:cubicBezTo>
                <a:cubicBezTo>
                  <a:pt x="259563" y="860552"/>
                  <a:pt x="276099" y="893590"/>
                  <a:pt x="243026" y="885330"/>
                </a:cubicBezTo>
                <a:cubicBezTo>
                  <a:pt x="234758" y="852293"/>
                  <a:pt x="284368" y="844034"/>
                  <a:pt x="309173" y="819256"/>
                </a:cubicBezTo>
                <a:cubicBezTo>
                  <a:pt x="333978" y="802737"/>
                  <a:pt x="333978" y="794478"/>
                  <a:pt x="317441" y="786218"/>
                </a:cubicBezTo>
                <a:cubicBezTo>
                  <a:pt x="358783" y="794478"/>
                  <a:pt x="350514" y="744921"/>
                  <a:pt x="358783" y="711884"/>
                </a:cubicBezTo>
                <a:cubicBezTo>
                  <a:pt x="441466" y="645809"/>
                  <a:pt x="532418" y="554956"/>
                  <a:pt x="606832" y="472363"/>
                </a:cubicBezTo>
                <a:cubicBezTo>
                  <a:pt x="598564" y="455844"/>
                  <a:pt x="573759" y="480622"/>
                  <a:pt x="582027" y="455844"/>
                </a:cubicBezTo>
                <a:cubicBezTo>
                  <a:pt x="598564" y="464103"/>
                  <a:pt x="631637" y="439325"/>
                  <a:pt x="639906" y="431066"/>
                </a:cubicBezTo>
                <a:cubicBezTo>
                  <a:pt x="635772" y="418677"/>
                  <a:pt x="625436" y="418677"/>
                  <a:pt x="614067" y="421774"/>
                </a:cubicBezTo>
                <a:lnTo>
                  <a:pt x="601986" y="425857"/>
                </a:lnTo>
                <a:lnTo>
                  <a:pt x="617556" y="402158"/>
                </a:lnTo>
                <a:cubicBezTo>
                  <a:pt x="641973" y="380477"/>
                  <a:pt x="679181" y="377380"/>
                  <a:pt x="697784" y="364991"/>
                </a:cubicBezTo>
                <a:cubicBezTo>
                  <a:pt x="697784" y="381510"/>
                  <a:pt x="697784" y="381510"/>
                  <a:pt x="714321" y="389769"/>
                </a:cubicBezTo>
                <a:cubicBezTo>
                  <a:pt x="739126" y="406288"/>
                  <a:pt x="730857" y="373251"/>
                  <a:pt x="739126" y="364991"/>
                </a:cubicBezTo>
                <a:cubicBezTo>
                  <a:pt x="846614" y="290657"/>
                  <a:pt x="978907" y="232842"/>
                  <a:pt x="1086395" y="166767"/>
                </a:cubicBezTo>
                <a:cubicBezTo>
                  <a:pt x="1193884" y="141989"/>
                  <a:pt x="1260030" y="59395"/>
                  <a:pt x="1359250" y="75914"/>
                </a:cubicBezTo>
                <a:cubicBezTo>
                  <a:pt x="1392324" y="34617"/>
                  <a:pt x="1458470" y="42876"/>
                  <a:pt x="1508080" y="34617"/>
                </a:cubicBezTo>
                <a:cubicBezTo>
                  <a:pt x="1607300" y="26358"/>
                  <a:pt x="1698252" y="-14939"/>
                  <a:pt x="1805740" y="26358"/>
                </a:cubicBezTo>
                <a:cubicBezTo>
                  <a:pt x="1818143" y="11904"/>
                  <a:pt x="1831062" y="4677"/>
                  <a:pt x="1844369" y="170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Font typeface="Arial" charset="0"/>
              <a:buNone/>
              <a:defRPr sz="2800" b="0" i="0" baseline="0">
                <a:latin typeface="+mn-lt"/>
                <a:ea typeface="Roboto Condensed Light" charset="0"/>
                <a:cs typeface="Roboto Condensed Light" charset="0"/>
              </a:defRPr>
            </a:lvl1pPr>
          </a:lstStyle>
          <a:p>
            <a:r>
              <a:rPr lang="en-US" dirty="0" smtClean="0"/>
              <a:t>Picture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 hasCustomPrompt="1"/>
          </p:nvPr>
        </p:nvSpPr>
        <p:spPr>
          <a:xfrm>
            <a:off x="5006379" y="1325081"/>
            <a:ext cx="2043321" cy="2199080"/>
          </a:xfrm>
          <a:custGeom>
            <a:avLst/>
            <a:gdLst>
              <a:gd name="connsiteX0" fmla="*/ 185148 w 3856285"/>
              <a:gd name="connsiteY0" fmla="*/ 3429212 h 4150245"/>
              <a:gd name="connsiteX1" fmla="*/ 190109 w 3856285"/>
              <a:gd name="connsiteY1" fmla="*/ 3434167 h 4150245"/>
              <a:gd name="connsiteX2" fmla="*/ 189282 w 3856285"/>
              <a:gd name="connsiteY2" fmla="*/ 3435406 h 4150245"/>
              <a:gd name="connsiteX3" fmla="*/ 185148 w 3856285"/>
              <a:gd name="connsiteY3" fmla="*/ 3429212 h 4150245"/>
              <a:gd name="connsiteX4" fmla="*/ 601986 w 3856285"/>
              <a:gd name="connsiteY4" fmla="*/ 425857 h 4150245"/>
              <a:gd name="connsiteX5" fmla="*/ 598564 w 3856285"/>
              <a:gd name="connsiteY5" fmla="*/ 431066 h 4150245"/>
              <a:gd name="connsiteX6" fmla="*/ 596827 w 3856285"/>
              <a:gd name="connsiteY6" fmla="*/ 427595 h 4150245"/>
              <a:gd name="connsiteX7" fmla="*/ 596885 w 3856285"/>
              <a:gd name="connsiteY7" fmla="*/ 427582 h 4150245"/>
              <a:gd name="connsiteX8" fmla="*/ 582027 w 3856285"/>
              <a:gd name="connsiteY8" fmla="*/ 389769 h 4150245"/>
              <a:gd name="connsiteX9" fmla="*/ 590296 w 3856285"/>
              <a:gd name="connsiteY9" fmla="*/ 406288 h 4150245"/>
              <a:gd name="connsiteX10" fmla="*/ 590296 w 3856285"/>
              <a:gd name="connsiteY10" fmla="*/ 414547 h 4150245"/>
              <a:gd name="connsiteX11" fmla="*/ 591329 w 3856285"/>
              <a:gd name="connsiteY11" fmla="*/ 416612 h 4150245"/>
              <a:gd name="connsiteX12" fmla="*/ 596827 w 3856285"/>
              <a:gd name="connsiteY12" fmla="*/ 427595 h 4150245"/>
              <a:gd name="connsiteX13" fmla="*/ 582027 w 3856285"/>
              <a:gd name="connsiteY13" fmla="*/ 431066 h 4150245"/>
              <a:gd name="connsiteX14" fmla="*/ 458002 w 3856285"/>
              <a:gd name="connsiteY14" fmla="*/ 530178 h 4150245"/>
              <a:gd name="connsiteX15" fmla="*/ 383588 w 3856285"/>
              <a:gd name="connsiteY15" fmla="*/ 604512 h 4150245"/>
              <a:gd name="connsiteX16" fmla="*/ 259563 w 3856285"/>
              <a:gd name="connsiteY16" fmla="*/ 687106 h 4150245"/>
              <a:gd name="connsiteX17" fmla="*/ 333978 w 3856285"/>
              <a:gd name="connsiteY17" fmla="*/ 579734 h 4150245"/>
              <a:gd name="connsiteX18" fmla="*/ 267831 w 3856285"/>
              <a:gd name="connsiteY18" fmla="*/ 596253 h 4150245"/>
              <a:gd name="connsiteX19" fmla="*/ 209953 w 3856285"/>
              <a:gd name="connsiteY19" fmla="*/ 612772 h 4150245"/>
              <a:gd name="connsiteX20" fmla="*/ 243026 w 3856285"/>
              <a:gd name="connsiteY20" fmla="*/ 571475 h 4150245"/>
              <a:gd name="connsiteX21" fmla="*/ 259563 w 3856285"/>
              <a:gd name="connsiteY21" fmla="*/ 587994 h 4150245"/>
              <a:gd name="connsiteX22" fmla="*/ 300904 w 3856285"/>
              <a:gd name="connsiteY22" fmla="*/ 530178 h 4150245"/>
              <a:gd name="connsiteX23" fmla="*/ 309173 w 3856285"/>
              <a:gd name="connsiteY23" fmla="*/ 546697 h 4150245"/>
              <a:gd name="connsiteX24" fmla="*/ 367051 w 3856285"/>
              <a:gd name="connsiteY24" fmla="*/ 513660 h 4150245"/>
              <a:gd name="connsiteX25" fmla="*/ 375319 w 3856285"/>
              <a:gd name="connsiteY25" fmla="*/ 513660 h 4150245"/>
              <a:gd name="connsiteX26" fmla="*/ 350514 w 3856285"/>
              <a:gd name="connsiteY26" fmla="*/ 579734 h 4150245"/>
              <a:gd name="connsiteX27" fmla="*/ 400124 w 3856285"/>
              <a:gd name="connsiteY27" fmla="*/ 480622 h 4150245"/>
              <a:gd name="connsiteX28" fmla="*/ 482807 w 3856285"/>
              <a:gd name="connsiteY28" fmla="*/ 439325 h 4150245"/>
              <a:gd name="connsiteX29" fmla="*/ 482807 w 3856285"/>
              <a:gd name="connsiteY29" fmla="*/ 455844 h 4150245"/>
              <a:gd name="connsiteX30" fmla="*/ 491076 w 3856285"/>
              <a:gd name="connsiteY30" fmla="*/ 472363 h 4150245"/>
              <a:gd name="connsiteX31" fmla="*/ 565491 w 3856285"/>
              <a:gd name="connsiteY31" fmla="*/ 406288 h 4150245"/>
              <a:gd name="connsiteX32" fmla="*/ 582027 w 3856285"/>
              <a:gd name="connsiteY32" fmla="*/ 389769 h 4150245"/>
              <a:gd name="connsiteX33" fmla="*/ 1844369 w 3856285"/>
              <a:gd name="connsiteY33" fmla="*/ 1709 h 4150245"/>
              <a:gd name="connsiteX34" fmla="*/ 1971106 w 3856285"/>
              <a:gd name="connsiteY34" fmla="*/ 9839 h 4150245"/>
              <a:gd name="connsiteX35" fmla="*/ 1962838 w 3856285"/>
              <a:gd name="connsiteY35" fmla="*/ 42876 h 4150245"/>
              <a:gd name="connsiteX36" fmla="*/ 2012448 w 3856285"/>
              <a:gd name="connsiteY36" fmla="*/ 42876 h 4150245"/>
              <a:gd name="connsiteX37" fmla="*/ 2012448 w 3856285"/>
              <a:gd name="connsiteY37" fmla="*/ 34617 h 4150245"/>
              <a:gd name="connsiteX38" fmla="*/ 2053790 w 3856285"/>
              <a:gd name="connsiteY38" fmla="*/ 67654 h 4150245"/>
              <a:gd name="connsiteX39" fmla="*/ 2086863 w 3856285"/>
              <a:gd name="connsiteY39" fmla="*/ 59395 h 4150245"/>
              <a:gd name="connsiteX40" fmla="*/ 2227425 w 3856285"/>
              <a:gd name="connsiteY40" fmla="*/ 125470 h 4150245"/>
              <a:gd name="connsiteX41" fmla="*/ 2268766 w 3856285"/>
              <a:gd name="connsiteY41" fmla="*/ 141989 h 4150245"/>
              <a:gd name="connsiteX42" fmla="*/ 2285303 w 3856285"/>
              <a:gd name="connsiteY42" fmla="*/ 158507 h 4150245"/>
              <a:gd name="connsiteX43" fmla="*/ 2301840 w 3856285"/>
              <a:gd name="connsiteY43" fmla="*/ 125470 h 4150245"/>
              <a:gd name="connsiteX44" fmla="*/ 2376254 w 3856285"/>
              <a:gd name="connsiteY44" fmla="*/ 232842 h 4150245"/>
              <a:gd name="connsiteX45" fmla="*/ 2442401 w 3856285"/>
              <a:gd name="connsiteY45" fmla="*/ 224582 h 4150245"/>
              <a:gd name="connsiteX46" fmla="*/ 2359718 w 3856285"/>
              <a:gd name="connsiteY46" fmla="*/ 175026 h 4150245"/>
              <a:gd name="connsiteX47" fmla="*/ 2409328 w 3856285"/>
              <a:gd name="connsiteY47" fmla="*/ 175026 h 4150245"/>
              <a:gd name="connsiteX48" fmla="*/ 2533353 w 3856285"/>
              <a:gd name="connsiteY48" fmla="*/ 232842 h 4150245"/>
              <a:gd name="connsiteX49" fmla="*/ 2715256 w 3856285"/>
              <a:gd name="connsiteY49" fmla="*/ 323694 h 4150245"/>
              <a:gd name="connsiteX50" fmla="*/ 2955037 w 3856285"/>
              <a:gd name="connsiteY50" fmla="*/ 431066 h 4150245"/>
              <a:gd name="connsiteX51" fmla="*/ 3203087 w 3856285"/>
              <a:gd name="connsiteY51" fmla="*/ 587994 h 4150245"/>
              <a:gd name="connsiteX52" fmla="*/ 3269234 w 3856285"/>
              <a:gd name="connsiteY52" fmla="*/ 637550 h 4150245"/>
              <a:gd name="connsiteX53" fmla="*/ 3318844 w 3856285"/>
              <a:gd name="connsiteY53" fmla="*/ 678847 h 4150245"/>
              <a:gd name="connsiteX54" fmla="*/ 3318844 w 3856285"/>
              <a:gd name="connsiteY54" fmla="*/ 687106 h 4150245"/>
              <a:gd name="connsiteX55" fmla="*/ 3475942 w 3856285"/>
              <a:gd name="connsiteY55" fmla="*/ 868812 h 4150245"/>
              <a:gd name="connsiteX56" fmla="*/ 3641309 w 3856285"/>
              <a:gd name="connsiteY56" fmla="*/ 1075296 h 4150245"/>
              <a:gd name="connsiteX57" fmla="*/ 3765334 w 3856285"/>
              <a:gd name="connsiteY57" fmla="*/ 1356114 h 4150245"/>
              <a:gd name="connsiteX58" fmla="*/ 3773602 w 3856285"/>
              <a:gd name="connsiteY58" fmla="*/ 1356114 h 4150245"/>
              <a:gd name="connsiteX59" fmla="*/ 3790139 w 3856285"/>
              <a:gd name="connsiteY59" fmla="*/ 1480004 h 4150245"/>
              <a:gd name="connsiteX60" fmla="*/ 3823212 w 3856285"/>
              <a:gd name="connsiteY60" fmla="*/ 1603894 h 4150245"/>
              <a:gd name="connsiteX61" fmla="*/ 3839748 w 3856285"/>
              <a:gd name="connsiteY61" fmla="*/ 1802119 h 4150245"/>
              <a:gd name="connsiteX62" fmla="*/ 3856285 w 3856285"/>
              <a:gd name="connsiteY62" fmla="*/ 1926009 h 4150245"/>
              <a:gd name="connsiteX63" fmla="*/ 3856285 w 3856285"/>
              <a:gd name="connsiteY63" fmla="*/ 2008603 h 4150245"/>
              <a:gd name="connsiteX64" fmla="*/ 3831480 w 3856285"/>
              <a:gd name="connsiteY64" fmla="*/ 2190308 h 4150245"/>
              <a:gd name="connsiteX65" fmla="*/ 3823212 w 3856285"/>
              <a:gd name="connsiteY65" fmla="*/ 2330717 h 4150245"/>
              <a:gd name="connsiteX66" fmla="*/ 3765334 w 3856285"/>
              <a:gd name="connsiteY66" fmla="*/ 2553720 h 4150245"/>
              <a:gd name="connsiteX67" fmla="*/ 3757065 w 3856285"/>
              <a:gd name="connsiteY67" fmla="*/ 2586757 h 4150245"/>
              <a:gd name="connsiteX68" fmla="*/ 3699187 w 3856285"/>
              <a:gd name="connsiteY68" fmla="*/ 2718907 h 4150245"/>
              <a:gd name="connsiteX69" fmla="*/ 3624772 w 3856285"/>
              <a:gd name="connsiteY69" fmla="*/ 2826279 h 4150245"/>
              <a:gd name="connsiteX70" fmla="*/ 3533820 w 3856285"/>
              <a:gd name="connsiteY70" fmla="*/ 3041022 h 4150245"/>
              <a:gd name="connsiteX71" fmla="*/ 3500747 w 3856285"/>
              <a:gd name="connsiteY71" fmla="*/ 3032763 h 4150245"/>
              <a:gd name="connsiteX72" fmla="*/ 3442869 w 3856285"/>
              <a:gd name="connsiteY72" fmla="*/ 3181431 h 4150245"/>
              <a:gd name="connsiteX73" fmla="*/ 3294039 w 3856285"/>
              <a:gd name="connsiteY73" fmla="*/ 3354877 h 4150245"/>
              <a:gd name="connsiteX74" fmla="*/ 2789671 w 3856285"/>
              <a:gd name="connsiteY74" fmla="*/ 3776104 h 4150245"/>
              <a:gd name="connsiteX75" fmla="*/ 2723524 w 3856285"/>
              <a:gd name="connsiteY75" fmla="*/ 3833920 h 4150245"/>
              <a:gd name="connsiteX76" fmla="*/ 2582963 w 3856285"/>
              <a:gd name="connsiteY76" fmla="*/ 3916513 h 4150245"/>
              <a:gd name="connsiteX77" fmla="*/ 2533353 w 3856285"/>
              <a:gd name="connsiteY77" fmla="*/ 3916513 h 4150245"/>
              <a:gd name="connsiteX78" fmla="*/ 2541621 w 3856285"/>
              <a:gd name="connsiteY78" fmla="*/ 3933032 h 4150245"/>
              <a:gd name="connsiteX79" fmla="*/ 2392791 w 3856285"/>
              <a:gd name="connsiteY79" fmla="*/ 4007366 h 4150245"/>
              <a:gd name="connsiteX80" fmla="*/ 2376254 w 3856285"/>
              <a:gd name="connsiteY80" fmla="*/ 3990848 h 4150245"/>
              <a:gd name="connsiteX81" fmla="*/ 2401059 w 3856285"/>
              <a:gd name="connsiteY81" fmla="*/ 3966070 h 4150245"/>
              <a:gd name="connsiteX82" fmla="*/ 2326645 w 3856285"/>
              <a:gd name="connsiteY82" fmla="*/ 3990848 h 4150245"/>
              <a:gd name="connsiteX83" fmla="*/ 2326645 w 3856285"/>
              <a:gd name="connsiteY83" fmla="*/ 4007366 h 4150245"/>
              <a:gd name="connsiteX84" fmla="*/ 2260498 w 3856285"/>
              <a:gd name="connsiteY84" fmla="*/ 4032144 h 4150245"/>
              <a:gd name="connsiteX85" fmla="*/ 2310108 w 3856285"/>
              <a:gd name="connsiteY85" fmla="*/ 3999107 h 4150245"/>
              <a:gd name="connsiteX86" fmla="*/ 2210888 w 3856285"/>
              <a:gd name="connsiteY86" fmla="*/ 4007366 h 4150245"/>
              <a:gd name="connsiteX87" fmla="*/ 2169546 w 3856285"/>
              <a:gd name="connsiteY87" fmla="*/ 4040404 h 4150245"/>
              <a:gd name="connsiteX88" fmla="*/ 2037253 w 3856285"/>
              <a:gd name="connsiteY88" fmla="*/ 4081701 h 4150245"/>
              <a:gd name="connsiteX89" fmla="*/ 2045521 w 3856285"/>
              <a:gd name="connsiteY89" fmla="*/ 4081701 h 4150245"/>
              <a:gd name="connsiteX90" fmla="*/ 1946302 w 3856285"/>
              <a:gd name="connsiteY90" fmla="*/ 4131257 h 4150245"/>
              <a:gd name="connsiteX91" fmla="*/ 1929765 w 3856285"/>
              <a:gd name="connsiteY91" fmla="*/ 4139516 h 4150245"/>
              <a:gd name="connsiteX92" fmla="*/ 1301372 w 3856285"/>
              <a:gd name="connsiteY92" fmla="*/ 4131257 h 4150245"/>
              <a:gd name="connsiteX93" fmla="*/ 1309640 w 3856285"/>
              <a:gd name="connsiteY93" fmla="*/ 4131257 h 4150245"/>
              <a:gd name="connsiteX94" fmla="*/ 1160810 w 3856285"/>
              <a:gd name="connsiteY94" fmla="*/ 4114738 h 4150245"/>
              <a:gd name="connsiteX95" fmla="*/ 1061590 w 3856285"/>
              <a:gd name="connsiteY95" fmla="*/ 4065182 h 4150245"/>
              <a:gd name="connsiteX96" fmla="*/ 945834 w 3856285"/>
              <a:gd name="connsiteY96" fmla="*/ 4065182 h 4150245"/>
              <a:gd name="connsiteX97" fmla="*/ 838346 w 3856285"/>
              <a:gd name="connsiteY97" fmla="*/ 4007366 h 4150245"/>
              <a:gd name="connsiteX98" fmla="*/ 722589 w 3856285"/>
              <a:gd name="connsiteY98" fmla="*/ 3957810 h 4150245"/>
              <a:gd name="connsiteX99" fmla="*/ 706052 w 3856285"/>
              <a:gd name="connsiteY99" fmla="*/ 3924773 h 4150245"/>
              <a:gd name="connsiteX100" fmla="*/ 689516 w 3856285"/>
              <a:gd name="connsiteY100" fmla="*/ 3957810 h 4150245"/>
              <a:gd name="connsiteX101" fmla="*/ 672979 w 3856285"/>
              <a:gd name="connsiteY101" fmla="*/ 3924773 h 4150245"/>
              <a:gd name="connsiteX102" fmla="*/ 664711 w 3856285"/>
              <a:gd name="connsiteY102" fmla="*/ 3933032 h 4150245"/>
              <a:gd name="connsiteX103" fmla="*/ 515881 w 3856285"/>
              <a:gd name="connsiteY103" fmla="*/ 3833920 h 4150245"/>
              <a:gd name="connsiteX104" fmla="*/ 623369 w 3856285"/>
              <a:gd name="connsiteY104" fmla="*/ 3875217 h 4150245"/>
              <a:gd name="connsiteX105" fmla="*/ 639906 w 3856285"/>
              <a:gd name="connsiteY105" fmla="*/ 3908254 h 4150245"/>
              <a:gd name="connsiteX106" fmla="*/ 648174 w 3856285"/>
              <a:gd name="connsiteY106" fmla="*/ 3891735 h 4150245"/>
              <a:gd name="connsiteX107" fmla="*/ 689516 w 3856285"/>
              <a:gd name="connsiteY107" fmla="*/ 3916513 h 4150245"/>
              <a:gd name="connsiteX108" fmla="*/ 722589 w 3856285"/>
              <a:gd name="connsiteY108" fmla="*/ 3875217 h 4150245"/>
              <a:gd name="connsiteX109" fmla="*/ 532418 w 3856285"/>
              <a:gd name="connsiteY109" fmla="*/ 3718289 h 4150245"/>
              <a:gd name="connsiteX110" fmla="*/ 466271 w 3856285"/>
              <a:gd name="connsiteY110" fmla="*/ 3652214 h 4150245"/>
              <a:gd name="connsiteX111" fmla="*/ 400124 w 3856285"/>
              <a:gd name="connsiteY111" fmla="*/ 3635695 h 4150245"/>
              <a:gd name="connsiteX112" fmla="*/ 408393 w 3856285"/>
              <a:gd name="connsiteY112" fmla="*/ 3619177 h 4150245"/>
              <a:gd name="connsiteX113" fmla="*/ 325709 w 3856285"/>
              <a:gd name="connsiteY113" fmla="*/ 3553102 h 4150245"/>
              <a:gd name="connsiteX114" fmla="*/ 342246 w 3856285"/>
              <a:gd name="connsiteY114" fmla="*/ 3561361 h 4150245"/>
              <a:gd name="connsiteX115" fmla="*/ 350514 w 3856285"/>
              <a:gd name="connsiteY115" fmla="*/ 3553102 h 4150245"/>
              <a:gd name="connsiteX116" fmla="*/ 218221 w 3856285"/>
              <a:gd name="connsiteY116" fmla="*/ 3462249 h 4150245"/>
              <a:gd name="connsiteX117" fmla="*/ 226490 w 3856285"/>
              <a:gd name="connsiteY117" fmla="*/ 3453990 h 4150245"/>
              <a:gd name="connsiteX118" fmla="*/ 209953 w 3856285"/>
              <a:gd name="connsiteY118" fmla="*/ 3437471 h 4150245"/>
              <a:gd name="connsiteX119" fmla="*/ 201685 w 3856285"/>
              <a:gd name="connsiteY119" fmla="*/ 3445730 h 4150245"/>
              <a:gd name="connsiteX120" fmla="*/ 199617 w 3856285"/>
              <a:gd name="connsiteY120" fmla="*/ 3443665 h 4150245"/>
              <a:gd name="connsiteX121" fmla="*/ 190109 w 3856285"/>
              <a:gd name="connsiteY121" fmla="*/ 3434167 h 4150245"/>
              <a:gd name="connsiteX122" fmla="*/ 193416 w 3856285"/>
              <a:gd name="connsiteY122" fmla="*/ 3429212 h 4150245"/>
              <a:gd name="connsiteX123" fmla="*/ 193416 w 3856285"/>
              <a:gd name="connsiteY123" fmla="*/ 3379655 h 4150245"/>
              <a:gd name="connsiteX124" fmla="*/ 127269 w 3856285"/>
              <a:gd name="connsiteY124" fmla="*/ 3338359 h 4150245"/>
              <a:gd name="connsiteX125" fmla="*/ 110733 w 3856285"/>
              <a:gd name="connsiteY125" fmla="*/ 3346618 h 4150245"/>
              <a:gd name="connsiteX126" fmla="*/ 135538 w 3856285"/>
              <a:gd name="connsiteY126" fmla="*/ 3305321 h 4150245"/>
              <a:gd name="connsiteX127" fmla="*/ 284368 w 3856285"/>
              <a:gd name="connsiteY127" fmla="*/ 3412693 h 4150245"/>
              <a:gd name="connsiteX128" fmla="*/ 342246 w 3856285"/>
              <a:gd name="connsiteY128" fmla="*/ 3429212 h 4150245"/>
              <a:gd name="connsiteX129" fmla="*/ 358783 w 3856285"/>
              <a:gd name="connsiteY129" fmla="*/ 3445730 h 4150245"/>
              <a:gd name="connsiteX130" fmla="*/ 375319 w 3856285"/>
              <a:gd name="connsiteY130" fmla="*/ 3495286 h 4150245"/>
              <a:gd name="connsiteX131" fmla="*/ 433198 w 3856285"/>
              <a:gd name="connsiteY131" fmla="*/ 3520064 h 4150245"/>
              <a:gd name="connsiteX132" fmla="*/ 358783 w 3856285"/>
              <a:gd name="connsiteY132" fmla="*/ 3536583 h 4150245"/>
              <a:gd name="connsiteX133" fmla="*/ 474539 w 3856285"/>
              <a:gd name="connsiteY133" fmla="*/ 3660474 h 4150245"/>
              <a:gd name="connsiteX134" fmla="*/ 582027 w 3856285"/>
              <a:gd name="connsiteY134" fmla="*/ 3718289 h 4150245"/>
              <a:gd name="connsiteX135" fmla="*/ 788736 w 3856285"/>
              <a:gd name="connsiteY135" fmla="*/ 3850439 h 4150245"/>
              <a:gd name="connsiteX136" fmla="*/ 797004 w 3856285"/>
              <a:gd name="connsiteY136" fmla="*/ 3866957 h 4150245"/>
              <a:gd name="connsiteX137" fmla="*/ 912761 w 3856285"/>
              <a:gd name="connsiteY137" fmla="*/ 3891735 h 4150245"/>
              <a:gd name="connsiteX138" fmla="*/ 1532885 w 3856285"/>
              <a:gd name="connsiteY138" fmla="*/ 4023885 h 4150245"/>
              <a:gd name="connsiteX139" fmla="*/ 1565958 w 3856285"/>
              <a:gd name="connsiteY139" fmla="*/ 4015626 h 4150245"/>
              <a:gd name="connsiteX140" fmla="*/ 1656910 w 3856285"/>
              <a:gd name="connsiteY140" fmla="*/ 4015626 h 4150245"/>
              <a:gd name="connsiteX141" fmla="*/ 1698252 w 3856285"/>
              <a:gd name="connsiteY141" fmla="*/ 3974329 h 4150245"/>
              <a:gd name="connsiteX142" fmla="*/ 1756130 w 3856285"/>
              <a:gd name="connsiteY142" fmla="*/ 4007366 h 4150245"/>
              <a:gd name="connsiteX143" fmla="*/ 1739593 w 3856285"/>
              <a:gd name="connsiteY143" fmla="*/ 3957810 h 4150245"/>
              <a:gd name="connsiteX144" fmla="*/ 1772667 w 3856285"/>
              <a:gd name="connsiteY144" fmla="*/ 3990848 h 4150245"/>
              <a:gd name="connsiteX145" fmla="*/ 1888423 w 3856285"/>
              <a:gd name="connsiteY145" fmla="*/ 3957810 h 4150245"/>
              <a:gd name="connsiteX146" fmla="*/ 1888423 w 3856285"/>
              <a:gd name="connsiteY146" fmla="*/ 3941292 h 4150245"/>
              <a:gd name="connsiteX147" fmla="*/ 1954570 w 3856285"/>
              <a:gd name="connsiteY147" fmla="*/ 3941292 h 4150245"/>
              <a:gd name="connsiteX148" fmla="*/ 2012448 w 3856285"/>
              <a:gd name="connsiteY148" fmla="*/ 3899995 h 4150245"/>
              <a:gd name="connsiteX149" fmla="*/ 2062058 w 3856285"/>
              <a:gd name="connsiteY149" fmla="*/ 3924773 h 4150245"/>
              <a:gd name="connsiteX150" fmla="*/ 2177815 w 3856285"/>
              <a:gd name="connsiteY150" fmla="*/ 3899995 h 4150245"/>
              <a:gd name="connsiteX151" fmla="*/ 2227425 w 3856285"/>
              <a:gd name="connsiteY151" fmla="*/ 3858698 h 4150245"/>
              <a:gd name="connsiteX152" fmla="*/ 2301840 w 3856285"/>
              <a:gd name="connsiteY152" fmla="*/ 3833920 h 4150245"/>
              <a:gd name="connsiteX153" fmla="*/ 2367986 w 3856285"/>
              <a:gd name="connsiteY153" fmla="*/ 3817401 h 4150245"/>
              <a:gd name="connsiteX154" fmla="*/ 2425864 w 3856285"/>
              <a:gd name="connsiteY154" fmla="*/ 3751326 h 4150245"/>
              <a:gd name="connsiteX155" fmla="*/ 2483743 w 3856285"/>
              <a:gd name="connsiteY155" fmla="*/ 3718289 h 4150245"/>
              <a:gd name="connsiteX156" fmla="*/ 2450669 w 3856285"/>
              <a:gd name="connsiteY156" fmla="*/ 3701770 h 4150245"/>
              <a:gd name="connsiteX157" fmla="*/ 2442401 w 3856285"/>
              <a:gd name="connsiteY157" fmla="*/ 3710030 h 4150245"/>
              <a:gd name="connsiteX158" fmla="*/ 2425864 w 3856285"/>
              <a:gd name="connsiteY158" fmla="*/ 3676992 h 4150245"/>
              <a:gd name="connsiteX159" fmla="*/ 2492011 w 3856285"/>
              <a:gd name="connsiteY159" fmla="*/ 3635695 h 4150245"/>
              <a:gd name="connsiteX160" fmla="*/ 2425864 w 3856285"/>
              <a:gd name="connsiteY160" fmla="*/ 3635695 h 4150245"/>
              <a:gd name="connsiteX161" fmla="*/ 2425864 w 3856285"/>
              <a:gd name="connsiteY161" fmla="*/ 3594399 h 4150245"/>
              <a:gd name="connsiteX162" fmla="*/ 2351450 w 3856285"/>
              <a:gd name="connsiteY162" fmla="*/ 3610917 h 4150245"/>
              <a:gd name="connsiteX163" fmla="*/ 2045521 w 3856285"/>
              <a:gd name="connsiteY163" fmla="*/ 3718289 h 4150245"/>
              <a:gd name="connsiteX164" fmla="*/ 1987643 w 3856285"/>
              <a:gd name="connsiteY164" fmla="*/ 3718289 h 4150245"/>
              <a:gd name="connsiteX165" fmla="*/ 1962838 w 3856285"/>
              <a:gd name="connsiteY165" fmla="*/ 3743067 h 4150245"/>
              <a:gd name="connsiteX166" fmla="*/ 1962838 w 3856285"/>
              <a:gd name="connsiteY166" fmla="*/ 3726548 h 4150245"/>
              <a:gd name="connsiteX167" fmla="*/ 1904960 w 3856285"/>
              <a:gd name="connsiteY167" fmla="*/ 3718289 h 4150245"/>
              <a:gd name="connsiteX168" fmla="*/ 1896692 w 3856285"/>
              <a:gd name="connsiteY168" fmla="*/ 3718289 h 4150245"/>
              <a:gd name="connsiteX169" fmla="*/ 1880155 w 3856285"/>
              <a:gd name="connsiteY169" fmla="*/ 3726548 h 4150245"/>
              <a:gd name="connsiteX170" fmla="*/ 1822277 w 3856285"/>
              <a:gd name="connsiteY170" fmla="*/ 3776104 h 4150245"/>
              <a:gd name="connsiteX171" fmla="*/ 1814008 w 3856285"/>
              <a:gd name="connsiteY171" fmla="*/ 3718289 h 4150245"/>
              <a:gd name="connsiteX172" fmla="*/ 1756130 w 3856285"/>
              <a:gd name="connsiteY172" fmla="*/ 3734808 h 4150245"/>
              <a:gd name="connsiteX173" fmla="*/ 1772667 w 3856285"/>
              <a:gd name="connsiteY173" fmla="*/ 3743067 h 4150245"/>
              <a:gd name="connsiteX174" fmla="*/ 1772667 w 3856285"/>
              <a:gd name="connsiteY174" fmla="*/ 3751326 h 4150245"/>
              <a:gd name="connsiteX175" fmla="*/ 1739593 w 3856285"/>
              <a:gd name="connsiteY175" fmla="*/ 3726548 h 4150245"/>
              <a:gd name="connsiteX176" fmla="*/ 1458470 w 3856285"/>
              <a:gd name="connsiteY176" fmla="*/ 3718289 h 4150245"/>
              <a:gd name="connsiteX177" fmla="*/ 1450202 w 3856285"/>
              <a:gd name="connsiteY177" fmla="*/ 3751326 h 4150245"/>
              <a:gd name="connsiteX178" fmla="*/ 1408860 w 3856285"/>
              <a:gd name="connsiteY178" fmla="*/ 3734808 h 4150245"/>
              <a:gd name="connsiteX179" fmla="*/ 1433665 w 3856285"/>
              <a:gd name="connsiteY179" fmla="*/ 3718289 h 4150245"/>
              <a:gd name="connsiteX180" fmla="*/ 1293104 w 3856285"/>
              <a:gd name="connsiteY180" fmla="*/ 3693511 h 4150245"/>
              <a:gd name="connsiteX181" fmla="*/ 1020249 w 3856285"/>
              <a:gd name="connsiteY181" fmla="*/ 3602658 h 4150245"/>
              <a:gd name="connsiteX182" fmla="*/ 987176 w 3856285"/>
              <a:gd name="connsiteY182" fmla="*/ 3569621 h 4150245"/>
              <a:gd name="connsiteX183" fmla="*/ 987176 w 3856285"/>
              <a:gd name="connsiteY183" fmla="*/ 3586139 h 4150245"/>
              <a:gd name="connsiteX184" fmla="*/ 739126 w 3856285"/>
              <a:gd name="connsiteY184" fmla="*/ 3387915 h 4150245"/>
              <a:gd name="connsiteX185" fmla="*/ 772199 w 3856285"/>
              <a:gd name="connsiteY185" fmla="*/ 3363137 h 4150245"/>
              <a:gd name="connsiteX186" fmla="*/ 689516 w 3856285"/>
              <a:gd name="connsiteY186" fmla="*/ 3272284 h 4150245"/>
              <a:gd name="connsiteX187" fmla="*/ 689516 w 3856285"/>
              <a:gd name="connsiteY187" fmla="*/ 3280543 h 4150245"/>
              <a:gd name="connsiteX188" fmla="*/ 623369 w 3856285"/>
              <a:gd name="connsiteY188" fmla="*/ 3230987 h 4150245"/>
              <a:gd name="connsiteX189" fmla="*/ 582027 w 3856285"/>
              <a:gd name="connsiteY189" fmla="*/ 3189690 h 4150245"/>
              <a:gd name="connsiteX190" fmla="*/ 416661 w 3856285"/>
              <a:gd name="connsiteY190" fmla="*/ 2991466 h 4150245"/>
              <a:gd name="connsiteX191" fmla="*/ 292636 w 3856285"/>
              <a:gd name="connsiteY191" fmla="*/ 2842797 h 4150245"/>
              <a:gd name="connsiteX192" fmla="*/ 143806 w 3856285"/>
              <a:gd name="connsiteY192" fmla="*/ 2479386 h 4150245"/>
              <a:gd name="connsiteX193" fmla="*/ 119001 w 3856285"/>
              <a:gd name="connsiteY193" fmla="*/ 2281161 h 4150245"/>
              <a:gd name="connsiteX194" fmla="*/ 77659 w 3856285"/>
              <a:gd name="connsiteY194" fmla="*/ 2124234 h 4150245"/>
              <a:gd name="connsiteX195" fmla="*/ 77659 w 3856285"/>
              <a:gd name="connsiteY195" fmla="*/ 2074677 h 4150245"/>
              <a:gd name="connsiteX196" fmla="*/ 77659 w 3856285"/>
              <a:gd name="connsiteY196" fmla="*/ 2082937 h 4150245"/>
              <a:gd name="connsiteX197" fmla="*/ 61123 w 3856285"/>
              <a:gd name="connsiteY197" fmla="*/ 2082937 h 4150245"/>
              <a:gd name="connsiteX198" fmla="*/ 110733 w 3856285"/>
              <a:gd name="connsiteY198" fmla="*/ 1950787 h 4150245"/>
              <a:gd name="connsiteX199" fmla="*/ 152074 w 3856285"/>
              <a:gd name="connsiteY199" fmla="*/ 1628672 h 4150245"/>
              <a:gd name="connsiteX200" fmla="*/ 193416 w 3856285"/>
              <a:gd name="connsiteY200" fmla="*/ 1446967 h 4150245"/>
              <a:gd name="connsiteX201" fmla="*/ 119001 w 3856285"/>
              <a:gd name="connsiteY201" fmla="*/ 1546079 h 4150245"/>
              <a:gd name="connsiteX202" fmla="*/ 102464 w 3856285"/>
              <a:gd name="connsiteY202" fmla="*/ 1496523 h 4150245"/>
              <a:gd name="connsiteX203" fmla="*/ 19781 w 3856285"/>
              <a:gd name="connsiteY203" fmla="*/ 1711266 h 4150245"/>
              <a:gd name="connsiteX204" fmla="*/ 3245 w 3856285"/>
              <a:gd name="connsiteY204" fmla="*/ 1645191 h 4150245"/>
              <a:gd name="connsiteX205" fmla="*/ 11513 w 3856285"/>
              <a:gd name="connsiteY205" fmla="*/ 1645191 h 4150245"/>
              <a:gd name="connsiteX206" fmla="*/ 77659 w 3856285"/>
              <a:gd name="connsiteY206" fmla="*/ 1438707 h 4150245"/>
              <a:gd name="connsiteX207" fmla="*/ 110733 w 3856285"/>
              <a:gd name="connsiteY207" fmla="*/ 1413929 h 4150245"/>
              <a:gd name="connsiteX208" fmla="*/ 127269 w 3856285"/>
              <a:gd name="connsiteY208" fmla="*/ 1430448 h 4150245"/>
              <a:gd name="connsiteX209" fmla="*/ 234758 w 3856285"/>
              <a:gd name="connsiteY209" fmla="*/ 1190927 h 4150245"/>
              <a:gd name="connsiteX210" fmla="*/ 209953 w 3856285"/>
              <a:gd name="connsiteY210" fmla="*/ 1050518 h 4150245"/>
              <a:gd name="connsiteX211" fmla="*/ 218221 w 3856285"/>
              <a:gd name="connsiteY211" fmla="*/ 1083555 h 4150245"/>
              <a:gd name="connsiteX212" fmla="*/ 226490 w 3856285"/>
              <a:gd name="connsiteY212" fmla="*/ 1017480 h 4150245"/>
              <a:gd name="connsiteX213" fmla="*/ 267831 w 3856285"/>
              <a:gd name="connsiteY213" fmla="*/ 984443 h 4150245"/>
              <a:gd name="connsiteX214" fmla="*/ 284368 w 3856285"/>
              <a:gd name="connsiteY214" fmla="*/ 844034 h 4150245"/>
              <a:gd name="connsiteX215" fmla="*/ 243026 w 3856285"/>
              <a:gd name="connsiteY215" fmla="*/ 885330 h 4150245"/>
              <a:gd name="connsiteX216" fmla="*/ 309173 w 3856285"/>
              <a:gd name="connsiteY216" fmla="*/ 819256 h 4150245"/>
              <a:gd name="connsiteX217" fmla="*/ 317441 w 3856285"/>
              <a:gd name="connsiteY217" fmla="*/ 786218 h 4150245"/>
              <a:gd name="connsiteX218" fmla="*/ 358783 w 3856285"/>
              <a:gd name="connsiteY218" fmla="*/ 711884 h 4150245"/>
              <a:gd name="connsiteX219" fmla="*/ 606832 w 3856285"/>
              <a:gd name="connsiteY219" fmla="*/ 472363 h 4150245"/>
              <a:gd name="connsiteX220" fmla="*/ 582027 w 3856285"/>
              <a:gd name="connsiteY220" fmla="*/ 455844 h 4150245"/>
              <a:gd name="connsiteX221" fmla="*/ 639906 w 3856285"/>
              <a:gd name="connsiteY221" fmla="*/ 431066 h 4150245"/>
              <a:gd name="connsiteX222" fmla="*/ 614067 w 3856285"/>
              <a:gd name="connsiteY222" fmla="*/ 421774 h 4150245"/>
              <a:gd name="connsiteX223" fmla="*/ 601986 w 3856285"/>
              <a:gd name="connsiteY223" fmla="*/ 425857 h 4150245"/>
              <a:gd name="connsiteX224" fmla="*/ 617556 w 3856285"/>
              <a:gd name="connsiteY224" fmla="*/ 402158 h 4150245"/>
              <a:gd name="connsiteX225" fmla="*/ 697784 w 3856285"/>
              <a:gd name="connsiteY225" fmla="*/ 364991 h 4150245"/>
              <a:gd name="connsiteX226" fmla="*/ 714321 w 3856285"/>
              <a:gd name="connsiteY226" fmla="*/ 389769 h 4150245"/>
              <a:gd name="connsiteX227" fmla="*/ 739126 w 3856285"/>
              <a:gd name="connsiteY227" fmla="*/ 364991 h 4150245"/>
              <a:gd name="connsiteX228" fmla="*/ 1086395 w 3856285"/>
              <a:gd name="connsiteY228" fmla="*/ 166767 h 4150245"/>
              <a:gd name="connsiteX229" fmla="*/ 1359250 w 3856285"/>
              <a:gd name="connsiteY229" fmla="*/ 75914 h 4150245"/>
              <a:gd name="connsiteX230" fmla="*/ 1508080 w 3856285"/>
              <a:gd name="connsiteY230" fmla="*/ 34617 h 4150245"/>
              <a:gd name="connsiteX231" fmla="*/ 1805740 w 3856285"/>
              <a:gd name="connsiteY231" fmla="*/ 26358 h 4150245"/>
              <a:gd name="connsiteX232" fmla="*/ 1844369 w 3856285"/>
              <a:gd name="connsiteY232" fmla="*/ 1709 h 415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3856285" h="4150245">
                <a:moveTo>
                  <a:pt x="185148" y="3429212"/>
                </a:moveTo>
                <a:lnTo>
                  <a:pt x="190109" y="3434167"/>
                </a:lnTo>
                <a:lnTo>
                  <a:pt x="189282" y="3435406"/>
                </a:lnTo>
                <a:cubicBezTo>
                  <a:pt x="187215" y="3435406"/>
                  <a:pt x="185148" y="3433342"/>
                  <a:pt x="185148" y="3429212"/>
                </a:cubicBezTo>
                <a:close/>
                <a:moveTo>
                  <a:pt x="601986" y="425857"/>
                </a:moveTo>
                <a:lnTo>
                  <a:pt x="598564" y="431066"/>
                </a:lnTo>
                <a:lnTo>
                  <a:pt x="596827" y="427595"/>
                </a:lnTo>
                <a:lnTo>
                  <a:pt x="596885" y="427582"/>
                </a:lnTo>
                <a:close/>
                <a:moveTo>
                  <a:pt x="582027" y="389769"/>
                </a:moveTo>
                <a:cubicBezTo>
                  <a:pt x="582027" y="389769"/>
                  <a:pt x="582027" y="389769"/>
                  <a:pt x="590296" y="406288"/>
                </a:cubicBezTo>
                <a:cubicBezTo>
                  <a:pt x="590296" y="406288"/>
                  <a:pt x="590296" y="406288"/>
                  <a:pt x="590296" y="414547"/>
                </a:cubicBezTo>
                <a:cubicBezTo>
                  <a:pt x="590296" y="414547"/>
                  <a:pt x="590296" y="414547"/>
                  <a:pt x="591329" y="416612"/>
                </a:cubicBezTo>
                <a:lnTo>
                  <a:pt x="596827" y="427595"/>
                </a:lnTo>
                <a:lnTo>
                  <a:pt x="582027" y="431066"/>
                </a:lnTo>
                <a:cubicBezTo>
                  <a:pt x="548954" y="472363"/>
                  <a:pt x="474539" y="464103"/>
                  <a:pt x="458002" y="530178"/>
                </a:cubicBezTo>
                <a:cubicBezTo>
                  <a:pt x="441466" y="546697"/>
                  <a:pt x="375319" y="563216"/>
                  <a:pt x="383588" y="604512"/>
                </a:cubicBezTo>
                <a:cubicBezTo>
                  <a:pt x="325709" y="587994"/>
                  <a:pt x="300904" y="670587"/>
                  <a:pt x="259563" y="687106"/>
                </a:cubicBezTo>
                <a:cubicBezTo>
                  <a:pt x="243026" y="629290"/>
                  <a:pt x="342246" y="645809"/>
                  <a:pt x="333978" y="579734"/>
                </a:cubicBezTo>
                <a:cubicBezTo>
                  <a:pt x="309173" y="587994"/>
                  <a:pt x="276099" y="554956"/>
                  <a:pt x="267831" y="596253"/>
                </a:cubicBezTo>
                <a:cubicBezTo>
                  <a:pt x="251294" y="612772"/>
                  <a:pt x="226490" y="629290"/>
                  <a:pt x="209953" y="612772"/>
                </a:cubicBezTo>
                <a:cubicBezTo>
                  <a:pt x="209953" y="612772"/>
                  <a:pt x="209953" y="612772"/>
                  <a:pt x="243026" y="571475"/>
                </a:cubicBezTo>
                <a:cubicBezTo>
                  <a:pt x="243026" y="571475"/>
                  <a:pt x="243026" y="571475"/>
                  <a:pt x="259563" y="587994"/>
                </a:cubicBezTo>
                <a:cubicBezTo>
                  <a:pt x="259563" y="587994"/>
                  <a:pt x="259563" y="587994"/>
                  <a:pt x="300904" y="530178"/>
                </a:cubicBezTo>
                <a:cubicBezTo>
                  <a:pt x="300904" y="530178"/>
                  <a:pt x="300904" y="530178"/>
                  <a:pt x="309173" y="546697"/>
                </a:cubicBezTo>
                <a:cubicBezTo>
                  <a:pt x="333978" y="538438"/>
                  <a:pt x="342246" y="505400"/>
                  <a:pt x="367051" y="513660"/>
                </a:cubicBezTo>
                <a:cubicBezTo>
                  <a:pt x="367051" y="513660"/>
                  <a:pt x="367051" y="513660"/>
                  <a:pt x="375319" y="513660"/>
                </a:cubicBezTo>
                <a:cubicBezTo>
                  <a:pt x="342246" y="538438"/>
                  <a:pt x="358783" y="546697"/>
                  <a:pt x="350514" y="579734"/>
                </a:cubicBezTo>
                <a:cubicBezTo>
                  <a:pt x="375319" y="563216"/>
                  <a:pt x="458002" y="521919"/>
                  <a:pt x="400124" y="480622"/>
                </a:cubicBezTo>
                <a:cubicBezTo>
                  <a:pt x="449734" y="488881"/>
                  <a:pt x="441466" y="447585"/>
                  <a:pt x="482807" y="439325"/>
                </a:cubicBezTo>
                <a:cubicBezTo>
                  <a:pt x="482807" y="447585"/>
                  <a:pt x="474539" y="447585"/>
                  <a:pt x="482807" y="455844"/>
                </a:cubicBezTo>
                <a:cubicBezTo>
                  <a:pt x="482807" y="455844"/>
                  <a:pt x="482807" y="455844"/>
                  <a:pt x="491076" y="472363"/>
                </a:cubicBezTo>
                <a:cubicBezTo>
                  <a:pt x="499344" y="439325"/>
                  <a:pt x="540686" y="406288"/>
                  <a:pt x="565491" y="406288"/>
                </a:cubicBezTo>
                <a:cubicBezTo>
                  <a:pt x="565491" y="406288"/>
                  <a:pt x="565491" y="406288"/>
                  <a:pt x="582027" y="389769"/>
                </a:cubicBezTo>
                <a:close/>
                <a:moveTo>
                  <a:pt x="1844369" y="1709"/>
                </a:moveTo>
                <a:cubicBezTo>
                  <a:pt x="1884289" y="-7196"/>
                  <a:pt x="1927698" y="22228"/>
                  <a:pt x="1971106" y="9839"/>
                </a:cubicBezTo>
                <a:cubicBezTo>
                  <a:pt x="1971106" y="26358"/>
                  <a:pt x="1971106" y="34617"/>
                  <a:pt x="1962838" y="42876"/>
                </a:cubicBezTo>
                <a:cubicBezTo>
                  <a:pt x="1971106" y="51136"/>
                  <a:pt x="2004180" y="67654"/>
                  <a:pt x="2012448" y="42876"/>
                </a:cubicBezTo>
                <a:cubicBezTo>
                  <a:pt x="2012448" y="42876"/>
                  <a:pt x="2012448" y="42876"/>
                  <a:pt x="2012448" y="34617"/>
                </a:cubicBezTo>
                <a:cubicBezTo>
                  <a:pt x="2028985" y="42876"/>
                  <a:pt x="2020716" y="75914"/>
                  <a:pt x="2053790" y="67654"/>
                </a:cubicBezTo>
                <a:cubicBezTo>
                  <a:pt x="2062058" y="26358"/>
                  <a:pt x="2070326" y="75914"/>
                  <a:pt x="2086863" y="59395"/>
                </a:cubicBezTo>
                <a:cubicBezTo>
                  <a:pt x="2119936" y="100692"/>
                  <a:pt x="2177815" y="92432"/>
                  <a:pt x="2227425" y="125470"/>
                </a:cubicBezTo>
                <a:cubicBezTo>
                  <a:pt x="2260498" y="125470"/>
                  <a:pt x="2260498" y="117211"/>
                  <a:pt x="2268766" y="141989"/>
                </a:cubicBezTo>
                <a:cubicBezTo>
                  <a:pt x="2268766" y="141989"/>
                  <a:pt x="2268766" y="141989"/>
                  <a:pt x="2285303" y="158507"/>
                </a:cubicBezTo>
                <a:cubicBezTo>
                  <a:pt x="2285303" y="158507"/>
                  <a:pt x="2285303" y="158507"/>
                  <a:pt x="2301840" y="125470"/>
                </a:cubicBezTo>
                <a:cubicBezTo>
                  <a:pt x="2326645" y="150248"/>
                  <a:pt x="2318376" y="216323"/>
                  <a:pt x="2376254" y="232842"/>
                </a:cubicBezTo>
                <a:cubicBezTo>
                  <a:pt x="2376254" y="232842"/>
                  <a:pt x="2376254" y="232842"/>
                  <a:pt x="2442401" y="224582"/>
                </a:cubicBezTo>
                <a:cubicBezTo>
                  <a:pt x="2442401" y="199804"/>
                  <a:pt x="2384523" y="183285"/>
                  <a:pt x="2359718" y="175026"/>
                </a:cubicBezTo>
                <a:cubicBezTo>
                  <a:pt x="2351450" y="150248"/>
                  <a:pt x="2409328" y="216323"/>
                  <a:pt x="2409328" y="175026"/>
                </a:cubicBezTo>
                <a:cubicBezTo>
                  <a:pt x="2450669" y="191545"/>
                  <a:pt x="2508548" y="191545"/>
                  <a:pt x="2533353" y="232842"/>
                </a:cubicBezTo>
                <a:cubicBezTo>
                  <a:pt x="2591231" y="257620"/>
                  <a:pt x="2649109" y="298916"/>
                  <a:pt x="2715256" y="323694"/>
                </a:cubicBezTo>
                <a:cubicBezTo>
                  <a:pt x="2781403" y="398029"/>
                  <a:pt x="2888891" y="348472"/>
                  <a:pt x="2955037" y="431066"/>
                </a:cubicBezTo>
                <a:cubicBezTo>
                  <a:pt x="3045989" y="472363"/>
                  <a:pt x="3120404" y="554956"/>
                  <a:pt x="3203087" y="587994"/>
                </a:cubicBezTo>
                <a:cubicBezTo>
                  <a:pt x="3227892" y="612772"/>
                  <a:pt x="3244429" y="637550"/>
                  <a:pt x="3269234" y="637550"/>
                </a:cubicBezTo>
                <a:cubicBezTo>
                  <a:pt x="3269234" y="670587"/>
                  <a:pt x="3302307" y="662328"/>
                  <a:pt x="3318844" y="678847"/>
                </a:cubicBezTo>
                <a:cubicBezTo>
                  <a:pt x="3318844" y="678847"/>
                  <a:pt x="3318844" y="678847"/>
                  <a:pt x="3318844" y="687106"/>
                </a:cubicBezTo>
                <a:cubicBezTo>
                  <a:pt x="3384990" y="744921"/>
                  <a:pt x="3442869" y="794478"/>
                  <a:pt x="3475942" y="868812"/>
                </a:cubicBezTo>
                <a:cubicBezTo>
                  <a:pt x="3533820" y="893590"/>
                  <a:pt x="3583430" y="1000961"/>
                  <a:pt x="3641309" y="1075296"/>
                </a:cubicBezTo>
                <a:cubicBezTo>
                  <a:pt x="3674382" y="1166149"/>
                  <a:pt x="3740529" y="1265261"/>
                  <a:pt x="3765334" y="1356114"/>
                </a:cubicBezTo>
                <a:cubicBezTo>
                  <a:pt x="3765334" y="1356114"/>
                  <a:pt x="3765334" y="1356114"/>
                  <a:pt x="3773602" y="1356114"/>
                </a:cubicBezTo>
                <a:cubicBezTo>
                  <a:pt x="3765334" y="1413929"/>
                  <a:pt x="3806675" y="1438707"/>
                  <a:pt x="3790139" y="1480004"/>
                </a:cubicBezTo>
                <a:cubicBezTo>
                  <a:pt x="3823212" y="1513042"/>
                  <a:pt x="3806675" y="1562598"/>
                  <a:pt x="3823212" y="1603894"/>
                </a:cubicBezTo>
                <a:cubicBezTo>
                  <a:pt x="3823212" y="1669969"/>
                  <a:pt x="3831480" y="1736044"/>
                  <a:pt x="3839748" y="1802119"/>
                </a:cubicBezTo>
                <a:cubicBezTo>
                  <a:pt x="3881090" y="1843416"/>
                  <a:pt x="3823212" y="1884712"/>
                  <a:pt x="3856285" y="1926009"/>
                </a:cubicBezTo>
                <a:cubicBezTo>
                  <a:pt x="3848017" y="1959047"/>
                  <a:pt x="3856285" y="1975565"/>
                  <a:pt x="3856285" y="2008603"/>
                </a:cubicBezTo>
                <a:cubicBezTo>
                  <a:pt x="3856285" y="2008603"/>
                  <a:pt x="3856285" y="2008603"/>
                  <a:pt x="3831480" y="2190308"/>
                </a:cubicBezTo>
                <a:cubicBezTo>
                  <a:pt x="3848017" y="2239865"/>
                  <a:pt x="3831480" y="2281161"/>
                  <a:pt x="3823212" y="2330717"/>
                </a:cubicBezTo>
                <a:cubicBezTo>
                  <a:pt x="3814944" y="2413311"/>
                  <a:pt x="3765334" y="2471126"/>
                  <a:pt x="3765334" y="2553720"/>
                </a:cubicBezTo>
                <a:cubicBezTo>
                  <a:pt x="3748797" y="2545461"/>
                  <a:pt x="3765334" y="2578498"/>
                  <a:pt x="3757065" y="2586757"/>
                </a:cubicBezTo>
                <a:cubicBezTo>
                  <a:pt x="3707455" y="2611536"/>
                  <a:pt x="3715724" y="2677610"/>
                  <a:pt x="3699187" y="2718907"/>
                </a:cubicBezTo>
                <a:cubicBezTo>
                  <a:pt x="3666114" y="2751945"/>
                  <a:pt x="3666114" y="2818019"/>
                  <a:pt x="3624772" y="2826279"/>
                </a:cubicBezTo>
                <a:cubicBezTo>
                  <a:pt x="3599967" y="2908872"/>
                  <a:pt x="3550357" y="2958428"/>
                  <a:pt x="3533820" y="3041022"/>
                </a:cubicBezTo>
                <a:cubicBezTo>
                  <a:pt x="3517284" y="3041022"/>
                  <a:pt x="3509015" y="3032763"/>
                  <a:pt x="3500747" y="3032763"/>
                </a:cubicBezTo>
                <a:cubicBezTo>
                  <a:pt x="3509015" y="3107097"/>
                  <a:pt x="3401527" y="3107097"/>
                  <a:pt x="3442869" y="3181431"/>
                </a:cubicBezTo>
                <a:cubicBezTo>
                  <a:pt x="3384990" y="3230987"/>
                  <a:pt x="3335380" y="3280543"/>
                  <a:pt x="3294039" y="3354877"/>
                </a:cubicBezTo>
                <a:cubicBezTo>
                  <a:pt x="3136941" y="3503546"/>
                  <a:pt x="2979842" y="3652214"/>
                  <a:pt x="2789671" y="3776104"/>
                </a:cubicBezTo>
                <a:cubicBezTo>
                  <a:pt x="2756598" y="3759586"/>
                  <a:pt x="2748329" y="3817401"/>
                  <a:pt x="2723524" y="3833920"/>
                </a:cubicBezTo>
                <a:cubicBezTo>
                  <a:pt x="2682183" y="3858698"/>
                  <a:pt x="2624304" y="3875217"/>
                  <a:pt x="2582963" y="3916513"/>
                </a:cubicBezTo>
                <a:cubicBezTo>
                  <a:pt x="2566426" y="3924773"/>
                  <a:pt x="2558158" y="3908254"/>
                  <a:pt x="2533353" y="3916513"/>
                </a:cubicBezTo>
                <a:cubicBezTo>
                  <a:pt x="2541621" y="3924773"/>
                  <a:pt x="2541621" y="3924773"/>
                  <a:pt x="2541621" y="3933032"/>
                </a:cubicBezTo>
                <a:cubicBezTo>
                  <a:pt x="2475474" y="3957810"/>
                  <a:pt x="2458938" y="3982588"/>
                  <a:pt x="2392791" y="4007366"/>
                </a:cubicBezTo>
                <a:cubicBezTo>
                  <a:pt x="2392791" y="4007366"/>
                  <a:pt x="2392791" y="4007366"/>
                  <a:pt x="2376254" y="3990848"/>
                </a:cubicBezTo>
                <a:cubicBezTo>
                  <a:pt x="2384523" y="3982588"/>
                  <a:pt x="2401059" y="3974329"/>
                  <a:pt x="2401059" y="3966070"/>
                </a:cubicBezTo>
                <a:cubicBezTo>
                  <a:pt x="2367986" y="3933032"/>
                  <a:pt x="2351450" y="3990848"/>
                  <a:pt x="2326645" y="3990848"/>
                </a:cubicBezTo>
                <a:cubicBezTo>
                  <a:pt x="2326645" y="3990848"/>
                  <a:pt x="2326645" y="3990848"/>
                  <a:pt x="2326645" y="4007366"/>
                </a:cubicBezTo>
                <a:cubicBezTo>
                  <a:pt x="2326645" y="4007366"/>
                  <a:pt x="2326645" y="4007366"/>
                  <a:pt x="2260498" y="4032144"/>
                </a:cubicBezTo>
                <a:cubicBezTo>
                  <a:pt x="2260498" y="4032144"/>
                  <a:pt x="2260498" y="4032144"/>
                  <a:pt x="2310108" y="3999107"/>
                </a:cubicBezTo>
                <a:cubicBezTo>
                  <a:pt x="2277035" y="3974329"/>
                  <a:pt x="2243961" y="4015626"/>
                  <a:pt x="2210888" y="4007366"/>
                </a:cubicBezTo>
                <a:cubicBezTo>
                  <a:pt x="2202620" y="4023885"/>
                  <a:pt x="2169546" y="4023885"/>
                  <a:pt x="2169546" y="4040404"/>
                </a:cubicBezTo>
                <a:cubicBezTo>
                  <a:pt x="2119936" y="4040404"/>
                  <a:pt x="2078595" y="4040404"/>
                  <a:pt x="2037253" y="4081701"/>
                </a:cubicBezTo>
                <a:cubicBezTo>
                  <a:pt x="2037253" y="4081701"/>
                  <a:pt x="2037253" y="4081701"/>
                  <a:pt x="2045521" y="4081701"/>
                </a:cubicBezTo>
                <a:cubicBezTo>
                  <a:pt x="2012448" y="4098219"/>
                  <a:pt x="1995911" y="4156035"/>
                  <a:pt x="1946302" y="4131257"/>
                </a:cubicBezTo>
                <a:cubicBezTo>
                  <a:pt x="1946302" y="4131257"/>
                  <a:pt x="1946302" y="4131257"/>
                  <a:pt x="1929765" y="4139516"/>
                </a:cubicBezTo>
                <a:cubicBezTo>
                  <a:pt x="1714788" y="4164294"/>
                  <a:pt x="1499812" y="4139516"/>
                  <a:pt x="1301372" y="4131257"/>
                </a:cubicBezTo>
                <a:cubicBezTo>
                  <a:pt x="1301372" y="4131257"/>
                  <a:pt x="1301372" y="4131257"/>
                  <a:pt x="1309640" y="4131257"/>
                </a:cubicBezTo>
                <a:cubicBezTo>
                  <a:pt x="1251762" y="4131257"/>
                  <a:pt x="1218689" y="4089960"/>
                  <a:pt x="1160810" y="4114738"/>
                </a:cubicBezTo>
                <a:cubicBezTo>
                  <a:pt x="1136005" y="4081701"/>
                  <a:pt x="1069859" y="4122997"/>
                  <a:pt x="1061590" y="4065182"/>
                </a:cubicBezTo>
                <a:cubicBezTo>
                  <a:pt x="1028517" y="4089960"/>
                  <a:pt x="987176" y="4048663"/>
                  <a:pt x="945834" y="4065182"/>
                </a:cubicBezTo>
                <a:cubicBezTo>
                  <a:pt x="904492" y="4040404"/>
                  <a:pt x="871419" y="4023885"/>
                  <a:pt x="838346" y="4007366"/>
                </a:cubicBezTo>
                <a:cubicBezTo>
                  <a:pt x="805272" y="4007366"/>
                  <a:pt x="755662" y="3982588"/>
                  <a:pt x="722589" y="3957810"/>
                </a:cubicBezTo>
                <a:cubicBezTo>
                  <a:pt x="697784" y="3949551"/>
                  <a:pt x="739126" y="3924773"/>
                  <a:pt x="706052" y="3924773"/>
                </a:cubicBezTo>
                <a:cubicBezTo>
                  <a:pt x="706052" y="3924773"/>
                  <a:pt x="706052" y="3924773"/>
                  <a:pt x="689516" y="3957810"/>
                </a:cubicBezTo>
                <a:cubicBezTo>
                  <a:pt x="689516" y="3957810"/>
                  <a:pt x="689516" y="3957810"/>
                  <a:pt x="672979" y="3924773"/>
                </a:cubicBezTo>
                <a:cubicBezTo>
                  <a:pt x="672979" y="3924773"/>
                  <a:pt x="672979" y="3924773"/>
                  <a:pt x="664711" y="3933032"/>
                </a:cubicBezTo>
                <a:cubicBezTo>
                  <a:pt x="606832" y="3924773"/>
                  <a:pt x="540686" y="3875217"/>
                  <a:pt x="515881" y="3833920"/>
                </a:cubicBezTo>
                <a:cubicBezTo>
                  <a:pt x="548954" y="3809142"/>
                  <a:pt x="590296" y="3891735"/>
                  <a:pt x="623369" y="3875217"/>
                </a:cubicBezTo>
                <a:cubicBezTo>
                  <a:pt x="631637" y="3883476"/>
                  <a:pt x="623369" y="3908254"/>
                  <a:pt x="639906" y="3908254"/>
                </a:cubicBezTo>
                <a:cubicBezTo>
                  <a:pt x="639906" y="3908254"/>
                  <a:pt x="639906" y="3908254"/>
                  <a:pt x="648174" y="3891735"/>
                </a:cubicBezTo>
                <a:cubicBezTo>
                  <a:pt x="648174" y="3891735"/>
                  <a:pt x="648174" y="3891735"/>
                  <a:pt x="689516" y="3916513"/>
                </a:cubicBezTo>
                <a:cubicBezTo>
                  <a:pt x="689516" y="3858698"/>
                  <a:pt x="755662" y="3941292"/>
                  <a:pt x="722589" y="3875217"/>
                </a:cubicBezTo>
                <a:cubicBezTo>
                  <a:pt x="664711" y="3800883"/>
                  <a:pt x="557222" y="3809142"/>
                  <a:pt x="532418" y="3718289"/>
                </a:cubicBezTo>
                <a:cubicBezTo>
                  <a:pt x="499344" y="3701770"/>
                  <a:pt x="482807" y="3685252"/>
                  <a:pt x="466271" y="3652214"/>
                </a:cubicBezTo>
                <a:cubicBezTo>
                  <a:pt x="458002" y="3668733"/>
                  <a:pt x="408393" y="3676992"/>
                  <a:pt x="400124" y="3635695"/>
                </a:cubicBezTo>
                <a:cubicBezTo>
                  <a:pt x="400124" y="3635695"/>
                  <a:pt x="400124" y="3635695"/>
                  <a:pt x="408393" y="3619177"/>
                </a:cubicBezTo>
                <a:cubicBezTo>
                  <a:pt x="391856" y="3586139"/>
                  <a:pt x="325709" y="3602658"/>
                  <a:pt x="325709" y="3553102"/>
                </a:cubicBezTo>
                <a:cubicBezTo>
                  <a:pt x="333978" y="3569621"/>
                  <a:pt x="333978" y="3561361"/>
                  <a:pt x="342246" y="3561361"/>
                </a:cubicBezTo>
                <a:cubicBezTo>
                  <a:pt x="342246" y="3561361"/>
                  <a:pt x="342246" y="3561361"/>
                  <a:pt x="350514" y="3553102"/>
                </a:cubicBezTo>
                <a:cubicBezTo>
                  <a:pt x="309173" y="3495286"/>
                  <a:pt x="234758" y="3544843"/>
                  <a:pt x="218221" y="3462249"/>
                </a:cubicBezTo>
                <a:cubicBezTo>
                  <a:pt x="218221" y="3462249"/>
                  <a:pt x="218221" y="3462249"/>
                  <a:pt x="226490" y="3453990"/>
                </a:cubicBezTo>
                <a:cubicBezTo>
                  <a:pt x="226490" y="3453990"/>
                  <a:pt x="226490" y="3453990"/>
                  <a:pt x="209953" y="3437471"/>
                </a:cubicBezTo>
                <a:cubicBezTo>
                  <a:pt x="209953" y="3437471"/>
                  <a:pt x="209953" y="3437471"/>
                  <a:pt x="201685" y="3445730"/>
                </a:cubicBezTo>
                <a:cubicBezTo>
                  <a:pt x="201685" y="3445730"/>
                  <a:pt x="201685" y="3445730"/>
                  <a:pt x="199617" y="3443665"/>
                </a:cubicBezTo>
                <a:lnTo>
                  <a:pt x="190109" y="3434167"/>
                </a:lnTo>
                <a:lnTo>
                  <a:pt x="193416" y="3429212"/>
                </a:lnTo>
                <a:cubicBezTo>
                  <a:pt x="193416" y="3429212"/>
                  <a:pt x="193416" y="3429212"/>
                  <a:pt x="193416" y="3379655"/>
                </a:cubicBezTo>
                <a:cubicBezTo>
                  <a:pt x="160343" y="3404434"/>
                  <a:pt x="135538" y="3371396"/>
                  <a:pt x="127269" y="3338359"/>
                </a:cubicBezTo>
                <a:cubicBezTo>
                  <a:pt x="119001" y="3330099"/>
                  <a:pt x="119001" y="3379655"/>
                  <a:pt x="110733" y="3346618"/>
                </a:cubicBezTo>
                <a:cubicBezTo>
                  <a:pt x="110733" y="3330099"/>
                  <a:pt x="127269" y="3313581"/>
                  <a:pt x="135538" y="3305321"/>
                </a:cubicBezTo>
                <a:cubicBezTo>
                  <a:pt x="226490" y="3272284"/>
                  <a:pt x="226490" y="3404434"/>
                  <a:pt x="284368" y="3412693"/>
                </a:cubicBezTo>
                <a:cubicBezTo>
                  <a:pt x="292636" y="3445730"/>
                  <a:pt x="325709" y="3453990"/>
                  <a:pt x="342246" y="3429212"/>
                </a:cubicBezTo>
                <a:cubicBezTo>
                  <a:pt x="342246" y="3462249"/>
                  <a:pt x="358783" y="3429212"/>
                  <a:pt x="358783" y="3445730"/>
                </a:cubicBezTo>
                <a:cubicBezTo>
                  <a:pt x="350514" y="3462249"/>
                  <a:pt x="367051" y="3478768"/>
                  <a:pt x="375319" y="3495286"/>
                </a:cubicBezTo>
                <a:cubicBezTo>
                  <a:pt x="383588" y="3536583"/>
                  <a:pt x="424929" y="3478768"/>
                  <a:pt x="433198" y="3520064"/>
                </a:cubicBezTo>
                <a:cubicBezTo>
                  <a:pt x="424929" y="3594399"/>
                  <a:pt x="383588" y="3503546"/>
                  <a:pt x="358783" y="3536583"/>
                </a:cubicBezTo>
                <a:cubicBezTo>
                  <a:pt x="383588" y="3594399"/>
                  <a:pt x="474539" y="3602658"/>
                  <a:pt x="474539" y="3660474"/>
                </a:cubicBezTo>
                <a:cubicBezTo>
                  <a:pt x="540686" y="3652214"/>
                  <a:pt x="507612" y="3718289"/>
                  <a:pt x="582027" y="3718289"/>
                </a:cubicBezTo>
                <a:cubicBezTo>
                  <a:pt x="639906" y="3767845"/>
                  <a:pt x="739126" y="3800883"/>
                  <a:pt x="788736" y="3850439"/>
                </a:cubicBezTo>
                <a:cubicBezTo>
                  <a:pt x="788736" y="3850439"/>
                  <a:pt x="788736" y="3850439"/>
                  <a:pt x="797004" y="3866957"/>
                </a:cubicBezTo>
                <a:cubicBezTo>
                  <a:pt x="838346" y="3842179"/>
                  <a:pt x="879687" y="3875217"/>
                  <a:pt x="912761" y="3891735"/>
                </a:cubicBezTo>
                <a:cubicBezTo>
                  <a:pt x="1111200" y="3957810"/>
                  <a:pt x="1326177" y="4023885"/>
                  <a:pt x="1532885" y="4023885"/>
                </a:cubicBezTo>
                <a:cubicBezTo>
                  <a:pt x="1532885" y="4007366"/>
                  <a:pt x="1557690" y="4007366"/>
                  <a:pt x="1565958" y="4015626"/>
                </a:cubicBezTo>
                <a:cubicBezTo>
                  <a:pt x="1590763" y="4048663"/>
                  <a:pt x="1632105" y="4023885"/>
                  <a:pt x="1656910" y="4015626"/>
                </a:cubicBezTo>
                <a:cubicBezTo>
                  <a:pt x="1689983" y="4007366"/>
                  <a:pt x="1656910" y="3982588"/>
                  <a:pt x="1698252" y="3974329"/>
                </a:cubicBezTo>
                <a:cubicBezTo>
                  <a:pt x="1731325" y="3974329"/>
                  <a:pt x="1714788" y="4023885"/>
                  <a:pt x="1756130" y="4007366"/>
                </a:cubicBezTo>
                <a:cubicBezTo>
                  <a:pt x="1764398" y="3990848"/>
                  <a:pt x="1764398" y="3957810"/>
                  <a:pt x="1739593" y="3957810"/>
                </a:cubicBezTo>
                <a:cubicBezTo>
                  <a:pt x="1764398" y="3957810"/>
                  <a:pt x="1780935" y="3966070"/>
                  <a:pt x="1772667" y="3990848"/>
                </a:cubicBezTo>
                <a:cubicBezTo>
                  <a:pt x="1814008" y="3982588"/>
                  <a:pt x="1847082" y="3949551"/>
                  <a:pt x="1888423" y="3957810"/>
                </a:cubicBezTo>
                <a:cubicBezTo>
                  <a:pt x="1888423" y="3957810"/>
                  <a:pt x="1888423" y="3957810"/>
                  <a:pt x="1888423" y="3941292"/>
                </a:cubicBezTo>
                <a:cubicBezTo>
                  <a:pt x="1913228" y="3924773"/>
                  <a:pt x="1938033" y="3990848"/>
                  <a:pt x="1954570" y="3941292"/>
                </a:cubicBezTo>
                <a:cubicBezTo>
                  <a:pt x="1979375" y="3974329"/>
                  <a:pt x="1987643" y="3908254"/>
                  <a:pt x="2012448" y="3899995"/>
                </a:cubicBezTo>
                <a:cubicBezTo>
                  <a:pt x="2012448" y="3924773"/>
                  <a:pt x="2037253" y="3924773"/>
                  <a:pt x="2062058" y="3924773"/>
                </a:cubicBezTo>
                <a:cubicBezTo>
                  <a:pt x="2103400" y="3924773"/>
                  <a:pt x="2128205" y="3875217"/>
                  <a:pt x="2177815" y="3899995"/>
                </a:cubicBezTo>
                <a:cubicBezTo>
                  <a:pt x="2194351" y="3875217"/>
                  <a:pt x="2194351" y="3858698"/>
                  <a:pt x="2227425" y="3858698"/>
                </a:cubicBezTo>
                <a:cubicBezTo>
                  <a:pt x="2260498" y="3866957"/>
                  <a:pt x="2285303" y="3875217"/>
                  <a:pt x="2301840" y="3833920"/>
                </a:cubicBezTo>
                <a:cubicBezTo>
                  <a:pt x="2326645" y="3850439"/>
                  <a:pt x="2326645" y="3800883"/>
                  <a:pt x="2367986" y="3817401"/>
                </a:cubicBezTo>
                <a:cubicBezTo>
                  <a:pt x="2359718" y="3784364"/>
                  <a:pt x="2409328" y="3767845"/>
                  <a:pt x="2425864" y="3751326"/>
                </a:cubicBezTo>
                <a:cubicBezTo>
                  <a:pt x="2442401" y="3751326"/>
                  <a:pt x="2475474" y="3743067"/>
                  <a:pt x="2483743" y="3718289"/>
                </a:cubicBezTo>
                <a:cubicBezTo>
                  <a:pt x="2483743" y="3710030"/>
                  <a:pt x="2467206" y="3693511"/>
                  <a:pt x="2450669" y="3701770"/>
                </a:cubicBezTo>
                <a:cubicBezTo>
                  <a:pt x="2450669" y="3701770"/>
                  <a:pt x="2450669" y="3701770"/>
                  <a:pt x="2442401" y="3710030"/>
                </a:cubicBezTo>
                <a:cubicBezTo>
                  <a:pt x="2434133" y="3701770"/>
                  <a:pt x="2425864" y="3693511"/>
                  <a:pt x="2425864" y="3676992"/>
                </a:cubicBezTo>
                <a:cubicBezTo>
                  <a:pt x="2450669" y="3668733"/>
                  <a:pt x="2492011" y="3668733"/>
                  <a:pt x="2492011" y="3635695"/>
                </a:cubicBezTo>
                <a:cubicBezTo>
                  <a:pt x="2475474" y="3602658"/>
                  <a:pt x="2450669" y="3668733"/>
                  <a:pt x="2425864" y="3635695"/>
                </a:cubicBezTo>
                <a:cubicBezTo>
                  <a:pt x="2442401" y="3627436"/>
                  <a:pt x="2425864" y="3610917"/>
                  <a:pt x="2425864" y="3594399"/>
                </a:cubicBezTo>
                <a:cubicBezTo>
                  <a:pt x="2401059" y="3619177"/>
                  <a:pt x="2376254" y="3594399"/>
                  <a:pt x="2351450" y="3610917"/>
                </a:cubicBezTo>
                <a:cubicBezTo>
                  <a:pt x="2243961" y="3627436"/>
                  <a:pt x="2161278" y="3718289"/>
                  <a:pt x="2045521" y="3718289"/>
                </a:cubicBezTo>
                <a:cubicBezTo>
                  <a:pt x="2037253" y="3743067"/>
                  <a:pt x="2012448" y="3726548"/>
                  <a:pt x="1987643" y="3718289"/>
                </a:cubicBezTo>
                <a:cubicBezTo>
                  <a:pt x="1971106" y="3718289"/>
                  <a:pt x="1962838" y="3726548"/>
                  <a:pt x="1962838" y="3743067"/>
                </a:cubicBezTo>
                <a:cubicBezTo>
                  <a:pt x="1962838" y="3743067"/>
                  <a:pt x="1962838" y="3743067"/>
                  <a:pt x="1962838" y="3726548"/>
                </a:cubicBezTo>
                <a:cubicBezTo>
                  <a:pt x="1962838" y="3726548"/>
                  <a:pt x="1962838" y="3726548"/>
                  <a:pt x="1904960" y="3718289"/>
                </a:cubicBezTo>
                <a:cubicBezTo>
                  <a:pt x="1904960" y="3718289"/>
                  <a:pt x="1904960" y="3718289"/>
                  <a:pt x="1896692" y="3718289"/>
                </a:cubicBezTo>
                <a:cubicBezTo>
                  <a:pt x="1871887" y="3710030"/>
                  <a:pt x="1888423" y="3718289"/>
                  <a:pt x="1880155" y="3726548"/>
                </a:cubicBezTo>
                <a:cubicBezTo>
                  <a:pt x="1863618" y="3743067"/>
                  <a:pt x="1814008" y="3743067"/>
                  <a:pt x="1822277" y="3776104"/>
                </a:cubicBezTo>
                <a:cubicBezTo>
                  <a:pt x="1805740" y="3759586"/>
                  <a:pt x="1855350" y="3734808"/>
                  <a:pt x="1814008" y="3718289"/>
                </a:cubicBezTo>
                <a:cubicBezTo>
                  <a:pt x="1797472" y="3718289"/>
                  <a:pt x="1764398" y="3726548"/>
                  <a:pt x="1756130" y="3734808"/>
                </a:cubicBezTo>
                <a:cubicBezTo>
                  <a:pt x="1764398" y="3743067"/>
                  <a:pt x="1764398" y="3743067"/>
                  <a:pt x="1772667" y="3743067"/>
                </a:cubicBezTo>
                <a:cubicBezTo>
                  <a:pt x="1772667" y="3743067"/>
                  <a:pt x="1772667" y="3743067"/>
                  <a:pt x="1772667" y="3751326"/>
                </a:cubicBezTo>
                <a:cubicBezTo>
                  <a:pt x="1764398" y="3751326"/>
                  <a:pt x="1739593" y="3751326"/>
                  <a:pt x="1739593" y="3726548"/>
                </a:cubicBezTo>
                <a:cubicBezTo>
                  <a:pt x="1632105" y="3718289"/>
                  <a:pt x="1549422" y="3751326"/>
                  <a:pt x="1458470" y="3718289"/>
                </a:cubicBezTo>
                <a:cubicBezTo>
                  <a:pt x="1458470" y="3718289"/>
                  <a:pt x="1458470" y="3718289"/>
                  <a:pt x="1450202" y="3751326"/>
                </a:cubicBezTo>
                <a:cubicBezTo>
                  <a:pt x="1450202" y="3751326"/>
                  <a:pt x="1450202" y="3751326"/>
                  <a:pt x="1408860" y="3734808"/>
                </a:cubicBezTo>
                <a:cubicBezTo>
                  <a:pt x="1408860" y="3734808"/>
                  <a:pt x="1408860" y="3734808"/>
                  <a:pt x="1433665" y="3718289"/>
                </a:cubicBezTo>
                <a:cubicBezTo>
                  <a:pt x="1384055" y="3701770"/>
                  <a:pt x="1334445" y="3726548"/>
                  <a:pt x="1293104" y="3693511"/>
                </a:cubicBezTo>
                <a:cubicBezTo>
                  <a:pt x="1202152" y="3685252"/>
                  <a:pt x="1094664" y="3652214"/>
                  <a:pt x="1020249" y="3602658"/>
                </a:cubicBezTo>
                <a:cubicBezTo>
                  <a:pt x="995444" y="3602658"/>
                  <a:pt x="1003712" y="3569621"/>
                  <a:pt x="987176" y="3569621"/>
                </a:cubicBezTo>
                <a:cubicBezTo>
                  <a:pt x="987176" y="3569621"/>
                  <a:pt x="987176" y="3569621"/>
                  <a:pt x="987176" y="3586139"/>
                </a:cubicBezTo>
                <a:cubicBezTo>
                  <a:pt x="896224" y="3520064"/>
                  <a:pt x="714321" y="3528324"/>
                  <a:pt x="739126" y="3387915"/>
                </a:cubicBezTo>
                <a:cubicBezTo>
                  <a:pt x="739126" y="3387915"/>
                  <a:pt x="739126" y="3387915"/>
                  <a:pt x="772199" y="3363137"/>
                </a:cubicBezTo>
                <a:cubicBezTo>
                  <a:pt x="739126" y="3346618"/>
                  <a:pt x="722589" y="3305321"/>
                  <a:pt x="689516" y="3272284"/>
                </a:cubicBezTo>
                <a:cubicBezTo>
                  <a:pt x="689516" y="3272284"/>
                  <a:pt x="689516" y="3272284"/>
                  <a:pt x="689516" y="3280543"/>
                </a:cubicBezTo>
                <a:cubicBezTo>
                  <a:pt x="656442" y="3272284"/>
                  <a:pt x="664711" y="3222728"/>
                  <a:pt x="623369" y="3230987"/>
                </a:cubicBezTo>
                <a:cubicBezTo>
                  <a:pt x="639906" y="3206209"/>
                  <a:pt x="606832" y="3181431"/>
                  <a:pt x="582027" y="3189690"/>
                </a:cubicBezTo>
                <a:cubicBezTo>
                  <a:pt x="524149" y="3115356"/>
                  <a:pt x="449734" y="3074059"/>
                  <a:pt x="416661" y="2991466"/>
                </a:cubicBezTo>
                <a:cubicBezTo>
                  <a:pt x="375319" y="2950169"/>
                  <a:pt x="333978" y="2884094"/>
                  <a:pt x="292636" y="2842797"/>
                </a:cubicBezTo>
                <a:cubicBezTo>
                  <a:pt x="234758" y="2718907"/>
                  <a:pt x="160343" y="2619795"/>
                  <a:pt x="143806" y="2479386"/>
                </a:cubicBezTo>
                <a:cubicBezTo>
                  <a:pt x="160343" y="2413311"/>
                  <a:pt x="85928" y="2338977"/>
                  <a:pt x="119001" y="2281161"/>
                </a:cubicBezTo>
                <a:cubicBezTo>
                  <a:pt x="102464" y="2231605"/>
                  <a:pt x="110733" y="2182049"/>
                  <a:pt x="77659" y="2124234"/>
                </a:cubicBezTo>
                <a:cubicBezTo>
                  <a:pt x="77659" y="2107715"/>
                  <a:pt x="110733" y="2082937"/>
                  <a:pt x="77659" y="2074677"/>
                </a:cubicBezTo>
                <a:cubicBezTo>
                  <a:pt x="77659" y="2074677"/>
                  <a:pt x="69391" y="2074677"/>
                  <a:pt x="77659" y="2082937"/>
                </a:cubicBezTo>
                <a:cubicBezTo>
                  <a:pt x="77659" y="2082937"/>
                  <a:pt x="77659" y="2082937"/>
                  <a:pt x="61123" y="2082937"/>
                </a:cubicBezTo>
                <a:cubicBezTo>
                  <a:pt x="94196" y="2066418"/>
                  <a:pt x="85928" y="1983825"/>
                  <a:pt x="110733" y="1950787"/>
                </a:cubicBezTo>
                <a:cubicBezTo>
                  <a:pt x="61123" y="1826897"/>
                  <a:pt x="176880" y="1744303"/>
                  <a:pt x="152074" y="1628672"/>
                </a:cubicBezTo>
                <a:cubicBezTo>
                  <a:pt x="176880" y="1579116"/>
                  <a:pt x="193416" y="1513042"/>
                  <a:pt x="193416" y="1446967"/>
                </a:cubicBezTo>
                <a:cubicBezTo>
                  <a:pt x="160343" y="1480004"/>
                  <a:pt x="185148" y="1579116"/>
                  <a:pt x="119001" y="1546079"/>
                </a:cubicBezTo>
                <a:cubicBezTo>
                  <a:pt x="94196" y="1529560"/>
                  <a:pt x="110733" y="1513042"/>
                  <a:pt x="102464" y="1496523"/>
                </a:cubicBezTo>
                <a:cubicBezTo>
                  <a:pt x="52854" y="1554338"/>
                  <a:pt x="28050" y="1636932"/>
                  <a:pt x="19781" y="1711266"/>
                </a:cubicBezTo>
                <a:cubicBezTo>
                  <a:pt x="3245" y="1686488"/>
                  <a:pt x="-5024" y="1669969"/>
                  <a:pt x="3245" y="1645191"/>
                </a:cubicBezTo>
                <a:cubicBezTo>
                  <a:pt x="3245" y="1645191"/>
                  <a:pt x="3245" y="1645191"/>
                  <a:pt x="11513" y="1645191"/>
                </a:cubicBezTo>
                <a:cubicBezTo>
                  <a:pt x="28050" y="1579116"/>
                  <a:pt x="69391" y="1513042"/>
                  <a:pt x="77659" y="1438707"/>
                </a:cubicBezTo>
                <a:cubicBezTo>
                  <a:pt x="77659" y="1438707"/>
                  <a:pt x="77659" y="1438707"/>
                  <a:pt x="110733" y="1413929"/>
                </a:cubicBezTo>
                <a:cubicBezTo>
                  <a:pt x="110733" y="1413929"/>
                  <a:pt x="110733" y="1413929"/>
                  <a:pt x="127269" y="1430448"/>
                </a:cubicBezTo>
                <a:cubicBezTo>
                  <a:pt x="176880" y="1347854"/>
                  <a:pt x="226490" y="1273520"/>
                  <a:pt x="234758" y="1190927"/>
                </a:cubicBezTo>
                <a:cubicBezTo>
                  <a:pt x="243026" y="1149630"/>
                  <a:pt x="152074" y="1108333"/>
                  <a:pt x="209953" y="1050518"/>
                </a:cubicBezTo>
                <a:cubicBezTo>
                  <a:pt x="218221" y="1050518"/>
                  <a:pt x="193416" y="1075296"/>
                  <a:pt x="218221" y="1083555"/>
                </a:cubicBezTo>
                <a:cubicBezTo>
                  <a:pt x="234758" y="1067036"/>
                  <a:pt x="234758" y="1042258"/>
                  <a:pt x="226490" y="1017480"/>
                </a:cubicBezTo>
                <a:cubicBezTo>
                  <a:pt x="259563" y="1042258"/>
                  <a:pt x="234758" y="976183"/>
                  <a:pt x="267831" y="984443"/>
                </a:cubicBezTo>
                <a:cubicBezTo>
                  <a:pt x="284368" y="943146"/>
                  <a:pt x="292636" y="893590"/>
                  <a:pt x="284368" y="844034"/>
                </a:cubicBezTo>
                <a:cubicBezTo>
                  <a:pt x="259563" y="860552"/>
                  <a:pt x="276099" y="893590"/>
                  <a:pt x="243026" y="885330"/>
                </a:cubicBezTo>
                <a:cubicBezTo>
                  <a:pt x="234758" y="852293"/>
                  <a:pt x="284368" y="844034"/>
                  <a:pt x="309173" y="819256"/>
                </a:cubicBezTo>
                <a:cubicBezTo>
                  <a:pt x="333978" y="802737"/>
                  <a:pt x="333978" y="794478"/>
                  <a:pt x="317441" y="786218"/>
                </a:cubicBezTo>
                <a:cubicBezTo>
                  <a:pt x="358783" y="794478"/>
                  <a:pt x="350514" y="744921"/>
                  <a:pt x="358783" y="711884"/>
                </a:cubicBezTo>
                <a:cubicBezTo>
                  <a:pt x="441466" y="645809"/>
                  <a:pt x="532418" y="554956"/>
                  <a:pt x="606832" y="472363"/>
                </a:cubicBezTo>
                <a:cubicBezTo>
                  <a:pt x="598564" y="455844"/>
                  <a:pt x="573759" y="480622"/>
                  <a:pt x="582027" y="455844"/>
                </a:cubicBezTo>
                <a:cubicBezTo>
                  <a:pt x="598564" y="464103"/>
                  <a:pt x="631637" y="439325"/>
                  <a:pt x="639906" y="431066"/>
                </a:cubicBezTo>
                <a:cubicBezTo>
                  <a:pt x="635772" y="418677"/>
                  <a:pt x="625436" y="418677"/>
                  <a:pt x="614067" y="421774"/>
                </a:cubicBezTo>
                <a:lnTo>
                  <a:pt x="601986" y="425857"/>
                </a:lnTo>
                <a:lnTo>
                  <a:pt x="617556" y="402158"/>
                </a:lnTo>
                <a:cubicBezTo>
                  <a:pt x="641973" y="380477"/>
                  <a:pt x="679181" y="377380"/>
                  <a:pt x="697784" y="364991"/>
                </a:cubicBezTo>
                <a:cubicBezTo>
                  <a:pt x="697784" y="381510"/>
                  <a:pt x="697784" y="381510"/>
                  <a:pt x="714321" y="389769"/>
                </a:cubicBezTo>
                <a:cubicBezTo>
                  <a:pt x="739126" y="406288"/>
                  <a:pt x="730857" y="373251"/>
                  <a:pt x="739126" y="364991"/>
                </a:cubicBezTo>
                <a:cubicBezTo>
                  <a:pt x="846614" y="290657"/>
                  <a:pt x="978907" y="232842"/>
                  <a:pt x="1086395" y="166767"/>
                </a:cubicBezTo>
                <a:cubicBezTo>
                  <a:pt x="1193884" y="141989"/>
                  <a:pt x="1260030" y="59395"/>
                  <a:pt x="1359250" y="75914"/>
                </a:cubicBezTo>
                <a:cubicBezTo>
                  <a:pt x="1392324" y="34617"/>
                  <a:pt x="1458470" y="42876"/>
                  <a:pt x="1508080" y="34617"/>
                </a:cubicBezTo>
                <a:cubicBezTo>
                  <a:pt x="1607300" y="26358"/>
                  <a:pt x="1698252" y="-14939"/>
                  <a:pt x="1805740" y="26358"/>
                </a:cubicBezTo>
                <a:cubicBezTo>
                  <a:pt x="1818143" y="11904"/>
                  <a:pt x="1831062" y="4677"/>
                  <a:pt x="1844369" y="170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Font typeface="Arial" charset="0"/>
              <a:buNone/>
              <a:defRPr sz="2800" b="0" i="0" baseline="0">
                <a:latin typeface="+mn-lt"/>
                <a:ea typeface="Roboto Condensed Light" charset="0"/>
                <a:cs typeface="Roboto Condensed Light" charset="0"/>
              </a:defRPr>
            </a:lvl1pPr>
          </a:lstStyle>
          <a:p>
            <a:r>
              <a:rPr lang="en-US" dirty="0" smtClean="0"/>
              <a:t>Picture</a:t>
            </a:r>
            <a:endParaRPr 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3" hasCustomPrompt="1"/>
          </p:nvPr>
        </p:nvSpPr>
        <p:spPr>
          <a:xfrm>
            <a:off x="8175887" y="1325081"/>
            <a:ext cx="2043321" cy="2199080"/>
          </a:xfrm>
          <a:custGeom>
            <a:avLst/>
            <a:gdLst>
              <a:gd name="connsiteX0" fmla="*/ 185148 w 3856285"/>
              <a:gd name="connsiteY0" fmla="*/ 3429212 h 4150245"/>
              <a:gd name="connsiteX1" fmla="*/ 190109 w 3856285"/>
              <a:gd name="connsiteY1" fmla="*/ 3434167 h 4150245"/>
              <a:gd name="connsiteX2" fmla="*/ 189282 w 3856285"/>
              <a:gd name="connsiteY2" fmla="*/ 3435406 h 4150245"/>
              <a:gd name="connsiteX3" fmla="*/ 185148 w 3856285"/>
              <a:gd name="connsiteY3" fmla="*/ 3429212 h 4150245"/>
              <a:gd name="connsiteX4" fmla="*/ 601986 w 3856285"/>
              <a:gd name="connsiteY4" fmla="*/ 425857 h 4150245"/>
              <a:gd name="connsiteX5" fmla="*/ 598564 w 3856285"/>
              <a:gd name="connsiteY5" fmla="*/ 431066 h 4150245"/>
              <a:gd name="connsiteX6" fmla="*/ 596827 w 3856285"/>
              <a:gd name="connsiteY6" fmla="*/ 427595 h 4150245"/>
              <a:gd name="connsiteX7" fmla="*/ 596885 w 3856285"/>
              <a:gd name="connsiteY7" fmla="*/ 427582 h 4150245"/>
              <a:gd name="connsiteX8" fmla="*/ 582027 w 3856285"/>
              <a:gd name="connsiteY8" fmla="*/ 389769 h 4150245"/>
              <a:gd name="connsiteX9" fmla="*/ 590296 w 3856285"/>
              <a:gd name="connsiteY9" fmla="*/ 406288 h 4150245"/>
              <a:gd name="connsiteX10" fmla="*/ 590296 w 3856285"/>
              <a:gd name="connsiteY10" fmla="*/ 414547 h 4150245"/>
              <a:gd name="connsiteX11" fmla="*/ 591329 w 3856285"/>
              <a:gd name="connsiteY11" fmla="*/ 416612 h 4150245"/>
              <a:gd name="connsiteX12" fmla="*/ 596827 w 3856285"/>
              <a:gd name="connsiteY12" fmla="*/ 427595 h 4150245"/>
              <a:gd name="connsiteX13" fmla="*/ 582027 w 3856285"/>
              <a:gd name="connsiteY13" fmla="*/ 431066 h 4150245"/>
              <a:gd name="connsiteX14" fmla="*/ 458002 w 3856285"/>
              <a:gd name="connsiteY14" fmla="*/ 530178 h 4150245"/>
              <a:gd name="connsiteX15" fmla="*/ 383588 w 3856285"/>
              <a:gd name="connsiteY15" fmla="*/ 604512 h 4150245"/>
              <a:gd name="connsiteX16" fmla="*/ 259563 w 3856285"/>
              <a:gd name="connsiteY16" fmla="*/ 687106 h 4150245"/>
              <a:gd name="connsiteX17" fmla="*/ 333978 w 3856285"/>
              <a:gd name="connsiteY17" fmla="*/ 579734 h 4150245"/>
              <a:gd name="connsiteX18" fmla="*/ 267831 w 3856285"/>
              <a:gd name="connsiteY18" fmla="*/ 596253 h 4150245"/>
              <a:gd name="connsiteX19" fmla="*/ 209953 w 3856285"/>
              <a:gd name="connsiteY19" fmla="*/ 612772 h 4150245"/>
              <a:gd name="connsiteX20" fmla="*/ 243026 w 3856285"/>
              <a:gd name="connsiteY20" fmla="*/ 571475 h 4150245"/>
              <a:gd name="connsiteX21" fmla="*/ 259563 w 3856285"/>
              <a:gd name="connsiteY21" fmla="*/ 587994 h 4150245"/>
              <a:gd name="connsiteX22" fmla="*/ 300904 w 3856285"/>
              <a:gd name="connsiteY22" fmla="*/ 530178 h 4150245"/>
              <a:gd name="connsiteX23" fmla="*/ 309173 w 3856285"/>
              <a:gd name="connsiteY23" fmla="*/ 546697 h 4150245"/>
              <a:gd name="connsiteX24" fmla="*/ 367051 w 3856285"/>
              <a:gd name="connsiteY24" fmla="*/ 513660 h 4150245"/>
              <a:gd name="connsiteX25" fmla="*/ 375319 w 3856285"/>
              <a:gd name="connsiteY25" fmla="*/ 513660 h 4150245"/>
              <a:gd name="connsiteX26" fmla="*/ 350514 w 3856285"/>
              <a:gd name="connsiteY26" fmla="*/ 579734 h 4150245"/>
              <a:gd name="connsiteX27" fmla="*/ 400124 w 3856285"/>
              <a:gd name="connsiteY27" fmla="*/ 480622 h 4150245"/>
              <a:gd name="connsiteX28" fmla="*/ 482807 w 3856285"/>
              <a:gd name="connsiteY28" fmla="*/ 439325 h 4150245"/>
              <a:gd name="connsiteX29" fmla="*/ 482807 w 3856285"/>
              <a:gd name="connsiteY29" fmla="*/ 455844 h 4150245"/>
              <a:gd name="connsiteX30" fmla="*/ 491076 w 3856285"/>
              <a:gd name="connsiteY30" fmla="*/ 472363 h 4150245"/>
              <a:gd name="connsiteX31" fmla="*/ 565491 w 3856285"/>
              <a:gd name="connsiteY31" fmla="*/ 406288 h 4150245"/>
              <a:gd name="connsiteX32" fmla="*/ 582027 w 3856285"/>
              <a:gd name="connsiteY32" fmla="*/ 389769 h 4150245"/>
              <a:gd name="connsiteX33" fmla="*/ 1844369 w 3856285"/>
              <a:gd name="connsiteY33" fmla="*/ 1709 h 4150245"/>
              <a:gd name="connsiteX34" fmla="*/ 1971106 w 3856285"/>
              <a:gd name="connsiteY34" fmla="*/ 9839 h 4150245"/>
              <a:gd name="connsiteX35" fmla="*/ 1962838 w 3856285"/>
              <a:gd name="connsiteY35" fmla="*/ 42876 h 4150245"/>
              <a:gd name="connsiteX36" fmla="*/ 2012448 w 3856285"/>
              <a:gd name="connsiteY36" fmla="*/ 42876 h 4150245"/>
              <a:gd name="connsiteX37" fmla="*/ 2012448 w 3856285"/>
              <a:gd name="connsiteY37" fmla="*/ 34617 h 4150245"/>
              <a:gd name="connsiteX38" fmla="*/ 2053790 w 3856285"/>
              <a:gd name="connsiteY38" fmla="*/ 67654 h 4150245"/>
              <a:gd name="connsiteX39" fmla="*/ 2086863 w 3856285"/>
              <a:gd name="connsiteY39" fmla="*/ 59395 h 4150245"/>
              <a:gd name="connsiteX40" fmla="*/ 2227425 w 3856285"/>
              <a:gd name="connsiteY40" fmla="*/ 125470 h 4150245"/>
              <a:gd name="connsiteX41" fmla="*/ 2268766 w 3856285"/>
              <a:gd name="connsiteY41" fmla="*/ 141989 h 4150245"/>
              <a:gd name="connsiteX42" fmla="*/ 2285303 w 3856285"/>
              <a:gd name="connsiteY42" fmla="*/ 158507 h 4150245"/>
              <a:gd name="connsiteX43" fmla="*/ 2301840 w 3856285"/>
              <a:gd name="connsiteY43" fmla="*/ 125470 h 4150245"/>
              <a:gd name="connsiteX44" fmla="*/ 2376254 w 3856285"/>
              <a:gd name="connsiteY44" fmla="*/ 232842 h 4150245"/>
              <a:gd name="connsiteX45" fmla="*/ 2442401 w 3856285"/>
              <a:gd name="connsiteY45" fmla="*/ 224582 h 4150245"/>
              <a:gd name="connsiteX46" fmla="*/ 2359718 w 3856285"/>
              <a:gd name="connsiteY46" fmla="*/ 175026 h 4150245"/>
              <a:gd name="connsiteX47" fmla="*/ 2409328 w 3856285"/>
              <a:gd name="connsiteY47" fmla="*/ 175026 h 4150245"/>
              <a:gd name="connsiteX48" fmla="*/ 2533353 w 3856285"/>
              <a:gd name="connsiteY48" fmla="*/ 232842 h 4150245"/>
              <a:gd name="connsiteX49" fmla="*/ 2715256 w 3856285"/>
              <a:gd name="connsiteY49" fmla="*/ 323694 h 4150245"/>
              <a:gd name="connsiteX50" fmla="*/ 2955037 w 3856285"/>
              <a:gd name="connsiteY50" fmla="*/ 431066 h 4150245"/>
              <a:gd name="connsiteX51" fmla="*/ 3203087 w 3856285"/>
              <a:gd name="connsiteY51" fmla="*/ 587994 h 4150245"/>
              <a:gd name="connsiteX52" fmla="*/ 3269234 w 3856285"/>
              <a:gd name="connsiteY52" fmla="*/ 637550 h 4150245"/>
              <a:gd name="connsiteX53" fmla="*/ 3318844 w 3856285"/>
              <a:gd name="connsiteY53" fmla="*/ 678847 h 4150245"/>
              <a:gd name="connsiteX54" fmla="*/ 3318844 w 3856285"/>
              <a:gd name="connsiteY54" fmla="*/ 687106 h 4150245"/>
              <a:gd name="connsiteX55" fmla="*/ 3475942 w 3856285"/>
              <a:gd name="connsiteY55" fmla="*/ 868812 h 4150245"/>
              <a:gd name="connsiteX56" fmla="*/ 3641309 w 3856285"/>
              <a:gd name="connsiteY56" fmla="*/ 1075296 h 4150245"/>
              <a:gd name="connsiteX57" fmla="*/ 3765334 w 3856285"/>
              <a:gd name="connsiteY57" fmla="*/ 1356114 h 4150245"/>
              <a:gd name="connsiteX58" fmla="*/ 3773602 w 3856285"/>
              <a:gd name="connsiteY58" fmla="*/ 1356114 h 4150245"/>
              <a:gd name="connsiteX59" fmla="*/ 3790139 w 3856285"/>
              <a:gd name="connsiteY59" fmla="*/ 1480004 h 4150245"/>
              <a:gd name="connsiteX60" fmla="*/ 3823212 w 3856285"/>
              <a:gd name="connsiteY60" fmla="*/ 1603894 h 4150245"/>
              <a:gd name="connsiteX61" fmla="*/ 3839748 w 3856285"/>
              <a:gd name="connsiteY61" fmla="*/ 1802119 h 4150245"/>
              <a:gd name="connsiteX62" fmla="*/ 3856285 w 3856285"/>
              <a:gd name="connsiteY62" fmla="*/ 1926009 h 4150245"/>
              <a:gd name="connsiteX63" fmla="*/ 3856285 w 3856285"/>
              <a:gd name="connsiteY63" fmla="*/ 2008603 h 4150245"/>
              <a:gd name="connsiteX64" fmla="*/ 3831480 w 3856285"/>
              <a:gd name="connsiteY64" fmla="*/ 2190308 h 4150245"/>
              <a:gd name="connsiteX65" fmla="*/ 3823212 w 3856285"/>
              <a:gd name="connsiteY65" fmla="*/ 2330717 h 4150245"/>
              <a:gd name="connsiteX66" fmla="*/ 3765334 w 3856285"/>
              <a:gd name="connsiteY66" fmla="*/ 2553720 h 4150245"/>
              <a:gd name="connsiteX67" fmla="*/ 3757065 w 3856285"/>
              <a:gd name="connsiteY67" fmla="*/ 2586757 h 4150245"/>
              <a:gd name="connsiteX68" fmla="*/ 3699187 w 3856285"/>
              <a:gd name="connsiteY68" fmla="*/ 2718907 h 4150245"/>
              <a:gd name="connsiteX69" fmla="*/ 3624772 w 3856285"/>
              <a:gd name="connsiteY69" fmla="*/ 2826279 h 4150245"/>
              <a:gd name="connsiteX70" fmla="*/ 3533820 w 3856285"/>
              <a:gd name="connsiteY70" fmla="*/ 3041022 h 4150245"/>
              <a:gd name="connsiteX71" fmla="*/ 3500747 w 3856285"/>
              <a:gd name="connsiteY71" fmla="*/ 3032763 h 4150245"/>
              <a:gd name="connsiteX72" fmla="*/ 3442869 w 3856285"/>
              <a:gd name="connsiteY72" fmla="*/ 3181431 h 4150245"/>
              <a:gd name="connsiteX73" fmla="*/ 3294039 w 3856285"/>
              <a:gd name="connsiteY73" fmla="*/ 3354877 h 4150245"/>
              <a:gd name="connsiteX74" fmla="*/ 2789671 w 3856285"/>
              <a:gd name="connsiteY74" fmla="*/ 3776104 h 4150245"/>
              <a:gd name="connsiteX75" fmla="*/ 2723524 w 3856285"/>
              <a:gd name="connsiteY75" fmla="*/ 3833920 h 4150245"/>
              <a:gd name="connsiteX76" fmla="*/ 2582963 w 3856285"/>
              <a:gd name="connsiteY76" fmla="*/ 3916513 h 4150245"/>
              <a:gd name="connsiteX77" fmla="*/ 2533353 w 3856285"/>
              <a:gd name="connsiteY77" fmla="*/ 3916513 h 4150245"/>
              <a:gd name="connsiteX78" fmla="*/ 2541621 w 3856285"/>
              <a:gd name="connsiteY78" fmla="*/ 3933032 h 4150245"/>
              <a:gd name="connsiteX79" fmla="*/ 2392791 w 3856285"/>
              <a:gd name="connsiteY79" fmla="*/ 4007366 h 4150245"/>
              <a:gd name="connsiteX80" fmla="*/ 2376254 w 3856285"/>
              <a:gd name="connsiteY80" fmla="*/ 3990848 h 4150245"/>
              <a:gd name="connsiteX81" fmla="*/ 2401059 w 3856285"/>
              <a:gd name="connsiteY81" fmla="*/ 3966070 h 4150245"/>
              <a:gd name="connsiteX82" fmla="*/ 2326645 w 3856285"/>
              <a:gd name="connsiteY82" fmla="*/ 3990848 h 4150245"/>
              <a:gd name="connsiteX83" fmla="*/ 2326645 w 3856285"/>
              <a:gd name="connsiteY83" fmla="*/ 4007366 h 4150245"/>
              <a:gd name="connsiteX84" fmla="*/ 2260498 w 3856285"/>
              <a:gd name="connsiteY84" fmla="*/ 4032144 h 4150245"/>
              <a:gd name="connsiteX85" fmla="*/ 2310108 w 3856285"/>
              <a:gd name="connsiteY85" fmla="*/ 3999107 h 4150245"/>
              <a:gd name="connsiteX86" fmla="*/ 2210888 w 3856285"/>
              <a:gd name="connsiteY86" fmla="*/ 4007366 h 4150245"/>
              <a:gd name="connsiteX87" fmla="*/ 2169546 w 3856285"/>
              <a:gd name="connsiteY87" fmla="*/ 4040404 h 4150245"/>
              <a:gd name="connsiteX88" fmla="*/ 2037253 w 3856285"/>
              <a:gd name="connsiteY88" fmla="*/ 4081701 h 4150245"/>
              <a:gd name="connsiteX89" fmla="*/ 2045521 w 3856285"/>
              <a:gd name="connsiteY89" fmla="*/ 4081701 h 4150245"/>
              <a:gd name="connsiteX90" fmla="*/ 1946302 w 3856285"/>
              <a:gd name="connsiteY90" fmla="*/ 4131257 h 4150245"/>
              <a:gd name="connsiteX91" fmla="*/ 1929765 w 3856285"/>
              <a:gd name="connsiteY91" fmla="*/ 4139516 h 4150245"/>
              <a:gd name="connsiteX92" fmla="*/ 1301372 w 3856285"/>
              <a:gd name="connsiteY92" fmla="*/ 4131257 h 4150245"/>
              <a:gd name="connsiteX93" fmla="*/ 1309640 w 3856285"/>
              <a:gd name="connsiteY93" fmla="*/ 4131257 h 4150245"/>
              <a:gd name="connsiteX94" fmla="*/ 1160810 w 3856285"/>
              <a:gd name="connsiteY94" fmla="*/ 4114738 h 4150245"/>
              <a:gd name="connsiteX95" fmla="*/ 1061590 w 3856285"/>
              <a:gd name="connsiteY95" fmla="*/ 4065182 h 4150245"/>
              <a:gd name="connsiteX96" fmla="*/ 945834 w 3856285"/>
              <a:gd name="connsiteY96" fmla="*/ 4065182 h 4150245"/>
              <a:gd name="connsiteX97" fmla="*/ 838346 w 3856285"/>
              <a:gd name="connsiteY97" fmla="*/ 4007366 h 4150245"/>
              <a:gd name="connsiteX98" fmla="*/ 722589 w 3856285"/>
              <a:gd name="connsiteY98" fmla="*/ 3957810 h 4150245"/>
              <a:gd name="connsiteX99" fmla="*/ 706052 w 3856285"/>
              <a:gd name="connsiteY99" fmla="*/ 3924773 h 4150245"/>
              <a:gd name="connsiteX100" fmla="*/ 689516 w 3856285"/>
              <a:gd name="connsiteY100" fmla="*/ 3957810 h 4150245"/>
              <a:gd name="connsiteX101" fmla="*/ 672979 w 3856285"/>
              <a:gd name="connsiteY101" fmla="*/ 3924773 h 4150245"/>
              <a:gd name="connsiteX102" fmla="*/ 664711 w 3856285"/>
              <a:gd name="connsiteY102" fmla="*/ 3933032 h 4150245"/>
              <a:gd name="connsiteX103" fmla="*/ 515881 w 3856285"/>
              <a:gd name="connsiteY103" fmla="*/ 3833920 h 4150245"/>
              <a:gd name="connsiteX104" fmla="*/ 623369 w 3856285"/>
              <a:gd name="connsiteY104" fmla="*/ 3875217 h 4150245"/>
              <a:gd name="connsiteX105" fmla="*/ 639906 w 3856285"/>
              <a:gd name="connsiteY105" fmla="*/ 3908254 h 4150245"/>
              <a:gd name="connsiteX106" fmla="*/ 648174 w 3856285"/>
              <a:gd name="connsiteY106" fmla="*/ 3891735 h 4150245"/>
              <a:gd name="connsiteX107" fmla="*/ 689516 w 3856285"/>
              <a:gd name="connsiteY107" fmla="*/ 3916513 h 4150245"/>
              <a:gd name="connsiteX108" fmla="*/ 722589 w 3856285"/>
              <a:gd name="connsiteY108" fmla="*/ 3875217 h 4150245"/>
              <a:gd name="connsiteX109" fmla="*/ 532418 w 3856285"/>
              <a:gd name="connsiteY109" fmla="*/ 3718289 h 4150245"/>
              <a:gd name="connsiteX110" fmla="*/ 466271 w 3856285"/>
              <a:gd name="connsiteY110" fmla="*/ 3652214 h 4150245"/>
              <a:gd name="connsiteX111" fmla="*/ 400124 w 3856285"/>
              <a:gd name="connsiteY111" fmla="*/ 3635695 h 4150245"/>
              <a:gd name="connsiteX112" fmla="*/ 408393 w 3856285"/>
              <a:gd name="connsiteY112" fmla="*/ 3619177 h 4150245"/>
              <a:gd name="connsiteX113" fmla="*/ 325709 w 3856285"/>
              <a:gd name="connsiteY113" fmla="*/ 3553102 h 4150245"/>
              <a:gd name="connsiteX114" fmla="*/ 342246 w 3856285"/>
              <a:gd name="connsiteY114" fmla="*/ 3561361 h 4150245"/>
              <a:gd name="connsiteX115" fmla="*/ 350514 w 3856285"/>
              <a:gd name="connsiteY115" fmla="*/ 3553102 h 4150245"/>
              <a:gd name="connsiteX116" fmla="*/ 218221 w 3856285"/>
              <a:gd name="connsiteY116" fmla="*/ 3462249 h 4150245"/>
              <a:gd name="connsiteX117" fmla="*/ 226490 w 3856285"/>
              <a:gd name="connsiteY117" fmla="*/ 3453990 h 4150245"/>
              <a:gd name="connsiteX118" fmla="*/ 209953 w 3856285"/>
              <a:gd name="connsiteY118" fmla="*/ 3437471 h 4150245"/>
              <a:gd name="connsiteX119" fmla="*/ 201685 w 3856285"/>
              <a:gd name="connsiteY119" fmla="*/ 3445730 h 4150245"/>
              <a:gd name="connsiteX120" fmla="*/ 199617 w 3856285"/>
              <a:gd name="connsiteY120" fmla="*/ 3443665 h 4150245"/>
              <a:gd name="connsiteX121" fmla="*/ 190109 w 3856285"/>
              <a:gd name="connsiteY121" fmla="*/ 3434167 h 4150245"/>
              <a:gd name="connsiteX122" fmla="*/ 193416 w 3856285"/>
              <a:gd name="connsiteY122" fmla="*/ 3429212 h 4150245"/>
              <a:gd name="connsiteX123" fmla="*/ 193416 w 3856285"/>
              <a:gd name="connsiteY123" fmla="*/ 3379655 h 4150245"/>
              <a:gd name="connsiteX124" fmla="*/ 127269 w 3856285"/>
              <a:gd name="connsiteY124" fmla="*/ 3338359 h 4150245"/>
              <a:gd name="connsiteX125" fmla="*/ 110733 w 3856285"/>
              <a:gd name="connsiteY125" fmla="*/ 3346618 h 4150245"/>
              <a:gd name="connsiteX126" fmla="*/ 135538 w 3856285"/>
              <a:gd name="connsiteY126" fmla="*/ 3305321 h 4150245"/>
              <a:gd name="connsiteX127" fmla="*/ 284368 w 3856285"/>
              <a:gd name="connsiteY127" fmla="*/ 3412693 h 4150245"/>
              <a:gd name="connsiteX128" fmla="*/ 342246 w 3856285"/>
              <a:gd name="connsiteY128" fmla="*/ 3429212 h 4150245"/>
              <a:gd name="connsiteX129" fmla="*/ 358783 w 3856285"/>
              <a:gd name="connsiteY129" fmla="*/ 3445730 h 4150245"/>
              <a:gd name="connsiteX130" fmla="*/ 375319 w 3856285"/>
              <a:gd name="connsiteY130" fmla="*/ 3495286 h 4150245"/>
              <a:gd name="connsiteX131" fmla="*/ 433198 w 3856285"/>
              <a:gd name="connsiteY131" fmla="*/ 3520064 h 4150245"/>
              <a:gd name="connsiteX132" fmla="*/ 358783 w 3856285"/>
              <a:gd name="connsiteY132" fmla="*/ 3536583 h 4150245"/>
              <a:gd name="connsiteX133" fmla="*/ 474539 w 3856285"/>
              <a:gd name="connsiteY133" fmla="*/ 3660474 h 4150245"/>
              <a:gd name="connsiteX134" fmla="*/ 582027 w 3856285"/>
              <a:gd name="connsiteY134" fmla="*/ 3718289 h 4150245"/>
              <a:gd name="connsiteX135" fmla="*/ 788736 w 3856285"/>
              <a:gd name="connsiteY135" fmla="*/ 3850439 h 4150245"/>
              <a:gd name="connsiteX136" fmla="*/ 797004 w 3856285"/>
              <a:gd name="connsiteY136" fmla="*/ 3866957 h 4150245"/>
              <a:gd name="connsiteX137" fmla="*/ 912761 w 3856285"/>
              <a:gd name="connsiteY137" fmla="*/ 3891735 h 4150245"/>
              <a:gd name="connsiteX138" fmla="*/ 1532885 w 3856285"/>
              <a:gd name="connsiteY138" fmla="*/ 4023885 h 4150245"/>
              <a:gd name="connsiteX139" fmla="*/ 1565958 w 3856285"/>
              <a:gd name="connsiteY139" fmla="*/ 4015626 h 4150245"/>
              <a:gd name="connsiteX140" fmla="*/ 1656910 w 3856285"/>
              <a:gd name="connsiteY140" fmla="*/ 4015626 h 4150245"/>
              <a:gd name="connsiteX141" fmla="*/ 1698252 w 3856285"/>
              <a:gd name="connsiteY141" fmla="*/ 3974329 h 4150245"/>
              <a:gd name="connsiteX142" fmla="*/ 1756130 w 3856285"/>
              <a:gd name="connsiteY142" fmla="*/ 4007366 h 4150245"/>
              <a:gd name="connsiteX143" fmla="*/ 1739593 w 3856285"/>
              <a:gd name="connsiteY143" fmla="*/ 3957810 h 4150245"/>
              <a:gd name="connsiteX144" fmla="*/ 1772667 w 3856285"/>
              <a:gd name="connsiteY144" fmla="*/ 3990848 h 4150245"/>
              <a:gd name="connsiteX145" fmla="*/ 1888423 w 3856285"/>
              <a:gd name="connsiteY145" fmla="*/ 3957810 h 4150245"/>
              <a:gd name="connsiteX146" fmla="*/ 1888423 w 3856285"/>
              <a:gd name="connsiteY146" fmla="*/ 3941292 h 4150245"/>
              <a:gd name="connsiteX147" fmla="*/ 1954570 w 3856285"/>
              <a:gd name="connsiteY147" fmla="*/ 3941292 h 4150245"/>
              <a:gd name="connsiteX148" fmla="*/ 2012448 w 3856285"/>
              <a:gd name="connsiteY148" fmla="*/ 3899995 h 4150245"/>
              <a:gd name="connsiteX149" fmla="*/ 2062058 w 3856285"/>
              <a:gd name="connsiteY149" fmla="*/ 3924773 h 4150245"/>
              <a:gd name="connsiteX150" fmla="*/ 2177815 w 3856285"/>
              <a:gd name="connsiteY150" fmla="*/ 3899995 h 4150245"/>
              <a:gd name="connsiteX151" fmla="*/ 2227425 w 3856285"/>
              <a:gd name="connsiteY151" fmla="*/ 3858698 h 4150245"/>
              <a:gd name="connsiteX152" fmla="*/ 2301840 w 3856285"/>
              <a:gd name="connsiteY152" fmla="*/ 3833920 h 4150245"/>
              <a:gd name="connsiteX153" fmla="*/ 2367986 w 3856285"/>
              <a:gd name="connsiteY153" fmla="*/ 3817401 h 4150245"/>
              <a:gd name="connsiteX154" fmla="*/ 2425864 w 3856285"/>
              <a:gd name="connsiteY154" fmla="*/ 3751326 h 4150245"/>
              <a:gd name="connsiteX155" fmla="*/ 2483743 w 3856285"/>
              <a:gd name="connsiteY155" fmla="*/ 3718289 h 4150245"/>
              <a:gd name="connsiteX156" fmla="*/ 2450669 w 3856285"/>
              <a:gd name="connsiteY156" fmla="*/ 3701770 h 4150245"/>
              <a:gd name="connsiteX157" fmla="*/ 2442401 w 3856285"/>
              <a:gd name="connsiteY157" fmla="*/ 3710030 h 4150245"/>
              <a:gd name="connsiteX158" fmla="*/ 2425864 w 3856285"/>
              <a:gd name="connsiteY158" fmla="*/ 3676992 h 4150245"/>
              <a:gd name="connsiteX159" fmla="*/ 2492011 w 3856285"/>
              <a:gd name="connsiteY159" fmla="*/ 3635695 h 4150245"/>
              <a:gd name="connsiteX160" fmla="*/ 2425864 w 3856285"/>
              <a:gd name="connsiteY160" fmla="*/ 3635695 h 4150245"/>
              <a:gd name="connsiteX161" fmla="*/ 2425864 w 3856285"/>
              <a:gd name="connsiteY161" fmla="*/ 3594399 h 4150245"/>
              <a:gd name="connsiteX162" fmla="*/ 2351450 w 3856285"/>
              <a:gd name="connsiteY162" fmla="*/ 3610917 h 4150245"/>
              <a:gd name="connsiteX163" fmla="*/ 2045521 w 3856285"/>
              <a:gd name="connsiteY163" fmla="*/ 3718289 h 4150245"/>
              <a:gd name="connsiteX164" fmla="*/ 1987643 w 3856285"/>
              <a:gd name="connsiteY164" fmla="*/ 3718289 h 4150245"/>
              <a:gd name="connsiteX165" fmla="*/ 1962838 w 3856285"/>
              <a:gd name="connsiteY165" fmla="*/ 3743067 h 4150245"/>
              <a:gd name="connsiteX166" fmla="*/ 1962838 w 3856285"/>
              <a:gd name="connsiteY166" fmla="*/ 3726548 h 4150245"/>
              <a:gd name="connsiteX167" fmla="*/ 1904960 w 3856285"/>
              <a:gd name="connsiteY167" fmla="*/ 3718289 h 4150245"/>
              <a:gd name="connsiteX168" fmla="*/ 1896692 w 3856285"/>
              <a:gd name="connsiteY168" fmla="*/ 3718289 h 4150245"/>
              <a:gd name="connsiteX169" fmla="*/ 1880155 w 3856285"/>
              <a:gd name="connsiteY169" fmla="*/ 3726548 h 4150245"/>
              <a:gd name="connsiteX170" fmla="*/ 1822277 w 3856285"/>
              <a:gd name="connsiteY170" fmla="*/ 3776104 h 4150245"/>
              <a:gd name="connsiteX171" fmla="*/ 1814008 w 3856285"/>
              <a:gd name="connsiteY171" fmla="*/ 3718289 h 4150245"/>
              <a:gd name="connsiteX172" fmla="*/ 1756130 w 3856285"/>
              <a:gd name="connsiteY172" fmla="*/ 3734808 h 4150245"/>
              <a:gd name="connsiteX173" fmla="*/ 1772667 w 3856285"/>
              <a:gd name="connsiteY173" fmla="*/ 3743067 h 4150245"/>
              <a:gd name="connsiteX174" fmla="*/ 1772667 w 3856285"/>
              <a:gd name="connsiteY174" fmla="*/ 3751326 h 4150245"/>
              <a:gd name="connsiteX175" fmla="*/ 1739593 w 3856285"/>
              <a:gd name="connsiteY175" fmla="*/ 3726548 h 4150245"/>
              <a:gd name="connsiteX176" fmla="*/ 1458470 w 3856285"/>
              <a:gd name="connsiteY176" fmla="*/ 3718289 h 4150245"/>
              <a:gd name="connsiteX177" fmla="*/ 1450202 w 3856285"/>
              <a:gd name="connsiteY177" fmla="*/ 3751326 h 4150245"/>
              <a:gd name="connsiteX178" fmla="*/ 1408860 w 3856285"/>
              <a:gd name="connsiteY178" fmla="*/ 3734808 h 4150245"/>
              <a:gd name="connsiteX179" fmla="*/ 1433665 w 3856285"/>
              <a:gd name="connsiteY179" fmla="*/ 3718289 h 4150245"/>
              <a:gd name="connsiteX180" fmla="*/ 1293104 w 3856285"/>
              <a:gd name="connsiteY180" fmla="*/ 3693511 h 4150245"/>
              <a:gd name="connsiteX181" fmla="*/ 1020249 w 3856285"/>
              <a:gd name="connsiteY181" fmla="*/ 3602658 h 4150245"/>
              <a:gd name="connsiteX182" fmla="*/ 987176 w 3856285"/>
              <a:gd name="connsiteY182" fmla="*/ 3569621 h 4150245"/>
              <a:gd name="connsiteX183" fmla="*/ 987176 w 3856285"/>
              <a:gd name="connsiteY183" fmla="*/ 3586139 h 4150245"/>
              <a:gd name="connsiteX184" fmla="*/ 739126 w 3856285"/>
              <a:gd name="connsiteY184" fmla="*/ 3387915 h 4150245"/>
              <a:gd name="connsiteX185" fmla="*/ 772199 w 3856285"/>
              <a:gd name="connsiteY185" fmla="*/ 3363137 h 4150245"/>
              <a:gd name="connsiteX186" fmla="*/ 689516 w 3856285"/>
              <a:gd name="connsiteY186" fmla="*/ 3272284 h 4150245"/>
              <a:gd name="connsiteX187" fmla="*/ 689516 w 3856285"/>
              <a:gd name="connsiteY187" fmla="*/ 3280543 h 4150245"/>
              <a:gd name="connsiteX188" fmla="*/ 623369 w 3856285"/>
              <a:gd name="connsiteY188" fmla="*/ 3230987 h 4150245"/>
              <a:gd name="connsiteX189" fmla="*/ 582027 w 3856285"/>
              <a:gd name="connsiteY189" fmla="*/ 3189690 h 4150245"/>
              <a:gd name="connsiteX190" fmla="*/ 416661 w 3856285"/>
              <a:gd name="connsiteY190" fmla="*/ 2991466 h 4150245"/>
              <a:gd name="connsiteX191" fmla="*/ 292636 w 3856285"/>
              <a:gd name="connsiteY191" fmla="*/ 2842797 h 4150245"/>
              <a:gd name="connsiteX192" fmla="*/ 143806 w 3856285"/>
              <a:gd name="connsiteY192" fmla="*/ 2479386 h 4150245"/>
              <a:gd name="connsiteX193" fmla="*/ 119001 w 3856285"/>
              <a:gd name="connsiteY193" fmla="*/ 2281161 h 4150245"/>
              <a:gd name="connsiteX194" fmla="*/ 77659 w 3856285"/>
              <a:gd name="connsiteY194" fmla="*/ 2124234 h 4150245"/>
              <a:gd name="connsiteX195" fmla="*/ 77659 w 3856285"/>
              <a:gd name="connsiteY195" fmla="*/ 2074677 h 4150245"/>
              <a:gd name="connsiteX196" fmla="*/ 77659 w 3856285"/>
              <a:gd name="connsiteY196" fmla="*/ 2082937 h 4150245"/>
              <a:gd name="connsiteX197" fmla="*/ 61123 w 3856285"/>
              <a:gd name="connsiteY197" fmla="*/ 2082937 h 4150245"/>
              <a:gd name="connsiteX198" fmla="*/ 110733 w 3856285"/>
              <a:gd name="connsiteY198" fmla="*/ 1950787 h 4150245"/>
              <a:gd name="connsiteX199" fmla="*/ 152074 w 3856285"/>
              <a:gd name="connsiteY199" fmla="*/ 1628672 h 4150245"/>
              <a:gd name="connsiteX200" fmla="*/ 193416 w 3856285"/>
              <a:gd name="connsiteY200" fmla="*/ 1446967 h 4150245"/>
              <a:gd name="connsiteX201" fmla="*/ 119001 w 3856285"/>
              <a:gd name="connsiteY201" fmla="*/ 1546079 h 4150245"/>
              <a:gd name="connsiteX202" fmla="*/ 102464 w 3856285"/>
              <a:gd name="connsiteY202" fmla="*/ 1496523 h 4150245"/>
              <a:gd name="connsiteX203" fmla="*/ 19781 w 3856285"/>
              <a:gd name="connsiteY203" fmla="*/ 1711266 h 4150245"/>
              <a:gd name="connsiteX204" fmla="*/ 3245 w 3856285"/>
              <a:gd name="connsiteY204" fmla="*/ 1645191 h 4150245"/>
              <a:gd name="connsiteX205" fmla="*/ 11513 w 3856285"/>
              <a:gd name="connsiteY205" fmla="*/ 1645191 h 4150245"/>
              <a:gd name="connsiteX206" fmla="*/ 77659 w 3856285"/>
              <a:gd name="connsiteY206" fmla="*/ 1438707 h 4150245"/>
              <a:gd name="connsiteX207" fmla="*/ 110733 w 3856285"/>
              <a:gd name="connsiteY207" fmla="*/ 1413929 h 4150245"/>
              <a:gd name="connsiteX208" fmla="*/ 127269 w 3856285"/>
              <a:gd name="connsiteY208" fmla="*/ 1430448 h 4150245"/>
              <a:gd name="connsiteX209" fmla="*/ 234758 w 3856285"/>
              <a:gd name="connsiteY209" fmla="*/ 1190927 h 4150245"/>
              <a:gd name="connsiteX210" fmla="*/ 209953 w 3856285"/>
              <a:gd name="connsiteY210" fmla="*/ 1050518 h 4150245"/>
              <a:gd name="connsiteX211" fmla="*/ 218221 w 3856285"/>
              <a:gd name="connsiteY211" fmla="*/ 1083555 h 4150245"/>
              <a:gd name="connsiteX212" fmla="*/ 226490 w 3856285"/>
              <a:gd name="connsiteY212" fmla="*/ 1017480 h 4150245"/>
              <a:gd name="connsiteX213" fmla="*/ 267831 w 3856285"/>
              <a:gd name="connsiteY213" fmla="*/ 984443 h 4150245"/>
              <a:gd name="connsiteX214" fmla="*/ 284368 w 3856285"/>
              <a:gd name="connsiteY214" fmla="*/ 844034 h 4150245"/>
              <a:gd name="connsiteX215" fmla="*/ 243026 w 3856285"/>
              <a:gd name="connsiteY215" fmla="*/ 885330 h 4150245"/>
              <a:gd name="connsiteX216" fmla="*/ 309173 w 3856285"/>
              <a:gd name="connsiteY216" fmla="*/ 819256 h 4150245"/>
              <a:gd name="connsiteX217" fmla="*/ 317441 w 3856285"/>
              <a:gd name="connsiteY217" fmla="*/ 786218 h 4150245"/>
              <a:gd name="connsiteX218" fmla="*/ 358783 w 3856285"/>
              <a:gd name="connsiteY218" fmla="*/ 711884 h 4150245"/>
              <a:gd name="connsiteX219" fmla="*/ 606832 w 3856285"/>
              <a:gd name="connsiteY219" fmla="*/ 472363 h 4150245"/>
              <a:gd name="connsiteX220" fmla="*/ 582027 w 3856285"/>
              <a:gd name="connsiteY220" fmla="*/ 455844 h 4150245"/>
              <a:gd name="connsiteX221" fmla="*/ 639906 w 3856285"/>
              <a:gd name="connsiteY221" fmla="*/ 431066 h 4150245"/>
              <a:gd name="connsiteX222" fmla="*/ 614067 w 3856285"/>
              <a:gd name="connsiteY222" fmla="*/ 421774 h 4150245"/>
              <a:gd name="connsiteX223" fmla="*/ 601986 w 3856285"/>
              <a:gd name="connsiteY223" fmla="*/ 425857 h 4150245"/>
              <a:gd name="connsiteX224" fmla="*/ 617556 w 3856285"/>
              <a:gd name="connsiteY224" fmla="*/ 402158 h 4150245"/>
              <a:gd name="connsiteX225" fmla="*/ 697784 w 3856285"/>
              <a:gd name="connsiteY225" fmla="*/ 364991 h 4150245"/>
              <a:gd name="connsiteX226" fmla="*/ 714321 w 3856285"/>
              <a:gd name="connsiteY226" fmla="*/ 389769 h 4150245"/>
              <a:gd name="connsiteX227" fmla="*/ 739126 w 3856285"/>
              <a:gd name="connsiteY227" fmla="*/ 364991 h 4150245"/>
              <a:gd name="connsiteX228" fmla="*/ 1086395 w 3856285"/>
              <a:gd name="connsiteY228" fmla="*/ 166767 h 4150245"/>
              <a:gd name="connsiteX229" fmla="*/ 1359250 w 3856285"/>
              <a:gd name="connsiteY229" fmla="*/ 75914 h 4150245"/>
              <a:gd name="connsiteX230" fmla="*/ 1508080 w 3856285"/>
              <a:gd name="connsiteY230" fmla="*/ 34617 h 4150245"/>
              <a:gd name="connsiteX231" fmla="*/ 1805740 w 3856285"/>
              <a:gd name="connsiteY231" fmla="*/ 26358 h 4150245"/>
              <a:gd name="connsiteX232" fmla="*/ 1844369 w 3856285"/>
              <a:gd name="connsiteY232" fmla="*/ 1709 h 415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3856285" h="4150245">
                <a:moveTo>
                  <a:pt x="185148" y="3429212"/>
                </a:moveTo>
                <a:lnTo>
                  <a:pt x="190109" y="3434167"/>
                </a:lnTo>
                <a:lnTo>
                  <a:pt x="189282" y="3435406"/>
                </a:lnTo>
                <a:cubicBezTo>
                  <a:pt x="187215" y="3435406"/>
                  <a:pt x="185148" y="3433342"/>
                  <a:pt x="185148" y="3429212"/>
                </a:cubicBezTo>
                <a:close/>
                <a:moveTo>
                  <a:pt x="601986" y="425857"/>
                </a:moveTo>
                <a:lnTo>
                  <a:pt x="598564" y="431066"/>
                </a:lnTo>
                <a:lnTo>
                  <a:pt x="596827" y="427595"/>
                </a:lnTo>
                <a:lnTo>
                  <a:pt x="596885" y="427582"/>
                </a:lnTo>
                <a:close/>
                <a:moveTo>
                  <a:pt x="582027" y="389769"/>
                </a:moveTo>
                <a:cubicBezTo>
                  <a:pt x="582027" y="389769"/>
                  <a:pt x="582027" y="389769"/>
                  <a:pt x="590296" y="406288"/>
                </a:cubicBezTo>
                <a:cubicBezTo>
                  <a:pt x="590296" y="406288"/>
                  <a:pt x="590296" y="406288"/>
                  <a:pt x="590296" y="414547"/>
                </a:cubicBezTo>
                <a:cubicBezTo>
                  <a:pt x="590296" y="414547"/>
                  <a:pt x="590296" y="414547"/>
                  <a:pt x="591329" y="416612"/>
                </a:cubicBezTo>
                <a:lnTo>
                  <a:pt x="596827" y="427595"/>
                </a:lnTo>
                <a:lnTo>
                  <a:pt x="582027" y="431066"/>
                </a:lnTo>
                <a:cubicBezTo>
                  <a:pt x="548954" y="472363"/>
                  <a:pt x="474539" y="464103"/>
                  <a:pt x="458002" y="530178"/>
                </a:cubicBezTo>
                <a:cubicBezTo>
                  <a:pt x="441466" y="546697"/>
                  <a:pt x="375319" y="563216"/>
                  <a:pt x="383588" y="604512"/>
                </a:cubicBezTo>
                <a:cubicBezTo>
                  <a:pt x="325709" y="587994"/>
                  <a:pt x="300904" y="670587"/>
                  <a:pt x="259563" y="687106"/>
                </a:cubicBezTo>
                <a:cubicBezTo>
                  <a:pt x="243026" y="629290"/>
                  <a:pt x="342246" y="645809"/>
                  <a:pt x="333978" y="579734"/>
                </a:cubicBezTo>
                <a:cubicBezTo>
                  <a:pt x="309173" y="587994"/>
                  <a:pt x="276099" y="554956"/>
                  <a:pt x="267831" y="596253"/>
                </a:cubicBezTo>
                <a:cubicBezTo>
                  <a:pt x="251294" y="612772"/>
                  <a:pt x="226490" y="629290"/>
                  <a:pt x="209953" y="612772"/>
                </a:cubicBezTo>
                <a:cubicBezTo>
                  <a:pt x="209953" y="612772"/>
                  <a:pt x="209953" y="612772"/>
                  <a:pt x="243026" y="571475"/>
                </a:cubicBezTo>
                <a:cubicBezTo>
                  <a:pt x="243026" y="571475"/>
                  <a:pt x="243026" y="571475"/>
                  <a:pt x="259563" y="587994"/>
                </a:cubicBezTo>
                <a:cubicBezTo>
                  <a:pt x="259563" y="587994"/>
                  <a:pt x="259563" y="587994"/>
                  <a:pt x="300904" y="530178"/>
                </a:cubicBezTo>
                <a:cubicBezTo>
                  <a:pt x="300904" y="530178"/>
                  <a:pt x="300904" y="530178"/>
                  <a:pt x="309173" y="546697"/>
                </a:cubicBezTo>
                <a:cubicBezTo>
                  <a:pt x="333978" y="538438"/>
                  <a:pt x="342246" y="505400"/>
                  <a:pt x="367051" y="513660"/>
                </a:cubicBezTo>
                <a:cubicBezTo>
                  <a:pt x="367051" y="513660"/>
                  <a:pt x="367051" y="513660"/>
                  <a:pt x="375319" y="513660"/>
                </a:cubicBezTo>
                <a:cubicBezTo>
                  <a:pt x="342246" y="538438"/>
                  <a:pt x="358783" y="546697"/>
                  <a:pt x="350514" y="579734"/>
                </a:cubicBezTo>
                <a:cubicBezTo>
                  <a:pt x="375319" y="563216"/>
                  <a:pt x="458002" y="521919"/>
                  <a:pt x="400124" y="480622"/>
                </a:cubicBezTo>
                <a:cubicBezTo>
                  <a:pt x="449734" y="488881"/>
                  <a:pt x="441466" y="447585"/>
                  <a:pt x="482807" y="439325"/>
                </a:cubicBezTo>
                <a:cubicBezTo>
                  <a:pt x="482807" y="447585"/>
                  <a:pt x="474539" y="447585"/>
                  <a:pt x="482807" y="455844"/>
                </a:cubicBezTo>
                <a:cubicBezTo>
                  <a:pt x="482807" y="455844"/>
                  <a:pt x="482807" y="455844"/>
                  <a:pt x="491076" y="472363"/>
                </a:cubicBezTo>
                <a:cubicBezTo>
                  <a:pt x="499344" y="439325"/>
                  <a:pt x="540686" y="406288"/>
                  <a:pt x="565491" y="406288"/>
                </a:cubicBezTo>
                <a:cubicBezTo>
                  <a:pt x="565491" y="406288"/>
                  <a:pt x="565491" y="406288"/>
                  <a:pt x="582027" y="389769"/>
                </a:cubicBezTo>
                <a:close/>
                <a:moveTo>
                  <a:pt x="1844369" y="1709"/>
                </a:moveTo>
                <a:cubicBezTo>
                  <a:pt x="1884289" y="-7196"/>
                  <a:pt x="1927698" y="22228"/>
                  <a:pt x="1971106" y="9839"/>
                </a:cubicBezTo>
                <a:cubicBezTo>
                  <a:pt x="1971106" y="26358"/>
                  <a:pt x="1971106" y="34617"/>
                  <a:pt x="1962838" y="42876"/>
                </a:cubicBezTo>
                <a:cubicBezTo>
                  <a:pt x="1971106" y="51136"/>
                  <a:pt x="2004180" y="67654"/>
                  <a:pt x="2012448" y="42876"/>
                </a:cubicBezTo>
                <a:cubicBezTo>
                  <a:pt x="2012448" y="42876"/>
                  <a:pt x="2012448" y="42876"/>
                  <a:pt x="2012448" y="34617"/>
                </a:cubicBezTo>
                <a:cubicBezTo>
                  <a:pt x="2028985" y="42876"/>
                  <a:pt x="2020716" y="75914"/>
                  <a:pt x="2053790" y="67654"/>
                </a:cubicBezTo>
                <a:cubicBezTo>
                  <a:pt x="2062058" y="26358"/>
                  <a:pt x="2070326" y="75914"/>
                  <a:pt x="2086863" y="59395"/>
                </a:cubicBezTo>
                <a:cubicBezTo>
                  <a:pt x="2119936" y="100692"/>
                  <a:pt x="2177815" y="92432"/>
                  <a:pt x="2227425" y="125470"/>
                </a:cubicBezTo>
                <a:cubicBezTo>
                  <a:pt x="2260498" y="125470"/>
                  <a:pt x="2260498" y="117211"/>
                  <a:pt x="2268766" y="141989"/>
                </a:cubicBezTo>
                <a:cubicBezTo>
                  <a:pt x="2268766" y="141989"/>
                  <a:pt x="2268766" y="141989"/>
                  <a:pt x="2285303" y="158507"/>
                </a:cubicBezTo>
                <a:cubicBezTo>
                  <a:pt x="2285303" y="158507"/>
                  <a:pt x="2285303" y="158507"/>
                  <a:pt x="2301840" y="125470"/>
                </a:cubicBezTo>
                <a:cubicBezTo>
                  <a:pt x="2326645" y="150248"/>
                  <a:pt x="2318376" y="216323"/>
                  <a:pt x="2376254" y="232842"/>
                </a:cubicBezTo>
                <a:cubicBezTo>
                  <a:pt x="2376254" y="232842"/>
                  <a:pt x="2376254" y="232842"/>
                  <a:pt x="2442401" y="224582"/>
                </a:cubicBezTo>
                <a:cubicBezTo>
                  <a:pt x="2442401" y="199804"/>
                  <a:pt x="2384523" y="183285"/>
                  <a:pt x="2359718" y="175026"/>
                </a:cubicBezTo>
                <a:cubicBezTo>
                  <a:pt x="2351450" y="150248"/>
                  <a:pt x="2409328" y="216323"/>
                  <a:pt x="2409328" y="175026"/>
                </a:cubicBezTo>
                <a:cubicBezTo>
                  <a:pt x="2450669" y="191545"/>
                  <a:pt x="2508548" y="191545"/>
                  <a:pt x="2533353" y="232842"/>
                </a:cubicBezTo>
                <a:cubicBezTo>
                  <a:pt x="2591231" y="257620"/>
                  <a:pt x="2649109" y="298916"/>
                  <a:pt x="2715256" y="323694"/>
                </a:cubicBezTo>
                <a:cubicBezTo>
                  <a:pt x="2781403" y="398029"/>
                  <a:pt x="2888891" y="348472"/>
                  <a:pt x="2955037" y="431066"/>
                </a:cubicBezTo>
                <a:cubicBezTo>
                  <a:pt x="3045989" y="472363"/>
                  <a:pt x="3120404" y="554956"/>
                  <a:pt x="3203087" y="587994"/>
                </a:cubicBezTo>
                <a:cubicBezTo>
                  <a:pt x="3227892" y="612772"/>
                  <a:pt x="3244429" y="637550"/>
                  <a:pt x="3269234" y="637550"/>
                </a:cubicBezTo>
                <a:cubicBezTo>
                  <a:pt x="3269234" y="670587"/>
                  <a:pt x="3302307" y="662328"/>
                  <a:pt x="3318844" y="678847"/>
                </a:cubicBezTo>
                <a:cubicBezTo>
                  <a:pt x="3318844" y="678847"/>
                  <a:pt x="3318844" y="678847"/>
                  <a:pt x="3318844" y="687106"/>
                </a:cubicBezTo>
                <a:cubicBezTo>
                  <a:pt x="3384990" y="744921"/>
                  <a:pt x="3442869" y="794478"/>
                  <a:pt x="3475942" y="868812"/>
                </a:cubicBezTo>
                <a:cubicBezTo>
                  <a:pt x="3533820" y="893590"/>
                  <a:pt x="3583430" y="1000961"/>
                  <a:pt x="3641309" y="1075296"/>
                </a:cubicBezTo>
                <a:cubicBezTo>
                  <a:pt x="3674382" y="1166149"/>
                  <a:pt x="3740529" y="1265261"/>
                  <a:pt x="3765334" y="1356114"/>
                </a:cubicBezTo>
                <a:cubicBezTo>
                  <a:pt x="3765334" y="1356114"/>
                  <a:pt x="3765334" y="1356114"/>
                  <a:pt x="3773602" y="1356114"/>
                </a:cubicBezTo>
                <a:cubicBezTo>
                  <a:pt x="3765334" y="1413929"/>
                  <a:pt x="3806675" y="1438707"/>
                  <a:pt x="3790139" y="1480004"/>
                </a:cubicBezTo>
                <a:cubicBezTo>
                  <a:pt x="3823212" y="1513042"/>
                  <a:pt x="3806675" y="1562598"/>
                  <a:pt x="3823212" y="1603894"/>
                </a:cubicBezTo>
                <a:cubicBezTo>
                  <a:pt x="3823212" y="1669969"/>
                  <a:pt x="3831480" y="1736044"/>
                  <a:pt x="3839748" y="1802119"/>
                </a:cubicBezTo>
                <a:cubicBezTo>
                  <a:pt x="3881090" y="1843416"/>
                  <a:pt x="3823212" y="1884712"/>
                  <a:pt x="3856285" y="1926009"/>
                </a:cubicBezTo>
                <a:cubicBezTo>
                  <a:pt x="3848017" y="1959047"/>
                  <a:pt x="3856285" y="1975565"/>
                  <a:pt x="3856285" y="2008603"/>
                </a:cubicBezTo>
                <a:cubicBezTo>
                  <a:pt x="3856285" y="2008603"/>
                  <a:pt x="3856285" y="2008603"/>
                  <a:pt x="3831480" y="2190308"/>
                </a:cubicBezTo>
                <a:cubicBezTo>
                  <a:pt x="3848017" y="2239865"/>
                  <a:pt x="3831480" y="2281161"/>
                  <a:pt x="3823212" y="2330717"/>
                </a:cubicBezTo>
                <a:cubicBezTo>
                  <a:pt x="3814944" y="2413311"/>
                  <a:pt x="3765334" y="2471126"/>
                  <a:pt x="3765334" y="2553720"/>
                </a:cubicBezTo>
                <a:cubicBezTo>
                  <a:pt x="3748797" y="2545461"/>
                  <a:pt x="3765334" y="2578498"/>
                  <a:pt x="3757065" y="2586757"/>
                </a:cubicBezTo>
                <a:cubicBezTo>
                  <a:pt x="3707455" y="2611536"/>
                  <a:pt x="3715724" y="2677610"/>
                  <a:pt x="3699187" y="2718907"/>
                </a:cubicBezTo>
                <a:cubicBezTo>
                  <a:pt x="3666114" y="2751945"/>
                  <a:pt x="3666114" y="2818019"/>
                  <a:pt x="3624772" y="2826279"/>
                </a:cubicBezTo>
                <a:cubicBezTo>
                  <a:pt x="3599967" y="2908872"/>
                  <a:pt x="3550357" y="2958428"/>
                  <a:pt x="3533820" y="3041022"/>
                </a:cubicBezTo>
                <a:cubicBezTo>
                  <a:pt x="3517284" y="3041022"/>
                  <a:pt x="3509015" y="3032763"/>
                  <a:pt x="3500747" y="3032763"/>
                </a:cubicBezTo>
                <a:cubicBezTo>
                  <a:pt x="3509015" y="3107097"/>
                  <a:pt x="3401527" y="3107097"/>
                  <a:pt x="3442869" y="3181431"/>
                </a:cubicBezTo>
                <a:cubicBezTo>
                  <a:pt x="3384990" y="3230987"/>
                  <a:pt x="3335380" y="3280543"/>
                  <a:pt x="3294039" y="3354877"/>
                </a:cubicBezTo>
                <a:cubicBezTo>
                  <a:pt x="3136941" y="3503546"/>
                  <a:pt x="2979842" y="3652214"/>
                  <a:pt x="2789671" y="3776104"/>
                </a:cubicBezTo>
                <a:cubicBezTo>
                  <a:pt x="2756598" y="3759586"/>
                  <a:pt x="2748329" y="3817401"/>
                  <a:pt x="2723524" y="3833920"/>
                </a:cubicBezTo>
                <a:cubicBezTo>
                  <a:pt x="2682183" y="3858698"/>
                  <a:pt x="2624304" y="3875217"/>
                  <a:pt x="2582963" y="3916513"/>
                </a:cubicBezTo>
                <a:cubicBezTo>
                  <a:pt x="2566426" y="3924773"/>
                  <a:pt x="2558158" y="3908254"/>
                  <a:pt x="2533353" y="3916513"/>
                </a:cubicBezTo>
                <a:cubicBezTo>
                  <a:pt x="2541621" y="3924773"/>
                  <a:pt x="2541621" y="3924773"/>
                  <a:pt x="2541621" y="3933032"/>
                </a:cubicBezTo>
                <a:cubicBezTo>
                  <a:pt x="2475474" y="3957810"/>
                  <a:pt x="2458938" y="3982588"/>
                  <a:pt x="2392791" y="4007366"/>
                </a:cubicBezTo>
                <a:cubicBezTo>
                  <a:pt x="2392791" y="4007366"/>
                  <a:pt x="2392791" y="4007366"/>
                  <a:pt x="2376254" y="3990848"/>
                </a:cubicBezTo>
                <a:cubicBezTo>
                  <a:pt x="2384523" y="3982588"/>
                  <a:pt x="2401059" y="3974329"/>
                  <a:pt x="2401059" y="3966070"/>
                </a:cubicBezTo>
                <a:cubicBezTo>
                  <a:pt x="2367986" y="3933032"/>
                  <a:pt x="2351450" y="3990848"/>
                  <a:pt x="2326645" y="3990848"/>
                </a:cubicBezTo>
                <a:cubicBezTo>
                  <a:pt x="2326645" y="3990848"/>
                  <a:pt x="2326645" y="3990848"/>
                  <a:pt x="2326645" y="4007366"/>
                </a:cubicBezTo>
                <a:cubicBezTo>
                  <a:pt x="2326645" y="4007366"/>
                  <a:pt x="2326645" y="4007366"/>
                  <a:pt x="2260498" y="4032144"/>
                </a:cubicBezTo>
                <a:cubicBezTo>
                  <a:pt x="2260498" y="4032144"/>
                  <a:pt x="2260498" y="4032144"/>
                  <a:pt x="2310108" y="3999107"/>
                </a:cubicBezTo>
                <a:cubicBezTo>
                  <a:pt x="2277035" y="3974329"/>
                  <a:pt x="2243961" y="4015626"/>
                  <a:pt x="2210888" y="4007366"/>
                </a:cubicBezTo>
                <a:cubicBezTo>
                  <a:pt x="2202620" y="4023885"/>
                  <a:pt x="2169546" y="4023885"/>
                  <a:pt x="2169546" y="4040404"/>
                </a:cubicBezTo>
                <a:cubicBezTo>
                  <a:pt x="2119936" y="4040404"/>
                  <a:pt x="2078595" y="4040404"/>
                  <a:pt x="2037253" y="4081701"/>
                </a:cubicBezTo>
                <a:cubicBezTo>
                  <a:pt x="2037253" y="4081701"/>
                  <a:pt x="2037253" y="4081701"/>
                  <a:pt x="2045521" y="4081701"/>
                </a:cubicBezTo>
                <a:cubicBezTo>
                  <a:pt x="2012448" y="4098219"/>
                  <a:pt x="1995911" y="4156035"/>
                  <a:pt x="1946302" y="4131257"/>
                </a:cubicBezTo>
                <a:cubicBezTo>
                  <a:pt x="1946302" y="4131257"/>
                  <a:pt x="1946302" y="4131257"/>
                  <a:pt x="1929765" y="4139516"/>
                </a:cubicBezTo>
                <a:cubicBezTo>
                  <a:pt x="1714788" y="4164294"/>
                  <a:pt x="1499812" y="4139516"/>
                  <a:pt x="1301372" y="4131257"/>
                </a:cubicBezTo>
                <a:cubicBezTo>
                  <a:pt x="1301372" y="4131257"/>
                  <a:pt x="1301372" y="4131257"/>
                  <a:pt x="1309640" y="4131257"/>
                </a:cubicBezTo>
                <a:cubicBezTo>
                  <a:pt x="1251762" y="4131257"/>
                  <a:pt x="1218689" y="4089960"/>
                  <a:pt x="1160810" y="4114738"/>
                </a:cubicBezTo>
                <a:cubicBezTo>
                  <a:pt x="1136005" y="4081701"/>
                  <a:pt x="1069859" y="4122997"/>
                  <a:pt x="1061590" y="4065182"/>
                </a:cubicBezTo>
                <a:cubicBezTo>
                  <a:pt x="1028517" y="4089960"/>
                  <a:pt x="987176" y="4048663"/>
                  <a:pt x="945834" y="4065182"/>
                </a:cubicBezTo>
                <a:cubicBezTo>
                  <a:pt x="904492" y="4040404"/>
                  <a:pt x="871419" y="4023885"/>
                  <a:pt x="838346" y="4007366"/>
                </a:cubicBezTo>
                <a:cubicBezTo>
                  <a:pt x="805272" y="4007366"/>
                  <a:pt x="755662" y="3982588"/>
                  <a:pt x="722589" y="3957810"/>
                </a:cubicBezTo>
                <a:cubicBezTo>
                  <a:pt x="697784" y="3949551"/>
                  <a:pt x="739126" y="3924773"/>
                  <a:pt x="706052" y="3924773"/>
                </a:cubicBezTo>
                <a:cubicBezTo>
                  <a:pt x="706052" y="3924773"/>
                  <a:pt x="706052" y="3924773"/>
                  <a:pt x="689516" y="3957810"/>
                </a:cubicBezTo>
                <a:cubicBezTo>
                  <a:pt x="689516" y="3957810"/>
                  <a:pt x="689516" y="3957810"/>
                  <a:pt x="672979" y="3924773"/>
                </a:cubicBezTo>
                <a:cubicBezTo>
                  <a:pt x="672979" y="3924773"/>
                  <a:pt x="672979" y="3924773"/>
                  <a:pt x="664711" y="3933032"/>
                </a:cubicBezTo>
                <a:cubicBezTo>
                  <a:pt x="606832" y="3924773"/>
                  <a:pt x="540686" y="3875217"/>
                  <a:pt x="515881" y="3833920"/>
                </a:cubicBezTo>
                <a:cubicBezTo>
                  <a:pt x="548954" y="3809142"/>
                  <a:pt x="590296" y="3891735"/>
                  <a:pt x="623369" y="3875217"/>
                </a:cubicBezTo>
                <a:cubicBezTo>
                  <a:pt x="631637" y="3883476"/>
                  <a:pt x="623369" y="3908254"/>
                  <a:pt x="639906" y="3908254"/>
                </a:cubicBezTo>
                <a:cubicBezTo>
                  <a:pt x="639906" y="3908254"/>
                  <a:pt x="639906" y="3908254"/>
                  <a:pt x="648174" y="3891735"/>
                </a:cubicBezTo>
                <a:cubicBezTo>
                  <a:pt x="648174" y="3891735"/>
                  <a:pt x="648174" y="3891735"/>
                  <a:pt x="689516" y="3916513"/>
                </a:cubicBezTo>
                <a:cubicBezTo>
                  <a:pt x="689516" y="3858698"/>
                  <a:pt x="755662" y="3941292"/>
                  <a:pt x="722589" y="3875217"/>
                </a:cubicBezTo>
                <a:cubicBezTo>
                  <a:pt x="664711" y="3800883"/>
                  <a:pt x="557222" y="3809142"/>
                  <a:pt x="532418" y="3718289"/>
                </a:cubicBezTo>
                <a:cubicBezTo>
                  <a:pt x="499344" y="3701770"/>
                  <a:pt x="482807" y="3685252"/>
                  <a:pt x="466271" y="3652214"/>
                </a:cubicBezTo>
                <a:cubicBezTo>
                  <a:pt x="458002" y="3668733"/>
                  <a:pt x="408393" y="3676992"/>
                  <a:pt x="400124" y="3635695"/>
                </a:cubicBezTo>
                <a:cubicBezTo>
                  <a:pt x="400124" y="3635695"/>
                  <a:pt x="400124" y="3635695"/>
                  <a:pt x="408393" y="3619177"/>
                </a:cubicBezTo>
                <a:cubicBezTo>
                  <a:pt x="391856" y="3586139"/>
                  <a:pt x="325709" y="3602658"/>
                  <a:pt x="325709" y="3553102"/>
                </a:cubicBezTo>
                <a:cubicBezTo>
                  <a:pt x="333978" y="3569621"/>
                  <a:pt x="333978" y="3561361"/>
                  <a:pt x="342246" y="3561361"/>
                </a:cubicBezTo>
                <a:cubicBezTo>
                  <a:pt x="342246" y="3561361"/>
                  <a:pt x="342246" y="3561361"/>
                  <a:pt x="350514" y="3553102"/>
                </a:cubicBezTo>
                <a:cubicBezTo>
                  <a:pt x="309173" y="3495286"/>
                  <a:pt x="234758" y="3544843"/>
                  <a:pt x="218221" y="3462249"/>
                </a:cubicBezTo>
                <a:cubicBezTo>
                  <a:pt x="218221" y="3462249"/>
                  <a:pt x="218221" y="3462249"/>
                  <a:pt x="226490" y="3453990"/>
                </a:cubicBezTo>
                <a:cubicBezTo>
                  <a:pt x="226490" y="3453990"/>
                  <a:pt x="226490" y="3453990"/>
                  <a:pt x="209953" y="3437471"/>
                </a:cubicBezTo>
                <a:cubicBezTo>
                  <a:pt x="209953" y="3437471"/>
                  <a:pt x="209953" y="3437471"/>
                  <a:pt x="201685" y="3445730"/>
                </a:cubicBezTo>
                <a:cubicBezTo>
                  <a:pt x="201685" y="3445730"/>
                  <a:pt x="201685" y="3445730"/>
                  <a:pt x="199617" y="3443665"/>
                </a:cubicBezTo>
                <a:lnTo>
                  <a:pt x="190109" y="3434167"/>
                </a:lnTo>
                <a:lnTo>
                  <a:pt x="193416" y="3429212"/>
                </a:lnTo>
                <a:cubicBezTo>
                  <a:pt x="193416" y="3429212"/>
                  <a:pt x="193416" y="3429212"/>
                  <a:pt x="193416" y="3379655"/>
                </a:cubicBezTo>
                <a:cubicBezTo>
                  <a:pt x="160343" y="3404434"/>
                  <a:pt x="135538" y="3371396"/>
                  <a:pt x="127269" y="3338359"/>
                </a:cubicBezTo>
                <a:cubicBezTo>
                  <a:pt x="119001" y="3330099"/>
                  <a:pt x="119001" y="3379655"/>
                  <a:pt x="110733" y="3346618"/>
                </a:cubicBezTo>
                <a:cubicBezTo>
                  <a:pt x="110733" y="3330099"/>
                  <a:pt x="127269" y="3313581"/>
                  <a:pt x="135538" y="3305321"/>
                </a:cubicBezTo>
                <a:cubicBezTo>
                  <a:pt x="226490" y="3272284"/>
                  <a:pt x="226490" y="3404434"/>
                  <a:pt x="284368" y="3412693"/>
                </a:cubicBezTo>
                <a:cubicBezTo>
                  <a:pt x="292636" y="3445730"/>
                  <a:pt x="325709" y="3453990"/>
                  <a:pt x="342246" y="3429212"/>
                </a:cubicBezTo>
                <a:cubicBezTo>
                  <a:pt x="342246" y="3462249"/>
                  <a:pt x="358783" y="3429212"/>
                  <a:pt x="358783" y="3445730"/>
                </a:cubicBezTo>
                <a:cubicBezTo>
                  <a:pt x="350514" y="3462249"/>
                  <a:pt x="367051" y="3478768"/>
                  <a:pt x="375319" y="3495286"/>
                </a:cubicBezTo>
                <a:cubicBezTo>
                  <a:pt x="383588" y="3536583"/>
                  <a:pt x="424929" y="3478768"/>
                  <a:pt x="433198" y="3520064"/>
                </a:cubicBezTo>
                <a:cubicBezTo>
                  <a:pt x="424929" y="3594399"/>
                  <a:pt x="383588" y="3503546"/>
                  <a:pt x="358783" y="3536583"/>
                </a:cubicBezTo>
                <a:cubicBezTo>
                  <a:pt x="383588" y="3594399"/>
                  <a:pt x="474539" y="3602658"/>
                  <a:pt x="474539" y="3660474"/>
                </a:cubicBezTo>
                <a:cubicBezTo>
                  <a:pt x="540686" y="3652214"/>
                  <a:pt x="507612" y="3718289"/>
                  <a:pt x="582027" y="3718289"/>
                </a:cubicBezTo>
                <a:cubicBezTo>
                  <a:pt x="639906" y="3767845"/>
                  <a:pt x="739126" y="3800883"/>
                  <a:pt x="788736" y="3850439"/>
                </a:cubicBezTo>
                <a:cubicBezTo>
                  <a:pt x="788736" y="3850439"/>
                  <a:pt x="788736" y="3850439"/>
                  <a:pt x="797004" y="3866957"/>
                </a:cubicBezTo>
                <a:cubicBezTo>
                  <a:pt x="838346" y="3842179"/>
                  <a:pt x="879687" y="3875217"/>
                  <a:pt x="912761" y="3891735"/>
                </a:cubicBezTo>
                <a:cubicBezTo>
                  <a:pt x="1111200" y="3957810"/>
                  <a:pt x="1326177" y="4023885"/>
                  <a:pt x="1532885" y="4023885"/>
                </a:cubicBezTo>
                <a:cubicBezTo>
                  <a:pt x="1532885" y="4007366"/>
                  <a:pt x="1557690" y="4007366"/>
                  <a:pt x="1565958" y="4015626"/>
                </a:cubicBezTo>
                <a:cubicBezTo>
                  <a:pt x="1590763" y="4048663"/>
                  <a:pt x="1632105" y="4023885"/>
                  <a:pt x="1656910" y="4015626"/>
                </a:cubicBezTo>
                <a:cubicBezTo>
                  <a:pt x="1689983" y="4007366"/>
                  <a:pt x="1656910" y="3982588"/>
                  <a:pt x="1698252" y="3974329"/>
                </a:cubicBezTo>
                <a:cubicBezTo>
                  <a:pt x="1731325" y="3974329"/>
                  <a:pt x="1714788" y="4023885"/>
                  <a:pt x="1756130" y="4007366"/>
                </a:cubicBezTo>
                <a:cubicBezTo>
                  <a:pt x="1764398" y="3990848"/>
                  <a:pt x="1764398" y="3957810"/>
                  <a:pt x="1739593" y="3957810"/>
                </a:cubicBezTo>
                <a:cubicBezTo>
                  <a:pt x="1764398" y="3957810"/>
                  <a:pt x="1780935" y="3966070"/>
                  <a:pt x="1772667" y="3990848"/>
                </a:cubicBezTo>
                <a:cubicBezTo>
                  <a:pt x="1814008" y="3982588"/>
                  <a:pt x="1847082" y="3949551"/>
                  <a:pt x="1888423" y="3957810"/>
                </a:cubicBezTo>
                <a:cubicBezTo>
                  <a:pt x="1888423" y="3957810"/>
                  <a:pt x="1888423" y="3957810"/>
                  <a:pt x="1888423" y="3941292"/>
                </a:cubicBezTo>
                <a:cubicBezTo>
                  <a:pt x="1913228" y="3924773"/>
                  <a:pt x="1938033" y="3990848"/>
                  <a:pt x="1954570" y="3941292"/>
                </a:cubicBezTo>
                <a:cubicBezTo>
                  <a:pt x="1979375" y="3974329"/>
                  <a:pt x="1987643" y="3908254"/>
                  <a:pt x="2012448" y="3899995"/>
                </a:cubicBezTo>
                <a:cubicBezTo>
                  <a:pt x="2012448" y="3924773"/>
                  <a:pt x="2037253" y="3924773"/>
                  <a:pt x="2062058" y="3924773"/>
                </a:cubicBezTo>
                <a:cubicBezTo>
                  <a:pt x="2103400" y="3924773"/>
                  <a:pt x="2128205" y="3875217"/>
                  <a:pt x="2177815" y="3899995"/>
                </a:cubicBezTo>
                <a:cubicBezTo>
                  <a:pt x="2194351" y="3875217"/>
                  <a:pt x="2194351" y="3858698"/>
                  <a:pt x="2227425" y="3858698"/>
                </a:cubicBezTo>
                <a:cubicBezTo>
                  <a:pt x="2260498" y="3866957"/>
                  <a:pt x="2285303" y="3875217"/>
                  <a:pt x="2301840" y="3833920"/>
                </a:cubicBezTo>
                <a:cubicBezTo>
                  <a:pt x="2326645" y="3850439"/>
                  <a:pt x="2326645" y="3800883"/>
                  <a:pt x="2367986" y="3817401"/>
                </a:cubicBezTo>
                <a:cubicBezTo>
                  <a:pt x="2359718" y="3784364"/>
                  <a:pt x="2409328" y="3767845"/>
                  <a:pt x="2425864" y="3751326"/>
                </a:cubicBezTo>
                <a:cubicBezTo>
                  <a:pt x="2442401" y="3751326"/>
                  <a:pt x="2475474" y="3743067"/>
                  <a:pt x="2483743" y="3718289"/>
                </a:cubicBezTo>
                <a:cubicBezTo>
                  <a:pt x="2483743" y="3710030"/>
                  <a:pt x="2467206" y="3693511"/>
                  <a:pt x="2450669" y="3701770"/>
                </a:cubicBezTo>
                <a:cubicBezTo>
                  <a:pt x="2450669" y="3701770"/>
                  <a:pt x="2450669" y="3701770"/>
                  <a:pt x="2442401" y="3710030"/>
                </a:cubicBezTo>
                <a:cubicBezTo>
                  <a:pt x="2434133" y="3701770"/>
                  <a:pt x="2425864" y="3693511"/>
                  <a:pt x="2425864" y="3676992"/>
                </a:cubicBezTo>
                <a:cubicBezTo>
                  <a:pt x="2450669" y="3668733"/>
                  <a:pt x="2492011" y="3668733"/>
                  <a:pt x="2492011" y="3635695"/>
                </a:cubicBezTo>
                <a:cubicBezTo>
                  <a:pt x="2475474" y="3602658"/>
                  <a:pt x="2450669" y="3668733"/>
                  <a:pt x="2425864" y="3635695"/>
                </a:cubicBezTo>
                <a:cubicBezTo>
                  <a:pt x="2442401" y="3627436"/>
                  <a:pt x="2425864" y="3610917"/>
                  <a:pt x="2425864" y="3594399"/>
                </a:cubicBezTo>
                <a:cubicBezTo>
                  <a:pt x="2401059" y="3619177"/>
                  <a:pt x="2376254" y="3594399"/>
                  <a:pt x="2351450" y="3610917"/>
                </a:cubicBezTo>
                <a:cubicBezTo>
                  <a:pt x="2243961" y="3627436"/>
                  <a:pt x="2161278" y="3718289"/>
                  <a:pt x="2045521" y="3718289"/>
                </a:cubicBezTo>
                <a:cubicBezTo>
                  <a:pt x="2037253" y="3743067"/>
                  <a:pt x="2012448" y="3726548"/>
                  <a:pt x="1987643" y="3718289"/>
                </a:cubicBezTo>
                <a:cubicBezTo>
                  <a:pt x="1971106" y="3718289"/>
                  <a:pt x="1962838" y="3726548"/>
                  <a:pt x="1962838" y="3743067"/>
                </a:cubicBezTo>
                <a:cubicBezTo>
                  <a:pt x="1962838" y="3743067"/>
                  <a:pt x="1962838" y="3743067"/>
                  <a:pt x="1962838" y="3726548"/>
                </a:cubicBezTo>
                <a:cubicBezTo>
                  <a:pt x="1962838" y="3726548"/>
                  <a:pt x="1962838" y="3726548"/>
                  <a:pt x="1904960" y="3718289"/>
                </a:cubicBezTo>
                <a:cubicBezTo>
                  <a:pt x="1904960" y="3718289"/>
                  <a:pt x="1904960" y="3718289"/>
                  <a:pt x="1896692" y="3718289"/>
                </a:cubicBezTo>
                <a:cubicBezTo>
                  <a:pt x="1871887" y="3710030"/>
                  <a:pt x="1888423" y="3718289"/>
                  <a:pt x="1880155" y="3726548"/>
                </a:cubicBezTo>
                <a:cubicBezTo>
                  <a:pt x="1863618" y="3743067"/>
                  <a:pt x="1814008" y="3743067"/>
                  <a:pt x="1822277" y="3776104"/>
                </a:cubicBezTo>
                <a:cubicBezTo>
                  <a:pt x="1805740" y="3759586"/>
                  <a:pt x="1855350" y="3734808"/>
                  <a:pt x="1814008" y="3718289"/>
                </a:cubicBezTo>
                <a:cubicBezTo>
                  <a:pt x="1797472" y="3718289"/>
                  <a:pt x="1764398" y="3726548"/>
                  <a:pt x="1756130" y="3734808"/>
                </a:cubicBezTo>
                <a:cubicBezTo>
                  <a:pt x="1764398" y="3743067"/>
                  <a:pt x="1764398" y="3743067"/>
                  <a:pt x="1772667" y="3743067"/>
                </a:cubicBezTo>
                <a:cubicBezTo>
                  <a:pt x="1772667" y="3743067"/>
                  <a:pt x="1772667" y="3743067"/>
                  <a:pt x="1772667" y="3751326"/>
                </a:cubicBezTo>
                <a:cubicBezTo>
                  <a:pt x="1764398" y="3751326"/>
                  <a:pt x="1739593" y="3751326"/>
                  <a:pt x="1739593" y="3726548"/>
                </a:cubicBezTo>
                <a:cubicBezTo>
                  <a:pt x="1632105" y="3718289"/>
                  <a:pt x="1549422" y="3751326"/>
                  <a:pt x="1458470" y="3718289"/>
                </a:cubicBezTo>
                <a:cubicBezTo>
                  <a:pt x="1458470" y="3718289"/>
                  <a:pt x="1458470" y="3718289"/>
                  <a:pt x="1450202" y="3751326"/>
                </a:cubicBezTo>
                <a:cubicBezTo>
                  <a:pt x="1450202" y="3751326"/>
                  <a:pt x="1450202" y="3751326"/>
                  <a:pt x="1408860" y="3734808"/>
                </a:cubicBezTo>
                <a:cubicBezTo>
                  <a:pt x="1408860" y="3734808"/>
                  <a:pt x="1408860" y="3734808"/>
                  <a:pt x="1433665" y="3718289"/>
                </a:cubicBezTo>
                <a:cubicBezTo>
                  <a:pt x="1384055" y="3701770"/>
                  <a:pt x="1334445" y="3726548"/>
                  <a:pt x="1293104" y="3693511"/>
                </a:cubicBezTo>
                <a:cubicBezTo>
                  <a:pt x="1202152" y="3685252"/>
                  <a:pt x="1094664" y="3652214"/>
                  <a:pt x="1020249" y="3602658"/>
                </a:cubicBezTo>
                <a:cubicBezTo>
                  <a:pt x="995444" y="3602658"/>
                  <a:pt x="1003712" y="3569621"/>
                  <a:pt x="987176" y="3569621"/>
                </a:cubicBezTo>
                <a:cubicBezTo>
                  <a:pt x="987176" y="3569621"/>
                  <a:pt x="987176" y="3569621"/>
                  <a:pt x="987176" y="3586139"/>
                </a:cubicBezTo>
                <a:cubicBezTo>
                  <a:pt x="896224" y="3520064"/>
                  <a:pt x="714321" y="3528324"/>
                  <a:pt x="739126" y="3387915"/>
                </a:cubicBezTo>
                <a:cubicBezTo>
                  <a:pt x="739126" y="3387915"/>
                  <a:pt x="739126" y="3387915"/>
                  <a:pt x="772199" y="3363137"/>
                </a:cubicBezTo>
                <a:cubicBezTo>
                  <a:pt x="739126" y="3346618"/>
                  <a:pt x="722589" y="3305321"/>
                  <a:pt x="689516" y="3272284"/>
                </a:cubicBezTo>
                <a:cubicBezTo>
                  <a:pt x="689516" y="3272284"/>
                  <a:pt x="689516" y="3272284"/>
                  <a:pt x="689516" y="3280543"/>
                </a:cubicBezTo>
                <a:cubicBezTo>
                  <a:pt x="656442" y="3272284"/>
                  <a:pt x="664711" y="3222728"/>
                  <a:pt x="623369" y="3230987"/>
                </a:cubicBezTo>
                <a:cubicBezTo>
                  <a:pt x="639906" y="3206209"/>
                  <a:pt x="606832" y="3181431"/>
                  <a:pt x="582027" y="3189690"/>
                </a:cubicBezTo>
                <a:cubicBezTo>
                  <a:pt x="524149" y="3115356"/>
                  <a:pt x="449734" y="3074059"/>
                  <a:pt x="416661" y="2991466"/>
                </a:cubicBezTo>
                <a:cubicBezTo>
                  <a:pt x="375319" y="2950169"/>
                  <a:pt x="333978" y="2884094"/>
                  <a:pt x="292636" y="2842797"/>
                </a:cubicBezTo>
                <a:cubicBezTo>
                  <a:pt x="234758" y="2718907"/>
                  <a:pt x="160343" y="2619795"/>
                  <a:pt x="143806" y="2479386"/>
                </a:cubicBezTo>
                <a:cubicBezTo>
                  <a:pt x="160343" y="2413311"/>
                  <a:pt x="85928" y="2338977"/>
                  <a:pt x="119001" y="2281161"/>
                </a:cubicBezTo>
                <a:cubicBezTo>
                  <a:pt x="102464" y="2231605"/>
                  <a:pt x="110733" y="2182049"/>
                  <a:pt x="77659" y="2124234"/>
                </a:cubicBezTo>
                <a:cubicBezTo>
                  <a:pt x="77659" y="2107715"/>
                  <a:pt x="110733" y="2082937"/>
                  <a:pt x="77659" y="2074677"/>
                </a:cubicBezTo>
                <a:cubicBezTo>
                  <a:pt x="77659" y="2074677"/>
                  <a:pt x="69391" y="2074677"/>
                  <a:pt x="77659" y="2082937"/>
                </a:cubicBezTo>
                <a:cubicBezTo>
                  <a:pt x="77659" y="2082937"/>
                  <a:pt x="77659" y="2082937"/>
                  <a:pt x="61123" y="2082937"/>
                </a:cubicBezTo>
                <a:cubicBezTo>
                  <a:pt x="94196" y="2066418"/>
                  <a:pt x="85928" y="1983825"/>
                  <a:pt x="110733" y="1950787"/>
                </a:cubicBezTo>
                <a:cubicBezTo>
                  <a:pt x="61123" y="1826897"/>
                  <a:pt x="176880" y="1744303"/>
                  <a:pt x="152074" y="1628672"/>
                </a:cubicBezTo>
                <a:cubicBezTo>
                  <a:pt x="176880" y="1579116"/>
                  <a:pt x="193416" y="1513042"/>
                  <a:pt x="193416" y="1446967"/>
                </a:cubicBezTo>
                <a:cubicBezTo>
                  <a:pt x="160343" y="1480004"/>
                  <a:pt x="185148" y="1579116"/>
                  <a:pt x="119001" y="1546079"/>
                </a:cubicBezTo>
                <a:cubicBezTo>
                  <a:pt x="94196" y="1529560"/>
                  <a:pt x="110733" y="1513042"/>
                  <a:pt x="102464" y="1496523"/>
                </a:cubicBezTo>
                <a:cubicBezTo>
                  <a:pt x="52854" y="1554338"/>
                  <a:pt x="28050" y="1636932"/>
                  <a:pt x="19781" y="1711266"/>
                </a:cubicBezTo>
                <a:cubicBezTo>
                  <a:pt x="3245" y="1686488"/>
                  <a:pt x="-5024" y="1669969"/>
                  <a:pt x="3245" y="1645191"/>
                </a:cubicBezTo>
                <a:cubicBezTo>
                  <a:pt x="3245" y="1645191"/>
                  <a:pt x="3245" y="1645191"/>
                  <a:pt x="11513" y="1645191"/>
                </a:cubicBezTo>
                <a:cubicBezTo>
                  <a:pt x="28050" y="1579116"/>
                  <a:pt x="69391" y="1513042"/>
                  <a:pt x="77659" y="1438707"/>
                </a:cubicBezTo>
                <a:cubicBezTo>
                  <a:pt x="77659" y="1438707"/>
                  <a:pt x="77659" y="1438707"/>
                  <a:pt x="110733" y="1413929"/>
                </a:cubicBezTo>
                <a:cubicBezTo>
                  <a:pt x="110733" y="1413929"/>
                  <a:pt x="110733" y="1413929"/>
                  <a:pt x="127269" y="1430448"/>
                </a:cubicBezTo>
                <a:cubicBezTo>
                  <a:pt x="176880" y="1347854"/>
                  <a:pt x="226490" y="1273520"/>
                  <a:pt x="234758" y="1190927"/>
                </a:cubicBezTo>
                <a:cubicBezTo>
                  <a:pt x="243026" y="1149630"/>
                  <a:pt x="152074" y="1108333"/>
                  <a:pt x="209953" y="1050518"/>
                </a:cubicBezTo>
                <a:cubicBezTo>
                  <a:pt x="218221" y="1050518"/>
                  <a:pt x="193416" y="1075296"/>
                  <a:pt x="218221" y="1083555"/>
                </a:cubicBezTo>
                <a:cubicBezTo>
                  <a:pt x="234758" y="1067036"/>
                  <a:pt x="234758" y="1042258"/>
                  <a:pt x="226490" y="1017480"/>
                </a:cubicBezTo>
                <a:cubicBezTo>
                  <a:pt x="259563" y="1042258"/>
                  <a:pt x="234758" y="976183"/>
                  <a:pt x="267831" y="984443"/>
                </a:cubicBezTo>
                <a:cubicBezTo>
                  <a:pt x="284368" y="943146"/>
                  <a:pt x="292636" y="893590"/>
                  <a:pt x="284368" y="844034"/>
                </a:cubicBezTo>
                <a:cubicBezTo>
                  <a:pt x="259563" y="860552"/>
                  <a:pt x="276099" y="893590"/>
                  <a:pt x="243026" y="885330"/>
                </a:cubicBezTo>
                <a:cubicBezTo>
                  <a:pt x="234758" y="852293"/>
                  <a:pt x="284368" y="844034"/>
                  <a:pt x="309173" y="819256"/>
                </a:cubicBezTo>
                <a:cubicBezTo>
                  <a:pt x="333978" y="802737"/>
                  <a:pt x="333978" y="794478"/>
                  <a:pt x="317441" y="786218"/>
                </a:cubicBezTo>
                <a:cubicBezTo>
                  <a:pt x="358783" y="794478"/>
                  <a:pt x="350514" y="744921"/>
                  <a:pt x="358783" y="711884"/>
                </a:cubicBezTo>
                <a:cubicBezTo>
                  <a:pt x="441466" y="645809"/>
                  <a:pt x="532418" y="554956"/>
                  <a:pt x="606832" y="472363"/>
                </a:cubicBezTo>
                <a:cubicBezTo>
                  <a:pt x="598564" y="455844"/>
                  <a:pt x="573759" y="480622"/>
                  <a:pt x="582027" y="455844"/>
                </a:cubicBezTo>
                <a:cubicBezTo>
                  <a:pt x="598564" y="464103"/>
                  <a:pt x="631637" y="439325"/>
                  <a:pt x="639906" y="431066"/>
                </a:cubicBezTo>
                <a:cubicBezTo>
                  <a:pt x="635772" y="418677"/>
                  <a:pt x="625436" y="418677"/>
                  <a:pt x="614067" y="421774"/>
                </a:cubicBezTo>
                <a:lnTo>
                  <a:pt x="601986" y="425857"/>
                </a:lnTo>
                <a:lnTo>
                  <a:pt x="617556" y="402158"/>
                </a:lnTo>
                <a:cubicBezTo>
                  <a:pt x="641973" y="380477"/>
                  <a:pt x="679181" y="377380"/>
                  <a:pt x="697784" y="364991"/>
                </a:cubicBezTo>
                <a:cubicBezTo>
                  <a:pt x="697784" y="381510"/>
                  <a:pt x="697784" y="381510"/>
                  <a:pt x="714321" y="389769"/>
                </a:cubicBezTo>
                <a:cubicBezTo>
                  <a:pt x="739126" y="406288"/>
                  <a:pt x="730857" y="373251"/>
                  <a:pt x="739126" y="364991"/>
                </a:cubicBezTo>
                <a:cubicBezTo>
                  <a:pt x="846614" y="290657"/>
                  <a:pt x="978907" y="232842"/>
                  <a:pt x="1086395" y="166767"/>
                </a:cubicBezTo>
                <a:cubicBezTo>
                  <a:pt x="1193884" y="141989"/>
                  <a:pt x="1260030" y="59395"/>
                  <a:pt x="1359250" y="75914"/>
                </a:cubicBezTo>
                <a:cubicBezTo>
                  <a:pt x="1392324" y="34617"/>
                  <a:pt x="1458470" y="42876"/>
                  <a:pt x="1508080" y="34617"/>
                </a:cubicBezTo>
                <a:cubicBezTo>
                  <a:pt x="1607300" y="26358"/>
                  <a:pt x="1698252" y="-14939"/>
                  <a:pt x="1805740" y="26358"/>
                </a:cubicBezTo>
                <a:cubicBezTo>
                  <a:pt x="1818143" y="11904"/>
                  <a:pt x="1831062" y="4677"/>
                  <a:pt x="1844369" y="1709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Font typeface="Arial" charset="0"/>
              <a:buNone/>
              <a:defRPr sz="2800" b="0" i="0" baseline="0">
                <a:latin typeface="+mn-lt"/>
                <a:ea typeface="Roboto Condensed Light" charset="0"/>
                <a:cs typeface="Roboto Condensed Light" charset="0"/>
              </a:defRPr>
            </a:lvl1pPr>
          </a:lstStyle>
          <a:p>
            <a:r>
              <a:rPr lang="en-US" dirty="0" smtClean="0"/>
              <a:t>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518518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90"/>
          <p:cNvSpPr>
            <a:spLocks noGrp="1"/>
          </p:cNvSpPr>
          <p:nvPr>
            <p:ph type="pic" sz="quarter" idx="10"/>
          </p:nvPr>
        </p:nvSpPr>
        <p:spPr>
          <a:xfrm>
            <a:off x="986" y="1"/>
            <a:ext cx="11036209" cy="6858001"/>
          </a:xfrm>
          <a:custGeom>
            <a:avLst/>
            <a:gdLst>
              <a:gd name="connsiteX0" fmla="*/ 5888041 w 11036209"/>
              <a:gd name="connsiteY0" fmla="*/ 6840697 h 6858001"/>
              <a:gd name="connsiteX1" fmla="*/ 5889628 w 11036209"/>
              <a:gd name="connsiteY1" fmla="*/ 6858001 h 6858001"/>
              <a:gd name="connsiteX2" fmla="*/ 5861283 w 11036209"/>
              <a:gd name="connsiteY2" fmla="*/ 6858001 h 6858001"/>
              <a:gd name="connsiteX3" fmla="*/ 812136 w 11036209"/>
              <a:gd name="connsiteY3" fmla="*/ 6821696 h 6858001"/>
              <a:gd name="connsiteX4" fmla="*/ 831062 w 11036209"/>
              <a:gd name="connsiteY4" fmla="*/ 6858001 h 6858001"/>
              <a:gd name="connsiteX5" fmla="*/ 745541 w 11036209"/>
              <a:gd name="connsiteY5" fmla="*/ 6858001 h 6858001"/>
              <a:gd name="connsiteX6" fmla="*/ 741025 w 11036209"/>
              <a:gd name="connsiteY6" fmla="*/ 6844050 h 6858001"/>
              <a:gd name="connsiteX7" fmla="*/ 812136 w 11036209"/>
              <a:gd name="connsiteY7" fmla="*/ 6821696 h 6858001"/>
              <a:gd name="connsiteX8" fmla="*/ 3964824 w 11036209"/>
              <a:gd name="connsiteY8" fmla="*/ 6802696 h 6858001"/>
              <a:gd name="connsiteX9" fmla="*/ 3980279 w 11036209"/>
              <a:gd name="connsiteY9" fmla="*/ 6848975 h 6858001"/>
              <a:gd name="connsiteX10" fmla="*/ 3984997 w 11036209"/>
              <a:gd name="connsiteY10" fmla="*/ 6858001 h 6858001"/>
              <a:gd name="connsiteX11" fmla="*/ 3908961 w 11036209"/>
              <a:gd name="connsiteY11" fmla="*/ 6858001 h 6858001"/>
              <a:gd name="connsiteX12" fmla="*/ 3941877 w 11036209"/>
              <a:gd name="connsiteY12" fmla="*/ 6835694 h 6858001"/>
              <a:gd name="connsiteX13" fmla="*/ 3964824 w 11036209"/>
              <a:gd name="connsiteY13" fmla="*/ 6802696 h 6858001"/>
              <a:gd name="connsiteX14" fmla="*/ 109097 w 11036209"/>
              <a:gd name="connsiteY14" fmla="*/ 6799530 h 6858001"/>
              <a:gd name="connsiteX15" fmla="*/ 131424 w 11036209"/>
              <a:gd name="connsiteY15" fmla="*/ 6833018 h 6858001"/>
              <a:gd name="connsiteX16" fmla="*/ 110492 w 11036209"/>
              <a:gd name="connsiteY16" fmla="*/ 6857089 h 6858001"/>
              <a:gd name="connsiteX17" fmla="*/ 110618 w 11036209"/>
              <a:gd name="connsiteY17" fmla="*/ 6858001 h 6858001"/>
              <a:gd name="connsiteX18" fmla="*/ 62120 w 11036209"/>
              <a:gd name="connsiteY18" fmla="*/ 6858001 h 6858001"/>
              <a:gd name="connsiteX19" fmla="*/ 67236 w 11036209"/>
              <a:gd name="connsiteY19" fmla="*/ 6840460 h 6858001"/>
              <a:gd name="connsiteX20" fmla="*/ 57002 w 11036209"/>
              <a:gd name="connsiteY20" fmla="*/ 6818134 h 6858001"/>
              <a:gd name="connsiteX21" fmla="*/ 109097 w 11036209"/>
              <a:gd name="connsiteY21" fmla="*/ 6799530 h 6858001"/>
              <a:gd name="connsiteX22" fmla="*/ 9153355 w 11036209"/>
              <a:gd name="connsiteY22" fmla="*/ 6788445 h 6858001"/>
              <a:gd name="connsiteX23" fmla="*/ 9183645 w 11036209"/>
              <a:gd name="connsiteY23" fmla="*/ 6825870 h 6858001"/>
              <a:gd name="connsiteX24" fmla="*/ 9154893 w 11036209"/>
              <a:gd name="connsiteY24" fmla="*/ 6852712 h 6858001"/>
              <a:gd name="connsiteX25" fmla="*/ 9155551 w 11036209"/>
              <a:gd name="connsiteY25" fmla="*/ 6858001 h 6858001"/>
              <a:gd name="connsiteX26" fmla="*/ 9128585 w 11036209"/>
              <a:gd name="connsiteY26" fmla="*/ 6858001 h 6858001"/>
              <a:gd name="connsiteX27" fmla="*/ 9118804 w 11036209"/>
              <a:gd name="connsiteY27" fmla="*/ 6854465 h 6858001"/>
              <a:gd name="connsiteX28" fmla="*/ 9100346 w 11036209"/>
              <a:gd name="connsiteY28" fmla="*/ 6855810 h 6858001"/>
              <a:gd name="connsiteX29" fmla="*/ 9096559 w 11036209"/>
              <a:gd name="connsiteY29" fmla="*/ 6799672 h 6858001"/>
              <a:gd name="connsiteX30" fmla="*/ 9153355 w 11036209"/>
              <a:gd name="connsiteY30" fmla="*/ 6788445 h 6858001"/>
              <a:gd name="connsiteX31" fmla="*/ 10227099 w 11036209"/>
              <a:gd name="connsiteY31" fmla="*/ 6780529 h 6858001"/>
              <a:gd name="connsiteX32" fmla="*/ 10249266 w 11036209"/>
              <a:gd name="connsiteY32" fmla="*/ 6802922 h 6858001"/>
              <a:gd name="connsiteX33" fmla="*/ 10234489 w 11036209"/>
              <a:gd name="connsiteY33" fmla="*/ 6832781 h 6858001"/>
              <a:gd name="connsiteX34" fmla="*/ 10204931 w 11036209"/>
              <a:gd name="connsiteY34" fmla="*/ 6829049 h 6858001"/>
              <a:gd name="connsiteX35" fmla="*/ 10204931 w 11036209"/>
              <a:gd name="connsiteY35" fmla="*/ 6795459 h 6858001"/>
              <a:gd name="connsiteX36" fmla="*/ 10227099 w 11036209"/>
              <a:gd name="connsiteY36" fmla="*/ 6780529 h 6858001"/>
              <a:gd name="connsiteX37" fmla="*/ 2714013 w 11036209"/>
              <a:gd name="connsiteY37" fmla="*/ 6739361 h 6858001"/>
              <a:gd name="connsiteX38" fmla="*/ 2736480 w 11036209"/>
              <a:gd name="connsiteY38" fmla="*/ 6829004 h 6858001"/>
              <a:gd name="connsiteX39" fmla="*/ 2780009 w 11036209"/>
              <a:gd name="connsiteY39" fmla="*/ 6852816 h 6858001"/>
              <a:gd name="connsiteX40" fmla="*/ 2791445 w 11036209"/>
              <a:gd name="connsiteY40" fmla="*/ 6858001 h 6858001"/>
              <a:gd name="connsiteX41" fmla="*/ 2580050 w 11036209"/>
              <a:gd name="connsiteY41" fmla="*/ 6858001 h 6858001"/>
              <a:gd name="connsiteX42" fmla="*/ 2549253 w 11036209"/>
              <a:gd name="connsiteY42" fmla="*/ 6799123 h 6858001"/>
              <a:gd name="connsiteX43" fmla="*/ 2714013 w 11036209"/>
              <a:gd name="connsiteY43" fmla="*/ 6739361 h 6858001"/>
              <a:gd name="connsiteX44" fmla="*/ 8105166 w 11036209"/>
              <a:gd name="connsiteY44" fmla="*/ 6641190 h 6858001"/>
              <a:gd name="connsiteX45" fmla="*/ 8157610 w 11036209"/>
              <a:gd name="connsiteY45" fmla="*/ 6708619 h 6858001"/>
              <a:gd name="connsiteX46" fmla="*/ 8112658 w 11036209"/>
              <a:gd name="connsiteY46" fmla="*/ 6742332 h 6858001"/>
              <a:gd name="connsiteX47" fmla="*/ 8108912 w 11036209"/>
              <a:gd name="connsiteY47" fmla="*/ 6794778 h 6858001"/>
              <a:gd name="connsiteX48" fmla="*/ 8007768 w 11036209"/>
              <a:gd name="connsiteY48" fmla="*/ 6768556 h 6858001"/>
              <a:gd name="connsiteX49" fmla="*/ 8004022 w 11036209"/>
              <a:gd name="connsiteY49" fmla="*/ 6674903 h 6858001"/>
              <a:gd name="connsiteX50" fmla="*/ 8105166 w 11036209"/>
              <a:gd name="connsiteY50" fmla="*/ 6641190 h 6858001"/>
              <a:gd name="connsiteX51" fmla="*/ 6473161 w 11036209"/>
              <a:gd name="connsiteY51" fmla="*/ 6634857 h 6858001"/>
              <a:gd name="connsiteX52" fmla="*/ 6521973 w 11036209"/>
              <a:gd name="connsiteY52" fmla="*/ 6694425 h 6858001"/>
              <a:gd name="connsiteX53" fmla="*/ 6476915 w 11036209"/>
              <a:gd name="connsiteY53" fmla="*/ 6761442 h 6858001"/>
              <a:gd name="connsiteX54" fmla="*/ 6398062 w 11036209"/>
              <a:gd name="connsiteY54" fmla="*/ 6750272 h 6858001"/>
              <a:gd name="connsiteX55" fmla="*/ 6390551 w 11036209"/>
              <a:gd name="connsiteY55" fmla="*/ 6660918 h 6858001"/>
              <a:gd name="connsiteX56" fmla="*/ 6473161 w 11036209"/>
              <a:gd name="connsiteY56" fmla="*/ 6634857 h 6858001"/>
              <a:gd name="connsiteX57" fmla="*/ 4474002 w 11036209"/>
              <a:gd name="connsiteY57" fmla="*/ 6559440 h 6858001"/>
              <a:gd name="connsiteX58" fmla="*/ 4579154 w 11036209"/>
              <a:gd name="connsiteY58" fmla="*/ 6694555 h 6858001"/>
              <a:gd name="connsiteX59" fmla="*/ 4496533 w 11036209"/>
              <a:gd name="connsiteY59" fmla="*/ 6750854 h 6858001"/>
              <a:gd name="connsiteX60" fmla="*/ 4481512 w 11036209"/>
              <a:gd name="connsiteY60" fmla="*/ 6852190 h 6858001"/>
              <a:gd name="connsiteX61" fmla="*/ 4402646 w 11036209"/>
              <a:gd name="connsiteY61" fmla="*/ 6792139 h 6858001"/>
              <a:gd name="connsiteX62" fmla="*/ 4293739 w 11036209"/>
              <a:gd name="connsiteY62" fmla="*/ 6807151 h 6858001"/>
              <a:gd name="connsiteX63" fmla="*/ 4335050 w 11036209"/>
              <a:gd name="connsiteY63" fmla="*/ 6717075 h 6858001"/>
              <a:gd name="connsiteX64" fmla="*/ 4286229 w 11036209"/>
              <a:gd name="connsiteY64" fmla="*/ 6619491 h 6858001"/>
              <a:gd name="connsiteX65" fmla="*/ 4383869 w 11036209"/>
              <a:gd name="connsiteY65" fmla="*/ 6623244 h 6858001"/>
              <a:gd name="connsiteX66" fmla="*/ 4474002 w 11036209"/>
              <a:gd name="connsiteY66" fmla="*/ 6559440 h 6858001"/>
              <a:gd name="connsiteX67" fmla="*/ 1965775 w 11036209"/>
              <a:gd name="connsiteY67" fmla="*/ 6465436 h 6858001"/>
              <a:gd name="connsiteX68" fmla="*/ 2071072 w 11036209"/>
              <a:gd name="connsiteY68" fmla="*/ 6596492 h 6858001"/>
              <a:gd name="connsiteX69" fmla="*/ 1988338 w 11036209"/>
              <a:gd name="connsiteY69" fmla="*/ 6645171 h 6858001"/>
              <a:gd name="connsiteX70" fmla="*/ 1973298 w 11036209"/>
              <a:gd name="connsiteY70" fmla="*/ 6742528 h 6858001"/>
              <a:gd name="connsiteX71" fmla="*/ 1898087 w 11036209"/>
              <a:gd name="connsiteY71" fmla="*/ 6682615 h 6858001"/>
              <a:gd name="connsiteX72" fmla="*/ 1807832 w 11036209"/>
              <a:gd name="connsiteY72" fmla="*/ 6697594 h 6858001"/>
              <a:gd name="connsiteX73" fmla="*/ 1800311 w 11036209"/>
              <a:gd name="connsiteY73" fmla="*/ 6521603 h 6858001"/>
              <a:gd name="connsiteX74" fmla="*/ 1886806 w 11036209"/>
              <a:gd name="connsiteY74" fmla="*/ 6532837 h 6858001"/>
              <a:gd name="connsiteX75" fmla="*/ 1965775 w 11036209"/>
              <a:gd name="connsiteY75" fmla="*/ 6465436 h 6858001"/>
              <a:gd name="connsiteX76" fmla="*/ 9774051 w 11036209"/>
              <a:gd name="connsiteY76" fmla="*/ 6416349 h 6858001"/>
              <a:gd name="connsiteX77" fmla="*/ 9815417 w 11036209"/>
              <a:gd name="connsiteY77" fmla="*/ 6461475 h 6858001"/>
              <a:gd name="connsiteX78" fmla="*/ 9789093 w 11036209"/>
              <a:gd name="connsiteY78" fmla="*/ 6506603 h 6858001"/>
              <a:gd name="connsiteX79" fmla="*/ 9725164 w 11036209"/>
              <a:gd name="connsiteY79" fmla="*/ 6491561 h 6858001"/>
              <a:gd name="connsiteX80" fmla="*/ 9725164 w 11036209"/>
              <a:gd name="connsiteY80" fmla="*/ 6442674 h 6858001"/>
              <a:gd name="connsiteX81" fmla="*/ 9774051 w 11036209"/>
              <a:gd name="connsiteY81" fmla="*/ 6416349 h 6858001"/>
              <a:gd name="connsiteX82" fmla="*/ 7083175 w 11036209"/>
              <a:gd name="connsiteY82" fmla="*/ 6416349 h 6858001"/>
              <a:gd name="connsiteX83" fmla="*/ 7131576 w 11036209"/>
              <a:gd name="connsiteY83" fmla="*/ 6483851 h 6858001"/>
              <a:gd name="connsiteX84" fmla="*/ 7090622 w 11036209"/>
              <a:gd name="connsiteY84" fmla="*/ 6558854 h 6858001"/>
              <a:gd name="connsiteX85" fmla="*/ 7004991 w 11036209"/>
              <a:gd name="connsiteY85" fmla="*/ 6540103 h 6858001"/>
              <a:gd name="connsiteX86" fmla="*/ 6993821 w 11036209"/>
              <a:gd name="connsiteY86" fmla="*/ 6442599 h 6858001"/>
              <a:gd name="connsiteX87" fmla="*/ 7083175 w 11036209"/>
              <a:gd name="connsiteY87" fmla="*/ 6416349 h 6858001"/>
              <a:gd name="connsiteX88" fmla="*/ 3171071 w 11036209"/>
              <a:gd name="connsiteY88" fmla="*/ 6372015 h 6858001"/>
              <a:gd name="connsiteX89" fmla="*/ 3204662 w 11036209"/>
              <a:gd name="connsiteY89" fmla="*/ 6488166 h 6858001"/>
              <a:gd name="connsiteX90" fmla="*/ 3320365 w 11036209"/>
              <a:gd name="connsiteY90" fmla="*/ 6551862 h 6858001"/>
              <a:gd name="connsiteX91" fmla="*/ 3208394 w 11036209"/>
              <a:gd name="connsiteY91" fmla="*/ 6626799 h 6858001"/>
              <a:gd name="connsiteX92" fmla="*/ 3189733 w 11036209"/>
              <a:gd name="connsiteY92" fmla="*/ 6750444 h 6858001"/>
              <a:gd name="connsiteX93" fmla="*/ 3088961 w 11036209"/>
              <a:gd name="connsiteY93" fmla="*/ 6668013 h 6858001"/>
              <a:gd name="connsiteX94" fmla="*/ 2962064 w 11036209"/>
              <a:gd name="connsiteY94" fmla="*/ 6686747 h 6858001"/>
              <a:gd name="connsiteX95" fmla="*/ 3014316 w 11036209"/>
              <a:gd name="connsiteY95" fmla="*/ 6570596 h 6858001"/>
              <a:gd name="connsiteX96" fmla="*/ 2954600 w 11036209"/>
              <a:gd name="connsiteY96" fmla="*/ 6458192 h 6858001"/>
              <a:gd name="connsiteX97" fmla="*/ 3077767 w 11036209"/>
              <a:gd name="connsiteY97" fmla="*/ 6458192 h 6858001"/>
              <a:gd name="connsiteX98" fmla="*/ 3171071 w 11036209"/>
              <a:gd name="connsiteY98" fmla="*/ 6372015 h 6858001"/>
              <a:gd name="connsiteX99" fmla="*/ 8734237 w 11036209"/>
              <a:gd name="connsiteY99" fmla="*/ 6353014 h 6858001"/>
              <a:gd name="connsiteX100" fmla="*/ 8783050 w 11036209"/>
              <a:gd name="connsiteY100" fmla="*/ 6412830 h 6858001"/>
              <a:gd name="connsiteX101" fmla="*/ 8749257 w 11036209"/>
              <a:gd name="connsiteY101" fmla="*/ 6435262 h 6858001"/>
              <a:gd name="connsiteX102" fmla="*/ 8741746 w 11036209"/>
              <a:gd name="connsiteY102" fmla="*/ 6487602 h 6858001"/>
              <a:gd name="connsiteX103" fmla="*/ 8659138 w 11036209"/>
              <a:gd name="connsiteY103" fmla="*/ 6468909 h 6858001"/>
              <a:gd name="connsiteX104" fmla="*/ 8651628 w 11036209"/>
              <a:gd name="connsiteY104" fmla="*/ 6379184 h 6858001"/>
              <a:gd name="connsiteX105" fmla="*/ 8734237 w 11036209"/>
              <a:gd name="connsiteY105" fmla="*/ 6353014 h 6858001"/>
              <a:gd name="connsiteX106" fmla="*/ 10845106 w 11036209"/>
              <a:gd name="connsiteY106" fmla="*/ 6349847 h 6858001"/>
              <a:gd name="connsiteX107" fmla="*/ 10871536 w 11036209"/>
              <a:gd name="connsiteY107" fmla="*/ 6372240 h 6858001"/>
              <a:gd name="connsiteX108" fmla="*/ 10852656 w 11036209"/>
              <a:gd name="connsiteY108" fmla="*/ 6402099 h 6858001"/>
              <a:gd name="connsiteX109" fmla="*/ 10826227 w 11036209"/>
              <a:gd name="connsiteY109" fmla="*/ 6390901 h 6858001"/>
              <a:gd name="connsiteX110" fmla="*/ 10822451 w 11036209"/>
              <a:gd name="connsiteY110" fmla="*/ 6361043 h 6858001"/>
              <a:gd name="connsiteX111" fmla="*/ 10845106 w 11036209"/>
              <a:gd name="connsiteY111" fmla="*/ 6349847 h 6858001"/>
              <a:gd name="connsiteX112" fmla="*/ 4994367 w 11036209"/>
              <a:gd name="connsiteY112" fmla="*/ 6349847 h 6858001"/>
              <a:gd name="connsiteX113" fmla="*/ 5106424 w 11036209"/>
              <a:gd name="connsiteY113" fmla="*/ 6495459 h 6858001"/>
              <a:gd name="connsiteX114" fmla="*/ 5001840 w 11036209"/>
              <a:gd name="connsiteY114" fmla="*/ 6652273 h 6858001"/>
              <a:gd name="connsiteX115" fmla="*/ 4923399 w 11036209"/>
              <a:gd name="connsiteY115" fmla="*/ 6585068 h 6858001"/>
              <a:gd name="connsiteX116" fmla="*/ 4818815 w 11036209"/>
              <a:gd name="connsiteY116" fmla="*/ 6600002 h 6858001"/>
              <a:gd name="connsiteX117" fmla="*/ 4863636 w 11036209"/>
              <a:gd name="connsiteY117" fmla="*/ 6510393 h 6858001"/>
              <a:gd name="connsiteX118" fmla="*/ 4815080 w 11036209"/>
              <a:gd name="connsiteY118" fmla="*/ 6420786 h 6858001"/>
              <a:gd name="connsiteX119" fmla="*/ 4912194 w 11036209"/>
              <a:gd name="connsiteY119" fmla="*/ 6420786 h 6858001"/>
              <a:gd name="connsiteX120" fmla="*/ 4994367 w 11036209"/>
              <a:gd name="connsiteY120" fmla="*/ 6349847 h 6858001"/>
              <a:gd name="connsiteX121" fmla="*/ 1231771 w 11036209"/>
              <a:gd name="connsiteY121" fmla="*/ 6281762 h 6858001"/>
              <a:gd name="connsiteX122" fmla="*/ 1314213 w 11036209"/>
              <a:gd name="connsiteY122" fmla="*/ 6394578 h 6858001"/>
              <a:gd name="connsiteX123" fmla="*/ 1239265 w 11036209"/>
              <a:gd name="connsiteY123" fmla="*/ 6522436 h 6858001"/>
              <a:gd name="connsiteX124" fmla="*/ 1175561 w 11036209"/>
              <a:gd name="connsiteY124" fmla="*/ 6473549 h 6858001"/>
              <a:gd name="connsiteX125" fmla="*/ 1096867 w 11036209"/>
              <a:gd name="connsiteY125" fmla="*/ 6481070 h 6858001"/>
              <a:gd name="connsiteX126" fmla="*/ 1089370 w 11036209"/>
              <a:gd name="connsiteY126" fmla="*/ 6334409 h 6858001"/>
              <a:gd name="connsiteX127" fmla="*/ 1231771 w 11036209"/>
              <a:gd name="connsiteY127" fmla="*/ 6281762 h 6858001"/>
              <a:gd name="connsiteX128" fmla="*/ 501684 w 11036209"/>
              <a:gd name="connsiteY128" fmla="*/ 6218427 h 6858001"/>
              <a:gd name="connsiteX129" fmla="*/ 554186 w 11036209"/>
              <a:gd name="connsiteY129" fmla="*/ 6285660 h 6858001"/>
              <a:gd name="connsiteX130" fmla="*/ 509185 w 11036209"/>
              <a:gd name="connsiteY130" fmla="*/ 6315541 h 6858001"/>
              <a:gd name="connsiteX131" fmla="*/ 505435 w 11036209"/>
              <a:gd name="connsiteY131" fmla="*/ 6364099 h 6858001"/>
              <a:gd name="connsiteX132" fmla="*/ 415430 w 11036209"/>
              <a:gd name="connsiteY132" fmla="*/ 6337952 h 6858001"/>
              <a:gd name="connsiteX133" fmla="*/ 411681 w 11036209"/>
              <a:gd name="connsiteY133" fmla="*/ 6244573 h 6858001"/>
              <a:gd name="connsiteX134" fmla="*/ 501684 w 11036209"/>
              <a:gd name="connsiteY134" fmla="*/ 6218427 h 6858001"/>
              <a:gd name="connsiteX135" fmla="*/ 5544166 w 11036209"/>
              <a:gd name="connsiteY135" fmla="*/ 6174091 h 6858001"/>
              <a:gd name="connsiteX136" fmla="*/ 5566505 w 11036209"/>
              <a:gd name="connsiteY136" fmla="*/ 6267653 h 6858001"/>
              <a:gd name="connsiteX137" fmla="*/ 5655860 w 11036209"/>
              <a:gd name="connsiteY137" fmla="*/ 6308822 h 6858001"/>
              <a:gd name="connsiteX138" fmla="*/ 5570229 w 11036209"/>
              <a:gd name="connsiteY138" fmla="*/ 6364960 h 6858001"/>
              <a:gd name="connsiteX139" fmla="*/ 5559059 w 11036209"/>
              <a:gd name="connsiteY139" fmla="*/ 6462267 h 6858001"/>
              <a:gd name="connsiteX140" fmla="*/ 5480874 w 11036209"/>
              <a:gd name="connsiteY140" fmla="*/ 6402385 h 6858001"/>
              <a:gd name="connsiteX141" fmla="*/ 5387799 w 11036209"/>
              <a:gd name="connsiteY141" fmla="*/ 6417356 h 6858001"/>
              <a:gd name="connsiteX142" fmla="*/ 5380350 w 11036209"/>
              <a:gd name="connsiteY142" fmla="*/ 6233971 h 6858001"/>
              <a:gd name="connsiteX143" fmla="*/ 5544166 w 11036209"/>
              <a:gd name="connsiteY143" fmla="*/ 6174091 h 6858001"/>
              <a:gd name="connsiteX144" fmla="*/ 7722869 w 11036209"/>
              <a:gd name="connsiteY144" fmla="*/ 6166175 h 6858001"/>
              <a:gd name="connsiteX145" fmla="*/ 7730305 w 11036209"/>
              <a:gd name="connsiteY145" fmla="*/ 6218702 h 6858001"/>
              <a:gd name="connsiteX146" fmla="*/ 7782349 w 11036209"/>
              <a:gd name="connsiteY146" fmla="*/ 6244966 h 6858001"/>
              <a:gd name="connsiteX147" fmla="*/ 7734021 w 11036209"/>
              <a:gd name="connsiteY147" fmla="*/ 6282484 h 6858001"/>
              <a:gd name="connsiteX148" fmla="*/ 7730305 w 11036209"/>
              <a:gd name="connsiteY148" fmla="*/ 6338764 h 6858001"/>
              <a:gd name="connsiteX149" fmla="*/ 7615061 w 11036209"/>
              <a:gd name="connsiteY149" fmla="*/ 6312500 h 6858001"/>
              <a:gd name="connsiteX150" fmla="*/ 7641084 w 11036209"/>
              <a:gd name="connsiteY150" fmla="*/ 6256220 h 6858001"/>
              <a:gd name="connsiteX151" fmla="*/ 7611343 w 11036209"/>
              <a:gd name="connsiteY151" fmla="*/ 6207446 h 6858001"/>
              <a:gd name="connsiteX152" fmla="*/ 7722869 w 11036209"/>
              <a:gd name="connsiteY152" fmla="*/ 6166175 h 6858001"/>
              <a:gd name="connsiteX153" fmla="*/ 3660879 w 11036209"/>
              <a:gd name="connsiteY153" fmla="*/ 6075922 h 6858001"/>
              <a:gd name="connsiteX154" fmla="*/ 3687085 w 11036209"/>
              <a:gd name="connsiteY154" fmla="*/ 6210792 h 6858001"/>
              <a:gd name="connsiteX155" fmla="*/ 3814379 w 11036209"/>
              <a:gd name="connsiteY155" fmla="*/ 6278227 h 6858001"/>
              <a:gd name="connsiteX156" fmla="*/ 3690829 w 11036209"/>
              <a:gd name="connsiteY156" fmla="*/ 6356902 h 6858001"/>
              <a:gd name="connsiteX157" fmla="*/ 3675855 w 11036209"/>
              <a:gd name="connsiteY157" fmla="*/ 6495519 h 6858001"/>
              <a:gd name="connsiteX158" fmla="*/ 3563540 w 11036209"/>
              <a:gd name="connsiteY158" fmla="*/ 6409351 h 6858001"/>
              <a:gd name="connsiteX159" fmla="*/ 3421270 w 11036209"/>
              <a:gd name="connsiteY159" fmla="*/ 6424338 h 6858001"/>
              <a:gd name="connsiteX160" fmla="*/ 3473686 w 11036209"/>
              <a:gd name="connsiteY160" fmla="*/ 6296960 h 6858001"/>
              <a:gd name="connsiteX161" fmla="*/ 3413782 w 11036209"/>
              <a:gd name="connsiteY161" fmla="*/ 6162088 h 6858001"/>
              <a:gd name="connsiteX162" fmla="*/ 3548562 w 11036209"/>
              <a:gd name="connsiteY162" fmla="*/ 6177075 h 6858001"/>
              <a:gd name="connsiteX163" fmla="*/ 3660879 w 11036209"/>
              <a:gd name="connsiteY163" fmla="*/ 6075922 h 6858001"/>
              <a:gd name="connsiteX164" fmla="*/ 6127960 w 11036209"/>
              <a:gd name="connsiteY164" fmla="*/ 6050586 h 6858001"/>
              <a:gd name="connsiteX165" fmla="*/ 6198960 w 11036209"/>
              <a:gd name="connsiteY165" fmla="*/ 6143946 h 6858001"/>
              <a:gd name="connsiteX166" fmla="*/ 6142907 w 11036209"/>
              <a:gd name="connsiteY166" fmla="*/ 6177556 h 6858001"/>
              <a:gd name="connsiteX167" fmla="*/ 6135435 w 11036209"/>
              <a:gd name="connsiteY167" fmla="*/ 6248511 h 6858001"/>
              <a:gd name="connsiteX168" fmla="*/ 6083119 w 11036209"/>
              <a:gd name="connsiteY168" fmla="*/ 6203697 h 6858001"/>
              <a:gd name="connsiteX169" fmla="*/ 6015858 w 11036209"/>
              <a:gd name="connsiteY169" fmla="*/ 6211166 h 6858001"/>
              <a:gd name="connsiteX170" fmla="*/ 6012121 w 11036209"/>
              <a:gd name="connsiteY170" fmla="*/ 6091665 h 6858001"/>
              <a:gd name="connsiteX171" fmla="*/ 6127960 w 11036209"/>
              <a:gd name="connsiteY171" fmla="*/ 6050586 h 6858001"/>
              <a:gd name="connsiteX172" fmla="*/ 10414278 w 11036209"/>
              <a:gd name="connsiteY172" fmla="*/ 6031586 h 6858001"/>
              <a:gd name="connsiteX173" fmla="*/ 10425476 w 11036209"/>
              <a:gd name="connsiteY173" fmla="*/ 6046363 h 6858001"/>
              <a:gd name="connsiteX174" fmla="*/ 10418010 w 11036209"/>
              <a:gd name="connsiteY174" fmla="*/ 6075920 h 6858001"/>
              <a:gd name="connsiteX175" fmla="*/ 10380687 w 11036209"/>
              <a:gd name="connsiteY175" fmla="*/ 6072225 h 6858001"/>
              <a:gd name="connsiteX176" fmla="*/ 10380687 w 11036209"/>
              <a:gd name="connsiteY176" fmla="*/ 6038975 h 6858001"/>
              <a:gd name="connsiteX177" fmla="*/ 10414278 w 11036209"/>
              <a:gd name="connsiteY177" fmla="*/ 6031586 h 6858001"/>
              <a:gd name="connsiteX178" fmla="*/ 2414823 w 11036209"/>
              <a:gd name="connsiteY178" fmla="*/ 6023670 h 6858001"/>
              <a:gd name="connsiteX179" fmla="*/ 2448632 w 11036209"/>
              <a:gd name="connsiteY179" fmla="*/ 6158786 h 6858001"/>
              <a:gd name="connsiteX180" fmla="*/ 2565088 w 11036209"/>
              <a:gd name="connsiteY180" fmla="*/ 6218837 h 6858001"/>
              <a:gd name="connsiteX181" fmla="*/ 2452390 w 11036209"/>
              <a:gd name="connsiteY181" fmla="*/ 6290147 h 6858001"/>
              <a:gd name="connsiteX182" fmla="*/ 2433604 w 11036209"/>
              <a:gd name="connsiteY182" fmla="*/ 6429017 h 6858001"/>
              <a:gd name="connsiteX183" fmla="*/ 2324661 w 11036209"/>
              <a:gd name="connsiteY183" fmla="*/ 6338939 h 6858001"/>
              <a:gd name="connsiteX184" fmla="*/ 2193177 w 11036209"/>
              <a:gd name="connsiteY184" fmla="*/ 6361458 h 6858001"/>
              <a:gd name="connsiteX185" fmla="*/ 2181909 w 11036209"/>
              <a:gd name="connsiteY185" fmla="*/ 6109994 h 6858001"/>
              <a:gd name="connsiteX186" fmla="*/ 2313392 w 11036209"/>
              <a:gd name="connsiteY186" fmla="*/ 6125006 h 6858001"/>
              <a:gd name="connsiteX187" fmla="*/ 2414823 w 11036209"/>
              <a:gd name="connsiteY187" fmla="*/ 6023670 h 6858001"/>
              <a:gd name="connsiteX188" fmla="*/ 9382052 w 11036209"/>
              <a:gd name="connsiteY188" fmla="*/ 6015752 h 6858001"/>
              <a:gd name="connsiteX189" fmla="*/ 9430654 w 11036209"/>
              <a:gd name="connsiteY189" fmla="*/ 6075830 h 6858001"/>
              <a:gd name="connsiteX190" fmla="*/ 9385791 w 11036209"/>
              <a:gd name="connsiteY190" fmla="*/ 6147174 h 6858001"/>
              <a:gd name="connsiteX191" fmla="*/ 9299805 w 11036209"/>
              <a:gd name="connsiteY191" fmla="*/ 6128399 h 6858001"/>
              <a:gd name="connsiteX192" fmla="*/ 9296066 w 11036209"/>
              <a:gd name="connsiteY192" fmla="*/ 6049546 h 6858001"/>
              <a:gd name="connsiteX193" fmla="*/ 9382052 w 11036209"/>
              <a:gd name="connsiteY193" fmla="*/ 6015752 h 6858001"/>
              <a:gd name="connsiteX194" fmla="*/ 8359156 w 11036209"/>
              <a:gd name="connsiteY194" fmla="*/ 5889082 h 6858001"/>
              <a:gd name="connsiteX195" fmla="*/ 8437872 w 11036209"/>
              <a:gd name="connsiteY195" fmla="*/ 5975029 h 6858001"/>
              <a:gd name="connsiteX196" fmla="*/ 8370400 w 11036209"/>
              <a:gd name="connsiteY196" fmla="*/ 6075922 h 6858001"/>
              <a:gd name="connsiteX197" fmla="*/ 8325420 w 11036209"/>
              <a:gd name="connsiteY197" fmla="*/ 6031080 h 6858001"/>
              <a:gd name="connsiteX198" fmla="*/ 8257947 w 11036209"/>
              <a:gd name="connsiteY198" fmla="*/ 6046027 h 6858001"/>
              <a:gd name="connsiteX199" fmla="*/ 8284187 w 11036209"/>
              <a:gd name="connsiteY199" fmla="*/ 5989975 h 6858001"/>
              <a:gd name="connsiteX200" fmla="*/ 8254198 w 11036209"/>
              <a:gd name="connsiteY200" fmla="*/ 5933924 h 6858001"/>
              <a:gd name="connsiteX201" fmla="*/ 8359156 w 11036209"/>
              <a:gd name="connsiteY201" fmla="*/ 5889082 h 6858001"/>
              <a:gd name="connsiteX202" fmla="*/ 6745877 w 11036209"/>
              <a:gd name="connsiteY202" fmla="*/ 5874832 h 6858001"/>
              <a:gd name="connsiteX203" fmla="*/ 6816482 w 11036209"/>
              <a:gd name="connsiteY203" fmla="*/ 5960778 h 6858001"/>
              <a:gd name="connsiteX204" fmla="*/ 6760741 w 11036209"/>
              <a:gd name="connsiteY204" fmla="*/ 5998146 h 6858001"/>
              <a:gd name="connsiteX205" fmla="*/ 6753308 w 11036209"/>
              <a:gd name="connsiteY205" fmla="*/ 6061671 h 6858001"/>
              <a:gd name="connsiteX206" fmla="*/ 6638109 w 11036209"/>
              <a:gd name="connsiteY206" fmla="*/ 6031776 h 6858001"/>
              <a:gd name="connsiteX207" fmla="*/ 6660405 w 11036209"/>
              <a:gd name="connsiteY207" fmla="*/ 5971988 h 6858001"/>
              <a:gd name="connsiteX208" fmla="*/ 6634393 w 11036209"/>
              <a:gd name="connsiteY208" fmla="*/ 5912199 h 6858001"/>
              <a:gd name="connsiteX209" fmla="*/ 6745877 w 11036209"/>
              <a:gd name="connsiteY209" fmla="*/ 5874832 h 6858001"/>
              <a:gd name="connsiteX210" fmla="*/ 4166525 w 11036209"/>
              <a:gd name="connsiteY210" fmla="*/ 5828913 h 6858001"/>
              <a:gd name="connsiteX211" fmla="*/ 4200251 w 11036209"/>
              <a:gd name="connsiteY211" fmla="*/ 5971264 h 6858001"/>
              <a:gd name="connsiteX212" fmla="*/ 4346398 w 11036209"/>
              <a:gd name="connsiteY212" fmla="*/ 6049930 h 6858001"/>
              <a:gd name="connsiteX213" fmla="*/ 4207746 w 11036209"/>
              <a:gd name="connsiteY213" fmla="*/ 6136089 h 6858001"/>
              <a:gd name="connsiteX214" fmla="*/ 4185261 w 11036209"/>
              <a:gd name="connsiteY214" fmla="*/ 6289679 h 6858001"/>
              <a:gd name="connsiteX215" fmla="*/ 4061599 w 11036209"/>
              <a:gd name="connsiteY215" fmla="*/ 6192281 h 6858001"/>
              <a:gd name="connsiteX216" fmla="*/ 3907959 w 11036209"/>
              <a:gd name="connsiteY216" fmla="*/ 6214757 h 6858001"/>
              <a:gd name="connsiteX217" fmla="*/ 3964168 w 11036209"/>
              <a:gd name="connsiteY217" fmla="*/ 6068661 h 6858001"/>
              <a:gd name="connsiteX218" fmla="*/ 3896716 w 11036209"/>
              <a:gd name="connsiteY218" fmla="*/ 5926310 h 6858001"/>
              <a:gd name="connsiteX219" fmla="*/ 4046609 w 11036209"/>
              <a:gd name="connsiteY219" fmla="*/ 5937549 h 6858001"/>
              <a:gd name="connsiteX220" fmla="*/ 4166525 w 11036209"/>
              <a:gd name="connsiteY220" fmla="*/ 5828913 h 6858001"/>
              <a:gd name="connsiteX221" fmla="*/ 1661550 w 11036209"/>
              <a:gd name="connsiteY221" fmla="*/ 5814663 h 6858001"/>
              <a:gd name="connsiteX222" fmla="*/ 1687748 w 11036209"/>
              <a:gd name="connsiteY222" fmla="*/ 5908003 h 6858001"/>
              <a:gd name="connsiteX223" fmla="*/ 1781312 w 11036209"/>
              <a:gd name="connsiteY223" fmla="*/ 5956541 h 6858001"/>
              <a:gd name="connsiteX224" fmla="*/ 1691492 w 11036209"/>
              <a:gd name="connsiteY224" fmla="*/ 6016279 h 6858001"/>
              <a:gd name="connsiteX225" fmla="*/ 1680263 w 11036209"/>
              <a:gd name="connsiteY225" fmla="*/ 6117089 h 6858001"/>
              <a:gd name="connsiteX226" fmla="*/ 1601668 w 11036209"/>
              <a:gd name="connsiteY226" fmla="*/ 6053617 h 6858001"/>
              <a:gd name="connsiteX227" fmla="*/ 1500621 w 11036209"/>
              <a:gd name="connsiteY227" fmla="*/ 6068551 h 6858001"/>
              <a:gd name="connsiteX228" fmla="*/ 1493136 w 11036209"/>
              <a:gd name="connsiteY228" fmla="*/ 5881868 h 6858001"/>
              <a:gd name="connsiteX229" fmla="*/ 1590443 w 11036209"/>
              <a:gd name="connsiteY229" fmla="*/ 5889335 h 6858001"/>
              <a:gd name="connsiteX230" fmla="*/ 1661550 w 11036209"/>
              <a:gd name="connsiteY230" fmla="*/ 5814663 h 6858001"/>
              <a:gd name="connsiteX231" fmla="*/ 943558 w 11036209"/>
              <a:gd name="connsiteY231" fmla="*/ 5667407 h 6858001"/>
              <a:gd name="connsiteX232" fmla="*/ 1037122 w 11036209"/>
              <a:gd name="connsiteY232" fmla="*/ 5783893 h 6858001"/>
              <a:gd name="connsiteX233" fmla="*/ 958528 w 11036209"/>
              <a:gd name="connsiteY233" fmla="*/ 5832742 h 6858001"/>
              <a:gd name="connsiteX234" fmla="*/ 951044 w 11036209"/>
              <a:gd name="connsiteY234" fmla="*/ 5919166 h 6858001"/>
              <a:gd name="connsiteX235" fmla="*/ 879933 w 11036209"/>
              <a:gd name="connsiteY235" fmla="*/ 5862801 h 6858001"/>
              <a:gd name="connsiteX236" fmla="*/ 797598 w 11036209"/>
              <a:gd name="connsiteY236" fmla="*/ 5877833 h 6858001"/>
              <a:gd name="connsiteX237" fmla="*/ 827538 w 11036209"/>
              <a:gd name="connsiteY237" fmla="*/ 5795165 h 6858001"/>
              <a:gd name="connsiteX238" fmla="*/ 790113 w 11036209"/>
              <a:gd name="connsiteY238" fmla="*/ 5720012 h 6858001"/>
              <a:gd name="connsiteX239" fmla="*/ 943558 w 11036209"/>
              <a:gd name="connsiteY239" fmla="*/ 5667407 h 6858001"/>
              <a:gd name="connsiteX240" fmla="*/ 7386024 w 11036209"/>
              <a:gd name="connsiteY240" fmla="*/ 5653157 h 6858001"/>
              <a:gd name="connsiteX241" fmla="*/ 7468838 w 11036209"/>
              <a:gd name="connsiteY241" fmla="*/ 5750659 h 6858001"/>
              <a:gd name="connsiteX242" fmla="*/ 7401082 w 11036209"/>
              <a:gd name="connsiteY242" fmla="*/ 5866914 h 6858001"/>
              <a:gd name="connsiteX243" fmla="*/ 7273096 w 11036209"/>
              <a:gd name="connsiteY243" fmla="*/ 5833163 h 6858001"/>
              <a:gd name="connsiteX244" fmla="*/ 7269331 w 11036209"/>
              <a:gd name="connsiteY244" fmla="*/ 5694409 h 6858001"/>
              <a:gd name="connsiteX245" fmla="*/ 7386024 w 11036209"/>
              <a:gd name="connsiteY245" fmla="*/ 5653157 h 6858001"/>
              <a:gd name="connsiteX246" fmla="*/ 198948 w 11036209"/>
              <a:gd name="connsiteY246" fmla="*/ 5649991 h 6858001"/>
              <a:gd name="connsiteX247" fmla="*/ 251759 w 11036209"/>
              <a:gd name="connsiteY247" fmla="*/ 5709807 h 6858001"/>
              <a:gd name="connsiteX248" fmla="*/ 210265 w 11036209"/>
              <a:gd name="connsiteY248" fmla="*/ 5784579 h 6858001"/>
              <a:gd name="connsiteX249" fmla="*/ 134822 w 11036209"/>
              <a:gd name="connsiteY249" fmla="*/ 5765886 h 6858001"/>
              <a:gd name="connsiteX250" fmla="*/ 123505 w 11036209"/>
              <a:gd name="connsiteY250" fmla="*/ 5679898 h 6858001"/>
              <a:gd name="connsiteX251" fmla="*/ 198948 w 11036209"/>
              <a:gd name="connsiteY251" fmla="*/ 5649991 h 6858001"/>
              <a:gd name="connsiteX252" fmla="*/ 2901262 w 11036209"/>
              <a:gd name="connsiteY252" fmla="*/ 5649989 h 6858001"/>
              <a:gd name="connsiteX253" fmla="*/ 2934985 w 11036209"/>
              <a:gd name="connsiteY253" fmla="*/ 5807131 h 6858001"/>
              <a:gd name="connsiteX254" fmla="*/ 3092355 w 11036209"/>
              <a:gd name="connsiteY254" fmla="*/ 5893185 h 6858001"/>
              <a:gd name="connsiteX255" fmla="*/ 2938732 w 11036209"/>
              <a:gd name="connsiteY255" fmla="*/ 5982981 h 6858001"/>
              <a:gd name="connsiteX256" fmla="*/ 2919997 w 11036209"/>
              <a:gd name="connsiteY256" fmla="*/ 6155090 h 6858001"/>
              <a:gd name="connsiteX257" fmla="*/ 2785106 w 11036209"/>
              <a:gd name="connsiteY257" fmla="*/ 6046586 h 6858001"/>
              <a:gd name="connsiteX258" fmla="*/ 2612746 w 11036209"/>
              <a:gd name="connsiteY258" fmla="*/ 6069035 h 6858001"/>
              <a:gd name="connsiteX259" fmla="*/ 2676444 w 11036209"/>
              <a:gd name="connsiteY259" fmla="*/ 5908152 h 6858001"/>
              <a:gd name="connsiteX260" fmla="*/ 2601507 w 11036209"/>
              <a:gd name="connsiteY260" fmla="*/ 5754751 h 6858001"/>
              <a:gd name="connsiteX261" fmla="*/ 2766373 w 11036209"/>
              <a:gd name="connsiteY261" fmla="*/ 5765975 h 6858001"/>
              <a:gd name="connsiteX262" fmla="*/ 2901262 w 11036209"/>
              <a:gd name="connsiteY262" fmla="*/ 5649989 h 6858001"/>
              <a:gd name="connsiteX263" fmla="*/ 10010174 w 11036209"/>
              <a:gd name="connsiteY263" fmla="*/ 5642074 h 6858001"/>
              <a:gd name="connsiteX264" fmla="*/ 10054509 w 11036209"/>
              <a:gd name="connsiteY264" fmla="*/ 5690865 h 6858001"/>
              <a:gd name="connsiteX265" fmla="*/ 10024953 w 11036209"/>
              <a:gd name="connsiteY265" fmla="*/ 5743410 h 6858001"/>
              <a:gd name="connsiteX266" fmla="*/ 9954755 w 11036209"/>
              <a:gd name="connsiteY266" fmla="*/ 5728398 h 6858001"/>
              <a:gd name="connsiteX267" fmla="*/ 9954755 w 11036209"/>
              <a:gd name="connsiteY267" fmla="*/ 5660839 h 6858001"/>
              <a:gd name="connsiteX268" fmla="*/ 10010174 w 11036209"/>
              <a:gd name="connsiteY268" fmla="*/ 5642074 h 6858001"/>
              <a:gd name="connsiteX269" fmla="*/ 4710009 w 11036209"/>
              <a:gd name="connsiteY269" fmla="*/ 5623073 h 6858001"/>
              <a:gd name="connsiteX270" fmla="*/ 4743741 w 11036209"/>
              <a:gd name="connsiteY270" fmla="*/ 5780260 h 6858001"/>
              <a:gd name="connsiteX271" fmla="*/ 4897417 w 11036209"/>
              <a:gd name="connsiteY271" fmla="*/ 5858853 h 6858001"/>
              <a:gd name="connsiteX272" fmla="*/ 4751238 w 11036209"/>
              <a:gd name="connsiteY272" fmla="*/ 5952417 h 6858001"/>
              <a:gd name="connsiteX273" fmla="*/ 4728749 w 11036209"/>
              <a:gd name="connsiteY273" fmla="*/ 6117090 h 6858001"/>
              <a:gd name="connsiteX274" fmla="*/ 4593813 w 11036209"/>
              <a:gd name="connsiteY274" fmla="*/ 6008555 h 6858001"/>
              <a:gd name="connsiteX275" fmla="*/ 4425149 w 11036209"/>
              <a:gd name="connsiteY275" fmla="*/ 6034753 h 6858001"/>
              <a:gd name="connsiteX276" fmla="*/ 4492614 w 11036209"/>
              <a:gd name="connsiteY276" fmla="*/ 5881309 h 6858001"/>
              <a:gd name="connsiteX277" fmla="*/ 4417650 w 11036209"/>
              <a:gd name="connsiteY277" fmla="*/ 5724122 h 6858001"/>
              <a:gd name="connsiteX278" fmla="*/ 4578822 w 11036209"/>
              <a:gd name="connsiteY278" fmla="*/ 5742835 h 6858001"/>
              <a:gd name="connsiteX279" fmla="*/ 4710009 w 11036209"/>
              <a:gd name="connsiteY279" fmla="*/ 5623073 h 6858001"/>
              <a:gd name="connsiteX280" fmla="*/ 9006907 w 11036209"/>
              <a:gd name="connsiteY280" fmla="*/ 5592987 h 6858001"/>
              <a:gd name="connsiteX281" fmla="*/ 9066475 w 11036209"/>
              <a:gd name="connsiteY281" fmla="*/ 5660221 h 6858001"/>
              <a:gd name="connsiteX282" fmla="*/ 9021798 w 11036209"/>
              <a:gd name="connsiteY282" fmla="*/ 5693837 h 6858001"/>
              <a:gd name="connsiteX283" fmla="*/ 9018075 w 11036209"/>
              <a:gd name="connsiteY283" fmla="*/ 5738660 h 6858001"/>
              <a:gd name="connsiteX284" fmla="*/ 8932444 w 11036209"/>
              <a:gd name="connsiteY284" fmla="*/ 5712512 h 6858001"/>
              <a:gd name="connsiteX285" fmla="*/ 8928720 w 11036209"/>
              <a:gd name="connsiteY285" fmla="*/ 5622869 h 6858001"/>
              <a:gd name="connsiteX286" fmla="*/ 9006907 w 11036209"/>
              <a:gd name="connsiteY286" fmla="*/ 5592987 h 6858001"/>
              <a:gd name="connsiteX287" fmla="*/ 11036209 w 11036209"/>
              <a:gd name="connsiteY287" fmla="*/ 5578739 h 6858001"/>
              <a:gd name="connsiteX288" fmla="*/ 11036209 w 11036209"/>
              <a:gd name="connsiteY288" fmla="*/ 5615157 h 6858001"/>
              <a:gd name="connsiteX289" fmla="*/ 11036209 w 11036209"/>
              <a:gd name="connsiteY289" fmla="*/ 5578739 h 6858001"/>
              <a:gd name="connsiteX290" fmla="*/ 5262979 w 11036209"/>
              <a:gd name="connsiteY290" fmla="*/ 5485318 h 6858001"/>
              <a:gd name="connsiteX291" fmla="*/ 5300414 w 11036209"/>
              <a:gd name="connsiteY291" fmla="*/ 5631278 h 6858001"/>
              <a:gd name="connsiteX292" fmla="*/ 5438935 w 11036209"/>
              <a:gd name="connsiteY292" fmla="*/ 5706129 h 6858001"/>
              <a:gd name="connsiteX293" fmla="*/ 5307903 w 11036209"/>
              <a:gd name="connsiteY293" fmla="*/ 5784722 h 6858001"/>
              <a:gd name="connsiteX294" fmla="*/ 5285440 w 11036209"/>
              <a:gd name="connsiteY294" fmla="*/ 5938167 h 6858001"/>
              <a:gd name="connsiteX295" fmla="*/ 5161894 w 11036209"/>
              <a:gd name="connsiteY295" fmla="*/ 5840860 h 6858001"/>
              <a:gd name="connsiteX296" fmla="*/ 5008401 w 11036209"/>
              <a:gd name="connsiteY296" fmla="*/ 5863316 h 6858001"/>
              <a:gd name="connsiteX297" fmla="*/ 5072044 w 11036209"/>
              <a:gd name="connsiteY297" fmla="*/ 5724841 h 6858001"/>
              <a:gd name="connsiteX298" fmla="*/ 4997169 w 11036209"/>
              <a:gd name="connsiteY298" fmla="*/ 5586367 h 6858001"/>
              <a:gd name="connsiteX299" fmla="*/ 5150664 w 11036209"/>
              <a:gd name="connsiteY299" fmla="*/ 5590109 h 6858001"/>
              <a:gd name="connsiteX300" fmla="*/ 5262979 w 11036209"/>
              <a:gd name="connsiteY300" fmla="*/ 5485318 h 6858001"/>
              <a:gd name="connsiteX301" fmla="*/ 5844237 w 11036209"/>
              <a:gd name="connsiteY301" fmla="*/ 5436234 h 6858001"/>
              <a:gd name="connsiteX302" fmla="*/ 5859257 w 11036209"/>
              <a:gd name="connsiteY302" fmla="*/ 5518481 h 6858001"/>
              <a:gd name="connsiteX303" fmla="*/ 5945618 w 11036209"/>
              <a:gd name="connsiteY303" fmla="*/ 5567082 h 6858001"/>
              <a:gd name="connsiteX304" fmla="*/ 5863012 w 11036209"/>
              <a:gd name="connsiteY304" fmla="*/ 5615684 h 6858001"/>
              <a:gd name="connsiteX305" fmla="*/ 5855501 w 11036209"/>
              <a:gd name="connsiteY305" fmla="*/ 5705409 h 6858001"/>
              <a:gd name="connsiteX306" fmla="*/ 5780403 w 11036209"/>
              <a:gd name="connsiteY306" fmla="*/ 5645591 h 6858001"/>
              <a:gd name="connsiteX307" fmla="*/ 5690287 w 11036209"/>
              <a:gd name="connsiteY307" fmla="*/ 5660546 h 6858001"/>
              <a:gd name="connsiteX308" fmla="*/ 5682776 w 11036209"/>
              <a:gd name="connsiteY308" fmla="*/ 5492311 h 6858001"/>
              <a:gd name="connsiteX309" fmla="*/ 5844237 w 11036209"/>
              <a:gd name="connsiteY309" fmla="*/ 5436234 h 6858001"/>
              <a:gd name="connsiteX310" fmla="*/ 8037370 w 11036209"/>
              <a:gd name="connsiteY310" fmla="*/ 5417233 h 6858001"/>
              <a:gd name="connsiteX311" fmla="*/ 8111691 w 11036209"/>
              <a:gd name="connsiteY311" fmla="*/ 5507121 h 6858001"/>
              <a:gd name="connsiteX312" fmla="*/ 8048517 w 11036209"/>
              <a:gd name="connsiteY312" fmla="*/ 5611990 h 6858001"/>
              <a:gd name="connsiteX313" fmla="*/ 7996492 w 11036209"/>
              <a:gd name="connsiteY313" fmla="*/ 5567046 h 6858001"/>
              <a:gd name="connsiteX314" fmla="*/ 7940751 w 11036209"/>
              <a:gd name="connsiteY314" fmla="*/ 5582027 h 6858001"/>
              <a:gd name="connsiteX315" fmla="*/ 7929602 w 11036209"/>
              <a:gd name="connsiteY315" fmla="*/ 5454685 h 6858001"/>
              <a:gd name="connsiteX316" fmla="*/ 7992776 w 11036209"/>
              <a:gd name="connsiteY316" fmla="*/ 5465923 h 6858001"/>
              <a:gd name="connsiteX317" fmla="*/ 8037370 w 11036209"/>
              <a:gd name="connsiteY317" fmla="*/ 5417233 h 6858001"/>
              <a:gd name="connsiteX318" fmla="*/ 2141750 w 11036209"/>
              <a:gd name="connsiteY318" fmla="*/ 5414066 h 6858001"/>
              <a:gd name="connsiteX319" fmla="*/ 2268997 w 11036209"/>
              <a:gd name="connsiteY319" fmla="*/ 5574995 h 6858001"/>
              <a:gd name="connsiteX320" fmla="*/ 2167947 w 11036209"/>
              <a:gd name="connsiteY320" fmla="*/ 5634875 h 6858001"/>
              <a:gd name="connsiteX321" fmla="*/ 2152977 w 11036209"/>
              <a:gd name="connsiteY321" fmla="*/ 5743410 h 6858001"/>
              <a:gd name="connsiteX322" fmla="*/ 2059413 w 11036209"/>
              <a:gd name="connsiteY322" fmla="*/ 5672301 h 6858001"/>
              <a:gd name="connsiteX323" fmla="*/ 1947137 w 11036209"/>
              <a:gd name="connsiteY323" fmla="*/ 5694757 h 6858001"/>
              <a:gd name="connsiteX324" fmla="*/ 1939652 w 11036209"/>
              <a:gd name="connsiteY324" fmla="*/ 5488917 h 6858001"/>
              <a:gd name="connsiteX325" fmla="*/ 2048186 w 11036209"/>
              <a:gd name="connsiteY325" fmla="*/ 5492659 h 6858001"/>
              <a:gd name="connsiteX326" fmla="*/ 2141750 w 11036209"/>
              <a:gd name="connsiteY326" fmla="*/ 5414066 h 6858001"/>
              <a:gd name="connsiteX327" fmla="*/ 3396080 w 11036209"/>
              <a:gd name="connsiteY327" fmla="*/ 5353896 h 6858001"/>
              <a:gd name="connsiteX328" fmla="*/ 3441054 w 11036209"/>
              <a:gd name="connsiteY328" fmla="*/ 5533680 h 6858001"/>
              <a:gd name="connsiteX329" fmla="*/ 3602206 w 11036209"/>
              <a:gd name="connsiteY329" fmla="*/ 5616084 h 6858001"/>
              <a:gd name="connsiteX330" fmla="*/ 3441054 w 11036209"/>
              <a:gd name="connsiteY330" fmla="*/ 5720958 h 6858001"/>
              <a:gd name="connsiteX331" fmla="*/ 3422314 w 11036209"/>
              <a:gd name="connsiteY331" fmla="*/ 5896998 h 6858001"/>
              <a:gd name="connsiteX332" fmla="*/ 3276154 w 11036209"/>
              <a:gd name="connsiteY332" fmla="*/ 5777141 h 6858001"/>
              <a:gd name="connsiteX333" fmla="*/ 3092514 w 11036209"/>
              <a:gd name="connsiteY333" fmla="*/ 5807105 h 6858001"/>
              <a:gd name="connsiteX334" fmla="*/ 3159974 w 11036209"/>
              <a:gd name="connsiteY334" fmla="*/ 5634811 h 6858001"/>
              <a:gd name="connsiteX335" fmla="*/ 3081272 w 11036209"/>
              <a:gd name="connsiteY335" fmla="*/ 5466262 h 6858001"/>
              <a:gd name="connsiteX336" fmla="*/ 3257414 w 11036209"/>
              <a:gd name="connsiteY336" fmla="*/ 5481243 h 6858001"/>
              <a:gd name="connsiteX337" fmla="*/ 3396080 w 11036209"/>
              <a:gd name="connsiteY337" fmla="*/ 5353896 h 6858001"/>
              <a:gd name="connsiteX338" fmla="*/ 6465061 w 11036209"/>
              <a:gd name="connsiteY338" fmla="*/ 5320645 h 6858001"/>
              <a:gd name="connsiteX339" fmla="*/ 6536222 w 11036209"/>
              <a:gd name="connsiteY339" fmla="*/ 5413742 h 6858001"/>
              <a:gd name="connsiteX340" fmla="*/ 6480043 w 11036209"/>
              <a:gd name="connsiteY340" fmla="*/ 5450981 h 6858001"/>
              <a:gd name="connsiteX341" fmla="*/ 6472551 w 11036209"/>
              <a:gd name="connsiteY341" fmla="*/ 5518010 h 6858001"/>
              <a:gd name="connsiteX342" fmla="*/ 6416372 w 11036209"/>
              <a:gd name="connsiteY342" fmla="*/ 5480772 h 6858001"/>
              <a:gd name="connsiteX343" fmla="*/ 6341465 w 11036209"/>
              <a:gd name="connsiteY343" fmla="*/ 5491944 h 6858001"/>
              <a:gd name="connsiteX344" fmla="*/ 6341465 w 11036209"/>
              <a:gd name="connsiteY344" fmla="*/ 5361608 h 6858001"/>
              <a:gd name="connsiteX345" fmla="*/ 6465061 w 11036209"/>
              <a:gd name="connsiteY345" fmla="*/ 5320645 h 6858001"/>
              <a:gd name="connsiteX346" fmla="*/ 10635612 w 11036209"/>
              <a:gd name="connsiteY346" fmla="*/ 5222476 h 6858001"/>
              <a:gd name="connsiteX347" fmla="*/ 10665169 w 11036209"/>
              <a:gd name="connsiteY347" fmla="*/ 5248953 h 6858001"/>
              <a:gd name="connsiteX348" fmla="*/ 10650391 w 11036209"/>
              <a:gd name="connsiteY348" fmla="*/ 5282995 h 6858001"/>
              <a:gd name="connsiteX349" fmla="*/ 10613444 w 11036209"/>
              <a:gd name="connsiteY349" fmla="*/ 5279213 h 6858001"/>
              <a:gd name="connsiteX350" fmla="*/ 10609750 w 11036209"/>
              <a:gd name="connsiteY350" fmla="*/ 5233822 h 6858001"/>
              <a:gd name="connsiteX351" fmla="*/ 10635612 w 11036209"/>
              <a:gd name="connsiteY351" fmla="*/ 5222476 h 6858001"/>
              <a:gd name="connsiteX352" fmla="*/ 9658830 w 11036209"/>
              <a:gd name="connsiteY352" fmla="*/ 5222476 h 6858001"/>
              <a:gd name="connsiteX353" fmla="*/ 9718831 w 11036209"/>
              <a:gd name="connsiteY353" fmla="*/ 5293445 h 6858001"/>
              <a:gd name="connsiteX354" fmla="*/ 9673830 w 11036209"/>
              <a:gd name="connsiteY354" fmla="*/ 5323326 h 6858001"/>
              <a:gd name="connsiteX355" fmla="*/ 9670079 w 11036209"/>
              <a:gd name="connsiteY355" fmla="*/ 5368148 h 6858001"/>
              <a:gd name="connsiteX356" fmla="*/ 9580077 w 11036209"/>
              <a:gd name="connsiteY356" fmla="*/ 5349472 h 6858001"/>
              <a:gd name="connsiteX357" fmla="*/ 9576326 w 11036209"/>
              <a:gd name="connsiteY357" fmla="*/ 5259828 h 6858001"/>
              <a:gd name="connsiteX358" fmla="*/ 9658830 w 11036209"/>
              <a:gd name="connsiteY358" fmla="*/ 5222476 h 6858001"/>
              <a:gd name="connsiteX359" fmla="*/ 1411102 w 11036209"/>
              <a:gd name="connsiteY359" fmla="*/ 5181307 h 6858001"/>
              <a:gd name="connsiteX360" fmla="*/ 1531138 w 11036209"/>
              <a:gd name="connsiteY360" fmla="*/ 5335022 h 6858001"/>
              <a:gd name="connsiteX361" fmla="*/ 1422355 w 11036209"/>
              <a:gd name="connsiteY361" fmla="*/ 5507484 h 6858001"/>
              <a:gd name="connsiteX362" fmla="*/ 1336079 w 11036209"/>
              <a:gd name="connsiteY362" fmla="*/ 5439998 h 6858001"/>
              <a:gd name="connsiteX363" fmla="*/ 1223546 w 11036209"/>
              <a:gd name="connsiteY363" fmla="*/ 5454995 h 6858001"/>
              <a:gd name="connsiteX364" fmla="*/ 1264808 w 11036209"/>
              <a:gd name="connsiteY364" fmla="*/ 5357517 h 6858001"/>
              <a:gd name="connsiteX365" fmla="*/ 1216042 w 11036209"/>
              <a:gd name="connsiteY365" fmla="*/ 5245042 h 6858001"/>
              <a:gd name="connsiteX366" fmla="*/ 1324825 w 11036209"/>
              <a:gd name="connsiteY366" fmla="*/ 5256290 h 6858001"/>
              <a:gd name="connsiteX367" fmla="*/ 1411102 w 11036209"/>
              <a:gd name="connsiteY367" fmla="*/ 5181307 h 6858001"/>
              <a:gd name="connsiteX368" fmla="*/ 3916146 w 11036209"/>
              <a:gd name="connsiteY368" fmla="*/ 5125890 h 6858001"/>
              <a:gd name="connsiteX369" fmla="*/ 3961057 w 11036209"/>
              <a:gd name="connsiteY369" fmla="*/ 5305626 h 6858001"/>
              <a:gd name="connsiteX370" fmla="*/ 4129473 w 11036209"/>
              <a:gd name="connsiteY370" fmla="*/ 5388005 h 6858001"/>
              <a:gd name="connsiteX371" fmla="*/ 3968542 w 11036209"/>
              <a:gd name="connsiteY371" fmla="*/ 5492849 h 6858001"/>
              <a:gd name="connsiteX372" fmla="*/ 3942346 w 11036209"/>
              <a:gd name="connsiteY372" fmla="*/ 5680075 h 6858001"/>
              <a:gd name="connsiteX373" fmla="*/ 3792644 w 11036209"/>
              <a:gd name="connsiteY373" fmla="*/ 5560251 h 6858001"/>
              <a:gd name="connsiteX374" fmla="*/ 3613000 w 11036209"/>
              <a:gd name="connsiteY374" fmla="*/ 5590206 h 6858001"/>
              <a:gd name="connsiteX375" fmla="*/ 3680368 w 11036209"/>
              <a:gd name="connsiteY375" fmla="*/ 5417960 h 6858001"/>
              <a:gd name="connsiteX376" fmla="*/ 3594288 w 11036209"/>
              <a:gd name="connsiteY376" fmla="*/ 5238224 h 6858001"/>
              <a:gd name="connsiteX377" fmla="*/ 3777673 w 11036209"/>
              <a:gd name="connsiteY377" fmla="*/ 5253202 h 6858001"/>
              <a:gd name="connsiteX378" fmla="*/ 3916146 w 11036209"/>
              <a:gd name="connsiteY378" fmla="*/ 5125890 h 6858001"/>
              <a:gd name="connsiteX379" fmla="*/ 8695903 w 11036209"/>
              <a:gd name="connsiteY379" fmla="*/ 5121140 h 6858001"/>
              <a:gd name="connsiteX380" fmla="*/ 8778300 w 11036209"/>
              <a:gd name="connsiteY380" fmla="*/ 5215246 h 6858001"/>
              <a:gd name="connsiteX381" fmla="*/ 8718374 w 11036209"/>
              <a:gd name="connsiteY381" fmla="*/ 5252889 h 6858001"/>
              <a:gd name="connsiteX382" fmla="*/ 8707139 w 11036209"/>
              <a:gd name="connsiteY382" fmla="*/ 5320647 h 6858001"/>
              <a:gd name="connsiteX383" fmla="*/ 8654703 w 11036209"/>
              <a:gd name="connsiteY383" fmla="*/ 5275474 h 6858001"/>
              <a:gd name="connsiteX384" fmla="*/ 8587288 w 11036209"/>
              <a:gd name="connsiteY384" fmla="*/ 5283004 h 6858001"/>
              <a:gd name="connsiteX385" fmla="*/ 8613505 w 11036209"/>
              <a:gd name="connsiteY385" fmla="*/ 5222776 h 6858001"/>
              <a:gd name="connsiteX386" fmla="*/ 8583543 w 11036209"/>
              <a:gd name="connsiteY386" fmla="*/ 5158783 h 6858001"/>
              <a:gd name="connsiteX387" fmla="*/ 8695903 w 11036209"/>
              <a:gd name="connsiteY387" fmla="*/ 5121140 h 6858001"/>
              <a:gd name="connsiteX388" fmla="*/ 7116118 w 11036209"/>
              <a:gd name="connsiteY388" fmla="*/ 5121140 h 6858001"/>
              <a:gd name="connsiteX389" fmla="*/ 7131098 w 11036209"/>
              <a:gd name="connsiteY389" fmla="*/ 5196349 h 6858001"/>
              <a:gd name="connsiteX390" fmla="*/ 7205994 w 11036209"/>
              <a:gd name="connsiteY390" fmla="*/ 5233956 h 6858001"/>
              <a:gd name="connsiteX391" fmla="*/ 7134844 w 11036209"/>
              <a:gd name="connsiteY391" fmla="*/ 5279081 h 6858001"/>
              <a:gd name="connsiteX392" fmla="*/ 7123608 w 11036209"/>
              <a:gd name="connsiteY392" fmla="*/ 5361814 h 6858001"/>
              <a:gd name="connsiteX393" fmla="*/ 6977560 w 11036209"/>
              <a:gd name="connsiteY393" fmla="*/ 5320448 h 6858001"/>
              <a:gd name="connsiteX394" fmla="*/ 7007519 w 11036209"/>
              <a:gd name="connsiteY394" fmla="*/ 5245236 h 6858001"/>
              <a:gd name="connsiteX395" fmla="*/ 6970070 w 11036209"/>
              <a:gd name="connsiteY395" fmla="*/ 5166265 h 6858001"/>
              <a:gd name="connsiteX396" fmla="*/ 7116118 w 11036209"/>
              <a:gd name="connsiteY396" fmla="*/ 5121140 h 6858001"/>
              <a:gd name="connsiteX397" fmla="*/ 659427 w 11036209"/>
              <a:gd name="connsiteY397" fmla="*/ 5091054 h 6858001"/>
              <a:gd name="connsiteX398" fmla="*/ 756860 w 11036209"/>
              <a:gd name="connsiteY398" fmla="*/ 5196439 h 6858001"/>
              <a:gd name="connsiteX399" fmla="*/ 689407 w 11036209"/>
              <a:gd name="connsiteY399" fmla="*/ 5241605 h 6858001"/>
              <a:gd name="connsiteX400" fmla="*/ 678166 w 11036209"/>
              <a:gd name="connsiteY400" fmla="*/ 5313117 h 6858001"/>
              <a:gd name="connsiteX401" fmla="*/ 610713 w 11036209"/>
              <a:gd name="connsiteY401" fmla="*/ 5271715 h 6858001"/>
              <a:gd name="connsiteX402" fmla="*/ 532018 w 11036209"/>
              <a:gd name="connsiteY402" fmla="*/ 5286770 h 6858001"/>
              <a:gd name="connsiteX403" fmla="*/ 532018 w 11036209"/>
              <a:gd name="connsiteY403" fmla="*/ 5136220 h 6858001"/>
              <a:gd name="connsiteX404" fmla="*/ 659427 w 11036209"/>
              <a:gd name="connsiteY404" fmla="*/ 5091054 h 6858001"/>
              <a:gd name="connsiteX405" fmla="*/ 2661929 w 11036209"/>
              <a:gd name="connsiteY405" fmla="*/ 4983385 h 6858001"/>
              <a:gd name="connsiteX406" fmla="*/ 2695590 w 11036209"/>
              <a:gd name="connsiteY406" fmla="*/ 5151845 h 6858001"/>
              <a:gd name="connsiteX407" fmla="*/ 2856431 w 11036209"/>
              <a:gd name="connsiteY407" fmla="*/ 5234205 h 6858001"/>
              <a:gd name="connsiteX408" fmla="*/ 2703072 w 11036209"/>
              <a:gd name="connsiteY408" fmla="*/ 5331538 h 6858001"/>
              <a:gd name="connsiteX409" fmla="*/ 2680630 w 11036209"/>
              <a:gd name="connsiteY409" fmla="*/ 5507486 h 6858001"/>
              <a:gd name="connsiteX410" fmla="*/ 2534751 w 11036209"/>
              <a:gd name="connsiteY410" fmla="*/ 5395177 h 6858001"/>
              <a:gd name="connsiteX411" fmla="*/ 2351467 w 11036209"/>
              <a:gd name="connsiteY411" fmla="*/ 5425126 h 6858001"/>
              <a:gd name="connsiteX412" fmla="*/ 2426277 w 11036209"/>
              <a:gd name="connsiteY412" fmla="*/ 5256666 h 6858001"/>
              <a:gd name="connsiteX413" fmla="*/ 2340247 w 11036209"/>
              <a:gd name="connsiteY413" fmla="*/ 5095692 h 6858001"/>
              <a:gd name="connsiteX414" fmla="*/ 2516049 w 11036209"/>
              <a:gd name="connsiteY414" fmla="*/ 5106922 h 6858001"/>
              <a:gd name="connsiteX415" fmla="*/ 2661929 w 11036209"/>
              <a:gd name="connsiteY415" fmla="*/ 4983385 h 6858001"/>
              <a:gd name="connsiteX416" fmla="*/ 4469381 w 11036209"/>
              <a:gd name="connsiteY416" fmla="*/ 4945383 h 6858001"/>
              <a:gd name="connsiteX417" fmla="*/ 4503056 w 11036209"/>
              <a:gd name="connsiteY417" fmla="*/ 5117629 h 6858001"/>
              <a:gd name="connsiteX418" fmla="*/ 4678910 w 11036209"/>
              <a:gd name="connsiteY418" fmla="*/ 5214986 h 6858001"/>
              <a:gd name="connsiteX419" fmla="*/ 4510540 w 11036209"/>
              <a:gd name="connsiteY419" fmla="*/ 5316089 h 6858001"/>
              <a:gd name="connsiteX420" fmla="*/ 4488089 w 11036209"/>
              <a:gd name="connsiteY420" fmla="*/ 5499569 h 6858001"/>
              <a:gd name="connsiteX421" fmla="*/ 4338427 w 11036209"/>
              <a:gd name="connsiteY421" fmla="*/ 5379744 h 6858001"/>
              <a:gd name="connsiteX422" fmla="*/ 4147606 w 11036209"/>
              <a:gd name="connsiteY422" fmla="*/ 5409700 h 6858001"/>
              <a:gd name="connsiteX423" fmla="*/ 4218697 w 11036209"/>
              <a:gd name="connsiteY423" fmla="*/ 5237454 h 6858001"/>
              <a:gd name="connsiteX424" fmla="*/ 4132642 w 11036209"/>
              <a:gd name="connsiteY424" fmla="*/ 5065206 h 6858001"/>
              <a:gd name="connsiteX425" fmla="*/ 4327201 w 11036209"/>
              <a:gd name="connsiteY425" fmla="*/ 5072696 h 6858001"/>
              <a:gd name="connsiteX426" fmla="*/ 4469381 w 11036209"/>
              <a:gd name="connsiteY426" fmla="*/ 4945383 h 6858001"/>
              <a:gd name="connsiteX427" fmla="*/ 7782714 w 11036209"/>
              <a:gd name="connsiteY427" fmla="*/ 4863046 h 6858001"/>
              <a:gd name="connsiteX428" fmla="*/ 7805125 w 11036209"/>
              <a:gd name="connsiteY428" fmla="*/ 4960443 h 6858001"/>
              <a:gd name="connsiteX429" fmla="*/ 7894768 w 11036209"/>
              <a:gd name="connsiteY429" fmla="*/ 5009141 h 6858001"/>
              <a:gd name="connsiteX430" fmla="*/ 7808860 w 11036209"/>
              <a:gd name="connsiteY430" fmla="*/ 5061587 h 6858001"/>
              <a:gd name="connsiteX431" fmla="*/ 7793919 w 11036209"/>
              <a:gd name="connsiteY431" fmla="*/ 5170222 h 6858001"/>
              <a:gd name="connsiteX432" fmla="*/ 7618367 w 11036209"/>
              <a:gd name="connsiteY432" fmla="*/ 5121524 h 6858001"/>
              <a:gd name="connsiteX433" fmla="*/ 7603425 w 11036209"/>
              <a:gd name="connsiteY433" fmla="*/ 4926729 h 6858001"/>
              <a:gd name="connsiteX434" fmla="*/ 7700540 w 11036209"/>
              <a:gd name="connsiteY434" fmla="*/ 4934221 h 6858001"/>
              <a:gd name="connsiteX435" fmla="*/ 7782714 w 11036209"/>
              <a:gd name="connsiteY435" fmla="*/ 4863046 h 6858001"/>
              <a:gd name="connsiteX436" fmla="*/ 10298168 w 11036209"/>
              <a:gd name="connsiteY436" fmla="*/ 4829795 h 6858001"/>
              <a:gd name="connsiteX437" fmla="*/ 10331601 w 11036209"/>
              <a:gd name="connsiteY437" fmla="*/ 4874373 h 6858001"/>
              <a:gd name="connsiteX438" fmla="*/ 10301883 w 11036209"/>
              <a:gd name="connsiteY438" fmla="*/ 4926381 h 6858001"/>
              <a:gd name="connsiteX439" fmla="*/ 10238730 w 11036209"/>
              <a:gd name="connsiteY439" fmla="*/ 4911521 h 6858001"/>
              <a:gd name="connsiteX440" fmla="*/ 10235015 w 11036209"/>
              <a:gd name="connsiteY440" fmla="*/ 4848369 h 6858001"/>
              <a:gd name="connsiteX441" fmla="*/ 10298168 w 11036209"/>
              <a:gd name="connsiteY441" fmla="*/ 4829795 h 6858001"/>
              <a:gd name="connsiteX442" fmla="*/ 5039377 w 11036209"/>
              <a:gd name="connsiteY442" fmla="*/ 4821879 h 6858001"/>
              <a:gd name="connsiteX443" fmla="*/ 5073082 w 11036209"/>
              <a:gd name="connsiteY443" fmla="*/ 4990156 h 6858001"/>
              <a:gd name="connsiteX444" fmla="*/ 5237845 w 11036209"/>
              <a:gd name="connsiteY444" fmla="*/ 5076165 h 6858001"/>
              <a:gd name="connsiteX445" fmla="*/ 5080568 w 11036209"/>
              <a:gd name="connsiteY445" fmla="*/ 5177130 h 6858001"/>
              <a:gd name="connsiteX446" fmla="*/ 5058101 w 11036209"/>
              <a:gd name="connsiteY446" fmla="*/ 5349148 h 6858001"/>
              <a:gd name="connsiteX447" fmla="*/ 4919551 w 11036209"/>
              <a:gd name="connsiteY447" fmla="*/ 5233223 h 6858001"/>
              <a:gd name="connsiteX448" fmla="*/ 4736061 w 11036209"/>
              <a:gd name="connsiteY448" fmla="*/ 5263139 h 6858001"/>
              <a:gd name="connsiteX449" fmla="*/ 4807209 w 11036209"/>
              <a:gd name="connsiteY449" fmla="*/ 5102340 h 6858001"/>
              <a:gd name="connsiteX450" fmla="*/ 4724827 w 11036209"/>
              <a:gd name="connsiteY450" fmla="*/ 4930324 h 6858001"/>
              <a:gd name="connsiteX451" fmla="*/ 4900825 w 11036209"/>
              <a:gd name="connsiteY451" fmla="*/ 4945281 h 6858001"/>
              <a:gd name="connsiteX452" fmla="*/ 5039377 w 11036209"/>
              <a:gd name="connsiteY452" fmla="*/ 4821879 h 6858001"/>
              <a:gd name="connsiteX453" fmla="*/ 5622671 w 11036209"/>
              <a:gd name="connsiteY453" fmla="*/ 4783878 h 6858001"/>
              <a:gd name="connsiteX454" fmla="*/ 5648911 w 11036209"/>
              <a:gd name="connsiteY454" fmla="*/ 4907522 h 6858001"/>
              <a:gd name="connsiteX455" fmla="*/ 5765112 w 11036209"/>
              <a:gd name="connsiteY455" fmla="*/ 4963724 h 6858001"/>
              <a:gd name="connsiteX456" fmla="*/ 5656407 w 11036209"/>
              <a:gd name="connsiteY456" fmla="*/ 5038662 h 6858001"/>
              <a:gd name="connsiteX457" fmla="*/ 5637664 w 11036209"/>
              <a:gd name="connsiteY457" fmla="*/ 5162307 h 6858001"/>
              <a:gd name="connsiteX458" fmla="*/ 5532709 w 11036209"/>
              <a:gd name="connsiteY458" fmla="*/ 5083623 h 6858001"/>
              <a:gd name="connsiteX459" fmla="*/ 5412761 w 11036209"/>
              <a:gd name="connsiteY459" fmla="*/ 5102357 h 6858001"/>
              <a:gd name="connsiteX460" fmla="*/ 5453993 w 11036209"/>
              <a:gd name="connsiteY460" fmla="*/ 4982458 h 6858001"/>
              <a:gd name="connsiteX461" fmla="*/ 5397767 w 11036209"/>
              <a:gd name="connsiteY461" fmla="*/ 4858814 h 6858001"/>
              <a:gd name="connsiteX462" fmla="*/ 5517715 w 11036209"/>
              <a:gd name="connsiteY462" fmla="*/ 4873800 h 6858001"/>
              <a:gd name="connsiteX463" fmla="*/ 5622671 w 11036209"/>
              <a:gd name="connsiteY463" fmla="*/ 4783878 h 6858001"/>
              <a:gd name="connsiteX464" fmla="*/ 1909669 w 11036209"/>
              <a:gd name="connsiteY464" fmla="*/ 4777545 h 6858001"/>
              <a:gd name="connsiteX465" fmla="*/ 2040987 w 11036209"/>
              <a:gd name="connsiteY465" fmla="*/ 4942147 h 6858001"/>
              <a:gd name="connsiteX466" fmla="*/ 1935931 w 11036209"/>
              <a:gd name="connsiteY466" fmla="*/ 5002003 h 6858001"/>
              <a:gd name="connsiteX467" fmla="*/ 1920925 w 11036209"/>
              <a:gd name="connsiteY467" fmla="*/ 5117972 h 6858001"/>
              <a:gd name="connsiteX468" fmla="*/ 1823374 w 11036209"/>
              <a:gd name="connsiteY468" fmla="*/ 5046893 h 6858001"/>
              <a:gd name="connsiteX469" fmla="*/ 1703313 w 11036209"/>
              <a:gd name="connsiteY469" fmla="*/ 5065599 h 6858001"/>
              <a:gd name="connsiteX470" fmla="*/ 1752087 w 11036209"/>
              <a:gd name="connsiteY470" fmla="*/ 4957111 h 6858001"/>
              <a:gd name="connsiteX471" fmla="*/ 1695809 w 11036209"/>
              <a:gd name="connsiteY471" fmla="*/ 4852363 h 6858001"/>
              <a:gd name="connsiteX472" fmla="*/ 1808365 w 11036209"/>
              <a:gd name="connsiteY472" fmla="*/ 4852363 h 6858001"/>
              <a:gd name="connsiteX473" fmla="*/ 1909669 w 11036209"/>
              <a:gd name="connsiteY473" fmla="*/ 4777545 h 6858001"/>
              <a:gd name="connsiteX474" fmla="*/ 6236573 w 11036209"/>
              <a:gd name="connsiteY474" fmla="*/ 4765992 h 6858001"/>
              <a:gd name="connsiteX475" fmla="*/ 6300298 w 11036209"/>
              <a:gd name="connsiteY475" fmla="*/ 4851682 h 6858001"/>
              <a:gd name="connsiteX476" fmla="*/ 6244070 w 11036209"/>
              <a:gd name="connsiteY476" fmla="*/ 4885212 h 6858001"/>
              <a:gd name="connsiteX477" fmla="*/ 6236573 w 11036209"/>
              <a:gd name="connsiteY477" fmla="*/ 4948549 h 6858001"/>
              <a:gd name="connsiteX478" fmla="*/ 6184098 w 11036209"/>
              <a:gd name="connsiteY478" fmla="*/ 4911292 h 6858001"/>
              <a:gd name="connsiteX479" fmla="*/ 6120372 w 11036209"/>
              <a:gd name="connsiteY479" fmla="*/ 4918744 h 6858001"/>
              <a:gd name="connsiteX480" fmla="*/ 6116626 w 11036209"/>
              <a:gd name="connsiteY480" fmla="*/ 4799524 h 6858001"/>
              <a:gd name="connsiteX481" fmla="*/ 6184098 w 11036209"/>
              <a:gd name="connsiteY481" fmla="*/ 4803249 h 6858001"/>
              <a:gd name="connsiteX482" fmla="*/ 6236573 w 11036209"/>
              <a:gd name="connsiteY482" fmla="*/ 4765992 h 6858001"/>
              <a:gd name="connsiteX483" fmla="*/ 9351839 w 11036209"/>
              <a:gd name="connsiteY483" fmla="*/ 4761710 h 6858001"/>
              <a:gd name="connsiteX484" fmla="*/ 9430655 w 11036209"/>
              <a:gd name="connsiteY484" fmla="*/ 4863243 h 6858001"/>
              <a:gd name="connsiteX485" fmla="*/ 9366851 w 11036209"/>
              <a:gd name="connsiteY485" fmla="*/ 4972300 h 6858001"/>
              <a:gd name="connsiteX486" fmla="*/ 9306800 w 11036209"/>
              <a:gd name="connsiteY486" fmla="*/ 4930934 h 6858001"/>
              <a:gd name="connsiteX487" fmla="*/ 9235488 w 11036209"/>
              <a:gd name="connsiteY487" fmla="*/ 4942214 h 6858001"/>
              <a:gd name="connsiteX488" fmla="*/ 9261760 w 11036209"/>
              <a:gd name="connsiteY488" fmla="*/ 4878285 h 6858001"/>
              <a:gd name="connsiteX489" fmla="*/ 9227981 w 11036209"/>
              <a:gd name="connsiteY489" fmla="*/ 4806835 h 6858001"/>
              <a:gd name="connsiteX490" fmla="*/ 9299292 w 11036209"/>
              <a:gd name="connsiteY490" fmla="*/ 4814356 h 6858001"/>
              <a:gd name="connsiteX491" fmla="*/ 9351839 w 11036209"/>
              <a:gd name="connsiteY491" fmla="*/ 4761710 h 6858001"/>
              <a:gd name="connsiteX492" fmla="*/ 3182056 w 11036209"/>
              <a:gd name="connsiteY492" fmla="*/ 4668291 h 6858001"/>
              <a:gd name="connsiteX493" fmla="*/ 3223192 w 11036209"/>
              <a:gd name="connsiteY493" fmla="*/ 4859113 h 6858001"/>
              <a:gd name="connsiteX494" fmla="*/ 3402699 w 11036209"/>
              <a:gd name="connsiteY494" fmla="*/ 4952655 h 6858001"/>
              <a:gd name="connsiteX495" fmla="*/ 3230671 w 11036209"/>
              <a:gd name="connsiteY495" fmla="*/ 5061162 h 6858001"/>
              <a:gd name="connsiteX496" fmla="*/ 3204494 w 11036209"/>
              <a:gd name="connsiteY496" fmla="*/ 5255727 h 6858001"/>
              <a:gd name="connsiteX497" fmla="*/ 3051165 w 11036209"/>
              <a:gd name="connsiteY497" fmla="*/ 5132252 h 6858001"/>
              <a:gd name="connsiteX498" fmla="*/ 2849224 w 11036209"/>
              <a:gd name="connsiteY498" fmla="*/ 5162185 h 6858001"/>
              <a:gd name="connsiteX499" fmla="*/ 2927758 w 11036209"/>
              <a:gd name="connsiteY499" fmla="*/ 4978846 h 6858001"/>
              <a:gd name="connsiteX500" fmla="*/ 2834265 w 11036209"/>
              <a:gd name="connsiteY500" fmla="*/ 4791764 h 6858001"/>
              <a:gd name="connsiteX501" fmla="*/ 3028727 w 11036209"/>
              <a:gd name="connsiteY501" fmla="*/ 4810472 h 6858001"/>
              <a:gd name="connsiteX502" fmla="*/ 3182056 w 11036209"/>
              <a:gd name="connsiteY502" fmla="*/ 4668291 h 6858001"/>
              <a:gd name="connsiteX503" fmla="*/ 8438464 w 11036209"/>
              <a:gd name="connsiteY503" fmla="*/ 4619205 h 6858001"/>
              <a:gd name="connsiteX504" fmla="*/ 8528123 w 11036209"/>
              <a:gd name="connsiteY504" fmla="*/ 4735498 h 6858001"/>
              <a:gd name="connsiteX505" fmla="*/ 8449672 w 11036209"/>
              <a:gd name="connsiteY505" fmla="*/ 4863046 h 6858001"/>
              <a:gd name="connsiteX506" fmla="*/ 8378691 w 11036209"/>
              <a:gd name="connsiteY506" fmla="*/ 4814277 h 6858001"/>
              <a:gd name="connsiteX507" fmla="*/ 8292768 w 11036209"/>
              <a:gd name="connsiteY507" fmla="*/ 4821780 h 6858001"/>
              <a:gd name="connsiteX508" fmla="*/ 8289032 w 11036209"/>
              <a:gd name="connsiteY508" fmla="*/ 4675476 h 6858001"/>
              <a:gd name="connsiteX509" fmla="*/ 8438464 w 11036209"/>
              <a:gd name="connsiteY509" fmla="*/ 4619205 h 6858001"/>
              <a:gd name="connsiteX510" fmla="*/ 6887961 w 11036209"/>
              <a:gd name="connsiteY510" fmla="*/ 4597038 h 6858001"/>
              <a:gd name="connsiteX511" fmla="*/ 6970070 w 11036209"/>
              <a:gd name="connsiteY511" fmla="*/ 4694541 h 6858001"/>
              <a:gd name="connsiteX512" fmla="*/ 6910354 w 11036209"/>
              <a:gd name="connsiteY512" fmla="*/ 4732043 h 6858001"/>
              <a:gd name="connsiteX513" fmla="*/ 6895425 w 11036209"/>
              <a:gd name="connsiteY513" fmla="*/ 4810796 h 6858001"/>
              <a:gd name="connsiteX514" fmla="*/ 6835709 w 11036209"/>
              <a:gd name="connsiteY514" fmla="*/ 4762044 h 6858001"/>
              <a:gd name="connsiteX515" fmla="*/ 6764795 w 11036209"/>
              <a:gd name="connsiteY515" fmla="*/ 4777044 h 6858001"/>
              <a:gd name="connsiteX516" fmla="*/ 6761063 w 11036209"/>
              <a:gd name="connsiteY516" fmla="*/ 4645790 h 6858001"/>
              <a:gd name="connsiteX517" fmla="*/ 6887961 w 11036209"/>
              <a:gd name="connsiteY517" fmla="*/ 4597038 h 6858001"/>
              <a:gd name="connsiteX518" fmla="*/ 1176085 w 11036209"/>
              <a:gd name="connsiteY518" fmla="*/ 4566953 h 6858001"/>
              <a:gd name="connsiteX519" fmla="*/ 1299962 w 11036209"/>
              <a:gd name="connsiteY519" fmla="*/ 4735507 h 6858001"/>
              <a:gd name="connsiteX520" fmla="*/ 1187347 w 11036209"/>
              <a:gd name="connsiteY520" fmla="*/ 4915298 h 6858001"/>
              <a:gd name="connsiteX521" fmla="*/ 1089746 w 11036209"/>
              <a:gd name="connsiteY521" fmla="*/ 4840384 h 6858001"/>
              <a:gd name="connsiteX522" fmla="*/ 973375 w 11036209"/>
              <a:gd name="connsiteY522" fmla="*/ 4859113 h 6858001"/>
              <a:gd name="connsiteX523" fmla="*/ 965868 w 11036209"/>
              <a:gd name="connsiteY523" fmla="*/ 4638120 h 6858001"/>
              <a:gd name="connsiteX524" fmla="*/ 1082237 w 11036209"/>
              <a:gd name="connsiteY524" fmla="*/ 4653102 h 6858001"/>
              <a:gd name="connsiteX525" fmla="*/ 1176085 w 11036209"/>
              <a:gd name="connsiteY525" fmla="*/ 4566953 h 6858001"/>
              <a:gd name="connsiteX526" fmla="*/ 408279 w 11036209"/>
              <a:gd name="connsiteY526" fmla="*/ 4555870 h 6858001"/>
              <a:gd name="connsiteX527" fmla="*/ 471850 w 11036209"/>
              <a:gd name="connsiteY527" fmla="*/ 4638335 h 6858001"/>
              <a:gd name="connsiteX528" fmla="*/ 415759 w 11036209"/>
              <a:gd name="connsiteY528" fmla="*/ 4739543 h 6858001"/>
              <a:gd name="connsiteX529" fmla="*/ 363405 w 11036209"/>
              <a:gd name="connsiteY529" fmla="*/ 4702058 h 6858001"/>
              <a:gd name="connsiteX530" fmla="*/ 299834 w 11036209"/>
              <a:gd name="connsiteY530" fmla="*/ 4709555 h 6858001"/>
              <a:gd name="connsiteX531" fmla="*/ 296095 w 11036209"/>
              <a:gd name="connsiteY531" fmla="*/ 4589606 h 6858001"/>
              <a:gd name="connsiteX532" fmla="*/ 408279 w 11036209"/>
              <a:gd name="connsiteY532" fmla="*/ 4555870 h 6858001"/>
              <a:gd name="connsiteX533" fmla="*/ 3725026 w 11036209"/>
              <a:gd name="connsiteY533" fmla="*/ 4443448 h 6858001"/>
              <a:gd name="connsiteX534" fmla="*/ 3766266 w 11036209"/>
              <a:gd name="connsiteY534" fmla="*/ 4634411 h 6858001"/>
              <a:gd name="connsiteX535" fmla="*/ 3953718 w 11036209"/>
              <a:gd name="connsiteY535" fmla="*/ 4731764 h 6858001"/>
              <a:gd name="connsiteX536" fmla="*/ 3773763 w 11036209"/>
              <a:gd name="connsiteY536" fmla="*/ 4840350 h 6858001"/>
              <a:gd name="connsiteX537" fmla="*/ 3740021 w 11036209"/>
              <a:gd name="connsiteY537" fmla="*/ 5038802 h 6858001"/>
              <a:gd name="connsiteX538" fmla="*/ 3582561 w 11036209"/>
              <a:gd name="connsiteY538" fmla="*/ 4907749 h 6858001"/>
              <a:gd name="connsiteX539" fmla="*/ 3383861 w 11036209"/>
              <a:gd name="connsiteY539" fmla="*/ 4937705 h 6858001"/>
              <a:gd name="connsiteX540" fmla="*/ 3458843 w 11036209"/>
              <a:gd name="connsiteY540" fmla="*/ 4754230 h 6858001"/>
              <a:gd name="connsiteX541" fmla="*/ 3372615 w 11036209"/>
              <a:gd name="connsiteY541" fmla="*/ 4563268 h 6858001"/>
              <a:gd name="connsiteX542" fmla="*/ 3571315 w 11036209"/>
              <a:gd name="connsiteY542" fmla="*/ 4578245 h 6858001"/>
              <a:gd name="connsiteX543" fmla="*/ 3725026 w 11036209"/>
              <a:gd name="connsiteY543" fmla="*/ 4443448 h 6858001"/>
              <a:gd name="connsiteX544" fmla="*/ 9976291 w 11036209"/>
              <a:gd name="connsiteY544" fmla="*/ 4405447 h 6858001"/>
              <a:gd name="connsiteX545" fmla="*/ 10021259 w 11036209"/>
              <a:gd name="connsiteY545" fmla="*/ 4457843 h 6858001"/>
              <a:gd name="connsiteX546" fmla="*/ 9987534 w 11036209"/>
              <a:gd name="connsiteY546" fmla="*/ 4528951 h 6858001"/>
              <a:gd name="connsiteX547" fmla="*/ 9912585 w 11036209"/>
              <a:gd name="connsiteY547" fmla="*/ 4510238 h 6858001"/>
              <a:gd name="connsiteX548" fmla="*/ 9908838 w 11036209"/>
              <a:gd name="connsiteY548" fmla="*/ 4427903 h 6858001"/>
              <a:gd name="connsiteX549" fmla="*/ 9976291 w 11036209"/>
              <a:gd name="connsiteY549" fmla="*/ 4405447 h 6858001"/>
              <a:gd name="connsiteX550" fmla="*/ 10901395 w 11036209"/>
              <a:gd name="connsiteY550" fmla="*/ 4376946 h 6858001"/>
              <a:gd name="connsiteX551" fmla="*/ 10923788 w 11036209"/>
              <a:gd name="connsiteY551" fmla="*/ 4399339 h 6858001"/>
              <a:gd name="connsiteX552" fmla="*/ 10908858 w 11036209"/>
              <a:gd name="connsiteY552" fmla="*/ 4429198 h 6858001"/>
              <a:gd name="connsiteX553" fmla="*/ 10875268 w 11036209"/>
              <a:gd name="connsiteY553" fmla="*/ 4418000 h 6858001"/>
              <a:gd name="connsiteX554" fmla="*/ 10871536 w 11036209"/>
              <a:gd name="connsiteY554" fmla="*/ 4395607 h 6858001"/>
              <a:gd name="connsiteX555" fmla="*/ 10901395 w 11036209"/>
              <a:gd name="connsiteY555" fmla="*/ 4376946 h 6858001"/>
              <a:gd name="connsiteX556" fmla="*/ 7550945 w 11036209"/>
              <a:gd name="connsiteY556" fmla="*/ 4361113 h 6858001"/>
              <a:gd name="connsiteX557" fmla="*/ 7655677 w 11036209"/>
              <a:gd name="connsiteY557" fmla="*/ 4488498 h 6858001"/>
              <a:gd name="connsiteX558" fmla="*/ 7577127 w 11036209"/>
              <a:gd name="connsiteY558" fmla="*/ 4537203 h 6858001"/>
              <a:gd name="connsiteX559" fmla="*/ 7565907 w 11036209"/>
              <a:gd name="connsiteY559" fmla="*/ 4627122 h 6858001"/>
              <a:gd name="connsiteX560" fmla="*/ 7494838 w 11036209"/>
              <a:gd name="connsiteY560" fmla="*/ 4574669 h 6858001"/>
              <a:gd name="connsiteX561" fmla="*/ 7408807 w 11036209"/>
              <a:gd name="connsiteY561" fmla="*/ 4589656 h 6858001"/>
              <a:gd name="connsiteX562" fmla="*/ 7434991 w 11036209"/>
              <a:gd name="connsiteY562" fmla="*/ 4503483 h 6858001"/>
              <a:gd name="connsiteX563" fmla="*/ 7397585 w 11036209"/>
              <a:gd name="connsiteY563" fmla="*/ 4417311 h 6858001"/>
              <a:gd name="connsiteX564" fmla="*/ 7479876 w 11036209"/>
              <a:gd name="connsiteY564" fmla="*/ 4428552 h 6858001"/>
              <a:gd name="connsiteX565" fmla="*/ 7550945 w 11036209"/>
              <a:gd name="connsiteY565" fmla="*/ 4361113 h 6858001"/>
              <a:gd name="connsiteX566" fmla="*/ 2456056 w 11036209"/>
              <a:gd name="connsiteY566" fmla="*/ 4323111 h 6858001"/>
              <a:gd name="connsiteX567" fmla="*/ 2497180 w 11036209"/>
              <a:gd name="connsiteY567" fmla="*/ 4503171 h 6858001"/>
              <a:gd name="connsiteX568" fmla="*/ 2661676 w 11036209"/>
              <a:gd name="connsiteY568" fmla="*/ 4589450 h 6858001"/>
              <a:gd name="connsiteX569" fmla="*/ 2500917 w 11036209"/>
              <a:gd name="connsiteY569" fmla="*/ 4690732 h 6858001"/>
              <a:gd name="connsiteX570" fmla="*/ 2474748 w 11036209"/>
              <a:gd name="connsiteY570" fmla="*/ 4882047 h 6858001"/>
              <a:gd name="connsiteX571" fmla="*/ 2328944 w 11036209"/>
              <a:gd name="connsiteY571" fmla="*/ 4762006 h 6858001"/>
              <a:gd name="connsiteX572" fmla="*/ 2142017 w 11036209"/>
              <a:gd name="connsiteY572" fmla="*/ 4788266 h 6858001"/>
              <a:gd name="connsiteX573" fmla="*/ 2209310 w 11036209"/>
              <a:gd name="connsiteY573" fmla="*/ 4611957 h 6858001"/>
              <a:gd name="connsiteX574" fmla="*/ 2123322 w 11036209"/>
              <a:gd name="connsiteY574" fmla="*/ 4439400 h 6858001"/>
              <a:gd name="connsiteX575" fmla="*/ 2306513 w 11036209"/>
              <a:gd name="connsiteY575" fmla="*/ 4454405 h 6858001"/>
              <a:gd name="connsiteX576" fmla="*/ 2456056 w 11036209"/>
              <a:gd name="connsiteY576" fmla="*/ 4323111 h 6858001"/>
              <a:gd name="connsiteX577" fmla="*/ 9074644 w 11036209"/>
              <a:gd name="connsiteY577" fmla="*/ 4300945 h 6858001"/>
              <a:gd name="connsiteX578" fmla="*/ 9164646 w 11036209"/>
              <a:gd name="connsiteY578" fmla="*/ 4405947 h 6858001"/>
              <a:gd name="connsiteX579" fmla="*/ 9097144 w 11036209"/>
              <a:gd name="connsiteY579" fmla="*/ 4447199 h 6858001"/>
              <a:gd name="connsiteX580" fmla="*/ 9089644 w 11036209"/>
              <a:gd name="connsiteY580" fmla="*/ 4514703 h 6858001"/>
              <a:gd name="connsiteX581" fmla="*/ 9029641 w 11036209"/>
              <a:gd name="connsiteY581" fmla="*/ 4473451 h 6858001"/>
              <a:gd name="connsiteX582" fmla="*/ 8958389 w 11036209"/>
              <a:gd name="connsiteY582" fmla="*/ 4480951 h 6858001"/>
              <a:gd name="connsiteX583" fmla="*/ 8950888 w 11036209"/>
              <a:gd name="connsiteY583" fmla="*/ 4349697 h 6858001"/>
              <a:gd name="connsiteX584" fmla="*/ 9025892 w 11036209"/>
              <a:gd name="connsiteY584" fmla="*/ 4353446 h 6858001"/>
              <a:gd name="connsiteX585" fmla="*/ 9074644 w 11036209"/>
              <a:gd name="connsiteY585" fmla="*/ 4300945 h 6858001"/>
              <a:gd name="connsiteX586" fmla="*/ 4282285 w 11036209"/>
              <a:gd name="connsiteY586" fmla="*/ 4281944 h 6858001"/>
              <a:gd name="connsiteX587" fmla="*/ 4323464 w 11036209"/>
              <a:gd name="connsiteY587" fmla="*/ 4465833 h 6858001"/>
              <a:gd name="connsiteX588" fmla="*/ 4503153 w 11036209"/>
              <a:gd name="connsiteY588" fmla="*/ 4555901 h 6858001"/>
              <a:gd name="connsiteX589" fmla="*/ 4330951 w 11036209"/>
              <a:gd name="connsiteY589" fmla="*/ 4664732 h 6858001"/>
              <a:gd name="connsiteX590" fmla="*/ 4301004 w 11036209"/>
              <a:gd name="connsiteY590" fmla="*/ 4859880 h 6858001"/>
              <a:gd name="connsiteX591" fmla="*/ 4151263 w 11036209"/>
              <a:gd name="connsiteY591" fmla="*/ 4736037 h 6858001"/>
              <a:gd name="connsiteX592" fmla="*/ 3952858 w 11036209"/>
              <a:gd name="connsiteY592" fmla="*/ 4766060 h 6858001"/>
              <a:gd name="connsiteX593" fmla="*/ 4023984 w 11036209"/>
              <a:gd name="connsiteY593" fmla="*/ 4578417 h 6858001"/>
              <a:gd name="connsiteX594" fmla="*/ 3937883 w 11036209"/>
              <a:gd name="connsiteY594" fmla="*/ 4405788 h 6858001"/>
              <a:gd name="connsiteX595" fmla="*/ 4132545 w 11036209"/>
              <a:gd name="connsiteY595" fmla="*/ 4417046 h 6858001"/>
              <a:gd name="connsiteX596" fmla="*/ 4282285 w 11036209"/>
              <a:gd name="connsiteY596" fmla="*/ 4281944 h 6858001"/>
              <a:gd name="connsiteX597" fmla="*/ 4862680 w 11036209"/>
              <a:gd name="connsiteY597" fmla="*/ 4163190 h 6858001"/>
              <a:gd name="connsiteX598" fmla="*/ 4903913 w 11036209"/>
              <a:gd name="connsiteY598" fmla="*/ 4350175 h 6858001"/>
              <a:gd name="connsiteX599" fmla="*/ 5076341 w 11036209"/>
              <a:gd name="connsiteY599" fmla="*/ 4439928 h 6858001"/>
              <a:gd name="connsiteX600" fmla="*/ 4911410 w 11036209"/>
              <a:gd name="connsiteY600" fmla="*/ 4540900 h 6858001"/>
              <a:gd name="connsiteX601" fmla="*/ 4881423 w 11036209"/>
              <a:gd name="connsiteY601" fmla="*/ 4731626 h 6858001"/>
              <a:gd name="connsiteX602" fmla="*/ 4731485 w 11036209"/>
              <a:gd name="connsiteY602" fmla="*/ 4604476 h 6858001"/>
              <a:gd name="connsiteX603" fmla="*/ 4544062 w 11036209"/>
              <a:gd name="connsiteY603" fmla="*/ 4641873 h 6858001"/>
              <a:gd name="connsiteX604" fmla="*/ 4611534 w 11036209"/>
              <a:gd name="connsiteY604" fmla="*/ 4454887 h 6858001"/>
              <a:gd name="connsiteX605" fmla="*/ 4525321 w 11036209"/>
              <a:gd name="connsiteY605" fmla="*/ 4290340 h 6858001"/>
              <a:gd name="connsiteX606" fmla="*/ 4712743 w 11036209"/>
              <a:gd name="connsiteY606" fmla="*/ 4301558 h 6858001"/>
              <a:gd name="connsiteX607" fmla="*/ 4862680 w 11036209"/>
              <a:gd name="connsiteY607" fmla="*/ 4163190 h 6858001"/>
              <a:gd name="connsiteX608" fmla="*/ 6072468 w 11036209"/>
              <a:gd name="connsiteY608" fmla="*/ 4136272 h 6858001"/>
              <a:gd name="connsiteX609" fmla="*/ 6173626 w 11036209"/>
              <a:gd name="connsiteY609" fmla="*/ 4263853 h 6858001"/>
              <a:gd name="connsiteX610" fmla="*/ 6094946 w 11036209"/>
              <a:gd name="connsiteY610" fmla="*/ 4316387 h 6858001"/>
              <a:gd name="connsiteX611" fmla="*/ 6079960 w 11036209"/>
              <a:gd name="connsiteY611" fmla="*/ 4410197 h 6858001"/>
              <a:gd name="connsiteX612" fmla="*/ 6005029 w 11036209"/>
              <a:gd name="connsiteY612" fmla="*/ 4350158 h 6858001"/>
              <a:gd name="connsiteX613" fmla="*/ 5915112 w 11036209"/>
              <a:gd name="connsiteY613" fmla="*/ 4365168 h 6858001"/>
              <a:gd name="connsiteX614" fmla="*/ 5952576 w 11036209"/>
              <a:gd name="connsiteY614" fmla="*/ 4282615 h 6858001"/>
              <a:gd name="connsiteX615" fmla="*/ 5907617 w 11036209"/>
              <a:gd name="connsiteY615" fmla="*/ 4200062 h 6858001"/>
              <a:gd name="connsiteX616" fmla="*/ 6001282 w 11036209"/>
              <a:gd name="connsiteY616" fmla="*/ 4200062 h 6858001"/>
              <a:gd name="connsiteX617" fmla="*/ 6072468 w 11036209"/>
              <a:gd name="connsiteY617" fmla="*/ 4136272 h 6858001"/>
              <a:gd name="connsiteX618" fmla="*/ 1703359 w 11036209"/>
              <a:gd name="connsiteY618" fmla="*/ 4136272 h 6858001"/>
              <a:gd name="connsiteX619" fmla="*/ 1733203 w 11036209"/>
              <a:gd name="connsiteY619" fmla="*/ 4263749 h 6858001"/>
              <a:gd name="connsiteX620" fmla="*/ 1852563 w 11036209"/>
              <a:gd name="connsiteY620" fmla="*/ 4327487 h 6858001"/>
              <a:gd name="connsiteX621" fmla="*/ 1736931 w 11036209"/>
              <a:gd name="connsiteY621" fmla="*/ 4402474 h 6858001"/>
              <a:gd name="connsiteX622" fmla="*/ 1718280 w 11036209"/>
              <a:gd name="connsiteY622" fmla="*/ 4533702 h 6858001"/>
              <a:gd name="connsiteX623" fmla="*/ 1606378 w 11036209"/>
              <a:gd name="connsiteY623" fmla="*/ 4451215 h 6858001"/>
              <a:gd name="connsiteX624" fmla="*/ 1479556 w 11036209"/>
              <a:gd name="connsiteY624" fmla="*/ 4473712 h 6858001"/>
              <a:gd name="connsiteX625" fmla="*/ 1524315 w 11036209"/>
              <a:gd name="connsiteY625" fmla="*/ 4346234 h 6858001"/>
              <a:gd name="connsiteX626" fmla="*/ 1464635 w 11036209"/>
              <a:gd name="connsiteY626" fmla="*/ 4218757 h 6858001"/>
              <a:gd name="connsiteX627" fmla="*/ 1595186 w 11036209"/>
              <a:gd name="connsiteY627" fmla="*/ 4230004 h 6858001"/>
              <a:gd name="connsiteX628" fmla="*/ 1703359 w 11036209"/>
              <a:gd name="connsiteY628" fmla="*/ 4136272 h 6858001"/>
              <a:gd name="connsiteX629" fmla="*/ 5462083 w 11036209"/>
              <a:gd name="connsiteY629" fmla="*/ 4106188 h 6858001"/>
              <a:gd name="connsiteX630" fmla="*/ 5503285 w 11036209"/>
              <a:gd name="connsiteY630" fmla="*/ 4271140 h 6858001"/>
              <a:gd name="connsiteX631" fmla="*/ 5660608 w 11036209"/>
              <a:gd name="connsiteY631" fmla="*/ 4349867 h 6858001"/>
              <a:gd name="connsiteX632" fmla="*/ 5507030 w 11036209"/>
              <a:gd name="connsiteY632" fmla="*/ 4439839 h 6858001"/>
              <a:gd name="connsiteX633" fmla="*/ 5480810 w 11036209"/>
              <a:gd name="connsiteY633" fmla="*/ 4608541 h 6858001"/>
              <a:gd name="connsiteX634" fmla="*/ 5417132 w 11036209"/>
              <a:gd name="connsiteY634" fmla="*/ 4563553 h 6858001"/>
              <a:gd name="connsiteX635" fmla="*/ 5345963 w 11036209"/>
              <a:gd name="connsiteY635" fmla="*/ 4503571 h 6858001"/>
              <a:gd name="connsiteX636" fmla="*/ 5169912 w 11036209"/>
              <a:gd name="connsiteY636" fmla="*/ 4533563 h 6858001"/>
              <a:gd name="connsiteX637" fmla="*/ 5237336 w 11036209"/>
              <a:gd name="connsiteY637" fmla="*/ 4372360 h 6858001"/>
              <a:gd name="connsiteX638" fmla="*/ 5158675 w 11036209"/>
              <a:gd name="connsiteY638" fmla="*/ 4207408 h 6858001"/>
              <a:gd name="connsiteX639" fmla="*/ 5330980 w 11036209"/>
              <a:gd name="connsiteY639" fmla="*/ 4226153 h 6858001"/>
              <a:gd name="connsiteX640" fmla="*/ 5462083 w 11036209"/>
              <a:gd name="connsiteY640" fmla="*/ 4106188 h 6858001"/>
              <a:gd name="connsiteX641" fmla="*/ 8206063 w 11036209"/>
              <a:gd name="connsiteY641" fmla="*/ 4099853 h 6858001"/>
              <a:gd name="connsiteX642" fmla="*/ 8311199 w 11036209"/>
              <a:gd name="connsiteY642" fmla="*/ 4226697 h 6858001"/>
              <a:gd name="connsiteX643" fmla="*/ 8232347 w 11036209"/>
              <a:gd name="connsiteY643" fmla="*/ 4278928 h 6858001"/>
              <a:gd name="connsiteX644" fmla="*/ 8221082 w 11036209"/>
              <a:gd name="connsiteY644" fmla="*/ 4372196 h 6858001"/>
              <a:gd name="connsiteX645" fmla="*/ 8052113 w 11036209"/>
              <a:gd name="connsiteY645" fmla="*/ 4327427 h 6858001"/>
              <a:gd name="connsiteX646" fmla="*/ 8089660 w 11036209"/>
              <a:gd name="connsiteY646" fmla="*/ 4245351 h 6858001"/>
              <a:gd name="connsiteX647" fmla="*/ 8048356 w 11036209"/>
              <a:gd name="connsiteY647" fmla="*/ 4163275 h 6858001"/>
              <a:gd name="connsiteX648" fmla="*/ 8206063 w 11036209"/>
              <a:gd name="connsiteY648" fmla="*/ 4099853 h 6858001"/>
              <a:gd name="connsiteX649" fmla="*/ 138353 w 11036209"/>
              <a:gd name="connsiteY649" fmla="*/ 4050769 h 6858001"/>
              <a:gd name="connsiteX650" fmla="*/ 197923 w 11036209"/>
              <a:gd name="connsiteY650" fmla="*/ 4114521 h 6858001"/>
              <a:gd name="connsiteX651" fmla="*/ 160692 w 11036209"/>
              <a:gd name="connsiteY651" fmla="*/ 4140771 h 6858001"/>
              <a:gd name="connsiteX652" fmla="*/ 149523 w 11036209"/>
              <a:gd name="connsiteY652" fmla="*/ 4193274 h 6858001"/>
              <a:gd name="connsiteX653" fmla="*/ 63891 w 11036209"/>
              <a:gd name="connsiteY653" fmla="*/ 4167022 h 6858001"/>
              <a:gd name="connsiteX654" fmla="*/ 60168 w 11036209"/>
              <a:gd name="connsiteY654" fmla="*/ 4077019 h 6858001"/>
              <a:gd name="connsiteX655" fmla="*/ 138353 w 11036209"/>
              <a:gd name="connsiteY655" fmla="*/ 4050769 h 6858001"/>
              <a:gd name="connsiteX656" fmla="*/ 6719463 w 11036209"/>
              <a:gd name="connsiteY656" fmla="*/ 4023851 h 6858001"/>
              <a:gd name="connsiteX657" fmla="*/ 6738233 w 11036209"/>
              <a:gd name="connsiteY657" fmla="*/ 4095179 h 6858001"/>
              <a:gd name="connsiteX658" fmla="*/ 6813316 w 11036209"/>
              <a:gd name="connsiteY658" fmla="*/ 4132722 h 6858001"/>
              <a:gd name="connsiteX659" fmla="*/ 6734479 w 11036209"/>
              <a:gd name="connsiteY659" fmla="*/ 4256609 h 6858001"/>
              <a:gd name="connsiteX660" fmla="*/ 6584312 w 11036209"/>
              <a:gd name="connsiteY660" fmla="*/ 4219067 h 6858001"/>
              <a:gd name="connsiteX661" fmla="*/ 6580558 w 11036209"/>
              <a:gd name="connsiteY661" fmla="*/ 4068900 h 6858001"/>
              <a:gd name="connsiteX662" fmla="*/ 6719463 w 11036209"/>
              <a:gd name="connsiteY662" fmla="*/ 4023851 h 6858001"/>
              <a:gd name="connsiteX663" fmla="*/ 932076 w 11036209"/>
              <a:gd name="connsiteY663" fmla="*/ 4015935 h 6858001"/>
              <a:gd name="connsiteX664" fmla="*/ 958173 w 11036209"/>
              <a:gd name="connsiteY664" fmla="*/ 4117405 h 6858001"/>
              <a:gd name="connsiteX665" fmla="*/ 1051371 w 11036209"/>
              <a:gd name="connsiteY665" fmla="*/ 4166261 h 6858001"/>
              <a:gd name="connsiteX666" fmla="*/ 961900 w 11036209"/>
              <a:gd name="connsiteY666" fmla="*/ 4218874 h 6858001"/>
              <a:gd name="connsiteX667" fmla="*/ 950717 w 11036209"/>
              <a:gd name="connsiteY667" fmla="*/ 4327861 h 6858001"/>
              <a:gd name="connsiteX668" fmla="*/ 868701 w 11036209"/>
              <a:gd name="connsiteY668" fmla="*/ 4263972 h 6858001"/>
              <a:gd name="connsiteX669" fmla="*/ 760590 w 11036209"/>
              <a:gd name="connsiteY669" fmla="*/ 4279006 h 6858001"/>
              <a:gd name="connsiteX670" fmla="*/ 801596 w 11036209"/>
              <a:gd name="connsiteY670" fmla="*/ 4177534 h 6858001"/>
              <a:gd name="connsiteX671" fmla="*/ 756862 w 11036209"/>
              <a:gd name="connsiteY671" fmla="*/ 4091098 h 6858001"/>
              <a:gd name="connsiteX672" fmla="*/ 857516 w 11036209"/>
              <a:gd name="connsiteY672" fmla="*/ 4091098 h 6858001"/>
              <a:gd name="connsiteX673" fmla="*/ 932076 w 11036209"/>
              <a:gd name="connsiteY673" fmla="*/ 4015935 h 6858001"/>
              <a:gd name="connsiteX674" fmla="*/ 3006274 w 11036209"/>
              <a:gd name="connsiteY674" fmla="*/ 4009600 h 6858001"/>
              <a:gd name="connsiteX675" fmla="*/ 3047389 w 11036209"/>
              <a:gd name="connsiteY675" fmla="*/ 4200334 h 6858001"/>
              <a:gd name="connsiteX676" fmla="*/ 3238028 w 11036209"/>
              <a:gd name="connsiteY676" fmla="*/ 4301312 h 6858001"/>
              <a:gd name="connsiteX677" fmla="*/ 3054864 w 11036209"/>
              <a:gd name="connsiteY677" fmla="*/ 4417249 h 6858001"/>
              <a:gd name="connsiteX678" fmla="*/ 3028700 w 11036209"/>
              <a:gd name="connsiteY678" fmla="*/ 4619205 h 6858001"/>
              <a:gd name="connsiteX679" fmla="*/ 2864229 w 11036209"/>
              <a:gd name="connsiteY679" fmla="*/ 4484567 h 6858001"/>
              <a:gd name="connsiteX680" fmla="*/ 2662377 w 11036209"/>
              <a:gd name="connsiteY680" fmla="*/ 4514486 h 6858001"/>
              <a:gd name="connsiteX681" fmla="*/ 2740876 w 11036209"/>
              <a:gd name="connsiteY681" fmla="*/ 4323752 h 6858001"/>
              <a:gd name="connsiteX682" fmla="*/ 2647426 w 11036209"/>
              <a:gd name="connsiteY682" fmla="*/ 4136757 h 6858001"/>
              <a:gd name="connsiteX683" fmla="*/ 2845539 w 11036209"/>
              <a:gd name="connsiteY683" fmla="*/ 4155456 h 6858001"/>
              <a:gd name="connsiteX684" fmla="*/ 3006274 w 11036209"/>
              <a:gd name="connsiteY684" fmla="*/ 4009600 h 6858001"/>
              <a:gd name="connsiteX685" fmla="*/ 10587366 w 11036209"/>
              <a:gd name="connsiteY685" fmla="*/ 3974766 h 6858001"/>
              <a:gd name="connsiteX686" fmla="*/ 10609719 w 11036209"/>
              <a:gd name="connsiteY686" fmla="*/ 4001090 h 6858001"/>
              <a:gd name="connsiteX687" fmla="*/ 10594816 w 11036209"/>
              <a:gd name="connsiteY687" fmla="*/ 4034936 h 6858001"/>
              <a:gd name="connsiteX688" fmla="*/ 10553834 w 11036209"/>
              <a:gd name="connsiteY688" fmla="*/ 4027415 h 6858001"/>
              <a:gd name="connsiteX689" fmla="*/ 10550109 w 11036209"/>
              <a:gd name="connsiteY689" fmla="*/ 3986049 h 6858001"/>
              <a:gd name="connsiteX690" fmla="*/ 10587366 w 11036209"/>
              <a:gd name="connsiteY690" fmla="*/ 3974766 h 6858001"/>
              <a:gd name="connsiteX691" fmla="*/ 9710988 w 11036209"/>
              <a:gd name="connsiteY691" fmla="*/ 3938348 h 6858001"/>
              <a:gd name="connsiteX692" fmla="*/ 9718500 w 11036209"/>
              <a:gd name="connsiteY692" fmla="*/ 3987001 h 6858001"/>
              <a:gd name="connsiteX693" fmla="*/ 9771083 w 11036209"/>
              <a:gd name="connsiteY693" fmla="*/ 4013199 h 6858001"/>
              <a:gd name="connsiteX694" fmla="*/ 9714744 w 11036209"/>
              <a:gd name="connsiteY694" fmla="*/ 4103021 h 6858001"/>
              <a:gd name="connsiteX695" fmla="*/ 9613334 w 11036209"/>
              <a:gd name="connsiteY695" fmla="*/ 4076823 h 6858001"/>
              <a:gd name="connsiteX696" fmla="*/ 9632114 w 11036209"/>
              <a:gd name="connsiteY696" fmla="*/ 4024426 h 6858001"/>
              <a:gd name="connsiteX697" fmla="*/ 9609577 w 11036209"/>
              <a:gd name="connsiteY697" fmla="*/ 3968288 h 6858001"/>
              <a:gd name="connsiteX698" fmla="*/ 9710988 w 11036209"/>
              <a:gd name="connsiteY698" fmla="*/ 3938348 h 6858001"/>
              <a:gd name="connsiteX699" fmla="*/ 7367162 w 11036209"/>
              <a:gd name="connsiteY699" fmla="*/ 3840179 h 6858001"/>
              <a:gd name="connsiteX700" fmla="*/ 7385823 w 11036209"/>
              <a:gd name="connsiteY700" fmla="*/ 3907808 h 6858001"/>
              <a:gd name="connsiteX701" fmla="*/ 7453005 w 11036209"/>
              <a:gd name="connsiteY701" fmla="*/ 3945379 h 6858001"/>
              <a:gd name="connsiteX702" fmla="*/ 7389557 w 11036209"/>
              <a:gd name="connsiteY702" fmla="*/ 3986708 h 6858001"/>
              <a:gd name="connsiteX703" fmla="*/ 7378360 w 11036209"/>
              <a:gd name="connsiteY703" fmla="*/ 4061852 h 6858001"/>
              <a:gd name="connsiteX704" fmla="*/ 7326108 w 11036209"/>
              <a:gd name="connsiteY704" fmla="*/ 4016766 h 6858001"/>
              <a:gd name="connsiteX705" fmla="*/ 7247729 w 11036209"/>
              <a:gd name="connsiteY705" fmla="*/ 4028036 h 6858001"/>
              <a:gd name="connsiteX706" fmla="*/ 7273856 w 11036209"/>
              <a:gd name="connsiteY706" fmla="*/ 3956650 h 6858001"/>
              <a:gd name="connsiteX707" fmla="*/ 7243997 w 11036209"/>
              <a:gd name="connsiteY707" fmla="*/ 3885265 h 6858001"/>
              <a:gd name="connsiteX708" fmla="*/ 7367162 w 11036209"/>
              <a:gd name="connsiteY708" fmla="*/ 3840179 h 6858001"/>
              <a:gd name="connsiteX709" fmla="*/ 3571268 w 11036209"/>
              <a:gd name="connsiteY709" fmla="*/ 3787927 h 6858001"/>
              <a:gd name="connsiteX710" fmla="*/ 3612354 w 11036209"/>
              <a:gd name="connsiteY710" fmla="*/ 3982824 h 6858001"/>
              <a:gd name="connsiteX711" fmla="*/ 3795380 w 11036209"/>
              <a:gd name="connsiteY711" fmla="*/ 4076523 h 6858001"/>
              <a:gd name="connsiteX712" fmla="*/ 3619825 w 11036209"/>
              <a:gd name="connsiteY712" fmla="*/ 4185216 h 6858001"/>
              <a:gd name="connsiteX713" fmla="*/ 3593679 w 11036209"/>
              <a:gd name="connsiteY713" fmla="*/ 4380113 h 6858001"/>
              <a:gd name="connsiteX714" fmla="*/ 3436802 w 11036209"/>
              <a:gd name="connsiteY714" fmla="*/ 4256429 h 6858001"/>
              <a:gd name="connsiteX715" fmla="*/ 3231367 w 11036209"/>
              <a:gd name="connsiteY715" fmla="*/ 4286412 h 6858001"/>
              <a:gd name="connsiteX716" fmla="*/ 3309806 w 11036209"/>
              <a:gd name="connsiteY716" fmla="*/ 4095264 h 6858001"/>
              <a:gd name="connsiteX717" fmla="*/ 3212692 w 11036209"/>
              <a:gd name="connsiteY717" fmla="*/ 3915359 h 6858001"/>
              <a:gd name="connsiteX718" fmla="*/ 3418125 w 11036209"/>
              <a:gd name="connsiteY718" fmla="*/ 3926603 h 6858001"/>
              <a:gd name="connsiteX719" fmla="*/ 3571268 w 11036209"/>
              <a:gd name="connsiteY719" fmla="*/ 3787927 h 6858001"/>
              <a:gd name="connsiteX720" fmla="*/ 8857864 w 11036209"/>
              <a:gd name="connsiteY720" fmla="*/ 3780009 h 6858001"/>
              <a:gd name="connsiteX721" fmla="*/ 8872818 w 11036209"/>
              <a:gd name="connsiteY721" fmla="*/ 3866314 h 6858001"/>
              <a:gd name="connsiteX722" fmla="*/ 8958804 w 11036209"/>
              <a:gd name="connsiteY722" fmla="*/ 3907590 h 6858001"/>
              <a:gd name="connsiteX723" fmla="*/ 8876557 w 11036209"/>
              <a:gd name="connsiteY723" fmla="*/ 3960124 h 6858001"/>
              <a:gd name="connsiteX724" fmla="*/ 8869079 w 11036209"/>
              <a:gd name="connsiteY724" fmla="*/ 4053935 h 6858001"/>
              <a:gd name="connsiteX725" fmla="*/ 8790571 w 11036209"/>
              <a:gd name="connsiteY725" fmla="*/ 3997648 h 6858001"/>
              <a:gd name="connsiteX726" fmla="*/ 8697107 w 11036209"/>
              <a:gd name="connsiteY726" fmla="*/ 4008906 h 6858001"/>
              <a:gd name="connsiteX727" fmla="*/ 8734492 w 11036209"/>
              <a:gd name="connsiteY727" fmla="*/ 3926352 h 6858001"/>
              <a:gd name="connsiteX728" fmla="*/ 8689629 w 11036209"/>
              <a:gd name="connsiteY728" fmla="*/ 3832543 h 6858001"/>
              <a:gd name="connsiteX729" fmla="*/ 8857864 w 11036209"/>
              <a:gd name="connsiteY729" fmla="*/ 3780009 h 6858001"/>
              <a:gd name="connsiteX730" fmla="*/ 2265138 w 11036209"/>
              <a:gd name="connsiteY730" fmla="*/ 3738842 h 6858001"/>
              <a:gd name="connsiteX731" fmla="*/ 2298928 w 11036209"/>
              <a:gd name="connsiteY731" fmla="*/ 3896592 h 6858001"/>
              <a:gd name="connsiteX732" fmla="*/ 2441584 w 11036209"/>
              <a:gd name="connsiteY732" fmla="*/ 3971711 h 6858001"/>
              <a:gd name="connsiteX733" fmla="*/ 2302681 w 11036209"/>
              <a:gd name="connsiteY733" fmla="*/ 4061854 h 6858001"/>
              <a:gd name="connsiteX734" fmla="*/ 2280154 w 11036209"/>
              <a:gd name="connsiteY734" fmla="*/ 4223360 h 6858001"/>
              <a:gd name="connsiteX735" fmla="*/ 2152514 w 11036209"/>
              <a:gd name="connsiteY735" fmla="*/ 4118193 h 6858001"/>
              <a:gd name="connsiteX736" fmla="*/ 1987330 w 11036209"/>
              <a:gd name="connsiteY736" fmla="*/ 4140728 h 6858001"/>
              <a:gd name="connsiteX737" fmla="*/ 2051150 w 11036209"/>
              <a:gd name="connsiteY737" fmla="*/ 3990490 h 6858001"/>
              <a:gd name="connsiteX738" fmla="*/ 1976069 w 11036209"/>
              <a:gd name="connsiteY738" fmla="*/ 3847765 h 6858001"/>
              <a:gd name="connsiteX739" fmla="*/ 2137499 w 11036209"/>
              <a:gd name="connsiteY739" fmla="*/ 3859032 h 6858001"/>
              <a:gd name="connsiteX740" fmla="*/ 2265138 w 11036209"/>
              <a:gd name="connsiteY740" fmla="*/ 3738842 h 6858001"/>
              <a:gd name="connsiteX741" fmla="*/ 4143985 w 11036209"/>
              <a:gd name="connsiteY741" fmla="*/ 3631171 h 6858001"/>
              <a:gd name="connsiteX742" fmla="*/ 4185186 w 11036209"/>
              <a:gd name="connsiteY742" fmla="*/ 3814417 h 6858001"/>
              <a:gd name="connsiteX743" fmla="*/ 4357481 w 11036209"/>
              <a:gd name="connsiteY743" fmla="*/ 3904170 h 6858001"/>
              <a:gd name="connsiteX744" fmla="*/ 4192678 w 11036209"/>
              <a:gd name="connsiteY744" fmla="*/ 4012620 h 6858001"/>
              <a:gd name="connsiteX745" fmla="*/ 4162714 w 11036209"/>
              <a:gd name="connsiteY745" fmla="*/ 4188387 h 6858001"/>
              <a:gd name="connsiteX746" fmla="*/ 4095293 w 11036209"/>
              <a:gd name="connsiteY746" fmla="*/ 4139772 h 6858001"/>
              <a:gd name="connsiteX747" fmla="*/ 4020383 w 11036209"/>
              <a:gd name="connsiteY747" fmla="*/ 4072457 h 6858001"/>
              <a:gd name="connsiteX748" fmla="*/ 3825614 w 11036209"/>
              <a:gd name="connsiteY748" fmla="*/ 4102375 h 6858001"/>
              <a:gd name="connsiteX749" fmla="*/ 3893035 w 11036209"/>
              <a:gd name="connsiteY749" fmla="*/ 3930347 h 6858001"/>
              <a:gd name="connsiteX750" fmla="*/ 3814379 w 11036209"/>
              <a:gd name="connsiteY750" fmla="*/ 3750842 h 6858001"/>
              <a:gd name="connsiteX751" fmla="*/ 3997909 w 11036209"/>
              <a:gd name="connsiteY751" fmla="*/ 3769541 h 6858001"/>
              <a:gd name="connsiteX752" fmla="*/ 4143985 w 11036209"/>
              <a:gd name="connsiteY752" fmla="*/ 3631171 h 6858001"/>
              <a:gd name="connsiteX753" fmla="*/ 4728103 w 11036209"/>
              <a:gd name="connsiteY753" fmla="*/ 3578919 h 6858001"/>
              <a:gd name="connsiteX754" fmla="*/ 4761765 w 11036209"/>
              <a:gd name="connsiteY754" fmla="*/ 3724879 h 6858001"/>
              <a:gd name="connsiteX755" fmla="*/ 4892667 w 11036209"/>
              <a:gd name="connsiteY755" fmla="*/ 3792244 h 6858001"/>
              <a:gd name="connsiteX756" fmla="*/ 4765504 w 11036209"/>
              <a:gd name="connsiteY756" fmla="*/ 3878324 h 6858001"/>
              <a:gd name="connsiteX757" fmla="*/ 4743064 w 11036209"/>
              <a:gd name="connsiteY757" fmla="*/ 4031768 h 6858001"/>
              <a:gd name="connsiteX758" fmla="*/ 4619645 w 11036209"/>
              <a:gd name="connsiteY758" fmla="*/ 3934462 h 6858001"/>
              <a:gd name="connsiteX759" fmla="*/ 4470039 w 11036209"/>
              <a:gd name="connsiteY759" fmla="*/ 3956917 h 6858001"/>
              <a:gd name="connsiteX760" fmla="*/ 4526140 w 11036209"/>
              <a:gd name="connsiteY760" fmla="*/ 3810957 h 6858001"/>
              <a:gd name="connsiteX761" fmla="*/ 4458819 w 11036209"/>
              <a:gd name="connsiteY761" fmla="*/ 3672484 h 6858001"/>
              <a:gd name="connsiteX762" fmla="*/ 4608421 w 11036209"/>
              <a:gd name="connsiteY762" fmla="*/ 3683711 h 6858001"/>
              <a:gd name="connsiteX763" fmla="*/ 4728103 w 11036209"/>
              <a:gd name="connsiteY763" fmla="*/ 3578919 h 6858001"/>
              <a:gd name="connsiteX764" fmla="*/ 8026853 w 11036209"/>
              <a:gd name="connsiteY764" fmla="*/ 3556751 h 6858001"/>
              <a:gd name="connsiteX765" fmla="*/ 8135444 w 11036209"/>
              <a:gd name="connsiteY765" fmla="*/ 3695225 h 6858001"/>
              <a:gd name="connsiteX766" fmla="*/ 8049321 w 11036209"/>
              <a:gd name="connsiteY766" fmla="*/ 3743878 h 6858001"/>
              <a:gd name="connsiteX767" fmla="*/ 8038087 w 11036209"/>
              <a:gd name="connsiteY767" fmla="*/ 3844927 h 6858001"/>
              <a:gd name="connsiteX768" fmla="*/ 7959454 w 11036209"/>
              <a:gd name="connsiteY768" fmla="*/ 3785047 h 6858001"/>
              <a:gd name="connsiteX769" fmla="*/ 7865841 w 11036209"/>
              <a:gd name="connsiteY769" fmla="*/ 3792532 h 6858001"/>
              <a:gd name="connsiteX770" fmla="*/ 7858351 w 11036209"/>
              <a:gd name="connsiteY770" fmla="*/ 3616632 h 6858001"/>
              <a:gd name="connsiteX771" fmla="*/ 8026853 w 11036209"/>
              <a:gd name="connsiteY771" fmla="*/ 3556751 h 6858001"/>
              <a:gd name="connsiteX772" fmla="*/ 1490185 w 11036209"/>
              <a:gd name="connsiteY772" fmla="*/ 3552001 h 6858001"/>
              <a:gd name="connsiteX773" fmla="*/ 1527693 w 11036209"/>
              <a:gd name="connsiteY773" fmla="*/ 3679293 h 6858001"/>
              <a:gd name="connsiteX774" fmla="*/ 1651475 w 11036209"/>
              <a:gd name="connsiteY774" fmla="*/ 3746684 h 6858001"/>
              <a:gd name="connsiteX775" fmla="*/ 1535195 w 11036209"/>
              <a:gd name="connsiteY775" fmla="*/ 3817818 h 6858001"/>
              <a:gd name="connsiteX776" fmla="*/ 1516440 w 11036209"/>
              <a:gd name="connsiteY776" fmla="*/ 3952598 h 6858001"/>
              <a:gd name="connsiteX777" fmla="*/ 1280130 w 11036209"/>
              <a:gd name="connsiteY777" fmla="*/ 3888951 h 6858001"/>
              <a:gd name="connsiteX778" fmla="*/ 1321392 w 11036209"/>
              <a:gd name="connsiteY778" fmla="*/ 3761660 h 6858001"/>
              <a:gd name="connsiteX779" fmla="*/ 1265128 w 11036209"/>
              <a:gd name="connsiteY779" fmla="*/ 3638110 h 6858001"/>
              <a:gd name="connsiteX780" fmla="*/ 1396412 w 11036209"/>
              <a:gd name="connsiteY780" fmla="*/ 3645598 h 6858001"/>
              <a:gd name="connsiteX781" fmla="*/ 1490185 w 11036209"/>
              <a:gd name="connsiteY781" fmla="*/ 3552001 h 6858001"/>
              <a:gd name="connsiteX782" fmla="*/ 10302046 w 11036209"/>
              <a:gd name="connsiteY782" fmla="*/ 3533001 h 6858001"/>
              <a:gd name="connsiteX783" fmla="*/ 10331601 w 11036209"/>
              <a:gd name="connsiteY783" fmla="*/ 3566683 h 6858001"/>
              <a:gd name="connsiteX784" fmla="*/ 10305739 w 11036209"/>
              <a:gd name="connsiteY784" fmla="*/ 3615336 h 6858001"/>
              <a:gd name="connsiteX785" fmla="*/ 10254016 w 11036209"/>
              <a:gd name="connsiteY785" fmla="*/ 3600365 h 6858001"/>
              <a:gd name="connsiteX786" fmla="*/ 10254016 w 11036209"/>
              <a:gd name="connsiteY786" fmla="*/ 3555456 h 6858001"/>
              <a:gd name="connsiteX787" fmla="*/ 10302046 w 11036209"/>
              <a:gd name="connsiteY787" fmla="*/ 3533001 h 6858001"/>
              <a:gd name="connsiteX788" fmla="*/ 5334403 w 11036209"/>
              <a:gd name="connsiteY788" fmla="*/ 3515584 h 6858001"/>
              <a:gd name="connsiteX789" fmla="*/ 5371804 w 11036209"/>
              <a:gd name="connsiteY789" fmla="*/ 3657802 h 6858001"/>
              <a:gd name="connsiteX790" fmla="*/ 5510189 w 11036209"/>
              <a:gd name="connsiteY790" fmla="*/ 3732651 h 6858001"/>
              <a:gd name="connsiteX791" fmla="*/ 5379285 w 11036209"/>
              <a:gd name="connsiteY791" fmla="*/ 3814989 h 6858001"/>
              <a:gd name="connsiteX792" fmla="*/ 5353104 w 11036209"/>
              <a:gd name="connsiteY792" fmla="*/ 3968433 h 6858001"/>
              <a:gd name="connsiteX793" fmla="*/ 5237163 w 11036209"/>
              <a:gd name="connsiteY793" fmla="*/ 3867384 h 6858001"/>
              <a:gd name="connsiteX794" fmla="*/ 5083819 w 11036209"/>
              <a:gd name="connsiteY794" fmla="*/ 3889840 h 6858001"/>
              <a:gd name="connsiteX795" fmla="*/ 5143661 w 11036209"/>
              <a:gd name="connsiteY795" fmla="*/ 3751365 h 6858001"/>
              <a:gd name="connsiteX796" fmla="*/ 5076339 w 11036209"/>
              <a:gd name="connsiteY796" fmla="*/ 3616633 h 6858001"/>
              <a:gd name="connsiteX797" fmla="*/ 5222202 w 11036209"/>
              <a:gd name="connsiteY797" fmla="*/ 3624118 h 6858001"/>
              <a:gd name="connsiteX798" fmla="*/ 5334403 w 11036209"/>
              <a:gd name="connsiteY798" fmla="*/ 3515584 h 6858001"/>
              <a:gd name="connsiteX799" fmla="*/ 5955910 w 11036209"/>
              <a:gd name="connsiteY799" fmla="*/ 3510834 h 6858001"/>
              <a:gd name="connsiteX800" fmla="*/ 5989501 w 11036209"/>
              <a:gd name="connsiteY800" fmla="*/ 3615625 h 6858001"/>
              <a:gd name="connsiteX801" fmla="*/ 6086541 w 11036209"/>
              <a:gd name="connsiteY801" fmla="*/ 3671763 h 6858001"/>
              <a:gd name="connsiteX802" fmla="*/ 5993233 w 11036209"/>
              <a:gd name="connsiteY802" fmla="*/ 3724159 h 6858001"/>
              <a:gd name="connsiteX803" fmla="*/ 5974571 w 11036209"/>
              <a:gd name="connsiteY803" fmla="*/ 3840179 h 6858001"/>
              <a:gd name="connsiteX804" fmla="*/ 5888729 w 11036209"/>
              <a:gd name="connsiteY804" fmla="*/ 3769070 h 6858001"/>
              <a:gd name="connsiteX805" fmla="*/ 5780493 w 11036209"/>
              <a:gd name="connsiteY805" fmla="*/ 3784041 h 6858001"/>
              <a:gd name="connsiteX806" fmla="*/ 5821549 w 11036209"/>
              <a:gd name="connsiteY806" fmla="*/ 3679250 h 6858001"/>
              <a:gd name="connsiteX807" fmla="*/ 5773029 w 11036209"/>
              <a:gd name="connsiteY807" fmla="*/ 3578201 h 6858001"/>
              <a:gd name="connsiteX808" fmla="*/ 5955910 w 11036209"/>
              <a:gd name="connsiteY808" fmla="*/ 3510834 h 6858001"/>
              <a:gd name="connsiteX809" fmla="*/ 703722 w 11036209"/>
              <a:gd name="connsiteY809" fmla="*/ 3499751 h 6858001"/>
              <a:gd name="connsiteX810" fmla="*/ 718718 w 11036209"/>
              <a:gd name="connsiteY810" fmla="*/ 3585737 h 6858001"/>
              <a:gd name="connsiteX811" fmla="*/ 801193 w 11036209"/>
              <a:gd name="connsiteY811" fmla="*/ 3626861 h 6858001"/>
              <a:gd name="connsiteX812" fmla="*/ 722466 w 11036209"/>
              <a:gd name="connsiteY812" fmla="*/ 3675462 h 6858001"/>
              <a:gd name="connsiteX813" fmla="*/ 714969 w 11036209"/>
              <a:gd name="connsiteY813" fmla="*/ 3768926 h 6858001"/>
              <a:gd name="connsiteX814" fmla="*/ 643739 w 11036209"/>
              <a:gd name="connsiteY814" fmla="*/ 3709110 h 6858001"/>
              <a:gd name="connsiteX815" fmla="*/ 553767 w 11036209"/>
              <a:gd name="connsiteY815" fmla="*/ 3720325 h 6858001"/>
              <a:gd name="connsiteX816" fmla="*/ 583759 w 11036209"/>
              <a:gd name="connsiteY816" fmla="*/ 3641816 h 6858001"/>
              <a:gd name="connsiteX817" fmla="*/ 546270 w 11036209"/>
              <a:gd name="connsiteY817" fmla="*/ 3559567 h 6858001"/>
              <a:gd name="connsiteX818" fmla="*/ 628744 w 11036209"/>
              <a:gd name="connsiteY818" fmla="*/ 3567045 h 6858001"/>
              <a:gd name="connsiteX819" fmla="*/ 703722 w 11036209"/>
              <a:gd name="connsiteY819" fmla="*/ 3499751 h 6858001"/>
              <a:gd name="connsiteX820" fmla="*/ 6596483 w 11036209"/>
              <a:gd name="connsiteY820" fmla="*/ 3458582 h 6858001"/>
              <a:gd name="connsiteX821" fmla="*/ 6667644 w 11036209"/>
              <a:gd name="connsiteY821" fmla="*/ 3551942 h 6858001"/>
              <a:gd name="connsiteX822" fmla="*/ 6603973 w 11036209"/>
              <a:gd name="connsiteY822" fmla="*/ 3656507 h 6858001"/>
              <a:gd name="connsiteX823" fmla="*/ 6480379 w 11036209"/>
              <a:gd name="connsiteY823" fmla="*/ 3626631 h 6858001"/>
              <a:gd name="connsiteX824" fmla="*/ 6506595 w 11036209"/>
              <a:gd name="connsiteY824" fmla="*/ 3563147 h 6858001"/>
              <a:gd name="connsiteX825" fmla="*/ 6472887 w 11036209"/>
              <a:gd name="connsiteY825" fmla="*/ 3495926 h 6858001"/>
              <a:gd name="connsiteX826" fmla="*/ 6536558 w 11036209"/>
              <a:gd name="connsiteY826" fmla="*/ 3507130 h 6858001"/>
              <a:gd name="connsiteX827" fmla="*/ 6596483 w 11036209"/>
              <a:gd name="connsiteY827" fmla="*/ 3458582 h 6858001"/>
              <a:gd name="connsiteX828" fmla="*/ 9464160 w 11036209"/>
              <a:gd name="connsiteY828" fmla="*/ 3447499 h 6858001"/>
              <a:gd name="connsiteX829" fmla="*/ 9535157 w 11036209"/>
              <a:gd name="connsiteY829" fmla="*/ 3533903 h 6858001"/>
              <a:gd name="connsiteX830" fmla="*/ 9471632 w 11036209"/>
              <a:gd name="connsiteY830" fmla="*/ 3639089 h 6858001"/>
              <a:gd name="connsiteX831" fmla="*/ 9419318 w 11036209"/>
              <a:gd name="connsiteY831" fmla="*/ 3597766 h 6858001"/>
              <a:gd name="connsiteX832" fmla="*/ 9352055 w 11036209"/>
              <a:gd name="connsiteY832" fmla="*/ 3605278 h 6858001"/>
              <a:gd name="connsiteX833" fmla="*/ 9378213 w 11036209"/>
              <a:gd name="connsiteY833" fmla="*/ 3545173 h 6858001"/>
              <a:gd name="connsiteX834" fmla="*/ 9348318 w 11036209"/>
              <a:gd name="connsiteY834" fmla="*/ 3488822 h 6858001"/>
              <a:gd name="connsiteX835" fmla="*/ 9464160 w 11036209"/>
              <a:gd name="connsiteY835" fmla="*/ 3447499 h 6858001"/>
              <a:gd name="connsiteX836" fmla="*/ 2838350 w 11036209"/>
              <a:gd name="connsiteY836" fmla="*/ 3447499 h 6858001"/>
              <a:gd name="connsiteX837" fmla="*/ 2872022 w 11036209"/>
              <a:gd name="connsiteY837" fmla="*/ 3597376 h 6858001"/>
              <a:gd name="connsiteX838" fmla="*/ 3017935 w 11036209"/>
              <a:gd name="connsiteY838" fmla="*/ 3679809 h 6858001"/>
              <a:gd name="connsiteX839" fmla="*/ 2879507 w 11036209"/>
              <a:gd name="connsiteY839" fmla="*/ 3769737 h 6858001"/>
              <a:gd name="connsiteX840" fmla="*/ 2857056 w 11036209"/>
              <a:gd name="connsiteY840" fmla="*/ 3923361 h 6858001"/>
              <a:gd name="connsiteX841" fmla="*/ 2797195 w 11036209"/>
              <a:gd name="connsiteY841" fmla="*/ 3882146 h 6858001"/>
              <a:gd name="connsiteX842" fmla="*/ 2726109 w 11036209"/>
              <a:gd name="connsiteY842" fmla="*/ 3825940 h 6858001"/>
              <a:gd name="connsiteX843" fmla="*/ 2568970 w 11036209"/>
              <a:gd name="connsiteY843" fmla="*/ 3855917 h 6858001"/>
              <a:gd name="connsiteX844" fmla="*/ 2625091 w 11036209"/>
              <a:gd name="connsiteY844" fmla="*/ 3698545 h 6858001"/>
              <a:gd name="connsiteX845" fmla="*/ 2554003 w 11036209"/>
              <a:gd name="connsiteY845" fmla="*/ 3548666 h 6858001"/>
              <a:gd name="connsiteX846" fmla="*/ 2718624 w 11036209"/>
              <a:gd name="connsiteY846" fmla="*/ 3559907 h 6858001"/>
              <a:gd name="connsiteX847" fmla="*/ 2838350 w 11036209"/>
              <a:gd name="connsiteY847" fmla="*/ 3447499 h 6858001"/>
              <a:gd name="connsiteX848" fmla="*/ 8651346 w 11036209"/>
              <a:gd name="connsiteY848" fmla="*/ 3225824 h 6858001"/>
              <a:gd name="connsiteX849" fmla="*/ 8677604 w 11036209"/>
              <a:gd name="connsiteY849" fmla="*/ 3327358 h 6858001"/>
              <a:gd name="connsiteX850" fmla="*/ 8775132 w 11036209"/>
              <a:gd name="connsiteY850" fmla="*/ 3380006 h 6858001"/>
              <a:gd name="connsiteX851" fmla="*/ 8681355 w 11036209"/>
              <a:gd name="connsiteY851" fmla="*/ 3447695 h 6858001"/>
              <a:gd name="connsiteX852" fmla="*/ 8666349 w 11036209"/>
              <a:gd name="connsiteY852" fmla="*/ 3556751 h 6858001"/>
              <a:gd name="connsiteX853" fmla="*/ 8580074 w 11036209"/>
              <a:gd name="connsiteY853" fmla="*/ 3485301 h 6858001"/>
              <a:gd name="connsiteX854" fmla="*/ 8467540 w 11036209"/>
              <a:gd name="connsiteY854" fmla="*/ 3500343 h 6858001"/>
              <a:gd name="connsiteX855" fmla="*/ 8460038 w 11036209"/>
              <a:gd name="connsiteY855" fmla="*/ 3301035 h 6858001"/>
              <a:gd name="connsiteX856" fmla="*/ 8651346 w 11036209"/>
              <a:gd name="connsiteY856" fmla="*/ 3225824 h 6858001"/>
              <a:gd name="connsiteX857" fmla="*/ 7240371 w 11036209"/>
              <a:gd name="connsiteY857" fmla="*/ 3214741 h 6858001"/>
              <a:gd name="connsiteX858" fmla="*/ 7274024 w 11036209"/>
              <a:gd name="connsiteY858" fmla="*/ 3319908 h 6858001"/>
              <a:gd name="connsiteX859" fmla="*/ 7367500 w 11036209"/>
              <a:gd name="connsiteY859" fmla="*/ 3368734 h 6858001"/>
              <a:gd name="connsiteX860" fmla="*/ 7277763 w 11036209"/>
              <a:gd name="connsiteY860" fmla="*/ 3421317 h 6858001"/>
              <a:gd name="connsiteX861" fmla="*/ 7259067 w 11036209"/>
              <a:gd name="connsiteY861" fmla="*/ 3537752 h 6858001"/>
              <a:gd name="connsiteX862" fmla="*/ 7173068 w 11036209"/>
              <a:gd name="connsiteY862" fmla="*/ 3466389 h 6858001"/>
              <a:gd name="connsiteX863" fmla="*/ 7064635 w 11036209"/>
              <a:gd name="connsiteY863" fmla="*/ 3481414 h 6858001"/>
              <a:gd name="connsiteX864" fmla="*/ 7105764 w 11036209"/>
              <a:gd name="connsiteY864" fmla="*/ 3383759 h 6858001"/>
              <a:gd name="connsiteX865" fmla="*/ 7057156 w 11036209"/>
              <a:gd name="connsiteY865" fmla="*/ 3289860 h 6858001"/>
              <a:gd name="connsiteX866" fmla="*/ 7165589 w 11036209"/>
              <a:gd name="connsiteY866" fmla="*/ 3289860 h 6858001"/>
              <a:gd name="connsiteX867" fmla="*/ 7240371 w 11036209"/>
              <a:gd name="connsiteY867" fmla="*/ 3214741 h 6858001"/>
              <a:gd name="connsiteX868" fmla="*/ 2073634 w 11036209"/>
              <a:gd name="connsiteY868" fmla="*/ 3211574 h 6858001"/>
              <a:gd name="connsiteX869" fmla="*/ 2211995 w 11036209"/>
              <a:gd name="connsiteY869" fmla="*/ 3383525 h 6858001"/>
              <a:gd name="connsiteX870" fmla="*/ 2103548 w 11036209"/>
              <a:gd name="connsiteY870" fmla="*/ 3454549 h 6858001"/>
              <a:gd name="connsiteX871" fmla="*/ 2088592 w 11036209"/>
              <a:gd name="connsiteY871" fmla="*/ 3574169 h 6858001"/>
              <a:gd name="connsiteX872" fmla="*/ 1987623 w 11036209"/>
              <a:gd name="connsiteY872" fmla="*/ 3499406 h 6858001"/>
              <a:gd name="connsiteX873" fmla="*/ 1864221 w 11036209"/>
              <a:gd name="connsiteY873" fmla="*/ 3514360 h 6858001"/>
              <a:gd name="connsiteX874" fmla="*/ 1909096 w 11036209"/>
              <a:gd name="connsiteY874" fmla="*/ 3405955 h 6858001"/>
              <a:gd name="connsiteX875" fmla="*/ 1860484 w 11036209"/>
              <a:gd name="connsiteY875" fmla="*/ 3290073 h 6858001"/>
              <a:gd name="connsiteX876" fmla="*/ 2073634 w 11036209"/>
              <a:gd name="connsiteY876" fmla="*/ 3211574 h 6858001"/>
              <a:gd name="connsiteX877" fmla="*/ 3436541 w 11036209"/>
              <a:gd name="connsiteY877" fmla="*/ 3192573 h 6858001"/>
              <a:gd name="connsiteX878" fmla="*/ 3477614 w 11036209"/>
              <a:gd name="connsiteY878" fmla="*/ 3361220 h 6858001"/>
              <a:gd name="connsiteX879" fmla="*/ 3630707 w 11036209"/>
              <a:gd name="connsiteY879" fmla="*/ 3439923 h 6858001"/>
              <a:gd name="connsiteX880" fmla="*/ 3481348 w 11036209"/>
              <a:gd name="connsiteY880" fmla="*/ 3537363 h 6858001"/>
              <a:gd name="connsiteX881" fmla="*/ 3455210 w 11036209"/>
              <a:gd name="connsiteY881" fmla="*/ 3713507 h 6858001"/>
              <a:gd name="connsiteX882" fmla="*/ 3320787 w 11036209"/>
              <a:gd name="connsiteY882" fmla="*/ 3601075 h 6858001"/>
              <a:gd name="connsiteX883" fmla="*/ 3141557 w 11036209"/>
              <a:gd name="connsiteY883" fmla="*/ 3631057 h 6858001"/>
              <a:gd name="connsiteX884" fmla="*/ 3208770 w 11036209"/>
              <a:gd name="connsiteY884" fmla="*/ 3462410 h 6858001"/>
              <a:gd name="connsiteX885" fmla="*/ 3130356 w 11036209"/>
              <a:gd name="connsiteY885" fmla="*/ 3305005 h 6858001"/>
              <a:gd name="connsiteX886" fmla="*/ 3298386 w 11036209"/>
              <a:gd name="connsiteY886" fmla="*/ 3316247 h 6858001"/>
              <a:gd name="connsiteX887" fmla="*/ 3436541 w 11036209"/>
              <a:gd name="connsiteY887" fmla="*/ 3192573 h 6858001"/>
              <a:gd name="connsiteX888" fmla="*/ 10874703 w 11036209"/>
              <a:gd name="connsiteY888" fmla="*/ 3043735 h 6858001"/>
              <a:gd name="connsiteX889" fmla="*/ 10896871 w 11036209"/>
              <a:gd name="connsiteY889" fmla="*/ 3065903 h 6858001"/>
              <a:gd name="connsiteX890" fmla="*/ 10878399 w 11036209"/>
              <a:gd name="connsiteY890" fmla="*/ 3099154 h 6858001"/>
              <a:gd name="connsiteX891" fmla="*/ 10841452 w 11036209"/>
              <a:gd name="connsiteY891" fmla="*/ 3088071 h 6858001"/>
              <a:gd name="connsiteX892" fmla="*/ 10841452 w 11036209"/>
              <a:gd name="connsiteY892" fmla="*/ 3051124 h 6858001"/>
              <a:gd name="connsiteX893" fmla="*/ 10874703 w 11036209"/>
              <a:gd name="connsiteY893" fmla="*/ 3043735 h 6858001"/>
              <a:gd name="connsiteX894" fmla="*/ 10040208 w 11036209"/>
              <a:gd name="connsiteY894" fmla="*/ 3043735 h 6858001"/>
              <a:gd name="connsiteX895" fmla="*/ 10089344 w 11036209"/>
              <a:gd name="connsiteY895" fmla="*/ 3099400 h 6858001"/>
              <a:gd name="connsiteX896" fmla="*/ 10051547 w 11036209"/>
              <a:gd name="connsiteY896" fmla="*/ 3162489 h 6858001"/>
              <a:gd name="connsiteX897" fmla="*/ 9975953 w 11036209"/>
              <a:gd name="connsiteY897" fmla="*/ 3143934 h 6858001"/>
              <a:gd name="connsiteX898" fmla="*/ 9972173 w 11036209"/>
              <a:gd name="connsiteY898" fmla="*/ 3077135 h 6858001"/>
              <a:gd name="connsiteX899" fmla="*/ 10040208 w 11036209"/>
              <a:gd name="connsiteY899" fmla="*/ 3043735 h 6858001"/>
              <a:gd name="connsiteX900" fmla="*/ 1291672 w 11036209"/>
              <a:gd name="connsiteY900" fmla="*/ 3035817 h 6858001"/>
              <a:gd name="connsiteX901" fmla="*/ 1310441 w 11036209"/>
              <a:gd name="connsiteY901" fmla="*/ 3144306 h 6858001"/>
              <a:gd name="connsiteX902" fmla="*/ 1415551 w 11036209"/>
              <a:gd name="connsiteY902" fmla="*/ 3196679 h 6858001"/>
              <a:gd name="connsiteX903" fmla="*/ 1314195 w 11036209"/>
              <a:gd name="connsiteY903" fmla="*/ 3264016 h 6858001"/>
              <a:gd name="connsiteX904" fmla="*/ 1302934 w 11036209"/>
              <a:gd name="connsiteY904" fmla="*/ 3376245 h 6858001"/>
              <a:gd name="connsiteX905" fmla="*/ 1212842 w 11036209"/>
              <a:gd name="connsiteY905" fmla="*/ 3305166 h 6858001"/>
              <a:gd name="connsiteX906" fmla="*/ 1088963 w 11036209"/>
              <a:gd name="connsiteY906" fmla="*/ 3323872 h 6858001"/>
              <a:gd name="connsiteX907" fmla="*/ 1137764 w 11036209"/>
              <a:gd name="connsiteY907" fmla="*/ 3211643 h 6858001"/>
              <a:gd name="connsiteX908" fmla="*/ 1081456 w 11036209"/>
              <a:gd name="connsiteY908" fmla="*/ 3114378 h 6858001"/>
              <a:gd name="connsiteX909" fmla="*/ 1194073 w 11036209"/>
              <a:gd name="connsiteY909" fmla="*/ 3114378 h 6858001"/>
              <a:gd name="connsiteX910" fmla="*/ 1291672 w 11036209"/>
              <a:gd name="connsiteY910" fmla="*/ 3035817 h 6858001"/>
              <a:gd name="connsiteX911" fmla="*/ 453203 w 11036209"/>
              <a:gd name="connsiteY911" fmla="*/ 3027902 h 6858001"/>
              <a:gd name="connsiteX912" fmla="*/ 532018 w 11036209"/>
              <a:gd name="connsiteY912" fmla="*/ 3125676 h 6858001"/>
              <a:gd name="connsiteX913" fmla="*/ 460708 w 11036209"/>
              <a:gd name="connsiteY913" fmla="*/ 3238492 h 6858001"/>
              <a:gd name="connsiteX914" fmla="*/ 336852 w 11036209"/>
              <a:gd name="connsiteY914" fmla="*/ 3200887 h 6858001"/>
              <a:gd name="connsiteX915" fmla="*/ 363126 w 11036209"/>
              <a:gd name="connsiteY915" fmla="*/ 3140718 h 6858001"/>
              <a:gd name="connsiteX916" fmla="*/ 329345 w 11036209"/>
              <a:gd name="connsiteY916" fmla="*/ 3073029 h 6858001"/>
              <a:gd name="connsiteX917" fmla="*/ 400656 w 11036209"/>
              <a:gd name="connsiteY917" fmla="*/ 3073029 h 6858001"/>
              <a:gd name="connsiteX918" fmla="*/ 453203 w 11036209"/>
              <a:gd name="connsiteY918" fmla="*/ 3027902 h 6858001"/>
              <a:gd name="connsiteX919" fmla="*/ 4054668 w 11036209"/>
              <a:gd name="connsiteY919" fmla="*/ 2994650 h 6858001"/>
              <a:gd name="connsiteX920" fmla="*/ 4095915 w 11036209"/>
              <a:gd name="connsiteY920" fmla="*/ 3181826 h 6858001"/>
              <a:gd name="connsiteX921" fmla="*/ 4260895 w 11036209"/>
              <a:gd name="connsiteY921" fmla="*/ 3264182 h 6858001"/>
              <a:gd name="connsiteX922" fmla="*/ 4099664 w 11036209"/>
              <a:gd name="connsiteY922" fmla="*/ 3369001 h 6858001"/>
              <a:gd name="connsiteX923" fmla="*/ 4073416 w 11036209"/>
              <a:gd name="connsiteY923" fmla="*/ 3559920 h 6858001"/>
              <a:gd name="connsiteX924" fmla="*/ 3923435 w 11036209"/>
              <a:gd name="connsiteY924" fmla="*/ 3436385 h 6858001"/>
              <a:gd name="connsiteX925" fmla="*/ 3735959 w 11036209"/>
              <a:gd name="connsiteY925" fmla="*/ 3466332 h 6858001"/>
              <a:gd name="connsiteX926" fmla="*/ 3807199 w 11036209"/>
              <a:gd name="connsiteY926" fmla="*/ 3286645 h 6858001"/>
              <a:gd name="connsiteX927" fmla="*/ 3720960 w 11036209"/>
              <a:gd name="connsiteY927" fmla="*/ 3114444 h 6858001"/>
              <a:gd name="connsiteX928" fmla="*/ 3904688 w 11036209"/>
              <a:gd name="connsiteY928" fmla="*/ 3129416 h 6858001"/>
              <a:gd name="connsiteX929" fmla="*/ 4054668 w 11036209"/>
              <a:gd name="connsiteY929" fmla="*/ 2994650 h 6858001"/>
              <a:gd name="connsiteX930" fmla="*/ 5274672 w 11036209"/>
              <a:gd name="connsiteY930" fmla="*/ 2961399 h 6858001"/>
              <a:gd name="connsiteX931" fmla="*/ 5386683 w 11036209"/>
              <a:gd name="connsiteY931" fmla="*/ 3107224 h 6858001"/>
              <a:gd name="connsiteX932" fmla="*/ 5297074 w 11036209"/>
              <a:gd name="connsiteY932" fmla="*/ 3167049 h 6858001"/>
              <a:gd name="connsiteX933" fmla="*/ 5285873 w 11036209"/>
              <a:gd name="connsiteY933" fmla="*/ 3268004 h 6858001"/>
              <a:gd name="connsiteX934" fmla="*/ 5196266 w 11036209"/>
              <a:gd name="connsiteY934" fmla="*/ 3204439 h 6858001"/>
              <a:gd name="connsiteX935" fmla="*/ 5087990 w 11036209"/>
              <a:gd name="connsiteY935" fmla="*/ 3219396 h 6858001"/>
              <a:gd name="connsiteX936" fmla="*/ 5084257 w 11036209"/>
              <a:gd name="connsiteY936" fmla="*/ 3032442 h 6858001"/>
              <a:gd name="connsiteX937" fmla="*/ 5185065 w 11036209"/>
              <a:gd name="connsiteY937" fmla="*/ 3032442 h 6858001"/>
              <a:gd name="connsiteX938" fmla="*/ 5274672 w 11036209"/>
              <a:gd name="connsiteY938" fmla="*/ 2961399 h 6858001"/>
              <a:gd name="connsiteX939" fmla="*/ 4661381 w 11036209"/>
              <a:gd name="connsiteY939" fmla="*/ 2945564 h 6858001"/>
              <a:gd name="connsiteX940" fmla="*/ 4687596 w 11036209"/>
              <a:gd name="connsiteY940" fmla="*/ 3080340 h 6858001"/>
              <a:gd name="connsiteX941" fmla="*/ 4826163 w 11036209"/>
              <a:gd name="connsiteY941" fmla="*/ 3155216 h 6858001"/>
              <a:gd name="connsiteX942" fmla="*/ 4695086 w 11036209"/>
              <a:gd name="connsiteY942" fmla="*/ 3245066 h 6858001"/>
              <a:gd name="connsiteX943" fmla="*/ 4676362 w 11036209"/>
              <a:gd name="connsiteY943" fmla="*/ 3387330 h 6858001"/>
              <a:gd name="connsiteX944" fmla="*/ 4560264 w 11036209"/>
              <a:gd name="connsiteY944" fmla="*/ 3286248 h 6858001"/>
              <a:gd name="connsiteX945" fmla="*/ 4410462 w 11036209"/>
              <a:gd name="connsiteY945" fmla="*/ 3316199 h 6858001"/>
              <a:gd name="connsiteX946" fmla="*/ 4462892 w 11036209"/>
              <a:gd name="connsiteY946" fmla="*/ 3173934 h 6858001"/>
              <a:gd name="connsiteX947" fmla="*/ 4395482 w 11036209"/>
              <a:gd name="connsiteY947" fmla="*/ 3031672 h 6858001"/>
              <a:gd name="connsiteX948" fmla="*/ 4537796 w 11036209"/>
              <a:gd name="connsiteY948" fmla="*/ 3050392 h 6858001"/>
              <a:gd name="connsiteX949" fmla="*/ 4661381 w 11036209"/>
              <a:gd name="connsiteY949" fmla="*/ 2945564 h 6858001"/>
              <a:gd name="connsiteX950" fmla="*/ 7872832 w 11036209"/>
              <a:gd name="connsiteY950" fmla="*/ 2942399 h 6858001"/>
              <a:gd name="connsiteX951" fmla="*/ 7906528 w 11036209"/>
              <a:gd name="connsiteY951" fmla="*/ 3066043 h 6858001"/>
              <a:gd name="connsiteX952" fmla="*/ 8015105 w 11036209"/>
              <a:gd name="connsiteY952" fmla="*/ 3125993 h 6858001"/>
              <a:gd name="connsiteX953" fmla="*/ 7910273 w 11036209"/>
              <a:gd name="connsiteY953" fmla="*/ 3197183 h 6858001"/>
              <a:gd name="connsiteX954" fmla="*/ 7891552 w 11036209"/>
              <a:gd name="connsiteY954" fmla="*/ 3320828 h 6858001"/>
              <a:gd name="connsiteX955" fmla="*/ 7786720 w 11036209"/>
              <a:gd name="connsiteY955" fmla="*/ 3242144 h 6858001"/>
              <a:gd name="connsiteX956" fmla="*/ 7663165 w 11036209"/>
              <a:gd name="connsiteY956" fmla="*/ 3260878 h 6858001"/>
              <a:gd name="connsiteX957" fmla="*/ 7711838 w 11036209"/>
              <a:gd name="connsiteY957" fmla="*/ 3148474 h 6858001"/>
              <a:gd name="connsiteX958" fmla="*/ 7655677 w 11036209"/>
              <a:gd name="connsiteY958" fmla="*/ 3024828 h 6858001"/>
              <a:gd name="connsiteX959" fmla="*/ 7779232 w 11036209"/>
              <a:gd name="connsiteY959" fmla="*/ 3036070 h 6858001"/>
              <a:gd name="connsiteX960" fmla="*/ 7872832 w 11036209"/>
              <a:gd name="connsiteY960" fmla="*/ 2942399 h 6858001"/>
              <a:gd name="connsiteX961" fmla="*/ 5888779 w 11036209"/>
              <a:gd name="connsiteY961" fmla="*/ 2912313 h 6858001"/>
              <a:gd name="connsiteX962" fmla="*/ 5915067 w 11036209"/>
              <a:gd name="connsiteY962" fmla="*/ 3005832 h 6858001"/>
              <a:gd name="connsiteX963" fmla="*/ 6008955 w 11036209"/>
              <a:gd name="connsiteY963" fmla="*/ 3054461 h 6858001"/>
              <a:gd name="connsiteX964" fmla="*/ 5918821 w 11036209"/>
              <a:gd name="connsiteY964" fmla="*/ 3110573 h 6858001"/>
              <a:gd name="connsiteX965" fmla="*/ 5907555 w 11036209"/>
              <a:gd name="connsiteY965" fmla="*/ 3211574 h 6858001"/>
              <a:gd name="connsiteX966" fmla="*/ 5824935 w 11036209"/>
              <a:gd name="connsiteY966" fmla="*/ 3144240 h 6858001"/>
              <a:gd name="connsiteX967" fmla="*/ 5723538 w 11036209"/>
              <a:gd name="connsiteY967" fmla="*/ 3159202 h 6858001"/>
              <a:gd name="connsiteX968" fmla="*/ 5764849 w 11036209"/>
              <a:gd name="connsiteY968" fmla="*/ 3069425 h 6858001"/>
              <a:gd name="connsiteX969" fmla="*/ 5716028 w 11036209"/>
              <a:gd name="connsiteY969" fmla="*/ 2979647 h 6858001"/>
              <a:gd name="connsiteX970" fmla="*/ 5817424 w 11036209"/>
              <a:gd name="connsiteY970" fmla="*/ 2983387 h 6858001"/>
              <a:gd name="connsiteX971" fmla="*/ 5888779 w 11036209"/>
              <a:gd name="connsiteY971" fmla="*/ 2912313 h 6858001"/>
              <a:gd name="connsiteX972" fmla="*/ 9247037 w 11036209"/>
              <a:gd name="connsiteY972" fmla="*/ 2907563 h 6858001"/>
              <a:gd name="connsiteX973" fmla="*/ 9329317 w 11036209"/>
              <a:gd name="connsiteY973" fmla="*/ 3012680 h 6858001"/>
              <a:gd name="connsiteX974" fmla="*/ 9261998 w 11036209"/>
              <a:gd name="connsiteY974" fmla="*/ 3061484 h 6858001"/>
              <a:gd name="connsiteX975" fmla="*/ 9254517 w 11036209"/>
              <a:gd name="connsiteY975" fmla="*/ 3140321 h 6858001"/>
              <a:gd name="connsiteX976" fmla="*/ 9202156 w 11036209"/>
              <a:gd name="connsiteY976" fmla="*/ 3091517 h 6858001"/>
              <a:gd name="connsiteX977" fmla="*/ 9112394 w 11036209"/>
              <a:gd name="connsiteY977" fmla="*/ 3102779 h 6858001"/>
              <a:gd name="connsiteX978" fmla="*/ 9142315 w 11036209"/>
              <a:gd name="connsiteY978" fmla="*/ 3031450 h 6858001"/>
              <a:gd name="connsiteX979" fmla="*/ 9112394 w 11036209"/>
              <a:gd name="connsiteY979" fmla="*/ 2952612 h 6858001"/>
              <a:gd name="connsiteX980" fmla="*/ 9247037 w 11036209"/>
              <a:gd name="connsiteY980" fmla="*/ 2907563 h 6858001"/>
              <a:gd name="connsiteX981" fmla="*/ 6498375 w 11036209"/>
              <a:gd name="connsiteY981" fmla="*/ 2890147 h 6858001"/>
              <a:gd name="connsiteX982" fmla="*/ 6539389 w 11036209"/>
              <a:gd name="connsiteY982" fmla="*/ 2957513 h 6858001"/>
              <a:gd name="connsiteX983" fmla="*/ 6502103 w 11036209"/>
              <a:gd name="connsiteY983" fmla="*/ 3013651 h 6858001"/>
              <a:gd name="connsiteX984" fmla="*/ 6427531 w 11036209"/>
              <a:gd name="connsiteY984" fmla="*/ 2994938 h 6858001"/>
              <a:gd name="connsiteX985" fmla="*/ 6423803 w 11036209"/>
              <a:gd name="connsiteY985" fmla="*/ 2916345 h 6858001"/>
              <a:gd name="connsiteX986" fmla="*/ 6498375 w 11036209"/>
              <a:gd name="connsiteY986" fmla="*/ 2890147 h 6858001"/>
              <a:gd name="connsiteX987" fmla="*/ 2695905 w 11036209"/>
              <a:gd name="connsiteY987" fmla="*/ 2825227 h 6858001"/>
              <a:gd name="connsiteX988" fmla="*/ 2737112 w 11036209"/>
              <a:gd name="connsiteY988" fmla="*/ 2993688 h 6858001"/>
              <a:gd name="connsiteX989" fmla="*/ 2894433 w 11036209"/>
              <a:gd name="connsiteY989" fmla="*/ 3079790 h 6858001"/>
              <a:gd name="connsiteX990" fmla="*/ 2744602 w 11036209"/>
              <a:gd name="connsiteY990" fmla="*/ 3169636 h 6858001"/>
              <a:gd name="connsiteX991" fmla="*/ 2714636 w 11036209"/>
              <a:gd name="connsiteY991" fmla="*/ 3349329 h 6858001"/>
              <a:gd name="connsiteX992" fmla="*/ 2576041 w 11036209"/>
              <a:gd name="connsiteY992" fmla="*/ 3233278 h 6858001"/>
              <a:gd name="connsiteX993" fmla="*/ 2399993 w 11036209"/>
              <a:gd name="connsiteY993" fmla="*/ 3263226 h 6858001"/>
              <a:gd name="connsiteX994" fmla="*/ 2467416 w 11036209"/>
              <a:gd name="connsiteY994" fmla="*/ 3094764 h 6858001"/>
              <a:gd name="connsiteX995" fmla="*/ 2392499 w 11036209"/>
              <a:gd name="connsiteY995" fmla="*/ 2941278 h 6858001"/>
              <a:gd name="connsiteX996" fmla="*/ 2564804 w 11036209"/>
              <a:gd name="connsiteY996" fmla="*/ 2948766 h 6858001"/>
              <a:gd name="connsiteX997" fmla="*/ 2695905 w 11036209"/>
              <a:gd name="connsiteY997" fmla="*/ 2825227 h 6858001"/>
              <a:gd name="connsiteX998" fmla="*/ 1883048 w 11036209"/>
              <a:gd name="connsiteY998" fmla="*/ 2687472 h 6858001"/>
              <a:gd name="connsiteX999" fmla="*/ 1905537 w 11036209"/>
              <a:gd name="connsiteY999" fmla="*/ 2781123 h 6858001"/>
              <a:gd name="connsiteX1000" fmla="*/ 2002987 w 11036209"/>
              <a:gd name="connsiteY1000" fmla="*/ 2829821 h 6858001"/>
              <a:gd name="connsiteX1001" fmla="*/ 1909288 w 11036209"/>
              <a:gd name="connsiteY1001" fmla="*/ 2889759 h 6858001"/>
              <a:gd name="connsiteX1002" fmla="*/ 1894294 w 11036209"/>
              <a:gd name="connsiteY1002" fmla="*/ 2994649 h 6858001"/>
              <a:gd name="connsiteX1003" fmla="*/ 1811837 w 11036209"/>
              <a:gd name="connsiteY1003" fmla="*/ 2927220 h 6858001"/>
              <a:gd name="connsiteX1004" fmla="*/ 1706892 w 11036209"/>
              <a:gd name="connsiteY1004" fmla="*/ 2942205 h 6858001"/>
              <a:gd name="connsiteX1005" fmla="*/ 1748120 w 11036209"/>
              <a:gd name="connsiteY1005" fmla="*/ 2844806 h 6858001"/>
              <a:gd name="connsiteX1006" fmla="*/ 1706892 w 11036209"/>
              <a:gd name="connsiteY1006" fmla="*/ 2751155 h 6858001"/>
              <a:gd name="connsiteX1007" fmla="*/ 1883048 w 11036209"/>
              <a:gd name="connsiteY1007" fmla="*/ 2687472 h 6858001"/>
              <a:gd name="connsiteX1008" fmla="*/ 8482885 w 11036209"/>
              <a:gd name="connsiteY1008" fmla="*/ 2641555 h 6858001"/>
              <a:gd name="connsiteX1009" fmla="*/ 8509012 w 11036209"/>
              <a:gd name="connsiteY1009" fmla="*/ 2757707 h 6858001"/>
              <a:gd name="connsiteX1010" fmla="*/ 8624711 w 11036209"/>
              <a:gd name="connsiteY1010" fmla="*/ 2821402 h 6858001"/>
              <a:gd name="connsiteX1011" fmla="*/ 8512744 w 11036209"/>
              <a:gd name="connsiteY1011" fmla="*/ 2896339 h 6858001"/>
              <a:gd name="connsiteX1012" fmla="*/ 8494083 w 11036209"/>
              <a:gd name="connsiteY1012" fmla="*/ 3019984 h 6858001"/>
              <a:gd name="connsiteX1013" fmla="*/ 8389579 w 11036209"/>
              <a:gd name="connsiteY1013" fmla="*/ 2937553 h 6858001"/>
              <a:gd name="connsiteX1014" fmla="*/ 8270146 w 11036209"/>
              <a:gd name="connsiteY1014" fmla="*/ 2960035 h 6858001"/>
              <a:gd name="connsiteX1015" fmla="*/ 8314932 w 11036209"/>
              <a:gd name="connsiteY1015" fmla="*/ 2840136 h 6858001"/>
              <a:gd name="connsiteX1016" fmla="*/ 8258948 w 11036209"/>
              <a:gd name="connsiteY1016" fmla="*/ 2716491 h 6858001"/>
              <a:gd name="connsiteX1017" fmla="*/ 8482885 w 11036209"/>
              <a:gd name="connsiteY1017" fmla="*/ 2641555 h 6858001"/>
              <a:gd name="connsiteX1018" fmla="*/ 7135403 w 11036209"/>
              <a:gd name="connsiteY1018" fmla="*/ 2597219 h 6858001"/>
              <a:gd name="connsiteX1019" fmla="*/ 7266165 w 11036209"/>
              <a:gd name="connsiteY1019" fmla="*/ 2765773 h 6858001"/>
              <a:gd name="connsiteX1020" fmla="*/ 7165291 w 11036209"/>
              <a:gd name="connsiteY1020" fmla="*/ 2825703 h 6858001"/>
              <a:gd name="connsiteX1021" fmla="*/ 7146611 w 11036209"/>
              <a:gd name="connsiteY1021" fmla="*/ 2945564 h 6858001"/>
              <a:gd name="connsiteX1022" fmla="*/ 7053209 w 11036209"/>
              <a:gd name="connsiteY1022" fmla="*/ 2866905 h 6858001"/>
              <a:gd name="connsiteX1023" fmla="*/ 6941126 w 11036209"/>
              <a:gd name="connsiteY1023" fmla="*/ 2885634 h 6858001"/>
              <a:gd name="connsiteX1024" fmla="*/ 6982224 w 11036209"/>
              <a:gd name="connsiteY1024" fmla="*/ 2780756 h 6858001"/>
              <a:gd name="connsiteX1025" fmla="*/ 6933653 w 11036209"/>
              <a:gd name="connsiteY1025" fmla="*/ 2668387 h 6858001"/>
              <a:gd name="connsiteX1026" fmla="*/ 7053209 w 11036209"/>
              <a:gd name="connsiteY1026" fmla="*/ 2675878 h 6858001"/>
              <a:gd name="connsiteX1027" fmla="*/ 7135403 w 11036209"/>
              <a:gd name="connsiteY1027" fmla="*/ 2597219 h 6858001"/>
              <a:gd name="connsiteX1028" fmla="*/ 186914 w 11036209"/>
              <a:gd name="connsiteY1028" fmla="*/ 2582969 h 6858001"/>
              <a:gd name="connsiteX1029" fmla="*/ 247011 w 11036209"/>
              <a:gd name="connsiteY1029" fmla="*/ 2661562 h 6858001"/>
              <a:gd name="connsiteX1030" fmla="*/ 198183 w 11036209"/>
              <a:gd name="connsiteY1030" fmla="*/ 2695246 h 6858001"/>
              <a:gd name="connsiteX1031" fmla="*/ 194427 w 11036209"/>
              <a:gd name="connsiteY1031" fmla="*/ 2747642 h 6858001"/>
              <a:gd name="connsiteX1032" fmla="*/ 149354 w 11036209"/>
              <a:gd name="connsiteY1032" fmla="*/ 2710215 h 6858001"/>
              <a:gd name="connsiteX1033" fmla="*/ 89260 w 11036209"/>
              <a:gd name="connsiteY1033" fmla="*/ 2721444 h 6858001"/>
              <a:gd name="connsiteX1034" fmla="*/ 111797 w 11036209"/>
              <a:gd name="connsiteY1034" fmla="*/ 2672791 h 6858001"/>
              <a:gd name="connsiteX1035" fmla="*/ 85503 w 11036209"/>
              <a:gd name="connsiteY1035" fmla="*/ 2620393 h 6858001"/>
              <a:gd name="connsiteX1036" fmla="*/ 186914 w 11036209"/>
              <a:gd name="connsiteY1036" fmla="*/ 2582969 h 6858001"/>
              <a:gd name="connsiteX1037" fmla="*/ 3324663 w 11036209"/>
              <a:gd name="connsiteY1037" fmla="*/ 2578218 h 6858001"/>
              <a:gd name="connsiteX1038" fmla="*/ 3362171 w 11036209"/>
              <a:gd name="connsiteY1038" fmla="*/ 2750513 h 6858001"/>
              <a:gd name="connsiteX1039" fmla="*/ 3530953 w 11036209"/>
              <a:gd name="connsiteY1039" fmla="*/ 2836660 h 6858001"/>
              <a:gd name="connsiteX1040" fmla="*/ 3369673 w 11036209"/>
              <a:gd name="connsiteY1040" fmla="*/ 2937789 h 6858001"/>
              <a:gd name="connsiteX1041" fmla="*/ 3343416 w 11036209"/>
              <a:gd name="connsiteY1041" fmla="*/ 3121320 h 6858001"/>
              <a:gd name="connsiteX1042" fmla="*/ 3197139 w 11036209"/>
              <a:gd name="connsiteY1042" fmla="*/ 3001465 h 6858001"/>
              <a:gd name="connsiteX1043" fmla="*/ 3009602 w 11036209"/>
              <a:gd name="connsiteY1043" fmla="*/ 3031427 h 6858001"/>
              <a:gd name="connsiteX1044" fmla="*/ 3084618 w 11036209"/>
              <a:gd name="connsiteY1044" fmla="*/ 2859135 h 6858001"/>
              <a:gd name="connsiteX1045" fmla="*/ 3002102 w 11036209"/>
              <a:gd name="connsiteY1045" fmla="*/ 2690584 h 6858001"/>
              <a:gd name="connsiteX1046" fmla="*/ 3185887 w 11036209"/>
              <a:gd name="connsiteY1046" fmla="*/ 2701821 h 6858001"/>
              <a:gd name="connsiteX1047" fmla="*/ 3324663 w 11036209"/>
              <a:gd name="connsiteY1047" fmla="*/ 2578218 h 6858001"/>
              <a:gd name="connsiteX1048" fmla="*/ 10597886 w 11036209"/>
              <a:gd name="connsiteY1048" fmla="*/ 2571887 h 6858001"/>
              <a:gd name="connsiteX1049" fmla="*/ 10638779 w 11036209"/>
              <a:gd name="connsiteY1049" fmla="*/ 2608830 h 6858001"/>
              <a:gd name="connsiteX1050" fmla="*/ 10605322 w 11036209"/>
              <a:gd name="connsiteY1050" fmla="*/ 2649471 h 6858001"/>
              <a:gd name="connsiteX1051" fmla="*/ 10553276 w 11036209"/>
              <a:gd name="connsiteY1051" fmla="*/ 2638388 h 6858001"/>
              <a:gd name="connsiteX1052" fmla="*/ 10553276 w 11036209"/>
              <a:gd name="connsiteY1052" fmla="*/ 2582969 h 6858001"/>
              <a:gd name="connsiteX1053" fmla="*/ 10597886 w 11036209"/>
              <a:gd name="connsiteY1053" fmla="*/ 2571887 h 6858001"/>
              <a:gd name="connsiteX1054" fmla="*/ 1063756 w 11036209"/>
              <a:gd name="connsiteY1054" fmla="*/ 2533884 h 6858001"/>
              <a:gd name="connsiteX1055" fmla="*/ 1187543 w 11036209"/>
              <a:gd name="connsiteY1055" fmla="*/ 2683654 h 6858001"/>
              <a:gd name="connsiteX1056" fmla="*/ 1093765 w 11036209"/>
              <a:gd name="connsiteY1056" fmla="*/ 2743562 h 6858001"/>
              <a:gd name="connsiteX1057" fmla="*/ 1075009 w 11036209"/>
              <a:gd name="connsiteY1057" fmla="*/ 2852145 h 6858001"/>
              <a:gd name="connsiteX1058" fmla="*/ 992483 w 11036209"/>
              <a:gd name="connsiteY1058" fmla="*/ 2784749 h 6858001"/>
              <a:gd name="connsiteX1059" fmla="*/ 879951 w 11036209"/>
              <a:gd name="connsiteY1059" fmla="*/ 2803470 h 6858001"/>
              <a:gd name="connsiteX1060" fmla="*/ 921213 w 11036209"/>
              <a:gd name="connsiteY1060" fmla="*/ 2702376 h 6858001"/>
              <a:gd name="connsiteX1061" fmla="*/ 872449 w 11036209"/>
              <a:gd name="connsiteY1061" fmla="*/ 2597536 h 6858001"/>
              <a:gd name="connsiteX1062" fmla="*/ 973728 w 11036209"/>
              <a:gd name="connsiteY1062" fmla="*/ 2605024 h 6858001"/>
              <a:gd name="connsiteX1063" fmla="*/ 1063756 w 11036209"/>
              <a:gd name="connsiteY1063" fmla="*/ 2533884 h 6858001"/>
              <a:gd name="connsiteX1064" fmla="*/ 9812325 w 11036209"/>
              <a:gd name="connsiteY1064" fmla="*/ 2518051 h 6858001"/>
              <a:gd name="connsiteX1065" fmla="*/ 9872419 w 11036209"/>
              <a:gd name="connsiteY1065" fmla="*/ 2589414 h 6858001"/>
              <a:gd name="connsiteX1066" fmla="*/ 9816081 w 11036209"/>
              <a:gd name="connsiteY1066" fmla="*/ 2679556 h 6858001"/>
              <a:gd name="connsiteX1067" fmla="*/ 9718426 w 11036209"/>
              <a:gd name="connsiteY1067" fmla="*/ 2653265 h 6858001"/>
              <a:gd name="connsiteX1068" fmla="*/ 9710914 w 11036209"/>
              <a:gd name="connsiteY1068" fmla="*/ 2555611 h 6858001"/>
              <a:gd name="connsiteX1069" fmla="*/ 9812325 w 11036209"/>
              <a:gd name="connsiteY1069" fmla="*/ 2518051 h 6858001"/>
              <a:gd name="connsiteX1070" fmla="*/ 3964379 w 11036209"/>
              <a:gd name="connsiteY1070" fmla="*/ 2377129 h 6858001"/>
              <a:gd name="connsiteX1071" fmla="*/ 4001856 w 11036209"/>
              <a:gd name="connsiteY1071" fmla="*/ 2560331 h 6858001"/>
              <a:gd name="connsiteX1072" fmla="*/ 4181726 w 11036209"/>
              <a:gd name="connsiteY1072" fmla="*/ 2653802 h 6858001"/>
              <a:gd name="connsiteX1073" fmla="*/ 4016844 w 11036209"/>
              <a:gd name="connsiteY1073" fmla="*/ 2758491 h 6858001"/>
              <a:gd name="connsiteX1074" fmla="*/ 3983116 w 11036209"/>
              <a:gd name="connsiteY1074" fmla="*/ 2956649 h 6858001"/>
              <a:gd name="connsiteX1075" fmla="*/ 3833222 w 11036209"/>
              <a:gd name="connsiteY1075" fmla="*/ 2833268 h 6858001"/>
              <a:gd name="connsiteX1076" fmla="*/ 3638359 w 11036209"/>
              <a:gd name="connsiteY1076" fmla="*/ 2859439 h 6858001"/>
              <a:gd name="connsiteX1077" fmla="*/ 3713307 w 11036209"/>
              <a:gd name="connsiteY1077" fmla="*/ 2676237 h 6858001"/>
              <a:gd name="connsiteX1078" fmla="*/ 3619624 w 11036209"/>
              <a:gd name="connsiteY1078" fmla="*/ 2504249 h 6858001"/>
              <a:gd name="connsiteX1079" fmla="*/ 3814486 w 11036209"/>
              <a:gd name="connsiteY1079" fmla="*/ 2515465 h 6858001"/>
              <a:gd name="connsiteX1080" fmla="*/ 3964379 w 11036209"/>
              <a:gd name="connsiteY1080" fmla="*/ 2377129 h 6858001"/>
              <a:gd name="connsiteX1081" fmla="*/ 9047840 w 11036209"/>
              <a:gd name="connsiteY1081" fmla="*/ 2320127 h 6858001"/>
              <a:gd name="connsiteX1082" fmla="*/ 9073986 w 11036209"/>
              <a:gd name="connsiteY1082" fmla="*/ 2421220 h 6858001"/>
              <a:gd name="connsiteX1083" fmla="*/ 9159894 w 11036209"/>
              <a:gd name="connsiteY1083" fmla="*/ 2462408 h 6858001"/>
              <a:gd name="connsiteX1084" fmla="*/ 9073986 w 11036209"/>
              <a:gd name="connsiteY1084" fmla="*/ 2529804 h 6858001"/>
              <a:gd name="connsiteX1085" fmla="*/ 9059044 w 11036209"/>
              <a:gd name="connsiteY1085" fmla="*/ 2619666 h 6858001"/>
              <a:gd name="connsiteX1086" fmla="*/ 8973136 w 11036209"/>
              <a:gd name="connsiteY1086" fmla="*/ 2559758 h 6858001"/>
              <a:gd name="connsiteX1087" fmla="*/ 8876022 w 11036209"/>
              <a:gd name="connsiteY1087" fmla="*/ 2574736 h 6858001"/>
              <a:gd name="connsiteX1088" fmla="*/ 8913374 w 11036209"/>
              <a:gd name="connsiteY1088" fmla="*/ 2477386 h 6858001"/>
              <a:gd name="connsiteX1089" fmla="*/ 8868551 w 11036209"/>
              <a:gd name="connsiteY1089" fmla="*/ 2383779 h 6858001"/>
              <a:gd name="connsiteX1090" fmla="*/ 9047840 w 11036209"/>
              <a:gd name="connsiteY1090" fmla="*/ 2320127 h 6858001"/>
              <a:gd name="connsiteX1091" fmla="*/ 5813965 w 11036209"/>
              <a:gd name="connsiteY1091" fmla="*/ 2316959 h 6858001"/>
              <a:gd name="connsiteX1092" fmla="*/ 5832730 w 11036209"/>
              <a:gd name="connsiteY1092" fmla="*/ 2384140 h 6858001"/>
              <a:gd name="connsiteX1093" fmla="*/ 5896536 w 11036209"/>
              <a:gd name="connsiteY1093" fmla="*/ 2417731 h 6858001"/>
              <a:gd name="connsiteX1094" fmla="*/ 5832730 w 11036209"/>
              <a:gd name="connsiteY1094" fmla="*/ 2458787 h 6858001"/>
              <a:gd name="connsiteX1095" fmla="*/ 5825224 w 11036209"/>
              <a:gd name="connsiteY1095" fmla="*/ 2525967 h 6858001"/>
              <a:gd name="connsiteX1096" fmla="*/ 5768925 w 11036209"/>
              <a:gd name="connsiteY1096" fmla="*/ 2484912 h 6858001"/>
              <a:gd name="connsiteX1097" fmla="*/ 5697614 w 11036209"/>
              <a:gd name="connsiteY1097" fmla="*/ 2492376 h 6858001"/>
              <a:gd name="connsiteX1098" fmla="*/ 5723886 w 11036209"/>
              <a:gd name="connsiteY1098" fmla="*/ 2428928 h 6858001"/>
              <a:gd name="connsiteX1099" fmla="*/ 5693861 w 11036209"/>
              <a:gd name="connsiteY1099" fmla="*/ 2361745 h 6858001"/>
              <a:gd name="connsiteX1100" fmla="*/ 5813965 w 11036209"/>
              <a:gd name="connsiteY1100" fmla="*/ 2316959 h 6858001"/>
              <a:gd name="connsiteX1101" fmla="*/ 7742076 w 11036209"/>
              <a:gd name="connsiteY1101" fmla="*/ 2309043 h 6858001"/>
              <a:gd name="connsiteX1102" fmla="*/ 7772035 w 11036209"/>
              <a:gd name="connsiteY1102" fmla="*/ 2451122 h 6858001"/>
              <a:gd name="connsiteX1103" fmla="*/ 7910602 w 11036209"/>
              <a:gd name="connsiteY1103" fmla="*/ 2525901 h 6858001"/>
              <a:gd name="connsiteX1104" fmla="*/ 7775780 w 11036209"/>
              <a:gd name="connsiteY1104" fmla="*/ 2608157 h 6858001"/>
              <a:gd name="connsiteX1105" fmla="*/ 7757055 w 11036209"/>
              <a:gd name="connsiteY1105" fmla="*/ 2746497 h 6858001"/>
              <a:gd name="connsiteX1106" fmla="*/ 7640959 w 11036209"/>
              <a:gd name="connsiteY1106" fmla="*/ 2660502 h 6858001"/>
              <a:gd name="connsiteX1107" fmla="*/ 7491157 w 11036209"/>
              <a:gd name="connsiteY1107" fmla="*/ 2682935 h 6858001"/>
              <a:gd name="connsiteX1108" fmla="*/ 7547333 w 11036209"/>
              <a:gd name="connsiteY1108" fmla="*/ 2544597 h 6858001"/>
              <a:gd name="connsiteX1109" fmla="*/ 7479921 w 11036209"/>
              <a:gd name="connsiteY1109" fmla="*/ 2409993 h 6858001"/>
              <a:gd name="connsiteX1110" fmla="*/ 7622234 w 11036209"/>
              <a:gd name="connsiteY1110" fmla="*/ 2417473 h 6858001"/>
              <a:gd name="connsiteX1111" fmla="*/ 7742076 w 11036209"/>
              <a:gd name="connsiteY1111" fmla="*/ 2309043 h 6858001"/>
              <a:gd name="connsiteX1112" fmla="*/ 5234283 w 11036209"/>
              <a:gd name="connsiteY1112" fmla="*/ 2286875 h 6858001"/>
              <a:gd name="connsiteX1113" fmla="*/ 5253009 w 11036209"/>
              <a:gd name="connsiteY1113" fmla="*/ 2406549 h 6858001"/>
              <a:gd name="connsiteX1114" fmla="*/ 5380350 w 11036209"/>
              <a:gd name="connsiteY1114" fmla="*/ 2473865 h 6858001"/>
              <a:gd name="connsiteX1115" fmla="*/ 5264245 w 11036209"/>
              <a:gd name="connsiteY1115" fmla="*/ 2548661 h 6858001"/>
              <a:gd name="connsiteX1116" fmla="*/ 5245518 w 11036209"/>
              <a:gd name="connsiteY1116" fmla="*/ 2679555 h 6858001"/>
              <a:gd name="connsiteX1117" fmla="*/ 5136903 w 11036209"/>
              <a:gd name="connsiteY1117" fmla="*/ 2597280 h 6858001"/>
              <a:gd name="connsiteX1118" fmla="*/ 5002072 w 11036209"/>
              <a:gd name="connsiteY1118" fmla="*/ 2619718 h 6858001"/>
              <a:gd name="connsiteX1119" fmla="*/ 5054509 w 11036209"/>
              <a:gd name="connsiteY1119" fmla="*/ 2492565 h 6858001"/>
              <a:gd name="connsiteX1120" fmla="*/ 4990838 w 11036209"/>
              <a:gd name="connsiteY1120" fmla="*/ 2369150 h 6858001"/>
              <a:gd name="connsiteX1121" fmla="*/ 5121923 w 11036209"/>
              <a:gd name="connsiteY1121" fmla="*/ 2376631 h 6858001"/>
              <a:gd name="connsiteX1122" fmla="*/ 5234283 w 11036209"/>
              <a:gd name="connsiteY1122" fmla="*/ 2286875 h 6858001"/>
              <a:gd name="connsiteX1123" fmla="*/ 4608076 w 11036209"/>
              <a:gd name="connsiteY1123" fmla="*/ 2286875 h 6858001"/>
              <a:gd name="connsiteX1124" fmla="*/ 4641712 w 11036209"/>
              <a:gd name="connsiteY1124" fmla="*/ 2455523 h 6858001"/>
              <a:gd name="connsiteX1125" fmla="*/ 4802414 w 11036209"/>
              <a:gd name="connsiteY1125" fmla="*/ 2541722 h 6858001"/>
              <a:gd name="connsiteX1126" fmla="*/ 4649188 w 11036209"/>
              <a:gd name="connsiteY1126" fmla="*/ 2639162 h 6858001"/>
              <a:gd name="connsiteX1127" fmla="*/ 4626762 w 11036209"/>
              <a:gd name="connsiteY1127" fmla="*/ 2807809 h 6858001"/>
              <a:gd name="connsiteX1128" fmla="*/ 4481010 w 11036209"/>
              <a:gd name="connsiteY1128" fmla="*/ 2695378 h 6858001"/>
              <a:gd name="connsiteX1129" fmla="*/ 4305357 w 11036209"/>
              <a:gd name="connsiteY1129" fmla="*/ 2725359 h 6858001"/>
              <a:gd name="connsiteX1130" fmla="*/ 4372630 w 11036209"/>
              <a:gd name="connsiteY1130" fmla="*/ 2556712 h 6858001"/>
              <a:gd name="connsiteX1131" fmla="*/ 4294146 w 11036209"/>
              <a:gd name="connsiteY1131" fmla="*/ 2395560 h 6858001"/>
              <a:gd name="connsiteX1132" fmla="*/ 4462322 w 11036209"/>
              <a:gd name="connsiteY1132" fmla="*/ 2410550 h 6858001"/>
              <a:gd name="connsiteX1133" fmla="*/ 4608076 w 11036209"/>
              <a:gd name="connsiteY1133" fmla="*/ 2286875 h 6858001"/>
              <a:gd name="connsiteX1134" fmla="*/ 6394330 w 11036209"/>
              <a:gd name="connsiteY1134" fmla="*/ 2248874 h 6858001"/>
              <a:gd name="connsiteX1135" fmla="*/ 6442801 w 11036209"/>
              <a:gd name="connsiteY1135" fmla="*/ 2305282 h 6858001"/>
              <a:gd name="connsiteX1136" fmla="*/ 6405515 w 11036209"/>
              <a:gd name="connsiteY1136" fmla="*/ 2369211 h 6858001"/>
              <a:gd name="connsiteX1137" fmla="*/ 6330943 w 11036209"/>
              <a:gd name="connsiteY1137" fmla="*/ 2354169 h 6858001"/>
              <a:gd name="connsiteX1138" fmla="*/ 6327215 w 11036209"/>
              <a:gd name="connsiteY1138" fmla="*/ 2282719 h 6858001"/>
              <a:gd name="connsiteX1139" fmla="*/ 6394330 w 11036209"/>
              <a:gd name="connsiteY1139" fmla="*/ 2248874 h 6858001"/>
              <a:gd name="connsiteX1140" fmla="*/ 2534625 w 11036209"/>
              <a:gd name="connsiteY1140" fmla="*/ 2240956 h 6858001"/>
              <a:gd name="connsiteX1141" fmla="*/ 2587078 w 11036209"/>
              <a:gd name="connsiteY1141" fmla="*/ 2428520 h 6858001"/>
              <a:gd name="connsiteX1142" fmla="*/ 2751929 w 11036209"/>
              <a:gd name="connsiteY1142" fmla="*/ 2511046 h 6858001"/>
              <a:gd name="connsiteX1143" fmla="*/ 2590827 w 11036209"/>
              <a:gd name="connsiteY1143" fmla="*/ 2608578 h 6858001"/>
              <a:gd name="connsiteX1144" fmla="*/ 2564598 w 11036209"/>
              <a:gd name="connsiteY1144" fmla="*/ 2799892 h 6858001"/>
              <a:gd name="connsiteX1145" fmla="*/ 2418481 w 11036209"/>
              <a:gd name="connsiteY1145" fmla="*/ 2679853 h 6858001"/>
              <a:gd name="connsiteX1146" fmla="*/ 2227404 w 11036209"/>
              <a:gd name="connsiteY1146" fmla="*/ 2709862 h 6858001"/>
              <a:gd name="connsiteX1147" fmla="*/ 2298587 w 11036209"/>
              <a:gd name="connsiteY1147" fmla="*/ 2533553 h 6858001"/>
              <a:gd name="connsiteX1148" fmla="*/ 2219910 w 11036209"/>
              <a:gd name="connsiteY1148" fmla="*/ 2360995 h 6858001"/>
              <a:gd name="connsiteX1149" fmla="*/ 2403494 w 11036209"/>
              <a:gd name="connsiteY1149" fmla="*/ 2376001 h 6858001"/>
              <a:gd name="connsiteX1150" fmla="*/ 2534625 w 11036209"/>
              <a:gd name="connsiteY1150" fmla="*/ 2240956 h 6858001"/>
              <a:gd name="connsiteX1151" fmla="*/ 1684892 w 11036209"/>
              <a:gd name="connsiteY1151" fmla="*/ 2147538 h 6858001"/>
              <a:gd name="connsiteX1152" fmla="*/ 1808230 w 11036209"/>
              <a:gd name="connsiteY1152" fmla="*/ 2300982 h 6858001"/>
              <a:gd name="connsiteX1153" fmla="*/ 1696103 w 11036209"/>
              <a:gd name="connsiteY1153" fmla="*/ 2476882 h 6858001"/>
              <a:gd name="connsiteX1154" fmla="*/ 1501753 w 11036209"/>
              <a:gd name="connsiteY1154" fmla="*/ 2428229 h 6858001"/>
              <a:gd name="connsiteX1155" fmla="*/ 1535393 w 11036209"/>
              <a:gd name="connsiteY1155" fmla="*/ 2323438 h 6858001"/>
              <a:gd name="connsiteX1156" fmla="*/ 1486803 w 11036209"/>
              <a:gd name="connsiteY1156" fmla="*/ 2218647 h 6858001"/>
              <a:gd name="connsiteX1157" fmla="*/ 1684892 w 11036209"/>
              <a:gd name="connsiteY1157" fmla="*/ 2147538 h 6858001"/>
              <a:gd name="connsiteX1158" fmla="*/ 10347237 w 11036209"/>
              <a:gd name="connsiteY1158" fmla="*/ 2062035 h 6858001"/>
              <a:gd name="connsiteX1159" fmla="*/ 10391771 w 11036209"/>
              <a:gd name="connsiteY1159" fmla="*/ 2110750 h 6858001"/>
              <a:gd name="connsiteX1160" fmla="*/ 10354659 w 11036209"/>
              <a:gd name="connsiteY1160" fmla="*/ 2136983 h 6858001"/>
              <a:gd name="connsiteX1161" fmla="*/ 10350948 w 11036209"/>
              <a:gd name="connsiteY1161" fmla="*/ 2174456 h 6858001"/>
              <a:gd name="connsiteX1162" fmla="*/ 10280439 w 11036209"/>
              <a:gd name="connsiteY1162" fmla="*/ 2155718 h 6858001"/>
              <a:gd name="connsiteX1163" fmla="*/ 10273016 w 11036209"/>
              <a:gd name="connsiteY1163" fmla="*/ 2088267 h 6858001"/>
              <a:gd name="connsiteX1164" fmla="*/ 10347237 w 11036209"/>
              <a:gd name="connsiteY1164" fmla="*/ 2062035 h 6858001"/>
              <a:gd name="connsiteX1165" fmla="*/ 805174 w 11036209"/>
              <a:gd name="connsiteY1165" fmla="*/ 2062035 h 6858001"/>
              <a:gd name="connsiteX1166" fmla="*/ 831323 w 11036209"/>
              <a:gd name="connsiteY1166" fmla="*/ 2155554 h 6858001"/>
              <a:gd name="connsiteX1167" fmla="*/ 924701 w 11036209"/>
              <a:gd name="connsiteY1167" fmla="*/ 2204185 h 6858001"/>
              <a:gd name="connsiteX1168" fmla="*/ 835055 w 11036209"/>
              <a:gd name="connsiteY1168" fmla="*/ 2264035 h 6858001"/>
              <a:gd name="connsiteX1169" fmla="*/ 823851 w 11036209"/>
              <a:gd name="connsiteY1169" fmla="*/ 2361295 h 6858001"/>
              <a:gd name="connsiteX1170" fmla="*/ 640826 w 11036209"/>
              <a:gd name="connsiteY1170" fmla="*/ 2316407 h 6858001"/>
              <a:gd name="connsiteX1171" fmla="*/ 633358 w 11036209"/>
              <a:gd name="connsiteY1171" fmla="*/ 2121887 h 6858001"/>
              <a:gd name="connsiteX1172" fmla="*/ 805174 w 11036209"/>
              <a:gd name="connsiteY1172" fmla="*/ 2062035 h 6858001"/>
              <a:gd name="connsiteX1173" fmla="*/ 8318029 w 11036209"/>
              <a:gd name="connsiteY1173" fmla="*/ 2017700 h 6858001"/>
              <a:gd name="connsiteX1174" fmla="*/ 8351610 w 11036209"/>
              <a:gd name="connsiteY1174" fmla="*/ 2163707 h 6858001"/>
              <a:gd name="connsiteX1175" fmla="*/ 8482205 w 11036209"/>
              <a:gd name="connsiteY1175" fmla="*/ 2231096 h 6858001"/>
              <a:gd name="connsiteX1176" fmla="*/ 8355341 w 11036209"/>
              <a:gd name="connsiteY1176" fmla="*/ 2309715 h 6858001"/>
              <a:gd name="connsiteX1177" fmla="*/ 8332954 w 11036209"/>
              <a:gd name="connsiteY1177" fmla="*/ 2459466 h 6858001"/>
              <a:gd name="connsiteX1178" fmla="*/ 8217284 w 11036209"/>
              <a:gd name="connsiteY1178" fmla="*/ 2365871 h 6858001"/>
              <a:gd name="connsiteX1179" fmla="*/ 8064301 w 11036209"/>
              <a:gd name="connsiteY1179" fmla="*/ 2388335 h 6858001"/>
              <a:gd name="connsiteX1180" fmla="*/ 8120270 w 11036209"/>
              <a:gd name="connsiteY1180" fmla="*/ 2249814 h 6858001"/>
              <a:gd name="connsiteX1181" fmla="*/ 8053107 w 11036209"/>
              <a:gd name="connsiteY1181" fmla="*/ 2118782 h 6858001"/>
              <a:gd name="connsiteX1182" fmla="*/ 8194896 w 11036209"/>
              <a:gd name="connsiteY1182" fmla="*/ 2122528 h 6858001"/>
              <a:gd name="connsiteX1183" fmla="*/ 8318029 w 11036209"/>
              <a:gd name="connsiteY1183" fmla="*/ 2017700 h 6858001"/>
              <a:gd name="connsiteX1184" fmla="*/ 7007697 w 11036209"/>
              <a:gd name="connsiteY1184" fmla="*/ 1982865 h 6858001"/>
              <a:gd name="connsiteX1185" fmla="*/ 7123660 w 11036209"/>
              <a:gd name="connsiteY1185" fmla="*/ 2128961 h 6858001"/>
              <a:gd name="connsiteX1186" fmla="*/ 7033883 w 11036209"/>
              <a:gd name="connsiteY1186" fmla="*/ 2188898 h 6858001"/>
              <a:gd name="connsiteX1187" fmla="*/ 7018919 w 11036209"/>
              <a:gd name="connsiteY1187" fmla="*/ 2290041 h 6858001"/>
              <a:gd name="connsiteX1188" fmla="*/ 6932883 w 11036209"/>
              <a:gd name="connsiteY1188" fmla="*/ 2226358 h 6858001"/>
              <a:gd name="connsiteX1189" fmla="*/ 6831881 w 11036209"/>
              <a:gd name="connsiteY1189" fmla="*/ 2241343 h 6858001"/>
              <a:gd name="connsiteX1190" fmla="*/ 6824399 w 11036209"/>
              <a:gd name="connsiteY1190" fmla="*/ 2046548 h 6858001"/>
              <a:gd name="connsiteX1191" fmla="*/ 7007697 w 11036209"/>
              <a:gd name="connsiteY1191" fmla="*/ 1982865 h 6858001"/>
              <a:gd name="connsiteX1192" fmla="*/ 3193139 w 11036209"/>
              <a:gd name="connsiteY1192" fmla="*/ 1979699 h 6858001"/>
              <a:gd name="connsiteX1193" fmla="*/ 3234275 w 11036209"/>
              <a:gd name="connsiteY1193" fmla="*/ 2170710 h 6858001"/>
              <a:gd name="connsiteX1194" fmla="*/ 3413782 w 11036209"/>
              <a:gd name="connsiteY1194" fmla="*/ 2260598 h 6858001"/>
              <a:gd name="connsiteX1195" fmla="*/ 3241754 w 11036209"/>
              <a:gd name="connsiteY1195" fmla="*/ 2369213 h 6858001"/>
              <a:gd name="connsiteX1196" fmla="*/ 3215577 w 11036209"/>
              <a:gd name="connsiteY1196" fmla="*/ 2563970 h 6858001"/>
              <a:gd name="connsiteX1197" fmla="*/ 3058510 w 11036209"/>
              <a:gd name="connsiteY1197" fmla="*/ 2440373 h 6858001"/>
              <a:gd name="connsiteX1198" fmla="*/ 2860307 w 11036209"/>
              <a:gd name="connsiteY1198" fmla="*/ 2470338 h 6858001"/>
              <a:gd name="connsiteX1199" fmla="*/ 2931362 w 11036209"/>
              <a:gd name="connsiteY1199" fmla="*/ 2283071 h 6858001"/>
              <a:gd name="connsiteX1200" fmla="*/ 2845346 w 11036209"/>
              <a:gd name="connsiteY1200" fmla="*/ 2099549 h 6858001"/>
              <a:gd name="connsiteX1201" fmla="*/ 3039811 w 11036209"/>
              <a:gd name="connsiteY1201" fmla="*/ 2114531 h 6858001"/>
              <a:gd name="connsiteX1202" fmla="*/ 3193139 w 11036209"/>
              <a:gd name="connsiteY1202" fmla="*/ 1979699 h 6858001"/>
              <a:gd name="connsiteX1203" fmla="*/ 9590994 w 11036209"/>
              <a:gd name="connsiteY1203" fmla="*/ 1952781 h 6858001"/>
              <a:gd name="connsiteX1204" fmla="*/ 9669747 w 11036209"/>
              <a:gd name="connsiteY1204" fmla="*/ 2053762 h 6858001"/>
              <a:gd name="connsiteX1205" fmla="*/ 9598494 w 11036209"/>
              <a:gd name="connsiteY1205" fmla="*/ 2169704 h 6858001"/>
              <a:gd name="connsiteX1206" fmla="*/ 9542242 w 11036209"/>
              <a:gd name="connsiteY1206" fmla="*/ 2121084 h 6858001"/>
              <a:gd name="connsiteX1207" fmla="*/ 9463489 w 11036209"/>
              <a:gd name="connsiteY1207" fmla="*/ 2132304 h 6858001"/>
              <a:gd name="connsiteX1208" fmla="*/ 9455989 w 11036209"/>
              <a:gd name="connsiteY1208" fmla="*/ 1990181 h 6858001"/>
              <a:gd name="connsiteX1209" fmla="*/ 9527242 w 11036209"/>
              <a:gd name="connsiteY1209" fmla="*/ 2001401 h 6858001"/>
              <a:gd name="connsiteX1210" fmla="*/ 9590994 w 11036209"/>
              <a:gd name="connsiteY1210" fmla="*/ 1952781 h 6858001"/>
              <a:gd name="connsiteX1211" fmla="*/ 3833210 w 11036209"/>
              <a:gd name="connsiteY1211" fmla="*/ 1796025 h 6858001"/>
              <a:gd name="connsiteX1212" fmla="*/ 3881837 w 11036209"/>
              <a:gd name="connsiteY1212" fmla="*/ 1979595 h 6858001"/>
              <a:gd name="connsiteX1213" fmla="*/ 4061388 w 11036209"/>
              <a:gd name="connsiteY1213" fmla="*/ 2073253 h 6858001"/>
              <a:gd name="connsiteX1214" fmla="*/ 3893059 w 11036209"/>
              <a:gd name="connsiteY1214" fmla="*/ 2178150 h 6858001"/>
              <a:gd name="connsiteX1215" fmla="*/ 3866877 w 11036209"/>
              <a:gd name="connsiteY1215" fmla="*/ 2369211 h 6858001"/>
              <a:gd name="connsiteX1216" fmla="*/ 3709770 w 11036209"/>
              <a:gd name="connsiteY1216" fmla="*/ 2245582 h 6858001"/>
              <a:gd name="connsiteX1217" fmla="*/ 3515259 w 11036209"/>
              <a:gd name="connsiteY1217" fmla="*/ 2275553 h 6858001"/>
              <a:gd name="connsiteX1218" fmla="*/ 3590070 w 11036209"/>
              <a:gd name="connsiteY1218" fmla="*/ 2095731 h 6858001"/>
              <a:gd name="connsiteX1219" fmla="*/ 3504037 w 11036209"/>
              <a:gd name="connsiteY1219" fmla="*/ 1923400 h 6858001"/>
              <a:gd name="connsiteX1220" fmla="*/ 3698546 w 11036209"/>
              <a:gd name="connsiteY1220" fmla="*/ 1934639 h 6858001"/>
              <a:gd name="connsiteX1221" fmla="*/ 3833210 w 11036209"/>
              <a:gd name="connsiteY1221" fmla="*/ 1796025 h 6858001"/>
              <a:gd name="connsiteX1222" fmla="*/ 2354794 w 11036209"/>
              <a:gd name="connsiteY1222" fmla="*/ 1724773 h 6858001"/>
              <a:gd name="connsiteX1223" fmla="*/ 2388523 w 11036209"/>
              <a:gd name="connsiteY1223" fmla="*/ 1889804 h 6858001"/>
              <a:gd name="connsiteX1224" fmla="*/ 2557171 w 11036209"/>
              <a:gd name="connsiteY1224" fmla="*/ 1979822 h 6858001"/>
              <a:gd name="connsiteX1225" fmla="*/ 2396020 w 11036209"/>
              <a:gd name="connsiteY1225" fmla="*/ 2077340 h 6858001"/>
              <a:gd name="connsiteX1226" fmla="*/ 2373533 w 11036209"/>
              <a:gd name="connsiteY1226" fmla="*/ 2253624 h 6858001"/>
              <a:gd name="connsiteX1227" fmla="*/ 2227372 w 11036209"/>
              <a:gd name="connsiteY1227" fmla="*/ 2141102 h 6858001"/>
              <a:gd name="connsiteX1228" fmla="*/ 2047481 w 11036209"/>
              <a:gd name="connsiteY1228" fmla="*/ 2171108 h 6858001"/>
              <a:gd name="connsiteX1229" fmla="*/ 2114939 w 11036209"/>
              <a:gd name="connsiteY1229" fmla="*/ 1994824 h 6858001"/>
              <a:gd name="connsiteX1230" fmla="*/ 2036240 w 11036209"/>
              <a:gd name="connsiteY1230" fmla="*/ 1841045 h 6858001"/>
              <a:gd name="connsiteX1231" fmla="*/ 2212381 w 11036209"/>
              <a:gd name="connsiteY1231" fmla="*/ 1844796 h 6858001"/>
              <a:gd name="connsiteX1232" fmla="*/ 2354794 w 11036209"/>
              <a:gd name="connsiteY1232" fmla="*/ 1724773 h 6858001"/>
              <a:gd name="connsiteX1233" fmla="*/ 8849519 w 11036209"/>
              <a:gd name="connsiteY1233" fmla="*/ 1691522 h 6858001"/>
              <a:gd name="connsiteX1234" fmla="*/ 8886987 w 11036209"/>
              <a:gd name="connsiteY1234" fmla="*/ 1818491 h 6858001"/>
              <a:gd name="connsiteX1235" fmla="*/ 9003139 w 11036209"/>
              <a:gd name="connsiteY1235" fmla="*/ 1878241 h 6858001"/>
              <a:gd name="connsiteX1236" fmla="*/ 8894480 w 11036209"/>
              <a:gd name="connsiteY1236" fmla="*/ 1956663 h 6858001"/>
              <a:gd name="connsiteX1237" fmla="*/ 8875746 w 11036209"/>
              <a:gd name="connsiteY1237" fmla="*/ 2087368 h 6858001"/>
              <a:gd name="connsiteX1238" fmla="*/ 8770836 w 11036209"/>
              <a:gd name="connsiteY1238" fmla="*/ 2001477 h 6858001"/>
              <a:gd name="connsiteX1239" fmla="*/ 8635950 w 11036209"/>
              <a:gd name="connsiteY1239" fmla="*/ 2020149 h 6858001"/>
              <a:gd name="connsiteX1240" fmla="*/ 8688407 w 11036209"/>
              <a:gd name="connsiteY1240" fmla="*/ 1900648 h 6858001"/>
              <a:gd name="connsiteX1241" fmla="*/ 8624710 w 11036209"/>
              <a:gd name="connsiteY1241" fmla="*/ 1777413 h 6858001"/>
              <a:gd name="connsiteX1242" fmla="*/ 8755849 w 11036209"/>
              <a:gd name="connsiteY1242" fmla="*/ 1784882 h 6858001"/>
              <a:gd name="connsiteX1243" fmla="*/ 8849519 w 11036209"/>
              <a:gd name="connsiteY1243" fmla="*/ 1691522 h 6858001"/>
              <a:gd name="connsiteX1244" fmla="*/ 7588138 w 11036209"/>
              <a:gd name="connsiteY1244" fmla="*/ 1680438 h 6858001"/>
              <a:gd name="connsiteX1245" fmla="*/ 7621799 w 11036209"/>
              <a:gd name="connsiteY1245" fmla="*/ 1818779 h 6858001"/>
              <a:gd name="connsiteX1246" fmla="*/ 7760181 w 11036209"/>
              <a:gd name="connsiteY1246" fmla="*/ 1893559 h 6858001"/>
              <a:gd name="connsiteX1247" fmla="*/ 7629279 w 11036209"/>
              <a:gd name="connsiteY1247" fmla="*/ 1979552 h 6858001"/>
              <a:gd name="connsiteX1248" fmla="*/ 7610579 w 11036209"/>
              <a:gd name="connsiteY1248" fmla="*/ 2125370 h 6858001"/>
              <a:gd name="connsiteX1249" fmla="*/ 7487156 w 11036209"/>
              <a:gd name="connsiteY1249" fmla="*/ 2035636 h 6858001"/>
              <a:gd name="connsiteX1250" fmla="*/ 7337553 w 11036209"/>
              <a:gd name="connsiteY1250" fmla="*/ 2058069 h 6858001"/>
              <a:gd name="connsiteX1251" fmla="*/ 7393654 w 11036209"/>
              <a:gd name="connsiteY1251" fmla="*/ 1919729 h 6858001"/>
              <a:gd name="connsiteX1252" fmla="*/ 7326333 w 11036209"/>
              <a:gd name="connsiteY1252" fmla="*/ 1773913 h 6858001"/>
              <a:gd name="connsiteX1253" fmla="*/ 7472196 w 11036209"/>
              <a:gd name="connsiteY1253" fmla="*/ 1785129 h 6858001"/>
              <a:gd name="connsiteX1254" fmla="*/ 7588138 w 11036209"/>
              <a:gd name="connsiteY1254" fmla="*/ 1680438 h 6858001"/>
              <a:gd name="connsiteX1255" fmla="*/ 4488418 w 11036209"/>
              <a:gd name="connsiteY1255" fmla="*/ 1672521 h 6858001"/>
              <a:gd name="connsiteX1256" fmla="*/ 4533280 w 11036209"/>
              <a:gd name="connsiteY1256" fmla="*/ 1852071 h 6858001"/>
              <a:gd name="connsiteX1257" fmla="*/ 4708993 w 11036209"/>
              <a:gd name="connsiteY1257" fmla="*/ 1941847 h 6858001"/>
              <a:gd name="connsiteX1258" fmla="*/ 4540758 w 11036209"/>
              <a:gd name="connsiteY1258" fmla="*/ 2042842 h 6858001"/>
              <a:gd name="connsiteX1259" fmla="*/ 4514590 w 11036209"/>
              <a:gd name="connsiteY1259" fmla="*/ 2222392 h 6858001"/>
              <a:gd name="connsiteX1260" fmla="*/ 4443555 w 11036209"/>
              <a:gd name="connsiteY1260" fmla="*/ 2173763 h 6858001"/>
              <a:gd name="connsiteX1261" fmla="*/ 4368784 w 11036209"/>
              <a:gd name="connsiteY1261" fmla="*/ 2106433 h 6858001"/>
              <a:gd name="connsiteX1262" fmla="*/ 4181856 w 11036209"/>
              <a:gd name="connsiteY1262" fmla="*/ 2136359 h 6858001"/>
              <a:gd name="connsiteX1263" fmla="*/ 4249150 w 11036209"/>
              <a:gd name="connsiteY1263" fmla="*/ 1964288 h 6858001"/>
              <a:gd name="connsiteX1264" fmla="*/ 4170642 w 11036209"/>
              <a:gd name="connsiteY1264" fmla="*/ 1792221 h 6858001"/>
              <a:gd name="connsiteX1265" fmla="*/ 4350092 w 11036209"/>
              <a:gd name="connsiteY1265" fmla="*/ 1807183 h 6858001"/>
              <a:gd name="connsiteX1266" fmla="*/ 4488418 w 11036209"/>
              <a:gd name="connsiteY1266" fmla="*/ 1672521 h 6858001"/>
              <a:gd name="connsiteX1267" fmla="*/ 1444483 w 11036209"/>
              <a:gd name="connsiteY1267" fmla="*/ 1650355 h 6858001"/>
              <a:gd name="connsiteX1268" fmla="*/ 1470679 w 11036209"/>
              <a:gd name="connsiteY1268" fmla="*/ 1759028 h 6858001"/>
              <a:gd name="connsiteX1269" fmla="*/ 1575472 w 11036209"/>
              <a:gd name="connsiteY1269" fmla="*/ 1811491 h 6858001"/>
              <a:gd name="connsiteX1270" fmla="*/ 1463196 w 11036209"/>
              <a:gd name="connsiteY1270" fmla="*/ 1987617 h 6858001"/>
              <a:gd name="connsiteX1271" fmla="*/ 1369632 w 11036209"/>
              <a:gd name="connsiteY1271" fmla="*/ 1916416 h 6858001"/>
              <a:gd name="connsiteX1272" fmla="*/ 1261097 w 11036209"/>
              <a:gd name="connsiteY1272" fmla="*/ 1935153 h 6858001"/>
              <a:gd name="connsiteX1273" fmla="*/ 1246127 w 11036209"/>
              <a:gd name="connsiteY1273" fmla="*/ 1725301 h 6858001"/>
              <a:gd name="connsiteX1274" fmla="*/ 1354661 w 11036209"/>
              <a:gd name="connsiteY1274" fmla="*/ 1732796 h 6858001"/>
              <a:gd name="connsiteX1275" fmla="*/ 1444483 w 11036209"/>
              <a:gd name="connsiteY1275" fmla="*/ 1650355 h 6858001"/>
              <a:gd name="connsiteX1276" fmla="*/ 516989 w 11036209"/>
              <a:gd name="connsiteY1276" fmla="*/ 1645604 h 6858001"/>
              <a:gd name="connsiteX1277" fmla="*/ 539457 w 11036209"/>
              <a:gd name="connsiteY1277" fmla="*/ 1716881 h 6858001"/>
              <a:gd name="connsiteX1278" fmla="*/ 614355 w 11036209"/>
              <a:gd name="connsiteY1278" fmla="*/ 1761898 h 6858001"/>
              <a:gd name="connsiteX1279" fmla="*/ 546947 w 11036209"/>
              <a:gd name="connsiteY1279" fmla="*/ 1803164 h 6858001"/>
              <a:gd name="connsiteX1280" fmla="*/ 531969 w 11036209"/>
              <a:gd name="connsiteY1280" fmla="*/ 1889446 h 6858001"/>
              <a:gd name="connsiteX1281" fmla="*/ 468307 w 11036209"/>
              <a:gd name="connsiteY1281" fmla="*/ 1840678 h 6858001"/>
              <a:gd name="connsiteX1282" fmla="*/ 382175 w 11036209"/>
              <a:gd name="connsiteY1282" fmla="*/ 1848180 h 6858001"/>
              <a:gd name="connsiteX1283" fmla="*/ 415878 w 11036209"/>
              <a:gd name="connsiteY1283" fmla="*/ 1773152 h 6858001"/>
              <a:gd name="connsiteX1284" fmla="*/ 378431 w 11036209"/>
              <a:gd name="connsiteY1284" fmla="*/ 1701876 h 6858001"/>
              <a:gd name="connsiteX1285" fmla="*/ 516989 w 11036209"/>
              <a:gd name="connsiteY1285" fmla="*/ 1645604 h 6858001"/>
              <a:gd name="connsiteX1286" fmla="*/ 5118054 w 11036209"/>
              <a:gd name="connsiteY1286" fmla="*/ 1639271 h 6858001"/>
              <a:gd name="connsiteX1287" fmla="*/ 5151713 w 11036209"/>
              <a:gd name="connsiteY1287" fmla="*/ 1777610 h 6858001"/>
              <a:gd name="connsiteX1288" fmla="*/ 5290097 w 11036209"/>
              <a:gd name="connsiteY1288" fmla="*/ 1852388 h 6858001"/>
              <a:gd name="connsiteX1289" fmla="*/ 5159195 w 11036209"/>
              <a:gd name="connsiteY1289" fmla="*/ 1938383 h 6858001"/>
              <a:gd name="connsiteX1290" fmla="*/ 5133014 w 11036209"/>
              <a:gd name="connsiteY1290" fmla="*/ 2084201 h 6858001"/>
              <a:gd name="connsiteX1291" fmla="*/ 5013331 w 11036209"/>
              <a:gd name="connsiteY1291" fmla="*/ 1986990 h 6858001"/>
              <a:gd name="connsiteX1292" fmla="*/ 4863729 w 11036209"/>
              <a:gd name="connsiteY1292" fmla="*/ 2009423 h 6858001"/>
              <a:gd name="connsiteX1293" fmla="*/ 4923570 w 11036209"/>
              <a:gd name="connsiteY1293" fmla="*/ 1867344 h 6858001"/>
              <a:gd name="connsiteX1294" fmla="*/ 4856250 w 11036209"/>
              <a:gd name="connsiteY1294" fmla="*/ 1729003 h 6858001"/>
              <a:gd name="connsiteX1295" fmla="*/ 5002112 w 11036209"/>
              <a:gd name="connsiteY1295" fmla="*/ 1740220 h 6858001"/>
              <a:gd name="connsiteX1296" fmla="*/ 5118054 w 11036209"/>
              <a:gd name="connsiteY1296" fmla="*/ 1639271 h 6858001"/>
              <a:gd name="connsiteX1297" fmla="*/ 5712985 w 11036209"/>
              <a:gd name="connsiteY1297" fmla="*/ 1628187 h 6858001"/>
              <a:gd name="connsiteX1298" fmla="*/ 5822116 w 11036209"/>
              <a:gd name="connsiteY1298" fmla="*/ 1766122 h 6858001"/>
              <a:gd name="connsiteX1299" fmla="*/ 5731800 w 11036209"/>
              <a:gd name="connsiteY1299" fmla="*/ 1829498 h 6858001"/>
              <a:gd name="connsiteX1300" fmla="*/ 5724274 w 11036209"/>
              <a:gd name="connsiteY1300" fmla="*/ 1922697 h 6858001"/>
              <a:gd name="connsiteX1301" fmla="*/ 5536118 w 11036209"/>
              <a:gd name="connsiteY1301" fmla="*/ 1877961 h 6858001"/>
              <a:gd name="connsiteX1302" fmla="*/ 5577512 w 11036209"/>
              <a:gd name="connsiteY1302" fmla="*/ 1781034 h 6858001"/>
              <a:gd name="connsiteX1303" fmla="*/ 5532357 w 11036209"/>
              <a:gd name="connsiteY1303" fmla="*/ 1684106 h 6858001"/>
              <a:gd name="connsiteX1304" fmla="*/ 5712985 w 11036209"/>
              <a:gd name="connsiteY1304" fmla="*/ 1628187 h 6858001"/>
              <a:gd name="connsiteX1305" fmla="*/ 10837798 w 11036209"/>
              <a:gd name="connsiteY1305" fmla="*/ 1556934 h 6858001"/>
              <a:gd name="connsiteX1306" fmla="*/ 10860453 w 11036209"/>
              <a:gd name="connsiteY1306" fmla="*/ 1579327 h 6858001"/>
              <a:gd name="connsiteX1307" fmla="*/ 10845350 w 11036209"/>
              <a:gd name="connsiteY1307" fmla="*/ 1609186 h 6858001"/>
              <a:gd name="connsiteX1308" fmla="*/ 10811368 w 11036209"/>
              <a:gd name="connsiteY1308" fmla="*/ 1601722 h 6858001"/>
              <a:gd name="connsiteX1309" fmla="*/ 10811368 w 11036209"/>
              <a:gd name="connsiteY1309" fmla="*/ 1568131 h 6858001"/>
              <a:gd name="connsiteX1310" fmla="*/ 10837798 w 11036209"/>
              <a:gd name="connsiteY1310" fmla="*/ 1556934 h 6858001"/>
              <a:gd name="connsiteX1311" fmla="*/ 6285580 w 11036209"/>
              <a:gd name="connsiteY1311" fmla="*/ 1537933 h 6858001"/>
              <a:gd name="connsiteX1312" fmla="*/ 6371551 w 11036209"/>
              <a:gd name="connsiteY1312" fmla="*/ 1649792 h 6858001"/>
              <a:gd name="connsiteX1313" fmla="*/ 6300532 w 11036209"/>
              <a:gd name="connsiteY1313" fmla="*/ 1698263 h 6858001"/>
              <a:gd name="connsiteX1314" fmla="*/ 6293056 w 11036209"/>
              <a:gd name="connsiteY1314" fmla="*/ 1769107 h 6858001"/>
              <a:gd name="connsiteX1315" fmla="*/ 6229513 w 11036209"/>
              <a:gd name="connsiteY1315" fmla="*/ 1720636 h 6858001"/>
              <a:gd name="connsiteX1316" fmla="*/ 6151018 w 11036209"/>
              <a:gd name="connsiteY1316" fmla="*/ 1735551 h 6858001"/>
              <a:gd name="connsiteX1317" fmla="*/ 6143543 w 11036209"/>
              <a:gd name="connsiteY1317" fmla="*/ 1582678 h 6858001"/>
              <a:gd name="connsiteX1318" fmla="*/ 6222037 w 11036209"/>
              <a:gd name="connsiteY1318" fmla="*/ 1593862 h 6858001"/>
              <a:gd name="connsiteX1319" fmla="*/ 6285580 w 11036209"/>
              <a:gd name="connsiteY1319" fmla="*/ 1537933 h 6858001"/>
              <a:gd name="connsiteX1320" fmla="*/ 10100178 w 11036209"/>
              <a:gd name="connsiteY1320" fmla="*/ 1515765 h 6858001"/>
              <a:gd name="connsiteX1321" fmla="*/ 10152679 w 11036209"/>
              <a:gd name="connsiteY1321" fmla="*/ 1586734 h 6858001"/>
              <a:gd name="connsiteX1322" fmla="*/ 10103927 w 11036209"/>
              <a:gd name="connsiteY1322" fmla="*/ 1661438 h 6858001"/>
              <a:gd name="connsiteX1323" fmla="*/ 10017674 w 11036209"/>
              <a:gd name="connsiteY1323" fmla="*/ 1642763 h 6858001"/>
              <a:gd name="connsiteX1324" fmla="*/ 10010174 w 11036209"/>
              <a:gd name="connsiteY1324" fmla="*/ 1545648 h 6858001"/>
              <a:gd name="connsiteX1325" fmla="*/ 10100178 w 11036209"/>
              <a:gd name="connsiteY1325" fmla="*/ 1515765 h 6858001"/>
              <a:gd name="connsiteX1326" fmla="*/ 3010250 w 11036209"/>
              <a:gd name="connsiteY1326" fmla="*/ 1428681 h 6858001"/>
              <a:gd name="connsiteX1327" fmla="*/ 3055173 w 11036209"/>
              <a:gd name="connsiteY1327" fmla="*/ 1619642 h 6858001"/>
              <a:gd name="connsiteX1328" fmla="*/ 3234860 w 11036209"/>
              <a:gd name="connsiteY1328" fmla="*/ 1716995 h 6858001"/>
              <a:gd name="connsiteX1329" fmla="*/ 3062657 w 11036209"/>
              <a:gd name="connsiteY1329" fmla="*/ 1825583 h 6858001"/>
              <a:gd name="connsiteX1330" fmla="*/ 3036454 w 11036209"/>
              <a:gd name="connsiteY1330" fmla="*/ 2024033 h 6858001"/>
              <a:gd name="connsiteX1331" fmla="*/ 2879228 w 11036209"/>
              <a:gd name="connsiteY1331" fmla="*/ 1892980 h 6858001"/>
              <a:gd name="connsiteX1332" fmla="*/ 2680822 w 11036209"/>
              <a:gd name="connsiteY1332" fmla="*/ 1922936 h 6858001"/>
              <a:gd name="connsiteX1333" fmla="*/ 2759435 w 11036209"/>
              <a:gd name="connsiteY1333" fmla="*/ 1739461 h 6858001"/>
              <a:gd name="connsiteX1334" fmla="*/ 2669592 w 11036209"/>
              <a:gd name="connsiteY1334" fmla="*/ 1555988 h 6858001"/>
              <a:gd name="connsiteX1335" fmla="*/ 2867998 w 11036209"/>
              <a:gd name="connsiteY1335" fmla="*/ 1570966 h 6858001"/>
              <a:gd name="connsiteX1336" fmla="*/ 3010250 w 11036209"/>
              <a:gd name="connsiteY1336" fmla="*/ 1428681 h 6858001"/>
              <a:gd name="connsiteX1337" fmla="*/ 8142208 w 11036209"/>
              <a:gd name="connsiteY1337" fmla="*/ 1392261 h 6858001"/>
              <a:gd name="connsiteX1338" fmla="*/ 8168406 w 11036209"/>
              <a:gd name="connsiteY1338" fmla="*/ 1534479 h 6858001"/>
              <a:gd name="connsiteX1339" fmla="*/ 8314366 w 11036209"/>
              <a:gd name="connsiteY1339" fmla="*/ 1609330 h 6858001"/>
              <a:gd name="connsiteX1340" fmla="*/ 8175892 w 11036209"/>
              <a:gd name="connsiteY1340" fmla="*/ 1699150 h 6858001"/>
              <a:gd name="connsiteX1341" fmla="*/ 8157179 w 11036209"/>
              <a:gd name="connsiteY1341" fmla="*/ 1845110 h 6858001"/>
              <a:gd name="connsiteX1342" fmla="*/ 8033675 w 11036209"/>
              <a:gd name="connsiteY1342" fmla="*/ 1747803 h 6858001"/>
              <a:gd name="connsiteX1343" fmla="*/ 7876488 w 11036209"/>
              <a:gd name="connsiteY1343" fmla="*/ 1770259 h 6858001"/>
              <a:gd name="connsiteX1344" fmla="*/ 7932626 w 11036209"/>
              <a:gd name="connsiteY1344" fmla="*/ 1628043 h 6858001"/>
              <a:gd name="connsiteX1345" fmla="*/ 7861517 w 11036209"/>
              <a:gd name="connsiteY1345" fmla="*/ 1489568 h 6858001"/>
              <a:gd name="connsiteX1346" fmla="*/ 8018704 w 11036209"/>
              <a:gd name="connsiteY1346" fmla="*/ 1500794 h 6858001"/>
              <a:gd name="connsiteX1347" fmla="*/ 8142208 w 11036209"/>
              <a:gd name="connsiteY1347" fmla="*/ 1392261 h 6858001"/>
              <a:gd name="connsiteX1348" fmla="*/ 9370289 w 11036209"/>
              <a:gd name="connsiteY1348" fmla="*/ 1354261 h 6858001"/>
              <a:gd name="connsiteX1349" fmla="*/ 9471822 w 11036209"/>
              <a:gd name="connsiteY1349" fmla="*/ 1481371 h 6858001"/>
              <a:gd name="connsiteX1350" fmla="*/ 9389090 w 11036209"/>
              <a:gd name="connsiteY1350" fmla="*/ 1533711 h 6858001"/>
              <a:gd name="connsiteX1351" fmla="*/ 9381569 w 11036209"/>
              <a:gd name="connsiteY1351" fmla="*/ 1619698 h 6858001"/>
              <a:gd name="connsiteX1352" fmla="*/ 9298837 w 11036209"/>
              <a:gd name="connsiteY1352" fmla="*/ 1567359 h 6858001"/>
              <a:gd name="connsiteX1353" fmla="*/ 9208584 w 11036209"/>
              <a:gd name="connsiteY1353" fmla="*/ 1582313 h 6858001"/>
              <a:gd name="connsiteX1354" fmla="*/ 9246190 w 11036209"/>
              <a:gd name="connsiteY1354" fmla="*/ 1492588 h 6858001"/>
              <a:gd name="connsiteX1355" fmla="*/ 9201063 w 11036209"/>
              <a:gd name="connsiteY1355" fmla="*/ 1406601 h 6858001"/>
              <a:gd name="connsiteX1356" fmla="*/ 9370289 w 11036209"/>
              <a:gd name="connsiteY1356" fmla="*/ 1354261 h 6858001"/>
              <a:gd name="connsiteX1357" fmla="*/ 6843599 w 11036209"/>
              <a:gd name="connsiteY1357" fmla="*/ 1343176 h 6858001"/>
              <a:gd name="connsiteX1358" fmla="*/ 6952654 w 11036209"/>
              <a:gd name="connsiteY1358" fmla="*/ 1474432 h 6858001"/>
              <a:gd name="connsiteX1359" fmla="*/ 6869922 w 11036209"/>
              <a:gd name="connsiteY1359" fmla="*/ 1534434 h 6858001"/>
              <a:gd name="connsiteX1360" fmla="*/ 6862401 w 11036209"/>
              <a:gd name="connsiteY1360" fmla="*/ 1628187 h 6858001"/>
              <a:gd name="connsiteX1361" fmla="*/ 6689415 w 11036209"/>
              <a:gd name="connsiteY1361" fmla="*/ 1575684 h 6858001"/>
              <a:gd name="connsiteX1362" fmla="*/ 6723261 w 11036209"/>
              <a:gd name="connsiteY1362" fmla="*/ 1493182 h 6858001"/>
              <a:gd name="connsiteX1363" fmla="*/ 6681894 w 11036209"/>
              <a:gd name="connsiteY1363" fmla="*/ 1410680 h 6858001"/>
              <a:gd name="connsiteX1364" fmla="*/ 6783430 w 11036209"/>
              <a:gd name="connsiteY1364" fmla="*/ 1406929 h 6858001"/>
              <a:gd name="connsiteX1365" fmla="*/ 6843599 w 11036209"/>
              <a:gd name="connsiteY1365" fmla="*/ 1343176 h 6858001"/>
              <a:gd name="connsiteX1366" fmla="*/ 198588 w 11036209"/>
              <a:gd name="connsiteY1366" fmla="*/ 1275091 h 6858001"/>
              <a:gd name="connsiteX1367" fmla="*/ 258092 w 11036209"/>
              <a:gd name="connsiteY1367" fmla="*/ 1353685 h 6858001"/>
              <a:gd name="connsiteX1368" fmla="*/ 213464 w 11036209"/>
              <a:gd name="connsiteY1368" fmla="*/ 1383626 h 6858001"/>
              <a:gd name="connsiteX1369" fmla="*/ 206024 w 11036209"/>
              <a:gd name="connsiteY1369" fmla="*/ 1439764 h 6858001"/>
              <a:gd name="connsiteX1370" fmla="*/ 101889 w 11036209"/>
              <a:gd name="connsiteY1370" fmla="*/ 1413567 h 6858001"/>
              <a:gd name="connsiteX1371" fmla="*/ 124204 w 11036209"/>
              <a:gd name="connsiteY1371" fmla="*/ 1364913 h 6858001"/>
              <a:gd name="connsiteX1372" fmla="*/ 98169 w 11036209"/>
              <a:gd name="connsiteY1372" fmla="*/ 1308774 h 6858001"/>
              <a:gd name="connsiteX1373" fmla="*/ 198588 w 11036209"/>
              <a:gd name="connsiteY1373" fmla="*/ 1275091 h 6858001"/>
              <a:gd name="connsiteX1374" fmla="*/ 2118784 w 11036209"/>
              <a:gd name="connsiteY1374" fmla="*/ 1256091 h 6858001"/>
              <a:gd name="connsiteX1375" fmla="*/ 2145016 w 11036209"/>
              <a:gd name="connsiteY1375" fmla="*/ 1398805 h 6858001"/>
              <a:gd name="connsiteX1376" fmla="*/ 2291163 w 11036209"/>
              <a:gd name="connsiteY1376" fmla="*/ 1477672 h 6858001"/>
              <a:gd name="connsiteX1377" fmla="*/ 2156258 w 11036209"/>
              <a:gd name="connsiteY1377" fmla="*/ 1556541 h 6858001"/>
              <a:gd name="connsiteX1378" fmla="*/ 2133775 w 11036209"/>
              <a:gd name="connsiteY1378" fmla="*/ 1710522 h 6858001"/>
              <a:gd name="connsiteX1379" fmla="*/ 2010112 w 11036209"/>
              <a:gd name="connsiteY1379" fmla="*/ 1612876 h 6858001"/>
              <a:gd name="connsiteX1380" fmla="*/ 1852722 w 11036209"/>
              <a:gd name="connsiteY1380" fmla="*/ 1642920 h 6858001"/>
              <a:gd name="connsiteX1381" fmla="*/ 1908933 w 11036209"/>
              <a:gd name="connsiteY1381" fmla="*/ 1492697 h 6858001"/>
              <a:gd name="connsiteX1382" fmla="*/ 1841480 w 11036209"/>
              <a:gd name="connsiteY1382" fmla="*/ 1353738 h 6858001"/>
              <a:gd name="connsiteX1383" fmla="*/ 1991374 w 11036209"/>
              <a:gd name="connsiteY1383" fmla="*/ 1365003 h 6858001"/>
              <a:gd name="connsiteX1384" fmla="*/ 2118784 w 11036209"/>
              <a:gd name="connsiteY1384" fmla="*/ 1256091 h 6858001"/>
              <a:gd name="connsiteX1385" fmla="*/ 3672587 w 11036209"/>
              <a:gd name="connsiteY1385" fmla="*/ 1233923 h 6858001"/>
              <a:gd name="connsiteX1386" fmla="*/ 3713699 w 11036209"/>
              <a:gd name="connsiteY1386" fmla="*/ 1421238 h 6858001"/>
              <a:gd name="connsiteX1387" fmla="*/ 3885631 w 11036209"/>
              <a:gd name="connsiteY1387" fmla="*/ 1511150 h 6858001"/>
              <a:gd name="connsiteX1388" fmla="*/ 3721175 w 11036209"/>
              <a:gd name="connsiteY1388" fmla="*/ 1619793 h 6858001"/>
              <a:gd name="connsiteX1389" fmla="*/ 3691273 w 11036209"/>
              <a:gd name="connsiteY1389" fmla="*/ 1803363 h 6858001"/>
              <a:gd name="connsiteX1390" fmla="*/ 3616521 w 11036209"/>
              <a:gd name="connsiteY1390" fmla="*/ 1754659 h 6858001"/>
              <a:gd name="connsiteX1391" fmla="*/ 3541766 w 11036209"/>
              <a:gd name="connsiteY1391" fmla="*/ 1683479 h 6858001"/>
              <a:gd name="connsiteX1392" fmla="*/ 3354884 w 11036209"/>
              <a:gd name="connsiteY1392" fmla="*/ 1717196 h 6858001"/>
              <a:gd name="connsiteX1393" fmla="*/ 3422162 w 11036209"/>
              <a:gd name="connsiteY1393" fmla="*/ 1533627 h 6858001"/>
              <a:gd name="connsiteX1394" fmla="*/ 3336197 w 11036209"/>
              <a:gd name="connsiteY1394" fmla="*/ 1353804 h 6858001"/>
              <a:gd name="connsiteX1395" fmla="*/ 3530553 w 11036209"/>
              <a:gd name="connsiteY1395" fmla="*/ 1372536 h 6858001"/>
              <a:gd name="connsiteX1396" fmla="*/ 3672587 w 11036209"/>
              <a:gd name="connsiteY1396" fmla="*/ 1233923 h 6858001"/>
              <a:gd name="connsiteX1397" fmla="*/ 1179253 w 11036209"/>
              <a:gd name="connsiteY1397" fmla="*/ 1189588 h 6858001"/>
              <a:gd name="connsiteX1398" fmla="*/ 1198021 w 11036209"/>
              <a:gd name="connsiteY1398" fmla="*/ 1298077 h 6858001"/>
              <a:gd name="connsiteX1399" fmla="*/ 1303130 w 11036209"/>
              <a:gd name="connsiteY1399" fmla="*/ 1350450 h 6858001"/>
              <a:gd name="connsiteX1400" fmla="*/ 1201776 w 11036209"/>
              <a:gd name="connsiteY1400" fmla="*/ 1421527 h 6858001"/>
              <a:gd name="connsiteX1401" fmla="*/ 1190513 w 11036209"/>
              <a:gd name="connsiteY1401" fmla="*/ 1530016 h 6858001"/>
              <a:gd name="connsiteX1402" fmla="*/ 1096666 w 11036209"/>
              <a:gd name="connsiteY1402" fmla="*/ 1458936 h 6858001"/>
              <a:gd name="connsiteX1403" fmla="*/ 976542 w 11036209"/>
              <a:gd name="connsiteY1403" fmla="*/ 1473900 h 6858001"/>
              <a:gd name="connsiteX1404" fmla="*/ 969035 w 11036209"/>
              <a:gd name="connsiteY1404" fmla="*/ 1264408 h 6858001"/>
              <a:gd name="connsiteX1405" fmla="*/ 1179253 w 11036209"/>
              <a:gd name="connsiteY1405" fmla="*/ 1189588 h 6858001"/>
              <a:gd name="connsiteX1406" fmla="*/ 4323878 w 11036209"/>
              <a:gd name="connsiteY1406" fmla="*/ 1091418 h 6858001"/>
              <a:gd name="connsiteX1407" fmla="*/ 4365002 w 11036209"/>
              <a:gd name="connsiteY1407" fmla="*/ 1271477 h 6858001"/>
              <a:gd name="connsiteX1408" fmla="*/ 4533237 w 11036209"/>
              <a:gd name="connsiteY1408" fmla="*/ 1357756 h 6858001"/>
              <a:gd name="connsiteX1409" fmla="*/ 4372480 w 11036209"/>
              <a:gd name="connsiteY1409" fmla="*/ 1459039 h 6858001"/>
              <a:gd name="connsiteX1410" fmla="*/ 4346311 w 11036209"/>
              <a:gd name="connsiteY1410" fmla="*/ 1650353 h 6858001"/>
              <a:gd name="connsiteX1411" fmla="*/ 4200506 w 11036209"/>
              <a:gd name="connsiteY1411" fmla="*/ 1530312 h 6858001"/>
              <a:gd name="connsiteX1412" fmla="*/ 4009839 w 11036209"/>
              <a:gd name="connsiteY1412" fmla="*/ 1560323 h 6858001"/>
              <a:gd name="connsiteX1413" fmla="*/ 4080871 w 11036209"/>
              <a:gd name="connsiteY1413" fmla="*/ 1380263 h 6858001"/>
              <a:gd name="connsiteX1414" fmla="*/ 3994885 w 11036209"/>
              <a:gd name="connsiteY1414" fmla="*/ 1207706 h 6858001"/>
              <a:gd name="connsiteX1415" fmla="*/ 4178074 w 11036209"/>
              <a:gd name="connsiteY1415" fmla="*/ 1222711 h 6858001"/>
              <a:gd name="connsiteX1416" fmla="*/ 4323878 w 11036209"/>
              <a:gd name="connsiteY1416" fmla="*/ 1091418 h 6858001"/>
              <a:gd name="connsiteX1417" fmla="*/ 8648228 w 11036209"/>
              <a:gd name="connsiteY1417" fmla="*/ 1066084 h 6858001"/>
              <a:gd name="connsiteX1418" fmla="*/ 8685707 w 11036209"/>
              <a:gd name="connsiteY1418" fmla="*/ 1200770 h 6858001"/>
              <a:gd name="connsiteX1419" fmla="*/ 8813134 w 11036209"/>
              <a:gd name="connsiteY1419" fmla="*/ 1271855 h 6858001"/>
              <a:gd name="connsiteX1420" fmla="*/ 8689456 w 11036209"/>
              <a:gd name="connsiteY1420" fmla="*/ 1342939 h 6858001"/>
              <a:gd name="connsiteX1421" fmla="*/ 8666968 w 11036209"/>
              <a:gd name="connsiteY1421" fmla="*/ 1481366 h 6858001"/>
              <a:gd name="connsiteX1422" fmla="*/ 8554533 w 11036209"/>
              <a:gd name="connsiteY1422" fmla="*/ 1399058 h 6858001"/>
              <a:gd name="connsiteX1423" fmla="*/ 8415863 w 11036209"/>
              <a:gd name="connsiteY1423" fmla="*/ 1421505 h 6858001"/>
              <a:gd name="connsiteX1424" fmla="*/ 8468333 w 11036209"/>
              <a:gd name="connsiteY1424" fmla="*/ 1290561 h 6858001"/>
              <a:gd name="connsiteX1425" fmla="*/ 8404619 w 11036209"/>
              <a:gd name="connsiteY1425" fmla="*/ 1155875 h 6858001"/>
              <a:gd name="connsiteX1426" fmla="*/ 8535793 w 11036209"/>
              <a:gd name="connsiteY1426" fmla="*/ 1167098 h 6858001"/>
              <a:gd name="connsiteX1427" fmla="*/ 8648228 w 11036209"/>
              <a:gd name="connsiteY1427" fmla="*/ 1066084 h 6858001"/>
              <a:gd name="connsiteX1428" fmla="*/ 10568055 w 11036209"/>
              <a:gd name="connsiteY1428" fmla="*/ 1028083 h 6858001"/>
              <a:gd name="connsiteX1429" fmla="*/ 10597611 w 11036209"/>
              <a:gd name="connsiteY1429" fmla="*/ 1065783 h 6858001"/>
              <a:gd name="connsiteX1430" fmla="*/ 10571749 w 11036209"/>
              <a:gd name="connsiteY1430" fmla="*/ 1107253 h 6858001"/>
              <a:gd name="connsiteX1431" fmla="*/ 10520025 w 11036209"/>
              <a:gd name="connsiteY1431" fmla="*/ 1095943 h 6858001"/>
              <a:gd name="connsiteX1432" fmla="*/ 10520025 w 11036209"/>
              <a:gd name="connsiteY1432" fmla="*/ 1046933 h 6858001"/>
              <a:gd name="connsiteX1433" fmla="*/ 10568055 w 11036209"/>
              <a:gd name="connsiteY1433" fmla="*/ 1028083 h 6858001"/>
              <a:gd name="connsiteX1434" fmla="*/ 7408468 w 11036209"/>
              <a:gd name="connsiteY1434" fmla="*/ 1028083 h 6858001"/>
              <a:gd name="connsiteX1435" fmla="*/ 7445906 w 11036209"/>
              <a:gd name="connsiteY1435" fmla="*/ 1174042 h 6858001"/>
              <a:gd name="connsiteX1436" fmla="*/ 7584425 w 11036209"/>
              <a:gd name="connsiteY1436" fmla="*/ 1248893 h 6858001"/>
              <a:gd name="connsiteX1437" fmla="*/ 7449648 w 11036209"/>
              <a:gd name="connsiteY1437" fmla="*/ 1327487 h 6858001"/>
              <a:gd name="connsiteX1438" fmla="*/ 7427186 w 11036209"/>
              <a:gd name="connsiteY1438" fmla="*/ 1480931 h 6858001"/>
              <a:gd name="connsiteX1439" fmla="*/ 7311130 w 11036209"/>
              <a:gd name="connsiteY1439" fmla="*/ 1383625 h 6858001"/>
              <a:gd name="connsiteX1440" fmla="*/ 7153891 w 11036209"/>
              <a:gd name="connsiteY1440" fmla="*/ 1406080 h 6858001"/>
              <a:gd name="connsiteX1441" fmla="*/ 7210048 w 11036209"/>
              <a:gd name="connsiteY1441" fmla="*/ 1260120 h 6858001"/>
              <a:gd name="connsiteX1442" fmla="*/ 7142659 w 11036209"/>
              <a:gd name="connsiteY1442" fmla="*/ 1121647 h 6858001"/>
              <a:gd name="connsiteX1443" fmla="*/ 7292410 w 11036209"/>
              <a:gd name="connsiteY1443" fmla="*/ 1132874 h 6858001"/>
              <a:gd name="connsiteX1444" fmla="*/ 7408468 w 11036209"/>
              <a:gd name="connsiteY1444" fmla="*/ 1028083 h 6858001"/>
              <a:gd name="connsiteX1445" fmla="*/ 4948877 w 11036209"/>
              <a:gd name="connsiteY1445" fmla="*/ 1009082 h 6858001"/>
              <a:gd name="connsiteX1446" fmla="*/ 4982467 w 11036209"/>
              <a:gd name="connsiteY1446" fmla="*/ 1159009 h 6858001"/>
              <a:gd name="connsiteX1447" fmla="*/ 5131758 w 11036209"/>
              <a:gd name="connsiteY1447" fmla="*/ 1237720 h 6858001"/>
              <a:gd name="connsiteX1448" fmla="*/ 4986199 w 11036209"/>
              <a:gd name="connsiteY1448" fmla="*/ 1335174 h 6858001"/>
              <a:gd name="connsiteX1449" fmla="*/ 4963805 w 11036209"/>
              <a:gd name="connsiteY1449" fmla="*/ 1488849 h 6858001"/>
              <a:gd name="connsiteX1450" fmla="*/ 4836909 w 11036209"/>
              <a:gd name="connsiteY1450" fmla="*/ 1387649 h 6858001"/>
              <a:gd name="connsiteX1451" fmla="*/ 4672687 w 11036209"/>
              <a:gd name="connsiteY1451" fmla="*/ 1410136 h 6858001"/>
              <a:gd name="connsiteX1452" fmla="*/ 4736137 w 11036209"/>
              <a:gd name="connsiteY1452" fmla="*/ 1260210 h 6858001"/>
              <a:gd name="connsiteX1453" fmla="*/ 4661492 w 11036209"/>
              <a:gd name="connsiteY1453" fmla="*/ 1114031 h 6858001"/>
              <a:gd name="connsiteX1454" fmla="*/ 4821979 w 11036209"/>
              <a:gd name="connsiteY1454" fmla="*/ 1121527 h 6858001"/>
              <a:gd name="connsiteX1455" fmla="*/ 4948877 w 11036209"/>
              <a:gd name="connsiteY1455" fmla="*/ 1009082 h 6858001"/>
              <a:gd name="connsiteX1456" fmla="*/ 5525905 w 11036209"/>
              <a:gd name="connsiteY1456" fmla="*/ 975831 h 6858001"/>
              <a:gd name="connsiteX1457" fmla="*/ 5649525 w 11036209"/>
              <a:gd name="connsiteY1457" fmla="*/ 1125332 h 6858001"/>
              <a:gd name="connsiteX1458" fmla="*/ 5563366 w 11036209"/>
              <a:gd name="connsiteY1458" fmla="*/ 1188870 h 6858001"/>
              <a:gd name="connsiteX1459" fmla="*/ 5548381 w 11036209"/>
              <a:gd name="connsiteY1459" fmla="*/ 1293522 h 6858001"/>
              <a:gd name="connsiteX1460" fmla="*/ 5454730 w 11036209"/>
              <a:gd name="connsiteY1460" fmla="*/ 1226244 h 6858001"/>
              <a:gd name="connsiteX1461" fmla="*/ 5346094 w 11036209"/>
              <a:gd name="connsiteY1461" fmla="*/ 1241194 h 6858001"/>
              <a:gd name="connsiteX1462" fmla="*/ 5391047 w 11036209"/>
              <a:gd name="connsiteY1462" fmla="*/ 1144019 h 6858001"/>
              <a:gd name="connsiteX1463" fmla="*/ 5342349 w 11036209"/>
              <a:gd name="connsiteY1463" fmla="*/ 1039368 h 6858001"/>
              <a:gd name="connsiteX1464" fmla="*/ 5443493 w 11036209"/>
              <a:gd name="connsiteY1464" fmla="*/ 1050581 h 6858001"/>
              <a:gd name="connsiteX1465" fmla="*/ 5525905 w 11036209"/>
              <a:gd name="connsiteY1465" fmla="*/ 975831 h 6858001"/>
              <a:gd name="connsiteX1466" fmla="*/ 9838536 w 11036209"/>
              <a:gd name="connsiteY1466" fmla="*/ 937829 h 6858001"/>
              <a:gd name="connsiteX1467" fmla="*/ 9905671 w 11036209"/>
              <a:gd name="connsiteY1467" fmla="*/ 1020295 h 6858001"/>
              <a:gd name="connsiteX1468" fmla="*/ 9853455 w 11036209"/>
              <a:gd name="connsiteY1468" fmla="*/ 1121503 h 6858001"/>
              <a:gd name="connsiteX1469" fmla="*/ 9745292 w 11036209"/>
              <a:gd name="connsiteY1469" fmla="*/ 1091516 h 6858001"/>
              <a:gd name="connsiteX1470" fmla="*/ 9737832 w 11036209"/>
              <a:gd name="connsiteY1470" fmla="*/ 975313 h 6858001"/>
              <a:gd name="connsiteX1471" fmla="*/ 9838536 w 11036209"/>
              <a:gd name="connsiteY1471" fmla="*/ 937829 h 6858001"/>
              <a:gd name="connsiteX1472" fmla="*/ 2785092 w 11036209"/>
              <a:gd name="connsiteY1472" fmla="*/ 926746 h 6858001"/>
              <a:gd name="connsiteX1473" fmla="*/ 2826250 w 11036209"/>
              <a:gd name="connsiteY1473" fmla="*/ 1106619 h 6858001"/>
              <a:gd name="connsiteX1474" fmla="*/ 3002102 w 11036209"/>
              <a:gd name="connsiteY1474" fmla="*/ 1196557 h 6858001"/>
              <a:gd name="connsiteX1475" fmla="*/ 2833732 w 11036209"/>
              <a:gd name="connsiteY1475" fmla="*/ 1301481 h 6858001"/>
              <a:gd name="connsiteX1476" fmla="*/ 2807544 w 11036209"/>
              <a:gd name="connsiteY1476" fmla="*/ 1488849 h 6858001"/>
              <a:gd name="connsiteX1477" fmla="*/ 2661621 w 11036209"/>
              <a:gd name="connsiteY1477" fmla="*/ 1368934 h 6858001"/>
              <a:gd name="connsiteX1478" fmla="*/ 2467059 w 11036209"/>
              <a:gd name="connsiteY1478" fmla="*/ 1391418 h 6858001"/>
              <a:gd name="connsiteX1479" fmla="*/ 2541890 w 11036209"/>
              <a:gd name="connsiteY1479" fmla="*/ 1219040 h 6858001"/>
              <a:gd name="connsiteX1480" fmla="*/ 2455833 w 11036209"/>
              <a:gd name="connsiteY1480" fmla="*/ 1039167 h 6858001"/>
              <a:gd name="connsiteX1481" fmla="*/ 2642912 w 11036209"/>
              <a:gd name="connsiteY1481" fmla="*/ 1057903 h 6858001"/>
              <a:gd name="connsiteX1482" fmla="*/ 2785092 w 11036209"/>
              <a:gd name="connsiteY1482" fmla="*/ 926746 h 6858001"/>
              <a:gd name="connsiteX1483" fmla="*/ 6091088 w 11036209"/>
              <a:gd name="connsiteY1483" fmla="*/ 874494 h 6858001"/>
              <a:gd name="connsiteX1484" fmla="*/ 6184710 w 11036209"/>
              <a:gd name="connsiteY1484" fmla="*/ 990980 h 6858001"/>
              <a:gd name="connsiteX1485" fmla="*/ 6106068 w 11036209"/>
              <a:gd name="connsiteY1485" fmla="*/ 1126253 h 6858001"/>
              <a:gd name="connsiteX1486" fmla="*/ 6038661 w 11036209"/>
              <a:gd name="connsiteY1486" fmla="*/ 1069890 h 6858001"/>
              <a:gd name="connsiteX1487" fmla="*/ 5956275 w 11036209"/>
              <a:gd name="connsiteY1487" fmla="*/ 1084920 h 6858001"/>
              <a:gd name="connsiteX1488" fmla="*/ 5986235 w 11036209"/>
              <a:gd name="connsiteY1488" fmla="*/ 1006010 h 6858001"/>
              <a:gd name="connsiteX1489" fmla="*/ 5948786 w 11036209"/>
              <a:gd name="connsiteY1489" fmla="*/ 927101 h 6858001"/>
              <a:gd name="connsiteX1490" fmla="*/ 6031172 w 11036209"/>
              <a:gd name="connsiteY1490" fmla="*/ 934617 h 6858001"/>
              <a:gd name="connsiteX1491" fmla="*/ 6091088 w 11036209"/>
              <a:gd name="connsiteY1491" fmla="*/ 874494 h 6858001"/>
              <a:gd name="connsiteX1492" fmla="*/ 1833853 w 11036209"/>
              <a:gd name="connsiteY1492" fmla="*/ 819077 h 6858001"/>
              <a:gd name="connsiteX1493" fmla="*/ 1860051 w 11036209"/>
              <a:gd name="connsiteY1493" fmla="*/ 942349 h 6858001"/>
              <a:gd name="connsiteX1494" fmla="*/ 1976071 w 11036209"/>
              <a:gd name="connsiteY1494" fmla="*/ 1002119 h 6858001"/>
              <a:gd name="connsiteX1495" fmla="*/ 1867534 w 11036209"/>
              <a:gd name="connsiteY1495" fmla="*/ 1073094 h 6858001"/>
              <a:gd name="connsiteX1496" fmla="*/ 1841338 w 11036209"/>
              <a:gd name="connsiteY1496" fmla="*/ 1203839 h 6858001"/>
              <a:gd name="connsiteX1497" fmla="*/ 1744033 w 11036209"/>
              <a:gd name="connsiteY1497" fmla="*/ 1121657 h 6858001"/>
              <a:gd name="connsiteX1498" fmla="*/ 1613042 w 11036209"/>
              <a:gd name="connsiteY1498" fmla="*/ 1140334 h 6858001"/>
              <a:gd name="connsiteX1499" fmla="*/ 1657953 w 11036209"/>
              <a:gd name="connsiteY1499" fmla="*/ 1024530 h 6858001"/>
              <a:gd name="connsiteX1500" fmla="*/ 1605556 w 11036209"/>
              <a:gd name="connsiteY1500" fmla="*/ 897523 h 6858001"/>
              <a:gd name="connsiteX1501" fmla="*/ 1729060 w 11036209"/>
              <a:gd name="connsiteY1501" fmla="*/ 908729 h 6858001"/>
              <a:gd name="connsiteX1502" fmla="*/ 1833853 w 11036209"/>
              <a:gd name="connsiteY1502" fmla="*/ 819077 h 6858001"/>
              <a:gd name="connsiteX1503" fmla="*/ 857698 w 11036209"/>
              <a:gd name="connsiteY1503" fmla="*/ 784241 h 6858001"/>
              <a:gd name="connsiteX1504" fmla="*/ 872698 w 11036209"/>
              <a:gd name="connsiteY1504" fmla="*/ 874319 h 6858001"/>
              <a:gd name="connsiteX1505" fmla="*/ 962702 w 11036209"/>
              <a:gd name="connsiteY1505" fmla="*/ 923110 h 6858001"/>
              <a:gd name="connsiteX1506" fmla="*/ 876449 w 11036209"/>
              <a:gd name="connsiteY1506" fmla="*/ 983161 h 6858001"/>
              <a:gd name="connsiteX1507" fmla="*/ 861447 w 11036209"/>
              <a:gd name="connsiteY1507" fmla="*/ 1088252 h 6858001"/>
              <a:gd name="connsiteX1508" fmla="*/ 786443 w 11036209"/>
              <a:gd name="connsiteY1508" fmla="*/ 1020693 h 6858001"/>
              <a:gd name="connsiteX1509" fmla="*/ 685190 w 11036209"/>
              <a:gd name="connsiteY1509" fmla="*/ 1035707 h 6858001"/>
              <a:gd name="connsiteX1510" fmla="*/ 677690 w 11036209"/>
              <a:gd name="connsiteY1510" fmla="*/ 844293 h 6858001"/>
              <a:gd name="connsiteX1511" fmla="*/ 775198 w 11036209"/>
              <a:gd name="connsiteY1511" fmla="*/ 855553 h 6858001"/>
              <a:gd name="connsiteX1512" fmla="*/ 857698 w 11036209"/>
              <a:gd name="connsiteY1512" fmla="*/ 784241 h 6858001"/>
              <a:gd name="connsiteX1513" fmla="*/ 7928915 w 11036209"/>
              <a:gd name="connsiteY1513" fmla="*/ 758907 h 6858001"/>
              <a:gd name="connsiteX1514" fmla="*/ 7958874 w 11036209"/>
              <a:gd name="connsiteY1514" fmla="*/ 893550 h 6858001"/>
              <a:gd name="connsiteX1515" fmla="*/ 8097441 w 11036209"/>
              <a:gd name="connsiteY1515" fmla="*/ 968351 h 6858001"/>
              <a:gd name="connsiteX1516" fmla="*/ 7962620 w 11036209"/>
              <a:gd name="connsiteY1516" fmla="*/ 1050633 h 6858001"/>
              <a:gd name="connsiteX1517" fmla="*/ 7947640 w 11036209"/>
              <a:gd name="connsiteY1517" fmla="*/ 1192757 h 6858001"/>
              <a:gd name="connsiteX1518" fmla="*/ 7824053 w 11036209"/>
              <a:gd name="connsiteY1518" fmla="*/ 1102994 h 6858001"/>
              <a:gd name="connsiteX1519" fmla="*/ 7677996 w 11036209"/>
              <a:gd name="connsiteY1519" fmla="*/ 1125434 h 6858001"/>
              <a:gd name="connsiteX1520" fmla="*/ 7734172 w 11036209"/>
              <a:gd name="connsiteY1520" fmla="*/ 987052 h 6858001"/>
              <a:gd name="connsiteX1521" fmla="*/ 7666760 w 11036209"/>
              <a:gd name="connsiteY1521" fmla="*/ 848669 h 6858001"/>
              <a:gd name="connsiteX1522" fmla="*/ 7809073 w 11036209"/>
              <a:gd name="connsiteY1522" fmla="*/ 859889 h 6858001"/>
              <a:gd name="connsiteX1523" fmla="*/ 7928915 w 11036209"/>
              <a:gd name="connsiteY1523" fmla="*/ 758907 h 6858001"/>
              <a:gd name="connsiteX1524" fmla="*/ 6629326 w 11036209"/>
              <a:gd name="connsiteY1524" fmla="*/ 725656 h 6858001"/>
              <a:gd name="connsiteX1525" fmla="*/ 6704061 w 11036209"/>
              <a:gd name="connsiteY1525" fmla="*/ 819016 h 6858001"/>
              <a:gd name="connsiteX1526" fmla="*/ 6651747 w 11036209"/>
              <a:gd name="connsiteY1526" fmla="*/ 856361 h 6858001"/>
              <a:gd name="connsiteX1527" fmla="*/ 6640535 w 11036209"/>
              <a:gd name="connsiteY1527" fmla="*/ 923581 h 6858001"/>
              <a:gd name="connsiteX1528" fmla="*/ 6588221 w 11036209"/>
              <a:gd name="connsiteY1528" fmla="*/ 878768 h 6858001"/>
              <a:gd name="connsiteX1529" fmla="*/ 6520958 w 11036209"/>
              <a:gd name="connsiteY1529" fmla="*/ 889971 h 6858001"/>
              <a:gd name="connsiteX1530" fmla="*/ 6547116 w 11036209"/>
              <a:gd name="connsiteY1530" fmla="*/ 830221 h 6858001"/>
              <a:gd name="connsiteX1531" fmla="*/ 6517221 w 11036209"/>
              <a:gd name="connsiteY1531" fmla="*/ 774204 h 6858001"/>
              <a:gd name="connsiteX1532" fmla="*/ 6629326 w 11036209"/>
              <a:gd name="connsiteY1532" fmla="*/ 725656 h 6858001"/>
              <a:gd name="connsiteX1533" fmla="*/ 9138092 w 11036209"/>
              <a:gd name="connsiteY1533" fmla="*/ 720906 h 6858001"/>
              <a:gd name="connsiteX1534" fmla="*/ 9258065 w 11036209"/>
              <a:gd name="connsiteY1534" fmla="*/ 874351 h 6858001"/>
              <a:gd name="connsiteX1535" fmla="*/ 9164336 w 11036209"/>
              <a:gd name="connsiteY1535" fmla="*/ 941717 h 6858001"/>
              <a:gd name="connsiteX1536" fmla="*/ 9149339 w 11036209"/>
              <a:gd name="connsiteY1536" fmla="*/ 1050251 h 6858001"/>
              <a:gd name="connsiteX1537" fmla="*/ 9059360 w 11036209"/>
              <a:gd name="connsiteY1537" fmla="*/ 982884 h 6858001"/>
              <a:gd name="connsiteX1538" fmla="*/ 8939386 w 11036209"/>
              <a:gd name="connsiteY1538" fmla="*/ 997855 h 6858001"/>
              <a:gd name="connsiteX1539" fmla="*/ 8984377 w 11036209"/>
              <a:gd name="connsiteY1539" fmla="*/ 889323 h 6858001"/>
              <a:gd name="connsiteX1540" fmla="*/ 8931888 w 11036209"/>
              <a:gd name="connsiteY1540" fmla="*/ 788272 h 6858001"/>
              <a:gd name="connsiteX1541" fmla="*/ 9044363 w 11036209"/>
              <a:gd name="connsiteY1541" fmla="*/ 795757 h 6858001"/>
              <a:gd name="connsiteX1542" fmla="*/ 9138092 w 11036209"/>
              <a:gd name="connsiteY1542" fmla="*/ 720906 h 6858001"/>
              <a:gd name="connsiteX1543" fmla="*/ 3444036 w 11036209"/>
              <a:gd name="connsiteY1543" fmla="*/ 712989 h 6858001"/>
              <a:gd name="connsiteX1544" fmla="*/ 3485170 w 11036209"/>
              <a:gd name="connsiteY1544" fmla="*/ 889217 h 6858001"/>
              <a:gd name="connsiteX1545" fmla="*/ 3649708 w 11036209"/>
              <a:gd name="connsiteY1545" fmla="*/ 975456 h 6858001"/>
              <a:gd name="connsiteX1546" fmla="*/ 3488908 w 11036209"/>
              <a:gd name="connsiteY1546" fmla="*/ 1072945 h 6858001"/>
              <a:gd name="connsiteX1547" fmla="*/ 3462733 w 11036209"/>
              <a:gd name="connsiteY1547" fmla="*/ 1252923 h 6858001"/>
              <a:gd name="connsiteX1548" fmla="*/ 3320632 w 11036209"/>
              <a:gd name="connsiteY1548" fmla="*/ 1140436 h 6858001"/>
              <a:gd name="connsiteX1549" fmla="*/ 3137396 w 11036209"/>
              <a:gd name="connsiteY1549" fmla="*/ 1162933 h 6858001"/>
              <a:gd name="connsiteX1550" fmla="*/ 3208448 w 11036209"/>
              <a:gd name="connsiteY1550" fmla="*/ 997955 h 6858001"/>
              <a:gd name="connsiteX1551" fmla="*/ 3122439 w 11036209"/>
              <a:gd name="connsiteY1551" fmla="*/ 832974 h 6858001"/>
              <a:gd name="connsiteX1552" fmla="*/ 3305674 w 11036209"/>
              <a:gd name="connsiteY1552" fmla="*/ 840474 h 6858001"/>
              <a:gd name="connsiteX1553" fmla="*/ 3444036 w 11036209"/>
              <a:gd name="connsiteY1553" fmla="*/ 712989 h 6858001"/>
              <a:gd name="connsiteX1554" fmla="*/ 4091671 w 11036209"/>
              <a:gd name="connsiteY1554" fmla="*/ 545150 h 6858001"/>
              <a:gd name="connsiteX1555" fmla="*/ 4129085 w 11036209"/>
              <a:gd name="connsiteY1555" fmla="*/ 713797 h 6858001"/>
              <a:gd name="connsiteX1556" fmla="*/ 4286229 w 11036209"/>
              <a:gd name="connsiteY1556" fmla="*/ 792500 h 6858001"/>
              <a:gd name="connsiteX1557" fmla="*/ 4136568 w 11036209"/>
              <a:gd name="connsiteY1557" fmla="*/ 889941 h 6858001"/>
              <a:gd name="connsiteX1558" fmla="*/ 4110379 w 11036209"/>
              <a:gd name="connsiteY1558" fmla="*/ 1066084 h 6858001"/>
              <a:gd name="connsiteX1559" fmla="*/ 3968201 w 11036209"/>
              <a:gd name="connsiteY1559" fmla="*/ 953652 h 6858001"/>
              <a:gd name="connsiteX1560" fmla="*/ 3792351 w 11036209"/>
              <a:gd name="connsiteY1560" fmla="*/ 979886 h 6858001"/>
              <a:gd name="connsiteX1561" fmla="*/ 3859700 w 11036209"/>
              <a:gd name="connsiteY1561" fmla="*/ 814986 h 6858001"/>
              <a:gd name="connsiteX1562" fmla="*/ 3781128 w 11036209"/>
              <a:gd name="connsiteY1562" fmla="*/ 653834 h 6858001"/>
              <a:gd name="connsiteX1563" fmla="*/ 3953235 w 11036209"/>
              <a:gd name="connsiteY1563" fmla="*/ 668826 h 6858001"/>
              <a:gd name="connsiteX1564" fmla="*/ 4091671 w 11036209"/>
              <a:gd name="connsiteY1564" fmla="*/ 545150 h 6858001"/>
              <a:gd name="connsiteX1565" fmla="*/ 8408794 w 11036209"/>
              <a:gd name="connsiteY1565" fmla="*/ 484980 h 6858001"/>
              <a:gd name="connsiteX1566" fmla="*/ 8431250 w 11036209"/>
              <a:gd name="connsiteY1566" fmla="*/ 586029 h 6858001"/>
              <a:gd name="connsiteX1567" fmla="*/ 8536041 w 11036209"/>
              <a:gd name="connsiteY1567" fmla="*/ 638425 h 6858001"/>
              <a:gd name="connsiteX1568" fmla="*/ 8434992 w 11036209"/>
              <a:gd name="connsiteY1568" fmla="*/ 698307 h 6858001"/>
              <a:gd name="connsiteX1569" fmla="*/ 8420023 w 11036209"/>
              <a:gd name="connsiteY1569" fmla="*/ 814325 h 6858001"/>
              <a:gd name="connsiteX1570" fmla="*/ 8330201 w 11036209"/>
              <a:gd name="connsiteY1570" fmla="*/ 743216 h 6858001"/>
              <a:gd name="connsiteX1571" fmla="*/ 8214183 w 11036209"/>
              <a:gd name="connsiteY1571" fmla="*/ 758187 h 6858001"/>
              <a:gd name="connsiteX1572" fmla="*/ 8206697 w 11036209"/>
              <a:gd name="connsiteY1572" fmla="*/ 556089 h 6858001"/>
              <a:gd name="connsiteX1573" fmla="*/ 8315232 w 11036209"/>
              <a:gd name="connsiteY1573" fmla="*/ 556089 h 6858001"/>
              <a:gd name="connsiteX1574" fmla="*/ 8408794 w 11036209"/>
              <a:gd name="connsiteY1574" fmla="*/ 484980 h 6858001"/>
              <a:gd name="connsiteX1575" fmla="*/ 2504830 w 11036209"/>
              <a:gd name="connsiteY1575" fmla="*/ 477065 h 6858001"/>
              <a:gd name="connsiteX1576" fmla="*/ 2538504 w 11036209"/>
              <a:gd name="connsiteY1576" fmla="*/ 627174 h 6858001"/>
              <a:gd name="connsiteX1577" fmla="*/ 2680675 w 11036209"/>
              <a:gd name="connsiteY1577" fmla="*/ 702229 h 6858001"/>
              <a:gd name="connsiteX1578" fmla="*/ 2542246 w 11036209"/>
              <a:gd name="connsiteY1578" fmla="*/ 792295 h 6858001"/>
              <a:gd name="connsiteX1579" fmla="*/ 2519796 w 11036209"/>
              <a:gd name="connsiteY1579" fmla="*/ 953664 h 6858001"/>
              <a:gd name="connsiteX1580" fmla="*/ 2392588 w 11036209"/>
              <a:gd name="connsiteY1580" fmla="*/ 848589 h 6858001"/>
              <a:gd name="connsiteX1581" fmla="*/ 2235451 w 11036209"/>
              <a:gd name="connsiteY1581" fmla="*/ 871103 h 6858001"/>
              <a:gd name="connsiteX1582" fmla="*/ 2291572 w 11036209"/>
              <a:gd name="connsiteY1582" fmla="*/ 728500 h 6858001"/>
              <a:gd name="connsiteX1583" fmla="*/ 2216745 w 11036209"/>
              <a:gd name="connsiteY1583" fmla="*/ 582142 h 6858001"/>
              <a:gd name="connsiteX1584" fmla="*/ 2377624 w 11036209"/>
              <a:gd name="connsiteY1584" fmla="*/ 589647 h 6858001"/>
              <a:gd name="connsiteX1585" fmla="*/ 2504830 w 11036209"/>
              <a:gd name="connsiteY1585" fmla="*/ 477065 h 6858001"/>
              <a:gd name="connsiteX1586" fmla="*/ 10287594 w 11036209"/>
              <a:gd name="connsiteY1586" fmla="*/ 470730 h 6858001"/>
              <a:gd name="connsiteX1587" fmla="*/ 10328436 w 11036209"/>
              <a:gd name="connsiteY1587" fmla="*/ 519250 h 6858001"/>
              <a:gd name="connsiteX1588" fmla="*/ 10291307 w 11036209"/>
              <a:gd name="connsiteY1588" fmla="*/ 575234 h 6858001"/>
              <a:gd name="connsiteX1589" fmla="*/ 10224477 w 11036209"/>
              <a:gd name="connsiteY1589" fmla="*/ 556572 h 6858001"/>
              <a:gd name="connsiteX1590" fmla="*/ 10220765 w 11036209"/>
              <a:gd name="connsiteY1590" fmla="*/ 493123 h 6858001"/>
              <a:gd name="connsiteX1591" fmla="*/ 10287594 w 11036209"/>
              <a:gd name="connsiteY1591" fmla="*/ 470730 h 6858001"/>
              <a:gd name="connsiteX1592" fmla="*/ 474957 w 11036209"/>
              <a:gd name="connsiteY1592" fmla="*/ 440646 h 6858001"/>
              <a:gd name="connsiteX1593" fmla="*/ 493684 w 11036209"/>
              <a:gd name="connsiteY1593" fmla="*/ 504270 h 6858001"/>
              <a:gd name="connsiteX1594" fmla="*/ 557355 w 11036209"/>
              <a:gd name="connsiteY1594" fmla="*/ 534210 h 6858001"/>
              <a:gd name="connsiteX1595" fmla="*/ 486192 w 11036209"/>
              <a:gd name="connsiteY1595" fmla="*/ 646486 h 6858001"/>
              <a:gd name="connsiteX1596" fmla="*/ 366342 w 11036209"/>
              <a:gd name="connsiteY1596" fmla="*/ 609061 h 6858001"/>
              <a:gd name="connsiteX1597" fmla="*/ 362596 w 11036209"/>
              <a:gd name="connsiteY1597" fmla="*/ 485557 h 6858001"/>
              <a:gd name="connsiteX1598" fmla="*/ 474957 w 11036209"/>
              <a:gd name="connsiteY1598" fmla="*/ 440646 h 6858001"/>
              <a:gd name="connsiteX1599" fmla="*/ 4706116 w 11036209"/>
              <a:gd name="connsiteY1599" fmla="*/ 421645 h 6858001"/>
              <a:gd name="connsiteX1600" fmla="*/ 4751024 w 11036209"/>
              <a:gd name="connsiteY1600" fmla="*/ 579123 h 6858001"/>
              <a:gd name="connsiteX1601" fmla="*/ 4889500 w 11036209"/>
              <a:gd name="connsiteY1601" fmla="*/ 646613 h 6858001"/>
              <a:gd name="connsiteX1602" fmla="*/ 4751024 w 11036209"/>
              <a:gd name="connsiteY1602" fmla="*/ 732850 h 6858001"/>
              <a:gd name="connsiteX1603" fmla="*/ 4728569 w 11036209"/>
              <a:gd name="connsiteY1603" fmla="*/ 890328 h 6858001"/>
              <a:gd name="connsiteX1604" fmla="*/ 4605065 w 11036209"/>
              <a:gd name="connsiteY1604" fmla="*/ 789091 h 6858001"/>
              <a:gd name="connsiteX1605" fmla="*/ 4447878 w 11036209"/>
              <a:gd name="connsiteY1605" fmla="*/ 811589 h 6858001"/>
              <a:gd name="connsiteX1606" fmla="*/ 4504017 w 11036209"/>
              <a:gd name="connsiteY1606" fmla="*/ 665360 h 6858001"/>
              <a:gd name="connsiteX1607" fmla="*/ 4436651 w 11036209"/>
              <a:gd name="connsiteY1607" fmla="*/ 519130 h 6858001"/>
              <a:gd name="connsiteX1608" fmla="*/ 4590097 w 11036209"/>
              <a:gd name="connsiteY1608" fmla="*/ 534129 h 6858001"/>
              <a:gd name="connsiteX1609" fmla="*/ 4706116 w 11036209"/>
              <a:gd name="connsiteY1609" fmla="*/ 421645 h 6858001"/>
              <a:gd name="connsiteX1610" fmla="*/ 1497535 w 11036209"/>
              <a:gd name="connsiteY1610" fmla="*/ 410562 h 6858001"/>
              <a:gd name="connsiteX1611" fmla="*/ 1527560 w 11036209"/>
              <a:gd name="connsiteY1611" fmla="*/ 511517 h 6858001"/>
              <a:gd name="connsiteX1612" fmla="*/ 1621391 w 11036209"/>
              <a:gd name="connsiteY1612" fmla="*/ 560126 h 6858001"/>
              <a:gd name="connsiteX1613" fmla="*/ 1531314 w 11036209"/>
              <a:gd name="connsiteY1613" fmla="*/ 612473 h 6858001"/>
              <a:gd name="connsiteX1614" fmla="*/ 1512547 w 11036209"/>
              <a:gd name="connsiteY1614" fmla="*/ 720906 h 6858001"/>
              <a:gd name="connsiteX1615" fmla="*/ 1429976 w 11036209"/>
              <a:gd name="connsiteY1615" fmla="*/ 657343 h 6858001"/>
              <a:gd name="connsiteX1616" fmla="*/ 1324885 w 11036209"/>
              <a:gd name="connsiteY1616" fmla="*/ 672298 h 6858001"/>
              <a:gd name="connsiteX1617" fmla="*/ 1366173 w 11036209"/>
              <a:gd name="connsiteY1617" fmla="*/ 575083 h 6858001"/>
              <a:gd name="connsiteX1618" fmla="*/ 1317380 w 11036209"/>
              <a:gd name="connsiteY1618" fmla="*/ 474128 h 6858001"/>
              <a:gd name="connsiteX1619" fmla="*/ 1497535 w 11036209"/>
              <a:gd name="connsiteY1619" fmla="*/ 410562 h 6858001"/>
              <a:gd name="connsiteX1620" fmla="*/ 7183739 w 11036209"/>
              <a:gd name="connsiteY1620" fmla="*/ 391562 h 6858001"/>
              <a:gd name="connsiteX1621" fmla="*/ 7213614 w 11036209"/>
              <a:gd name="connsiteY1621" fmla="*/ 522925 h 6858001"/>
              <a:gd name="connsiteX1622" fmla="*/ 7340583 w 11036209"/>
              <a:gd name="connsiteY1622" fmla="*/ 586729 h 6858001"/>
              <a:gd name="connsiteX1623" fmla="*/ 7217349 w 11036209"/>
              <a:gd name="connsiteY1623" fmla="*/ 665546 h 6858001"/>
              <a:gd name="connsiteX1624" fmla="*/ 7198676 w 11036209"/>
              <a:gd name="connsiteY1624" fmla="*/ 796909 h 6858001"/>
              <a:gd name="connsiteX1625" fmla="*/ 7090379 w 11036209"/>
              <a:gd name="connsiteY1625" fmla="*/ 710587 h 6858001"/>
              <a:gd name="connsiteX1626" fmla="*/ 6952206 w 11036209"/>
              <a:gd name="connsiteY1626" fmla="*/ 733104 h 6858001"/>
              <a:gd name="connsiteX1627" fmla="*/ 7004487 w 11036209"/>
              <a:gd name="connsiteY1627" fmla="*/ 609249 h 6858001"/>
              <a:gd name="connsiteX1628" fmla="*/ 6944737 w 11036209"/>
              <a:gd name="connsiteY1628" fmla="*/ 474133 h 6858001"/>
              <a:gd name="connsiteX1629" fmla="*/ 7075441 w 11036209"/>
              <a:gd name="connsiteY1629" fmla="*/ 489145 h 6858001"/>
              <a:gd name="connsiteX1630" fmla="*/ 7183739 w 11036209"/>
              <a:gd name="connsiteY1630" fmla="*/ 391562 h 6858001"/>
              <a:gd name="connsiteX1631" fmla="*/ 5293673 w 11036209"/>
              <a:gd name="connsiteY1631" fmla="*/ 358333 h 6858001"/>
              <a:gd name="connsiteX1632" fmla="*/ 5308607 w 11036209"/>
              <a:gd name="connsiteY1632" fmla="*/ 447885 h 6858001"/>
              <a:gd name="connsiteX1633" fmla="*/ 5405684 w 11036209"/>
              <a:gd name="connsiteY1633" fmla="*/ 507602 h 6858001"/>
              <a:gd name="connsiteX1634" fmla="*/ 5316075 w 11036209"/>
              <a:gd name="connsiteY1634" fmla="*/ 563586 h 6858001"/>
              <a:gd name="connsiteX1635" fmla="*/ 5297407 w 11036209"/>
              <a:gd name="connsiteY1635" fmla="*/ 671822 h 6858001"/>
              <a:gd name="connsiteX1636" fmla="*/ 5110725 w 11036209"/>
              <a:gd name="connsiteY1636" fmla="*/ 619570 h 6858001"/>
              <a:gd name="connsiteX1637" fmla="*/ 5151796 w 11036209"/>
              <a:gd name="connsiteY1637" fmla="*/ 522531 h 6858001"/>
              <a:gd name="connsiteX1638" fmla="*/ 5103257 w 11036209"/>
              <a:gd name="connsiteY1638" fmla="*/ 421760 h 6858001"/>
              <a:gd name="connsiteX1639" fmla="*/ 5293673 w 11036209"/>
              <a:gd name="connsiteY1639" fmla="*/ 358333 h 6858001"/>
              <a:gd name="connsiteX1640" fmla="*/ 9572340 w 11036209"/>
              <a:gd name="connsiteY1640" fmla="*/ 336182 h 6858001"/>
              <a:gd name="connsiteX1641" fmla="*/ 9658664 w 11036209"/>
              <a:gd name="connsiteY1641" fmla="*/ 433182 h 6858001"/>
              <a:gd name="connsiteX1642" fmla="*/ 9594859 w 11036209"/>
              <a:gd name="connsiteY1642" fmla="*/ 477968 h 6858001"/>
              <a:gd name="connsiteX1643" fmla="*/ 9587352 w 11036209"/>
              <a:gd name="connsiteY1643" fmla="*/ 545150 h 6858001"/>
              <a:gd name="connsiteX1644" fmla="*/ 9527301 w 11036209"/>
              <a:gd name="connsiteY1644" fmla="*/ 500364 h 6858001"/>
              <a:gd name="connsiteX1645" fmla="*/ 9459744 w 11036209"/>
              <a:gd name="connsiteY1645" fmla="*/ 511559 h 6858001"/>
              <a:gd name="connsiteX1646" fmla="*/ 9486016 w 11036209"/>
              <a:gd name="connsiteY1646" fmla="*/ 448111 h 6858001"/>
              <a:gd name="connsiteX1647" fmla="*/ 9455989 w 11036209"/>
              <a:gd name="connsiteY1647" fmla="*/ 380930 h 6858001"/>
              <a:gd name="connsiteX1648" fmla="*/ 9572340 w 11036209"/>
              <a:gd name="connsiteY1648" fmla="*/ 336182 h 6858001"/>
              <a:gd name="connsiteX1649" fmla="*/ 5840024 w 11036209"/>
              <a:gd name="connsiteY1649" fmla="*/ 241163 h 6858001"/>
              <a:gd name="connsiteX1650" fmla="*/ 5858723 w 11036209"/>
              <a:gd name="connsiteY1650" fmla="*/ 316440 h 6858001"/>
              <a:gd name="connsiteX1651" fmla="*/ 5929785 w 11036209"/>
              <a:gd name="connsiteY1651" fmla="*/ 354076 h 6858001"/>
              <a:gd name="connsiteX1652" fmla="*/ 5862464 w 11036209"/>
              <a:gd name="connsiteY1652" fmla="*/ 387926 h 6858001"/>
              <a:gd name="connsiteX1653" fmla="*/ 5854984 w 11036209"/>
              <a:gd name="connsiteY1653" fmla="*/ 470730 h 6858001"/>
              <a:gd name="connsiteX1654" fmla="*/ 5787663 w 11036209"/>
              <a:gd name="connsiteY1654" fmla="*/ 421801 h 6858001"/>
              <a:gd name="connsiteX1655" fmla="*/ 5716601 w 11036209"/>
              <a:gd name="connsiteY1655" fmla="*/ 433092 h 6858001"/>
              <a:gd name="connsiteX1656" fmla="*/ 5746522 w 11036209"/>
              <a:gd name="connsiteY1656" fmla="*/ 365369 h 6858001"/>
              <a:gd name="connsiteX1657" fmla="*/ 5712863 w 11036209"/>
              <a:gd name="connsiteY1657" fmla="*/ 297620 h 6858001"/>
              <a:gd name="connsiteX1658" fmla="*/ 5840024 w 11036209"/>
              <a:gd name="connsiteY1658" fmla="*/ 241163 h 6858001"/>
              <a:gd name="connsiteX1659" fmla="*/ 3159032 w 11036209"/>
              <a:gd name="connsiteY1659" fmla="*/ 226902 h 6858001"/>
              <a:gd name="connsiteX1660" fmla="*/ 3192736 w 11036209"/>
              <a:gd name="connsiteY1660" fmla="*/ 376650 h 6858001"/>
              <a:gd name="connsiteX1661" fmla="*/ 3342530 w 11036209"/>
              <a:gd name="connsiteY1661" fmla="*/ 458996 h 6858001"/>
              <a:gd name="connsiteX1662" fmla="*/ 3200225 w 11036209"/>
              <a:gd name="connsiteY1662" fmla="*/ 548844 h 6858001"/>
              <a:gd name="connsiteX1663" fmla="*/ 3174014 w 11036209"/>
              <a:gd name="connsiteY1663" fmla="*/ 702333 h 6858001"/>
              <a:gd name="connsiteX1664" fmla="*/ 3046687 w 11036209"/>
              <a:gd name="connsiteY1664" fmla="*/ 604999 h 6858001"/>
              <a:gd name="connsiteX1665" fmla="*/ 2889405 w 11036209"/>
              <a:gd name="connsiteY1665" fmla="*/ 634948 h 6858001"/>
              <a:gd name="connsiteX1666" fmla="*/ 2945580 w 11036209"/>
              <a:gd name="connsiteY1666" fmla="*/ 477714 h 6858001"/>
              <a:gd name="connsiteX1667" fmla="*/ 2870682 w 11036209"/>
              <a:gd name="connsiteY1667" fmla="*/ 327981 h 6858001"/>
              <a:gd name="connsiteX1668" fmla="*/ 3031708 w 11036209"/>
              <a:gd name="connsiteY1668" fmla="*/ 339213 h 6858001"/>
              <a:gd name="connsiteX1669" fmla="*/ 3159032 w 11036209"/>
              <a:gd name="connsiteY1669" fmla="*/ 226902 h 6858001"/>
              <a:gd name="connsiteX1670" fmla="*/ 7670832 w 11036209"/>
              <a:gd name="connsiteY1670" fmla="*/ 166333 h 6858001"/>
              <a:gd name="connsiteX1671" fmla="*/ 7790265 w 11036209"/>
              <a:gd name="connsiteY1671" fmla="*/ 312551 h 6858001"/>
              <a:gd name="connsiteX1672" fmla="*/ 7696959 w 11036209"/>
              <a:gd name="connsiteY1672" fmla="*/ 372538 h 6858001"/>
              <a:gd name="connsiteX1673" fmla="*/ 7682029 w 11036209"/>
              <a:gd name="connsiteY1673" fmla="*/ 481231 h 6858001"/>
              <a:gd name="connsiteX1674" fmla="*/ 7588723 w 11036209"/>
              <a:gd name="connsiteY1674" fmla="*/ 417496 h 6858001"/>
              <a:gd name="connsiteX1675" fmla="*/ 7484219 w 11036209"/>
              <a:gd name="connsiteY1675" fmla="*/ 432493 h 6858001"/>
              <a:gd name="connsiteX1676" fmla="*/ 7525274 w 11036209"/>
              <a:gd name="connsiteY1676" fmla="*/ 327548 h 6858001"/>
              <a:gd name="connsiteX1677" fmla="*/ 7476754 w 11036209"/>
              <a:gd name="connsiteY1677" fmla="*/ 230070 h 6858001"/>
              <a:gd name="connsiteX1678" fmla="*/ 7577525 w 11036209"/>
              <a:gd name="connsiteY1678" fmla="*/ 237568 h 6858001"/>
              <a:gd name="connsiteX1679" fmla="*/ 7670832 w 11036209"/>
              <a:gd name="connsiteY1679" fmla="*/ 166333 h 6858001"/>
              <a:gd name="connsiteX1680" fmla="*/ 8857468 w 11036209"/>
              <a:gd name="connsiteY1680" fmla="*/ 130337 h 6858001"/>
              <a:gd name="connsiteX1681" fmla="*/ 8961972 w 11036209"/>
              <a:gd name="connsiteY1681" fmla="*/ 257450 h 6858001"/>
              <a:gd name="connsiteX1682" fmla="*/ 8872397 w 11036209"/>
              <a:gd name="connsiteY1682" fmla="*/ 399477 h 6858001"/>
              <a:gd name="connsiteX1683" fmla="*/ 8801484 w 11036209"/>
              <a:gd name="connsiteY1683" fmla="*/ 339698 h 6858001"/>
              <a:gd name="connsiteX1684" fmla="*/ 8711910 w 11036209"/>
              <a:gd name="connsiteY1684" fmla="*/ 354653 h 6858001"/>
              <a:gd name="connsiteX1685" fmla="*/ 8741768 w 11036209"/>
              <a:gd name="connsiteY1685" fmla="*/ 268665 h 6858001"/>
              <a:gd name="connsiteX1686" fmla="*/ 8700712 w 11036209"/>
              <a:gd name="connsiteY1686" fmla="*/ 190155 h 6858001"/>
              <a:gd name="connsiteX1687" fmla="*/ 8786555 w 11036209"/>
              <a:gd name="connsiteY1687" fmla="*/ 193894 h 6858001"/>
              <a:gd name="connsiteX1688" fmla="*/ 8857468 w 11036209"/>
              <a:gd name="connsiteY1688" fmla="*/ 130337 h 6858001"/>
              <a:gd name="connsiteX1689" fmla="*/ 71201 w 11036209"/>
              <a:gd name="connsiteY1689" fmla="*/ 125554 h 6858001"/>
              <a:gd name="connsiteX1690" fmla="*/ 112422 w 11036209"/>
              <a:gd name="connsiteY1690" fmla="*/ 181964 h 6858001"/>
              <a:gd name="connsiteX1691" fmla="*/ 74948 w 11036209"/>
              <a:gd name="connsiteY1691" fmla="*/ 245891 h 6858001"/>
              <a:gd name="connsiteX1692" fmla="*/ 0 w 11036209"/>
              <a:gd name="connsiteY1692" fmla="*/ 227089 h 6858001"/>
              <a:gd name="connsiteX1693" fmla="*/ 0 w 11036209"/>
              <a:gd name="connsiteY1693" fmla="*/ 151878 h 6858001"/>
              <a:gd name="connsiteX1694" fmla="*/ 71201 w 11036209"/>
              <a:gd name="connsiteY1694" fmla="*/ 125554 h 6858001"/>
              <a:gd name="connsiteX1695" fmla="*/ 2160044 w 11036209"/>
              <a:gd name="connsiteY1695" fmla="*/ 84394 h 6858001"/>
              <a:gd name="connsiteX1696" fmla="*/ 2280078 w 11036209"/>
              <a:gd name="connsiteY1696" fmla="*/ 241580 h 6858001"/>
              <a:gd name="connsiteX1697" fmla="*/ 2186301 w 11036209"/>
              <a:gd name="connsiteY1697" fmla="*/ 305205 h 6858001"/>
              <a:gd name="connsiteX1698" fmla="*/ 2171295 w 11036209"/>
              <a:gd name="connsiteY1698" fmla="*/ 413728 h 6858001"/>
              <a:gd name="connsiteX1699" fmla="*/ 2077518 w 11036209"/>
              <a:gd name="connsiteY1699" fmla="*/ 342630 h 6858001"/>
              <a:gd name="connsiteX1700" fmla="*/ 1972488 w 11036209"/>
              <a:gd name="connsiteY1700" fmla="*/ 357600 h 6858001"/>
              <a:gd name="connsiteX1701" fmla="*/ 1964986 w 11036209"/>
              <a:gd name="connsiteY1701" fmla="*/ 155501 h 6858001"/>
              <a:gd name="connsiteX1702" fmla="*/ 2160044 w 11036209"/>
              <a:gd name="connsiteY1702" fmla="*/ 84394 h 6858001"/>
              <a:gd name="connsiteX1703" fmla="*/ 6368323 w 11036209"/>
              <a:gd name="connsiteY1703" fmla="*/ 70157 h 6858001"/>
              <a:gd name="connsiteX1704" fmla="*/ 6387048 w 11036209"/>
              <a:gd name="connsiteY1704" fmla="*/ 133781 h 6858001"/>
              <a:gd name="connsiteX1705" fmla="*/ 6450719 w 11036209"/>
              <a:gd name="connsiteY1705" fmla="*/ 163723 h 6858001"/>
              <a:gd name="connsiteX1706" fmla="*/ 6390794 w 11036209"/>
              <a:gd name="connsiteY1706" fmla="*/ 201148 h 6858001"/>
              <a:gd name="connsiteX1707" fmla="*/ 6387048 w 11036209"/>
              <a:gd name="connsiteY1707" fmla="*/ 264772 h 6858001"/>
              <a:gd name="connsiteX1708" fmla="*/ 6327123 w 11036209"/>
              <a:gd name="connsiteY1708" fmla="*/ 227346 h 6858001"/>
              <a:gd name="connsiteX1709" fmla="*/ 6267198 w 11036209"/>
              <a:gd name="connsiteY1709" fmla="*/ 234832 h 6858001"/>
              <a:gd name="connsiteX1710" fmla="*/ 6285925 w 11036209"/>
              <a:gd name="connsiteY1710" fmla="*/ 174950 h 6858001"/>
              <a:gd name="connsiteX1711" fmla="*/ 6255962 w 11036209"/>
              <a:gd name="connsiteY1711" fmla="*/ 118812 h 6858001"/>
              <a:gd name="connsiteX1712" fmla="*/ 6368323 w 11036209"/>
              <a:gd name="connsiteY1712" fmla="*/ 70157 h 6858001"/>
              <a:gd name="connsiteX1713" fmla="*/ 3788645 w 11036209"/>
              <a:gd name="connsiteY1713" fmla="*/ 43232 h 6858001"/>
              <a:gd name="connsiteX1714" fmla="*/ 3826162 w 11036209"/>
              <a:gd name="connsiteY1714" fmla="*/ 185683 h 6858001"/>
              <a:gd name="connsiteX1715" fmla="*/ 3953718 w 11036209"/>
              <a:gd name="connsiteY1715" fmla="*/ 253161 h 6858001"/>
              <a:gd name="connsiteX1716" fmla="*/ 3833664 w 11036209"/>
              <a:gd name="connsiteY1716" fmla="*/ 331884 h 6858001"/>
              <a:gd name="connsiteX1717" fmla="*/ 3811154 w 11036209"/>
              <a:gd name="connsiteY1717" fmla="*/ 481815 h 6858001"/>
              <a:gd name="connsiteX1718" fmla="*/ 3691103 w 11036209"/>
              <a:gd name="connsiteY1718" fmla="*/ 384349 h 6858001"/>
              <a:gd name="connsiteX1719" fmla="*/ 3544792 w 11036209"/>
              <a:gd name="connsiteY1719" fmla="*/ 406841 h 6858001"/>
              <a:gd name="connsiteX1720" fmla="*/ 3604816 w 11036209"/>
              <a:gd name="connsiteY1720" fmla="*/ 271903 h 6858001"/>
              <a:gd name="connsiteX1721" fmla="*/ 3537286 w 11036209"/>
              <a:gd name="connsiteY1721" fmla="*/ 144447 h 6858001"/>
              <a:gd name="connsiteX1722" fmla="*/ 3679847 w 11036209"/>
              <a:gd name="connsiteY1722" fmla="*/ 151944 h 6858001"/>
              <a:gd name="connsiteX1723" fmla="*/ 3788645 w 11036209"/>
              <a:gd name="connsiteY1723" fmla="*/ 43232 h 6858001"/>
              <a:gd name="connsiteX1724" fmla="*/ 1130625 w 11036209"/>
              <a:gd name="connsiteY1724" fmla="*/ 9972 h 6858001"/>
              <a:gd name="connsiteX1725" fmla="*/ 1242958 w 11036209"/>
              <a:gd name="connsiteY1725" fmla="*/ 148726 h 6858001"/>
              <a:gd name="connsiteX1726" fmla="*/ 1160579 w 11036209"/>
              <a:gd name="connsiteY1726" fmla="*/ 197478 h 6858001"/>
              <a:gd name="connsiteX1727" fmla="*/ 1145602 w 11036209"/>
              <a:gd name="connsiteY1727" fmla="*/ 294982 h 6858001"/>
              <a:gd name="connsiteX1728" fmla="*/ 1074458 w 11036209"/>
              <a:gd name="connsiteY1728" fmla="*/ 234981 h 6858001"/>
              <a:gd name="connsiteX1729" fmla="*/ 973357 w 11036209"/>
              <a:gd name="connsiteY1729" fmla="*/ 249979 h 6858001"/>
              <a:gd name="connsiteX1730" fmla="*/ 1010801 w 11036209"/>
              <a:gd name="connsiteY1730" fmla="*/ 156226 h 6858001"/>
              <a:gd name="connsiteX1731" fmla="*/ 965868 w 11036209"/>
              <a:gd name="connsiteY1731" fmla="*/ 73724 h 6858001"/>
              <a:gd name="connsiteX1732" fmla="*/ 1130625 w 11036209"/>
              <a:gd name="connsiteY1732" fmla="*/ 9972 h 6858001"/>
              <a:gd name="connsiteX1733" fmla="*/ 8029743 w 11036209"/>
              <a:gd name="connsiteY1733" fmla="*/ 0 h 6858001"/>
              <a:gd name="connsiteX1734" fmla="*/ 8185131 w 11036209"/>
              <a:gd name="connsiteY1734" fmla="*/ 0 h 6858001"/>
              <a:gd name="connsiteX1735" fmla="*/ 8161399 w 11036209"/>
              <a:gd name="connsiteY1735" fmla="*/ 13870 h 6858001"/>
              <a:gd name="connsiteX1736" fmla="*/ 8123973 w 11036209"/>
              <a:gd name="connsiteY1736" fmla="*/ 100250 h 6858001"/>
              <a:gd name="connsiteX1737" fmla="*/ 8075243 w 11036209"/>
              <a:gd name="connsiteY1737" fmla="*/ 55029 h 6858001"/>
              <a:gd name="connsiteX1738" fmla="*/ 8019016 w 11036209"/>
              <a:gd name="connsiteY1738" fmla="*/ 66333 h 6858001"/>
              <a:gd name="connsiteX1739" fmla="*/ 8034011 w 11036209"/>
              <a:gd name="connsiteY1739" fmla="*/ 9806 h 6858001"/>
              <a:gd name="connsiteX1740" fmla="*/ 6736356 w 11036209"/>
              <a:gd name="connsiteY1740" fmla="*/ 0 h 6858001"/>
              <a:gd name="connsiteX1741" fmla="*/ 6919614 w 11036209"/>
              <a:gd name="connsiteY1741" fmla="*/ 0 h 6858001"/>
              <a:gd name="connsiteX1742" fmla="*/ 6912966 w 11036209"/>
              <a:gd name="connsiteY1742" fmla="*/ 37072 h 6858001"/>
              <a:gd name="connsiteX1743" fmla="*/ 6906875 w 11036209"/>
              <a:gd name="connsiteY1743" fmla="*/ 92327 h 6858001"/>
              <a:gd name="connsiteX1744" fmla="*/ 6719475 w 11036209"/>
              <a:gd name="connsiteY1744" fmla="*/ 39881 h 6858001"/>
              <a:gd name="connsiteX1745" fmla="*/ 4933808 w 11036209"/>
              <a:gd name="connsiteY1745" fmla="*/ 0 h 6858001"/>
              <a:gd name="connsiteX1746" fmla="*/ 4997847 w 11036209"/>
              <a:gd name="connsiteY1746" fmla="*/ 0 h 6858001"/>
              <a:gd name="connsiteX1747" fmla="*/ 4994485 w 11036209"/>
              <a:gd name="connsiteY1747" fmla="*/ 51153 h 6858001"/>
              <a:gd name="connsiteX1748" fmla="*/ 4958951 w 11036209"/>
              <a:gd name="connsiteY1748" fmla="*/ 21196 h 6858001"/>
              <a:gd name="connsiteX1749" fmla="*/ 4827288 w 11036209"/>
              <a:gd name="connsiteY1749" fmla="*/ 0 h 6858001"/>
              <a:gd name="connsiteX1750" fmla="*/ 4847578 w 11036209"/>
              <a:gd name="connsiteY1750" fmla="*/ 0 h 6858001"/>
              <a:gd name="connsiteX1751" fmla="*/ 4826165 w 11036209"/>
              <a:gd name="connsiteY1751" fmla="*/ 2474 h 6858001"/>
              <a:gd name="connsiteX1752" fmla="*/ 4186003 w 11036209"/>
              <a:gd name="connsiteY1752" fmla="*/ 0 h 6858001"/>
              <a:gd name="connsiteX1753" fmla="*/ 4438104 w 11036209"/>
              <a:gd name="connsiteY1753" fmla="*/ 0 h 6858001"/>
              <a:gd name="connsiteX1754" fmla="*/ 4440305 w 11036209"/>
              <a:gd name="connsiteY1754" fmla="*/ 9735 h 6858001"/>
              <a:gd name="connsiteX1755" fmla="*/ 4560155 w 11036209"/>
              <a:gd name="connsiteY1755" fmla="*/ 73449 h 6858001"/>
              <a:gd name="connsiteX1756" fmla="*/ 4444051 w 11036209"/>
              <a:gd name="connsiteY1756" fmla="*/ 144658 h 6858001"/>
              <a:gd name="connsiteX1757" fmla="*/ 4421578 w 11036209"/>
              <a:gd name="connsiteY1757" fmla="*/ 287077 h 6858001"/>
              <a:gd name="connsiteX1758" fmla="*/ 4320455 w 11036209"/>
              <a:gd name="connsiteY1758" fmla="*/ 197127 h 6858001"/>
              <a:gd name="connsiteX1759" fmla="*/ 4181877 w 11036209"/>
              <a:gd name="connsiteY1759" fmla="*/ 215868 h 6858001"/>
              <a:gd name="connsiteX1760" fmla="*/ 4234312 w 11036209"/>
              <a:gd name="connsiteY1760" fmla="*/ 92188 h 6858001"/>
              <a:gd name="connsiteX1761" fmla="*/ 4201072 w 11036209"/>
              <a:gd name="connsiteY1761" fmla="*/ 28006 h 6858001"/>
              <a:gd name="connsiteX1762" fmla="*/ 2644002 w 11036209"/>
              <a:gd name="connsiteY1762" fmla="*/ 0 h 6858001"/>
              <a:gd name="connsiteX1763" fmla="*/ 2907200 w 11036209"/>
              <a:gd name="connsiteY1763" fmla="*/ 0 h 6858001"/>
              <a:gd name="connsiteX1764" fmla="*/ 2897116 w 11036209"/>
              <a:gd name="connsiteY1764" fmla="*/ 6712 h 6858001"/>
              <a:gd name="connsiteX1765" fmla="*/ 2841580 w 11036209"/>
              <a:gd name="connsiteY1765" fmla="*/ 39003 h 6858001"/>
              <a:gd name="connsiteX1766" fmla="*/ 2826647 w 11036209"/>
              <a:gd name="connsiteY1766" fmla="*/ 158814 h 6858001"/>
              <a:gd name="connsiteX1767" fmla="*/ 2729579 w 11036209"/>
              <a:gd name="connsiteY1767" fmla="*/ 80189 h 6858001"/>
              <a:gd name="connsiteX1768" fmla="*/ 2602641 w 11036209"/>
              <a:gd name="connsiteY1768" fmla="*/ 98909 h 6858001"/>
              <a:gd name="connsiteX1769" fmla="*/ 2626908 w 11036209"/>
              <a:gd name="connsiteY1769" fmla="*/ 40876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</a:cxnLst>
            <a:rect l="l" t="t" r="r" b="b"/>
            <a:pathLst>
              <a:path w="11036209" h="6858001">
                <a:moveTo>
                  <a:pt x="5888041" y="6840697"/>
                </a:moveTo>
                <a:lnTo>
                  <a:pt x="5889628" y="6858001"/>
                </a:lnTo>
                <a:lnTo>
                  <a:pt x="5861283" y="6858001"/>
                </a:lnTo>
                <a:close/>
                <a:moveTo>
                  <a:pt x="812136" y="6821696"/>
                </a:moveTo>
                <a:lnTo>
                  <a:pt x="831062" y="6858001"/>
                </a:lnTo>
                <a:lnTo>
                  <a:pt x="745541" y="6858001"/>
                </a:lnTo>
                <a:lnTo>
                  <a:pt x="741025" y="6844050"/>
                </a:lnTo>
                <a:cubicBezTo>
                  <a:pt x="770967" y="6858953"/>
                  <a:pt x="804649" y="6844050"/>
                  <a:pt x="812136" y="6821696"/>
                </a:cubicBezTo>
                <a:close/>
                <a:moveTo>
                  <a:pt x="3964824" y="6802696"/>
                </a:moveTo>
                <a:cubicBezTo>
                  <a:pt x="3969507" y="6818610"/>
                  <a:pt x="3974424" y="6834290"/>
                  <a:pt x="3980279" y="6848975"/>
                </a:cubicBezTo>
                <a:lnTo>
                  <a:pt x="3984997" y="6858001"/>
                </a:lnTo>
                <a:lnTo>
                  <a:pt x="3908961" y="6858001"/>
                </a:lnTo>
                <a:lnTo>
                  <a:pt x="3941877" y="6835694"/>
                </a:lnTo>
                <a:cubicBezTo>
                  <a:pt x="3951477" y="6826098"/>
                  <a:pt x="3959204" y="6814866"/>
                  <a:pt x="3964824" y="6802696"/>
                </a:cubicBezTo>
                <a:close/>
                <a:moveTo>
                  <a:pt x="109097" y="6799530"/>
                </a:moveTo>
                <a:cubicBezTo>
                  <a:pt x="105375" y="6825577"/>
                  <a:pt x="120260" y="6829297"/>
                  <a:pt x="131424" y="6833018"/>
                </a:cubicBezTo>
                <a:cubicBezTo>
                  <a:pt x="128632" y="6844182"/>
                  <a:pt x="113283" y="6844879"/>
                  <a:pt x="110492" y="6857089"/>
                </a:cubicBezTo>
                <a:lnTo>
                  <a:pt x="110618" y="6858001"/>
                </a:lnTo>
                <a:lnTo>
                  <a:pt x="62120" y="6858001"/>
                </a:lnTo>
                <a:lnTo>
                  <a:pt x="67236" y="6840460"/>
                </a:lnTo>
                <a:cubicBezTo>
                  <a:pt x="68166" y="6832088"/>
                  <a:pt x="66305" y="6823716"/>
                  <a:pt x="57002" y="6818134"/>
                </a:cubicBezTo>
                <a:cubicBezTo>
                  <a:pt x="71887" y="6810693"/>
                  <a:pt x="94212" y="6810693"/>
                  <a:pt x="109097" y="6799530"/>
                </a:cubicBezTo>
                <a:close/>
                <a:moveTo>
                  <a:pt x="9153355" y="6788445"/>
                </a:moveTo>
                <a:cubicBezTo>
                  <a:pt x="9145782" y="6818385"/>
                  <a:pt x="9168501" y="6818385"/>
                  <a:pt x="9183645" y="6825870"/>
                </a:cubicBezTo>
                <a:cubicBezTo>
                  <a:pt x="9175126" y="6834291"/>
                  <a:pt x="9158087" y="6838502"/>
                  <a:pt x="9154893" y="6852712"/>
                </a:cubicBezTo>
                <a:lnTo>
                  <a:pt x="9155551" y="6858001"/>
                </a:lnTo>
                <a:lnTo>
                  <a:pt x="9128585" y="6858001"/>
                </a:lnTo>
                <a:lnTo>
                  <a:pt x="9118804" y="6854465"/>
                </a:lnTo>
                <a:cubicBezTo>
                  <a:pt x="9113835" y="6853705"/>
                  <a:pt x="9107919" y="6853939"/>
                  <a:pt x="9100346" y="6855810"/>
                </a:cubicBezTo>
                <a:cubicBezTo>
                  <a:pt x="9111705" y="6837098"/>
                  <a:pt x="9107919" y="6822127"/>
                  <a:pt x="9096559" y="6799672"/>
                </a:cubicBezTo>
                <a:cubicBezTo>
                  <a:pt x="9123063" y="6814643"/>
                  <a:pt x="9134424" y="6792187"/>
                  <a:pt x="9153355" y="6788445"/>
                </a:cubicBezTo>
                <a:close/>
                <a:moveTo>
                  <a:pt x="10227099" y="6780529"/>
                </a:moveTo>
                <a:cubicBezTo>
                  <a:pt x="10238182" y="6784261"/>
                  <a:pt x="10230793" y="6806654"/>
                  <a:pt x="10249266" y="6802922"/>
                </a:cubicBezTo>
                <a:cubicBezTo>
                  <a:pt x="10245572" y="6814120"/>
                  <a:pt x="10234489" y="6821584"/>
                  <a:pt x="10234489" y="6832781"/>
                </a:cubicBezTo>
                <a:cubicBezTo>
                  <a:pt x="10227099" y="6829049"/>
                  <a:pt x="10219710" y="6825316"/>
                  <a:pt x="10204931" y="6829049"/>
                </a:cubicBezTo>
                <a:cubicBezTo>
                  <a:pt x="10204931" y="6817852"/>
                  <a:pt x="10204931" y="6806654"/>
                  <a:pt x="10204931" y="6795459"/>
                </a:cubicBezTo>
                <a:cubicBezTo>
                  <a:pt x="10216014" y="6795459"/>
                  <a:pt x="10223404" y="6791725"/>
                  <a:pt x="10227099" y="6780529"/>
                </a:cubicBezTo>
                <a:close/>
                <a:moveTo>
                  <a:pt x="2714013" y="6739361"/>
                </a:moveTo>
                <a:cubicBezTo>
                  <a:pt x="2732735" y="6758036"/>
                  <a:pt x="2732735" y="6799123"/>
                  <a:pt x="2736480" y="6829004"/>
                </a:cubicBezTo>
                <a:cubicBezTo>
                  <a:pt x="2749585" y="6838342"/>
                  <a:pt x="2764563" y="6845812"/>
                  <a:pt x="2780009" y="6852816"/>
                </a:cubicBezTo>
                <a:lnTo>
                  <a:pt x="2791445" y="6858001"/>
                </a:lnTo>
                <a:lnTo>
                  <a:pt x="2580050" y="6858001"/>
                </a:lnTo>
                <a:lnTo>
                  <a:pt x="2549253" y="6799123"/>
                </a:lnTo>
                <a:cubicBezTo>
                  <a:pt x="2631632" y="6821533"/>
                  <a:pt x="2680311" y="6787917"/>
                  <a:pt x="2714013" y="6739361"/>
                </a:cubicBezTo>
                <a:close/>
                <a:moveTo>
                  <a:pt x="8105166" y="6641190"/>
                </a:moveTo>
                <a:cubicBezTo>
                  <a:pt x="8101420" y="6686142"/>
                  <a:pt x="8123897" y="6704873"/>
                  <a:pt x="8157610" y="6708619"/>
                </a:cubicBezTo>
                <a:cubicBezTo>
                  <a:pt x="8157610" y="6731095"/>
                  <a:pt x="8127643" y="6731095"/>
                  <a:pt x="8112658" y="6742332"/>
                </a:cubicBezTo>
                <a:cubicBezTo>
                  <a:pt x="8116404" y="6764809"/>
                  <a:pt x="8105166" y="6772302"/>
                  <a:pt x="8108912" y="6794778"/>
                </a:cubicBezTo>
                <a:cubicBezTo>
                  <a:pt x="8075197" y="6776048"/>
                  <a:pt x="8060214" y="6753571"/>
                  <a:pt x="8007768" y="6768556"/>
                </a:cubicBezTo>
                <a:cubicBezTo>
                  <a:pt x="8026498" y="6742332"/>
                  <a:pt x="8033992" y="6697380"/>
                  <a:pt x="8004022" y="6674903"/>
                </a:cubicBezTo>
                <a:cubicBezTo>
                  <a:pt x="8037737" y="6678649"/>
                  <a:pt x="8078944" y="6659920"/>
                  <a:pt x="8105166" y="6641190"/>
                </a:cubicBezTo>
                <a:close/>
                <a:moveTo>
                  <a:pt x="6473161" y="6634857"/>
                </a:moveTo>
                <a:cubicBezTo>
                  <a:pt x="6469404" y="6675811"/>
                  <a:pt x="6495689" y="6686981"/>
                  <a:pt x="6521973" y="6694425"/>
                </a:cubicBezTo>
                <a:cubicBezTo>
                  <a:pt x="6506954" y="6716765"/>
                  <a:pt x="6469404" y="6716765"/>
                  <a:pt x="6476915" y="6761442"/>
                </a:cubicBezTo>
                <a:cubicBezTo>
                  <a:pt x="6461896" y="6772612"/>
                  <a:pt x="6431855" y="6720488"/>
                  <a:pt x="6398062" y="6750272"/>
                </a:cubicBezTo>
                <a:cubicBezTo>
                  <a:pt x="6394307" y="6720488"/>
                  <a:pt x="6413081" y="6694425"/>
                  <a:pt x="6390551" y="6660918"/>
                </a:cubicBezTo>
                <a:cubicBezTo>
                  <a:pt x="6431855" y="6675811"/>
                  <a:pt x="6443120" y="6646027"/>
                  <a:pt x="6473161" y="6634857"/>
                </a:cubicBezTo>
                <a:close/>
                <a:moveTo>
                  <a:pt x="4474002" y="6559440"/>
                </a:moveTo>
                <a:cubicBezTo>
                  <a:pt x="4470246" y="6645763"/>
                  <a:pt x="4519066" y="6675790"/>
                  <a:pt x="4579154" y="6694555"/>
                </a:cubicBezTo>
                <a:cubicBezTo>
                  <a:pt x="4564131" y="6724582"/>
                  <a:pt x="4526577" y="6735842"/>
                  <a:pt x="4496533" y="6750854"/>
                </a:cubicBezTo>
                <a:cubicBezTo>
                  <a:pt x="4492778" y="6784634"/>
                  <a:pt x="4481512" y="6814658"/>
                  <a:pt x="4481512" y="6852190"/>
                </a:cubicBezTo>
                <a:cubicBezTo>
                  <a:pt x="4455224" y="6859698"/>
                  <a:pt x="4432691" y="6807151"/>
                  <a:pt x="4402646" y="6792139"/>
                </a:cubicBezTo>
                <a:cubicBezTo>
                  <a:pt x="4361338" y="6795893"/>
                  <a:pt x="4327539" y="6799646"/>
                  <a:pt x="4293739" y="6807151"/>
                </a:cubicBezTo>
                <a:cubicBezTo>
                  <a:pt x="4305006" y="6773374"/>
                  <a:pt x="4316272" y="6743347"/>
                  <a:pt x="4335050" y="6717075"/>
                </a:cubicBezTo>
                <a:cubicBezTo>
                  <a:pt x="4320027" y="6683295"/>
                  <a:pt x="4305006" y="6649516"/>
                  <a:pt x="4286229" y="6619491"/>
                </a:cubicBezTo>
                <a:cubicBezTo>
                  <a:pt x="4308760" y="6608232"/>
                  <a:pt x="4350071" y="6626998"/>
                  <a:pt x="4383869" y="6623244"/>
                </a:cubicBezTo>
                <a:cubicBezTo>
                  <a:pt x="4417669" y="6611984"/>
                  <a:pt x="4440201" y="6555687"/>
                  <a:pt x="4474002" y="6559440"/>
                </a:cubicBezTo>
                <a:close/>
                <a:moveTo>
                  <a:pt x="1965775" y="6465436"/>
                </a:moveTo>
                <a:cubicBezTo>
                  <a:pt x="1965775" y="6547815"/>
                  <a:pt x="2010903" y="6581514"/>
                  <a:pt x="2071072" y="6596492"/>
                </a:cubicBezTo>
                <a:cubicBezTo>
                  <a:pt x="2044750" y="6615215"/>
                  <a:pt x="2022184" y="6637681"/>
                  <a:pt x="1988338" y="6645171"/>
                </a:cubicBezTo>
                <a:cubicBezTo>
                  <a:pt x="1984580" y="6678871"/>
                  <a:pt x="1977056" y="6712572"/>
                  <a:pt x="1973298" y="6742528"/>
                </a:cubicBezTo>
                <a:cubicBezTo>
                  <a:pt x="1946974" y="6727550"/>
                  <a:pt x="1924409" y="6701338"/>
                  <a:pt x="1898087" y="6682615"/>
                </a:cubicBezTo>
                <a:cubicBezTo>
                  <a:pt x="1864242" y="6686361"/>
                  <a:pt x="1834158" y="6690105"/>
                  <a:pt x="1807832" y="6697594"/>
                </a:cubicBezTo>
                <a:cubicBezTo>
                  <a:pt x="1841679" y="6633937"/>
                  <a:pt x="1837918" y="6581514"/>
                  <a:pt x="1800311" y="6521603"/>
                </a:cubicBezTo>
                <a:cubicBezTo>
                  <a:pt x="1834158" y="6521603"/>
                  <a:pt x="1860484" y="6525347"/>
                  <a:pt x="1886806" y="6532837"/>
                </a:cubicBezTo>
                <a:cubicBezTo>
                  <a:pt x="1924409" y="6517859"/>
                  <a:pt x="1928171" y="6476669"/>
                  <a:pt x="1965775" y="6465436"/>
                </a:cubicBezTo>
                <a:close/>
                <a:moveTo>
                  <a:pt x="9774051" y="6416349"/>
                </a:moveTo>
                <a:cubicBezTo>
                  <a:pt x="9792855" y="6427630"/>
                  <a:pt x="9792855" y="6457715"/>
                  <a:pt x="9815417" y="6461475"/>
                </a:cubicBezTo>
                <a:cubicBezTo>
                  <a:pt x="9804137" y="6472757"/>
                  <a:pt x="9781572" y="6472757"/>
                  <a:pt x="9789093" y="6506603"/>
                </a:cubicBezTo>
                <a:cubicBezTo>
                  <a:pt x="9770292" y="6502841"/>
                  <a:pt x="9759009" y="6484040"/>
                  <a:pt x="9725164" y="6491561"/>
                </a:cubicBezTo>
                <a:cubicBezTo>
                  <a:pt x="9736447" y="6480278"/>
                  <a:pt x="9743967" y="6450195"/>
                  <a:pt x="9725164" y="6442674"/>
                </a:cubicBezTo>
                <a:cubicBezTo>
                  <a:pt x="9736447" y="6427630"/>
                  <a:pt x="9777813" y="6442674"/>
                  <a:pt x="9774051" y="6416349"/>
                </a:cubicBezTo>
                <a:close/>
                <a:moveTo>
                  <a:pt x="7083175" y="6416349"/>
                </a:moveTo>
                <a:cubicBezTo>
                  <a:pt x="7079452" y="6461350"/>
                  <a:pt x="7105515" y="6472602"/>
                  <a:pt x="7131576" y="6483851"/>
                </a:cubicBezTo>
                <a:cubicBezTo>
                  <a:pt x="7112961" y="6506351"/>
                  <a:pt x="7079452" y="6510102"/>
                  <a:pt x="7090622" y="6558854"/>
                </a:cubicBezTo>
                <a:cubicBezTo>
                  <a:pt x="7068284" y="6551354"/>
                  <a:pt x="7038498" y="6513852"/>
                  <a:pt x="7004991" y="6540103"/>
                </a:cubicBezTo>
                <a:cubicBezTo>
                  <a:pt x="7004991" y="6513852"/>
                  <a:pt x="7023607" y="6472602"/>
                  <a:pt x="6993821" y="6442599"/>
                </a:cubicBezTo>
                <a:cubicBezTo>
                  <a:pt x="7034775" y="6461350"/>
                  <a:pt x="7060838" y="6431350"/>
                  <a:pt x="7083175" y="6416349"/>
                </a:cubicBezTo>
                <a:close/>
                <a:moveTo>
                  <a:pt x="3171071" y="6372015"/>
                </a:moveTo>
                <a:cubicBezTo>
                  <a:pt x="3189733" y="6401990"/>
                  <a:pt x="3193465" y="6450698"/>
                  <a:pt x="3204662" y="6488166"/>
                </a:cubicBezTo>
                <a:cubicBezTo>
                  <a:pt x="3234522" y="6518141"/>
                  <a:pt x="3279307" y="6533128"/>
                  <a:pt x="3320365" y="6551862"/>
                </a:cubicBezTo>
                <a:cubicBezTo>
                  <a:pt x="3286772" y="6581836"/>
                  <a:pt x="3241985" y="6600570"/>
                  <a:pt x="3208394" y="6626799"/>
                </a:cubicBezTo>
                <a:cubicBezTo>
                  <a:pt x="3204662" y="6671760"/>
                  <a:pt x="3197198" y="6709228"/>
                  <a:pt x="3189733" y="6750444"/>
                </a:cubicBezTo>
                <a:cubicBezTo>
                  <a:pt x="3152412" y="6727962"/>
                  <a:pt x="3126285" y="6694242"/>
                  <a:pt x="3088961" y="6668013"/>
                </a:cubicBezTo>
                <a:cubicBezTo>
                  <a:pt x="3040443" y="6671760"/>
                  <a:pt x="3010584" y="6686747"/>
                  <a:pt x="2962064" y="6686747"/>
                </a:cubicBezTo>
                <a:cubicBezTo>
                  <a:pt x="2980727" y="6649279"/>
                  <a:pt x="2991922" y="6608064"/>
                  <a:pt x="3014316" y="6570596"/>
                </a:cubicBezTo>
                <a:cubicBezTo>
                  <a:pt x="2991922" y="6533128"/>
                  <a:pt x="2976997" y="6491912"/>
                  <a:pt x="2954600" y="6458192"/>
                </a:cubicBezTo>
                <a:cubicBezTo>
                  <a:pt x="2999387" y="6439458"/>
                  <a:pt x="3040443" y="6469432"/>
                  <a:pt x="3077767" y="6458192"/>
                </a:cubicBezTo>
                <a:cubicBezTo>
                  <a:pt x="3122551" y="6446951"/>
                  <a:pt x="3137481" y="6394495"/>
                  <a:pt x="3171071" y="6372015"/>
                </a:cubicBezTo>
                <a:close/>
                <a:moveTo>
                  <a:pt x="8734237" y="6353014"/>
                </a:moveTo>
                <a:cubicBezTo>
                  <a:pt x="8737992" y="6386660"/>
                  <a:pt x="8753011" y="6405353"/>
                  <a:pt x="8783050" y="6412830"/>
                </a:cubicBezTo>
                <a:cubicBezTo>
                  <a:pt x="8783050" y="6431523"/>
                  <a:pt x="8768030" y="6435262"/>
                  <a:pt x="8749257" y="6435262"/>
                </a:cubicBezTo>
                <a:cubicBezTo>
                  <a:pt x="8745500" y="6453954"/>
                  <a:pt x="8745500" y="6472647"/>
                  <a:pt x="8741746" y="6487602"/>
                </a:cubicBezTo>
                <a:cubicBezTo>
                  <a:pt x="8711707" y="6480124"/>
                  <a:pt x="8700442" y="6446478"/>
                  <a:pt x="8659138" y="6468909"/>
                </a:cubicBezTo>
                <a:cubicBezTo>
                  <a:pt x="8670403" y="6431523"/>
                  <a:pt x="8670403" y="6409092"/>
                  <a:pt x="8651628" y="6379184"/>
                </a:cubicBezTo>
                <a:cubicBezTo>
                  <a:pt x="8692932" y="6394138"/>
                  <a:pt x="8711707" y="6364229"/>
                  <a:pt x="8734237" y="6353014"/>
                </a:cubicBezTo>
                <a:close/>
                <a:moveTo>
                  <a:pt x="10845106" y="6349847"/>
                </a:moveTo>
                <a:cubicBezTo>
                  <a:pt x="10856433" y="6353579"/>
                  <a:pt x="10856433" y="6372240"/>
                  <a:pt x="10871536" y="6372240"/>
                </a:cubicBezTo>
                <a:cubicBezTo>
                  <a:pt x="10863984" y="6383438"/>
                  <a:pt x="10848881" y="6379704"/>
                  <a:pt x="10852656" y="6402099"/>
                </a:cubicBezTo>
                <a:cubicBezTo>
                  <a:pt x="10845106" y="6398367"/>
                  <a:pt x="10845106" y="6387170"/>
                  <a:pt x="10826227" y="6390901"/>
                </a:cubicBezTo>
                <a:cubicBezTo>
                  <a:pt x="10830004" y="6372240"/>
                  <a:pt x="10830004" y="6379704"/>
                  <a:pt x="10822451" y="6361043"/>
                </a:cubicBezTo>
                <a:cubicBezTo>
                  <a:pt x="10837554" y="6364776"/>
                  <a:pt x="10845106" y="6361043"/>
                  <a:pt x="10845106" y="6349847"/>
                </a:cubicBezTo>
                <a:close/>
                <a:moveTo>
                  <a:pt x="4994367" y="6349847"/>
                </a:moveTo>
                <a:cubicBezTo>
                  <a:pt x="4994367" y="6439454"/>
                  <a:pt x="5042926" y="6473057"/>
                  <a:pt x="5106424" y="6495459"/>
                </a:cubicBezTo>
                <a:cubicBezTo>
                  <a:pt x="5046661" y="6525328"/>
                  <a:pt x="4994367" y="6558931"/>
                  <a:pt x="5001840" y="6652273"/>
                </a:cubicBezTo>
                <a:cubicBezTo>
                  <a:pt x="4975692" y="6629871"/>
                  <a:pt x="4949546" y="6607470"/>
                  <a:pt x="4923399" y="6585068"/>
                </a:cubicBezTo>
                <a:cubicBezTo>
                  <a:pt x="4886048" y="6588801"/>
                  <a:pt x="4852432" y="6596269"/>
                  <a:pt x="4818815" y="6600002"/>
                </a:cubicBezTo>
                <a:cubicBezTo>
                  <a:pt x="4833755" y="6570132"/>
                  <a:pt x="4844961" y="6536529"/>
                  <a:pt x="4863636" y="6510393"/>
                </a:cubicBezTo>
                <a:cubicBezTo>
                  <a:pt x="4844961" y="6480524"/>
                  <a:pt x="4833755" y="6443188"/>
                  <a:pt x="4815080" y="6420786"/>
                </a:cubicBezTo>
                <a:cubicBezTo>
                  <a:pt x="4841226" y="6405852"/>
                  <a:pt x="4882313" y="6420786"/>
                  <a:pt x="4912194" y="6420786"/>
                </a:cubicBezTo>
                <a:cubicBezTo>
                  <a:pt x="4949546" y="6409585"/>
                  <a:pt x="4957015" y="6364782"/>
                  <a:pt x="4994367" y="6349847"/>
                </a:cubicBezTo>
                <a:close/>
                <a:moveTo>
                  <a:pt x="1231771" y="6281762"/>
                </a:moveTo>
                <a:cubicBezTo>
                  <a:pt x="1231771" y="6349450"/>
                  <a:pt x="1261750" y="6379536"/>
                  <a:pt x="1314213" y="6394578"/>
                </a:cubicBezTo>
                <a:cubicBezTo>
                  <a:pt x="1280485" y="6428421"/>
                  <a:pt x="1228024" y="6443465"/>
                  <a:pt x="1239265" y="6522436"/>
                </a:cubicBezTo>
                <a:cubicBezTo>
                  <a:pt x="1209285" y="6514915"/>
                  <a:pt x="1201791" y="6484829"/>
                  <a:pt x="1175561" y="6473549"/>
                </a:cubicBezTo>
                <a:cubicBezTo>
                  <a:pt x="1141835" y="6469787"/>
                  <a:pt x="1126845" y="6481070"/>
                  <a:pt x="1096867" y="6481070"/>
                </a:cubicBezTo>
                <a:cubicBezTo>
                  <a:pt x="1123097" y="6428421"/>
                  <a:pt x="1123097" y="6383296"/>
                  <a:pt x="1089370" y="6334409"/>
                </a:cubicBezTo>
                <a:cubicBezTo>
                  <a:pt x="1164318" y="6353212"/>
                  <a:pt x="1194298" y="6311846"/>
                  <a:pt x="1231771" y="6281762"/>
                </a:cubicBezTo>
                <a:close/>
                <a:moveTo>
                  <a:pt x="501684" y="6218427"/>
                </a:moveTo>
                <a:cubicBezTo>
                  <a:pt x="505435" y="6255779"/>
                  <a:pt x="520436" y="6281925"/>
                  <a:pt x="554186" y="6285660"/>
                </a:cubicBezTo>
                <a:cubicBezTo>
                  <a:pt x="546685" y="6300600"/>
                  <a:pt x="531685" y="6308070"/>
                  <a:pt x="509185" y="6315541"/>
                </a:cubicBezTo>
                <a:cubicBezTo>
                  <a:pt x="516687" y="6337952"/>
                  <a:pt x="505435" y="6345422"/>
                  <a:pt x="505435" y="6364099"/>
                </a:cubicBezTo>
                <a:cubicBezTo>
                  <a:pt x="475433" y="6349158"/>
                  <a:pt x="467933" y="6323012"/>
                  <a:pt x="415430" y="6337952"/>
                </a:cubicBezTo>
                <a:cubicBezTo>
                  <a:pt x="434183" y="6308070"/>
                  <a:pt x="430432" y="6278189"/>
                  <a:pt x="411681" y="6244573"/>
                </a:cubicBezTo>
                <a:cubicBezTo>
                  <a:pt x="452932" y="6263250"/>
                  <a:pt x="479184" y="6229631"/>
                  <a:pt x="501684" y="6218427"/>
                </a:cubicBezTo>
                <a:close/>
                <a:moveTo>
                  <a:pt x="5544166" y="6174091"/>
                </a:moveTo>
                <a:cubicBezTo>
                  <a:pt x="5559059" y="6196546"/>
                  <a:pt x="5559059" y="6237713"/>
                  <a:pt x="5566505" y="6267653"/>
                </a:cubicBezTo>
                <a:cubicBezTo>
                  <a:pt x="5596290" y="6282624"/>
                  <a:pt x="5622351" y="6297593"/>
                  <a:pt x="5655860" y="6308822"/>
                </a:cubicBezTo>
                <a:cubicBezTo>
                  <a:pt x="5637244" y="6335020"/>
                  <a:pt x="5603736" y="6349989"/>
                  <a:pt x="5570229" y="6364960"/>
                </a:cubicBezTo>
                <a:cubicBezTo>
                  <a:pt x="5570229" y="6398642"/>
                  <a:pt x="5562782" y="6428582"/>
                  <a:pt x="5559059" y="6462267"/>
                </a:cubicBezTo>
                <a:cubicBezTo>
                  <a:pt x="5525551" y="6451038"/>
                  <a:pt x="5510658" y="6417356"/>
                  <a:pt x="5480874" y="6402385"/>
                </a:cubicBezTo>
                <a:cubicBezTo>
                  <a:pt x="5447365" y="6402385"/>
                  <a:pt x="5417581" y="6409871"/>
                  <a:pt x="5387799" y="6417356"/>
                </a:cubicBezTo>
                <a:cubicBezTo>
                  <a:pt x="5421304" y="6353733"/>
                  <a:pt x="5421304" y="6293851"/>
                  <a:pt x="5380350" y="6233971"/>
                </a:cubicBezTo>
                <a:cubicBezTo>
                  <a:pt x="5465981" y="6256426"/>
                  <a:pt x="5510658" y="6222744"/>
                  <a:pt x="5544166" y="6174091"/>
                </a:cubicBezTo>
                <a:close/>
                <a:moveTo>
                  <a:pt x="7722869" y="6166175"/>
                </a:moveTo>
                <a:cubicBezTo>
                  <a:pt x="7719151" y="6188686"/>
                  <a:pt x="7730305" y="6199942"/>
                  <a:pt x="7730305" y="6218702"/>
                </a:cubicBezTo>
                <a:cubicBezTo>
                  <a:pt x="7745174" y="6229957"/>
                  <a:pt x="7763762" y="6237460"/>
                  <a:pt x="7782349" y="6244966"/>
                </a:cubicBezTo>
                <a:cubicBezTo>
                  <a:pt x="7774915" y="6267477"/>
                  <a:pt x="7752610" y="6274980"/>
                  <a:pt x="7734021" y="6282484"/>
                </a:cubicBezTo>
                <a:cubicBezTo>
                  <a:pt x="7734021" y="6304997"/>
                  <a:pt x="7722869" y="6312500"/>
                  <a:pt x="7730305" y="6338764"/>
                </a:cubicBezTo>
                <a:cubicBezTo>
                  <a:pt x="7689412" y="6327508"/>
                  <a:pt x="7670823" y="6289988"/>
                  <a:pt x="7615061" y="6312500"/>
                </a:cubicBezTo>
                <a:cubicBezTo>
                  <a:pt x="7622495" y="6293740"/>
                  <a:pt x="7626213" y="6271229"/>
                  <a:pt x="7641084" y="6256220"/>
                </a:cubicBezTo>
                <a:cubicBezTo>
                  <a:pt x="7626213" y="6241213"/>
                  <a:pt x="7622495" y="6222453"/>
                  <a:pt x="7611343" y="6207446"/>
                </a:cubicBezTo>
                <a:cubicBezTo>
                  <a:pt x="7663389" y="6214949"/>
                  <a:pt x="7696846" y="6177430"/>
                  <a:pt x="7722869" y="6166175"/>
                </a:cubicBezTo>
                <a:close/>
                <a:moveTo>
                  <a:pt x="3660879" y="6075922"/>
                </a:moveTo>
                <a:cubicBezTo>
                  <a:pt x="3664623" y="6124625"/>
                  <a:pt x="3679597" y="6162088"/>
                  <a:pt x="3687085" y="6210792"/>
                </a:cubicBezTo>
                <a:cubicBezTo>
                  <a:pt x="3724526" y="6240763"/>
                  <a:pt x="3773198" y="6255749"/>
                  <a:pt x="3814379" y="6278227"/>
                </a:cubicBezTo>
                <a:cubicBezTo>
                  <a:pt x="3780683" y="6311944"/>
                  <a:pt x="3732012" y="6330677"/>
                  <a:pt x="3690829" y="6356902"/>
                </a:cubicBezTo>
                <a:cubicBezTo>
                  <a:pt x="3690829" y="6409351"/>
                  <a:pt x="3675855" y="6443070"/>
                  <a:pt x="3675855" y="6495519"/>
                </a:cubicBezTo>
                <a:cubicBezTo>
                  <a:pt x="3630927" y="6473041"/>
                  <a:pt x="3600976" y="6435577"/>
                  <a:pt x="3563540" y="6409351"/>
                </a:cubicBezTo>
                <a:cubicBezTo>
                  <a:pt x="3511123" y="6409351"/>
                  <a:pt x="3477427" y="6428084"/>
                  <a:pt x="3421270" y="6424338"/>
                </a:cubicBezTo>
                <a:cubicBezTo>
                  <a:pt x="3436244" y="6379380"/>
                  <a:pt x="3454965" y="6338170"/>
                  <a:pt x="3473686" y="6296960"/>
                </a:cubicBezTo>
                <a:cubicBezTo>
                  <a:pt x="3458709" y="6248256"/>
                  <a:pt x="3425014" y="6214539"/>
                  <a:pt x="3413782" y="6162088"/>
                </a:cubicBezTo>
                <a:cubicBezTo>
                  <a:pt x="3466197" y="6162088"/>
                  <a:pt x="3507379" y="6188314"/>
                  <a:pt x="3548562" y="6177075"/>
                </a:cubicBezTo>
                <a:cubicBezTo>
                  <a:pt x="3597232" y="6162088"/>
                  <a:pt x="3615952" y="6090907"/>
                  <a:pt x="3660879" y="6075922"/>
                </a:cubicBezTo>
                <a:close/>
                <a:moveTo>
                  <a:pt x="6127960" y="6050586"/>
                </a:moveTo>
                <a:cubicBezTo>
                  <a:pt x="6124223" y="6110337"/>
                  <a:pt x="6157855" y="6132744"/>
                  <a:pt x="6198960" y="6143946"/>
                </a:cubicBezTo>
                <a:cubicBezTo>
                  <a:pt x="6187749" y="6162618"/>
                  <a:pt x="6161593" y="6166353"/>
                  <a:pt x="6142907" y="6177556"/>
                </a:cubicBezTo>
                <a:cubicBezTo>
                  <a:pt x="6142907" y="6199963"/>
                  <a:pt x="6131697" y="6218635"/>
                  <a:pt x="6135435" y="6248511"/>
                </a:cubicBezTo>
                <a:cubicBezTo>
                  <a:pt x="6113014" y="6237306"/>
                  <a:pt x="6098067" y="6222370"/>
                  <a:pt x="6083119" y="6203697"/>
                </a:cubicBezTo>
                <a:cubicBezTo>
                  <a:pt x="6056962" y="6203697"/>
                  <a:pt x="6045751" y="6214901"/>
                  <a:pt x="6015858" y="6211166"/>
                </a:cubicBezTo>
                <a:cubicBezTo>
                  <a:pt x="6038277" y="6173822"/>
                  <a:pt x="6038277" y="6129008"/>
                  <a:pt x="6012121" y="6091665"/>
                </a:cubicBezTo>
                <a:cubicBezTo>
                  <a:pt x="6079383" y="6106603"/>
                  <a:pt x="6094330" y="6076727"/>
                  <a:pt x="6127960" y="6050586"/>
                </a:cubicBezTo>
                <a:close/>
                <a:moveTo>
                  <a:pt x="10414278" y="6031586"/>
                </a:moveTo>
                <a:cubicBezTo>
                  <a:pt x="10414278" y="6042669"/>
                  <a:pt x="10418010" y="6050058"/>
                  <a:pt x="10425476" y="6046363"/>
                </a:cubicBezTo>
                <a:cubicBezTo>
                  <a:pt x="10432939" y="6064837"/>
                  <a:pt x="10406814" y="6053752"/>
                  <a:pt x="10418010" y="6075920"/>
                </a:cubicBezTo>
                <a:cubicBezTo>
                  <a:pt x="10403081" y="6075920"/>
                  <a:pt x="10399349" y="6064837"/>
                  <a:pt x="10380687" y="6072225"/>
                </a:cubicBezTo>
                <a:cubicBezTo>
                  <a:pt x="10388151" y="6053752"/>
                  <a:pt x="10388151" y="6053752"/>
                  <a:pt x="10380687" y="6038975"/>
                </a:cubicBezTo>
                <a:cubicBezTo>
                  <a:pt x="10399349" y="6042669"/>
                  <a:pt x="10403081" y="6031586"/>
                  <a:pt x="10414278" y="6031586"/>
                </a:cubicBezTo>
                <a:close/>
                <a:moveTo>
                  <a:pt x="2414823" y="6023670"/>
                </a:moveTo>
                <a:cubicBezTo>
                  <a:pt x="2429848" y="6064955"/>
                  <a:pt x="2433604" y="6113746"/>
                  <a:pt x="2448632" y="6158786"/>
                </a:cubicBezTo>
                <a:cubicBezTo>
                  <a:pt x="2486199" y="6177551"/>
                  <a:pt x="2523763" y="6200070"/>
                  <a:pt x="2565088" y="6218837"/>
                </a:cubicBezTo>
                <a:cubicBezTo>
                  <a:pt x="2538791" y="6252615"/>
                  <a:pt x="2489955" y="6267629"/>
                  <a:pt x="2452390" y="6290147"/>
                </a:cubicBezTo>
                <a:cubicBezTo>
                  <a:pt x="2448632" y="6338939"/>
                  <a:pt x="2433604" y="6376471"/>
                  <a:pt x="2433604" y="6429017"/>
                </a:cubicBezTo>
                <a:cubicBezTo>
                  <a:pt x="2392281" y="6406497"/>
                  <a:pt x="2365985" y="6365213"/>
                  <a:pt x="2324661" y="6338939"/>
                </a:cubicBezTo>
                <a:cubicBezTo>
                  <a:pt x="2279583" y="6350199"/>
                  <a:pt x="2234502" y="6350199"/>
                  <a:pt x="2193177" y="6361458"/>
                </a:cubicBezTo>
                <a:cubicBezTo>
                  <a:pt x="2245772" y="6278889"/>
                  <a:pt x="2242014" y="6192565"/>
                  <a:pt x="2181909" y="6109994"/>
                </a:cubicBezTo>
                <a:cubicBezTo>
                  <a:pt x="2226990" y="6117499"/>
                  <a:pt x="2275825" y="6113746"/>
                  <a:pt x="2313392" y="6125006"/>
                </a:cubicBezTo>
                <a:cubicBezTo>
                  <a:pt x="2347200" y="6087474"/>
                  <a:pt x="2384769" y="6061202"/>
                  <a:pt x="2414823" y="6023670"/>
                </a:cubicBezTo>
                <a:close/>
                <a:moveTo>
                  <a:pt x="9382052" y="6015752"/>
                </a:moveTo>
                <a:cubicBezTo>
                  <a:pt x="9378315" y="6057056"/>
                  <a:pt x="9404484" y="6068321"/>
                  <a:pt x="9430654" y="6075830"/>
                </a:cubicBezTo>
                <a:cubicBezTo>
                  <a:pt x="9408223" y="6094606"/>
                  <a:pt x="9378315" y="6102114"/>
                  <a:pt x="9385791" y="6147174"/>
                </a:cubicBezTo>
                <a:cubicBezTo>
                  <a:pt x="9359621" y="6132155"/>
                  <a:pt x="9344668" y="6109625"/>
                  <a:pt x="9299805" y="6128399"/>
                </a:cubicBezTo>
                <a:cubicBezTo>
                  <a:pt x="9311022" y="6102114"/>
                  <a:pt x="9325975" y="6064565"/>
                  <a:pt x="9296066" y="6049546"/>
                </a:cubicBezTo>
                <a:cubicBezTo>
                  <a:pt x="9333453" y="6042037"/>
                  <a:pt x="9355884" y="6038281"/>
                  <a:pt x="9382052" y="6015752"/>
                </a:cubicBezTo>
                <a:close/>
                <a:moveTo>
                  <a:pt x="8359156" y="5889082"/>
                </a:moveTo>
                <a:cubicBezTo>
                  <a:pt x="8374149" y="5930187"/>
                  <a:pt x="8389143" y="5971292"/>
                  <a:pt x="8437872" y="5975029"/>
                </a:cubicBezTo>
                <a:cubicBezTo>
                  <a:pt x="8400388" y="5997450"/>
                  <a:pt x="8370400" y="6019869"/>
                  <a:pt x="8370400" y="6075922"/>
                </a:cubicBezTo>
                <a:cubicBezTo>
                  <a:pt x="8355406" y="6060973"/>
                  <a:pt x="8336664" y="6049764"/>
                  <a:pt x="8325420" y="6031080"/>
                </a:cubicBezTo>
                <a:cubicBezTo>
                  <a:pt x="8306677" y="6042290"/>
                  <a:pt x="8276690" y="6038554"/>
                  <a:pt x="8257947" y="6046027"/>
                </a:cubicBezTo>
                <a:cubicBezTo>
                  <a:pt x="8269192" y="6027343"/>
                  <a:pt x="8272941" y="6004922"/>
                  <a:pt x="8284187" y="5989975"/>
                </a:cubicBezTo>
                <a:cubicBezTo>
                  <a:pt x="8276690" y="5967555"/>
                  <a:pt x="8265444" y="5948871"/>
                  <a:pt x="8254198" y="5933924"/>
                </a:cubicBezTo>
                <a:cubicBezTo>
                  <a:pt x="8291684" y="5930187"/>
                  <a:pt x="8347910" y="5930187"/>
                  <a:pt x="8359156" y="5889082"/>
                </a:cubicBezTo>
                <a:close/>
                <a:moveTo>
                  <a:pt x="6745877" y="5874832"/>
                </a:moveTo>
                <a:cubicBezTo>
                  <a:pt x="6745877" y="5927146"/>
                  <a:pt x="6775606" y="5949567"/>
                  <a:pt x="6816482" y="5960778"/>
                </a:cubicBezTo>
                <a:cubicBezTo>
                  <a:pt x="6801618" y="5975725"/>
                  <a:pt x="6783037" y="5986934"/>
                  <a:pt x="6760741" y="5998146"/>
                </a:cubicBezTo>
                <a:cubicBezTo>
                  <a:pt x="6760741" y="6020567"/>
                  <a:pt x="6753308" y="6035513"/>
                  <a:pt x="6753308" y="6061671"/>
                </a:cubicBezTo>
                <a:cubicBezTo>
                  <a:pt x="6719863" y="6039250"/>
                  <a:pt x="6697567" y="6009355"/>
                  <a:pt x="6638109" y="6031776"/>
                </a:cubicBezTo>
                <a:cubicBezTo>
                  <a:pt x="6638109" y="6005618"/>
                  <a:pt x="6652974" y="5994409"/>
                  <a:pt x="6660405" y="5971988"/>
                </a:cubicBezTo>
                <a:cubicBezTo>
                  <a:pt x="6652974" y="5949567"/>
                  <a:pt x="6638109" y="5938357"/>
                  <a:pt x="6634393" y="5912199"/>
                </a:cubicBezTo>
                <a:cubicBezTo>
                  <a:pt x="6697567" y="5927146"/>
                  <a:pt x="6716148" y="5897253"/>
                  <a:pt x="6745877" y="5874832"/>
                </a:cubicBezTo>
                <a:close/>
                <a:moveTo>
                  <a:pt x="4166525" y="5828913"/>
                </a:moveTo>
                <a:cubicBezTo>
                  <a:pt x="4181513" y="5873866"/>
                  <a:pt x="4189008" y="5922564"/>
                  <a:pt x="4200251" y="5971264"/>
                </a:cubicBezTo>
                <a:cubicBezTo>
                  <a:pt x="4237724" y="6008723"/>
                  <a:pt x="4297682" y="6023708"/>
                  <a:pt x="4346398" y="6049930"/>
                </a:cubicBezTo>
                <a:cubicBezTo>
                  <a:pt x="4301430" y="6083645"/>
                  <a:pt x="4256461" y="6109867"/>
                  <a:pt x="4207746" y="6136089"/>
                </a:cubicBezTo>
                <a:cubicBezTo>
                  <a:pt x="4203998" y="6192281"/>
                  <a:pt x="4192756" y="6237234"/>
                  <a:pt x="4185261" y="6289679"/>
                </a:cubicBezTo>
                <a:cubicBezTo>
                  <a:pt x="4136545" y="6263457"/>
                  <a:pt x="4110315" y="6214757"/>
                  <a:pt x="4061599" y="6192281"/>
                </a:cubicBezTo>
                <a:cubicBezTo>
                  <a:pt x="4005388" y="6196027"/>
                  <a:pt x="3960420" y="6207266"/>
                  <a:pt x="3907959" y="6214757"/>
                </a:cubicBezTo>
                <a:cubicBezTo>
                  <a:pt x="3919200" y="6158566"/>
                  <a:pt x="3945432" y="6117361"/>
                  <a:pt x="3964168" y="6068661"/>
                </a:cubicBezTo>
                <a:cubicBezTo>
                  <a:pt x="3945432" y="6016217"/>
                  <a:pt x="3915452" y="5978755"/>
                  <a:pt x="3896716" y="5926310"/>
                </a:cubicBezTo>
                <a:cubicBezTo>
                  <a:pt x="3960420" y="5915072"/>
                  <a:pt x="4001643" y="5948786"/>
                  <a:pt x="4046609" y="5937549"/>
                </a:cubicBezTo>
                <a:cubicBezTo>
                  <a:pt x="4099074" y="5922564"/>
                  <a:pt x="4114062" y="5847644"/>
                  <a:pt x="4166525" y="5828913"/>
                </a:cubicBezTo>
                <a:close/>
                <a:moveTo>
                  <a:pt x="1661550" y="5814663"/>
                </a:moveTo>
                <a:cubicBezTo>
                  <a:pt x="1680263" y="5837064"/>
                  <a:pt x="1680263" y="5874401"/>
                  <a:pt x="1687748" y="5908003"/>
                </a:cubicBezTo>
                <a:cubicBezTo>
                  <a:pt x="1713947" y="5930405"/>
                  <a:pt x="1743886" y="5945340"/>
                  <a:pt x="1781312" y="5956541"/>
                </a:cubicBezTo>
                <a:cubicBezTo>
                  <a:pt x="1762599" y="5986410"/>
                  <a:pt x="1721432" y="5997611"/>
                  <a:pt x="1691492" y="6016279"/>
                </a:cubicBezTo>
                <a:cubicBezTo>
                  <a:pt x="1691492" y="6053617"/>
                  <a:pt x="1684005" y="6083486"/>
                  <a:pt x="1680263" y="6117089"/>
                </a:cubicBezTo>
                <a:cubicBezTo>
                  <a:pt x="1650321" y="6098421"/>
                  <a:pt x="1631610" y="6072285"/>
                  <a:pt x="1601668" y="6053617"/>
                </a:cubicBezTo>
                <a:cubicBezTo>
                  <a:pt x="1564243" y="6053617"/>
                  <a:pt x="1530561" y="6061084"/>
                  <a:pt x="1500621" y="6068551"/>
                </a:cubicBezTo>
                <a:cubicBezTo>
                  <a:pt x="1534303" y="5997611"/>
                  <a:pt x="1541788" y="5945340"/>
                  <a:pt x="1493136" y="5881868"/>
                </a:cubicBezTo>
                <a:cubicBezTo>
                  <a:pt x="1530561" y="5881868"/>
                  <a:pt x="1560501" y="5881868"/>
                  <a:pt x="1590443" y="5889335"/>
                </a:cubicBezTo>
                <a:cubicBezTo>
                  <a:pt x="1616639" y="5863200"/>
                  <a:pt x="1642839" y="5840798"/>
                  <a:pt x="1661550" y="5814663"/>
                </a:cubicBezTo>
                <a:close/>
                <a:moveTo>
                  <a:pt x="943558" y="5667407"/>
                </a:moveTo>
                <a:cubicBezTo>
                  <a:pt x="939813" y="5742558"/>
                  <a:pt x="980982" y="5772619"/>
                  <a:pt x="1037122" y="5783893"/>
                </a:cubicBezTo>
                <a:cubicBezTo>
                  <a:pt x="1014664" y="5806438"/>
                  <a:pt x="988467" y="5817710"/>
                  <a:pt x="958528" y="5832742"/>
                </a:cubicBezTo>
                <a:cubicBezTo>
                  <a:pt x="962271" y="5866559"/>
                  <a:pt x="947300" y="5885347"/>
                  <a:pt x="951044" y="5919166"/>
                </a:cubicBezTo>
                <a:cubicBezTo>
                  <a:pt x="921102" y="5907893"/>
                  <a:pt x="906133" y="5877833"/>
                  <a:pt x="879933" y="5862801"/>
                </a:cubicBezTo>
                <a:cubicBezTo>
                  <a:pt x="853736" y="5866559"/>
                  <a:pt x="823797" y="5870317"/>
                  <a:pt x="797598" y="5877833"/>
                </a:cubicBezTo>
                <a:cubicBezTo>
                  <a:pt x="797598" y="5844014"/>
                  <a:pt x="816309" y="5825226"/>
                  <a:pt x="827538" y="5795165"/>
                </a:cubicBezTo>
                <a:cubicBezTo>
                  <a:pt x="816309" y="5768861"/>
                  <a:pt x="801340" y="5746316"/>
                  <a:pt x="790113" y="5720012"/>
                </a:cubicBezTo>
                <a:cubicBezTo>
                  <a:pt x="872449" y="5738802"/>
                  <a:pt x="898647" y="5697467"/>
                  <a:pt x="943558" y="5667407"/>
                </a:cubicBezTo>
                <a:close/>
                <a:moveTo>
                  <a:pt x="7386024" y="5653157"/>
                </a:moveTo>
                <a:cubicBezTo>
                  <a:pt x="7397317" y="5701909"/>
                  <a:pt x="7416137" y="5746910"/>
                  <a:pt x="7468838" y="5750659"/>
                </a:cubicBezTo>
                <a:cubicBezTo>
                  <a:pt x="7438725" y="5780661"/>
                  <a:pt x="7386024" y="5795662"/>
                  <a:pt x="7401082" y="5866914"/>
                </a:cubicBezTo>
                <a:cubicBezTo>
                  <a:pt x="7363439" y="5840663"/>
                  <a:pt x="7333324" y="5803162"/>
                  <a:pt x="7273096" y="5833163"/>
                </a:cubicBezTo>
                <a:cubicBezTo>
                  <a:pt x="7291916" y="5780661"/>
                  <a:pt x="7291916" y="5746910"/>
                  <a:pt x="7269331" y="5694409"/>
                </a:cubicBezTo>
                <a:cubicBezTo>
                  <a:pt x="7329559" y="5716909"/>
                  <a:pt x="7359674" y="5686907"/>
                  <a:pt x="7386024" y="5653157"/>
                </a:cubicBezTo>
                <a:close/>
                <a:moveTo>
                  <a:pt x="198948" y="5649991"/>
                </a:moveTo>
                <a:cubicBezTo>
                  <a:pt x="210265" y="5676161"/>
                  <a:pt x="214038" y="5713546"/>
                  <a:pt x="251759" y="5709807"/>
                </a:cubicBezTo>
                <a:cubicBezTo>
                  <a:pt x="236671" y="5735977"/>
                  <a:pt x="198948" y="5739716"/>
                  <a:pt x="210265" y="5784579"/>
                </a:cubicBezTo>
                <a:cubicBezTo>
                  <a:pt x="191405" y="5773362"/>
                  <a:pt x="161227" y="5743455"/>
                  <a:pt x="134822" y="5765886"/>
                </a:cubicBezTo>
                <a:cubicBezTo>
                  <a:pt x="123505" y="5743455"/>
                  <a:pt x="146139" y="5709807"/>
                  <a:pt x="123505" y="5679898"/>
                </a:cubicBezTo>
                <a:cubicBezTo>
                  <a:pt x="161227" y="5683637"/>
                  <a:pt x="187633" y="5672422"/>
                  <a:pt x="198948" y="5649991"/>
                </a:cubicBezTo>
                <a:close/>
                <a:moveTo>
                  <a:pt x="2901262" y="5649989"/>
                </a:moveTo>
                <a:cubicBezTo>
                  <a:pt x="2908756" y="5702369"/>
                  <a:pt x="2923744" y="5751009"/>
                  <a:pt x="2934985" y="5807131"/>
                </a:cubicBezTo>
                <a:cubicBezTo>
                  <a:pt x="2979946" y="5844545"/>
                  <a:pt x="3039897" y="5863253"/>
                  <a:pt x="3092355" y="5893185"/>
                </a:cubicBezTo>
                <a:cubicBezTo>
                  <a:pt x="3043645" y="5926859"/>
                  <a:pt x="2994934" y="5956790"/>
                  <a:pt x="2938732" y="5982981"/>
                </a:cubicBezTo>
                <a:cubicBezTo>
                  <a:pt x="2938732" y="6042845"/>
                  <a:pt x="2923744" y="6095226"/>
                  <a:pt x="2919997" y="6155090"/>
                </a:cubicBezTo>
                <a:cubicBezTo>
                  <a:pt x="2867539" y="6125157"/>
                  <a:pt x="2830071" y="6076519"/>
                  <a:pt x="2785106" y="6046586"/>
                </a:cubicBezTo>
                <a:cubicBezTo>
                  <a:pt x="2721409" y="6046586"/>
                  <a:pt x="2672699" y="6065294"/>
                  <a:pt x="2612746" y="6069035"/>
                </a:cubicBezTo>
                <a:cubicBezTo>
                  <a:pt x="2620244" y="6005429"/>
                  <a:pt x="2680194" y="5964275"/>
                  <a:pt x="2676444" y="5908152"/>
                </a:cubicBezTo>
                <a:cubicBezTo>
                  <a:pt x="2672699" y="5852030"/>
                  <a:pt x="2612746" y="5818356"/>
                  <a:pt x="2601507" y="5754751"/>
                </a:cubicBezTo>
                <a:cubicBezTo>
                  <a:pt x="2672699" y="5743526"/>
                  <a:pt x="2717662" y="5780940"/>
                  <a:pt x="2766373" y="5765975"/>
                </a:cubicBezTo>
                <a:cubicBezTo>
                  <a:pt x="2826323" y="5751009"/>
                  <a:pt x="2841310" y="5664955"/>
                  <a:pt x="2901262" y="5649989"/>
                </a:cubicBezTo>
                <a:close/>
                <a:moveTo>
                  <a:pt x="10010174" y="5642074"/>
                </a:moveTo>
                <a:cubicBezTo>
                  <a:pt x="10024953" y="5657086"/>
                  <a:pt x="10024953" y="5690865"/>
                  <a:pt x="10054509" y="5690865"/>
                </a:cubicBezTo>
                <a:cubicBezTo>
                  <a:pt x="10043426" y="5705878"/>
                  <a:pt x="10013868" y="5705878"/>
                  <a:pt x="10024953" y="5743410"/>
                </a:cubicBezTo>
                <a:cubicBezTo>
                  <a:pt x="9995396" y="5732150"/>
                  <a:pt x="9995396" y="5717138"/>
                  <a:pt x="9954755" y="5728398"/>
                </a:cubicBezTo>
                <a:cubicBezTo>
                  <a:pt x="9976923" y="5702124"/>
                  <a:pt x="9965840" y="5690865"/>
                  <a:pt x="9954755" y="5660839"/>
                </a:cubicBezTo>
                <a:cubicBezTo>
                  <a:pt x="9973228" y="5675851"/>
                  <a:pt x="10006479" y="5660839"/>
                  <a:pt x="10010174" y="5642074"/>
                </a:cubicBezTo>
                <a:close/>
                <a:moveTo>
                  <a:pt x="4710009" y="5623073"/>
                </a:moveTo>
                <a:cubicBezTo>
                  <a:pt x="4717505" y="5679211"/>
                  <a:pt x="4732497" y="5727864"/>
                  <a:pt x="4743741" y="5780260"/>
                </a:cubicBezTo>
                <a:cubicBezTo>
                  <a:pt x="4788719" y="5813942"/>
                  <a:pt x="4844942" y="5832655"/>
                  <a:pt x="4897417" y="5858853"/>
                </a:cubicBezTo>
                <a:cubicBezTo>
                  <a:pt x="4852439" y="5896280"/>
                  <a:pt x="4799965" y="5918735"/>
                  <a:pt x="4751238" y="5952417"/>
                </a:cubicBezTo>
                <a:cubicBezTo>
                  <a:pt x="4743741" y="6008555"/>
                  <a:pt x="4732497" y="6057209"/>
                  <a:pt x="4728749" y="6117090"/>
                </a:cubicBezTo>
                <a:cubicBezTo>
                  <a:pt x="4676274" y="6090893"/>
                  <a:pt x="4642541" y="6042239"/>
                  <a:pt x="4593813" y="6008555"/>
                </a:cubicBezTo>
                <a:cubicBezTo>
                  <a:pt x="4541340" y="6019784"/>
                  <a:pt x="4477621" y="6023526"/>
                  <a:pt x="4425149" y="6034753"/>
                </a:cubicBezTo>
                <a:cubicBezTo>
                  <a:pt x="4443888" y="5982357"/>
                  <a:pt x="4470124" y="5929962"/>
                  <a:pt x="4492614" y="5881309"/>
                </a:cubicBezTo>
                <a:cubicBezTo>
                  <a:pt x="4470124" y="5825171"/>
                  <a:pt x="4436391" y="5784002"/>
                  <a:pt x="4417650" y="5724122"/>
                </a:cubicBezTo>
                <a:cubicBezTo>
                  <a:pt x="4470124" y="5731606"/>
                  <a:pt x="4530096" y="5731606"/>
                  <a:pt x="4578822" y="5742835"/>
                </a:cubicBezTo>
                <a:cubicBezTo>
                  <a:pt x="4631295" y="5709151"/>
                  <a:pt x="4653785" y="5653013"/>
                  <a:pt x="4710009" y="5623073"/>
                </a:cubicBezTo>
                <a:close/>
                <a:moveTo>
                  <a:pt x="9006907" y="5592987"/>
                </a:moveTo>
                <a:cubicBezTo>
                  <a:pt x="9025521" y="5619133"/>
                  <a:pt x="9025521" y="5660221"/>
                  <a:pt x="9066475" y="5660221"/>
                </a:cubicBezTo>
                <a:cubicBezTo>
                  <a:pt x="9062752" y="5678896"/>
                  <a:pt x="9032968" y="5678896"/>
                  <a:pt x="9021798" y="5693837"/>
                </a:cubicBezTo>
                <a:cubicBezTo>
                  <a:pt x="9025521" y="5712512"/>
                  <a:pt x="9021798" y="5727454"/>
                  <a:pt x="9018075" y="5738660"/>
                </a:cubicBezTo>
                <a:cubicBezTo>
                  <a:pt x="8995737" y="5719983"/>
                  <a:pt x="8977121" y="5697572"/>
                  <a:pt x="8932444" y="5712512"/>
                </a:cubicBezTo>
                <a:cubicBezTo>
                  <a:pt x="8951060" y="5682631"/>
                  <a:pt x="8951060" y="5652750"/>
                  <a:pt x="8928720" y="5622869"/>
                </a:cubicBezTo>
                <a:cubicBezTo>
                  <a:pt x="8973398" y="5634075"/>
                  <a:pt x="8995737" y="5622869"/>
                  <a:pt x="9006907" y="5592987"/>
                </a:cubicBezTo>
                <a:close/>
                <a:moveTo>
                  <a:pt x="11036209" y="5578739"/>
                </a:moveTo>
                <a:cubicBezTo>
                  <a:pt x="11036209" y="5589664"/>
                  <a:pt x="11036209" y="5604232"/>
                  <a:pt x="11036209" y="5615157"/>
                </a:cubicBezTo>
                <a:cubicBezTo>
                  <a:pt x="11009608" y="5611515"/>
                  <a:pt x="10998208" y="5582380"/>
                  <a:pt x="11036209" y="5578739"/>
                </a:cubicBezTo>
                <a:close/>
                <a:moveTo>
                  <a:pt x="5262979" y="5485318"/>
                </a:moveTo>
                <a:cubicBezTo>
                  <a:pt x="5281696" y="5522743"/>
                  <a:pt x="5285440" y="5582625"/>
                  <a:pt x="5300414" y="5631278"/>
                </a:cubicBezTo>
                <a:cubicBezTo>
                  <a:pt x="5341598" y="5661218"/>
                  <a:pt x="5397753" y="5676187"/>
                  <a:pt x="5438935" y="5706129"/>
                </a:cubicBezTo>
                <a:cubicBezTo>
                  <a:pt x="5397753" y="5732327"/>
                  <a:pt x="5356571" y="5762267"/>
                  <a:pt x="5307903" y="5784722"/>
                </a:cubicBezTo>
                <a:cubicBezTo>
                  <a:pt x="5300414" y="5837118"/>
                  <a:pt x="5292928" y="5885771"/>
                  <a:pt x="5285440" y="5938167"/>
                </a:cubicBezTo>
                <a:cubicBezTo>
                  <a:pt x="5236771" y="5911969"/>
                  <a:pt x="5203078" y="5870800"/>
                  <a:pt x="5161894" y="5840860"/>
                </a:cubicBezTo>
                <a:cubicBezTo>
                  <a:pt x="5109481" y="5848345"/>
                  <a:pt x="5064556" y="5859574"/>
                  <a:pt x="5008401" y="5863316"/>
                </a:cubicBezTo>
                <a:cubicBezTo>
                  <a:pt x="5030862" y="5818405"/>
                  <a:pt x="5045838" y="5766009"/>
                  <a:pt x="5072044" y="5724841"/>
                </a:cubicBezTo>
                <a:cubicBezTo>
                  <a:pt x="5049582" y="5676187"/>
                  <a:pt x="5023376" y="5631278"/>
                  <a:pt x="4997169" y="5586367"/>
                </a:cubicBezTo>
                <a:cubicBezTo>
                  <a:pt x="5053328" y="5567654"/>
                  <a:pt x="5105739" y="5605080"/>
                  <a:pt x="5150664" y="5590109"/>
                </a:cubicBezTo>
                <a:cubicBezTo>
                  <a:pt x="5203078" y="5575138"/>
                  <a:pt x="5218053" y="5504030"/>
                  <a:pt x="5262979" y="5485318"/>
                </a:cubicBezTo>
                <a:close/>
                <a:moveTo>
                  <a:pt x="5844237" y="5436234"/>
                </a:moveTo>
                <a:cubicBezTo>
                  <a:pt x="5844237" y="5469880"/>
                  <a:pt x="5859257" y="5484835"/>
                  <a:pt x="5859257" y="5518481"/>
                </a:cubicBezTo>
                <a:cubicBezTo>
                  <a:pt x="5885539" y="5540912"/>
                  <a:pt x="5919336" y="5548390"/>
                  <a:pt x="5945618" y="5567082"/>
                </a:cubicBezTo>
                <a:cubicBezTo>
                  <a:pt x="5919336" y="5585775"/>
                  <a:pt x="5896804" y="5604467"/>
                  <a:pt x="5863012" y="5615684"/>
                </a:cubicBezTo>
                <a:cubicBezTo>
                  <a:pt x="5866765" y="5653068"/>
                  <a:pt x="5851746" y="5671761"/>
                  <a:pt x="5855501" y="5705409"/>
                </a:cubicBezTo>
                <a:cubicBezTo>
                  <a:pt x="5825461" y="5694192"/>
                  <a:pt x="5802933" y="5668022"/>
                  <a:pt x="5780403" y="5645591"/>
                </a:cubicBezTo>
                <a:cubicBezTo>
                  <a:pt x="5750364" y="5653068"/>
                  <a:pt x="5720324" y="5660546"/>
                  <a:pt x="5690287" y="5660546"/>
                </a:cubicBezTo>
                <a:cubicBezTo>
                  <a:pt x="5724080" y="5604467"/>
                  <a:pt x="5720324" y="5544651"/>
                  <a:pt x="5682776" y="5492311"/>
                </a:cubicBezTo>
                <a:cubicBezTo>
                  <a:pt x="5772893" y="5518481"/>
                  <a:pt x="5799177" y="5473618"/>
                  <a:pt x="5844237" y="5436234"/>
                </a:cubicBezTo>
                <a:close/>
                <a:moveTo>
                  <a:pt x="8037370" y="5417233"/>
                </a:moveTo>
                <a:cubicBezTo>
                  <a:pt x="8052234" y="5454685"/>
                  <a:pt x="8059666" y="5503375"/>
                  <a:pt x="8111691" y="5507121"/>
                </a:cubicBezTo>
                <a:cubicBezTo>
                  <a:pt x="8081963" y="5533338"/>
                  <a:pt x="8044801" y="5548319"/>
                  <a:pt x="8048517" y="5611990"/>
                </a:cubicBezTo>
                <a:cubicBezTo>
                  <a:pt x="8029938" y="5600754"/>
                  <a:pt x="8015072" y="5578281"/>
                  <a:pt x="7996492" y="5567046"/>
                </a:cubicBezTo>
                <a:cubicBezTo>
                  <a:pt x="7985344" y="5578281"/>
                  <a:pt x="7951900" y="5567046"/>
                  <a:pt x="7940751" y="5582027"/>
                </a:cubicBezTo>
                <a:cubicBezTo>
                  <a:pt x="7944467" y="5548319"/>
                  <a:pt x="7963047" y="5492139"/>
                  <a:pt x="7929602" y="5454685"/>
                </a:cubicBezTo>
                <a:cubicBezTo>
                  <a:pt x="7944467" y="5465923"/>
                  <a:pt x="7977913" y="5454685"/>
                  <a:pt x="7992776" y="5465923"/>
                </a:cubicBezTo>
                <a:cubicBezTo>
                  <a:pt x="8011358" y="5450941"/>
                  <a:pt x="8022505" y="5435960"/>
                  <a:pt x="8037370" y="5417233"/>
                </a:cubicBezTo>
                <a:close/>
                <a:moveTo>
                  <a:pt x="2141750" y="5414066"/>
                </a:moveTo>
                <a:cubicBezTo>
                  <a:pt x="2138008" y="5518857"/>
                  <a:pt x="2197888" y="5552539"/>
                  <a:pt x="2268997" y="5574995"/>
                </a:cubicBezTo>
                <a:cubicBezTo>
                  <a:pt x="2235312" y="5597450"/>
                  <a:pt x="2201630" y="5616163"/>
                  <a:pt x="2167947" y="5634875"/>
                </a:cubicBezTo>
                <a:cubicBezTo>
                  <a:pt x="2167947" y="5676043"/>
                  <a:pt x="2152977" y="5702241"/>
                  <a:pt x="2152977" y="5743410"/>
                </a:cubicBezTo>
                <a:cubicBezTo>
                  <a:pt x="2111810" y="5732181"/>
                  <a:pt x="2093097" y="5698499"/>
                  <a:pt x="2059413" y="5672301"/>
                </a:cubicBezTo>
                <a:cubicBezTo>
                  <a:pt x="2029472" y="5687272"/>
                  <a:pt x="1984561" y="5687272"/>
                  <a:pt x="1947137" y="5694757"/>
                </a:cubicBezTo>
                <a:cubicBezTo>
                  <a:pt x="1988305" y="5627390"/>
                  <a:pt x="1995790" y="5552539"/>
                  <a:pt x="1939652" y="5488917"/>
                </a:cubicBezTo>
                <a:cubicBezTo>
                  <a:pt x="1984561" y="5470203"/>
                  <a:pt x="2014503" y="5500144"/>
                  <a:pt x="2048186" y="5492659"/>
                </a:cubicBezTo>
                <a:cubicBezTo>
                  <a:pt x="2093097" y="5481430"/>
                  <a:pt x="2096839" y="5421550"/>
                  <a:pt x="2141750" y="5414066"/>
                </a:cubicBezTo>
                <a:close/>
                <a:moveTo>
                  <a:pt x="3396080" y="5353896"/>
                </a:moveTo>
                <a:cubicBezTo>
                  <a:pt x="3414819" y="5406333"/>
                  <a:pt x="3422314" y="5477498"/>
                  <a:pt x="3441054" y="5533680"/>
                </a:cubicBezTo>
                <a:cubicBezTo>
                  <a:pt x="3493522" y="5563645"/>
                  <a:pt x="3553485" y="5586119"/>
                  <a:pt x="3602206" y="5616084"/>
                </a:cubicBezTo>
                <a:cubicBezTo>
                  <a:pt x="3553485" y="5657284"/>
                  <a:pt x="3493522" y="5679756"/>
                  <a:pt x="3441054" y="5720958"/>
                </a:cubicBezTo>
                <a:cubicBezTo>
                  <a:pt x="3441054" y="5784632"/>
                  <a:pt x="3422314" y="5833324"/>
                  <a:pt x="3422314" y="5896998"/>
                </a:cubicBezTo>
                <a:cubicBezTo>
                  <a:pt x="3366098" y="5863288"/>
                  <a:pt x="3324874" y="5814597"/>
                  <a:pt x="3276154" y="5777141"/>
                </a:cubicBezTo>
                <a:cubicBezTo>
                  <a:pt x="3212443" y="5788378"/>
                  <a:pt x="3156227" y="5795868"/>
                  <a:pt x="3092514" y="5807105"/>
                </a:cubicBezTo>
                <a:cubicBezTo>
                  <a:pt x="3111254" y="5743431"/>
                  <a:pt x="3144983" y="5694739"/>
                  <a:pt x="3159974" y="5634811"/>
                </a:cubicBezTo>
                <a:cubicBezTo>
                  <a:pt x="3137488" y="5574882"/>
                  <a:pt x="3100009" y="5529936"/>
                  <a:pt x="3081272" y="5466262"/>
                </a:cubicBezTo>
                <a:cubicBezTo>
                  <a:pt x="3148730" y="5462516"/>
                  <a:pt x="3204948" y="5496226"/>
                  <a:pt x="3257414" y="5481243"/>
                </a:cubicBezTo>
                <a:cubicBezTo>
                  <a:pt x="3321127" y="5466262"/>
                  <a:pt x="3343612" y="5380115"/>
                  <a:pt x="3396080" y="5353896"/>
                </a:cubicBezTo>
                <a:close/>
                <a:moveTo>
                  <a:pt x="6465061" y="5320645"/>
                </a:moveTo>
                <a:cubicBezTo>
                  <a:pt x="6461316" y="5383951"/>
                  <a:pt x="6498770" y="5398847"/>
                  <a:pt x="6536222" y="5413742"/>
                </a:cubicBezTo>
                <a:cubicBezTo>
                  <a:pt x="6524986" y="5432361"/>
                  <a:pt x="6506259" y="5443533"/>
                  <a:pt x="6480043" y="5450981"/>
                </a:cubicBezTo>
                <a:cubicBezTo>
                  <a:pt x="6480043" y="5473324"/>
                  <a:pt x="6472551" y="5491944"/>
                  <a:pt x="6472551" y="5518010"/>
                </a:cubicBezTo>
                <a:cubicBezTo>
                  <a:pt x="6438844" y="5521735"/>
                  <a:pt x="6438844" y="5488219"/>
                  <a:pt x="6416372" y="5480772"/>
                </a:cubicBezTo>
                <a:cubicBezTo>
                  <a:pt x="6382663" y="5477047"/>
                  <a:pt x="6371428" y="5491944"/>
                  <a:pt x="6341465" y="5491944"/>
                </a:cubicBezTo>
                <a:cubicBezTo>
                  <a:pt x="6371428" y="5450981"/>
                  <a:pt x="6367682" y="5402570"/>
                  <a:pt x="6341465" y="5361608"/>
                </a:cubicBezTo>
                <a:cubicBezTo>
                  <a:pt x="6405136" y="5387674"/>
                  <a:pt x="6438844" y="5324368"/>
                  <a:pt x="6465061" y="5320645"/>
                </a:cubicBezTo>
                <a:close/>
                <a:moveTo>
                  <a:pt x="10635612" y="5222476"/>
                </a:moveTo>
                <a:cubicBezTo>
                  <a:pt x="10654085" y="5222476"/>
                  <a:pt x="10639306" y="5256519"/>
                  <a:pt x="10665169" y="5248953"/>
                </a:cubicBezTo>
                <a:cubicBezTo>
                  <a:pt x="10668863" y="5267865"/>
                  <a:pt x="10639306" y="5260301"/>
                  <a:pt x="10650391" y="5282995"/>
                </a:cubicBezTo>
                <a:cubicBezTo>
                  <a:pt x="10635612" y="5290561"/>
                  <a:pt x="10624529" y="5260301"/>
                  <a:pt x="10613444" y="5279213"/>
                </a:cubicBezTo>
                <a:cubicBezTo>
                  <a:pt x="10602361" y="5267865"/>
                  <a:pt x="10617140" y="5252736"/>
                  <a:pt x="10609750" y="5233822"/>
                </a:cubicBezTo>
                <a:cubicBezTo>
                  <a:pt x="10617140" y="5241388"/>
                  <a:pt x="10639306" y="5241388"/>
                  <a:pt x="10635612" y="5222476"/>
                </a:cubicBezTo>
                <a:close/>
                <a:moveTo>
                  <a:pt x="9658830" y="5222476"/>
                </a:moveTo>
                <a:cubicBezTo>
                  <a:pt x="9670079" y="5256093"/>
                  <a:pt x="9681330" y="5289709"/>
                  <a:pt x="9718831" y="5293445"/>
                </a:cubicBezTo>
                <a:cubicBezTo>
                  <a:pt x="9707582" y="5308384"/>
                  <a:pt x="9692581" y="5315855"/>
                  <a:pt x="9673830" y="5323326"/>
                </a:cubicBezTo>
                <a:cubicBezTo>
                  <a:pt x="9681330" y="5345736"/>
                  <a:pt x="9670079" y="5353207"/>
                  <a:pt x="9670079" y="5368148"/>
                </a:cubicBezTo>
                <a:cubicBezTo>
                  <a:pt x="9643829" y="5353207"/>
                  <a:pt x="9621329" y="5330796"/>
                  <a:pt x="9580077" y="5349472"/>
                </a:cubicBezTo>
                <a:cubicBezTo>
                  <a:pt x="9591327" y="5323326"/>
                  <a:pt x="9602578" y="5282238"/>
                  <a:pt x="9576326" y="5259828"/>
                </a:cubicBezTo>
                <a:cubicBezTo>
                  <a:pt x="9606327" y="5256093"/>
                  <a:pt x="9651330" y="5259828"/>
                  <a:pt x="9658830" y="5222476"/>
                </a:cubicBezTo>
                <a:close/>
                <a:moveTo>
                  <a:pt x="1411102" y="5181307"/>
                </a:moveTo>
                <a:cubicBezTo>
                  <a:pt x="1411102" y="5275036"/>
                  <a:pt x="1463617" y="5312528"/>
                  <a:pt x="1531138" y="5335022"/>
                </a:cubicBezTo>
                <a:cubicBezTo>
                  <a:pt x="1474870" y="5376263"/>
                  <a:pt x="1411102" y="5406257"/>
                  <a:pt x="1422355" y="5507484"/>
                </a:cubicBezTo>
                <a:cubicBezTo>
                  <a:pt x="1384844" y="5496237"/>
                  <a:pt x="1369838" y="5458744"/>
                  <a:pt x="1336079" y="5439998"/>
                </a:cubicBezTo>
                <a:cubicBezTo>
                  <a:pt x="1294817" y="5439998"/>
                  <a:pt x="1261057" y="5451246"/>
                  <a:pt x="1223546" y="5454995"/>
                </a:cubicBezTo>
                <a:cubicBezTo>
                  <a:pt x="1234800" y="5421254"/>
                  <a:pt x="1246051" y="5383762"/>
                  <a:pt x="1264808" y="5357517"/>
                </a:cubicBezTo>
                <a:cubicBezTo>
                  <a:pt x="1253555" y="5312528"/>
                  <a:pt x="1223546" y="5286284"/>
                  <a:pt x="1216042" y="5245042"/>
                </a:cubicBezTo>
                <a:cubicBezTo>
                  <a:pt x="1246051" y="5252541"/>
                  <a:pt x="1291066" y="5248792"/>
                  <a:pt x="1324825" y="5256290"/>
                </a:cubicBezTo>
                <a:cubicBezTo>
                  <a:pt x="1358583" y="5233795"/>
                  <a:pt x="1373591" y="5196304"/>
                  <a:pt x="1411102" y="5181307"/>
                </a:cubicBezTo>
                <a:close/>
                <a:moveTo>
                  <a:pt x="3916146" y="5125890"/>
                </a:moveTo>
                <a:cubicBezTo>
                  <a:pt x="3938602" y="5174567"/>
                  <a:pt x="3946088" y="5245713"/>
                  <a:pt x="3961057" y="5305626"/>
                </a:cubicBezTo>
                <a:cubicBezTo>
                  <a:pt x="4013453" y="5335581"/>
                  <a:pt x="4069591" y="5365537"/>
                  <a:pt x="4129473" y="5388005"/>
                </a:cubicBezTo>
                <a:cubicBezTo>
                  <a:pt x="4084562" y="5432938"/>
                  <a:pt x="4024682" y="5459150"/>
                  <a:pt x="3968542" y="5492849"/>
                </a:cubicBezTo>
                <a:cubicBezTo>
                  <a:pt x="3961057" y="5556507"/>
                  <a:pt x="3946088" y="5616418"/>
                  <a:pt x="3942346" y="5680075"/>
                </a:cubicBezTo>
                <a:cubicBezTo>
                  <a:pt x="3886206" y="5646374"/>
                  <a:pt x="3848782" y="5593952"/>
                  <a:pt x="3792644" y="5560251"/>
                </a:cubicBezTo>
                <a:cubicBezTo>
                  <a:pt x="3729020" y="5563995"/>
                  <a:pt x="3669139" y="5575228"/>
                  <a:pt x="3613000" y="5590206"/>
                </a:cubicBezTo>
                <a:cubicBezTo>
                  <a:pt x="3616744" y="5534039"/>
                  <a:pt x="3657911" y="5470384"/>
                  <a:pt x="3680368" y="5417960"/>
                </a:cubicBezTo>
                <a:cubicBezTo>
                  <a:pt x="3657911" y="5354303"/>
                  <a:pt x="3620488" y="5301880"/>
                  <a:pt x="3594288" y="5238224"/>
                </a:cubicBezTo>
                <a:cubicBezTo>
                  <a:pt x="3665397" y="5238224"/>
                  <a:pt x="3721535" y="5268180"/>
                  <a:pt x="3777673" y="5253202"/>
                </a:cubicBezTo>
                <a:cubicBezTo>
                  <a:pt x="3841295" y="5238224"/>
                  <a:pt x="3867493" y="5152101"/>
                  <a:pt x="3916146" y="5125890"/>
                </a:cubicBezTo>
                <a:close/>
                <a:moveTo>
                  <a:pt x="8695903" y="5121140"/>
                </a:moveTo>
                <a:cubicBezTo>
                  <a:pt x="8710885" y="5162546"/>
                  <a:pt x="8729610" y="5207718"/>
                  <a:pt x="8778300" y="5215246"/>
                </a:cubicBezTo>
                <a:cubicBezTo>
                  <a:pt x="8759573" y="5230303"/>
                  <a:pt x="8744591" y="5245361"/>
                  <a:pt x="8718374" y="5252889"/>
                </a:cubicBezTo>
                <a:cubicBezTo>
                  <a:pt x="8718374" y="5279239"/>
                  <a:pt x="8710885" y="5298061"/>
                  <a:pt x="8707139" y="5320647"/>
                </a:cubicBezTo>
                <a:cubicBezTo>
                  <a:pt x="8688412" y="5309354"/>
                  <a:pt x="8677176" y="5286767"/>
                  <a:pt x="8654703" y="5275474"/>
                </a:cubicBezTo>
                <a:cubicBezTo>
                  <a:pt x="8632232" y="5279239"/>
                  <a:pt x="8617251" y="5286767"/>
                  <a:pt x="8587288" y="5283004"/>
                </a:cubicBezTo>
                <a:cubicBezTo>
                  <a:pt x="8594778" y="5264182"/>
                  <a:pt x="8606015" y="5241596"/>
                  <a:pt x="8613505" y="5222776"/>
                </a:cubicBezTo>
                <a:cubicBezTo>
                  <a:pt x="8602270" y="5200188"/>
                  <a:pt x="8591034" y="5185133"/>
                  <a:pt x="8583543" y="5158783"/>
                </a:cubicBezTo>
                <a:cubicBezTo>
                  <a:pt x="8635978" y="5173840"/>
                  <a:pt x="8673430" y="5151253"/>
                  <a:pt x="8695903" y="5121140"/>
                </a:cubicBezTo>
                <a:close/>
                <a:moveTo>
                  <a:pt x="7116118" y="5121140"/>
                </a:moveTo>
                <a:cubicBezTo>
                  <a:pt x="7116118" y="5151223"/>
                  <a:pt x="7134844" y="5162506"/>
                  <a:pt x="7131098" y="5196349"/>
                </a:cubicBezTo>
                <a:cubicBezTo>
                  <a:pt x="7153567" y="5211393"/>
                  <a:pt x="7176037" y="5226435"/>
                  <a:pt x="7205994" y="5233956"/>
                </a:cubicBezTo>
                <a:cubicBezTo>
                  <a:pt x="7191014" y="5256519"/>
                  <a:pt x="7161057" y="5267799"/>
                  <a:pt x="7134844" y="5279081"/>
                </a:cubicBezTo>
                <a:cubicBezTo>
                  <a:pt x="7138588" y="5312927"/>
                  <a:pt x="7123608" y="5327969"/>
                  <a:pt x="7123608" y="5361814"/>
                </a:cubicBezTo>
                <a:cubicBezTo>
                  <a:pt x="7086161" y="5327969"/>
                  <a:pt x="7052456" y="5297885"/>
                  <a:pt x="6977560" y="5320448"/>
                </a:cubicBezTo>
                <a:cubicBezTo>
                  <a:pt x="6988795" y="5297885"/>
                  <a:pt x="6996284" y="5267799"/>
                  <a:pt x="7007519" y="5245236"/>
                </a:cubicBezTo>
                <a:cubicBezTo>
                  <a:pt x="6996284" y="5215152"/>
                  <a:pt x="6981306" y="5196349"/>
                  <a:pt x="6970070" y="5166265"/>
                </a:cubicBezTo>
                <a:cubicBezTo>
                  <a:pt x="7041222" y="5192590"/>
                  <a:pt x="7082415" y="5154985"/>
                  <a:pt x="7116118" y="5121140"/>
                </a:cubicBezTo>
                <a:close/>
                <a:moveTo>
                  <a:pt x="659427" y="5091054"/>
                </a:moveTo>
                <a:cubicBezTo>
                  <a:pt x="681912" y="5139983"/>
                  <a:pt x="693155" y="5192676"/>
                  <a:pt x="756860" y="5196439"/>
                </a:cubicBezTo>
                <a:cubicBezTo>
                  <a:pt x="738124" y="5219023"/>
                  <a:pt x="715638" y="5230314"/>
                  <a:pt x="689407" y="5241605"/>
                </a:cubicBezTo>
                <a:cubicBezTo>
                  <a:pt x="689407" y="5267952"/>
                  <a:pt x="678166" y="5283007"/>
                  <a:pt x="678166" y="5313117"/>
                </a:cubicBezTo>
                <a:cubicBezTo>
                  <a:pt x="655681" y="5320645"/>
                  <a:pt x="633198" y="5283007"/>
                  <a:pt x="610713" y="5271715"/>
                </a:cubicBezTo>
                <a:cubicBezTo>
                  <a:pt x="584483" y="5275479"/>
                  <a:pt x="554502" y="5279242"/>
                  <a:pt x="532018" y="5286770"/>
                </a:cubicBezTo>
                <a:cubicBezTo>
                  <a:pt x="565745" y="5241605"/>
                  <a:pt x="565745" y="5185148"/>
                  <a:pt x="532018" y="5136220"/>
                </a:cubicBezTo>
                <a:cubicBezTo>
                  <a:pt x="595723" y="5151274"/>
                  <a:pt x="636946" y="5128692"/>
                  <a:pt x="659427" y="5091054"/>
                </a:cubicBezTo>
                <a:close/>
                <a:moveTo>
                  <a:pt x="2661929" y="4983385"/>
                </a:moveTo>
                <a:cubicBezTo>
                  <a:pt x="2665668" y="5043282"/>
                  <a:pt x="2688109" y="5091948"/>
                  <a:pt x="2695590" y="5151845"/>
                </a:cubicBezTo>
                <a:cubicBezTo>
                  <a:pt x="2744216" y="5181794"/>
                  <a:pt x="2804063" y="5204256"/>
                  <a:pt x="2856431" y="5234205"/>
                </a:cubicBezTo>
                <a:cubicBezTo>
                  <a:pt x="2811546" y="5275384"/>
                  <a:pt x="2751697" y="5297845"/>
                  <a:pt x="2703072" y="5331538"/>
                </a:cubicBezTo>
                <a:cubicBezTo>
                  <a:pt x="2699331" y="5395177"/>
                  <a:pt x="2680630" y="5443845"/>
                  <a:pt x="2680630" y="5507486"/>
                </a:cubicBezTo>
                <a:cubicBezTo>
                  <a:pt x="2628262" y="5496256"/>
                  <a:pt x="2587118" y="5425126"/>
                  <a:pt x="2534751" y="5395177"/>
                </a:cubicBezTo>
                <a:cubicBezTo>
                  <a:pt x="2471164" y="5402665"/>
                  <a:pt x="2411318" y="5410152"/>
                  <a:pt x="2351467" y="5425126"/>
                </a:cubicBezTo>
                <a:cubicBezTo>
                  <a:pt x="2381392" y="5372717"/>
                  <a:pt x="2396354" y="5309075"/>
                  <a:pt x="2426277" y="5256666"/>
                </a:cubicBezTo>
                <a:cubicBezTo>
                  <a:pt x="2400093" y="5204256"/>
                  <a:pt x="2373912" y="5144359"/>
                  <a:pt x="2340247" y="5095692"/>
                </a:cubicBezTo>
                <a:cubicBezTo>
                  <a:pt x="2392614" y="5084461"/>
                  <a:pt x="2463684" y="5099436"/>
                  <a:pt x="2516049" y="5106922"/>
                </a:cubicBezTo>
                <a:cubicBezTo>
                  <a:pt x="2572155" y="5076973"/>
                  <a:pt x="2609561" y="4998359"/>
                  <a:pt x="2661929" y="4983385"/>
                </a:cubicBezTo>
                <a:close/>
                <a:moveTo>
                  <a:pt x="4469381" y="4945383"/>
                </a:moveTo>
                <a:cubicBezTo>
                  <a:pt x="4476864" y="5009039"/>
                  <a:pt x="4495572" y="5057718"/>
                  <a:pt x="4503056" y="5117629"/>
                </a:cubicBezTo>
                <a:cubicBezTo>
                  <a:pt x="4555438" y="5158819"/>
                  <a:pt x="4622786" y="5181287"/>
                  <a:pt x="4678910" y="5214986"/>
                </a:cubicBezTo>
                <a:cubicBezTo>
                  <a:pt x="4630268" y="5256176"/>
                  <a:pt x="4566662" y="5286131"/>
                  <a:pt x="4510540" y="5316089"/>
                </a:cubicBezTo>
                <a:cubicBezTo>
                  <a:pt x="4510540" y="5383488"/>
                  <a:pt x="4491831" y="5435911"/>
                  <a:pt x="4488089" y="5499569"/>
                </a:cubicBezTo>
                <a:cubicBezTo>
                  <a:pt x="4439448" y="5484591"/>
                  <a:pt x="4387066" y="5417190"/>
                  <a:pt x="4338427" y="5379744"/>
                </a:cubicBezTo>
                <a:cubicBezTo>
                  <a:pt x="4274821" y="5390978"/>
                  <a:pt x="4214956" y="5405956"/>
                  <a:pt x="4147606" y="5409700"/>
                </a:cubicBezTo>
                <a:cubicBezTo>
                  <a:pt x="4155089" y="5346044"/>
                  <a:pt x="4218697" y="5297365"/>
                  <a:pt x="4218697" y="5237454"/>
                </a:cubicBezTo>
                <a:cubicBezTo>
                  <a:pt x="4218697" y="5173797"/>
                  <a:pt x="4151348" y="5128863"/>
                  <a:pt x="4132642" y="5065206"/>
                </a:cubicBezTo>
                <a:cubicBezTo>
                  <a:pt x="4188762" y="5053974"/>
                  <a:pt x="4259854" y="5076440"/>
                  <a:pt x="4327201" y="5072696"/>
                </a:cubicBezTo>
                <a:cubicBezTo>
                  <a:pt x="4379583" y="5038996"/>
                  <a:pt x="4409516" y="4975339"/>
                  <a:pt x="4469381" y="4945383"/>
                </a:cubicBezTo>
                <a:close/>
                <a:moveTo>
                  <a:pt x="7782714" y="4863046"/>
                </a:moveTo>
                <a:cubicBezTo>
                  <a:pt x="7790183" y="4896760"/>
                  <a:pt x="7801389" y="4926729"/>
                  <a:pt x="7805125" y="4960443"/>
                </a:cubicBezTo>
                <a:cubicBezTo>
                  <a:pt x="7831270" y="4979173"/>
                  <a:pt x="7864887" y="4994158"/>
                  <a:pt x="7894768" y="5009141"/>
                </a:cubicBezTo>
                <a:cubicBezTo>
                  <a:pt x="7872358" y="5031617"/>
                  <a:pt x="7846212" y="5050348"/>
                  <a:pt x="7808860" y="5061587"/>
                </a:cubicBezTo>
                <a:cubicBezTo>
                  <a:pt x="7808860" y="5106539"/>
                  <a:pt x="7793919" y="5132761"/>
                  <a:pt x="7793919" y="5170222"/>
                </a:cubicBezTo>
                <a:cubicBezTo>
                  <a:pt x="7756569" y="5129016"/>
                  <a:pt x="7696804" y="5080317"/>
                  <a:pt x="7618367" y="5121524"/>
                </a:cubicBezTo>
                <a:cubicBezTo>
                  <a:pt x="7637042" y="5061587"/>
                  <a:pt x="7659454" y="4986665"/>
                  <a:pt x="7603425" y="4926729"/>
                </a:cubicBezTo>
                <a:cubicBezTo>
                  <a:pt x="7640777" y="4926729"/>
                  <a:pt x="7670659" y="4934221"/>
                  <a:pt x="7700540" y="4934221"/>
                </a:cubicBezTo>
                <a:cubicBezTo>
                  <a:pt x="7737892" y="4919236"/>
                  <a:pt x="7745362" y="4878029"/>
                  <a:pt x="7782714" y="4863046"/>
                </a:cubicBezTo>
                <a:close/>
                <a:moveTo>
                  <a:pt x="10298168" y="4829795"/>
                </a:moveTo>
                <a:cubicBezTo>
                  <a:pt x="10294452" y="4863228"/>
                  <a:pt x="10313027" y="4866942"/>
                  <a:pt x="10331601" y="4874373"/>
                </a:cubicBezTo>
                <a:cubicBezTo>
                  <a:pt x="10324172" y="4892946"/>
                  <a:pt x="10290737" y="4892946"/>
                  <a:pt x="10301883" y="4926381"/>
                </a:cubicBezTo>
                <a:cubicBezTo>
                  <a:pt x="10279594" y="4922666"/>
                  <a:pt x="10272164" y="4904092"/>
                  <a:pt x="10238730" y="4911521"/>
                </a:cubicBezTo>
                <a:cubicBezTo>
                  <a:pt x="10246159" y="4885517"/>
                  <a:pt x="10246159" y="4874373"/>
                  <a:pt x="10235015" y="4848369"/>
                </a:cubicBezTo>
                <a:cubicBezTo>
                  <a:pt x="10268448" y="4855799"/>
                  <a:pt x="10279594" y="4837224"/>
                  <a:pt x="10298168" y="4829795"/>
                </a:cubicBezTo>
                <a:close/>
                <a:moveTo>
                  <a:pt x="5039377" y="4821879"/>
                </a:moveTo>
                <a:cubicBezTo>
                  <a:pt x="5046867" y="4885450"/>
                  <a:pt x="5065590" y="4930324"/>
                  <a:pt x="5073082" y="4990156"/>
                </a:cubicBezTo>
                <a:cubicBezTo>
                  <a:pt x="5121759" y="5027551"/>
                  <a:pt x="5185420" y="5046249"/>
                  <a:pt x="5237845" y="5076165"/>
                </a:cubicBezTo>
                <a:cubicBezTo>
                  <a:pt x="5192908" y="5117299"/>
                  <a:pt x="5129249" y="5139735"/>
                  <a:pt x="5080568" y="5177130"/>
                </a:cubicBezTo>
                <a:cubicBezTo>
                  <a:pt x="5080568" y="5240703"/>
                  <a:pt x="5061847" y="5285575"/>
                  <a:pt x="5058101" y="5349148"/>
                </a:cubicBezTo>
                <a:cubicBezTo>
                  <a:pt x="5013166" y="5330450"/>
                  <a:pt x="4960740" y="5274357"/>
                  <a:pt x="4919551" y="5233223"/>
                </a:cubicBezTo>
                <a:cubicBezTo>
                  <a:pt x="4859636" y="5248180"/>
                  <a:pt x="4799719" y="5255660"/>
                  <a:pt x="4736061" y="5263139"/>
                </a:cubicBezTo>
                <a:cubicBezTo>
                  <a:pt x="4754784" y="5203307"/>
                  <a:pt x="4780997" y="5154694"/>
                  <a:pt x="4807209" y="5102340"/>
                </a:cubicBezTo>
                <a:cubicBezTo>
                  <a:pt x="4784742" y="5038769"/>
                  <a:pt x="4747295" y="4993895"/>
                  <a:pt x="4724827" y="4930324"/>
                </a:cubicBezTo>
                <a:cubicBezTo>
                  <a:pt x="4792230" y="4926584"/>
                  <a:pt x="4852144" y="4960240"/>
                  <a:pt x="4900825" y="4945281"/>
                </a:cubicBezTo>
                <a:cubicBezTo>
                  <a:pt x="4964485" y="4930324"/>
                  <a:pt x="4979466" y="4836836"/>
                  <a:pt x="5039377" y="4821879"/>
                </a:cubicBezTo>
                <a:close/>
                <a:moveTo>
                  <a:pt x="5622671" y="4783878"/>
                </a:moveTo>
                <a:cubicBezTo>
                  <a:pt x="5630168" y="4825093"/>
                  <a:pt x="5645161" y="4862561"/>
                  <a:pt x="5648911" y="4907522"/>
                </a:cubicBezTo>
                <a:cubicBezTo>
                  <a:pt x="5686394" y="4930004"/>
                  <a:pt x="5723879" y="4948738"/>
                  <a:pt x="5765112" y="4963724"/>
                </a:cubicBezTo>
                <a:cubicBezTo>
                  <a:pt x="5735123" y="4993699"/>
                  <a:pt x="5690143" y="5012433"/>
                  <a:pt x="5656407" y="5038662"/>
                </a:cubicBezTo>
                <a:cubicBezTo>
                  <a:pt x="5648911" y="5079876"/>
                  <a:pt x="5641414" y="5121091"/>
                  <a:pt x="5637664" y="5162307"/>
                </a:cubicBezTo>
                <a:cubicBezTo>
                  <a:pt x="5596433" y="5143573"/>
                  <a:pt x="5570194" y="5106105"/>
                  <a:pt x="5532709" y="5083623"/>
                </a:cubicBezTo>
                <a:cubicBezTo>
                  <a:pt x="5491476" y="5091116"/>
                  <a:pt x="5446497" y="5091116"/>
                  <a:pt x="5412761" y="5102357"/>
                </a:cubicBezTo>
                <a:cubicBezTo>
                  <a:pt x="5405263" y="5064889"/>
                  <a:pt x="5442746" y="5019926"/>
                  <a:pt x="5453993" y="4982458"/>
                </a:cubicBezTo>
                <a:cubicBezTo>
                  <a:pt x="5438999" y="4937497"/>
                  <a:pt x="5409010" y="4907522"/>
                  <a:pt x="5397767" y="4858814"/>
                </a:cubicBezTo>
                <a:cubicBezTo>
                  <a:pt x="5446497" y="4858814"/>
                  <a:pt x="5483980" y="4881295"/>
                  <a:pt x="5517715" y="4873800"/>
                </a:cubicBezTo>
                <a:cubicBezTo>
                  <a:pt x="5566445" y="4862561"/>
                  <a:pt x="5577692" y="4798864"/>
                  <a:pt x="5622671" y="4783878"/>
                </a:cubicBezTo>
                <a:close/>
                <a:moveTo>
                  <a:pt x="1909669" y="4777545"/>
                </a:moveTo>
                <a:cubicBezTo>
                  <a:pt x="1905916" y="4882291"/>
                  <a:pt x="1969700" y="4915959"/>
                  <a:pt x="2040987" y="4942147"/>
                </a:cubicBezTo>
                <a:cubicBezTo>
                  <a:pt x="2007220" y="4960851"/>
                  <a:pt x="1977205" y="4987039"/>
                  <a:pt x="1935931" y="5002003"/>
                </a:cubicBezTo>
                <a:cubicBezTo>
                  <a:pt x="1935931" y="5043152"/>
                  <a:pt x="1920925" y="5073080"/>
                  <a:pt x="1920925" y="5117972"/>
                </a:cubicBezTo>
                <a:cubicBezTo>
                  <a:pt x="1887156" y="5117972"/>
                  <a:pt x="1857142" y="5065599"/>
                  <a:pt x="1823374" y="5046893"/>
                </a:cubicBezTo>
                <a:cubicBezTo>
                  <a:pt x="1785854" y="5054376"/>
                  <a:pt x="1740831" y="5058116"/>
                  <a:pt x="1703313" y="5065599"/>
                </a:cubicBezTo>
                <a:cubicBezTo>
                  <a:pt x="1718320" y="5028188"/>
                  <a:pt x="1733329" y="4994520"/>
                  <a:pt x="1752087" y="4957111"/>
                </a:cubicBezTo>
                <a:cubicBezTo>
                  <a:pt x="1737080" y="4919702"/>
                  <a:pt x="1718320" y="4882291"/>
                  <a:pt x="1695809" y="4852363"/>
                </a:cubicBezTo>
                <a:cubicBezTo>
                  <a:pt x="1737080" y="4833658"/>
                  <a:pt x="1774598" y="4863586"/>
                  <a:pt x="1808365" y="4852363"/>
                </a:cubicBezTo>
                <a:cubicBezTo>
                  <a:pt x="1857142" y="4841141"/>
                  <a:pt x="1864645" y="4785026"/>
                  <a:pt x="1909669" y="4777545"/>
                </a:cubicBezTo>
                <a:close/>
                <a:moveTo>
                  <a:pt x="6236573" y="4765992"/>
                </a:moveTo>
                <a:cubicBezTo>
                  <a:pt x="6229077" y="4825602"/>
                  <a:pt x="6266562" y="4836781"/>
                  <a:pt x="6300298" y="4851682"/>
                </a:cubicBezTo>
                <a:cubicBezTo>
                  <a:pt x="6289054" y="4866586"/>
                  <a:pt x="6270311" y="4877762"/>
                  <a:pt x="6244070" y="4885212"/>
                </a:cubicBezTo>
                <a:cubicBezTo>
                  <a:pt x="6247819" y="4911292"/>
                  <a:pt x="6240323" y="4929921"/>
                  <a:pt x="6236573" y="4948549"/>
                </a:cubicBezTo>
                <a:cubicBezTo>
                  <a:pt x="6210336" y="4944822"/>
                  <a:pt x="6206587" y="4918744"/>
                  <a:pt x="6184098" y="4911292"/>
                </a:cubicBezTo>
                <a:cubicBezTo>
                  <a:pt x="6161605" y="4911292"/>
                  <a:pt x="6150362" y="4922469"/>
                  <a:pt x="6120372" y="4918744"/>
                </a:cubicBezTo>
                <a:cubicBezTo>
                  <a:pt x="6146611" y="4881487"/>
                  <a:pt x="6142864" y="4836781"/>
                  <a:pt x="6116626" y="4799524"/>
                </a:cubicBezTo>
                <a:cubicBezTo>
                  <a:pt x="6142864" y="4795797"/>
                  <a:pt x="6157857" y="4806976"/>
                  <a:pt x="6184098" y="4803249"/>
                </a:cubicBezTo>
                <a:cubicBezTo>
                  <a:pt x="6202839" y="4792072"/>
                  <a:pt x="6214083" y="4758542"/>
                  <a:pt x="6236573" y="4765992"/>
                </a:cubicBezTo>
                <a:close/>
                <a:moveTo>
                  <a:pt x="9351839" y="4761710"/>
                </a:moveTo>
                <a:cubicBezTo>
                  <a:pt x="9363098" y="4814356"/>
                  <a:pt x="9381864" y="4855722"/>
                  <a:pt x="9430655" y="4863243"/>
                </a:cubicBezTo>
                <a:cubicBezTo>
                  <a:pt x="9404383" y="4893329"/>
                  <a:pt x="9355591" y="4904610"/>
                  <a:pt x="9366851" y="4972300"/>
                </a:cubicBezTo>
                <a:cubicBezTo>
                  <a:pt x="9336825" y="4968539"/>
                  <a:pt x="9325565" y="4945976"/>
                  <a:pt x="9306800" y="4930934"/>
                </a:cubicBezTo>
                <a:cubicBezTo>
                  <a:pt x="9284280" y="4934693"/>
                  <a:pt x="9258008" y="4938455"/>
                  <a:pt x="9235488" y="4942214"/>
                </a:cubicBezTo>
                <a:cubicBezTo>
                  <a:pt x="9239241" y="4919651"/>
                  <a:pt x="9254253" y="4900850"/>
                  <a:pt x="9261760" y="4878285"/>
                </a:cubicBezTo>
                <a:cubicBezTo>
                  <a:pt x="9258008" y="4848201"/>
                  <a:pt x="9235488" y="4836919"/>
                  <a:pt x="9227981" y="4806835"/>
                </a:cubicBezTo>
                <a:cubicBezTo>
                  <a:pt x="9250501" y="4814356"/>
                  <a:pt x="9280527" y="4806835"/>
                  <a:pt x="9299292" y="4814356"/>
                </a:cubicBezTo>
                <a:cubicBezTo>
                  <a:pt x="9318059" y="4799314"/>
                  <a:pt x="9336825" y="4780511"/>
                  <a:pt x="9351839" y="4761710"/>
                </a:cubicBezTo>
                <a:close/>
                <a:moveTo>
                  <a:pt x="3182056" y="4668291"/>
                </a:moveTo>
                <a:cubicBezTo>
                  <a:pt x="3193274" y="4735640"/>
                  <a:pt x="3211973" y="4791764"/>
                  <a:pt x="3223192" y="4859113"/>
                </a:cubicBezTo>
                <a:cubicBezTo>
                  <a:pt x="3279288" y="4896529"/>
                  <a:pt x="3342864" y="4918980"/>
                  <a:pt x="3402699" y="4952655"/>
                </a:cubicBezTo>
                <a:cubicBezTo>
                  <a:pt x="3350343" y="4997554"/>
                  <a:pt x="3286767" y="5023745"/>
                  <a:pt x="3230671" y="5061162"/>
                </a:cubicBezTo>
                <a:cubicBezTo>
                  <a:pt x="3226934" y="5128512"/>
                  <a:pt x="3208233" y="5188378"/>
                  <a:pt x="3204494" y="5255727"/>
                </a:cubicBezTo>
                <a:cubicBezTo>
                  <a:pt x="3144659" y="5222052"/>
                  <a:pt x="3103523" y="5173411"/>
                  <a:pt x="3051165" y="5132252"/>
                </a:cubicBezTo>
                <a:cubicBezTo>
                  <a:pt x="2976371" y="5135995"/>
                  <a:pt x="2916538" y="5154703"/>
                  <a:pt x="2849224" y="5162185"/>
                </a:cubicBezTo>
                <a:cubicBezTo>
                  <a:pt x="2871660" y="5098578"/>
                  <a:pt x="2897839" y="5034970"/>
                  <a:pt x="2927758" y="4978846"/>
                </a:cubicBezTo>
                <a:cubicBezTo>
                  <a:pt x="2897839" y="4915239"/>
                  <a:pt x="2864183" y="4855373"/>
                  <a:pt x="2834265" y="4791764"/>
                </a:cubicBezTo>
                <a:cubicBezTo>
                  <a:pt x="2912798" y="4784281"/>
                  <a:pt x="2972633" y="4821697"/>
                  <a:pt x="3028727" y="4810472"/>
                </a:cubicBezTo>
                <a:cubicBezTo>
                  <a:pt x="3099783" y="4791764"/>
                  <a:pt x="3118480" y="4690739"/>
                  <a:pt x="3182056" y="4668291"/>
                </a:cubicBezTo>
                <a:close/>
                <a:moveTo>
                  <a:pt x="8438464" y="4619205"/>
                </a:moveTo>
                <a:cubicBezTo>
                  <a:pt x="8438464" y="4690481"/>
                  <a:pt x="8475823" y="4720492"/>
                  <a:pt x="8528123" y="4735498"/>
                </a:cubicBezTo>
                <a:cubicBezTo>
                  <a:pt x="8487029" y="4765509"/>
                  <a:pt x="8438464" y="4784266"/>
                  <a:pt x="8449672" y="4863046"/>
                </a:cubicBezTo>
                <a:cubicBezTo>
                  <a:pt x="8416050" y="4859293"/>
                  <a:pt x="8404842" y="4829282"/>
                  <a:pt x="8378691" y="4814277"/>
                </a:cubicBezTo>
                <a:cubicBezTo>
                  <a:pt x="8345070" y="4810526"/>
                  <a:pt x="8326391" y="4825531"/>
                  <a:pt x="8292768" y="4821780"/>
                </a:cubicBezTo>
                <a:cubicBezTo>
                  <a:pt x="8326391" y="4780515"/>
                  <a:pt x="8330126" y="4712989"/>
                  <a:pt x="8289032" y="4675476"/>
                </a:cubicBezTo>
                <a:cubicBezTo>
                  <a:pt x="8363748" y="4682978"/>
                  <a:pt x="8397370" y="4660470"/>
                  <a:pt x="8438464" y="4619205"/>
                </a:cubicBezTo>
                <a:close/>
                <a:moveTo>
                  <a:pt x="6887961" y="4597038"/>
                </a:moveTo>
                <a:cubicBezTo>
                  <a:pt x="6891693" y="4653290"/>
                  <a:pt x="6921550" y="4687040"/>
                  <a:pt x="6970070" y="4694541"/>
                </a:cubicBezTo>
                <a:cubicBezTo>
                  <a:pt x="6955141" y="4709543"/>
                  <a:pt x="6936480" y="4724543"/>
                  <a:pt x="6910354" y="4732043"/>
                </a:cubicBezTo>
                <a:cubicBezTo>
                  <a:pt x="6902889" y="4758293"/>
                  <a:pt x="6899157" y="4784544"/>
                  <a:pt x="6895425" y="4810796"/>
                </a:cubicBezTo>
                <a:cubicBezTo>
                  <a:pt x="6873032" y="4799545"/>
                  <a:pt x="6858103" y="4777044"/>
                  <a:pt x="6835709" y="4762044"/>
                </a:cubicBezTo>
                <a:cubicBezTo>
                  <a:pt x="6817046" y="4769544"/>
                  <a:pt x="6783458" y="4769544"/>
                  <a:pt x="6764795" y="4777044"/>
                </a:cubicBezTo>
                <a:cubicBezTo>
                  <a:pt x="6787190" y="4732043"/>
                  <a:pt x="6798385" y="4679540"/>
                  <a:pt x="6761063" y="4645790"/>
                </a:cubicBezTo>
                <a:cubicBezTo>
                  <a:pt x="6820780" y="4645790"/>
                  <a:pt x="6854371" y="4630788"/>
                  <a:pt x="6887961" y="4597038"/>
                </a:cubicBezTo>
                <a:close/>
                <a:moveTo>
                  <a:pt x="1176085" y="4566953"/>
                </a:moveTo>
                <a:cubicBezTo>
                  <a:pt x="1172329" y="4671830"/>
                  <a:pt x="1228640" y="4713032"/>
                  <a:pt x="1299962" y="4735507"/>
                </a:cubicBezTo>
                <a:cubicBezTo>
                  <a:pt x="1243653" y="4776708"/>
                  <a:pt x="1172329" y="4806674"/>
                  <a:pt x="1187347" y="4915298"/>
                </a:cubicBezTo>
                <a:cubicBezTo>
                  <a:pt x="1149806" y="4896569"/>
                  <a:pt x="1123529" y="4862859"/>
                  <a:pt x="1089746" y="4840384"/>
                </a:cubicBezTo>
                <a:cubicBezTo>
                  <a:pt x="1052205" y="4847876"/>
                  <a:pt x="1010914" y="4851622"/>
                  <a:pt x="973375" y="4859113"/>
                </a:cubicBezTo>
                <a:cubicBezTo>
                  <a:pt x="1022175" y="4784200"/>
                  <a:pt x="1018422" y="4709286"/>
                  <a:pt x="965868" y="4638120"/>
                </a:cubicBezTo>
                <a:cubicBezTo>
                  <a:pt x="999652" y="4649356"/>
                  <a:pt x="1044698" y="4645610"/>
                  <a:pt x="1082237" y="4653102"/>
                </a:cubicBezTo>
                <a:cubicBezTo>
                  <a:pt x="1116022" y="4626883"/>
                  <a:pt x="1138545" y="4589426"/>
                  <a:pt x="1176085" y="4566953"/>
                </a:cubicBezTo>
                <a:close/>
                <a:moveTo>
                  <a:pt x="408279" y="4555870"/>
                </a:moveTo>
                <a:cubicBezTo>
                  <a:pt x="404539" y="4612096"/>
                  <a:pt x="434457" y="4627089"/>
                  <a:pt x="471850" y="4638335"/>
                </a:cubicBezTo>
                <a:cubicBezTo>
                  <a:pt x="445675" y="4668322"/>
                  <a:pt x="404539" y="4675819"/>
                  <a:pt x="415759" y="4739543"/>
                </a:cubicBezTo>
                <a:cubicBezTo>
                  <a:pt x="389582" y="4735794"/>
                  <a:pt x="382102" y="4709555"/>
                  <a:pt x="363405" y="4702058"/>
                </a:cubicBezTo>
                <a:cubicBezTo>
                  <a:pt x="337230" y="4698311"/>
                  <a:pt x="326011" y="4713304"/>
                  <a:pt x="299834" y="4709555"/>
                </a:cubicBezTo>
                <a:cubicBezTo>
                  <a:pt x="326011" y="4668322"/>
                  <a:pt x="318532" y="4630838"/>
                  <a:pt x="296095" y="4589606"/>
                </a:cubicBezTo>
                <a:cubicBezTo>
                  <a:pt x="352188" y="4612096"/>
                  <a:pt x="370884" y="4578360"/>
                  <a:pt x="408279" y="4555870"/>
                </a:cubicBezTo>
                <a:close/>
                <a:moveTo>
                  <a:pt x="3725026" y="4443448"/>
                </a:moveTo>
                <a:cubicBezTo>
                  <a:pt x="3736272" y="4510846"/>
                  <a:pt x="3755018" y="4567012"/>
                  <a:pt x="3766266" y="4634411"/>
                </a:cubicBezTo>
                <a:cubicBezTo>
                  <a:pt x="3826250" y="4668109"/>
                  <a:pt x="3889983" y="4698065"/>
                  <a:pt x="3953718" y="4731764"/>
                </a:cubicBezTo>
                <a:cubicBezTo>
                  <a:pt x="3893733" y="4769208"/>
                  <a:pt x="3833748" y="4802906"/>
                  <a:pt x="3773763" y="4840350"/>
                </a:cubicBezTo>
                <a:cubicBezTo>
                  <a:pt x="3766266" y="4907749"/>
                  <a:pt x="3755018" y="4975147"/>
                  <a:pt x="3740021" y="5038802"/>
                </a:cubicBezTo>
                <a:cubicBezTo>
                  <a:pt x="3683788" y="4997614"/>
                  <a:pt x="3638798" y="4945193"/>
                  <a:pt x="3582561" y="4907749"/>
                </a:cubicBezTo>
                <a:cubicBezTo>
                  <a:pt x="3515079" y="4915237"/>
                  <a:pt x="3455094" y="4930215"/>
                  <a:pt x="3383861" y="4937705"/>
                </a:cubicBezTo>
                <a:cubicBezTo>
                  <a:pt x="3391359" y="4866561"/>
                  <a:pt x="3458843" y="4817884"/>
                  <a:pt x="3458843" y="4754230"/>
                </a:cubicBezTo>
                <a:cubicBezTo>
                  <a:pt x="3458843" y="4683087"/>
                  <a:pt x="3383861" y="4638155"/>
                  <a:pt x="3372615" y="4563268"/>
                </a:cubicBezTo>
                <a:cubicBezTo>
                  <a:pt x="3447596" y="4559524"/>
                  <a:pt x="3511329" y="4596967"/>
                  <a:pt x="3571315" y="4578245"/>
                </a:cubicBezTo>
                <a:cubicBezTo>
                  <a:pt x="3638798" y="4559524"/>
                  <a:pt x="3657542" y="4458426"/>
                  <a:pt x="3725026" y="4443448"/>
                </a:cubicBezTo>
                <a:close/>
                <a:moveTo>
                  <a:pt x="9976291" y="4405447"/>
                </a:moveTo>
                <a:cubicBezTo>
                  <a:pt x="9991281" y="4424160"/>
                  <a:pt x="9987534" y="4461585"/>
                  <a:pt x="10021259" y="4457843"/>
                </a:cubicBezTo>
                <a:cubicBezTo>
                  <a:pt x="10013764" y="4484040"/>
                  <a:pt x="9976291" y="4487783"/>
                  <a:pt x="9987534" y="4528951"/>
                </a:cubicBezTo>
                <a:cubicBezTo>
                  <a:pt x="9965049" y="4510238"/>
                  <a:pt x="9950060" y="4499011"/>
                  <a:pt x="9912585" y="4510238"/>
                </a:cubicBezTo>
                <a:cubicBezTo>
                  <a:pt x="9927575" y="4476556"/>
                  <a:pt x="9923828" y="4461585"/>
                  <a:pt x="9908838" y="4427903"/>
                </a:cubicBezTo>
                <a:cubicBezTo>
                  <a:pt x="9938818" y="4439129"/>
                  <a:pt x="9965049" y="4427903"/>
                  <a:pt x="9976291" y="4405447"/>
                </a:cubicBezTo>
                <a:close/>
                <a:moveTo>
                  <a:pt x="10901395" y="4376946"/>
                </a:moveTo>
                <a:cubicBezTo>
                  <a:pt x="10912590" y="4380678"/>
                  <a:pt x="10901395" y="4406803"/>
                  <a:pt x="10923788" y="4399339"/>
                </a:cubicBezTo>
                <a:cubicBezTo>
                  <a:pt x="10923788" y="4414268"/>
                  <a:pt x="10901395" y="4406803"/>
                  <a:pt x="10908858" y="4429198"/>
                </a:cubicBezTo>
                <a:cubicBezTo>
                  <a:pt x="10893929" y="4414268"/>
                  <a:pt x="10886465" y="4425466"/>
                  <a:pt x="10875268" y="4418000"/>
                </a:cubicBezTo>
                <a:cubicBezTo>
                  <a:pt x="10875268" y="4414268"/>
                  <a:pt x="10886465" y="4395607"/>
                  <a:pt x="10871536" y="4395607"/>
                </a:cubicBezTo>
                <a:cubicBezTo>
                  <a:pt x="10875268" y="4384410"/>
                  <a:pt x="10905127" y="4395607"/>
                  <a:pt x="10901395" y="4376946"/>
                </a:cubicBezTo>
                <a:close/>
                <a:moveTo>
                  <a:pt x="7550945" y="4361113"/>
                </a:moveTo>
                <a:cubicBezTo>
                  <a:pt x="7565907" y="4424804"/>
                  <a:pt x="7588349" y="4481005"/>
                  <a:pt x="7655677" y="4488498"/>
                </a:cubicBezTo>
                <a:cubicBezTo>
                  <a:pt x="7636976" y="4510976"/>
                  <a:pt x="7610792" y="4525962"/>
                  <a:pt x="7577127" y="4537203"/>
                </a:cubicBezTo>
                <a:cubicBezTo>
                  <a:pt x="7573388" y="4567176"/>
                  <a:pt x="7569648" y="4597149"/>
                  <a:pt x="7565907" y="4627122"/>
                </a:cubicBezTo>
                <a:cubicBezTo>
                  <a:pt x="7532242" y="4619629"/>
                  <a:pt x="7521020" y="4585908"/>
                  <a:pt x="7494838" y="4574669"/>
                </a:cubicBezTo>
                <a:cubicBezTo>
                  <a:pt x="7464914" y="4578415"/>
                  <a:pt x="7434991" y="4578415"/>
                  <a:pt x="7408807" y="4589656"/>
                </a:cubicBezTo>
                <a:cubicBezTo>
                  <a:pt x="7401326" y="4563429"/>
                  <a:pt x="7431250" y="4529710"/>
                  <a:pt x="7434991" y="4503483"/>
                </a:cubicBezTo>
                <a:cubicBezTo>
                  <a:pt x="7427510" y="4469764"/>
                  <a:pt x="7405066" y="4454777"/>
                  <a:pt x="7397585" y="4417311"/>
                </a:cubicBezTo>
                <a:cubicBezTo>
                  <a:pt x="7427510" y="4417311"/>
                  <a:pt x="7453692" y="4421059"/>
                  <a:pt x="7479876" y="4428552"/>
                </a:cubicBezTo>
                <a:cubicBezTo>
                  <a:pt x="7509800" y="4409818"/>
                  <a:pt x="7528502" y="4383592"/>
                  <a:pt x="7550945" y="4361113"/>
                </a:cubicBezTo>
                <a:close/>
                <a:moveTo>
                  <a:pt x="2456056" y="4323111"/>
                </a:moveTo>
                <a:cubicBezTo>
                  <a:pt x="2463532" y="4386883"/>
                  <a:pt x="2482226" y="4443150"/>
                  <a:pt x="2497180" y="4503171"/>
                </a:cubicBezTo>
                <a:cubicBezTo>
                  <a:pt x="2549518" y="4533180"/>
                  <a:pt x="2605597" y="4563190"/>
                  <a:pt x="2661676" y="4589450"/>
                </a:cubicBezTo>
                <a:cubicBezTo>
                  <a:pt x="2620552" y="4630714"/>
                  <a:pt x="2556997" y="4656972"/>
                  <a:pt x="2500917" y="4690732"/>
                </a:cubicBezTo>
                <a:cubicBezTo>
                  <a:pt x="2493441" y="4754504"/>
                  <a:pt x="2478485" y="4814524"/>
                  <a:pt x="2474748" y="4882047"/>
                </a:cubicBezTo>
                <a:cubicBezTo>
                  <a:pt x="2418669" y="4848285"/>
                  <a:pt x="2377545" y="4799519"/>
                  <a:pt x="2328944" y="4762006"/>
                </a:cubicBezTo>
                <a:cubicBezTo>
                  <a:pt x="2261652" y="4765758"/>
                  <a:pt x="2201834" y="4777011"/>
                  <a:pt x="2142017" y="4788266"/>
                </a:cubicBezTo>
                <a:cubicBezTo>
                  <a:pt x="2145754" y="4735747"/>
                  <a:pt x="2190618" y="4671976"/>
                  <a:pt x="2209310" y="4611957"/>
                </a:cubicBezTo>
                <a:cubicBezTo>
                  <a:pt x="2183142" y="4551937"/>
                  <a:pt x="2149494" y="4499420"/>
                  <a:pt x="2123322" y="4439400"/>
                </a:cubicBezTo>
                <a:cubicBezTo>
                  <a:pt x="2198096" y="4431898"/>
                  <a:pt x="2254173" y="4465658"/>
                  <a:pt x="2306513" y="4454405"/>
                </a:cubicBezTo>
                <a:cubicBezTo>
                  <a:pt x="2373807" y="4439400"/>
                  <a:pt x="2388762" y="4341868"/>
                  <a:pt x="2456056" y="4323111"/>
                </a:cubicBezTo>
                <a:close/>
                <a:moveTo>
                  <a:pt x="9074644" y="4300945"/>
                </a:moveTo>
                <a:cubicBezTo>
                  <a:pt x="9089644" y="4349697"/>
                  <a:pt x="9112145" y="4394698"/>
                  <a:pt x="9164646" y="4405947"/>
                </a:cubicBezTo>
                <a:cubicBezTo>
                  <a:pt x="9142146" y="4420950"/>
                  <a:pt x="9119645" y="4435950"/>
                  <a:pt x="9097144" y="4447199"/>
                </a:cubicBezTo>
                <a:cubicBezTo>
                  <a:pt x="9097144" y="4473451"/>
                  <a:pt x="9093394" y="4495951"/>
                  <a:pt x="9089644" y="4514703"/>
                </a:cubicBezTo>
                <a:cubicBezTo>
                  <a:pt x="9059644" y="4510952"/>
                  <a:pt x="9052142" y="4484702"/>
                  <a:pt x="9029641" y="4473451"/>
                </a:cubicBezTo>
                <a:cubicBezTo>
                  <a:pt x="9003391" y="4473451"/>
                  <a:pt x="8988391" y="4484702"/>
                  <a:pt x="8958389" y="4480951"/>
                </a:cubicBezTo>
                <a:cubicBezTo>
                  <a:pt x="8988391" y="4443450"/>
                  <a:pt x="8984640" y="4387198"/>
                  <a:pt x="8950888" y="4349697"/>
                </a:cubicBezTo>
                <a:cubicBezTo>
                  <a:pt x="8965889" y="4342197"/>
                  <a:pt x="9007141" y="4349697"/>
                  <a:pt x="9025892" y="4353446"/>
                </a:cubicBezTo>
                <a:cubicBezTo>
                  <a:pt x="9040892" y="4334695"/>
                  <a:pt x="9063393" y="4323446"/>
                  <a:pt x="9074644" y="4300945"/>
                </a:cubicBezTo>
                <a:close/>
                <a:moveTo>
                  <a:pt x="4282285" y="4281944"/>
                </a:moveTo>
                <a:cubicBezTo>
                  <a:pt x="4289775" y="4345742"/>
                  <a:pt x="4312234" y="4402034"/>
                  <a:pt x="4323464" y="4465833"/>
                </a:cubicBezTo>
                <a:cubicBezTo>
                  <a:pt x="4379618" y="4499609"/>
                  <a:pt x="4435770" y="4533383"/>
                  <a:pt x="4503153" y="4555901"/>
                </a:cubicBezTo>
                <a:cubicBezTo>
                  <a:pt x="4450744" y="4600935"/>
                  <a:pt x="4387104" y="4627205"/>
                  <a:pt x="4330951" y="4664732"/>
                </a:cubicBezTo>
                <a:cubicBezTo>
                  <a:pt x="4323464" y="4732284"/>
                  <a:pt x="4308490" y="4792329"/>
                  <a:pt x="4301004" y="4859880"/>
                </a:cubicBezTo>
                <a:cubicBezTo>
                  <a:pt x="4244852" y="4826104"/>
                  <a:pt x="4203673" y="4773565"/>
                  <a:pt x="4151263" y="4736037"/>
                </a:cubicBezTo>
                <a:cubicBezTo>
                  <a:pt x="4080137" y="4739789"/>
                  <a:pt x="4016496" y="4754800"/>
                  <a:pt x="3952858" y="4766060"/>
                </a:cubicBezTo>
                <a:cubicBezTo>
                  <a:pt x="3956600" y="4694755"/>
                  <a:pt x="4027728" y="4645969"/>
                  <a:pt x="4023984" y="4578417"/>
                </a:cubicBezTo>
                <a:cubicBezTo>
                  <a:pt x="4023984" y="4514619"/>
                  <a:pt x="3956600" y="4473338"/>
                  <a:pt x="3937883" y="4405788"/>
                </a:cubicBezTo>
                <a:cubicBezTo>
                  <a:pt x="3994037" y="4398281"/>
                  <a:pt x="4068905" y="4417046"/>
                  <a:pt x="4132545" y="4417046"/>
                </a:cubicBezTo>
                <a:cubicBezTo>
                  <a:pt x="4188698" y="4379518"/>
                  <a:pt x="4222389" y="4315720"/>
                  <a:pt x="4282285" y="4281944"/>
                </a:cubicBezTo>
                <a:close/>
                <a:moveTo>
                  <a:pt x="4862680" y="4163190"/>
                </a:moveTo>
                <a:cubicBezTo>
                  <a:pt x="4873925" y="4226764"/>
                  <a:pt x="4888920" y="4286599"/>
                  <a:pt x="4903913" y="4350175"/>
                </a:cubicBezTo>
                <a:cubicBezTo>
                  <a:pt x="4960140" y="4380093"/>
                  <a:pt x="5020115" y="4410010"/>
                  <a:pt x="5076341" y="4439928"/>
                </a:cubicBezTo>
                <a:cubicBezTo>
                  <a:pt x="5023862" y="4477325"/>
                  <a:pt x="4963887" y="4507242"/>
                  <a:pt x="4911410" y="4540900"/>
                </a:cubicBezTo>
                <a:cubicBezTo>
                  <a:pt x="4900164" y="4604476"/>
                  <a:pt x="4888920" y="4664311"/>
                  <a:pt x="4881423" y="4731626"/>
                </a:cubicBezTo>
                <a:cubicBezTo>
                  <a:pt x="4821448" y="4697968"/>
                  <a:pt x="4783964" y="4645612"/>
                  <a:pt x="4731485" y="4604476"/>
                </a:cubicBezTo>
                <a:cubicBezTo>
                  <a:pt x="4675259" y="4623174"/>
                  <a:pt x="4596541" y="4623174"/>
                  <a:pt x="4544062" y="4641873"/>
                </a:cubicBezTo>
                <a:cubicBezTo>
                  <a:pt x="4547812" y="4585777"/>
                  <a:pt x="4596541" y="4522201"/>
                  <a:pt x="4611534" y="4454887"/>
                </a:cubicBezTo>
                <a:cubicBezTo>
                  <a:pt x="4585297" y="4398792"/>
                  <a:pt x="4555308" y="4342696"/>
                  <a:pt x="4525321" y="4290340"/>
                </a:cubicBezTo>
                <a:cubicBezTo>
                  <a:pt x="4581548" y="4279120"/>
                  <a:pt x="4652769" y="4297819"/>
                  <a:pt x="4712743" y="4301558"/>
                </a:cubicBezTo>
                <a:cubicBezTo>
                  <a:pt x="4772718" y="4260422"/>
                  <a:pt x="4806454" y="4200587"/>
                  <a:pt x="4862680" y="4163190"/>
                </a:cubicBezTo>
                <a:close/>
                <a:moveTo>
                  <a:pt x="6072468" y="4136272"/>
                </a:moveTo>
                <a:cubicBezTo>
                  <a:pt x="6072468" y="4215071"/>
                  <a:pt x="6113680" y="4248844"/>
                  <a:pt x="6173626" y="4263853"/>
                </a:cubicBezTo>
                <a:cubicBezTo>
                  <a:pt x="6154892" y="4290120"/>
                  <a:pt x="6121175" y="4301378"/>
                  <a:pt x="6094946" y="4316387"/>
                </a:cubicBezTo>
                <a:cubicBezTo>
                  <a:pt x="6091201" y="4350158"/>
                  <a:pt x="6083707" y="4376425"/>
                  <a:pt x="6079960" y="4410197"/>
                </a:cubicBezTo>
                <a:cubicBezTo>
                  <a:pt x="6053734" y="4395186"/>
                  <a:pt x="6031255" y="4368921"/>
                  <a:pt x="6005029" y="4350158"/>
                </a:cubicBezTo>
                <a:cubicBezTo>
                  <a:pt x="5975058" y="4353910"/>
                  <a:pt x="5945085" y="4361416"/>
                  <a:pt x="5915112" y="4365168"/>
                </a:cubicBezTo>
                <a:cubicBezTo>
                  <a:pt x="5922603" y="4335149"/>
                  <a:pt x="5937590" y="4308882"/>
                  <a:pt x="5952576" y="4282615"/>
                </a:cubicBezTo>
                <a:cubicBezTo>
                  <a:pt x="5937590" y="4252597"/>
                  <a:pt x="5926349" y="4226329"/>
                  <a:pt x="5907617" y="4200062"/>
                </a:cubicBezTo>
                <a:cubicBezTo>
                  <a:pt x="5930097" y="4188804"/>
                  <a:pt x="5975058" y="4200062"/>
                  <a:pt x="6001282" y="4200062"/>
                </a:cubicBezTo>
                <a:cubicBezTo>
                  <a:pt x="6027509" y="4185053"/>
                  <a:pt x="6038750" y="4151281"/>
                  <a:pt x="6072468" y="4136272"/>
                </a:cubicBezTo>
                <a:close/>
                <a:moveTo>
                  <a:pt x="1703359" y="4136272"/>
                </a:moveTo>
                <a:cubicBezTo>
                  <a:pt x="1707090" y="4185014"/>
                  <a:pt x="1722010" y="4222506"/>
                  <a:pt x="1733203" y="4263749"/>
                </a:cubicBezTo>
                <a:cubicBezTo>
                  <a:pt x="1770503" y="4289993"/>
                  <a:pt x="1811534" y="4304992"/>
                  <a:pt x="1852563" y="4327487"/>
                </a:cubicBezTo>
                <a:cubicBezTo>
                  <a:pt x="1818993" y="4357483"/>
                  <a:pt x="1774231" y="4376229"/>
                  <a:pt x="1736931" y="4402474"/>
                </a:cubicBezTo>
                <a:cubicBezTo>
                  <a:pt x="1729471" y="4443717"/>
                  <a:pt x="1718280" y="4484960"/>
                  <a:pt x="1718280" y="4533702"/>
                </a:cubicBezTo>
                <a:cubicBezTo>
                  <a:pt x="1680980" y="4529952"/>
                  <a:pt x="1651139" y="4469963"/>
                  <a:pt x="1606378" y="4451215"/>
                </a:cubicBezTo>
                <a:cubicBezTo>
                  <a:pt x="1561618" y="4454964"/>
                  <a:pt x="1516856" y="4462465"/>
                  <a:pt x="1479556" y="4473712"/>
                </a:cubicBezTo>
                <a:cubicBezTo>
                  <a:pt x="1475824" y="4436218"/>
                  <a:pt x="1509397" y="4383727"/>
                  <a:pt x="1524315" y="4346234"/>
                </a:cubicBezTo>
                <a:cubicBezTo>
                  <a:pt x="1509397" y="4301243"/>
                  <a:pt x="1479556" y="4263749"/>
                  <a:pt x="1464635" y="4218757"/>
                </a:cubicBezTo>
                <a:cubicBezTo>
                  <a:pt x="1509397" y="4222506"/>
                  <a:pt x="1554156" y="4222506"/>
                  <a:pt x="1595186" y="4230004"/>
                </a:cubicBezTo>
                <a:cubicBezTo>
                  <a:pt x="1639950" y="4207509"/>
                  <a:pt x="1654869" y="4155018"/>
                  <a:pt x="1703359" y="4136272"/>
                </a:cubicBezTo>
                <a:close/>
                <a:moveTo>
                  <a:pt x="5462083" y="4106188"/>
                </a:moveTo>
                <a:cubicBezTo>
                  <a:pt x="5477064" y="4158672"/>
                  <a:pt x="5488302" y="4214905"/>
                  <a:pt x="5503285" y="4271140"/>
                </a:cubicBezTo>
                <a:cubicBezTo>
                  <a:pt x="5555727" y="4297381"/>
                  <a:pt x="5604424" y="4323624"/>
                  <a:pt x="5660608" y="4349867"/>
                </a:cubicBezTo>
                <a:cubicBezTo>
                  <a:pt x="5615659" y="4383606"/>
                  <a:pt x="5563218" y="4417348"/>
                  <a:pt x="5507030" y="4439839"/>
                </a:cubicBezTo>
                <a:cubicBezTo>
                  <a:pt x="5499539" y="4499822"/>
                  <a:pt x="5495795" y="4556057"/>
                  <a:pt x="5480810" y="4608541"/>
                </a:cubicBezTo>
                <a:cubicBezTo>
                  <a:pt x="5465827" y="4616039"/>
                  <a:pt x="5439607" y="4582298"/>
                  <a:pt x="5417132" y="4563553"/>
                </a:cubicBezTo>
                <a:cubicBezTo>
                  <a:pt x="5390912" y="4541060"/>
                  <a:pt x="5364692" y="4522315"/>
                  <a:pt x="5345963" y="4503571"/>
                </a:cubicBezTo>
                <a:cubicBezTo>
                  <a:pt x="5289777" y="4518568"/>
                  <a:pt x="5229844" y="4522315"/>
                  <a:pt x="5169912" y="4533563"/>
                </a:cubicBezTo>
                <a:cubicBezTo>
                  <a:pt x="5192387" y="4477330"/>
                  <a:pt x="5218607" y="4424844"/>
                  <a:pt x="5237336" y="4372360"/>
                </a:cubicBezTo>
                <a:cubicBezTo>
                  <a:pt x="5214863" y="4312378"/>
                  <a:pt x="5184897" y="4267391"/>
                  <a:pt x="5158675" y="4207408"/>
                </a:cubicBezTo>
                <a:cubicBezTo>
                  <a:pt x="5214863" y="4214905"/>
                  <a:pt x="5278539" y="4214905"/>
                  <a:pt x="5330980" y="4226153"/>
                </a:cubicBezTo>
                <a:cubicBezTo>
                  <a:pt x="5379675" y="4196161"/>
                  <a:pt x="5417132" y="4124932"/>
                  <a:pt x="5462083" y="4106188"/>
                </a:cubicBezTo>
                <a:close/>
                <a:moveTo>
                  <a:pt x="8206063" y="4099853"/>
                </a:moveTo>
                <a:cubicBezTo>
                  <a:pt x="8221082" y="4159545"/>
                  <a:pt x="8243610" y="4219236"/>
                  <a:pt x="8311199" y="4226697"/>
                </a:cubicBezTo>
                <a:cubicBezTo>
                  <a:pt x="8296179" y="4256543"/>
                  <a:pt x="8262386" y="4264005"/>
                  <a:pt x="8232347" y="4278928"/>
                </a:cubicBezTo>
                <a:cubicBezTo>
                  <a:pt x="8232347" y="4312504"/>
                  <a:pt x="8224837" y="4342349"/>
                  <a:pt x="8221082" y="4372196"/>
                </a:cubicBezTo>
                <a:cubicBezTo>
                  <a:pt x="8172268" y="4331157"/>
                  <a:pt x="8142229" y="4297580"/>
                  <a:pt x="8052113" y="4327427"/>
                </a:cubicBezTo>
                <a:cubicBezTo>
                  <a:pt x="8067132" y="4301312"/>
                  <a:pt x="8078395" y="4271466"/>
                  <a:pt x="8089660" y="4245351"/>
                </a:cubicBezTo>
                <a:cubicBezTo>
                  <a:pt x="8078395" y="4215506"/>
                  <a:pt x="8067132" y="4185659"/>
                  <a:pt x="8048356" y="4163275"/>
                </a:cubicBezTo>
                <a:cubicBezTo>
                  <a:pt x="8115945" y="4167005"/>
                  <a:pt x="8176022" y="4155813"/>
                  <a:pt x="8206063" y="4099853"/>
                </a:cubicBezTo>
                <a:close/>
                <a:moveTo>
                  <a:pt x="138353" y="4050769"/>
                </a:moveTo>
                <a:cubicBezTo>
                  <a:pt x="153246" y="4077019"/>
                  <a:pt x="160692" y="4110770"/>
                  <a:pt x="197923" y="4114521"/>
                </a:cubicBezTo>
                <a:cubicBezTo>
                  <a:pt x="190478" y="4129522"/>
                  <a:pt x="175585" y="4137022"/>
                  <a:pt x="160692" y="4140771"/>
                </a:cubicBezTo>
                <a:cubicBezTo>
                  <a:pt x="156969" y="4155771"/>
                  <a:pt x="153246" y="4174523"/>
                  <a:pt x="149523" y="4193274"/>
                </a:cubicBezTo>
                <a:cubicBezTo>
                  <a:pt x="130908" y="4174523"/>
                  <a:pt x="108570" y="4159522"/>
                  <a:pt x="63891" y="4167022"/>
                </a:cubicBezTo>
                <a:cubicBezTo>
                  <a:pt x="82508" y="4133271"/>
                  <a:pt x="75061" y="4110770"/>
                  <a:pt x="60168" y="4077019"/>
                </a:cubicBezTo>
                <a:cubicBezTo>
                  <a:pt x="97399" y="4092021"/>
                  <a:pt x="123462" y="4069518"/>
                  <a:pt x="138353" y="4050769"/>
                </a:cubicBezTo>
                <a:close/>
                <a:moveTo>
                  <a:pt x="6719463" y="4023851"/>
                </a:moveTo>
                <a:cubicBezTo>
                  <a:pt x="6730724" y="4042621"/>
                  <a:pt x="6730724" y="4072655"/>
                  <a:pt x="6738233" y="4095179"/>
                </a:cubicBezTo>
                <a:cubicBezTo>
                  <a:pt x="6764512" y="4110195"/>
                  <a:pt x="6783283" y="4125213"/>
                  <a:pt x="6813316" y="4132722"/>
                </a:cubicBezTo>
                <a:cubicBezTo>
                  <a:pt x="6775776" y="4162754"/>
                  <a:pt x="6719463" y="4177771"/>
                  <a:pt x="6734479" y="4256609"/>
                </a:cubicBezTo>
                <a:cubicBezTo>
                  <a:pt x="6696938" y="4249100"/>
                  <a:pt x="6659396" y="4189033"/>
                  <a:pt x="6584312" y="4219067"/>
                </a:cubicBezTo>
                <a:cubicBezTo>
                  <a:pt x="6614346" y="4166508"/>
                  <a:pt x="6610592" y="4121459"/>
                  <a:pt x="6580558" y="4068900"/>
                </a:cubicBezTo>
                <a:cubicBezTo>
                  <a:pt x="6648134" y="4095179"/>
                  <a:pt x="6681920" y="4053884"/>
                  <a:pt x="6719463" y="4023851"/>
                </a:cubicBezTo>
                <a:close/>
                <a:moveTo>
                  <a:pt x="932076" y="4015935"/>
                </a:moveTo>
                <a:cubicBezTo>
                  <a:pt x="946988" y="4042242"/>
                  <a:pt x="950717" y="4083582"/>
                  <a:pt x="958173" y="4117405"/>
                </a:cubicBezTo>
                <a:cubicBezTo>
                  <a:pt x="987996" y="4132438"/>
                  <a:pt x="1021548" y="4151227"/>
                  <a:pt x="1051371" y="4166261"/>
                </a:cubicBezTo>
                <a:cubicBezTo>
                  <a:pt x="1029002" y="4188810"/>
                  <a:pt x="999181" y="4207601"/>
                  <a:pt x="961900" y="4218874"/>
                </a:cubicBezTo>
                <a:cubicBezTo>
                  <a:pt x="965629" y="4260214"/>
                  <a:pt x="950717" y="4286521"/>
                  <a:pt x="950717" y="4327861"/>
                </a:cubicBezTo>
                <a:cubicBezTo>
                  <a:pt x="913436" y="4316586"/>
                  <a:pt x="898525" y="4279006"/>
                  <a:pt x="868701" y="4263972"/>
                </a:cubicBezTo>
                <a:cubicBezTo>
                  <a:pt x="831420" y="4263972"/>
                  <a:pt x="797870" y="4271488"/>
                  <a:pt x="760590" y="4279006"/>
                </a:cubicBezTo>
                <a:cubicBezTo>
                  <a:pt x="771774" y="4241423"/>
                  <a:pt x="786686" y="4211359"/>
                  <a:pt x="801596" y="4177534"/>
                </a:cubicBezTo>
                <a:cubicBezTo>
                  <a:pt x="786686" y="4151227"/>
                  <a:pt x="775500" y="4113647"/>
                  <a:pt x="756862" y="4091098"/>
                </a:cubicBezTo>
                <a:cubicBezTo>
                  <a:pt x="779229" y="4076064"/>
                  <a:pt x="827694" y="4087340"/>
                  <a:pt x="857516" y="4091098"/>
                </a:cubicBezTo>
                <a:cubicBezTo>
                  <a:pt x="883612" y="4064791"/>
                  <a:pt x="909709" y="4042242"/>
                  <a:pt x="932076" y="4015935"/>
                </a:cubicBezTo>
                <a:close/>
                <a:moveTo>
                  <a:pt x="3006274" y="4009600"/>
                </a:moveTo>
                <a:cubicBezTo>
                  <a:pt x="3013748" y="4076918"/>
                  <a:pt x="3036176" y="4133016"/>
                  <a:pt x="3047389" y="4200334"/>
                </a:cubicBezTo>
                <a:cubicBezTo>
                  <a:pt x="3103459" y="4245214"/>
                  <a:pt x="3170742" y="4271393"/>
                  <a:pt x="3238028" y="4301312"/>
                </a:cubicBezTo>
                <a:cubicBezTo>
                  <a:pt x="3181957" y="4346192"/>
                  <a:pt x="3114676" y="4379850"/>
                  <a:pt x="3054864" y="4417249"/>
                </a:cubicBezTo>
                <a:cubicBezTo>
                  <a:pt x="3054864" y="4492048"/>
                  <a:pt x="3032439" y="4548146"/>
                  <a:pt x="3028700" y="4619205"/>
                </a:cubicBezTo>
                <a:cubicBezTo>
                  <a:pt x="2968894" y="4581806"/>
                  <a:pt x="2920298" y="4525706"/>
                  <a:pt x="2864229" y="4484567"/>
                </a:cubicBezTo>
                <a:cubicBezTo>
                  <a:pt x="2793207" y="4492048"/>
                  <a:pt x="2733400" y="4510747"/>
                  <a:pt x="2662377" y="4514486"/>
                </a:cubicBezTo>
                <a:cubicBezTo>
                  <a:pt x="2684807" y="4447168"/>
                  <a:pt x="2714711" y="4391070"/>
                  <a:pt x="2740876" y="4323752"/>
                </a:cubicBezTo>
                <a:cubicBezTo>
                  <a:pt x="2710970" y="4260173"/>
                  <a:pt x="2673592" y="4204075"/>
                  <a:pt x="2647426" y="4136757"/>
                </a:cubicBezTo>
                <a:cubicBezTo>
                  <a:pt x="2710970" y="4144236"/>
                  <a:pt x="2785731" y="4144236"/>
                  <a:pt x="2845539" y="4155456"/>
                </a:cubicBezTo>
                <a:cubicBezTo>
                  <a:pt x="2905346" y="4114317"/>
                  <a:pt x="2946465" y="4050739"/>
                  <a:pt x="3006274" y="4009600"/>
                </a:cubicBezTo>
                <a:close/>
                <a:moveTo>
                  <a:pt x="10587366" y="3974766"/>
                </a:moveTo>
                <a:cubicBezTo>
                  <a:pt x="10598542" y="3978526"/>
                  <a:pt x="10587366" y="4008611"/>
                  <a:pt x="10609719" y="4001090"/>
                </a:cubicBezTo>
                <a:cubicBezTo>
                  <a:pt x="10613444" y="4019894"/>
                  <a:pt x="10583639" y="4012371"/>
                  <a:pt x="10594816" y="4034936"/>
                </a:cubicBezTo>
                <a:cubicBezTo>
                  <a:pt x="10579914" y="4031174"/>
                  <a:pt x="10572462" y="4019894"/>
                  <a:pt x="10553834" y="4027415"/>
                </a:cubicBezTo>
                <a:cubicBezTo>
                  <a:pt x="10557561" y="4008611"/>
                  <a:pt x="10557561" y="4001090"/>
                  <a:pt x="10550109" y="3986049"/>
                </a:cubicBezTo>
                <a:cubicBezTo>
                  <a:pt x="10568737" y="3993569"/>
                  <a:pt x="10579914" y="3989808"/>
                  <a:pt x="10587366" y="3974766"/>
                </a:cubicBezTo>
                <a:close/>
                <a:moveTo>
                  <a:pt x="9710988" y="3938348"/>
                </a:moveTo>
                <a:cubicBezTo>
                  <a:pt x="9707232" y="3960803"/>
                  <a:pt x="9718500" y="3968288"/>
                  <a:pt x="9718500" y="3987001"/>
                </a:cubicBezTo>
                <a:cubicBezTo>
                  <a:pt x="9733523" y="3998228"/>
                  <a:pt x="9748548" y="4009456"/>
                  <a:pt x="9771083" y="4013199"/>
                </a:cubicBezTo>
                <a:cubicBezTo>
                  <a:pt x="9744792" y="4039397"/>
                  <a:pt x="9703476" y="4046881"/>
                  <a:pt x="9714744" y="4103021"/>
                </a:cubicBezTo>
                <a:cubicBezTo>
                  <a:pt x="9684697" y="4084308"/>
                  <a:pt x="9662162" y="4058110"/>
                  <a:pt x="9613334" y="4076823"/>
                </a:cubicBezTo>
                <a:cubicBezTo>
                  <a:pt x="9613334" y="4058110"/>
                  <a:pt x="9628358" y="4043139"/>
                  <a:pt x="9632114" y="4024426"/>
                </a:cubicBezTo>
                <a:cubicBezTo>
                  <a:pt x="9624602" y="4005714"/>
                  <a:pt x="9613334" y="3994486"/>
                  <a:pt x="9609577" y="3968288"/>
                </a:cubicBezTo>
                <a:cubicBezTo>
                  <a:pt x="9662162" y="3990743"/>
                  <a:pt x="9677185" y="3957061"/>
                  <a:pt x="9710988" y="3938348"/>
                </a:cubicBezTo>
                <a:close/>
                <a:moveTo>
                  <a:pt x="7367162" y="3840179"/>
                </a:moveTo>
                <a:cubicBezTo>
                  <a:pt x="7382091" y="3851451"/>
                  <a:pt x="7378360" y="3885265"/>
                  <a:pt x="7385823" y="3907808"/>
                </a:cubicBezTo>
                <a:cubicBezTo>
                  <a:pt x="7404485" y="3926594"/>
                  <a:pt x="7426879" y="3934108"/>
                  <a:pt x="7453005" y="3945379"/>
                </a:cubicBezTo>
                <a:cubicBezTo>
                  <a:pt x="7438075" y="3964164"/>
                  <a:pt x="7415682" y="3979194"/>
                  <a:pt x="7389557" y="3986708"/>
                </a:cubicBezTo>
                <a:cubicBezTo>
                  <a:pt x="7389557" y="4016766"/>
                  <a:pt x="7382091" y="4035552"/>
                  <a:pt x="7378360" y="4061852"/>
                </a:cubicBezTo>
                <a:cubicBezTo>
                  <a:pt x="7355966" y="4054338"/>
                  <a:pt x="7344769" y="4031794"/>
                  <a:pt x="7326108" y="4016766"/>
                </a:cubicBezTo>
                <a:cubicBezTo>
                  <a:pt x="7296249" y="4013008"/>
                  <a:pt x="7277588" y="4024280"/>
                  <a:pt x="7247729" y="4028036"/>
                </a:cubicBezTo>
                <a:cubicBezTo>
                  <a:pt x="7247729" y="3994222"/>
                  <a:pt x="7266392" y="3982950"/>
                  <a:pt x="7273856" y="3956650"/>
                </a:cubicBezTo>
                <a:cubicBezTo>
                  <a:pt x="7270124" y="3926594"/>
                  <a:pt x="7243997" y="3915322"/>
                  <a:pt x="7243997" y="3885265"/>
                </a:cubicBezTo>
                <a:cubicBezTo>
                  <a:pt x="7299981" y="3904051"/>
                  <a:pt x="7344769" y="3881507"/>
                  <a:pt x="7367162" y="3840179"/>
                </a:cubicBezTo>
                <a:close/>
                <a:moveTo>
                  <a:pt x="3571268" y="3787927"/>
                </a:moveTo>
                <a:cubicBezTo>
                  <a:pt x="3582473" y="3855390"/>
                  <a:pt x="3597414" y="3915359"/>
                  <a:pt x="3612354" y="3982824"/>
                </a:cubicBezTo>
                <a:cubicBezTo>
                  <a:pt x="3672118" y="4016555"/>
                  <a:pt x="3735616" y="4046540"/>
                  <a:pt x="3795380" y="4076523"/>
                </a:cubicBezTo>
                <a:cubicBezTo>
                  <a:pt x="3739349" y="4114003"/>
                  <a:pt x="3679589" y="4151484"/>
                  <a:pt x="3619825" y="4185216"/>
                </a:cubicBezTo>
                <a:cubicBezTo>
                  <a:pt x="3612354" y="4248932"/>
                  <a:pt x="3597414" y="4312648"/>
                  <a:pt x="3593679" y="4380113"/>
                </a:cubicBezTo>
                <a:cubicBezTo>
                  <a:pt x="3537652" y="4365122"/>
                  <a:pt x="3489094" y="4293909"/>
                  <a:pt x="3436802" y="4256429"/>
                </a:cubicBezTo>
                <a:cubicBezTo>
                  <a:pt x="3362098" y="4260176"/>
                  <a:pt x="3302336" y="4278917"/>
                  <a:pt x="3231367" y="4286412"/>
                </a:cubicBezTo>
                <a:cubicBezTo>
                  <a:pt x="3253778" y="4215200"/>
                  <a:pt x="3283661" y="4158980"/>
                  <a:pt x="3309806" y="4095264"/>
                </a:cubicBezTo>
                <a:cubicBezTo>
                  <a:pt x="3276190" y="4039043"/>
                  <a:pt x="3250044" y="3971580"/>
                  <a:pt x="3212692" y="3915359"/>
                </a:cubicBezTo>
                <a:cubicBezTo>
                  <a:pt x="3283661" y="3896620"/>
                  <a:pt x="3354627" y="3941595"/>
                  <a:pt x="3418125" y="3926603"/>
                </a:cubicBezTo>
                <a:cubicBezTo>
                  <a:pt x="3489094" y="3904115"/>
                  <a:pt x="3507771" y="3795422"/>
                  <a:pt x="3571268" y="3787927"/>
                </a:cubicBezTo>
                <a:close/>
                <a:moveTo>
                  <a:pt x="8857864" y="3780009"/>
                </a:moveTo>
                <a:cubicBezTo>
                  <a:pt x="8857864" y="3813780"/>
                  <a:pt x="8872818" y="3832543"/>
                  <a:pt x="8872818" y="3866314"/>
                </a:cubicBezTo>
                <a:cubicBezTo>
                  <a:pt x="8898988" y="3881323"/>
                  <a:pt x="8925158" y="3900087"/>
                  <a:pt x="8958804" y="3907590"/>
                </a:cubicBezTo>
                <a:cubicBezTo>
                  <a:pt x="8940112" y="3933857"/>
                  <a:pt x="8902727" y="3945115"/>
                  <a:pt x="8876557" y="3960124"/>
                </a:cubicBezTo>
                <a:cubicBezTo>
                  <a:pt x="8880296" y="3997648"/>
                  <a:pt x="8861603" y="4016409"/>
                  <a:pt x="8869079" y="4053935"/>
                </a:cubicBezTo>
                <a:cubicBezTo>
                  <a:pt x="8827956" y="4050182"/>
                  <a:pt x="8820478" y="4012658"/>
                  <a:pt x="8790571" y="3997648"/>
                </a:cubicBezTo>
                <a:cubicBezTo>
                  <a:pt x="8753184" y="3993897"/>
                  <a:pt x="8734492" y="4008906"/>
                  <a:pt x="8697107" y="4008906"/>
                </a:cubicBezTo>
                <a:cubicBezTo>
                  <a:pt x="8704585" y="3978886"/>
                  <a:pt x="8715799" y="3948866"/>
                  <a:pt x="8734492" y="3926352"/>
                </a:cubicBezTo>
                <a:cubicBezTo>
                  <a:pt x="8723277" y="3888829"/>
                  <a:pt x="8697107" y="3870067"/>
                  <a:pt x="8689629" y="3832543"/>
                </a:cubicBezTo>
                <a:cubicBezTo>
                  <a:pt x="8771878" y="3862561"/>
                  <a:pt x="8813002" y="3813780"/>
                  <a:pt x="8857864" y="3780009"/>
                </a:cubicBezTo>
                <a:close/>
                <a:moveTo>
                  <a:pt x="2265138" y="3738842"/>
                </a:moveTo>
                <a:cubicBezTo>
                  <a:pt x="2268894" y="3798937"/>
                  <a:pt x="2287663" y="3844009"/>
                  <a:pt x="2298928" y="3896592"/>
                </a:cubicBezTo>
                <a:cubicBezTo>
                  <a:pt x="2343976" y="3926639"/>
                  <a:pt x="2392782" y="3949175"/>
                  <a:pt x="2441584" y="3971711"/>
                </a:cubicBezTo>
                <a:cubicBezTo>
                  <a:pt x="2407795" y="4013026"/>
                  <a:pt x="2347732" y="4031806"/>
                  <a:pt x="2302681" y="4061854"/>
                </a:cubicBezTo>
                <a:cubicBezTo>
                  <a:pt x="2298928" y="4118193"/>
                  <a:pt x="2283910" y="4163265"/>
                  <a:pt x="2280154" y="4223360"/>
                </a:cubicBezTo>
                <a:cubicBezTo>
                  <a:pt x="2231352" y="4197068"/>
                  <a:pt x="2197566" y="4151996"/>
                  <a:pt x="2152514" y="4118193"/>
                </a:cubicBezTo>
                <a:cubicBezTo>
                  <a:pt x="2096202" y="4125705"/>
                  <a:pt x="2047398" y="4140728"/>
                  <a:pt x="1987330" y="4140728"/>
                </a:cubicBezTo>
                <a:cubicBezTo>
                  <a:pt x="2009855" y="4091901"/>
                  <a:pt x="2028627" y="4043073"/>
                  <a:pt x="2051150" y="3990490"/>
                </a:cubicBezTo>
                <a:cubicBezTo>
                  <a:pt x="2028627" y="3941664"/>
                  <a:pt x="2002348" y="3892836"/>
                  <a:pt x="1976069" y="3847765"/>
                </a:cubicBezTo>
                <a:cubicBezTo>
                  <a:pt x="2017364" y="3840253"/>
                  <a:pt x="2088695" y="3851520"/>
                  <a:pt x="2137499" y="3859032"/>
                </a:cubicBezTo>
                <a:cubicBezTo>
                  <a:pt x="2186301" y="3825229"/>
                  <a:pt x="2212582" y="3772646"/>
                  <a:pt x="2265138" y="3738842"/>
                </a:cubicBezTo>
                <a:close/>
                <a:moveTo>
                  <a:pt x="4143985" y="3631171"/>
                </a:moveTo>
                <a:cubicBezTo>
                  <a:pt x="4158968" y="3691006"/>
                  <a:pt x="4173949" y="3750842"/>
                  <a:pt x="4185186" y="3814417"/>
                </a:cubicBezTo>
                <a:cubicBezTo>
                  <a:pt x="4237624" y="3848074"/>
                  <a:pt x="4297553" y="3874252"/>
                  <a:pt x="4357481" y="3904170"/>
                </a:cubicBezTo>
                <a:cubicBezTo>
                  <a:pt x="4312534" y="3949046"/>
                  <a:pt x="4245116" y="3971485"/>
                  <a:pt x="4192678" y="4012620"/>
                </a:cubicBezTo>
                <a:cubicBezTo>
                  <a:pt x="4188934" y="4072457"/>
                  <a:pt x="4177695" y="4132292"/>
                  <a:pt x="4162714" y="4188387"/>
                </a:cubicBezTo>
                <a:cubicBezTo>
                  <a:pt x="4143985" y="4199607"/>
                  <a:pt x="4117766" y="4158469"/>
                  <a:pt x="4095293" y="4139772"/>
                </a:cubicBezTo>
                <a:cubicBezTo>
                  <a:pt x="4069075" y="4117334"/>
                  <a:pt x="4035365" y="4094895"/>
                  <a:pt x="4020383" y="4072457"/>
                </a:cubicBezTo>
                <a:cubicBezTo>
                  <a:pt x="3952963" y="4083675"/>
                  <a:pt x="3893035" y="4098634"/>
                  <a:pt x="3825614" y="4102375"/>
                </a:cubicBezTo>
                <a:cubicBezTo>
                  <a:pt x="3833106" y="4035059"/>
                  <a:pt x="3893035" y="3993923"/>
                  <a:pt x="3893035" y="3930347"/>
                </a:cubicBezTo>
                <a:cubicBezTo>
                  <a:pt x="3896780" y="3866773"/>
                  <a:pt x="3825614" y="3821897"/>
                  <a:pt x="3814379" y="3750842"/>
                </a:cubicBezTo>
                <a:cubicBezTo>
                  <a:pt x="3881797" y="3750842"/>
                  <a:pt x="3937980" y="3758321"/>
                  <a:pt x="3997909" y="3769541"/>
                </a:cubicBezTo>
                <a:cubicBezTo>
                  <a:pt x="4054092" y="3728403"/>
                  <a:pt x="4087802" y="3672307"/>
                  <a:pt x="4143985" y="3631171"/>
                </a:cubicBezTo>
                <a:close/>
                <a:moveTo>
                  <a:pt x="4728103" y="3578919"/>
                </a:moveTo>
                <a:cubicBezTo>
                  <a:pt x="4735585" y="3627573"/>
                  <a:pt x="4750545" y="3676226"/>
                  <a:pt x="4761765" y="3724879"/>
                </a:cubicBezTo>
                <a:cubicBezTo>
                  <a:pt x="4799165" y="3754819"/>
                  <a:pt x="4851526" y="3769789"/>
                  <a:pt x="4892667" y="3792244"/>
                </a:cubicBezTo>
                <a:cubicBezTo>
                  <a:pt x="4862746" y="3833413"/>
                  <a:pt x="4810385" y="3848384"/>
                  <a:pt x="4765504" y="3878324"/>
                </a:cubicBezTo>
                <a:cubicBezTo>
                  <a:pt x="4758026" y="3930719"/>
                  <a:pt x="4750545" y="3979373"/>
                  <a:pt x="4743064" y="4031768"/>
                </a:cubicBezTo>
                <a:cubicBezTo>
                  <a:pt x="4698184" y="4005570"/>
                  <a:pt x="4664523" y="3964402"/>
                  <a:pt x="4619645" y="3934462"/>
                </a:cubicBezTo>
                <a:cubicBezTo>
                  <a:pt x="4567281" y="3938204"/>
                  <a:pt x="4522402" y="3953175"/>
                  <a:pt x="4470039" y="3956917"/>
                </a:cubicBezTo>
                <a:cubicBezTo>
                  <a:pt x="4484999" y="3904522"/>
                  <a:pt x="4511180" y="3867095"/>
                  <a:pt x="4526140" y="3810957"/>
                </a:cubicBezTo>
                <a:cubicBezTo>
                  <a:pt x="4507441" y="3762304"/>
                  <a:pt x="4477518" y="3721137"/>
                  <a:pt x="4458819" y="3672484"/>
                </a:cubicBezTo>
                <a:cubicBezTo>
                  <a:pt x="4518659" y="3668740"/>
                  <a:pt x="4563541" y="3694937"/>
                  <a:pt x="4608421" y="3683711"/>
                </a:cubicBezTo>
                <a:cubicBezTo>
                  <a:pt x="4664523" y="3668740"/>
                  <a:pt x="4675744" y="3597633"/>
                  <a:pt x="4728103" y="3578919"/>
                </a:cubicBezTo>
                <a:close/>
                <a:moveTo>
                  <a:pt x="8026853" y="3556751"/>
                </a:moveTo>
                <a:cubicBezTo>
                  <a:pt x="8023109" y="3642829"/>
                  <a:pt x="8068043" y="3680256"/>
                  <a:pt x="8135444" y="3695225"/>
                </a:cubicBezTo>
                <a:cubicBezTo>
                  <a:pt x="8112978" y="3713938"/>
                  <a:pt x="8083021" y="3732651"/>
                  <a:pt x="8049321" y="3743878"/>
                </a:cubicBezTo>
                <a:cubicBezTo>
                  <a:pt x="8045577" y="3777561"/>
                  <a:pt x="8034343" y="3807501"/>
                  <a:pt x="8038087" y="3844927"/>
                </a:cubicBezTo>
                <a:cubicBezTo>
                  <a:pt x="8004388" y="3829956"/>
                  <a:pt x="7989410" y="3800016"/>
                  <a:pt x="7959454" y="3785047"/>
                </a:cubicBezTo>
                <a:cubicBezTo>
                  <a:pt x="7922009" y="3781303"/>
                  <a:pt x="7903285" y="3796274"/>
                  <a:pt x="7865841" y="3792532"/>
                </a:cubicBezTo>
                <a:cubicBezTo>
                  <a:pt x="7899541" y="3736394"/>
                  <a:pt x="7895797" y="3676512"/>
                  <a:pt x="7858351" y="3616632"/>
                </a:cubicBezTo>
                <a:cubicBezTo>
                  <a:pt x="7948220" y="3646572"/>
                  <a:pt x="7985664" y="3601662"/>
                  <a:pt x="8026853" y="3556751"/>
                </a:cubicBezTo>
                <a:close/>
                <a:moveTo>
                  <a:pt x="1490185" y="3552001"/>
                </a:moveTo>
                <a:cubicBezTo>
                  <a:pt x="1516440" y="3581952"/>
                  <a:pt x="1512689" y="3641854"/>
                  <a:pt x="1527693" y="3679293"/>
                </a:cubicBezTo>
                <a:cubicBezTo>
                  <a:pt x="1565203" y="3709245"/>
                  <a:pt x="1610216" y="3724219"/>
                  <a:pt x="1651475" y="3746684"/>
                </a:cubicBezTo>
                <a:cubicBezTo>
                  <a:pt x="1617716" y="3772890"/>
                  <a:pt x="1576456" y="3795354"/>
                  <a:pt x="1535195" y="3817818"/>
                </a:cubicBezTo>
                <a:cubicBezTo>
                  <a:pt x="1527693" y="3862745"/>
                  <a:pt x="1516440" y="3903928"/>
                  <a:pt x="1516440" y="3952598"/>
                </a:cubicBezTo>
                <a:cubicBezTo>
                  <a:pt x="1456425" y="3903928"/>
                  <a:pt x="1392661" y="3836537"/>
                  <a:pt x="1280130" y="3888951"/>
                </a:cubicBezTo>
                <a:cubicBezTo>
                  <a:pt x="1268879" y="3840281"/>
                  <a:pt x="1321392" y="3810330"/>
                  <a:pt x="1321392" y="3761660"/>
                </a:cubicBezTo>
                <a:cubicBezTo>
                  <a:pt x="1321392" y="3716733"/>
                  <a:pt x="1276381" y="3686781"/>
                  <a:pt x="1265128" y="3638110"/>
                </a:cubicBezTo>
                <a:cubicBezTo>
                  <a:pt x="1317642" y="3630622"/>
                  <a:pt x="1358900" y="3656830"/>
                  <a:pt x="1396412" y="3645598"/>
                </a:cubicBezTo>
                <a:cubicBezTo>
                  <a:pt x="1441421" y="3634366"/>
                  <a:pt x="1460178" y="3574464"/>
                  <a:pt x="1490185" y="3552001"/>
                </a:cubicBezTo>
                <a:close/>
                <a:moveTo>
                  <a:pt x="10302046" y="3533001"/>
                </a:moveTo>
                <a:cubicBezTo>
                  <a:pt x="10309433" y="3547970"/>
                  <a:pt x="10309433" y="3570425"/>
                  <a:pt x="10331601" y="3566683"/>
                </a:cubicBezTo>
                <a:cubicBezTo>
                  <a:pt x="10324212" y="3585396"/>
                  <a:pt x="10302046" y="3589138"/>
                  <a:pt x="10305739" y="3615336"/>
                </a:cubicBezTo>
                <a:cubicBezTo>
                  <a:pt x="10290961" y="3604108"/>
                  <a:pt x="10279878" y="3592881"/>
                  <a:pt x="10254016" y="3600365"/>
                </a:cubicBezTo>
                <a:cubicBezTo>
                  <a:pt x="10261405" y="3585396"/>
                  <a:pt x="10268794" y="3562941"/>
                  <a:pt x="10254016" y="3555456"/>
                </a:cubicBezTo>
                <a:cubicBezTo>
                  <a:pt x="10272488" y="3544227"/>
                  <a:pt x="10283571" y="3547970"/>
                  <a:pt x="10302046" y="3533001"/>
                </a:cubicBezTo>
                <a:close/>
                <a:moveTo>
                  <a:pt x="5334403" y="3515584"/>
                </a:moveTo>
                <a:cubicBezTo>
                  <a:pt x="5356843" y="3553009"/>
                  <a:pt x="5360584" y="3609149"/>
                  <a:pt x="5371804" y="3657802"/>
                </a:cubicBezTo>
                <a:cubicBezTo>
                  <a:pt x="5409205" y="3691484"/>
                  <a:pt x="5465306" y="3706454"/>
                  <a:pt x="5510189" y="3732651"/>
                </a:cubicBezTo>
                <a:cubicBezTo>
                  <a:pt x="5472787" y="3766335"/>
                  <a:pt x="5420426" y="3788791"/>
                  <a:pt x="5379285" y="3814989"/>
                </a:cubicBezTo>
                <a:cubicBezTo>
                  <a:pt x="5375544" y="3871127"/>
                  <a:pt x="5360584" y="3919780"/>
                  <a:pt x="5353104" y="3968433"/>
                </a:cubicBezTo>
                <a:cubicBezTo>
                  <a:pt x="5315704" y="3934751"/>
                  <a:pt x="5278302" y="3901067"/>
                  <a:pt x="5237163" y="3867384"/>
                </a:cubicBezTo>
                <a:cubicBezTo>
                  <a:pt x="5188541" y="3874869"/>
                  <a:pt x="5139921" y="3886098"/>
                  <a:pt x="5083819" y="3889840"/>
                </a:cubicBezTo>
                <a:cubicBezTo>
                  <a:pt x="5102520" y="3841187"/>
                  <a:pt x="5124960" y="3800018"/>
                  <a:pt x="5143661" y="3751365"/>
                </a:cubicBezTo>
                <a:cubicBezTo>
                  <a:pt x="5124960" y="3702711"/>
                  <a:pt x="5098780" y="3657802"/>
                  <a:pt x="5076339" y="3616633"/>
                </a:cubicBezTo>
                <a:cubicBezTo>
                  <a:pt x="5117480" y="3601662"/>
                  <a:pt x="5177322" y="3624118"/>
                  <a:pt x="5222202" y="3624118"/>
                </a:cubicBezTo>
                <a:cubicBezTo>
                  <a:pt x="5267082" y="3594178"/>
                  <a:pt x="5293262" y="3549267"/>
                  <a:pt x="5334403" y="3515584"/>
                </a:cubicBezTo>
                <a:close/>
                <a:moveTo>
                  <a:pt x="5955910" y="3510834"/>
                </a:moveTo>
                <a:cubicBezTo>
                  <a:pt x="5978305" y="3533290"/>
                  <a:pt x="5974571" y="3585685"/>
                  <a:pt x="5989501" y="3615625"/>
                </a:cubicBezTo>
                <a:cubicBezTo>
                  <a:pt x="6019359" y="3638081"/>
                  <a:pt x="6056684" y="3653050"/>
                  <a:pt x="6086541" y="3671763"/>
                </a:cubicBezTo>
                <a:cubicBezTo>
                  <a:pt x="6056684" y="3690477"/>
                  <a:pt x="6030557" y="3709190"/>
                  <a:pt x="5993233" y="3724159"/>
                </a:cubicBezTo>
                <a:cubicBezTo>
                  <a:pt x="5989501" y="3765328"/>
                  <a:pt x="5982039" y="3802752"/>
                  <a:pt x="5974571" y="3840179"/>
                </a:cubicBezTo>
                <a:cubicBezTo>
                  <a:pt x="5944714" y="3817723"/>
                  <a:pt x="5918588" y="3787783"/>
                  <a:pt x="5888729" y="3769070"/>
                </a:cubicBezTo>
                <a:cubicBezTo>
                  <a:pt x="5847674" y="3769070"/>
                  <a:pt x="5817816" y="3780299"/>
                  <a:pt x="5780493" y="3784041"/>
                </a:cubicBezTo>
                <a:cubicBezTo>
                  <a:pt x="5791691" y="3746614"/>
                  <a:pt x="5810352" y="3716674"/>
                  <a:pt x="5821549" y="3679250"/>
                </a:cubicBezTo>
                <a:cubicBezTo>
                  <a:pt x="5802886" y="3645566"/>
                  <a:pt x="5787959" y="3615625"/>
                  <a:pt x="5773029" y="3578201"/>
                </a:cubicBezTo>
                <a:cubicBezTo>
                  <a:pt x="5862604" y="3608141"/>
                  <a:pt x="5926053" y="3566972"/>
                  <a:pt x="5955910" y="3510834"/>
                </a:cubicBezTo>
                <a:close/>
                <a:moveTo>
                  <a:pt x="703722" y="3499751"/>
                </a:moveTo>
                <a:cubicBezTo>
                  <a:pt x="703722" y="3537136"/>
                  <a:pt x="718718" y="3552091"/>
                  <a:pt x="718718" y="3585737"/>
                </a:cubicBezTo>
                <a:cubicBezTo>
                  <a:pt x="744961" y="3600691"/>
                  <a:pt x="771202" y="3615646"/>
                  <a:pt x="801193" y="3626861"/>
                </a:cubicBezTo>
                <a:cubicBezTo>
                  <a:pt x="778701" y="3649292"/>
                  <a:pt x="752458" y="3664248"/>
                  <a:pt x="722466" y="3675462"/>
                </a:cubicBezTo>
                <a:cubicBezTo>
                  <a:pt x="726217" y="3712847"/>
                  <a:pt x="711220" y="3731541"/>
                  <a:pt x="714969" y="3768926"/>
                </a:cubicBezTo>
                <a:cubicBezTo>
                  <a:pt x="684977" y="3753973"/>
                  <a:pt x="666233" y="3727802"/>
                  <a:pt x="643739" y="3709110"/>
                </a:cubicBezTo>
                <a:cubicBezTo>
                  <a:pt x="617498" y="3712847"/>
                  <a:pt x="587508" y="3720325"/>
                  <a:pt x="553767" y="3720325"/>
                </a:cubicBezTo>
                <a:cubicBezTo>
                  <a:pt x="561265" y="3694155"/>
                  <a:pt x="576260" y="3667985"/>
                  <a:pt x="583759" y="3641816"/>
                </a:cubicBezTo>
                <a:cubicBezTo>
                  <a:pt x="576260" y="3611907"/>
                  <a:pt x="557518" y="3589476"/>
                  <a:pt x="546270" y="3559567"/>
                </a:cubicBezTo>
                <a:cubicBezTo>
                  <a:pt x="576260" y="3559567"/>
                  <a:pt x="606251" y="3559567"/>
                  <a:pt x="628744" y="3567045"/>
                </a:cubicBezTo>
                <a:cubicBezTo>
                  <a:pt x="662485" y="3552091"/>
                  <a:pt x="669982" y="3514705"/>
                  <a:pt x="703722" y="3499751"/>
                </a:cubicBezTo>
                <a:close/>
                <a:moveTo>
                  <a:pt x="6596483" y="3458582"/>
                </a:moveTo>
                <a:cubicBezTo>
                  <a:pt x="6596483" y="3518333"/>
                  <a:pt x="6626446" y="3540740"/>
                  <a:pt x="6667644" y="3551942"/>
                </a:cubicBezTo>
                <a:cubicBezTo>
                  <a:pt x="6637681" y="3578083"/>
                  <a:pt x="6592737" y="3593021"/>
                  <a:pt x="6603973" y="3656507"/>
                </a:cubicBezTo>
                <a:cubicBezTo>
                  <a:pt x="6566521" y="3634100"/>
                  <a:pt x="6540304" y="3600490"/>
                  <a:pt x="6480379" y="3626631"/>
                </a:cubicBezTo>
                <a:cubicBezTo>
                  <a:pt x="6484123" y="3604225"/>
                  <a:pt x="6495360" y="3585552"/>
                  <a:pt x="6506595" y="3563147"/>
                </a:cubicBezTo>
                <a:cubicBezTo>
                  <a:pt x="6499104" y="3537004"/>
                  <a:pt x="6480379" y="3525802"/>
                  <a:pt x="6472887" y="3495926"/>
                </a:cubicBezTo>
                <a:cubicBezTo>
                  <a:pt x="6487868" y="3507130"/>
                  <a:pt x="6521577" y="3495926"/>
                  <a:pt x="6536558" y="3507130"/>
                </a:cubicBezTo>
                <a:cubicBezTo>
                  <a:pt x="6566521" y="3499661"/>
                  <a:pt x="6566521" y="3466051"/>
                  <a:pt x="6596483" y="3458582"/>
                </a:cubicBezTo>
                <a:close/>
                <a:moveTo>
                  <a:pt x="9464160" y="3447499"/>
                </a:moveTo>
                <a:cubicBezTo>
                  <a:pt x="9464160" y="3503848"/>
                  <a:pt x="9494053" y="3522633"/>
                  <a:pt x="9535157" y="3533903"/>
                </a:cubicBezTo>
                <a:cubicBezTo>
                  <a:pt x="9501527" y="3556441"/>
                  <a:pt x="9464160" y="3575226"/>
                  <a:pt x="9471632" y="3639089"/>
                </a:cubicBezTo>
                <a:cubicBezTo>
                  <a:pt x="9449211" y="3627819"/>
                  <a:pt x="9441739" y="3605278"/>
                  <a:pt x="9419318" y="3597766"/>
                </a:cubicBezTo>
                <a:cubicBezTo>
                  <a:pt x="9389423" y="3594008"/>
                  <a:pt x="9378213" y="3609036"/>
                  <a:pt x="9352055" y="3605278"/>
                </a:cubicBezTo>
                <a:cubicBezTo>
                  <a:pt x="9359529" y="3586496"/>
                  <a:pt x="9370739" y="3563955"/>
                  <a:pt x="9378213" y="3545173"/>
                </a:cubicBezTo>
                <a:cubicBezTo>
                  <a:pt x="9370739" y="3522633"/>
                  <a:pt x="9359529" y="3507606"/>
                  <a:pt x="9348318" y="3488822"/>
                </a:cubicBezTo>
                <a:cubicBezTo>
                  <a:pt x="9396897" y="3492578"/>
                  <a:pt x="9438002" y="3477552"/>
                  <a:pt x="9464160" y="3447499"/>
                </a:cubicBezTo>
                <a:close/>
                <a:moveTo>
                  <a:pt x="2838350" y="3447499"/>
                </a:moveTo>
                <a:cubicBezTo>
                  <a:pt x="2845831" y="3499955"/>
                  <a:pt x="2864539" y="3544920"/>
                  <a:pt x="2872022" y="3597376"/>
                </a:cubicBezTo>
                <a:cubicBezTo>
                  <a:pt x="2913179" y="3634846"/>
                  <a:pt x="2969299" y="3649834"/>
                  <a:pt x="3017935" y="3679809"/>
                </a:cubicBezTo>
                <a:cubicBezTo>
                  <a:pt x="2980521" y="3717279"/>
                  <a:pt x="2924400" y="3739760"/>
                  <a:pt x="2879507" y="3769737"/>
                </a:cubicBezTo>
                <a:cubicBezTo>
                  <a:pt x="2875764" y="3825940"/>
                  <a:pt x="2860797" y="3870905"/>
                  <a:pt x="2857056" y="3923361"/>
                </a:cubicBezTo>
                <a:cubicBezTo>
                  <a:pt x="2849575" y="3938349"/>
                  <a:pt x="2804678" y="3900880"/>
                  <a:pt x="2797195" y="3882146"/>
                </a:cubicBezTo>
                <a:cubicBezTo>
                  <a:pt x="2763521" y="3870905"/>
                  <a:pt x="2756039" y="3840929"/>
                  <a:pt x="2726109" y="3825940"/>
                </a:cubicBezTo>
                <a:cubicBezTo>
                  <a:pt x="2677471" y="3837181"/>
                  <a:pt x="2613868" y="3837181"/>
                  <a:pt x="2568970" y="3855917"/>
                </a:cubicBezTo>
                <a:cubicBezTo>
                  <a:pt x="2568970" y="3807206"/>
                  <a:pt x="2610126" y="3747255"/>
                  <a:pt x="2625091" y="3698545"/>
                </a:cubicBezTo>
                <a:cubicBezTo>
                  <a:pt x="2602642" y="3646087"/>
                  <a:pt x="2572711" y="3601124"/>
                  <a:pt x="2554003" y="3548666"/>
                </a:cubicBezTo>
                <a:cubicBezTo>
                  <a:pt x="2610126" y="3548666"/>
                  <a:pt x="2658763" y="3559907"/>
                  <a:pt x="2718624" y="3559907"/>
                </a:cubicBezTo>
                <a:cubicBezTo>
                  <a:pt x="2759781" y="3526184"/>
                  <a:pt x="2789712" y="3477474"/>
                  <a:pt x="2838350" y="3447499"/>
                </a:cubicBezTo>
                <a:close/>
                <a:moveTo>
                  <a:pt x="8651346" y="3225824"/>
                </a:moveTo>
                <a:cubicBezTo>
                  <a:pt x="8662598" y="3252148"/>
                  <a:pt x="8670102" y="3289753"/>
                  <a:pt x="8677604" y="3327358"/>
                </a:cubicBezTo>
                <a:cubicBezTo>
                  <a:pt x="8703861" y="3349921"/>
                  <a:pt x="8741372" y="3364964"/>
                  <a:pt x="8775132" y="3380006"/>
                </a:cubicBezTo>
                <a:cubicBezTo>
                  <a:pt x="8756377" y="3413851"/>
                  <a:pt x="8711364" y="3421372"/>
                  <a:pt x="8681355" y="3447695"/>
                </a:cubicBezTo>
                <a:cubicBezTo>
                  <a:pt x="8681355" y="3489061"/>
                  <a:pt x="8666349" y="3515385"/>
                  <a:pt x="8666349" y="3556751"/>
                </a:cubicBezTo>
                <a:cubicBezTo>
                  <a:pt x="8636342" y="3534189"/>
                  <a:pt x="8610083" y="3507864"/>
                  <a:pt x="8580074" y="3485301"/>
                </a:cubicBezTo>
                <a:cubicBezTo>
                  <a:pt x="8538812" y="3485301"/>
                  <a:pt x="8508802" y="3496582"/>
                  <a:pt x="8467540" y="3500343"/>
                </a:cubicBezTo>
                <a:cubicBezTo>
                  <a:pt x="8512555" y="3440174"/>
                  <a:pt x="8516306" y="3353682"/>
                  <a:pt x="8460038" y="3301035"/>
                </a:cubicBezTo>
                <a:cubicBezTo>
                  <a:pt x="8542563" y="3308556"/>
                  <a:pt x="8621336" y="3293513"/>
                  <a:pt x="8651346" y="3225824"/>
                </a:cubicBezTo>
                <a:close/>
                <a:moveTo>
                  <a:pt x="7240371" y="3214741"/>
                </a:moveTo>
                <a:cubicBezTo>
                  <a:pt x="7259067" y="3241032"/>
                  <a:pt x="7259067" y="3289860"/>
                  <a:pt x="7274024" y="3319908"/>
                </a:cubicBezTo>
                <a:cubicBezTo>
                  <a:pt x="7303936" y="3338687"/>
                  <a:pt x="7337587" y="3353712"/>
                  <a:pt x="7367500" y="3368734"/>
                </a:cubicBezTo>
                <a:cubicBezTo>
                  <a:pt x="7341326" y="3391270"/>
                  <a:pt x="7311414" y="3410050"/>
                  <a:pt x="7277763" y="3421317"/>
                </a:cubicBezTo>
                <a:cubicBezTo>
                  <a:pt x="7270283" y="3458877"/>
                  <a:pt x="7262806" y="3500193"/>
                  <a:pt x="7259067" y="3537752"/>
                </a:cubicBezTo>
                <a:cubicBezTo>
                  <a:pt x="7229154" y="3515217"/>
                  <a:pt x="7202981" y="3488924"/>
                  <a:pt x="7173068" y="3466389"/>
                </a:cubicBezTo>
                <a:cubicBezTo>
                  <a:pt x="7131938" y="3470145"/>
                  <a:pt x="7102025" y="3481414"/>
                  <a:pt x="7064635" y="3481414"/>
                </a:cubicBezTo>
                <a:cubicBezTo>
                  <a:pt x="7079591" y="3451366"/>
                  <a:pt x="7090809" y="3413806"/>
                  <a:pt x="7105764" y="3383759"/>
                </a:cubicBezTo>
                <a:cubicBezTo>
                  <a:pt x="7090809" y="3349955"/>
                  <a:pt x="7079591" y="3316152"/>
                  <a:pt x="7057156" y="3289860"/>
                </a:cubicBezTo>
                <a:cubicBezTo>
                  <a:pt x="7083330" y="3274836"/>
                  <a:pt x="7131938" y="3293615"/>
                  <a:pt x="7165589" y="3289860"/>
                </a:cubicBezTo>
                <a:cubicBezTo>
                  <a:pt x="7191763" y="3267324"/>
                  <a:pt x="7217936" y="3241032"/>
                  <a:pt x="7240371" y="3214741"/>
                </a:cubicBezTo>
                <a:close/>
                <a:moveTo>
                  <a:pt x="2073634" y="3211574"/>
                </a:moveTo>
                <a:cubicBezTo>
                  <a:pt x="2077372" y="3312501"/>
                  <a:pt x="2125987" y="3368573"/>
                  <a:pt x="2211995" y="3383525"/>
                </a:cubicBezTo>
                <a:cubicBezTo>
                  <a:pt x="2185818" y="3417170"/>
                  <a:pt x="2137204" y="3428383"/>
                  <a:pt x="2103548" y="3454549"/>
                </a:cubicBezTo>
                <a:cubicBezTo>
                  <a:pt x="2099811" y="3495669"/>
                  <a:pt x="2092331" y="3533051"/>
                  <a:pt x="2088592" y="3574169"/>
                </a:cubicBezTo>
                <a:cubicBezTo>
                  <a:pt x="2047457" y="3555479"/>
                  <a:pt x="2025018" y="3521836"/>
                  <a:pt x="1987623" y="3499406"/>
                </a:cubicBezTo>
                <a:cubicBezTo>
                  <a:pt x="1939011" y="3499406"/>
                  <a:pt x="1912834" y="3518097"/>
                  <a:pt x="1864221" y="3514360"/>
                </a:cubicBezTo>
                <a:cubicBezTo>
                  <a:pt x="1882919" y="3480716"/>
                  <a:pt x="1890398" y="3439597"/>
                  <a:pt x="1909096" y="3405955"/>
                </a:cubicBezTo>
                <a:cubicBezTo>
                  <a:pt x="1901616" y="3357359"/>
                  <a:pt x="1867960" y="3334931"/>
                  <a:pt x="1860484" y="3290073"/>
                </a:cubicBezTo>
                <a:cubicBezTo>
                  <a:pt x="1972666" y="3319979"/>
                  <a:pt x="2021281" y="3263907"/>
                  <a:pt x="2073634" y="3211574"/>
                </a:cubicBezTo>
                <a:close/>
                <a:moveTo>
                  <a:pt x="3436541" y="3192573"/>
                </a:moveTo>
                <a:cubicBezTo>
                  <a:pt x="3447745" y="3248789"/>
                  <a:pt x="3458946" y="3308752"/>
                  <a:pt x="3477614" y="3361220"/>
                </a:cubicBezTo>
                <a:cubicBezTo>
                  <a:pt x="3526157" y="3391202"/>
                  <a:pt x="3574697" y="3417436"/>
                  <a:pt x="3630707" y="3439923"/>
                </a:cubicBezTo>
                <a:cubicBezTo>
                  <a:pt x="3593367" y="3481147"/>
                  <a:pt x="3533626" y="3507381"/>
                  <a:pt x="3481348" y="3537363"/>
                </a:cubicBezTo>
                <a:cubicBezTo>
                  <a:pt x="3473880" y="3593579"/>
                  <a:pt x="3466413" y="3657291"/>
                  <a:pt x="3455210" y="3713507"/>
                </a:cubicBezTo>
                <a:cubicBezTo>
                  <a:pt x="3402934" y="3683525"/>
                  <a:pt x="3365596" y="3638552"/>
                  <a:pt x="3320787" y="3601075"/>
                </a:cubicBezTo>
                <a:cubicBezTo>
                  <a:pt x="3261044" y="3608570"/>
                  <a:pt x="3197569" y="3616065"/>
                  <a:pt x="3141557" y="3631057"/>
                </a:cubicBezTo>
                <a:cubicBezTo>
                  <a:pt x="3145291" y="3567346"/>
                  <a:pt x="3208770" y="3522373"/>
                  <a:pt x="3208770" y="3462410"/>
                </a:cubicBezTo>
                <a:cubicBezTo>
                  <a:pt x="3205034" y="3402446"/>
                  <a:pt x="3145291" y="3364968"/>
                  <a:pt x="3130356" y="3305005"/>
                </a:cubicBezTo>
                <a:cubicBezTo>
                  <a:pt x="3171430" y="3301257"/>
                  <a:pt x="3246110" y="3308752"/>
                  <a:pt x="3298386" y="3316247"/>
                </a:cubicBezTo>
                <a:cubicBezTo>
                  <a:pt x="3354394" y="3282518"/>
                  <a:pt x="3384266" y="3226302"/>
                  <a:pt x="3436541" y="3192573"/>
                </a:cubicBezTo>
                <a:close/>
                <a:moveTo>
                  <a:pt x="10874703" y="3043735"/>
                </a:moveTo>
                <a:cubicBezTo>
                  <a:pt x="10882093" y="3051124"/>
                  <a:pt x="10882093" y="3069598"/>
                  <a:pt x="10896871" y="3065903"/>
                </a:cubicBezTo>
                <a:cubicBezTo>
                  <a:pt x="10889482" y="3073292"/>
                  <a:pt x="10874703" y="3080682"/>
                  <a:pt x="10878399" y="3099154"/>
                </a:cubicBezTo>
                <a:cubicBezTo>
                  <a:pt x="10867314" y="3095460"/>
                  <a:pt x="10863620" y="3084375"/>
                  <a:pt x="10841452" y="3088071"/>
                </a:cubicBezTo>
                <a:cubicBezTo>
                  <a:pt x="10848841" y="3073292"/>
                  <a:pt x="10848841" y="3065903"/>
                  <a:pt x="10841452" y="3051124"/>
                </a:cubicBezTo>
                <a:cubicBezTo>
                  <a:pt x="10859925" y="3054818"/>
                  <a:pt x="10859925" y="3043735"/>
                  <a:pt x="10874703" y="3043735"/>
                </a:cubicBezTo>
                <a:close/>
                <a:moveTo>
                  <a:pt x="10040208" y="3043735"/>
                </a:moveTo>
                <a:cubicBezTo>
                  <a:pt x="10051547" y="3066002"/>
                  <a:pt x="10055328" y="3099400"/>
                  <a:pt x="10089344" y="3099400"/>
                </a:cubicBezTo>
                <a:cubicBezTo>
                  <a:pt x="10070446" y="3117956"/>
                  <a:pt x="10047769" y="3129089"/>
                  <a:pt x="10051547" y="3162489"/>
                </a:cubicBezTo>
                <a:cubicBezTo>
                  <a:pt x="10036429" y="3147645"/>
                  <a:pt x="10013750" y="3136511"/>
                  <a:pt x="9975953" y="3143934"/>
                </a:cubicBezTo>
                <a:cubicBezTo>
                  <a:pt x="9991071" y="3121667"/>
                  <a:pt x="9998632" y="3091978"/>
                  <a:pt x="9972173" y="3077135"/>
                </a:cubicBezTo>
                <a:cubicBezTo>
                  <a:pt x="10002411" y="3066002"/>
                  <a:pt x="10032649" y="3080846"/>
                  <a:pt x="10040208" y="3043735"/>
                </a:cubicBezTo>
                <a:close/>
                <a:moveTo>
                  <a:pt x="1291672" y="3035817"/>
                </a:moveTo>
                <a:cubicBezTo>
                  <a:pt x="1295427" y="3076969"/>
                  <a:pt x="1306688" y="3106895"/>
                  <a:pt x="1310441" y="3144306"/>
                </a:cubicBezTo>
                <a:cubicBezTo>
                  <a:pt x="1344227" y="3163010"/>
                  <a:pt x="1378012" y="3181715"/>
                  <a:pt x="1415551" y="3196679"/>
                </a:cubicBezTo>
                <a:cubicBezTo>
                  <a:pt x="1389273" y="3226607"/>
                  <a:pt x="1347982" y="3241571"/>
                  <a:pt x="1314195" y="3264016"/>
                </a:cubicBezTo>
                <a:cubicBezTo>
                  <a:pt x="1317951" y="3305166"/>
                  <a:pt x="1299179" y="3335094"/>
                  <a:pt x="1302934" y="3376245"/>
                </a:cubicBezTo>
                <a:cubicBezTo>
                  <a:pt x="1265397" y="3361281"/>
                  <a:pt x="1239119" y="3335094"/>
                  <a:pt x="1212842" y="3305166"/>
                </a:cubicBezTo>
                <a:cubicBezTo>
                  <a:pt x="1164041" y="3305166"/>
                  <a:pt x="1134009" y="3320130"/>
                  <a:pt x="1088963" y="3323872"/>
                </a:cubicBezTo>
                <a:cubicBezTo>
                  <a:pt x="1103979" y="3282721"/>
                  <a:pt x="1118993" y="3245311"/>
                  <a:pt x="1137764" y="3211643"/>
                </a:cubicBezTo>
                <a:cubicBezTo>
                  <a:pt x="1115242" y="3181715"/>
                  <a:pt x="1103979" y="3140564"/>
                  <a:pt x="1081456" y="3114378"/>
                </a:cubicBezTo>
                <a:cubicBezTo>
                  <a:pt x="1126502" y="3091931"/>
                  <a:pt x="1156532" y="3125600"/>
                  <a:pt x="1194073" y="3114378"/>
                </a:cubicBezTo>
                <a:cubicBezTo>
                  <a:pt x="1242870" y="3103154"/>
                  <a:pt x="1246626" y="3035817"/>
                  <a:pt x="1291672" y="3035817"/>
                </a:cubicBezTo>
                <a:close/>
                <a:moveTo>
                  <a:pt x="453203" y="3027902"/>
                </a:moveTo>
                <a:cubicBezTo>
                  <a:pt x="456955" y="3088071"/>
                  <a:pt x="490733" y="3110634"/>
                  <a:pt x="532018" y="3125676"/>
                </a:cubicBezTo>
                <a:cubicBezTo>
                  <a:pt x="494487" y="3152000"/>
                  <a:pt x="456955" y="3174563"/>
                  <a:pt x="460708" y="3238492"/>
                </a:cubicBezTo>
                <a:cubicBezTo>
                  <a:pt x="430681" y="3212168"/>
                  <a:pt x="396904" y="3178322"/>
                  <a:pt x="336852" y="3200887"/>
                </a:cubicBezTo>
                <a:cubicBezTo>
                  <a:pt x="340605" y="3178322"/>
                  <a:pt x="348112" y="3155760"/>
                  <a:pt x="363126" y="3140718"/>
                </a:cubicBezTo>
                <a:cubicBezTo>
                  <a:pt x="351864" y="3114393"/>
                  <a:pt x="336852" y="3099352"/>
                  <a:pt x="329345" y="3073029"/>
                </a:cubicBezTo>
                <a:cubicBezTo>
                  <a:pt x="359371" y="3065506"/>
                  <a:pt x="374384" y="3076789"/>
                  <a:pt x="400656" y="3073029"/>
                </a:cubicBezTo>
                <a:cubicBezTo>
                  <a:pt x="419421" y="3061747"/>
                  <a:pt x="430681" y="3035423"/>
                  <a:pt x="453203" y="3027902"/>
                </a:cubicBezTo>
                <a:close/>
                <a:moveTo>
                  <a:pt x="4054668" y="2994650"/>
                </a:moveTo>
                <a:cubicBezTo>
                  <a:pt x="4065918" y="3058290"/>
                  <a:pt x="4080917" y="3118186"/>
                  <a:pt x="4095915" y="3181826"/>
                </a:cubicBezTo>
                <a:cubicBezTo>
                  <a:pt x="4148409" y="3211775"/>
                  <a:pt x="4208400" y="3237977"/>
                  <a:pt x="4260895" y="3264182"/>
                </a:cubicBezTo>
                <a:cubicBezTo>
                  <a:pt x="4219650" y="3309105"/>
                  <a:pt x="4159657" y="3335310"/>
                  <a:pt x="4099664" y="3369001"/>
                </a:cubicBezTo>
                <a:cubicBezTo>
                  <a:pt x="4092164" y="3432641"/>
                  <a:pt x="4080917" y="3492537"/>
                  <a:pt x="4073416" y="3559920"/>
                </a:cubicBezTo>
                <a:cubicBezTo>
                  <a:pt x="4017175" y="3526229"/>
                  <a:pt x="3975930" y="3473820"/>
                  <a:pt x="3923435" y="3436385"/>
                </a:cubicBezTo>
                <a:cubicBezTo>
                  <a:pt x="3855944" y="3443871"/>
                  <a:pt x="3795951" y="3455102"/>
                  <a:pt x="3735959" y="3466332"/>
                </a:cubicBezTo>
                <a:cubicBezTo>
                  <a:pt x="3754705" y="3398950"/>
                  <a:pt x="3780953" y="3346540"/>
                  <a:pt x="3807199" y="3286645"/>
                </a:cubicBezTo>
                <a:cubicBezTo>
                  <a:pt x="3780953" y="3230491"/>
                  <a:pt x="3747206" y="3178082"/>
                  <a:pt x="3720960" y="3114444"/>
                </a:cubicBezTo>
                <a:cubicBezTo>
                  <a:pt x="3795951" y="3106956"/>
                  <a:pt x="3852193" y="3144391"/>
                  <a:pt x="3904688" y="3129416"/>
                </a:cubicBezTo>
                <a:cubicBezTo>
                  <a:pt x="3972179" y="3114444"/>
                  <a:pt x="3990927" y="3017111"/>
                  <a:pt x="4054668" y="2994650"/>
                </a:cubicBezTo>
                <a:close/>
                <a:moveTo>
                  <a:pt x="5274672" y="2961399"/>
                </a:moveTo>
                <a:cubicBezTo>
                  <a:pt x="5270939" y="3051138"/>
                  <a:pt x="5319477" y="3088528"/>
                  <a:pt x="5386683" y="3107224"/>
                </a:cubicBezTo>
                <a:cubicBezTo>
                  <a:pt x="5368016" y="3137136"/>
                  <a:pt x="5326945" y="3144614"/>
                  <a:pt x="5297074" y="3167049"/>
                </a:cubicBezTo>
                <a:cubicBezTo>
                  <a:pt x="5293340" y="3200700"/>
                  <a:pt x="5282139" y="3226874"/>
                  <a:pt x="5285873" y="3268004"/>
                </a:cubicBezTo>
                <a:cubicBezTo>
                  <a:pt x="5252270" y="3271743"/>
                  <a:pt x="5229869" y="3219396"/>
                  <a:pt x="5196266" y="3204439"/>
                </a:cubicBezTo>
                <a:cubicBezTo>
                  <a:pt x="5162664" y="3208178"/>
                  <a:pt x="5129060" y="3219396"/>
                  <a:pt x="5087990" y="3219396"/>
                </a:cubicBezTo>
                <a:cubicBezTo>
                  <a:pt x="5132794" y="3159571"/>
                  <a:pt x="5136528" y="3084789"/>
                  <a:pt x="5084257" y="3032442"/>
                </a:cubicBezTo>
                <a:cubicBezTo>
                  <a:pt x="5110392" y="3017485"/>
                  <a:pt x="5155196" y="3028703"/>
                  <a:pt x="5185065" y="3032442"/>
                </a:cubicBezTo>
                <a:cubicBezTo>
                  <a:pt x="5222401" y="3017485"/>
                  <a:pt x="5241069" y="2961399"/>
                  <a:pt x="5274672" y="2961399"/>
                </a:cubicBezTo>
                <a:close/>
                <a:moveTo>
                  <a:pt x="4661381" y="2945564"/>
                </a:moveTo>
                <a:cubicBezTo>
                  <a:pt x="4665125" y="2990491"/>
                  <a:pt x="4680107" y="3031672"/>
                  <a:pt x="4687596" y="3080340"/>
                </a:cubicBezTo>
                <a:cubicBezTo>
                  <a:pt x="4725048" y="3114033"/>
                  <a:pt x="4777477" y="3132753"/>
                  <a:pt x="4826163" y="3155216"/>
                </a:cubicBezTo>
                <a:cubicBezTo>
                  <a:pt x="4792456" y="3192653"/>
                  <a:pt x="4732536" y="3211373"/>
                  <a:pt x="4695086" y="3245066"/>
                </a:cubicBezTo>
                <a:cubicBezTo>
                  <a:pt x="4695086" y="3297478"/>
                  <a:pt x="4680107" y="3334917"/>
                  <a:pt x="4676362" y="3387330"/>
                </a:cubicBezTo>
                <a:cubicBezTo>
                  <a:pt x="4631422" y="3357379"/>
                  <a:pt x="4593970" y="3323685"/>
                  <a:pt x="4560264" y="3286248"/>
                </a:cubicBezTo>
                <a:cubicBezTo>
                  <a:pt x="4515324" y="3301222"/>
                  <a:pt x="4455402" y="3301222"/>
                  <a:pt x="4410462" y="3316199"/>
                </a:cubicBezTo>
                <a:cubicBezTo>
                  <a:pt x="4410462" y="3271272"/>
                  <a:pt x="4451659" y="3222603"/>
                  <a:pt x="4462892" y="3173934"/>
                </a:cubicBezTo>
                <a:cubicBezTo>
                  <a:pt x="4444167" y="3121521"/>
                  <a:pt x="4414208" y="3084085"/>
                  <a:pt x="4395482" y="3031672"/>
                </a:cubicBezTo>
                <a:cubicBezTo>
                  <a:pt x="4440423" y="3042902"/>
                  <a:pt x="4496599" y="3039160"/>
                  <a:pt x="4537796" y="3050392"/>
                </a:cubicBezTo>
                <a:cubicBezTo>
                  <a:pt x="4586482" y="3020440"/>
                  <a:pt x="4612695" y="2971771"/>
                  <a:pt x="4661381" y="2945564"/>
                </a:cubicBezTo>
                <a:close/>
                <a:moveTo>
                  <a:pt x="7872832" y="2942399"/>
                </a:moveTo>
                <a:cubicBezTo>
                  <a:pt x="7891552" y="2976121"/>
                  <a:pt x="7891552" y="3028575"/>
                  <a:pt x="7906528" y="3066043"/>
                </a:cubicBezTo>
                <a:cubicBezTo>
                  <a:pt x="7936481" y="3092270"/>
                  <a:pt x="7981409" y="3099765"/>
                  <a:pt x="8015105" y="3125993"/>
                </a:cubicBezTo>
                <a:cubicBezTo>
                  <a:pt x="7992641" y="3159713"/>
                  <a:pt x="7943969" y="3167208"/>
                  <a:pt x="7910273" y="3197183"/>
                </a:cubicBezTo>
                <a:cubicBezTo>
                  <a:pt x="7906528" y="3238397"/>
                  <a:pt x="7895296" y="3275866"/>
                  <a:pt x="7891552" y="3320828"/>
                </a:cubicBezTo>
                <a:cubicBezTo>
                  <a:pt x="7850368" y="3302094"/>
                  <a:pt x="7827904" y="3260878"/>
                  <a:pt x="7786720" y="3242144"/>
                </a:cubicBezTo>
                <a:cubicBezTo>
                  <a:pt x="7745534" y="3249637"/>
                  <a:pt x="7700606" y="3253385"/>
                  <a:pt x="7663165" y="3260878"/>
                </a:cubicBezTo>
                <a:cubicBezTo>
                  <a:pt x="7678141" y="3223410"/>
                  <a:pt x="7693118" y="3182195"/>
                  <a:pt x="7711838" y="3148474"/>
                </a:cubicBezTo>
                <a:cubicBezTo>
                  <a:pt x="7700606" y="3096018"/>
                  <a:pt x="7670653" y="3069791"/>
                  <a:pt x="7655677" y="3024828"/>
                </a:cubicBezTo>
                <a:cubicBezTo>
                  <a:pt x="7696862" y="3028575"/>
                  <a:pt x="7741790" y="3028575"/>
                  <a:pt x="7779232" y="3036070"/>
                </a:cubicBezTo>
                <a:cubicBezTo>
                  <a:pt x="7812928" y="3006096"/>
                  <a:pt x="7842880" y="2976121"/>
                  <a:pt x="7872832" y="2942399"/>
                </a:cubicBezTo>
                <a:close/>
                <a:moveTo>
                  <a:pt x="5888779" y="2912313"/>
                </a:moveTo>
                <a:cubicBezTo>
                  <a:pt x="5907555" y="2934758"/>
                  <a:pt x="5907555" y="2975906"/>
                  <a:pt x="5915067" y="3005832"/>
                </a:cubicBezTo>
                <a:cubicBezTo>
                  <a:pt x="5945111" y="3028276"/>
                  <a:pt x="5978909" y="3039499"/>
                  <a:pt x="6008955" y="3054461"/>
                </a:cubicBezTo>
                <a:cubicBezTo>
                  <a:pt x="5986420" y="3076906"/>
                  <a:pt x="5952621" y="3091870"/>
                  <a:pt x="5918821" y="3110573"/>
                </a:cubicBezTo>
                <a:cubicBezTo>
                  <a:pt x="5922577" y="3147981"/>
                  <a:pt x="5911311" y="3174166"/>
                  <a:pt x="5907555" y="3211574"/>
                </a:cubicBezTo>
                <a:cubicBezTo>
                  <a:pt x="5873756" y="3196610"/>
                  <a:pt x="5854979" y="3166685"/>
                  <a:pt x="5824935" y="3144240"/>
                </a:cubicBezTo>
                <a:cubicBezTo>
                  <a:pt x="5791138" y="3151721"/>
                  <a:pt x="5757336" y="3159202"/>
                  <a:pt x="5723538" y="3159202"/>
                </a:cubicBezTo>
                <a:cubicBezTo>
                  <a:pt x="5738559" y="3133018"/>
                  <a:pt x="5749826" y="3099352"/>
                  <a:pt x="5764849" y="3069425"/>
                </a:cubicBezTo>
                <a:cubicBezTo>
                  <a:pt x="5746071" y="3039499"/>
                  <a:pt x="5738559" y="3002092"/>
                  <a:pt x="5716028" y="2979647"/>
                </a:cubicBezTo>
                <a:cubicBezTo>
                  <a:pt x="5742315" y="2964684"/>
                  <a:pt x="5783626" y="2987128"/>
                  <a:pt x="5817424" y="2983387"/>
                </a:cubicBezTo>
                <a:cubicBezTo>
                  <a:pt x="5843712" y="2957201"/>
                  <a:pt x="5870000" y="2938499"/>
                  <a:pt x="5888779" y="2912313"/>
                </a:cubicBezTo>
                <a:close/>
                <a:moveTo>
                  <a:pt x="9247037" y="2907563"/>
                </a:moveTo>
                <a:cubicBezTo>
                  <a:pt x="9250776" y="2967630"/>
                  <a:pt x="9276956" y="3005171"/>
                  <a:pt x="9329317" y="3012680"/>
                </a:cubicBezTo>
                <a:cubicBezTo>
                  <a:pt x="9318097" y="3038959"/>
                  <a:pt x="9288176" y="3050222"/>
                  <a:pt x="9261998" y="3061484"/>
                </a:cubicBezTo>
                <a:cubicBezTo>
                  <a:pt x="9265736" y="3091517"/>
                  <a:pt x="9258257" y="3114042"/>
                  <a:pt x="9254517" y="3140321"/>
                </a:cubicBezTo>
                <a:cubicBezTo>
                  <a:pt x="9235817" y="3125303"/>
                  <a:pt x="9213376" y="3114042"/>
                  <a:pt x="9202156" y="3091517"/>
                </a:cubicBezTo>
                <a:cubicBezTo>
                  <a:pt x="9164755" y="3087763"/>
                  <a:pt x="9146056" y="3102779"/>
                  <a:pt x="9112394" y="3102779"/>
                </a:cubicBezTo>
                <a:cubicBezTo>
                  <a:pt x="9123614" y="3076499"/>
                  <a:pt x="9131095" y="3053975"/>
                  <a:pt x="9142315" y="3031450"/>
                </a:cubicBezTo>
                <a:cubicBezTo>
                  <a:pt x="9134834" y="3001416"/>
                  <a:pt x="9116135" y="2986400"/>
                  <a:pt x="9112394" y="2952612"/>
                </a:cubicBezTo>
                <a:cubicBezTo>
                  <a:pt x="9179716" y="2982646"/>
                  <a:pt x="9209637" y="2937596"/>
                  <a:pt x="9247037" y="2907563"/>
                </a:cubicBezTo>
                <a:close/>
                <a:moveTo>
                  <a:pt x="6498375" y="2890147"/>
                </a:moveTo>
                <a:cubicBezTo>
                  <a:pt x="6490918" y="2935058"/>
                  <a:pt x="6524476" y="2931315"/>
                  <a:pt x="6539389" y="2957513"/>
                </a:cubicBezTo>
                <a:cubicBezTo>
                  <a:pt x="6509560" y="2961256"/>
                  <a:pt x="6494646" y="2979969"/>
                  <a:pt x="6502103" y="3013651"/>
                </a:cubicBezTo>
                <a:cubicBezTo>
                  <a:pt x="6476004" y="3006167"/>
                  <a:pt x="6464817" y="2976226"/>
                  <a:pt x="6427531" y="2994938"/>
                </a:cubicBezTo>
                <a:cubicBezTo>
                  <a:pt x="6438718" y="2961256"/>
                  <a:pt x="6434990" y="2946285"/>
                  <a:pt x="6423803" y="2916345"/>
                </a:cubicBezTo>
                <a:cubicBezTo>
                  <a:pt x="6464817" y="2927571"/>
                  <a:pt x="6472276" y="2901374"/>
                  <a:pt x="6498375" y="2890147"/>
                </a:cubicBezTo>
                <a:close/>
                <a:moveTo>
                  <a:pt x="2695905" y="2825227"/>
                </a:moveTo>
                <a:cubicBezTo>
                  <a:pt x="2710890" y="2881381"/>
                  <a:pt x="2718380" y="2941278"/>
                  <a:pt x="2737112" y="2993688"/>
                </a:cubicBezTo>
                <a:cubicBezTo>
                  <a:pt x="2782060" y="3031124"/>
                  <a:pt x="2841992" y="3049841"/>
                  <a:pt x="2894433" y="3079790"/>
                </a:cubicBezTo>
                <a:cubicBezTo>
                  <a:pt x="2849482" y="3117227"/>
                  <a:pt x="2793297" y="3143431"/>
                  <a:pt x="2744602" y="3169636"/>
                </a:cubicBezTo>
                <a:cubicBezTo>
                  <a:pt x="2733363" y="3229534"/>
                  <a:pt x="2725873" y="3289431"/>
                  <a:pt x="2714636" y="3349329"/>
                </a:cubicBezTo>
                <a:cubicBezTo>
                  <a:pt x="2662194" y="3315636"/>
                  <a:pt x="2624738" y="3270713"/>
                  <a:pt x="2576041" y="3233278"/>
                </a:cubicBezTo>
                <a:cubicBezTo>
                  <a:pt x="2519857" y="3248252"/>
                  <a:pt x="2459925" y="3255738"/>
                  <a:pt x="2399993" y="3263226"/>
                </a:cubicBezTo>
                <a:cubicBezTo>
                  <a:pt x="2418719" y="3207073"/>
                  <a:pt x="2448686" y="3154662"/>
                  <a:pt x="2467416" y="3094764"/>
                </a:cubicBezTo>
                <a:cubicBezTo>
                  <a:pt x="2444938" y="3042355"/>
                  <a:pt x="2411226" y="2997432"/>
                  <a:pt x="2392499" y="2941278"/>
                </a:cubicBezTo>
                <a:cubicBezTo>
                  <a:pt x="2463668" y="2930048"/>
                  <a:pt x="2516109" y="2963739"/>
                  <a:pt x="2564804" y="2948766"/>
                </a:cubicBezTo>
                <a:cubicBezTo>
                  <a:pt x="2624738" y="2933790"/>
                  <a:pt x="2639719" y="2847690"/>
                  <a:pt x="2695905" y="2825227"/>
                </a:cubicBezTo>
                <a:close/>
                <a:moveTo>
                  <a:pt x="1883048" y="2687472"/>
                </a:moveTo>
                <a:cubicBezTo>
                  <a:pt x="1890547" y="2717440"/>
                  <a:pt x="1901791" y="2747410"/>
                  <a:pt x="1905537" y="2781123"/>
                </a:cubicBezTo>
                <a:cubicBezTo>
                  <a:pt x="1935522" y="2799854"/>
                  <a:pt x="1965507" y="2818584"/>
                  <a:pt x="2002987" y="2829821"/>
                </a:cubicBezTo>
                <a:cubicBezTo>
                  <a:pt x="1976751" y="2856045"/>
                  <a:pt x="1943017" y="2871028"/>
                  <a:pt x="1909288" y="2889759"/>
                </a:cubicBezTo>
                <a:cubicBezTo>
                  <a:pt x="1909288" y="2930966"/>
                  <a:pt x="1898044" y="2957188"/>
                  <a:pt x="1894294" y="2994649"/>
                </a:cubicBezTo>
                <a:cubicBezTo>
                  <a:pt x="1860564" y="2979664"/>
                  <a:pt x="1845570" y="2945950"/>
                  <a:pt x="1811837" y="2927220"/>
                </a:cubicBezTo>
                <a:cubicBezTo>
                  <a:pt x="1774359" y="2927220"/>
                  <a:pt x="1744374" y="2938459"/>
                  <a:pt x="1706892" y="2942205"/>
                </a:cubicBezTo>
                <a:cubicBezTo>
                  <a:pt x="1721886" y="2912235"/>
                  <a:pt x="1733130" y="2874776"/>
                  <a:pt x="1748120" y="2844806"/>
                </a:cubicBezTo>
                <a:cubicBezTo>
                  <a:pt x="1736877" y="2807345"/>
                  <a:pt x="1710643" y="2788615"/>
                  <a:pt x="1706892" y="2751155"/>
                </a:cubicBezTo>
                <a:cubicBezTo>
                  <a:pt x="1800593" y="2773632"/>
                  <a:pt x="1838073" y="2728679"/>
                  <a:pt x="1883048" y="2687472"/>
                </a:cubicBezTo>
                <a:close/>
                <a:moveTo>
                  <a:pt x="8482885" y="2641555"/>
                </a:moveTo>
                <a:cubicBezTo>
                  <a:pt x="8486617" y="2682771"/>
                  <a:pt x="8501546" y="2716491"/>
                  <a:pt x="8509012" y="2757707"/>
                </a:cubicBezTo>
                <a:cubicBezTo>
                  <a:pt x="8538869" y="2787681"/>
                  <a:pt x="8583657" y="2802669"/>
                  <a:pt x="8624711" y="2821402"/>
                </a:cubicBezTo>
                <a:cubicBezTo>
                  <a:pt x="8591121" y="2851378"/>
                  <a:pt x="8550066" y="2870112"/>
                  <a:pt x="8512744" y="2896339"/>
                </a:cubicBezTo>
                <a:cubicBezTo>
                  <a:pt x="8509012" y="2941301"/>
                  <a:pt x="8497815" y="2978769"/>
                  <a:pt x="8494083" y="3019984"/>
                </a:cubicBezTo>
                <a:cubicBezTo>
                  <a:pt x="8453026" y="3001250"/>
                  <a:pt x="8430633" y="2960035"/>
                  <a:pt x="8389579" y="2937553"/>
                </a:cubicBezTo>
                <a:cubicBezTo>
                  <a:pt x="8352256" y="2948794"/>
                  <a:pt x="8307468" y="2948794"/>
                  <a:pt x="8270146" y="2960035"/>
                </a:cubicBezTo>
                <a:cubicBezTo>
                  <a:pt x="8262680" y="2922567"/>
                  <a:pt x="8303736" y="2881353"/>
                  <a:pt x="8314932" y="2840136"/>
                </a:cubicBezTo>
                <a:cubicBezTo>
                  <a:pt x="8300005" y="2791429"/>
                  <a:pt x="8270146" y="2765202"/>
                  <a:pt x="8258948" y="2716491"/>
                </a:cubicBezTo>
                <a:cubicBezTo>
                  <a:pt x="8374650" y="2757707"/>
                  <a:pt x="8423170" y="2697759"/>
                  <a:pt x="8482885" y="2641555"/>
                </a:cubicBezTo>
                <a:close/>
                <a:moveTo>
                  <a:pt x="7135403" y="2597219"/>
                </a:moveTo>
                <a:cubicBezTo>
                  <a:pt x="7135403" y="2698351"/>
                  <a:pt x="7191444" y="2739554"/>
                  <a:pt x="7266165" y="2765773"/>
                </a:cubicBezTo>
                <a:cubicBezTo>
                  <a:pt x="7236277" y="2788248"/>
                  <a:pt x="7198916" y="2806975"/>
                  <a:pt x="7165291" y="2825703"/>
                </a:cubicBezTo>
                <a:cubicBezTo>
                  <a:pt x="7157819" y="2863161"/>
                  <a:pt x="7150346" y="2904363"/>
                  <a:pt x="7146611" y="2945564"/>
                </a:cubicBezTo>
                <a:cubicBezTo>
                  <a:pt x="7112986" y="2919346"/>
                  <a:pt x="7083098" y="2893125"/>
                  <a:pt x="7053209" y="2866905"/>
                </a:cubicBezTo>
                <a:cubicBezTo>
                  <a:pt x="7012112" y="2870651"/>
                  <a:pt x="6985959" y="2885634"/>
                  <a:pt x="6941126" y="2885634"/>
                </a:cubicBezTo>
                <a:cubicBezTo>
                  <a:pt x="6948598" y="2844432"/>
                  <a:pt x="6967279" y="2814466"/>
                  <a:pt x="6982224" y="2780756"/>
                </a:cubicBezTo>
                <a:cubicBezTo>
                  <a:pt x="6971014" y="2735807"/>
                  <a:pt x="6941126" y="2713334"/>
                  <a:pt x="6933653" y="2668387"/>
                </a:cubicBezTo>
                <a:cubicBezTo>
                  <a:pt x="6971014" y="2672133"/>
                  <a:pt x="7008376" y="2679622"/>
                  <a:pt x="7053209" y="2675878"/>
                </a:cubicBezTo>
                <a:cubicBezTo>
                  <a:pt x="7083098" y="2653404"/>
                  <a:pt x="7098042" y="2615948"/>
                  <a:pt x="7135403" y="2597219"/>
                </a:cubicBezTo>
                <a:close/>
                <a:moveTo>
                  <a:pt x="186914" y="2582969"/>
                </a:moveTo>
                <a:cubicBezTo>
                  <a:pt x="186914" y="2631622"/>
                  <a:pt x="213206" y="2650335"/>
                  <a:pt x="247011" y="2661562"/>
                </a:cubicBezTo>
                <a:cubicBezTo>
                  <a:pt x="239497" y="2680275"/>
                  <a:pt x="213206" y="2680275"/>
                  <a:pt x="198183" y="2695246"/>
                </a:cubicBezTo>
                <a:cubicBezTo>
                  <a:pt x="201939" y="2717702"/>
                  <a:pt x="190670" y="2725186"/>
                  <a:pt x="194427" y="2747642"/>
                </a:cubicBezTo>
                <a:cubicBezTo>
                  <a:pt x="175648" y="2740157"/>
                  <a:pt x="160623" y="2725186"/>
                  <a:pt x="149354" y="2710215"/>
                </a:cubicBezTo>
                <a:cubicBezTo>
                  <a:pt x="134332" y="2721444"/>
                  <a:pt x="104284" y="2713958"/>
                  <a:pt x="89260" y="2721444"/>
                </a:cubicBezTo>
                <a:cubicBezTo>
                  <a:pt x="93016" y="2702731"/>
                  <a:pt x="104284" y="2687760"/>
                  <a:pt x="111797" y="2672791"/>
                </a:cubicBezTo>
                <a:cubicBezTo>
                  <a:pt x="104284" y="2650335"/>
                  <a:pt x="96772" y="2635364"/>
                  <a:pt x="85503" y="2620393"/>
                </a:cubicBezTo>
                <a:cubicBezTo>
                  <a:pt x="126819" y="2624137"/>
                  <a:pt x="164379" y="2609166"/>
                  <a:pt x="186914" y="2582969"/>
                </a:cubicBezTo>
                <a:close/>
                <a:moveTo>
                  <a:pt x="3324663" y="2578218"/>
                </a:moveTo>
                <a:cubicBezTo>
                  <a:pt x="3335916" y="2634401"/>
                  <a:pt x="3350918" y="2694330"/>
                  <a:pt x="3362171" y="2750513"/>
                </a:cubicBezTo>
                <a:cubicBezTo>
                  <a:pt x="3418432" y="2784223"/>
                  <a:pt x="3474693" y="2810442"/>
                  <a:pt x="3530953" y="2836660"/>
                </a:cubicBezTo>
                <a:cubicBezTo>
                  <a:pt x="3485944" y="2877862"/>
                  <a:pt x="3422184" y="2904080"/>
                  <a:pt x="3369673" y="2937789"/>
                </a:cubicBezTo>
                <a:cubicBezTo>
                  <a:pt x="3362171" y="3001465"/>
                  <a:pt x="3350918" y="3061392"/>
                  <a:pt x="3343416" y="3121320"/>
                </a:cubicBezTo>
                <a:cubicBezTo>
                  <a:pt x="3290906" y="3087612"/>
                  <a:pt x="3245898" y="3038919"/>
                  <a:pt x="3197139" y="3001465"/>
                </a:cubicBezTo>
                <a:cubicBezTo>
                  <a:pt x="3133377" y="3008955"/>
                  <a:pt x="3073365" y="3023936"/>
                  <a:pt x="3009602" y="3031427"/>
                </a:cubicBezTo>
                <a:cubicBezTo>
                  <a:pt x="3032108" y="2971499"/>
                  <a:pt x="3062114" y="2919062"/>
                  <a:pt x="3084618" y="2859135"/>
                </a:cubicBezTo>
                <a:cubicBezTo>
                  <a:pt x="3062114" y="2795460"/>
                  <a:pt x="3024606" y="2750513"/>
                  <a:pt x="3002102" y="2690584"/>
                </a:cubicBezTo>
                <a:cubicBezTo>
                  <a:pt x="3077116" y="2679349"/>
                  <a:pt x="3129625" y="2716803"/>
                  <a:pt x="3185887" y="2701821"/>
                </a:cubicBezTo>
                <a:cubicBezTo>
                  <a:pt x="3249651" y="2683093"/>
                  <a:pt x="3268402" y="2585710"/>
                  <a:pt x="3324663" y="2578218"/>
                </a:cubicBezTo>
                <a:close/>
                <a:moveTo>
                  <a:pt x="10597886" y="2571887"/>
                </a:moveTo>
                <a:cubicBezTo>
                  <a:pt x="10612756" y="2582969"/>
                  <a:pt x="10612756" y="2608830"/>
                  <a:pt x="10638779" y="2608830"/>
                </a:cubicBezTo>
                <a:cubicBezTo>
                  <a:pt x="10623909" y="2619914"/>
                  <a:pt x="10605322" y="2627305"/>
                  <a:pt x="10605322" y="2649471"/>
                </a:cubicBezTo>
                <a:cubicBezTo>
                  <a:pt x="10586734" y="2645777"/>
                  <a:pt x="10579299" y="2634694"/>
                  <a:pt x="10553276" y="2638388"/>
                </a:cubicBezTo>
                <a:cubicBezTo>
                  <a:pt x="10564429" y="2612526"/>
                  <a:pt x="10556994" y="2612526"/>
                  <a:pt x="10553276" y="2582969"/>
                </a:cubicBezTo>
                <a:cubicBezTo>
                  <a:pt x="10571863" y="2594053"/>
                  <a:pt x="10586734" y="2582969"/>
                  <a:pt x="10597886" y="2571887"/>
                </a:cubicBezTo>
                <a:close/>
                <a:moveTo>
                  <a:pt x="1063756" y="2533884"/>
                </a:moveTo>
                <a:cubicBezTo>
                  <a:pt x="1071258" y="2620002"/>
                  <a:pt x="1112518" y="2668678"/>
                  <a:pt x="1187543" y="2683654"/>
                </a:cubicBezTo>
                <a:cubicBezTo>
                  <a:pt x="1165035" y="2709864"/>
                  <a:pt x="1123775" y="2724840"/>
                  <a:pt x="1093765" y="2743562"/>
                </a:cubicBezTo>
                <a:cubicBezTo>
                  <a:pt x="1086262" y="2777261"/>
                  <a:pt x="1082511" y="2818447"/>
                  <a:pt x="1075009" y="2852145"/>
                </a:cubicBezTo>
                <a:cubicBezTo>
                  <a:pt x="1037497" y="2837168"/>
                  <a:pt x="1022492" y="2803470"/>
                  <a:pt x="992483" y="2784749"/>
                </a:cubicBezTo>
                <a:cubicBezTo>
                  <a:pt x="947471" y="2784749"/>
                  <a:pt x="913711" y="2795982"/>
                  <a:pt x="879951" y="2803470"/>
                </a:cubicBezTo>
                <a:cubicBezTo>
                  <a:pt x="891204" y="2769772"/>
                  <a:pt x="902456" y="2732330"/>
                  <a:pt x="921213" y="2702376"/>
                </a:cubicBezTo>
                <a:cubicBezTo>
                  <a:pt x="909960" y="2664934"/>
                  <a:pt x="883701" y="2634978"/>
                  <a:pt x="872449" y="2597536"/>
                </a:cubicBezTo>
                <a:cubicBezTo>
                  <a:pt x="909960" y="2597536"/>
                  <a:pt x="939968" y="2605024"/>
                  <a:pt x="973728" y="2605024"/>
                </a:cubicBezTo>
                <a:cubicBezTo>
                  <a:pt x="1007490" y="2590048"/>
                  <a:pt x="1037497" y="2541372"/>
                  <a:pt x="1063756" y="2533884"/>
                </a:cubicBezTo>
                <a:close/>
                <a:moveTo>
                  <a:pt x="9812325" y="2518051"/>
                </a:moveTo>
                <a:cubicBezTo>
                  <a:pt x="9816081" y="2559367"/>
                  <a:pt x="9831105" y="2585658"/>
                  <a:pt x="9872419" y="2589414"/>
                </a:cubicBezTo>
                <a:cubicBezTo>
                  <a:pt x="9853640" y="2619462"/>
                  <a:pt x="9812325" y="2626974"/>
                  <a:pt x="9816081" y="2679556"/>
                </a:cubicBezTo>
                <a:cubicBezTo>
                  <a:pt x="9786033" y="2660776"/>
                  <a:pt x="9774765" y="2638241"/>
                  <a:pt x="9718426" y="2653265"/>
                </a:cubicBezTo>
                <a:cubicBezTo>
                  <a:pt x="9733451" y="2615705"/>
                  <a:pt x="9740961" y="2581902"/>
                  <a:pt x="9710914" y="2555611"/>
                </a:cubicBezTo>
                <a:cubicBezTo>
                  <a:pt x="9752230" y="2555611"/>
                  <a:pt x="9786033" y="2548098"/>
                  <a:pt x="9812325" y="2518051"/>
                </a:cubicBezTo>
                <a:close/>
                <a:moveTo>
                  <a:pt x="3964379" y="2377129"/>
                </a:moveTo>
                <a:cubicBezTo>
                  <a:pt x="3979369" y="2436950"/>
                  <a:pt x="3994359" y="2493034"/>
                  <a:pt x="4001856" y="2560331"/>
                </a:cubicBezTo>
                <a:cubicBezTo>
                  <a:pt x="4054315" y="2601458"/>
                  <a:pt x="4121768" y="2623893"/>
                  <a:pt x="4181726" y="2653802"/>
                </a:cubicBezTo>
                <a:cubicBezTo>
                  <a:pt x="4136758" y="2698670"/>
                  <a:pt x="4076800" y="2724840"/>
                  <a:pt x="4016844" y="2758491"/>
                </a:cubicBezTo>
                <a:cubicBezTo>
                  <a:pt x="4005601" y="2822051"/>
                  <a:pt x="3994359" y="2889350"/>
                  <a:pt x="3983116" y="2956649"/>
                </a:cubicBezTo>
                <a:cubicBezTo>
                  <a:pt x="3926906" y="2919262"/>
                  <a:pt x="3885685" y="2870656"/>
                  <a:pt x="3833222" y="2833268"/>
                </a:cubicBezTo>
                <a:cubicBezTo>
                  <a:pt x="3762025" y="2837006"/>
                  <a:pt x="3702065" y="2848223"/>
                  <a:pt x="3638359" y="2859439"/>
                </a:cubicBezTo>
                <a:cubicBezTo>
                  <a:pt x="3657097" y="2792140"/>
                  <a:pt x="3690823" y="2739795"/>
                  <a:pt x="3713307" y="2676237"/>
                </a:cubicBezTo>
                <a:cubicBezTo>
                  <a:pt x="3683328" y="2620153"/>
                  <a:pt x="3657097" y="2556592"/>
                  <a:pt x="3619624" y="2504249"/>
                </a:cubicBezTo>
                <a:cubicBezTo>
                  <a:pt x="3690823" y="2485555"/>
                  <a:pt x="3758276" y="2530422"/>
                  <a:pt x="3814486" y="2515465"/>
                </a:cubicBezTo>
                <a:cubicBezTo>
                  <a:pt x="3885685" y="2496771"/>
                  <a:pt x="3900675" y="2403300"/>
                  <a:pt x="3964379" y="2377129"/>
                </a:cubicBezTo>
                <a:close/>
                <a:moveTo>
                  <a:pt x="9047840" y="2320127"/>
                </a:moveTo>
                <a:cubicBezTo>
                  <a:pt x="9062780" y="2350081"/>
                  <a:pt x="9062780" y="2391267"/>
                  <a:pt x="9073986" y="2421220"/>
                </a:cubicBezTo>
                <a:cubicBezTo>
                  <a:pt x="9103867" y="2432454"/>
                  <a:pt x="9130013" y="2451174"/>
                  <a:pt x="9159894" y="2462408"/>
                </a:cubicBezTo>
                <a:cubicBezTo>
                  <a:pt x="9144954" y="2496106"/>
                  <a:pt x="9100132" y="2503596"/>
                  <a:pt x="9073986" y="2529804"/>
                </a:cubicBezTo>
                <a:cubicBezTo>
                  <a:pt x="9070251" y="2563504"/>
                  <a:pt x="9070251" y="2593458"/>
                  <a:pt x="9059044" y="2619666"/>
                </a:cubicBezTo>
                <a:cubicBezTo>
                  <a:pt x="9040369" y="2638388"/>
                  <a:pt x="9006753" y="2567248"/>
                  <a:pt x="8973136" y="2559758"/>
                </a:cubicBezTo>
                <a:cubicBezTo>
                  <a:pt x="8939520" y="2567248"/>
                  <a:pt x="8913374" y="2574736"/>
                  <a:pt x="8876022" y="2574736"/>
                </a:cubicBezTo>
                <a:cubicBezTo>
                  <a:pt x="8883493" y="2537294"/>
                  <a:pt x="8905903" y="2514828"/>
                  <a:pt x="8913374" y="2477386"/>
                </a:cubicBezTo>
                <a:cubicBezTo>
                  <a:pt x="8902168" y="2439942"/>
                  <a:pt x="8876022" y="2421220"/>
                  <a:pt x="8868551" y="2383779"/>
                </a:cubicBezTo>
                <a:cubicBezTo>
                  <a:pt x="8961930" y="2409988"/>
                  <a:pt x="9003017" y="2365058"/>
                  <a:pt x="9047840" y="2320127"/>
                </a:cubicBezTo>
                <a:close/>
                <a:moveTo>
                  <a:pt x="5813965" y="2316959"/>
                </a:moveTo>
                <a:cubicBezTo>
                  <a:pt x="5821472" y="2335624"/>
                  <a:pt x="5828977" y="2358014"/>
                  <a:pt x="5832730" y="2384140"/>
                </a:cubicBezTo>
                <a:cubicBezTo>
                  <a:pt x="5851496" y="2399070"/>
                  <a:pt x="5874018" y="2406534"/>
                  <a:pt x="5896536" y="2417731"/>
                </a:cubicBezTo>
                <a:cubicBezTo>
                  <a:pt x="5885276" y="2440124"/>
                  <a:pt x="5851496" y="2443858"/>
                  <a:pt x="5832730" y="2458787"/>
                </a:cubicBezTo>
                <a:cubicBezTo>
                  <a:pt x="5836484" y="2484912"/>
                  <a:pt x="5825224" y="2499840"/>
                  <a:pt x="5825224" y="2525967"/>
                </a:cubicBezTo>
                <a:cubicBezTo>
                  <a:pt x="5798952" y="2522235"/>
                  <a:pt x="5791445" y="2492376"/>
                  <a:pt x="5768925" y="2484912"/>
                </a:cubicBezTo>
                <a:cubicBezTo>
                  <a:pt x="5746407" y="2488644"/>
                  <a:pt x="5727642" y="2492376"/>
                  <a:pt x="5697614" y="2492376"/>
                </a:cubicBezTo>
                <a:cubicBezTo>
                  <a:pt x="5705121" y="2469983"/>
                  <a:pt x="5712626" y="2443858"/>
                  <a:pt x="5723886" y="2428928"/>
                </a:cubicBezTo>
                <a:cubicBezTo>
                  <a:pt x="5716381" y="2406534"/>
                  <a:pt x="5697614" y="2391604"/>
                  <a:pt x="5693861" y="2361745"/>
                </a:cubicBezTo>
                <a:cubicBezTo>
                  <a:pt x="5750158" y="2376675"/>
                  <a:pt x="5795197" y="2354282"/>
                  <a:pt x="5813965" y="2316959"/>
                </a:cubicBezTo>
                <a:close/>
                <a:moveTo>
                  <a:pt x="7742076" y="2309043"/>
                </a:moveTo>
                <a:cubicBezTo>
                  <a:pt x="7749565" y="2361389"/>
                  <a:pt x="7768291" y="2398777"/>
                  <a:pt x="7772035" y="2451122"/>
                </a:cubicBezTo>
                <a:cubicBezTo>
                  <a:pt x="7813231" y="2481033"/>
                  <a:pt x="7865661" y="2499729"/>
                  <a:pt x="7910602" y="2525901"/>
                </a:cubicBezTo>
                <a:cubicBezTo>
                  <a:pt x="7869407" y="2555813"/>
                  <a:pt x="7820721" y="2578244"/>
                  <a:pt x="7775780" y="2608157"/>
                </a:cubicBezTo>
                <a:cubicBezTo>
                  <a:pt x="7775780" y="2660502"/>
                  <a:pt x="7764545" y="2701631"/>
                  <a:pt x="7757055" y="2746497"/>
                </a:cubicBezTo>
                <a:cubicBezTo>
                  <a:pt x="7730840" y="2753975"/>
                  <a:pt x="7678410" y="2682935"/>
                  <a:pt x="7640959" y="2660502"/>
                </a:cubicBezTo>
                <a:cubicBezTo>
                  <a:pt x="7588527" y="2664241"/>
                  <a:pt x="7539843" y="2675457"/>
                  <a:pt x="7491157" y="2682935"/>
                </a:cubicBezTo>
                <a:cubicBezTo>
                  <a:pt x="7506136" y="2634329"/>
                  <a:pt x="7524861" y="2589463"/>
                  <a:pt x="7547333" y="2544597"/>
                </a:cubicBezTo>
                <a:cubicBezTo>
                  <a:pt x="7528607" y="2492250"/>
                  <a:pt x="7502392" y="2454861"/>
                  <a:pt x="7479921" y="2409993"/>
                </a:cubicBezTo>
                <a:cubicBezTo>
                  <a:pt x="7532353" y="2391299"/>
                  <a:pt x="7577293" y="2424949"/>
                  <a:pt x="7622234" y="2417473"/>
                </a:cubicBezTo>
                <a:cubicBezTo>
                  <a:pt x="7678410" y="2402516"/>
                  <a:pt x="7689644" y="2327737"/>
                  <a:pt x="7742076" y="2309043"/>
                </a:cubicBezTo>
                <a:close/>
                <a:moveTo>
                  <a:pt x="5234283" y="2286875"/>
                </a:moveTo>
                <a:cubicBezTo>
                  <a:pt x="5234283" y="2331754"/>
                  <a:pt x="5249264" y="2361673"/>
                  <a:pt x="5253009" y="2406549"/>
                </a:cubicBezTo>
                <a:cubicBezTo>
                  <a:pt x="5286716" y="2436468"/>
                  <a:pt x="5335406" y="2455166"/>
                  <a:pt x="5380350" y="2473865"/>
                </a:cubicBezTo>
                <a:cubicBezTo>
                  <a:pt x="5346642" y="2503785"/>
                  <a:pt x="5305443" y="2526223"/>
                  <a:pt x="5264245" y="2548661"/>
                </a:cubicBezTo>
                <a:cubicBezTo>
                  <a:pt x="5260500" y="2589799"/>
                  <a:pt x="5245518" y="2630938"/>
                  <a:pt x="5245518" y="2679555"/>
                </a:cubicBezTo>
                <a:cubicBezTo>
                  <a:pt x="5204320" y="2679555"/>
                  <a:pt x="5174360" y="2619718"/>
                  <a:pt x="5136903" y="2597280"/>
                </a:cubicBezTo>
                <a:cubicBezTo>
                  <a:pt x="5091960" y="2604759"/>
                  <a:pt x="5047016" y="2612238"/>
                  <a:pt x="5002072" y="2619718"/>
                </a:cubicBezTo>
                <a:cubicBezTo>
                  <a:pt x="5017053" y="2574840"/>
                  <a:pt x="5032035" y="2533702"/>
                  <a:pt x="5054509" y="2492565"/>
                </a:cubicBezTo>
                <a:cubicBezTo>
                  <a:pt x="5035782" y="2447687"/>
                  <a:pt x="5009563" y="2414029"/>
                  <a:pt x="4990838" y="2369150"/>
                </a:cubicBezTo>
                <a:cubicBezTo>
                  <a:pt x="5047016" y="2361673"/>
                  <a:pt x="5084472" y="2387850"/>
                  <a:pt x="5121923" y="2376631"/>
                </a:cubicBezTo>
                <a:cubicBezTo>
                  <a:pt x="5174360" y="2361673"/>
                  <a:pt x="5185593" y="2290614"/>
                  <a:pt x="5234283" y="2286875"/>
                </a:cubicBezTo>
                <a:close/>
                <a:moveTo>
                  <a:pt x="4608076" y="2286875"/>
                </a:moveTo>
                <a:cubicBezTo>
                  <a:pt x="4611813" y="2350586"/>
                  <a:pt x="4634238" y="2395560"/>
                  <a:pt x="4641712" y="2455523"/>
                </a:cubicBezTo>
                <a:cubicBezTo>
                  <a:pt x="4694033" y="2485504"/>
                  <a:pt x="4750091" y="2511739"/>
                  <a:pt x="4802414" y="2541722"/>
                </a:cubicBezTo>
                <a:cubicBezTo>
                  <a:pt x="4753830" y="2575451"/>
                  <a:pt x="4697770" y="2605431"/>
                  <a:pt x="4649188" y="2639162"/>
                </a:cubicBezTo>
                <a:cubicBezTo>
                  <a:pt x="4645449" y="2699125"/>
                  <a:pt x="4626762" y="2747846"/>
                  <a:pt x="4626762" y="2807809"/>
                </a:cubicBezTo>
                <a:cubicBezTo>
                  <a:pt x="4578178" y="2792819"/>
                  <a:pt x="4529595" y="2729107"/>
                  <a:pt x="4481010" y="2695378"/>
                </a:cubicBezTo>
                <a:cubicBezTo>
                  <a:pt x="4424950" y="2706620"/>
                  <a:pt x="4365155" y="2717864"/>
                  <a:pt x="4305357" y="2725359"/>
                </a:cubicBezTo>
                <a:cubicBezTo>
                  <a:pt x="4324044" y="2665396"/>
                  <a:pt x="4357681" y="2616675"/>
                  <a:pt x="4372630" y="2556712"/>
                </a:cubicBezTo>
                <a:cubicBezTo>
                  <a:pt x="4350204" y="2500496"/>
                  <a:pt x="4316569" y="2451777"/>
                  <a:pt x="4294146" y="2395560"/>
                </a:cubicBezTo>
                <a:cubicBezTo>
                  <a:pt x="4350204" y="2399307"/>
                  <a:pt x="4410003" y="2403055"/>
                  <a:pt x="4462322" y="2410550"/>
                </a:cubicBezTo>
                <a:cubicBezTo>
                  <a:pt x="4522119" y="2380568"/>
                  <a:pt x="4548279" y="2316857"/>
                  <a:pt x="4608076" y="2286875"/>
                </a:cubicBezTo>
                <a:close/>
                <a:moveTo>
                  <a:pt x="6394330" y="2248874"/>
                </a:moveTo>
                <a:cubicBezTo>
                  <a:pt x="6409244" y="2271437"/>
                  <a:pt x="6409244" y="2305282"/>
                  <a:pt x="6442801" y="2305282"/>
                </a:cubicBezTo>
                <a:cubicBezTo>
                  <a:pt x="6431616" y="2327847"/>
                  <a:pt x="6401787" y="2331606"/>
                  <a:pt x="6405515" y="2369211"/>
                </a:cubicBezTo>
                <a:cubicBezTo>
                  <a:pt x="6383145" y="2361690"/>
                  <a:pt x="6364501" y="2335366"/>
                  <a:pt x="6330943" y="2354169"/>
                </a:cubicBezTo>
                <a:cubicBezTo>
                  <a:pt x="6345859" y="2331606"/>
                  <a:pt x="6349587" y="2301523"/>
                  <a:pt x="6327215" y="2282719"/>
                </a:cubicBezTo>
                <a:cubicBezTo>
                  <a:pt x="6349587" y="2275198"/>
                  <a:pt x="6390602" y="2282719"/>
                  <a:pt x="6394330" y="2248874"/>
                </a:cubicBezTo>
                <a:close/>
                <a:moveTo>
                  <a:pt x="2534625" y="2240956"/>
                </a:moveTo>
                <a:cubicBezTo>
                  <a:pt x="2564598" y="2289722"/>
                  <a:pt x="2564598" y="2368499"/>
                  <a:pt x="2587078" y="2428520"/>
                </a:cubicBezTo>
                <a:cubicBezTo>
                  <a:pt x="2639532" y="2458531"/>
                  <a:pt x="2695729" y="2484787"/>
                  <a:pt x="2751929" y="2511046"/>
                </a:cubicBezTo>
                <a:cubicBezTo>
                  <a:pt x="2703224" y="2548559"/>
                  <a:pt x="2650770" y="2582321"/>
                  <a:pt x="2590827" y="2608578"/>
                </a:cubicBezTo>
                <a:cubicBezTo>
                  <a:pt x="2583330" y="2672349"/>
                  <a:pt x="2568344" y="2732369"/>
                  <a:pt x="2564598" y="2799892"/>
                </a:cubicBezTo>
                <a:cubicBezTo>
                  <a:pt x="2504652" y="2769882"/>
                  <a:pt x="2467186" y="2717364"/>
                  <a:pt x="2418481" y="2679853"/>
                </a:cubicBezTo>
                <a:cubicBezTo>
                  <a:pt x="2354789" y="2687355"/>
                  <a:pt x="2291095" y="2698609"/>
                  <a:pt x="2227404" y="2709862"/>
                </a:cubicBezTo>
                <a:cubicBezTo>
                  <a:pt x="2238644" y="2642340"/>
                  <a:pt x="2298587" y="2593574"/>
                  <a:pt x="2298587" y="2533553"/>
                </a:cubicBezTo>
                <a:cubicBezTo>
                  <a:pt x="2298587" y="2469782"/>
                  <a:pt x="2227404" y="2432269"/>
                  <a:pt x="2219910" y="2360995"/>
                </a:cubicBezTo>
                <a:cubicBezTo>
                  <a:pt x="2279856" y="2364748"/>
                  <a:pt x="2339802" y="2372250"/>
                  <a:pt x="2403494" y="2376001"/>
                </a:cubicBezTo>
                <a:cubicBezTo>
                  <a:pt x="2448452" y="2334739"/>
                  <a:pt x="2497159" y="2293473"/>
                  <a:pt x="2534625" y="2240956"/>
                </a:cubicBezTo>
                <a:close/>
                <a:moveTo>
                  <a:pt x="1684892" y="2147538"/>
                </a:moveTo>
                <a:cubicBezTo>
                  <a:pt x="1688629" y="2237360"/>
                  <a:pt x="1733480" y="2286011"/>
                  <a:pt x="1808230" y="2300982"/>
                </a:cubicBezTo>
                <a:cubicBezTo>
                  <a:pt x="1752167" y="2342151"/>
                  <a:pt x="1688629" y="2375833"/>
                  <a:pt x="1696103" y="2476882"/>
                </a:cubicBezTo>
                <a:cubicBezTo>
                  <a:pt x="1643779" y="2435715"/>
                  <a:pt x="1595191" y="2383318"/>
                  <a:pt x="1501753" y="2428229"/>
                </a:cubicBezTo>
                <a:cubicBezTo>
                  <a:pt x="1490540" y="2394546"/>
                  <a:pt x="1527915" y="2357120"/>
                  <a:pt x="1535393" y="2323438"/>
                </a:cubicBezTo>
                <a:cubicBezTo>
                  <a:pt x="1524178" y="2282269"/>
                  <a:pt x="1501753" y="2256071"/>
                  <a:pt x="1486803" y="2218647"/>
                </a:cubicBezTo>
                <a:cubicBezTo>
                  <a:pt x="1595191" y="2241102"/>
                  <a:pt x="1632566" y="2196191"/>
                  <a:pt x="1684892" y="2147538"/>
                </a:cubicBezTo>
                <a:close/>
                <a:moveTo>
                  <a:pt x="10347237" y="2062035"/>
                </a:moveTo>
                <a:cubicBezTo>
                  <a:pt x="10350948" y="2092013"/>
                  <a:pt x="10362082" y="2110750"/>
                  <a:pt x="10391771" y="2110750"/>
                </a:cubicBezTo>
                <a:cubicBezTo>
                  <a:pt x="10384348" y="2125740"/>
                  <a:pt x="10369504" y="2129488"/>
                  <a:pt x="10354659" y="2136983"/>
                </a:cubicBezTo>
                <a:cubicBezTo>
                  <a:pt x="10358371" y="2155718"/>
                  <a:pt x="10350948" y="2163215"/>
                  <a:pt x="10350948" y="2174456"/>
                </a:cubicBezTo>
                <a:cubicBezTo>
                  <a:pt x="10332394" y="2163215"/>
                  <a:pt x="10317550" y="2148224"/>
                  <a:pt x="10280439" y="2155718"/>
                </a:cubicBezTo>
                <a:cubicBezTo>
                  <a:pt x="10291572" y="2129488"/>
                  <a:pt x="10295283" y="2103255"/>
                  <a:pt x="10273016" y="2088267"/>
                </a:cubicBezTo>
                <a:cubicBezTo>
                  <a:pt x="10302705" y="2080772"/>
                  <a:pt x="10324972" y="2084518"/>
                  <a:pt x="10347237" y="2062035"/>
                </a:cubicBezTo>
                <a:close/>
                <a:moveTo>
                  <a:pt x="805174" y="2062035"/>
                </a:moveTo>
                <a:cubicBezTo>
                  <a:pt x="823851" y="2084480"/>
                  <a:pt x="827586" y="2121887"/>
                  <a:pt x="831323" y="2155554"/>
                </a:cubicBezTo>
                <a:cubicBezTo>
                  <a:pt x="861203" y="2174257"/>
                  <a:pt x="891086" y="2189221"/>
                  <a:pt x="924701" y="2204185"/>
                </a:cubicBezTo>
                <a:cubicBezTo>
                  <a:pt x="906025" y="2234109"/>
                  <a:pt x="864936" y="2241590"/>
                  <a:pt x="835055" y="2264035"/>
                </a:cubicBezTo>
                <a:cubicBezTo>
                  <a:pt x="835055" y="2301443"/>
                  <a:pt x="827586" y="2327629"/>
                  <a:pt x="823851" y="2361295"/>
                </a:cubicBezTo>
                <a:cubicBezTo>
                  <a:pt x="779028" y="2323888"/>
                  <a:pt x="722999" y="2278997"/>
                  <a:pt x="640826" y="2316407"/>
                </a:cubicBezTo>
                <a:cubicBezTo>
                  <a:pt x="678177" y="2249071"/>
                  <a:pt x="681914" y="2185480"/>
                  <a:pt x="633358" y="2121887"/>
                </a:cubicBezTo>
                <a:cubicBezTo>
                  <a:pt x="722999" y="2148073"/>
                  <a:pt x="767822" y="2110665"/>
                  <a:pt x="805174" y="2062035"/>
                </a:cubicBezTo>
                <a:close/>
                <a:moveTo>
                  <a:pt x="8318029" y="2017700"/>
                </a:moveTo>
                <a:cubicBezTo>
                  <a:pt x="8325491" y="2070113"/>
                  <a:pt x="8340416" y="2115038"/>
                  <a:pt x="8351610" y="2163707"/>
                </a:cubicBezTo>
                <a:cubicBezTo>
                  <a:pt x="8392654" y="2189915"/>
                  <a:pt x="8441161" y="2208634"/>
                  <a:pt x="8482205" y="2231096"/>
                </a:cubicBezTo>
                <a:cubicBezTo>
                  <a:pt x="8444892" y="2261047"/>
                  <a:pt x="8400117" y="2287253"/>
                  <a:pt x="8355341" y="2309715"/>
                </a:cubicBezTo>
                <a:cubicBezTo>
                  <a:pt x="8347879" y="2362128"/>
                  <a:pt x="8336685" y="2407053"/>
                  <a:pt x="8332954" y="2459466"/>
                </a:cubicBezTo>
                <a:cubicBezTo>
                  <a:pt x="8284447" y="2437003"/>
                  <a:pt x="8254597" y="2395821"/>
                  <a:pt x="8217284" y="2365871"/>
                </a:cubicBezTo>
                <a:cubicBezTo>
                  <a:pt x="8157583" y="2369614"/>
                  <a:pt x="8116539" y="2384591"/>
                  <a:pt x="8064301" y="2388335"/>
                </a:cubicBezTo>
                <a:cubicBezTo>
                  <a:pt x="8082957" y="2343410"/>
                  <a:pt x="8101614" y="2298483"/>
                  <a:pt x="8120270" y="2249814"/>
                </a:cubicBezTo>
                <a:cubicBezTo>
                  <a:pt x="8101614" y="2201146"/>
                  <a:pt x="8079226" y="2159964"/>
                  <a:pt x="8053107" y="2118782"/>
                </a:cubicBezTo>
                <a:cubicBezTo>
                  <a:pt x="8094151" y="2103808"/>
                  <a:pt x="8153852" y="2122528"/>
                  <a:pt x="8194896" y="2122528"/>
                </a:cubicBezTo>
                <a:cubicBezTo>
                  <a:pt x="8247134" y="2096320"/>
                  <a:pt x="8269522" y="2047651"/>
                  <a:pt x="8318029" y="2017700"/>
                </a:cubicBezTo>
                <a:close/>
                <a:moveTo>
                  <a:pt x="7007697" y="1982865"/>
                </a:moveTo>
                <a:cubicBezTo>
                  <a:pt x="7007697" y="2072770"/>
                  <a:pt x="7056326" y="2110233"/>
                  <a:pt x="7123660" y="2128961"/>
                </a:cubicBezTo>
                <a:cubicBezTo>
                  <a:pt x="7101217" y="2155183"/>
                  <a:pt x="7063808" y="2166421"/>
                  <a:pt x="7033883" y="2188898"/>
                </a:cubicBezTo>
                <a:cubicBezTo>
                  <a:pt x="7033883" y="2226358"/>
                  <a:pt x="7018919" y="2252580"/>
                  <a:pt x="7018919" y="2290041"/>
                </a:cubicBezTo>
                <a:cubicBezTo>
                  <a:pt x="6985252" y="2275056"/>
                  <a:pt x="6962807" y="2245088"/>
                  <a:pt x="6932883" y="2226358"/>
                </a:cubicBezTo>
                <a:cubicBezTo>
                  <a:pt x="6899214" y="2230103"/>
                  <a:pt x="6865547" y="2237595"/>
                  <a:pt x="6831881" y="2241343"/>
                </a:cubicBezTo>
                <a:cubicBezTo>
                  <a:pt x="6873030" y="2177660"/>
                  <a:pt x="6869290" y="2106485"/>
                  <a:pt x="6824399" y="2046548"/>
                </a:cubicBezTo>
                <a:cubicBezTo>
                  <a:pt x="6925400" y="2072770"/>
                  <a:pt x="6955326" y="2024071"/>
                  <a:pt x="7007697" y="1982865"/>
                </a:cubicBezTo>
                <a:close/>
                <a:moveTo>
                  <a:pt x="3193139" y="1979699"/>
                </a:moveTo>
                <a:cubicBezTo>
                  <a:pt x="3200618" y="2050860"/>
                  <a:pt x="3219318" y="2107039"/>
                  <a:pt x="3234275" y="2170710"/>
                </a:cubicBezTo>
                <a:cubicBezTo>
                  <a:pt x="3294112" y="2204419"/>
                  <a:pt x="3350206" y="2234381"/>
                  <a:pt x="3413782" y="2260598"/>
                </a:cubicBezTo>
                <a:cubicBezTo>
                  <a:pt x="3361426" y="2305542"/>
                  <a:pt x="3297851" y="2331759"/>
                  <a:pt x="3241754" y="2369213"/>
                </a:cubicBezTo>
                <a:cubicBezTo>
                  <a:pt x="3234275" y="2436628"/>
                  <a:pt x="3219318" y="2496555"/>
                  <a:pt x="3215577" y="2563970"/>
                </a:cubicBezTo>
                <a:cubicBezTo>
                  <a:pt x="3163221" y="2545243"/>
                  <a:pt x="3110866" y="2477828"/>
                  <a:pt x="3058510" y="2440373"/>
                </a:cubicBezTo>
                <a:cubicBezTo>
                  <a:pt x="2987455" y="2447865"/>
                  <a:pt x="2927621" y="2462848"/>
                  <a:pt x="2860307" y="2470338"/>
                </a:cubicBezTo>
                <a:cubicBezTo>
                  <a:pt x="2864046" y="2395430"/>
                  <a:pt x="2935103" y="2350487"/>
                  <a:pt x="2931362" y="2283071"/>
                </a:cubicBezTo>
                <a:cubicBezTo>
                  <a:pt x="2931362" y="2219400"/>
                  <a:pt x="2856566" y="2174456"/>
                  <a:pt x="2845346" y="2099549"/>
                </a:cubicBezTo>
                <a:cubicBezTo>
                  <a:pt x="2920142" y="2095805"/>
                  <a:pt x="2979975" y="2133258"/>
                  <a:pt x="3039811" y="2114531"/>
                </a:cubicBezTo>
                <a:cubicBezTo>
                  <a:pt x="3107125" y="2095805"/>
                  <a:pt x="3125824" y="1998426"/>
                  <a:pt x="3193139" y="1979699"/>
                </a:cubicBezTo>
                <a:close/>
                <a:moveTo>
                  <a:pt x="9590994" y="1952781"/>
                </a:moveTo>
                <a:cubicBezTo>
                  <a:pt x="9590994" y="2016362"/>
                  <a:pt x="9628495" y="2038802"/>
                  <a:pt x="9669747" y="2053762"/>
                </a:cubicBezTo>
                <a:cubicBezTo>
                  <a:pt x="9635997" y="2079944"/>
                  <a:pt x="9587245" y="2094903"/>
                  <a:pt x="9598494" y="2169704"/>
                </a:cubicBezTo>
                <a:cubicBezTo>
                  <a:pt x="9575994" y="2154744"/>
                  <a:pt x="9553493" y="2143523"/>
                  <a:pt x="9542242" y="2121084"/>
                </a:cubicBezTo>
                <a:cubicBezTo>
                  <a:pt x="9515992" y="2128563"/>
                  <a:pt x="9489741" y="2128563"/>
                  <a:pt x="9463489" y="2132304"/>
                </a:cubicBezTo>
                <a:cubicBezTo>
                  <a:pt x="9493492" y="2087424"/>
                  <a:pt x="9489741" y="2035063"/>
                  <a:pt x="9455989" y="1990181"/>
                </a:cubicBezTo>
                <a:cubicBezTo>
                  <a:pt x="9478490" y="1997661"/>
                  <a:pt x="9508492" y="1990181"/>
                  <a:pt x="9527242" y="2001401"/>
                </a:cubicBezTo>
                <a:cubicBezTo>
                  <a:pt x="9557242" y="1993922"/>
                  <a:pt x="9553493" y="1956521"/>
                  <a:pt x="9590994" y="1952781"/>
                </a:cubicBezTo>
                <a:close/>
                <a:moveTo>
                  <a:pt x="3833210" y="1796025"/>
                </a:moveTo>
                <a:cubicBezTo>
                  <a:pt x="3859394" y="1844727"/>
                  <a:pt x="3866877" y="1915907"/>
                  <a:pt x="3881837" y="1979595"/>
                </a:cubicBezTo>
                <a:cubicBezTo>
                  <a:pt x="3930466" y="2020804"/>
                  <a:pt x="3997796" y="2043282"/>
                  <a:pt x="4061388" y="2073253"/>
                </a:cubicBezTo>
                <a:cubicBezTo>
                  <a:pt x="4012759" y="2114461"/>
                  <a:pt x="3949169" y="2144432"/>
                  <a:pt x="3893059" y="2178150"/>
                </a:cubicBezTo>
                <a:cubicBezTo>
                  <a:pt x="3885578" y="2241836"/>
                  <a:pt x="3870615" y="2301777"/>
                  <a:pt x="3866877" y="2369211"/>
                </a:cubicBezTo>
                <a:cubicBezTo>
                  <a:pt x="3803284" y="2339242"/>
                  <a:pt x="3765878" y="2283045"/>
                  <a:pt x="3709770" y="2245582"/>
                </a:cubicBezTo>
                <a:cubicBezTo>
                  <a:pt x="3646178" y="2256823"/>
                  <a:pt x="3582587" y="2268062"/>
                  <a:pt x="3515259" y="2275553"/>
                </a:cubicBezTo>
                <a:cubicBezTo>
                  <a:pt x="3526478" y="2211867"/>
                  <a:pt x="3590070" y="2159417"/>
                  <a:pt x="3590070" y="2095731"/>
                </a:cubicBezTo>
                <a:cubicBezTo>
                  <a:pt x="3586329" y="2032043"/>
                  <a:pt x="3522738" y="1987087"/>
                  <a:pt x="3504037" y="1923400"/>
                </a:cubicBezTo>
                <a:cubicBezTo>
                  <a:pt x="3560144" y="1912161"/>
                  <a:pt x="3631216" y="1934639"/>
                  <a:pt x="3698546" y="1934639"/>
                </a:cubicBezTo>
                <a:cubicBezTo>
                  <a:pt x="3747175" y="1893429"/>
                  <a:pt x="3788321" y="1844727"/>
                  <a:pt x="3833210" y="1796025"/>
                </a:cubicBezTo>
                <a:close/>
                <a:moveTo>
                  <a:pt x="2354794" y="1724773"/>
                </a:moveTo>
                <a:cubicBezTo>
                  <a:pt x="2362292" y="1784785"/>
                  <a:pt x="2381028" y="1833543"/>
                  <a:pt x="2388523" y="1889804"/>
                </a:cubicBezTo>
                <a:cubicBezTo>
                  <a:pt x="2440991" y="1927312"/>
                  <a:pt x="2500955" y="1953567"/>
                  <a:pt x="2557171" y="1979822"/>
                </a:cubicBezTo>
                <a:cubicBezTo>
                  <a:pt x="2508452" y="2017328"/>
                  <a:pt x="2452234" y="2047336"/>
                  <a:pt x="2396020" y="2077340"/>
                </a:cubicBezTo>
                <a:cubicBezTo>
                  <a:pt x="2392272" y="2141102"/>
                  <a:pt x="2377282" y="2189862"/>
                  <a:pt x="2373533" y="2253624"/>
                </a:cubicBezTo>
                <a:cubicBezTo>
                  <a:pt x="2324812" y="2238622"/>
                  <a:pt x="2276092" y="2174859"/>
                  <a:pt x="2227372" y="2141102"/>
                </a:cubicBezTo>
                <a:cubicBezTo>
                  <a:pt x="2167409" y="2148604"/>
                  <a:pt x="2107446" y="2159856"/>
                  <a:pt x="2047481" y="2171108"/>
                </a:cubicBezTo>
                <a:cubicBezTo>
                  <a:pt x="2066218" y="2107349"/>
                  <a:pt x="2096202" y="2058587"/>
                  <a:pt x="2114939" y="1994824"/>
                </a:cubicBezTo>
                <a:cubicBezTo>
                  <a:pt x="2092454" y="1942314"/>
                  <a:pt x="2062473" y="1889804"/>
                  <a:pt x="2036240" y="1841045"/>
                </a:cubicBezTo>
                <a:cubicBezTo>
                  <a:pt x="2099947" y="1822292"/>
                  <a:pt x="2159912" y="1859798"/>
                  <a:pt x="2212381" y="1844796"/>
                </a:cubicBezTo>
                <a:cubicBezTo>
                  <a:pt x="2279841" y="1826042"/>
                  <a:pt x="2294830" y="1728524"/>
                  <a:pt x="2354794" y="1724773"/>
                </a:cubicBezTo>
                <a:close/>
                <a:moveTo>
                  <a:pt x="8849519" y="1691522"/>
                </a:moveTo>
                <a:cubicBezTo>
                  <a:pt x="8875746" y="1717662"/>
                  <a:pt x="8872001" y="1781148"/>
                  <a:pt x="8886987" y="1818491"/>
                </a:cubicBezTo>
                <a:cubicBezTo>
                  <a:pt x="8924455" y="1840898"/>
                  <a:pt x="8961923" y="1863303"/>
                  <a:pt x="9003139" y="1878241"/>
                </a:cubicBezTo>
                <a:cubicBezTo>
                  <a:pt x="8980659" y="1915585"/>
                  <a:pt x="8928203" y="1926789"/>
                  <a:pt x="8894480" y="1956663"/>
                </a:cubicBezTo>
                <a:cubicBezTo>
                  <a:pt x="8890735" y="2001477"/>
                  <a:pt x="8879494" y="2038821"/>
                  <a:pt x="8875746" y="2087368"/>
                </a:cubicBezTo>
                <a:cubicBezTo>
                  <a:pt x="8834533" y="2064961"/>
                  <a:pt x="8808304" y="2027618"/>
                  <a:pt x="8770836" y="2001477"/>
                </a:cubicBezTo>
                <a:cubicBezTo>
                  <a:pt x="8722127" y="2005211"/>
                  <a:pt x="8680912" y="2016414"/>
                  <a:pt x="8635950" y="2020149"/>
                </a:cubicBezTo>
                <a:cubicBezTo>
                  <a:pt x="8650939" y="1982804"/>
                  <a:pt x="8669673" y="1937992"/>
                  <a:pt x="8688407" y="1900648"/>
                </a:cubicBezTo>
                <a:cubicBezTo>
                  <a:pt x="8673418" y="1855834"/>
                  <a:pt x="8647191" y="1818491"/>
                  <a:pt x="8624710" y="1777413"/>
                </a:cubicBezTo>
                <a:cubicBezTo>
                  <a:pt x="8669673" y="1766210"/>
                  <a:pt x="8718381" y="1796084"/>
                  <a:pt x="8755849" y="1784882"/>
                </a:cubicBezTo>
                <a:cubicBezTo>
                  <a:pt x="8800811" y="1773679"/>
                  <a:pt x="8823292" y="1713929"/>
                  <a:pt x="8849519" y="1691522"/>
                </a:cubicBezTo>
                <a:close/>
                <a:moveTo>
                  <a:pt x="7588138" y="1680438"/>
                </a:moveTo>
                <a:cubicBezTo>
                  <a:pt x="7603098" y="1725306"/>
                  <a:pt x="7610579" y="1773913"/>
                  <a:pt x="7621799" y="1818779"/>
                </a:cubicBezTo>
                <a:cubicBezTo>
                  <a:pt x="7662940" y="1852428"/>
                  <a:pt x="7711561" y="1871124"/>
                  <a:pt x="7760181" y="1893559"/>
                </a:cubicBezTo>
                <a:cubicBezTo>
                  <a:pt x="7726521" y="1934684"/>
                  <a:pt x="7674160" y="1953380"/>
                  <a:pt x="7629279" y="1979552"/>
                </a:cubicBezTo>
                <a:cubicBezTo>
                  <a:pt x="7629279" y="2035636"/>
                  <a:pt x="7606839" y="2069286"/>
                  <a:pt x="7610579" y="2125370"/>
                </a:cubicBezTo>
                <a:cubicBezTo>
                  <a:pt x="7569438" y="2121631"/>
                  <a:pt x="7528297" y="2061810"/>
                  <a:pt x="7487156" y="2035636"/>
                </a:cubicBezTo>
                <a:cubicBezTo>
                  <a:pt x="7434795" y="2039375"/>
                  <a:pt x="7386175" y="2050591"/>
                  <a:pt x="7337553" y="2058069"/>
                </a:cubicBezTo>
                <a:cubicBezTo>
                  <a:pt x="7348774" y="2005724"/>
                  <a:pt x="7371214" y="1960858"/>
                  <a:pt x="7393654" y="1919729"/>
                </a:cubicBezTo>
                <a:cubicBezTo>
                  <a:pt x="7374955" y="1863646"/>
                  <a:pt x="7341293" y="1829995"/>
                  <a:pt x="7326333" y="1773913"/>
                </a:cubicBezTo>
                <a:cubicBezTo>
                  <a:pt x="7378694" y="1773913"/>
                  <a:pt x="7423575" y="1785129"/>
                  <a:pt x="7472196" y="1785129"/>
                </a:cubicBezTo>
                <a:cubicBezTo>
                  <a:pt x="7520816" y="1758956"/>
                  <a:pt x="7543258" y="1706610"/>
                  <a:pt x="7588138" y="1680438"/>
                </a:cubicBezTo>
                <a:close/>
                <a:moveTo>
                  <a:pt x="4488418" y="1672521"/>
                </a:moveTo>
                <a:cubicBezTo>
                  <a:pt x="4514590" y="1721150"/>
                  <a:pt x="4518327" y="1795961"/>
                  <a:pt x="4533280" y="1852071"/>
                </a:cubicBezTo>
                <a:cubicBezTo>
                  <a:pt x="4585621" y="1885736"/>
                  <a:pt x="4649177" y="1911922"/>
                  <a:pt x="4708993" y="1941847"/>
                </a:cubicBezTo>
                <a:cubicBezTo>
                  <a:pt x="4656654" y="1979252"/>
                  <a:pt x="4596837" y="2009177"/>
                  <a:pt x="4540758" y="2042842"/>
                </a:cubicBezTo>
                <a:cubicBezTo>
                  <a:pt x="4533280" y="2102693"/>
                  <a:pt x="4529542" y="2166284"/>
                  <a:pt x="4514590" y="2222392"/>
                </a:cubicBezTo>
                <a:cubicBezTo>
                  <a:pt x="4495896" y="2229873"/>
                  <a:pt x="4465987" y="2192468"/>
                  <a:pt x="4443555" y="2173763"/>
                </a:cubicBezTo>
                <a:cubicBezTo>
                  <a:pt x="4417385" y="2151320"/>
                  <a:pt x="4387476" y="2125136"/>
                  <a:pt x="4368784" y="2106433"/>
                </a:cubicBezTo>
                <a:cubicBezTo>
                  <a:pt x="4305230" y="2117655"/>
                  <a:pt x="4245413" y="2128876"/>
                  <a:pt x="4181856" y="2136359"/>
                </a:cubicBezTo>
                <a:cubicBezTo>
                  <a:pt x="4185595" y="2069027"/>
                  <a:pt x="4249150" y="2024139"/>
                  <a:pt x="4249150" y="1964288"/>
                </a:cubicBezTo>
                <a:cubicBezTo>
                  <a:pt x="4249150" y="1900699"/>
                  <a:pt x="4181856" y="1859552"/>
                  <a:pt x="4170642" y="1792221"/>
                </a:cubicBezTo>
                <a:cubicBezTo>
                  <a:pt x="4234196" y="1792221"/>
                  <a:pt x="4294013" y="1799702"/>
                  <a:pt x="4350092" y="1807183"/>
                </a:cubicBezTo>
                <a:cubicBezTo>
                  <a:pt x="4402432" y="1766037"/>
                  <a:pt x="4443555" y="1717409"/>
                  <a:pt x="4488418" y="1672521"/>
                </a:cubicBezTo>
                <a:close/>
                <a:moveTo>
                  <a:pt x="1444483" y="1650355"/>
                </a:moveTo>
                <a:cubicBezTo>
                  <a:pt x="1455710" y="1684080"/>
                  <a:pt x="1463196" y="1721553"/>
                  <a:pt x="1470679" y="1759028"/>
                </a:cubicBezTo>
                <a:cubicBezTo>
                  <a:pt x="1500619" y="1781512"/>
                  <a:pt x="1534303" y="1800249"/>
                  <a:pt x="1575472" y="1811491"/>
                </a:cubicBezTo>
                <a:cubicBezTo>
                  <a:pt x="1515592" y="1852712"/>
                  <a:pt x="1448225" y="1882690"/>
                  <a:pt x="1463196" y="1987617"/>
                </a:cubicBezTo>
                <a:cubicBezTo>
                  <a:pt x="1422029" y="1972627"/>
                  <a:pt x="1399572" y="1938901"/>
                  <a:pt x="1369632" y="1916416"/>
                </a:cubicBezTo>
                <a:cubicBezTo>
                  <a:pt x="1335949" y="1923911"/>
                  <a:pt x="1291038" y="1923911"/>
                  <a:pt x="1261097" y="1935153"/>
                </a:cubicBezTo>
                <a:cubicBezTo>
                  <a:pt x="1287294" y="1875195"/>
                  <a:pt x="1309752" y="1785261"/>
                  <a:pt x="1246127" y="1725301"/>
                </a:cubicBezTo>
                <a:cubicBezTo>
                  <a:pt x="1272325" y="1717808"/>
                  <a:pt x="1324721" y="1729050"/>
                  <a:pt x="1354661" y="1732796"/>
                </a:cubicBezTo>
                <a:cubicBezTo>
                  <a:pt x="1395830" y="1714060"/>
                  <a:pt x="1410799" y="1676585"/>
                  <a:pt x="1444483" y="1650355"/>
                </a:cubicBezTo>
                <a:close/>
                <a:moveTo>
                  <a:pt x="516989" y="1645604"/>
                </a:moveTo>
                <a:cubicBezTo>
                  <a:pt x="531969" y="1660610"/>
                  <a:pt x="535713" y="1690621"/>
                  <a:pt x="539457" y="1716881"/>
                </a:cubicBezTo>
                <a:cubicBezTo>
                  <a:pt x="558182" y="1739389"/>
                  <a:pt x="588142" y="1746892"/>
                  <a:pt x="614355" y="1761898"/>
                </a:cubicBezTo>
                <a:cubicBezTo>
                  <a:pt x="599375" y="1780654"/>
                  <a:pt x="573162" y="1791909"/>
                  <a:pt x="546947" y="1803164"/>
                </a:cubicBezTo>
                <a:cubicBezTo>
                  <a:pt x="543201" y="1829424"/>
                  <a:pt x="535713" y="1859435"/>
                  <a:pt x="531969" y="1889446"/>
                </a:cubicBezTo>
                <a:cubicBezTo>
                  <a:pt x="505754" y="1878191"/>
                  <a:pt x="494519" y="1851931"/>
                  <a:pt x="468307" y="1840678"/>
                </a:cubicBezTo>
                <a:cubicBezTo>
                  <a:pt x="434602" y="1836926"/>
                  <a:pt x="419624" y="1851931"/>
                  <a:pt x="382175" y="1848180"/>
                </a:cubicBezTo>
                <a:cubicBezTo>
                  <a:pt x="393409" y="1821920"/>
                  <a:pt x="408389" y="1799413"/>
                  <a:pt x="415878" y="1773152"/>
                </a:cubicBezTo>
                <a:cubicBezTo>
                  <a:pt x="404645" y="1746892"/>
                  <a:pt x="393409" y="1720632"/>
                  <a:pt x="378431" y="1701876"/>
                </a:cubicBezTo>
                <a:cubicBezTo>
                  <a:pt x="438348" y="1705627"/>
                  <a:pt x="498264" y="1698125"/>
                  <a:pt x="516989" y="1645604"/>
                </a:cubicBezTo>
                <a:close/>
                <a:moveTo>
                  <a:pt x="5118054" y="1639271"/>
                </a:moveTo>
                <a:cubicBezTo>
                  <a:pt x="5133014" y="1680399"/>
                  <a:pt x="5140493" y="1729003"/>
                  <a:pt x="5151713" y="1777610"/>
                </a:cubicBezTo>
                <a:cubicBezTo>
                  <a:pt x="5192854" y="1811259"/>
                  <a:pt x="5245217" y="1826215"/>
                  <a:pt x="5290097" y="1852388"/>
                </a:cubicBezTo>
                <a:cubicBezTo>
                  <a:pt x="5252696" y="1886038"/>
                  <a:pt x="5200336" y="1908472"/>
                  <a:pt x="5159195" y="1938383"/>
                </a:cubicBezTo>
                <a:cubicBezTo>
                  <a:pt x="5151713" y="1986990"/>
                  <a:pt x="5147975" y="2039333"/>
                  <a:pt x="5133014" y="2084201"/>
                </a:cubicBezTo>
                <a:cubicBezTo>
                  <a:pt x="5088132" y="2061768"/>
                  <a:pt x="5058211" y="2013161"/>
                  <a:pt x="5013331" y="1986990"/>
                </a:cubicBezTo>
                <a:cubicBezTo>
                  <a:pt x="4964711" y="1998206"/>
                  <a:pt x="4919830" y="2005684"/>
                  <a:pt x="4863729" y="2009423"/>
                </a:cubicBezTo>
                <a:cubicBezTo>
                  <a:pt x="4882429" y="1960816"/>
                  <a:pt x="4901128" y="1912211"/>
                  <a:pt x="4923570" y="1867344"/>
                </a:cubicBezTo>
                <a:cubicBezTo>
                  <a:pt x="4897390" y="1822476"/>
                  <a:pt x="4871211" y="1781349"/>
                  <a:pt x="4856250" y="1729003"/>
                </a:cubicBezTo>
                <a:cubicBezTo>
                  <a:pt x="4912350" y="1725265"/>
                  <a:pt x="4960971" y="1751436"/>
                  <a:pt x="5002112" y="1740220"/>
                </a:cubicBezTo>
                <a:cubicBezTo>
                  <a:pt x="5058211" y="1725265"/>
                  <a:pt x="5069433" y="1654225"/>
                  <a:pt x="5118054" y="1639271"/>
                </a:cubicBezTo>
                <a:close/>
                <a:moveTo>
                  <a:pt x="5712985" y="1628187"/>
                </a:moveTo>
                <a:cubicBezTo>
                  <a:pt x="5712985" y="1713930"/>
                  <a:pt x="5758142" y="1747481"/>
                  <a:pt x="5822116" y="1766122"/>
                </a:cubicBezTo>
                <a:cubicBezTo>
                  <a:pt x="5803300" y="1799674"/>
                  <a:pt x="5758142" y="1807129"/>
                  <a:pt x="5731800" y="1829498"/>
                </a:cubicBezTo>
                <a:cubicBezTo>
                  <a:pt x="5735563" y="1866777"/>
                  <a:pt x="5720511" y="1885418"/>
                  <a:pt x="5724274" y="1922697"/>
                </a:cubicBezTo>
                <a:cubicBezTo>
                  <a:pt x="5671591" y="1889146"/>
                  <a:pt x="5626432" y="1840682"/>
                  <a:pt x="5536118" y="1877961"/>
                </a:cubicBezTo>
                <a:cubicBezTo>
                  <a:pt x="5547408" y="1844408"/>
                  <a:pt x="5562460" y="1810858"/>
                  <a:pt x="5577512" y="1781034"/>
                </a:cubicBezTo>
                <a:cubicBezTo>
                  <a:pt x="5562460" y="1747481"/>
                  <a:pt x="5539882" y="1725114"/>
                  <a:pt x="5532357" y="1684106"/>
                </a:cubicBezTo>
                <a:cubicBezTo>
                  <a:pt x="5622669" y="1717657"/>
                  <a:pt x="5664065" y="1661737"/>
                  <a:pt x="5712985" y="1628187"/>
                </a:cubicBezTo>
                <a:close/>
                <a:moveTo>
                  <a:pt x="10837798" y="1556934"/>
                </a:moveTo>
                <a:cubicBezTo>
                  <a:pt x="10849125" y="1560666"/>
                  <a:pt x="10841573" y="1586793"/>
                  <a:pt x="10860453" y="1579327"/>
                </a:cubicBezTo>
                <a:cubicBezTo>
                  <a:pt x="10860453" y="1594257"/>
                  <a:pt x="10837798" y="1586793"/>
                  <a:pt x="10845350" y="1609186"/>
                </a:cubicBezTo>
                <a:cubicBezTo>
                  <a:pt x="10826471" y="1605454"/>
                  <a:pt x="10830248" y="1594257"/>
                  <a:pt x="10811368" y="1601722"/>
                </a:cubicBezTo>
                <a:cubicBezTo>
                  <a:pt x="10815143" y="1586793"/>
                  <a:pt x="10815143" y="1586793"/>
                  <a:pt x="10811368" y="1568131"/>
                </a:cubicBezTo>
                <a:cubicBezTo>
                  <a:pt x="10826471" y="1568131"/>
                  <a:pt x="10837798" y="1568131"/>
                  <a:pt x="10837798" y="1556934"/>
                </a:cubicBezTo>
                <a:close/>
                <a:moveTo>
                  <a:pt x="6285580" y="1537933"/>
                </a:moveTo>
                <a:cubicBezTo>
                  <a:pt x="6285580" y="1605049"/>
                  <a:pt x="6322960" y="1634878"/>
                  <a:pt x="6371551" y="1649792"/>
                </a:cubicBezTo>
                <a:cubicBezTo>
                  <a:pt x="6352862" y="1668434"/>
                  <a:pt x="6322960" y="1679621"/>
                  <a:pt x="6300532" y="1698263"/>
                </a:cubicBezTo>
                <a:cubicBezTo>
                  <a:pt x="6304271" y="1728094"/>
                  <a:pt x="6293056" y="1743006"/>
                  <a:pt x="6293056" y="1769107"/>
                </a:cubicBezTo>
                <a:cubicBezTo>
                  <a:pt x="6263156" y="1765379"/>
                  <a:pt x="6251941" y="1735551"/>
                  <a:pt x="6229513" y="1720636"/>
                </a:cubicBezTo>
                <a:cubicBezTo>
                  <a:pt x="6203348" y="1728094"/>
                  <a:pt x="6173445" y="1728094"/>
                  <a:pt x="6151018" y="1735551"/>
                </a:cubicBezTo>
                <a:cubicBezTo>
                  <a:pt x="6177183" y="1683349"/>
                  <a:pt x="6177183" y="1634878"/>
                  <a:pt x="6143543" y="1582678"/>
                </a:cubicBezTo>
                <a:cubicBezTo>
                  <a:pt x="6169707" y="1590133"/>
                  <a:pt x="6195872" y="1590133"/>
                  <a:pt x="6222037" y="1593862"/>
                </a:cubicBezTo>
                <a:cubicBezTo>
                  <a:pt x="6244463" y="1575219"/>
                  <a:pt x="6255678" y="1549119"/>
                  <a:pt x="6285580" y="1537933"/>
                </a:cubicBezTo>
                <a:close/>
                <a:moveTo>
                  <a:pt x="10100178" y="1515765"/>
                </a:moveTo>
                <a:cubicBezTo>
                  <a:pt x="10096427" y="1560588"/>
                  <a:pt x="10126430" y="1575528"/>
                  <a:pt x="10152679" y="1586734"/>
                </a:cubicBezTo>
                <a:cubicBezTo>
                  <a:pt x="10126430" y="1601675"/>
                  <a:pt x="10096427" y="1616615"/>
                  <a:pt x="10103927" y="1661438"/>
                </a:cubicBezTo>
                <a:cubicBezTo>
                  <a:pt x="10081427" y="1653967"/>
                  <a:pt x="10055177" y="1616615"/>
                  <a:pt x="10017674" y="1642763"/>
                </a:cubicBezTo>
                <a:cubicBezTo>
                  <a:pt x="10013925" y="1616615"/>
                  <a:pt x="10040175" y="1579263"/>
                  <a:pt x="10010174" y="1545648"/>
                </a:cubicBezTo>
                <a:cubicBezTo>
                  <a:pt x="10062677" y="1560588"/>
                  <a:pt x="10066427" y="1534440"/>
                  <a:pt x="10100178" y="1515765"/>
                </a:cubicBezTo>
                <a:close/>
                <a:moveTo>
                  <a:pt x="3010250" y="1428681"/>
                </a:moveTo>
                <a:cubicBezTo>
                  <a:pt x="3032710" y="1488589"/>
                  <a:pt x="3040198" y="1555988"/>
                  <a:pt x="3055173" y="1619642"/>
                </a:cubicBezTo>
                <a:cubicBezTo>
                  <a:pt x="3107581" y="1660830"/>
                  <a:pt x="3178707" y="1683296"/>
                  <a:pt x="3234860" y="1716995"/>
                </a:cubicBezTo>
                <a:cubicBezTo>
                  <a:pt x="3182451" y="1758183"/>
                  <a:pt x="3118811" y="1788139"/>
                  <a:pt x="3062657" y="1825583"/>
                </a:cubicBezTo>
                <a:cubicBezTo>
                  <a:pt x="3058915" y="1892980"/>
                  <a:pt x="3043941" y="1956634"/>
                  <a:pt x="3036454" y="2024033"/>
                </a:cubicBezTo>
                <a:cubicBezTo>
                  <a:pt x="2980301" y="1982846"/>
                  <a:pt x="2935380" y="1934168"/>
                  <a:pt x="2879228" y="1892980"/>
                </a:cubicBezTo>
                <a:cubicBezTo>
                  <a:pt x="2808100" y="1900470"/>
                  <a:pt x="2748206" y="1915446"/>
                  <a:pt x="2680822" y="1922936"/>
                </a:cubicBezTo>
                <a:cubicBezTo>
                  <a:pt x="2703283" y="1859281"/>
                  <a:pt x="2729487" y="1799371"/>
                  <a:pt x="2759435" y="1739461"/>
                </a:cubicBezTo>
                <a:cubicBezTo>
                  <a:pt x="2729487" y="1675808"/>
                  <a:pt x="2695797" y="1619642"/>
                  <a:pt x="2669592" y="1555988"/>
                </a:cubicBezTo>
                <a:cubicBezTo>
                  <a:pt x="2736974" y="1559733"/>
                  <a:pt x="2796870" y="1570966"/>
                  <a:pt x="2867998" y="1570966"/>
                </a:cubicBezTo>
                <a:cubicBezTo>
                  <a:pt x="2916663" y="1526033"/>
                  <a:pt x="2961586" y="1477355"/>
                  <a:pt x="3010250" y="1428681"/>
                </a:cubicBezTo>
                <a:close/>
                <a:moveTo>
                  <a:pt x="8142208" y="1392261"/>
                </a:moveTo>
                <a:cubicBezTo>
                  <a:pt x="8145952" y="1444657"/>
                  <a:pt x="8160921" y="1482081"/>
                  <a:pt x="8168406" y="1534479"/>
                </a:cubicBezTo>
                <a:cubicBezTo>
                  <a:pt x="8213317" y="1560676"/>
                  <a:pt x="8258228" y="1590616"/>
                  <a:pt x="8314366" y="1609330"/>
                </a:cubicBezTo>
                <a:cubicBezTo>
                  <a:pt x="8276941" y="1646754"/>
                  <a:pt x="8217059" y="1665467"/>
                  <a:pt x="8175892" y="1699150"/>
                </a:cubicBezTo>
                <a:cubicBezTo>
                  <a:pt x="8172150" y="1751545"/>
                  <a:pt x="8157179" y="1792714"/>
                  <a:pt x="8157179" y="1845110"/>
                </a:cubicBezTo>
                <a:cubicBezTo>
                  <a:pt x="8116010" y="1837625"/>
                  <a:pt x="8071101" y="1785230"/>
                  <a:pt x="8033675" y="1747803"/>
                </a:cubicBezTo>
                <a:cubicBezTo>
                  <a:pt x="7981279" y="1755289"/>
                  <a:pt x="7936368" y="1770259"/>
                  <a:pt x="7876488" y="1770259"/>
                </a:cubicBezTo>
                <a:cubicBezTo>
                  <a:pt x="7891457" y="1717863"/>
                  <a:pt x="7917655" y="1676694"/>
                  <a:pt x="7932626" y="1628043"/>
                </a:cubicBezTo>
                <a:cubicBezTo>
                  <a:pt x="7910170" y="1579390"/>
                  <a:pt x="7887715" y="1530736"/>
                  <a:pt x="7861517" y="1489568"/>
                </a:cubicBezTo>
                <a:cubicBezTo>
                  <a:pt x="7898943" y="1482081"/>
                  <a:pt x="7973795" y="1493310"/>
                  <a:pt x="8018704" y="1500794"/>
                </a:cubicBezTo>
                <a:cubicBezTo>
                  <a:pt x="8059873" y="1467112"/>
                  <a:pt x="8093555" y="1403488"/>
                  <a:pt x="8142208" y="1392261"/>
                </a:cubicBezTo>
                <a:close/>
                <a:moveTo>
                  <a:pt x="9370289" y="1354261"/>
                </a:moveTo>
                <a:cubicBezTo>
                  <a:pt x="9366527" y="1440248"/>
                  <a:pt x="9419176" y="1458940"/>
                  <a:pt x="9471822" y="1481371"/>
                </a:cubicBezTo>
                <a:cubicBezTo>
                  <a:pt x="9453021" y="1503802"/>
                  <a:pt x="9415414" y="1515019"/>
                  <a:pt x="9389090" y="1533711"/>
                </a:cubicBezTo>
                <a:cubicBezTo>
                  <a:pt x="9392852" y="1571098"/>
                  <a:pt x="9374048" y="1582313"/>
                  <a:pt x="9381569" y="1619698"/>
                </a:cubicBezTo>
                <a:cubicBezTo>
                  <a:pt x="9355245" y="1623436"/>
                  <a:pt x="9328923" y="1578574"/>
                  <a:pt x="9298837" y="1567359"/>
                </a:cubicBezTo>
                <a:cubicBezTo>
                  <a:pt x="9264992" y="1567359"/>
                  <a:pt x="9242429" y="1578574"/>
                  <a:pt x="9208584" y="1582313"/>
                </a:cubicBezTo>
                <a:cubicBezTo>
                  <a:pt x="9219866" y="1548665"/>
                  <a:pt x="9227387" y="1518758"/>
                  <a:pt x="9246190" y="1492588"/>
                </a:cubicBezTo>
                <a:cubicBezTo>
                  <a:pt x="9231148" y="1462681"/>
                  <a:pt x="9216105" y="1436509"/>
                  <a:pt x="9201063" y="1406601"/>
                </a:cubicBezTo>
                <a:cubicBezTo>
                  <a:pt x="9295077" y="1440248"/>
                  <a:pt x="9325161" y="1369215"/>
                  <a:pt x="9370289" y="1354261"/>
                </a:cubicBezTo>
                <a:close/>
                <a:moveTo>
                  <a:pt x="6843599" y="1343176"/>
                </a:moveTo>
                <a:cubicBezTo>
                  <a:pt x="6854880" y="1414429"/>
                  <a:pt x="6884964" y="1463181"/>
                  <a:pt x="6952654" y="1474432"/>
                </a:cubicBezTo>
                <a:cubicBezTo>
                  <a:pt x="6937612" y="1508182"/>
                  <a:pt x="6892486" y="1511933"/>
                  <a:pt x="6869922" y="1534434"/>
                </a:cubicBezTo>
                <a:cubicBezTo>
                  <a:pt x="6873683" y="1571934"/>
                  <a:pt x="6858641" y="1594435"/>
                  <a:pt x="6862401" y="1628187"/>
                </a:cubicBezTo>
                <a:cubicBezTo>
                  <a:pt x="6813514" y="1583186"/>
                  <a:pt x="6779669" y="1549434"/>
                  <a:pt x="6689415" y="1575684"/>
                </a:cubicBezTo>
                <a:cubicBezTo>
                  <a:pt x="6700698" y="1549434"/>
                  <a:pt x="6711980" y="1523182"/>
                  <a:pt x="6723261" y="1493182"/>
                </a:cubicBezTo>
                <a:cubicBezTo>
                  <a:pt x="6715740" y="1459430"/>
                  <a:pt x="6696936" y="1436929"/>
                  <a:pt x="6681894" y="1410680"/>
                </a:cubicBezTo>
                <a:cubicBezTo>
                  <a:pt x="6711980" y="1391928"/>
                  <a:pt x="6745823" y="1414429"/>
                  <a:pt x="6783430" y="1406929"/>
                </a:cubicBezTo>
                <a:cubicBezTo>
                  <a:pt x="6798472" y="1380677"/>
                  <a:pt x="6828556" y="1369428"/>
                  <a:pt x="6843599" y="1343176"/>
                </a:cubicBezTo>
                <a:close/>
                <a:moveTo>
                  <a:pt x="198588" y="1275091"/>
                </a:moveTo>
                <a:cubicBezTo>
                  <a:pt x="202306" y="1320002"/>
                  <a:pt x="224619" y="1342458"/>
                  <a:pt x="258092" y="1353685"/>
                </a:cubicBezTo>
                <a:cubicBezTo>
                  <a:pt x="254374" y="1372398"/>
                  <a:pt x="232059" y="1376140"/>
                  <a:pt x="213464" y="1383626"/>
                </a:cubicBezTo>
                <a:cubicBezTo>
                  <a:pt x="209744" y="1398596"/>
                  <a:pt x="209744" y="1424793"/>
                  <a:pt x="206024" y="1439764"/>
                </a:cubicBezTo>
                <a:cubicBezTo>
                  <a:pt x="172555" y="1421051"/>
                  <a:pt x="153957" y="1394853"/>
                  <a:pt x="101889" y="1413567"/>
                </a:cubicBezTo>
                <a:cubicBezTo>
                  <a:pt x="105609" y="1394853"/>
                  <a:pt x="116767" y="1379882"/>
                  <a:pt x="124204" y="1364913"/>
                </a:cubicBezTo>
                <a:cubicBezTo>
                  <a:pt x="120485" y="1338715"/>
                  <a:pt x="101889" y="1331229"/>
                  <a:pt x="98169" y="1308774"/>
                </a:cubicBezTo>
                <a:cubicBezTo>
                  <a:pt x="146520" y="1323745"/>
                  <a:pt x="172555" y="1297547"/>
                  <a:pt x="198588" y="1275091"/>
                </a:cubicBezTo>
                <a:close/>
                <a:moveTo>
                  <a:pt x="2118784" y="1256091"/>
                </a:moveTo>
                <a:cubicBezTo>
                  <a:pt x="2122533" y="1308670"/>
                  <a:pt x="2141269" y="1346226"/>
                  <a:pt x="2145016" y="1398805"/>
                </a:cubicBezTo>
                <a:cubicBezTo>
                  <a:pt x="2186237" y="1432605"/>
                  <a:pt x="2242446" y="1447628"/>
                  <a:pt x="2291163" y="1477672"/>
                </a:cubicBezTo>
                <a:cubicBezTo>
                  <a:pt x="2246193" y="1507718"/>
                  <a:pt x="2208721" y="1537764"/>
                  <a:pt x="2156258" y="1556541"/>
                </a:cubicBezTo>
                <a:cubicBezTo>
                  <a:pt x="2145016" y="1605364"/>
                  <a:pt x="2137521" y="1657943"/>
                  <a:pt x="2133775" y="1710522"/>
                </a:cubicBezTo>
                <a:cubicBezTo>
                  <a:pt x="2092555" y="1703012"/>
                  <a:pt x="2047586" y="1650433"/>
                  <a:pt x="2010112" y="1612876"/>
                </a:cubicBezTo>
                <a:cubicBezTo>
                  <a:pt x="1961396" y="1627899"/>
                  <a:pt x="1901438" y="1631655"/>
                  <a:pt x="1852722" y="1642920"/>
                </a:cubicBezTo>
                <a:cubicBezTo>
                  <a:pt x="1863965" y="1586587"/>
                  <a:pt x="1893943" y="1545274"/>
                  <a:pt x="1908933" y="1492697"/>
                </a:cubicBezTo>
                <a:cubicBezTo>
                  <a:pt x="1890195" y="1443872"/>
                  <a:pt x="1860217" y="1402560"/>
                  <a:pt x="1841480" y="1353738"/>
                </a:cubicBezTo>
                <a:cubicBezTo>
                  <a:pt x="1893943" y="1353738"/>
                  <a:pt x="1942658" y="1357493"/>
                  <a:pt x="1991374" y="1365003"/>
                </a:cubicBezTo>
                <a:cubicBezTo>
                  <a:pt x="2040090" y="1338714"/>
                  <a:pt x="2070070" y="1267357"/>
                  <a:pt x="2118784" y="1256091"/>
                </a:cubicBezTo>
                <a:close/>
                <a:moveTo>
                  <a:pt x="3672587" y="1233923"/>
                </a:moveTo>
                <a:cubicBezTo>
                  <a:pt x="3683797" y="1297611"/>
                  <a:pt x="3702486" y="1357550"/>
                  <a:pt x="3713699" y="1421238"/>
                </a:cubicBezTo>
                <a:cubicBezTo>
                  <a:pt x="3766029" y="1454955"/>
                  <a:pt x="3825829" y="1484925"/>
                  <a:pt x="3885631" y="1511150"/>
                </a:cubicBezTo>
                <a:cubicBezTo>
                  <a:pt x="3840779" y="1559852"/>
                  <a:pt x="3773501" y="1582330"/>
                  <a:pt x="3721175" y="1619793"/>
                </a:cubicBezTo>
                <a:cubicBezTo>
                  <a:pt x="3713699" y="1683479"/>
                  <a:pt x="3702486" y="1743422"/>
                  <a:pt x="3691273" y="1803363"/>
                </a:cubicBezTo>
                <a:cubicBezTo>
                  <a:pt x="3676323" y="1807108"/>
                  <a:pt x="3642684" y="1777137"/>
                  <a:pt x="3616521" y="1754659"/>
                </a:cubicBezTo>
                <a:cubicBezTo>
                  <a:pt x="3590356" y="1732181"/>
                  <a:pt x="3567931" y="1698466"/>
                  <a:pt x="3541766" y="1683479"/>
                </a:cubicBezTo>
                <a:cubicBezTo>
                  <a:pt x="3485705" y="1698466"/>
                  <a:pt x="3410949" y="1698466"/>
                  <a:pt x="3354884" y="1717196"/>
                </a:cubicBezTo>
                <a:cubicBezTo>
                  <a:pt x="3354884" y="1661001"/>
                  <a:pt x="3403474" y="1597315"/>
                  <a:pt x="3422162" y="1533627"/>
                </a:cubicBezTo>
                <a:cubicBezTo>
                  <a:pt x="3395999" y="1469940"/>
                  <a:pt x="3358623" y="1421238"/>
                  <a:pt x="3336197" y="1353804"/>
                </a:cubicBezTo>
                <a:cubicBezTo>
                  <a:pt x="3395999" y="1365043"/>
                  <a:pt x="3463277" y="1368791"/>
                  <a:pt x="3530553" y="1372536"/>
                </a:cubicBezTo>
                <a:cubicBezTo>
                  <a:pt x="3582881" y="1331326"/>
                  <a:pt x="3620258" y="1275131"/>
                  <a:pt x="3672587" y="1233923"/>
                </a:cubicBezTo>
                <a:close/>
                <a:moveTo>
                  <a:pt x="1179253" y="1189588"/>
                </a:moveTo>
                <a:cubicBezTo>
                  <a:pt x="1179253" y="1230738"/>
                  <a:pt x="1194267" y="1260666"/>
                  <a:pt x="1198021" y="1298077"/>
                </a:cubicBezTo>
                <a:cubicBezTo>
                  <a:pt x="1228051" y="1320522"/>
                  <a:pt x="1265591" y="1335486"/>
                  <a:pt x="1303130" y="1350450"/>
                </a:cubicBezTo>
                <a:cubicBezTo>
                  <a:pt x="1280606" y="1384118"/>
                  <a:pt x="1231804" y="1395342"/>
                  <a:pt x="1201776" y="1421527"/>
                </a:cubicBezTo>
                <a:cubicBezTo>
                  <a:pt x="1198021" y="1458936"/>
                  <a:pt x="1190513" y="1488864"/>
                  <a:pt x="1190513" y="1530016"/>
                </a:cubicBezTo>
                <a:cubicBezTo>
                  <a:pt x="1145467" y="1518792"/>
                  <a:pt x="1130451" y="1481383"/>
                  <a:pt x="1096666" y="1458936"/>
                </a:cubicBezTo>
                <a:cubicBezTo>
                  <a:pt x="1051620" y="1458936"/>
                  <a:pt x="1021588" y="1473900"/>
                  <a:pt x="976542" y="1473900"/>
                </a:cubicBezTo>
                <a:cubicBezTo>
                  <a:pt x="1021588" y="1406563"/>
                  <a:pt x="1025343" y="1328003"/>
                  <a:pt x="969035" y="1264408"/>
                </a:cubicBezTo>
                <a:cubicBezTo>
                  <a:pt x="1074143" y="1283113"/>
                  <a:pt x="1122943" y="1241961"/>
                  <a:pt x="1179253" y="1189588"/>
                </a:cubicBezTo>
                <a:close/>
                <a:moveTo>
                  <a:pt x="4323878" y="1091418"/>
                </a:moveTo>
                <a:cubicBezTo>
                  <a:pt x="4335093" y="1155189"/>
                  <a:pt x="4353785" y="1211458"/>
                  <a:pt x="4365002" y="1271477"/>
                </a:cubicBezTo>
                <a:cubicBezTo>
                  <a:pt x="4421081" y="1305239"/>
                  <a:pt x="4473419" y="1335249"/>
                  <a:pt x="4533237" y="1357756"/>
                </a:cubicBezTo>
                <a:cubicBezTo>
                  <a:pt x="4492113" y="1402771"/>
                  <a:pt x="4428559" y="1425278"/>
                  <a:pt x="4372480" y="1459039"/>
                </a:cubicBezTo>
                <a:cubicBezTo>
                  <a:pt x="4365002" y="1522812"/>
                  <a:pt x="4350048" y="1582830"/>
                  <a:pt x="4346311" y="1650353"/>
                </a:cubicBezTo>
                <a:cubicBezTo>
                  <a:pt x="4290230" y="1616591"/>
                  <a:pt x="4249107" y="1567825"/>
                  <a:pt x="4200506" y="1530312"/>
                </a:cubicBezTo>
                <a:cubicBezTo>
                  <a:pt x="4129473" y="1534065"/>
                  <a:pt x="4069657" y="1545318"/>
                  <a:pt x="4009839" y="1560323"/>
                </a:cubicBezTo>
                <a:cubicBezTo>
                  <a:pt x="4028531" y="1496552"/>
                  <a:pt x="4058440" y="1440284"/>
                  <a:pt x="4080871" y="1380263"/>
                </a:cubicBezTo>
                <a:cubicBezTo>
                  <a:pt x="4054701" y="1320243"/>
                  <a:pt x="4021055" y="1267728"/>
                  <a:pt x="3994885" y="1207706"/>
                </a:cubicBezTo>
                <a:cubicBezTo>
                  <a:pt x="4065918" y="1200204"/>
                  <a:pt x="4125734" y="1233966"/>
                  <a:pt x="4178074" y="1222711"/>
                </a:cubicBezTo>
                <a:cubicBezTo>
                  <a:pt x="4245368" y="1207706"/>
                  <a:pt x="4260322" y="1110174"/>
                  <a:pt x="4323878" y="1091418"/>
                </a:cubicBezTo>
                <a:close/>
                <a:moveTo>
                  <a:pt x="8648228" y="1066084"/>
                </a:moveTo>
                <a:cubicBezTo>
                  <a:pt x="8670717" y="1099758"/>
                  <a:pt x="8666968" y="1163358"/>
                  <a:pt x="8685707" y="1200770"/>
                </a:cubicBezTo>
                <a:cubicBezTo>
                  <a:pt x="8723185" y="1230702"/>
                  <a:pt x="8771908" y="1245666"/>
                  <a:pt x="8813134" y="1271855"/>
                </a:cubicBezTo>
                <a:cubicBezTo>
                  <a:pt x="8775655" y="1298044"/>
                  <a:pt x="8738177" y="1324233"/>
                  <a:pt x="8689456" y="1342939"/>
                </a:cubicBezTo>
                <a:cubicBezTo>
                  <a:pt x="8685707" y="1391575"/>
                  <a:pt x="8678212" y="1436471"/>
                  <a:pt x="8666968" y="1481366"/>
                </a:cubicBezTo>
                <a:cubicBezTo>
                  <a:pt x="8640733" y="1488849"/>
                  <a:pt x="8592011" y="1421505"/>
                  <a:pt x="8554533" y="1399058"/>
                </a:cubicBezTo>
                <a:cubicBezTo>
                  <a:pt x="8505812" y="1402800"/>
                  <a:pt x="8460837" y="1414024"/>
                  <a:pt x="8415863" y="1421505"/>
                </a:cubicBezTo>
                <a:cubicBezTo>
                  <a:pt x="8427106" y="1372869"/>
                  <a:pt x="8449594" y="1331714"/>
                  <a:pt x="8468333" y="1290561"/>
                </a:cubicBezTo>
                <a:cubicBezTo>
                  <a:pt x="8449594" y="1241925"/>
                  <a:pt x="8423358" y="1204512"/>
                  <a:pt x="8404619" y="1155875"/>
                </a:cubicBezTo>
                <a:cubicBezTo>
                  <a:pt x="8457089" y="1148392"/>
                  <a:pt x="8498315" y="1174581"/>
                  <a:pt x="8535793" y="1167098"/>
                </a:cubicBezTo>
                <a:cubicBezTo>
                  <a:pt x="8588263" y="1155875"/>
                  <a:pt x="8603255" y="1092273"/>
                  <a:pt x="8648228" y="1066084"/>
                </a:cubicBezTo>
                <a:close/>
                <a:moveTo>
                  <a:pt x="10568055" y="1028083"/>
                </a:moveTo>
                <a:cubicBezTo>
                  <a:pt x="10564360" y="1054473"/>
                  <a:pt x="10582832" y="1058243"/>
                  <a:pt x="10597611" y="1065783"/>
                </a:cubicBezTo>
                <a:cubicBezTo>
                  <a:pt x="10590221" y="1077093"/>
                  <a:pt x="10564360" y="1077093"/>
                  <a:pt x="10571749" y="1107253"/>
                </a:cubicBezTo>
                <a:cubicBezTo>
                  <a:pt x="10556970" y="1103483"/>
                  <a:pt x="10545887" y="1088403"/>
                  <a:pt x="10520025" y="1095943"/>
                </a:cubicBezTo>
                <a:cubicBezTo>
                  <a:pt x="10531108" y="1073323"/>
                  <a:pt x="10531108" y="1069553"/>
                  <a:pt x="10520025" y="1046933"/>
                </a:cubicBezTo>
                <a:cubicBezTo>
                  <a:pt x="10549581" y="1050703"/>
                  <a:pt x="10549581" y="1028083"/>
                  <a:pt x="10568055" y="1028083"/>
                </a:cubicBezTo>
                <a:close/>
                <a:moveTo>
                  <a:pt x="7408468" y="1028083"/>
                </a:moveTo>
                <a:cubicBezTo>
                  <a:pt x="7427186" y="1069251"/>
                  <a:pt x="7430930" y="1129131"/>
                  <a:pt x="7445906" y="1174042"/>
                </a:cubicBezTo>
                <a:cubicBezTo>
                  <a:pt x="7483343" y="1207725"/>
                  <a:pt x="7539500" y="1222696"/>
                  <a:pt x="7584425" y="1248893"/>
                </a:cubicBezTo>
                <a:cubicBezTo>
                  <a:pt x="7543244" y="1275091"/>
                  <a:pt x="7502061" y="1305031"/>
                  <a:pt x="7449648" y="1327487"/>
                </a:cubicBezTo>
                <a:cubicBezTo>
                  <a:pt x="7445906" y="1379882"/>
                  <a:pt x="7434674" y="1424793"/>
                  <a:pt x="7427186" y="1480931"/>
                </a:cubicBezTo>
                <a:cubicBezTo>
                  <a:pt x="7382261" y="1454734"/>
                  <a:pt x="7344823" y="1421051"/>
                  <a:pt x="7311130" y="1383625"/>
                </a:cubicBezTo>
                <a:cubicBezTo>
                  <a:pt x="7258717" y="1391111"/>
                  <a:pt x="7210048" y="1402338"/>
                  <a:pt x="7153891" y="1406080"/>
                </a:cubicBezTo>
                <a:cubicBezTo>
                  <a:pt x="7161379" y="1349942"/>
                  <a:pt x="7213792" y="1312516"/>
                  <a:pt x="7210048" y="1260120"/>
                </a:cubicBezTo>
                <a:cubicBezTo>
                  <a:pt x="7206304" y="1211467"/>
                  <a:pt x="7150147" y="1177785"/>
                  <a:pt x="7142659" y="1121647"/>
                </a:cubicBezTo>
                <a:cubicBezTo>
                  <a:pt x="7202560" y="1117903"/>
                  <a:pt x="7247485" y="1144101"/>
                  <a:pt x="7292410" y="1132874"/>
                </a:cubicBezTo>
                <a:cubicBezTo>
                  <a:pt x="7344823" y="1117903"/>
                  <a:pt x="7363543" y="1050538"/>
                  <a:pt x="7408468" y="1028083"/>
                </a:cubicBezTo>
                <a:close/>
                <a:moveTo>
                  <a:pt x="4948877" y="1009082"/>
                </a:moveTo>
                <a:cubicBezTo>
                  <a:pt x="4960075" y="1057810"/>
                  <a:pt x="4971273" y="1106536"/>
                  <a:pt x="4982467" y="1159009"/>
                </a:cubicBezTo>
                <a:cubicBezTo>
                  <a:pt x="5023523" y="1192743"/>
                  <a:pt x="5079507" y="1215234"/>
                  <a:pt x="5131758" y="1237720"/>
                </a:cubicBezTo>
                <a:cubicBezTo>
                  <a:pt x="5090702" y="1278951"/>
                  <a:pt x="5030988" y="1297692"/>
                  <a:pt x="4986199" y="1335174"/>
                </a:cubicBezTo>
                <a:cubicBezTo>
                  <a:pt x="4982467" y="1391397"/>
                  <a:pt x="4975003" y="1440123"/>
                  <a:pt x="4963805" y="1488849"/>
                </a:cubicBezTo>
                <a:cubicBezTo>
                  <a:pt x="4915286" y="1462611"/>
                  <a:pt x="4881695" y="1417634"/>
                  <a:pt x="4836909" y="1387649"/>
                </a:cubicBezTo>
                <a:cubicBezTo>
                  <a:pt x="4780925" y="1395144"/>
                  <a:pt x="4732405" y="1406388"/>
                  <a:pt x="4672687" y="1410136"/>
                </a:cubicBezTo>
                <a:cubicBezTo>
                  <a:pt x="4695082" y="1357662"/>
                  <a:pt x="4717478" y="1312686"/>
                  <a:pt x="4736137" y="1260210"/>
                </a:cubicBezTo>
                <a:cubicBezTo>
                  <a:pt x="4713744" y="1207735"/>
                  <a:pt x="4687617" y="1159009"/>
                  <a:pt x="4661492" y="1114031"/>
                </a:cubicBezTo>
                <a:cubicBezTo>
                  <a:pt x="4717478" y="1095290"/>
                  <a:pt x="4773459" y="1132772"/>
                  <a:pt x="4821979" y="1121527"/>
                </a:cubicBezTo>
                <a:cubicBezTo>
                  <a:pt x="4881695" y="1106536"/>
                  <a:pt x="4892892" y="1027823"/>
                  <a:pt x="4948877" y="1009082"/>
                </a:cubicBezTo>
                <a:close/>
                <a:moveTo>
                  <a:pt x="5525905" y="975831"/>
                </a:moveTo>
                <a:cubicBezTo>
                  <a:pt x="5544635" y="1046844"/>
                  <a:pt x="5570857" y="1117856"/>
                  <a:pt x="5649525" y="1125332"/>
                </a:cubicBezTo>
                <a:cubicBezTo>
                  <a:pt x="5638286" y="1158969"/>
                  <a:pt x="5589588" y="1166445"/>
                  <a:pt x="5563366" y="1188870"/>
                </a:cubicBezTo>
                <a:cubicBezTo>
                  <a:pt x="5559620" y="1226244"/>
                  <a:pt x="5548381" y="1252407"/>
                  <a:pt x="5548381" y="1293522"/>
                </a:cubicBezTo>
                <a:cubicBezTo>
                  <a:pt x="5514667" y="1297258"/>
                  <a:pt x="5488444" y="1244931"/>
                  <a:pt x="5454730" y="1226244"/>
                </a:cubicBezTo>
                <a:cubicBezTo>
                  <a:pt x="5421015" y="1233720"/>
                  <a:pt x="5387301" y="1241194"/>
                  <a:pt x="5346094" y="1241194"/>
                </a:cubicBezTo>
                <a:cubicBezTo>
                  <a:pt x="5357332" y="1207559"/>
                  <a:pt x="5376062" y="1177657"/>
                  <a:pt x="5391047" y="1144019"/>
                </a:cubicBezTo>
                <a:cubicBezTo>
                  <a:pt x="5376062" y="1102906"/>
                  <a:pt x="5349842" y="1080482"/>
                  <a:pt x="5342349" y="1039368"/>
                </a:cubicBezTo>
                <a:cubicBezTo>
                  <a:pt x="5368571" y="1050581"/>
                  <a:pt x="5413523" y="1043107"/>
                  <a:pt x="5443493" y="1050581"/>
                </a:cubicBezTo>
                <a:cubicBezTo>
                  <a:pt x="5477207" y="1031894"/>
                  <a:pt x="5495937" y="998257"/>
                  <a:pt x="5525905" y="975831"/>
                </a:cubicBezTo>
                <a:close/>
                <a:moveTo>
                  <a:pt x="9838536" y="937829"/>
                </a:moveTo>
                <a:cubicBezTo>
                  <a:pt x="9849725" y="979062"/>
                  <a:pt x="9864644" y="1016547"/>
                  <a:pt x="9905671" y="1020295"/>
                </a:cubicBezTo>
                <a:cubicBezTo>
                  <a:pt x="9883293" y="1050283"/>
                  <a:pt x="9838536" y="1057780"/>
                  <a:pt x="9853455" y="1121503"/>
                </a:cubicBezTo>
                <a:cubicBezTo>
                  <a:pt x="9831076" y="1095264"/>
                  <a:pt x="9793779" y="1069024"/>
                  <a:pt x="9745292" y="1091516"/>
                </a:cubicBezTo>
                <a:cubicBezTo>
                  <a:pt x="9767670" y="1050283"/>
                  <a:pt x="9763941" y="1012798"/>
                  <a:pt x="9737832" y="975313"/>
                </a:cubicBezTo>
                <a:cubicBezTo>
                  <a:pt x="9786319" y="994057"/>
                  <a:pt x="9827346" y="971565"/>
                  <a:pt x="9838536" y="937829"/>
                </a:cubicBezTo>
                <a:close/>
                <a:moveTo>
                  <a:pt x="2785092" y="926746"/>
                </a:moveTo>
                <a:cubicBezTo>
                  <a:pt x="2800059" y="986704"/>
                  <a:pt x="2815025" y="1042913"/>
                  <a:pt x="2826250" y="1106619"/>
                </a:cubicBezTo>
                <a:cubicBezTo>
                  <a:pt x="2878630" y="1144092"/>
                  <a:pt x="2942237" y="1166577"/>
                  <a:pt x="3002102" y="1196557"/>
                </a:cubicBezTo>
                <a:cubicBezTo>
                  <a:pt x="2949720" y="1237776"/>
                  <a:pt x="2889857" y="1267756"/>
                  <a:pt x="2833732" y="1301481"/>
                </a:cubicBezTo>
                <a:cubicBezTo>
                  <a:pt x="2829991" y="1365187"/>
                  <a:pt x="2815025" y="1425143"/>
                  <a:pt x="2807544" y="1488849"/>
                </a:cubicBezTo>
                <a:cubicBezTo>
                  <a:pt x="2751418" y="1455123"/>
                  <a:pt x="2710260" y="1406408"/>
                  <a:pt x="2661621" y="1368934"/>
                </a:cubicBezTo>
                <a:cubicBezTo>
                  <a:pt x="2590531" y="1368934"/>
                  <a:pt x="2538147" y="1391418"/>
                  <a:pt x="2467059" y="1391418"/>
                </a:cubicBezTo>
                <a:cubicBezTo>
                  <a:pt x="2489508" y="1335207"/>
                  <a:pt x="2515699" y="1275249"/>
                  <a:pt x="2541890" y="1219040"/>
                </a:cubicBezTo>
                <a:cubicBezTo>
                  <a:pt x="2515699" y="1155334"/>
                  <a:pt x="2478285" y="1106619"/>
                  <a:pt x="2455833" y="1039167"/>
                </a:cubicBezTo>
                <a:cubicBezTo>
                  <a:pt x="2526922" y="1039167"/>
                  <a:pt x="2586789" y="1072893"/>
                  <a:pt x="2642912" y="1057903"/>
                </a:cubicBezTo>
                <a:cubicBezTo>
                  <a:pt x="2706520" y="1039167"/>
                  <a:pt x="2728970" y="945484"/>
                  <a:pt x="2785092" y="926746"/>
                </a:cubicBezTo>
                <a:close/>
                <a:moveTo>
                  <a:pt x="6091088" y="874494"/>
                </a:moveTo>
                <a:cubicBezTo>
                  <a:pt x="6106068" y="930857"/>
                  <a:pt x="6124791" y="983464"/>
                  <a:pt x="6184710" y="990980"/>
                </a:cubicBezTo>
                <a:cubicBezTo>
                  <a:pt x="6147261" y="1028555"/>
                  <a:pt x="6094836" y="1047343"/>
                  <a:pt x="6106068" y="1126253"/>
                </a:cubicBezTo>
                <a:cubicBezTo>
                  <a:pt x="6083598" y="1107466"/>
                  <a:pt x="6057385" y="1092436"/>
                  <a:pt x="6038661" y="1069890"/>
                </a:cubicBezTo>
                <a:cubicBezTo>
                  <a:pt x="6016192" y="1077404"/>
                  <a:pt x="5982489" y="1077404"/>
                  <a:pt x="5956275" y="1084920"/>
                </a:cubicBezTo>
                <a:cubicBezTo>
                  <a:pt x="5963765" y="1054859"/>
                  <a:pt x="5974999" y="1032313"/>
                  <a:pt x="5986235" y="1006010"/>
                </a:cubicBezTo>
                <a:cubicBezTo>
                  <a:pt x="5971257" y="979706"/>
                  <a:pt x="5960019" y="957161"/>
                  <a:pt x="5948786" y="927101"/>
                </a:cubicBezTo>
                <a:cubicBezTo>
                  <a:pt x="5974999" y="930857"/>
                  <a:pt x="6004958" y="930857"/>
                  <a:pt x="6031172" y="934617"/>
                </a:cubicBezTo>
                <a:cubicBezTo>
                  <a:pt x="6053641" y="919585"/>
                  <a:pt x="6072364" y="897040"/>
                  <a:pt x="6091088" y="874494"/>
                </a:cubicBezTo>
                <a:close/>
                <a:moveTo>
                  <a:pt x="1833853" y="819077"/>
                </a:moveTo>
                <a:cubicBezTo>
                  <a:pt x="1837597" y="863901"/>
                  <a:pt x="1848824" y="904994"/>
                  <a:pt x="1860051" y="942349"/>
                </a:cubicBezTo>
                <a:cubicBezTo>
                  <a:pt x="1893733" y="968498"/>
                  <a:pt x="1938644" y="983440"/>
                  <a:pt x="1976071" y="1002119"/>
                </a:cubicBezTo>
                <a:cubicBezTo>
                  <a:pt x="1949871" y="1032003"/>
                  <a:pt x="1904960" y="1050680"/>
                  <a:pt x="1867534" y="1073094"/>
                </a:cubicBezTo>
                <a:cubicBezTo>
                  <a:pt x="1856309" y="1114185"/>
                  <a:pt x="1852566" y="1162748"/>
                  <a:pt x="1841338" y="1203839"/>
                </a:cubicBezTo>
                <a:cubicBezTo>
                  <a:pt x="1811398" y="1177689"/>
                  <a:pt x="1777715" y="1147805"/>
                  <a:pt x="1744033" y="1121657"/>
                </a:cubicBezTo>
                <a:cubicBezTo>
                  <a:pt x="1691636" y="1121657"/>
                  <a:pt x="1661697" y="1140334"/>
                  <a:pt x="1613042" y="1140334"/>
                </a:cubicBezTo>
                <a:cubicBezTo>
                  <a:pt x="1624271" y="1099243"/>
                  <a:pt x="1642984" y="1061886"/>
                  <a:pt x="1657953" y="1024530"/>
                </a:cubicBezTo>
                <a:cubicBezTo>
                  <a:pt x="1650469" y="972234"/>
                  <a:pt x="1616786" y="946085"/>
                  <a:pt x="1605556" y="897523"/>
                </a:cubicBezTo>
                <a:cubicBezTo>
                  <a:pt x="1654211" y="897523"/>
                  <a:pt x="1691636" y="916200"/>
                  <a:pt x="1729060" y="908729"/>
                </a:cubicBezTo>
                <a:cubicBezTo>
                  <a:pt x="1777715" y="897523"/>
                  <a:pt x="1788942" y="830283"/>
                  <a:pt x="1833853" y="819077"/>
                </a:cubicBezTo>
                <a:close/>
                <a:moveTo>
                  <a:pt x="857698" y="784241"/>
                </a:moveTo>
                <a:cubicBezTo>
                  <a:pt x="857698" y="821773"/>
                  <a:pt x="868949" y="844293"/>
                  <a:pt x="872698" y="874319"/>
                </a:cubicBezTo>
                <a:cubicBezTo>
                  <a:pt x="898948" y="896837"/>
                  <a:pt x="928949" y="911849"/>
                  <a:pt x="962702" y="923110"/>
                </a:cubicBezTo>
                <a:cubicBezTo>
                  <a:pt x="943952" y="953136"/>
                  <a:pt x="906448" y="964396"/>
                  <a:pt x="876449" y="983161"/>
                </a:cubicBezTo>
                <a:cubicBezTo>
                  <a:pt x="876449" y="1020693"/>
                  <a:pt x="868949" y="1054473"/>
                  <a:pt x="861447" y="1088252"/>
                </a:cubicBezTo>
                <a:cubicBezTo>
                  <a:pt x="835197" y="1069485"/>
                  <a:pt x="812698" y="1039460"/>
                  <a:pt x="786443" y="1020693"/>
                </a:cubicBezTo>
                <a:cubicBezTo>
                  <a:pt x="748944" y="1020693"/>
                  <a:pt x="715193" y="1028200"/>
                  <a:pt x="685190" y="1035707"/>
                </a:cubicBezTo>
                <a:cubicBezTo>
                  <a:pt x="722693" y="964396"/>
                  <a:pt x="718944" y="911849"/>
                  <a:pt x="677690" y="844293"/>
                </a:cubicBezTo>
                <a:cubicBezTo>
                  <a:pt x="703942" y="855553"/>
                  <a:pt x="748944" y="844293"/>
                  <a:pt x="775198" y="855553"/>
                </a:cubicBezTo>
                <a:cubicBezTo>
                  <a:pt x="805197" y="836786"/>
                  <a:pt x="816446" y="795501"/>
                  <a:pt x="857698" y="784241"/>
                </a:cubicBezTo>
                <a:close/>
                <a:moveTo>
                  <a:pt x="7928915" y="758907"/>
                </a:moveTo>
                <a:cubicBezTo>
                  <a:pt x="7936405" y="807528"/>
                  <a:pt x="7951384" y="848669"/>
                  <a:pt x="7958874" y="893550"/>
                </a:cubicBezTo>
                <a:cubicBezTo>
                  <a:pt x="7996325" y="923470"/>
                  <a:pt x="8048756" y="945911"/>
                  <a:pt x="8097441" y="968351"/>
                </a:cubicBezTo>
                <a:cubicBezTo>
                  <a:pt x="8059990" y="1002011"/>
                  <a:pt x="8007560" y="1020712"/>
                  <a:pt x="7962620" y="1050633"/>
                </a:cubicBezTo>
                <a:cubicBezTo>
                  <a:pt x="7962620" y="1102994"/>
                  <a:pt x="7947640" y="1140395"/>
                  <a:pt x="7947640" y="1192757"/>
                </a:cubicBezTo>
                <a:cubicBezTo>
                  <a:pt x="7895208" y="1177797"/>
                  <a:pt x="7868993" y="1129175"/>
                  <a:pt x="7824053" y="1102994"/>
                </a:cubicBezTo>
                <a:cubicBezTo>
                  <a:pt x="7775367" y="1110475"/>
                  <a:pt x="7726682" y="1117955"/>
                  <a:pt x="7677996" y="1125434"/>
                </a:cubicBezTo>
                <a:cubicBezTo>
                  <a:pt x="7692976" y="1073073"/>
                  <a:pt x="7715447" y="1031932"/>
                  <a:pt x="7734172" y="987052"/>
                </a:cubicBezTo>
                <a:cubicBezTo>
                  <a:pt x="7715447" y="934691"/>
                  <a:pt x="7681742" y="901030"/>
                  <a:pt x="7666760" y="848669"/>
                </a:cubicBezTo>
                <a:cubicBezTo>
                  <a:pt x="7715447" y="852409"/>
                  <a:pt x="7764133" y="856148"/>
                  <a:pt x="7809073" y="859889"/>
                </a:cubicBezTo>
                <a:cubicBezTo>
                  <a:pt x="7861503" y="837449"/>
                  <a:pt x="7876483" y="781347"/>
                  <a:pt x="7928915" y="758907"/>
                </a:cubicBezTo>
                <a:close/>
                <a:moveTo>
                  <a:pt x="6629326" y="725656"/>
                </a:moveTo>
                <a:cubicBezTo>
                  <a:pt x="6640535" y="770470"/>
                  <a:pt x="6659219" y="811549"/>
                  <a:pt x="6704061" y="819016"/>
                </a:cubicBezTo>
                <a:cubicBezTo>
                  <a:pt x="6692851" y="837690"/>
                  <a:pt x="6674167" y="848892"/>
                  <a:pt x="6651747" y="856361"/>
                </a:cubicBezTo>
                <a:cubicBezTo>
                  <a:pt x="6651747" y="882502"/>
                  <a:pt x="6640535" y="897440"/>
                  <a:pt x="6640535" y="923581"/>
                </a:cubicBezTo>
                <a:cubicBezTo>
                  <a:pt x="6625589" y="908643"/>
                  <a:pt x="6603168" y="897440"/>
                  <a:pt x="6588221" y="878768"/>
                </a:cubicBezTo>
                <a:cubicBezTo>
                  <a:pt x="6569537" y="886237"/>
                  <a:pt x="6547116" y="889971"/>
                  <a:pt x="6520958" y="889971"/>
                </a:cubicBezTo>
                <a:cubicBezTo>
                  <a:pt x="6528433" y="871299"/>
                  <a:pt x="6539642" y="848892"/>
                  <a:pt x="6547116" y="830221"/>
                </a:cubicBezTo>
                <a:cubicBezTo>
                  <a:pt x="6535905" y="811549"/>
                  <a:pt x="6532170" y="789142"/>
                  <a:pt x="6517221" y="774204"/>
                </a:cubicBezTo>
                <a:cubicBezTo>
                  <a:pt x="6565800" y="770470"/>
                  <a:pt x="6614379" y="770470"/>
                  <a:pt x="6629326" y="725656"/>
                </a:cubicBezTo>
                <a:close/>
                <a:moveTo>
                  <a:pt x="9138092" y="720906"/>
                </a:moveTo>
                <a:cubicBezTo>
                  <a:pt x="9138092" y="818212"/>
                  <a:pt x="9190581" y="855637"/>
                  <a:pt x="9258065" y="874351"/>
                </a:cubicBezTo>
                <a:cubicBezTo>
                  <a:pt x="9239319" y="908035"/>
                  <a:pt x="9194330" y="919261"/>
                  <a:pt x="9164336" y="941717"/>
                </a:cubicBezTo>
                <a:cubicBezTo>
                  <a:pt x="9164336" y="982884"/>
                  <a:pt x="9145590" y="1005340"/>
                  <a:pt x="9149339" y="1050251"/>
                </a:cubicBezTo>
                <a:cubicBezTo>
                  <a:pt x="9119347" y="1050251"/>
                  <a:pt x="9089353" y="1001597"/>
                  <a:pt x="9059360" y="982884"/>
                </a:cubicBezTo>
                <a:cubicBezTo>
                  <a:pt x="9010621" y="982884"/>
                  <a:pt x="8980628" y="997855"/>
                  <a:pt x="8939386" y="997855"/>
                </a:cubicBezTo>
                <a:cubicBezTo>
                  <a:pt x="8958132" y="964171"/>
                  <a:pt x="8969380" y="926746"/>
                  <a:pt x="8984377" y="889323"/>
                </a:cubicBezTo>
                <a:cubicBezTo>
                  <a:pt x="8965631" y="859380"/>
                  <a:pt x="8954383" y="818212"/>
                  <a:pt x="8931888" y="788272"/>
                </a:cubicBezTo>
                <a:cubicBezTo>
                  <a:pt x="8954383" y="784530"/>
                  <a:pt x="9014369" y="788272"/>
                  <a:pt x="9044363" y="795757"/>
                </a:cubicBezTo>
                <a:cubicBezTo>
                  <a:pt x="9078106" y="777046"/>
                  <a:pt x="9108099" y="724648"/>
                  <a:pt x="9138092" y="720906"/>
                </a:cubicBezTo>
                <a:close/>
                <a:moveTo>
                  <a:pt x="3444036" y="712989"/>
                </a:moveTo>
                <a:cubicBezTo>
                  <a:pt x="3458993" y="772981"/>
                  <a:pt x="3470211" y="829225"/>
                  <a:pt x="3485170" y="889217"/>
                </a:cubicBezTo>
                <a:cubicBezTo>
                  <a:pt x="3537522" y="919213"/>
                  <a:pt x="3593615" y="949210"/>
                  <a:pt x="3649708" y="975456"/>
                </a:cubicBezTo>
                <a:cubicBezTo>
                  <a:pt x="3604833" y="1012952"/>
                  <a:pt x="3545001" y="1039199"/>
                  <a:pt x="3488908" y="1072945"/>
                </a:cubicBezTo>
                <a:cubicBezTo>
                  <a:pt x="3485170" y="1136687"/>
                  <a:pt x="3470211" y="1192931"/>
                  <a:pt x="3462733" y="1252923"/>
                </a:cubicBezTo>
                <a:cubicBezTo>
                  <a:pt x="3410379" y="1222928"/>
                  <a:pt x="3369245" y="1177932"/>
                  <a:pt x="3320632" y="1140436"/>
                </a:cubicBezTo>
                <a:cubicBezTo>
                  <a:pt x="3253321" y="1140436"/>
                  <a:pt x="3204707" y="1162933"/>
                  <a:pt x="3137396" y="1162933"/>
                </a:cubicBezTo>
                <a:cubicBezTo>
                  <a:pt x="3159836" y="1106691"/>
                  <a:pt x="3182271" y="1050448"/>
                  <a:pt x="3208448" y="997955"/>
                </a:cubicBezTo>
                <a:cubicBezTo>
                  <a:pt x="3182271" y="941710"/>
                  <a:pt x="3156094" y="885468"/>
                  <a:pt x="3122439" y="832974"/>
                </a:cubicBezTo>
                <a:cubicBezTo>
                  <a:pt x="3189750" y="814226"/>
                  <a:pt x="3249582" y="855471"/>
                  <a:pt x="3305674" y="840474"/>
                </a:cubicBezTo>
                <a:cubicBezTo>
                  <a:pt x="3372984" y="821725"/>
                  <a:pt x="3391682" y="724236"/>
                  <a:pt x="3444036" y="712989"/>
                </a:cubicBezTo>
                <a:close/>
                <a:moveTo>
                  <a:pt x="4091671" y="545150"/>
                </a:moveTo>
                <a:cubicBezTo>
                  <a:pt x="4102896" y="601365"/>
                  <a:pt x="4114119" y="661329"/>
                  <a:pt x="4129085" y="713797"/>
                </a:cubicBezTo>
                <a:cubicBezTo>
                  <a:pt x="4177724" y="743779"/>
                  <a:pt x="4230106" y="770013"/>
                  <a:pt x="4286229" y="792500"/>
                </a:cubicBezTo>
                <a:cubicBezTo>
                  <a:pt x="4245072" y="833726"/>
                  <a:pt x="4188951" y="859958"/>
                  <a:pt x="4136568" y="889941"/>
                </a:cubicBezTo>
                <a:cubicBezTo>
                  <a:pt x="4125344" y="946155"/>
                  <a:pt x="4117863" y="1009868"/>
                  <a:pt x="4110379" y="1066084"/>
                </a:cubicBezTo>
                <a:cubicBezTo>
                  <a:pt x="4057997" y="1036102"/>
                  <a:pt x="4016840" y="987381"/>
                  <a:pt x="3968201" y="953652"/>
                </a:cubicBezTo>
                <a:cubicBezTo>
                  <a:pt x="3912079" y="964896"/>
                  <a:pt x="3852216" y="972389"/>
                  <a:pt x="3792351" y="979886"/>
                </a:cubicBezTo>
                <a:cubicBezTo>
                  <a:pt x="3814801" y="923671"/>
                  <a:pt x="3840991" y="871202"/>
                  <a:pt x="3859700" y="814986"/>
                </a:cubicBezTo>
                <a:cubicBezTo>
                  <a:pt x="3837250" y="758771"/>
                  <a:pt x="3807317" y="710050"/>
                  <a:pt x="3781128" y="653834"/>
                </a:cubicBezTo>
                <a:cubicBezTo>
                  <a:pt x="3837250" y="661329"/>
                  <a:pt x="3897113" y="661329"/>
                  <a:pt x="3953235" y="668826"/>
                </a:cubicBezTo>
                <a:cubicBezTo>
                  <a:pt x="4009357" y="635095"/>
                  <a:pt x="4035548" y="578881"/>
                  <a:pt x="4091671" y="545150"/>
                </a:cubicBezTo>
                <a:close/>
                <a:moveTo>
                  <a:pt x="8408794" y="484980"/>
                </a:moveTo>
                <a:cubicBezTo>
                  <a:pt x="8412537" y="522405"/>
                  <a:pt x="8423765" y="548605"/>
                  <a:pt x="8431250" y="586029"/>
                </a:cubicBezTo>
                <a:cubicBezTo>
                  <a:pt x="8464932" y="604743"/>
                  <a:pt x="8494874" y="627196"/>
                  <a:pt x="8536041" y="638425"/>
                </a:cubicBezTo>
                <a:cubicBezTo>
                  <a:pt x="8506101" y="664623"/>
                  <a:pt x="8472419" y="683336"/>
                  <a:pt x="8434992" y="698307"/>
                </a:cubicBezTo>
                <a:cubicBezTo>
                  <a:pt x="8434992" y="739475"/>
                  <a:pt x="8420023" y="769414"/>
                  <a:pt x="8420023" y="814325"/>
                </a:cubicBezTo>
                <a:cubicBezTo>
                  <a:pt x="8386339" y="795612"/>
                  <a:pt x="8360141" y="765672"/>
                  <a:pt x="8330201" y="743216"/>
                </a:cubicBezTo>
                <a:cubicBezTo>
                  <a:pt x="8285290" y="743216"/>
                  <a:pt x="8259092" y="758187"/>
                  <a:pt x="8214183" y="758187"/>
                </a:cubicBezTo>
                <a:cubicBezTo>
                  <a:pt x="8259092" y="690821"/>
                  <a:pt x="8262834" y="615969"/>
                  <a:pt x="8206697" y="556089"/>
                </a:cubicBezTo>
                <a:cubicBezTo>
                  <a:pt x="8247865" y="537376"/>
                  <a:pt x="8277805" y="563575"/>
                  <a:pt x="8315232" y="556089"/>
                </a:cubicBezTo>
                <a:cubicBezTo>
                  <a:pt x="8363883" y="544861"/>
                  <a:pt x="8371370" y="484980"/>
                  <a:pt x="8408794" y="484980"/>
                </a:cubicBezTo>
                <a:close/>
                <a:moveTo>
                  <a:pt x="2504830" y="477065"/>
                </a:moveTo>
                <a:cubicBezTo>
                  <a:pt x="2512315" y="529604"/>
                  <a:pt x="2527279" y="578389"/>
                  <a:pt x="2538504" y="627174"/>
                </a:cubicBezTo>
                <a:cubicBezTo>
                  <a:pt x="2583401" y="657197"/>
                  <a:pt x="2632037" y="679713"/>
                  <a:pt x="2680675" y="702229"/>
                </a:cubicBezTo>
                <a:cubicBezTo>
                  <a:pt x="2647003" y="743511"/>
                  <a:pt x="2590882" y="762274"/>
                  <a:pt x="2542246" y="792295"/>
                </a:cubicBezTo>
                <a:cubicBezTo>
                  <a:pt x="2538504" y="848589"/>
                  <a:pt x="2523538" y="897372"/>
                  <a:pt x="2519796" y="953664"/>
                </a:cubicBezTo>
                <a:cubicBezTo>
                  <a:pt x="2471160" y="927395"/>
                  <a:pt x="2437486" y="882362"/>
                  <a:pt x="2392588" y="848589"/>
                </a:cubicBezTo>
                <a:cubicBezTo>
                  <a:pt x="2336469" y="856093"/>
                  <a:pt x="2291572" y="871103"/>
                  <a:pt x="2235451" y="871103"/>
                </a:cubicBezTo>
                <a:cubicBezTo>
                  <a:pt x="2246676" y="818564"/>
                  <a:pt x="2272865" y="777285"/>
                  <a:pt x="2291572" y="728500"/>
                </a:cubicBezTo>
                <a:cubicBezTo>
                  <a:pt x="2272865" y="672208"/>
                  <a:pt x="2246676" y="627174"/>
                  <a:pt x="2216745" y="582142"/>
                </a:cubicBezTo>
                <a:cubicBezTo>
                  <a:pt x="2246676" y="567131"/>
                  <a:pt x="2328986" y="585894"/>
                  <a:pt x="2377624" y="589647"/>
                </a:cubicBezTo>
                <a:cubicBezTo>
                  <a:pt x="2430002" y="559625"/>
                  <a:pt x="2448710" y="503333"/>
                  <a:pt x="2504830" y="477065"/>
                </a:cubicBezTo>
                <a:close/>
                <a:moveTo>
                  <a:pt x="10287594" y="470730"/>
                </a:moveTo>
                <a:cubicBezTo>
                  <a:pt x="10291307" y="496855"/>
                  <a:pt x="10306158" y="511784"/>
                  <a:pt x="10328436" y="519250"/>
                </a:cubicBezTo>
                <a:cubicBezTo>
                  <a:pt x="10309871" y="530447"/>
                  <a:pt x="10291307" y="545377"/>
                  <a:pt x="10291307" y="575234"/>
                </a:cubicBezTo>
                <a:cubicBezTo>
                  <a:pt x="10276456" y="564038"/>
                  <a:pt x="10257893" y="549109"/>
                  <a:pt x="10224477" y="556572"/>
                </a:cubicBezTo>
                <a:cubicBezTo>
                  <a:pt x="10235616" y="534179"/>
                  <a:pt x="10246755" y="511784"/>
                  <a:pt x="10220765" y="493123"/>
                </a:cubicBezTo>
                <a:cubicBezTo>
                  <a:pt x="10250467" y="489391"/>
                  <a:pt x="10265319" y="489391"/>
                  <a:pt x="10287594" y="470730"/>
                </a:cubicBezTo>
                <a:close/>
                <a:moveTo>
                  <a:pt x="474957" y="440646"/>
                </a:moveTo>
                <a:cubicBezTo>
                  <a:pt x="486192" y="455617"/>
                  <a:pt x="486192" y="481813"/>
                  <a:pt x="493684" y="504270"/>
                </a:cubicBezTo>
                <a:cubicBezTo>
                  <a:pt x="512411" y="519240"/>
                  <a:pt x="531136" y="530466"/>
                  <a:pt x="557355" y="534210"/>
                </a:cubicBezTo>
                <a:cubicBezTo>
                  <a:pt x="519901" y="560408"/>
                  <a:pt x="482448" y="582862"/>
                  <a:pt x="486192" y="646486"/>
                </a:cubicBezTo>
                <a:cubicBezTo>
                  <a:pt x="459974" y="620288"/>
                  <a:pt x="426269" y="586606"/>
                  <a:pt x="366342" y="609061"/>
                </a:cubicBezTo>
                <a:cubicBezTo>
                  <a:pt x="388815" y="567893"/>
                  <a:pt x="392559" y="526724"/>
                  <a:pt x="362596" y="485557"/>
                </a:cubicBezTo>
                <a:cubicBezTo>
                  <a:pt x="426269" y="496784"/>
                  <a:pt x="448738" y="478072"/>
                  <a:pt x="474957" y="440646"/>
                </a:cubicBezTo>
                <a:close/>
                <a:moveTo>
                  <a:pt x="4706116" y="421645"/>
                </a:moveTo>
                <a:cubicBezTo>
                  <a:pt x="4732314" y="462890"/>
                  <a:pt x="4728569" y="530380"/>
                  <a:pt x="4751024" y="579123"/>
                </a:cubicBezTo>
                <a:cubicBezTo>
                  <a:pt x="4799678" y="597871"/>
                  <a:pt x="4840846" y="624115"/>
                  <a:pt x="4889500" y="646613"/>
                </a:cubicBezTo>
                <a:cubicBezTo>
                  <a:pt x="4848331" y="680357"/>
                  <a:pt x="4799678" y="706604"/>
                  <a:pt x="4751024" y="732850"/>
                </a:cubicBezTo>
                <a:cubicBezTo>
                  <a:pt x="4747282" y="789091"/>
                  <a:pt x="4736057" y="837835"/>
                  <a:pt x="4728569" y="890328"/>
                </a:cubicBezTo>
                <a:cubicBezTo>
                  <a:pt x="4683660" y="860332"/>
                  <a:pt x="4646233" y="819087"/>
                  <a:pt x="4605065" y="789091"/>
                </a:cubicBezTo>
                <a:cubicBezTo>
                  <a:pt x="4548927" y="792841"/>
                  <a:pt x="4504017" y="807840"/>
                  <a:pt x="4447878" y="811589"/>
                </a:cubicBezTo>
                <a:cubicBezTo>
                  <a:pt x="4451620" y="755347"/>
                  <a:pt x="4504017" y="717853"/>
                  <a:pt x="4504017" y="665360"/>
                </a:cubicBezTo>
                <a:cubicBezTo>
                  <a:pt x="4504017" y="612868"/>
                  <a:pt x="4447878" y="575376"/>
                  <a:pt x="4436651" y="519130"/>
                </a:cubicBezTo>
                <a:cubicBezTo>
                  <a:pt x="4500274" y="511632"/>
                  <a:pt x="4545184" y="545378"/>
                  <a:pt x="4590097" y="534129"/>
                </a:cubicBezTo>
                <a:cubicBezTo>
                  <a:pt x="4642491" y="519130"/>
                  <a:pt x="4657462" y="444142"/>
                  <a:pt x="4706116" y="421645"/>
                </a:cubicBezTo>
                <a:close/>
                <a:moveTo>
                  <a:pt x="1497535" y="410562"/>
                </a:moveTo>
                <a:cubicBezTo>
                  <a:pt x="1520053" y="432997"/>
                  <a:pt x="1516302" y="481605"/>
                  <a:pt x="1527560" y="511517"/>
                </a:cubicBezTo>
                <a:cubicBezTo>
                  <a:pt x="1557585" y="530212"/>
                  <a:pt x="1587612" y="545169"/>
                  <a:pt x="1621391" y="560126"/>
                </a:cubicBezTo>
                <a:cubicBezTo>
                  <a:pt x="1598871" y="582561"/>
                  <a:pt x="1565090" y="601255"/>
                  <a:pt x="1531314" y="612473"/>
                </a:cubicBezTo>
                <a:cubicBezTo>
                  <a:pt x="1523807" y="649863"/>
                  <a:pt x="1523807" y="690994"/>
                  <a:pt x="1512547" y="720906"/>
                </a:cubicBezTo>
                <a:cubicBezTo>
                  <a:pt x="1478768" y="709688"/>
                  <a:pt x="1460001" y="676037"/>
                  <a:pt x="1429976" y="657343"/>
                </a:cubicBezTo>
                <a:cubicBezTo>
                  <a:pt x="1392444" y="657343"/>
                  <a:pt x="1362417" y="668559"/>
                  <a:pt x="1324885" y="672298"/>
                </a:cubicBezTo>
                <a:cubicBezTo>
                  <a:pt x="1332391" y="634908"/>
                  <a:pt x="1351158" y="608734"/>
                  <a:pt x="1366173" y="575083"/>
                </a:cubicBezTo>
                <a:cubicBezTo>
                  <a:pt x="1351158" y="537691"/>
                  <a:pt x="1328640" y="511517"/>
                  <a:pt x="1317380" y="474128"/>
                </a:cubicBezTo>
                <a:cubicBezTo>
                  <a:pt x="1407456" y="500301"/>
                  <a:pt x="1460001" y="462909"/>
                  <a:pt x="1497535" y="410562"/>
                </a:cubicBezTo>
                <a:close/>
                <a:moveTo>
                  <a:pt x="7183739" y="391562"/>
                </a:moveTo>
                <a:cubicBezTo>
                  <a:pt x="7191208" y="440353"/>
                  <a:pt x="7202411" y="477885"/>
                  <a:pt x="7213614" y="522925"/>
                </a:cubicBezTo>
                <a:cubicBezTo>
                  <a:pt x="7250959" y="549199"/>
                  <a:pt x="7292036" y="571716"/>
                  <a:pt x="7340583" y="586729"/>
                </a:cubicBezTo>
                <a:cubicBezTo>
                  <a:pt x="7303240" y="616756"/>
                  <a:pt x="7254692" y="635521"/>
                  <a:pt x="7217349" y="665546"/>
                </a:cubicBezTo>
                <a:cubicBezTo>
                  <a:pt x="7213614" y="710587"/>
                  <a:pt x="7202411" y="748117"/>
                  <a:pt x="7198676" y="796909"/>
                </a:cubicBezTo>
                <a:cubicBezTo>
                  <a:pt x="7150130" y="778144"/>
                  <a:pt x="7123989" y="736857"/>
                  <a:pt x="7090379" y="710587"/>
                </a:cubicBezTo>
                <a:cubicBezTo>
                  <a:pt x="7049301" y="721845"/>
                  <a:pt x="7000753" y="725597"/>
                  <a:pt x="6952206" y="733104"/>
                </a:cubicBezTo>
                <a:cubicBezTo>
                  <a:pt x="6967144" y="688065"/>
                  <a:pt x="6985815" y="646781"/>
                  <a:pt x="7004487" y="609249"/>
                </a:cubicBezTo>
                <a:cubicBezTo>
                  <a:pt x="6989551" y="560457"/>
                  <a:pt x="6959675" y="526677"/>
                  <a:pt x="6944737" y="474133"/>
                </a:cubicBezTo>
                <a:cubicBezTo>
                  <a:pt x="6985815" y="481640"/>
                  <a:pt x="7030627" y="481640"/>
                  <a:pt x="7075441" y="489145"/>
                </a:cubicBezTo>
                <a:cubicBezTo>
                  <a:pt x="7120254" y="462873"/>
                  <a:pt x="7138925" y="414081"/>
                  <a:pt x="7183739" y="391562"/>
                </a:cubicBezTo>
                <a:close/>
                <a:moveTo>
                  <a:pt x="5293673" y="358333"/>
                </a:moveTo>
                <a:cubicBezTo>
                  <a:pt x="5293673" y="395635"/>
                  <a:pt x="5308607" y="410562"/>
                  <a:pt x="5308607" y="447885"/>
                </a:cubicBezTo>
                <a:cubicBezTo>
                  <a:pt x="5331011" y="477745"/>
                  <a:pt x="5375815" y="485209"/>
                  <a:pt x="5405684" y="507602"/>
                </a:cubicBezTo>
                <a:cubicBezTo>
                  <a:pt x="5383282" y="529995"/>
                  <a:pt x="5349679" y="548658"/>
                  <a:pt x="5316075" y="563586"/>
                </a:cubicBezTo>
                <a:cubicBezTo>
                  <a:pt x="5312341" y="597177"/>
                  <a:pt x="5308607" y="638231"/>
                  <a:pt x="5297407" y="671822"/>
                </a:cubicBezTo>
                <a:cubicBezTo>
                  <a:pt x="5260070" y="627035"/>
                  <a:pt x="5196599" y="585981"/>
                  <a:pt x="5110725" y="619570"/>
                </a:cubicBezTo>
                <a:cubicBezTo>
                  <a:pt x="5121926" y="585981"/>
                  <a:pt x="5136860" y="556120"/>
                  <a:pt x="5151796" y="522531"/>
                </a:cubicBezTo>
                <a:cubicBezTo>
                  <a:pt x="5140595" y="485209"/>
                  <a:pt x="5118192" y="459082"/>
                  <a:pt x="5103257" y="421760"/>
                </a:cubicBezTo>
                <a:cubicBezTo>
                  <a:pt x="5207799" y="451616"/>
                  <a:pt x="5233935" y="403097"/>
                  <a:pt x="5293673" y="358333"/>
                </a:cubicBezTo>
                <a:close/>
                <a:moveTo>
                  <a:pt x="9572340" y="336182"/>
                </a:moveTo>
                <a:cubicBezTo>
                  <a:pt x="9587352" y="384662"/>
                  <a:pt x="9606119" y="425717"/>
                  <a:pt x="9658664" y="433182"/>
                </a:cubicBezTo>
                <a:cubicBezTo>
                  <a:pt x="9647404" y="459307"/>
                  <a:pt x="9617379" y="463041"/>
                  <a:pt x="9594859" y="477968"/>
                </a:cubicBezTo>
                <a:cubicBezTo>
                  <a:pt x="9594859" y="500364"/>
                  <a:pt x="9591107" y="522757"/>
                  <a:pt x="9587352" y="545150"/>
                </a:cubicBezTo>
                <a:cubicBezTo>
                  <a:pt x="9557327" y="537686"/>
                  <a:pt x="9553573" y="511559"/>
                  <a:pt x="9527301" y="500364"/>
                </a:cubicBezTo>
                <a:cubicBezTo>
                  <a:pt x="9504781" y="504095"/>
                  <a:pt x="9489769" y="511559"/>
                  <a:pt x="9459744" y="511559"/>
                </a:cubicBezTo>
                <a:cubicBezTo>
                  <a:pt x="9467249" y="489166"/>
                  <a:pt x="9474756" y="463041"/>
                  <a:pt x="9486016" y="448111"/>
                </a:cubicBezTo>
                <a:cubicBezTo>
                  <a:pt x="9478509" y="421985"/>
                  <a:pt x="9459744" y="410787"/>
                  <a:pt x="9455989" y="380930"/>
                </a:cubicBezTo>
                <a:cubicBezTo>
                  <a:pt x="9512288" y="395860"/>
                  <a:pt x="9553573" y="369773"/>
                  <a:pt x="9572340" y="336182"/>
                </a:cubicBezTo>
                <a:close/>
                <a:moveTo>
                  <a:pt x="5840024" y="241163"/>
                </a:moveTo>
                <a:cubicBezTo>
                  <a:pt x="5851245" y="259982"/>
                  <a:pt x="5851245" y="293857"/>
                  <a:pt x="5858723" y="316440"/>
                </a:cubicBezTo>
                <a:cubicBezTo>
                  <a:pt x="5881166" y="331494"/>
                  <a:pt x="5903604" y="342785"/>
                  <a:pt x="5929785" y="354076"/>
                </a:cubicBezTo>
                <a:cubicBezTo>
                  <a:pt x="5907345" y="365369"/>
                  <a:pt x="5888644" y="384164"/>
                  <a:pt x="5862464" y="387926"/>
                </a:cubicBezTo>
                <a:cubicBezTo>
                  <a:pt x="5858723" y="418037"/>
                  <a:pt x="5851245" y="440620"/>
                  <a:pt x="5854984" y="470730"/>
                </a:cubicBezTo>
                <a:cubicBezTo>
                  <a:pt x="5825063" y="459439"/>
                  <a:pt x="5813843" y="433092"/>
                  <a:pt x="5787663" y="421801"/>
                </a:cubicBezTo>
                <a:cubicBezTo>
                  <a:pt x="5765223" y="425564"/>
                  <a:pt x="5739042" y="429329"/>
                  <a:pt x="5716601" y="433092"/>
                </a:cubicBezTo>
                <a:cubicBezTo>
                  <a:pt x="5724082" y="406746"/>
                  <a:pt x="5735302" y="384164"/>
                  <a:pt x="5746522" y="365369"/>
                </a:cubicBezTo>
                <a:cubicBezTo>
                  <a:pt x="5731561" y="346550"/>
                  <a:pt x="5727824" y="316440"/>
                  <a:pt x="5712863" y="297620"/>
                </a:cubicBezTo>
                <a:cubicBezTo>
                  <a:pt x="5765223" y="297620"/>
                  <a:pt x="5821323" y="290094"/>
                  <a:pt x="5840024" y="241163"/>
                </a:cubicBezTo>
                <a:close/>
                <a:moveTo>
                  <a:pt x="3159032" y="226902"/>
                </a:moveTo>
                <a:cubicBezTo>
                  <a:pt x="3166522" y="279313"/>
                  <a:pt x="3181502" y="327981"/>
                  <a:pt x="3192736" y="376650"/>
                </a:cubicBezTo>
                <a:cubicBezTo>
                  <a:pt x="3233929" y="410328"/>
                  <a:pt x="3290101" y="432789"/>
                  <a:pt x="3342530" y="458996"/>
                </a:cubicBezTo>
                <a:cubicBezTo>
                  <a:pt x="3301337" y="492688"/>
                  <a:pt x="3248908" y="518895"/>
                  <a:pt x="3200225" y="548844"/>
                </a:cubicBezTo>
                <a:cubicBezTo>
                  <a:pt x="3196479" y="604999"/>
                  <a:pt x="3181502" y="649924"/>
                  <a:pt x="3174014" y="702333"/>
                </a:cubicBezTo>
                <a:cubicBezTo>
                  <a:pt x="3144055" y="709821"/>
                  <a:pt x="3087880" y="627460"/>
                  <a:pt x="3046687" y="604999"/>
                </a:cubicBezTo>
                <a:cubicBezTo>
                  <a:pt x="2994259" y="612487"/>
                  <a:pt x="2938088" y="619973"/>
                  <a:pt x="2889405" y="634948"/>
                </a:cubicBezTo>
                <a:cubicBezTo>
                  <a:pt x="2885661" y="582536"/>
                  <a:pt x="2930598" y="530125"/>
                  <a:pt x="2945580" y="477714"/>
                </a:cubicBezTo>
                <a:cubicBezTo>
                  <a:pt x="2923109" y="425303"/>
                  <a:pt x="2893149" y="380380"/>
                  <a:pt x="2870682" y="327981"/>
                </a:cubicBezTo>
                <a:cubicBezTo>
                  <a:pt x="2934344" y="324236"/>
                  <a:pt x="2986769" y="350443"/>
                  <a:pt x="3031708" y="339213"/>
                </a:cubicBezTo>
                <a:cubicBezTo>
                  <a:pt x="3091624" y="324236"/>
                  <a:pt x="3106604" y="245621"/>
                  <a:pt x="3159032" y="226902"/>
                </a:cubicBezTo>
                <a:close/>
                <a:moveTo>
                  <a:pt x="7670832" y="166333"/>
                </a:moveTo>
                <a:cubicBezTo>
                  <a:pt x="7667100" y="260062"/>
                  <a:pt x="7723084" y="293805"/>
                  <a:pt x="7790265" y="312551"/>
                </a:cubicBezTo>
                <a:cubicBezTo>
                  <a:pt x="7767872" y="342544"/>
                  <a:pt x="7730549" y="357541"/>
                  <a:pt x="7696959" y="372538"/>
                </a:cubicBezTo>
                <a:cubicBezTo>
                  <a:pt x="7693227" y="413747"/>
                  <a:pt x="7682029" y="443739"/>
                  <a:pt x="7682029" y="481231"/>
                </a:cubicBezTo>
                <a:cubicBezTo>
                  <a:pt x="7652170" y="484980"/>
                  <a:pt x="7622313" y="436242"/>
                  <a:pt x="7588723" y="417496"/>
                </a:cubicBezTo>
                <a:cubicBezTo>
                  <a:pt x="7551400" y="421245"/>
                  <a:pt x="7521542" y="432493"/>
                  <a:pt x="7484219" y="432493"/>
                </a:cubicBezTo>
                <a:cubicBezTo>
                  <a:pt x="7491683" y="391252"/>
                  <a:pt x="7510344" y="365040"/>
                  <a:pt x="7525274" y="327548"/>
                </a:cubicBezTo>
                <a:cubicBezTo>
                  <a:pt x="7506612" y="293805"/>
                  <a:pt x="7484219" y="267560"/>
                  <a:pt x="7476754" y="230070"/>
                </a:cubicBezTo>
                <a:cubicBezTo>
                  <a:pt x="7517810" y="218822"/>
                  <a:pt x="7547667" y="245065"/>
                  <a:pt x="7577525" y="237568"/>
                </a:cubicBezTo>
                <a:cubicBezTo>
                  <a:pt x="7622313" y="226319"/>
                  <a:pt x="7629777" y="158835"/>
                  <a:pt x="7670832" y="166333"/>
                </a:cubicBezTo>
                <a:close/>
                <a:moveTo>
                  <a:pt x="8857468" y="130337"/>
                </a:moveTo>
                <a:cubicBezTo>
                  <a:pt x="8872397" y="190155"/>
                  <a:pt x="8894790" y="246234"/>
                  <a:pt x="8961972" y="257450"/>
                </a:cubicBezTo>
                <a:cubicBezTo>
                  <a:pt x="8917185" y="291096"/>
                  <a:pt x="8864933" y="317266"/>
                  <a:pt x="8872397" y="399477"/>
                </a:cubicBezTo>
                <a:cubicBezTo>
                  <a:pt x="8842539" y="384524"/>
                  <a:pt x="8820145" y="365868"/>
                  <a:pt x="8801484" y="339698"/>
                </a:cubicBezTo>
                <a:cubicBezTo>
                  <a:pt x="8775359" y="347175"/>
                  <a:pt x="8745500" y="354653"/>
                  <a:pt x="8711910" y="354653"/>
                </a:cubicBezTo>
                <a:cubicBezTo>
                  <a:pt x="8715642" y="321005"/>
                  <a:pt x="8734303" y="298574"/>
                  <a:pt x="8741768" y="268665"/>
                </a:cubicBezTo>
                <a:cubicBezTo>
                  <a:pt x="8726839" y="246234"/>
                  <a:pt x="8719374" y="212588"/>
                  <a:pt x="8700712" y="190155"/>
                </a:cubicBezTo>
                <a:cubicBezTo>
                  <a:pt x="8719374" y="178940"/>
                  <a:pt x="8764162" y="190155"/>
                  <a:pt x="8786555" y="193894"/>
                </a:cubicBezTo>
                <a:cubicBezTo>
                  <a:pt x="8812682" y="178940"/>
                  <a:pt x="8835075" y="152770"/>
                  <a:pt x="8857468" y="130337"/>
                </a:cubicBezTo>
                <a:close/>
                <a:moveTo>
                  <a:pt x="71201" y="125554"/>
                </a:moveTo>
                <a:cubicBezTo>
                  <a:pt x="63706" y="166920"/>
                  <a:pt x="89938" y="174443"/>
                  <a:pt x="112422" y="181964"/>
                </a:cubicBezTo>
                <a:cubicBezTo>
                  <a:pt x="97432" y="200765"/>
                  <a:pt x="67453" y="204525"/>
                  <a:pt x="74948" y="245891"/>
                </a:cubicBezTo>
                <a:cubicBezTo>
                  <a:pt x="44970" y="234610"/>
                  <a:pt x="44970" y="212047"/>
                  <a:pt x="0" y="227089"/>
                </a:cubicBezTo>
                <a:cubicBezTo>
                  <a:pt x="14990" y="193244"/>
                  <a:pt x="14990" y="181964"/>
                  <a:pt x="0" y="151878"/>
                </a:cubicBezTo>
                <a:cubicBezTo>
                  <a:pt x="41223" y="159399"/>
                  <a:pt x="48716" y="136836"/>
                  <a:pt x="71201" y="125554"/>
                </a:cubicBezTo>
                <a:close/>
                <a:moveTo>
                  <a:pt x="2160044" y="84394"/>
                </a:moveTo>
                <a:cubicBezTo>
                  <a:pt x="2160044" y="177958"/>
                  <a:pt x="2208808" y="222867"/>
                  <a:pt x="2280078" y="241580"/>
                </a:cubicBezTo>
                <a:cubicBezTo>
                  <a:pt x="2261323" y="271522"/>
                  <a:pt x="2216310" y="282749"/>
                  <a:pt x="2186301" y="305205"/>
                </a:cubicBezTo>
                <a:cubicBezTo>
                  <a:pt x="2182550" y="346372"/>
                  <a:pt x="2171295" y="376312"/>
                  <a:pt x="2171295" y="413728"/>
                </a:cubicBezTo>
                <a:cubicBezTo>
                  <a:pt x="2133786" y="398759"/>
                  <a:pt x="2115029" y="361343"/>
                  <a:pt x="2077518" y="342630"/>
                </a:cubicBezTo>
                <a:cubicBezTo>
                  <a:pt x="2043759" y="350114"/>
                  <a:pt x="2009999" y="357600"/>
                  <a:pt x="1972488" y="357600"/>
                </a:cubicBezTo>
                <a:cubicBezTo>
                  <a:pt x="2013750" y="290234"/>
                  <a:pt x="2013750" y="222867"/>
                  <a:pt x="1964986" y="155501"/>
                </a:cubicBezTo>
                <a:cubicBezTo>
                  <a:pt x="2070016" y="181699"/>
                  <a:pt x="2107527" y="133045"/>
                  <a:pt x="2160044" y="84394"/>
                </a:cubicBezTo>
                <a:close/>
                <a:moveTo>
                  <a:pt x="6368323" y="70157"/>
                </a:moveTo>
                <a:cubicBezTo>
                  <a:pt x="6383304" y="81386"/>
                  <a:pt x="6383304" y="107583"/>
                  <a:pt x="6387048" y="133781"/>
                </a:cubicBezTo>
                <a:cubicBezTo>
                  <a:pt x="6405775" y="145010"/>
                  <a:pt x="6428248" y="156237"/>
                  <a:pt x="6450719" y="163723"/>
                </a:cubicBezTo>
                <a:cubicBezTo>
                  <a:pt x="6435738" y="178692"/>
                  <a:pt x="6413267" y="193663"/>
                  <a:pt x="6390794" y="201148"/>
                </a:cubicBezTo>
                <a:cubicBezTo>
                  <a:pt x="6394540" y="227346"/>
                  <a:pt x="6383304" y="238574"/>
                  <a:pt x="6387048" y="264772"/>
                </a:cubicBezTo>
                <a:cubicBezTo>
                  <a:pt x="6364577" y="275999"/>
                  <a:pt x="6349596" y="231088"/>
                  <a:pt x="6327123" y="227346"/>
                </a:cubicBezTo>
                <a:cubicBezTo>
                  <a:pt x="6308397" y="231088"/>
                  <a:pt x="6289670" y="234832"/>
                  <a:pt x="6267198" y="234832"/>
                </a:cubicBezTo>
                <a:cubicBezTo>
                  <a:pt x="6270943" y="212376"/>
                  <a:pt x="6278435" y="193663"/>
                  <a:pt x="6285925" y="174950"/>
                </a:cubicBezTo>
                <a:cubicBezTo>
                  <a:pt x="6278435" y="156237"/>
                  <a:pt x="6274689" y="130039"/>
                  <a:pt x="6255962" y="118812"/>
                </a:cubicBezTo>
                <a:cubicBezTo>
                  <a:pt x="6304652" y="115070"/>
                  <a:pt x="6353341" y="118812"/>
                  <a:pt x="6368323" y="70157"/>
                </a:cubicBezTo>
                <a:close/>
                <a:moveTo>
                  <a:pt x="3788645" y="43232"/>
                </a:moveTo>
                <a:cubicBezTo>
                  <a:pt x="3811154" y="80719"/>
                  <a:pt x="3811154" y="144447"/>
                  <a:pt x="3826162" y="185683"/>
                </a:cubicBezTo>
                <a:cubicBezTo>
                  <a:pt x="3863676" y="215672"/>
                  <a:pt x="3912447" y="230667"/>
                  <a:pt x="3953718" y="253161"/>
                </a:cubicBezTo>
                <a:cubicBezTo>
                  <a:pt x="3923704" y="286898"/>
                  <a:pt x="3874933" y="305643"/>
                  <a:pt x="3833664" y="331884"/>
                </a:cubicBezTo>
                <a:cubicBezTo>
                  <a:pt x="3822409" y="380600"/>
                  <a:pt x="3818658" y="433082"/>
                  <a:pt x="3811154" y="481815"/>
                </a:cubicBezTo>
                <a:cubicBezTo>
                  <a:pt x="3766134" y="455574"/>
                  <a:pt x="3732371" y="414339"/>
                  <a:pt x="3691103" y="384349"/>
                </a:cubicBezTo>
                <a:cubicBezTo>
                  <a:pt x="3646083" y="391846"/>
                  <a:pt x="3601063" y="403092"/>
                  <a:pt x="3544792" y="406841"/>
                </a:cubicBezTo>
                <a:cubicBezTo>
                  <a:pt x="3567299" y="361872"/>
                  <a:pt x="3586057" y="316889"/>
                  <a:pt x="3604816" y="271903"/>
                </a:cubicBezTo>
                <a:cubicBezTo>
                  <a:pt x="3582305" y="226920"/>
                  <a:pt x="3563547" y="181934"/>
                  <a:pt x="3537286" y="144447"/>
                </a:cubicBezTo>
                <a:cubicBezTo>
                  <a:pt x="3578556" y="129452"/>
                  <a:pt x="3638579" y="144447"/>
                  <a:pt x="3679847" y="151944"/>
                </a:cubicBezTo>
                <a:cubicBezTo>
                  <a:pt x="3721116" y="118206"/>
                  <a:pt x="3754880" y="80719"/>
                  <a:pt x="3788645" y="43232"/>
                </a:cubicBezTo>
                <a:close/>
                <a:moveTo>
                  <a:pt x="1130625" y="9972"/>
                </a:moveTo>
                <a:cubicBezTo>
                  <a:pt x="1138115" y="84974"/>
                  <a:pt x="1175559" y="133726"/>
                  <a:pt x="1242958" y="148726"/>
                </a:cubicBezTo>
                <a:cubicBezTo>
                  <a:pt x="1216750" y="163727"/>
                  <a:pt x="1190538" y="186227"/>
                  <a:pt x="1160579" y="197478"/>
                </a:cubicBezTo>
                <a:cubicBezTo>
                  <a:pt x="1156837" y="227479"/>
                  <a:pt x="1149347" y="261231"/>
                  <a:pt x="1145602" y="294982"/>
                </a:cubicBezTo>
                <a:cubicBezTo>
                  <a:pt x="1115646" y="279982"/>
                  <a:pt x="1096926" y="257480"/>
                  <a:pt x="1074458" y="234981"/>
                </a:cubicBezTo>
                <a:cubicBezTo>
                  <a:pt x="1037013" y="234981"/>
                  <a:pt x="1007057" y="246230"/>
                  <a:pt x="973357" y="249979"/>
                </a:cubicBezTo>
                <a:cubicBezTo>
                  <a:pt x="984588" y="216230"/>
                  <a:pt x="995823" y="186227"/>
                  <a:pt x="1010801" y="156226"/>
                </a:cubicBezTo>
                <a:cubicBezTo>
                  <a:pt x="995823" y="126226"/>
                  <a:pt x="977101" y="103724"/>
                  <a:pt x="965868" y="73724"/>
                </a:cubicBezTo>
                <a:cubicBezTo>
                  <a:pt x="1051991" y="88723"/>
                  <a:pt x="1100668" y="58724"/>
                  <a:pt x="1130625" y="9972"/>
                </a:cubicBezTo>
                <a:close/>
                <a:moveTo>
                  <a:pt x="8029743" y="0"/>
                </a:moveTo>
                <a:lnTo>
                  <a:pt x="8185131" y="0"/>
                </a:lnTo>
                <a:lnTo>
                  <a:pt x="8161399" y="13870"/>
                </a:lnTo>
                <a:cubicBezTo>
                  <a:pt x="8137327" y="31004"/>
                  <a:pt x="8121161" y="55028"/>
                  <a:pt x="8123973" y="100250"/>
                </a:cubicBezTo>
                <a:cubicBezTo>
                  <a:pt x="8105230" y="85176"/>
                  <a:pt x="8090237" y="70102"/>
                  <a:pt x="8075243" y="55029"/>
                </a:cubicBezTo>
                <a:cubicBezTo>
                  <a:pt x="8063998" y="66333"/>
                  <a:pt x="8030261" y="55029"/>
                  <a:pt x="8019016" y="66333"/>
                </a:cubicBezTo>
                <a:cubicBezTo>
                  <a:pt x="8004022" y="51260"/>
                  <a:pt x="8026514" y="24881"/>
                  <a:pt x="8034011" y="9806"/>
                </a:cubicBezTo>
                <a:close/>
                <a:moveTo>
                  <a:pt x="6736356" y="0"/>
                </a:moveTo>
                <a:lnTo>
                  <a:pt x="6919614" y="0"/>
                </a:lnTo>
                <a:lnTo>
                  <a:pt x="6912966" y="37072"/>
                </a:lnTo>
                <a:cubicBezTo>
                  <a:pt x="6909686" y="53929"/>
                  <a:pt x="6906875" y="71723"/>
                  <a:pt x="6906875" y="92327"/>
                </a:cubicBezTo>
                <a:cubicBezTo>
                  <a:pt x="6858151" y="47374"/>
                  <a:pt x="6813174" y="6166"/>
                  <a:pt x="6719475" y="39881"/>
                </a:cubicBezTo>
                <a:close/>
                <a:moveTo>
                  <a:pt x="4933808" y="0"/>
                </a:moveTo>
                <a:lnTo>
                  <a:pt x="4997847" y="0"/>
                </a:lnTo>
                <a:lnTo>
                  <a:pt x="4994485" y="51153"/>
                </a:lnTo>
                <a:cubicBezTo>
                  <a:pt x="4981394" y="41791"/>
                  <a:pt x="4970173" y="31493"/>
                  <a:pt x="4958951" y="21196"/>
                </a:cubicBezTo>
                <a:close/>
                <a:moveTo>
                  <a:pt x="4827288" y="0"/>
                </a:moveTo>
                <a:lnTo>
                  <a:pt x="4847578" y="0"/>
                </a:lnTo>
                <a:lnTo>
                  <a:pt x="4826165" y="2474"/>
                </a:lnTo>
                <a:close/>
                <a:moveTo>
                  <a:pt x="4186003" y="0"/>
                </a:moveTo>
                <a:lnTo>
                  <a:pt x="4438104" y="0"/>
                </a:lnTo>
                <a:lnTo>
                  <a:pt x="4440305" y="9735"/>
                </a:lnTo>
                <a:cubicBezTo>
                  <a:pt x="4477758" y="35971"/>
                  <a:pt x="4522702" y="50963"/>
                  <a:pt x="4560155" y="73449"/>
                </a:cubicBezTo>
                <a:cubicBezTo>
                  <a:pt x="4530193" y="103431"/>
                  <a:pt x="4488995" y="125919"/>
                  <a:pt x="4444051" y="144658"/>
                </a:cubicBezTo>
                <a:cubicBezTo>
                  <a:pt x="4440305" y="197127"/>
                  <a:pt x="4432814" y="245849"/>
                  <a:pt x="4421578" y="287077"/>
                </a:cubicBezTo>
                <a:cubicBezTo>
                  <a:pt x="4387870" y="257094"/>
                  <a:pt x="4350417" y="230859"/>
                  <a:pt x="4320455" y="197127"/>
                </a:cubicBezTo>
                <a:cubicBezTo>
                  <a:pt x="4275511" y="200876"/>
                  <a:pt x="4230567" y="212118"/>
                  <a:pt x="4181877" y="215868"/>
                </a:cubicBezTo>
                <a:cubicBezTo>
                  <a:pt x="4193113" y="167145"/>
                  <a:pt x="4215586" y="133414"/>
                  <a:pt x="4234312" y="92188"/>
                </a:cubicBezTo>
                <a:cubicBezTo>
                  <a:pt x="4224949" y="67827"/>
                  <a:pt x="4212777" y="48151"/>
                  <a:pt x="4201072" y="28006"/>
                </a:cubicBezTo>
                <a:close/>
                <a:moveTo>
                  <a:pt x="2644002" y="0"/>
                </a:moveTo>
                <a:lnTo>
                  <a:pt x="2907200" y="0"/>
                </a:lnTo>
                <a:lnTo>
                  <a:pt x="2897116" y="6712"/>
                </a:lnTo>
                <a:cubicBezTo>
                  <a:pt x="2878916" y="17476"/>
                  <a:pt x="2860248" y="27772"/>
                  <a:pt x="2841580" y="39003"/>
                </a:cubicBezTo>
                <a:cubicBezTo>
                  <a:pt x="2845317" y="83931"/>
                  <a:pt x="2822913" y="110141"/>
                  <a:pt x="2826647" y="158814"/>
                </a:cubicBezTo>
                <a:cubicBezTo>
                  <a:pt x="2781845" y="147582"/>
                  <a:pt x="2763179" y="102653"/>
                  <a:pt x="2729579" y="80189"/>
                </a:cubicBezTo>
                <a:cubicBezTo>
                  <a:pt x="2681044" y="83931"/>
                  <a:pt x="2651177" y="98909"/>
                  <a:pt x="2602641" y="98909"/>
                </a:cubicBezTo>
                <a:cubicBezTo>
                  <a:pt x="2610107" y="78317"/>
                  <a:pt x="2618508" y="59597"/>
                  <a:pt x="2626908" y="40876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883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986" y="1"/>
            <a:ext cx="12191014" cy="68579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9230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986" y="1"/>
            <a:ext cx="12191014" cy="6141996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8828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8"/>
          <p:cNvSpPr>
            <a:spLocks noGrp="1"/>
          </p:cNvSpPr>
          <p:nvPr>
            <p:ph type="pic" sz="quarter" idx="10"/>
          </p:nvPr>
        </p:nvSpPr>
        <p:spPr>
          <a:xfrm>
            <a:off x="986" y="0"/>
            <a:ext cx="12176796" cy="6857999"/>
          </a:xfrm>
          <a:custGeom>
            <a:avLst/>
            <a:gdLst>
              <a:gd name="connsiteX0" fmla="*/ 0 w 12176796"/>
              <a:gd name="connsiteY0" fmla="*/ 6705229 h 6857999"/>
              <a:gd name="connsiteX1" fmla="*/ 517237 w 12176796"/>
              <a:gd name="connsiteY1" fmla="*/ 6856007 h 6857999"/>
              <a:gd name="connsiteX2" fmla="*/ 525026 w 12176796"/>
              <a:gd name="connsiteY2" fmla="*/ 6857999 h 6857999"/>
              <a:gd name="connsiteX3" fmla="*/ 0 w 12176796"/>
              <a:gd name="connsiteY3" fmla="*/ 6857999 h 6857999"/>
              <a:gd name="connsiteX4" fmla="*/ 11500117 w 12176796"/>
              <a:gd name="connsiteY4" fmla="*/ 0 h 6857999"/>
              <a:gd name="connsiteX5" fmla="*/ 11984305 w 12176796"/>
              <a:gd name="connsiteY5" fmla="*/ 0 h 6857999"/>
              <a:gd name="connsiteX6" fmla="*/ 12062975 w 12176796"/>
              <a:gd name="connsiteY6" fmla="*/ 729554 h 6857999"/>
              <a:gd name="connsiteX7" fmla="*/ 11961855 w 12176796"/>
              <a:gd name="connsiteY7" fmla="*/ 6297955 h 6857999"/>
              <a:gd name="connsiteX8" fmla="*/ 11874882 w 12176796"/>
              <a:gd name="connsiteY8" fmla="*/ 6857999 h 6857999"/>
              <a:gd name="connsiteX9" fmla="*/ 11609626 w 12176796"/>
              <a:gd name="connsiteY9" fmla="*/ 6857999 h 6857999"/>
              <a:gd name="connsiteX10" fmla="*/ 11684441 w 12176796"/>
              <a:gd name="connsiteY10" fmla="*/ 6390799 h 6857999"/>
              <a:gd name="connsiteX11" fmla="*/ 11622387 w 12176796"/>
              <a:gd name="connsiteY11" fmla="*/ 746832 h 6857999"/>
              <a:gd name="connsiteX12" fmla="*/ 10526335 w 12176796"/>
              <a:gd name="connsiteY12" fmla="*/ 0 h 6857999"/>
              <a:gd name="connsiteX13" fmla="*/ 10906519 w 12176796"/>
              <a:gd name="connsiteY13" fmla="*/ 0 h 6857999"/>
              <a:gd name="connsiteX14" fmla="*/ 11042610 w 12176796"/>
              <a:gd name="connsiteY14" fmla="*/ 747765 h 6857999"/>
              <a:gd name="connsiteX15" fmla="*/ 11211619 w 12176796"/>
              <a:gd name="connsiteY15" fmla="*/ 6396558 h 6857999"/>
              <a:gd name="connsiteX16" fmla="*/ 11146870 w 12176796"/>
              <a:gd name="connsiteY16" fmla="*/ 6857999 h 6857999"/>
              <a:gd name="connsiteX17" fmla="*/ 10880778 w 12176796"/>
              <a:gd name="connsiteY17" fmla="*/ 6857999 h 6857999"/>
              <a:gd name="connsiteX18" fmla="*/ 10937588 w 12176796"/>
              <a:gd name="connsiteY18" fmla="*/ 6546537 h 6857999"/>
              <a:gd name="connsiteX19" fmla="*/ 10704817 w 12176796"/>
              <a:gd name="connsiteY19" fmla="*/ 775136 h 6857999"/>
              <a:gd name="connsiteX20" fmla="*/ 9696889 w 12176796"/>
              <a:gd name="connsiteY20" fmla="*/ 0 h 6857999"/>
              <a:gd name="connsiteX21" fmla="*/ 10002225 w 12176796"/>
              <a:gd name="connsiteY21" fmla="*/ 0 h 6857999"/>
              <a:gd name="connsiteX22" fmla="*/ 10196820 w 12176796"/>
              <a:gd name="connsiteY22" fmla="*/ 777056 h 6857999"/>
              <a:gd name="connsiteX23" fmla="*/ 10550927 w 12176796"/>
              <a:gd name="connsiteY23" fmla="*/ 6560129 h 6857999"/>
              <a:gd name="connsiteX24" fmla="*/ 10502955 w 12176796"/>
              <a:gd name="connsiteY24" fmla="*/ 6857999 h 6857999"/>
              <a:gd name="connsiteX25" fmla="*/ 10185281 w 12176796"/>
              <a:gd name="connsiteY25" fmla="*/ 6857999 h 6857999"/>
              <a:gd name="connsiteX26" fmla="*/ 10186233 w 12176796"/>
              <a:gd name="connsiteY26" fmla="*/ 6854326 h 6857999"/>
              <a:gd name="connsiteX27" fmla="*/ 9822998 w 12176796"/>
              <a:gd name="connsiteY27" fmla="*/ 414591 h 6857999"/>
              <a:gd name="connsiteX28" fmla="*/ 8999553 w 12176796"/>
              <a:gd name="connsiteY28" fmla="*/ 0 h 6857999"/>
              <a:gd name="connsiteX29" fmla="*/ 9241499 w 12176796"/>
              <a:gd name="connsiteY29" fmla="*/ 0 h 6857999"/>
              <a:gd name="connsiteX30" fmla="*/ 9377646 w 12176796"/>
              <a:gd name="connsiteY30" fmla="*/ 417850 h 6857999"/>
              <a:gd name="connsiteX31" fmla="*/ 9944567 w 12176796"/>
              <a:gd name="connsiteY31" fmla="*/ 6561701 h 6857999"/>
              <a:gd name="connsiteX32" fmla="*/ 9885439 w 12176796"/>
              <a:gd name="connsiteY32" fmla="*/ 6857999 h 6857999"/>
              <a:gd name="connsiteX33" fmla="*/ 9410515 w 12176796"/>
              <a:gd name="connsiteY33" fmla="*/ 6857999 h 6857999"/>
              <a:gd name="connsiteX34" fmla="*/ 9496238 w 12176796"/>
              <a:gd name="connsiteY34" fmla="*/ 6626282 h 6857999"/>
              <a:gd name="connsiteX35" fmla="*/ 9147934 w 12176796"/>
              <a:gd name="connsiteY35" fmla="*/ 409280 h 6857999"/>
              <a:gd name="connsiteX36" fmla="*/ 8400514 w 12176796"/>
              <a:gd name="connsiteY36" fmla="*/ 0 h 6857999"/>
              <a:gd name="connsiteX37" fmla="*/ 8596396 w 12176796"/>
              <a:gd name="connsiteY37" fmla="*/ 0 h 6857999"/>
              <a:gd name="connsiteX38" fmla="*/ 8753915 w 12176796"/>
              <a:gd name="connsiteY38" fmla="*/ 406034 h 6857999"/>
              <a:gd name="connsiteX39" fmla="*/ 9274089 w 12176796"/>
              <a:gd name="connsiteY39" fmla="*/ 6574185 h 6857999"/>
              <a:gd name="connsiteX40" fmla="*/ 9178284 w 12176796"/>
              <a:gd name="connsiteY40" fmla="*/ 6857999 h 6857999"/>
              <a:gd name="connsiteX41" fmla="*/ 8359108 w 12176796"/>
              <a:gd name="connsiteY41" fmla="*/ 6857999 h 6857999"/>
              <a:gd name="connsiteX42" fmla="*/ 8455289 w 12176796"/>
              <a:gd name="connsiteY42" fmla="*/ 6728996 h 6857999"/>
              <a:gd name="connsiteX43" fmla="*/ 8536048 w 12176796"/>
              <a:gd name="connsiteY43" fmla="*/ 326847 h 6857999"/>
              <a:gd name="connsiteX44" fmla="*/ 7881111 w 12176796"/>
              <a:gd name="connsiteY44" fmla="*/ 0 h 6857999"/>
              <a:gd name="connsiteX45" fmla="*/ 8048218 w 12176796"/>
              <a:gd name="connsiteY45" fmla="*/ 0 h 6857999"/>
              <a:gd name="connsiteX46" fmla="*/ 8192777 w 12176796"/>
              <a:gd name="connsiteY46" fmla="*/ 324498 h 6857999"/>
              <a:gd name="connsiteX47" fmla="*/ 8313599 w 12176796"/>
              <a:gd name="connsiteY47" fmla="*/ 6672414 h 6857999"/>
              <a:gd name="connsiteX48" fmla="*/ 8180800 w 12176796"/>
              <a:gd name="connsiteY48" fmla="*/ 6857999 h 6857999"/>
              <a:gd name="connsiteX49" fmla="*/ 6378551 w 12176796"/>
              <a:gd name="connsiteY49" fmla="*/ 6857999 h 6857999"/>
              <a:gd name="connsiteX50" fmla="*/ 6670579 w 12176796"/>
              <a:gd name="connsiteY50" fmla="*/ 6722603 h 6857999"/>
              <a:gd name="connsiteX51" fmla="*/ 6991213 w 12176796"/>
              <a:gd name="connsiteY51" fmla="*/ 6540195 h 6857999"/>
              <a:gd name="connsiteX52" fmla="*/ 7998184 w 12176796"/>
              <a:gd name="connsiteY52" fmla="*/ 255536 h 6857999"/>
              <a:gd name="connsiteX53" fmla="*/ 7431165 w 12176796"/>
              <a:gd name="connsiteY53" fmla="*/ 0 h 6857999"/>
              <a:gd name="connsiteX54" fmla="*/ 7581159 w 12176796"/>
              <a:gd name="connsiteY54" fmla="*/ 0 h 6857999"/>
              <a:gd name="connsiteX55" fmla="*/ 7705653 w 12176796"/>
              <a:gd name="connsiteY55" fmla="*/ 253725 h 6857999"/>
              <a:gd name="connsiteX56" fmla="*/ 6910186 w 12176796"/>
              <a:gd name="connsiteY56" fmla="*/ 6466446 h 6857999"/>
              <a:gd name="connsiteX57" fmla="*/ 6264741 w 12176796"/>
              <a:gd name="connsiteY57" fmla="*/ 6798085 h 6857999"/>
              <a:gd name="connsiteX58" fmla="*/ 6100271 w 12176796"/>
              <a:gd name="connsiteY58" fmla="*/ 6857999 h 6857999"/>
              <a:gd name="connsiteX59" fmla="*/ 1240204 w 12176796"/>
              <a:gd name="connsiteY59" fmla="*/ 6857999 h 6857999"/>
              <a:gd name="connsiteX60" fmla="*/ 1022732 w 12176796"/>
              <a:gd name="connsiteY60" fmla="*/ 6805459 h 6857999"/>
              <a:gd name="connsiteX61" fmla="*/ 513965 w 12176796"/>
              <a:gd name="connsiteY61" fmla="*/ 6663603 h 6857999"/>
              <a:gd name="connsiteX62" fmla="*/ 0 w 12176796"/>
              <a:gd name="connsiteY62" fmla="*/ 6501709 h 6857999"/>
              <a:gd name="connsiteX63" fmla="*/ 0 w 12176796"/>
              <a:gd name="connsiteY63" fmla="*/ 5557939 h 6857999"/>
              <a:gd name="connsiteX64" fmla="*/ 528464 w 12176796"/>
              <a:gd name="connsiteY64" fmla="*/ 5696373 h 6857999"/>
              <a:gd name="connsiteX65" fmla="*/ 6898657 w 12176796"/>
              <a:gd name="connsiteY65" fmla="*/ 5163216 h 6857999"/>
              <a:gd name="connsiteX66" fmla="*/ 7613170 w 12176796"/>
              <a:gd name="connsiteY66" fmla="*/ 392405 h 6857999"/>
              <a:gd name="connsiteX67" fmla="*/ 7016730 w 12176796"/>
              <a:gd name="connsiteY67" fmla="*/ 0 h 6857999"/>
              <a:gd name="connsiteX68" fmla="*/ 7178334 w 12176796"/>
              <a:gd name="connsiteY68" fmla="*/ 0 h 6857999"/>
              <a:gd name="connsiteX69" fmla="*/ 7373146 w 12176796"/>
              <a:gd name="connsiteY69" fmla="*/ 389654 h 6857999"/>
              <a:gd name="connsiteX70" fmla="*/ 6824312 w 12176796"/>
              <a:gd name="connsiteY70" fmla="*/ 5108369 h 6857999"/>
              <a:gd name="connsiteX71" fmla="*/ 525260 w 12176796"/>
              <a:gd name="connsiteY71" fmla="*/ 5516074 h 6857999"/>
              <a:gd name="connsiteX72" fmla="*/ 0 w 12176796"/>
              <a:gd name="connsiteY72" fmla="*/ 5368298 h 6857999"/>
              <a:gd name="connsiteX73" fmla="*/ 0 w 12176796"/>
              <a:gd name="connsiteY73" fmla="*/ 4579301 h 6857999"/>
              <a:gd name="connsiteX74" fmla="*/ 529974 w 12176796"/>
              <a:gd name="connsiteY74" fmla="*/ 4698186 h 6857999"/>
              <a:gd name="connsiteX75" fmla="*/ 6674432 w 12176796"/>
              <a:gd name="connsiteY75" fmla="*/ 3939939 h 6857999"/>
              <a:gd name="connsiteX76" fmla="*/ 7148725 w 12176796"/>
              <a:gd name="connsiteY76" fmla="*/ 287553 h 6857999"/>
              <a:gd name="connsiteX77" fmla="*/ 6613319 w 12176796"/>
              <a:gd name="connsiteY77" fmla="*/ 0 h 6857999"/>
              <a:gd name="connsiteX78" fmla="*/ 6809713 w 12176796"/>
              <a:gd name="connsiteY78" fmla="*/ 0 h 6857999"/>
              <a:gd name="connsiteX79" fmla="*/ 6952197 w 12176796"/>
              <a:gd name="connsiteY79" fmla="*/ 285554 h 6857999"/>
              <a:gd name="connsiteX80" fmla="*/ 6599801 w 12176796"/>
              <a:gd name="connsiteY80" fmla="*/ 3889114 h 6857999"/>
              <a:gd name="connsiteX81" fmla="*/ 525802 w 12176796"/>
              <a:gd name="connsiteY81" fmla="*/ 4530859 h 6857999"/>
              <a:gd name="connsiteX82" fmla="*/ 0 w 12176796"/>
              <a:gd name="connsiteY82" fmla="*/ 4403542 h 6857999"/>
              <a:gd name="connsiteX83" fmla="*/ 0 w 12176796"/>
              <a:gd name="connsiteY83" fmla="*/ 3739528 h 6857999"/>
              <a:gd name="connsiteX84" fmla="*/ 520863 w 12176796"/>
              <a:gd name="connsiteY84" fmla="*/ 3834453 h 6857999"/>
              <a:gd name="connsiteX85" fmla="*/ 6346146 w 12176796"/>
              <a:gd name="connsiteY85" fmla="*/ 2850746 h 6857999"/>
              <a:gd name="connsiteX86" fmla="*/ 6696832 w 12176796"/>
              <a:gd name="connsiteY86" fmla="*/ 200071 h 6857999"/>
              <a:gd name="connsiteX87" fmla="*/ 6186060 w 12176796"/>
              <a:gd name="connsiteY87" fmla="*/ 0 h 6857999"/>
              <a:gd name="connsiteX88" fmla="*/ 6452045 w 12176796"/>
              <a:gd name="connsiteY88" fmla="*/ 0 h 6857999"/>
              <a:gd name="connsiteX89" fmla="*/ 6541870 w 12176796"/>
              <a:gd name="connsiteY89" fmla="*/ 198254 h 6857999"/>
              <a:gd name="connsiteX90" fmla="*/ 6276942 w 12176796"/>
              <a:gd name="connsiteY90" fmla="*/ 2811636 h 6857999"/>
              <a:gd name="connsiteX91" fmla="*/ 517611 w 12176796"/>
              <a:gd name="connsiteY91" fmla="*/ 3679217 h 6857999"/>
              <a:gd name="connsiteX92" fmla="*/ 0 w 12176796"/>
              <a:gd name="connsiteY92" fmla="*/ 3575857 h 6857999"/>
              <a:gd name="connsiteX93" fmla="*/ 0 w 12176796"/>
              <a:gd name="connsiteY93" fmla="*/ 3016511 h 6857999"/>
              <a:gd name="connsiteX94" fmla="*/ 505177 w 12176796"/>
              <a:gd name="connsiteY94" fmla="*/ 3085776 h 6857999"/>
              <a:gd name="connsiteX95" fmla="*/ 5936815 w 12176796"/>
              <a:gd name="connsiteY95" fmla="*/ 1897805 h 6857999"/>
              <a:gd name="connsiteX96" fmla="*/ 6259174 w 12176796"/>
              <a:gd name="connsiteY96" fmla="*/ 256817 h 6857999"/>
              <a:gd name="connsiteX97" fmla="*/ 5694224 w 12176796"/>
              <a:gd name="connsiteY97" fmla="*/ 0 h 6857999"/>
              <a:gd name="connsiteX98" fmla="*/ 6064180 w 12176796"/>
              <a:gd name="connsiteY98" fmla="*/ 0 h 6857999"/>
              <a:gd name="connsiteX99" fmla="*/ 6145485 w 12176796"/>
              <a:gd name="connsiteY99" fmla="*/ 253284 h 6857999"/>
              <a:gd name="connsiteX100" fmla="*/ 5866678 w 12176796"/>
              <a:gd name="connsiteY100" fmla="*/ 1867882 h 6857999"/>
              <a:gd name="connsiteX101" fmla="*/ 500837 w 12176796"/>
              <a:gd name="connsiteY101" fmla="*/ 2946807 h 6857999"/>
              <a:gd name="connsiteX102" fmla="*/ 0 w 12176796"/>
              <a:gd name="connsiteY102" fmla="*/ 2871764 h 6857999"/>
              <a:gd name="connsiteX103" fmla="*/ 0 w 12176796"/>
              <a:gd name="connsiteY103" fmla="*/ 2392306 h 6857999"/>
              <a:gd name="connsiteX104" fmla="*/ 481996 w 12176796"/>
              <a:gd name="connsiteY104" fmla="*/ 2434305 h 6857999"/>
              <a:gd name="connsiteX105" fmla="*/ 5468968 w 12176796"/>
              <a:gd name="connsiteY105" fmla="*/ 1063894 h 6857999"/>
              <a:gd name="connsiteX106" fmla="*/ 5707507 w 12176796"/>
              <a:gd name="connsiteY106" fmla="*/ 136809 h 6857999"/>
              <a:gd name="connsiteX107" fmla="*/ 5075784 w 12176796"/>
              <a:gd name="connsiteY107" fmla="*/ 0 h 6857999"/>
              <a:gd name="connsiteX108" fmla="*/ 5602010 w 12176796"/>
              <a:gd name="connsiteY108" fmla="*/ 0 h 6857999"/>
              <a:gd name="connsiteX109" fmla="*/ 5619222 w 12176796"/>
              <a:gd name="connsiteY109" fmla="*/ 134733 h 6857999"/>
              <a:gd name="connsiteX110" fmla="*/ 5405433 w 12176796"/>
              <a:gd name="connsiteY110" fmla="*/ 1044008 h 6857999"/>
              <a:gd name="connsiteX111" fmla="*/ 477726 w 12176796"/>
              <a:gd name="connsiteY111" fmla="*/ 2310343 h 6857999"/>
              <a:gd name="connsiteX112" fmla="*/ 0 w 12176796"/>
              <a:gd name="connsiteY112" fmla="*/ 2262675 h 6857999"/>
              <a:gd name="connsiteX113" fmla="*/ 0 w 12176796"/>
              <a:gd name="connsiteY113" fmla="*/ 1853093 h 6857999"/>
              <a:gd name="connsiteX114" fmla="*/ 454506 w 12176796"/>
              <a:gd name="connsiteY114" fmla="*/ 1868767 h 6857999"/>
              <a:gd name="connsiteX115" fmla="*/ 4967386 w 12176796"/>
              <a:gd name="connsiteY115" fmla="*/ 344829 h 6857999"/>
              <a:gd name="connsiteX116" fmla="*/ 5035111 w 12176796"/>
              <a:gd name="connsiteY116" fmla="*/ 173780 h 6857999"/>
              <a:gd name="connsiteX117" fmla="*/ 4301411 w 12176796"/>
              <a:gd name="connsiteY117" fmla="*/ 0 h 6857999"/>
              <a:gd name="connsiteX118" fmla="*/ 5012691 w 12176796"/>
              <a:gd name="connsiteY118" fmla="*/ 0 h 6857999"/>
              <a:gd name="connsiteX119" fmla="*/ 4969975 w 12176796"/>
              <a:gd name="connsiteY119" fmla="*/ 164393 h 6857999"/>
              <a:gd name="connsiteX120" fmla="*/ 4904406 w 12176796"/>
              <a:gd name="connsiteY120" fmla="*/ 329802 h 6857999"/>
              <a:gd name="connsiteX121" fmla="*/ 449336 w 12176796"/>
              <a:gd name="connsiteY121" fmla="*/ 1749362 h 6857999"/>
              <a:gd name="connsiteX122" fmla="*/ 0 w 12176796"/>
              <a:gd name="connsiteY122" fmla="*/ 1728025 h 6857999"/>
              <a:gd name="connsiteX123" fmla="*/ 0 w 12176796"/>
              <a:gd name="connsiteY123" fmla="*/ 1373423 h 6857999"/>
              <a:gd name="connsiteX124" fmla="*/ 385102 w 12176796"/>
              <a:gd name="connsiteY124" fmla="*/ 1366740 h 6857999"/>
              <a:gd name="connsiteX125" fmla="*/ 4187348 w 12176796"/>
              <a:gd name="connsiteY125" fmla="*/ 154669 h 6857999"/>
              <a:gd name="connsiteX126" fmla="*/ 3335959 w 12176796"/>
              <a:gd name="connsiteY126" fmla="*/ 0 h 6857999"/>
              <a:gd name="connsiteX127" fmla="*/ 4232332 w 12176796"/>
              <a:gd name="connsiteY127" fmla="*/ 0 h 6857999"/>
              <a:gd name="connsiteX128" fmla="*/ 4118740 w 12176796"/>
              <a:gd name="connsiteY128" fmla="*/ 145353 h 6857999"/>
              <a:gd name="connsiteX129" fmla="*/ 376753 w 12176796"/>
              <a:gd name="connsiteY129" fmla="*/ 1260244 h 6857999"/>
              <a:gd name="connsiteX130" fmla="*/ 0 w 12176796"/>
              <a:gd name="connsiteY130" fmla="*/ 1262959 h 6857999"/>
              <a:gd name="connsiteX131" fmla="*/ 0 w 12176796"/>
              <a:gd name="connsiteY131" fmla="*/ 953437 h 6857999"/>
              <a:gd name="connsiteX132" fmla="*/ 533758 w 12176796"/>
              <a:gd name="connsiteY132" fmla="*/ 908045 h 6857999"/>
              <a:gd name="connsiteX133" fmla="*/ 3209854 w 12176796"/>
              <a:gd name="connsiteY133" fmla="*/ 91377 h 6857999"/>
              <a:gd name="connsiteX134" fmla="*/ 2184007 w 12176796"/>
              <a:gd name="connsiteY134" fmla="*/ 0 h 6857999"/>
              <a:gd name="connsiteX135" fmla="*/ 3236698 w 12176796"/>
              <a:gd name="connsiteY135" fmla="*/ 0 h 6857999"/>
              <a:gd name="connsiteX136" fmla="*/ 3111685 w 12176796"/>
              <a:gd name="connsiteY136" fmla="*/ 83055 h 6857999"/>
              <a:gd name="connsiteX137" fmla="*/ 512890 w 12176796"/>
              <a:gd name="connsiteY137" fmla="*/ 815330 h 6857999"/>
              <a:gd name="connsiteX138" fmla="*/ 0 w 12176796"/>
              <a:gd name="connsiteY138" fmla="*/ 854002 h 6857999"/>
              <a:gd name="connsiteX139" fmla="*/ 0 w 12176796"/>
              <a:gd name="connsiteY139" fmla="*/ 574319 h 6857999"/>
              <a:gd name="connsiteX140" fmla="*/ 317944 w 12176796"/>
              <a:gd name="connsiteY140" fmla="*/ 530520 h 6857999"/>
              <a:gd name="connsiteX141" fmla="*/ 1970538 w 12176796"/>
              <a:gd name="connsiteY141" fmla="*/ 93240 h 6857999"/>
              <a:gd name="connsiteX142" fmla="*/ 916340 w 12176796"/>
              <a:gd name="connsiteY142" fmla="*/ 0 h 6857999"/>
              <a:gd name="connsiteX143" fmla="*/ 2022013 w 12176796"/>
              <a:gd name="connsiteY143" fmla="*/ 0 h 6857999"/>
              <a:gd name="connsiteX144" fmla="*/ 1821884 w 12176796"/>
              <a:gd name="connsiteY144" fmla="*/ 78282 h 6857999"/>
              <a:gd name="connsiteX145" fmla="*/ 290773 w 12176796"/>
              <a:gd name="connsiteY145" fmla="*/ 442242 h 6857999"/>
              <a:gd name="connsiteX146" fmla="*/ 0 w 12176796"/>
              <a:gd name="connsiteY146" fmla="*/ 479300 h 6857999"/>
              <a:gd name="connsiteX147" fmla="*/ 0 w 12176796"/>
              <a:gd name="connsiteY147" fmla="*/ 229628 h 6857999"/>
              <a:gd name="connsiteX148" fmla="*/ 483305 w 12176796"/>
              <a:gd name="connsiteY148" fmla="*/ 123772 h 6857999"/>
              <a:gd name="connsiteX149" fmla="*/ 0 w 12176796"/>
              <a:gd name="connsiteY149" fmla="*/ 0 h 6857999"/>
              <a:gd name="connsiteX150" fmla="*/ 648476 w 12176796"/>
              <a:gd name="connsiteY150" fmla="*/ 0 h 6857999"/>
              <a:gd name="connsiteX151" fmla="*/ 341829 w 12176796"/>
              <a:gd name="connsiteY151" fmla="*/ 77314 h 6857999"/>
              <a:gd name="connsiteX152" fmla="*/ 0 w 12176796"/>
              <a:gd name="connsiteY152" fmla="*/ 144273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2176796" h="6857999">
                <a:moveTo>
                  <a:pt x="0" y="6705229"/>
                </a:moveTo>
                <a:lnTo>
                  <a:pt x="517237" y="6856007"/>
                </a:lnTo>
                <a:lnTo>
                  <a:pt x="525026" y="6857999"/>
                </a:lnTo>
                <a:lnTo>
                  <a:pt x="0" y="6857999"/>
                </a:lnTo>
                <a:close/>
                <a:moveTo>
                  <a:pt x="11500117" y="0"/>
                </a:moveTo>
                <a:lnTo>
                  <a:pt x="11984305" y="0"/>
                </a:lnTo>
                <a:lnTo>
                  <a:pt x="12062975" y="729554"/>
                </a:lnTo>
                <a:cubicBezTo>
                  <a:pt x="12246053" y="2678471"/>
                  <a:pt x="12205377" y="4551247"/>
                  <a:pt x="11961855" y="6297955"/>
                </a:cubicBezTo>
                <a:lnTo>
                  <a:pt x="11874882" y="6857999"/>
                </a:lnTo>
                <a:lnTo>
                  <a:pt x="11609626" y="6857999"/>
                </a:lnTo>
                <a:lnTo>
                  <a:pt x="11684441" y="6390799"/>
                </a:lnTo>
                <a:cubicBezTo>
                  <a:pt x="11928662" y="4645193"/>
                  <a:pt x="11915427" y="2740363"/>
                  <a:pt x="11622387" y="746832"/>
                </a:cubicBezTo>
                <a:close/>
                <a:moveTo>
                  <a:pt x="10526335" y="0"/>
                </a:moveTo>
                <a:lnTo>
                  <a:pt x="10906519" y="0"/>
                </a:lnTo>
                <a:lnTo>
                  <a:pt x="11042610" y="747765"/>
                </a:lnTo>
                <a:cubicBezTo>
                  <a:pt x="11372579" y="2743763"/>
                  <a:pt x="11421470" y="4650826"/>
                  <a:pt x="11211619" y="6396558"/>
                </a:cubicBezTo>
                <a:lnTo>
                  <a:pt x="11146870" y="6857999"/>
                </a:lnTo>
                <a:lnTo>
                  <a:pt x="10880778" y="6857999"/>
                </a:lnTo>
                <a:lnTo>
                  <a:pt x="10937588" y="6546537"/>
                </a:lnTo>
                <a:cubicBezTo>
                  <a:pt x="11208320" y="4801828"/>
                  <a:pt x="11138174" y="2842038"/>
                  <a:pt x="10704817" y="775136"/>
                </a:cubicBezTo>
                <a:close/>
                <a:moveTo>
                  <a:pt x="9696889" y="0"/>
                </a:moveTo>
                <a:lnTo>
                  <a:pt x="10002225" y="0"/>
                </a:lnTo>
                <a:lnTo>
                  <a:pt x="10196820" y="777056"/>
                </a:lnTo>
                <a:cubicBezTo>
                  <a:pt x="10673182" y="2849175"/>
                  <a:pt x="10784491" y="4814728"/>
                  <a:pt x="10550927" y="6560129"/>
                </a:cubicBezTo>
                <a:lnTo>
                  <a:pt x="10502955" y="6857999"/>
                </a:lnTo>
                <a:lnTo>
                  <a:pt x="10185281" y="6857999"/>
                </a:lnTo>
                <a:lnTo>
                  <a:pt x="10186233" y="6854326"/>
                </a:lnTo>
                <a:cubicBezTo>
                  <a:pt x="10627671" y="5002148"/>
                  <a:pt x="10512067" y="2782458"/>
                  <a:pt x="9822998" y="414591"/>
                </a:cubicBezTo>
                <a:close/>
                <a:moveTo>
                  <a:pt x="8999553" y="0"/>
                </a:moveTo>
                <a:lnTo>
                  <a:pt x="9241499" y="0"/>
                </a:lnTo>
                <a:lnTo>
                  <a:pt x="9377646" y="417850"/>
                </a:lnTo>
                <a:cubicBezTo>
                  <a:pt x="10079729" y="2663706"/>
                  <a:pt x="10265100" y="4776355"/>
                  <a:pt x="9944567" y="6561701"/>
                </a:cubicBezTo>
                <a:lnTo>
                  <a:pt x="9885439" y="6857999"/>
                </a:lnTo>
                <a:lnTo>
                  <a:pt x="9410515" y="6857999"/>
                </a:lnTo>
                <a:lnTo>
                  <a:pt x="9496238" y="6626282"/>
                </a:lnTo>
                <a:cubicBezTo>
                  <a:pt x="10077497" y="4916206"/>
                  <a:pt x="9957939" y="2746056"/>
                  <a:pt x="9147934" y="409280"/>
                </a:cubicBezTo>
                <a:close/>
                <a:moveTo>
                  <a:pt x="8400514" y="0"/>
                </a:moveTo>
                <a:lnTo>
                  <a:pt x="8596396" y="0"/>
                </a:lnTo>
                <a:lnTo>
                  <a:pt x="8753915" y="406034"/>
                </a:lnTo>
                <a:cubicBezTo>
                  <a:pt x="9616756" y="2724639"/>
                  <a:pt x="9795334" y="4880497"/>
                  <a:pt x="9274089" y="6574185"/>
                </a:cubicBezTo>
                <a:lnTo>
                  <a:pt x="9178284" y="6857999"/>
                </a:lnTo>
                <a:lnTo>
                  <a:pt x="8359108" y="6857999"/>
                </a:lnTo>
                <a:lnTo>
                  <a:pt x="8455289" y="6728996"/>
                </a:lnTo>
                <a:cubicBezTo>
                  <a:pt x="9546598" y="5168686"/>
                  <a:pt x="9546403" y="2859761"/>
                  <a:pt x="8536048" y="326847"/>
                </a:cubicBezTo>
                <a:close/>
                <a:moveTo>
                  <a:pt x="7881111" y="0"/>
                </a:moveTo>
                <a:lnTo>
                  <a:pt x="8048218" y="0"/>
                </a:lnTo>
                <a:lnTo>
                  <a:pt x="8192777" y="324498"/>
                </a:lnTo>
                <a:cubicBezTo>
                  <a:pt x="9273451" y="2839524"/>
                  <a:pt x="9343690" y="5132833"/>
                  <a:pt x="8313599" y="6672414"/>
                </a:cubicBezTo>
                <a:lnTo>
                  <a:pt x="8180800" y="6857999"/>
                </a:lnTo>
                <a:lnTo>
                  <a:pt x="6378551" y="6857999"/>
                </a:lnTo>
                <a:lnTo>
                  <a:pt x="6670579" y="6722603"/>
                </a:lnTo>
                <a:cubicBezTo>
                  <a:pt x="6780881" y="6665881"/>
                  <a:pt x="6887815" y="6605096"/>
                  <a:pt x="6991213" y="6540195"/>
                </a:cubicBezTo>
                <a:cubicBezTo>
                  <a:pt x="8923363" y="5321440"/>
                  <a:pt x="9183902" y="2936072"/>
                  <a:pt x="7998184" y="255536"/>
                </a:cubicBezTo>
                <a:close/>
                <a:moveTo>
                  <a:pt x="7431165" y="0"/>
                </a:moveTo>
                <a:lnTo>
                  <a:pt x="7581159" y="0"/>
                </a:lnTo>
                <a:lnTo>
                  <a:pt x="7705653" y="253725"/>
                </a:lnTo>
                <a:cubicBezTo>
                  <a:pt x="8969803" y="2915655"/>
                  <a:pt x="8791989" y="5286175"/>
                  <a:pt x="6910186" y="6466446"/>
                </a:cubicBezTo>
                <a:cubicBezTo>
                  <a:pt x="6709163" y="6593773"/>
                  <a:pt x="6493549" y="6704170"/>
                  <a:pt x="6264741" y="6798085"/>
                </a:cubicBezTo>
                <a:lnTo>
                  <a:pt x="6100271" y="6857999"/>
                </a:lnTo>
                <a:lnTo>
                  <a:pt x="1240204" y="6857999"/>
                </a:lnTo>
                <a:lnTo>
                  <a:pt x="1022732" y="6805459"/>
                </a:lnTo>
                <a:cubicBezTo>
                  <a:pt x="854290" y="6761602"/>
                  <a:pt x="684642" y="6714298"/>
                  <a:pt x="513965" y="6663603"/>
                </a:cubicBezTo>
                <a:lnTo>
                  <a:pt x="0" y="6501709"/>
                </a:lnTo>
                <a:lnTo>
                  <a:pt x="0" y="5557939"/>
                </a:lnTo>
                <a:lnTo>
                  <a:pt x="528464" y="5696373"/>
                </a:lnTo>
                <a:cubicBezTo>
                  <a:pt x="3157841" y="6338768"/>
                  <a:pt x="5504463" y="6211792"/>
                  <a:pt x="6898657" y="5163216"/>
                </a:cubicBezTo>
                <a:cubicBezTo>
                  <a:pt x="8292853" y="4119322"/>
                  <a:pt x="8466113" y="2364480"/>
                  <a:pt x="7613170" y="392405"/>
                </a:cubicBezTo>
                <a:close/>
                <a:moveTo>
                  <a:pt x="7016730" y="0"/>
                </a:moveTo>
                <a:lnTo>
                  <a:pt x="7178334" y="0"/>
                </a:lnTo>
                <a:lnTo>
                  <a:pt x="7373146" y="389654"/>
                </a:lnTo>
                <a:cubicBezTo>
                  <a:pt x="8290910" y="2348209"/>
                  <a:pt x="8180797" y="4092547"/>
                  <a:pt x="6824312" y="5108369"/>
                </a:cubicBezTo>
                <a:cubicBezTo>
                  <a:pt x="5467829" y="6124193"/>
                  <a:pt x="3138566" y="6205236"/>
                  <a:pt x="525260" y="5516074"/>
                </a:cubicBezTo>
                <a:lnTo>
                  <a:pt x="0" y="5368298"/>
                </a:lnTo>
                <a:lnTo>
                  <a:pt x="0" y="4579301"/>
                </a:lnTo>
                <a:lnTo>
                  <a:pt x="529974" y="4698186"/>
                </a:lnTo>
                <a:cubicBezTo>
                  <a:pt x="3163314" y="5243072"/>
                  <a:pt x="5458461" y="5025981"/>
                  <a:pt x="6674432" y="3939939"/>
                </a:cubicBezTo>
                <a:cubicBezTo>
                  <a:pt x="7668827" y="3055190"/>
                  <a:pt x="7771509" y="1740356"/>
                  <a:pt x="7148725" y="287553"/>
                </a:cubicBezTo>
                <a:close/>
                <a:moveTo>
                  <a:pt x="6613319" y="0"/>
                </a:moveTo>
                <a:lnTo>
                  <a:pt x="6809713" y="0"/>
                </a:lnTo>
                <a:lnTo>
                  <a:pt x="6952197" y="285554"/>
                </a:lnTo>
                <a:cubicBezTo>
                  <a:pt x="7627683" y="1728061"/>
                  <a:pt x="7567220" y="3027968"/>
                  <a:pt x="6599801" y="3889114"/>
                </a:cubicBezTo>
                <a:cubicBezTo>
                  <a:pt x="5421605" y="4946825"/>
                  <a:pt x="3138850" y="5118235"/>
                  <a:pt x="525802" y="4530859"/>
                </a:cubicBezTo>
                <a:lnTo>
                  <a:pt x="0" y="4403542"/>
                </a:lnTo>
                <a:lnTo>
                  <a:pt x="0" y="3739528"/>
                </a:lnTo>
                <a:lnTo>
                  <a:pt x="520863" y="3834453"/>
                </a:lnTo>
                <a:cubicBezTo>
                  <a:pt x="3106106" y="4261223"/>
                  <a:pt x="5313873" y="3955259"/>
                  <a:pt x="6346146" y="2850746"/>
                </a:cubicBezTo>
                <a:cubicBezTo>
                  <a:pt x="7005504" y="2148726"/>
                  <a:pt x="7092315" y="1218550"/>
                  <a:pt x="6696832" y="200071"/>
                </a:cubicBezTo>
                <a:close/>
                <a:moveTo>
                  <a:pt x="6186060" y="0"/>
                </a:moveTo>
                <a:lnTo>
                  <a:pt x="6452045" y="0"/>
                </a:lnTo>
                <a:lnTo>
                  <a:pt x="6541870" y="198254"/>
                </a:lnTo>
                <a:cubicBezTo>
                  <a:pt x="6969738" y="1207633"/>
                  <a:pt x="6914679" y="2128136"/>
                  <a:pt x="6276942" y="2811636"/>
                </a:cubicBezTo>
                <a:cubicBezTo>
                  <a:pt x="5277101" y="3883704"/>
                  <a:pt x="3086568" y="4148209"/>
                  <a:pt x="517611" y="3679217"/>
                </a:cubicBezTo>
                <a:lnTo>
                  <a:pt x="0" y="3575857"/>
                </a:lnTo>
                <a:lnTo>
                  <a:pt x="0" y="3016511"/>
                </a:lnTo>
                <a:lnTo>
                  <a:pt x="505177" y="3085776"/>
                </a:lnTo>
                <a:cubicBezTo>
                  <a:pt x="3009237" y="3386527"/>
                  <a:pt x="5093706" y="2993280"/>
                  <a:pt x="5936815" y="1897805"/>
                </a:cubicBezTo>
                <a:cubicBezTo>
                  <a:pt x="6305046" y="1421539"/>
                  <a:pt x="6399625" y="861162"/>
                  <a:pt x="6259174" y="256817"/>
                </a:cubicBezTo>
                <a:close/>
                <a:moveTo>
                  <a:pt x="5694224" y="0"/>
                </a:moveTo>
                <a:lnTo>
                  <a:pt x="6064180" y="0"/>
                </a:lnTo>
                <a:lnTo>
                  <a:pt x="6145485" y="253284"/>
                </a:lnTo>
                <a:cubicBezTo>
                  <a:pt x="6304826" y="849788"/>
                  <a:pt x="6224762" y="1404715"/>
                  <a:pt x="5866678" y="1867882"/>
                </a:cubicBezTo>
                <a:cubicBezTo>
                  <a:pt x="5050724" y="2925923"/>
                  <a:pt x="2983485" y="3277337"/>
                  <a:pt x="500837" y="2946807"/>
                </a:cubicBezTo>
                <a:lnTo>
                  <a:pt x="0" y="2871764"/>
                </a:lnTo>
                <a:lnTo>
                  <a:pt x="0" y="2392306"/>
                </a:lnTo>
                <a:lnTo>
                  <a:pt x="481996" y="2434305"/>
                </a:lnTo>
                <a:cubicBezTo>
                  <a:pt x="2868117" y="2602385"/>
                  <a:pt x="4804318" y="2135981"/>
                  <a:pt x="5468968" y="1063894"/>
                </a:cubicBezTo>
                <a:cubicBezTo>
                  <a:pt x="5650532" y="779876"/>
                  <a:pt x="5726183" y="465272"/>
                  <a:pt x="5707507" y="136809"/>
                </a:cubicBezTo>
                <a:close/>
                <a:moveTo>
                  <a:pt x="5075784" y="0"/>
                </a:moveTo>
                <a:lnTo>
                  <a:pt x="5602010" y="0"/>
                </a:lnTo>
                <a:lnTo>
                  <a:pt x="5619222" y="134733"/>
                </a:lnTo>
                <a:cubicBezTo>
                  <a:pt x="5646882" y="457899"/>
                  <a:pt x="5576905" y="764336"/>
                  <a:pt x="5405433" y="1044008"/>
                </a:cubicBezTo>
                <a:cubicBezTo>
                  <a:pt x="4762413" y="2074049"/>
                  <a:pt x="2842807" y="2507134"/>
                  <a:pt x="477726" y="2310343"/>
                </a:cubicBezTo>
                <a:lnTo>
                  <a:pt x="0" y="2262675"/>
                </a:lnTo>
                <a:lnTo>
                  <a:pt x="0" y="1853093"/>
                </a:lnTo>
                <a:lnTo>
                  <a:pt x="454506" y="1868767"/>
                </a:lnTo>
                <a:cubicBezTo>
                  <a:pt x="2700942" y="1908912"/>
                  <a:pt x="4464857" y="1374871"/>
                  <a:pt x="4967386" y="344829"/>
                </a:cubicBezTo>
                <a:cubicBezTo>
                  <a:pt x="4993323" y="289894"/>
                  <a:pt x="5016378" y="232461"/>
                  <a:pt x="5035111" y="173780"/>
                </a:cubicBezTo>
                <a:close/>
                <a:moveTo>
                  <a:pt x="4301411" y="0"/>
                </a:moveTo>
                <a:lnTo>
                  <a:pt x="5012691" y="0"/>
                </a:lnTo>
                <a:lnTo>
                  <a:pt x="4969975" y="164393"/>
                </a:lnTo>
                <a:cubicBezTo>
                  <a:pt x="4951962" y="219945"/>
                  <a:pt x="4930346" y="274874"/>
                  <a:pt x="4904406" y="329802"/>
                </a:cubicBezTo>
                <a:cubicBezTo>
                  <a:pt x="4423451" y="1317576"/>
                  <a:pt x="2670867" y="1818192"/>
                  <a:pt x="449336" y="1749362"/>
                </a:cubicBezTo>
                <a:lnTo>
                  <a:pt x="0" y="1728025"/>
                </a:lnTo>
                <a:lnTo>
                  <a:pt x="0" y="1373423"/>
                </a:lnTo>
                <a:lnTo>
                  <a:pt x="385102" y="1366740"/>
                </a:lnTo>
                <a:cubicBezTo>
                  <a:pt x="2161974" y="1308711"/>
                  <a:pt x="3579993" y="877925"/>
                  <a:pt x="4187348" y="154669"/>
                </a:cubicBezTo>
                <a:close/>
                <a:moveTo>
                  <a:pt x="3335959" y="0"/>
                </a:moveTo>
                <a:lnTo>
                  <a:pt x="4232332" y="0"/>
                </a:lnTo>
                <a:lnTo>
                  <a:pt x="4118740" y="145353"/>
                </a:lnTo>
                <a:cubicBezTo>
                  <a:pt x="3513863" y="825710"/>
                  <a:pt x="2115921" y="1221861"/>
                  <a:pt x="376753" y="1260244"/>
                </a:cubicBezTo>
                <a:lnTo>
                  <a:pt x="0" y="1262959"/>
                </a:lnTo>
                <a:lnTo>
                  <a:pt x="0" y="953437"/>
                </a:lnTo>
                <a:lnTo>
                  <a:pt x="533758" y="908045"/>
                </a:lnTo>
                <a:cubicBezTo>
                  <a:pt x="1664749" y="784298"/>
                  <a:pt x="2608316" y="498689"/>
                  <a:pt x="3209854" y="91377"/>
                </a:cubicBezTo>
                <a:close/>
                <a:moveTo>
                  <a:pt x="2184007" y="0"/>
                </a:moveTo>
                <a:lnTo>
                  <a:pt x="3236698" y="0"/>
                </a:lnTo>
                <a:lnTo>
                  <a:pt x="3111685" y="83055"/>
                </a:lnTo>
                <a:cubicBezTo>
                  <a:pt x="2514293" y="454604"/>
                  <a:pt x="1600627" y="708516"/>
                  <a:pt x="512890" y="815330"/>
                </a:cubicBezTo>
                <a:lnTo>
                  <a:pt x="0" y="854002"/>
                </a:lnTo>
                <a:lnTo>
                  <a:pt x="0" y="574319"/>
                </a:lnTo>
                <a:lnTo>
                  <a:pt x="317944" y="530520"/>
                </a:lnTo>
                <a:cubicBezTo>
                  <a:pt x="944995" y="433561"/>
                  <a:pt x="1505586" y="282886"/>
                  <a:pt x="1970538" y="93240"/>
                </a:cubicBezTo>
                <a:close/>
                <a:moveTo>
                  <a:pt x="916340" y="0"/>
                </a:moveTo>
                <a:lnTo>
                  <a:pt x="2022013" y="0"/>
                </a:lnTo>
                <a:lnTo>
                  <a:pt x="1821884" y="78282"/>
                </a:lnTo>
                <a:cubicBezTo>
                  <a:pt x="1383671" y="238209"/>
                  <a:pt x="865194" y="360933"/>
                  <a:pt x="290773" y="442242"/>
                </a:cubicBezTo>
                <a:lnTo>
                  <a:pt x="0" y="479300"/>
                </a:lnTo>
                <a:lnTo>
                  <a:pt x="0" y="229628"/>
                </a:lnTo>
                <a:lnTo>
                  <a:pt x="483305" y="123772"/>
                </a:lnTo>
                <a:close/>
                <a:moveTo>
                  <a:pt x="0" y="0"/>
                </a:moveTo>
                <a:lnTo>
                  <a:pt x="648476" y="0"/>
                </a:lnTo>
                <a:lnTo>
                  <a:pt x="341829" y="77314"/>
                </a:lnTo>
                <a:lnTo>
                  <a:pt x="0" y="144273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818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6"/>
          <p:cNvSpPr>
            <a:spLocks noGrp="1"/>
          </p:cNvSpPr>
          <p:nvPr>
            <p:ph type="pic" sz="quarter" idx="10"/>
          </p:nvPr>
        </p:nvSpPr>
        <p:spPr>
          <a:xfrm>
            <a:off x="986" y="0"/>
            <a:ext cx="12176796" cy="6858000"/>
          </a:xfrm>
          <a:custGeom>
            <a:avLst/>
            <a:gdLst>
              <a:gd name="connsiteX0" fmla="*/ 12176796 w 12176796"/>
              <a:gd name="connsiteY0" fmla="*/ 5170423 h 6858000"/>
              <a:gd name="connsiteX1" fmla="*/ 12176796 w 12176796"/>
              <a:gd name="connsiteY1" fmla="*/ 5240532 h 6858000"/>
              <a:gd name="connsiteX2" fmla="*/ 12151101 w 12176796"/>
              <a:gd name="connsiteY2" fmla="*/ 5291111 h 6858000"/>
              <a:gd name="connsiteX3" fmla="*/ 12149684 w 12176796"/>
              <a:gd name="connsiteY3" fmla="*/ 5712211 h 6858000"/>
              <a:gd name="connsiteX4" fmla="*/ 12176796 w 12176796"/>
              <a:gd name="connsiteY4" fmla="*/ 5751134 h 6858000"/>
              <a:gd name="connsiteX5" fmla="*/ 12176796 w 12176796"/>
              <a:gd name="connsiteY5" fmla="*/ 5776758 h 6858000"/>
              <a:gd name="connsiteX6" fmla="*/ 12138425 w 12176796"/>
              <a:gd name="connsiteY6" fmla="*/ 5727812 h 6858000"/>
              <a:gd name="connsiteX7" fmla="*/ 12141268 w 12176796"/>
              <a:gd name="connsiteY7" fmla="*/ 5236338 h 6858000"/>
              <a:gd name="connsiteX8" fmla="*/ 12176796 w 12176796"/>
              <a:gd name="connsiteY8" fmla="*/ 4798017 h 6858000"/>
              <a:gd name="connsiteX9" fmla="*/ 12176796 w 12176796"/>
              <a:gd name="connsiteY9" fmla="*/ 4850668 h 6858000"/>
              <a:gd name="connsiteX10" fmla="*/ 12059903 w 12176796"/>
              <a:gd name="connsiteY10" fmla="*/ 4965521 h 6858000"/>
              <a:gd name="connsiteX11" fmla="*/ 11890688 w 12176796"/>
              <a:gd name="connsiteY11" fmla="*/ 5776815 h 6858000"/>
              <a:gd name="connsiteX12" fmla="*/ 12100230 w 12176796"/>
              <a:gd name="connsiteY12" fmla="*/ 5935079 h 6858000"/>
              <a:gd name="connsiteX13" fmla="*/ 12176796 w 12176796"/>
              <a:gd name="connsiteY13" fmla="*/ 5969327 h 6858000"/>
              <a:gd name="connsiteX14" fmla="*/ 12176796 w 12176796"/>
              <a:gd name="connsiteY14" fmla="*/ 5991829 h 6858000"/>
              <a:gd name="connsiteX15" fmla="*/ 12092686 w 12176796"/>
              <a:gd name="connsiteY15" fmla="*/ 5954254 h 6858000"/>
              <a:gd name="connsiteX16" fmla="*/ 11868001 w 12176796"/>
              <a:gd name="connsiteY16" fmla="*/ 5786090 h 6858000"/>
              <a:gd name="connsiteX17" fmla="*/ 12050327 w 12176796"/>
              <a:gd name="connsiteY17" fmla="*/ 4920070 h 6858000"/>
              <a:gd name="connsiteX18" fmla="*/ 12176796 w 12176796"/>
              <a:gd name="connsiteY18" fmla="*/ 4522893 h 6858000"/>
              <a:gd name="connsiteX19" fmla="*/ 12176796 w 12176796"/>
              <a:gd name="connsiteY19" fmla="*/ 4577615 h 6858000"/>
              <a:gd name="connsiteX20" fmla="*/ 11977493 w 12176796"/>
              <a:gd name="connsiteY20" fmla="*/ 4716721 h 6858000"/>
              <a:gd name="connsiteX21" fmla="*/ 11521916 w 12176796"/>
              <a:gd name="connsiteY21" fmla="*/ 5722913 h 6858000"/>
              <a:gd name="connsiteX22" fmla="*/ 11968853 w 12176796"/>
              <a:gd name="connsiteY22" fmla="*/ 6017360 h 6858000"/>
              <a:gd name="connsiteX23" fmla="*/ 12176796 w 12176796"/>
              <a:gd name="connsiteY23" fmla="*/ 6071213 h 6858000"/>
              <a:gd name="connsiteX24" fmla="*/ 12176796 w 12176796"/>
              <a:gd name="connsiteY24" fmla="*/ 6097709 h 6858000"/>
              <a:gd name="connsiteX25" fmla="*/ 11963901 w 12176796"/>
              <a:gd name="connsiteY25" fmla="*/ 6039938 h 6858000"/>
              <a:gd name="connsiteX26" fmla="*/ 11499685 w 12176796"/>
              <a:gd name="connsiteY26" fmla="*/ 5731510 h 6858000"/>
              <a:gd name="connsiteX27" fmla="*/ 11968020 w 12176796"/>
              <a:gd name="connsiteY27" fmla="*/ 4667745 h 6858000"/>
              <a:gd name="connsiteX28" fmla="*/ 12176796 w 12176796"/>
              <a:gd name="connsiteY28" fmla="*/ 4270938 h 6858000"/>
              <a:gd name="connsiteX29" fmla="*/ 12176796 w 12176796"/>
              <a:gd name="connsiteY29" fmla="*/ 4330715 h 6858000"/>
              <a:gd name="connsiteX30" fmla="*/ 12039040 w 12176796"/>
              <a:gd name="connsiteY30" fmla="*/ 4400757 h 6858000"/>
              <a:gd name="connsiteX31" fmla="*/ 11125215 w 12176796"/>
              <a:gd name="connsiteY31" fmla="*/ 5641252 h 6858000"/>
              <a:gd name="connsiteX32" fmla="*/ 11997061 w 12176796"/>
              <a:gd name="connsiteY32" fmla="*/ 6118006 h 6858000"/>
              <a:gd name="connsiteX33" fmla="*/ 12176796 w 12176796"/>
              <a:gd name="connsiteY33" fmla="*/ 6148775 h 6858000"/>
              <a:gd name="connsiteX34" fmla="*/ 12176796 w 12176796"/>
              <a:gd name="connsiteY34" fmla="*/ 6183763 h 6858000"/>
              <a:gd name="connsiteX35" fmla="*/ 11992868 w 12176796"/>
              <a:gd name="connsiteY35" fmla="*/ 6149787 h 6858000"/>
              <a:gd name="connsiteX36" fmla="*/ 11101446 w 12176796"/>
              <a:gd name="connsiteY36" fmla="*/ 5644768 h 6858000"/>
              <a:gd name="connsiteX37" fmla="*/ 12033740 w 12176796"/>
              <a:gd name="connsiteY37" fmla="*/ 4344403 h 6858000"/>
              <a:gd name="connsiteX38" fmla="*/ 12176796 w 12176796"/>
              <a:gd name="connsiteY38" fmla="*/ 4027012 h 6858000"/>
              <a:gd name="connsiteX39" fmla="*/ 12176796 w 12176796"/>
              <a:gd name="connsiteY39" fmla="*/ 4088754 h 6858000"/>
              <a:gd name="connsiteX40" fmla="*/ 11997351 w 12176796"/>
              <a:gd name="connsiteY40" fmla="*/ 4160158 h 6858000"/>
              <a:gd name="connsiteX41" fmla="*/ 10697903 w 12176796"/>
              <a:gd name="connsiteY41" fmla="*/ 5522904 h 6858000"/>
              <a:gd name="connsiteX42" fmla="*/ 11907667 w 12176796"/>
              <a:gd name="connsiteY42" fmla="*/ 6175528 h 6858000"/>
              <a:gd name="connsiteX43" fmla="*/ 12176796 w 12176796"/>
              <a:gd name="connsiteY43" fmla="*/ 6215853 h 6858000"/>
              <a:gd name="connsiteX44" fmla="*/ 12176796 w 12176796"/>
              <a:gd name="connsiteY44" fmla="*/ 6261139 h 6858000"/>
              <a:gd name="connsiteX45" fmla="*/ 11903360 w 12176796"/>
              <a:gd name="connsiteY45" fmla="*/ 6217384 h 6858000"/>
              <a:gd name="connsiteX46" fmla="*/ 10669109 w 12176796"/>
              <a:gd name="connsiteY46" fmla="*/ 5528058 h 6858000"/>
              <a:gd name="connsiteX47" fmla="*/ 11992154 w 12176796"/>
              <a:gd name="connsiteY47" fmla="*/ 4101767 h 6858000"/>
              <a:gd name="connsiteX48" fmla="*/ 12176796 w 12176796"/>
              <a:gd name="connsiteY48" fmla="*/ 3781073 h 6858000"/>
              <a:gd name="connsiteX49" fmla="*/ 12176796 w 12176796"/>
              <a:gd name="connsiteY49" fmla="*/ 3845191 h 6858000"/>
              <a:gd name="connsiteX50" fmla="*/ 11955696 w 12176796"/>
              <a:gd name="connsiteY50" fmla="*/ 3913485 h 6858000"/>
              <a:gd name="connsiteX51" fmla="*/ 10242514 w 12176796"/>
              <a:gd name="connsiteY51" fmla="*/ 5365648 h 6858000"/>
              <a:gd name="connsiteX52" fmla="*/ 11806056 w 12176796"/>
              <a:gd name="connsiteY52" fmla="*/ 6233535 h 6858000"/>
              <a:gd name="connsiteX53" fmla="*/ 12176796 w 12176796"/>
              <a:gd name="connsiteY53" fmla="*/ 6288379 h 6858000"/>
              <a:gd name="connsiteX54" fmla="*/ 12176796 w 12176796"/>
              <a:gd name="connsiteY54" fmla="*/ 6342533 h 6858000"/>
              <a:gd name="connsiteX55" fmla="*/ 11799745 w 12176796"/>
              <a:gd name="connsiteY55" fmla="*/ 6283960 h 6858000"/>
              <a:gd name="connsiteX56" fmla="*/ 10207438 w 12176796"/>
              <a:gd name="connsiteY56" fmla="*/ 5365334 h 6858000"/>
              <a:gd name="connsiteX57" fmla="*/ 11950372 w 12176796"/>
              <a:gd name="connsiteY57" fmla="*/ 3852028 h 6858000"/>
              <a:gd name="connsiteX58" fmla="*/ 12176796 w 12176796"/>
              <a:gd name="connsiteY58" fmla="*/ 3518232 h 6858000"/>
              <a:gd name="connsiteX59" fmla="*/ 12176796 w 12176796"/>
              <a:gd name="connsiteY59" fmla="*/ 3590350 h 6858000"/>
              <a:gd name="connsiteX60" fmla="*/ 11913836 w 12176796"/>
              <a:gd name="connsiteY60" fmla="*/ 3651257 h 6858000"/>
              <a:gd name="connsiteX61" fmla="*/ 9757674 w 12176796"/>
              <a:gd name="connsiteY61" fmla="*/ 5157717 h 6858000"/>
              <a:gd name="connsiteX62" fmla="*/ 11937402 w 12176796"/>
              <a:gd name="connsiteY62" fmla="*/ 6339295 h 6858000"/>
              <a:gd name="connsiteX63" fmla="*/ 12176796 w 12176796"/>
              <a:gd name="connsiteY63" fmla="*/ 6374259 h 6858000"/>
              <a:gd name="connsiteX64" fmla="*/ 12176796 w 12176796"/>
              <a:gd name="connsiteY64" fmla="*/ 6442915 h 6858000"/>
              <a:gd name="connsiteX65" fmla="*/ 11933244 w 12176796"/>
              <a:gd name="connsiteY65" fmla="*/ 6404702 h 6858000"/>
              <a:gd name="connsiteX66" fmla="*/ 9717630 w 12176796"/>
              <a:gd name="connsiteY66" fmla="*/ 5158325 h 6858000"/>
              <a:gd name="connsiteX67" fmla="*/ 11909618 w 12176796"/>
              <a:gd name="connsiteY67" fmla="*/ 3582525 h 6858000"/>
              <a:gd name="connsiteX68" fmla="*/ 12176796 w 12176796"/>
              <a:gd name="connsiteY68" fmla="*/ 3242167 h 6858000"/>
              <a:gd name="connsiteX69" fmla="*/ 12176796 w 12176796"/>
              <a:gd name="connsiteY69" fmla="*/ 3318484 h 6858000"/>
              <a:gd name="connsiteX70" fmla="*/ 11872956 w 12176796"/>
              <a:gd name="connsiteY70" fmla="*/ 3368515 h 6858000"/>
              <a:gd name="connsiteX71" fmla="*/ 9250627 w 12176796"/>
              <a:gd name="connsiteY71" fmla="*/ 4896446 h 6858000"/>
              <a:gd name="connsiteX72" fmla="*/ 11872956 w 12176796"/>
              <a:gd name="connsiteY72" fmla="*/ 6428150 h 6858000"/>
              <a:gd name="connsiteX73" fmla="*/ 12176796 w 12176796"/>
              <a:gd name="connsiteY73" fmla="*/ 6478893 h 6858000"/>
              <a:gd name="connsiteX74" fmla="*/ 12176796 w 12176796"/>
              <a:gd name="connsiteY74" fmla="*/ 6555068 h 6858000"/>
              <a:gd name="connsiteX75" fmla="*/ 11868695 w 12176796"/>
              <a:gd name="connsiteY75" fmla="*/ 6501681 h 6858000"/>
              <a:gd name="connsiteX76" fmla="*/ 9210202 w 12176796"/>
              <a:gd name="connsiteY76" fmla="*/ 4896360 h 6858000"/>
              <a:gd name="connsiteX77" fmla="*/ 11868695 w 12176796"/>
              <a:gd name="connsiteY77" fmla="*/ 3295553 h 6858000"/>
              <a:gd name="connsiteX78" fmla="*/ 12176796 w 12176796"/>
              <a:gd name="connsiteY78" fmla="*/ 2939471 h 6858000"/>
              <a:gd name="connsiteX79" fmla="*/ 12176796 w 12176796"/>
              <a:gd name="connsiteY79" fmla="*/ 3020052 h 6858000"/>
              <a:gd name="connsiteX80" fmla="*/ 11833993 w 12176796"/>
              <a:gd name="connsiteY80" fmla="*/ 3057131 h 6858000"/>
              <a:gd name="connsiteX81" fmla="*/ 8731657 w 12176796"/>
              <a:gd name="connsiteY81" fmla="*/ 4575862 h 6858000"/>
              <a:gd name="connsiteX82" fmla="*/ 11803209 w 12176796"/>
              <a:gd name="connsiteY82" fmla="*/ 6531953 h 6858000"/>
              <a:gd name="connsiteX83" fmla="*/ 12176796 w 12176796"/>
              <a:gd name="connsiteY83" fmla="*/ 6604427 h 6858000"/>
              <a:gd name="connsiteX84" fmla="*/ 12176796 w 12176796"/>
              <a:gd name="connsiteY84" fmla="*/ 6693798 h 6858000"/>
              <a:gd name="connsiteX85" fmla="*/ 11796988 w 12176796"/>
              <a:gd name="connsiteY85" fmla="*/ 6617846 h 6858000"/>
              <a:gd name="connsiteX86" fmla="*/ 8686081 w 12176796"/>
              <a:gd name="connsiteY86" fmla="*/ 4575833 h 6858000"/>
              <a:gd name="connsiteX87" fmla="*/ 11828845 w 12176796"/>
              <a:gd name="connsiteY87" fmla="*/ 2979196 h 6858000"/>
              <a:gd name="connsiteX88" fmla="*/ 0 w 12176796"/>
              <a:gd name="connsiteY88" fmla="*/ 2933106 h 6858000"/>
              <a:gd name="connsiteX89" fmla="*/ 101768 w 12176796"/>
              <a:gd name="connsiteY89" fmla="*/ 3715129 h 6858000"/>
              <a:gd name="connsiteX90" fmla="*/ 606380 w 12176796"/>
              <a:gd name="connsiteY90" fmla="*/ 6205319 h 6858000"/>
              <a:gd name="connsiteX91" fmla="*/ 768375 w 12176796"/>
              <a:gd name="connsiteY91" fmla="*/ 6790997 h 6858000"/>
              <a:gd name="connsiteX92" fmla="*/ 788624 w 12176796"/>
              <a:gd name="connsiteY92" fmla="*/ 6858000 h 6858000"/>
              <a:gd name="connsiteX93" fmla="*/ 59459 w 12176796"/>
              <a:gd name="connsiteY93" fmla="*/ 6858000 h 6858000"/>
              <a:gd name="connsiteX94" fmla="*/ 0 w 12176796"/>
              <a:gd name="connsiteY94" fmla="*/ 6639627 h 6858000"/>
              <a:gd name="connsiteX95" fmla="*/ 12176796 w 12176796"/>
              <a:gd name="connsiteY95" fmla="*/ 2603918 h 6858000"/>
              <a:gd name="connsiteX96" fmla="*/ 12176796 w 12176796"/>
              <a:gd name="connsiteY96" fmla="*/ 2694900 h 6858000"/>
              <a:gd name="connsiteX97" fmla="*/ 11795223 w 12176796"/>
              <a:gd name="connsiteY97" fmla="*/ 2714226 h 6858000"/>
              <a:gd name="connsiteX98" fmla="*/ 8201847 w 12176796"/>
              <a:gd name="connsiteY98" fmla="*/ 4187770 h 6858000"/>
              <a:gd name="connsiteX99" fmla="*/ 11725367 w 12176796"/>
              <a:gd name="connsiteY99" fmla="*/ 6655576 h 6858000"/>
              <a:gd name="connsiteX100" fmla="*/ 12176796 w 12176796"/>
              <a:gd name="connsiteY100" fmla="*/ 6756631 h 6858000"/>
              <a:gd name="connsiteX101" fmla="*/ 12176796 w 12176796"/>
              <a:gd name="connsiteY101" fmla="*/ 6858000 h 6858000"/>
              <a:gd name="connsiteX102" fmla="*/ 12144718 w 12176796"/>
              <a:gd name="connsiteY102" fmla="*/ 6858000 h 6858000"/>
              <a:gd name="connsiteX103" fmla="*/ 11718045 w 12176796"/>
              <a:gd name="connsiteY103" fmla="*/ 6759839 h 6858000"/>
              <a:gd name="connsiteX104" fmla="*/ 8150281 w 12176796"/>
              <a:gd name="connsiteY104" fmla="*/ 4182919 h 6858000"/>
              <a:gd name="connsiteX105" fmla="*/ 11790999 w 12176796"/>
              <a:gd name="connsiteY105" fmla="*/ 2626673 h 6858000"/>
              <a:gd name="connsiteX106" fmla="*/ 12176796 w 12176796"/>
              <a:gd name="connsiteY106" fmla="*/ 2228313 h 6858000"/>
              <a:gd name="connsiteX107" fmla="*/ 12176796 w 12176796"/>
              <a:gd name="connsiteY107" fmla="*/ 2327724 h 6858000"/>
              <a:gd name="connsiteX108" fmla="*/ 11760420 w 12176796"/>
              <a:gd name="connsiteY108" fmla="*/ 2327382 h 6858000"/>
              <a:gd name="connsiteX109" fmla="*/ 7666085 w 12176796"/>
              <a:gd name="connsiteY109" fmla="*/ 3722510 h 6858000"/>
              <a:gd name="connsiteX110" fmla="*/ 11641300 w 12176796"/>
              <a:gd name="connsiteY110" fmla="*/ 6811648 h 6858000"/>
              <a:gd name="connsiteX111" fmla="*/ 11819778 w 12176796"/>
              <a:gd name="connsiteY111" fmla="*/ 6858000 h 6858000"/>
              <a:gd name="connsiteX112" fmla="*/ 11399884 w 12176796"/>
              <a:gd name="connsiteY112" fmla="*/ 6858000 h 6858000"/>
              <a:gd name="connsiteX113" fmla="*/ 11097448 w 12176796"/>
              <a:gd name="connsiteY113" fmla="*/ 6766129 h 6858000"/>
              <a:gd name="connsiteX114" fmla="*/ 7607859 w 12176796"/>
              <a:gd name="connsiteY114" fmla="*/ 3713102 h 6858000"/>
              <a:gd name="connsiteX115" fmla="*/ 11755157 w 12176796"/>
              <a:gd name="connsiteY115" fmla="*/ 2231398 h 6858000"/>
              <a:gd name="connsiteX116" fmla="*/ 11268667 w 12176796"/>
              <a:gd name="connsiteY116" fmla="*/ 1781170 h 6858000"/>
              <a:gd name="connsiteX117" fmla="*/ 11723478 w 12176796"/>
              <a:gd name="connsiteY117" fmla="*/ 1785669 h 6858000"/>
              <a:gd name="connsiteX118" fmla="*/ 12176796 w 12176796"/>
              <a:gd name="connsiteY118" fmla="*/ 1804050 h 6858000"/>
              <a:gd name="connsiteX119" fmla="*/ 12176796 w 12176796"/>
              <a:gd name="connsiteY119" fmla="*/ 1911559 h 6858000"/>
              <a:gd name="connsiteX120" fmla="*/ 11727746 w 12176796"/>
              <a:gd name="connsiteY120" fmla="*/ 1888979 h 6858000"/>
              <a:gd name="connsiteX121" fmla="*/ 11277187 w 12176796"/>
              <a:gd name="connsiteY121" fmla="*/ 1879931 h 6858000"/>
              <a:gd name="connsiteX122" fmla="*/ 7140896 w 12176796"/>
              <a:gd name="connsiteY122" fmla="*/ 3171499 h 6858000"/>
              <a:gd name="connsiteX123" fmla="*/ 10937639 w 12176796"/>
              <a:gd name="connsiteY123" fmla="*/ 6794628 h 6858000"/>
              <a:gd name="connsiteX124" fmla="*/ 11124154 w 12176796"/>
              <a:gd name="connsiteY124" fmla="*/ 6858000 h 6858000"/>
              <a:gd name="connsiteX125" fmla="*/ 10739715 w 12176796"/>
              <a:gd name="connsiteY125" fmla="*/ 6858000 h 6858000"/>
              <a:gd name="connsiteX126" fmla="*/ 10327706 w 12176796"/>
              <a:gd name="connsiteY126" fmla="*/ 6696453 h 6858000"/>
              <a:gd name="connsiteX127" fmla="*/ 7083826 w 12176796"/>
              <a:gd name="connsiteY127" fmla="*/ 3158577 h 6858000"/>
              <a:gd name="connsiteX128" fmla="*/ 11268667 w 12176796"/>
              <a:gd name="connsiteY128" fmla="*/ 1781170 h 6858000"/>
              <a:gd name="connsiteX129" fmla="*/ 10741643 w 12176796"/>
              <a:gd name="connsiteY129" fmla="*/ 1238179 h 6858000"/>
              <a:gd name="connsiteX130" fmla="*/ 11695181 w 12176796"/>
              <a:gd name="connsiteY130" fmla="*/ 1277396 h 6858000"/>
              <a:gd name="connsiteX131" fmla="*/ 12176796 w 12176796"/>
              <a:gd name="connsiteY131" fmla="*/ 1319743 h 6858000"/>
              <a:gd name="connsiteX132" fmla="*/ 12176796 w 12176796"/>
              <a:gd name="connsiteY132" fmla="*/ 1442161 h 6858000"/>
              <a:gd name="connsiteX133" fmla="*/ 11699368 w 12176796"/>
              <a:gd name="connsiteY133" fmla="*/ 1394798 h 6858000"/>
              <a:gd name="connsiteX134" fmla="*/ 10303109 w 12176796"/>
              <a:gd name="connsiteY134" fmla="*/ 1343083 h 6858000"/>
              <a:gd name="connsiteX135" fmla="*/ 6639973 w 12176796"/>
              <a:gd name="connsiteY135" fmla="*/ 2526733 h 6858000"/>
              <a:gd name="connsiteX136" fmla="*/ 10409023 w 12176796"/>
              <a:gd name="connsiteY136" fmla="*/ 6821841 h 6858000"/>
              <a:gd name="connsiteX137" fmla="*/ 10494502 w 12176796"/>
              <a:gd name="connsiteY137" fmla="*/ 6858000 h 6858000"/>
              <a:gd name="connsiteX138" fmla="*/ 10128986 w 12176796"/>
              <a:gd name="connsiteY138" fmla="*/ 6858000 h 6858000"/>
              <a:gd name="connsiteX139" fmla="*/ 10042127 w 12176796"/>
              <a:gd name="connsiteY139" fmla="*/ 6818485 h 6858000"/>
              <a:gd name="connsiteX140" fmla="*/ 6577381 w 12176796"/>
              <a:gd name="connsiteY140" fmla="*/ 2508096 h 6858000"/>
              <a:gd name="connsiteX141" fmla="*/ 10741643 w 12176796"/>
              <a:gd name="connsiteY141" fmla="*/ 1238179 h 6858000"/>
              <a:gd name="connsiteX142" fmla="*/ 10192771 w 12176796"/>
              <a:gd name="connsiteY142" fmla="*/ 594419 h 6858000"/>
              <a:gd name="connsiteX143" fmla="*/ 11673042 w 12176796"/>
              <a:gd name="connsiteY143" fmla="*/ 694118 h 6858000"/>
              <a:gd name="connsiteX144" fmla="*/ 12176796 w 12176796"/>
              <a:gd name="connsiteY144" fmla="*/ 759861 h 6858000"/>
              <a:gd name="connsiteX145" fmla="*/ 12176796 w 12176796"/>
              <a:gd name="connsiteY145" fmla="*/ 894700 h 6858000"/>
              <a:gd name="connsiteX146" fmla="*/ 11550621 w 12176796"/>
              <a:gd name="connsiteY146" fmla="*/ 806428 h 6858000"/>
              <a:gd name="connsiteX147" fmla="*/ 9749695 w 12176796"/>
              <a:gd name="connsiteY147" fmla="*/ 696783 h 6858000"/>
              <a:gd name="connsiteX148" fmla="*/ 6179701 w 12176796"/>
              <a:gd name="connsiteY148" fmla="*/ 1781390 h 6858000"/>
              <a:gd name="connsiteX149" fmla="*/ 9739743 w 12176796"/>
              <a:gd name="connsiteY149" fmla="*/ 6786308 h 6858000"/>
              <a:gd name="connsiteX150" fmla="*/ 9880338 w 12176796"/>
              <a:gd name="connsiteY150" fmla="*/ 6858000 h 6858000"/>
              <a:gd name="connsiteX151" fmla="*/ 9513034 w 12176796"/>
              <a:gd name="connsiteY151" fmla="*/ 6858000 h 6858000"/>
              <a:gd name="connsiteX152" fmla="*/ 9357772 w 12176796"/>
              <a:gd name="connsiteY152" fmla="*/ 6773605 h 6858000"/>
              <a:gd name="connsiteX153" fmla="*/ 6109914 w 12176796"/>
              <a:gd name="connsiteY153" fmla="*/ 1754778 h 6858000"/>
              <a:gd name="connsiteX154" fmla="*/ 10192771 w 12176796"/>
              <a:gd name="connsiteY154" fmla="*/ 594419 h 6858000"/>
              <a:gd name="connsiteX155" fmla="*/ 10404022 w 12176796"/>
              <a:gd name="connsiteY155" fmla="*/ 0 h 6858000"/>
              <a:gd name="connsiteX156" fmla="*/ 11479876 w 12176796"/>
              <a:gd name="connsiteY156" fmla="*/ 0 h 6858000"/>
              <a:gd name="connsiteX157" fmla="*/ 11657344 w 12176796"/>
              <a:gd name="connsiteY157" fmla="*/ 24945 h 6858000"/>
              <a:gd name="connsiteX158" fmla="*/ 12176796 w 12176796"/>
              <a:gd name="connsiteY158" fmla="*/ 114198 h 6858000"/>
              <a:gd name="connsiteX159" fmla="*/ 12176796 w 12176796"/>
              <a:gd name="connsiteY159" fmla="*/ 262463 h 6858000"/>
              <a:gd name="connsiteX160" fmla="*/ 11793091 w 12176796"/>
              <a:gd name="connsiteY160" fmla="*/ 189003 h 6858000"/>
              <a:gd name="connsiteX161" fmla="*/ 10634460 w 12176796"/>
              <a:gd name="connsiteY161" fmla="*/ 21741 h 6858000"/>
              <a:gd name="connsiteX162" fmla="*/ 7640869 w 12176796"/>
              <a:gd name="connsiteY162" fmla="*/ 0 h 6858000"/>
              <a:gd name="connsiteX163" fmla="*/ 8208189 w 12176796"/>
              <a:gd name="connsiteY163" fmla="*/ 0 h 6858000"/>
              <a:gd name="connsiteX164" fmla="*/ 8115906 w 12176796"/>
              <a:gd name="connsiteY164" fmla="*/ 8272 h 6858000"/>
              <a:gd name="connsiteX165" fmla="*/ 5775598 w 12176796"/>
              <a:gd name="connsiteY165" fmla="*/ 928731 h 6858000"/>
              <a:gd name="connsiteX166" fmla="*/ 9000029 w 12176796"/>
              <a:gd name="connsiteY166" fmla="*/ 6700241 h 6858000"/>
              <a:gd name="connsiteX167" fmla="*/ 9258977 w 12176796"/>
              <a:gd name="connsiteY167" fmla="*/ 6858000 h 6858000"/>
              <a:gd name="connsiteX168" fmla="*/ 8886898 w 12176796"/>
              <a:gd name="connsiteY168" fmla="*/ 6858000 h 6858000"/>
              <a:gd name="connsiteX169" fmla="*/ 8579025 w 12176796"/>
              <a:gd name="connsiteY169" fmla="*/ 6658479 h 6858000"/>
              <a:gd name="connsiteX170" fmla="*/ 5700415 w 12176796"/>
              <a:gd name="connsiteY170" fmla="*/ 892979 h 6858000"/>
              <a:gd name="connsiteX171" fmla="*/ 7488608 w 12176796"/>
              <a:gd name="connsiteY171" fmla="*/ 29675 h 6858000"/>
              <a:gd name="connsiteX172" fmla="*/ 5270050 w 12176796"/>
              <a:gd name="connsiteY172" fmla="*/ 0 h 6858000"/>
              <a:gd name="connsiteX173" fmla="*/ 5395417 w 12176796"/>
              <a:gd name="connsiteY173" fmla="*/ 0 h 6858000"/>
              <a:gd name="connsiteX174" fmla="*/ 5263473 w 12176796"/>
              <a:gd name="connsiteY174" fmla="*/ 117762 h 6858000"/>
              <a:gd name="connsiteX175" fmla="*/ 8564145 w 12176796"/>
              <a:gd name="connsiteY175" fmla="*/ 6825971 h 6858000"/>
              <a:gd name="connsiteX176" fmla="*/ 8610780 w 12176796"/>
              <a:gd name="connsiteY176" fmla="*/ 6858000 h 6858000"/>
              <a:gd name="connsiteX177" fmla="*/ 8227460 w 12176796"/>
              <a:gd name="connsiteY177" fmla="*/ 6858000 h 6858000"/>
              <a:gd name="connsiteX178" fmla="*/ 8097003 w 12176796"/>
              <a:gd name="connsiteY178" fmla="*/ 6762762 h 6858000"/>
              <a:gd name="connsiteX179" fmla="*/ 5180099 w 12176796"/>
              <a:gd name="connsiteY179" fmla="*/ 79991 h 6858000"/>
              <a:gd name="connsiteX180" fmla="*/ 4130732 w 12176796"/>
              <a:gd name="connsiteY180" fmla="*/ 0 h 6858000"/>
              <a:gd name="connsiteX181" fmla="*/ 4269808 w 12176796"/>
              <a:gd name="connsiteY181" fmla="*/ 0 h 6858000"/>
              <a:gd name="connsiteX182" fmla="*/ 4204038 w 12176796"/>
              <a:gd name="connsiteY182" fmla="*/ 174267 h 6858000"/>
              <a:gd name="connsiteX183" fmla="*/ 7725603 w 12176796"/>
              <a:gd name="connsiteY183" fmla="*/ 6690258 h 6858000"/>
              <a:gd name="connsiteX184" fmla="*/ 7931258 w 12176796"/>
              <a:gd name="connsiteY184" fmla="*/ 6858000 h 6858000"/>
              <a:gd name="connsiteX185" fmla="*/ 7518947 w 12176796"/>
              <a:gd name="connsiteY185" fmla="*/ 6858000 h 6858000"/>
              <a:gd name="connsiteX186" fmla="*/ 7233362 w 12176796"/>
              <a:gd name="connsiteY186" fmla="*/ 6610837 h 6858000"/>
              <a:gd name="connsiteX187" fmla="*/ 4043551 w 12176796"/>
              <a:gd name="connsiteY187" fmla="*/ 235949 h 6858000"/>
              <a:gd name="connsiteX188" fmla="*/ 3371601 w 12176796"/>
              <a:gd name="connsiteY188" fmla="*/ 0 h 6858000"/>
              <a:gd name="connsiteX189" fmla="*/ 3554688 w 12176796"/>
              <a:gd name="connsiteY189" fmla="*/ 0 h 6858000"/>
              <a:gd name="connsiteX190" fmla="*/ 3544556 w 12176796"/>
              <a:gd name="connsiteY190" fmla="*/ 87076 h 6858000"/>
              <a:gd name="connsiteX191" fmla="*/ 7053481 w 12176796"/>
              <a:gd name="connsiteY191" fmla="*/ 6731964 h 6858000"/>
              <a:gd name="connsiteX192" fmla="*/ 7186913 w 12176796"/>
              <a:gd name="connsiteY192" fmla="*/ 6858000 h 6858000"/>
              <a:gd name="connsiteX193" fmla="*/ 6756411 w 12176796"/>
              <a:gd name="connsiteY193" fmla="*/ 6858000 h 6858000"/>
              <a:gd name="connsiteX194" fmla="*/ 6572129 w 12176796"/>
              <a:gd name="connsiteY194" fmla="*/ 6674872 h 6858000"/>
              <a:gd name="connsiteX195" fmla="*/ 3354262 w 12176796"/>
              <a:gd name="connsiteY195" fmla="*/ 131134 h 6858000"/>
              <a:gd name="connsiteX196" fmla="*/ 2764690 w 12176796"/>
              <a:gd name="connsiteY196" fmla="*/ 0 h 6858000"/>
              <a:gd name="connsiteX197" fmla="*/ 3006512 w 12176796"/>
              <a:gd name="connsiteY197" fmla="*/ 0 h 6858000"/>
              <a:gd name="connsiteX198" fmla="*/ 3011678 w 12176796"/>
              <a:gd name="connsiteY198" fmla="*/ 154781 h 6858000"/>
              <a:gd name="connsiteX199" fmla="*/ 6243825 w 12176796"/>
              <a:gd name="connsiteY199" fmla="*/ 6700737 h 6858000"/>
              <a:gd name="connsiteX200" fmla="*/ 6385326 w 12176796"/>
              <a:gd name="connsiteY200" fmla="*/ 6858000 h 6858000"/>
              <a:gd name="connsiteX201" fmla="*/ 5922158 w 12176796"/>
              <a:gd name="connsiteY201" fmla="*/ 6858000 h 6858000"/>
              <a:gd name="connsiteX202" fmla="*/ 5754234 w 12176796"/>
              <a:gd name="connsiteY202" fmla="*/ 6662699 h 6858000"/>
              <a:gd name="connsiteX203" fmla="*/ 2766938 w 12176796"/>
              <a:gd name="connsiteY203" fmla="*/ 199192 h 6858000"/>
              <a:gd name="connsiteX204" fmla="*/ 2202641 w 12176796"/>
              <a:gd name="connsiteY204" fmla="*/ 0 h 6858000"/>
              <a:gd name="connsiteX205" fmla="*/ 2508121 w 12176796"/>
              <a:gd name="connsiteY205" fmla="*/ 0 h 6858000"/>
              <a:gd name="connsiteX206" fmla="*/ 2553144 w 12176796"/>
              <a:gd name="connsiteY206" fmla="*/ 437359 h 6858000"/>
              <a:gd name="connsiteX207" fmla="*/ 5302581 w 12176796"/>
              <a:gd name="connsiteY207" fmla="*/ 6596812 h 6858000"/>
              <a:gd name="connsiteX208" fmla="*/ 5502044 w 12176796"/>
              <a:gd name="connsiteY208" fmla="*/ 6858000 h 6858000"/>
              <a:gd name="connsiteX209" fmla="*/ 4995292 w 12176796"/>
              <a:gd name="connsiteY209" fmla="*/ 6858000 h 6858000"/>
              <a:gd name="connsiteX210" fmla="*/ 4590377 w 12176796"/>
              <a:gd name="connsiteY210" fmla="*/ 6282488 h 6858000"/>
              <a:gd name="connsiteX211" fmla="*/ 2242508 w 12176796"/>
              <a:gd name="connsiteY211" fmla="*/ 492036 h 6858000"/>
              <a:gd name="connsiteX212" fmla="*/ 1617107 w 12176796"/>
              <a:gd name="connsiteY212" fmla="*/ 0 h 6858000"/>
              <a:gd name="connsiteX213" fmla="*/ 1991779 w 12176796"/>
              <a:gd name="connsiteY213" fmla="*/ 0 h 6858000"/>
              <a:gd name="connsiteX214" fmla="*/ 2036313 w 12176796"/>
              <a:gd name="connsiteY214" fmla="*/ 432735 h 6858000"/>
              <a:gd name="connsiteX215" fmla="*/ 4245553 w 12176796"/>
              <a:gd name="connsiteY215" fmla="*/ 6416731 h 6858000"/>
              <a:gd name="connsiteX216" fmla="*/ 4519541 w 12176796"/>
              <a:gd name="connsiteY216" fmla="*/ 6858000 h 6858000"/>
              <a:gd name="connsiteX217" fmla="*/ 3974688 w 12176796"/>
              <a:gd name="connsiteY217" fmla="*/ 6858000 h 6858000"/>
              <a:gd name="connsiteX218" fmla="*/ 3889150 w 12176796"/>
              <a:gd name="connsiteY218" fmla="*/ 6719745 h 6858000"/>
              <a:gd name="connsiteX219" fmla="*/ 1657667 w 12176796"/>
              <a:gd name="connsiteY219" fmla="*/ 491629 h 6858000"/>
              <a:gd name="connsiteX220" fmla="*/ 963479 w 12176796"/>
              <a:gd name="connsiteY220" fmla="*/ 0 h 6858000"/>
              <a:gd name="connsiteX221" fmla="*/ 1406245 w 12176796"/>
              <a:gd name="connsiteY221" fmla="*/ 0 h 6858000"/>
              <a:gd name="connsiteX222" fmla="*/ 1435941 w 12176796"/>
              <a:gd name="connsiteY222" fmla="*/ 401482 h 6858000"/>
              <a:gd name="connsiteX223" fmla="*/ 3331360 w 12176796"/>
              <a:gd name="connsiteY223" fmla="*/ 6685477 h 6858000"/>
              <a:gd name="connsiteX224" fmla="*/ 3420743 w 12176796"/>
              <a:gd name="connsiteY224" fmla="*/ 6858000 h 6858000"/>
              <a:gd name="connsiteX225" fmla="*/ 2823691 w 12176796"/>
              <a:gd name="connsiteY225" fmla="*/ 6858000 h 6858000"/>
              <a:gd name="connsiteX226" fmla="*/ 2632141 w 12176796"/>
              <a:gd name="connsiteY226" fmla="*/ 6460301 h 6858000"/>
              <a:gd name="connsiteX227" fmla="*/ 989337 w 12176796"/>
              <a:gd name="connsiteY227" fmla="*/ 462946 h 6858000"/>
              <a:gd name="connsiteX228" fmla="*/ 195243 w 12176796"/>
              <a:gd name="connsiteY228" fmla="*/ 0 h 6858000"/>
              <a:gd name="connsiteX229" fmla="*/ 715551 w 12176796"/>
              <a:gd name="connsiteY229" fmla="*/ 0 h 6858000"/>
              <a:gd name="connsiteX230" fmla="*/ 724962 w 12176796"/>
              <a:gd name="connsiteY230" fmla="*/ 341060 h 6858000"/>
              <a:gd name="connsiteX231" fmla="*/ 2156105 w 12176796"/>
              <a:gd name="connsiteY231" fmla="*/ 6787612 h 6858000"/>
              <a:gd name="connsiteX232" fmla="*/ 2185834 w 12176796"/>
              <a:gd name="connsiteY232" fmla="*/ 6858000 h 6858000"/>
              <a:gd name="connsiteX233" fmla="*/ 1531097 w 12176796"/>
              <a:gd name="connsiteY233" fmla="*/ 6858000 h 6858000"/>
              <a:gd name="connsiteX234" fmla="*/ 1443215 w 12176796"/>
              <a:gd name="connsiteY234" fmla="*/ 6627654 h 6858000"/>
              <a:gd name="connsiteX235" fmla="*/ 199909 w 12176796"/>
              <a:gd name="connsiteY235" fmla="*/ 4046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2176796" h="6858000">
                <a:moveTo>
                  <a:pt x="12176796" y="5170423"/>
                </a:moveTo>
                <a:lnTo>
                  <a:pt x="12176796" y="5240532"/>
                </a:lnTo>
                <a:lnTo>
                  <a:pt x="12151101" y="5291111"/>
                </a:lnTo>
                <a:cubicBezTo>
                  <a:pt x="12082206" y="5446376"/>
                  <a:pt x="12079305" y="5589912"/>
                  <a:pt x="12149684" y="5712211"/>
                </a:cubicBezTo>
                <a:lnTo>
                  <a:pt x="12176796" y="5751134"/>
                </a:lnTo>
                <a:lnTo>
                  <a:pt x="12176796" y="5776758"/>
                </a:lnTo>
                <a:lnTo>
                  <a:pt x="12138425" y="5727812"/>
                </a:lnTo>
                <a:cubicBezTo>
                  <a:pt x="12049221" y="5588458"/>
                  <a:pt x="12055042" y="5418913"/>
                  <a:pt x="12141268" y="5236338"/>
                </a:cubicBezTo>
                <a:close/>
                <a:moveTo>
                  <a:pt x="12176796" y="4798017"/>
                </a:moveTo>
                <a:lnTo>
                  <a:pt x="12176796" y="4850668"/>
                </a:lnTo>
                <a:lnTo>
                  <a:pt x="12059903" y="4965521"/>
                </a:lnTo>
                <a:cubicBezTo>
                  <a:pt x="11782036" y="5265656"/>
                  <a:pt x="11703706" y="5559301"/>
                  <a:pt x="11890688" y="5776815"/>
                </a:cubicBezTo>
                <a:cubicBezTo>
                  <a:pt x="11942667" y="5837833"/>
                  <a:pt x="12014139" y="5891223"/>
                  <a:pt x="12100230" y="5935079"/>
                </a:cubicBezTo>
                <a:lnTo>
                  <a:pt x="12176796" y="5969327"/>
                </a:lnTo>
                <a:lnTo>
                  <a:pt x="12176796" y="5991829"/>
                </a:lnTo>
                <a:lnTo>
                  <a:pt x="12092686" y="5954254"/>
                </a:lnTo>
                <a:cubicBezTo>
                  <a:pt x="11999946" y="5907084"/>
                  <a:pt x="11924240" y="5850395"/>
                  <a:pt x="11868001" y="5786090"/>
                </a:cubicBezTo>
                <a:cubicBezTo>
                  <a:pt x="11671165" y="5553128"/>
                  <a:pt x="11752549" y="5237246"/>
                  <a:pt x="12050327" y="4920070"/>
                </a:cubicBezTo>
                <a:close/>
                <a:moveTo>
                  <a:pt x="12176796" y="4522893"/>
                </a:moveTo>
                <a:lnTo>
                  <a:pt x="12176796" y="4577615"/>
                </a:lnTo>
                <a:lnTo>
                  <a:pt x="11977493" y="4716721"/>
                </a:lnTo>
                <a:cubicBezTo>
                  <a:pt x="11516869" y="5067954"/>
                  <a:pt x="11325080" y="5438620"/>
                  <a:pt x="11521916" y="5722913"/>
                </a:cubicBezTo>
                <a:cubicBezTo>
                  <a:pt x="11608437" y="5851523"/>
                  <a:pt x="11763094" y="5949671"/>
                  <a:pt x="11968853" y="6017360"/>
                </a:cubicBezTo>
                <a:lnTo>
                  <a:pt x="12176796" y="6071213"/>
                </a:lnTo>
                <a:lnTo>
                  <a:pt x="12176796" y="6097709"/>
                </a:lnTo>
                <a:lnTo>
                  <a:pt x="11963901" y="6039938"/>
                </a:lnTo>
                <a:cubicBezTo>
                  <a:pt x="11752452" y="5967591"/>
                  <a:pt x="11590422" y="5863513"/>
                  <a:pt x="11499685" y="5731510"/>
                </a:cubicBezTo>
                <a:cubicBezTo>
                  <a:pt x="11293006" y="5427454"/>
                  <a:pt x="11487712" y="5033563"/>
                  <a:pt x="11968020" y="4667745"/>
                </a:cubicBezTo>
                <a:close/>
                <a:moveTo>
                  <a:pt x="12176796" y="4270938"/>
                </a:moveTo>
                <a:lnTo>
                  <a:pt x="12176796" y="4330715"/>
                </a:lnTo>
                <a:lnTo>
                  <a:pt x="12039040" y="4400757"/>
                </a:lnTo>
                <a:cubicBezTo>
                  <a:pt x="11302773" y="4792440"/>
                  <a:pt x="10925378" y="5260476"/>
                  <a:pt x="11125215" y="5641252"/>
                </a:cubicBezTo>
                <a:cubicBezTo>
                  <a:pt x="11246198" y="5870282"/>
                  <a:pt x="11561256" y="6030207"/>
                  <a:pt x="11997061" y="6118006"/>
                </a:cubicBezTo>
                <a:lnTo>
                  <a:pt x="12176796" y="6148775"/>
                </a:lnTo>
                <a:lnTo>
                  <a:pt x="12176796" y="6183763"/>
                </a:lnTo>
                <a:lnTo>
                  <a:pt x="11992868" y="6149787"/>
                </a:lnTo>
                <a:cubicBezTo>
                  <a:pt x="11547867" y="6054016"/>
                  <a:pt x="11227554" y="5885677"/>
                  <a:pt x="11101446" y="5644768"/>
                </a:cubicBezTo>
                <a:cubicBezTo>
                  <a:pt x="10885262" y="5247016"/>
                  <a:pt x="11272029" y="4754057"/>
                  <a:pt x="12033740" y="4344403"/>
                </a:cubicBezTo>
                <a:close/>
                <a:moveTo>
                  <a:pt x="12176796" y="4027012"/>
                </a:moveTo>
                <a:lnTo>
                  <a:pt x="12176796" y="4088754"/>
                </a:lnTo>
                <a:lnTo>
                  <a:pt x="11997351" y="4160158"/>
                </a:lnTo>
                <a:cubicBezTo>
                  <a:pt x="11055620" y="4553911"/>
                  <a:pt x="10519551" y="5070143"/>
                  <a:pt x="10697903" y="5522904"/>
                </a:cubicBezTo>
                <a:cubicBezTo>
                  <a:pt x="10824011" y="5834900"/>
                  <a:pt x="11272322" y="6060505"/>
                  <a:pt x="11907667" y="6175528"/>
                </a:cubicBezTo>
                <a:lnTo>
                  <a:pt x="12176796" y="6215853"/>
                </a:lnTo>
                <a:lnTo>
                  <a:pt x="12176796" y="6261139"/>
                </a:lnTo>
                <a:lnTo>
                  <a:pt x="11903360" y="6217384"/>
                </a:lnTo>
                <a:cubicBezTo>
                  <a:pt x="11258018" y="6093532"/>
                  <a:pt x="10800258" y="5855698"/>
                  <a:pt x="10669109" y="5528058"/>
                </a:cubicBezTo>
                <a:cubicBezTo>
                  <a:pt x="10479952" y="5054363"/>
                  <a:pt x="11025467" y="4513261"/>
                  <a:pt x="11992154" y="4101767"/>
                </a:cubicBezTo>
                <a:close/>
                <a:moveTo>
                  <a:pt x="12176796" y="3781073"/>
                </a:moveTo>
                <a:lnTo>
                  <a:pt x="12176796" y="3845191"/>
                </a:lnTo>
                <a:lnTo>
                  <a:pt x="11955696" y="3913485"/>
                </a:lnTo>
                <a:cubicBezTo>
                  <a:pt x="10808297" y="4288995"/>
                  <a:pt x="10107402" y="4841199"/>
                  <a:pt x="10242514" y="5365648"/>
                </a:cubicBezTo>
                <a:cubicBezTo>
                  <a:pt x="10348442" y="5772237"/>
                  <a:pt x="10944287" y="6078659"/>
                  <a:pt x="11806056" y="6233535"/>
                </a:cubicBezTo>
                <a:lnTo>
                  <a:pt x="12176796" y="6288379"/>
                </a:lnTo>
                <a:lnTo>
                  <a:pt x="12176796" y="6342533"/>
                </a:lnTo>
                <a:lnTo>
                  <a:pt x="11799745" y="6283960"/>
                </a:lnTo>
                <a:cubicBezTo>
                  <a:pt x="10923890" y="6119142"/>
                  <a:pt x="10318438" y="5795799"/>
                  <a:pt x="10207438" y="5365334"/>
                </a:cubicBezTo>
                <a:cubicBezTo>
                  <a:pt x="10061481" y="4819495"/>
                  <a:pt x="10777076" y="4241920"/>
                  <a:pt x="11950372" y="3852028"/>
                </a:cubicBezTo>
                <a:close/>
                <a:moveTo>
                  <a:pt x="12176796" y="3518232"/>
                </a:moveTo>
                <a:lnTo>
                  <a:pt x="12176796" y="3590350"/>
                </a:lnTo>
                <a:lnTo>
                  <a:pt x="11913836" y="3651257"/>
                </a:lnTo>
                <a:cubicBezTo>
                  <a:pt x="10559087" y="3988289"/>
                  <a:pt x="9681992" y="4561103"/>
                  <a:pt x="9757674" y="5157717"/>
                </a:cubicBezTo>
                <a:cubicBezTo>
                  <a:pt x="9827950" y="5703557"/>
                  <a:pt x="10693894" y="6138324"/>
                  <a:pt x="11937402" y="6339295"/>
                </a:cubicBezTo>
                <a:lnTo>
                  <a:pt x="12176796" y="6374259"/>
                </a:lnTo>
                <a:lnTo>
                  <a:pt x="12176796" y="6442915"/>
                </a:lnTo>
                <a:lnTo>
                  <a:pt x="11933244" y="6404702"/>
                </a:lnTo>
                <a:cubicBezTo>
                  <a:pt x="10669607" y="6186671"/>
                  <a:pt x="9793301" y="5734008"/>
                  <a:pt x="9717630" y="5158325"/>
                </a:cubicBezTo>
                <a:cubicBezTo>
                  <a:pt x="9641958" y="4536079"/>
                  <a:pt x="10534141" y="3937645"/>
                  <a:pt x="11909618" y="3582525"/>
                </a:cubicBezTo>
                <a:close/>
                <a:moveTo>
                  <a:pt x="12176796" y="3242167"/>
                </a:moveTo>
                <a:lnTo>
                  <a:pt x="12176796" y="3318484"/>
                </a:lnTo>
                <a:lnTo>
                  <a:pt x="11872956" y="3368515"/>
                </a:lnTo>
                <a:cubicBezTo>
                  <a:pt x="10314761" y="3650635"/>
                  <a:pt x="9250627" y="4231870"/>
                  <a:pt x="9250627" y="4896446"/>
                </a:cubicBezTo>
                <a:cubicBezTo>
                  <a:pt x="9250627" y="5565254"/>
                  <a:pt x="10314761" y="6142789"/>
                  <a:pt x="11872956" y="6428150"/>
                </a:cubicBezTo>
                <a:lnTo>
                  <a:pt x="12176796" y="6478893"/>
                </a:lnTo>
                <a:lnTo>
                  <a:pt x="12176796" y="6555068"/>
                </a:lnTo>
                <a:lnTo>
                  <a:pt x="11868695" y="6501681"/>
                </a:lnTo>
                <a:cubicBezTo>
                  <a:pt x="10289561" y="6201643"/>
                  <a:pt x="9210202" y="5594627"/>
                  <a:pt x="9210202" y="4896360"/>
                </a:cubicBezTo>
                <a:cubicBezTo>
                  <a:pt x="9210202" y="4202324"/>
                  <a:pt x="10289561" y="3595573"/>
                  <a:pt x="11868695" y="3295553"/>
                </a:cubicBezTo>
                <a:close/>
                <a:moveTo>
                  <a:pt x="12176796" y="2939471"/>
                </a:moveTo>
                <a:lnTo>
                  <a:pt x="12176796" y="3020052"/>
                </a:lnTo>
                <a:lnTo>
                  <a:pt x="11833993" y="3057131"/>
                </a:lnTo>
                <a:cubicBezTo>
                  <a:pt x="10080941" y="3273752"/>
                  <a:pt x="8823546" y="3839507"/>
                  <a:pt x="8731657" y="4575862"/>
                </a:cubicBezTo>
                <a:cubicBezTo>
                  <a:pt x="8628958" y="5371464"/>
                  <a:pt x="9904595" y="6131359"/>
                  <a:pt x="11803209" y="6531953"/>
                </a:cubicBezTo>
                <a:lnTo>
                  <a:pt x="12176796" y="6604427"/>
                </a:lnTo>
                <a:lnTo>
                  <a:pt x="12176796" y="6693798"/>
                </a:lnTo>
                <a:lnTo>
                  <a:pt x="11796988" y="6617846"/>
                </a:lnTo>
                <a:cubicBezTo>
                  <a:pt x="9868293" y="6198431"/>
                  <a:pt x="8577993" y="5404979"/>
                  <a:pt x="8686081" y="4575833"/>
                </a:cubicBezTo>
                <a:cubicBezTo>
                  <a:pt x="8783361" y="3805911"/>
                  <a:pt x="10051030" y="3210493"/>
                  <a:pt x="11828845" y="2979196"/>
                </a:cubicBezTo>
                <a:close/>
                <a:moveTo>
                  <a:pt x="0" y="2933106"/>
                </a:moveTo>
                <a:lnTo>
                  <a:pt x="101768" y="3715129"/>
                </a:lnTo>
                <a:cubicBezTo>
                  <a:pt x="222994" y="4533766"/>
                  <a:pt x="390388" y="5365734"/>
                  <a:pt x="606380" y="6205319"/>
                </a:cubicBezTo>
                <a:cubicBezTo>
                  <a:pt x="658218" y="6401674"/>
                  <a:pt x="712217" y="6596900"/>
                  <a:pt x="768375" y="6790997"/>
                </a:cubicBezTo>
                <a:lnTo>
                  <a:pt x="788624" y="6858000"/>
                </a:lnTo>
                <a:lnTo>
                  <a:pt x="59459" y="6858000"/>
                </a:lnTo>
                <a:lnTo>
                  <a:pt x="0" y="6639627"/>
                </a:lnTo>
                <a:close/>
                <a:moveTo>
                  <a:pt x="12176796" y="2603918"/>
                </a:moveTo>
                <a:lnTo>
                  <a:pt x="12176796" y="2694900"/>
                </a:lnTo>
                <a:lnTo>
                  <a:pt x="11795223" y="2714226"/>
                </a:lnTo>
                <a:cubicBezTo>
                  <a:pt x="9848837" y="2842524"/>
                  <a:pt x="8407214" y="3388238"/>
                  <a:pt x="8201847" y="4187770"/>
                </a:cubicBezTo>
                <a:cubicBezTo>
                  <a:pt x="7958649" y="5118444"/>
                  <a:pt x="9448237" y="6104642"/>
                  <a:pt x="11725367" y="6655576"/>
                </a:cubicBezTo>
                <a:lnTo>
                  <a:pt x="12176796" y="6756631"/>
                </a:lnTo>
                <a:lnTo>
                  <a:pt x="12176796" y="6858000"/>
                </a:lnTo>
                <a:lnTo>
                  <a:pt x="12144718" y="6858000"/>
                </a:lnTo>
                <a:lnTo>
                  <a:pt x="11718045" y="6759839"/>
                </a:lnTo>
                <a:cubicBezTo>
                  <a:pt x="9405354" y="6184523"/>
                  <a:pt x="7896294" y="5151983"/>
                  <a:pt x="8150281" y="4182919"/>
                </a:cubicBezTo>
                <a:cubicBezTo>
                  <a:pt x="8366440" y="3349273"/>
                  <a:pt x="9823825" y="2773494"/>
                  <a:pt x="11790999" y="2626673"/>
                </a:cubicBezTo>
                <a:close/>
                <a:moveTo>
                  <a:pt x="12176796" y="2228313"/>
                </a:moveTo>
                <a:lnTo>
                  <a:pt x="12176796" y="2327724"/>
                </a:lnTo>
                <a:lnTo>
                  <a:pt x="11760420" y="2327382"/>
                </a:lnTo>
                <a:cubicBezTo>
                  <a:pt x="9638874" y="2357516"/>
                  <a:pt x="8006535" y="2863470"/>
                  <a:pt x="7666085" y="3722510"/>
                </a:cubicBezTo>
                <a:cubicBezTo>
                  <a:pt x="7244575" y="4793133"/>
                  <a:pt x="8955947" y="6062120"/>
                  <a:pt x="11641300" y="6811648"/>
                </a:cubicBezTo>
                <a:lnTo>
                  <a:pt x="11819778" y="6858000"/>
                </a:lnTo>
                <a:lnTo>
                  <a:pt x="11399884" y="6858000"/>
                </a:lnTo>
                <a:lnTo>
                  <a:pt x="11097448" y="6766129"/>
                </a:lnTo>
                <a:cubicBezTo>
                  <a:pt x="8674109" y="5977958"/>
                  <a:pt x="7194222" y="4755686"/>
                  <a:pt x="7607859" y="3713102"/>
                </a:cubicBezTo>
                <a:cubicBezTo>
                  <a:pt x="7964567" y="2816073"/>
                  <a:pt x="9608260" y="2280024"/>
                  <a:pt x="11755157" y="2231398"/>
                </a:cubicBezTo>
                <a:close/>
                <a:moveTo>
                  <a:pt x="11268667" y="1781170"/>
                </a:moveTo>
                <a:cubicBezTo>
                  <a:pt x="11417982" y="1780275"/>
                  <a:pt x="11569669" y="1781767"/>
                  <a:pt x="11723478" y="1785669"/>
                </a:cubicBezTo>
                <a:lnTo>
                  <a:pt x="12176796" y="1804050"/>
                </a:lnTo>
                <a:lnTo>
                  <a:pt x="12176796" y="1911559"/>
                </a:lnTo>
                <a:lnTo>
                  <a:pt x="11727746" y="1888979"/>
                </a:lnTo>
                <a:cubicBezTo>
                  <a:pt x="11575358" y="1883596"/>
                  <a:pt x="11425089" y="1880588"/>
                  <a:pt x="11277187" y="1879931"/>
                </a:cubicBezTo>
                <a:cubicBezTo>
                  <a:pt x="9206559" y="1870737"/>
                  <a:pt x="7599932" y="2322425"/>
                  <a:pt x="7140896" y="3171499"/>
                </a:cubicBezTo>
                <a:cubicBezTo>
                  <a:pt x="6535574" y="4304915"/>
                  <a:pt x="8168052" y="5790795"/>
                  <a:pt x="10937639" y="6794628"/>
                </a:cubicBezTo>
                <a:lnTo>
                  <a:pt x="11124154" y="6858000"/>
                </a:lnTo>
                <a:lnTo>
                  <a:pt x="10739715" y="6858000"/>
                </a:lnTo>
                <a:lnTo>
                  <a:pt x="10327706" y="6696453"/>
                </a:lnTo>
                <a:cubicBezTo>
                  <a:pt x="7869192" y="5669979"/>
                  <a:pt x="6489020" y="4262328"/>
                  <a:pt x="7083826" y="3158577"/>
                </a:cubicBezTo>
                <a:cubicBezTo>
                  <a:pt x="7552898" y="2273996"/>
                  <a:pt x="9178256" y="1793695"/>
                  <a:pt x="11268667" y="1781170"/>
                </a:cubicBezTo>
                <a:close/>
                <a:moveTo>
                  <a:pt x="10741643" y="1238179"/>
                </a:moveTo>
                <a:cubicBezTo>
                  <a:pt x="11049998" y="1240634"/>
                  <a:pt x="11368523" y="1253677"/>
                  <a:pt x="11695181" y="1277396"/>
                </a:cubicBezTo>
                <a:lnTo>
                  <a:pt x="12176796" y="1319743"/>
                </a:lnTo>
                <a:lnTo>
                  <a:pt x="12176796" y="1442161"/>
                </a:lnTo>
                <a:lnTo>
                  <a:pt x="11699368" y="1394798"/>
                </a:lnTo>
                <a:cubicBezTo>
                  <a:pt x="11213506" y="1353938"/>
                  <a:pt x="10745768" y="1336789"/>
                  <a:pt x="10303109" y="1343083"/>
                </a:cubicBezTo>
                <a:cubicBezTo>
                  <a:pt x="8532471" y="1368258"/>
                  <a:pt x="7163085" y="1768520"/>
                  <a:pt x="6639973" y="2526733"/>
                </a:cubicBezTo>
                <a:cubicBezTo>
                  <a:pt x="5798563" y="3752904"/>
                  <a:pt x="7435788" y="5525284"/>
                  <a:pt x="10409023" y="6821841"/>
                </a:cubicBezTo>
                <a:lnTo>
                  <a:pt x="10494502" y="6858000"/>
                </a:lnTo>
                <a:lnTo>
                  <a:pt x="10128986" y="6858000"/>
                </a:lnTo>
                <a:lnTo>
                  <a:pt x="10042127" y="6818485"/>
                </a:lnTo>
                <a:cubicBezTo>
                  <a:pt x="7224198" y="5496781"/>
                  <a:pt x="5725107" y="3747670"/>
                  <a:pt x="6577381" y="2508096"/>
                </a:cubicBezTo>
                <a:cubicBezTo>
                  <a:pt x="7162736" y="1653596"/>
                  <a:pt x="8737337" y="1222220"/>
                  <a:pt x="10741643" y="1238179"/>
                </a:cubicBezTo>
                <a:close/>
                <a:moveTo>
                  <a:pt x="10192771" y="594419"/>
                </a:moveTo>
                <a:cubicBezTo>
                  <a:pt x="10664727" y="601825"/>
                  <a:pt x="11160444" y="635097"/>
                  <a:pt x="11673042" y="694118"/>
                </a:cubicBezTo>
                <a:lnTo>
                  <a:pt x="12176796" y="759861"/>
                </a:lnTo>
                <a:lnTo>
                  <a:pt x="12176796" y="894700"/>
                </a:lnTo>
                <a:lnTo>
                  <a:pt x="11550621" y="806428"/>
                </a:lnTo>
                <a:cubicBezTo>
                  <a:pt x="10918732" y="729558"/>
                  <a:pt x="10313872" y="692932"/>
                  <a:pt x="9749695" y="696783"/>
                </a:cubicBezTo>
                <a:cubicBezTo>
                  <a:pt x="8094776" y="708081"/>
                  <a:pt x="6789910" y="1067661"/>
                  <a:pt x="6179701" y="1781390"/>
                </a:cubicBezTo>
                <a:cubicBezTo>
                  <a:pt x="5070951" y="3083875"/>
                  <a:pt x="6629219" y="5154353"/>
                  <a:pt x="9739743" y="6786308"/>
                </a:cubicBezTo>
                <a:lnTo>
                  <a:pt x="9880338" y="6858000"/>
                </a:lnTo>
                <a:lnTo>
                  <a:pt x="9513034" y="6858000"/>
                </a:lnTo>
                <a:lnTo>
                  <a:pt x="9357772" y="6773605"/>
                </a:lnTo>
                <a:cubicBezTo>
                  <a:pt x="6407597" y="5122516"/>
                  <a:pt x="4985920" y="3075101"/>
                  <a:pt x="6109914" y="1754778"/>
                </a:cubicBezTo>
                <a:cubicBezTo>
                  <a:pt x="6797280" y="949043"/>
                  <a:pt x="8304947" y="564796"/>
                  <a:pt x="10192771" y="594419"/>
                </a:cubicBezTo>
                <a:close/>
                <a:moveTo>
                  <a:pt x="10404022" y="0"/>
                </a:moveTo>
                <a:lnTo>
                  <a:pt x="11479876" y="0"/>
                </a:lnTo>
                <a:lnTo>
                  <a:pt x="11657344" y="24945"/>
                </a:lnTo>
                <a:lnTo>
                  <a:pt x="12176796" y="114198"/>
                </a:lnTo>
                <a:lnTo>
                  <a:pt x="12176796" y="262463"/>
                </a:lnTo>
                <a:lnTo>
                  <a:pt x="11793091" y="189003"/>
                </a:lnTo>
                <a:cubicBezTo>
                  <a:pt x="11397776" y="117898"/>
                  <a:pt x="11010604" y="62056"/>
                  <a:pt x="10634460" y="21741"/>
                </a:cubicBezTo>
                <a:close/>
                <a:moveTo>
                  <a:pt x="7640869" y="0"/>
                </a:moveTo>
                <a:lnTo>
                  <a:pt x="8208189" y="0"/>
                </a:lnTo>
                <a:lnTo>
                  <a:pt x="8115906" y="8272"/>
                </a:lnTo>
                <a:cubicBezTo>
                  <a:pt x="7099281" y="132161"/>
                  <a:pt x="6283557" y="435727"/>
                  <a:pt x="5775598" y="928731"/>
                </a:cubicBezTo>
                <a:cubicBezTo>
                  <a:pt x="4360338" y="2296026"/>
                  <a:pt x="5792924" y="4691648"/>
                  <a:pt x="9000029" y="6700241"/>
                </a:cubicBezTo>
                <a:lnTo>
                  <a:pt x="9258977" y="6858000"/>
                </a:lnTo>
                <a:lnTo>
                  <a:pt x="8886898" y="6858000"/>
                </a:lnTo>
                <a:lnTo>
                  <a:pt x="8579025" y="6658479"/>
                </a:lnTo>
                <a:cubicBezTo>
                  <a:pt x="5547324" y="4636827"/>
                  <a:pt x="4267269" y="2279217"/>
                  <a:pt x="5700415" y="892979"/>
                </a:cubicBezTo>
                <a:cubicBezTo>
                  <a:pt x="6119768" y="486756"/>
                  <a:pt x="6733665" y="200495"/>
                  <a:pt x="7488608" y="29675"/>
                </a:cubicBezTo>
                <a:close/>
                <a:moveTo>
                  <a:pt x="5270050" y="0"/>
                </a:moveTo>
                <a:lnTo>
                  <a:pt x="5395417" y="0"/>
                </a:lnTo>
                <a:lnTo>
                  <a:pt x="5263473" y="117762"/>
                </a:lnTo>
                <a:cubicBezTo>
                  <a:pt x="3724004" y="1637671"/>
                  <a:pt x="5152008" y="4417789"/>
                  <a:pt x="8564145" y="6825971"/>
                </a:cubicBezTo>
                <a:lnTo>
                  <a:pt x="8610780" y="6858000"/>
                </a:lnTo>
                <a:lnTo>
                  <a:pt x="8227460" y="6858000"/>
                </a:lnTo>
                <a:lnTo>
                  <a:pt x="8097003" y="6762762"/>
                </a:lnTo>
                <a:cubicBezTo>
                  <a:pt x="4881096" y="4347652"/>
                  <a:pt x="3615133" y="1615641"/>
                  <a:pt x="5180099" y="79991"/>
                </a:cubicBezTo>
                <a:close/>
                <a:moveTo>
                  <a:pt x="4130732" y="0"/>
                </a:moveTo>
                <a:lnTo>
                  <a:pt x="4269808" y="0"/>
                </a:lnTo>
                <a:lnTo>
                  <a:pt x="4204038" y="174267"/>
                </a:lnTo>
                <a:cubicBezTo>
                  <a:pt x="3654309" y="1892345"/>
                  <a:pt x="4972364" y="4382645"/>
                  <a:pt x="7725603" y="6690258"/>
                </a:cubicBezTo>
                <a:lnTo>
                  <a:pt x="7931258" y="6858000"/>
                </a:lnTo>
                <a:lnTo>
                  <a:pt x="7518947" y="6858000"/>
                </a:lnTo>
                <a:lnTo>
                  <a:pt x="7233362" y="6610837"/>
                </a:lnTo>
                <a:cubicBezTo>
                  <a:pt x="4692223" y="4348581"/>
                  <a:pt x="3506781" y="1945084"/>
                  <a:pt x="4043551" y="235949"/>
                </a:cubicBezTo>
                <a:close/>
                <a:moveTo>
                  <a:pt x="3371601" y="0"/>
                </a:moveTo>
                <a:lnTo>
                  <a:pt x="3554688" y="0"/>
                </a:lnTo>
                <a:lnTo>
                  <a:pt x="3544556" y="87076"/>
                </a:lnTo>
                <a:cubicBezTo>
                  <a:pt x="3391473" y="1951090"/>
                  <a:pt x="4634593" y="4393994"/>
                  <a:pt x="7053481" y="6731964"/>
                </a:cubicBezTo>
                <a:lnTo>
                  <a:pt x="7186913" y="6858000"/>
                </a:lnTo>
                <a:lnTo>
                  <a:pt x="6756411" y="6858000"/>
                </a:lnTo>
                <a:lnTo>
                  <a:pt x="6572129" y="6674872"/>
                </a:lnTo>
                <a:cubicBezTo>
                  <a:pt x="4306688" y="4368504"/>
                  <a:pt x="3172872" y="1980929"/>
                  <a:pt x="3354262" y="131134"/>
                </a:cubicBezTo>
                <a:close/>
                <a:moveTo>
                  <a:pt x="2764690" y="0"/>
                </a:moveTo>
                <a:lnTo>
                  <a:pt x="3006512" y="0"/>
                </a:lnTo>
                <a:lnTo>
                  <a:pt x="3011678" y="154781"/>
                </a:lnTo>
                <a:cubicBezTo>
                  <a:pt x="3118886" y="2080939"/>
                  <a:pt x="4225522" y="4411534"/>
                  <a:pt x="6243825" y="6700737"/>
                </a:cubicBezTo>
                <a:lnTo>
                  <a:pt x="6385326" y="6858000"/>
                </a:lnTo>
                <a:lnTo>
                  <a:pt x="5922158" y="6858000"/>
                </a:lnTo>
                <a:lnTo>
                  <a:pt x="5754234" y="6662699"/>
                </a:lnTo>
                <a:cubicBezTo>
                  <a:pt x="3850577" y="4400387"/>
                  <a:pt x="2831713" y="2109473"/>
                  <a:pt x="2766938" y="199192"/>
                </a:cubicBezTo>
                <a:close/>
                <a:moveTo>
                  <a:pt x="2202641" y="0"/>
                </a:moveTo>
                <a:lnTo>
                  <a:pt x="2508121" y="0"/>
                </a:lnTo>
                <a:lnTo>
                  <a:pt x="2553144" y="437359"/>
                </a:lnTo>
                <a:cubicBezTo>
                  <a:pt x="2805356" y="2318762"/>
                  <a:pt x="3728078" y="4456986"/>
                  <a:pt x="5302581" y="6596812"/>
                </a:cubicBezTo>
                <a:lnTo>
                  <a:pt x="5502044" y="6858000"/>
                </a:lnTo>
                <a:lnTo>
                  <a:pt x="4995292" y="6858000"/>
                </a:lnTo>
                <a:lnTo>
                  <a:pt x="4590377" y="6282488"/>
                </a:lnTo>
                <a:cubicBezTo>
                  <a:pt x="3228419" y="4265902"/>
                  <a:pt x="2442982" y="2267059"/>
                  <a:pt x="2242508" y="492036"/>
                </a:cubicBezTo>
                <a:close/>
                <a:moveTo>
                  <a:pt x="1617107" y="0"/>
                </a:moveTo>
                <a:lnTo>
                  <a:pt x="1991779" y="0"/>
                </a:lnTo>
                <a:lnTo>
                  <a:pt x="2036313" y="432735"/>
                </a:lnTo>
                <a:cubicBezTo>
                  <a:pt x="2270670" y="2289433"/>
                  <a:pt x="3002090" y="4340814"/>
                  <a:pt x="4245553" y="6416731"/>
                </a:cubicBezTo>
                <a:lnTo>
                  <a:pt x="4519541" y="6858000"/>
                </a:lnTo>
                <a:lnTo>
                  <a:pt x="3974688" y="6858000"/>
                </a:lnTo>
                <a:lnTo>
                  <a:pt x="3889150" y="6719745"/>
                </a:lnTo>
                <a:cubicBezTo>
                  <a:pt x="2602694" y="4561299"/>
                  <a:pt x="1863862" y="2423655"/>
                  <a:pt x="1657667" y="491629"/>
                </a:cubicBezTo>
                <a:close/>
                <a:moveTo>
                  <a:pt x="963479" y="0"/>
                </a:moveTo>
                <a:lnTo>
                  <a:pt x="1406245" y="0"/>
                </a:lnTo>
                <a:lnTo>
                  <a:pt x="1435941" y="401482"/>
                </a:lnTo>
                <a:cubicBezTo>
                  <a:pt x="1617260" y="2369035"/>
                  <a:pt x="2241771" y="4510038"/>
                  <a:pt x="3331360" y="6685477"/>
                </a:cubicBezTo>
                <a:lnTo>
                  <a:pt x="3420743" y="6858000"/>
                </a:lnTo>
                <a:lnTo>
                  <a:pt x="2823691" y="6858000"/>
                </a:lnTo>
                <a:lnTo>
                  <a:pt x="2632141" y="6460301"/>
                </a:lnTo>
                <a:cubicBezTo>
                  <a:pt x="1669335" y="4384287"/>
                  <a:pt x="1129851" y="2345077"/>
                  <a:pt x="989337" y="462946"/>
                </a:cubicBezTo>
                <a:close/>
                <a:moveTo>
                  <a:pt x="195243" y="0"/>
                </a:moveTo>
                <a:lnTo>
                  <a:pt x="715551" y="0"/>
                </a:lnTo>
                <a:lnTo>
                  <a:pt x="724962" y="341060"/>
                </a:lnTo>
                <a:cubicBezTo>
                  <a:pt x="809904" y="2372579"/>
                  <a:pt x="1275615" y="4557746"/>
                  <a:pt x="2156105" y="6787612"/>
                </a:cubicBezTo>
                <a:lnTo>
                  <a:pt x="2185834" y="6858000"/>
                </a:lnTo>
                <a:lnTo>
                  <a:pt x="1531097" y="6858000"/>
                </a:lnTo>
                <a:lnTo>
                  <a:pt x="1443215" y="6627654"/>
                </a:lnTo>
                <a:cubicBezTo>
                  <a:pt x="652953" y="4474776"/>
                  <a:pt x="251477" y="2368077"/>
                  <a:pt x="199909" y="404677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08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602"/>
          <p:cNvSpPr>
            <a:spLocks noGrp="1"/>
          </p:cNvSpPr>
          <p:nvPr>
            <p:ph type="pic" sz="quarter" idx="10"/>
          </p:nvPr>
        </p:nvSpPr>
        <p:spPr>
          <a:xfrm>
            <a:off x="2890752" y="728000"/>
            <a:ext cx="7021874" cy="4274920"/>
          </a:xfrm>
          <a:custGeom>
            <a:avLst/>
            <a:gdLst>
              <a:gd name="connsiteX0" fmla="*/ 5390508 w 9350805"/>
              <a:gd name="connsiteY0" fmla="*/ 1179889 h 5692775"/>
              <a:gd name="connsiteX1" fmla="*/ 5394262 w 9350805"/>
              <a:gd name="connsiteY1" fmla="*/ 1179889 h 5692775"/>
              <a:gd name="connsiteX2" fmla="*/ 5395514 w 9350805"/>
              <a:gd name="connsiteY2" fmla="*/ 1181141 h 5692775"/>
              <a:gd name="connsiteX3" fmla="*/ 4632233 w 9350805"/>
              <a:gd name="connsiteY3" fmla="*/ 1044615 h 5692775"/>
              <a:gd name="connsiteX4" fmla="*/ 4632233 w 9350805"/>
              <a:gd name="connsiteY4" fmla="*/ 1048373 h 5692775"/>
              <a:gd name="connsiteX5" fmla="*/ 4630305 w 9350805"/>
              <a:gd name="connsiteY5" fmla="*/ 1045357 h 5692775"/>
              <a:gd name="connsiteX6" fmla="*/ 1122397 w 9350805"/>
              <a:gd name="connsiteY6" fmla="*/ 423858 h 5692775"/>
              <a:gd name="connsiteX7" fmla="*/ 1122397 w 9350805"/>
              <a:gd name="connsiteY7" fmla="*/ 424610 h 5692775"/>
              <a:gd name="connsiteX8" fmla="*/ 1120808 w 9350805"/>
              <a:gd name="connsiteY8" fmla="*/ 424176 h 5692775"/>
              <a:gd name="connsiteX9" fmla="*/ 1081105 w 9350805"/>
              <a:gd name="connsiteY9" fmla="*/ 413337 h 5692775"/>
              <a:gd name="connsiteX10" fmla="*/ 1120808 w 9350805"/>
              <a:gd name="connsiteY10" fmla="*/ 424176 h 5692775"/>
              <a:gd name="connsiteX11" fmla="*/ 1062335 w 9350805"/>
              <a:gd name="connsiteY11" fmla="*/ 435883 h 5692775"/>
              <a:gd name="connsiteX12" fmla="*/ 1081105 w 9350805"/>
              <a:gd name="connsiteY12" fmla="*/ 413337 h 5692775"/>
              <a:gd name="connsiteX13" fmla="*/ 4579680 w 9350805"/>
              <a:gd name="connsiteY13" fmla="*/ 0 h 5692775"/>
              <a:gd name="connsiteX14" fmla="*/ 4594695 w 9350805"/>
              <a:gd name="connsiteY14" fmla="*/ 45091 h 5692775"/>
              <a:gd name="connsiteX15" fmla="*/ 4534634 w 9350805"/>
              <a:gd name="connsiteY15" fmla="*/ 78910 h 5692775"/>
              <a:gd name="connsiteX16" fmla="*/ 4549649 w 9350805"/>
              <a:gd name="connsiteY16" fmla="*/ 86425 h 5692775"/>
              <a:gd name="connsiteX17" fmla="*/ 4519618 w 9350805"/>
              <a:gd name="connsiteY17" fmla="*/ 101455 h 5692775"/>
              <a:gd name="connsiteX18" fmla="*/ 4504603 w 9350805"/>
              <a:gd name="connsiteY18" fmla="*/ 82667 h 5692775"/>
              <a:gd name="connsiteX19" fmla="*/ 4485834 w 9350805"/>
              <a:gd name="connsiteY19" fmla="*/ 108971 h 5692775"/>
              <a:gd name="connsiteX20" fmla="*/ 4493342 w 9350805"/>
              <a:gd name="connsiteY20" fmla="*/ 116486 h 5692775"/>
              <a:gd name="connsiteX21" fmla="*/ 4474572 w 9350805"/>
              <a:gd name="connsiteY21" fmla="*/ 135274 h 5692775"/>
              <a:gd name="connsiteX22" fmla="*/ 4515865 w 9350805"/>
              <a:gd name="connsiteY22" fmla="*/ 146547 h 5692775"/>
              <a:gd name="connsiteX23" fmla="*/ 4530880 w 9350805"/>
              <a:gd name="connsiteY23" fmla="*/ 206668 h 5692775"/>
              <a:gd name="connsiteX24" fmla="*/ 4463311 w 9350805"/>
              <a:gd name="connsiteY24" fmla="*/ 210426 h 5692775"/>
              <a:gd name="connsiteX25" fmla="*/ 4470819 w 9350805"/>
              <a:gd name="connsiteY25" fmla="*/ 184123 h 5692775"/>
              <a:gd name="connsiteX26" fmla="*/ 4429526 w 9350805"/>
              <a:gd name="connsiteY26" fmla="*/ 206668 h 5692775"/>
              <a:gd name="connsiteX27" fmla="*/ 4414511 w 9350805"/>
              <a:gd name="connsiteY27" fmla="*/ 214184 h 5692775"/>
              <a:gd name="connsiteX28" fmla="*/ 4407003 w 9350805"/>
              <a:gd name="connsiteY28" fmla="*/ 221699 h 5692775"/>
              <a:gd name="connsiteX29" fmla="*/ 4384480 w 9350805"/>
              <a:gd name="connsiteY29" fmla="*/ 248002 h 5692775"/>
              <a:gd name="connsiteX30" fmla="*/ 4328173 w 9350805"/>
              <a:gd name="connsiteY30" fmla="*/ 281821 h 5692775"/>
              <a:gd name="connsiteX31" fmla="*/ 4301896 w 9350805"/>
              <a:gd name="connsiteY31" fmla="*/ 300609 h 5692775"/>
              <a:gd name="connsiteX32" fmla="*/ 4279373 w 9350805"/>
              <a:gd name="connsiteY32" fmla="*/ 323154 h 5692775"/>
              <a:gd name="connsiteX33" fmla="*/ 4238081 w 9350805"/>
              <a:gd name="connsiteY33" fmla="*/ 345700 h 5692775"/>
              <a:gd name="connsiteX34" fmla="*/ 4226819 w 9350805"/>
              <a:gd name="connsiteY34" fmla="*/ 356973 h 5692775"/>
              <a:gd name="connsiteX35" fmla="*/ 4189281 w 9350805"/>
              <a:gd name="connsiteY35" fmla="*/ 383276 h 5692775"/>
              <a:gd name="connsiteX36" fmla="*/ 4163004 w 9350805"/>
              <a:gd name="connsiteY36" fmla="*/ 417095 h 5692775"/>
              <a:gd name="connsiteX37" fmla="*/ 4159250 w 9350805"/>
              <a:gd name="connsiteY37" fmla="*/ 428367 h 5692775"/>
              <a:gd name="connsiteX38" fmla="*/ 4114204 w 9350805"/>
              <a:gd name="connsiteY38" fmla="*/ 469701 h 5692775"/>
              <a:gd name="connsiteX39" fmla="*/ 4099189 w 9350805"/>
              <a:gd name="connsiteY39" fmla="*/ 480974 h 5692775"/>
              <a:gd name="connsiteX40" fmla="*/ 4095435 w 9350805"/>
              <a:gd name="connsiteY40" fmla="*/ 496004 h 5692775"/>
              <a:gd name="connsiteX41" fmla="*/ 4110450 w 9350805"/>
              <a:gd name="connsiteY41" fmla="*/ 507277 h 5692775"/>
              <a:gd name="connsiteX42" fmla="*/ 4110450 w 9350805"/>
              <a:gd name="connsiteY42" fmla="*/ 514792 h 5692775"/>
              <a:gd name="connsiteX43" fmla="*/ 4046635 w 9350805"/>
              <a:gd name="connsiteY43" fmla="*/ 571156 h 5692775"/>
              <a:gd name="connsiteX44" fmla="*/ 4020358 w 9350805"/>
              <a:gd name="connsiteY44" fmla="*/ 567399 h 5692775"/>
              <a:gd name="connsiteX45" fmla="*/ 4012850 w 9350805"/>
              <a:gd name="connsiteY45" fmla="*/ 586187 h 5692775"/>
              <a:gd name="connsiteX46" fmla="*/ 4035373 w 9350805"/>
              <a:gd name="connsiteY46" fmla="*/ 582429 h 5692775"/>
              <a:gd name="connsiteX47" fmla="*/ 4039127 w 9350805"/>
              <a:gd name="connsiteY47" fmla="*/ 616248 h 5692775"/>
              <a:gd name="connsiteX48" fmla="*/ 4057896 w 9350805"/>
              <a:gd name="connsiteY48" fmla="*/ 612490 h 5692775"/>
              <a:gd name="connsiteX49" fmla="*/ 4035373 w 9350805"/>
              <a:gd name="connsiteY49" fmla="*/ 635036 h 5692775"/>
              <a:gd name="connsiteX50" fmla="*/ 3997835 w 9350805"/>
              <a:gd name="connsiteY50" fmla="*/ 665097 h 5692775"/>
              <a:gd name="connsiteX51" fmla="*/ 3967804 w 9350805"/>
              <a:gd name="connsiteY51" fmla="*/ 687642 h 5692775"/>
              <a:gd name="connsiteX52" fmla="*/ 3949035 w 9350805"/>
              <a:gd name="connsiteY52" fmla="*/ 698915 h 5692775"/>
              <a:gd name="connsiteX53" fmla="*/ 3930266 w 9350805"/>
              <a:gd name="connsiteY53" fmla="*/ 721461 h 5692775"/>
              <a:gd name="connsiteX54" fmla="*/ 3903989 w 9350805"/>
              <a:gd name="connsiteY54" fmla="*/ 740249 h 5692775"/>
              <a:gd name="connsiteX55" fmla="*/ 3873958 w 9350805"/>
              <a:gd name="connsiteY55" fmla="*/ 736491 h 5692775"/>
              <a:gd name="connsiteX56" fmla="*/ 3847682 w 9350805"/>
              <a:gd name="connsiteY56" fmla="*/ 759037 h 5692775"/>
              <a:gd name="connsiteX57" fmla="*/ 3858943 w 9350805"/>
              <a:gd name="connsiteY57" fmla="*/ 774067 h 5692775"/>
              <a:gd name="connsiteX58" fmla="*/ 3858943 w 9350805"/>
              <a:gd name="connsiteY58" fmla="*/ 777825 h 5692775"/>
              <a:gd name="connsiteX59" fmla="*/ 3836420 w 9350805"/>
              <a:gd name="connsiteY59" fmla="*/ 766552 h 5692775"/>
              <a:gd name="connsiteX60" fmla="*/ 3828912 w 9350805"/>
              <a:gd name="connsiteY60" fmla="*/ 785340 h 5692775"/>
              <a:gd name="connsiteX61" fmla="*/ 3817652 w 9350805"/>
              <a:gd name="connsiteY61" fmla="*/ 807886 h 5692775"/>
              <a:gd name="connsiteX62" fmla="*/ 3843929 w 9350805"/>
              <a:gd name="connsiteY62" fmla="*/ 796613 h 5692775"/>
              <a:gd name="connsiteX63" fmla="*/ 3885220 w 9350805"/>
              <a:gd name="connsiteY63" fmla="*/ 781582 h 5692775"/>
              <a:gd name="connsiteX64" fmla="*/ 3926512 w 9350805"/>
              <a:gd name="connsiteY64" fmla="*/ 759037 h 5692775"/>
              <a:gd name="connsiteX65" fmla="*/ 3945281 w 9350805"/>
              <a:gd name="connsiteY65" fmla="*/ 755279 h 5692775"/>
              <a:gd name="connsiteX66" fmla="*/ 3971558 w 9350805"/>
              <a:gd name="connsiteY66" fmla="*/ 747764 h 5692775"/>
              <a:gd name="connsiteX67" fmla="*/ 4001589 w 9350805"/>
              <a:gd name="connsiteY67" fmla="*/ 740249 h 5692775"/>
              <a:gd name="connsiteX68" fmla="*/ 4027866 w 9350805"/>
              <a:gd name="connsiteY68" fmla="*/ 744006 h 5692775"/>
              <a:gd name="connsiteX69" fmla="*/ 4039127 w 9350805"/>
              <a:gd name="connsiteY69" fmla="*/ 706430 h 5692775"/>
              <a:gd name="connsiteX70" fmla="*/ 4069158 w 9350805"/>
              <a:gd name="connsiteY70" fmla="*/ 687642 h 5692775"/>
              <a:gd name="connsiteX71" fmla="*/ 4072912 w 9350805"/>
              <a:gd name="connsiteY71" fmla="*/ 687642 h 5692775"/>
              <a:gd name="connsiteX72" fmla="*/ 4106696 w 9350805"/>
              <a:gd name="connsiteY72" fmla="*/ 661339 h 5692775"/>
              <a:gd name="connsiteX73" fmla="*/ 4110450 w 9350805"/>
              <a:gd name="connsiteY73" fmla="*/ 657581 h 5692775"/>
              <a:gd name="connsiteX74" fmla="*/ 4125465 w 9350805"/>
              <a:gd name="connsiteY74" fmla="*/ 638793 h 5692775"/>
              <a:gd name="connsiteX75" fmla="*/ 4151742 w 9350805"/>
              <a:gd name="connsiteY75" fmla="*/ 623763 h 5692775"/>
              <a:gd name="connsiteX76" fmla="*/ 4219312 w 9350805"/>
              <a:gd name="connsiteY76" fmla="*/ 563641 h 5692775"/>
              <a:gd name="connsiteX77" fmla="*/ 4241835 w 9350805"/>
              <a:gd name="connsiteY77" fmla="*/ 541096 h 5692775"/>
              <a:gd name="connsiteX78" fmla="*/ 4256850 w 9350805"/>
              <a:gd name="connsiteY78" fmla="*/ 529823 h 5692775"/>
              <a:gd name="connsiteX79" fmla="*/ 4260604 w 9350805"/>
              <a:gd name="connsiteY79" fmla="*/ 496004 h 5692775"/>
              <a:gd name="connsiteX80" fmla="*/ 4271865 w 9350805"/>
              <a:gd name="connsiteY80" fmla="*/ 499762 h 5692775"/>
              <a:gd name="connsiteX81" fmla="*/ 4283127 w 9350805"/>
              <a:gd name="connsiteY81" fmla="*/ 499762 h 5692775"/>
              <a:gd name="connsiteX82" fmla="*/ 4313158 w 9350805"/>
              <a:gd name="connsiteY82" fmla="*/ 465943 h 5692775"/>
              <a:gd name="connsiteX83" fmla="*/ 4354450 w 9350805"/>
              <a:gd name="connsiteY83" fmla="*/ 458428 h 5692775"/>
              <a:gd name="connsiteX84" fmla="*/ 4373219 w 9350805"/>
              <a:gd name="connsiteY84" fmla="*/ 450913 h 5692775"/>
              <a:gd name="connsiteX85" fmla="*/ 4376973 w 9350805"/>
              <a:gd name="connsiteY85" fmla="*/ 450913 h 5692775"/>
              <a:gd name="connsiteX86" fmla="*/ 4399496 w 9350805"/>
              <a:gd name="connsiteY86" fmla="*/ 398306 h 5692775"/>
              <a:gd name="connsiteX87" fmla="*/ 4448296 w 9350805"/>
              <a:gd name="connsiteY87" fmla="*/ 372003 h 5692775"/>
              <a:gd name="connsiteX88" fmla="*/ 4482080 w 9350805"/>
              <a:gd name="connsiteY88" fmla="*/ 383276 h 5692775"/>
              <a:gd name="connsiteX89" fmla="*/ 4497095 w 9350805"/>
              <a:gd name="connsiteY89" fmla="*/ 398306 h 5692775"/>
              <a:gd name="connsiteX90" fmla="*/ 4545895 w 9350805"/>
              <a:gd name="connsiteY90" fmla="*/ 372003 h 5692775"/>
              <a:gd name="connsiteX91" fmla="*/ 4553403 w 9350805"/>
              <a:gd name="connsiteY91" fmla="*/ 390791 h 5692775"/>
              <a:gd name="connsiteX92" fmla="*/ 4587187 w 9350805"/>
              <a:gd name="connsiteY92" fmla="*/ 375761 h 5692775"/>
              <a:gd name="connsiteX93" fmla="*/ 4752356 w 9350805"/>
              <a:gd name="connsiteY93" fmla="*/ 300609 h 5692775"/>
              <a:gd name="connsiteX94" fmla="*/ 4771125 w 9350805"/>
              <a:gd name="connsiteY94" fmla="*/ 304366 h 5692775"/>
              <a:gd name="connsiteX95" fmla="*/ 4733587 w 9350805"/>
              <a:gd name="connsiteY95" fmla="*/ 330670 h 5692775"/>
              <a:gd name="connsiteX96" fmla="*/ 4771125 w 9350805"/>
              <a:gd name="connsiteY96" fmla="*/ 345700 h 5692775"/>
              <a:gd name="connsiteX97" fmla="*/ 4778633 w 9350805"/>
              <a:gd name="connsiteY97" fmla="*/ 356973 h 5692775"/>
              <a:gd name="connsiteX98" fmla="*/ 4771125 w 9350805"/>
              <a:gd name="connsiteY98" fmla="*/ 368246 h 5692775"/>
              <a:gd name="connsiteX99" fmla="*/ 4737341 w 9350805"/>
              <a:gd name="connsiteY99" fmla="*/ 387034 h 5692775"/>
              <a:gd name="connsiteX100" fmla="*/ 4711064 w 9350805"/>
              <a:gd name="connsiteY100" fmla="*/ 394549 h 5692775"/>
              <a:gd name="connsiteX101" fmla="*/ 4658510 w 9350805"/>
              <a:gd name="connsiteY101" fmla="*/ 413337 h 5692775"/>
              <a:gd name="connsiteX102" fmla="*/ 4654756 w 9350805"/>
              <a:gd name="connsiteY102" fmla="*/ 417095 h 5692775"/>
              <a:gd name="connsiteX103" fmla="*/ 4662264 w 9350805"/>
              <a:gd name="connsiteY103" fmla="*/ 428367 h 5692775"/>
              <a:gd name="connsiteX104" fmla="*/ 4534634 w 9350805"/>
              <a:gd name="connsiteY104" fmla="*/ 507277 h 5692775"/>
              <a:gd name="connsiteX105" fmla="*/ 4538388 w 9350805"/>
              <a:gd name="connsiteY105" fmla="*/ 514792 h 5692775"/>
              <a:gd name="connsiteX106" fmla="*/ 4545895 w 9350805"/>
              <a:gd name="connsiteY106" fmla="*/ 522308 h 5692775"/>
              <a:gd name="connsiteX107" fmla="*/ 4523372 w 9350805"/>
              <a:gd name="connsiteY107" fmla="*/ 541096 h 5692775"/>
              <a:gd name="connsiteX108" fmla="*/ 4508357 w 9350805"/>
              <a:gd name="connsiteY108" fmla="*/ 529823 h 5692775"/>
              <a:gd name="connsiteX109" fmla="*/ 4493342 w 9350805"/>
              <a:gd name="connsiteY109" fmla="*/ 541096 h 5692775"/>
              <a:gd name="connsiteX110" fmla="*/ 4512111 w 9350805"/>
              <a:gd name="connsiteY110" fmla="*/ 582429 h 5692775"/>
              <a:gd name="connsiteX111" fmla="*/ 4448296 w 9350805"/>
              <a:gd name="connsiteY111" fmla="*/ 631278 h 5692775"/>
              <a:gd name="connsiteX112" fmla="*/ 4452049 w 9350805"/>
              <a:gd name="connsiteY112" fmla="*/ 635036 h 5692775"/>
              <a:gd name="connsiteX113" fmla="*/ 4418265 w 9350805"/>
              <a:gd name="connsiteY113" fmla="*/ 627521 h 5692775"/>
              <a:gd name="connsiteX114" fmla="*/ 4358203 w 9350805"/>
              <a:gd name="connsiteY114" fmla="*/ 695157 h 5692775"/>
              <a:gd name="connsiteX115" fmla="*/ 4391988 w 9350805"/>
              <a:gd name="connsiteY115" fmla="*/ 687642 h 5692775"/>
              <a:gd name="connsiteX116" fmla="*/ 4343189 w 9350805"/>
              <a:gd name="connsiteY116" fmla="*/ 698915 h 5692775"/>
              <a:gd name="connsiteX117" fmla="*/ 4328173 w 9350805"/>
              <a:gd name="connsiteY117" fmla="*/ 725218 h 5692775"/>
              <a:gd name="connsiteX118" fmla="*/ 4316912 w 9350805"/>
              <a:gd name="connsiteY118" fmla="*/ 736491 h 5692775"/>
              <a:gd name="connsiteX119" fmla="*/ 4301896 w 9350805"/>
              <a:gd name="connsiteY119" fmla="*/ 755279 h 5692775"/>
              <a:gd name="connsiteX120" fmla="*/ 4230573 w 9350805"/>
              <a:gd name="connsiteY120" fmla="*/ 826674 h 5692775"/>
              <a:gd name="connsiteX121" fmla="*/ 4223065 w 9350805"/>
              <a:gd name="connsiteY121" fmla="*/ 837947 h 5692775"/>
              <a:gd name="connsiteX122" fmla="*/ 4204296 w 9350805"/>
              <a:gd name="connsiteY122" fmla="*/ 849219 h 5692775"/>
              <a:gd name="connsiteX123" fmla="*/ 4196789 w 9350805"/>
              <a:gd name="connsiteY123" fmla="*/ 868007 h 5692775"/>
              <a:gd name="connsiteX124" fmla="*/ 4196789 w 9350805"/>
              <a:gd name="connsiteY124" fmla="*/ 894311 h 5692775"/>
              <a:gd name="connsiteX125" fmla="*/ 4178019 w 9350805"/>
              <a:gd name="connsiteY125" fmla="*/ 898068 h 5692775"/>
              <a:gd name="connsiteX126" fmla="*/ 4151742 w 9350805"/>
              <a:gd name="connsiteY126" fmla="*/ 898068 h 5692775"/>
              <a:gd name="connsiteX127" fmla="*/ 4114204 w 9350805"/>
              <a:gd name="connsiteY127" fmla="*/ 909341 h 5692775"/>
              <a:gd name="connsiteX128" fmla="*/ 4114204 w 9350805"/>
              <a:gd name="connsiteY128" fmla="*/ 931887 h 5692775"/>
              <a:gd name="connsiteX129" fmla="*/ 4136727 w 9350805"/>
              <a:gd name="connsiteY129" fmla="*/ 946917 h 5692775"/>
              <a:gd name="connsiteX130" fmla="*/ 4155496 w 9350805"/>
              <a:gd name="connsiteY130" fmla="*/ 939402 h 5692775"/>
              <a:gd name="connsiteX131" fmla="*/ 4159250 w 9350805"/>
              <a:gd name="connsiteY131" fmla="*/ 939402 h 5692775"/>
              <a:gd name="connsiteX132" fmla="*/ 4144235 w 9350805"/>
              <a:gd name="connsiteY132" fmla="*/ 973220 h 5692775"/>
              <a:gd name="connsiteX133" fmla="*/ 4147989 w 9350805"/>
              <a:gd name="connsiteY133" fmla="*/ 973220 h 5692775"/>
              <a:gd name="connsiteX134" fmla="*/ 4178019 w 9350805"/>
              <a:gd name="connsiteY134" fmla="*/ 950675 h 5692775"/>
              <a:gd name="connsiteX135" fmla="*/ 4178019 w 9350805"/>
              <a:gd name="connsiteY135" fmla="*/ 935644 h 5692775"/>
              <a:gd name="connsiteX136" fmla="*/ 4178019 w 9350805"/>
              <a:gd name="connsiteY136" fmla="*/ 913099 h 5692775"/>
              <a:gd name="connsiteX137" fmla="*/ 4200542 w 9350805"/>
              <a:gd name="connsiteY137" fmla="*/ 909341 h 5692775"/>
              <a:gd name="connsiteX138" fmla="*/ 4189281 w 9350805"/>
              <a:gd name="connsiteY138" fmla="*/ 935644 h 5692775"/>
              <a:gd name="connsiteX139" fmla="*/ 4215558 w 9350805"/>
              <a:gd name="connsiteY139" fmla="*/ 905584 h 5692775"/>
              <a:gd name="connsiteX140" fmla="*/ 4249342 w 9350805"/>
              <a:gd name="connsiteY140" fmla="*/ 898068 h 5692775"/>
              <a:gd name="connsiteX141" fmla="*/ 4253096 w 9350805"/>
              <a:gd name="connsiteY141" fmla="*/ 894311 h 5692775"/>
              <a:gd name="connsiteX142" fmla="*/ 4279373 w 9350805"/>
              <a:gd name="connsiteY142" fmla="*/ 875523 h 5692775"/>
              <a:gd name="connsiteX143" fmla="*/ 4294388 w 9350805"/>
              <a:gd name="connsiteY143" fmla="*/ 856735 h 5692775"/>
              <a:gd name="connsiteX144" fmla="*/ 4298142 w 9350805"/>
              <a:gd name="connsiteY144" fmla="*/ 849219 h 5692775"/>
              <a:gd name="connsiteX145" fmla="*/ 4346942 w 9350805"/>
              <a:gd name="connsiteY145" fmla="*/ 819159 h 5692775"/>
              <a:gd name="connsiteX146" fmla="*/ 4373219 w 9350805"/>
              <a:gd name="connsiteY146" fmla="*/ 792855 h 5692775"/>
              <a:gd name="connsiteX147" fmla="*/ 4395742 w 9350805"/>
              <a:gd name="connsiteY147" fmla="*/ 777825 h 5692775"/>
              <a:gd name="connsiteX148" fmla="*/ 4437035 w 9350805"/>
              <a:gd name="connsiteY148" fmla="*/ 736491 h 5692775"/>
              <a:gd name="connsiteX149" fmla="*/ 4474572 w 9350805"/>
              <a:gd name="connsiteY149" fmla="*/ 706430 h 5692775"/>
              <a:gd name="connsiteX150" fmla="*/ 4512111 w 9350805"/>
              <a:gd name="connsiteY150" fmla="*/ 680127 h 5692775"/>
              <a:gd name="connsiteX151" fmla="*/ 4530880 w 9350805"/>
              <a:gd name="connsiteY151" fmla="*/ 672612 h 5692775"/>
              <a:gd name="connsiteX152" fmla="*/ 4542141 w 9350805"/>
              <a:gd name="connsiteY152" fmla="*/ 657581 h 5692775"/>
              <a:gd name="connsiteX153" fmla="*/ 4564664 w 9350805"/>
              <a:gd name="connsiteY153" fmla="*/ 635036 h 5692775"/>
              <a:gd name="connsiteX154" fmla="*/ 4587187 w 9350805"/>
              <a:gd name="connsiteY154" fmla="*/ 620005 h 5692775"/>
              <a:gd name="connsiteX155" fmla="*/ 4624726 w 9350805"/>
              <a:gd name="connsiteY155" fmla="*/ 586187 h 5692775"/>
              <a:gd name="connsiteX156" fmla="*/ 4673526 w 9350805"/>
              <a:gd name="connsiteY156" fmla="*/ 541096 h 5692775"/>
              <a:gd name="connsiteX157" fmla="*/ 4684787 w 9350805"/>
              <a:gd name="connsiteY157" fmla="*/ 533580 h 5692775"/>
              <a:gd name="connsiteX158" fmla="*/ 4737341 w 9350805"/>
              <a:gd name="connsiteY158" fmla="*/ 496004 h 5692775"/>
              <a:gd name="connsiteX159" fmla="*/ 4763618 w 9350805"/>
              <a:gd name="connsiteY159" fmla="*/ 477216 h 5692775"/>
              <a:gd name="connsiteX160" fmla="*/ 4778633 w 9350805"/>
              <a:gd name="connsiteY160" fmla="*/ 480974 h 5692775"/>
              <a:gd name="connsiteX161" fmla="*/ 4789895 w 9350805"/>
              <a:gd name="connsiteY161" fmla="*/ 518550 h 5692775"/>
              <a:gd name="connsiteX162" fmla="*/ 4789895 w 9350805"/>
              <a:gd name="connsiteY162" fmla="*/ 526065 h 5692775"/>
              <a:gd name="connsiteX163" fmla="*/ 4737341 w 9350805"/>
              <a:gd name="connsiteY163" fmla="*/ 544853 h 5692775"/>
              <a:gd name="connsiteX164" fmla="*/ 4722326 w 9350805"/>
              <a:gd name="connsiteY164" fmla="*/ 537338 h 5692775"/>
              <a:gd name="connsiteX165" fmla="*/ 4707310 w 9350805"/>
              <a:gd name="connsiteY165" fmla="*/ 556126 h 5692775"/>
              <a:gd name="connsiteX166" fmla="*/ 4733587 w 9350805"/>
              <a:gd name="connsiteY166" fmla="*/ 559884 h 5692775"/>
              <a:gd name="connsiteX167" fmla="*/ 4748602 w 9350805"/>
              <a:gd name="connsiteY167" fmla="*/ 559884 h 5692775"/>
              <a:gd name="connsiteX168" fmla="*/ 4782387 w 9350805"/>
              <a:gd name="connsiteY168" fmla="*/ 574914 h 5692775"/>
              <a:gd name="connsiteX169" fmla="*/ 4797402 w 9350805"/>
              <a:gd name="connsiteY169" fmla="*/ 552368 h 5692775"/>
              <a:gd name="connsiteX170" fmla="*/ 4804910 w 9350805"/>
              <a:gd name="connsiteY170" fmla="*/ 567399 h 5692775"/>
              <a:gd name="connsiteX171" fmla="*/ 4789895 w 9350805"/>
              <a:gd name="connsiteY171" fmla="*/ 586187 h 5692775"/>
              <a:gd name="connsiteX172" fmla="*/ 4681033 w 9350805"/>
              <a:gd name="connsiteY172" fmla="*/ 638793 h 5692775"/>
              <a:gd name="connsiteX173" fmla="*/ 4662264 w 9350805"/>
              <a:gd name="connsiteY173" fmla="*/ 653824 h 5692775"/>
              <a:gd name="connsiteX174" fmla="*/ 4617218 w 9350805"/>
              <a:gd name="connsiteY174" fmla="*/ 702673 h 5692775"/>
              <a:gd name="connsiteX175" fmla="*/ 4572172 w 9350805"/>
              <a:gd name="connsiteY175" fmla="*/ 740249 h 5692775"/>
              <a:gd name="connsiteX176" fmla="*/ 4508357 w 9350805"/>
              <a:gd name="connsiteY176" fmla="*/ 789098 h 5692775"/>
              <a:gd name="connsiteX177" fmla="*/ 4407003 w 9350805"/>
              <a:gd name="connsiteY177" fmla="*/ 871765 h 5692775"/>
              <a:gd name="connsiteX178" fmla="*/ 4388235 w 9350805"/>
              <a:gd name="connsiteY178" fmla="*/ 890553 h 5692775"/>
              <a:gd name="connsiteX179" fmla="*/ 4463311 w 9350805"/>
              <a:gd name="connsiteY179" fmla="*/ 871765 h 5692775"/>
              <a:gd name="connsiteX180" fmla="*/ 4467065 w 9350805"/>
              <a:gd name="connsiteY180" fmla="*/ 879280 h 5692775"/>
              <a:gd name="connsiteX181" fmla="*/ 4452049 w 9350805"/>
              <a:gd name="connsiteY181" fmla="*/ 890553 h 5692775"/>
              <a:gd name="connsiteX182" fmla="*/ 4433280 w 9350805"/>
              <a:gd name="connsiteY182" fmla="*/ 916856 h 5692775"/>
              <a:gd name="connsiteX183" fmla="*/ 4422019 w 9350805"/>
              <a:gd name="connsiteY183" fmla="*/ 935644 h 5692775"/>
              <a:gd name="connsiteX184" fmla="*/ 4403249 w 9350805"/>
              <a:gd name="connsiteY184" fmla="*/ 943160 h 5692775"/>
              <a:gd name="connsiteX185" fmla="*/ 4294388 w 9350805"/>
              <a:gd name="connsiteY185" fmla="*/ 1048373 h 5692775"/>
              <a:gd name="connsiteX186" fmla="*/ 4286881 w 9350805"/>
              <a:gd name="connsiteY186" fmla="*/ 1055888 h 5692775"/>
              <a:gd name="connsiteX187" fmla="*/ 4298142 w 9350805"/>
              <a:gd name="connsiteY187" fmla="*/ 1055888 h 5692775"/>
              <a:gd name="connsiteX188" fmla="*/ 4343189 w 9350805"/>
              <a:gd name="connsiteY188" fmla="*/ 1025827 h 5692775"/>
              <a:gd name="connsiteX189" fmla="*/ 4376973 w 9350805"/>
              <a:gd name="connsiteY189" fmla="*/ 995766 h 5692775"/>
              <a:gd name="connsiteX190" fmla="*/ 4373219 w 9350805"/>
              <a:gd name="connsiteY190" fmla="*/ 1014554 h 5692775"/>
              <a:gd name="connsiteX191" fmla="*/ 4324419 w 9350805"/>
              <a:gd name="connsiteY191" fmla="*/ 1052130 h 5692775"/>
              <a:gd name="connsiteX192" fmla="*/ 4305650 w 9350805"/>
              <a:gd name="connsiteY192" fmla="*/ 1082191 h 5692775"/>
              <a:gd name="connsiteX193" fmla="*/ 4271865 w 9350805"/>
              <a:gd name="connsiteY193" fmla="*/ 1093464 h 5692775"/>
              <a:gd name="connsiteX194" fmla="*/ 4249342 w 9350805"/>
              <a:gd name="connsiteY194" fmla="*/ 1112252 h 5692775"/>
              <a:gd name="connsiteX195" fmla="*/ 4253096 w 9350805"/>
              <a:gd name="connsiteY195" fmla="*/ 1100979 h 5692775"/>
              <a:gd name="connsiteX196" fmla="*/ 4208050 w 9350805"/>
              <a:gd name="connsiteY196" fmla="*/ 1123525 h 5692775"/>
              <a:gd name="connsiteX197" fmla="*/ 4196789 w 9350805"/>
              <a:gd name="connsiteY197" fmla="*/ 1138555 h 5692775"/>
              <a:gd name="connsiteX198" fmla="*/ 3900235 w 9350805"/>
              <a:gd name="connsiteY198" fmla="*/ 1352739 h 5692775"/>
              <a:gd name="connsiteX199" fmla="*/ 3813897 w 9350805"/>
              <a:gd name="connsiteY199" fmla="*/ 1405345 h 5692775"/>
              <a:gd name="connsiteX200" fmla="*/ 3795129 w 9350805"/>
              <a:gd name="connsiteY200" fmla="*/ 1431649 h 5692775"/>
              <a:gd name="connsiteX201" fmla="*/ 3783866 w 9350805"/>
              <a:gd name="connsiteY201" fmla="*/ 1439164 h 5692775"/>
              <a:gd name="connsiteX202" fmla="*/ 3761343 w 9350805"/>
              <a:gd name="connsiteY202" fmla="*/ 1446679 h 5692775"/>
              <a:gd name="connsiteX203" fmla="*/ 3735067 w 9350805"/>
              <a:gd name="connsiteY203" fmla="*/ 1461710 h 5692775"/>
              <a:gd name="connsiteX204" fmla="*/ 3720052 w 9350805"/>
              <a:gd name="connsiteY204" fmla="*/ 1484255 h 5692775"/>
              <a:gd name="connsiteX205" fmla="*/ 3708790 w 9350805"/>
              <a:gd name="connsiteY205" fmla="*/ 1503043 h 5692775"/>
              <a:gd name="connsiteX206" fmla="*/ 3705036 w 9350805"/>
              <a:gd name="connsiteY206" fmla="*/ 1503043 h 5692775"/>
              <a:gd name="connsiteX207" fmla="*/ 3705036 w 9350805"/>
              <a:gd name="connsiteY207" fmla="*/ 1488013 h 5692775"/>
              <a:gd name="connsiteX208" fmla="*/ 3686267 w 9350805"/>
              <a:gd name="connsiteY208" fmla="*/ 1521831 h 5692775"/>
              <a:gd name="connsiteX209" fmla="*/ 3573652 w 9350805"/>
              <a:gd name="connsiteY209" fmla="*/ 1596983 h 5692775"/>
              <a:gd name="connsiteX210" fmla="*/ 3577405 w 9350805"/>
              <a:gd name="connsiteY210" fmla="*/ 1600741 h 5692775"/>
              <a:gd name="connsiteX211" fmla="*/ 3656236 w 9350805"/>
              <a:gd name="connsiteY211" fmla="*/ 1555650 h 5692775"/>
              <a:gd name="connsiteX212" fmla="*/ 3693775 w 9350805"/>
              <a:gd name="connsiteY212" fmla="*/ 1540619 h 5692775"/>
              <a:gd name="connsiteX213" fmla="*/ 3731313 w 9350805"/>
              <a:gd name="connsiteY213" fmla="*/ 1529346 h 5692775"/>
              <a:gd name="connsiteX214" fmla="*/ 3765097 w 9350805"/>
              <a:gd name="connsiteY214" fmla="*/ 1514316 h 5692775"/>
              <a:gd name="connsiteX215" fmla="*/ 3772605 w 9350805"/>
              <a:gd name="connsiteY215" fmla="*/ 1506801 h 5692775"/>
              <a:gd name="connsiteX216" fmla="*/ 3795129 w 9350805"/>
              <a:gd name="connsiteY216" fmla="*/ 1488013 h 5692775"/>
              <a:gd name="connsiteX217" fmla="*/ 3847682 w 9350805"/>
              <a:gd name="connsiteY217" fmla="*/ 1454194 h 5692775"/>
              <a:gd name="connsiteX218" fmla="*/ 3862697 w 9350805"/>
              <a:gd name="connsiteY218" fmla="*/ 1454194 h 5692775"/>
              <a:gd name="connsiteX219" fmla="*/ 3858943 w 9350805"/>
              <a:gd name="connsiteY219" fmla="*/ 1439164 h 5692775"/>
              <a:gd name="connsiteX220" fmla="*/ 3870205 w 9350805"/>
              <a:gd name="connsiteY220" fmla="*/ 1439164 h 5692775"/>
              <a:gd name="connsiteX221" fmla="*/ 3888974 w 9350805"/>
              <a:gd name="connsiteY221" fmla="*/ 1439164 h 5692775"/>
              <a:gd name="connsiteX222" fmla="*/ 3937774 w 9350805"/>
              <a:gd name="connsiteY222" fmla="*/ 1397830 h 5692775"/>
              <a:gd name="connsiteX223" fmla="*/ 3941528 w 9350805"/>
              <a:gd name="connsiteY223" fmla="*/ 1394073 h 5692775"/>
              <a:gd name="connsiteX224" fmla="*/ 4065404 w 9350805"/>
              <a:gd name="connsiteY224" fmla="*/ 1326436 h 5692775"/>
              <a:gd name="connsiteX225" fmla="*/ 4065404 w 9350805"/>
              <a:gd name="connsiteY225" fmla="*/ 1333951 h 5692775"/>
              <a:gd name="connsiteX226" fmla="*/ 4099189 w 9350805"/>
              <a:gd name="connsiteY226" fmla="*/ 1333951 h 5692775"/>
              <a:gd name="connsiteX227" fmla="*/ 4091681 w 9350805"/>
              <a:gd name="connsiteY227" fmla="*/ 1307648 h 5692775"/>
              <a:gd name="connsiteX228" fmla="*/ 4147989 w 9350805"/>
              <a:gd name="connsiteY228" fmla="*/ 1258799 h 5692775"/>
              <a:gd name="connsiteX229" fmla="*/ 4196789 w 9350805"/>
              <a:gd name="connsiteY229" fmla="*/ 1228738 h 5692775"/>
              <a:gd name="connsiteX230" fmla="*/ 4204296 w 9350805"/>
              <a:gd name="connsiteY230" fmla="*/ 1224980 h 5692775"/>
              <a:gd name="connsiteX231" fmla="*/ 4226819 w 9350805"/>
              <a:gd name="connsiteY231" fmla="*/ 1213707 h 5692775"/>
              <a:gd name="connsiteX232" fmla="*/ 4241835 w 9350805"/>
              <a:gd name="connsiteY232" fmla="*/ 1202435 h 5692775"/>
              <a:gd name="connsiteX233" fmla="*/ 4268112 w 9350805"/>
              <a:gd name="connsiteY233" fmla="*/ 1187404 h 5692775"/>
              <a:gd name="connsiteX234" fmla="*/ 4369465 w 9350805"/>
              <a:gd name="connsiteY234" fmla="*/ 1108494 h 5692775"/>
              <a:gd name="connsiteX235" fmla="*/ 4373219 w 9350805"/>
              <a:gd name="connsiteY235" fmla="*/ 1085949 h 5692775"/>
              <a:gd name="connsiteX236" fmla="*/ 4376973 w 9350805"/>
              <a:gd name="connsiteY236" fmla="*/ 1089706 h 5692775"/>
              <a:gd name="connsiteX237" fmla="*/ 4403249 w 9350805"/>
              <a:gd name="connsiteY237" fmla="*/ 1078433 h 5692775"/>
              <a:gd name="connsiteX238" fmla="*/ 4418265 w 9350805"/>
              <a:gd name="connsiteY238" fmla="*/ 1070918 h 5692775"/>
              <a:gd name="connsiteX239" fmla="*/ 4418265 w 9350805"/>
              <a:gd name="connsiteY239" fmla="*/ 1052130 h 5692775"/>
              <a:gd name="connsiteX240" fmla="*/ 4452049 w 9350805"/>
              <a:gd name="connsiteY240" fmla="*/ 1037100 h 5692775"/>
              <a:gd name="connsiteX241" fmla="*/ 4474572 w 9350805"/>
              <a:gd name="connsiteY241" fmla="*/ 1040857 h 5692775"/>
              <a:gd name="connsiteX242" fmla="*/ 4474572 w 9350805"/>
              <a:gd name="connsiteY242" fmla="*/ 1037100 h 5692775"/>
              <a:gd name="connsiteX243" fmla="*/ 4463311 w 9350805"/>
              <a:gd name="connsiteY243" fmla="*/ 1022069 h 5692775"/>
              <a:gd name="connsiteX244" fmla="*/ 4497095 w 9350805"/>
              <a:gd name="connsiteY244" fmla="*/ 1003281 h 5692775"/>
              <a:gd name="connsiteX245" fmla="*/ 4512111 w 9350805"/>
              <a:gd name="connsiteY245" fmla="*/ 984493 h 5692775"/>
              <a:gd name="connsiteX246" fmla="*/ 4515865 w 9350805"/>
              <a:gd name="connsiteY246" fmla="*/ 976978 h 5692775"/>
              <a:gd name="connsiteX247" fmla="*/ 4575926 w 9350805"/>
              <a:gd name="connsiteY247" fmla="*/ 935644 h 5692775"/>
              <a:gd name="connsiteX248" fmla="*/ 4613464 w 9350805"/>
              <a:gd name="connsiteY248" fmla="*/ 939402 h 5692775"/>
              <a:gd name="connsiteX249" fmla="*/ 4617218 w 9350805"/>
              <a:gd name="connsiteY249" fmla="*/ 950675 h 5692775"/>
              <a:gd name="connsiteX250" fmla="*/ 4579680 w 9350805"/>
              <a:gd name="connsiteY250" fmla="*/ 965705 h 5692775"/>
              <a:gd name="connsiteX251" fmla="*/ 4632233 w 9350805"/>
              <a:gd name="connsiteY251" fmla="*/ 980736 h 5692775"/>
              <a:gd name="connsiteX252" fmla="*/ 4632233 w 9350805"/>
              <a:gd name="connsiteY252" fmla="*/ 999524 h 5692775"/>
              <a:gd name="connsiteX253" fmla="*/ 4628480 w 9350805"/>
              <a:gd name="connsiteY253" fmla="*/ 1022069 h 5692775"/>
              <a:gd name="connsiteX254" fmla="*/ 4624726 w 9350805"/>
              <a:gd name="connsiteY254" fmla="*/ 1036630 h 5692775"/>
              <a:gd name="connsiteX255" fmla="*/ 4630305 w 9350805"/>
              <a:gd name="connsiteY255" fmla="*/ 1045357 h 5692775"/>
              <a:gd name="connsiteX256" fmla="*/ 4583434 w 9350805"/>
              <a:gd name="connsiteY256" fmla="*/ 1063403 h 5692775"/>
              <a:gd name="connsiteX257" fmla="*/ 4549649 w 9350805"/>
              <a:gd name="connsiteY257" fmla="*/ 1097222 h 5692775"/>
              <a:gd name="connsiteX258" fmla="*/ 4508357 w 9350805"/>
              <a:gd name="connsiteY258" fmla="*/ 1119767 h 5692775"/>
              <a:gd name="connsiteX259" fmla="*/ 4482080 w 9350805"/>
              <a:gd name="connsiteY259" fmla="*/ 1134798 h 5692775"/>
              <a:gd name="connsiteX260" fmla="*/ 4470819 w 9350805"/>
              <a:gd name="connsiteY260" fmla="*/ 1104737 h 5692775"/>
              <a:gd name="connsiteX261" fmla="*/ 4433280 w 9350805"/>
              <a:gd name="connsiteY261" fmla="*/ 1123525 h 5692775"/>
              <a:gd name="connsiteX262" fmla="*/ 4459557 w 9350805"/>
              <a:gd name="connsiteY262" fmla="*/ 1131040 h 5692775"/>
              <a:gd name="connsiteX263" fmla="*/ 4455803 w 9350805"/>
              <a:gd name="connsiteY263" fmla="*/ 1168616 h 5692775"/>
              <a:gd name="connsiteX264" fmla="*/ 4422019 w 9350805"/>
              <a:gd name="connsiteY264" fmla="*/ 1179889 h 5692775"/>
              <a:gd name="connsiteX265" fmla="*/ 4410757 w 9350805"/>
              <a:gd name="connsiteY265" fmla="*/ 1179889 h 5692775"/>
              <a:gd name="connsiteX266" fmla="*/ 4407003 w 9350805"/>
              <a:gd name="connsiteY266" fmla="*/ 1168616 h 5692775"/>
              <a:gd name="connsiteX267" fmla="*/ 4422019 w 9350805"/>
              <a:gd name="connsiteY267" fmla="*/ 1153586 h 5692775"/>
              <a:gd name="connsiteX268" fmla="*/ 4418265 w 9350805"/>
              <a:gd name="connsiteY268" fmla="*/ 1149828 h 5692775"/>
              <a:gd name="connsiteX269" fmla="*/ 4373219 w 9350805"/>
              <a:gd name="connsiteY269" fmla="*/ 1179889 h 5692775"/>
              <a:gd name="connsiteX270" fmla="*/ 4376973 w 9350805"/>
              <a:gd name="connsiteY270" fmla="*/ 1191162 h 5692775"/>
              <a:gd name="connsiteX271" fmla="*/ 4324419 w 9350805"/>
              <a:gd name="connsiteY271" fmla="*/ 1217465 h 5692775"/>
              <a:gd name="connsiteX272" fmla="*/ 4260604 w 9350805"/>
              <a:gd name="connsiteY272" fmla="*/ 1262556 h 5692775"/>
              <a:gd name="connsiteX273" fmla="*/ 4155496 w 9350805"/>
              <a:gd name="connsiteY273" fmla="*/ 1341466 h 5692775"/>
              <a:gd name="connsiteX274" fmla="*/ 4151742 w 9350805"/>
              <a:gd name="connsiteY274" fmla="*/ 1348981 h 5692775"/>
              <a:gd name="connsiteX275" fmla="*/ 4181773 w 9350805"/>
              <a:gd name="connsiteY275" fmla="*/ 1341466 h 5692775"/>
              <a:gd name="connsiteX276" fmla="*/ 4196789 w 9350805"/>
              <a:gd name="connsiteY276" fmla="*/ 1333951 h 5692775"/>
              <a:gd name="connsiteX277" fmla="*/ 4253096 w 9350805"/>
              <a:gd name="connsiteY277" fmla="*/ 1292617 h 5692775"/>
              <a:gd name="connsiteX278" fmla="*/ 4279373 w 9350805"/>
              <a:gd name="connsiteY278" fmla="*/ 1266314 h 5692775"/>
              <a:gd name="connsiteX279" fmla="*/ 4339435 w 9350805"/>
              <a:gd name="connsiteY279" fmla="*/ 1224980 h 5692775"/>
              <a:gd name="connsiteX280" fmla="*/ 4358203 w 9350805"/>
              <a:gd name="connsiteY280" fmla="*/ 1243768 h 5692775"/>
              <a:gd name="connsiteX281" fmla="*/ 4275619 w 9350805"/>
              <a:gd name="connsiteY281" fmla="*/ 1277587 h 5692775"/>
              <a:gd name="connsiteX282" fmla="*/ 4298142 w 9350805"/>
              <a:gd name="connsiteY282" fmla="*/ 1285102 h 5692775"/>
              <a:gd name="connsiteX283" fmla="*/ 4268112 w 9350805"/>
              <a:gd name="connsiteY283" fmla="*/ 1307648 h 5692775"/>
              <a:gd name="connsiteX284" fmla="*/ 4219312 w 9350805"/>
              <a:gd name="connsiteY284" fmla="*/ 1337708 h 5692775"/>
              <a:gd name="connsiteX285" fmla="*/ 4211804 w 9350805"/>
              <a:gd name="connsiteY285" fmla="*/ 1345224 h 5692775"/>
              <a:gd name="connsiteX286" fmla="*/ 4170512 w 9350805"/>
              <a:gd name="connsiteY286" fmla="*/ 1382800 h 5692775"/>
              <a:gd name="connsiteX287" fmla="*/ 4144235 w 9350805"/>
              <a:gd name="connsiteY287" fmla="*/ 1401588 h 5692775"/>
              <a:gd name="connsiteX288" fmla="*/ 4114204 w 9350805"/>
              <a:gd name="connsiteY288" fmla="*/ 1431649 h 5692775"/>
              <a:gd name="connsiteX289" fmla="*/ 4110450 w 9350805"/>
              <a:gd name="connsiteY289" fmla="*/ 1435406 h 5692775"/>
              <a:gd name="connsiteX290" fmla="*/ 3986574 w 9350805"/>
              <a:gd name="connsiteY290" fmla="*/ 1521831 h 5692775"/>
              <a:gd name="connsiteX291" fmla="*/ 3915251 w 9350805"/>
              <a:gd name="connsiteY291" fmla="*/ 1574438 h 5692775"/>
              <a:gd name="connsiteX292" fmla="*/ 3907743 w 9350805"/>
              <a:gd name="connsiteY292" fmla="*/ 1585711 h 5692775"/>
              <a:gd name="connsiteX293" fmla="*/ 3934020 w 9350805"/>
              <a:gd name="connsiteY293" fmla="*/ 1581953 h 5692775"/>
              <a:gd name="connsiteX294" fmla="*/ 4027866 w 9350805"/>
              <a:gd name="connsiteY294" fmla="*/ 1540619 h 5692775"/>
              <a:gd name="connsiteX295" fmla="*/ 4114204 w 9350805"/>
              <a:gd name="connsiteY295" fmla="*/ 1484255 h 5692775"/>
              <a:gd name="connsiteX296" fmla="*/ 4196789 w 9350805"/>
              <a:gd name="connsiteY296" fmla="*/ 1439164 h 5692775"/>
              <a:gd name="connsiteX297" fmla="*/ 4200542 w 9350805"/>
              <a:gd name="connsiteY297" fmla="*/ 1442921 h 5692775"/>
              <a:gd name="connsiteX298" fmla="*/ 4147989 w 9350805"/>
              <a:gd name="connsiteY298" fmla="*/ 1491770 h 5692775"/>
              <a:gd name="connsiteX299" fmla="*/ 4204296 w 9350805"/>
              <a:gd name="connsiteY299" fmla="*/ 1491770 h 5692775"/>
              <a:gd name="connsiteX300" fmla="*/ 4166758 w 9350805"/>
              <a:gd name="connsiteY300" fmla="*/ 1525589 h 5692775"/>
              <a:gd name="connsiteX301" fmla="*/ 4151742 w 9350805"/>
              <a:gd name="connsiteY301" fmla="*/ 1529346 h 5692775"/>
              <a:gd name="connsiteX302" fmla="*/ 4144235 w 9350805"/>
              <a:gd name="connsiteY302" fmla="*/ 1540619 h 5692775"/>
              <a:gd name="connsiteX303" fmla="*/ 4140481 w 9350805"/>
              <a:gd name="connsiteY303" fmla="*/ 1559407 h 5692775"/>
              <a:gd name="connsiteX304" fmla="*/ 4121712 w 9350805"/>
              <a:gd name="connsiteY304" fmla="*/ 1555650 h 5692775"/>
              <a:gd name="connsiteX305" fmla="*/ 4117958 w 9350805"/>
              <a:gd name="connsiteY305" fmla="*/ 1563165 h 5692775"/>
              <a:gd name="connsiteX306" fmla="*/ 4114204 w 9350805"/>
              <a:gd name="connsiteY306" fmla="*/ 1585711 h 5692775"/>
              <a:gd name="connsiteX307" fmla="*/ 4132973 w 9350805"/>
              <a:gd name="connsiteY307" fmla="*/ 1578195 h 5692775"/>
              <a:gd name="connsiteX308" fmla="*/ 4155496 w 9350805"/>
              <a:gd name="connsiteY308" fmla="*/ 1566922 h 5692775"/>
              <a:gd name="connsiteX309" fmla="*/ 4151742 w 9350805"/>
              <a:gd name="connsiteY309" fmla="*/ 1585711 h 5692775"/>
              <a:gd name="connsiteX310" fmla="*/ 4189281 w 9350805"/>
              <a:gd name="connsiteY310" fmla="*/ 1596983 h 5692775"/>
              <a:gd name="connsiteX311" fmla="*/ 4181773 w 9350805"/>
              <a:gd name="connsiteY311" fmla="*/ 1570680 h 5692775"/>
              <a:gd name="connsiteX312" fmla="*/ 4196789 w 9350805"/>
              <a:gd name="connsiteY312" fmla="*/ 1570680 h 5692775"/>
              <a:gd name="connsiteX313" fmla="*/ 4249342 w 9350805"/>
              <a:gd name="connsiteY313" fmla="*/ 1566922 h 5692775"/>
              <a:gd name="connsiteX314" fmla="*/ 4256850 w 9350805"/>
              <a:gd name="connsiteY314" fmla="*/ 1563165 h 5692775"/>
              <a:gd name="connsiteX315" fmla="*/ 4324419 w 9350805"/>
              <a:gd name="connsiteY315" fmla="*/ 1559407 h 5692775"/>
              <a:gd name="connsiteX316" fmla="*/ 4331927 w 9350805"/>
              <a:gd name="connsiteY316" fmla="*/ 1533104 h 5692775"/>
              <a:gd name="connsiteX317" fmla="*/ 4339435 w 9350805"/>
              <a:gd name="connsiteY317" fmla="*/ 1555650 h 5692775"/>
              <a:gd name="connsiteX318" fmla="*/ 4433280 w 9350805"/>
              <a:gd name="connsiteY318" fmla="*/ 1529346 h 5692775"/>
              <a:gd name="connsiteX319" fmla="*/ 4482080 w 9350805"/>
              <a:gd name="connsiteY319" fmla="*/ 1525589 h 5692775"/>
              <a:gd name="connsiteX320" fmla="*/ 4538388 w 9350805"/>
              <a:gd name="connsiteY320" fmla="*/ 1518074 h 5692775"/>
              <a:gd name="connsiteX321" fmla="*/ 4530880 w 9350805"/>
              <a:gd name="connsiteY321" fmla="*/ 1533104 h 5692775"/>
              <a:gd name="connsiteX322" fmla="*/ 4557157 w 9350805"/>
              <a:gd name="connsiteY322" fmla="*/ 1533104 h 5692775"/>
              <a:gd name="connsiteX323" fmla="*/ 4575926 w 9350805"/>
              <a:gd name="connsiteY323" fmla="*/ 1510558 h 5692775"/>
              <a:gd name="connsiteX324" fmla="*/ 4628480 w 9350805"/>
              <a:gd name="connsiteY324" fmla="*/ 1488013 h 5692775"/>
              <a:gd name="connsiteX325" fmla="*/ 4677280 w 9350805"/>
              <a:gd name="connsiteY325" fmla="*/ 1488013 h 5692775"/>
              <a:gd name="connsiteX326" fmla="*/ 4703556 w 9350805"/>
              <a:gd name="connsiteY326" fmla="*/ 1476740 h 5692775"/>
              <a:gd name="connsiteX327" fmla="*/ 4722326 w 9350805"/>
              <a:gd name="connsiteY327" fmla="*/ 1457952 h 5692775"/>
              <a:gd name="connsiteX328" fmla="*/ 4767372 w 9350805"/>
              <a:gd name="connsiteY328" fmla="*/ 1465467 h 5692775"/>
              <a:gd name="connsiteX329" fmla="*/ 4801156 w 9350805"/>
              <a:gd name="connsiteY329" fmla="*/ 1427891 h 5692775"/>
              <a:gd name="connsiteX330" fmla="*/ 4831187 w 9350805"/>
              <a:gd name="connsiteY330" fmla="*/ 1420376 h 5692775"/>
              <a:gd name="connsiteX331" fmla="*/ 4861217 w 9350805"/>
              <a:gd name="connsiteY331" fmla="*/ 1416618 h 5692775"/>
              <a:gd name="connsiteX332" fmla="*/ 4834941 w 9350805"/>
              <a:gd name="connsiteY332" fmla="*/ 1401588 h 5692775"/>
              <a:gd name="connsiteX333" fmla="*/ 4857464 w 9350805"/>
              <a:gd name="connsiteY333" fmla="*/ 1375284 h 5692775"/>
              <a:gd name="connsiteX334" fmla="*/ 4887494 w 9350805"/>
              <a:gd name="connsiteY334" fmla="*/ 1367769 h 5692775"/>
              <a:gd name="connsiteX335" fmla="*/ 4928787 w 9350805"/>
              <a:gd name="connsiteY335" fmla="*/ 1352739 h 5692775"/>
              <a:gd name="connsiteX336" fmla="*/ 4955063 w 9350805"/>
              <a:gd name="connsiteY336" fmla="*/ 1333951 h 5692775"/>
              <a:gd name="connsiteX337" fmla="*/ 5000109 w 9350805"/>
              <a:gd name="connsiteY337" fmla="*/ 1303890 h 5692775"/>
              <a:gd name="connsiteX338" fmla="*/ 5011371 w 9350805"/>
              <a:gd name="connsiteY338" fmla="*/ 1281344 h 5692775"/>
              <a:gd name="connsiteX339" fmla="*/ 5078940 w 9350805"/>
              <a:gd name="connsiteY339" fmla="*/ 1221223 h 5692775"/>
              <a:gd name="connsiteX340" fmla="*/ 5082694 w 9350805"/>
              <a:gd name="connsiteY340" fmla="*/ 1213707 h 5692775"/>
              <a:gd name="connsiteX341" fmla="*/ 5090201 w 9350805"/>
              <a:gd name="connsiteY341" fmla="*/ 1202435 h 5692775"/>
              <a:gd name="connsiteX342" fmla="*/ 5127740 w 9350805"/>
              <a:gd name="connsiteY342" fmla="*/ 1179889 h 5692775"/>
              <a:gd name="connsiteX343" fmla="*/ 5108971 w 9350805"/>
              <a:gd name="connsiteY343" fmla="*/ 1161101 h 5692775"/>
              <a:gd name="connsiteX344" fmla="*/ 5150263 w 9350805"/>
              <a:gd name="connsiteY344" fmla="*/ 1123525 h 5692775"/>
              <a:gd name="connsiteX345" fmla="*/ 5154017 w 9350805"/>
              <a:gd name="connsiteY345" fmla="*/ 1134798 h 5692775"/>
              <a:gd name="connsiteX346" fmla="*/ 5206570 w 9350805"/>
              <a:gd name="connsiteY346" fmla="*/ 1138555 h 5692775"/>
              <a:gd name="connsiteX347" fmla="*/ 5184047 w 9350805"/>
              <a:gd name="connsiteY347" fmla="*/ 1112252 h 5692775"/>
              <a:gd name="connsiteX348" fmla="*/ 5214078 w 9350805"/>
              <a:gd name="connsiteY348" fmla="*/ 1097222 h 5692775"/>
              <a:gd name="connsiteX349" fmla="*/ 5240355 w 9350805"/>
              <a:gd name="connsiteY349" fmla="*/ 1108494 h 5692775"/>
              <a:gd name="connsiteX350" fmla="*/ 5247863 w 9350805"/>
              <a:gd name="connsiteY350" fmla="*/ 1104737 h 5692775"/>
              <a:gd name="connsiteX351" fmla="*/ 5217832 w 9350805"/>
              <a:gd name="connsiteY351" fmla="*/ 1085949 h 5692775"/>
              <a:gd name="connsiteX352" fmla="*/ 5266632 w 9350805"/>
              <a:gd name="connsiteY352" fmla="*/ 1052130 h 5692775"/>
              <a:gd name="connsiteX353" fmla="*/ 5244109 w 9350805"/>
              <a:gd name="connsiteY353" fmla="*/ 1040857 h 5692775"/>
              <a:gd name="connsiteX354" fmla="*/ 5266632 w 9350805"/>
              <a:gd name="connsiteY354" fmla="*/ 1033342 h 5692775"/>
              <a:gd name="connsiteX355" fmla="*/ 5304170 w 9350805"/>
              <a:gd name="connsiteY355" fmla="*/ 1025827 h 5692775"/>
              <a:gd name="connsiteX356" fmla="*/ 5311678 w 9350805"/>
              <a:gd name="connsiteY356" fmla="*/ 988251 h 5692775"/>
              <a:gd name="connsiteX357" fmla="*/ 5296662 w 9350805"/>
              <a:gd name="connsiteY357" fmla="*/ 965705 h 5692775"/>
              <a:gd name="connsiteX358" fmla="*/ 5337955 w 9350805"/>
              <a:gd name="connsiteY358" fmla="*/ 969463 h 5692775"/>
              <a:gd name="connsiteX359" fmla="*/ 5356724 w 9350805"/>
              <a:gd name="connsiteY359" fmla="*/ 961948 h 5692775"/>
              <a:gd name="connsiteX360" fmla="*/ 5371739 w 9350805"/>
              <a:gd name="connsiteY360" fmla="*/ 946917 h 5692775"/>
              <a:gd name="connsiteX361" fmla="*/ 5352970 w 9350805"/>
              <a:gd name="connsiteY361" fmla="*/ 935644 h 5692775"/>
              <a:gd name="connsiteX362" fmla="*/ 5398016 w 9350805"/>
              <a:gd name="connsiteY362" fmla="*/ 909341 h 5692775"/>
              <a:gd name="connsiteX363" fmla="*/ 5446816 w 9350805"/>
              <a:gd name="connsiteY363" fmla="*/ 875523 h 5692775"/>
              <a:gd name="connsiteX364" fmla="*/ 5469339 w 9350805"/>
              <a:gd name="connsiteY364" fmla="*/ 871765 h 5692775"/>
              <a:gd name="connsiteX365" fmla="*/ 5473093 w 9350805"/>
              <a:gd name="connsiteY365" fmla="*/ 875523 h 5692775"/>
              <a:gd name="connsiteX366" fmla="*/ 5476847 w 9350805"/>
              <a:gd name="connsiteY366" fmla="*/ 875523 h 5692775"/>
              <a:gd name="connsiteX367" fmla="*/ 5476847 w 9350805"/>
              <a:gd name="connsiteY367" fmla="*/ 837947 h 5692775"/>
              <a:gd name="connsiteX368" fmla="*/ 5473093 w 9350805"/>
              <a:gd name="connsiteY368" fmla="*/ 837947 h 5692775"/>
              <a:gd name="connsiteX369" fmla="*/ 5458077 w 9350805"/>
              <a:gd name="connsiteY369" fmla="*/ 830431 h 5692775"/>
              <a:gd name="connsiteX370" fmla="*/ 5461831 w 9350805"/>
              <a:gd name="connsiteY370" fmla="*/ 819159 h 5692775"/>
              <a:gd name="connsiteX371" fmla="*/ 5480600 w 9350805"/>
              <a:gd name="connsiteY371" fmla="*/ 819159 h 5692775"/>
              <a:gd name="connsiteX372" fmla="*/ 5488108 w 9350805"/>
              <a:gd name="connsiteY372" fmla="*/ 815401 h 5692775"/>
              <a:gd name="connsiteX373" fmla="*/ 5521893 w 9350805"/>
              <a:gd name="connsiteY373" fmla="*/ 804128 h 5692775"/>
              <a:gd name="connsiteX374" fmla="*/ 5506877 w 9350805"/>
              <a:gd name="connsiteY374" fmla="*/ 796613 h 5692775"/>
              <a:gd name="connsiteX375" fmla="*/ 5529400 w 9350805"/>
              <a:gd name="connsiteY375" fmla="*/ 770310 h 5692775"/>
              <a:gd name="connsiteX376" fmla="*/ 5566939 w 9350805"/>
              <a:gd name="connsiteY376" fmla="*/ 747764 h 5692775"/>
              <a:gd name="connsiteX377" fmla="*/ 5604477 w 9350805"/>
              <a:gd name="connsiteY377" fmla="*/ 736491 h 5692775"/>
              <a:gd name="connsiteX378" fmla="*/ 5581954 w 9350805"/>
              <a:gd name="connsiteY378" fmla="*/ 713946 h 5692775"/>
              <a:gd name="connsiteX379" fmla="*/ 5600723 w 9350805"/>
              <a:gd name="connsiteY379" fmla="*/ 691400 h 5692775"/>
              <a:gd name="connsiteX380" fmla="*/ 5627000 w 9350805"/>
              <a:gd name="connsiteY380" fmla="*/ 683885 h 5692775"/>
              <a:gd name="connsiteX381" fmla="*/ 5645769 w 9350805"/>
              <a:gd name="connsiteY381" fmla="*/ 661339 h 5692775"/>
              <a:gd name="connsiteX382" fmla="*/ 5668292 w 9350805"/>
              <a:gd name="connsiteY382" fmla="*/ 650066 h 5692775"/>
              <a:gd name="connsiteX383" fmla="*/ 5683308 w 9350805"/>
              <a:gd name="connsiteY383" fmla="*/ 650066 h 5692775"/>
              <a:gd name="connsiteX384" fmla="*/ 5683308 w 9350805"/>
              <a:gd name="connsiteY384" fmla="*/ 646309 h 5692775"/>
              <a:gd name="connsiteX385" fmla="*/ 5668292 w 9350805"/>
              <a:gd name="connsiteY385" fmla="*/ 642551 h 5692775"/>
              <a:gd name="connsiteX386" fmla="*/ 5668292 w 9350805"/>
              <a:gd name="connsiteY386" fmla="*/ 638793 h 5692775"/>
              <a:gd name="connsiteX387" fmla="*/ 5694569 w 9350805"/>
              <a:gd name="connsiteY387" fmla="*/ 635036 h 5692775"/>
              <a:gd name="connsiteX388" fmla="*/ 5717092 w 9350805"/>
              <a:gd name="connsiteY388" fmla="*/ 612490 h 5692775"/>
              <a:gd name="connsiteX389" fmla="*/ 5709584 w 9350805"/>
              <a:gd name="connsiteY389" fmla="*/ 608733 h 5692775"/>
              <a:gd name="connsiteX390" fmla="*/ 5713338 w 9350805"/>
              <a:gd name="connsiteY390" fmla="*/ 589944 h 5692775"/>
              <a:gd name="connsiteX391" fmla="*/ 5732107 w 9350805"/>
              <a:gd name="connsiteY391" fmla="*/ 586187 h 5692775"/>
              <a:gd name="connsiteX392" fmla="*/ 5765892 w 9350805"/>
              <a:gd name="connsiteY392" fmla="*/ 559884 h 5692775"/>
              <a:gd name="connsiteX393" fmla="*/ 5777153 w 9350805"/>
              <a:gd name="connsiteY393" fmla="*/ 552368 h 5692775"/>
              <a:gd name="connsiteX394" fmla="*/ 5788415 w 9350805"/>
              <a:gd name="connsiteY394" fmla="*/ 544853 h 5692775"/>
              <a:gd name="connsiteX395" fmla="*/ 5784661 w 9350805"/>
              <a:gd name="connsiteY395" fmla="*/ 533580 h 5692775"/>
              <a:gd name="connsiteX396" fmla="*/ 5788415 w 9350805"/>
              <a:gd name="connsiteY396" fmla="*/ 518550 h 5692775"/>
              <a:gd name="connsiteX397" fmla="*/ 5807184 w 9350805"/>
              <a:gd name="connsiteY397" fmla="*/ 514792 h 5692775"/>
              <a:gd name="connsiteX398" fmla="*/ 5837215 w 9350805"/>
              <a:gd name="connsiteY398" fmla="*/ 503520 h 5692775"/>
              <a:gd name="connsiteX399" fmla="*/ 5855984 w 9350805"/>
              <a:gd name="connsiteY399" fmla="*/ 480974 h 5692775"/>
              <a:gd name="connsiteX400" fmla="*/ 5833461 w 9350805"/>
              <a:gd name="connsiteY400" fmla="*/ 473459 h 5692775"/>
              <a:gd name="connsiteX401" fmla="*/ 5825953 w 9350805"/>
              <a:gd name="connsiteY401" fmla="*/ 462186 h 5692775"/>
              <a:gd name="connsiteX402" fmla="*/ 5852230 w 9350805"/>
              <a:gd name="connsiteY402" fmla="*/ 454671 h 5692775"/>
              <a:gd name="connsiteX403" fmla="*/ 5878507 w 9350805"/>
              <a:gd name="connsiteY403" fmla="*/ 428367 h 5692775"/>
              <a:gd name="connsiteX404" fmla="*/ 5889769 w 9350805"/>
              <a:gd name="connsiteY404" fmla="*/ 420852 h 5692775"/>
              <a:gd name="connsiteX405" fmla="*/ 5916045 w 9350805"/>
              <a:gd name="connsiteY405" fmla="*/ 405822 h 5692775"/>
              <a:gd name="connsiteX406" fmla="*/ 5964845 w 9350805"/>
              <a:gd name="connsiteY406" fmla="*/ 364488 h 5692775"/>
              <a:gd name="connsiteX407" fmla="*/ 5983614 w 9350805"/>
              <a:gd name="connsiteY407" fmla="*/ 360730 h 5692775"/>
              <a:gd name="connsiteX408" fmla="*/ 6006137 w 9350805"/>
              <a:gd name="connsiteY408" fmla="*/ 364488 h 5692775"/>
              <a:gd name="connsiteX409" fmla="*/ 6002384 w 9350805"/>
              <a:gd name="connsiteY409" fmla="*/ 341942 h 5692775"/>
              <a:gd name="connsiteX410" fmla="*/ 5998630 w 9350805"/>
              <a:gd name="connsiteY410" fmla="*/ 330670 h 5692775"/>
              <a:gd name="connsiteX411" fmla="*/ 6024907 w 9350805"/>
              <a:gd name="connsiteY411" fmla="*/ 311882 h 5692775"/>
              <a:gd name="connsiteX412" fmla="*/ 6077460 w 9350805"/>
              <a:gd name="connsiteY412" fmla="*/ 270548 h 5692775"/>
              <a:gd name="connsiteX413" fmla="*/ 6099983 w 9350805"/>
              <a:gd name="connsiteY413" fmla="*/ 266790 h 5692775"/>
              <a:gd name="connsiteX414" fmla="*/ 6122506 w 9350805"/>
              <a:gd name="connsiteY414" fmla="*/ 259275 h 5692775"/>
              <a:gd name="connsiteX415" fmla="*/ 6107491 w 9350805"/>
              <a:gd name="connsiteY415" fmla="*/ 232972 h 5692775"/>
              <a:gd name="connsiteX416" fmla="*/ 6163799 w 9350805"/>
              <a:gd name="connsiteY416" fmla="*/ 217941 h 5692775"/>
              <a:gd name="connsiteX417" fmla="*/ 6205091 w 9350805"/>
              <a:gd name="connsiteY417" fmla="*/ 184123 h 5692775"/>
              <a:gd name="connsiteX418" fmla="*/ 6223860 w 9350805"/>
              <a:gd name="connsiteY418" fmla="*/ 172850 h 5692775"/>
              <a:gd name="connsiteX419" fmla="*/ 6250137 w 9350805"/>
              <a:gd name="connsiteY419" fmla="*/ 154062 h 5692775"/>
              <a:gd name="connsiteX420" fmla="*/ 6272660 w 9350805"/>
              <a:gd name="connsiteY420" fmla="*/ 120244 h 5692775"/>
              <a:gd name="connsiteX421" fmla="*/ 6295183 w 9350805"/>
              <a:gd name="connsiteY421" fmla="*/ 97698 h 5692775"/>
              <a:gd name="connsiteX422" fmla="*/ 6321460 w 9350805"/>
              <a:gd name="connsiteY422" fmla="*/ 75152 h 5692775"/>
              <a:gd name="connsiteX423" fmla="*/ 6343983 w 9350805"/>
              <a:gd name="connsiteY423" fmla="*/ 71395 h 5692775"/>
              <a:gd name="connsiteX424" fmla="*/ 6362752 w 9350805"/>
              <a:gd name="connsiteY424" fmla="*/ 71395 h 5692775"/>
              <a:gd name="connsiteX425" fmla="*/ 6358998 w 9350805"/>
              <a:gd name="connsiteY425" fmla="*/ 52607 h 5692775"/>
              <a:gd name="connsiteX426" fmla="*/ 6407798 w 9350805"/>
              <a:gd name="connsiteY426" fmla="*/ 52607 h 5692775"/>
              <a:gd name="connsiteX427" fmla="*/ 6445336 w 9350805"/>
              <a:gd name="connsiteY427" fmla="*/ 33819 h 5692775"/>
              <a:gd name="connsiteX428" fmla="*/ 6482875 w 9350805"/>
              <a:gd name="connsiteY428" fmla="*/ 45091 h 5692775"/>
              <a:gd name="connsiteX429" fmla="*/ 6486628 w 9350805"/>
              <a:gd name="connsiteY429" fmla="*/ 48849 h 5692775"/>
              <a:gd name="connsiteX430" fmla="*/ 6467859 w 9350805"/>
              <a:gd name="connsiteY430" fmla="*/ 56364 h 5692775"/>
              <a:gd name="connsiteX431" fmla="*/ 6441582 w 9350805"/>
              <a:gd name="connsiteY431" fmla="*/ 63879 h 5692775"/>
              <a:gd name="connsiteX432" fmla="*/ 6430321 w 9350805"/>
              <a:gd name="connsiteY432" fmla="*/ 86425 h 5692775"/>
              <a:gd name="connsiteX433" fmla="*/ 6430321 w 9350805"/>
              <a:gd name="connsiteY433" fmla="*/ 90183 h 5692775"/>
              <a:gd name="connsiteX434" fmla="*/ 6497890 w 9350805"/>
              <a:gd name="connsiteY434" fmla="*/ 86425 h 5692775"/>
              <a:gd name="connsiteX435" fmla="*/ 6524167 w 9350805"/>
              <a:gd name="connsiteY435" fmla="*/ 75152 h 5692775"/>
              <a:gd name="connsiteX436" fmla="*/ 6471613 w 9350805"/>
              <a:gd name="connsiteY436" fmla="*/ 116486 h 5692775"/>
              <a:gd name="connsiteX437" fmla="*/ 6460352 w 9350805"/>
              <a:gd name="connsiteY437" fmla="*/ 131516 h 5692775"/>
              <a:gd name="connsiteX438" fmla="*/ 6411552 w 9350805"/>
              <a:gd name="connsiteY438" fmla="*/ 154062 h 5692775"/>
              <a:gd name="connsiteX439" fmla="*/ 6377767 w 9350805"/>
              <a:gd name="connsiteY439" fmla="*/ 172850 h 5692775"/>
              <a:gd name="connsiteX440" fmla="*/ 6366506 w 9350805"/>
              <a:gd name="connsiteY440" fmla="*/ 157820 h 5692775"/>
              <a:gd name="connsiteX441" fmla="*/ 6332721 w 9350805"/>
              <a:gd name="connsiteY441" fmla="*/ 202911 h 5692775"/>
              <a:gd name="connsiteX442" fmla="*/ 6272660 w 9350805"/>
              <a:gd name="connsiteY442" fmla="*/ 274305 h 5692775"/>
              <a:gd name="connsiteX443" fmla="*/ 6268906 w 9350805"/>
              <a:gd name="connsiteY443" fmla="*/ 274305 h 5692775"/>
              <a:gd name="connsiteX444" fmla="*/ 6246383 w 9350805"/>
              <a:gd name="connsiteY444" fmla="*/ 259275 h 5692775"/>
              <a:gd name="connsiteX445" fmla="*/ 6246383 w 9350805"/>
              <a:gd name="connsiteY445" fmla="*/ 281821 h 5692775"/>
              <a:gd name="connsiteX446" fmla="*/ 6231368 w 9350805"/>
              <a:gd name="connsiteY446" fmla="*/ 311882 h 5692775"/>
              <a:gd name="connsiteX447" fmla="*/ 6216352 w 9350805"/>
              <a:gd name="connsiteY447" fmla="*/ 323154 h 5692775"/>
              <a:gd name="connsiteX448" fmla="*/ 6197583 w 9350805"/>
              <a:gd name="connsiteY448" fmla="*/ 334427 h 5692775"/>
              <a:gd name="connsiteX449" fmla="*/ 6167552 w 9350805"/>
              <a:gd name="connsiteY449" fmla="*/ 360730 h 5692775"/>
              <a:gd name="connsiteX450" fmla="*/ 6163799 w 9350805"/>
              <a:gd name="connsiteY450" fmla="*/ 368246 h 5692775"/>
              <a:gd name="connsiteX451" fmla="*/ 6118753 w 9350805"/>
              <a:gd name="connsiteY451" fmla="*/ 420852 h 5692775"/>
              <a:gd name="connsiteX452" fmla="*/ 6077460 w 9350805"/>
              <a:gd name="connsiteY452" fmla="*/ 469701 h 5692775"/>
              <a:gd name="connsiteX453" fmla="*/ 6024907 w 9350805"/>
              <a:gd name="connsiteY453" fmla="*/ 484732 h 5692775"/>
              <a:gd name="connsiteX454" fmla="*/ 6009891 w 9350805"/>
              <a:gd name="connsiteY454" fmla="*/ 511035 h 5692775"/>
              <a:gd name="connsiteX455" fmla="*/ 6021153 w 9350805"/>
              <a:gd name="connsiteY455" fmla="*/ 514792 h 5692775"/>
              <a:gd name="connsiteX456" fmla="*/ 5968599 w 9350805"/>
              <a:gd name="connsiteY456" fmla="*/ 571156 h 5692775"/>
              <a:gd name="connsiteX457" fmla="*/ 5957338 w 9350805"/>
              <a:gd name="connsiteY457" fmla="*/ 567399 h 5692775"/>
              <a:gd name="connsiteX458" fmla="*/ 5946076 w 9350805"/>
              <a:gd name="connsiteY458" fmla="*/ 582429 h 5692775"/>
              <a:gd name="connsiteX459" fmla="*/ 5923553 w 9350805"/>
              <a:gd name="connsiteY459" fmla="*/ 608733 h 5692775"/>
              <a:gd name="connsiteX460" fmla="*/ 5897276 w 9350805"/>
              <a:gd name="connsiteY460" fmla="*/ 635036 h 5692775"/>
              <a:gd name="connsiteX461" fmla="*/ 5874753 w 9350805"/>
              <a:gd name="connsiteY461" fmla="*/ 642551 h 5692775"/>
              <a:gd name="connsiteX462" fmla="*/ 5863492 w 9350805"/>
              <a:gd name="connsiteY462" fmla="*/ 646309 h 5692775"/>
              <a:gd name="connsiteX463" fmla="*/ 5878507 w 9350805"/>
              <a:gd name="connsiteY463" fmla="*/ 653824 h 5692775"/>
              <a:gd name="connsiteX464" fmla="*/ 5822199 w 9350805"/>
              <a:gd name="connsiteY464" fmla="*/ 706430 h 5692775"/>
              <a:gd name="connsiteX465" fmla="*/ 5803430 w 9350805"/>
              <a:gd name="connsiteY465" fmla="*/ 728976 h 5692775"/>
              <a:gd name="connsiteX466" fmla="*/ 5758384 w 9350805"/>
              <a:gd name="connsiteY466" fmla="*/ 777825 h 5692775"/>
              <a:gd name="connsiteX467" fmla="*/ 5732107 w 9350805"/>
              <a:gd name="connsiteY467" fmla="*/ 777825 h 5692775"/>
              <a:gd name="connsiteX468" fmla="*/ 5709584 w 9350805"/>
              <a:gd name="connsiteY468" fmla="*/ 792855 h 5692775"/>
              <a:gd name="connsiteX469" fmla="*/ 5705831 w 9350805"/>
              <a:gd name="connsiteY469" fmla="*/ 804128 h 5692775"/>
              <a:gd name="connsiteX470" fmla="*/ 5664538 w 9350805"/>
              <a:gd name="connsiteY470" fmla="*/ 837947 h 5692775"/>
              <a:gd name="connsiteX471" fmla="*/ 5627000 w 9350805"/>
              <a:gd name="connsiteY471" fmla="*/ 871765 h 5692775"/>
              <a:gd name="connsiteX472" fmla="*/ 5593215 w 9350805"/>
              <a:gd name="connsiteY472" fmla="*/ 894311 h 5692775"/>
              <a:gd name="connsiteX473" fmla="*/ 5600723 w 9350805"/>
              <a:gd name="connsiteY473" fmla="*/ 871765 h 5692775"/>
              <a:gd name="connsiteX474" fmla="*/ 5596969 w 9350805"/>
              <a:gd name="connsiteY474" fmla="*/ 868007 h 5692775"/>
              <a:gd name="connsiteX475" fmla="*/ 5570692 w 9350805"/>
              <a:gd name="connsiteY475" fmla="*/ 883038 h 5692775"/>
              <a:gd name="connsiteX476" fmla="*/ 5574446 w 9350805"/>
              <a:gd name="connsiteY476" fmla="*/ 916856 h 5692775"/>
              <a:gd name="connsiteX477" fmla="*/ 5536908 w 9350805"/>
              <a:gd name="connsiteY477" fmla="*/ 954432 h 5692775"/>
              <a:gd name="connsiteX478" fmla="*/ 5480600 w 9350805"/>
              <a:gd name="connsiteY478" fmla="*/ 995766 h 5692775"/>
              <a:gd name="connsiteX479" fmla="*/ 5450570 w 9350805"/>
              <a:gd name="connsiteY479" fmla="*/ 1029585 h 5692775"/>
              <a:gd name="connsiteX480" fmla="*/ 5446816 w 9350805"/>
              <a:gd name="connsiteY480" fmla="*/ 1037100 h 5692775"/>
              <a:gd name="connsiteX481" fmla="*/ 5439308 w 9350805"/>
              <a:gd name="connsiteY481" fmla="*/ 1037100 h 5692775"/>
              <a:gd name="connsiteX482" fmla="*/ 5413031 w 9350805"/>
              <a:gd name="connsiteY482" fmla="*/ 1078433 h 5692775"/>
              <a:gd name="connsiteX483" fmla="*/ 5409278 w 9350805"/>
              <a:gd name="connsiteY483" fmla="*/ 1082191 h 5692775"/>
              <a:gd name="connsiteX484" fmla="*/ 5360478 w 9350805"/>
              <a:gd name="connsiteY484" fmla="*/ 1108494 h 5692775"/>
              <a:gd name="connsiteX485" fmla="*/ 5307924 w 9350805"/>
              <a:gd name="connsiteY485" fmla="*/ 1157343 h 5692775"/>
              <a:gd name="connsiteX486" fmla="*/ 5304170 w 9350805"/>
              <a:gd name="connsiteY486" fmla="*/ 1164858 h 5692775"/>
              <a:gd name="connsiteX487" fmla="*/ 5285401 w 9350805"/>
              <a:gd name="connsiteY487" fmla="*/ 1187404 h 5692775"/>
              <a:gd name="connsiteX488" fmla="*/ 5259124 w 9350805"/>
              <a:gd name="connsiteY488" fmla="*/ 1202435 h 5692775"/>
              <a:gd name="connsiteX489" fmla="*/ 5221586 w 9350805"/>
              <a:gd name="connsiteY489" fmla="*/ 1232495 h 5692775"/>
              <a:gd name="connsiteX490" fmla="*/ 5187801 w 9350805"/>
              <a:gd name="connsiteY490" fmla="*/ 1285102 h 5692775"/>
              <a:gd name="connsiteX491" fmla="*/ 5236601 w 9350805"/>
              <a:gd name="connsiteY491" fmla="*/ 1255041 h 5692775"/>
              <a:gd name="connsiteX492" fmla="*/ 5255370 w 9350805"/>
              <a:gd name="connsiteY492" fmla="*/ 1251283 h 5692775"/>
              <a:gd name="connsiteX493" fmla="*/ 5255370 w 9350805"/>
              <a:gd name="connsiteY493" fmla="*/ 1270071 h 5692775"/>
              <a:gd name="connsiteX494" fmla="*/ 5229093 w 9350805"/>
              <a:gd name="connsiteY494" fmla="*/ 1292617 h 5692775"/>
              <a:gd name="connsiteX495" fmla="*/ 5202817 w 9350805"/>
              <a:gd name="connsiteY495" fmla="*/ 1326436 h 5692775"/>
              <a:gd name="connsiteX496" fmla="*/ 5221586 w 9350805"/>
              <a:gd name="connsiteY496" fmla="*/ 1322678 h 5692775"/>
              <a:gd name="connsiteX497" fmla="*/ 5232847 w 9350805"/>
              <a:gd name="connsiteY497" fmla="*/ 1307648 h 5692775"/>
              <a:gd name="connsiteX498" fmla="*/ 5270386 w 9350805"/>
              <a:gd name="connsiteY498" fmla="*/ 1303890 h 5692775"/>
              <a:gd name="connsiteX499" fmla="*/ 5281647 w 9350805"/>
              <a:gd name="connsiteY499" fmla="*/ 1311405 h 5692775"/>
              <a:gd name="connsiteX500" fmla="*/ 5341708 w 9350805"/>
              <a:gd name="connsiteY500" fmla="*/ 1251283 h 5692775"/>
              <a:gd name="connsiteX501" fmla="*/ 5345462 w 9350805"/>
              <a:gd name="connsiteY501" fmla="*/ 1232495 h 5692775"/>
              <a:gd name="connsiteX502" fmla="*/ 5337955 w 9350805"/>
              <a:gd name="connsiteY502" fmla="*/ 1232495 h 5692775"/>
              <a:gd name="connsiteX503" fmla="*/ 5352970 w 9350805"/>
              <a:gd name="connsiteY503" fmla="*/ 1217465 h 5692775"/>
              <a:gd name="connsiteX504" fmla="*/ 5367985 w 9350805"/>
              <a:gd name="connsiteY504" fmla="*/ 1224980 h 5692775"/>
              <a:gd name="connsiteX505" fmla="*/ 5383001 w 9350805"/>
              <a:gd name="connsiteY505" fmla="*/ 1187404 h 5692775"/>
              <a:gd name="connsiteX506" fmla="*/ 5386754 w 9350805"/>
              <a:gd name="connsiteY506" fmla="*/ 1202435 h 5692775"/>
              <a:gd name="connsiteX507" fmla="*/ 5405524 w 9350805"/>
              <a:gd name="connsiteY507" fmla="*/ 1191162 h 5692775"/>
              <a:gd name="connsiteX508" fmla="*/ 5395514 w 9350805"/>
              <a:gd name="connsiteY508" fmla="*/ 1181141 h 5692775"/>
              <a:gd name="connsiteX509" fmla="*/ 5420539 w 9350805"/>
              <a:gd name="connsiteY509" fmla="*/ 1187404 h 5692775"/>
              <a:gd name="connsiteX510" fmla="*/ 5488108 w 9350805"/>
              <a:gd name="connsiteY510" fmla="*/ 1131040 h 5692775"/>
              <a:gd name="connsiteX511" fmla="*/ 5491862 w 9350805"/>
              <a:gd name="connsiteY511" fmla="*/ 1100979 h 5692775"/>
              <a:gd name="connsiteX512" fmla="*/ 5473093 w 9350805"/>
              <a:gd name="connsiteY512" fmla="*/ 1093464 h 5692775"/>
              <a:gd name="connsiteX513" fmla="*/ 5488108 w 9350805"/>
              <a:gd name="connsiteY513" fmla="*/ 1089706 h 5692775"/>
              <a:gd name="connsiteX514" fmla="*/ 5533154 w 9350805"/>
              <a:gd name="connsiteY514" fmla="*/ 1082191 h 5692775"/>
              <a:gd name="connsiteX515" fmla="*/ 5540662 w 9350805"/>
              <a:gd name="connsiteY515" fmla="*/ 1070918 h 5692775"/>
              <a:gd name="connsiteX516" fmla="*/ 5548169 w 9350805"/>
              <a:gd name="connsiteY516" fmla="*/ 1048373 h 5692775"/>
              <a:gd name="connsiteX517" fmla="*/ 5488108 w 9350805"/>
              <a:gd name="connsiteY517" fmla="*/ 1055888 h 5692775"/>
              <a:gd name="connsiteX518" fmla="*/ 5488108 w 9350805"/>
              <a:gd name="connsiteY518" fmla="*/ 1048373 h 5692775"/>
              <a:gd name="connsiteX519" fmla="*/ 5510631 w 9350805"/>
              <a:gd name="connsiteY519" fmla="*/ 1033342 h 5692775"/>
              <a:gd name="connsiteX520" fmla="*/ 5510631 w 9350805"/>
              <a:gd name="connsiteY520" fmla="*/ 1025827 h 5692775"/>
              <a:gd name="connsiteX521" fmla="*/ 5529400 w 9350805"/>
              <a:gd name="connsiteY521" fmla="*/ 1037100 h 5692775"/>
              <a:gd name="connsiteX522" fmla="*/ 5529400 w 9350805"/>
              <a:gd name="connsiteY522" fmla="*/ 1025827 h 5692775"/>
              <a:gd name="connsiteX523" fmla="*/ 5570692 w 9350805"/>
              <a:gd name="connsiteY523" fmla="*/ 1048373 h 5692775"/>
              <a:gd name="connsiteX524" fmla="*/ 5574446 w 9350805"/>
              <a:gd name="connsiteY524" fmla="*/ 1044615 h 5692775"/>
              <a:gd name="connsiteX525" fmla="*/ 5585708 w 9350805"/>
              <a:gd name="connsiteY525" fmla="*/ 1025827 h 5692775"/>
              <a:gd name="connsiteX526" fmla="*/ 5600723 w 9350805"/>
              <a:gd name="connsiteY526" fmla="*/ 1014554 h 5692775"/>
              <a:gd name="connsiteX527" fmla="*/ 5642015 w 9350805"/>
              <a:gd name="connsiteY527" fmla="*/ 995766 h 5692775"/>
              <a:gd name="connsiteX528" fmla="*/ 5634508 w 9350805"/>
              <a:gd name="connsiteY528" fmla="*/ 973220 h 5692775"/>
              <a:gd name="connsiteX529" fmla="*/ 5649523 w 9350805"/>
              <a:gd name="connsiteY529" fmla="*/ 973220 h 5692775"/>
              <a:gd name="connsiteX530" fmla="*/ 5623246 w 9350805"/>
              <a:gd name="connsiteY530" fmla="*/ 950675 h 5692775"/>
              <a:gd name="connsiteX531" fmla="*/ 5589462 w 9350805"/>
              <a:gd name="connsiteY531" fmla="*/ 969463 h 5692775"/>
              <a:gd name="connsiteX532" fmla="*/ 5596969 w 9350805"/>
              <a:gd name="connsiteY532" fmla="*/ 935644 h 5692775"/>
              <a:gd name="connsiteX533" fmla="*/ 5653277 w 9350805"/>
              <a:gd name="connsiteY533" fmla="*/ 898068 h 5692775"/>
              <a:gd name="connsiteX534" fmla="*/ 5664538 w 9350805"/>
              <a:gd name="connsiteY534" fmla="*/ 890553 h 5692775"/>
              <a:gd name="connsiteX535" fmla="*/ 5683308 w 9350805"/>
              <a:gd name="connsiteY535" fmla="*/ 875523 h 5692775"/>
              <a:gd name="connsiteX536" fmla="*/ 5713338 w 9350805"/>
              <a:gd name="connsiteY536" fmla="*/ 845462 h 5692775"/>
              <a:gd name="connsiteX537" fmla="*/ 5747123 w 9350805"/>
              <a:gd name="connsiteY537" fmla="*/ 815401 h 5692775"/>
              <a:gd name="connsiteX538" fmla="*/ 5799676 w 9350805"/>
              <a:gd name="connsiteY538" fmla="*/ 800371 h 5692775"/>
              <a:gd name="connsiteX539" fmla="*/ 5803430 w 9350805"/>
              <a:gd name="connsiteY539" fmla="*/ 770310 h 5692775"/>
              <a:gd name="connsiteX540" fmla="*/ 5833461 w 9350805"/>
              <a:gd name="connsiteY540" fmla="*/ 774067 h 5692775"/>
              <a:gd name="connsiteX541" fmla="*/ 5829707 w 9350805"/>
              <a:gd name="connsiteY541" fmla="*/ 785340 h 5692775"/>
              <a:gd name="connsiteX542" fmla="*/ 5863492 w 9350805"/>
              <a:gd name="connsiteY542" fmla="*/ 755279 h 5692775"/>
              <a:gd name="connsiteX543" fmla="*/ 5814692 w 9350805"/>
              <a:gd name="connsiteY543" fmla="*/ 740249 h 5692775"/>
              <a:gd name="connsiteX544" fmla="*/ 5814692 w 9350805"/>
              <a:gd name="connsiteY544" fmla="*/ 736491 h 5692775"/>
              <a:gd name="connsiteX545" fmla="*/ 5852230 w 9350805"/>
              <a:gd name="connsiteY545" fmla="*/ 710188 h 5692775"/>
              <a:gd name="connsiteX546" fmla="*/ 5889769 w 9350805"/>
              <a:gd name="connsiteY546" fmla="*/ 713946 h 5692775"/>
              <a:gd name="connsiteX547" fmla="*/ 5957338 w 9350805"/>
              <a:gd name="connsiteY547" fmla="*/ 725218 h 5692775"/>
              <a:gd name="connsiteX548" fmla="*/ 5957338 w 9350805"/>
              <a:gd name="connsiteY548" fmla="*/ 702673 h 5692775"/>
              <a:gd name="connsiteX549" fmla="*/ 5927307 w 9350805"/>
              <a:gd name="connsiteY549" fmla="*/ 683885 h 5692775"/>
              <a:gd name="connsiteX550" fmla="*/ 6021153 w 9350805"/>
              <a:gd name="connsiteY550" fmla="*/ 608733 h 5692775"/>
              <a:gd name="connsiteX551" fmla="*/ 6036168 w 9350805"/>
              <a:gd name="connsiteY551" fmla="*/ 593702 h 5692775"/>
              <a:gd name="connsiteX552" fmla="*/ 5994876 w 9350805"/>
              <a:gd name="connsiteY552" fmla="*/ 586187 h 5692775"/>
              <a:gd name="connsiteX553" fmla="*/ 6024907 w 9350805"/>
              <a:gd name="connsiteY553" fmla="*/ 563641 h 5692775"/>
              <a:gd name="connsiteX554" fmla="*/ 6036168 w 9350805"/>
              <a:gd name="connsiteY554" fmla="*/ 582429 h 5692775"/>
              <a:gd name="connsiteX555" fmla="*/ 6096229 w 9350805"/>
              <a:gd name="connsiteY555" fmla="*/ 548611 h 5692775"/>
              <a:gd name="connsiteX556" fmla="*/ 6122506 w 9350805"/>
              <a:gd name="connsiteY556" fmla="*/ 518550 h 5692775"/>
              <a:gd name="connsiteX557" fmla="*/ 6152537 w 9350805"/>
              <a:gd name="connsiteY557" fmla="*/ 492247 h 5692775"/>
              <a:gd name="connsiteX558" fmla="*/ 6167552 w 9350805"/>
              <a:gd name="connsiteY558" fmla="*/ 477216 h 5692775"/>
              <a:gd name="connsiteX559" fmla="*/ 6193829 w 9350805"/>
              <a:gd name="connsiteY559" fmla="*/ 454671 h 5692775"/>
              <a:gd name="connsiteX560" fmla="*/ 6216352 w 9350805"/>
              <a:gd name="connsiteY560" fmla="*/ 450913 h 5692775"/>
              <a:gd name="connsiteX561" fmla="*/ 6193829 w 9350805"/>
              <a:gd name="connsiteY561" fmla="*/ 462186 h 5692775"/>
              <a:gd name="connsiteX562" fmla="*/ 6182568 w 9350805"/>
              <a:gd name="connsiteY562" fmla="*/ 507277 h 5692775"/>
              <a:gd name="connsiteX563" fmla="*/ 6190075 w 9350805"/>
              <a:gd name="connsiteY563" fmla="*/ 511035 h 5692775"/>
              <a:gd name="connsiteX564" fmla="*/ 6205091 w 9350805"/>
              <a:gd name="connsiteY564" fmla="*/ 496004 h 5692775"/>
              <a:gd name="connsiteX565" fmla="*/ 6231368 w 9350805"/>
              <a:gd name="connsiteY565" fmla="*/ 488489 h 5692775"/>
              <a:gd name="connsiteX566" fmla="*/ 6242629 w 9350805"/>
              <a:gd name="connsiteY566" fmla="*/ 477216 h 5692775"/>
              <a:gd name="connsiteX567" fmla="*/ 6257644 w 9350805"/>
              <a:gd name="connsiteY567" fmla="*/ 450913 h 5692775"/>
              <a:gd name="connsiteX568" fmla="*/ 6283921 w 9350805"/>
              <a:gd name="connsiteY568" fmla="*/ 465943 h 5692775"/>
              <a:gd name="connsiteX569" fmla="*/ 6253891 w 9350805"/>
              <a:gd name="connsiteY569" fmla="*/ 484732 h 5692775"/>
              <a:gd name="connsiteX570" fmla="*/ 6238875 w 9350805"/>
              <a:gd name="connsiteY570" fmla="*/ 503520 h 5692775"/>
              <a:gd name="connsiteX571" fmla="*/ 6216352 w 9350805"/>
              <a:gd name="connsiteY571" fmla="*/ 526065 h 5692775"/>
              <a:gd name="connsiteX572" fmla="*/ 6197583 w 9350805"/>
              <a:gd name="connsiteY572" fmla="*/ 537338 h 5692775"/>
              <a:gd name="connsiteX573" fmla="*/ 6205091 w 9350805"/>
              <a:gd name="connsiteY573" fmla="*/ 548611 h 5692775"/>
              <a:gd name="connsiteX574" fmla="*/ 6178814 w 9350805"/>
              <a:gd name="connsiteY574" fmla="*/ 571156 h 5692775"/>
              <a:gd name="connsiteX575" fmla="*/ 6148783 w 9350805"/>
              <a:gd name="connsiteY575" fmla="*/ 574914 h 5692775"/>
              <a:gd name="connsiteX576" fmla="*/ 6118753 w 9350805"/>
              <a:gd name="connsiteY576" fmla="*/ 574914 h 5692775"/>
              <a:gd name="connsiteX577" fmla="*/ 6137522 w 9350805"/>
              <a:gd name="connsiteY577" fmla="*/ 593702 h 5692775"/>
              <a:gd name="connsiteX578" fmla="*/ 6130014 w 9350805"/>
              <a:gd name="connsiteY578" fmla="*/ 616248 h 5692775"/>
              <a:gd name="connsiteX579" fmla="*/ 6096229 w 9350805"/>
              <a:gd name="connsiteY579" fmla="*/ 635036 h 5692775"/>
              <a:gd name="connsiteX580" fmla="*/ 6084968 w 9350805"/>
              <a:gd name="connsiteY580" fmla="*/ 627521 h 5692775"/>
              <a:gd name="connsiteX581" fmla="*/ 6066199 w 9350805"/>
              <a:gd name="connsiteY581" fmla="*/ 646309 h 5692775"/>
              <a:gd name="connsiteX582" fmla="*/ 6077460 w 9350805"/>
              <a:gd name="connsiteY582" fmla="*/ 665097 h 5692775"/>
              <a:gd name="connsiteX583" fmla="*/ 6028660 w 9350805"/>
              <a:gd name="connsiteY583" fmla="*/ 672612 h 5692775"/>
              <a:gd name="connsiteX584" fmla="*/ 6043676 w 9350805"/>
              <a:gd name="connsiteY584" fmla="*/ 695157 h 5692775"/>
              <a:gd name="connsiteX585" fmla="*/ 6013645 w 9350805"/>
              <a:gd name="connsiteY585" fmla="*/ 706430 h 5692775"/>
              <a:gd name="connsiteX586" fmla="*/ 5994876 w 9350805"/>
              <a:gd name="connsiteY586" fmla="*/ 717703 h 5692775"/>
              <a:gd name="connsiteX587" fmla="*/ 5964845 w 9350805"/>
              <a:gd name="connsiteY587" fmla="*/ 751522 h 5692775"/>
              <a:gd name="connsiteX588" fmla="*/ 5949830 w 9350805"/>
              <a:gd name="connsiteY588" fmla="*/ 766552 h 5692775"/>
              <a:gd name="connsiteX589" fmla="*/ 5893522 w 9350805"/>
              <a:gd name="connsiteY589" fmla="*/ 811643 h 5692775"/>
              <a:gd name="connsiteX590" fmla="*/ 5886015 w 9350805"/>
              <a:gd name="connsiteY590" fmla="*/ 819159 h 5692775"/>
              <a:gd name="connsiteX591" fmla="*/ 5859738 w 9350805"/>
              <a:gd name="connsiteY591" fmla="*/ 845462 h 5692775"/>
              <a:gd name="connsiteX592" fmla="*/ 5852230 w 9350805"/>
              <a:gd name="connsiteY592" fmla="*/ 856735 h 5692775"/>
              <a:gd name="connsiteX593" fmla="*/ 5848476 w 9350805"/>
              <a:gd name="connsiteY593" fmla="*/ 860492 h 5692775"/>
              <a:gd name="connsiteX594" fmla="*/ 5799676 w 9350805"/>
              <a:gd name="connsiteY594" fmla="*/ 909341 h 5692775"/>
              <a:gd name="connsiteX595" fmla="*/ 5578200 w 9350805"/>
              <a:gd name="connsiteY595" fmla="*/ 1116010 h 5692775"/>
              <a:gd name="connsiteX596" fmla="*/ 5563185 w 9350805"/>
              <a:gd name="connsiteY596" fmla="*/ 1131040 h 5692775"/>
              <a:gd name="connsiteX597" fmla="*/ 5514385 w 9350805"/>
              <a:gd name="connsiteY597" fmla="*/ 1164858 h 5692775"/>
              <a:gd name="connsiteX598" fmla="*/ 5499370 w 9350805"/>
              <a:gd name="connsiteY598" fmla="*/ 1187404 h 5692775"/>
              <a:gd name="connsiteX599" fmla="*/ 5386754 w 9350805"/>
              <a:gd name="connsiteY599" fmla="*/ 1285102 h 5692775"/>
              <a:gd name="connsiteX600" fmla="*/ 5371739 w 9350805"/>
              <a:gd name="connsiteY600" fmla="*/ 1300132 h 5692775"/>
              <a:gd name="connsiteX601" fmla="*/ 5330447 w 9350805"/>
              <a:gd name="connsiteY601" fmla="*/ 1345224 h 5692775"/>
              <a:gd name="connsiteX602" fmla="*/ 5322939 w 9350805"/>
              <a:gd name="connsiteY602" fmla="*/ 1356496 h 5692775"/>
              <a:gd name="connsiteX603" fmla="*/ 5352970 w 9350805"/>
              <a:gd name="connsiteY603" fmla="*/ 1356496 h 5692775"/>
              <a:gd name="connsiteX604" fmla="*/ 5383001 w 9350805"/>
              <a:gd name="connsiteY604" fmla="*/ 1348981 h 5692775"/>
              <a:gd name="connsiteX605" fmla="*/ 5428047 w 9350805"/>
              <a:gd name="connsiteY605" fmla="*/ 1333951 h 5692775"/>
              <a:gd name="connsiteX606" fmla="*/ 5476847 w 9350805"/>
              <a:gd name="connsiteY606" fmla="*/ 1311405 h 5692775"/>
              <a:gd name="connsiteX607" fmla="*/ 5484354 w 9350805"/>
              <a:gd name="connsiteY607" fmla="*/ 1307648 h 5692775"/>
              <a:gd name="connsiteX608" fmla="*/ 5548169 w 9350805"/>
              <a:gd name="connsiteY608" fmla="*/ 1270071 h 5692775"/>
              <a:gd name="connsiteX609" fmla="*/ 5574446 w 9350805"/>
              <a:gd name="connsiteY609" fmla="*/ 1243768 h 5692775"/>
              <a:gd name="connsiteX610" fmla="*/ 5585708 w 9350805"/>
              <a:gd name="connsiteY610" fmla="*/ 1251283 h 5692775"/>
              <a:gd name="connsiteX611" fmla="*/ 5589462 w 9350805"/>
              <a:gd name="connsiteY611" fmla="*/ 1236253 h 5692775"/>
              <a:gd name="connsiteX612" fmla="*/ 5611985 w 9350805"/>
              <a:gd name="connsiteY612" fmla="*/ 1221223 h 5692775"/>
              <a:gd name="connsiteX613" fmla="*/ 5638262 w 9350805"/>
              <a:gd name="connsiteY613" fmla="*/ 1206192 h 5692775"/>
              <a:gd name="connsiteX614" fmla="*/ 5660785 w 9350805"/>
              <a:gd name="connsiteY614" fmla="*/ 1161101 h 5692775"/>
              <a:gd name="connsiteX615" fmla="*/ 5687061 w 9350805"/>
              <a:gd name="connsiteY615" fmla="*/ 1161101 h 5692775"/>
              <a:gd name="connsiteX616" fmla="*/ 5713338 w 9350805"/>
              <a:gd name="connsiteY616" fmla="*/ 1134798 h 5692775"/>
              <a:gd name="connsiteX617" fmla="*/ 5743369 w 9350805"/>
              <a:gd name="connsiteY617" fmla="*/ 1108494 h 5692775"/>
              <a:gd name="connsiteX618" fmla="*/ 5720846 w 9350805"/>
              <a:gd name="connsiteY618" fmla="*/ 1093464 h 5692775"/>
              <a:gd name="connsiteX619" fmla="*/ 5732107 w 9350805"/>
              <a:gd name="connsiteY619" fmla="*/ 1082191 h 5692775"/>
              <a:gd name="connsiteX620" fmla="*/ 5788415 w 9350805"/>
              <a:gd name="connsiteY620" fmla="*/ 1074676 h 5692775"/>
              <a:gd name="connsiteX621" fmla="*/ 5818446 w 9350805"/>
              <a:gd name="connsiteY621" fmla="*/ 1040857 h 5692775"/>
              <a:gd name="connsiteX622" fmla="*/ 5844722 w 9350805"/>
              <a:gd name="connsiteY622" fmla="*/ 1029585 h 5692775"/>
              <a:gd name="connsiteX623" fmla="*/ 5859738 w 9350805"/>
              <a:gd name="connsiteY623" fmla="*/ 1018312 h 5692775"/>
              <a:gd name="connsiteX624" fmla="*/ 5882261 w 9350805"/>
              <a:gd name="connsiteY624" fmla="*/ 984493 h 5692775"/>
              <a:gd name="connsiteX625" fmla="*/ 5889769 w 9350805"/>
              <a:gd name="connsiteY625" fmla="*/ 965705 h 5692775"/>
              <a:gd name="connsiteX626" fmla="*/ 5893522 w 9350805"/>
              <a:gd name="connsiteY626" fmla="*/ 958190 h 5692775"/>
              <a:gd name="connsiteX627" fmla="*/ 5927307 w 9350805"/>
              <a:gd name="connsiteY627" fmla="*/ 935644 h 5692775"/>
              <a:gd name="connsiteX628" fmla="*/ 5979861 w 9350805"/>
              <a:gd name="connsiteY628" fmla="*/ 894311 h 5692775"/>
              <a:gd name="connsiteX629" fmla="*/ 5983614 w 9350805"/>
              <a:gd name="connsiteY629" fmla="*/ 890553 h 5692775"/>
              <a:gd name="connsiteX630" fmla="*/ 6024907 w 9350805"/>
              <a:gd name="connsiteY630" fmla="*/ 837947 h 5692775"/>
              <a:gd name="connsiteX631" fmla="*/ 6032414 w 9350805"/>
              <a:gd name="connsiteY631" fmla="*/ 822916 h 5692775"/>
              <a:gd name="connsiteX632" fmla="*/ 6081214 w 9350805"/>
              <a:gd name="connsiteY632" fmla="*/ 792855 h 5692775"/>
              <a:gd name="connsiteX633" fmla="*/ 6122506 w 9350805"/>
              <a:gd name="connsiteY633" fmla="*/ 751522 h 5692775"/>
              <a:gd name="connsiteX634" fmla="*/ 6148783 w 9350805"/>
              <a:gd name="connsiteY634" fmla="*/ 713946 h 5692775"/>
              <a:gd name="connsiteX635" fmla="*/ 6205091 w 9350805"/>
              <a:gd name="connsiteY635" fmla="*/ 706430 h 5692775"/>
              <a:gd name="connsiteX636" fmla="*/ 6193829 w 9350805"/>
              <a:gd name="connsiteY636" fmla="*/ 668854 h 5692775"/>
              <a:gd name="connsiteX637" fmla="*/ 6216352 w 9350805"/>
              <a:gd name="connsiteY637" fmla="*/ 672612 h 5692775"/>
              <a:gd name="connsiteX638" fmla="*/ 6197583 w 9350805"/>
              <a:gd name="connsiteY638" fmla="*/ 635036 h 5692775"/>
              <a:gd name="connsiteX639" fmla="*/ 6220106 w 9350805"/>
              <a:gd name="connsiteY639" fmla="*/ 661339 h 5692775"/>
              <a:gd name="connsiteX640" fmla="*/ 6268906 w 9350805"/>
              <a:gd name="connsiteY640" fmla="*/ 631278 h 5692775"/>
              <a:gd name="connsiteX641" fmla="*/ 6280167 w 9350805"/>
              <a:gd name="connsiteY641" fmla="*/ 612490 h 5692775"/>
              <a:gd name="connsiteX642" fmla="*/ 6347736 w 9350805"/>
              <a:gd name="connsiteY642" fmla="*/ 544853 h 5692775"/>
              <a:gd name="connsiteX643" fmla="*/ 6370260 w 9350805"/>
              <a:gd name="connsiteY643" fmla="*/ 541096 h 5692775"/>
              <a:gd name="connsiteX644" fmla="*/ 6343983 w 9350805"/>
              <a:gd name="connsiteY644" fmla="*/ 537338 h 5692775"/>
              <a:gd name="connsiteX645" fmla="*/ 6325213 w 9350805"/>
              <a:gd name="connsiteY645" fmla="*/ 541096 h 5692775"/>
              <a:gd name="connsiteX646" fmla="*/ 6374013 w 9350805"/>
              <a:gd name="connsiteY646" fmla="*/ 484732 h 5692775"/>
              <a:gd name="connsiteX647" fmla="*/ 6400290 w 9350805"/>
              <a:gd name="connsiteY647" fmla="*/ 462186 h 5692775"/>
              <a:gd name="connsiteX648" fmla="*/ 6407798 w 9350805"/>
              <a:gd name="connsiteY648" fmla="*/ 458428 h 5692775"/>
              <a:gd name="connsiteX649" fmla="*/ 6467859 w 9350805"/>
              <a:gd name="connsiteY649" fmla="*/ 398306 h 5692775"/>
              <a:gd name="connsiteX650" fmla="*/ 6501644 w 9350805"/>
              <a:gd name="connsiteY650" fmla="*/ 372003 h 5692775"/>
              <a:gd name="connsiteX651" fmla="*/ 6516659 w 9350805"/>
              <a:gd name="connsiteY651" fmla="*/ 345700 h 5692775"/>
              <a:gd name="connsiteX652" fmla="*/ 6542936 w 9350805"/>
              <a:gd name="connsiteY652" fmla="*/ 326912 h 5692775"/>
              <a:gd name="connsiteX653" fmla="*/ 6606751 w 9350805"/>
              <a:gd name="connsiteY653" fmla="*/ 270548 h 5692775"/>
              <a:gd name="connsiteX654" fmla="*/ 6610505 w 9350805"/>
              <a:gd name="connsiteY654" fmla="*/ 259275 h 5692775"/>
              <a:gd name="connsiteX655" fmla="*/ 6625520 w 9350805"/>
              <a:gd name="connsiteY655" fmla="*/ 251760 h 5692775"/>
              <a:gd name="connsiteX656" fmla="*/ 6629274 w 9350805"/>
              <a:gd name="connsiteY656" fmla="*/ 255517 h 5692775"/>
              <a:gd name="connsiteX657" fmla="*/ 6599244 w 9350805"/>
              <a:gd name="connsiteY657" fmla="*/ 281821 h 5692775"/>
              <a:gd name="connsiteX658" fmla="*/ 6621767 w 9350805"/>
              <a:gd name="connsiteY658" fmla="*/ 293093 h 5692775"/>
              <a:gd name="connsiteX659" fmla="*/ 6520413 w 9350805"/>
              <a:gd name="connsiteY659" fmla="*/ 379519 h 5692775"/>
              <a:gd name="connsiteX660" fmla="*/ 6565459 w 9350805"/>
              <a:gd name="connsiteY660" fmla="*/ 356973 h 5692775"/>
              <a:gd name="connsiteX661" fmla="*/ 6576720 w 9350805"/>
              <a:gd name="connsiteY661" fmla="*/ 345700 h 5692775"/>
              <a:gd name="connsiteX662" fmla="*/ 6636782 w 9350805"/>
              <a:gd name="connsiteY662" fmla="*/ 296851 h 5692775"/>
              <a:gd name="connsiteX663" fmla="*/ 6648043 w 9350805"/>
              <a:gd name="connsiteY663" fmla="*/ 281821 h 5692775"/>
              <a:gd name="connsiteX664" fmla="*/ 6666813 w 9350805"/>
              <a:gd name="connsiteY664" fmla="*/ 304366 h 5692775"/>
              <a:gd name="connsiteX665" fmla="*/ 6666813 w 9350805"/>
              <a:gd name="connsiteY665" fmla="*/ 308124 h 5692775"/>
              <a:gd name="connsiteX666" fmla="*/ 6685582 w 9350805"/>
              <a:gd name="connsiteY666" fmla="*/ 311882 h 5692775"/>
              <a:gd name="connsiteX667" fmla="*/ 6640536 w 9350805"/>
              <a:gd name="connsiteY667" fmla="*/ 368246 h 5692775"/>
              <a:gd name="connsiteX668" fmla="*/ 6618013 w 9350805"/>
              <a:gd name="connsiteY668" fmla="*/ 375761 h 5692775"/>
              <a:gd name="connsiteX669" fmla="*/ 6595490 w 9350805"/>
              <a:gd name="connsiteY669" fmla="*/ 405822 h 5692775"/>
              <a:gd name="connsiteX670" fmla="*/ 6644290 w 9350805"/>
              <a:gd name="connsiteY670" fmla="*/ 398306 h 5692775"/>
              <a:gd name="connsiteX671" fmla="*/ 6715612 w 9350805"/>
              <a:gd name="connsiteY671" fmla="*/ 379519 h 5692775"/>
              <a:gd name="connsiteX672" fmla="*/ 6685582 w 9350805"/>
              <a:gd name="connsiteY672" fmla="*/ 372003 h 5692775"/>
              <a:gd name="connsiteX673" fmla="*/ 6685582 w 9350805"/>
              <a:gd name="connsiteY673" fmla="*/ 353215 h 5692775"/>
              <a:gd name="connsiteX674" fmla="*/ 6715612 w 9350805"/>
              <a:gd name="connsiteY674" fmla="*/ 334427 h 5692775"/>
              <a:gd name="connsiteX675" fmla="*/ 6756905 w 9350805"/>
              <a:gd name="connsiteY675" fmla="*/ 364488 h 5692775"/>
              <a:gd name="connsiteX676" fmla="*/ 6749397 w 9350805"/>
              <a:gd name="connsiteY676" fmla="*/ 379519 h 5692775"/>
              <a:gd name="connsiteX677" fmla="*/ 6636782 w 9350805"/>
              <a:gd name="connsiteY677" fmla="*/ 496004 h 5692775"/>
              <a:gd name="connsiteX678" fmla="*/ 6614259 w 9350805"/>
              <a:gd name="connsiteY678" fmla="*/ 503520 h 5692775"/>
              <a:gd name="connsiteX679" fmla="*/ 6599244 w 9350805"/>
              <a:gd name="connsiteY679" fmla="*/ 533580 h 5692775"/>
              <a:gd name="connsiteX680" fmla="*/ 6644290 w 9350805"/>
              <a:gd name="connsiteY680" fmla="*/ 556126 h 5692775"/>
              <a:gd name="connsiteX681" fmla="*/ 6633028 w 9350805"/>
              <a:gd name="connsiteY681" fmla="*/ 589944 h 5692775"/>
              <a:gd name="connsiteX682" fmla="*/ 6689336 w 9350805"/>
              <a:gd name="connsiteY682" fmla="*/ 616248 h 5692775"/>
              <a:gd name="connsiteX683" fmla="*/ 6640536 w 9350805"/>
              <a:gd name="connsiteY683" fmla="*/ 650066 h 5692775"/>
              <a:gd name="connsiteX684" fmla="*/ 6614259 w 9350805"/>
              <a:gd name="connsiteY684" fmla="*/ 661339 h 5692775"/>
              <a:gd name="connsiteX685" fmla="*/ 6610505 w 9350805"/>
              <a:gd name="connsiteY685" fmla="*/ 668854 h 5692775"/>
              <a:gd name="connsiteX686" fmla="*/ 6595490 w 9350805"/>
              <a:gd name="connsiteY686" fmla="*/ 702673 h 5692775"/>
              <a:gd name="connsiteX687" fmla="*/ 6572967 w 9350805"/>
              <a:gd name="connsiteY687" fmla="*/ 713946 h 5692775"/>
              <a:gd name="connsiteX688" fmla="*/ 6569213 w 9350805"/>
              <a:gd name="connsiteY688" fmla="*/ 710188 h 5692775"/>
              <a:gd name="connsiteX689" fmla="*/ 6595490 w 9350805"/>
              <a:gd name="connsiteY689" fmla="*/ 691400 h 5692775"/>
              <a:gd name="connsiteX690" fmla="*/ 6561705 w 9350805"/>
              <a:gd name="connsiteY690" fmla="*/ 706430 h 5692775"/>
              <a:gd name="connsiteX691" fmla="*/ 6527921 w 9350805"/>
              <a:gd name="connsiteY691" fmla="*/ 713946 h 5692775"/>
              <a:gd name="connsiteX692" fmla="*/ 6576720 w 9350805"/>
              <a:gd name="connsiteY692" fmla="*/ 668854 h 5692775"/>
              <a:gd name="connsiteX693" fmla="*/ 6621767 w 9350805"/>
              <a:gd name="connsiteY693" fmla="*/ 638793 h 5692775"/>
              <a:gd name="connsiteX694" fmla="*/ 6584228 w 9350805"/>
              <a:gd name="connsiteY694" fmla="*/ 616248 h 5692775"/>
              <a:gd name="connsiteX695" fmla="*/ 6569213 w 9350805"/>
              <a:gd name="connsiteY695" fmla="*/ 646309 h 5692775"/>
              <a:gd name="connsiteX696" fmla="*/ 6539182 w 9350805"/>
              <a:gd name="connsiteY696" fmla="*/ 665097 h 5692775"/>
              <a:gd name="connsiteX697" fmla="*/ 6516659 w 9350805"/>
              <a:gd name="connsiteY697" fmla="*/ 687642 h 5692775"/>
              <a:gd name="connsiteX698" fmla="*/ 6411552 w 9350805"/>
              <a:gd name="connsiteY698" fmla="*/ 751522 h 5692775"/>
              <a:gd name="connsiteX699" fmla="*/ 6400290 w 9350805"/>
              <a:gd name="connsiteY699" fmla="*/ 755279 h 5692775"/>
              <a:gd name="connsiteX700" fmla="*/ 6381521 w 9350805"/>
              <a:gd name="connsiteY700" fmla="*/ 728976 h 5692775"/>
              <a:gd name="connsiteX701" fmla="*/ 6358998 w 9350805"/>
              <a:gd name="connsiteY701" fmla="*/ 744006 h 5692775"/>
              <a:gd name="connsiteX702" fmla="*/ 6343983 w 9350805"/>
              <a:gd name="connsiteY702" fmla="*/ 732734 h 5692775"/>
              <a:gd name="connsiteX703" fmla="*/ 6355244 w 9350805"/>
              <a:gd name="connsiteY703" fmla="*/ 728976 h 5692775"/>
              <a:gd name="connsiteX704" fmla="*/ 6377767 w 9350805"/>
              <a:gd name="connsiteY704" fmla="*/ 713946 h 5692775"/>
              <a:gd name="connsiteX705" fmla="*/ 6449090 w 9350805"/>
              <a:gd name="connsiteY705" fmla="*/ 672612 h 5692775"/>
              <a:gd name="connsiteX706" fmla="*/ 6486628 w 9350805"/>
              <a:gd name="connsiteY706" fmla="*/ 646309 h 5692775"/>
              <a:gd name="connsiteX707" fmla="*/ 6501644 w 9350805"/>
              <a:gd name="connsiteY707" fmla="*/ 638793 h 5692775"/>
              <a:gd name="connsiteX708" fmla="*/ 6497890 w 9350805"/>
              <a:gd name="connsiteY708" fmla="*/ 616248 h 5692775"/>
              <a:gd name="connsiteX709" fmla="*/ 6520413 w 9350805"/>
              <a:gd name="connsiteY709" fmla="*/ 612490 h 5692775"/>
              <a:gd name="connsiteX710" fmla="*/ 6505398 w 9350805"/>
              <a:gd name="connsiteY710" fmla="*/ 582429 h 5692775"/>
              <a:gd name="connsiteX711" fmla="*/ 6535428 w 9350805"/>
              <a:gd name="connsiteY711" fmla="*/ 548611 h 5692775"/>
              <a:gd name="connsiteX712" fmla="*/ 6520413 w 9350805"/>
              <a:gd name="connsiteY712" fmla="*/ 544853 h 5692775"/>
              <a:gd name="connsiteX713" fmla="*/ 6464105 w 9350805"/>
              <a:gd name="connsiteY713" fmla="*/ 574914 h 5692775"/>
              <a:gd name="connsiteX714" fmla="*/ 6400290 w 9350805"/>
              <a:gd name="connsiteY714" fmla="*/ 623763 h 5692775"/>
              <a:gd name="connsiteX715" fmla="*/ 6392783 w 9350805"/>
              <a:gd name="connsiteY715" fmla="*/ 635036 h 5692775"/>
              <a:gd name="connsiteX716" fmla="*/ 6358998 w 9350805"/>
              <a:gd name="connsiteY716" fmla="*/ 676369 h 5692775"/>
              <a:gd name="connsiteX717" fmla="*/ 6336475 w 9350805"/>
              <a:gd name="connsiteY717" fmla="*/ 702673 h 5692775"/>
              <a:gd name="connsiteX718" fmla="*/ 6317706 w 9350805"/>
              <a:gd name="connsiteY718" fmla="*/ 695157 h 5692775"/>
              <a:gd name="connsiteX719" fmla="*/ 6321460 w 9350805"/>
              <a:gd name="connsiteY719" fmla="*/ 710188 h 5692775"/>
              <a:gd name="connsiteX720" fmla="*/ 6302690 w 9350805"/>
              <a:gd name="connsiteY720" fmla="*/ 725218 h 5692775"/>
              <a:gd name="connsiteX721" fmla="*/ 6268906 w 9350805"/>
              <a:gd name="connsiteY721" fmla="*/ 751522 h 5692775"/>
              <a:gd name="connsiteX722" fmla="*/ 6250137 w 9350805"/>
              <a:gd name="connsiteY722" fmla="*/ 777825 h 5692775"/>
              <a:gd name="connsiteX723" fmla="*/ 6186322 w 9350805"/>
              <a:gd name="connsiteY723" fmla="*/ 811643 h 5692775"/>
              <a:gd name="connsiteX724" fmla="*/ 6175060 w 9350805"/>
              <a:gd name="connsiteY724" fmla="*/ 822916 h 5692775"/>
              <a:gd name="connsiteX725" fmla="*/ 6126260 w 9350805"/>
              <a:gd name="connsiteY725" fmla="*/ 871765 h 5692775"/>
              <a:gd name="connsiteX726" fmla="*/ 6099983 w 9350805"/>
              <a:gd name="connsiteY726" fmla="*/ 898068 h 5692775"/>
              <a:gd name="connsiteX727" fmla="*/ 6088722 w 9350805"/>
              <a:gd name="connsiteY727" fmla="*/ 916856 h 5692775"/>
              <a:gd name="connsiteX728" fmla="*/ 6021153 w 9350805"/>
              <a:gd name="connsiteY728" fmla="*/ 976978 h 5692775"/>
              <a:gd name="connsiteX729" fmla="*/ 5991122 w 9350805"/>
              <a:gd name="connsiteY729" fmla="*/ 1018312 h 5692775"/>
              <a:gd name="connsiteX730" fmla="*/ 6013645 w 9350805"/>
              <a:gd name="connsiteY730" fmla="*/ 1018312 h 5692775"/>
              <a:gd name="connsiteX731" fmla="*/ 5942322 w 9350805"/>
              <a:gd name="connsiteY731" fmla="*/ 1089706 h 5692775"/>
              <a:gd name="connsiteX732" fmla="*/ 5938568 w 9350805"/>
              <a:gd name="connsiteY732" fmla="*/ 1063403 h 5692775"/>
              <a:gd name="connsiteX733" fmla="*/ 5878507 w 9350805"/>
              <a:gd name="connsiteY733" fmla="*/ 1097222 h 5692775"/>
              <a:gd name="connsiteX734" fmla="*/ 5870999 w 9350805"/>
              <a:gd name="connsiteY734" fmla="*/ 1116010 h 5692775"/>
              <a:gd name="connsiteX735" fmla="*/ 5844722 w 9350805"/>
              <a:gd name="connsiteY735" fmla="*/ 1138555 h 5692775"/>
              <a:gd name="connsiteX736" fmla="*/ 5829707 w 9350805"/>
              <a:gd name="connsiteY736" fmla="*/ 1164858 h 5692775"/>
              <a:gd name="connsiteX737" fmla="*/ 5848476 w 9350805"/>
              <a:gd name="connsiteY737" fmla="*/ 1176131 h 5692775"/>
              <a:gd name="connsiteX738" fmla="*/ 5825953 w 9350805"/>
              <a:gd name="connsiteY738" fmla="*/ 1194919 h 5692775"/>
              <a:gd name="connsiteX739" fmla="*/ 5773400 w 9350805"/>
              <a:gd name="connsiteY739" fmla="*/ 1213707 h 5692775"/>
              <a:gd name="connsiteX740" fmla="*/ 5810938 w 9350805"/>
              <a:gd name="connsiteY740" fmla="*/ 1213707 h 5692775"/>
              <a:gd name="connsiteX741" fmla="*/ 5852230 w 9350805"/>
              <a:gd name="connsiteY741" fmla="*/ 1228738 h 5692775"/>
              <a:gd name="connsiteX742" fmla="*/ 5867245 w 9350805"/>
              <a:gd name="connsiteY742" fmla="*/ 1221223 h 5692775"/>
              <a:gd name="connsiteX743" fmla="*/ 5882261 w 9350805"/>
              <a:gd name="connsiteY743" fmla="*/ 1206192 h 5692775"/>
              <a:gd name="connsiteX744" fmla="*/ 5889769 w 9350805"/>
              <a:gd name="connsiteY744" fmla="*/ 1194919 h 5692775"/>
              <a:gd name="connsiteX745" fmla="*/ 5919799 w 9350805"/>
              <a:gd name="connsiteY745" fmla="*/ 1179889 h 5692775"/>
              <a:gd name="connsiteX746" fmla="*/ 5938568 w 9350805"/>
              <a:gd name="connsiteY746" fmla="*/ 1157343 h 5692775"/>
              <a:gd name="connsiteX747" fmla="*/ 5953584 w 9350805"/>
              <a:gd name="connsiteY747" fmla="*/ 1146070 h 5692775"/>
              <a:gd name="connsiteX748" fmla="*/ 5998630 w 9350805"/>
              <a:gd name="connsiteY748" fmla="*/ 1123525 h 5692775"/>
              <a:gd name="connsiteX749" fmla="*/ 5998630 w 9350805"/>
              <a:gd name="connsiteY749" fmla="*/ 1119767 h 5692775"/>
              <a:gd name="connsiteX750" fmla="*/ 5979861 w 9350805"/>
              <a:gd name="connsiteY750" fmla="*/ 1112252 h 5692775"/>
              <a:gd name="connsiteX751" fmla="*/ 5979861 w 9350805"/>
              <a:gd name="connsiteY751" fmla="*/ 1108494 h 5692775"/>
              <a:gd name="connsiteX752" fmla="*/ 5991122 w 9350805"/>
              <a:gd name="connsiteY752" fmla="*/ 1108494 h 5692775"/>
              <a:gd name="connsiteX753" fmla="*/ 6017399 w 9350805"/>
              <a:gd name="connsiteY753" fmla="*/ 1100979 h 5692775"/>
              <a:gd name="connsiteX754" fmla="*/ 6062445 w 9350805"/>
              <a:gd name="connsiteY754" fmla="*/ 1059645 h 5692775"/>
              <a:gd name="connsiteX755" fmla="*/ 6077460 w 9350805"/>
              <a:gd name="connsiteY755" fmla="*/ 1093464 h 5692775"/>
              <a:gd name="connsiteX756" fmla="*/ 6062445 w 9350805"/>
              <a:gd name="connsiteY756" fmla="*/ 1108494 h 5692775"/>
              <a:gd name="connsiteX757" fmla="*/ 6099983 w 9350805"/>
              <a:gd name="connsiteY757" fmla="*/ 1097222 h 5692775"/>
              <a:gd name="connsiteX758" fmla="*/ 6058691 w 9350805"/>
              <a:gd name="connsiteY758" fmla="*/ 1138555 h 5692775"/>
              <a:gd name="connsiteX759" fmla="*/ 6047430 w 9350805"/>
              <a:gd name="connsiteY759" fmla="*/ 1134798 h 5692775"/>
              <a:gd name="connsiteX760" fmla="*/ 6013645 w 9350805"/>
              <a:gd name="connsiteY760" fmla="*/ 1149828 h 5692775"/>
              <a:gd name="connsiteX761" fmla="*/ 5994876 w 9350805"/>
              <a:gd name="connsiteY761" fmla="*/ 1168616 h 5692775"/>
              <a:gd name="connsiteX762" fmla="*/ 6028660 w 9350805"/>
              <a:gd name="connsiteY762" fmla="*/ 1172374 h 5692775"/>
              <a:gd name="connsiteX763" fmla="*/ 5979861 w 9350805"/>
              <a:gd name="connsiteY763" fmla="*/ 1213707 h 5692775"/>
              <a:gd name="connsiteX764" fmla="*/ 5991122 w 9350805"/>
              <a:gd name="connsiteY764" fmla="*/ 1217465 h 5692775"/>
              <a:gd name="connsiteX765" fmla="*/ 6096229 w 9350805"/>
              <a:gd name="connsiteY765" fmla="*/ 1191162 h 5692775"/>
              <a:gd name="connsiteX766" fmla="*/ 6114999 w 9350805"/>
              <a:gd name="connsiteY766" fmla="*/ 1183646 h 5692775"/>
              <a:gd name="connsiteX767" fmla="*/ 6114999 w 9350805"/>
              <a:gd name="connsiteY767" fmla="*/ 1179889 h 5692775"/>
              <a:gd name="connsiteX768" fmla="*/ 6141276 w 9350805"/>
              <a:gd name="connsiteY768" fmla="*/ 1157343 h 5692775"/>
              <a:gd name="connsiteX769" fmla="*/ 6160045 w 9350805"/>
              <a:gd name="connsiteY769" fmla="*/ 1146070 h 5692775"/>
              <a:gd name="connsiteX770" fmla="*/ 6167552 w 9350805"/>
              <a:gd name="connsiteY770" fmla="*/ 1138555 h 5692775"/>
              <a:gd name="connsiteX771" fmla="*/ 6212598 w 9350805"/>
              <a:gd name="connsiteY771" fmla="*/ 1108494 h 5692775"/>
              <a:gd name="connsiteX772" fmla="*/ 6227614 w 9350805"/>
              <a:gd name="connsiteY772" fmla="*/ 1093464 h 5692775"/>
              <a:gd name="connsiteX773" fmla="*/ 6227614 w 9350805"/>
              <a:gd name="connsiteY773" fmla="*/ 1085949 h 5692775"/>
              <a:gd name="connsiteX774" fmla="*/ 6276414 w 9350805"/>
              <a:gd name="connsiteY774" fmla="*/ 1044615 h 5692775"/>
              <a:gd name="connsiteX775" fmla="*/ 6287675 w 9350805"/>
              <a:gd name="connsiteY775" fmla="*/ 1040857 h 5692775"/>
              <a:gd name="connsiteX776" fmla="*/ 6310198 w 9350805"/>
              <a:gd name="connsiteY776" fmla="*/ 1063403 h 5692775"/>
              <a:gd name="connsiteX777" fmla="*/ 6347736 w 9350805"/>
              <a:gd name="connsiteY777" fmla="*/ 1074676 h 5692775"/>
              <a:gd name="connsiteX778" fmla="*/ 6340229 w 9350805"/>
              <a:gd name="connsiteY778" fmla="*/ 1037100 h 5692775"/>
              <a:gd name="connsiteX779" fmla="*/ 6343983 w 9350805"/>
              <a:gd name="connsiteY779" fmla="*/ 1025827 h 5692775"/>
              <a:gd name="connsiteX780" fmla="*/ 6355244 w 9350805"/>
              <a:gd name="connsiteY780" fmla="*/ 1025827 h 5692775"/>
              <a:gd name="connsiteX781" fmla="*/ 6389029 w 9350805"/>
              <a:gd name="connsiteY781" fmla="*/ 1022069 h 5692775"/>
              <a:gd name="connsiteX782" fmla="*/ 6392783 w 9350805"/>
              <a:gd name="connsiteY782" fmla="*/ 1033342 h 5692775"/>
              <a:gd name="connsiteX783" fmla="*/ 6400290 w 9350805"/>
              <a:gd name="connsiteY783" fmla="*/ 1037100 h 5692775"/>
              <a:gd name="connsiteX784" fmla="*/ 6404044 w 9350805"/>
              <a:gd name="connsiteY784" fmla="*/ 1018312 h 5692775"/>
              <a:gd name="connsiteX785" fmla="*/ 6396536 w 9350805"/>
              <a:gd name="connsiteY785" fmla="*/ 999524 h 5692775"/>
              <a:gd name="connsiteX786" fmla="*/ 6441582 w 9350805"/>
              <a:gd name="connsiteY786" fmla="*/ 965705 h 5692775"/>
              <a:gd name="connsiteX787" fmla="*/ 6434075 w 9350805"/>
              <a:gd name="connsiteY787" fmla="*/ 954432 h 5692775"/>
              <a:gd name="connsiteX788" fmla="*/ 6467859 w 9350805"/>
              <a:gd name="connsiteY788" fmla="*/ 931887 h 5692775"/>
              <a:gd name="connsiteX789" fmla="*/ 6501644 w 9350805"/>
              <a:gd name="connsiteY789" fmla="*/ 939402 h 5692775"/>
              <a:gd name="connsiteX790" fmla="*/ 6501644 w 9350805"/>
              <a:gd name="connsiteY790" fmla="*/ 935644 h 5692775"/>
              <a:gd name="connsiteX791" fmla="*/ 6482875 w 9350805"/>
              <a:gd name="connsiteY791" fmla="*/ 920614 h 5692775"/>
              <a:gd name="connsiteX792" fmla="*/ 6501644 w 9350805"/>
              <a:gd name="connsiteY792" fmla="*/ 898068 h 5692775"/>
              <a:gd name="connsiteX793" fmla="*/ 6524167 w 9350805"/>
              <a:gd name="connsiteY793" fmla="*/ 871765 h 5692775"/>
              <a:gd name="connsiteX794" fmla="*/ 6542936 w 9350805"/>
              <a:gd name="connsiteY794" fmla="*/ 864250 h 5692775"/>
              <a:gd name="connsiteX795" fmla="*/ 6565459 w 9350805"/>
              <a:gd name="connsiteY795" fmla="*/ 841704 h 5692775"/>
              <a:gd name="connsiteX796" fmla="*/ 6572967 w 9350805"/>
              <a:gd name="connsiteY796" fmla="*/ 826674 h 5692775"/>
              <a:gd name="connsiteX797" fmla="*/ 6587982 w 9350805"/>
              <a:gd name="connsiteY797" fmla="*/ 796613 h 5692775"/>
              <a:gd name="connsiteX798" fmla="*/ 6606751 w 9350805"/>
              <a:gd name="connsiteY798" fmla="*/ 822916 h 5692775"/>
              <a:gd name="connsiteX799" fmla="*/ 6618013 w 9350805"/>
              <a:gd name="connsiteY799" fmla="*/ 811643 h 5692775"/>
              <a:gd name="connsiteX800" fmla="*/ 6636782 w 9350805"/>
              <a:gd name="connsiteY800" fmla="*/ 770310 h 5692775"/>
              <a:gd name="connsiteX801" fmla="*/ 6663059 w 9350805"/>
              <a:gd name="connsiteY801" fmla="*/ 728976 h 5692775"/>
              <a:gd name="connsiteX802" fmla="*/ 6689336 w 9350805"/>
              <a:gd name="connsiteY802" fmla="*/ 721461 h 5692775"/>
              <a:gd name="connsiteX803" fmla="*/ 6685582 w 9350805"/>
              <a:gd name="connsiteY803" fmla="*/ 713946 h 5692775"/>
              <a:gd name="connsiteX804" fmla="*/ 6674320 w 9350805"/>
              <a:gd name="connsiteY804" fmla="*/ 706430 h 5692775"/>
              <a:gd name="connsiteX805" fmla="*/ 6663059 w 9350805"/>
              <a:gd name="connsiteY805" fmla="*/ 695157 h 5692775"/>
              <a:gd name="connsiteX806" fmla="*/ 6708105 w 9350805"/>
              <a:gd name="connsiteY806" fmla="*/ 683885 h 5692775"/>
              <a:gd name="connsiteX807" fmla="*/ 6738135 w 9350805"/>
              <a:gd name="connsiteY807" fmla="*/ 683885 h 5692775"/>
              <a:gd name="connsiteX808" fmla="*/ 6708105 w 9350805"/>
              <a:gd name="connsiteY808" fmla="*/ 665097 h 5692775"/>
              <a:gd name="connsiteX809" fmla="*/ 6749397 w 9350805"/>
              <a:gd name="connsiteY809" fmla="*/ 646309 h 5692775"/>
              <a:gd name="connsiteX810" fmla="*/ 6749397 w 9350805"/>
              <a:gd name="connsiteY810" fmla="*/ 638793 h 5692775"/>
              <a:gd name="connsiteX811" fmla="*/ 6734382 w 9350805"/>
              <a:gd name="connsiteY811" fmla="*/ 635036 h 5692775"/>
              <a:gd name="connsiteX812" fmla="*/ 6749397 w 9350805"/>
              <a:gd name="connsiteY812" fmla="*/ 612490 h 5692775"/>
              <a:gd name="connsiteX813" fmla="*/ 6786935 w 9350805"/>
              <a:gd name="connsiteY813" fmla="*/ 571156 h 5692775"/>
              <a:gd name="connsiteX814" fmla="*/ 6820720 w 9350805"/>
              <a:gd name="connsiteY814" fmla="*/ 548611 h 5692775"/>
              <a:gd name="connsiteX815" fmla="*/ 6839489 w 9350805"/>
              <a:gd name="connsiteY815" fmla="*/ 529823 h 5692775"/>
              <a:gd name="connsiteX816" fmla="*/ 6880781 w 9350805"/>
              <a:gd name="connsiteY816" fmla="*/ 514792 h 5692775"/>
              <a:gd name="connsiteX817" fmla="*/ 6831981 w 9350805"/>
              <a:gd name="connsiteY817" fmla="*/ 586187 h 5692775"/>
              <a:gd name="connsiteX818" fmla="*/ 6790689 w 9350805"/>
              <a:gd name="connsiteY818" fmla="*/ 608733 h 5692775"/>
              <a:gd name="connsiteX819" fmla="*/ 6779428 w 9350805"/>
              <a:gd name="connsiteY819" fmla="*/ 612490 h 5692775"/>
              <a:gd name="connsiteX820" fmla="*/ 6783181 w 9350805"/>
              <a:gd name="connsiteY820" fmla="*/ 620005 h 5692775"/>
              <a:gd name="connsiteX821" fmla="*/ 6809458 w 9350805"/>
              <a:gd name="connsiteY821" fmla="*/ 616248 h 5692775"/>
              <a:gd name="connsiteX822" fmla="*/ 6813212 w 9350805"/>
              <a:gd name="connsiteY822" fmla="*/ 616248 h 5692775"/>
              <a:gd name="connsiteX823" fmla="*/ 6775674 w 9350805"/>
              <a:gd name="connsiteY823" fmla="*/ 657581 h 5692775"/>
              <a:gd name="connsiteX824" fmla="*/ 6771920 w 9350805"/>
              <a:gd name="connsiteY824" fmla="*/ 661339 h 5692775"/>
              <a:gd name="connsiteX825" fmla="*/ 6745643 w 9350805"/>
              <a:gd name="connsiteY825" fmla="*/ 687642 h 5692775"/>
              <a:gd name="connsiteX826" fmla="*/ 6730628 w 9350805"/>
              <a:gd name="connsiteY826" fmla="*/ 702673 h 5692775"/>
              <a:gd name="connsiteX827" fmla="*/ 6738135 w 9350805"/>
              <a:gd name="connsiteY827" fmla="*/ 710188 h 5692775"/>
              <a:gd name="connsiteX828" fmla="*/ 6696843 w 9350805"/>
              <a:gd name="connsiteY828" fmla="*/ 766552 h 5692775"/>
              <a:gd name="connsiteX829" fmla="*/ 6700597 w 9350805"/>
              <a:gd name="connsiteY829" fmla="*/ 789098 h 5692775"/>
              <a:gd name="connsiteX830" fmla="*/ 6670566 w 9350805"/>
              <a:gd name="connsiteY830" fmla="*/ 807886 h 5692775"/>
              <a:gd name="connsiteX831" fmla="*/ 6651797 w 9350805"/>
              <a:gd name="connsiteY831" fmla="*/ 830431 h 5692775"/>
              <a:gd name="connsiteX832" fmla="*/ 6640536 w 9350805"/>
              <a:gd name="connsiteY832" fmla="*/ 830431 h 5692775"/>
              <a:gd name="connsiteX833" fmla="*/ 6629274 w 9350805"/>
              <a:gd name="connsiteY833" fmla="*/ 845462 h 5692775"/>
              <a:gd name="connsiteX834" fmla="*/ 6618013 w 9350805"/>
              <a:gd name="connsiteY834" fmla="*/ 883038 h 5692775"/>
              <a:gd name="connsiteX835" fmla="*/ 6572967 w 9350805"/>
              <a:gd name="connsiteY835" fmla="*/ 920614 h 5692775"/>
              <a:gd name="connsiteX836" fmla="*/ 6535428 w 9350805"/>
              <a:gd name="connsiteY836" fmla="*/ 958190 h 5692775"/>
              <a:gd name="connsiteX837" fmla="*/ 6445336 w 9350805"/>
              <a:gd name="connsiteY837" fmla="*/ 1048373 h 5692775"/>
              <a:gd name="connsiteX838" fmla="*/ 6422813 w 9350805"/>
              <a:gd name="connsiteY838" fmla="*/ 1063403 h 5692775"/>
              <a:gd name="connsiteX839" fmla="*/ 6411552 w 9350805"/>
              <a:gd name="connsiteY839" fmla="*/ 1070918 h 5692775"/>
              <a:gd name="connsiteX840" fmla="*/ 6385275 w 9350805"/>
              <a:gd name="connsiteY840" fmla="*/ 1100979 h 5692775"/>
              <a:gd name="connsiteX841" fmla="*/ 6400290 w 9350805"/>
              <a:gd name="connsiteY841" fmla="*/ 1108494 h 5692775"/>
              <a:gd name="connsiteX842" fmla="*/ 6362752 w 9350805"/>
              <a:gd name="connsiteY842" fmla="*/ 1119767 h 5692775"/>
              <a:gd name="connsiteX843" fmla="*/ 6366506 w 9350805"/>
              <a:gd name="connsiteY843" fmla="*/ 1131040 h 5692775"/>
              <a:gd name="connsiteX844" fmla="*/ 6392783 w 9350805"/>
              <a:gd name="connsiteY844" fmla="*/ 1131040 h 5692775"/>
              <a:gd name="connsiteX845" fmla="*/ 6449090 w 9350805"/>
              <a:gd name="connsiteY845" fmla="*/ 1112252 h 5692775"/>
              <a:gd name="connsiteX846" fmla="*/ 6464105 w 9350805"/>
              <a:gd name="connsiteY846" fmla="*/ 1093464 h 5692775"/>
              <a:gd name="connsiteX847" fmla="*/ 6494136 w 9350805"/>
              <a:gd name="connsiteY847" fmla="*/ 1093464 h 5692775"/>
              <a:gd name="connsiteX848" fmla="*/ 6482875 w 9350805"/>
              <a:gd name="connsiteY848" fmla="*/ 1104737 h 5692775"/>
              <a:gd name="connsiteX849" fmla="*/ 6482875 w 9350805"/>
              <a:gd name="connsiteY849" fmla="*/ 1108494 h 5692775"/>
              <a:gd name="connsiteX850" fmla="*/ 6572967 w 9350805"/>
              <a:gd name="connsiteY850" fmla="*/ 1082191 h 5692775"/>
              <a:gd name="connsiteX851" fmla="*/ 6629274 w 9350805"/>
              <a:gd name="connsiteY851" fmla="*/ 1074676 h 5692775"/>
              <a:gd name="connsiteX852" fmla="*/ 6644290 w 9350805"/>
              <a:gd name="connsiteY852" fmla="*/ 1070918 h 5692775"/>
              <a:gd name="connsiteX853" fmla="*/ 6696843 w 9350805"/>
              <a:gd name="connsiteY853" fmla="*/ 1055888 h 5692775"/>
              <a:gd name="connsiteX854" fmla="*/ 6749397 w 9350805"/>
              <a:gd name="connsiteY854" fmla="*/ 1037100 h 5692775"/>
              <a:gd name="connsiteX855" fmla="*/ 6790689 w 9350805"/>
              <a:gd name="connsiteY855" fmla="*/ 1018312 h 5692775"/>
              <a:gd name="connsiteX856" fmla="*/ 6813212 w 9350805"/>
              <a:gd name="connsiteY856" fmla="*/ 988251 h 5692775"/>
              <a:gd name="connsiteX857" fmla="*/ 6831981 w 9350805"/>
              <a:gd name="connsiteY857" fmla="*/ 961948 h 5692775"/>
              <a:gd name="connsiteX858" fmla="*/ 6843243 w 9350805"/>
              <a:gd name="connsiteY858" fmla="*/ 931887 h 5692775"/>
              <a:gd name="connsiteX859" fmla="*/ 6877027 w 9350805"/>
              <a:gd name="connsiteY859" fmla="*/ 901826 h 5692775"/>
              <a:gd name="connsiteX860" fmla="*/ 6903304 w 9350805"/>
              <a:gd name="connsiteY860" fmla="*/ 920614 h 5692775"/>
              <a:gd name="connsiteX861" fmla="*/ 6910812 w 9350805"/>
              <a:gd name="connsiteY861" fmla="*/ 916856 h 5692775"/>
              <a:gd name="connsiteX862" fmla="*/ 6907058 w 9350805"/>
              <a:gd name="connsiteY862" fmla="*/ 905584 h 5692775"/>
              <a:gd name="connsiteX863" fmla="*/ 6914566 w 9350805"/>
              <a:gd name="connsiteY863" fmla="*/ 879280 h 5692775"/>
              <a:gd name="connsiteX864" fmla="*/ 6929581 w 9350805"/>
              <a:gd name="connsiteY864" fmla="*/ 868007 h 5692775"/>
              <a:gd name="connsiteX865" fmla="*/ 7034688 w 9350805"/>
              <a:gd name="connsiteY865" fmla="*/ 781582 h 5692775"/>
              <a:gd name="connsiteX866" fmla="*/ 7030935 w 9350805"/>
              <a:gd name="connsiteY866" fmla="*/ 792855 h 5692775"/>
              <a:gd name="connsiteX867" fmla="*/ 6959612 w 9350805"/>
              <a:gd name="connsiteY867" fmla="*/ 883038 h 5692775"/>
              <a:gd name="connsiteX868" fmla="*/ 6922073 w 9350805"/>
              <a:gd name="connsiteY868" fmla="*/ 916856 h 5692775"/>
              <a:gd name="connsiteX869" fmla="*/ 6914566 w 9350805"/>
              <a:gd name="connsiteY869" fmla="*/ 935644 h 5692775"/>
              <a:gd name="connsiteX870" fmla="*/ 6937089 w 9350805"/>
              <a:gd name="connsiteY870" fmla="*/ 943160 h 5692775"/>
              <a:gd name="connsiteX871" fmla="*/ 6918320 w 9350805"/>
              <a:gd name="connsiteY871" fmla="*/ 954432 h 5692775"/>
              <a:gd name="connsiteX872" fmla="*/ 6910812 w 9350805"/>
              <a:gd name="connsiteY872" fmla="*/ 976978 h 5692775"/>
              <a:gd name="connsiteX873" fmla="*/ 6929581 w 9350805"/>
              <a:gd name="connsiteY873" fmla="*/ 973220 h 5692775"/>
              <a:gd name="connsiteX874" fmla="*/ 6937089 w 9350805"/>
              <a:gd name="connsiteY874" fmla="*/ 969463 h 5692775"/>
              <a:gd name="connsiteX875" fmla="*/ 6914566 w 9350805"/>
              <a:gd name="connsiteY875" fmla="*/ 1007039 h 5692775"/>
              <a:gd name="connsiteX876" fmla="*/ 6963366 w 9350805"/>
              <a:gd name="connsiteY876" fmla="*/ 969463 h 5692775"/>
              <a:gd name="connsiteX877" fmla="*/ 6982135 w 9350805"/>
              <a:gd name="connsiteY877" fmla="*/ 980736 h 5692775"/>
              <a:gd name="connsiteX878" fmla="*/ 6959612 w 9350805"/>
              <a:gd name="connsiteY878" fmla="*/ 988251 h 5692775"/>
              <a:gd name="connsiteX879" fmla="*/ 6944596 w 9350805"/>
              <a:gd name="connsiteY879" fmla="*/ 1010797 h 5692775"/>
              <a:gd name="connsiteX880" fmla="*/ 6970873 w 9350805"/>
              <a:gd name="connsiteY880" fmla="*/ 1003281 h 5692775"/>
              <a:gd name="connsiteX881" fmla="*/ 7004658 w 9350805"/>
              <a:gd name="connsiteY881" fmla="*/ 992008 h 5692775"/>
              <a:gd name="connsiteX882" fmla="*/ 6978381 w 9350805"/>
              <a:gd name="connsiteY882" fmla="*/ 1022069 h 5692775"/>
              <a:gd name="connsiteX883" fmla="*/ 7038442 w 9350805"/>
              <a:gd name="connsiteY883" fmla="*/ 1003281 h 5692775"/>
              <a:gd name="connsiteX884" fmla="*/ 7083488 w 9350805"/>
              <a:gd name="connsiteY884" fmla="*/ 999524 h 5692775"/>
              <a:gd name="connsiteX885" fmla="*/ 7109765 w 9350805"/>
              <a:gd name="connsiteY885" fmla="*/ 995766 h 5692775"/>
              <a:gd name="connsiteX886" fmla="*/ 7136042 w 9350805"/>
              <a:gd name="connsiteY886" fmla="*/ 992008 h 5692775"/>
              <a:gd name="connsiteX887" fmla="*/ 7188596 w 9350805"/>
              <a:gd name="connsiteY887" fmla="*/ 976978 h 5692775"/>
              <a:gd name="connsiteX888" fmla="*/ 7214872 w 9350805"/>
              <a:gd name="connsiteY888" fmla="*/ 1007039 h 5692775"/>
              <a:gd name="connsiteX889" fmla="*/ 7169826 w 9350805"/>
              <a:gd name="connsiteY889" fmla="*/ 1003281 h 5692775"/>
              <a:gd name="connsiteX890" fmla="*/ 7151057 w 9350805"/>
              <a:gd name="connsiteY890" fmla="*/ 1022069 h 5692775"/>
              <a:gd name="connsiteX891" fmla="*/ 7083488 w 9350805"/>
              <a:gd name="connsiteY891" fmla="*/ 1037100 h 5692775"/>
              <a:gd name="connsiteX892" fmla="*/ 7064719 w 9350805"/>
              <a:gd name="connsiteY892" fmla="*/ 1044615 h 5692775"/>
              <a:gd name="connsiteX893" fmla="*/ 7012165 w 9350805"/>
              <a:gd name="connsiteY893" fmla="*/ 1067161 h 5692775"/>
              <a:gd name="connsiteX894" fmla="*/ 6989642 w 9350805"/>
              <a:gd name="connsiteY894" fmla="*/ 1052130 h 5692775"/>
              <a:gd name="connsiteX895" fmla="*/ 6959612 w 9350805"/>
              <a:gd name="connsiteY895" fmla="*/ 1067161 h 5692775"/>
              <a:gd name="connsiteX896" fmla="*/ 6948350 w 9350805"/>
              <a:gd name="connsiteY896" fmla="*/ 1059645 h 5692775"/>
              <a:gd name="connsiteX897" fmla="*/ 6952104 w 9350805"/>
              <a:gd name="connsiteY897" fmla="*/ 1048373 h 5692775"/>
              <a:gd name="connsiteX898" fmla="*/ 6933335 w 9350805"/>
              <a:gd name="connsiteY898" fmla="*/ 1048373 h 5692775"/>
              <a:gd name="connsiteX899" fmla="*/ 6940843 w 9350805"/>
              <a:gd name="connsiteY899" fmla="*/ 1070918 h 5692775"/>
              <a:gd name="connsiteX900" fmla="*/ 6907058 w 9350805"/>
              <a:gd name="connsiteY900" fmla="*/ 1074676 h 5692775"/>
              <a:gd name="connsiteX901" fmla="*/ 6880781 w 9350805"/>
              <a:gd name="connsiteY901" fmla="*/ 1082191 h 5692775"/>
              <a:gd name="connsiteX902" fmla="*/ 6862012 w 9350805"/>
              <a:gd name="connsiteY902" fmla="*/ 1093464 h 5692775"/>
              <a:gd name="connsiteX903" fmla="*/ 6820720 w 9350805"/>
              <a:gd name="connsiteY903" fmla="*/ 1100979 h 5692775"/>
              <a:gd name="connsiteX904" fmla="*/ 6801951 w 9350805"/>
              <a:gd name="connsiteY904" fmla="*/ 1112252 h 5692775"/>
              <a:gd name="connsiteX905" fmla="*/ 6775674 w 9350805"/>
              <a:gd name="connsiteY905" fmla="*/ 1146070 h 5692775"/>
              <a:gd name="connsiteX906" fmla="*/ 6783181 w 9350805"/>
              <a:gd name="connsiteY906" fmla="*/ 1153586 h 5692775"/>
              <a:gd name="connsiteX907" fmla="*/ 6726874 w 9350805"/>
              <a:gd name="connsiteY907" fmla="*/ 1194919 h 5692775"/>
              <a:gd name="connsiteX908" fmla="*/ 6704351 w 9350805"/>
              <a:gd name="connsiteY908" fmla="*/ 1213707 h 5692775"/>
              <a:gd name="connsiteX909" fmla="*/ 6700597 w 9350805"/>
              <a:gd name="connsiteY909" fmla="*/ 1228738 h 5692775"/>
              <a:gd name="connsiteX910" fmla="*/ 6723120 w 9350805"/>
              <a:gd name="connsiteY910" fmla="*/ 1228738 h 5692775"/>
              <a:gd name="connsiteX911" fmla="*/ 6760658 w 9350805"/>
              <a:gd name="connsiteY911" fmla="*/ 1247526 h 5692775"/>
              <a:gd name="connsiteX912" fmla="*/ 6749397 w 9350805"/>
              <a:gd name="connsiteY912" fmla="*/ 1236253 h 5692775"/>
              <a:gd name="connsiteX913" fmla="*/ 6779428 w 9350805"/>
              <a:gd name="connsiteY913" fmla="*/ 1228738 h 5692775"/>
              <a:gd name="connsiteX914" fmla="*/ 6794443 w 9350805"/>
              <a:gd name="connsiteY914" fmla="*/ 1206192 h 5692775"/>
              <a:gd name="connsiteX915" fmla="*/ 6880781 w 9350805"/>
              <a:gd name="connsiteY915" fmla="*/ 1202435 h 5692775"/>
              <a:gd name="connsiteX916" fmla="*/ 6910812 w 9350805"/>
              <a:gd name="connsiteY916" fmla="*/ 1221223 h 5692775"/>
              <a:gd name="connsiteX917" fmla="*/ 7075981 w 9350805"/>
              <a:gd name="connsiteY917" fmla="*/ 1187404 h 5692775"/>
              <a:gd name="connsiteX918" fmla="*/ 7109765 w 9350805"/>
              <a:gd name="connsiteY918" fmla="*/ 1179889 h 5692775"/>
              <a:gd name="connsiteX919" fmla="*/ 7109765 w 9350805"/>
              <a:gd name="connsiteY919" fmla="*/ 1172374 h 5692775"/>
              <a:gd name="connsiteX920" fmla="*/ 7087242 w 9350805"/>
              <a:gd name="connsiteY920" fmla="*/ 1164858 h 5692775"/>
              <a:gd name="connsiteX921" fmla="*/ 7162318 w 9350805"/>
              <a:gd name="connsiteY921" fmla="*/ 1138555 h 5692775"/>
              <a:gd name="connsiteX922" fmla="*/ 7237396 w 9350805"/>
              <a:gd name="connsiteY922" fmla="*/ 1123525 h 5692775"/>
              <a:gd name="connsiteX923" fmla="*/ 7241149 w 9350805"/>
              <a:gd name="connsiteY923" fmla="*/ 1108494 h 5692775"/>
              <a:gd name="connsiteX924" fmla="*/ 7297456 w 9350805"/>
              <a:gd name="connsiteY924" fmla="*/ 1112252 h 5692775"/>
              <a:gd name="connsiteX925" fmla="*/ 7304964 w 9350805"/>
              <a:gd name="connsiteY925" fmla="*/ 1108494 h 5692775"/>
              <a:gd name="connsiteX926" fmla="*/ 7361272 w 9350805"/>
              <a:gd name="connsiteY926" fmla="*/ 1100979 h 5692775"/>
              <a:gd name="connsiteX927" fmla="*/ 7383795 w 9350805"/>
              <a:gd name="connsiteY927" fmla="*/ 1097222 h 5692775"/>
              <a:gd name="connsiteX928" fmla="*/ 7413826 w 9350805"/>
              <a:gd name="connsiteY928" fmla="*/ 1089706 h 5692775"/>
              <a:gd name="connsiteX929" fmla="*/ 7473887 w 9350805"/>
              <a:gd name="connsiteY929" fmla="*/ 1070918 h 5692775"/>
              <a:gd name="connsiteX930" fmla="*/ 7473887 w 9350805"/>
              <a:gd name="connsiteY930" fmla="*/ 1078433 h 5692775"/>
              <a:gd name="connsiteX931" fmla="*/ 7436348 w 9350805"/>
              <a:gd name="connsiteY931" fmla="*/ 1082191 h 5692775"/>
              <a:gd name="connsiteX932" fmla="*/ 7425087 w 9350805"/>
              <a:gd name="connsiteY932" fmla="*/ 1089706 h 5692775"/>
              <a:gd name="connsiteX933" fmla="*/ 7410072 w 9350805"/>
              <a:gd name="connsiteY933" fmla="*/ 1112252 h 5692775"/>
              <a:gd name="connsiteX934" fmla="*/ 7470133 w 9350805"/>
              <a:gd name="connsiteY934" fmla="*/ 1108494 h 5692775"/>
              <a:gd name="connsiteX935" fmla="*/ 7470133 w 9350805"/>
              <a:gd name="connsiteY935" fmla="*/ 1112252 h 5692775"/>
              <a:gd name="connsiteX936" fmla="*/ 7466380 w 9350805"/>
              <a:gd name="connsiteY936" fmla="*/ 1112252 h 5692775"/>
              <a:gd name="connsiteX937" fmla="*/ 7458872 w 9350805"/>
              <a:gd name="connsiteY937" fmla="*/ 1112252 h 5692775"/>
              <a:gd name="connsiteX938" fmla="*/ 7406318 w 9350805"/>
              <a:gd name="connsiteY938" fmla="*/ 1123525 h 5692775"/>
              <a:gd name="connsiteX939" fmla="*/ 7289949 w 9350805"/>
              <a:gd name="connsiteY939" fmla="*/ 1149828 h 5692775"/>
              <a:gd name="connsiteX940" fmla="*/ 7271180 w 9350805"/>
              <a:gd name="connsiteY940" fmla="*/ 1153586 h 5692775"/>
              <a:gd name="connsiteX941" fmla="*/ 7248657 w 9350805"/>
              <a:gd name="connsiteY941" fmla="*/ 1157343 h 5692775"/>
              <a:gd name="connsiteX942" fmla="*/ 7169826 w 9350805"/>
              <a:gd name="connsiteY942" fmla="*/ 1176131 h 5692775"/>
              <a:gd name="connsiteX943" fmla="*/ 7154811 w 9350805"/>
              <a:gd name="connsiteY943" fmla="*/ 1183646 h 5692775"/>
              <a:gd name="connsiteX944" fmla="*/ 7109765 w 9350805"/>
              <a:gd name="connsiteY944" fmla="*/ 1202435 h 5692775"/>
              <a:gd name="connsiteX945" fmla="*/ 7057211 w 9350805"/>
              <a:gd name="connsiteY945" fmla="*/ 1213707 h 5692775"/>
              <a:gd name="connsiteX946" fmla="*/ 7027181 w 9350805"/>
              <a:gd name="connsiteY946" fmla="*/ 1221223 h 5692775"/>
              <a:gd name="connsiteX947" fmla="*/ 6835735 w 9350805"/>
              <a:gd name="connsiteY947" fmla="*/ 1255041 h 5692775"/>
              <a:gd name="connsiteX948" fmla="*/ 6828227 w 9350805"/>
              <a:gd name="connsiteY948" fmla="*/ 1243768 h 5692775"/>
              <a:gd name="connsiteX949" fmla="*/ 6843243 w 9350805"/>
              <a:gd name="connsiteY949" fmla="*/ 1236253 h 5692775"/>
              <a:gd name="connsiteX950" fmla="*/ 6843243 w 9350805"/>
              <a:gd name="connsiteY950" fmla="*/ 1228738 h 5692775"/>
              <a:gd name="connsiteX951" fmla="*/ 6816966 w 9350805"/>
              <a:gd name="connsiteY951" fmla="*/ 1232495 h 5692775"/>
              <a:gd name="connsiteX952" fmla="*/ 6790689 w 9350805"/>
              <a:gd name="connsiteY952" fmla="*/ 1262556 h 5692775"/>
              <a:gd name="connsiteX953" fmla="*/ 6726874 w 9350805"/>
              <a:gd name="connsiteY953" fmla="*/ 1296375 h 5692775"/>
              <a:gd name="connsiteX954" fmla="*/ 6700597 w 9350805"/>
              <a:gd name="connsiteY954" fmla="*/ 1281344 h 5692775"/>
              <a:gd name="connsiteX955" fmla="*/ 6648043 w 9350805"/>
              <a:gd name="connsiteY955" fmla="*/ 1300132 h 5692775"/>
              <a:gd name="connsiteX956" fmla="*/ 6625520 w 9350805"/>
              <a:gd name="connsiteY956" fmla="*/ 1303890 h 5692775"/>
              <a:gd name="connsiteX957" fmla="*/ 6595490 w 9350805"/>
              <a:gd name="connsiteY957" fmla="*/ 1330193 h 5692775"/>
              <a:gd name="connsiteX958" fmla="*/ 6618013 w 9350805"/>
              <a:gd name="connsiteY958" fmla="*/ 1333951 h 5692775"/>
              <a:gd name="connsiteX959" fmla="*/ 6576720 w 9350805"/>
              <a:gd name="connsiteY959" fmla="*/ 1352739 h 5692775"/>
              <a:gd name="connsiteX960" fmla="*/ 6576720 w 9350805"/>
              <a:gd name="connsiteY960" fmla="*/ 1371527 h 5692775"/>
              <a:gd name="connsiteX961" fmla="*/ 6599244 w 9350805"/>
              <a:gd name="connsiteY961" fmla="*/ 1386557 h 5692775"/>
              <a:gd name="connsiteX962" fmla="*/ 6618013 w 9350805"/>
              <a:gd name="connsiteY962" fmla="*/ 1379042 h 5692775"/>
              <a:gd name="connsiteX963" fmla="*/ 6674320 w 9350805"/>
              <a:gd name="connsiteY963" fmla="*/ 1379042 h 5692775"/>
              <a:gd name="connsiteX964" fmla="*/ 6711859 w 9350805"/>
              <a:gd name="connsiteY964" fmla="*/ 1352739 h 5692775"/>
              <a:gd name="connsiteX965" fmla="*/ 6681828 w 9350805"/>
              <a:gd name="connsiteY965" fmla="*/ 1330193 h 5692775"/>
              <a:gd name="connsiteX966" fmla="*/ 6685582 w 9350805"/>
              <a:gd name="connsiteY966" fmla="*/ 1322678 h 5692775"/>
              <a:gd name="connsiteX967" fmla="*/ 6786935 w 9350805"/>
              <a:gd name="connsiteY967" fmla="*/ 1307648 h 5692775"/>
              <a:gd name="connsiteX968" fmla="*/ 6813212 w 9350805"/>
              <a:gd name="connsiteY968" fmla="*/ 1315163 h 5692775"/>
              <a:gd name="connsiteX969" fmla="*/ 6741889 w 9350805"/>
              <a:gd name="connsiteY969" fmla="*/ 1352739 h 5692775"/>
              <a:gd name="connsiteX970" fmla="*/ 6741889 w 9350805"/>
              <a:gd name="connsiteY970" fmla="*/ 1356496 h 5692775"/>
              <a:gd name="connsiteX971" fmla="*/ 6768166 w 9350805"/>
              <a:gd name="connsiteY971" fmla="*/ 1356496 h 5692775"/>
              <a:gd name="connsiteX972" fmla="*/ 6937089 w 9350805"/>
              <a:gd name="connsiteY972" fmla="*/ 1315163 h 5692775"/>
              <a:gd name="connsiteX973" fmla="*/ 6974627 w 9350805"/>
              <a:gd name="connsiteY973" fmla="*/ 1318920 h 5692775"/>
              <a:gd name="connsiteX974" fmla="*/ 6989642 w 9350805"/>
              <a:gd name="connsiteY974" fmla="*/ 1307648 h 5692775"/>
              <a:gd name="connsiteX975" fmla="*/ 7045950 w 9350805"/>
              <a:gd name="connsiteY975" fmla="*/ 1300132 h 5692775"/>
              <a:gd name="connsiteX976" fmla="*/ 7222380 w 9350805"/>
              <a:gd name="connsiteY976" fmla="*/ 1266314 h 5692775"/>
              <a:gd name="connsiteX977" fmla="*/ 7297456 w 9350805"/>
              <a:gd name="connsiteY977" fmla="*/ 1243768 h 5692775"/>
              <a:gd name="connsiteX978" fmla="*/ 7316226 w 9350805"/>
              <a:gd name="connsiteY978" fmla="*/ 1221223 h 5692775"/>
              <a:gd name="connsiteX979" fmla="*/ 7308718 w 9350805"/>
              <a:gd name="connsiteY979" fmla="*/ 1247526 h 5692775"/>
              <a:gd name="connsiteX980" fmla="*/ 7286195 w 9350805"/>
              <a:gd name="connsiteY980" fmla="*/ 1255041 h 5692775"/>
              <a:gd name="connsiteX981" fmla="*/ 7338749 w 9350805"/>
              <a:gd name="connsiteY981" fmla="*/ 1247526 h 5692775"/>
              <a:gd name="connsiteX982" fmla="*/ 7376288 w 9350805"/>
              <a:gd name="connsiteY982" fmla="*/ 1262556 h 5692775"/>
              <a:gd name="connsiteX983" fmla="*/ 7376288 w 9350805"/>
              <a:gd name="connsiteY983" fmla="*/ 1273829 h 5692775"/>
              <a:gd name="connsiteX984" fmla="*/ 7492656 w 9350805"/>
              <a:gd name="connsiteY984" fmla="*/ 1258799 h 5692775"/>
              <a:gd name="connsiteX985" fmla="*/ 7503918 w 9350805"/>
              <a:gd name="connsiteY985" fmla="*/ 1255041 h 5692775"/>
              <a:gd name="connsiteX986" fmla="*/ 7533948 w 9350805"/>
              <a:gd name="connsiteY986" fmla="*/ 1266314 h 5692775"/>
              <a:gd name="connsiteX987" fmla="*/ 7635302 w 9350805"/>
              <a:gd name="connsiteY987" fmla="*/ 1258799 h 5692775"/>
              <a:gd name="connsiteX988" fmla="*/ 7841763 w 9350805"/>
              <a:gd name="connsiteY988" fmla="*/ 1273829 h 5692775"/>
              <a:gd name="connsiteX989" fmla="*/ 7841763 w 9350805"/>
              <a:gd name="connsiteY989" fmla="*/ 1288859 h 5692775"/>
              <a:gd name="connsiteX990" fmla="*/ 7860532 w 9350805"/>
              <a:gd name="connsiteY990" fmla="*/ 1285102 h 5692775"/>
              <a:gd name="connsiteX991" fmla="*/ 7879302 w 9350805"/>
              <a:gd name="connsiteY991" fmla="*/ 1281344 h 5692775"/>
              <a:gd name="connsiteX992" fmla="*/ 7860532 w 9350805"/>
              <a:gd name="connsiteY992" fmla="*/ 1315163 h 5692775"/>
              <a:gd name="connsiteX993" fmla="*/ 7853024 w 9350805"/>
              <a:gd name="connsiteY993" fmla="*/ 1318920 h 5692775"/>
              <a:gd name="connsiteX994" fmla="*/ 7762932 w 9350805"/>
              <a:gd name="connsiteY994" fmla="*/ 1386557 h 5692775"/>
              <a:gd name="connsiteX995" fmla="*/ 7721640 w 9350805"/>
              <a:gd name="connsiteY995" fmla="*/ 1412861 h 5692775"/>
              <a:gd name="connsiteX996" fmla="*/ 7710378 w 9350805"/>
              <a:gd name="connsiteY996" fmla="*/ 1420376 h 5692775"/>
              <a:gd name="connsiteX997" fmla="*/ 7669086 w 9350805"/>
              <a:gd name="connsiteY997" fmla="*/ 1431649 h 5692775"/>
              <a:gd name="connsiteX998" fmla="*/ 7657825 w 9350805"/>
              <a:gd name="connsiteY998" fmla="*/ 1427891 h 5692775"/>
              <a:gd name="connsiteX999" fmla="*/ 7642810 w 9350805"/>
              <a:gd name="connsiteY999" fmla="*/ 1431649 h 5692775"/>
              <a:gd name="connsiteX1000" fmla="*/ 7650318 w 9350805"/>
              <a:gd name="connsiteY1000" fmla="*/ 1446679 h 5692775"/>
              <a:gd name="connsiteX1001" fmla="*/ 7676594 w 9350805"/>
              <a:gd name="connsiteY1001" fmla="*/ 1446679 h 5692775"/>
              <a:gd name="connsiteX1002" fmla="*/ 7702871 w 9350805"/>
              <a:gd name="connsiteY1002" fmla="*/ 1439164 h 5692775"/>
              <a:gd name="connsiteX1003" fmla="*/ 7729148 w 9350805"/>
              <a:gd name="connsiteY1003" fmla="*/ 1457952 h 5692775"/>
              <a:gd name="connsiteX1004" fmla="*/ 7732902 w 9350805"/>
              <a:gd name="connsiteY1004" fmla="*/ 1465467 h 5692775"/>
              <a:gd name="connsiteX1005" fmla="*/ 7766686 w 9350805"/>
              <a:gd name="connsiteY1005" fmla="*/ 1439164 h 5692775"/>
              <a:gd name="connsiteX1006" fmla="*/ 7792963 w 9350805"/>
              <a:gd name="connsiteY1006" fmla="*/ 1439164 h 5692775"/>
              <a:gd name="connsiteX1007" fmla="*/ 7807978 w 9350805"/>
              <a:gd name="connsiteY1007" fmla="*/ 1446679 h 5692775"/>
              <a:gd name="connsiteX1008" fmla="*/ 7819240 w 9350805"/>
              <a:gd name="connsiteY1008" fmla="*/ 1461710 h 5692775"/>
              <a:gd name="connsiteX1009" fmla="*/ 7822994 w 9350805"/>
              <a:gd name="connsiteY1009" fmla="*/ 1457952 h 5692775"/>
              <a:gd name="connsiteX1010" fmla="*/ 7822994 w 9350805"/>
              <a:gd name="connsiteY1010" fmla="*/ 1435406 h 5692775"/>
              <a:gd name="connsiteX1011" fmla="*/ 7864286 w 9350805"/>
              <a:gd name="connsiteY1011" fmla="*/ 1442921 h 5692775"/>
              <a:gd name="connsiteX1012" fmla="*/ 7868040 w 9350805"/>
              <a:gd name="connsiteY1012" fmla="*/ 1427891 h 5692775"/>
              <a:gd name="connsiteX1013" fmla="*/ 7864286 w 9350805"/>
              <a:gd name="connsiteY1013" fmla="*/ 1424133 h 5692775"/>
              <a:gd name="connsiteX1014" fmla="*/ 7946870 w 9350805"/>
              <a:gd name="connsiteY1014" fmla="*/ 1412861 h 5692775"/>
              <a:gd name="connsiteX1015" fmla="*/ 7946870 w 9350805"/>
              <a:gd name="connsiteY1015" fmla="*/ 1420376 h 5692775"/>
              <a:gd name="connsiteX1016" fmla="*/ 7931855 w 9350805"/>
              <a:gd name="connsiteY1016" fmla="*/ 1427891 h 5692775"/>
              <a:gd name="connsiteX1017" fmla="*/ 7928101 w 9350805"/>
              <a:gd name="connsiteY1017" fmla="*/ 1454194 h 5692775"/>
              <a:gd name="connsiteX1018" fmla="*/ 8033208 w 9350805"/>
              <a:gd name="connsiteY1018" fmla="*/ 1424133 h 5692775"/>
              <a:gd name="connsiteX1019" fmla="*/ 8063240 w 9350805"/>
              <a:gd name="connsiteY1019" fmla="*/ 1424133 h 5692775"/>
              <a:gd name="connsiteX1020" fmla="*/ 8100778 w 9350805"/>
              <a:gd name="connsiteY1020" fmla="*/ 1435406 h 5692775"/>
              <a:gd name="connsiteX1021" fmla="*/ 8164593 w 9350805"/>
              <a:gd name="connsiteY1021" fmla="*/ 1397830 h 5692775"/>
              <a:gd name="connsiteX1022" fmla="*/ 8198378 w 9350805"/>
              <a:gd name="connsiteY1022" fmla="*/ 1382800 h 5692775"/>
              <a:gd name="connsiteX1023" fmla="*/ 8160839 w 9350805"/>
              <a:gd name="connsiteY1023" fmla="*/ 1427891 h 5692775"/>
              <a:gd name="connsiteX1024" fmla="*/ 8164593 w 9350805"/>
              <a:gd name="connsiteY1024" fmla="*/ 1442921 h 5692775"/>
              <a:gd name="connsiteX1025" fmla="*/ 8168346 w 9350805"/>
              <a:gd name="connsiteY1025" fmla="*/ 1439164 h 5692775"/>
              <a:gd name="connsiteX1026" fmla="*/ 8228408 w 9350805"/>
              <a:gd name="connsiteY1026" fmla="*/ 1457952 h 5692775"/>
              <a:gd name="connsiteX1027" fmla="*/ 8224654 w 9350805"/>
              <a:gd name="connsiteY1027" fmla="*/ 1465467 h 5692775"/>
              <a:gd name="connsiteX1028" fmla="*/ 8239670 w 9350805"/>
              <a:gd name="connsiteY1028" fmla="*/ 1454194 h 5692775"/>
              <a:gd name="connsiteX1029" fmla="*/ 8262192 w 9350805"/>
              <a:gd name="connsiteY1029" fmla="*/ 1476740 h 5692775"/>
              <a:gd name="connsiteX1030" fmla="*/ 8254685 w 9350805"/>
              <a:gd name="connsiteY1030" fmla="*/ 1476740 h 5692775"/>
              <a:gd name="connsiteX1031" fmla="*/ 8235916 w 9350805"/>
              <a:gd name="connsiteY1031" fmla="*/ 1484255 h 5692775"/>
              <a:gd name="connsiteX1032" fmla="*/ 8250931 w 9350805"/>
              <a:gd name="connsiteY1032" fmla="*/ 1495528 h 5692775"/>
              <a:gd name="connsiteX1033" fmla="*/ 8280962 w 9350805"/>
              <a:gd name="connsiteY1033" fmla="*/ 1506801 h 5692775"/>
              <a:gd name="connsiteX1034" fmla="*/ 8247177 w 9350805"/>
              <a:gd name="connsiteY1034" fmla="*/ 1540619 h 5692775"/>
              <a:gd name="connsiteX1035" fmla="*/ 8280962 w 9350805"/>
              <a:gd name="connsiteY1035" fmla="*/ 1529346 h 5692775"/>
              <a:gd name="connsiteX1036" fmla="*/ 8307238 w 9350805"/>
              <a:gd name="connsiteY1036" fmla="*/ 1536862 h 5692775"/>
              <a:gd name="connsiteX1037" fmla="*/ 8333516 w 9350805"/>
              <a:gd name="connsiteY1037" fmla="*/ 1563165 h 5692775"/>
              <a:gd name="connsiteX1038" fmla="*/ 8341023 w 9350805"/>
              <a:gd name="connsiteY1038" fmla="*/ 1589468 h 5692775"/>
              <a:gd name="connsiteX1039" fmla="*/ 8337270 w 9350805"/>
              <a:gd name="connsiteY1039" fmla="*/ 1608256 h 5692775"/>
              <a:gd name="connsiteX1040" fmla="*/ 8382315 w 9350805"/>
              <a:gd name="connsiteY1040" fmla="*/ 1600741 h 5692775"/>
              <a:gd name="connsiteX1041" fmla="*/ 8382315 w 9350805"/>
              <a:gd name="connsiteY1041" fmla="*/ 1604498 h 5692775"/>
              <a:gd name="connsiteX1042" fmla="*/ 8314746 w 9350805"/>
              <a:gd name="connsiteY1042" fmla="*/ 1645832 h 5692775"/>
              <a:gd name="connsiteX1043" fmla="*/ 8314746 w 9350805"/>
              <a:gd name="connsiteY1043" fmla="*/ 1653348 h 5692775"/>
              <a:gd name="connsiteX1044" fmla="*/ 8374808 w 9350805"/>
              <a:gd name="connsiteY1044" fmla="*/ 1653348 h 5692775"/>
              <a:gd name="connsiteX1045" fmla="*/ 8378562 w 9350805"/>
              <a:gd name="connsiteY1045" fmla="*/ 1657105 h 5692775"/>
              <a:gd name="connsiteX1046" fmla="*/ 8348531 w 9350805"/>
              <a:gd name="connsiteY1046" fmla="*/ 1668378 h 5692775"/>
              <a:gd name="connsiteX1047" fmla="*/ 8352284 w 9350805"/>
              <a:gd name="connsiteY1047" fmla="*/ 1683408 h 5692775"/>
              <a:gd name="connsiteX1048" fmla="*/ 8438623 w 9350805"/>
              <a:gd name="connsiteY1048" fmla="*/ 1702196 h 5692775"/>
              <a:gd name="connsiteX1049" fmla="*/ 8423608 w 9350805"/>
              <a:gd name="connsiteY1049" fmla="*/ 1709712 h 5692775"/>
              <a:gd name="connsiteX1050" fmla="*/ 8423608 w 9350805"/>
              <a:gd name="connsiteY1050" fmla="*/ 1713469 h 5692775"/>
              <a:gd name="connsiteX1051" fmla="*/ 8449884 w 9350805"/>
              <a:gd name="connsiteY1051" fmla="*/ 1743530 h 5692775"/>
              <a:gd name="connsiteX1052" fmla="*/ 8479915 w 9350805"/>
              <a:gd name="connsiteY1052" fmla="*/ 1747288 h 5692775"/>
              <a:gd name="connsiteX1053" fmla="*/ 8453638 w 9350805"/>
              <a:gd name="connsiteY1053" fmla="*/ 1713469 h 5692775"/>
              <a:gd name="connsiteX1054" fmla="*/ 8468654 w 9350805"/>
              <a:gd name="connsiteY1054" fmla="*/ 1705954 h 5692775"/>
              <a:gd name="connsiteX1055" fmla="*/ 8479915 w 9350805"/>
              <a:gd name="connsiteY1055" fmla="*/ 1732257 h 5692775"/>
              <a:gd name="connsiteX1056" fmla="*/ 8491177 w 9350805"/>
              <a:gd name="connsiteY1056" fmla="*/ 1762318 h 5692775"/>
              <a:gd name="connsiteX1057" fmla="*/ 8524961 w 9350805"/>
              <a:gd name="connsiteY1057" fmla="*/ 1792379 h 5692775"/>
              <a:gd name="connsiteX1058" fmla="*/ 8521207 w 9350805"/>
              <a:gd name="connsiteY1058" fmla="*/ 1803652 h 5692775"/>
              <a:gd name="connsiteX1059" fmla="*/ 8494930 w 9350805"/>
              <a:gd name="connsiteY1059" fmla="*/ 1803652 h 5692775"/>
              <a:gd name="connsiteX1060" fmla="*/ 8487423 w 9350805"/>
              <a:gd name="connsiteY1060" fmla="*/ 1829955 h 5692775"/>
              <a:gd name="connsiteX1061" fmla="*/ 8551238 w 9350805"/>
              <a:gd name="connsiteY1061" fmla="*/ 1814924 h 5692775"/>
              <a:gd name="connsiteX1062" fmla="*/ 8562499 w 9350805"/>
              <a:gd name="connsiteY1062" fmla="*/ 1852501 h 5692775"/>
              <a:gd name="connsiteX1063" fmla="*/ 8547484 w 9350805"/>
              <a:gd name="connsiteY1063" fmla="*/ 1860016 h 5692775"/>
              <a:gd name="connsiteX1064" fmla="*/ 8502438 w 9350805"/>
              <a:gd name="connsiteY1064" fmla="*/ 1863773 h 5692775"/>
              <a:gd name="connsiteX1065" fmla="*/ 8506192 w 9350805"/>
              <a:gd name="connsiteY1065" fmla="*/ 1856258 h 5692775"/>
              <a:gd name="connsiteX1066" fmla="*/ 8513700 w 9350805"/>
              <a:gd name="connsiteY1066" fmla="*/ 1844985 h 5692775"/>
              <a:gd name="connsiteX1067" fmla="*/ 8502438 w 9350805"/>
              <a:gd name="connsiteY1067" fmla="*/ 1837470 h 5692775"/>
              <a:gd name="connsiteX1068" fmla="*/ 8438623 w 9350805"/>
              <a:gd name="connsiteY1068" fmla="*/ 1837470 h 5692775"/>
              <a:gd name="connsiteX1069" fmla="*/ 8393577 w 9350805"/>
              <a:gd name="connsiteY1069" fmla="*/ 1848743 h 5692775"/>
              <a:gd name="connsiteX1070" fmla="*/ 8389823 w 9350805"/>
              <a:gd name="connsiteY1070" fmla="*/ 1860016 h 5692775"/>
              <a:gd name="connsiteX1071" fmla="*/ 8393577 w 9350805"/>
              <a:gd name="connsiteY1071" fmla="*/ 1863773 h 5692775"/>
              <a:gd name="connsiteX1072" fmla="*/ 8427361 w 9350805"/>
              <a:gd name="connsiteY1072" fmla="*/ 1863773 h 5692775"/>
              <a:gd name="connsiteX1073" fmla="*/ 8449884 w 9350805"/>
              <a:gd name="connsiteY1073" fmla="*/ 1871289 h 5692775"/>
              <a:gd name="connsiteX1074" fmla="*/ 8483669 w 9350805"/>
              <a:gd name="connsiteY1074" fmla="*/ 1875046 h 5692775"/>
              <a:gd name="connsiteX1075" fmla="*/ 8513700 w 9350805"/>
              <a:gd name="connsiteY1075" fmla="*/ 1916380 h 5692775"/>
              <a:gd name="connsiteX1076" fmla="*/ 8528715 w 9350805"/>
              <a:gd name="connsiteY1076" fmla="*/ 1901350 h 5692775"/>
              <a:gd name="connsiteX1077" fmla="*/ 8539976 w 9350805"/>
              <a:gd name="connsiteY1077" fmla="*/ 1923895 h 5692775"/>
              <a:gd name="connsiteX1078" fmla="*/ 8517453 w 9350805"/>
              <a:gd name="connsiteY1078" fmla="*/ 1946441 h 5692775"/>
              <a:gd name="connsiteX1079" fmla="*/ 8554992 w 9350805"/>
              <a:gd name="connsiteY1079" fmla="*/ 1965229 h 5692775"/>
              <a:gd name="connsiteX1080" fmla="*/ 8592530 w 9350805"/>
              <a:gd name="connsiteY1080" fmla="*/ 1961471 h 5692775"/>
              <a:gd name="connsiteX1081" fmla="*/ 8622561 w 9350805"/>
              <a:gd name="connsiteY1081" fmla="*/ 1950198 h 5692775"/>
              <a:gd name="connsiteX1082" fmla="*/ 8581269 w 9350805"/>
              <a:gd name="connsiteY1082" fmla="*/ 1980259 h 5692775"/>
              <a:gd name="connsiteX1083" fmla="*/ 8596284 w 9350805"/>
              <a:gd name="connsiteY1083" fmla="*/ 1991532 h 5692775"/>
              <a:gd name="connsiteX1084" fmla="*/ 8543730 w 9350805"/>
              <a:gd name="connsiteY1084" fmla="*/ 2070442 h 5692775"/>
              <a:gd name="connsiteX1085" fmla="*/ 8539976 w 9350805"/>
              <a:gd name="connsiteY1085" fmla="*/ 2077957 h 5692775"/>
              <a:gd name="connsiteX1086" fmla="*/ 8498684 w 9350805"/>
              <a:gd name="connsiteY1086" fmla="*/ 2096745 h 5692775"/>
              <a:gd name="connsiteX1087" fmla="*/ 8476161 w 9350805"/>
              <a:gd name="connsiteY1087" fmla="*/ 2108018 h 5692775"/>
              <a:gd name="connsiteX1088" fmla="*/ 8472407 w 9350805"/>
              <a:gd name="connsiteY1088" fmla="*/ 2130563 h 5692775"/>
              <a:gd name="connsiteX1089" fmla="*/ 8446131 w 9350805"/>
              <a:gd name="connsiteY1089" fmla="*/ 2134321 h 5692775"/>
              <a:gd name="connsiteX1090" fmla="*/ 8453638 w 9350805"/>
              <a:gd name="connsiteY1090" fmla="*/ 2149351 h 5692775"/>
              <a:gd name="connsiteX1091" fmla="*/ 8423608 w 9350805"/>
              <a:gd name="connsiteY1091" fmla="*/ 2171897 h 5692775"/>
              <a:gd name="connsiteX1092" fmla="*/ 8423608 w 9350805"/>
              <a:gd name="connsiteY1092" fmla="*/ 2179412 h 5692775"/>
              <a:gd name="connsiteX1093" fmla="*/ 8453638 w 9350805"/>
              <a:gd name="connsiteY1093" fmla="*/ 2179412 h 5692775"/>
              <a:gd name="connsiteX1094" fmla="*/ 8498684 w 9350805"/>
              <a:gd name="connsiteY1094" fmla="*/ 2183170 h 5692775"/>
              <a:gd name="connsiteX1095" fmla="*/ 8532469 w 9350805"/>
              <a:gd name="connsiteY1095" fmla="*/ 2175655 h 5692775"/>
              <a:gd name="connsiteX1096" fmla="*/ 8524961 w 9350805"/>
              <a:gd name="connsiteY1096" fmla="*/ 2164382 h 5692775"/>
              <a:gd name="connsiteX1097" fmla="*/ 8573761 w 9350805"/>
              <a:gd name="connsiteY1097" fmla="*/ 2164382 h 5692775"/>
              <a:gd name="connsiteX1098" fmla="*/ 8581269 w 9350805"/>
              <a:gd name="connsiteY1098" fmla="*/ 2183170 h 5692775"/>
              <a:gd name="connsiteX1099" fmla="*/ 8603792 w 9350805"/>
              <a:gd name="connsiteY1099" fmla="*/ 2160625 h 5692775"/>
              <a:gd name="connsiteX1100" fmla="*/ 8652592 w 9350805"/>
              <a:gd name="connsiteY1100" fmla="*/ 2168140 h 5692775"/>
              <a:gd name="connsiteX1101" fmla="*/ 8652592 w 9350805"/>
              <a:gd name="connsiteY1101" fmla="*/ 2145594 h 5692775"/>
              <a:gd name="connsiteX1102" fmla="*/ 8697638 w 9350805"/>
              <a:gd name="connsiteY1102" fmla="*/ 2164382 h 5692775"/>
              <a:gd name="connsiteX1103" fmla="*/ 8712653 w 9350805"/>
              <a:gd name="connsiteY1103" fmla="*/ 2205716 h 5692775"/>
              <a:gd name="connsiteX1104" fmla="*/ 8705145 w 9350805"/>
              <a:gd name="connsiteY1104" fmla="*/ 2209473 h 5692775"/>
              <a:gd name="connsiteX1105" fmla="*/ 8686376 w 9350805"/>
              <a:gd name="connsiteY1105" fmla="*/ 2209473 h 5692775"/>
              <a:gd name="connsiteX1106" fmla="*/ 8701391 w 9350805"/>
              <a:gd name="connsiteY1106" fmla="*/ 2232019 h 5692775"/>
              <a:gd name="connsiteX1107" fmla="*/ 8716407 w 9350805"/>
              <a:gd name="connsiteY1107" fmla="*/ 2235776 h 5692775"/>
              <a:gd name="connsiteX1108" fmla="*/ 8735176 w 9350805"/>
              <a:gd name="connsiteY1108" fmla="*/ 2262080 h 5692775"/>
              <a:gd name="connsiteX1109" fmla="*/ 8690130 w 9350805"/>
              <a:gd name="connsiteY1109" fmla="*/ 2277110 h 5692775"/>
              <a:gd name="connsiteX1110" fmla="*/ 8678868 w 9350805"/>
              <a:gd name="connsiteY1110" fmla="*/ 2299656 h 5692775"/>
              <a:gd name="connsiteX1111" fmla="*/ 8667607 w 9350805"/>
              <a:gd name="connsiteY1111" fmla="*/ 2292141 h 5692775"/>
              <a:gd name="connsiteX1112" fmla="*/ 8667607 w 9350805"/>
              <a:gd name="connsiteY1112" fmla="*/ 2284626 h 5692775"/>
              <a:gd name="connsiteX1113" fmla="*/ 8626315 w 9350805"/>
              <a:gd name="connsiteY1113" fmla="*/ 2314686 h 5692775"/>
              <a:gd name="connsiteX1114" fmla="*/ 8648838 w 9350805"/>
              <a:gd name="connsiteY1114" fmla="*/ 2318444 h 5692775"/>
              <a:gd name="connsiteX1115" fmla="*/ 8618807 w 9350805"/>
              <a:gd name="connsiteY1115" fmla="*/ 2340989 h 5692775"/>
              <a:gd name="connsiteX1116" fmla="*/ 8592530 w 9350805"/>
              <a:gd name="connsiteY1116" fmla="*/ 2359778 h 5692775"/>
              <a:gd name="connsiteX1117" fmla="*/ 8566253 w 9350805"/>
              <a:gd name="connsiteY1117" fmla="*/ 2359778 h 5692775"/>
              <a:gd name="connsiteX1118" fmla="*/ 8558746 w 9350805"/>
              <a:gd name="connsiteY1118" fmla="*/ 2348505 h 5692775"/>
              <a:gd name="connsiteX1119" fmla="*/ 8539976 w 9350805"/>
              <a:gd name="connsiteY1119" fmla="*/ 2367293 h 5692775"/>
              <a:gd name="connsiteX1120" fmla="*/ 8577515 w 9350805"/>
              <a:gd name="connsiteY1120" fmla="*/ 2389838 h 5692775"/>
              <a:gd name="connsiteX1121" fmla="*/ 8566253 w 9350805"/>
              <a:gd name="connsiteY1121" fmla="*/ 2416142 h 5692775"/>
              <a:gd name="connsiteX1122" fmla="*/ 8562499 w 9350805"/>
              <a:gd name="connsiteY1122" fmla="*/ 2408627 h 5692775"/>
              <a:gd name="connsiteX1123" fmla="*/ 8536223 w 9350805"/>
              <a:gd name="connsiteY1123" fmla="*/ 2412384 h 5692775"/>
              <a:gd name="connsiteX1124" fmla="*/ 8532469 w 9350805"/>
              <a:gd name="connsiteY1124" fmla="*/ 2446202 h 5692775"/>
              <a:gd name="connsiteX1125" fmla="*/ 8472407 w 9350805"/>
              <a:gd name="connsiteY1125" fmla="*/ 2446202 h 5692775"/>
              <a:gd name="connsiteX1126" fmla="*/ 8502438 w 9350805"/>
              <a:gd name="connsiteY1126" fmla="*/ 2431172 h 5692775"/>
              <a:gd name="connsiteX1127" fmla="*/ 8397331 w 9350805"/>
              <a:gd name="connsiteY1127" fmla="*/ 2468748 h 5692775"/>
              <a:gd name="connsiteX1128" fmla="*/ 8393577 w 9350805"/>
              <a:gd name="connsiteY1128" fmla="*/ 2472506 h 5692775"/>
              <a:gd name="connsiteX1129" fmla="*/ 8310992 w 9350805"/>
              <a:gd name="connsiteY1129" fmla="*/ 2517597 h 5692775"/>
              <a:gd name="connsiteX1130" fmla="*/ 8239670 w 9350805"/>
              <a:gd name="connsiteY1130" fmla="*/ 2562688 h 5692775"/>
              <a:gd name="connsiteX1131" fmla="*/ 8262192 w 9350805"/>
              <a:gd name="connsiteY1131" fmla="*/ 2570203 h 5692775"/>
              <a:gd name="connsiteX1132" fmla="*/ 8273454 w 9350805"/>
              <a:gd name="connsiteY1132" fmla="*/ 2566446 h 5692775"/>
              <a:gd name="connsiteX1133" fmla="*/ 8314746 w 9350805"/>
              <a:gd name="connsiteY1133" fmla="*/ 2551416 h 5692775"/>
              <a:gd name="connsiteX1134" fmla="*/ 8344777 w 9350805"/>
              <a:gd name="connsiteY1134" fmla="*/ 2540143 h 5692775"/>
              <a:gd name="connsiteX1135" fmla="*/ 8307238 w 9350805"/>
              <a:gd name="connsiteY1135" fmla="*/ 2543900 h 5692775"/>
              <a:gd name="connsiteX1136" fmla="*/ 8322254 w 9350805"/>
              <a:gd name="connsiteY1136" fmla="*/ 2521355 h 5692775"/>
              <a:gd name="connsiteX1137" fmla="*/ 8341023 w 9350805"/>
              <a:gd name="connsiteY1137" fmla="*/ 2528870 h 5692775"/>
              <a:gd name="connsiteX1138" fmla="*/ 8356038 w 9350805"/>
              <a:gd name="connsiteY1138" fmla="*/ 2517597 h 5692775"/>
              <a:gd name="connsiteX1139" fmla="*/ 8359792 w 9350805"/>
              <a:gd name="connsiteY1139" fmla="*/ 2521355 h 5692775"/>
              <a:gd name="connsiteX1140" fmla="*/ 8352284 w 9350805"/>
              <a:gd name="connsiteY1140" fmla="*/ 2532627 h 5692775"/>
              <a:gd name="connsiteX1141" fmla="*/ 8367300 w 9350805"/>
              <a:gd name="connsiteY1141" fmla="*/ 2532627 h 5692775"/>
              <a:gd name="connsiteX1142" fmla="*/ 8401085 w 9350805"/>
              <a:gd name="connsiteY1142" fmla="*/ 2517597 h 5692775"/>
              <a:gd name="connsiteX1143" fmla="*/ 8427361 w 9350805"/>
              <a:gd name="connsiteY1143" fmla="*/ 2498809 h 5692775"/>
              <a:gd name="connsiteX1144" fmla="*/ 8479915 w 9350805"/>
              <a:gd name="connsiteY1144" fmla="*/ 2498809 h 5692775"/>
              <a:gd name="connsiteX1145" fmla="*/ 8494930 w 9350805"/>
              <a:gd name="connsiteY1145" fmla="*/ 2502567 h 5692775"/>
              <a:gd name="connsiteX1146" fmla="*/ 8645084 w 9350805"/>
              <a:gd name="connsiteY1146" fmla="*/ 2464990 h 5692775"/>
              <a:gd name="connsiteX1147" fmla="*/ 8660099 w 9350805"/>
              <a:gd name="connsiteY1147" fmla="*/ 2461233 h 5692775"/>
              <a:gd name="connsiteX1148" fmla="*/ 8783976 w 9350805"/>
              <a:gd name="connsiteY1148" fmla="*/ 2427414 h 5692775"/>
              <a:gd name="connsiteX1149" fmla="*/ 8817760 w 9350805"/>
              <a:gd name="connsiteY1149" fmla="*/ 2431172 h 5692775"/>
              <a:gd name="connsiteX1150" fmla="*/ 8874068 w 9350805"/>
              <a:gd name="connsiteY1150" fmla="*/ 2449960 h 5692775"/>
              <a:gd name="connsiteX1151" fmla="*/ 8716407 w 9350805"/>
              <a:gd name="connsiteY1151" fmla="*/ 2540143 h 5692775"/>
              <a:gd name="connsiteX1152" fmla="*/ 8701391 w 9350805"/>
              <a:gd name="connsiteY1152" fmla="*/ 2547658 h 5692775"/>
              <a:gd name="connsiteX1153" fmla="*/ 8690130 w 9350805"/>
              <a:gd name="connsiteY1153" fmla="*/ 2528870 h 5692775"/>
              <a:gd name="connsiteX1154" fmla="*/ 8727668 w 9350805"/>
              <a:gd name="connsiteY1154" fmla="*/ 2521355 h 5692775"/>
              <a:gd name="connsiteX1155" fmla="*/ 8727668 w 9350805"/>
              <a:gd name="connsiteY1155" fmla="*/ 2517597 h 5692775"/>
              <a:gd name="connsiteX1156" fmla="*/ 8663853 w 9350805"/>
              <a:gd name="connsiteY1156" fmla="*/ 2506324 h 5692775"/>
              <a:gd name="connsiteX1157" fmla="*/ 8675115 w 9350805"/>
              <a:gd name="connsiteY1157" fmla="*/ 2502567 h 5692775"/>
              <a:gd name="connsiteX1158" fmla="*/ 8712653 w 9350805"/>
              <a:gd name="connsiteY1158" fmla="*/ 2498809 h 5692775"/>
              <a:gd name="connsiteX1159" fmla="*/ 8753945 w 9350805"/>
              <a:gd name="connsiteY1159" fmla="*/ 2476264 h 5692775"/>
              <a:gd name="connsiteX1160" fmla="*/ 8772714 w 9350805"/>
              <a:gd name="connsiteY1160" fmla="*/ 2472506 h 5692775"/>
              <a:gd name="connsiteX1161" fmla="*/ 8832776 w 9350805"/>
              <a:gd name="connsiteY1161" fmla="*/ 2461233 h 5692775"/>
              <a:gd name="connsiteX1162" fmla="*/ 8776468 w 9350805"/>
              <a:gd name="connsiteY1162" fmla="*/ 2449960 h 5692775"/>
              <a:gd name="connsiteX1163" fmla="*/ 8656345 w 9350805"/>
              <a:gd name="connsiteY1163" fmla="*/ 2491294 h 5692775"/>
              <a:gd name="connsiteX1164" fmla="*/ 8581269 w 9350805"/>
              <a:gd name="connsiteY1164" fmla="*/ 2517597 h 5692775"/>
              <a:gd name="connsiteX1165" fmla="*/ 8554992 w 9350805"/>
              <a:gd name="connsiteY1165" fmla="*/ 2532627 h 5692775"/>
              <a:gd name="connsiteX1166" fmla="*/ 8517453 w 9350805"/>
              <a:gd name="connsiteY1166" fmla="*/ 2543900 h 5692775"/>
              <a:gd name="connsiteX1167" fmla="*/ 8521207 w 9350805"/>
              <a:gd name="connsiteY1167" fmla="*/ 2551416 h 5692775"/>
              <a:gd name="connsiteX1168" fmla="*/ 8551238 w 9350805"/>
              <a:gd name="connsiteY1168" fmla="*/ 2547658 h 5692775"/>
              <a:gd name="connsiteX1169" fmla="*/ 8554992 w 9350805"/>
              <a:gd name="connsiteY1169" fmla="*/ 2555173 h 5692775"/>
              <a:gd name="connsiteX1170" fmla="*/ 8483669 w 9350805"/>
              <a:gd name="connsiteY1170" fmla="*/ 2577719 h 5692775"/>
              <a:gd name="connsiteX1171" fmla="*/ 8457392 w 9350805"/>
              <a:gd name="connsiteY1171" fmla="*/ 2588992 h 5692775"/>
              <a:gd name="connsiteX1172" fmla="*/ 8427361 w 9350805"/>
              <a:gd name="connsiteY1172" fmla="*/ 2600265 h 5692775"/>
              <a:gd name="connsiteX1173" fmla="*/ 8434869 w 9350805"/>
              <a:gd name="connsiteY1173" fmla="*/ 2585234 h 5692775"/>
              <a:gd name="connsiteX1174" fmla="*/ 8468654 w 9350805"/>
              <a:gd name="connsiteY1174" fmla="*/ 2573961 h 5692775"/>
              <a:gd name="connsiteX1175" fmla="*/ 8513700 w 9350805"/>
              <a:gd name="connsiteY1175" fmla="*/ 2558931 h 5692775"/>
              <a:gd name="connsiteX1176" fmla="*/ 8468654 w 9350805"/>
              <a:gd name="connsiteY1176" fmla="*/ 2547658 h 5692775"/>
              <a:gd name="connsiteX1177" fmla="*/ 8419854 w 9350805"/>
              <a:gd name="connsiteY1177" fmla="*/ 2577719 h 5692775"/>
              <a:gd name="connsiteX1178" fmla="*/ 8416100 w 9350805"/>
              <a:gd name="connsiteY1178" fmla="*/ 2581476 h 5692775"/>
              <a:gd name="connsiteX1179" fmla="*/ 8356038 w 9350805"/>
              <a:gd name="connsiteY1179" fmla="*/ 2596507 h 5692775"/>
              <a:gd name="connsiteX1180" fmla="*/ 8228408 w 9350805"/>
              <a:gd name="connsiteY1180" fmla="*/ 2645356 h 5692775"/>
              <a:gd name="connsiteX1181" fmla="*/ 8127054 w 9350805"/>
              <a:gd name="connsiteY1181" fmla="*/ 2682932 h 5692775"/>
              <a:gd name="connsiteX1182" fmla="*/ 8115793 w 9350805"/>
              <a:gd name="connsiteY1182" fmla="*/ 2690447 h 5692775"/>
              <a:gd name="connsiteX1183" fmla="*/ 8070747 w 9350805"/>
              <a:gd name="connsiteY1183" fmla="*/ 2705477 h 5692775"/>
              <a:gd name="connsiteX1184" fmla="*/ 8063240 w 9350805"/>
              <a:gd name="connsiteY1184" fmla="*/ 2709235 h 5692775"/>
              <a:gd name="connsiteX1185" fmla="*/ 8018193 w 9350805"/>
              <a:gd name="connsiteY1185" fmla="*/ 2731781 h 5692775"/>
              <a:gd name="connsiteX1186" fmla="*/ 8006932 w 9350805"/>
              <a:gd name="connsiteY1186" fmla="*/ 2731781 h 5692775"/>
              <a:gd name="connsiteX1187" fmla="*/ 7961886 w 9350805"/>
              <a:gd name="connsiteY1187" fmla="*/ 2735538 h 5692775"/>
              <a:gd name="connsiteX1188" fmla="*/ 7913086 w 9350805"/>
              <a:gd name="connsiteY1188" fmla="*/ 2761841 h 5692775"/>
              <a:gd name="connsiteX1189" fmla="*/ 7901824 w 9350805"/>
              <a:gd name="connsiteY1189" fmla="*/ 2765599 h 5692775"/>
              <a:gd name="connsiteX1190" fmla="*/ 7879302 w 9350805"/>
              <a:gd name="connsiteY1190" fmla="*/ 2776872 h 5692775"/>
              <a:gd name="connsiteX1191" fmla="*/ 7883055 w 9350805"/>
              <a:gd name="connsiteY1191" fmla="*/ 2799418 h 5692775"/>
              <a:gd name="connsiteX1192" fmla="*/ 7717886 w 9350805"/>
              <a:gd name="connsiteY1192" fmla="*/ 2882085 h 5692775"/>
              <a:gd name="connsiteX1193" fmla="*/ 7714132 w 9350805"/>
              <a:gd name="connsiteY1193" fmla="*/ 2930934 h 5692775"/>
              <a:gd name="connsiteX1194" fmla="*/ 7702871 w 9350805"/>
              <a:gd name="connsiteY1194" fmla="*/ 2930934 h 5692775"/>
              <a:gd name="connsiteX1195" fmla="*/ 7642810 w 9350805"/>
              <a:gd name="connsiteY1195" fmla="*/ 2923419 h 5692775"/>
              <a:gd name="connsiteX1196" fmla="*/ 7624040 w 9350805"/>
              <a:gd name="connsiteY1196" fmla="*/ 2953479 h 5692775"/>
              <a:gd name="connsiteX1197" fmla="*/ 7578994 w 9350805"/>
              <a:gd name="connsiteY1197" fmla="*/ 2976025 h 5692775"/>
              <a:gd name="connsiteX1198" fmla="*/ 7560226 w 9350805"/>
              <a:gd name="connsiteY1198" fmla="*/ 2964752 h 5692775"/>
              <a:gd name="connsiteX1199" fmla="*/ 7526440 w 9350805"/>
              <a:gd name="connsiteY1199" fmla="*/ 2983540 h 5692775"/>
              <a:gd name="connsiteX1200" fmla="*/ 7526440 w 9350805"/>
              <a:gd name="connsiteY1200" fmla="*/ 2987298 h 5692775"/>
              <a:gd name="connsiteX1201" fmla="*/ 7500164 w 9350805"/>
              <a:gd name="connsiteY1201" fmla="*/ 2994813 h 5692775"/>
              <a:gd name="connsiteX1202" fmla="*/ 7485148 w 9350805"/>
              <a:gd name="connsiteY1202" fmla="*/ 2998571 h 5692775"/>
              <a:gd name="connsiteX1203" fmla="*/ 7365026 w 9350805"/>
              <a:gd name="connsiteY1203" fmla="*/ 3054935 h 5692775"/>
              <a:gd name="connsiteX1204" fmla="*/ 7331242 w 9350805"/>
              <a:gd name="connsiteY1204" fmla="*/ 3077480 h 5692775"/>
              <a:gd name="connsiteX1205" fmla="*/ 7319980 w 9350805"/>
              <a:gd name="connsiteY1205" fmla="*/ 3088753 h 5692775"/>
              <a:gd name="connsiteX1206" fmla="*/ 7376288 w 9350805"/>
              <a:gd name="connsiteY1206" fmla="*/ 3088753 h 5692775"/>
              <a:gd name="connsiteX1207" fmla="*/ 7376288 w 9350805"/>
              <a:gd name="connsiteY1207" fmla="*/ 3066208 h 5692775"/>
              <a:gd name="connsiteX1208" fmla="*/ 7417580 w 9350805"/>
              <a:gd name="connsiteY1208" fmla="*/ 3058692 h 5692775"/>
              <a:gd name="connsiteX1209" fmla="*/ 7395056 w 9350805"/>
              <a:gd name="connsiteY1209" fmla="*/ 3062450 h 5692775"/>
              <a:gd name="connsiteX1210" fmla="*/ 7421334 w 9350805"/>
              <a:gd name="connsiteY1210" fmla="*/ 3077480 h 5692775"/>
              <a:gd name="connsiteX1211" fmla="*/ 7466380 w 9350805"/>
              <a:gd name="connsiteY1211" fmla="*/ 3069965 h 5692775"/>
              <a:gd name="connsiteX1212" fmla="*/ 7451364 w 9350805"/>
              <a:gd name="connsiteY1212" fmla="*/ 3028632 h 5692775"/>
              <a:gd name="connsiteX1213" fmla="*/ 7466380 w 9350805"/>
              <a:gd name="connsiteY1213" fmla="*/ 3017359 h 5692775"/>
              <a:gd name="connsiteX1214" fmla="*/ 7473887 w 9350805"/>
              <a:gd name="connsiteY1214" fmla="*/ 3058692 h 5692775"/>
              <a:gd name="connsiteX1215" fmla="*/ 7515179 w 9350805"/>
              <a:gd name="connsiteY1215" fmla="*/ 3051177 h 5692775"/>
              <a:gd name="connsiteX1216" fmla="*/ 7563979 w 9350805"/>
              <a:gd name="connsiteY1216" fmla="*/ 3013601 h 5692775"/>
              <a:gd name="connsiteX1217" fmla="*/ 7586502 w 9350805"/>
              <a:gd name="connsiteY1217" fmla="*/ 3009844 h 5692775"/>
              <a:gd name="connsiteX1218" fmla="*/ 7586502 w 9350805"/>
              <a:gd name="connsiteY1218" fmla="*/ 3013601 h 5692775"/>
              <a:gd name="connsiteX1219" fmla="*/ 7631548 w 9350805"/>
              <a:gd name="connsiteY1219" fmla="*/ 2994813 h 5692775"/>
              <a:gd name="connsiteX1220" fmla="*/ 7620286 w 9350805"/>
              <a:gd name="connsiteY1220" fmla="*/ 3024874 h 5692775"/>
              <a:gd name="connsiteX1221" fmla="*/ 7646564 w 9350805"/>
              <a:gd name="connsiteY1221" fmla="*/ 3009844 h 5692775"/>
              <a:gd name="connsiteX1222" fmla="*/ 7627794 w 9350805"/>
              <a:gd name="connsiteY1222" fmla="*/ 2983540 h 5692775"/>
              <a:gd name="connsiteX1223" fmla="*/ 7642810 w 9350805"/>
              <a:gd name="connsiteY1223" fmla="*/ 2979783 h 5692775"/>
              <a:gd name="connsiteX1224" fmla="*/ 7654071 w 9350805"/>
              <a:gd name="connsiteY1224" fmla="*/ 3013601 h 5692775"/>
              <a:gd name="connsiteX1225" fmla="*/ 7672840 w 9350805"/>
              <a:gd name="connsiteY1225" fmla="*/ 3006086 h 5692775"/>
              <a:gd name="connsiteX1226" fmla="*/ 7699117 w 9350805"/>
              <a:gd name="connsiteY1226" fmla="*/ 2987298 h 5692775"/>
              <a:gd name="connsiteX1227" fmla="*/ 7702871 w 9350805"/>
              <a:gd name="connsiteY1227" fmla="*/ 2976025 h 5692775"/>
              <a:gd name="connsiteX1228" fmla="*/ 7759178 w 9350805"/>
              <a:gd name="connsiteY1228" fmla="*/ 2964752 h 5692775"/>
              <a:gd name="connsiteX1229" fmla="*/ 7815486 w 9350805"/>
              <a:gd name="connsiteY1229" fmla="*/ 2960995 h 5692775"/>
              <a:gd name="connsiteX1230" fmla="*/ 7849270 w 9350805"/>
              <a:gd name="connsiteY1230" fmla="*/ 2949722 h 5692775"/>
              <a:gd name="connsiteX1231" fmla="*/ 7856778 w 9350805"/>
              <a:gd name="connsiteY1231" fmla="*/ 2942207 h 5692775"/>
              <a:gd name="connsiteX1232" fmla="*/ 7875548 w 9350805"/>
              <a:gd name="connsiteY1232" fmla="*/ 2938449 h 5692775"/>
              <a:gd name="connsiteX1233" fmla="*/ 7864286 w 9350805"/>
              <a:gd name="connsiteY1233" fmla="*/ 2945964 h 5692775"/>
              <a:gd name="connsiteX1234" fmla="*/ 7901824 w 9350805"/>
              <a:gd name="connsiteY1234" fmla="*/ 2957237 h 5692775"/>
              <a:gd name="connsiteX1235" fmla="*/ 7901824 w 9350805"/>
              <a:gd name="connsiteY1235" fmla="*/ 2930934 h 5692775"/>
              <a:gd name="connsiteX1236" fmla="*/ 7961886 w 9350805"/>
              <a:gd name="connsiteY1236" fmla="*/ 2923419 h 5692775"/>
              <a:gd name="connsiteX1237" fmla="*/ 7973147 w 9350805"/>
              <a:gd name="connsiteY1237" fmla="*/ 2904631 h 5692775"/>
              <a:gd name="connsiteX1238" fmla="*/ 7995670 w 9350805"/>
              <a:gd name="connsiteY1238" fmla="*/ 2908388 h 5692775"/>
              <a:gd name="connsiteX1239" fmla="*/ 8010686 w 9350805"/>
              <a:gd name="connsiteY1239" fmla="*/ 2889600 h 5692775"/>
              <a:gd name="connsiteX1240" fmla="*/ 8029454 w 9350805"/>
              <a:gd name="connsiteY1240" fmla="*/ 2882085 h 5692775"/>
              <a:gd name="connsiteX1241" fmla="*/ 8040716 w 9350805"/>
              <a:gd name="connsiteY1241" fmla="*/ 2885843 h 5692775"/>
              <a:gd name="connsiteX1242" fmla="*/ 8093270 w 9350805"/>
              <a:gd name="connsiteY1242" fmla="*/ 2852024 h 5692775"/>
              <a:gd name="connsiteX1243" fmla="*/ 8149578 w 9350805"/>
              <a:gd name="connsiteY1243" fmla="*/ 2852024 h 5692775"/>
              <a:gd name="connsiteX1244" fmla="*/ 8220900 w 9350805"/>
              <a:gd name="connsiteY1244" fmla="*/ 2829478 h 5692775"/>
              <a:gd name="connsiteX1245" fmla="*/ 8235916 w 9350805"/>
              <a:gd name="connsiteY1245" fmla="*/ 2836994 h 5692775"/>
              <a:gd name="connsiteX1246" fmla="*/ 8183362 w 9350805"/>
              <a:gd name="connsiteY1246" fmla="*/ 2870812 h 5692775"/>
              <a:gd name="connsiteX1247" fmla="*/ 8160839 w 9350805"/>
              <a:gd name="connsiteY1247" fmla="*/ 2878327 h 5692775"/>
              <a:gd name="connsiteX1248" fmla="*/ 8115793 w 9350805"/>
              <a:gd name="connsiteY1248" fmla="*/ 2908388 h 5692775"/>
              <a:gd name="connsiteX1249" fmla="*/ 8205885 w 9350805"/>
              <a:gd name="connsiteY1249" fmla="*/ 2878327 h 5692775"/>
              <a:gd name="connsiteX1250" fmla="*/ 8209639 w 9350805"/>
              <a:gd name="connsiteY1250" fmla="*/ 2889600 h 5692775"/>
              <a:gd name="connsiteX1251" fmla="*/ 8220900 w 9350805"/>
              <a:gd name="connsiteY1251" fmla="*/ 2885843 h 5692775"/>
              <a:gd name="connsiteX1252" fmla="*/ 8254685 w 9350805"/>
              <a:gd name="connsiteY1252" fmla="*/ 2863297 h 5692775"/>
              <a:gd name="connsiteX1253" fmla="*/ 8269700 w 9350805"/>
              <a:gd name="connsiteY1253" fmla="*/ 2874570 h 5692775"/>
              <a:gd name="connsiteX1254" fmla="*/ 8314746 w 9350805"/>
              <a:gd name="connsiteY1254" fmla="*/ 2889600 h 5692775"/>
              <a:gd name="connsiteX1255" fmla="*/ 8329762 w 9350805"/>
              <a:gd name="connsiteY1255" fmla="*/ 2867054 h 5692775"/>
              <a:gd name="connsiteX1256" fmla="*/ 8374808 w 9350805"/>
              <a:gd name="connsiteY1256" fmla="*/ 2867054 h 5692775"/>
              <a:gd name="connsiteX1257" fmla="*/ 8352284 w 9350805"/>
              <a:gd name="connsiteY1257" fmla="*/ 2829478 h 5692775"/>
              <a:gd name="connsiteX1258" fmla="*/ 8374808 w 9350805"/>
              <a:gd name="connsiteY1258" fmla="*/ 2848266 h 5692775"/>
              <a:gd name="connsiteX1259" fmla="*/ 8386069 w 9350805"/>
              <a:gd name="connsiteY1259" fmla="*/ 2833236 h 5692775"/>
              <a:gd name="connsiteX1260" fmla="*/ 8412346 w 9350805"/>
              <a:gd name="connsiteY1260" fmla="*/ 2818206 h 5692775"/>
              <a:gd name="connsiteX1261" fmla="*/ 8442377 w 9350805"/>
              <a:gd name="connsiteY1261" fmla="*/ 2818206 h 5692775"/>
              <a:gd name="connsiteX1262" fmla="*/ 8434869 w 9350805"/>
              <a:gd name="connsiteY1262" fmla="*/ 2840751 h 5692775"/>
              <a:gd name="connsiteX1263" fmla="*/ 8457392 w 9350805"/>
              <a:gd name="connsiteY1263" fmla="*/ 2836994 h 5692775"/>
              <a:gd name="connsiteX1264" fmla="*/ 8577515 w 9350805"/>
              <a:gd name="connsiteY1264" fmla="*/ 2784387 h 5692775"/>
              <a:gd name="connsiteX1265" fmla="*/ 8592530 w 9350805"/>
              <a:gd name="connsiteY1265" fmla="*/ 2780629 h 5692775"/>
              <a:gd name="connsiteX1266" fmla="*/ 8607545 w 9350805"/>
              <a:gd name="connsiteY1266" fmla="*/ 2773114 h 5692775"/>
              <a:gd name="connsiteX1267" fmla="*/ 8630068 w 9350805"/>
              <a:gd name="connsiteY1267" fmla="*/ 2758084 h 5692775"/>
              <a:gd name="connsiteX1268" fmla="*/ 8633822 w 9350805"/>
              <a:gd name="connsiteY1268" fmla="*/ 2765599 h 5692775"/>
              <a:gd name="connsiteX1269" fmla="*/ 8577515 w 9350805"/>
              <a:gd name="connsiteY1269" fmla="*/ 2799418 h 5692775"/>
              <a:gd name="connsiteX1270" fmla="*/ 8622561 w 9350805"/>
              <a:gd name="connsiteY1270" fmla="*/ 2799418 h 5692775"/>
              <a:gd name="connsiteX1271" fmla="*/ 8648838 w 9350805"/>
              <a:gd name="connsiteY1271" fmla="*/ 2784387 h 5692775"/>
              <a:gd name="connsiteX1272" fmla="*/ 8652592 w 9350805"/>
              <a:gd name="connsiteY1272" fmla="*/ 2788145 h 5692775"/>
              <a:gd name="connsiteX1273" fmla="*/ 8641330 w 9350805"/>
              <a:gd name="connsiteY1273" fmla="*/ 2799418 h 5692775"/>
              <a:gd name="connsiteX1274" fmla="*/ 8641330 w 9350805"/>
              <a:gd name="connsiteY1274" fmla="*/ 2806933 h 5692775"/>
              <a:gd name="connsiteX1275" fmla="*/ 8753945 w 9350805"/>
              <a:gd name="connsiteY1275" fmla="*/ 2743053 h 5692775"/>
              <a:gd name="connsiteX1276" fmla="*/ 8720161 w 9350805"/>
              <a:gd name="connsiteY1276" fmla="*/ 2739296 h 5692775"/>
              <a:gd name="connsiteX1277" fmla="*/ 8697638 w 9350805"/>
              <a:gd name="connsiteY1277" fmla="*/ 2731781 h 5692775"/>
              <a:gd name="connsiteX1278" fmla="*/ 8712653 w 9350805"/>
              <a:gd name="connsiteY1278" fmla="*/ 2701720 h 5692775"/>
              <a:gd name="connsiteX1279" fmla="*/ 8761453 w 9350805"/>
              <a:gd name="connsiteY1279" fmla="*/ 2720508 h 5692775"/>
              <a:gd name="connsiteX1280" fmla="*/ 8780222 w 9350805"/>
              <a:gd name="connsiteY1280" fmla="*/ 2724265 h 5692775"/>
              <a:gd name="connsiteX1281" fmla="*/ 8798991 w 9350805"/>
              <a:gd name="connsiteY1281" fmla="*/ 2694205 h 5692775"/>
              <a:gd name="connsiteX1282" fmla="*/ 8810253 w 9350805"/>
              <a:gd name="connsiteY1282" fmla="*/ 2690447 h 5692775"/>
              <a:gd name="connsiteX1283" fmla="*/ 8836529 w 9350805"/>
              <a:gd name="connsiteY1283" fmla="*/ 2679174 h 5692775"/>
              <a:gd name="connsiteX1284" fmla="*/ 8847791 w 9350805"/>
              <a:gd name="connsiteY1284" fmla="*/ 2679174 h 5692775"/>
              <a:gd name="connsiteX1285" fmla="*/ 8821514 w 9350805"/>
              <a:gd name="connsiteY1285" fmla="*/ 2739296 h 5692775"/>
              <a:gd name="connsiteX1286" fmla="*/ 8798991 w 9350805"/>
              <a:gd name="connsiteY1286" fmla="*/ 2746811 h 5692775"/>
              <a:gd name="connsiteX1287" fmla="*/ 8783976 w 9350805"/>
              <a:gd name="connsiteY1287" fmla="*/ 2746811 h 5692775"/>
              <a:gd name="connsiteX1288" fmla="*/ 8787730 w 9350805"/>
              <a:gd name="connsiteY1288" fmla="*/ 2750569 h 5692775"/>
              <a:gd name="connsiteX1289" fmla="*/ 8772714 w 9350805"/>
              <a:gd name="connsiteY1289" fmla="*/ 2765599 h 5692775"/>
              <a:gd name="connsiteX1290" fmla="*/ 8761453 w 9350805"/>
              <a:gd name="connsiteY1290" fmla="*/ 2750569 h 5692775"/>
              <a:gd name="connsiteX1291" fmla="*/ 8720161 w 9350805"/>
              <a:gd name="connsiteY1291" fmla="*/ 2788145 h 5692775"/>
              <a:gd name="connsiteX1292" fmla="*/ 8723914 w 9350805"/>
              <a:gd name="connsiteY1292" fmla="*/ 2791902 h 5692775"/>
              <a:gd name="connsiteX1293" fmla="*/ 9054252 w 9350805"/>
              <a:gd name="connsiteY1293" fmla="*/ 2773114 h 5692775"/>
              <a:gd name="connsiteX1294" fmla="*/ 9058006 w 9350805"/>
              <a:gd name="connsiteY1294" fmla="*/ 2776872 h 5692775"/>
              <a:gd name="connsiteX1295" fmla="*/ 9027975 w 9350805"/>
              <a:gd name="connsiteY1295" fmla="*/ 2784387 h 5692775"/>
              <a:gd name="connsiteX1296" fmla="*/ 9027975 w 9350805"/>
              <a:gd name="connsiteY1296" fmla="*/ 2788145 h 5692775"/>
              <a:gd name="connsiteX1297" fmla="*/ 9106806 w 9350805"/>
              <a:gd name="connsiteY1297" fmla="*/ 2791902 h 5692775"/>
              <a:gd name="connsiteX1298" fmla="*/ 9298251 w 9350805"/>
              <a:gd name="connsiteY1298" fmla="*/ 2788145 h 5692775"/>
              <a:gd name="connsiteX1299" fmla="*/ 9317020 w 9350805"/>
              <a:gd name="connsiteY1299" fmla="*/ 2803175 h 5692775"/>
              <a:gd name="connsiteX1300" fmla="*/ 9241944 w 9350805"/>
              <a:gd name="connsiteY1300" fmla="*/ 2806933 h 5692775"/>
              <a:gd name="connsiteX1301" fmla="*/ 9241944 w 9350805"/>
              <a:gd name="connsiteY1301" fmla="*/ 2855782 h 5692775"/>
              <a:gd name="connsiteX1302" fmla="*/ 9178129 w 9350805"/>
              <a:gd name="connsiteY1302" fmla="*/ 2859539 h 5692775"/>
              <a:gd name="connsiteX1303" fmla="*/ 9106806 w 9350805"/>
              <a:gd name="connsiteY1303" fmla="*/ 2882085 h 5692775"/>
              <a:gd name="connsiteX1304" fmla="*/ 9099298 w 9350805"/>
              <a:gd name="connsiteY1304" fmla="*/ 2885843 h 5692775"/>
              <a:gd name="connsiteX1305" fmla="*/ 9065513 w 9350805"/>
              <a:gd name="connsiteY1305" fmla="*/ 2897115 h 5692775"/>
              <a:gd name="connsiteX1306" fmla="*/ 9031729 w 9350805"/>
              <a:gd name="connsiteY1306" fmla="*/ 2908388 h 5692775"/>
              <a:gd name="connsiteX1307" fmla="*/ 8982929 w 9350805"/>
              <a:gd name="connsiteY1307" fmla="*/ 2919661 h 5692775"/>
              <a:gd name="connsiteX1308" fmla="*/ 8930375 w 9350805"/>
              <a:gd name="connsiteY1308" fmla="*/ 2919661 h 5692775"/>
              <a:gd name="connsiteX1309" fmla="*/ 8859052 w 9350805"/>
              <a:gd name="connsiteY1309" fmla="*/ 2960995 h 5692775"/>
              <a:gd name="connsiteX1310" fmla="*/ 8859052 w 9350805"/>
              <a:gd name="connsiteY1310" fmla="*/ 2964752 h 5692775"/>
              <a:gd name="connsiteX1311" fmla="*/ 8881576 w 9350805"/>
              <a:gd name="connsiteY1311" fmla="*/ 2968510 h 5692775"/>
              <a:gd name="connsiteX1312" fmla="*/ 8982929 w 9350805"/>
              <a:gd name="connsiteY1312" fmla="*/ 2945964 h 5692775"/>
              <a:gd name="connsiteX1313" fmla="*/ 9118067 w 9350805"/>
              <a:gd name="connsiteY1313" fmla="*/ 2938449 h 5692775"/>
              <a:gd name="connsiteX1314" fmla="*/ 9129329 w 9350805"/>
              <a:gd name="connsiteY1314" fmla="*/ 2942207 h 5692775"/>
              <a:gd name="connsiteX1315" fmla="*/ 9136836 w 9350805"/>
              <a:gd name="connsiteY1315" fmla="*/ 2949722 h 5692775"/>
              <a:gd name="connsiteX1316" fmla="*/ 9129329 w 9350805"/>
              <a:gd name="connsiteY1316" fmla="*/ 2957237 h 5692775"/>
              <a:gd name="connsiteX1317" fmla="*/ 9099298 w 9350805"/>
              <a:gd name="connsiteY1317" fmla="*/ 2964752 h 5692775"/>
              <a:gd name="connsiteX1318" fmla="*/ 9027975 w 9350805"/>
              <a:gd name="connsiteY1318" fmla="*/ 2976025 h 5692775"/>
              <a:gd name="connsiteX1319" fmla="*/ 9005452 w 9350805"/>
              <a:gd name="connsiteY1319" fmla="*/ 2976025 h 5692775"/>
              <a:gd name="connsiteX1320" fmla="*/ 8941637 w 9350805"/>
              <a:gd name="connsiteY1320" fmla="*/ 2987298 h 5692775"/>
              <a:gd name="connsiteX1321" fmla="*/ 8930375 w 9350805"/>
              <a:gd name="connsiteY1321" fmla="*/ 2991056 h 5692775"/>
              <a:gd name="connsiteX1322" fmla="*/ 8907852 w 9350805"/>
              <a:gd name="connsiteY1322" fmla="*/ 2994813 h 5692775"/>
              <a:gd name="connsiteX1323" fmla="*/ 8911606 w 9350805"/>
              <a:gd name="connsiteY1323" fmla="*/ 3002328 h 5692775"/>
              <a:gd name="connsiteX1324" fmla="*/ 8986683 w 9350805"/>
              <a:gd name="connsiteY1324" fmla="*/ 2994813 h 5692775"/>
              <a:gd name="connsiteX1325" fmla="*/ 8967914 w 9350805"/>
              <a:gd name="connsiteY1325" fmla="*/ 3013601 h 5692775"/>
              <a:gd name="connsiteX1326" fmla="*/ 8979175 w 9350805"/>
              <a:gd name="connsiteY1326" fmla="*/ 3036147 h 5692775"/>
              <a:gd name="connsiteX1327" fmla="*/ 9012960 w 9350805"/>
              <a:gd name="connsiteY1327" fmla="*/ 3032389 h 5692775"/>
              <a:gd name="connsiteX1328" fmla="*/ 9069267 w 9350805"/>
              <a:gd name="connsiteY1328" fmla="*/ 3036147 h 5692775"/>
              <a:gd name="connsiteX1329" fmla="*/ 9046744 w 9350805"/>
              <a:gd name="connsiteY1329" fmla="*/ 3039904 h 5692775"/>
              <a:gd name="connsiteX1330" fmla="*/ 8994191 w 9350805"/>
              <a:gd name="connsiteY1330" fmla="*/ 3058692 h 5692775"/>
              <a:gd name="connsiteX1331" fmla="*/ 8949145 w 9350805"/>
              <a:gd name="connsiteY1331" fmla="*/ 3047420 h 5692775"/>
              <a:gd name="connsiteX1332" fmla="*/ 8840283 w 9350805"/>
              <a:gd name="connsiteY1332" fmla="*/ 3081238 h 5692775"/>
              <a:gd name="connsiteX1333" fmla="*/ 8825268 w 9350805"/>
              <a:gd name="connsiteY1333" fmla="*/ 3058692 h 5692775"/>
              <a:gd name="connsiteX1334" fmla="*/ 8844037 w 9350805"/>
              <a:gd name="connsiteY1334" fmla="*/ 3054935 h 5692775"/>
              <a:gd name="connsiteX1335" fmla="*/ 8840283 w 9350805"/>
              <a:gd name="connsiteY1335" fmla="*/ 3051177 h 5692775"/>
              <a:gd name="connsiteX1336" fmla="*/ 8821514 w 9350805"/>
              <a:gd name="connsiteY1336" fmla="*/ 3047420 h 5692775"/>
              <a:gd name="connsiteX1337" fmla="*/ 8783976 w 9350805"/>
              <a:gd name="connsiteY1337" fmla="*/ 3032389 h 5692775"/>
              <a:gd name="connsiteX1338" fmla="*/ 8708899 w 9350805"/>
              <a:gd name="connsiteY1338" fmla="*/ 3066208 h 5692775"/>
              <a:gd name="connsiteX1339" fmla="*/ 8682622 w 9350805"/>
              <a:gd name="connsiteY1339" fmla="*/ 3073723 h 5692775"/>
              <a:gd name="connsiteX1340" fmla="*/ 8630068 w 9350805"/>
              <a:gd name="connsiteY1340" fmla="*/ 3073723 h 5692775"/>
              <a:gd name="connsiteX1341" fmla="*/ 8611299 w 9350805"/>
              <a:gd name="connsiteY1341" fmla="*/ 3081238 h 5692775"/>
              <a:gd name="connsiteX1342" fmla="*/ 8577515 w 9350805"/>
              <a:gd name="connsiteY1342" fmla="*/ 3088753 h 5692775"/>
              <a:gd name="connsiteX1343" fmla="*/ 8532469 w 9350805"/>
              <a:gd name="connsiteY1343" fmla="*/ 3092511 h 5692775"/>
              <a:gd name="connsiteX1344" fmla="*/ 8554992 w 9350805"/>
              <a:gd name="connsiteY1344" fmla="*/ 3126329 h 5692775"/>
              <a:gd name="connsiteX1345" fmla="*/ 8618807 w 9350805"/>
              <a:gd name="connsiteY1345" fmla="*/ 3118814 h 5692775"/>
              <a:gd name="connsiteX1346" fmla="*/ 8678868 w 9350805"/>
              <a:gd name="connsiteY1346" fmla="*/ 3103784 h 5692775"/>
              <a:gd name="connsiteX1347" fmla="*/ 8637576 w 9350805"/>
              <a:gd name="connsiteY1347" fmla="*/ 3148875 h 5692775"/>
              <a:gd name="connsiteX1348" fmla="*/ 8761453 w 9350805"/>
              <a:gd name="connsiteY1348" fmla="*/ 3156390 h 5692775"/>
              <a:gd name="connsiteX1349" fmla="*/ 8738930 w 9350805"/>
              <a:gd name="connsiteY1349" fmla="*/ 3171421 h 5692775"/>
              <a:gd name="connsiteX1350" fmla="*/ 8735176 w 9350805"/>
              <a:gd name="connsiteY1350" fmla="*/ 3175178 h 5692775"/>
              <a:gd name="connsiteX1351" fmla="*/ 8753945 w 9350805"/>
              <a:gd name="connsiteY1351" fmla="*/ 3178936 h 5692775"/>
              <a:gd name="connsiteX1352" fmla="*/ 8829022 w 9350805"/>
              <a:gd name="connsiteY1352" fmla="*/ 3160148 h 5692775"/>
              <a:gd name="connsiteX1353" fmla="*/ 9061760 w 9350805"/>
              <a:gd name="connsiteY1353" fmla="*/ 3118814 h 5692775"/>
              <a:gd name="connsiteX1354" fmla="*/ 9125575 w 9350805"/>
              <a:gd name="connsiteY1354" fmla="*/ 3133845 h 5692775"/>
              <a:gd name="connsiteX1355" fmla="*/ 9163113 w 9350805"/>
              <a:gd name="connsiteY1355" fmla="*/ 3148875 h 5692775"/>
              <a:gd name="connsiteX1356" fmla="*/ 9200652 w 9350805"/>
              <a:gd name="connsiteY1356" fmla="*/ 3126329 h 5692775"/>
              <a:gd name="connsiteX1357" fmla="*/ 9211913 w 9350805"/>
              <a:gd name="connsiteY1357" fmla="*/ 3130087 h 5692775"/>
              <a:gd name="connsiteX1358" fmla="*/ 9309513 w 9350805"/>
              <a:gd name="connsiteY1358" fmla="*/ 3111299 h 5692775"/>
              <a:gd name="connsiteX1359" fmla="*/ 9339543 w 9350805"/>
              <a:gd name="connsiteY1359" fmla="*/ 3107541 h 5692775"/>
              <a:gd name="connsiteX1360" fmla="*/ 9332036 w 9350805"/>
              <a:gd name="connsiteY1360" fmla="*/ 3126329 h 5692775"/>
              <a:gd name="connsiteX1361" fmla="*/ 9350805 w 9350805"/>
              <a:gd name="connsiteY1361" fmla="*/ 3133845 h 5692775"/>
              <a:gd name="connsiteX1362" fmla="*/ 9350805 w 9350805"/>
              <a:gd name="connsiteY1362" fmla="*/ 3137602 h 5692775"/>
              <a:gd name="connsiteX1363" fmla="*/ 9328282 w 9350805"/>
              <a:gd name="connsiteY1363" fmla="*/ 3145117 h 5692775"/>
              <a:gd name="connsiteX1364" fmla="*/ 9279482 w 9350805"/>
              <a:gd name="connsiteY1364" fmla="*/ 3148875 h 5692775"/>
              <a:gd name="connsiteX1365" fmla="*/ 9275728 w 9350805"/>
              <a:gd name="connsiteY1365" fmla="*/ 3148875 h 5692775"/>
              <a:gd name="connsiteX1366" fmla="*/ 9215667 w 9350805"/>
              <a:gd name="connsiteY1366" fmla="*/ 3171421 h 5692775"/>
              <a:gd name="connsiteX1367" fmla="*/ 9155606 w 9350805"/>
              <a:gd name="connsiteY1367" fmla="*/ 3197724 h 5692775"/>
              <a:gd name="connsiteX1368" fmla="*/ 9121821 w 9350805"/>
              <a:gd name="connsiteY1368" fmla="*/ 3201482 h 5692775"/>
              <a:gd name="connsiteX1369" fmla="*/ 9114313 w 9350805"/>
              <a:gd name="connsiteY1369" fmla="*/ 3212754 h 5692775"/>
              <a:gd name="connsiteX1370" fmla="*/ 9091790 w 9350805"/>
              <a:gd name="connsiteY1370" fmla="*/ 3220270 h 5692775"/>
              <a:gd name="connsiteX1371" fmla="*/ 9024221 w 9350805"/>
              <a:gd name="connsiteY1371" fmla="*/ 3246573 h 5692775"/>
              <a:gd name="connsiteX1372" fmla="*/ 8960406 w 9350805"/>
              <a:gd name="connsiteY1372" fmla="*/ 3272876 h 5692775"/>
              <a:gd name="connsiteX1373" fmla="*/ 8937883 w 9350805"/>
              <a:gd name="connsiteY1373" fmla="*/ 3265361 h 5692775"/>
              <a:gd name="connsiteX1374" fmla="*/ 8911606 w 9350805"/>
              <a:gd name="connsiteY1374" fmla="*/ 3276634 h 5692775"/>
              <a:gd name="connsiteX1375" fmla="*/ 8907852 w 9350805"/>
              <a:gd name="connsiteY1375" fmla="*/ 3287906 h 5692775"/>
              <a:gd name="connsiteX1376" fmla="*/ 8885329 w 9350805"/>
              <a:gd name="connsiteY1376" fmla="*/ 3310452 h 5692775"/>
              <a:gd name="connsiteX1377" fmla="*/ 8941637 w 9350805"/>
              <a:gd name="connsiteY1377" fmla="*/ 3306695 h 5692775"/>
              <a:gd name="connsiteX1378" fmla="*/ 8971668 w 9350805"/>
              <a:gd name="connsiteY1378" fmla="*/ 3299179 h 5692775"/>
              <a:gd name="connsiteX1379" fmla="*/ 9024221 w 9350805"/>
              <a:gd name="connsiteY1379" fmla="*/ 3291664 h 5692775"/>
              <a:gd name="connsiteX1380" fmla="*/ 9042990 w 9350805"/>
              <a:gd name="connsiteY1380" fmla="*/ 3291664 h 5692775"/>
              <a:gd name="connsiteX1381" fmla="*/ 9024221 w 9350805"/>
              <a:gd name="connsiteY1381" fmla="*/ 3317967 h 5692775"/>
              <a:gd name="connsiteX1382" fmla="*/ 8964160 w 9350805"/>
              <a:gd name="connsiteY1382" fmla="*/ 3336755 h 5692775"/>
              <a:gd name="connsiteX1383" fmla="*/ 8945391 w 9350805"/>
              <a:gd name="connsiteY1383" fmla="*/ 3340513 h 5692775"/>
              <a:gd name="connsiteX1384" fmla="*/ 8904099 w 9350805"/>
              <a:gd name="connsiteY1384" fmla="*/ 3340513 h 5692775"/>
              <a:gd name="connsiteX1385" fmla="*/ 8919114 w 9350805"/>
              <a:gd name="connsiteY1385" fmla="*/ 3359301 h 5692775"/>
              <a:gd name="connsiteX1386" fmla="*/ 8907852 w 9350805"/>
              <a:gd name="connsiteY1386" fmla="*/ 3366816 h 5692775"/>
              <a:gd name="connsiteX1387" fmla="*/ 8851545 w 9350805"/>
              <a:gd name="connsiteY1387" fmla="*/ 3374331 h 5692775"/>
              <a:gd name="connsiteX1388" fmla="*/ 8832776 w 9350805"/>
              <a:gd name="connsiteY1388" fmla="*/ 3389362 h 5692775"/>
              <a:gd name="connsiteX1389" fmla="*/ 8859052 w 9350805"/>
              <a:gd name="connsiteY1389" fmla="*/ 3389362 h 5692775"/>
              <a:gd name="connsiteX1390" fmla="*/ 8836529 w 9350805"/>
              <a:gd name="connsiteY1390" fmla="*/ 3408150 h 5692775"/>
              <a:gd name="connsiteX1391" fmla="*/ 8866560 w 9350805"/>
              <a:gd name="connsiteY1391" fmla="*/ 3415665 h 5692775"/>
              <a:gd name="connsiteX1392" fmla="*/ 8814006 w 9350805"/>
              <a:gd name="connsiteY1392" fmla="*/ 3404392 h 5692775"/>
              <a:gd name="connsiteX1393" fmla="*/ 8825268 w 9350805"/>
              <a:gd name="connsiteY1393" fmla="*/ 3389362 h 5692775"/>
              <a:gd name="connsiteX1394" fmla="*/ 8693884 w 9350805"/>
              <a:gd name="connsiteY1394" fmla="*/ 3441968 h 5692775"/>
              <a:gd name="connsiteX1395" fmla="*/ 8716407 w 9350805"/>
              <a:gd name="connsiteY1395" fmla="*/ 3441968 h 5692775"/>
              <a:gd name="connsiteX1396" fmla="*/ 8761453 w 9350805"/>
              <a:gd name="connsiteY1396" fmla="*/ 3472029 h 5692775"/>
              <a:gd name="connsiteX1397" fmla="*/ 8791483 w 9350805"/>
              <a:gd name="connsiteY1397" fmla="*/ 3472029 h 5692775"/>
              <a:gd name="connsiteX1398" fmla="*/ 8806499 w 9350805"/>
              <a:gd name="connsiteY1398" fmla="*/ 3472029 h 5692775"/>
              <a:gd name="connsiteX1399" fmla="*/ 8851545 w 9350805"/>
              <a:gd name="connsiteY1399" fmla="*/ 3475787 h 5692775"/>
              <a:gd name="connsiteX1400" fmla="*/ 8889083 w 9350805"/>
              <a:gd name="connsiteY1400" fmla="*/ 3453241 h 5692775"/>
              <a:gd name="connsiteX1401" fmla="*/ 8949145 w 9350805"/>
              <a:gd name="connsiteY1401" fmla="*/ 3445726 h 5692775"/>
              <a:gd name="connsiteX1402" fmla="*/ 9099298 w 9350805"/>
              <a:gd name="connsiteY1402" fmla="*/ 3419423 h 5692775"/>
              <a:gd name="connsiteX1403" fmla="*/ 9290744 w 9350805"/>
              <a:gd name="connsiteY1403" fmla="*/ 3400635 h 5692775"/>
              <a:gd name="connsiteX1404" fmla="*/ 9302005 w 9350805"/>
              <a:gd name="connsiteY1404" fmla="*/ 3400635 h 5692775"/>
              <a:gd name="connsiteX1405" fmla="*/ 9302005 w 9350805"/>
              <a:gd name="connsiteY1405" fmla="*/ 3404392 h 5692775"/>
              <a:gd name="connsiteX1406" fmla="*/ 9241944 w 9350805"/>
              <a:gd name="connsiteY1406" fmla="*/ 3423180 h 5692775"/>
              <a:gd name="connsiteX1407" fmla="*/ 9148098 w 9350805"/>
              <a:gd name="connsiteY1407" fmla="*/ 3456999 h 5692775"/>
              <a:gd name="connsiteX1408" fmla="*/ 9133083 w 9350805"/>
              <a:gd name="connsiteY1408" fmla="*/ 3483302 h 5692775"/>
              <a:gd name="connsiteX1409" fmla="*/ 9136836 w 9350805"/>
              <a:gd name="connsiteY1409" fmla="*/ 3487060 h 5692775"/>
              <a:gd name="connsiteX1410" fmla="*/ 9166867 w 9350805"/>
              <a:gd name="connsiteY1410" fmla="*/ 3479544 h 5692775"/>
              <a:gd name="connsiteX1411" fmla="*/ 9170621 w 9350805"/>
              <a:gd name="connsiteY1411" fmla="*/ 3483302 h 5692775"/>
              <a:gd name="connsiteX1412" fmla="*/ 9103052 w 9350805"/>
              <a:gd name="connsiteY1412" fmla="*/ 3509605 h 5692775"/>
              <a:gd name="connsiteX1413" fmla="*/ 9024221 w 9350805"/>
              <a:gd name="connsiteY1413" fmla="*/ 3528393 h 5692775"/>
              <a:gd name="connsiteX1414" fmla="*/ 9005452 w 9350805"/>
              <a:gd name="connsiteY1414" fmla="*/ 3543424 h 5692775"/>
              <a:gd name="connsiteX1415" fmla="*/ 8967914 w 9350805"/>
              <a:gd name="connsiteY1415" fmla="*/ 3535909 h 5692775"/>
              <a:gd name="connsiteX1416" fmla="*/ 8975421 w 9350805"/>
              <a:gd name="connsiteY1416" fmla="*/ 3550939 h 5692775"/>
              <a:gd name="connsiteX1417" fmla="*/ 8952898 w 9350805"/>
              <a:gd name="connsiteY1417" fmla="*/ 3569727 h 5692775"/>
              <a:gd name="connsiteX1418" fmla="*/ 8922868 w 9350805"/>
              <a:gd name="connsiteY1418" fmla="*/ 3584757 h 5692775"/>
              <a:gd name="connsiteX1419" fmla="*/ 8896591 w 9350805"/>
              <a:gd name="connsiteY1419" fmla="*/ 3596030 h 5692775"/>
              <a:gd name="connsiteX1420" fmla="*/ 8877822 w 9350805"/>
              <a:gd name="connsiteY1420" fmla="*/ 3622334 h 5692775"/>
              <a:gd name="connsiteX1421" fmla="*/ 8761453 w 9350805"/>
              <a:gd name="connsiteY1421" fmla="*/ 3614818 h 5692775"/>
              <a:gd name="connsiteX1422" fmla="*/ 8802745 w 9350805"/>
              <a:gd name="connsiteY1422" fmla="*/ 3648637 h 5692775"/>
              <a:gd name="connsiteX1423" fmla="*/ 8798991 w 9350805"/>
              <a:gd name="connsiteY1423" fmla="*/ 3656152 h 5692775"/>
              <a:gd name="connsiteX1424" fmla="*/ 8731422 w 9350805"/>
              <a:gd name="connsiteY1424" fmla="*/ 3637364 h 5692775"/>
              <a:gd name="connsiteX1425" fmla="*/ 8735176 w 9350805"/>
              <a:gd name="connsiteY1425" fmla="*/ 3629849 h 5692775"/>
              <a:gd name="connsiteX1426" fmla="*/ 8686376 w 9350805"/>
              <a:gd name="connsiteY1426" fmla="*/ 3637364 h 5692775"/>
              <a:gd name="connsiteX1427" fmla="*/ 8648838 w 9350805"/>
              <a:gd name="connsiteY1427" fmla="*/ 3641122 h 5692775"/>
              <a:gd name="connsiteX1428" fmla="*/ 8618807 w 9350805"/>
              <a:gd name="connsiteY1428" fmla="*/ 3663667 h 5692775"/>
              <a:gd name="connsiteX1429" fmla="*/ 8615053 w 9350805"/>
              <a:gd name="connsiteY1429" fmla="*/ 3671182 h 5692775"/>
              <a:gd name="connsiteX1430" fmla="*/ 8506192 w 9350805"/>
              <a:gd name="connsiteY1430" fmla="*/ 3678698 h 5692775"/>
              <a:gd name="connsiteX1431" fmla="*/ 8423608 w 9350805"/>
              <a:gd name="connsiteY1431" fmla="*/ 3701243 h 5692775"/>
              <a:gd name="connsiteX1432" fmla="*/ 8389823 w 9350805"/>
              <a:gd name="connsiteY1432" fmla="*/ 3705001 h 5692775"/>
              <a:gd name="connsiteX1433" fmla="*/ 8386069 w 9350805"/>
              <a:gd name="connsiteY1433" fmla="*/ 3701243 h 5692775"/>
              <a:gd name="connsiteX1434" fmla="*/ 8401085 w 9350805"/>
              <a:gd name="connsiteY1434" fmla="*/ 3697486 h 5692775"/>
              <a:gd name="connsiteX1435" fmla="*/ 8378562 w 9350805"/>
              <a:gd name="connsiteY1435" fmla="*/ 3693728 h 5692775"/>
              <a:gd name="connsiteX1436" fmla="*/ 8367300 w 9350805"/>
              <a:gd name="connsiteY1436" fmla="*/ 3701243 h 5692775"/>
              <a:gd name="connsiteX1437" fmla="*/ 8329762 w 9350805"/>
              <a:gd name="connsiteY1437" fmla="*/ 3708758 h 5692775"/>
              <a:gd name="connsiteX1438" fmla="*/ 8284716 w 9350805"/>
              <a:gd name="connsiteY1438" fmla="*/ 3720031 h 5692775"/>
              <a:gd name="connsiteX1439" fmla="*/ 8247177 w 9350805"/>
              <a:gd name="connsiteY1439" fmla="*/ 3731304 h 5692775"/>
              <a:gd name="connsiteX1440" fmla="*/ 8175854 w 9350805"/>
              <a:gd name="connsiteY1440" fmla="*/ 3750092 h 5692775"/>
              <a:gd name="connsiteX1441" fmla="*/ 8205885 w 9350805"/>
              <a:gd name="connsiteY1441" fmla="*/ 3765123 h 5692775"/>
              <a:gd name="connsiteX1442" fmla="*/ 8138316 w 9350805"/>
              <a:gd name="connsiteY1442" fmla="*/ 3791426 h 5692775"/>
              <a:gd name="connsiteX1443" fmla="*/ 8127054 w 9350805"/>
              <a:gd name="connsiteY1443" fmla="*/ 3795183 h 5692775"/>
              <a:gd name="connsiteX1444" fmla="*/ 8078254 w 9350805"/>
              <a:gd name="connsiteY1444" fmla="*/ 3859063 h 5692775"/>
              <a:gd name="connsiteX1445" fmla="*/ 8074501 w 9350805"/>
              <a:gd name="connsiteY1445" fmla="*/ 3870336 h 5692775"/>
              <a:gd name="connsiteX1446" fmla="*/ 8089516 w 9350805"/>
              <a:gd name="connsiteY1446" fmla="*/ 3874093 h 5692775"/>
              <a:gd name="connsiteX1447" fmla="*/ 8134562 w 9350805"/>
              <a:gd name="connsiteY1447" fmla="*/ 3866578 h 5692775"/>
              <a:gd name="connsiteX1448" fmla="*/ 8127054 w 9350805"/>
              <a:gd name="connsiteY1448" fmla="*/ 3855305 h 5692775"/>
              <a:gd name="connsiteX1449" fmla="*/ 8198378 w 9350805"/>
              <a:gd name="connsiteY1449" fmla="*/ 3844032 h 5692775"/>
              <a:gd name="connsiteX1450" fmla="*/ 8235916 w 9350805"/>
              <a:gd name="connsiteY1450" fmla="*/ 3851548 h 5692775"/>
              <a:gd name="connsiteX1451" fmla="*/ 8247177 w 9350805"/>
              <a:gd name="connsiteY1451" fmla="*/ 3821487 h 5692775"/>
              <a:gd name="connsiteX1452" fmla="*/ 8337270 w 9350805"/>
              <a:gd name="connsiteY1452" fmla="*/ 3821487 h 5692775"/>
              <a:gd name="connsiteX1453" fmla="*/ 8367300 w 9350805"/>
              <a:gd name="connsiteY1453" fmla="*/ 3817729 h 5692775"/>
              <a:gd name="connsiteX1454" fmla="*/ 8408592 w 9350805"/>
              <a:gd name="connsiteY1454" fmla="*/ 3806456 h 5692775"/>
              <a:gd name="connsiteX1455" fmla="*/ 8434869 w 9350805"/>
              <a:gd name="connsiteY1455" fmla="*/ 3776395 h 5692775"/>
              <a:gd name="connsiteX1456" fmla="*/ 8457392 w 9350805"/>
              <a:gd name="connsiteY1456" fmla="*/ 3780153 h 5692775"/>
              <a:gd name="connsiteX1457" fmla="*/ 8487423 w 9350805"/>
              <a:gd name="connsiteY1457" fmla="*/ 3776395 h 5692775"/>
              <a:gd name="connsiteX1458" fmla="*/ 8472407 w 9350805"/>
              <a:gd name="connsiteY1458" fmla="*/ 3780153 h 5692775"/>
              <a:gd name="connsiteX1459" fmla="*/ 8472407 w 9350805"/>
              <a:gd name="connsiteY1459" fmla="*/ 3787668 h 5692775"/>
              <a:gd name="connsiteX1460" fmla="*/ 8491177 w 9350805"/>
              <a:gd name="connsiteY1460" fmla="*/ 3787668 h 5692775"/>
              <a:gd name="connsiteX1461" fmla="*/ 8498684 w 9350805"/>
              <a:gd name="connsiteY1461" fmla="*/ 3772638 h 5692775"/>
              <a:gd name="connsiteX1462" fmla="*/ 8524961 w 9350805"/>
              <a:gd name="connsiteY1462" fmla="*/ 3765123 h 5692775"/>
              <a:gd name="connsiteX1463" fmla="*/ 8547484 w 9350805"/>
              <a:gd name="connsiteY1463" fmla="*/ 3765123 h 5692775"/>
              <a:gd name="connsiteX1464" fmla="*/ 8618807 w 9350805"/>
              <a:gd name="connsiteY1464" fmla="*/ 3738819 h 5692775"/>
              <a:gd name="connsiteX1465" fmla="*/ 8641330 w 9350805"/>
              <a:gd name="connsiteY1465" fmla="*/ 3723789 h 5692775"/>
              <a:gd name="connsiteX1466" fmla="*/ 8539976 w 9350805"/>
              <a:gd name="connsiteY1466" fmla="*/ 3705001 h 5692775"/>
              <a:gd name="connsiteX1467" fmla="*/ 8539976 w 9350805"/>
              <a:gd name="connsiteY1467" fmla="*/ 3701243 h 5692775"/>
              <a:gd name="connsiteX1468" fmla="*/ 8532469 w 9350805"/>
              <a:gd name="connsiteY1468" fmla="*/ 3720031 h 5692775"/>
              <a:gd name="connsiteX1469" fmla="*/ 8506192 w 9350805"/>
              <a:gd name="connsiteY1469" fmla="*/ 3697486 h 5692775"/>
              <a:gd name="connsiteX1470" fmla="*/ 8547484 w 9350805"/>
              <a:gd name="connsiteY1470" fmla="*/ 3686213 h 5692775"/>
              <a:gd name="connsiteX1471" fmla="*/ 8558746 w 9350805"/>
              <a:gd name="connsiteY1471" fmla="*/ 3693728 h 5692775"/>
              <a:gd name="connsiteX1472" fmla="*/ 8585022 w 9350805"/>
              <a:gd name="connsiteY1472" fmla="*/ 3705001 h 5692775"/>
              <a:gd name="connsiteX1473" fmla="*/ 8588776 w 9350805"/>
              <a:gd name="connsiteY1473" fmla="*/ 3697486 h 5692775"/>
              <a:gd name="connsiteX1474" fmla="*/ 8566253 w 9350805"/>
              <a:gd name="connsiteY1474" fmla="*/ 3686213 h 5692775"/>
              <a:gd name="connsiteX1475" fmla="*/ 8570007 w 9350805"/>
              <a:gd name="connsiteY1475" fmla="*/ 3682455 h 5692775"/>
              <a:gd name="connsiteX1476" fmla="*/ 8581269 w 9350805"/>
              <a:gd name="connsiteY1476" fmla="*/ 3682455 h 5692775"/>
              <a:gd name="connsiteX1477" fmla="*/ 8648838 w 9350805"/>
              <a:gd name="connsiteY1477" fmla="*/ 3712516 h 5692775"/>
              <a:gd name="connsiteX1478" fmla="*/ 8682622 w 9350805"/>
              <a:gd name="connsiteY1478" fmla="*/ 3727547 h 5692775"/>
              <a:gd name="connsiteX1479" fmla="*/ 8708899 w 9350805"/>
              <a:gd name="connsiteY1479" fmla="*/ 3753850 h 5692775"/>
              <a:gd name="connsiteX1480" fmla="*/ 8735176 w 9350805"/>
              <a:gd name="connsiteY1480" fmla="*/ 3746335 h 5692775"/>
              <a:gd name="connsiteX1481" fmla="*/ 8780222 w 9350805"/>
              <a:gd name="connsiteY1481" fmla="*/ 3738819 h 5692775"/>
              <a:gd name="connsiteX1482" fmla="*/ 8814006 w 9350805"/>
              <a:gd name="connsiteY1482" fmla="*/ 3723789 h 5692775"/>
              <a:gd name="connsiteX1483" fmla="*/ 8844037 w 9350805"/>
              <a:gd name="connsiteY1483" fmla="*/ 3712516 h 5692775"/>
              <a:gd name="connsiteX1484" fmla="*/ 8851545 w 9350805"/>
              <a:gd name="connsiteY1484" fmla="*/ 3708758 h 5692775"/>
              <a:gd name="connsiteX1485" fmla="*/ 8926622 w 9350805"/>
              <a:gd name="connsiteY1485" fmla="*/ 3701243 h 5692775"/>
              <a:gd name="connsiteX1486" fmla="*/ 8997944 w 9350805"/>
              <a:gd name="connsiteY1486" fmla="*/ 3693728 h 5692775"/>
              <a:gd name="connsiteX1487" fmla="*/ 9031729 w 9350805"/>
              <a:gd name="connsiteY1487" fmla="*/ 3697486 h 5692775"/>
              <a:gd name="connsiteX1488" fmla="*/ 9039237 w 9350805"/>
              <a:gd name="connsiteY1488" fmla="*/ 3682455 h 5692775"/>
              <a:gd name="connsiteX1489" fmla="*/ 9133083 w 9350805"/>
              <a:gd name="connsiteY1489" fmla="*/ 3644879 h 5692775"/>
              <a:gd name="connsiteX1490" fmla="*/ 9151852 w 9350805"/>
              <a:gd name="connsiteY1490" fmla="*/ 3656152 h 5692775"/>
              <a:gd name="connsiteX1491" fmla="*/ 9204405 w 9350805"/>
              <a:gd name="connsiteY1491" fmla="*/ 3637364 h 5692775"/>
              <a:gd name="connsiteX1492" fmla="*/ 9283236 w 9350805"/>
              <a:gd name="connsiteY1492" fmla="*/ 3656152 h 5692775"/>
              <a:gd name="connsiteX1493" fmla="*/ 9253205 w 9350805"/>
              <a:gd name="connsiteY1493" fmla="*/ 3671182 h 5692775"/>
              <a:gd name="connsiteX1494" fmla="*/ 9234436 w 9350805"/>
              <a:gd name="connsiteY1494" fmla="*/ 3678698 h 5692775"/>
              <a:gd name="connsiteX1495" fmla="*/ 9189390 w 9350805"/>
              <a:gd name="connsiteY1495" fmla="*/ 3697486 h 5692775"/>
              <a:gd name="connsiteX1496" fmla="*/ 9166867 w 9350805"/>
              <a:gd name="connsiteY1496" fmla="*/ 3712516 h 5692775"/>
              <a:gd name="connsiteX1497" fmla="*/ 9151852 w 9350805"/>
              <a:gd name="connsiteY1497" fmla="*/ 3716274 h 5692775"/>
              <a:gd name="connsiteX1498" fmla="*/ 9121821 w 9350805"/>
              <a:gd name="connsiteY1498" fmla="*/ 3720031 h 5692775"/>
              <a:gd name="connsiteX1499" fmla="*/ 9084283 w 9350805"/>
              <a:gd name="connsiteY1499" fmla="*/ 3735062 h 5692775"/>
              <a:gd name="connsiteX1500" fmla="*/ 9080529 w 9350805"/>
              <a:gd name="connsiteY1500" fmla="*/ 3738819 h 5692775"/>
              <a:gd name="connsiteX1501" fmla="*/ 9005452 w 9350805"/>
              <a:gd name="connsiteY1501" fmla="*/ 3768880 h 5692775"/>
              <a:gd name="connsiteX1502" fmla="*/ 8982929 w 9350805"/>
              <a:gd name="connsiteY1502" fmla="*/ 3783911 h 5692775"/>
              <a:gd name="connsiteX1503" fmla="*/ 8956652 w 9350805"/>
              <a:gd name="connsiteY1503" fmla="*/ 3787668 h 5692775"/>
              <a:gd name="connsiteX1504" fmla="*/ 8941637 w 9350805"/>
              <a:gd name="connsiteY1504" fmla="*/ 3791426 h 5692775"/>
              <a:gd name="connsiteX1505" fmla="*/ 8896591 w 9350805"/>
              <a:gd name="connsiteY1505" fmla="*/ 3810214 h 5692775"/>
              <a:gd name="connsiteX1506" fmla="*/ 8881576 w 9350805"/>
              <a:gd name="connsiteY1506" fmla="*/ 3821487 h 5692775"/>
              <a:gd name="connsiteX1507" fmla="*/ 8881576 w 9350805"/>
              <a:gd name="connsiteY1507" fmla="*/ 3813971 h 5692775"/>
              <a:gd name="connsiteX1508" fmla="*/ 8844037 w 9350805"/>
              <a:gd name="connsiteY1508" fmla="*/ 3821487 h 5692775"/>
              <a:gd name="connsiteX1509" fmla="*/ 8851545 w 9350805"/>
              <a:gd name="connsiteY1509" fmla="*/ 3832760 h 5692775"/>
              <a:gd name="connsiteX1510" fmla="*/ 8814006 w 9350805"/>
              <a:gd name="connsiteY1510" fmla="*/ 3851548 h 5692775"/>
              <a:gd name="connsiteX1511" fmla="*/ 8783976 w 9350805"/>
              <a:gd name="connsiteY1511" fmla="*/ 3859063 h 5692775"/>
              <a:gd name="connsiteX1512" fmla="*/ 8753945 w 9350805"/>
              <a:gd name="connsiteY1512" fmla="*/ 3855305 h 5692775"/>
              <a:gd name="connsiteX1513" fmla="*/ 8746437 w 9350805"/>
              <a:gd name="connsiteY1513" fmla="*/ 3862820 h 5692775"/>
              <a:gd name="connsiteX1514" fmla="*/ 8750191 w 9350805"/>
              <a:gd name="connsiteY1514" fmla="*/ 3874093 h 5692775"/>
              <a:gd name="connsiteX1515" fmla="*/ 8791483 w 9350805"/>
              <a:gd name="connsiteY1515" fmla="*/ 3900396 h 5692775"/>
              <a:gd name="connsiteX1516" fmla="*/ 8768960 w 9350805"/>
              <a:gd name="connsiteY1516" fmla="*/ 3907912 h 5692775"/>
              <a:gd name="connsiteX1517" fmla="*/ 8738930 w 9350805"/>
              <a:gd name="connsiteY1517" fmla="*/ 3900396 h 5692775"/>
              <a:gd name="connsiteX1518" fmla="*/ 8667607 w 9350805"/>
              <a:gd name="connsiteY1518" fmla="*/ 3907912 h 5692775"/>
              <a:gd name="connsiteX1519" fmla="*/ 8536223 w 9350805"/>
              <a:gd name="connsiteY1519" fmla="*/ 3922942 h 5692775"/>
              <a:gd name="connsiteX1520" fmla="*/ 8536223 w 9350805"/>
              <a:gd name="connsiteY1520" fmla="*/ 3926700 h 5692775"/>
              <a:gd name="connsiteX1521" fmla="*/ 8416100 w 9350805"/>
              <a:gd name="connsiteY1521" fmla="*/ 3953003 h 5692775"/>
              <a:gd name="connsiteX1522" fmla="*/ 8292224 w 9350805"/>
              <a:gd name="connsiteY1522" fmla="*/ 3994337 h 5692775"/>
              <a:gd name="connsiteX1523" fmla="*/ 8269700 w 9350805"/>
              <a:gd name="connsiteY1523" fmla="*/ 4001852 h 5692775"/>
              <a:gd name="connsiteX1524" fmla="*/ 8243424 w 9350805"/>
              <a:gd name="connsiteY1524" fmla="*/ 4005609 h 5692775"/>
              <a:gd name="connsiteX1525" fmla="*/ 8228408 w 9350805"/>
              <a:gd name="connsiteY1525" fmla="*/ 4024398 h 5692775"/>
              <a:gd name="connsiteX1526" fmla="*/ 8172100 w 9350805"/>
              <a:gd name="connsiteY1526" fmla="*/ 4046943 h 5692775"/>
              <a:gd name="connsiteX1527" fmla="*/ 8033208 w 9350805"/>
              <a:gd name="connsiteY1527" fmla="*/ 4095792 h 5692775"/>
              <a:gd name="connsiteX1528" fmla="*/ 7935609 w 9350805"/>
              <a:gd name="connsiteY1528" fmla="*/ 4118338 h 5692775"/>
              <a:gd name="connsiteX1529" fmla="*/ 7826748 w 9350805"/>
              <a:gd name="connsiteY1529" fmla="*/ 4148399 h 5692775"/>
              <a:gd name="connsiteX1530" fmla="*/ 7744163 w 9350805"/>
              <a:gd name="connsiteY1530" fmla="*/ 4204763 h 5692775"/>
              <a:gd name="connsiteX1531" fmla="*/ 7665332 w 9350805"/>
              <a:gd name="connsiteY1531" fmla="*/ 4298703 h 5692775"/>
              <a:gd name="connsiteX1532" fmla="*/ 7586502 w 9350805"/>
              <a:gd name="connsiteY1532" fmla="*/ 4362582 h 5692775"/>
              <a:gd name="connsiteX1533" fmla="*/ 7575240 w 9350805"/>
              <a:gd name="connsiteY1533" fmla="*/ 4381370 h 5692775"/>
              <a:gd name="connsiteX1534" fmla="*/ 7567733 w 9350805"/>
              <a:gd name="connsiteY1534" fmla="*/ 4388886 h 5692775"/>
              <a:gd name="connsiteX1535" fmla="*/ 7537702 w 9350805"/>
              <a:gd name="connsiteY1535" fmla="*/ 4415189 h 5692775"/>
              <a:gd name="connsiteX1536" fmla="*/ 7515179 w 9350805"/>
              <a:gd name="connsiteY1536" fmla="*/ 4441492 h 5692775"/>
              <a:gd name="connsiteX1537" fmla="*/ 7466380 w 9350805"/>
              <a:gd name="connsiteY1537" fmla="*/ 4479068 h 5692775"/>
              <a:gd name="connsiteX1538" fmla="*/ 7447610 w 9350805"/>
              <a:gd name="connsiteY1538" fmla="*/ 4501614 h 5692775"/>
              <a:gd name="connsiteX1539" fmla="*/ 7398810 w 9350805"/>
              <a:gd name="connsiteY1539" fmla="*/ 4535432 h 5692775"/>
              <a:gd name="connsiteX1540" fmla="*/ 7365026 w 9350805"/>
              <a:gd name="connsiteY1540" fmla="*/ 4576766 h 5692775"/>
              <a:gd name="connsiteX1541" fmla="*/ 7319980 w 9350805"/>
              <a:gd name="connsiteY1541" fmla="*/ 4621857 h 5692775"/>
              <a:gd name="connsiteX1542" fmla="*/ 7293703 w 9350805"/>
              <a:gd name="connsiteY1542" fmla="*/ 4640645 h 5692775"/>
              <a:gd name="connsiteX1543" fmla="*/ 7282442 w 9350805"/>
              <a:gd name="connsiteY1543" fmla="*/ 4651918 h 5692775"/>
              <a:gd name="connsiteX1544" fmla="*/ 7263672 w 9350805"/>
              <a:gd name="connsiteY1544" fmla="*/ 4670706 h 5692775"/>
              <a:gd name="connsiteX1545" fmla="*/ 7237396 w 9350805"/>
              <a:gd name="connsiteY1545" fmla="*/ 4697009 h 5692775"/>
              <a:gd name="connsiteX1546" fmla="*/ 7229888 w 9350805"/>
              <a:gd name="connsiteY1546" fmla="*/ 4708282 h 5692775"/>
              <a:gd name="connsiteX1547" fmla="*/ 7181088 w 9350805"/>
              <a:gd name="connsiteY1547" fmla="*/ 4745858 h 5692775"/>
              <a:gd name="connsiteX1548" fmla="*/ 7136042 w 9350805"/>
              <a:gd name="connsiteY1548" fmla="*/ 4783434 h 5692775"/>
              <a:gd name="connsiteX1549" fmla="*/ 7128534 w 9350805"/>
              <a:gd name="connsiteY1549" fmla="*/ 4790950 h 5692775"/>
              <a:gd name="connsiteX1550" fmla="*/ 7102258 w 9350805"/>
              <a:gd name="connsiteY1550" fmla="*/ 4824768 h 5692775"/>
              <a:gd name="connsiteX1551" fmla="*/ 7060965 w 9350805"/>
              <a:gd name="connsiteY1551" fmla="*/ 4862344 h 5692775"/>
              <a:gd name="connsiteX1552" fmla="*/ 7038442 w 9350805"/>
              <a:gd name="connsiteY1552" fmla="*/ 4869859 h 5692775"/>
              <a:gd name="connsiteX1553" fmla="*/ 7015919 w 9350805"/>
              <a:gd name="connsiteY1553" fmla="*/ 4903678 h 5692775"/>
              <a:gd name="connsiteX1554" fmla="*/ 6948350 w 9350805"/>
              <a:gd name="connsiteY1554" fmla="*/ 4952527 h 5692775"/>
              <a:gd name="connsiteX1555" fmla="*/ 6907058 w 9350805"/>
              <a:gd name="connsiteY1555" fmla="*/ 4993860 h 5692775"/>
              <a:gd name="connsiteX1556" fmla="*/ 6892043 w 9350805"/>
              <a:gd name="connsiteY1556" fmla="*/ 5008891 h 5692775"/>
              <a:gd name="connsiteX1557" fmla="*/ 6873274 w 9350805"/>
              <a:gd name="connsiteY1557" fmla="*/ 5027679 h 5692775"/>
              <a:gd name="connsiteX1558" fmla="*/ 6850751 w 9350805"/>
              <a:gd name="connsiteY1558" fmla="*/ 5046467 h 5692775"/>
              <a:gd name="connsiteX1559" fmla="*/ 6846997 w 9350805"/>
              <a:gd name="connsiteY1559" fmla="*/ 5050224 h 5692775"/>
              <a:gd name="connsiteX1560" fmla="*/ 6764412 w 9350805"/>
              <a:gd name="connsiteY1560" fmla="*/ 5129134 h 5692775"/>
              <a:gd name="connsiteX1561" fmla="*/ 6678074 w 9350805"/>
              <a:gd name="connsiteY1561" fmla="*/ 5211802 h 5692775"/>
              <a:gd name="connsiteX1562" fmla="*/ 6591736 w 9350805"/>
              <a:gd name="connsiteY1562" fmla="*/ 5290711 h 5692775"/>
              <a:gd name="connsiteX1563" fmla="*/ 6505398 w 9350805"/>
              <a:gd name="connsiteY1563" fmla="*/ 5373379 h 5692775"/>
              <a:gd name="connsiteX1564" fmla="*/ 6445336 w 9350805"/>
              <a:gd name="connsiteY1564" fmla="*/ 5429743 h 5692775"/>
              <a:gd name="connsiteX1565" fmla="*/ 6407798 w 9350805"/>
              <a:gd name="connsiteY1565" fmla="*/ 5456046 h 5692775"/>
              <a:gd name="connsiteX1566" fmla="*/ 6389029 w 9350805"/>
              <a:gd name="connsiteY1566" fmla="*/ 5478592 h 5692775"/>
              <a:gd name="connsiteX1567" fmla="*/ 6328967 w 9350805"/>
              <a:gd name="connsiteY1567" fmla="*/ 5542471 h 5692775"/>
              <a:gd name="connsiteX1568" fmla="*/ 6302690 w 9350805"/>
              <a:gd name="connsiteY1568" fmla="*/ 5576289 h 5692775"/>
              <a:gd name="connsiteX1569" fmla="*/ 6302690 w 9350805"/>
              <a:gd name="connsiteY1569" fmla="*/ 5602593 h 5692775"/>
              <a:gd name="connsiteX1570" fmla="*/ 6268906 w 9350805"/>
              <a:gd name="connsiteY1570" fmla="*/ 5602593 h 5692775"/>
              <a:gd name="connsiteX1571" fmla="*/ 6193829 w 9350805"/>
              <a:gd name="connsiteY1571" fmla="*/ 5673987 h 5692775"/>
              <a:gd name="connsiteX1572" fmla="*/ 6160045 w 9350805"/>
              <a:gd name="connsiteY1572" fmla="*/ 5689018 h 5692775"/>
              <a:gd name="connsiteX1573" fmla="*/ 6096229 w 9350805"/>
              <a:gd name="connsiteY1573" fmla="*/ 5689018 h 5692775"/>
              <a:gd name="connsiteX1574" fmla="*/ 6069953 w 9350805"/>
              <a:gd name="connsiteY1574" fmla="*/ 5681502 h 5692775"/>
              <a:gd name="connsiteX1575" fmla="*/ 6114999 w 9350805"/>
              <a:gd name="connsiteY1575" fmla="*/ 5610108 h 5692775"/>
              <a:gd name="connsiteX1576" fmla="*/ 6107491 w 9350805"/>
              <a:gd name="connsiteY1576" fmla="*/ 5606350 h 5692775"/>
              <a:gd name="connsiteX1577" fmla="*/ 6054937 w 9350805"/>
              <a:gd name="connsiteY1577" fmla="*/ 5647684 h 5692775"/>
              <a:gd name="connsiteX1578" fmla="*/ 6039922 w 9350805"/>
              <a:gd name="connsiteY1578" fmla="*/ 5662714 h 5692775"/>
              <a:gd name="connsiteX1579" fmla="*/ 6028660 w 9350805"/>
              <a:gd name="connsiteY1579" fmla="*/ 5677745 h 5692775"/>
              <a:gd name="connsiteX1580" fmla="*/ 6017399 w 9350805"/>
              <a:gd name="connsiteY1580" fmla="*/ 5689018 h 5692775"/>
              <a:gd name="connsiteX1581" fmla="*/ 5927307 w 9350805"/>
              <a:gd name="connsiteY1581" fmla="*/ 5689018 h 5692775"/>
              <a:gd name="connsiteX1582" fmla="*/ 5927307 w 9350805"/>
              <a:gd name="connsiteY1582" fmla="*/ 5685260 h 5692775"/>
              <a:gd name="connsiteX1583" fmla="*/ 5942322 w 9350805"/>
              <a:gd name="connsiteY1583" fmla="*/ 5673987 h 5692775"/>
              <a:gd name="connsiteX1584" fmla="*/ 5968599 w 9350805"/>
              <a:gd name="connsiteY1584" fmla="*/ 5643926 h 5692775"/>
              <a:gd name="connsiteX1585" fmla="*/ 5983614 w 9350805"/>
              <a:gd name="connsiteY1585" fmla="*/ 5632654 h 5692775"/>
              <a:gd name="connsiteX1586" fmla="*/ 5998630 w 9350805"/>
              <a:gd name="connsiteY1586" fmla="*/ 5617623 h 5692775"/>
              <a:gd name="connsiteX1587" fmla="*/ 6024907 w 9350805"/>
              <a:gd name="connsiteY1587" fmla="*/ 5632654 h 5692775"/>
              <a:gd name="connsiteX1588" fmla="*/ 6028660 w 9350805"/>
              <a:gd name="connsiteY1588" fmla="*/ 5628896 h 5692775"/>
              <a:gd name="connsiteX1589" fmla="*/ 6013645 w 9350805"/>
              <a:gd name="connsiteY1589" fmla="*/ 5613865 h 5692775"/>
              <a:gd name="connsiteX1590" fmla="*/ 6017399 w 9350805"/>
              <a:gd name="connsiteY1590" fmla="*/ 5602593 h 5692775"/>
              <a:gd name="connsiteX1591" fmla="*/ 6009891 w 9350805"/>
              <a:gd name="connsiteY1591" fmla="*/ 5602593 h 5692775"/>
              <a:gd name="connsiteX1592" fmla="*/ 5983614 w 9350805"/>
              <a:gd name="connsiteY1592" fmla="*/ 5606350 h 5692775"/>
              <a:gd name="connsiteX1593" fmla="*/ 5923553 w 9350805"/>
              <a:gd name="connsiteY1593" fmla="*/ 5632654 h 5692775"/>
              <a:gd name="connsiteX1594" fmla="*/ 5874753 w 9350805"/>
              <a:gd name="connsiteY1594" fmla="*/ 5685260 h 5692775"/>
              <a:gd name="connsiteX1595" fmla="*/ 5859738 w 9350805"/>
              <a:gd name="connsiteY1595" fmla="*/ 5689018 h 5692775"/>
              <a:gd name="connsiteX1596" fmla="*/ 5799676 w 9350805"/>
              <a:gd name="connsiteY1596" fmla="*/ 5689018 h 5692775"/>
              <a:gd name="connsiteX1597" fmla="*/ 5777153 w 9350805"/>
              <a:gd name="connsiteY1597" fmla="*/ 5681502 h 5692775"/>
              <a:gd name="connsiteX1598" fmla="*/ 5762138 w 9350805"/>
              <a:gd name="connsiteY1598" fmla="*/ 5681502 h 5692775"/>
              <a:gd name="connsiteX1599" fmla="*/ 5735861 w 9350805"/>
              <a:gd name="connsiteY1599" fmla="*/ 5692775 h 5692775"/>
              <a:gd name="connsiteX1600" fmla="*/ 5773400 w 9350805"/>
              <a:gd name="connsiteY1600" fmla="*/ 5673987 h 5692775"/>
              <a:gd name="connsiteX1601" fmla="*/ 5788415 w 9350805"/>
              <a:gd name="connsiteY1601" fmla="*/ 5640169 h 5692775"/>
              <a:gd name="connsiteX1602" fmla="*/ 5762138 w 9350805"/>
              <a:gd name="connsiteY1602" fmla="*/ 5643926 h 5692775"/>
              <a:gd name="connsiteX1603" fmla="*/ 5758384 w 9350805"/>
              <a:gd name="connsiteY1603" fmla="*/ 5640169 h 5692775"/>
              <a:gd name="connsiteX1604" fmla="*/ 5840969 w 9350805"/>
              <a:gd name="connsiteY1604" fmla="*/ 5576289 h 5692775"/>
              <a:gd name="connsiteX1605" fmla="*/ 5889769 w 9350805"/>
              <a:gd name="connsiteY1605" fmla="*/ 5531198 h 5692775"/>
              <a:gd name="connsiteX1606" fmla="*/ 5897276 w 9350805"/>
              <a:gd name="connsiteY1606" fmla="*/ 5512410 h 5692775"/>
              <a:gd name="connsiteX1607" fmla="*/ 5889769 w 9350805"/>
              <a:gd name="connsiteY1607" fmla="*/ 5508652 h 5692775"/>
              <a:gd name="connsiteX1608" fmla="*/ 5780907 w 9350805"/>
              <a:gd name="connsiteY1608" fmla="*/ 5598835 h 5692775"/>
              <a:gd name="connsiteX1609" fmla="*/ 5724600 w 9350805"/>
              <a:gd name="connsiteY1609" fmla="*/ 5647684 h 5692775"/>
              <a:gd name="connsiteX1610" fmla="*/ 5717092 w 9350805"/>
              <a:gd name="connsiteY1610" fmla="*/ 5662714 h 5692775"/>
              <a:gd name="connsiteX1611" fmla="*/ 5683308 w 9350805"/>
              <a:gd name="connsiteY1611" fmla="*/ 5689018 h 5692775"/>
              <a:gd name="connsiteX1612" fmla="*/ 5627000 w 9350805"/>
              <a:gd name="connsiteY1612" fmla="*/ 5689018 h 5692775"/>
              <a:gd name="connsiteX1613" fmla="*/ 5683308 w 9350805"/>
              <a:gd name="connsiteY1613" fmla="*/ 5613865 h 5692775"/>
              <a:gd name="connsiteX1614" fmla="*/ 5702077 w 9350805"/>
              <a:gd name="connsiteY1614" fmla="*/ 5598835 h 5692775"/>
              <a:gd name="connsiteX1615" fmla="*/ 5713338 w 9350805"/>
              <a:gd name="connsiteY1615" fmla="*/ 5553744 h 5692775"/>
              <a:gd name="connsiteX1616" fmla="*/ 5709584 w 9350805"/>
              <a:gd name="connsiteY1616" fmla="*/ 5549986 h 5692775"/>
              <a:gd name="connsiteX1617" fmla="*/ 5660785 w 9350805"/>
              <a:gd name="connsiteY1617" fmla="*/ 5580047 h 5692775"/>
              <a:gd name="connsiteX1618" fmla="*/ 5698323 w 9350805"/>
              <a:gd name="connsiteY1618" fmla="*/ 5519925 h 5692775"/>
              <a:gd name="connsiteX1619" fmla="*/ 5694569 w 9350805"/>
              <a:gd name="connsiteY1619" fmla="*/ 5516168 h 5692775"/>
              <a:gd name="connsiteX1620" fmla="*/ 5675800 w 9350805"/>
              <a:gd name="connsiteY1620" fmla="*/ 5516168 h 5692775"/>
              <a:gd name="connsiteX1621" fmla="*/ 5672046 w 9350805"/>
              <a:gd name="connsiteY1621" fmla="*/ 5542471 h 5692775"/>
              <a:gd name="connsiteX1622" fmla="*/ 5668292 w 9350805"/>
              <a:gd name="connsiteY1622" fmla="*/ 5538713 h 5692775"/>
              <a:gd name="connsiteX1623" fmla="*/ 5645769 w 9350805"/>
              <a:gd name="connsiteY1623" fmla="*/ 5546229 h 5692775"/>
              <a:gd name="connsiteX1624" fmla="*/ 5615738 w 9350805"/>
              <a:gd name="connsiteY1624" fmla="*/ 5572532 h 5692775"/>
              <a:gd name="connsiteX1625" fmla="*/ 5596969 w 9350805"/>
              <a:gd name="connsiteY1625" fmla="*/ 5572532 h 5692775"/>
              <a:gd name="connsiteX1626" fmla="*/ 5604477 w 9350805"/>
              <a:gd name="connsiteY1626" fmla="*/ 5565017 h 5692775"/>
              <a:gd name="connsiteX1627" fmla="*/ 5619492 w 9350805"/>
              <a:gd name="connsiteY1627" fmla="*/ 5549986 h 5692775"/>
              <a:gd name="connsiteX1628" fmla="*/ 5627000 w 9350805"/>
              <a:gd name="connsiteY1628" fmla="*/ 5534956 h 5692775"/>
              <a:gd name="connsiteX1629" fmla="*/ 5611985 w 9350805"/>
              <a:gd name="connsiteY1629" fmla="*/ 5527441 h 5692775"/>
              <a:gd name="connsiteX1630" fmla="*/ 5578200 w 9350805"/>
              <a:gd name="connsiteY1630" fmla="*/ 5553744 h 5692775"/>
              <a:gd name="connsiteX1631" fmla="*/ 5559431 w 9350805"/>
              <a:gd name="connsiteY1631" fmla="*/ 5561259 h 5692775"/>
              <a:gd name="connsiteX1632" fmla="*/ 5533154 w 9350805"/>
              <a:gd name="connsiteY1632" fmla="*/ 5576289 h 5692775"/>
              <a:gd name="connsiteX1633" fmla="*/ 5521893 w 9350805"/>
              <a:gd name="connsiteY1633" fmla="*/ 5591320 h 5692775"/>
              <a:gd name="connsiteX1634" fmla="*/ 5488108 w 9350805"/>
              <a:gd name="connsiteY1634" fmla="*/ 5625138 h 5692775"/>
              <a:gd name="connsiteX1635" fmla="*/ 5476847 w 9350805"/>
              <a:gd name="connsiteY1635" fmla="*/ 5628896 h 5692775"/>
              <a:gd name="connsiteX1636" fmla="*/ 5435554 w 9350805"/>
              <a:gd name="connsiteY1636" fmla="*/ 5628896 h 5692775"/>
              <a:gd name="connsiteX1637" fmla="*/ 5428047 w 9350805"/>
              <a:gd name="connsiteY1637" fmla="*/ 5602593 h 5692775"/>
              <a:gd name="connsiteX1638" fmla="*/ 5465585 w 9350805"/>
              <a:gd name="connsiteY1638" fmla="*/ 5580047 h 5692775"/>
              <a:gd name="connsiteX1639" fmla="*/ 5473093 w 9350805"/>
              <a:gd name="connsiteY1639" fmla="*/ 5557501 h 5692775"/>
              <a:gd name="connsiteX1640" fmla="*/ 5446816 w 9350805"/>
              <a:gd name="connsiteY1640" fmla="*/ 5549986 h 5692775"/>
              <a:gd name="connsiteX1641" fmla="*/ 5390508 w 9350805"/>
              <a:gd name="connsiteY1641" fmla="*/ 5568774 h 5692775"/>
              <a:gd name="connsiteX1642" fmla="*/ 5386754 w 9350805"/>
              <a:gd name="connsiteY1642" fmla="*/ 5572532 h 5692775"/>
              <a:gd name="connsiteX1643" fmla="*/ 5379247 w 9350805"/>
              <a:gd name="connsiteY1643" fmla="*/ 5572532 h 5692775"/>
              <a:gd name="connsiteX1644" fmla="*/ 5443062 w 9350805"/>
              <a:gd name="connsiteY1644" fmla="*/ 5482349 h 5692775"/>
              <a:gd name="connsiteX1645" fmla="*/ 5375493 w 9350805"/>
              <a:gd name="connsiteY1645" fmla="*/ 5519925 h 5692775"/>
              <a:gd name="connsiteX1646" fmla="*/ 5386754 w 9350805"/>
              <a:gd name="connsiteY1646" fmla="*/ 5493622 h 5692775"/>
              <a:gd name="connsiteX1647" fmla="*/ 5379247 w 9350805"/>
              <a:gd name="connsiteY1647" fmla="*/ 5489864 h 5692775"/>
              <a:gd name="connsiteX1648" fmla="*/ 5334201 w 9350805"/>
              <a:gd name="connsiteY1648" fmla="*/ 5527441 h 5692775"/>
              <a:gd name="connsiteX1649" fmla="*/ 5300416 w 9350805"/>
              <a:gd name="connsiteY1649" fmla="*/ 5546229 h 5692775"/>
              <a:gd name="connsiteX1650" fmla="*/ 5326693 w 9350805"/>
              <a:gd name="connsiteY1650" fmla="*/ 5504895 h 5692775"/>
              <a:gd name="connsiteX1651" fmla="*/ 5337955 w 9350805"/>
              <a:gd name="connsiteY1651" fmla="*/ 5471076 h 5692775"/>
              <a:gd name="connsiteX1652" fmla="*/ 5337955 w 9350805"/>
              <a:gd name="connsiteY1652" fmla="*/ 5456046 h 5692775"/>
              <a:gd name="connsiteX1653" fmla="*/ 5277893 w 9350805"/>
              <a:gd name="connsiteY1653" fmla="*/ 5471076 h 5692775"/>
              <a:gd name="connsiteX1654" fmla="*/ 5281647 w 9350805"/>
              <a:gd name="connsiteY1654" fmla="*/ 5425985 h 5692775"/>
              <a:gd name="connsiteX1655" fmla="*/ 5300416 w 9350805"/>
              <a:gd name="connsiteY1655" fmla="*/ 5407197 h 5692775"/>
              <a:gd name="connsiteX1656" fmla="*/ 5326693 w 9350805"/>
              <a:gd name="connsiteY1656" fmla="*/ 5380894 h 5692775"/>
              <a:gd name="connsiteX1657" fmla="*/ 5349216 w 9350805"/>
              <a:gd name="connsiteY1657" fmla="*/ 5362106 h 5692775"/>
              <a:gd name="connsiteX1658" fmla="*/ 5322939 w 9350805"/>
              <a:gd name="connsiteY1658" fmla="*/ 5377136 h 5692775"/>
              <a:gd name="connsiteX1659" fmla="*/ 5315432 w 9350805"/>
              <a:gd name="connsiteY1659" fmla="*/ 5350833 h 5692775"/>
              <a:gd name="connsiteX1660" fmla="*/ 5326693 w 9350805"/>
              <a:gd name="connsiteY1660" fmla="*/ 5320772 h 5692775"/>
              <a:gd name="connsiteX1661" fmla="*/ 5270386 w 9350805"/>
              <a:gd name="connsiteY1661" fmla="*/ 5362106 h 5692775"/>
              <a:gd name="connsiteX1662" fmla="*/ 5255370 w 9350805"/>
              <a:gd name="connsiteY1662" fmla="*/ 5373379 h 5692775"/>
              <a:gd name="connsiteX1663" fmla="*/ 5236601 w 9350805"/>
              <a:gd name="connsiteY1663" fmla="*/ 5384651 h 5692775"/>
              <a:gd name="connsiteX1664" fmla="*/ 5195309 w 9350805"/>
              <a:gd name="connsiteY1664" fmla="*/ 5418470 h 5692775"/>
              <a:gd name="connsiteX1665" fmla="*/ 5180294 w 9350805"/>
              <a:gd name="connsiteY1665" fmla="*/ 5422228 h 5692775"/>
              <a:gd name="connsiteX1666" fmla="*/ 5157771 w 9350805"/>
              <a:gd name="connsiteY1666" fmla="*/ 5471076 h 5692775"/>
              <a:gd name="connsiteX1667" fmla="*/ 5139001 w 9350805"/>
              <a:gd name="connsiteY1667" fmla="*/ 5471076 h 5692775"/>
              <a:gd name="connsiteX1668" fmla="*/ 5139001 w 9350805"/>
              <a:gd name="connsiteY1668" fmla="*/ 5459804 h 5692775"/>
              <a:gd name="connsiteX1669" fmla="*/ 5123986 w 9350805"/>
              <a:gd name="connsiteY1669" fmla="*/ 5471076 h 5692775"/>
              <a:gd name="connsiteX1670" fmla="*/ 5090201 w 9350805"/>
              <a:gd name="connsiteY1670" fmla="*/ 5478592 h 5692775"/>
              <a:gd name="connsiteX1671" fmla="*/ 5033894 w 9350805"/>
              <a:gd name="connsiteY1671" fmla="*/ 5519925 h 5692775"/>
              <a:gd name="connsiteX1672" fmla="*/ 5022632 w 9350805"/>
              <a:gd name="connsiteY1672" fmla="*/ 5501137 h 5692775"/>
              <a:gd name="connsiteX1673" fmla="*/ 5045155 w 9350805"/>
              <a:gd name="connsiteY1673" fmla="*/ 5467319 h 5692775"/>
              <a:gd name="connsiteX1674" fmla="*/ 5090201 w 9350805"/>
              <a:gd name="connsiteY1674" fmla="*/ 5437258 h 5692775"/>
              <a:gd name="connsiteX1675" fmla="*/ 5075186 w 9350805"/>
              <a:gd name="connsiteY1675" fmla="*/ 5441016 h 5692775"/>
              <a:gd name="connsiteX1676" fmla="*/ 5060171 w 9350805"/>
              <a:gd name="connsiteY1676" fmla="*/ 5441016 h 5692775"/>
              <a:gd name="connsiteX1677" fmla="*/ 5071432 w 9350805"/>
              <a:gd name="connsiteY1677" fmla="*/ 5429743 h 5692775"/>
              <a:gd name="connsiteX1678" fmla="*/ 5056417 w 9350805"/>
              <a:gd name="connsiteY1678" fmla="*/ 5425985 h 5692775"/>
              <a:gd name="connsiteX1679" fmla="*/ 5067678 w 9350805"/>
              <a:gd name="connsiteY1679" fmla="*/ 5399682 h 5692775"/>
              <a:gd name="connsiteX1680" fmla="*/ 5003863 w 9350805"/>
              <a:gd name="connsiteY1680" fmla="*/ 5410955 h 5692775"/>
              <a:gd name="connsiteX1681" fmla="*/ 5052663 w 9350805"/>
              <a:gd name="connsiteY1681" fmla="*/ 5388409 h 5692775"/>
              <a:gd name="connsiteX1682" fmla="*/ 5033894 w 9350805"/>
              <a:gd name="connsiteY1682" fmla="*/ 5380894 h 5692775"/>
              <a:gd name="connsiteX1683" fmla="*/ 5033894 w 9350805"/>
              <a:gd name="connsiteY1683" fmla="*/ 5347075 h 5692775"/>
              <a:gd name="connsiteX1684" fmla="*/ 5030140 w 9350805"/>
              <a:gd name="connsiteY1684" fmla="*/ 5305742 h 5692775"/>
              <a:gd name="connsiteX1685" fmla="*/ 5048909 w 9350805"/>
              <a:gd name="connsiteY1685" fmla="*/ 5294469 h 5692775"/>
              <a:gd name="connsiteX1686" fmla="*/ 5063925 w 9350805"/>
              <a:gd name="connsiteY1686" fmla="*/ 5290711 h 5692775"/>
              <a:gd name="connsiteX1687" fmla="*/ 5067678 w 9350805"/>
              <a:gd name="connsiteY1687" fmla="*/ 5245620 h 5692775"/>
              <a:gd name="connsiteX1688" fmla="*/ 5071432 w 9350805"/>
              <a:gd name="connsiteY1688" fmla="*/ 5241862 h 5692775"/>
              <a:gd name="connsiteX1689" fmla="*/ 5123986 w 9350805"/>
              <a:gd name="connsiteY1689" fmla="*/ 5185498 h 5692775"/>
              <a:gd name="connsiteX1690" fmla="*/ 5135247 w 9350805"/>
              <a:gd name="connsiteY1690" fmla="*/ 5193013 h 5692775"/>
              <a:gd name="connsiteX1691" fmla="*/ 5150263 w 9350805"/>
              <a:gd name="connsiteY1691" fmla="*/ 5185498 h 5692775"/>
              <a:gd name="connsiteX1692" fmla="*/ 5202817 w 9350805"/>
              <a:gd name="connsiteY1692" fmla="*/ 5140407 h 5692775"/>
              <a:gd name="connsiteX1693" fmla="*/ 5210324 w 9350805"/>
              <a:gd name="connsiteY1693" fmla="*/ 5136649 h 5692775"/>
              <a:gd name="connsiteX1694" fmla="*/ 5315432 w 9350805"/>
              <a:gd name="connsiteY1694" fmla="*/ 5038952 h 5692775"/>
              <a:gd name="connsiteX1695" fmla="*/ 5326693 w 9350805"/>
              <a:gd name="connsiteY1695" fmla="*/ 5027679 h 5692775"/>
              <a:gd name="connsiteX1696" fmla="*/ 5337955 w 9350805"/>
              <a:gd name="connsiteY1696" fmla="*/ 5016406 h 5692775"/>
              <a:gd name="connsiteX1697" fmla="*/ 5341708 w 9350805"/>
              <a:gd name="connsiteY1697" fmla="*/ 5016406 h 5692775"/>
              <a:gd name="connsiteX1698" fmla="*/ 5386754 w 9350805"/>
              <a:gd name="connsiteY1698" fmla="*/ 4971315 h 5692775"/>
              <a:gd name="connsiteX1699" fmla="*/ 5367985 w 9350805"/>
              <a:gd name="connsiteY1699" fmla="*/ 4960042 h 5692775"/>
              <a:gd name="connsiteX1700" fmla="*/ 5383001 w 9350805"/>
              <a:gd name="connsiteY1700" fmla="*/ 4945011 h 5692775"/>
              <a:gd name="connsiteX1701" fmla="*/ 5409278 w 9350805"/>
              <a:gd name="connsiteY1701" fmla="*/ 4926223 h 5692775"/>
              <a:gd name="connsiteX1702" fmla="*/ 5435554 w 9350805"/>
              <a:gd name="connsiteY1702" fmla="*/ 4899920 h 5692775"/>
              <a:gd name="connsiteX1703" fmla="*/ 5480600 w 9350805"/>
              <a:gd name="connsiteY1703" fmla="*/ 4877374 h 5692775"/>
              <a:gd name="connsiteX1704" fmla="*/ 5484354 w 9350805"/>
              <a:gd name="connsiteY1704" fmla="*/ 4877374 h 5692775"/>
              <a:gd name="connsiteX1705" fmla="*/ 5469339 w 9350805"/>
              <a:gd name="connsiteY1705" fmla="*/ 4869859 h 5692775"/>
              <a:gd name="connsiteX1706" fmla="*/ 5469339 w 9350805"/>
              <a:gd name="connsiteY1706" fmla="*/ 4866102 h 5692775"/>
              <a:gd name="connsiteX1707" fmla="*/ 5503123 w 9350805"/>
              <a:gd name="connsiteY1707" fmla="*/ 4866102 h 5692775"/>
              <a:gd name="connsiteX1708" fmla="*/ 5514385 w 9350805"/>
              <a:gd name="connsiteY1708" fmla="*/ 4805980 h 5692775"/>
              <a:gd name="connsiteX1709" fmla="*/ 5544416 w 9350805"/>
              <a:gd name="connsiteY1709" fmla="*/ 4798465 h 5692775"/>
              <a:gd name="connsiteX1710" fmla="*/ 5563185 w 9350805"/>
              <a:gd name="connsiteY1710" fmla="*/ 4798465 h 5692775"/>
              <a:gd name="connsiteX1711" fmla="*/ 5563185 w 9350805"/>
              <a:gd name="connsiteY1711" fmla="*/ 4775919 h 5692775"/>
              <a:gd name="connsiteX1712" fmla="*/ 5548169 w 9350805"/>
              <a:gd name="connsiteY1712" fmla="*/ 4775919 h 5692775"/>
              <a:gd name="connsiteX1713" fmla="*/ 5503123 w 9350805"/>
              <a:gd name="connsiteY1713" fmla="*/ 4783434 h 5692775"/>
              <a:gd name="connsiteX1714" fmla="*/ 5488108 w 9350805"/>
              <a:gd name="connsiteY1714" fmla="*/ 4772161 h 5692775"/>
              <a:gd name="connsiteX1715" fmla="*/ 5563185 w 9350805"/>
              <a:gd name="connsiteY1715" fmla="*/ 4749616 h 5692775"/>
              <a:gd name="connsiteX1716" fmla="*/ 5604477 w 9350805"/>
              <a:gd name="connsiteY1716" fmla="*/ 4730828 h 5692775"/>
              <a:gd name="connsiteX1717" fmla="*/ 5634508 w 9350805"/>
              <a:gd name="connsiteY1717" fmla="*/ 4704525 h 5692775"/>
              <a:gd name="connsiteX1718" fmla="*/ 5634508 w 9350805"/>
              <a:gd name="connsiteY1718" fmla="*/ 4700767 h 5692775"/>
              <a:gd name="connsiteX1719" fmla="*/ 5615738 w 9350805"/>
              <a:gd name="connsiteY1719" fmla="*/ 4704525 h 5692775"/>
              <a:gd name="connsiteX1720" fmla="*/ 5623246 w 9350805"/>
              <a:gd name="connsiteY1720" fmla="*/ 4689494 h 5692775"/>
              <a:gd name="connsiteX1721" fmla="*/ 5596969 w 9350805"/>
              <a:gd name="connsiteY1721" fmla="*/ 4693252 h 5692775"/>
              <a:gd name="connsiteX1722" fmla="*/ 5593215 w 9350805"/>
              <a:gd name="connsiteY1722" fmla="*/ 4708282 h 5692775"/>
              <a:gd name="connsiteX1723" fmla="*/ 5581954 w 9350805"/>
              <a:gd name="connsiteY1723" fmla="*/ 4708282 h 5692775"/>
              <a:gd name="connsiteX1724" fmla="*/ 5578200 w 9350805"/>
              <a:gd name="connsiteY1724" fmla="*/ 4697009 h 5692775"/>
              <a:gd name="connsiteX1725" fmla="*/ 5559431 w 9350805"/>
              <a:gd name="connsiteY1725" fmla="*/ 4697009 h 5692775"/>
              <a:gd name="connsiteX1726" fmla="*/ 5525646 w 9350805"/>
              <a:gd name="connsiteY1726" fmla="*/ 4730828 h 5692775"/>
              <a:gd name="connsiteX1727" fmla="*/ 5454324 w 9350805"/>
              <a:gd name="connsiteY1727" fmla="*/ 4745858 h 5692775"/>
              <a:gd name="connsiteX1728" fmla="*/ 5428047 w 9350805"/>
              <a:gd name="connsiteY1728" fmla="*/ 4745858 h 5692775"/>
              <a:gd name="connsiteX1729" fmla="*/ 5461831 w 9350805"/>
              <a:gd name="connsiteY1729" fmla="*/ 4723313 h 5692775"/>
              <a:gd name="connsiteX1730" fmla="*/ 5461831 w 9350805"/>
              <a:gd name="connsiteY1730" fmla="*/ 4719555 h 5692775"/>
              <a:gd name="connsiteX1731" fmla="*/ 5435554 w 9350805"/>
              <a:gd name="connsiteY1731" fmla="*/ 4723313 h 5692775"/>
              <a:gd name="connsiteX1732" fmla="*/ 5416785 w 9350805"/>
              <a:gd name="connsiteY1732" fmla="*/ 4704525 h 5692775"/>
              <a:gd name="connsiteX1733" fmla="*/ 5450570 w 9350805"/>
              <a:gd name="connsiteY1733" fmla="*/ 4697009 h 5692775"/>
              <a:gd name="connsiteX1734" fmla="*/ 5465585 w 9350805"/>
              <a:gd name="connsiteY1734" fmla="*/ 4708282 h 5692775"/>
              <a:gd name="connsiteX1735" fmla="*/ 5476847 w 9350805"/>
              <a:gd name="connsiteY1735" fmla="*/ 4670706 h 5692775"/>
              <a:gd name="connsiteX1736" fmla="*/ 5450570 w 9350805"/>
              <a:gd name="connsiteY1736" fmla="*/ 4670706 h 5692775"/>
              <a:gd name="connsiteX1737" fmla="*/ 5469339 w 9350805"/>
              <a:gd name="connsiteY1737" fmla="*/ 4648160 h 5692775"/>
              <a:gd name="connsiteX1738" fmla="*/ 5461831 w 9350805"/>
              <a:gd name="connsiteY1738" fmla="*/ 4636888 h 5692775"/>
              <a:gd name="connsiteX1739" fmla="*/ 5476847 w 9350805"/>
              <a:gd name="connsiteY1739" fmla="*/ 4633130 h 5692775"/>
              <a:gd name="connsiteX1740" fmla="*/ 5476847 w 9350805"/>
              <a:gd name="connsiteY1740" fmla="*/ 4651918 h 5692775"/>
              <a:gd name="connsiteX1741" fmla="*/ 5488108 w 9350805"/>
              <a:gd name="connsiteY1741" fmla="*/ 4663191 h 5692775"/>
              <a:gd name="connsiteX1742" fmla="*/ 5521893 w 9350805"/>
              <a:gd name="connsiteY1742" fmla="*/ 4659433 h 5692775"/>
              <a:gd name="connsiteX1743" fmla="*/ 5536908 w 9350805"/>
              <a:gd name="connsiteY1743" fmla="*/ 4644403 h 5692775"/>
              <a:gd name="connsiteX1744" fmla="*/ 5551923 w 9350805"/>
              <a:gd name="connsiteY1744" fmla="*/ 4633130 h 5692775"/>
              <a:gd name="connsiteX1745" fmla="*/ 5574446 w 9350805"/>
              <a:gd name="connsiteY1745" fmla="*/ 4640645 h 5692775"/>
              <a:gd name="connsiteX1746" fmla="*/ 5570692 w 9350805"/>
              <a:gd name="connsiteY1746" fmla="*/ 4648160 h 5692775"/>
              <a:gd name="connsiteX1747" fmla="*/ 5551923 w 9350805"/>
              <a:gd name="connsiteY1747" fmla="*/ 4640645 h 5692775"/>
              <a:gd name="connsiteX1748" fmla="*/ 5555677 w 9350805"/>
              <a:gd name="connsiteY1748" fmla="*/ 4663191 h 5692775"/>
              <a:gd name="connsiteX1749" fmla="*/ 5544416 w 9350805"/>
              <a:gd name="connsiteY1749" fmla="*/ 4674464 h 5692775"/>
              <a:gd name="connsiteX1750" fmla="*/ 5551923 w 9350805"/>
              <a:gd name="connsiteY1750" fmla="*/ 4678221 h 5692775"/>
              <a:gd name="connsiteX1751" fmla="*/ 5589462 w 9350805"/>
              <a:gd name="connsiteY1751" fmla="*/ 4640645 h 5692775"/>
              <a:gd name="connsiteX1752" fmla="*/ 5630754 w 9350805"/>
              <a:gd name="connsiteY1752" fmla="*/ 4614342 h 5692775"/>
              <a:gd name="connsiteX1753" fmla="*/ 5660785 w 9350805"/>
              <a:gd name="connsiteY1753" fmla="*/ 4610584 h 5692775"/>
              <a:gd name="connsiteX1754" fmla="*/ 5713338 w 9350805"/>
              <a:gd name="connsiteY1754" fmla="*/ 4603069 h 5692775"/>
              <a:gd name="connsiteX1755" fmla="*/ 5728354 w 9350805"/>
              <a:gd name="connsiteY1755" fmla="*/ 4599312 h 5692775"/>
              <a:gd name="connsiteX1756" fmla="*/ 5769646 w 9350805"/>
              <a:gd name="connsiteY1756" fmla="*/ 4569251 h 5692775"/>
              <a:gd name="connsiteX1757" fmla="*/ 5784661 w 9350805"/>
              <a:gd name="connsiteY1757" fmla="*/ 4550463 h 5692775"/>
              <a:gd name="connsiteX1758" fmla="*/ 5803430 w 9350805"/>
              <a:gd name="connsiteY1758" fmla="*/ 4531675 h 5692775"/>
              <a:gd name="connsiteX1759" fmla="*/ 5814692 w 9350805"/>
              <a:gd name="connsiteY1759" fmla="*/ 4539190 h 5692775"/>
              <a:gd name="connsiteX1760" fmla="*/ 5814692 w 9350805"/>
              <a:gd name="connsiteY1760" fmla="*/ 4531675 h 5692775"/>
              <a:gd name="connsiteX1761" fmla="*/ 5840969 w 9350805"/>
              <a:gd name="connsiteY1761" fmla="*/ 4527917 h 5692775"/>
              <a:gd name="connsiteX1762" fmla="*/ 5859738 w 9350805"/>
              <a:gd name="connsiteY1762" fmla="*/ 4524159 h 5692775"/>
              <a:gd name="connsiteX1763" fmla="*/ 5852230 w 9350805"/>
              <a:gd name="connsiteY1763" fmla="*/ 4501614 h 5692775"/>
              <a:gd name="connsiteX1764" fmla="*/ 5893522 w 9350805"/>
              <a:gd name="connsiteY1764" fmla="*/ 4486583 h 5692775"/>
              <a:gd name="connsiteX1765" fmla="*/ 5904784 w 9350805"/>
              <a:gd name="connsiteY1765" fmla="*/ 4475310 h 5692775"/>
              <a:gd name="connsiteX1766" fmla="*/ 5886015 w 9350805"/>
              <a:gd name="connsiteY1766" fmla="*/ 4464038 h 5692775"/>
              <a:gd name="connsiteX1767" fmla="*/ 5912292 w 9350805"/>
              <a:gd name="connsiteY1767" fmla="*/ 4449007 h 5692775"/>
              <a:gd name="connsiteX1768" fmla="*/ 5946076 w 9350805"/>
              <a:gd name="connsiteY1768" fmla="*/ 4426462 h 5692775"/>
              <a:gd name="connsiteX1769" fmla="*/ 5976107 w 9350805"/>
              <a:gd name="connsiteY1769" fmla="*/ 4400158 h 5692775"/>
              <a:gd name="connsiteX1770" fmla="*/ 5991122 w 9350805"/>
              <a:gd name="connsiteY1770" fmla="*/ 4388886 h 5692775"/>
              <a:gd name="connsiteX1771" fmla="*/ 5987368 w 9350805"/>
              <a:gd name="connsiteY1771" fmla="*/ 4381370 h 5692775"/>
              <a:gd name="connsiteX1772" fmla="*/ 5976107 w 9350805"/>
              <a:gd name="connsiteY1772" fmla="*/ 4385128 h 5692775"/>
              <a:gd name="connsiteX1773" fmla="*/ 5949830 w 9350805"/>
              <a:gd name="connsiteY1773" fmla="*/ 4388886 h 5692775"/>
              <a:gd name="connsiteX1774" fmla="*/ 5931061 w 9350805"/>
              <a:gd name="connsiteY1774" fmla="*/ 4388886 h 5692775"/>
              <a:gd name="connsiteX1775" fmla="*/ 5901030 w 9350805"/>
              <a:gd name="connsiteY1775" fmla="*/ 4403916 h 5692775"/>
              <a:gd name="connsiteX1776" fmla="*/ 5844722 w 9350805"/>
              <a:gd name="connsiteY1776" fmla="*/ 4422704 h 5692775"/>
              <a:gd name="connsiteX1777" fmla="*/ 5814692 w 9350805"/>
              <a:gd name="connsiteY1777" fmla="*/ 4418946 h 5692775"/>
              <a:gd name="connsiteX1778" fmla="*/ 5777153 w 9350805"/>
              <a:gd name="connsiteY1778" fmla="*/ 4418946 h 5692775"/>
              <a:gd name="connsiteX1779" fmla="*/ 5769646 w 9350805"/>
              <a:gd name="connsiteY1779" fmla="*/ 4437734 h 5692775"/>
              <a:gd name="connsiteX1780" fmla="*/ 5720846 w 9350805"/>
              <a:gd name="connsiteY1780" fmla="*/ 4437734 h 5692775"/>
              <a:gd name="connsiteX1781" fmla="*/ 5705831 w 9350805"/>
              <a:gd name="connsiteY1781" fmla="*/ 4437734 h 5692775"/>
              <a:gd name="connsiteX1782" fmla="*/ 5608231 w 9350805"/>
              <a:gd name="connsiteY1782" fmla="*/ 4460280 h 5692775"/>
              <a:gd name="connsiteX1783" fmla="*/ 5596969 w 9350805"/>
              <a:gd name="connsiteY1783" fmla="*/ 4467795 h 5692775"/>
              <a:gd name="connsiteX1784" fmla="*/ 5596969 w 9350805"/>
              <a:gd name="connsiteY1784" fmla="*/ 4475310 h 5692775"/>
              <a:gd name="connsiteX1785" fmla="*/ 5645769 w 9350805"/>
              <a:gd name="connsiteY1785" fmla="*/ 4471553 h 5692775"/>
              <a:gd name="connsiteX1786" fmla="*/ 5645769 w 9350805"/>
              <a:gd name="connsiteY1786" fmla="*/ 4475310 h 5692775"/>
              <a:gd name="connsiteX1787" fmla="*/ 5544416 w 9350805"/>
              <a:gd name="connsiteY1787" fmla="*/ 4497856 h 5692775"/>
              <a:gd name="connsiteX1788" fmla="*/ 5544416 w 9350805"/>
              <a:gd name="connsiteY1788" fmla="*/ 4494099 h 5692775"/>
              <a:gd name="connsiteX1789" fmla="*/ 5578200 w 9350805"/>
              <a:gd name="connsiteY1789" fmla="*/ 4475310 h 5692775"/>
              <a:gd name="connsiteX1790" fmla="*/ 5578200 w 9350805"/>
              <a:gd name="connsiteY1790" fmla="*/ 4471553 h 5692775"/>
              <a:gd name="connsiteX1791" fmla="*/ 5555677 w 9350805"/>
              <a:gd name="connsiteY1791" fmla="*/ 4471553 h 5692775"/>
              <a:gd name="connsiteX1792" fmla="*/ 5514385 w 9350805"/>
              <a:gd name="connsiteY1792" fmla="*/ 4486583 h 5692775"/>
              <a:gd name="connsiteX1793" fmla="*/ 5514385 w 9350805"/>
              <a:gd name="connsiteY1793" fmla="*/ 4505371 h 5692775"/>
              <a:gd name="connsiteX1794" fmla="*/ 5491862 w 9350805"/>
              <a:gd name="connsiteY1794" fmla="*/ 4509129 h 5692775"/>
              <a:gd name="connsiteX1795" fmla="*/ 5465585 w 9350805"/>
              <a:gd name="connsiteY1795" fmla="*/ 4494099 h 5692775"/>
              <a:gd name="connsiteX1796" fmla="*/ 5375493 w 9350805"/>
              <a:gd name="connsiteY1796" fmla="*/ 4512887 h 5692775"/>
              <a:gd name="connsiteX1797" fmla="*/ 5304170 w 9350805"/>
              <a:gd name="connsiteY1797" fmla="*/ 4527917 h 5692775"/>
              <a:gd name="connsiteX1798" fmla="*/ 5225340 w 9350805"/>
              <a:gd name="connsiteY1798" fmla="*/ 4542947 h 5692775"/>
              <a:gd name="connsiteX1799" fmla="*/ 5206570 w 9350805"/>
              <a:gd name="connsiteY1799" fmla="*/ 4550463 h 5692775"/>
              <a:gd name="connsiteX1800" fmla="*/ 4970079 w 9350805"/>
              <a:gd name="connsiteY1800" fmla="*/ 4591796 h 5692775"/>
              <a:gd name="connsiteX1801" fmla="*/ 4943802 w 9350805"/>
              <a:gd name="connsiteY1801" fmla="*/ 4584281 h 5692775"/>
              <a:gd name="connsiteX1802" fmla="*/ 4898756 w 9350805"/>
              <a:gd name="connsiteY1802" fmla="*/ 4606827 h 5692775"/>
              <a:gd name="connsiteX1803" fmla="*/ 4831187 w 9350805"/>
              <a:gd name="connsiteY1803" fmla="*/ 4614342 h 5692775"/>
              <a:gd name="connsiteX1804" fmla="*/ 4819925 w 9350805"/>
              <a:gd name="connsiteY1804" fmla="*/ 4610584 h 5692775"/>
              <a:gd name="connsiteX1805" fmla="*/ 4801156 w 9350805"/>
              <a:gd name="connsiteY1805" fmla="*/ 4610584 h 5692775"/>
              <a:gd name="connsiteX1806" fmla="*/ 4718572 w 9350805"/>
              <a:gd name="connsiteY1806" fmla="*/ 4614342 h 5692775"/>
              <a:gd name="connsiteX1807" fmla="*/ 4703556 w 9350805"/>
              <a:gd name="connsiteY1807" fmla="*/ 4633130 h 5692775"/>
              <a:gd name="connsiteX1808" fmla="*/ 4699803 w 9350805"/>
              <a:gd name="connsiteY1808" fmla="*/ 4633130 h 5692775"/>
              <a:gd name="connsiteX1809" fmla="*/ 4651003 w 9350805"/>
              <a:gd name="connsiteY1809" fmla="*/ 4636888 h 5692775"/>
              <a:gd name="connsiteX1810" fmla="*/ 4624726 w 9350805"/>
              <a:gd name="connsiteY1810" fmla="*/ 4648160 h 5692775"/>
              <a:gd name="connsiteX1811" fmla="*/ 4523372 w 9350805"/>
              <a:gd name="connsiteY1811" fmla="*/ 4659433 h 5692775"/>
              <a:gd name="connsiteX1812" fmla="*/ 4391988 w 9350805"/>
              <a:gd name="connsiteY1812" fmla="*/ 4674464 h 5692775"/>
              <a:gd name="connsiteX1813" fmla="*/ 4290635 w 9350805"/>
              <a:gd name="connsiteY1813" fmla="*/ 4693252 h 5692775"/>
              <a:gd name="connsiteX1814" fmla="*/ 4230573 w 9350805"/>
              <a:gd name="connsiteY1814" fmla="*/ 4693252 h 5692775"/>
              <a:gd name="connsiteX1815" fmla="*/ 4219312 w 9350805"/>
              <a:gd name="connsiteY1815" fmla="*/ 4697009 h 5692775"/>
              <a:gd name="connsiteX1816" fmla="*/ 4069158 w 9350805"/>
              <a:gd name="connsiteY1816" fmla="*/ 4719555 h 5692775"/>
              <a:gd name="connsiteX1817" fmla="*/ 4016604 w 9350805"/>
              <a:gd name="connsiteY1817" fmla="*/ 4730828 h 5692775"/>
              <a:gd name="connsiteX1818" fmla="*/ 3997835 w 9350805"/>
              <a:gd name="connsiteY1818" fmla="*/ 4734585 h 5692775"/>
              <a:gd name="connsiteX1819" fmla="*/ 3847682 w 9350805"/>
              <a:gd name="connsiteY1819" fmla="*/ 4749616 h 5692775"/>
              <a:gd name="connsiteX1820" fmla="*/ 3644975 w 9350805"/>
              <a:gd name="connsiteY1820" fmla="*/ 4779677 h 5692775"/>
              <a:gd name="connsiteX1821" fmla="*/ 3622452 w 9350805"/>
              <a:gd name="connsiteY1821" fmla="*/ 4794707 h 5692775"/>
              <a:gd name="connsiteX1822" fmla="*/ 3614944 w 9350805"/>
              <a:gd name="connsiteY1822" fmla="*/ 4802222 h 5692775"/>
              <a:gd name="connsiteX1823" fmla="*/ 3611190 w 9350805"/>
              <a:gd name="connsiteY1823" fmla="*/ 4798465 h 5692775"/>
              <a:gd name="connsiteX1824" fmla="*/ 3618698 w 9350805"/>
              <a:gd name="connsiteY1824" fmla="*/ 4787192 h 5692775"/>
              <a:gd name="connsiteX1825" fmla="*/ 3614944 w 9350805"/>
              <a:gd name="connsiteY1825" fmla="*/ 4783434 h 5692775"/>
              <a:gd name="connsiteX1826" fmla="*/ 3539867 w 9350805"/>
              <a:gd name="connsiteY1826" fmla="*/ 4790950 h 5692775"/>
              <a:gd name="connsiteX1827" fmla="*/ 3461037 w 9350805"/>
              <a:gd name="connsiteY1827" fmla="*/ 4798465 h 5692775"/>
              <a:gd name="connsiteX1828" fmla="*/ 3397221 w 9350805"/>
              <a:gd name="connsiteY1828" fmla="*/ 4809738 h 5692775"/>
              <a:gd name="connsiteX1829" fmla="*/ 3310883 w 9350805"/>
              <a:gd name="connsiteY1829" fmla="*/ 4821010 h 5692775"/>
              <a:gd name="connsiteX1830" fmla="*/ 3232053 w 9350805"/>
              <a:gd name="connsiteY1830" fmla="*/ 4836041 h 5692775"/>
              <a:gd name="connsiteX1831" fmla="*/ 3164483 w 9350805"/>
              <a:gd name="connsiteY1831" fmla="*/ 4843556 h 5692775"/>
              <a:gd name="connsiteX1832" fmla="*/ 3100669 w 9350805"/>
              <a:gd name="connsiteY1832" fmla="*/ 4847314 h 5692775"/>
              <a:gd name="connsiteX1833" fmla="*/ 3051869 w 9350805"/>
              <a:gd name="connsiteY1833" fmla="*/ 4858586 h 5692775"/>
              <a:gd name="connsiteX1834" fmla="*/ 3018084 w 9350805"/>
              <a:gd name="connsiteY1834" fmla="*/ 4862344 h 5692775"/>
              <a:gd name="connsiteX1835" fmla="*/ 2920484 w 9350805"/>
              <a:gd name="connsiteY1835" fmla="*/ 4884890 h 5692775"/>
              <a:gd name="connsiteX1836" fmla="*/ 2939253 w 9350805"/>
              <a:gd name="connsiteY1836" fmla="*/ 4881132 h 5692775"/>
              <a:gd name="connsiteX1837" fmla="*/ 2980546 w 9350805"/>
              <a:gd name="connsiteY1837" fmla="*/ 4884890 h 5692775"/>
              <a:gd name="connsiteX1838" fmla="*/ 2924238 w 9350805"/>
              <a:gd name="connsiteY1838" fmla="*/ 4896163 h 5692775"/>
              <a:gd name="connsiteX1839" fmla="*/ 2897961 w 9350805"/>
              <a:gd name="connsiteY1839" fmla="*/ 4911193 h 5692775"/>
              <a:gd name="connsiteX1840" fmla="*/ 2856669 w 9350805"/>
              <a:gd name="connsiteY1840" fmla="*/ 4911193 h 5692775"/>
              <a:gd name="connsiteX1841" fmla="*/ 2845407 w 9350805"/>
              <a:gd name="connsiteY1841" fmla="*/ 4903678 h 5692775"/>
              <a:gd name="connsiteX1842" fmla="*/ 2807869 w 9350805"/>
              <a:gd name="connsiteY1842" fmla="*/ 4941254 h 5692775"/>
              <a:gd name="connsiteX1843" fmla="*/ 2762823 w 9350805"/>
              <a:gd name="connsiteY1843" fmla="*/ 4929981 h 5692775"/>
              <a:gd name="connsiteX1844" fmla="*/ 2710270 w 9350805"/>
              <a:gd name="connsiteY1844" fmla="*/ 4922466 h 5692775"/>
              <a:gd name="connsiteX1845" fmla="*/ 2710270 w 9350805"/>
              <a:gd name="connsiteY1845" fmla="*/ 4918708 h 5692775"/>
              <a:gd name="connsiteX1846" fmla="*/ 2755316 w 9350805"/>
              <a:gd name="connsiteY1846" fmla="*/ 4907435 h 5692775"/>
              <a:gd name="connsiteX1847" fmla="*/ 2729039 w 9350805"/>
              <a:gd name="connsiteY1847" fmla="*/ 4888647 h 5692775"/>
              <a:gd name="connsiteX1848" fmla="*/ 2751562 w 9350805"/>
              <a:gd name="connsiteY1848" fmla="*/ 4884890 h 5692775"/>
              <a:gd name="connsiteX1849" fmla="*/ 2781592 w 9350805"/>
              <a:gd name="connsiteY1849" fmla="*/ 4869859 h 5692775"/>
              <a:gd name="connsiteX1850" fmla="*/ 2781592 w 9350805"/>
              <a:gd name="connsiteY1850" fmla="*/ 4851071 h 5692775"/>
              <a:gd name="connsiteX1851" fmla="*/ 2800361 w 9350805"/>
              <a:gd name="connsiteY1851" fmla="*/ 4866102 h 5692775"/>
              <a:gd name="connsiteX1852" fmla="*/ 2819131 w 9350805"/>
              <a:gd name="connsiteY1852" fmla="*/ 4866102 h 5692775"/>
              <a:gd name="connsiteX1853" fmla="*/ 2837900 w 9350805"/>
              <a:gd name="connsiteY1853" fmla="*/ 4854829 h 5692775"/>
              <a:gd name="connsiteX1854" fmla="*/ 2890454 w 9350805"/>
              <a:gd name="connsiteY1854" fmla="*/ 4843556 h 5692775"/>
              <a:gd name="connsiteX1855" fmla="*/ 2890454 w 9350805"/>
              <a:gd name="connsiteY1855" fmla="*/ 4839798 h 5692775"/>
              <a:gd name="connsiteX1856" fmla="*/ 2879192 w 9350805"/>
              <a:gd name="connsiteY1856" fmla="*/ 4836041 h 5692775"/>
              <a:gd name="connsiteX1857" fmla="*/ 2841654 w 9350805"/>
              <a:gd name="connsiteY1857" fmla="*/ 4824768 h 5692775"/>
              <a:gd name="connsiteX1858" fmla="*/ 2830392 w 9350805"/>
              <a:gd name="connsiteY1858" fmla="*/ 4824768 h 5692775"/>
              <a:gd name="connsiteX1859" fmla="*/ 2777838 w 9350805"/>
              <a:gd name="connsiteY1859" fmla="*/ 4836041 h 5692775"/>
              <a:gd name="connsiteX1860" fmla="*/ 2766577 w 9350805"/>
              <a:gd name="connsiteY1860" fmla="*/ 4821010 h 5692775"/>
              <a:gd name="connsiteX1861" fmla="*/ 2785346 w 9350805"/>
              <a:gd name="connsiteY1861" fmla="*/ 4817253 h 5692775"/>
              <a:gd name="connsiteX1862" fmla="*/ 2811623 w 9350805"/>
              <a:gd name="connsiteY1862" fmla="*/ 4809738 h 5692775"/>
              <a:gd name="connsiteX1863" fmla="*/ 2830392 w 9350805"/>
              <a:gd name="connsiteY1863" fmla="*/ 4809738 h 5692775"/>
              <a:gd name="connsiteX1864" fmla="*/ 2860423 w 9350805"/>
              <a:gd name="connsiteY1864" fmla="*/ 4809738 h 5692775"/>
              <a:gd name="connsiteX1865" fmla="*/ 2886700 w 9350805"/>
              <a:gd name="connsiteY1865" fmla="*/ 4805980 h 5692775"/>
              <a:gd name="connsiteX1866" fmla="*/ 2924238 w 9350805"/>
              <a:gd name="connsiteY1866" fmla="*/ 4798465 h 5692775"/>
              <a:gd name="connsiteX1867" fmla="*/ 2984299 w 9350805"/>
              <a:gd name="connsiteY1867" fmla="*/ 4779677 h 5692775"/>
              <a:gd name="connsiteX1868" fmla="*/ 2976792 w 9350805"/>
              <a:gd name="connsiteY1868" fmla="*/ 4760889 h 5692775"/>
              <a:gd name="connsiteX1869" fmla="*/ 2984299 w 9350805"/>
              <a:gd name="connsiteY1869" fmla="*/ 4753373 h 5692775"/>
              <a:gd name="connsiteX1870" fmla="*/ 2995561 w 9350805"/>
              <a:gd name="connsiteY1870" fmla="*/ 4757131 h 5692775"/>
              <a:gd name="connsiteX1871" fmla="*/ 2995561 w 9350805"/>
              <a:gd name="connsiteY1871" fmla="*/ 4772161 h 5692775"/>
              <a:gd name="connsiteX1872" fmla="*/ 2995561 w 9350805"/>
              <a:gd name="connsiteY1872" fmla="*/ 4783434 h 5692775"/>
              <a:gd name="connsiteX1873" fmla="*/ 2999315 w 9350805"/>
              <a:gd name="connsiteY1873" fmla="*/ 4787192 h 5692775"/>
              <a:gd name="connsiteX1874" fmla="*/ 3063130 w 9350805"/>
              <a:gd name="connsiteY1874" fmla="*/ 4779677 h 5692775"/>
              <a:gd name="connsiteX1875" fmla="*/ 3160730 w 9350805"/>
              <a:gd name="connsiteY1875" fmla="*/ 4745858 h 5692775"/>
              <a:gd name="connsiteX1876" fmla="*/ 3217037 w 9350805"/>
              <a:gd name="connsiteY1876" fmla="*/ 4723313 h 5692775"/>
              <a:gd name="connsiteX1877" fmla="*/ 3228299 w 9350805"/>
              <a:gd name="connsiteY1877" fmla="*/ 4730828 h 5692775"/>
              <a:gd name="connsiteX1878" fmla="*/ 3277099 w 9350805"/>
              <a:gd name="connsiteY1878" fmla="*/ 4697009 h 5692775"/>
              <a:gd name="connsiteX1879" fmla="*/ 3344668 w 9350805"/>
              <a:gd name="connsiteY1879" fmla="*/ 4681979 h 5692775"/>
              <a:gd name="connsiteX1880" fmla="*/ 3344668 w 9350805"/>
              <a:gd name="connsiteY1880" fmla="*/ 4674464 h 5692775"/>
              <a:gd name="connsiteX1881" fmla="*/ 3303375 w 9350805"/>
              <a:gd name="connsiteY1881" fmla="*/ 4670706 h 5692775"/>
              <a:gd name="connsiteX1882" fmla="*/ 3310883 w 9350805"/>
              <a:gd name="connsiteY1882" fmla="*/ 4659433 h 5692775"/>
              <a:gd name="connsiteX1883" fmla="*/ 3269591 w 9350805"/>
              <a:gd name="connsiteY1883" fmla="*/ 4666948 h 5692775"/>
              <a:gd name="connsiteX1884" fmla="*/ 3284606 w 9350805"/>
              <a:gd name="connsiteY1884" fmla="*/ 4670706 h 5692775"/>
              <a:gd name="connsiteX1885" fmla="*/ 3273345 w 9350805"/>
              <a:gd name="connsiteY1885" fmla="*/ 4685737 h 5692775"/>
              <a:gd name="connsiteX1886" fmla="*/ 3262083 w 9350805"/>
              <a:gd name="connsiteY1886" fmla="*/ 4674464 h 5692775"/>
              <a:gd name="connsiteX1887" fmla="*/ 3239560 w 9350805"/>
              <a:gd name="connsiteY1887" fmla="*/ 4663191 h 5692775"/>
              <a:gd name="connsiteX1888" fmla="*/ 3224546 w 9350805"/>
              <a:gd name="connsiteY1888" fmla="*/ 4659433 h 5692775"/>
              <a:gd name="connsiteX1889" fmla="*/ 3337160 w 9350805"/>
              <a:gd name="connsiteY1889" fmla="*/ 4644403 h 5692775"/>
              <a:gd name="connsiteX1890" fmla="*/ 3348421 w 9350805"/>
              <a:gd name="connsiteY1890" fmla="*/ 4629372 h 5692775"/>
              <a:gd name="connsiteX1891" fmla="*/ 3378452 w 9350805"/>
              <a:gd name="connsiteY1891" fmla="*/ 4633130 h 5692775"/>
              <a:gd name="connsiteX1892" fmla="*/ 3397221 w 9350805"/>
              <a:gd name="connsiteY1892" fmla="*/ 4640645 h 5692775"/>
              <a:gd name="connsiteX1893" fmla="*/ 3408483 w 9350805"/>
              <a:gd name="connsiteY1893" fmla="*/ 4640645 h 5692775"/>
              <a:gd name="connsiteX1894" fmla="*/ 3434760 w 9350805"/>
              <a:gd name="connsiteY1894" fmla="*/ 4606827 h 5692775"/>
              <a:gd name="connsiteX1895" fmla="*/ 3374698 w 9350805"/>
              <a:gd name="connsiteY1895" fmla="*/ 4614342 h 5692775"/>
              <a:gd name="connsiteX1896" fmla="*/ 3352175 w 9350805"/>
              <a:gd name="connsiteY1896" fmla="*/ 4606827 h 5692775"/>
              <a:gd name="connsiteX1897" fmla="*/ 3333406 w 9350805"/>
              <a:gd name="connsiteY1897" fmla="*/ 4599312 h 5692775"/>
              <a:gd name="connsiteX1898" fmla="*/ 3265837 w 9350805"/>
              <a:gd name="connsiteY1898" fmla="*/ 4614342 h 5692775"/>
              <a:gd name="connsiteX1899" fmla="*/ 3280852 w 9350805"/>
              <a:gd name="connsiteY1899" fmla="*/ 4621857 h 5692775"/>
              <a:gd name="connsiteX1900" fmla="*/ 2976792 w 9350805"/>
              <a:gd name="connsiteY1900" fmla="*/ 4666948 h 5692775"/>
              <a:gd name="connsiteX1901" fmla="*/ 2988053 w 9350805"/>
              <a:gd name="connsiteY1901" fmla="*/ 4678221 h 5692775"/>
              <a:gd name="connsiteX1902" fmla="*/ 3048115 w 9350805"/>
              <a:gd name="connsiteY1902" fmla="*/ 4678221 h 5692775"/>
              <a:gd name="connsiteX1903" fmla="*/ 3055622 w 9350805"/>
              <a:gd name="connsiteY1903" fmla="*/ 4685737 h 5692775"/>
              <a:gd name="connsiteX1904" fmla="*/ 3029345 w 9350805"/>
              <a:gd name="connsiteY1904" fmla="*/ 4681979 h 5692775"/>
              <a:gd name="connsiteX1905" fmla="*/ 3018084 w 9350805"/>
              <a:gd name="connsiteY1905" fmla="*/ 4708282 h 5692775"/>
              <a:gd name="connsiteX1906" fmla="*/ 2988053 w 9350805"/>
              <a:gd name="connsiteY1906" fmla="*/ 4704525 h 5692775"/>
              <a:gd name="connsiteX1907" fmla="*/ 2976792 w 9350805"/>
              <a:gd name="connsiteY1907" fmla="*/ 4693252 h 5692775"/>
              <a:gd name="connsiteX1908" fmla="*/ 2969284 w 9350805"/>
              <a:gd name="connsiteY1908" fmla="*/ 4678221 h 5692775"/>
              <a:gd name="connsiteX1909" fmla="*/ 2954269 w 9350805"/>
              <a:gd name="connsiteY1909" fmla="*/ 4678221 h 5692775"/>
              <a:gd name="connsiteX1910" fmla="*/ 2950515 w 9350805"/>
              <a:gd name="connsiteY1910" fmla="*/ 4700767 h 5692775"/>
              <a:gd name="connsiteX1911" fmla="*/ 2916730 w 9350805"/>
              <a:gd name="connsiteY1911" fmla="*/ 4723313 h 5692775"/>
              <a:gd name="connsiteX1912" fmla="*/ 2890454 w 9350805"/>
              <a:gd name="connsiteY1912" fmla="*/ 4727070 h 5692775"/>
              <a:gd name="connsiteX1913" fmla="*/ 2860423 w 9350805"/>
              <a:gd name="connsiteY1913" fmla="*/ 4715797 h 5692775"/>
              <a:gd name="connsiteX1914" fmla="*/ 2830392 w 9350805"/>
              <a:gd name="connsiteY1914" fmla="*/ 4734585 h 5692775"/>
              <a:gd name="connsiteX1915" fmla="*/ 2807869 w 9350805"/>
              <a:gd name="connsiteY1915" fmla="*/ 4738343 h 5692775"/>
              <a:gd name="connsiteX1916" fmla="*/ 2804115 w 9350805"/>
              <a:gd name="connsiteY1916" fmla="*/ 4738343 h 5692775"/>
              <a:gd name="connsiteX1917" fmla="*/ 2796608 w 9350805"/>
              <a:gd name="connsiteY1917" fmla="*/ 4734585 h 5692775"/>
              <a:gd name="connsiteX1918" fmla="*/ 2804115 w 9350805"/>
              <a:gd name="connsiteY1918" fmla="*/ 4727070 h 5692775"/>
              <a:gd name="connsiteX1919" fmla="*/ 2841654 w 9350805"/>
              <a:gd name="connsiteY1919" fmla="*/ 4712040 h 5692775"/>
              <a:gd name="connsiteX1920" fmla="*/ 2834146 w 9350805"/>
              <a:gd name="connsiteY1920" fmla="*/ 4693252 h 5692775"/>
              <a:gd name="connsiteX1921" fmla="*/ 2732793 w 9350805"/>
              <a:gd name="connsiteY1921" fmla="*/ 4734585 h 5692775"/>
              <a:gd name="connsiteX1922" fmla="*/ 2781592 w 9350805"/>
              <a:gd name="connsiteY1922" fmla="*/ 4742101 h 5692775"/>
              <a:gd name="connsiteX1923" fmla="*/ 2717777 w 9350805"/>
              <a:gd name="connsiteY1923" fmla="*/ 4760889 h 5692775"/>
              <a:gd name="connsiteX1924" fmla="*/ 2676485 w 9350805"/>
              <a:gd name="connsiteY1924" fmla="*/ 4764646 h 5692775"/>
              <a:gd name="connsiteX1925" fmla="*/ 2623931 w 9350805"/>
              <a:gd name="connsiteY1925" fmla="*/ 4764646 h 5692775"/>
              <a:gd name="connsiteX1926" fmla="*/ 2492547 w 9350805"/>
              <a:gd name="connsiteY1926" fmla="*/ 4790950 h 5692775"/>
              <a:gd name="connsiteX1927" fmla="*/ 2470024 w 9350805"/>
              <a:gd name="connsiteY1927" fmla="*/ 4798465 h 5692775"/>
              <a:gd name="connsiteX1928" fmla="*/ 2470024 w 9350805"/>
              <a:gd name="connsiteY1928" fmla="*/ 4809738 h 5692775"/>
              <a:gd name="connsiteX1929" fmla="*/ 2530085 w 9350805"/>
              <a:gd name="connsiteY1929" fmla="*/ 4798465 h 5692775"/>
              <a:gd name="connsiteX1930" fmla="*/ 2533839 w 9350805"/>
              <a:gd name="connsiteY1930" fmla="*/ 4802222 h 5692775"/>
              <a:gd name="connsiteX1931" fmla="*/ 2518824 w 9350805"/>
              <a:gd name="connsiteY1931" fmla="*/ 4809738 h 5692775"/>
              <a:gd name="connsiteX1932" fmla="*/ 2424978 w 9350805"/>
              <a:gd name="connsiteY1932" fmla="*/ 4813495 h 5692775"/>
              <a:gd name="connsiteX1933" fmla="*/ 2394947 w 9350805"/>
              <a:gd name="connsiteY1933" fmla="*/ 4821010 h 5692775"/>
              <a:gd name="connsiteX1934" fmla="*/ 2364917 w 9350805"/>
              <a:gd name="connsiteY1934" fmla="*/ 4824768 h 5692775"/>
              <a:gd name="connsiteX1935" fmla="*/ 2304855 w 9350805"/>
              <a:gd name="connsiteY1935" fmla="*/ 4851071 h 5692775"/>
              <a:gd name="connsiteX1936" fmla="*/ 2406209 w 9350805"/>
              <a:gd name="connsiteY1936" fmla="*/ 4862344 h 5692775"/>
              <a:gd name="connsiteX1937" fmla="*/ 2507562 w 9350805"/>
              <a:gd name="connsiteY1937" fmla="*/ 4854829 h 5692775"/>
              <a:gd name="connsiteX1938" fmla="*/ 2563870 w 9350805"/>
              <a:gd name="connsiteY1938" fmla="*/ 4866102 h 5692775"/>
              <a:gd name="connsiteX1939" fmla="*/ 2578885 w 9350805"/>
              <a:gd name="connsiteY1939" fmla="*/ 4877374 h 5692775"/>
              <a:gd name="connsiteX1940" fmla="*/ 2616424 w 9350805"/>
              <a:gd name="connsiteY1940" fmla="*/ 4862344 h 5692775"/>
              <a:gd name="connsiteX1941" fmla="*/ 2653962 w 9350805"/>
              <a:gd name="connsiteY1941" fmla="*/ 4858586 h 5692775"/>
              <a:gd name="connsiteX1942" fmla="*/ 2657716 w 9350805"/>
              <a:gd name="connsiteY1942" fmla="*/ 4862344 h 5692775"/>
              <a:gd name="connsiteX1943" fmla="*/ 2560116 w 9350805"/>
              <a:gd name="connsiteY1943" fmla="*/ 4888647 h 5692775"/>
              <a:gd name="connsiteX1944" fmla="*/ 2537593 w 9350805"/>
              <a:gd name="connsiteY1944" fmla="*/ 4896163 h 5692775"/>
              <a:gd name="connsiteX1945" fmla="*/ 2470024 w 9350805"/>
              <a:gd name="connsiteY1945" fmla="*/ 4907435 h 5692775"/>
              <a:gd name="connsiteX1946" fmla="*/ 2424978 w 9350805"/>
              <a:gd name="connsiteY1946" fmla="*/ 4873617 h 5692775"/>
              <a:gd name="connsiteX1947" fmla="*/ 2394947 w 9350805"/>
              <a:gd name="connsiteY1947" fmla="*/ 4892405 h 5692775"/>
              <a:gd name="connsiteX1948" fmla="*/ 2383686 w 9350805"/>
              <a:gd name="connsiteY1948" fmla="*/ 4896163 h 5692775"/>
              <a:gd name="connsiteX1949" fmla="*/ 2349901 w 9350805"/>
              <a:gd name="connsiteY1949" fmla="*/ 4903678 h 5692775"/>
              <a:gd name="connsiteX1950" fmla="*/ 2342394 w 9350805"/>
              <a:gd name="connsiteY1950" fmla="*/ 4907435 h 5692775"/>
              <a:gd name="connsiteX1951" fmla="*/ 2278578 w 9350805"/>
              <a:gd name="connsiteY1951" fmla="*/ 4911193 h 5692775"/>
              <a:gd name="connsiteX1952" fmla="*/ 2259809 w 9350805"/>
              <a:gd name="connsiteY1952" fmla="*/ 4918708 h 5692775"/>
              <a:gd name="connsiteX1953" fmla="*/ 2211009 w 9350805"/>
              <a:gd name="connsiteY1953" fmla="*/ 4918708 h 5692775"/>
              <a:gd name="connsiteX1954" fmla="*/ 2180978 w 9350805"/>
              <a:gd name="connsiteY1954" fmla="*/ 4922466 h 5692775"/>
              <a:gd name="connsiteX1955" fmla="*/ 2139687 w 9350805"/>
              <a:gd name="connsiteY1955" fmla="*/ 4918708 h 5692775"/>
              <a:gd name="connsiteX1956" fmla="*/ 2109656 w 9350805"/>
              <a:gd name="connsiteY1956" fmla="*/ 4907435 h 5692775"/>
              <a:gd name="connsiteX1957" fmla="*/ 2090887 w 9350805"/>
              <a:gd name="connsiteY1957" fmla="*/ 4929981 h 5692775"/>
              <a:gd name="connsiteX1958" fmla="*/ 2038333 w 9350805"/>
              <a:gd name="connsiteY1958" fmla="*/ 4926223 h 5692775"/>
              <a:gd name="connsiteX1959" fmla="*/ 2053348 w 9350805"/>
              <a:gd name="connsiteY1959" fmla="*/ 4918708 h 5692775"/>
              <a:gd name="connsiteX1960" fmla="*/ 2053348 w 9350805"/>
              <a:gd name="connsiteY1960" fmla="*/ 4911193 h 5692775"/>
              <a:gd name="connsiteX1961" fmla="*/ 2015810 w 9350805"/>
              <a:gd name="connsiteY1961" fmla="*/ 4914951 h 5692775"/>
              <a:gd name="connsiteX1962" fmla="*/ 2008302 w 9350805"/>
              <a:gd name="connsiteY1962" fmla="*/ 4922466 h 5692775"/>
              <a:gd name="connsiteX1963" fmla="*/ 2019564 w 9350805"/>
              <a:gd name="connsiteY1963" fmla="*/ 4933739 h 5692775"/>
              <a:gd name="connsiteX1964" fmla="*/ 1993287 w 9350805"/>
              <a:gd name="connsiteY1964" fmla="*/ 4918708 h 5692775"/>
              <a:gd name="connsiteX1965" fmla="*/ 1963256 w 9350805"/>
              <a:gd name="connsiteY1965" fmla="*/ 4922466 h 5692775"/>
              <a:gd name="connsiteX1966" fmla="*/ 1929472 w 9350805"/>
              <a:gd name="connsiteY1966" fmla="*/ 4933739 h 5692775"/>
              <a:gd name="connsiteX1967" fmla="*/ 1891933 w 9350805"/>
              <a:gd name="connsiteY1967" fmla="*/ 4941254 h 5692775"/>
              <a:gd name="connsiteX1968" fmla="*/ 1861903 w 9350805"/>
              <a:gd name="connsiteY1968" fmla="*/ 4929981 h 5692775"/>
              <a:gd name="connsiteX1969" fmla="*/ 1869410 w 9350805"/>
              <a:gd name="connsiteY1969" fmla="*/ 4937496 h 5692775"/>
              <a:gd name="connsiteX1970" fmla="*/ 1850641 w 9350805"/>
              <a:gd name="connsiteY1970" fmla="*/ 4929981 h 5692775"/>
              <a:gd name="connsiteX1971" fmla="*/ 1813103 w 9350805"/>
              <a:gd name="connsiteY1971" fmla="*/ 4937496 h 5692775"/>
              <a:gd name="connsiteX1972" fmla="*/ 1805595 w 9350805"/>
              <a:gd name="connsiteY1972" fmla="*/ 4952527 h 5692775"/>
              <a:gd name="connsiteX1973" fmla="*/ 1775564 w 9350805"/>
              <a:gd name="connsiteY1973" fmla="*/ 4952527 h 5692775"/>
              <a:gd name="connsiteX1974" fmla="*/ 1809349 w 9350805"/>
              <a:gd name="connsiteY1974" fmla="*/ 4956284 h 5692775"/>
              <a:gd name="connsiteX1975" fmla="*/ 1820610 w 9350805"/>
              <a:gd name="connsiteY1975" fmla="*/ 4960042 h 5692775"/>
              <a:gd name="connsiteX1976" fmla="*/ 1738026 w 9350805"/>
              <a:gd name="connsiteY1976" fmla="*/ 4982587 h 5692775"/>
              <a:gd name="connsiteX1977" fmla="*/ 1719257 w 9350805"/>
              <a:gd name="connsiteY1977" fmla="*/ 4971315 h 5692775"/>
              <a:gd name="connsiteX1978" fmla="*/ 1745534 w 9350805"/>
              <a:gd name="connsiteY1978" fmla="*/ 4971315 h 5692775"/>
              <a:gd name="connsiteX1979" fmla="*/ 1771811 w 9350805"/>
              <a:gd name="connsiteY1979" fmla="*/ 4948769 h 5692775"/>
              <a:gd name="connsiteX1980" fmla="*/ 1749288 w 9350805"/>
              <a:gd name="connsiteY1980" fmla="*/ 4937496 h 5692775"/>
              <a:gd name="connsiteX1981" fmla="*/ 1764303 w 9350805"/>
              <a:gd name="connsiteY1981" fmla="*/ 4914951 h 5692775"/>
              <a:gd name="connsiteX1982" fmla="*/ 1707995 w 9350805"/>
              <a:gd name="connsiteY1982" fmla="*/ 4926223 h 5692775"/>
              <a:gd name="connsiteX1983" fmla="*/ 1689226 w 9350805"/>
              <a:gd name="connsiteY1983" fmla="*/ 4933739 h 5692775"/>
              <a:gd name="connsiteX1984" fmla="*/ 1692980 w 9350805"/>
              <a:gd name="connsiteY1984" fmla="*/ 4937496 h 5692775"/>
              <a:gd name="connsiteX1985" fmla="*/ 1715503 w 9350805"/>
              <a:gd name="connsiteY1985" fmla="*/ 4937496 h 5692775"/>
              <a:gd name="connsiteX1986" fmla="*/ 1704241 w 9350805"/>
              <a:gd name="connsiteY1986" fmla="*/ 4963799 h 5692775"/>
              <a:gd name="connsiteX1987" fmla="*/ 1674211 w 9350805"/>
              <a:gd name="connsiteY1987" fmla="*/ 4978830 h 5692775"/>
              <a:gd name="connsiteX1988" fmla="*/ 1647934 w 9350805"/>
              <a:gd name="connsiteY1988" fmla="*/ 4967557 h 5692775"/>
              <a:gd name="connsiteX1989" fmla="*/ 1610395 w 9350805"/>
              <a:gd name="connsiteY1989" fmla="*/ 4975072 h 5692775"/>
              <a:gd name="connsiteX1990" fmla="*/ 1599134 w 9350805"/>
              <a:gd name="connsiteY1990" fmla="*/ 4993860 h 5692775"/>
              <a:gd name="connsiteX1991" fmla="*/ 1595380 w 9350805"/>
              <a:gd name="connsiteY1991" fmla="*/ 5016406 h 5692775"/>
              <a:gd name="connsiteX1992" fmla="*/ 1629165 w 9350805"/>
              <a:gd name="connsiteY1992" fmla="*/ 5001376 h 5692775"/>
              <a:gd name="connsiteX1993" fmla="*/ 1629165 w 9350805"/>
              <a:gd name="connsiteY1993" fmla="*/ 5031436 h 5692775"/>
              <a:gd name="connsiteX1994" fmla="*/ 1647934 w 9350805"/>
              <a:gd name="connsiteY1994" fmla="*/ 5046467 h 5692775"/>
              <a:gd name="connsiteX1995" fmla="*/ 1689226 w 9350805"/>
              <a:gd name="connsiteY1995" fmla="*/ 5016406 h 5692775"/>
              <a:gd name="connsiteX1996" fmla="*/ 1700488 w 9350805"/>
              <a:gd name="connsiteY1996" fmla="*/ 5008891 h 5692775"/>
              <a:gd name="connsiteX1997" fmla="*/ 1749288 w 9350805"/>
              <a:gd name="connsiteY1997" fmla="*/ 5005133 h 5692775"/>
              <a:gd name="connsiteX1998" fmla="*/ 1779318 w 9350805"/>
              <a:gd name="connsiteY1998" fmla="*/ 5027679 h 5692775"/>
              <a:gd name="connsiteX1999" fmla="*/ 1820610 w 9350805"/>
              <a:gd name="connsiteY1999" fmla="*/ 5027679 h 5692775"/>
              <a:gd name="connsiteX2000" fmla="*/ 1809349 w 9350805"/>
              <a:gd name="connsiteY2000" fmla="*/ 5035194 h 5692775"/>
              <a:gd name="connsiteX2001" fmla="*/ 1771811 w 9350805"/>
              <a:gd name="connsiteY2001" fmla="*/ 5069012 h 5692775"/>
              <a:gd name="connsiteX2002" fmla="*/ 1756795 w 9350805"/>
              <a:gd name="connsiteY2002" fmla="*/ 5076528 h 5692775"/>
              <a:gd name="connsiteX2003" fmla="*/ 1715503 w 9350805"/>
              <a:gd name="connsiteY2003" fmla="*/ 5076528 h 5692775"/>
              <a:gd name="connsiteX2004" fmla="*/ 1726765 w 9350805"/>
              <a:gd name="connsiteY2004" fmla="*/ 5072770 h 5692775"/>
              <a:gd name="connsiteX2005" fmla="*/ 1662949 w 9350805"/>
              <a:gd name="connsiteY2005" fmla="*/ 5061497 h 5692775"/>
              <a:gd name="connsiteX2006" fmla="*/ 1655442 w 9350805"/>
              <a:gd name="connsiteY2006" fmla="*/ 5099073 h 5692775"/>
              <a:gd name="connsiteX2007" fmla="*/ 1636672 w 9350805"/>
              <a:gd name="connsiteY2007" fmla="*/ 5038952 h 5692775"/>
              <a:gd name="connsiteX2008" fmla="*/ 1595380 w 9350805"/>
              <a:gd name="connsiteY2008" fmla="*/ 5038952 h 5692775"/>
              <a:gd name="connsiteX2009" fmla="*/ 1565350 w 9350805"/>
              <a:gd name="connsiteY2009" fmla="*/ 5061497 h 5692775"/>
              <a:gd name="connsiteX2010" fmla="*/ 1565350 w 9350805"/>
              <a:gd name="connsiteY2010" fmla="*/ 5080285 h 5692775"/>
              <a:gd name="connsiteX2011" fmla="*/ 1557842 w 9350805"/>
              <a:gd name="connsiteY2011" fmla="*/ 5087800 h 5692775"/>
              <a:gd name="connsiteX2012" fmla="*/ 1546580 w 9350805"/>
              <a:gd name="connsiteY2012" fmla="*/ 5084043 h 5692775"/>
              <a:gd name="connsiteX2013" fmla="*/ 1546580 w 9350805"/>
              <a:gd name="connsiteY2013" fmla="*/ 5069012 h 5692775"/>
              <a:gd name="connsiteX2014" fmla="*/ 1512796 w 9350805"/>
              <a:gd name="connsiteY2014" fmla="*/ 5035194 h 5692775"/>
              <a:gd name="connsiteX2015" fmla="*/ 1501534 w 9350805"/>
              <a:gd name="connsiteY2015" fmla="*/ 5035194 h 5692775"/>
              <a:gd name="connsiteX2016" fmla="*/ 1546580 w 9350805"/>
              <a:gd name="connsiteY2016" fmla="*/ 5016406 h 5692775"/>
              <a:gd name="connsiteX2017" fmla="*/ 1554088 w 9350805"/>
              <a:gd name="connsiteY2017" fmla="*/ 5012648 h 5692775"/>
              <a:gd name="connsiteX2018" fmla="*/ 1587872 w 9350805"/>
              <a:gd name="connsiteY2018" fmla="*/ 4986345 h 5692775"/>
              <a:gd name="connsiteX2019" fmla="*/ 1572857 w 9350805"/>
              <a:gd name="connsiteY2019" fmla="*/ 4978830 h 5692775"/>
              <a:gd name="connsiteX2020" fmla="*/ 1636672 w 9350805"/>
              <a:gd name="connsiteY2020" fmla="*/ 4952527 h 5692775"/>
              <a:gd name="connsiteX2021" fmla="*/ 1617903 w 9350805"/>
              <a:gd name="connsiteY2021" fmla="*/ 4945011 h 5692775"/>
              <a:gd name="connsiteX2022" fmla="*/ 1632918 w 9350805"/>
              <a:gd name="connsiteY2022" fmla="*/ 4926223 h 5692775"/>
              <a:gd name="connsiteX2023" fmla="*/ 1659195 w 9350805"/>
              <a:gd name="connsiteY2023" fmla="*/ 4896163 h 5692775"/>
              <a:gd name="connsiteX2024" fmla="*/ 1677965 w 9350805"/>
              <a:gd name="connsiteY2024" fmla="*/ 4892405 h 5692775"/>
              <a:gd name="connsiteX2025" fmla="*/ 1749288 w 9350805"/>
              <a:gd name="connsiteY2025" fmla="*/ 4888647 h 5692775"/>
              <a:gd name="connsiteX2026" fmla="*/ 1756795 w 9350805"/>
              <a:gd name="connsiteY2026" fmla="*/ 4877374 h 5692775"/>
              <a:gd name="connsiteX2027" fmla="*/ 1730518 w 9350805"/>
              <a:gd name="connsiteY2027" fmla="*/ 4866102 h 5692775"/>
              <a:gd name="connsiteX2028" fmla="*/ 1749288 w 9350805"/>
              <a:gd name="connsiteY2028" fmla="*/ 4843556 h 5692775"/>
              <a:gd name="connsiteX2029" fmla="*/ 1730518 w 9350805"/>
              <a:gd name="connsiteY2029" fmla="*/ 4828526 h 5692775"/>
              <a:gd name="connsiteX2030" fmla="*/ 1647934 w 9350805"/>
              <a:gd name="connsiteY2030" fmla="*/ 4790950 h 5692775"/>
              <a:gd name="connsiteX2031" fmla="*/ 1621657 w 9350805"/>
              <a:gd name="connsiteY2031" fmla="*/ 4790950 h 5692775"/>
              <a:gd name="connsiteX2032" fmla="*/ 1591626 w 9350805"/>
              <a:gd name="connsiteY2032" fmla="*/ 4779677 h 5692775"/>
              <a:gd name="connsiteX2033" fmla="*/ 1546580 w 9350805"/>
              <a:gd name="connsiteY2033" fmla="*/ 4790950 h 5692775"/>
              <a:gd name="connsiteX2034" fmla="*/ 1479011 w 9350805"/>
              <a:gd name="connsiteY2034" fmla="*/ 4805980 h 5692775"/>
              <a:gd name="connsiteX2035" fmla="*/ 1524057 w 9350805"/>
              <a:gd name="connsiteY2035" fmla="*/ 4794707 h 5692775"/>
              <a:gd name="connsiteX2036" fmla="*/ 1516550 w 9350805"/>
              <a:gd name="connsiteY2036" fmla="*/ 4779677 h 5692775"/>
              <a:gd name="connsiteX2037" fmla="*/ 1531565 w 9350805"/>
              <a:gd name="connsiteY2037" fmla="*/ 4768404 h 5692775"/>
              <a:gd name="connsiteX2038" fmla="*/ 1520304 w 9350805"/>
              <a:gd name="connsiteY2038" fmla="*/ 4749616 h 5692775"/>
              <a:gd name="connsiteX2039" fmla="*/ 1621657 w 9350805"/>
              <a:gd name="connsiteY2039" fmla="*/ 4719555 h 5692775"/>
              <a:gd name="connsiteX2040" fmla="*/ 1584119 w 9350805"/>
              <a:gd name="connsiteY2040" fmla="*/ 4697009 h 5692775"/>
              <a:gd name="connsiteX2041" fmla="*/ 1576611 w 9350805"/>
              <a:gd name="connsiteY2041" fmla="*/ 4689494 h 5692775"/>
              <a:gd name="connsiteX2042" fmla="*/ 1557842 w 9350805"/>
              <a:gd name="connsiteY2042" fmla="*/ 4663191 h 5692775"/>
              <a:gd name="connsiteX2043" fmla="*/ 1542827 w 9350805"/>
              <a:gd name="connsiteY2043" fmla="*/ 4678221 h 5692775"/>
              <a:gd name="connsiteX2044" fmla="*/ 1550334 w 9350805"/>
              <a:gd name="connsiteY2044" fmla="*/ 4681979 h 5692775"/>
              <a:gd name="connsiteX2045" fmla="*/ 1509042 w 9350805"/>
              <a:gd name="connsiteY2045" fmla="*/ 4719555 h 5692775"/>
              <a:gd name="connsiteX2046" fmla="*/ 1505288 w 9350805"/>
              <a:gd name="connsiteY2046" fmla="*/ 4712040 h 5692775"/>
              <a:gd name="connsiteX2047" fmla="*/ 1531565 w 9350805"/>
              <a:gd name="connsiteY2047" fmla="*/ 4678221 h 5692775"/>
              <a:gd name="connsiteX2048" fmla="*/ 1501534 w 9350805"/>
              <a:gd name="connsiteY2048" fmla="*/ 4678221 h 5692775"/>
              <a:gd name="connsiteX2049" fmla="*/ 1497781 w 9350805"/>
              <a:gd name="connsiteY2049" fmla="*/ 4674464 h 5692775"/>
              <a:gd name="connsiteX2050" fmla="*/ 1467750 w 9350805"/>
              <a:gd name="connsiteY2050" fmla="*/ 4712040 h 5692775"/>
              <a:gd name="connsiteX2051" fmla="*/ 1471504 w 9350805"/>
              <a:gd name="connsiteY2051" fmla="*/ 4689494 h 5692775"/>
              <a:gd name="connsiteX2052" fmla="*/ 1490273 w 9350805"/>
              <a:gd name="connsiteY2052" fmla="*/ 4663191 h 5692775"/>
              <a:gd name="connsiteX2053" fmla="*/ 1554088 w 9350805"/>
              <a:gd name="connsiteY2053" fmla="*/ 4629372 h 5692775"/>
              <a:gd name="connsiteX2054" fmla="*/ 1554088 w 9350805"/>
              <a:gd name="connsiteY2054" fmla="*/ 4621857 h 5692775"/>
              <a:gd name="connsiteX2055" fmla="*/ 1524057 w 9350805"/>
              <a:gd name="connsiteY2055" fmla="*/ 4614342 h 5692775"/>
              <a:gd name="connsiteX2056" fmla="*/ 1546580 w 9350805"/>
              <a:gd name="connsiteY2056" fmla="*/ 4599312 h 5692775"/>
              <a:gd name="connsiteX2057" fmla="*/ 1557842 w 9350805"/>
              <a:gd name="connsiteY2057" fmla="*/ 4588039 h 5692775"/>
              <a:gd name="connsiteX2058" fmla="*/ 1546580 w 9350805"/>
              <a:gd name="connsiteY2058" fmla="*/ 4584281 h 5692775"/>
              <a:gd name="connsiteX2059" fmla="*/ 1539073 w 9350805"/>
              <a:gd name="connsiteY2059" fmla="*/ 4584281 h 5692775"/>
              <a:gd name="connsiteX2060" fmla="*/ 1561596 w 9350805"/>
              <a:gd name="connsiteY2060" fmla="*/ 4584281 h 5692775"/>
              <a:gd name="connsiteX2061" fmla="*/ 1587872 w 9350805"/>
              <a:gd name="connsiteY2061" fmla="*/ 4580524 h 5692775"/>
              <a:gd name="connsiteX2062" fmla="*/ 1614149 w 9350805"/>
              <a:gd name="connsiteY2062" fmla="*/ 4561735 h 5692775"/>
              <a:gd name="connsiteX2063" fmla="*/ 1621657 w 9350805"/>
              <a:gd name="connsiteY2063" fmla="*/ 4539190 h 5692775"/>
              <a:gd name="connsiteX2064" fmla="*/ 1647934 w 9350805"/>
              <a:gd name="connsiteY2064" fmla="*/ 4520402 h 5692775"/>
              <a:gd name="connsiteX2065" fmla="*/ 1711749 w 9350805"/>
              <a:gd name="connsiteY2065" fmla="*/ 4501614 h 5692775"/>
              <a:gd name="connsiteX2066" fmla="*/ 1726765 w 9350805"/>
              <a:gd name="connsiteY2066" fmla="*/ 4494099 h 5692775"/>
              <a:gd name="connsiteX2067" fmla="*/ 1659195 w 9350805"/>
              <a:gd name="connsiteY2067" fmla="*/ 4471553 h 5692775"/>
              <a:gd name="connsiteX2068" fmla="*/ 1610395 w 9350805"/>
              <a:gd name="connsiteY2068" fmla="*/ 4490341 h 5692775"/>
              <a:gd name="connsiteX2069" fmla="*/ 1614149 w 9350805"/>
              <a:gd name="connsiteY2069" fmla="*/ 4471553 h 5692775"/>
              <a:gd name="connsiteX2070" fmla="*/ 1580365 w 9350805"/>
              <a:gd name="connsiteY2070" fmla="*/ 4486583 h 5692775"/>
              <a:gd name="connsiteX2071" fmla="*/ 1587872 w 9350805"/>
              <a:gd name="connsiteY2071" fmla="*/ 4509129 h 5692775"/>
              <a:gd name="connsiteX2072" fmla="*/ 1580365 w 9350805"/>
              <a:gd name="connsiteY2072" fmla="*/ 4509129 h 5692775"/>
              <a:gd name="connsiteX2073" fmla="*/ 1572857 w 9350805"/>
              <a:gd name="connsiteY2073" fmla="*/ 4494099 h 5692775"/>
              <a:gd name="connsiteX2074" fmla="*/ 1546580 w 9350805"/>
              <a:gd name="connsiteY2074" fmla="*/ 4501614 h 5692775"/>
              <a:gd name="connsiteX2075" fmla="*/ 1550334 w 9350805"/>
              <a:gd name="connsiteY2075" fmla="*/ 4509129 h 5692775"/>
              <a:gd name="connsiteX2076" fmla="*/ 1527811 w 9350805"/>
              <a:gd name="connsiteY2076" fmla="*/ 4535432 h 5692775"/>
              <a:gd name="connsiteX2077" fmla="*/ 1512796 w 9350805"/>
              <a:gd name="connsiteY2077" fmla="*/ 4524159 h 5692775"/>
              <a:gd name="connsiteX2078" fmla="*/ 1497781 w 9350805"/>
              <a:gd name="connsiteY2078" fmla="*/ 4535432 h 5692775"/>
              <a:gd name="connsiteX2079" fmla="*/ 1516550 w 9350805"/>
              <a:gd name="connsiteY2079" fmla="*/ 4550463 h 5692775"/>
              <a:gd name="connsiteX2080" fmla="*/ 1482765 w 9350805"/>
              <a:gd name="connsiteY2080" fmla="*/ 4561735 h 5692775"/>
              <a:gd name="connsiteX2081" fmla="*/ 1497781 w 9350805"/>
              <a:gd name="connsiteY2081" fmla="*/ 4573008 h 5692775"/>
              <a:gd name="connsiteX2082" fmla="*/ 1486519 w 9350805"/>
              <a:gd name="connsiteY2082" fmla="*/ 4576766 h 5692775"/>
              <a:gd name="connsiteX2083" fmla="*/ 1460242 w 9350805"/>
              <a:gd name="connsiteY2083" fmla="*/ 4591796 h 5692775"/>
              <a:gd name="connsiteX2084" fmla="*/ 1422704 w 9350805"/>
              <a:gd name="connsiteY2084" fmla="*/ 4599312 h 5692775"/>
              <a:gd name="connsiteX2085" fmla="*/ 1433965 w 9350805"/>
              <a:gd name="connsiteY2085" fmla="*/ 4576766 h 5692775"/>
              <a:gd name="connsiteX2086" fmla="*/ 1407688 w 9350805"/>
              <a:gd name="connsiteY2086" fmla="*/ 4580524 h 5692775"/>
              <a:gd name="connsiteX2087" fmla="*/ 1433965 w 9350805"/>
              <a:gd name="connsiteY2087" fmla="*/ 4535432 h 5692775"/>
              <a:gd name="connsiteX2088" fmla="*/ 1531565 w 9350805"/>
              <a:gd name="connsiteY2088" fmla="*/ 4509129 h 5692775"/>
              <a:gd name="connsiteX2089" fmla="*/ 1524057 w 9350805"/>
              <a:gd name="connsiteY2089" fmla="*/ 4467795 h 5692775"/>
              <a:gd name="connsiteX2090" fmla="*/ 1550334 w 9350805"/>
              <a:gd name="connsiteY2090" fmla="*/ 4422704 h 5692775"/>
              <a:gd name="connsiteX2091" fmla="*/ 1587872 w 9350805"/>
              <a:gd name="connsiteY2091" fmla="*/ 4422704 h 5692775"/>
              <a:gd name="connsiteX2092" fmla="*/ 1617903 w 9350805"/>
              <a:gd name="connsiteY2092" fmla="*/ 4403916 h 5692775"/>
              <a:gd name="connsiteX2093" fmla="*/ 1610395 w 9350805"/>
              <a:gd name="connsiteY2093" fmla="*/ 4396401 h 5692775"/>
              <a:gd name="connsiteX2094" fmla="*/ 1629165 w 9350805"/>
              <a:gd name="connsiteY2094" fmla="*/ 4377613 h 5692775"/>
              <a:gd name="connsiteX2095" fmla="*/ 1629165 w 9350805"/>
              <a:gd name="connsiteY2095" fmla="*/ 4381370 h 5692775"/>
              <a:gd name="connsiteX2096" fmla="*/ 1659195 w 9350805"/>
              <a:gd name="connsiteY2096" fmla="*/ 4370097 h 5692775"/>
              <a:gd name="connsiteX2097" fmla="*/ 1692980 w 9350805"/>
              <a:gd name="connsiteY2097" fmla="*/ 4381370 h 5692775"/>
              <a:gd name="connsiteX2098" fmla="*/ 1719257 w 9350805"/>
              <a:gd name="connsiteY2098" fmla="*/ 4400158 h 5692775"/>
              <a:gd name="connsiteX2099" fmla="*/ 1764303 w 9350805"/>
              <a:gd name="connsiteY2099" fmla="*/ 4381370 h 5692775"/>
              <a:gd name="connsiteX2100" fmla="*/ 1775564 w 9350805"/>
              <a:gd name="connsiteY2100" fmla="*/ 4370097 h 5692775"/>
              <a:gd name="connsiteX2101" fmla="*/ 1764303 w 9350805"/>
              <a:gd name="connsiteY2101" fmla="*/ 4366340 h 5692775"/>
              <a:gd name="connsiteX2102" fmla="*/ 1715503 w 9350805"/>
              <a:gd name="connsiteY2102" fmla="*/ 4355067 h 5692775"/>
              <a:gd name="connsiteX2103" fmla="*/ 1677965 w 9350805"/>
              <a:gd name="connsiteY2103" fmla="*/ 4347552 h 5692775"/>
              <a:gd name="connsiteX2104" fmla="*/ 1670457 w 9350805"/>
              <a:gd name="connsiteY2104" fmla="*/ 4340037 h 5692775"/>
              <a:gd name="connsiteX2105" fmla="*/ 1704241 w 9350805"/>
              <a:gd name="connsiteY2105" fmla="*/ 4332521 h 5692775"/>
              <a:gd name="connsiteX2106" fmla="*/ 1692980 w 9350805"/>
              <a:gd name="connsiteY2106" fmla="*/ 4321249 h 5692775"/>
              <a:gd name="connsiteX2107" fmla="*/ 1647934 w 9350805"/>
              <a:gd name="connsiteY2107" fmla="*/ 4309976 h 5692775"/>
              <a:gd name="connsiteX2108" fmla="*/ 1621657 w 9350805"/>
              <a:gd name="connsiteY2108" fmla="*/ 4321249 h 5692775"/>
              <a:gd name="connsiteX2109" fmla="*/ 1595380 w 9350805"/>
              <a:gd name="connsiteY2109" fmla="*/ 4325006 h 5692775"/>
              <a:gd name="connsiteX2110" fmla="*/ 1614149 w 9350805"/>
              <a:gd name="connsiteY2110" fmla="*/ 4309976 h 5692775"/>
              <a:gd name="connsiteX2111" fmla="*/ 1610395 w 9350805"/>
              <a:gd name="connsiteY2111" fmla="*/ 4306218 h 5692775"/>
              <a:gd name="connsiteX2112" fmla="*/ 1584119 w 9350805"/>
              <a:gd name="connsiteY2112" fmla="*/ 4309976 h 5692775"/>
              <a:gd name="connsiteX2113" fmla="*/ 1591626 w 9350805"/>
              <a:gd name="connsiteY2113" fmla="*/ 4325006 h 5692775"/>
              <a:gd name="connsiteX2114" fmla="*/ 1524057 w 9350805"/>
              <a:gd name="connsiteY2114" fmla="*/ 4343794 h 5692775"/>
              <a:gd name="connsiteX2115" fmla="*/ 1516550 w 9350805"/>
              <a:gd name="connsiteY2115" fmla="*/ 4321249 h 5692775"/>
              <a:gd name="connsiteX2116" fmla="*/ 1497781 w 9350805"/>
              <a:gd name="connsiteY2116" fmla="*/ 4317491 h 5692775"/>
              <a:gd name="connsiteX2117" fmla="*/ 1512796 w 9350805"/>
              <a:gd name="connsiteY2117" fmla="*/ 4306218 h 5692775"/>
              <a:gd name="connsiteX2118" fmla="*/ 1531565 w 9350805"/>
              <a:gd name="connsiteY2118" fmla="*/ 4317491 h 5692775"/>
              <a:gd name="connsiteX2119" fmla="*/ 1531565 w 9350805"/>
              <a:gd name="connsiteY2119" fmla="*/ 4313733 h 5692775"/>
              <a:gd name="connsiteX2120" fmla="*/ 1524057 w 9350805"/>
              <a:gd name="connsiteY2120" fmla="*/ 4302461 h 5692775"/>
              <a:gd name="connsiteX2121" fmla="*/ 1539073 w 9350805"/>
              <a:gd name="connsiteY2121" fmla="*/ 4276157 h 5692775"/>
              <a:gd name="connsiteX2122" fmla="*/ 1524057 w 9350805"/>
              <a:gd name="connsiteY2122" fmla="*/ 4283673 h 5692775"/>
              <a:gd name="connsiteX2123" fmla="*/ 1501534 w 9350805"/>
              <a:gd name="connsiteY2123" fmla="*/ 4268642 h 5692775"/>
              <a:gd name="connsiteX2124" fmla="*/ 1482765 w 9350805"/>
              <a:gd name="connsiteY2124" fmla="*/ 4268642 h 5692775"/>
              <a:gd name="connsiteX2125" fmla="*/ 1482765 w 9350805"/>
              <a:gd name="connsiteY2125" fmla="*/ 4261127 h 5692775"/>
              <a:gd name="connsiteX2126" fmla="*/ 1501534 w 9350805"/>
              <a:gd name="connsiteY2126" fmla="*/ 4253612 h 5692775"/>
              <a:gd name="connsiteX2127" fmla="*/ 1490273 w 9350805"/>
              <a:gd name="connsiteY2127" fmla="*/ 4234824 h 5692775"/>
              <a:gd name="connsiteX2128" fmla="*/ 1550334 w 9350805"/>
              <a:gd name="connsiteY2128" fmla="*/ 4212278 h 5692775"/>
              <a:gd name="connsiteX2129" fmla="*/ 1475258 w 9350805"/>
              <a:gd name="connsiteY2129" fmla="*/ 4174702 h 5692775"/>
              <a:gd name="connsiteX2130" fmla="*/ 1505288 w 9350805"/>
              <a:gd name="connsiteY2130" fmla="*/ 4155914 h 5692775"/>
              <a:gd name="connsiteX2131" fmla="*/ 1516550 w 9350805"/>
              <a:gd name="connsiteY2131" fmla="*/ 4148399 h 5692775"/>
              <a:gd name="connsiteX2132" fmla="*/ 1531565 w 9350805"/>
              <a:gd name="connsiteY2132" fmla="*/ 4140883 h 5692775"/>
              <a:gd name="connsiteX2133" fmla="*/ 1509042 w 9350805"/>
              <a:gd name="connsiteY2133" fmla="*/ 4099550 h 5692775"/>
              <a:gd name="connsiteX2134" fmla="*/ 1516550 w 9350805"/>
              <a:gd name="connsiteY2134" fmla="*/ 4084519 h 5692775"/>
              <a:gd name="connsiteX2135" fmla="*/ 1497781 w 9350805"/>
              <a:gd name="connsiteY2135" fmla="*/ 4069489 h 5692775"/>
              <a:gd name="connsiteX2136" fmla="*/ 1494027 w 9350805"/>
              <a:gd name="connsiteY2136" fmla="*/ 4035670 h 5692775"/>
              <a:gd name="connsiteX2137" fmla="*/ 1494027 w 9350805"/>
              <a:gd name="connsiteY2137" fmla="*/ 3994337 h 5692775"/>
              <a:gd name="connsiteX2138" fmla="*/ 1539073 w 9350805"/>
              <a:gd name="connsiteY2138" fmla="*/ 3998094 h 5692775"/>
              <a:gd name="connsiteX2139" fmla="*/ 1527811 w 9350805"/>
              <a:gd name="connsiteY2139" fmla="*/ 3968033 h 5692775"/>
              <a:gd name="connsiteX2140" fmla="*/ 1557842 w 9350805"/>
              <a:gd name="connsiteY2140" fmla="*/ 3968033 h 5692775"/>
              <a:gd name="connsiteX2141" fmla="*/ 1591626 w 9350805"/>
              <a:gd name="connsiteY2141" fmla="*/ 3945488 h 5692775"/>
              <a:gd name="connsiteX2142" fmla="*/ 1651688 w 9350805"/>
              <a:gd name="connsiteY2142" fmla="*/ 3930457 h 5692775"/>
              <a:gd name="connsiteX2143" fmla="*/ 1662949 w 9350805"/>
              <a:gd name="connsiteY2143" fmla="*/ 3900396 h 5692775"/>
              <a:gd name="connsiteX2144" fmla="*/ 1636672 w 9350805"/>
              <a:gd name="connsiteY2144" fmla="*/ 3900396 h 5692775"/>
              <a:gd name="connsiteX2145" fmla="*/ 1617903 w 9350805"/>
              <a:gd name="connsiteY2145" fmla="*/ 3885366 h 5692775"/>
              <a:gd name="connsiteX2146" fmla="*/ 1602888 w 9350805"/>
              <a:gd name="connsiteY2146" fmla="*/ 3900396 h 5692775"/>
              <a:gd name="connsiteX2147" fmla="*/ 1576611 w 9350805"/>
              <a:gd name="connsiteY2147" fmla="*/ 3915427 h 5692775"/>
              <a:gd name="connsiteX2148" fmla="*/ 1561596 w 9350805"/>
              <a:gd name="connsiteY2148" fmla="*/ 3911669 h 5692775"/>
              <a:gd name="connsiteX2149" fmla="*/ 1550334 w 9350805"/>
              <a:gd name="connsiteY2149" fmla="*/ 3889124 h 5692775"/>
              <a:gd name="connsiteX2150" fmla="*/ 1584119 w 9350805"/>
              <a:gd name="connsiteY2150" fmla="*/ 3900396 h 5692775"/>
              <a:gd name="connsiteX2151" fmla="*/ 1591626 w 9350805"/>
              <a:gd name="connsiteY2151" fmla="*/ 3885366 h 5692775"/>
              <a:gd name="connsiteX2152" fmla="*/ 1572857 w 9350805"/>
              <a:gd name="connsiteY2152" fmla="*/ 3885366 h 5692775"/>
              <a:gd name="connsiteX2153" fmla="*/ 1584119 w 9350805"/>
              <a:gd name="connsiteY2153" fmla="*/ 3862820 h 5692775"/>
              <a:gd name="connsiteX2154" fmla="*/ 1591626 w 9350805"/>
              <a:gd name="connsiteY2154" fmla="*/ 3855305 h 5692775"/>
              <a:gd name="connsiteX2155" fmla="*/ 1591626 w 9350805"/>
              <a:gd name="connsiteY2155" fmla="*/ 3836517 h 5692775"/>
              <a:gd name="connsiteX2156" fmla="*/ 1505288 w 9350805"/>
              <a:gd name="connsiteY2156" fmla="*/ 3881608 h 5692775"/>
              <a:gd name="connsiteX2157" fmla="*/ 1516550 w 9350805"/>
              <a:gd name="connsiteY2157" fmla="*/ 3900396 h 5692775"/>
              <a:gd name="connsiteX2158" fmla="*/ 1494027 w 9350805"/>
              <a:gd name="connsiteY2158" fmla="*/ 3892881 h 5692775"/>
              <a:gd name="connsiteX2159" fmla="*/ 1448981 w 9350805"/>
              <a:gd name="connsiteY2159" fmla="*/ 3922942 h 5692775"/>
              <a:gd name="connsiteX2160" fmla="*/ 1388919 w 9350805"/>
              <a:gd name="connsiteY2160" fmla="*/ 3889124 h 5692775"/>
              <a:gd name="connsiteX2161" fmla="*/ 1396427 w 9350805"/>
              <a:gd name="connsiteY2161" fmla="*/ 3870336 h 5692775"/>
              <a:gd name="connsiteX2162" fmla="*/ 1355135 w 9350805"/>
              <a:gd name="connsiteY2162" fmla="*/ 3877851 h 5692775"/>
              <a:gd name="connsiteX2163" fmla="*/ 1370150 w 9350805"/>
              <a:gd name="connsiteY2163" fmla="*/ 3919184 h 5692775"/>
              <a:gd name="connsiteX2164" fmla="*/ 1340119 w 9350805"/>
              <a:gd name="connsiteY2164" fmla="*/ 3907912 h 5692775"/>
              <a:gd name="connsiteX2165" fmla="*/ 1310089 w 9350805"/>
              <a:gd name="connsiteY2165" fmla="*/ 3907912 h 5692775"/>
              <a:gd name="connsiteX2166" fmla="*/ 1272550 w 9350805"/>
              <a:gd name="connsiteY2166" fmla="*/ 3930457 h 5692775"/>
              <a:gd name="connsiteX2167" fmla="*/ 1242520 w 9350805"/>
              <a:gd name="connsiteY2167" fmla="*/ 3919184 h 5692775"/>
              <a:gd name="connsiteX2168" fmla="*/ 1227504 w 9350805"/>
              <a:gd name="connsiteY2168" fmla="*/ 3937973 h 5692775"/>
              <a:gd name="connsiteX2169" fmla="*/ 1231258 w 9350805"/>
              <a:gd name="connsiteY2169" fmla="*/ 3937973 h 5692775"/>
              <a:gd name="connsiteX2170" fmla="*/ 1231258 w 9350805"/>
              <a:gd name="connsiteY2170" fmla="*/ 3971791 h 5692775"/>
              <a:gd name="connsiteX2171" fmla="*/ 1197474 w 9350805"/>
              <a:gd name="connsiteY2171" fmla="*/ 3949245 h 5692775"/>
              <a:gd name="connsiteX2172" fmla="*/ 1268797 w 9350805"/>
              <a:gd name="connsiteY2172" fmla="*/ 3896639 h 5692775"/>
              <a:gd name="connsiteX2173" fmla="*/ 1265043 w 9350805"/>
              <a:gd name="connsiteY2173" fmla="*/ 3907912 h 5692775"/>
              <a:gd name="connsiteX2174" fmla="*/ 1340119 w 9350805"/>
              <a:gd name="connsiteY2174" fmla="*/ 3859063 h 5692775"/>
              <a:gd name="connsiteX2175" fmla="*/ 1362642 w 9350805"/>
              <a:gd name="connsiteY2175" fmla="*/ 3859063 h 5692775"/>
              <a:gd name="connsiteX2176" fmla="*/ 1321350 w 9350805"/>
              <a:gd name="connsiteY2176" fmla="*/ 3851548 h 5692775"/>
              <a:gd name="connsiteX2177" fmla="*/ 1163689 w 9350805"/>
              <a:gd name="connsiteY2177" fmla="*/ 3949245 h 5692775"/>
              <a:gd name="connsiteX2178" fmla="*/ 1156181 w 9350805"/>
              <a:gd name="connsiteY2178" fmla="*/ 3953003 h 5692775"/>
              <a:gd name="connsiteX2179" fmla="*/ 1201227 w 9350805"/>
              <a:gd name="connsiteY2179" fmla="*/ 3964276 h 5692775"/>
              <a:gd name="connsiteX2180" fmla="*/ 1201227 w 9350805"/>
              <a:gd name="connsiteY2180" fmla="*/ 3971791 h 5692775"/>
              <a:gd name="connsiteX2181" fmla="*/ 1122397 w 9350805"/>
              <a:gd name="connsiteY2181" fmla="*/ 4013125 h 5692775"/>
              <a:gd name="connsiteX2182" fmla="*/ 1099874 w 9350805"/>
              <a:gd name="connsiteY2182" fmla="*/ 4028155 h 5692775"/>
              <a:gd name="connsiteX2183" fmla="*/ 1073597 w 9350805"/>
              <a:gd name="connsiteY2183" fmla="*/ 4035670 h 5692775"/>
              <a:gd name="connsiteX2184" fmla="*/ 1062335 w 9350805"/>
              <a:gd name="connsiteY2184" fmla="*/ 4039428 h 5692775"/>
              <a:gd name="connsiteX2185" fmla="*/ 979751 w 9350805"/>
              <a:gd name="connsiteY2185" fmla="*/ 4103307 h 5692775"/>
              <a:gd name="connsiteX2186" fmla="*/ 919690 w 9350805"/>
              <a:gd name="connsiteY2186" fmla="*/ 4137126 h 5692775"/>
              <a:gd name="connsiteX2187" fmla="*/ 915936 w 9350805"/>
              <a:gd name="connsiteY2187" fmla="*/ 4133368 h 5692775"/>
              <a:gd name="connsiteX2188" fmla="*/ 949721 w 9350805"/>
              <a:gd name="connsiteY2188" fmla="*/ 4103307 h 5692775"/>
              <a:gd name="connsiteX2189" fmla="*/ 942213 w 9350805"/>
              <a:gd name="connsiteY2189" fmla="*/ 4095792 h 5692775"/>
              <a:gd name="connsiteX2190" fmla="*/ 912182 w 9350805"/>
              <a:gd name="connsiteY2190" fmla="*/ 4114580 h 5692775"/>
              <a:gd name="connsiteX2191" fmla="*/ 904674 w 9350805"/>
              <a:gd name="connsiteY2191" fmla="*/ 4088277 h 5692775"/>
              <a:gd name="connsiteX2192" fmla="*/ 878398 w 9350805"/>
              <a:gd name="connsiteY2192" fmla="*/ 4099550 h 5692775"/>
              <a:gd name="connsiteX2193" fmla="*/ 889659 w 9350805"/>
              <a:gd name="connsiteY2193" fmla="*/ 4125853 h 5692775"/>
              <a:gd name="connsiteX2194" fmla="*/ 825844 w 9350805"/>
              <a:gd name="connsiteY2194" fmla="*/ 4095792 h 5692775"/>
              <a:gd name="connsiteX2195" fmla="*/ 885905 w 9350805"/>
              <a:gd name="connsiteY2195" fmla="*/ 4054458 h 5692775"/>
              <a:gd name="connsiteX2196" fmla="*/ 927197 w 9350805"/>
              <a:gd name="connsiteY2196" fmla="*/ 3994337 h 5692775"/>
              <a:gd name="connsiteX2197" fmla="*/ 867136 w 9350805"/>
              <a:gd name="connsiteY2197" fmla="*/ 3975549 h 5692775"/>
              <a:gd name="connsiteX2198" fmla="*/ 863382 w 9350805"/>
              <a:gd name="connsiteY2198" fmla="*/ 3975549 h 5692775"/>
              <a:gd name="connsiteX2199" fmla="*/ 822090 w 9350805"/>
              <a:gd name="connsiteY2199" fmla="*/ 3994337 h 5692775"/>
              <a:gd name="connsiteX2200" fmla="*/ 803321 w 9350805"/>
              <a:gd name="connsiteY2200" fmla="*/ 4005609 h 5692775"/>
              <a:gd name="connsiteX2201" fmla="*/ 788306 w 9350805"/>
              <a:gd name="connsiteY2201" fmla="*/ 4013125 h 5692775"/>
              <a:gd name="connsiteX2202" fmla="*/ 799567 w 9350805"/>
              <a:gd name="connsiteY2202" fmla="*/ 4001852 h 5692775"/>
              <a:gd name="connsiteX2203" fmla="*/ 758275 w 9350805"/>
              <a:gd name="connsiteY2203" fmla="*/ 4016882 h 5692775"/>
              <a:gd name="connsiteX2204" fmla="*/ 780798 w 9350805"/>
              <a:gd name="connsiteY2204" fmla="*/ 3975549 h 5692775"/>
              <a:gd name="connsiteX2205" fmla="*/ 799567 w 9350805"/>
              <a:gd name="connsiteY2205" fmla="*/ 3968033 h 5692775"/>
              <a:gd name="connsiteX2206" fmla="*/ 799567 w 9350805"/>
              <a:gd name="connsiteY2206" fmla="*/ 3960518 h 5692775"/>
              <a:gd name="connsiteX2207" fmla="*/ 769536 w 9350805"/>
              <a:gd name="connsiteY2207" fmla="*/ 3953003 h 5692775"/>
              <a:gd name="connsiteX2208" fmla="*/ 720736 w 9350805"/>
              <a:gd name="connsiteY2208" fmla="*/ 3971791 h 5692775"/>
              <a:gd name="connsiteX2209" fmla="*/ 701967 w 9350805"/>
              <a:gd name="connsiteY2209" fmla="*/ 3979306 h 5692775"/>
              <a:gd name="connsiteX2210" fmla="*/ 701967 w 9350805"/>
              <a:gd name="connsiteY2210" fmla="*/ 3975549 h 5692775"/>
              <a:gd name="connsiteX2211" fmla="*/ 728244 w 9350805"/>
              <a:gd name="connsiteY2211" fmla="*/ 3953003 h 5692775"/>
              <a:gd name="connsiteX2212" fmla="*/ 668183 w 9350805"/>
              <a:gd name="connsiteY2212" fmla="*/ 3990579 h 5692775"/>
              <a:gd name="connsiteX2213" fmla="*/ 686952 w 9350805"/>
              <a:gd name="connsiteY2213" fmla="*/ 3994337 h 5692775"/>
              <a:gd name="connsiteX2214" fmla="*/ 668183 w 9350805"/>
              <a:gd name="connsiteY2214" fmla="*/ 4005609 h 5692775"/>
              <a:gd name="connsiteX2215" fmla="*/ 641906 w 9350805"/>
              <a:gd name="connsiteY2215" fmla="*/ 4009367 h 5692775"/>
              <a:gd name="connsiteX2216" fmla="*/ 619383 w 9350805"/>
              <a:gd name="connsiteY2216" fmla="*/ 4020640 h 5692775"/>
              <a:gd name="connsiteX2217" fmla="*/ 574337 w 9350805"/>
              <a:gd name="connsiteY2217" fmla="*/ 4020640 h 5692775"/>
              <a:gd name="connsiteX2218" fmla="*/ 566829 w 9350805"/>
              <a:gd name="connsiteY2218" fmla="*/ 3998094 h 5692775"/>
              <a:gd name="connsiteX2219" fmla="*/ 581844 w 9350805"/>
              <a:gd name="connsiteY2219" fmla="*/ 3964276 h 5692775"/>
              <a:gd name="connsiteX2220" fmla="*/ 608121 w 9350805"/>
              <a:gd name="connsiteY2220" fmla="*/ 3934215 h 5692775"/>
              <a:gd name="connsiteX2221" fmla="*/ 589352 w 9350805"/>
              <a:gd name="connsiteY2221" fmla="*/ 3919184 h 5692775"/>
              <a:gd name="connsiteX2222" fmla="*/ 619383 w 9350805"/>
              <a:gd name="connsiteY2222" fmla="*/ 3900396 h 5692775"/>
              <a:gd name="connsiteX2223" fmla="*/ 589352 w 9350805"/>
              <a:gd name="connsiteY2223" fmla="*/ 3911669 h 5692775"/>
              <a:gd name="connsiteX2224" fmla="*/ 503014 w 9350805"/>
              <a:gd name="connsiteY2224" fmla="*/ 3979306 h 5692775"/>
              <a:gd name="connsiteX2225" fmla="*/ 487999 w 9350805"/>
              <a:gd name="connsiteY2225" fmla="*/ 3990579 h 5692775"/>
              <a:gd name="connsiteX2226" fmla="*/ 529291 w 9350805"/>
              <a:gd name="connsiteY2226" fmla="*/ 3934215 h 5692775"/>
              <a:gd name="connsiteX2227" fmla="*/ 503014 w 9350805"/>
              <a:gd name="connsiteY2227" fmla="*/ 3956761 h 5692775"/>
              <a:gd name="connsiteX2228" fmla="*/ 435445 w 9350805"/>
              <a:gd name="connsiteY2228" fmla="*/ 3930457 h 5692775"/>
              <a:gd name="connsiteX2229" fmla="*/ 446706 w 9350805"/>
              <a:gd name="connsiteY2229" fmla="*/ 3904154 h 5692775"/>
              <a:gd name="connsiteX2230" fmla="*/ 431691 w 9350805"/>
              <a:gd name="connsiteY2230" fmla="*/ 3892881 h 5692775"/>
              <a:gd name="connsiteX2231" fmla="*/ 454214 w 9350805"/>
              <a:gd name="connsiteY2231" fmla="*/ 3881608 h 5692775"/>
              <a:gd name="connsiteX2232" fmla="*/ 465476 w 9350805"/>
              <a:gd name="connsiteY2232" fmla="*/ 3866578 h 5692775"/>
              <a:gd name="connsiteX2233" fmla="*/ 457968 w 9350805"/>
              <a:gd name="connsiteY2233" fmla="*/ 3847790 h 5692775"/>
              <a:gd name="connsiteX2234" fmla="*/ 472983 w 9350805"/>
              <a:gd name="connsiteY2234" fmla="*/ 3836517 h 5692775"/>
              <a:gd name="connsiteX2235" fmla="*/ 480491 w 9350805"/>
              <a:gd name="connsiteY2235" fmla="*/ 3821487 h 5692775"/>
              <a:gd name="connsiteX2236" fmla="*/ 465476 w 9350805"/>
              <a:gd name="connsiteY2236" fmla="*/ 3821487 h 5692775"/>
              <a:gd name="connsiteX2237" fmla="*/ 412922 w 9350805"/>
              <a:gd name="connsiteY2237" fmla="*/ 3847790 h 5692775"/>
              <a:gd name="connsiteX2238" fmla="*/ 397907 w 9350805"/>
              <a:gd name="connsiteY2238" fmla="*/ 3855305 h 5692775"/>
              <a:gd name="connsiteX2239" fmla="*/ 405414 w 9350805"/>
              <a:gd name="connsiteY2239" fmla="*/ 3832760 h 5692775"/>
              <a:gd name="connsiteX2240" fmla="*/ 420429 w 9350805"/>
              <a:gd name="connsiteY2240" fmla="*/ 3821487 h 5692775"/>
              <a:gd name="connsiteX2241" fmla="*/ 435445 w 9350805"/>
              <a:gd name="connsiteY2241" fmla="*/ 3783911 h 5692775"/>
              <a:gd name="connsiteX2242" fmla="*/ 386645 w 9350805"/>
              <a:gd name="connsiteY2242" fmla="*/ 3821487 h 5692775"/>
              <a:gd name="connsiteX2243" fmla="*/ 386645 w 9350805"/>
              <a:gd name="connsiteY2243" fmla="*/ 3817729 h 5692775"/>
              <a:gd name="connsiteX2244" fmla="*/ 409168 w 9350805"/>
              <a:gd name="connsiteY2244" fmla="*/ 3780153 h 5692775"/>
              <a:gd name="connsiteX2245" fmla="*/ 416676 w 9350805"/>
              <a:gd name="connsiteY2245" fmla="*/ 3757607 h 5692775"/>
              <a:gd name="connsiteX2246" fmla="*/ 431691 w 9350805"/>
              <a:gd name="connsiteY2246" fmla="*/ 3735062 h 5692775"/>
              <a:gd name="connsiteX2247" fmla="*/ 416676 w 9350805"/>
              <a:gd name="connsiteY2247" fmla="*/ 3716274 h 5692775"/>
              <a:gd name="connsiteX2248" fmla="*/ 371630 w 9350805"/>
              <a:gd name="connsiteY2248" fmla="*/ 3750092 h 5692775"/>
              <a:gd name="connsiteX2249" fmla="*/ 360368 w 9350805"/>
              <a:gd name="connsiteY2249" fmla="*/ 3791426 h 5692775"/>
              <a:gd name="connsiteX2250" fmla="*/ 364122 w 9350805"/>
              <a:gd name="connsiteY2250" fmla="*/ 3802699 h 5692775"/>
              <a:gd name="connsiteX2251" fmla="*/ 367876 w 9350805"/>
              <a:gd name="connsiteY2251" fmla="*/ 3821487 h 5692775"/>
              <a:gd name="connsiteX2252" fmla="*/ 337845 w 9350805"/>
              <a:gd name="connsiteY2252" fmla="*/ 3825244 h 5692775"/>
              <a:gd name="connsiteX2253" fmla="*/ 352861 w 9350805"/>
              <a:gd name="connsiteY2253" fmla="*/ 3802699 h 5692775"/>
              <a:gd name="connsiteX2254" fmla="*/ 330338 w 9350805"/>
              <a:gd name="connsiteY2254" fmla="*/ 3810214 h 5692775"/>
              <a:gd name="connsiteX2255" fmla="*/ 341599 w 9350805"/>
              <a:gd name="connsiteY2255" fmla="*/ 3776395 h 5692775"/>
              <a:gd name="connsiteX2256" fmla="*/ 345353 w 9350805"/>
              <a:gd name="connsiteY2256" fmla="*/ 3780153 h 5692775"/>
              <a:gd name="connsiteX2257" fmla="*/ 337845 w 9350805"/>
              <a:gd name="connsiteY2257" fmla="*/ 3746335 h 5692775"/>
              <a:gd name="connsiteX2258" fmla="*/ 277784 w 9350805"/>
              <a:gd name="connsiteY2258" fmla="*/ 3780153 h 5692775"/>
              <a:gd name="connsiteX2259" fmla="*/ 262769 w 9350805"/>
              <a:gd name="connsiteY2259" fmla="*/ 3791426 h 5692775"/>
              <a:gd name="connsiteX2260" fmla="*/ 255261 w 9350805"/>
              <a:gd name="connsiteY2260" fmla="*/ 3802699 h 5692775"/>
              <a:gd name="connsiteX2261" fmla="*/ 270276 w 9350805"/>
              <a:gd name="connsiteY2261" fmla="*/ 3806456 h 5692775"/>
              <a:gd name="connsiteX2262" fmla="*/ 277784 w 9350805"/>
              <a:gd name="connsiteY2262" fmla="*/ 3802699 h 5692775"/>
              <a:gd name="connsiteX2263" fmla="*/ 277784 w 9350805"/>
              <a:gd name="connsiteY2263" fmla="*/ 3810214 h 5692775"/>
              <a:gd name="connsiteX2264" fmla="*/ 217722 w 9350805"/>
              <a:gd name="connsiteY2264" fmla="*/ 3829002 h 5692775"/>
              <a:gd name="connsiteX2265" fmla="*/ 240245 w 9350805"/>
              <a:gd name="connsiteY2265" fmla="*/ 3772638 h 5692775"/>
              <a:gd name="connsiteX2266" fmla="*/ 236492 w 9350805"/>
              <a:gd name="connsiteY2266" fmla="*/ 3735062 h 5692775"/>
              <a:gd name="connsiteX2267" fmla="*/ 217722 w 9350805"/>
              <a:gd name="connsiteY2267" fmla="*/ 3735062 h 5692775"/>
              <a:gd name="connsiteX2268" fmla="*/ 225230 w 9350805"/>
              <a:gd name="connsiteY2268" fmla="*/ 3697486 h 5692775"/>
              <a:gd name="connsiteX2269" fmla="*/ 228984 w 9350805"/>
              <a:gd name="connsiteY2269" fmla="*/ 3656152 h 5692775"/>
              <a:gd name="connsiteX2270" fmla="*/ 232738 w 9350805"/>
              <a:gd name="connsiteY2270" fmla="*/ 3644879 h 5692775"/>
              <a:gd name="connsiteX2271" fmla="*/ 217722 w 9350805"/>
              <a:gd name="connsiteY2271" fmla="*/ 3633606 h 5692775"/>
              <a:gd name="connsiteX2272" fmla="*/ 247753 w 9350805"/>
              <a:gd name="connsiteY2272" fmla="*/ 3629849 h 5692775"/>
              <a:gd name="connsiteX2273" fmla="*/ 232738 w 9350805"/>
              <a:gd name="connsiteY2273" fmla="*/ 3611061 h 5692775"/>
              <a:gd name="connsiteX2274" fmla="*/ 285292 w 9350805"/>
              <a:gd name="connsiteY2274" fmla="*/ 3584757 h 5692775"/>
              <a:gd name="connsiteX2275" fmla="*/ 285292 w 9350805"/>
              <a:gd name="connsiteY2275" fmla="*/ 3577242 h 5692775"/>
              <a:gd name="connsiteX2276" fmla="*/ 251507 w 9350805"/>
              <a:gd name="connsiteY2276" fmla="*/ 3573485 h 5692775"/>
              <a:gd name="connsiteX2277" fmla="*/ 251507 w 9350805"/>
              <a:gd name="connsiteY2277" fmla="*/ 3569727 h 5692775"/>
              <a:gd name="connsiteX2278" fmla="*/ 270276 w 9350805"/>
              <a:gd name="connsiteY2278" fmla="*/ 3565969 h 5692775"/>
              <a:gd name="connsiteX2279" fmla="*/ 292799 w 9350805"/>
              <a:gd name="connsiteY2279" fmla="*/ 3528393 h 5692775"/>
              <a:gd name="connsiteX2280" fmla="*/ 180184 w 9350805"/>
              <a:gd name="connsiteY2280" fmla="*/ 3547181 h 5692775"/>
              <a:gd name="connsiteX2281" fmla="*/ 78830 w 9350805"/>
              <a:gd name="connsiteY2281" fmla="*/ 3614818 h 5692775"/>
              <a:gd name="connsiteX2282" fmla="*/ 75077 w 9350805"/>
              <a:gd name="connsiteY2282" fmla="*/ 3581000 h 5692775"/>
              <a:gd name="connsiteX2283" fmla="*/ 131384 w 9350805"/>
              <a:gd name="connsiteY2283" fmla="*/ 3569727 h 5692775"/>
              <a:gd name="connsiteX2284" fmla="*/ 116369 w 9350805"/>
              <a:gd name="connsiteY2284" fmla="*/ 3524636 h 5692775"/>
              <a:gd name="connsiteX2285" fmla="*/ 146400 w 9350805"/>
              <a:gd name="connsiteY2285" fmla="*/ 3502090 h 5692775"/>
              <a:gd name="connsiteX2286" fmla="*/ 161415 w 9350805"/>
              <a:gd name="connsiteY2286" fmla="*/ 3468272 h 5692775"/>
              <a:gd name="connsiteX2287" fmla="*/ 176430 w 9350805"/>
              <a:gd name="connsiteY2287" fmla="*/ 3453241 h 5692775"/>
              <a:gd name="connsiteX2288" fmla="*/ 165169 w 9350805"/>
              <a:gd name="connsiteY2288" fmla="*/ 3438211 h 5692775"/>
              <a:gd name="connsiteX2289" fmla="*/ 191446 w 9350805"/>
              <a:gd name="connsiteY2289" fmla="*/ 3359301 h 5692775"/>
              <a:gd name="connsiteX2290" fmla="*/ 157661 w 9350805"/>
              <a:gd name="connsiteY2290" fmla="*/ 3359301 h 5692775"/>
              <a:gd name="connsiteX2291" fmla="*/ 168923 w 9350805"/>
              <a:gd name="connsiteY2291" fmla="*/ 3385604 h 5692775"/>
              <a:gd name="connsiteX2292" fmla="*/ 131384 w 9350805"/>
              <a:gd name="connsiteY2292" fmla="*/ 3378089 h 5692775"/>
              <a:gd name="connsiteX2293" fmla="*/ 112615 w 9350805"/>
              <a:gd name="connsiteY2293" fmla="*/ 3355543 h 5692775"/>
              <a:gd name="connsiteX2294" fmla="*/ 101353 w 9350805"/>
              <a:gd name="connsiteY2294" fmla="*/ 3366816 h 5692775"/>
              <a:gd name="connsiteX2295" fmla="*/ 90092 w 9350805"/>
              <a:gd name="connsiteY2295" fmla="*/ 3385604 h 5692775"/>
              <a:gd name="connsiteX2296" fmla="*/ 86338 w 9350805"/>
              <a:gd name="connsiteY2296" fmla="*/ 3423180 h 5692775"/>
              <a:gd name="connsiteX2297" fmla="*/ 45046 w 9350805"/>
              <a:gd name="connsiteY2297" fmla="*/ 3479544 h 5692775"/>
              <a:gd name="connsiteX2298" fmla="*/ 30031 w 9350805"/>
              <a:gd name="connsiteY2298" fmla="*/ 3483302 h 5692775"/>
              <a:gd name="connsiteX2299" fmla="*/ 22523 w 9350805"/>
              <a:gd name="connsiteY2299" fmla="*/ 3464514 h 5692775"/>
              <a:gd name="connsiteX2300" fmla="*/ 0 w 9350805"/>
              <a:gd name="connsiteY2300" fmla="*/ 3441968 h 5692775"/>
              <a:gd name="connsiteX2301" fmla="*/ 15015 w 9350805"/>
              <a:gd name="connsiteY2301" fmla="*/ 3430696 h 5692775"/>
              <a:gd name="connsiteX2302" fmla="*/ 48800 w 9350805"/>
              <a:gd name="connsiteY2302" fmla="*/ 3434453 h 5692775"/>
              <a:gd name="connsiteX2303" fmla="*/ 60061 w 9350805"/>
              <a:gd name="connsiteY2303" fmla="*/ 3385604 h 5692775"/>
              <a:gd name="connsiteX2304" fmla="*/ 41292 w 9350805"/>
              <a:gd name="connsiteY2304" fmla="*/ 3366816 h 5692775"/>
              <a:gd name="connsiteX2305" fmla="*/ 90092 w 9350805"/>
              <a:gd name="connsiteY2305" fmla="*/ 3344271 h 5692775"/>
              <a:gd name="connsiteX2306" fmla="*/ 131384 w 9350805"/>
              <a:gd name="connsiteY2306" fmla="*/ 3306695 h 5692775"/>
              <a:gd name="connsiteX2307" fmla="*/ 63815 w 9350805"/>
              <a:gd name="connsiteY2307" fmla="*/ 3336755 h 5692775"/>
              <a:gd name="connsiteX2308" fmla="*/ 63815 w 9350805"/>
              <a:gd name="connsiteY2308" fmla="*/ 3310452 h 5692775"/>
              <a:gd name="connsiteX2309" fmla="*/ 153907 w 9350805"/>
              <a:gd name="connsiteY2309" fmla="*/ 3269118 h 5692775"/>
              <a:gd name="connsiteX2310" fmla="*/ 127630 w 9350805"/>
              <a:gd name="connsiteY2310" fmla="*/ 3254088 h 5692775"/>
              <a:gd name="connsiteX2311" fmla="*/ 150153 w 9350805"/>
              <a:gd name="connsiteY2311" fmla="*/ 3242815 h 5692775"/>
              <a:gd name="connsiteX2312" fmla="*/ 127630 w 9350805"/>
              <a:gd name="connsiteY2312" fmla="*/ 3231542 h 5692775"/>
              <a:gd name="connsiteX2313" fmla="*/ 187692 w 9350805"/>
              <a:gd name="connsiteY2313" fmla="*/ 3216512 h 5692775"/>
              <a:gd name="connsiteX2314" fmla="*/ 236492 w 9350805"/>
              <a:gd name="connsiteY2314" fmla="*/ 3197724 h 5692775"/>
              <a:gd name="connsiteX2315" fmla="*/ 292799 w 9350805"/>
              <a:gd name="connsiteY2315" fmla="*/ 3141360 h 5692775"/>
              <a:gd name="connsiteX2316" fmla="*/ 322830 w 9350805"/>
              <a:gd name="connsiteY2316" fmla="*/ 3126329 h 5692775"/>
              <a:gd name="connsiteX2317" fmla="*/ 281538 w 9350805"/>
              <a:gd name="connsiteY2317" fmla="*/ 3115057 h 5692775"/>
              <a:gd name="connsiteX2318" fmla="*/ 281538 w 9350805"/>
              <a:gd name="connsiteY2318" fmla="*/ 3118814 h 5692775"/>
              <a:gd name="connsiteX2319" fmla="*/ 266522 w 9350805"/>
              <a:gd name="connsiteY2319" fmla="*/ 3096269 h 5692775"/>
              <a:gd name="connsiteX2320" fmla="*/ 247753 w 9350805"/>
              <a:gd name="connsiteY2320" fmla="*/ 3088753 h 5692775"/>
              <a:gd name="connsiteX2321" fmla="*/ 247753 w 9350805"/>
              <a:gd name="connsiteY2321" fmla="*/ 3066208 h 5692775"/>
              <a:gd name="connsiteX2322" fmla="*/ 225230 w 9350805"/>
              <a:gd name="connsiteY2322" fmla="*/ 3062450 h 5692775"/>
              <a:gd name="connsiteX2323" fmla="*/ 217722 w 9350805"/>
              <a:gd name="connsiteY2323" fmla="*/ 3062450 h 5692775"/>
              <a:gd name="connsiteX2324" fmla="*/ 247753 w 9350805"/>
              <a:gd name="connsiteY2324" fmla="*/ 3024874 h 5692775"/>
              <a:gd name="connsiteX2325" fmla="*/ 172676 w 9350805"/>
              <a:gd name="connsiteY2325" fmla="*/ 2998571 h 5692775"/>
              <a:gd name="connsiteX2326" fmla="*/ 195199 w 9350805"/>
              <a:gd name="connsiteY2326" fmla="*/ 2991056 h 5692775"/>
              <a:gd name="connsiteX2327" fmla="*/ 217722 w 9350805"/>
              <a:gd name="connsiteY2327" fmla="*/ 2987298 h 5692775"/>
              <a:gd name="connsiteX2328" fmla="*/ 289045 w 9350805"/>
              <a:gd name="connsiteY2328" fmla="*/ 2919661 h 5692775"/>
              <a:gd name="connsiteX2329" fmla="*/ 296553 w 9350805"/>
              <a:gd name="connsiteY2329" fmla="*/ 2912146 h 5692775"/>
              <a:gd name="connsiteX2330" fmla="*/ 274030 w 9350805"/>
              <a:gd name="connsiteY2330" fmla="*/ 2915903 h 5692775"/>
              <a:gd name="connsiteX2331" fmla="*/ 262769 w 9350805"/>
              <a:gd name="connsiteY2331" fmla="*/ 2878327 h 5692775"/>
              <a:gd name="connsiteX2332" fmla="*/ 236492 w 9350805"/>
              <a:gd name="connsiteY2332" fmla="*/ 2855782 h 5692775"/>
              <a:gd name="connsiteX2333" fmla="*/ 206461 w 9350805"/>
              <a:gd name="connsiteY2333" fmla="*/ 2897115 h 5692775"/>
              <a:gd name="connsiteX2334" fmla="*/ 202707 w 9350805"/>
              <a:gd name="connsiteY2334" fmla="*/ 2908388 h 5692775"/>
              <a:gd name="connsiteX2335" fmla="*/ 187692 w 9350805"/>
              <a:gd name="connsiteY2335" fmla="*/ 2908388 h 5692775"/>
              <a:gd name="connsiteX2336" fmla="*/ 191446 w 9350805"/>
              <a:gd name="connsiteY2336" fmla="*/ 2889600 h 5692775"/>
              <a:gd name="connsiteX2337" fmla="*/ 195199 w 9350805"/>
              <a:gd name="connsiteY2337" fmla="*/ 2889600 h 5692775"/>
              <a:gd name="connsiteX2338" fmla="*/ 202707 w 9350805"/>
              <a:gd name="connsiteY2338" fmla="*/ 2852024 h 5692775"/>
              <a:gd name="connsiteX2339" fmla="*/ 183938 w 9350805"/>
              <a:gd name="connsiteY2339" fmla="*/ 2840751 h 5692775"/>
              <a:gd name="connsiteX2340" fmla="*/ 202707 w 9350805"/>
              <a:gd name="connsiteY2340" fmla="*/ 2833236 h 5692775"/>
              <a:gd name="connsiteX2341" fmla="*/ 221476 w 9350805"/>
              <a:gd name="connsiteY2341" fmla="*/ 2814448 h 5692775"/>
              <a:gd name="connsiteX2342" fmla="*/ 243999 w 9350805"/>
              <a:gd name="connsiteY2342" fmla="*/ 2791902 h 5692775"/>
              <a:gd name="connsiteX2343" fmla="*/ 307815 w 9350805"/>
              <a:gd name="connsiteY2343" fmla="*/ 2765599 h 5692775"/>
              <a:gd name="connsiteX2344" fmla="*/ 412922 w 9350805"/>
              <a:gd name="connsiteY2344" fmla="*/ 2697962 h 5692775"/>
              <a:gd name="connsiteX2345" fmla="*/ 424183 w 9350805"/>
              <a:gd name="connsiteY2345" fmla="*/ 2682932 h 5692775"/>
              <a:gd name="connsiteX2346" fmla="*/ 442952 w 9350805"/>
              <a:gd name="connsiteY2346" fmla="*/ 2686689 h 5692775"/>
              <a:gd name="connsiteX2347" fmla="*/ 465476 w 9350805"/>
              <a:gd name="connsiteY2347" fmla="*/ 2671659 h 5692775"/>
              <a:gd name="connsiteX2348" fmla="*/ 484245 w 9350805"/>
              <a:gd name="connsiteY2348" fmla="*/ 2641598 h 5692775"/>
              <a:gd name="connsiteX2349" fmla="*/ 499260 w 9350805"/>
              <a:gd name="connsiteY2349" fmla="*/ 2634083 h 5692775"/>
              <a:gd name="connsiteX2350" fmla="*/ 536798 w 9350805"/>
              <a:gd name="connsiteY2350" fmla="*/ 2622810 h 5692775"/>
              <a:gd name="connsiteX2351" fmla="*/ 623137 w 9350805"/>
              <a:gd name="connsiteY2351" fmla="*/ 2585234 h 5692775"/>
              <a:gd name="connsiteX2352" fmla="*/ 660675 w 9350805"/>
              <a:gd name="connsiteY2352" fmla="*/ 2573961 h 5692775"/>
              <a:gd name="connsiteX2353" fmla="*/ 675690 w 9350805"/>
              <a:gd name="connsiteY2353" fmla="*/ 2562688 h 5692775"/>
              <a:gd name="connsiteX2354" fmla="*/ 671936 w 9350805"/>
              <a:gd name="connsiteY2354" fmla="*/ 2555173 h 5692775"/>
              <a:gd name="connsiteX2355" fmla="*/ 634398 w 9350805"/>
              <a:gd name="connsiteY2355" fmla="*/ 2555173 h 5692775"/>
              <a:gd name="connsiteX2356" fmla="*/ 634398 w 9350805"/>
              <a:gd name="connsiteY2356" fmla="*/ 2547658 h 5692775"/>
              <a:gd name="connsiteX2357" fmla="*/ 675690 w 9350805"/>
              <a:gd name="connsiteY2357" fmla="*/ 2543900 h 5692775"/>
              <a:gd name="connsiteX2358" fmla="*/ 780798 w 9350805"/>
              <a:gd name="connsiteY2358" fmla="*/ 2510082 h 5692775"/>
              <a:gd name="connsiteX2359" fmla="*/ 792059 w 9350805"/>
              <a:gd name="connsiteY2359" fmla="*/ 2472506 h 5692775"/>
              <a:gd name="connsiteX2360" fmla="*/ 795813 w 9350805"/>
              <a:gd name="connsiteY2360" fmla="*/ 2468748 h 5692775"/>
              <a:gd name="connsiteX2361" fmla="*/ 803321 w 9350805"/>
              <a:gd name="connsiteY2361" fmla="*/ 2480021 h 5692775"/>
              <a:gd name="connsiteX2362" fmla="*/ 818336 w 9350805"/>
              <a:gd name="connsiteY2362" fmla="*/ 2487536 h 5692775"/>
              <a:gd name="connsiteX2363" fmla="*/ 825844 w 9350805"/>
              <a:gd name="connsiteY2363" fmla="*/ 2476264 h 5692775"/>
              <a:gd name="connsiteX2364" fmla="*/ 840859 w 9350805"/>
              <a:gd name="connsiteY2364" fmla="*/ 2457475 h 5692775"/>
              <a:gd name="connsiteX2365" fmla="*/ 874644 w 9350805"/>
              <a:gd name="connsiteY2365" fmla="*/ 2457475 h 5692775"/>
              <a:gd name="connsiteX2366" fmla="*/ 852121 w 9350805"/>
              <a:gd name="connsiteY2366" fmla="*/ 2449960 h 5692775"/>
              <a:gd name="connsiteX2367" fmla="*/ 818336 w 9350805"/>
              <a:gd name="connsiteY2367" fmla="*/ 2446202 h 5692775"/>
              <a:gd name="connsiteX2368" fmla="*/ 709475 w 9350805"/>
              <a:gd name="connsiteY2368" fmla="*/ 2431172 h 5692775"/>
              <a:gd name="connsiteX2369" fmla="*/ 701967 w 9350805"/>
              <a:gd name="connsiteY2369" fmla="*/ 2423657 h 5692775"/>
              <a:gd name="connsiteX2370" fmla="*/ 698213 w 9350805"/>
              <a:gd name="connsiteY2370" fmla="*/ 2419899 h 5692775"/>
              <a:gd name="connsiteX2371" fmla="*/ 649413 w 9350805"/>
              <a:gd name="connsiteY2371" fmla="*/ 2416142 h 5692775"/>
              <a:gd name="connsiteX2372" fmla="*/ 604367 w 9350805"/>
              <a:gd name="connsiteY2372" fmla="*/ 2427414 h 5692775"/>
              <a:gd name="connsiteX2373" fmla="*/ 596860 w 9350805"/>
              <a:gd name="connsiteY2373" fmla="*/ 2431172 h 5692775"/>
              <a:gd name="connsiteX2374" fmla="*/ 585598 w 9350805"/>
              <a:gd name="connsiteY2374" fmla="*/ 2438687 h 5692775"/>
              <a:gd name="connsiteX2375" fmla="*/ 525537 w 9350805"/>
              <a:gd name="connsiteY2375" fmla="*/ 2476264 h 5692775"/>
              <a:gd name="connsiteX2376" fmla="*/ 529291 w 9350805"/>
              <a:gd name="connsiteY2376" fmla="*/ 2480021 h 5692775"/>
              <a:gd name="connsiteX2377" fmla="*/ 551814 w 9350805"/>
              <a:gd name="connsiteY2377" fmla="*/ 2480021 h 5692775"/>
              <a:gd name="connsiteX2378" fmla="*/ 581844 w 9350805"/>
              <a:gd name="connsiteY2378" fmla="*/ 2506324 h 5692775"/>
              <a:gd name="connsiteX2379" fmla="*/ 442952 w 9350805"/>
              <a:gd name="connsiteY2379" fmla="*/ 2502567 h 5692775"/>
              <a:gd name="connsiteX2380" fmla="*/ 450460 w 9350805"/>
              <a:gd name="connsiteY2380" fmla="*/ 2506324 h 5692775"/>
              <a:gd name="connsiteX2381" fmla="*/ 457968 w 9350805"/>
              <a:gd name="connsiteY2381" fmla="*/ 2506324 h 5692775"/>
              <a:gd name="connsiteX2382" fmla="*/ 427937 w 9350805"/>
              <a:gd name="connsiteY2382" fmla="*/ 2513839 h 5692775"/>
              <a:gd name="connsiteX2383" fmla="*/ 375384 w 9350805"/>
              <a:gd name="connsiteY2383" fmla="*/ 2532627 h 5692775"/>
              <a:gd name="connsiteX2384" fmla="*/ 352861 w 9350805"/>
              <a:gd name="connsiteY2384" fmla="*/ 2547658 h 5692775"/>
              <a:gd name="connsiteX2385" fmla="*/ 315322 w 9350805"/>
              <a:gd name="connsiteY2385" fmla="*/ 2592749 h 5692775"/>
              <a:gd name="connsiteX2386" fmla="*/ 300307 w 9350805"/>
              <a:gd name="connsiteY2386" fmla="*/ 2596507 h 5692775"/>
              <a:gd name="connsiteX2387" fmla="*/ 270276 w 9350805"/>
              <a:gd name="connsiteY2387" fmla="*/ 2607780 h 5692775"/>
              <a:gd name="connsiteX2388" fmla="*/ 225230 w 9350805"/>
              <a:gd name="connsiteY2388" fmla="*/ 2596507 h 5692775"/>
              <a:gd name="connsiteX2389" fmla="*/ 270276 w 9350805"/>
              <a:gd name="connsiteY2389" fmla="*/ 2570203 h 5692775"/>
              <a:gd name="connsiteX2390" fmla="*/ 213969 w 9350805"/>
              <a:gd name="connsiteY2390" fmla="*/ 2540143 h 5692775"/>
              <a:gd name="connsiteX2391" fmla="*/ 240245 w 9350805"/>
              <a:gd name="connsiteY2391" fmla="*/ 2547658 h 5692775"/>
              <a:gd name="connsiteX2392" fmla="*/ 236492 w 9350805"/>
              <a:gd name="connsiteY2392" fmla="*/ 2521355 h 5692775"/>
              <a:gd name="connsiteX2393" fmla="*/ 274030 w 9350805"/>
              <a:gd name="connsiteY2393" fmla="*/ 2510082 h 5692775"/>
              <a:gd name="connsiteX2394" fmla="*/ 277784 w 9350805"/>
              <a:gd name="connsiteY2394" fmla="*/ 2525112 h 5692775"/>
              <a:gd name="connsiteX2395" fmla="*/ 311568 w 9350805"/>
              <a:gd name="connsiteY2395" fmla="*/ 2532627 h 5692775"/>
              <a:gd name="connsiteX2396" fmla="*/ 349107 w 9350805"/>
              <a:gd name="connsiteY2396" fmla="*/ 2525112 h 5692775"/>
              <a:gd name="connsiteX2397" fmla="*/ 341599 w 9350805"/>
              <a:gd name="connsiteY2397" fmla="*/ 2502567 h 5692775"/>
              <a:gd name="connsiteX2398" fmla="*/ 367876 w 9350805"/>
              <a:gd name="connsiteY2398" fmla="*/ 2491294 h 5692775"/>
              <a:gd name="connsiteX2399" fmla="*/ 364122 w 9350805"/>
              <a:gd name="connsiteY2399" fmla="*/ 2480021 h 5692775"/>
              <a:gd name="connsiteX2400" fmla="*/ 379137 w 9350805"/>
              <a:gd name="connsiteY2400" fmla="*/ 2476264 h 5692775"/>
              <a:gd name="connsiteX2401" fmla="*/ 379137 w 9350805"/>
              <a:gd name="connsiteY2401" fmla="*/ 2461233 h 5692775"/>
              <a:gd name="connsiteX2402" fmla="*/ 412922 w 9350805"/>
              <a:gd name="connsiteY2402" fmla="*/ 2442445 h 5692775"/>
              <a:gd name="connsiteX2403" fmla="*/ 446706 w 9350805"/>
              <a:gd name="connsiteY2403" fmla="*/ 2427414 h 5692775"/>
              <a:gd name="connsiteX2404" fmla="*/ 476737 w 9350805"/>
              <a:gd name="connsiteY2404" fmla="*/ 2431172 h 5692775"/>
              <a:gd name="connsiteX2405" fmla="*/ 442952 w 9350805"/>
              <a:gd name="connsiteY2405" fmla="*/ 2389838 h 5692775"/>
              <a:gd name="connsiteX2406" fmla="*/ 454214 w 9350805"/>
              <a:gd name="connsiteY2406" fmla="*/ 2382323 h 5692775"/>
              <a:gd name="connsiteX2407" fmla="*/ 469229 w 9350805"/>
              <a:gd name="connsiteY2407" fmla="*/ 2401111 h 5692775"/>
              <a:gd name="connsiteX2408" fmla="*/ 491752 w 9350805"/>
              <a:gd name="connsiteY2408" fmla="*/ 2393596 h 5692775"/>
              <a:gd name="connsiteX2409" fmla="*/ 472983 w 9350805"/>
              <a:gd name="connsiteY2409" fmla="*/ 2378566 h 5692775"/>
              <a:gd name="connsiteX2410" fmla="*/ 491752 w 9350805"/>
              <a:gd name="connsiteY2410" fmla="*/ 2378566 h 5692775"/>
              <a:gd name="connsiteX2411" fmla="*/ 491752 w 9350805"/>
              <a:gd name="connsiteY2411" fmla="*/ 2374808 h 5692775"/>
              <a:gd name="connsiteX2412" fmla="*/ 469229 w 9350805"/>
              <a:gd name="connsiteY2412" fmla="*/ 2359778 h 5692775"/>
              <a:gd name="connsiteX2413" fmla="*/ 495506 w 9350805"/>
              <a:gd name="connsiteY2413" fmla="*/ 2337232 h 5692775"/>
              <a:gd name="connsiteX2414" fmla="*/ 503014 w 9350805"/>
              <a:gd name="connsiteY2414" fmla="*/ 2329717 h 5692775"/>
              <a:gd name="connsiteX2415" fmla="*/ 518029 w 9350805"/>
              <a:gd name="connsiteY2415" fmla="*/ 2314686 h 5692775"/>
              <a:gd name="connsiteX2416" fmla="*/ 525537 w 9350805"/>
              <a:gd name="connsiteY2416" fmla="*/ 2333474 h 5692775"/>
              <a:gd name="connsiteX2417" fmla="*/ 563075 w 9350805"/>
              <a:gd name="connsiteY2417" fmla="*/ 2318444 h 5692775"/>
              <a:gd name="connsiteX2418" fmla="*/ 589352 w 9350805"/>
              <a:gd name="connsiteY2418" fmla="*/ 2310929 h 5692775"/>
              <a:gd name="connsiteX2419" fmla="*/ 623137 w 9350805"/>
              <a:gd name="connsiteY2419" fmla="*/ 2292141 h 5692775"/>
              <a:gd name="connsiteX2420" fmla="*/ 623137 w 9350805"/>
              <a:gd name="connsiteY2420" fmla="*/ 2273353 h 5692775"/>
              <a:gd name="connsiteX2421" fmla="*/ 619383 w 9350805"/>
              <a:gd name="connsiteY2421" fmla="*/ 2273353 h 5692775"/>
              <a:gd name="connsiteX2422" fmla="*/ 611875 w 9350805"/>
              <a:gd name="connsiteY2422" fmla="*/ 2284626 h 5692775"/>
              <a:gd name="connsiteX2423" fmla="*/ 604367 w 9350805"/>
              <a:gd name="connsiteY2423" fmla="*/ 2288383 h 5692775"/>
              <a:gd name="connsiteX2424" fmla="*/ 596860 w 9350805"/>
              <a:gd name="connsiteY2424" fmla="*/ 2280868 h 5692775"/>
              <a:gd name="connsiteX2425" fmla="*/ 604367 w 9350805"/>
              <a:gd name="connsiteY2425" fmla="*/ 2269595 h 5692775"/>
              <a:gd name="connsiteX2426" fmla="*/ 649413 w 9350805"/>
              <a:gd name="connsiteY2426" fmla="*/ 2269595 h 5692775"/>
              <a:gd name="connsiteX2427" fmla="*/ 671936 w 9350805"/>
              <a:gd name="connsiteY2427" fmla="*/ 2254564 h 5692775"/>
              <a:gd name="connsiteX2428" fmla="*/ 747013 w 9350805"/>
              <a:gd name="connsiteY2428" fmla="*/ 2228261 h 5692775"/>
              <a:gd name="connsiteX2429" fmla="*/ 754521 w 9350805"/>
              <a:gd name="connsiteY2429" fmla="*/ 2224504 h 5692775"/>
              <a:gd name="connsiteX2430" fmla="*/ 705721 w 9350805"/>
              <a:gd name="connsiteY2430" fmla="*/ 2216989 h 5692775"/>
              <a:gd name="connsiteX2431" fmla="*/ 694459 w 9350805"/>
              <a:gd name="connsiteY2431" fmla="*/ 2190685 h 5692775"/>
              <a:gd name="connsiteX2432" fmla="*/ 634398 w 9350805"/>
              <a:gd name="connsiteY2432" fmla="*/ 2216989 h 5692775"/>
              <a:gd name="connsiteX2433" fmla="*/ 668183 w 9350805"/>
              <a:gd name="connsiteY2433" fmla="*/ 2232019 h 5692775"/>
              <a:gd name="connsiteX2434" fmla="*/ 641906 w 9350805"/>
              <a:gd name="connsiteY2434" fmla="*/ 2235776 h 5692775"/>
              <a:gd name="connsiteX2435" fmla="*/ 634398 w 9350805"/>
              <a:gd name="connsiteY2435" fmla="*/ 2258322 h 5692775"/>
              <a:gd name="connsiteX2436" fmla="*/ 630644 w 9350805"/>
              <a:gd name="connsiteY2436" fmla="*/ 2258322 h 5692775"/>
              <a:gd name="connsiteX2437" fmla="*/ 626890 w 9350805"/>
              <a:gd name="connsiteY2437" fmla="*/ 2239534 h 5692775"/>
              <a:gd name="connsiteX2438" fmla="*/ 596860 w 9350805"/>
              <a:gd name="connsiteY2438" fmla="*/ 2247049 h 5692775"/>
              <a:gd name="connsiteX2439" fmla="*/ 581844 w 9350805"/>
              <a:gd name="connsiteY2439" fmla="*/ 2250807 h 5692775"/>
              <a:gd name="connsiteX2440" fmla="*/ 566829 w 9350805"/>
              <a:gd name="connsiteY2440" fmla="*/ 2262080 h 5692775"/>
              <a:gd name="connsiteX2441" fmla="*/ 559321 w 9350805"/>
              <a:gd name="connsiteY2441" fmla="*/ 2273353 h 5692775"/>
              <a:gd name="connsiteX2442" fmla="*/ 446706 w 9350805"/>
              <a:gd name="connsiteY2442" fmla="*/ 2314686 h 5692775"/>
              <a:gd name="connsiteX2443" fmla="*/ 416676 w 9350805"/>
              <a:gd name="connsiteY2443" fmla="*/ 2318444 h 5692775"/>
              <a:gd name="connsiteX2444" fmla="*/ 427937 w 9350805"/>
              <a:gd name="connsiteY2444" fmla="*/ 2303413 h 5692775"/>
              <a:gd name="connsiteX2445" fmla="*/ 394153 w 9350805"/>
              <a:gd name="connsiteY2445" fmla="*/ 2307171 h 5692775"/>
              <a:gd name="connsiteX2446" fmla="*/ 394153 w 9350805"/>
              <a:gd name="connsiteY2446" fmla="*/ 2322201 h 5692775"/>
              <a:gd name="connsiteX2447" fmla="*/ 367876 w 9350805"/>
              <a:gd name="connsiteY2447" fmla="*/ 2329717 h 5692775"/>
              <a:gd name="connsiteX2448" fmla="*/ 352861 w 9350805"/>
              <a:gd name="connsiteY2448" fmla="*/ 2348505 h 5692775"/>
              <a:gd name="connsiteX2449" fmla="*/ 390399 w 9350805"/>
              <a:gd name="connsiteY2449" fmla="*/ 2352263 h 5692775"/>
              <a:gd name="connsiteX2450" fmla="*/ 364122 w 9350805"/>
              <a:gd name="connsiteY2450" fmla="*/ 2371050 h 5692775"/>
              <a:gd name="connsiteX2451" fmla="*/ 416676 w 9350805"/>
              <a:gd name="connsiteY2451" fmla="*/ 2374808 h 5692775"/>
              <a:gd name="connsiteX2452" fmla="*/ 382891 w 9350805"/>
              <a:gd name="connsiteY2452" fmla="*/ 2397354 h 5692775"/>
              <a:gd name="connsiteX2453" fmla="*/ 371630 w 9350805"/>
              <a:gd name="connsiteY2453" fmla="*/ 2389838 h 5692775"/>
              <a:gd name="connsiteX2454" fmla="*/ 326584 w 9350805"/>
              <a:gd name="connsiteY2454" fmla="*/ 2386081 h 5692775"/>
              <a:gd name="connsiteX2455" fmla="*/ 300307 w 9350805"/>
              <a:gd name="connsiteY2455" fmla="*/ 2393596 h 5692775"/>
              <a:gd name="connsiteX2456" fmla="*/ 266522 w 9350805"/>
              <a:gd name="connsiteY2456" fmla="*/ 2386081 h 5692775"/>
              <a:gd name="connsiteX2457" fmla="*/ 247753 w 9350805"/>
              <a:gd name="connsiteY2457" fmla="*/ 2397354 h 5692775"/>
              <a:gd name="connsiteX2458" fmla="*/ 228984 w 9350805"/>
              <a:gd name="connsiteY2458" fmla="*/ 2412384 h 5692775"/>
              <a:gd name="connsiteX2459" fmla="*/ 206461 w 9350805"/>
              <a:gd name="connsiteY2459" fmla="*/ 2412384 h 5692775"/>
              <a:gd name="connsiteX2460" fmla="*/ 183938 w 9350805"/>
              <a:gd name="connsiteY2460" fmla="*/ 2397354 h 5692775"/>
              <a:gd name="connsiteX2461" fmla="*/ 206461 w 9350805"/>
              <a:gd name="connsiteY2461" fmla="*/ 2382323 h 5692775"/>
              <a:gd name="connsiteX2462" fmla="*/ 206461 w 9350805"/>
              <a:gd name="connsiteY2462" fmla="*/ 2356020 h 5692775"/>
              <a:gd name="connsiteX2463" fmla="*/ 195199 w 9350805"/>
              <a:gd name="connsiteY2463" fmla="*/ 2344747 h 5692775"/>
              <a:gd name="connsiteX2464" fmla="*/ 180184 w 9350805"/>
              <a:gd name="connsiteY2464" fmla="*/ 2348505 h 5692775"/>
              <a:gd name="connsiteX2465" fmla="*/ 180184 w 9350805"/>
              <a:gd name="connsiteY2465" fmla="*/ 2325959 h 5692775"/>
              <a:gd name="connsiteX2466" fmla="*/ 150153 w 9350805"/>
              <a:gd name="connsiteY2466" fmla="*/ 2307171 h 5692775"/>
              <a:gd name="connsiteX2467" fmla="*/ 123876 w 9350805"/>
              <a:gd name="connsiteY2467" fmla="*/ 2292141 h 5692775"/>
              <a:gd name="connsiteX2468" fmla="*/ 127630 w 9350805"/>
              <a:gd name="connsiteY2468" fmla="*/ 2273353 h 5692775"/>
              <a:gd name="connsiteX2469" fmla="*/ 101353 w 9350805"/>
              <a:gd name="connsiteY2469" fmla="*/ 2273353 h 5692775"/>
              <a:gd name="connsiteX2470" fmla="*/ 67569 w 9350805"/>
              <a:gd name="connsiteY2470" fmla="*/ 2247049 h 5692775"/>
              <a:gd name="connsiteX2471" fmla="*/ 37538 w 9350805"/>
              <a:gd name="connsiteY2471" fmla="*/ 2277110 h 5692775"/>
              <a:gd name="connsiteX2472" fmla="*/ 45046 w 9350805"/>
              <a:gd name="connsiteY2472" fmla="*/ 2254564 h 5692775"/>
              <a:gd name="connsiteX2473" fmla="*/ 11261 w 9350805"/>
              <a:gd name="connsiteY2473" fmla="*/ 2239534 h 5692775"/>
              <a:gd name="connsiteX2474" fmla="*/ 11261 w 9350805"/>
              <a:gd name="connsiteY2474" fmla="*/ 2220746 h 5692775"/>
              <a:gd name="connsiteX2475" fmla="*/ 37538 w 9350805"/>
              <a:gd name="connsiteY2475" fmla="*/ 2224504 h 5692775"/>
              <a:gd name="connsiteX2476" fmla="*/ 60061 w 9350805"/>
              <a:gd name="connsiteY2476" fmla="*/ 2216989 h 5692775"/>
              <a:gd name="connsiteX2477" fmla="*/ 11261 w 9350805"/>
              <a:gd name="connsiteY2477" fmla="*/ 2138079 h 5692775"/>
              <a:gd name="connsiteX2478" fmla="*/ 41292 w 9350805"/>
              <a:gd name="connsiteY2478" fmla="*/ 2126806 h 5692775"/>
              <a:gd name="connsiteX2479" fmla="*/ 52554 w 9350805"/>
              <a:gd name="connsiteY2479" fmla="*/ 2168140 h 5692775"/>
              <a:gd name="connsiteX2480" fmla="*/ 63815 w 9350805"/>
              <a:gd name="connsiteY2480" fmla="*/ 2213231 h 5692775"/>
              <a:gd name="connsiteX2481" fmla="*/ 93846 w 9350805"/>
              <a:gd name="connsiteY2481" fmla="*/ 2175655 h 5692775"/>
              <a:gd name="connsiteX2482" fmla="*/ 123876 w 9350805"/>
              <a:gd name="connsiteY2482" fmla="*/ 2164382 h 5692775"/>
              <a:gd name="connsiteX2483" fmla="*/ 161415 w 9350805"/>
              <a:gd name="connsiteY2483" fmla="*/ 2141836 h 5692775"/>
              <a:gd name="connsiteX2484" fmla="*/ 195199 w 9350805"/>
              <a:gd name="connsiteY2484" fmla="*/ 2134321 h 5692775"/>
              <a:gd name="connsiteX2485" fmla="*/ 213969 w 9350805"/>
              <a:gd name="connsiteY2485" fmla="*/ 2119291 h 5692775"/>
              <a:gd name="connsiteX2486" fmla="*/ 232738 w 9350805"/>
              <a:gd name="connsiteY2486" fmla="*/ 2092988 h 5692775"/>
              <a:gd name="connsiteX2487" fmla="*/ 281538 w 9350805"/>
              <a:gd name="connsiteY2487" fmla="*/ 2123048 h 5692775"/>
              <a:gd name="connsiteX2488" fmla="*/ 300307 w 9350805"/>
              <a:gd name="connsiteY2488" fmla="*/ 2126806 h 5692775"/>
              <a:gd name="connsiteX2489" fmla="*/ 296553 w 9350805"/>
              <a:gd name="connsiteY2489" fmla="*/ 2108018 h 5692775"/>
              <a:gd name="connsiteX2490" fmla="*/ 300307 w 9350805"/>
              <a:gd name="connsiteY2490" fmla="*/ 2100503 h 5692775"/>
              <a:gd name="connsiteX2491" fmla="*/ 330338 w 9350805"/>
              <a:gd name="connsiteY2491" fmla="*/ 2115533 h 5692775"/>
              <a:gd name="connsiteX2492" fmla="*/ 360368 w 9350805"/>
              <a:gd name="connsiteY2492" fmla="*/ 2115533 h 5692775"/>
              <a:gd name="connsiteX2493" fmla="*/ 300307 w 9350805"/>
              <a:gd name="connsiteY2493" fmla="*/ 2077957 h 5692775"/>
              <a:gd name="connsiteX2494" fmla="*/ 300307 w 9350805"/>
              <a:gd name="connsiteY2494" fmla="*/ 2074199 h 5692775"/>
              <a:gd name="connsiteX2495" fmla="*/ 356614 w 9350805"/>
              <a:gd name="connsiteY2495" fmla="*/ 2085472 h 5692775"/>
              <a:gd name="connsiteX2496" fmla="*/ 367876 w 9350805"/>
              <a:gd name="connsiteY2496" fmla="*/ 2081715 h 5692775"/>
              <a:gd name="connsiteX2497" fmla="*/ 390399 w 9350805"/>
              <a:gd name="connsiteY2497" fmla="*/ 2055411 h 5692775"/>
              <a:gd name="connsiteX2498" fmla="*/ 375384 w 9350805"/>
              <a:gd name="connsiteY2498" fmla="*/ 2032866 h 5692775"/>
              <a:gd name="connsiteX2499" fmla="*/ 349107 w 9350805"/>
              <a:gd name="connsiteY2499" fmla="*/ 2047896 h 5692775"/>
              <a:gd name="connsiteX2500" fmla="*/ 360368 w 9350805"/>
              <a:gd name="connsiteY2500" fmla="*/ 2029108 h 5692775"/>
              <a:gd name="connsiteX2501" fmla="*/ 382891 w 9350805"/>
              <a:gd name="connsiteY2501" fmla="*/ 2025351 h 5692775"/>
              <a:gd name="connsiteX2502" fmla="*/ 405414 w 9350805"/>
              <a:gd name="connsiteY2502" fmla="*/ 2036623 h 5692775"/>
              <a:gd name="connsiteX2503" fmla="*/ 427937 w 9350805"/>
              <a:gd name="connsiteY2503" fmla="*/ 2040381 h 5692775"/>
              <a:gd name="connsiteX2504" fmla="*/ 446706 w 9350805"/>
              <a:gd name="connsiteY2504" fmla="*/ 2029108 h 5692775"/>
              <a:gd name="connsiteX2505" fmla="*/ 514275 w 9350805"/>
              <a:gd name="connsiteY2505" fmla="*/ 2010320 h 5692775"/>
              <a:gd name="connsiteX2506" fmla="*/ 574337 w 9350805"/>
              <a:gd name="connsiteY2506" fmla="*/ 1995290 h 5692775"/>
              <a:gd name="connsiteX2507" fmla="*/ 645660 w 9350805"/>
              <a:gd name="connsiteY2507" fmla="*/ 2010320 h 5692775"/>
              <a:gd name="connsiteX2508" fmla="*/ 611875 w 9350805"/>
              <a:gd name="connsiteY2508" fmla="*/ 2006562 h 5692775"/>
              <a:gd name="connsiteX2509" fmla="*/ 608121 w 9350805"/>
              <a:gd name="connsiteY2509" fmla="*/ 1999047 h 5692775"/>
              <a:gd name="connsiteX2510" fmla="*/ 589352 w 9350805"/>
              <a:gd name="connsiteY2510" fmla="*/ 1984017 h 5692775"/>
              <a:gd name="connsiteX2511" fmla="*/ 548060 w 9350805"/>
              <a:gd name="connsiteY2511" fmla="*/ 1987774 h 5692775"/>
              <a:gd name="connsiteX2512" fmla="*/ 503014 w 9350805"/>
              <a:gd name="connsiteY2512" fmla="*/ 1987774 h 5692775"/>
              <a:gd name="connsiteX2513" fmla="*/ 491752 w 9350805"/>
              <a:gd name="connsiteY2513" fmla="*/ 1987774 h 5692775"/>
              <a:gd name="connsiteX2514" fmla="*/ 469229 w 9350805"/>
              <a:gd name="connsiteY2514" fmla="*/ 2002805 h 5692775"/>
              <a:gd name="connsiteX2515" fmla="*/ 435445 w 9350805"/>
              <a:gd name="connsiteY2515" fmla="*/ 2021593 h 5692775"/>
              <a:gd name="connsiteX2516" fmla="*/ 420429 w 9350805"/>
              <a:gd name="connsiteY2516" fmla="*/ 2006562 h 5692775"/>
              <a:gd name="connsiteX2517" fmla="*/ 578091 w 9350805"/>
              <a:gd name="connsiteY2517" fmla="*/ 1927653 h 5692775"/>
              <a:gd name="connsiteX2518" fmla="*/ 585598 w 9350805"/>
              <a:gd name="connsiteY2518" fmla="*/ 1905107 h 5692775"/>
              <a:gd name="connsiteX2519" fmla="*/ 600614 w 9350805"/>
              <a:gd name="connsiteY2519" fmla="*/ 1901350 h 5692775"/>
              <a:gd name="connsiteX2520" fmla="*/ 626890 w 9350805"/>
              <a:gd name="connsiteY2520" fmla="*/ 1893834 h 5692775"/>
              <a:gd name="connsiteX2521" fmla="*/ 653167 w 9350805"/>
              <a:gd name="connsiteY2521" fmla="*/ 1878804 h 5692775"/>
              <a:gd name="connsiteX2522" fmla="*/ 694459 w 9350805"/>
              <a:gd name="connsiteY2522" fmla="*/ 1867531 h 5692775"/>
              <a:gd name="connsiteX2523" fmla="*/ 735752 w 9350805"/>
              <a:gd name="connsiteY2523" fmla="*/ 1860016 h 5692775"/>
              <a:gd name="connsiteX2524" fmla="*/ 698213 w 9350805"/>
              <a:gd name="connsiteY2524" fmla="*/ 1863773 h 5692775"/>
              <a:gd name="connsiteX2525" fmla="*/ 701967 w 9350805"/>
              <a:gd name="connsiteY2525" fmla="*/ 1856258 h 5692775"/>
              <a:gd name="connsiteX2526" fmla="*/ 728244 w 9350805"/>
              <a:gd name="connsiteY2526" fmla="*/ 1837470 h 5692775"/>
              <a:gd name="connsiteX2527" fmla="*/ 750767 w 9350805"/>
              <a:gd name="connsiteY2527" fmla="*/ 1837470 h 5692775"/>
              <a:gd name="connsiteX2528" fmla="*/ 747013 w 9350805"/>
              <a:gd name="connsiteY2528" fmla="*/ 1818682 h 5692775"/>
              <a:gd name="connsiteX2529" fmla="*/ 795813 w 9350805"/>
              <a:gd name="connsiteY2529" fmla="*/ 1799894 h 5692775"/>
              <a:gd name="connsiteX2530" fmla="*/ 833352 w 9350805"/>
              <a:gd name="connsiteY2530" fmla="*/ 1766076 h 5692775"/>
              <a:gd name="connsiteX2531" fmla="*/ 777044 w 9350805"/>
              <a:gd name="connsiteY2531" fmla="*/ 1769833 h 5692775"/>
              <a:gd name="connsiteX2532" fmla="*/ 822090 w 9350805"/>
              <a:gd name="connsiteY2532" fmla="*/ 1751045 h 5692775"/>
              <a:gd name="connsiteX2533" fmla="*/ 840859 w 9350805"/>
              <a:gd name="connsiteY2533" fmla="*/ 1743530 h 5692775"/>
              <a:gd name="connsiteX2534" fmla="*/ 882151 w 9350805"/>
              <a:gd name="connsiteY2534" fmla="*/ 1717227 h 5692775"/>
              <a:gd name="connsiteX2535" fmla="*/ 878398 w 9350805"/>
              <a:gd name="connsiteY2535" fmla="*/ 1713469 h 5692775"/>
              <a:gd name="connsiteX2536" fmla="*/ 912182 w 9350805"/>
              <a:gd name="connsiteY2536" fmla="*/ 1683408 h 5692775"/>
              <a:gd name="connsiteX2537" fmla="*/ 882151 w 9350805"/>
              <a:gd name="connsiteY2537" fmla="*/ 1679651 h 5692775"/>
              <a:gd name="connsiteX2538" fmla="*/ 792059 w 9350805"/>
              <a:gd name="connsiteY2538" fmla="*/ 1717227 h 5692775"/>
              <a:gd name="connsiteX2539" fmla="*/ 773290 w 9350805"/>
              <a:gd name="connsiteY2539" fmla="*/ 1690923 h 5692775"/>
              <a:gd name="connsiteX2540" fmla="*/ 731998 w 9350805"/>
              <a:gd name="connsiteY2540" fmla="*/ 1672135 h 5692775"/>
              <a:gd name="connsiteX2541" fmla="*/ 720736 w 9350805"/>
              <a:gd name="connsiteY2541" fmla="*/ 1683408 h 5692775"/>
              <a:gd name="connsiteX2542" fmla="*/ 705721 w 9350805"/>
              <a:gd name="connsiteY2542" fmla="*/ 1679651 h 5692775"/>
              <a:gd name="connsiteX2543" fmla="*/ 713229 w 9350805"/>
              <a:gd name="connsiteY2543" fmla="*/ 1642075 h 5692775"/>
              <a:gd name="connsiteX2544" fmla="*/ 698213 w 9350805"/>
              <a:gd name="connsiteY2544" fmla="*/ 1642075 h 5692775"/>
              <a:gd name="connsiteX2545" fmla="*/ 653167 w 9350805"/>
              <a:gd name="connsiteY2545" fmla="*/ 1675893 h 5692775"/>
              <a:gd name="connsiteX2546" fmla="*/ 690706 w 9350805"/>
              <a:gd name="connsiteY2546" fmla="*/ 1645832 h 5692775"/>
              <a:gd name="connsiteX2547" fmla="*/ 690706 w 9350805"/>
              <a:gd name="connsiteY2547" fmla="*/ 1642075 h 5692775"/>
              <a:gd name="connsiteX2548" fmla="*/ 660675 w 9350805"/>
              <a:gd name="connsiteY2548" fmla="*/ 1645832 h 5692775"/>
              <a:gd name="connsiteX2549" fmla="*/ 679444 w 9350805"/>
              <a:gd name="connsiteY2549" fmla="*/ 1638317 h 5692775"/>
              <a:gd name="connsiteX2550" fmla="*/ 671936 w 9350805"/>
              <a:gd name="connsiteY2550" fmla="*/ 1627044 h 5692775"/>
              <a:gd name="connsiteX2551" fmla="*/ 701967 w 9350805"/>
              <a:gd name="connsiteY2551" fmla="*/ 1612014 h 5692775"/>
              <a:gd name="connsiteX2552" fmla="*/ 679444 w 9350805"/>
              <a:gd name="connsiteY2552" fmla="*/ 1608256 h 5692775"/>
              <a:gd name="connsiteX2553" fmla="*/ 679444 w 9350805"/>
              <a:gd name="connsiteY2553" fmla="*/ 1600741 h 5692775"/>
              <a:gd name="connsiteX2554" fmla="*/ 735752 w 9350805"/>
              <a:gd name="connsiteY2554" fmla="*/ 1578195 h 5692775"/>
              <a:gd name="connsiteX2555" fmla="*/ 747013 w 9350805"/>
              <a:gd name="connsiteY2555" fmla="*/ 1566922 h 5692775"/>
              <a:gd name="connsiteX2556" fmla="*/ 807075 w 9350805"/>
              <a:gd name="connsiteY2556" fmla="*/ 1540619 h 5692775"/>
              <a:gd name="connsiteX2557" fmla="*/ 855875 w 9350805"/>
              <a:gd name="connsiteY2557" fmla="*/ 1536862 h 5692775"/>
              <a:gd name="connsiteX2558" fmla="*/ 867136 w 9350805"/>
              <a:gd name="connsiteY2558" fmla="*/ 1533104 h 5692775"/>
              <a:gd name="connsiteX2559" fmla="*/ 822090 w 9350805"/>
              <a:gd name="connsiteY2559" fmla="*/ 1514316 h 5692775"/>
              <a:gd name="connsiteX2560" fmla="*/ 784552 w 9350805"/>
              <a:gd name="connsiteY2560" fmla="*/ 1529346 h 5692775"/>
              <a:gd name="connsiteX2561" fmla="*/ 784552 w 9350805"/>
              <a:gd name="connsiteY2561" fmla="*/ 1525589 h 5692775"/>
              <a:gd name="connsiteX2562" fmla="*/ 807075 w 9350805"/>
              <a:gd name="connsiteY2562" fmla="*/ 1506801 h 5692775"/>
              <a:gd name="connsiteX2563" fmla="*/ 807075 w 9350805"/>
              <a:gd name="connsiteY2563" fmla="*/ 1499285 h 5692775"/>
              <a:gd name="connsiteX2564" fmla="*/ 784552 w 9350805"/>
              <a:gd name="connsiteY2564" fmla="*/ 1499285 h 5692775"/>
              <a:gd name="connsiteX2565" fmla="*/ 780798 w 9350805"/>
              <a:gd name="connsiteY2565" fmla="*/ 1499285 h 5692775"/>
              <a:gd name="connsiteX2566" fmla="*/ 739506 w 9350805"/>
              <a:gd name="connsiteY2566" fmla="*/ 1506801 h 5692775"/>
              <a:gd name="connsiteX2567" fmla="*/ 690706 w 9350805"/>
              <a:gd name="connsiteY2567" fmla="*/ 1506801 h 5692775"/>
              <a:gd name="connsiteX2568" fmla="*/ 679444 w 9350805"/>
              <a:gd name="connsiteY2568" fmla="*/ 1503043 h 5692775"/>
              <a:gd name="connsiteX2569" fmla="*/ 679444 w 9350805"/>
              <a:gd name="connsiteY2569" fmla="*/ 1491770 h 5692775"/>
              <a:gd name="connsiteX2570" fmla="*/ 656921 w 9350805"/>
              <a:gd name="connsiteY2570" fmla="*/ 1499285 h 5692775"/>
              <a:gd name="connsiteX2571" fmla="*/ 604367 w 9350805"/>
              <a:gd name="connsiteY2571" fmla="*/ 1476740 h 5692775"/>
              <a:gd name="connsiteX2572" fmla="*/ 581844 w 9350805"/>
              <a:gd name="connsiteY2572" fmla="*/ 1469225 h 5692775"/>
              <a:gd name="connsiteX2573" fmla="*/ 634398 w 9350805"/>
              <a:gd name="connsiteY2573" fmla="*/ 1439164 h 5692775"/>
              <a:gd name="connsiteX2574" fmla="*/ 623137 w 9350805"/>
              <a:gd name="connsiteY2574" fmla="*/ 1435406 h 5692775"/>
              <a:gd name="connsiteX2575" fmla="*/ 623137 w 9350805"/>
              <a:gd name="connsiteY2575" fmla="*/ 1431649 h 5692775"/>
              <a:gd name="connsiteX2576" fmla="*/ 645660 w 9350805"/>
              <a:gd name="connsiteY2576" fmla="*/ 1442921 h 5692775"/>
              <a:gd name="connsiteX2577" fmla="*/ 645660 w 9350805"/>
              <a:gd name="connsiteY2577" fmla="*/ 1439164 h 5692775"/>
              <a:gd name="connsiteX2578" fmla="*/ 675690 w 9350805"/>
              <a:gd name="connsiteY2578" fmla="*/ 1442921 h 5692775"/>
              <a:gd name="connsiteX2579" fmla="*/ 671936 w 9350805"/>
              <a:gd name="connsiteY2579" fmla="*/ 1439164 h 5692775"/>
              <a:gd name="connsiteX2580" fmla="*/ 716983 w 9350805"/>
              <a:gd name="connsiteY2580" fmla="*/ 1431649 h 5692775"/>
              <a:gd name="connsiteX2581" fmla="*/ 739506 w 9350805"/>
              <a:gd name="connsiteY2581" fmla="*/ 1405345 h 5692775"/>
              <a:gd name="connsiteX2582" fmla="*/ 724490 w 9350805"/>
              <a:gd name="connsiteY2582" fmla="*/ 1401588 h 5692775"/>
              <a:gd name="connsiteX2583" fmla="*/ 799567 w 9350805"/>
              <a:gd name="connsiteY2583" fmla="*/ 1356496 h 5692775"/>
              <a:gd name="connsiteX2584" fmla="*/ 807075 w 9350805"/>
              <a:gd name="connsiteY2584" fmla="*/ 1375284 h 5692775"/>
              <a:gd name="connsiteX2585" fmla="*/ 803321 w 9350805"/>
              <a:gd name="connsiteY2585" fmla="*/ 1416618 h 5692775"/>
              <a:gd name="connsiteX2586" fmla="*/ 863382 w 9350805"/>
              <a:gd name="connsiteY2586" fmla="*/ 1375284 h 5692775"/>
              <a:gd name="connsiteX2587" fmla="*/ 867136 w 9350805"/>
              <a:gd name="connsiteY2587" fmla="*/ 1379042 h 5692775"/>
              <a:gd name="connsiteX2588" fmla="*/ 848367 w 9350805"/>
              <a:gd name="connsiteY2588" fmla="*/ 1401588 h 5692775"/>
              <a:gd name="connsiteX2589" fmla="*/ 885905 w 9350805"/>
              <a:gd name="connsiteY2589" fmla="*/ 1409103 h 5692775"/>
              <a:gd name="connsiteX2590" fmla="*/ 908428 w 9350805"/>
              <a:gd name="connsiteY2590" fmla="*/ 1409103 h 5692775"/>
              <a:gd name="connsiteX2591" fmla="*/ 968490 w 9350805"/>
              <a:gd name="connsiteY2591" fmla="*/ 1375284 h 5692775"/>
              <a:gd name="connsiteX2592" fmla="*/ 983505 w 9350805"/>
              <a:gd name="connsiteY2592" fmla="*/ 1371527 h 5692775"/>
              <a:gd name="connsiteX2593" fmla="*/ 983505 w 9350805"/>
              <a:gd name="connsiteY2593" fmla="*/ 1364012 h 5692775"/>
              <a:gd name="connsiteX2594" fmla="*/ 945967 w 9350805"/>
              <a:gd name="connsiteY2594" fmla="*/ 1364012 h 5692775"/>
              <a:gd name="connsiteX2595" fmla="*/ 945967 w 9350805"/>
              <a:gd name="connsiteY2595" fmla="*/ 1356496 h 5692775"/>
              <a:gd name="connsiteX2596" fmla="*/ 1069843 w 9350805"/>
              <a:gd name="connsiteY2596" fmla="*/ 1315163 h 5692775"/>
              <a:gd name="connsiteX2597" fmla="*/ 1024797 w 9350805"/>
              <a:gd name="connsiteY2597" fmla="*/ 1303890 h 5692775"/>
              <a:gd name="connsiteX2598" fmla="*/ 1009782 w 9350805"/>
              <a:gd name="connsiteY2598" fmla="*/ 1318920 h 5692775"/>
              <a:gd name="connsiteX2599" fmla="*/ 1006028 w 9350805"/>
              <a:gd name="connsiteY2599" fmla="*/ 1322678 h 5692775"/>
              <a:gd name="connsiteX2600" fmla="*/ 1002274 w 9350805"/>
              <a:gd name="connsiteY2600" fmla="*/ 1318920 h 5692775"/>
              <a:gd name="connsiteX2601" fmla="*/ 994767 w 9350805"/>
              <a:gd name="connsiteY2601" fmla="*/ 1315163 h 5692775"/>
              <a:gd name="connsiteX2602" fmla="*/ 942213 w 9350805"/>
              <a:gd name="connsiteY2602" fmla="*/ 1318920 h 5692775"/>
              <a:gd name="connsiteX2603" fmla="*/ 867136 w 9350805"/>
              <a:gd name="connsiteY2603" fmla="*/ 1330193 h 5692775"/>
              <a:gd name="connsiteX2604" fmla="*/ 855875 w 9350805"/>
              <a:gd name="connsiteY2604" fmla="*/ 1326436 h 5692775"/>
              <a:gd name="connsiteX2605" fmla="*/ 784552 w 9350805"/>
              <a:gd name="connsiteY2605" fmla="*/ 1303890 h 5692775"/>
              <a:gd name="connsiteX2606" fmla="*/ 784552 w 9350805"/>
              <a:gd name="connsiteY2606" fmla="*/ 1318920 h 5692775"/>
              <a:gd name="connsiteX2607" fmla="*/ 743259 w 9350805"/>
              <a:gd name="connsiteY2607" fmla="*/ 1307648 h 5692775"/>
              <a:gd name="connsiteX2608" fmla="*/ 739506 w 9350805"/>
              <a:gd name="connsiteY2608" fmla="*/ 1300132 h 5692775"/>
              <a:gd name="connsiteX2609" fmla="*/ 762029 w 9350805"/>
              <a:gd name="connsiteY2609" fmla="*/ 1288859 h 5692775"/>
              <a:gd name="connsiteX2610" fmla="*/ 735752 w 9350805"/>
              <a:gd name="connsiteY2610" fmla="*/ 1288859 h 5692775"/>
              <a:gd name="connsiteX2611" fmla="*/ 724490 w 9350805"/>
              <a:gd name="connsiteY2611" fmla="*/ 1311405 h 5692775"/>
              <a:gd name="connsiteX2612" fmla="*/ 750767 w 9350805"/>
              <a:gd name="connsiteY2612" fmla="*/ 1337708 h 5692775"/>
              <a:gd name="connsiteX2613" fmla="*/ 623137 w 9350805"/>
              <a:gd name="connsiteY2613" fmla="*/ 1337708 h 5692775"/>
              <a:gd name="connsiteX2614" fmla="*/ 611875 w 9350805"/>
              <a:gd name="connsiteY2614" fmla="*/ 1318920 h 5692775"/>
              <a:gd name="connsiteX2615" fmla="*/ 630644 w 9350805"/>
              <a:gd name="connsiteY2615" fmla="*/ 1311405 h 5692775"/>
              <a:gd name="connsiteX2616" fmla="*/ 653167 w 9350805"/>
              <a:gd name="connsiteY2616" fmla="*/ 1285102 h 5692775"/>
              <a:gd name="connsiteX2617" fmla="*/ 611875 w 9350805"/>
              <a:gd name="connsiteY2617" fmla="*/ 1243768 h 5692775"/>
              <a:gd name="connsiteX2618" fmla="*/ 619383 w 9350805"/>
              <a:gd name="connsiteY2618" fmla="*/ 1232495 h 5692775"/>
              <a:gd name="connsiteX2619" fmla="*/ 596860 w 9350805"/>
              <a:gd name="connsiteY2619" fmla="*/ 1228738 h 5692775"/>
              <a:gd name="connsiteX2620" fmla="*/ 634398 w 9350805"/>
              <a:gd name="connsiteY2620" fmla="*/ 1206192 h 5692775"/>
              <a:gd name="connsiteX2621" fmla="*/ 593106 w 9350805"/>
              <a:gd name="connsiteY2621" fmla="*/ 1194919 h 5692775"/>
              <a:gd name="connsiteX2622" fmla="*/ 551814 w 9350805"/>
              <a:gd name="connsiteY2622" fmla="*/ 1198677 h 5692775"/>
              <a:gd name="connsiteX2623" fmla="*/ 551814 w 9350805"/>
              <a:gd name="connsiteY2623" fmla="*/ 1194919 h 5692775"/>
              <a:gd name="connsiteX2624" fmla="*/ 578091 w 9350805"/>
              <a:gd name="connsiteY2624" fmla="*/ 1187404 h 5692775"/>
              <a:gd name="connsiteX2625" fmla="*/ 581844 w 9350805"/>
              <a:gd name="connsiteY2625" fmla="*/ 1176131 h 5692775"/>
              <a:gd name="connsiteX2626" fmla="*/ 611875 w 9350805"/>
              <a:gd name="connsiteY2626" fmla="*/ 1187404 h 5692775"/>
              <a:gd name="connsiteX2627" fmla="*/ 649413 w 9350805"/>
              <a:gd name="connsiteY2627" fmla="*/ 1183646 h 5692775"/>
              <a:gd name="connsiteX2628" fmla="*/ 630644 w 9350805"/>
              <a:gd name="connsiteY2628" fmla="*/ 1161101 h 5692775"/>
              <a:gd name="connsiteX2629" fmla="*/ 638152 w 9350805"/>
              <a:gd name="connsiteY2629" fmla="*/ 1146070 h 5692775"/>
              <a:gd name="connsiteX2630" fmla="*/ 615629 w 9350805"/>
              <a:gd name="connsiteY2630" fmla="*/ 1127282 h 5692775"/>
              <a:gd name="connsiteX2631" fmla="*/ 619383 w 9350805"/>
              <a:gd name="connsiteY2631" fmla="*/ 1097222 h 5692775"/>
              <a:gd name="connsiteX2632" fmla="*/ 686952 w 9350805"/>
              <a:gd name="connsiteY2632" fmla="*/ 1078433 h 5692775"/>
              <a:gd name="connsiteX2633" fmla="*/ 762029 w 9350805"/>
              <a:gd name="connsiteY2633" fmla="*/ 1055888 h 5692775"/>
              <a:gd name="connsiteX2634" fmla="*/ 825844 w 9350805"/>
              <a:gd name="connsiteY2634" fmla="*/ 1040857 h 5692775"/>
              <a:gd name="connsiteX2635" fmla="*/ 840859 w 9350805"/>
              <a:gd name="connsiteY2635" fmla="*/ 1037100 h 5692775"/>
              <a:gd name="connsiteX2636" fmla="*/ 829598 w 9350805"/>
              <a:gd name="connsiteY2636" fmla="*/ 1025827 h 5692775"/>
              <a:gd name="connsiteX2637" fmla="*/ 784552 w 9350805"/>
              <a:gd name="connsiteY2637" fmla="*/ 1025827 h 5692775"/>
              <a:gd name="connsiteX2638" fmla="*/ 720736 w 9350805"/>
              <a:gd name="connsiteY2638" fmla="*/ 1022069 h 5692775"/>
              <a:gd name="connsiteX2639" fmla="*/ 701967 w 9350805"/>
              <a:gd name="connsiteY2639" fmla="*/ 1025827 h 5692775"/>
              <a:gd name="connsiteX2640" fmla="*/ 649413 w 9350805"/>
              <a:gd name="connsiteY2640" fmla="*/ 1014554 h 5692775"/>
              <a:gd name="connsiteX2641" fmla="*/ 634398 w 9350805"/>
              <a:gd name="connsiteY2641" fmla="*/ 1010797 h 5692775"/>
              <a:gd name="connsiteX2642" fmla="*/ 600614 w 9350805"/>
              <a:gd name="connsiteY2642" fmla="*/ 1007039 h 5692775"/>
              <a:gd name="connsiteX2643" fmla="*/ 589352 w 9350805"/>
              <a:gd name="connsiteY2643" fmla="*/ 999524 h 5692775"/>
              <a:gd name="connsiteX2644" fmla="*/ 645660 w 9350805"/>
              <a:gd name="connsiteY2644" fmla="*/ 995766 h 5692775"/>
              <a:gd name="connsiteX2645" fmla="*/ 743259 w 9350805"/>
              <a:gd name="connsiteY2645" fmla="*/ 995766 h 5692775"/>
              <a:gd name="connsiteX2646" fmla="*/ 784552 w 9350805"/>
              <a:gd name="connsiteY2646" fmla="*/ 988251 h 5692775"/>
              <a:gd name="connsiteX2647" fmla="*/ 780798 w 9350805"/>
              <a:gd name="connsiteY2647" fmla="*/ 984493 h 5692775"/>
              <a:gd name="connsiteX2648" fmla="*/ 743259 w 9350805"/>
              <a:gd name="connsiteY2648" fmla="*/ 973220 h 5692775"/>
              <a:gd name="connsiteX2649" fmla="*/ 747013 w 9350805"/>
              <a:gd name="connsiteY2649" fmla="*/ 969463 h 5692775"/>
              <a:gd name="connsiteX2650" fmla="*/ 773290 w 9350805"/>
              <a:gd name="connsiteY2650" fmla="*/ 976978 h 5692775"/>
              <a:gd name="connsiteX2651" fmla="*/ 780798 w 9350805"/>
              <a:gd name="connsiteY2651" fmla="*/ 961948 h 5692775"/>
              <a:gd name="connsiteX2652" fmla="*/ 818336 w 9350805"/>
              <a:gd name="connsiteY2652" fmla="*/ 946917 h 5692775"/>
              <a:gd name="connsiteX2653" fmla="*/ 829598 w 9350805"/>
              <a:gd name="connsiteY2653" fmla="*/ 935644 h 5692775"/>
              <a:gd name="connsiteX2654" fmla="*/ 870890 w 9350805"/>
              <a:gd name="connsiteY2654" fmla="*/ 901826 h 5692775"/>
              <a:gd name="connsiteX2655" fmla="*/ 867136 w 9350805"/>
              <a:gd name="connsiteY2655" fmla="*/ 886795 h 5692775"/>
              <a:gd name="connsiteX2656" fmla="*/ 848367 w 9350805"/>
              <a:gd name="connsiteY2656" fmla="*/ 886795 h 5692775"/>
              <a:gd name="connsiteX2657" fmla="*/ 825844 w 9350805"/>
              <a:gd name="connsiteY2657" fmla="*/ 898068 h 5692775"/>
              <a:gd name="connsiteX2658" fmla="*/ 825844 w 9350805"/>
              <a:gd name="connsiteY2658" fmla="*/ 909341 h 5692775"/>
              <a:gd name="connsiteX2659" fmla="*/ 750767 w 9350805"/>
              <a:gd name="connsiteY2659" fmla="*/ 920614 h 5692775"/>
              <a:gd name="connsiteX2660" fmla="*/ 799567 w 9350805"/>
              <a:gd name="connsiteY2660" fmla="*/ 913099 h 5692775"/>
              <a:gd name="connsiteX2661" fmla="*/ 799567 w 9350805"/>
              <a:gd name="connsiteY2661" fmla="*/ 916856 h 5692775"/>
              <a:gd name="connsiteX2662" fmla="*/ 788306 w 9350805"/>
              <a:gd name="connsiteY2662" fmla="*/ 924372 h 5692775"/>
              <a:gd name="connsiteX2663" fmla="*/ 701967 w 9350805"/>
              <a:gd name="connsiteY2663" fmla="*/ 928129 h 5692775"/>
              <a:gd name="connsiteX2664" fmla="*/ 675690 w 9350805"/>
              <a:gd name="connsiteY2664" fmla="*/ 913099 h 5692775"/>
              <a:gd name="connsiteX2665" fmla="*/ 656921 w 9350805"/>
              <a:gd name="connsiteY2665" fmla="*/ 909341 h 5692775"/>
              <a:gd name="connsiteX2666" fmla="*/ 596860 w 9350805"/>
              <a:gd name="connsiteY2666" fmla="*/ 913099 h 5692775"/>
              <a:gd name="connsiteX2667" fmla="*/ 548060 w 9350805"/>
              <a:gd name="connsiteY2667" fmla="*/ 913099 h 5692775"/>
              <a:gd name="connsiteX2668" fmla="*/ 521783 w 9350805"/>
              <a:gd name="connsiteY2668" fmla="*/ 909341 h 5692775"/>
              <a:gd name="connsiteX2669" fmla="*/ 503014 w 9350805"/>
              <a:gd name="connsiteY2669" fmla="*/ 913099 h 5692775"/>
              <a:gd name="connsiteX2670" fmla="*/ 491752 w 9350805"/>
              <a:gd name="connsiteY2670" fmla="*/ 920614 h 5692775"/>
              <a:gd name="connsiteX2671" fmla="*/ 476737 w 9350805"/>
              <a:gd name="connsiteY2671" fmla="*/ 905584 h 5692775"/>
              <a:gd name="connsiteX2672" fmla="*/ 525537 w 9350805"/>
              <a:gd name="connsiteY2672" fmla="*/ 894311 h 5692775"/>
              <a:gd name="connsiteX2673" fmla="*/ 521783 w 9350805"/>
              <a:gd name="connsiteY2673" fmla="*/ 871765 h 5692775"/>
              <a:gd name="connsiteX2674" fmla="*/ 551814 w 9350805"/>
              <a:gd name="connsiteY2674" fmla="*/ 871765 h 5692775"/>
              <a:gd name="connsiteX2675" fmla="*/ 585598 w 9350805"/>
              <a:gd name="connsiteY2675" fmla="*/ 860492 h 5692775"/>
              <a:gd name="connsiteX2676" fmla="*/ 604367 w 9350805"/>
              <a:gd name="connsiteY2676" fmla="*/ 852977 h 5692775"/>
              <a:gd name="connsiteX2677" fmla="*/ 634398 w 9350805"/>
              <a:gd name="connsiteY2677" fmla="*/ 841704 h 5692775"/>
              <a:gd name="connsiteX2678" fmla="*/ 641906 w 9350805"/>
              <a:gd name="connsiteY2678" fmla="*/ 837947 h 5692775"/>
              <a:gd name="connsiteX2679" fmla="*/ 679444 w 9350805"/>
              <a:gd name="connsiteY2679" fmla="*/ 841704 h 5692775"/>
              <a:gd name="connsiteX2680" fmla="*/ 664429 w 9350805"/>
              <a:gd name="connsiteY2680" fmla="*/ 860492 h 5692775"/>
              <a:gd name="connsiteX2681" fmla="*/ 641906 w 9350805"/>
              <a:gd name="connsiteY2681" fmla="*/ 875523 h 5692775"/>
              <a:gd name="connsiteX2682" fmla="*/ 686952 w 9350805"/>
              <a:gd name="connsiteY2682" fmla="*/ 875523 h 5692775"/>
              <a:gd name="connsiteX2683" fmla="*/ 769536 w 9350805"/>
              <a:gd name="connsiteY2683" fmla="*/ 871765 h 5692775"/>
              <a:gd name="connsiteX2684" fmla="*/ 777044 w 9350805"/>
              <a:gd name="connsiteY2684" fmla="*/ 879280 h 5692775"/>
              <a:gd name="connsiteX2685" fmla="*/ 792059 w 9350805"/>
              <a:gd name="connsiteY2685" fmla="*/ 875523 h 5692775"/>
              <a:gd name="connsiteX2686" fmla="*/ 803321 w 9350805"/>
              <a:gd name="connsiteY2686" fmla="*/ 871765 h 5692775"/>
              <a:gd name="connsiteX2687" fmla="*/ 822090 w 9350805"/>
              <a:gd name="connsiteY2687" fmla="*/ 871765 h 5692775"/>
              <a:gd name="connsiteX2688" fmla="*/ 829598 w 9350805"/>
              <a:gd name="connsiteY2688" fmla="*/ 856735 h 5692775"/>
              <a:gd name="connsiteX2689" fmla="*/ 814582 w 9350805"/>
              <a:gd name="connsiteY2689" fmla="*/ 841704 h 5692775"/>
              <a:gd name="connsiteX2690" fmla="*/ 773290 w 9350805"/>
              <a:gd name="connsiteY2690" fmla="*/ 845462 h 5692775"/>
              <a:gd name="connsiteX2691" fmla="*/ 747013 w 9350805"/>
              <a:gd name="connsiteY2691" fmla="*/ 845462 h 5692775"/>
              <a:gd name="connsiteX2692" fmla="*/ 758275 w 9350805"/>
              <a:gd name="connsiteY2692" fmla="*/ 841704 h 5692775"/>
              <a:gd name="connsiteX2693" fmla="*/ 731998 w 9350805"/>
              <a:gd name="connsiteY2693" fmla="*/ 819159 h 5692775"/>
              <a:gd name="connsiteX2694" fmla="*/ 694459 w 9350805"/>
              <a:gd name="connsiteY2694" fmla="*/ 822916 h 5692775"/>
              <a:gd name="connsiteX2695" fmla="*/ 716983 w 9350805"/>
              <a:gd name="connsiteY2695" fmla="*/ 789098 h 5692775"/>
              <a:gd name="connsiteX2696" fmla="*/ 551814 w 9350805"/>
              <a:gd name="connsiteY2696" fmla="*/ 766552 h 5692775"/>
              <a:gd name="connsiteX2697" fmla="*/ 529291 w 9350805"/>
              <a:gd name="connsiteY2697" fmla="*/ 740249 h 5692775"/>
              <a:gd name="connsiteX2698" fmla="*/ 563075 w 9350805"/>
              <a:gd name="connsiteY2698" fmla="*/ 736491 h 5692775"/>
              <a:gd name="connsiteX2699" fmla="*/ 653167 w 9350805"/>
              <a:gd name="connsiteY2699" fmla="*/ 744006 h 5692775"/>
              <a:gd name="connsiteX2700" fmla="*/ 709475 w 9350805"/>
              <a:gd name="connsiteY2700" fmla="*/ 751522 h 5692775"/>
              <a:gd name="connsiteX2701" fmla="*/ 739506 w 9350805"/>
              <a:gd name="connsiteY2701" fmla="*/ 744006 h 5692775"/>
              <a:gd name="connsiteX2702" fmla="*/ 765783 w 9350805"/>
              <a:gd name="connsiteY2702" fmla="*/ 736491 h 5692775"/>
              <a:gd name="connsiteX2703" fmla="*/ 777044 w 9350805"/>
              <a:gd name="connsiteY2703" fmla="*/ 728976 h 5692775"/>
              <a:gd name="connsiteX2704" fmla="*/ 788306 w 9350805"/>
              <a:gd name="connsiteY2704" fmla="*/ 740249 h 5692775"/>
              <a:gd name="connsiteX2705" fmla="*/ 825844 w 9350805"/>
              <a:gd name="connsiteY2705" fmla="*/ 732734 h 5692775"/>
              <a:gd name="connsiteX2706" fmla="*/ 837105 w 9350805"/>
              <a:gd name="connsiteY2706" fmla="*/ 713946 h 5692775"/>
              <a:gd name="connsiteX2707" fmla="*/ 852121 w 9350805"/>
              <a:gd name="connsiteY2707" fmla="*/ 721461 h 5692775"/>
              <a:gd name="connsiteX2708" fmla="*/ 878398 w 9350805"/>
              <a:gd name="connsiteY2708" fmla="*/ 698915 h 5692775"/>
              <a:gd name="connsiteX2709" fmla="*/ 893413 w 9350805"/>
              <a:gd name="connsiteY2709" fmla="*/ 702673 h 5692775"/>
              <a:gd name="connsiteX2710" fmla="*/ 919690 w 9350805"/>
              <a:gd name="connsiteY2710" fmla="*/ 702673 h 5692775"/>
              <a:gd name="connsiteX2711" fmla="*/ 964736 w 9350805"/>
              <a:gd name="connsiteY2711" fmla="*/ 698915 h 5692775"/>
              <a:gd name="connsiteX2712" fmla="*/ 987259 w 9350805"/>
              <a:gd name="connsiteY2712" fmla="*/ 702673 h 5692775"/>
              <a:gd name="connsiteX2713" fmla="*/ 1013536 w 9350805"/>
              <a:gd name="connsiteY2713" fmla="*/ 710188 h 5692775"/>
              <a:gd name="connsiteX2714" fmla="*/ 1043566 w 9350805"/>
              <a:gd name="connsiteY2714" fmla="*/ 710188 h 5692775"/>
              <a:gd name="connsiteX2715" fmla="*/ 1092366 w 9350805"/>
              <a:gd name="connsiteY2715" fmla="*/ 698915 h 5692775"/>
              <a:gd name="connsiteX2716" fmla="*/ 1077351 w 9350805"/>
              <a:gd name="connsiteY2716" fmla="*/ 687642 h 5692775"/>
              <a:gd name="connsiteX2717" fmla="*/ 1081105 w 9350805"/>
              <a:gd name="connsiteY2717" fmla="*/ 683885 h 5692775"/>
              <a:gd name="connsiteX2718" fmla="*/ 1129905 w 9350805"/>
              <a:gd name="connsiteY2718" fmla="*/ 691400 h 5692775"/>
              <a:gd name="connsiteX2719" fmla="*/ 1133658 w 9350805"/>
              <a:gd name="connsiteY2719" fmla="*/ 687642 h 5692775"/>
              <a:gd name="connsiteX2720" fmla="*/ 1144920 w 9350805"/>
              <a:gd name="connsiteY2720" fmla="*/ 702673 h 5692775"/>
              <a:gd name="connsiteX2721" fmla="*/ 1152428 w 9350805"/>
              <a:gd name="connsiteY2721" fmla="*/ 676369 h 5692775"/>
              <a:gd name="connsiteX2722" fmla="*/ 1186212 w 9350805"/>
              <a:gd name="connsiteY2722" fmla="*/ 668854 h 5692775"/>
              <a:gd name="connsiteX2723" fmla="*/ 1163689 w 9350805"/>
              <a:gd name="connsiteY2723" fmla="*/ 680127 h 5692775"/>
              <a:gd name="connsiteX2724" fmla="*/ 1163689 w 9350805"/>
              <a:gd name="connsiteY2724" fmla="*/ 683885 h 5692775"/>
              <a:gd name="connsiteX2725" fmla="*/ 1182458 w 9350805"/>
              <a:gd name="connsiteY2725" fmla="*/ 680127 h 5692775"/>
              <a:gd name="connsiteX2726" fmla="*/ 1193720 w 9350805"/>
              <a:gd name="connsiteY2726" fmla="*/ 676369 h 5692775"/>
              <a:gd name="connsiteX2727" fmla="*/ 1332612 w 9350805"/>
              <a:gd name="connsiteY2727" fmla="*/ 665097 h 5692775"/>
              <a:gd name="connsiteX2728" fmla="*/ 1370150 w 9350805"/>
              <a:gd name="connsiteY2728" fmla="*/ 661339 h 5692775"/>
              <a:gd name="connsiteX2729" fmla="*/ 1377658 w 9350805"/>
              <a:gd name="connsiteY2729" fmla="*/ 657581 h 5692775"/>
              <a:gd name="connsiteX2730" fmla="*/ 1445227 w 9350805"/>
              <a:gd name="connsiteY2730" fmla="*/ 635036 h 5692775"/>
              <a:gd name="connsiteX2731" fmla="*/ 1471504 w 9350805"/>
              <a:gd name="connsiteY2731" fmla="*/ 612490 h 5692775"/>
              <a:gd name="connsiteX2732" fmla="*/ 1494027 w 9350805"/>
              <a:gd name="connsiteY2732" fmla="*/ 612490 h 5692775"/>
              <a:gd name="connsiteX2733" fmla="*/ 1524057 w 9350805"/>
              <a:gd name="connsiteY2733" fmla="*/ 589944 h 5692775"/>
              <a:gd name="connsiteX2734" fmla="*/ 1524057 w 9350805"/>
              <a:gd name="connsiteY2734" fmla="*/ 608733 h 5692775"/>
              <a:gd name="connsiteX2735" fmla="*/ 1535319 w 9350805"/>
              <a:gd name="connsiteY2735" fmla="*/ 604975 h 5692775"/>
              <a:gd name="connsiteX2736" fmla="*/ 1614149 w 9350805"/>
              <a:gd name="connsiteY2736" fmla="*/ 574914 h 5692775"/>
              <a:gd name="connsiteX2737" fmla="*/ 1524057 w 9350805"/>
              <a:gd name="connsiteY2737" fmla="*/ 582429 h 5692775"/>
              <a:gd name="connsiteX2738" fmla="*/ 1448981 w 9350805"/>
              <a:gd name="connsiteY2738" fmla="*/ 589944 h 5692775"/>
              <a:gd name="connsiteX2739" fmla="*/ 1370150 w 9350805"/>
              <a:gd name="connsiteY2739" fmla="*/ 601217 h 5692775"/>
              <a:gd name="connsiteX2740" fmla="*/ 1362642 w 9350805"/>
              <a:gd name="connsiteY2740" fmla="*/ 601217 h 5692775"/>
              <a:gd name="connsiteX2741" fmla="*/ 1325104 w 9350805"/>
              <a:gd name="connsiteY2741" fmla="*/ 604975 h 5692775"/>
              <a:gd name="connsiteX2742" fmla="*/ 1261289 w 9350805"/>
              <a:gd name="connsiteY2742" fmla="*/ 612490 h 5692775"/>
              <a:gd name="connsiteX2743" fmla="*/ 1257535 w 9350805"/>
              <a:gd name="connsiteY2743" fmla="*/ 620005 h 5692775"/>
              <a:gd name="connsiteX2744" fmla="*/ 1152428 w 9350805"/>
              <a:gd name="connsiteY2744" fmla="*/ 620005 h 5692775"/>
              <a:gd name="connsiteX2745" fmla="*/ 1159935 w 9350805"/>
              <a:gd name="connsiteY2745" fmla="*/ 608733 h 5692775"/>
              <a:gd name="connsiteX2746" fmla="*/ 1156181 w 9350805"/>
              <a:gd name="connsiteY2746" fmla="*/ 604975 h 5692775"/>
              <a:gd name="connsiteX2747" fmla="*/ 1114889 w 9350805"/>
              <a:gd name="connsiteY2747" fmla="*/ 608733 h 5692775"/>
              <a:gd name="connsiteX2748" fmla="*/ 1077351 w 9350805"/>
              <a:gd name="connsiteY2748" fmla="*/ 593702 h 5692775"/>
              <a:gd name="connsiteX2749" fmla="*/ 1054828 w 9350805"/>
              <a:gd name="connsiteY2749" fmla="*/ 597460 h 5692775"/>
              <a:gd name="connsiteX2750" fmla="*/ 1032305 w 9350805"/>
              <a:gd name="connsiteY2750" fmla="*/ 608733 h 5692775"/>
              <a:gd name="connsiteX2751" fmla="*/ 1009782 w 9350805"/>
              <a:gd name="connsiteY2751" fmla="*/ 612490 h 5692775"/>
              <a:gd name="connsiteX2752" fmla="*/ 991013 w 9350805"/>
              <a:gd name="connsiteY2752" fmla="*/ 612490 h 5692775"/>
              <a:gd name="connsiteX2753" fmla="*/ 942213 w 9350805"/>
              <a:gd name="connsiteY2753" fmla="*/ 620005 h 5692775"/>
              <a:gd name="connsiteX2754" fmla="*/ 915936 w 9350805"/>
              <a:gd name="connsiteY2754" fmla="*/ 616248 h 5692775"/>
              <a:gd name="connsiteX2755" fmla="*/ 878398 w 9350805"/>
              <a:gd name="connsiteY2755" fmla="*/ 612490 h 5692775"/>
              <a:gd name="connsiteX2756" fmla="*/ 848367 w 9350805"/>
              <a:gd name="connsiteY2756" fmla="*/ 631278 h 5692775"/>
              <a:gd name="connsiteX2757" fmla="*/ 919690 w 9350805"/>
              <a:gd name="connsiteY2757" fmla="*/ 642551 h 5692775"/>
              <a:gd name="connsiteX2758" fmla="*/ 919690 w 9350805"/>
              <a:gd name="connsiteY2758" fmla="*/ 646309 h 5692775"/>
              <a:gd name="connsiteX2759" fmla="*/ 870890 w 9350805"/>
              <a:gd name="connsiteY2759" fmla="*/ 653824 h 5692775"/>
              <a:gd name="connsiteX2760" fmla="*/ 870890 w 9350805"/>
              <a:gd name="connsiteY2760" fmla="*/ 657581 h 5692775"/>
              <a:gd name="connsiteX2761" fmla="*/ 837105 w 9350805"/>
              <a:gd name="connsiteY2761" fmla="*/ 646309 h 5692775"/>
              <a:gd name="connsiteX2762" fmla="*/ 837105 w 9350805"/>
              <a:gd name="connsiteY2762" fmla="*/ 627521 h 5692775"/>
              <a:gd name="connsiteX2763" fmla="*/ 844613 w 9350805"/>
              <a:gd name="connsiteY2763" fmla="*/ 604975 h 5692775"/>
              <a:gd name="connsiteX2764" fmla="*/ 863382 w 9350805"/>
              <a:gd name="connsiteY2764" fmla="*/ 578672 h 5692775"/>
              <a:gd name="connsiteX2765" fmla="*/ 777044 w 9350805"/>
              <a:gd name="connsiteY2765" fmla="*/ 589944 h 5692775"/>
              <a:gd name="connsiteX2766" fmla="*/ 743259 w 9350805"/>
              <a:gd name="connsiteY2766" fmla="*/ 597460 h 5692775"/>
              <a:gd name="connsiteX2767" fmla="*/ 671936 w 9350805"/>
              <a:gd name="connsiteY2767" fmla="*/ 608733 h 5692775"/>
              <a:gd name="connsiteX2768" fmla="*/ 641906 w 9350805"/>
              <a:gd name="connsiteY2768" fmla="*/ 620005 h 5692775"/>
              <a:gd name="connsiteX2769" fmla="*/ 634398 w 9350805"/>
              <a:gd name="connsiteY2769" fmla="*/ 620005 h 5692775"/>
              <a:gd name="connsiteX2770" fmla="*/ 563075 w 9350805"/>
              <a:gd name="connsiteY2770" fmla="*/ 593702 h 5692775"/>
              <a:gd name="connsiteX2771" fmla="*/ 559321 w 9350805"/>
              <a:gd name="connsiteY2771" fmla="*/ 567399 h 5692775"/>
              <a:gd name="connsiteX2772" fmla="*/ 585598 w 9350805"/>
              <a:gd name="connsiteY2772" fmla="*/ 574914 h 5692775"/>
              <a:gd name="connsiteX2773" fmla="*/ 615629 w 9350805"/>
              <a:gd name="connsiteY2773" fmla="*/ 563641 h 5692775"/>
              <a:gd name="connsiteX2774" fmla="*/ 589352 w 9350805"/>
              <a:gd name="connsiteY2774" fmla="*/ 514792 h 5692775"/>
              <a:gd name="connsiteX2775" fmla="*/ 630644 w 9350805"/>
              <a:gd name="connsiteY2775" fmla="*/ 507277 h 5692775"/>
              <a:gd name="connsiteX2776" fmla="*/ 660675 w 9350805"/>
              <a:gd name="connsiteY2776" fmla="*/ 518550 h 5692775"/>
              <a:gd name="connsiteX2777" fmla="*/ 690706 w 9350805"/>
              <a:gd name="connsiteY2777" fmla="*/ 533580 h 5692775"/>
              <a:gd name="connsiteX2778" fmla="*/ 739506 w 9350805"/>
              <a:gd name="connsiteY2778" fmla="*/ 552368 h 5692775"/>
              <a:gd name="connsiteX2779" fmla="*/ 803321 w 9350805"/>
              <a:gd name="connsiteY2779" fmla="*/ 537338 h 5692775"/>
              <a:gd name="connsiteX2780" fmla="*/ 818336 w 9350805"/>
              <a:gd name="connsiteY2780" fmla="*/ 514792 h 5692775"/>
              <a:gd name="connsiteX2781" fmla="*/ 799567 w 9350805"/>
              <a:gd name="connsiteY2781" fmla="*/ 499762 h 5692775"/>
              <a:gd name="connsiteX2782" fmla="*/ 754521 w 9350805"/>
              <a:gd name="connsiteY2782" fmla="*/ 488489 h 5692775"/>
              <a:gd name="connsiteX2783" fmla="*/ 803321 w 9350805"/>
              <a:gd name="connsiteY2783" fmla="*/ 488489 h 5692775"/>
              <a:gd name="connsiteX2784" fmla="*/ 848367 w 9350805"/>
              <a:gd name="connsiteY2784" fmla="*/ 507277 h 5692775"/>
              <a:gd name="connsiteX2785" fmla="*/ 844613 w 9350805"/>
              <a:gd name="connsiteY2785" fmla="*/ 488489 h 5692775"/>
              <a:gd name="connsiteX2786" fmla="*/ 968490 w 9350805"/>
              <a:gd name="connsiteY2786" fmla="*/ 465943 h 5692775"/>
              <a:gd name="connsiteX2787" fmla="*/ 1013536 w 9350805"/>
              <a:gd name="connsiteY2787" fmla="*/ 484732 h 5692775"/>
              <a:gd name="connsiteX2788" fmla="*/ 1036059 w 9350805"/>
              <a:gd name="connsiteY2788" fmla="*/ 484732 h 5692775"/>
              <a:gd name="connsiteX2789" fmla="*/ 1047320 w 9350805"/>
              <a:gd name="connsiteY2789" fmla="*/ 477216 h 5692775"/>
              <a:gd name="connsiteX2790" fmla="*/ 1028551 w 9350805"/>
              <a:gd name="connsiteY2790" fmla="*/ 465943 h 5692775"/>
              <a:gd name="connsiteX2791" fmla="*/ 1028551 w 9350805"/>
              <a:gd name="connsiteY2791" fmla="*/ 462186 h 5692775"/>
              <a:gd name="connsiteX2792" fmla="*/ 1084858 w 9350805"/>
              <a:gd name="connsiteY2792" fmla="*/ 458428 h 5692775"/>
              <a:gd name="connsiteX2793" fmla="*/ 1099874 w 9350805"/>
              <a:gd name="connsiteY2793" fmla="*/ 480974 h 5692775"/>
              <a:gd name="connsiteX2794" fmla="*/ 1126151 w 9350805"/>
              <a:gd name="connsiteY2794" fmla="*/ 465943 h 5692775"/>
              <a:gd name="connsiteX2795" fmla="*/ 1148674 w 9350805"/>
              <a:gd name="connsiteY2795" fmla="*/ 465943 h 5692775"/>
              <a:gd name="connsiteX2796" fmla="*/ 1178704 w 9350805"/>
              <a:gd name="connsiteY2796" fmla="*/ 439640 h 5692775"/>
              <a:gd name="connsiteX2797" fmla="*/ 1201227 w 9350805"/>
              <a:gd name="connsiteY2797" fmla="*/ 439640 h 5692775"/>
              <a:gd name="connsiteX2798" fmla="*/ 1208735 w 9350805"/>
              <a:gd name="connsiteY2798" fmla="*/ 454671 h 5692775"/>
              <a:gd name="connsiteX2799" fmla="*/ 1227504 w 9350805"/>
              <a:gd name="connsiteY2799" fmla="*/ 447155 h 5692775"/>
              <a:gd name="connsiteX2800" fmla="*/ 1242520 w 9350805"/>
              <a:gd name="connsiteY2800" fmla="*/ 450913 h 5692775"/>
              <a:gd name="connsiteX2801" fmla="*/ 1265043 w 9350805"/>
              <a:gd name="connsiteY2801" fmla="*/ 462186 h 5692775"/>
              <a:gd name="connsiteX2802" fmla="*/ 1253781 w 9350805"/>
              <a:gd name="connsiteY2802" fmla="*/ 447155 h 5692775"/>
              <a:gd name="connsiteX2803" fmla="*/ 1351381 w 9350805"/>
              <a:gd name="connsiteY2803" fmla="*/ 428367 h 5692775"/>
              <a:gd name="connsiteX2804" fmla="*/ 1392673 w 9350805"/>
              <a:gd name="connsiteY2804" fmla="*/ 413337 h 5692775"/>
              <a:gd name="connsiteX2805" fmla="*/ 1396427 w 9350805"/>
              <a:gd name="connsiteY2805" fmla="*/ 417095 h 5692775"/>
              <a:gd name="connsiteX2806" fmla="*/ 1385165 w 9350805"/>
              <a:gd name="connsiteY2806" fmla="*/ 428367 h 5692775"/>
              <a:gd name="connsiteX2807" fmla="*/ 1313843 w 9350805"/>
              <a:gd name="connsiteY2807" fmla="*/ 450913 h 5692775"/>
              <a:gd name="connsiteX2808" fmla="*/ 1343873 w 9350805"/>
              <a:gd name="connsiteY2808" fmla="*/ 450913 h 5692775"/>
              <a:gd name="connsiteX2809" fmla="*/ 1392673 w 9350805"/>
              <a:gd name="connsiteY2809" fmla="*/ 450913 h 5692775"/>
              <a:gd name="connsiteX2810" fmla="*/ 1407688 w 9350805"/>
              <a:gd name="connsiteY2810" fmla="*/ 432125 h 5692775"/>
              <a:gd name="connsiteX2811" fmla="*/ 1396427 w 9350805"/>
              <a:gd name="connsiteY2811" fmla="*/ 387034 h 5692775"/>
              <a:gd name="connsiteX2812" fmla="*/ 1388919 w 9350805"/>
              <a:gd name="connsiteY2812" fmla="*/ 383276 h 5692775"/>
              <a:gd name="connsiteX2813" fmla="*/ 1358889 w 9350805"/>
              <a:gd name="connsiteY2813" fmla="*/ 398306 h 5692775"/>
              <a:gd name="connsiteX2814" fmla="*/ 1317596 w 9350805"/>
              <a:gd name="connsiteY2814" fmla="*/ 398306 h 5692775"/>
              <a:gd name="connsiteX2815" fmla="*/ 1306335 w 9350805"/>
              <a:gd name="connsiteY2815" fmla="*/ 394549 h 5692775"/>
              <a:gd name="connsiteX2816" fmla="*/ 1291320 w 9350805"/>
              <a:gd name="connsiteY2816" fmla="*/ 413337 h 5692775"/>
              <a:gd name="connsiteX2817" fmla="*/ 1253781 w 9350805"/>
              <a:gd name="connsiteY2817" fmla="*/ 409579 h 5692775"/>
              <a:gd name="connsiteX2818" fmla="*/ 1212489 w 9350805"/>
              <a:gd name="connsiteY2818" fmla="*/ 394549 h 5692775"/>
              <a:gd name="connsiteX2819" fmla="*/ 1208735 w 9350805"/>
              <a:gd name="connsiteY2819" fmla="*/ 402064 h 5692775"/>
              <a:gd name="connsiteX2820" fmla="*/ 1186212 w 9350805"/>
              <a:gd name="connsiteY2820" fmla="*/ 417095 h 5692775"/>
              <a:gd name="connsiteX2821" fmla="*/ 1156181 w 9350805"/>
              <a:gd name="connsiteY2821" fmla="*/ 417095 h 5692775"/>
              <a:gd name="connsiteX2822" fmla="*/ 1122397 w 9350805"/>
              <a:gd name="connsiteY2822" fmla="*/ 423858 h 5692775"/>
              <a:gd name="connsiteX2823" fmla="*/ 1122397 w 9350805"/>
              <a:gd name="connsiteY2823" fmla="*/ 405822 h 5692775"/>
              <a:gd name="connsiteX2824" fmla="*/ 1122397 w 9350805"/>
              <a:gd name="connsiteY2824" fmla="*/ 387034 h 5692775"/>
              <a:gd name="connsiteX2825" fmla="*/ 1152428 w 9350805"/>
              <a:gd name="connsiteY2825" fmla="*/ 405822 h 5692775"/>
              <a:gd name="connsiteX2826" fmla="*/ 1178704 w 9350805"/>
              <a:gd name="connsiteY2826" fmla="*/ 394549 h 5692775"/>
              <a:gd name="connsiteX2827" fmla="*/ 1204981 w 9350805"/>
              <a:gd name="connsiteY2827" fmla="*/ 383276 h 5692775"/>
              <a:gd name="connsiteX2828" fmla="*/ 1227504 w 9350805"/>
              <a:gd name="connsiteY2828" fmla="*/ 383276 h 5692775"/>
              <a:gd name="connsiteX2829" fmla="*/ 1280058 w 9350805"/>
              <a:gd name="connsiteY2829" fmla="*/ 364488 h 5692775"/>
              <a:gd name="connsiteX2830" fmla="*/ 1295073 w 9350805"/>
              <a:gd name="connsiteY2830" fmla="*/ 383276 h 5692775"/>
              <a:gd name="connsiteX2831" fmla="*/ 1332612 w 9350805"/>
              <a:gd name="connsiteY2831" fmla="*/ 360730 h 5692775"/>
              <a:gd name="connsiteX2832" fmla="*/ 1366396 w 9350805"/>
              <a:gd name="connsiteY2832" fmla="*/ 349458 h 5692775"/>
              <a:gd name="connsiteX2833" fmla="*/ 1373904 w 9350805"/>
              <a:gd name="connsiteY2833" fmla="*/ 349458 h 5692775"/>
              <a:gd name="connsiteX2834" fmla="*/ 1422704 w 9350805"/>
              <a:gd name="connsiteY2834" fmla="*/ 356973 h 5692775"/>
              <a:gd name="connsiteX2835" fmla="*/ 1407688 w 9350805"/>
              <a:gd name="connsiteY2835" fmla="*/ 379519 h 5692775"/>
              <a:gd name="connsiteX2836" fmla="*/ 1415196 w 9350805"/>
              <a:gd name="connsiteY2836" fmla="*/ 398306 h 5692775"/>
              <a:gd name="connsiteX2837" fmla="*/ 1433965 w 9350805"/>
              <a:gd name="connsiteY2837" fmla="*/ 387034 h 5692775"/>
              <a:gd name="connsiteX2838" fmla="*/ 1441473 w 9350805"/>
              <a:gd name="connsiteY2838" fmla="*/ 360730 h 5692775"/>
              <a:gd name="connsiteX2839" fmla="*/ 1445227 w 9350805"/>
              <a:gd name="connsiteY2839" fmla="*/ 360730 h 5692775"/>
              <a:gd name="connsiteX2840" fmla="*/ 1437719 w 9350805"/>
              <a:gd name="connsiteY2840" fmla="*/ 345700 h 5692775"/>
              <a:gd name="connsiteX2841" fmla="*/ 1479011 w 9350805"/>
              <a:gd name="connsiteY2841" fmla="*/ 311882 h 5692775"/>
              <a:gd name="connsiteX2842" fmla="*/ 1426458 w 9350805"/>
              <a:gd name="connsiteY2842" fmla="*/ 319397 h 5692775"/>
              <a:gd name="connsiteX2843" fmla="*/ 1437719 w 9350805"/>
              <a:gd name="connsiteY2843" fmla="*/ 300609 h 5692775"/>
              <a:gd name="connsiteX2844" fmla="*/ 1531565 w 9350805"/>
              <a:gd name="connsiteY2844" fmla="*/ 278063 h 5692775"/>
              <a:gd name="connsiteX2845" fmla="*/ 1542827 w 9350805"/>
              <a:gd name="connsiteY2845" fmla="*/ 263033 h 5692775"/>
              <a:gd name="connsiteX2846" fmla="*/ 1542827 w 9350805"/>
              <a:gd name="connsiteY2846" fmla="*/ 296851 h 5692775"/>
              <a:gd name="connsiteX2847" fmla="*/ 1610395 w 9350805"/>
              <a:gd name="connsiteY2847" fmla="*/ 274305 h 5692775"/>
              <a:gd name="connsiteX2848" fmla="*/ 1647934 w 9350805"/>
              <a:gd name="connsiteY2848" fmla="*/ 274305 h 5692775"/>
              <a:gd name="connsiteX2849" fmla="*/ 1674211 w 9350805"/>
              <a:gd name="connsiteY2849" fmla="*/ 274305 h 5692775"/>
              <a:gd name="connsiteX2850" fmla="*/ 1685472 w 9350805"/>
              <a:gd name="connsiteY2850" fmla="*/ 263033 h 5692775"/>
              <a:gd name="connsiteX2851" fmla="*/ 1756795 w 9350805"/>
              <a:gd name="connsiteY2851" fmla="*/ 251760 h 5692775"/>
              <a:gd name="connsiteX2852" fmla="*/ 1783072 w 9350805"/>
              <a:gd name="connsiteY2852" fmla="*/ 236729 h 5692775"/>
              <a:gd name="connsiteX2853" fmla="*/ 1809349 w 9350805"/>
              <a:gd name="connsiteY2853" fmla="*/ 232972 h 5692775"/>
              <a:gd name="connsiteX2854" fmla="*/ 1858149 w 9350805"/>
              <a:gd name="connsiteY2854" fmla="*/ 229214 h 5692775"/>
              <a:gd name="connsiteX2855" fmla="*/ 1869410 w 9350805"/>
              <a:gd name="connsiteY2855" fmla="*/ 244245 h 5692775"/>
              <a:gd name="connsiteX2856" fmla="*/ 1895687 w 9350805"/>
              <a:gd name="connsiteY2856" fmla="*/ 248002 h 5692775"/>
              <a:gd name="connsiteX2857" fmla="*/ 1869410 w 9350805"/>
              <a:gd name="connsiteY2857" fmla="*/ 274305 h 5692775"/>
              <a:gd name="connsiteX2858" fmla="*/ 1918210 w 9350805"/>
              <a:gd name="connsiteY2858" fmla="*/ 266790 h 5692775"/>
              <a:gd name="connsiteX2859" fmla="*/ 1940733 w 9350805"/>
              <a:gd name="connsiteY2859" fmla="*/ 266790 h 5692775"/>
              <a:gd name="connsiteX2860" fmla="*/ 1951995 w 9350805"/>
              <a:gd name="connsiteY2860" fmla="*/ 266790 h 5692775"/>
              <a:gd name="connsiteX2861" fmla="*/ 1982025 w 9350805"/>
              <a:gd name="connsiteY2861" fmla="*/ 263033 h 5692775"/>
              <a:gd name="connsiteX2862" fmla="*/ 1982025 w 9350805"/>
              <a:gd name="connsiteY2862" fmla="*/ 270548 h 5692775"/>
              <a:gd name="connsiteX2863" fmla="*/ 1955749 w 9350805"/>
              <a:gd name="connsiteY2863" fmla="*/ 278063 h 5692775"/>
              <a:gd name="connsiteX2864" fmla="*/ 1974518 w 9350805"/>
              <a:gd name="connsiteY2864" fmla="*/ 300609 h 5692775"/>
              <a:gd name="connsiteX2865" fmla="*/ 1970764 w 9350805"/>
              <a:gd name="connsiteY2865" fmla="*/ 304366 h 5692775"/>
              <a:gd name="connsiteX2866" fmla="*/ 1940733 w 9350805"/>
              <a:gd name="connsiteY2866" fmla="*/ 330670 h 5692775"/>
              <a:gd name="connsiteX2867" fmla="*/ 1944487 w 9350805"/>
              <a:gd name="connsiteY2867" fmla="*/ 353215 h 5692775"/>
              <a:gd name="connsiteX2868" fmla="*/ 1967010 w 9350805"/>
              <a:gd name="connsiteY2868" fmla="*/ 372003 h 5692775"/>
              <a:gd name="connsiteX2869" fmla="*/ 1929472 w 9350805"/>
              <a:gd name="connsiteY2869" fmla="*/ 387034 h 5692775"/>
              <a:gd name="connsiteX2870" fmla="*/ 1903195 w 9350805"/>
              <a:gd name="connsiteY2870" fmla="*/ 398306 h 5692775"/>
              <a:gd name="connsiteX2871" fmla="*/ 1899441 w 9350805"/>
              <a:gd name="connsiteY2871" fmla="*/ 409579 h 5692775"/>
              <a:gd name="connsiteX2872" fmla="*/ 1873164 w 9350805"/>
              <a:gd name="connsiteY2872" fmla="*/ 432125 h 5692775"/>
              <a:gd name="connsiteX2873" fmla="*/ 1873164 w 9350805"/>
              <a:gd name="connsiteY2873" fmla="*/ 417095 h 5692775"/>
              <a:gd name="connsiteX2874" fmla="*/ 1831872 w 9350805"/>
              <a:gd name="connsiteY2874" fmla="*/ 432125 h 5692775"/>
              <a:gd name="connsiteX2875" fmla="*/ 1850641 w 9350805"/>
              <a:gd name="connsiteY2875" fmla="*/ 454671 h 5692775"/>
              <a:gd name="connsiteX2876" fmla="*/ 1869410 w 9350805"/>
              <a:gd name="connsiteY2876" fmla="*/ 450913 h 5692775"/>
              <a:gd name="connsiteX2877" fmla="*/ 1858149 w 9350805"/>
              <a:gd name="connsiteY2877" fmla="*/ 480974 h 5692775"/>
              <a:gd name="connsiteX2878" fmla="*/ 1891933 w 9350805"/>
              <a:gd name="connsiteY2878" fmla="*/ 462186 h 5692775"/>
              <a:gd name="connsiteX2879" fmla="*/ 1940733 w 9350805"/>
              <a:gd name="connsiteY2879" fmla="*/ 443398 h 5692775"/>
              <a:gd name="connsiteX2880" fmla="*/ 1989533 w 9350805"/>
              <a:gd name="connsiteY2880" fmla="*/ 435883 h 5692775"/>
              <a:gd name="connsiteX2881" fmla="*/ 1985779 w 9350805"/>
              <a:gd name="connsiteY2881" fmla="*/ 454671 h 5692775"/>
              <a:gd name="connsiteX2882" fmla="*/ 2008302 w 9350805"/>
              <a:gd name="connsiteY2882" fmla="*/ 450913 h 5692775"/>
              <a:gd name="connsiteX2883" fmla="*/ 2027071 w 9350805"/>
              <a:gd name="connsiteY2883" fmla="*/ 465943 h 5692775"/>
              <a:gd name="connsiteX2884" fmla="*/ 2109656 w 9350805"/>
              <a:gd name="connsiteY2884" fmla="*/ 469701 h 5692775"/>
              <a:gd name="connsiteX2885" fmla="*/ 2094641 w 9350805"/>
              <a:gd name="connsiteY2885" fmla="*/ 484732 h 5692775"/>
              <a:gd name="connsiteX2886" fmla="*/ 2102148 w 9350805"/>
              <a:gd name="connsiteY2886" fmla="*/ 496004 h 5692775"/>
              <a:gd name="connsiteX2887" fmla="*/ 2087133 w 9350805"/>
              <a:gd name="connsiteY2887" fmla="*/ 492247 h 5692775"/>
              <a:gd name="connsiteX2888" fmla="*/ 2079625 w 9350805"/>
              <a:gd name="connsiteY2888" fmla="*/ 511035 h 5692775"/>
              <a:gd name="connsiteX2889" fmla="*/ 2087133 w 9350805"/>
              <a:gd name="connsiteY2889" fmla="*/ 541096 h 5692775"/>
              <a:gd name="connsiteX2890" fmla="*/ 2068364 w 9350805"/>
              <a:gd name="connsiteY2890" fmla="*/ 552368 h 5692775"/>
              <a:gd name="connsiteX2891" fmla="*/ 2049594 w 9350805"/>
              <a:gd name="connsiteY2891" fmla="*/ 563641 h 5692775"/>
              <a:gd name="connsiteX2892" fmla="*/ 2008302 w 9350805"/>
              <a:gd name="connsiteY2892" fmla="*/ 571156 h 5692775"/>
              <a:gd name="connsiteX2893" fmla="*/ 1978272 w 9350805"/>
              <a:gd name="connsiteY2893" fmla="*/ 578672 h 5692775"/>
              <a:gd name="connsiteX2894" fmla="*/ 1978272 w 9350805"/>
              <a:gd name="connsiteY2894" fmla="*/ 586187 h 5692775"/>
              <a:gd name="connsiteX2895" fmla="*/ 2000795 w 9350805"/>
              <a:gd name="connsiteY2895" fmla="*/ 582429 h 5692775"/>
              <a:gd name="connsiteX2896" fmla="*/ 1993287 w 9350805"/>
              <a:gd name="connsiteY2896" fmla="*/ 597460 h 5692775"/>
              <a:gd name="connsiteX2897" fmla="*/ 2015810 w 9350805"/>
              <a:gd name="connsiteY2897" fmla="*/ 578672 h 5692775"/>
              <a:gd name="connsiteX2898" fmla="*/ 2087133 w 9350805"/>
              <a:gd name="connsiteY2898" fmla="*/ 627521 h 5692775"/>
              <a:gd name="connsiteX2899" fmla="*/ 2090887 w 9350805"/>
              <a:gd name="connsiteY2899" fmla="*/ 638793 h 5692775"/>
              <a:gd name="connsiteX2900" fmla="*/ 2195994 w 9350805"/>
              <a:gd name="connsiteY2900" fmla="*/ 608733 h 5692775"/>
              <a:gd name="connsiteX2901" fmla="*/ 2188486 w 9350805"/>
              <a:gd name="connsiteY2901" fmla="*/ 589944 h 5692775"/>
              <a:gd name="connsiteX2902" fmla="*/ 2233532 w 9350805"/>
              <a:gd name="connsiteY2902" fmla="*/ 556126 h 5692775"/>
              <a:gd name="connsiteX2903" fmla="*/ 2271071 w 9350805"/>
              <a:gd name="connsiteY2903" fmla="*/ 563641 h 5692775"/>
              <a:gd name="connsiteX2904" fmla="*/ 2289840 w 9350805"/>
              <a:gd name="connsiteY2904" fmla="*/ 533580 h 5692775"/>
              <a:gd name="connsiteX2905" fmla="*/ 2368671 w 9350805"/>
              <a:gd name="connsiteY2905" fmla="*/ 537338 h 5692775"/>
              <a:gd name="connsiteX2906" fmla="*/ 2458763 w 9350805"/>
              <a:gd name="connsiteY2906" fmla="*/ 492247 h 5692775"/>
              <a:gd name="connsiteX2907" fmla="*/ 2455009 w 9350805"/>
              <a:gd name="connsiteY2907" fmla="*/ 469701 h 5692775"/>
              <a:gd name="connsiteX2908" fmla="*/ 2477532 w 9350805"/>
              <a:gd name="connsiteY2908" fmla="*/ 462186 h 5692775"/>
              <a:gd name="connsiteX2909" fmla="*/ 2500055 w 9350805"/>
              <a:gd name="connsiteY2909" fmla="*/ 492247 h 5692775"/>
              <a:gd name="connsiteX2910" fmla="*/ 2518824 w 9350805"/>
              <a:gd name="connsiteY2910" fmla="*/ 450913 h 5692775"/>
              <a:gd name="connsiteX2911" fmla="*/ 2530085 w 9350805"/>
              <a:gd name="connsiteY2911" fmla="*/ 465943 h 5692775"/>
              <a:gd name="connsiteX2912" fmla="*/ 2586393 w 9350805"/>
              <a:gd name="connsiteY2912" fmla="*/ 454671 h 5692775"/>
              <a:gd name="connsiteX2913" fmla="*/ 2627685 w 9350805"/>
              <a:gd name="connsiteY2913" fmla="*/ 435883 h 5692775"/>
              <a:gd name="connsiteX2914" fmla="*/ 2638947 w 9350805"/>
              <a:gd name="connsiteY2914" fmla="*/ 432125 h 5692775"/>
              <a:gd name="connsiteX2915" fmla="*/ 2687747 w 9350805"/>
              <a:gd name="connsiteY2915" fmla="*/ 398306 h 5692775"/>
              <a:gd name="connsiteX2916" fmla="*/ 2710270 w 9350805"/>
              <a:gd name="connsiteY2916" fmla="*/ 398306 h 5692775"/>
              <a:gd name="connsiteX2917" fmla="*/ 2770331 w 9350805"/>
              <a:gd name="connsiteY2917" fmla="*/ 379519 h 5692775"/>
              <a:gd name="connsiteX2918" fmla="*/ 2811623 w 9350805"/>
              <a:gd name="connsiteY2918" fmla="*/ 353215 h 5692775"/>
              <a:gd name="connsiteX2919" fmla="*/ 2837900 w 9350805"/>
              <a:gd name="connsiteY2919" fmla="*/ 345700 h 5692775"/>
              <a:gd name="connsiteX2920" fmla="*/ 2845407 w 9350805"/>
              <a:gd name="connsiteY2920" fmla="*/ 326912 h 5692775"/>
              <a:gd name="connsiteX2921" fmla="*/ 2871684 w 9350805"/>
              <a:gd name="connsiteY2921" fmla="*/ 315639 h 5692775"/>
              <a:gd name="connsiteX2922" fmla="*/ 2905469 w 9350805"/>
              <a:gd name="connsiteY2922" fmla="*/ 315639 h 5692775"/>
              <a:gd name="connsiteX2923" fmla="*/ 2912976 w 9350805"/>
              <a:gd name="connsiteY2923" fmla="*/ 315639 h 5692775"/>
              <a:gd name="connsiteX2924" fmla="*/ 2976792 w 9350805"/>
              <a:gd name="connsiteY2924" fmla="*/ 300609 h 5692775"/>
              <a:gd name="connsiteX2925" fmla="*/ 2991807 w 9350805"/>
              <a:gd name="connsiteY2925" fmla="*/ 281821 h 5692775"/>
              <a:gd name="connsiteX2926" fmla="*/ 3006822 w 9350805"/>
              <a:gd name="connsiteY2926" fmla="*/ 278063 h 5692775"/>
              <a:gd name="connsiteX2927" fmla="*/ 3081899 w 9350805"/>
              <a:gd name="connsiteY2927" fmla="*/ 244245 h 5692775"/>
              <a:gd name="connsiteX2928" fmla="*/ 3085653 w 9350805"/>
              <a:gd name="connsiteY2928" fmla="*/ 240487 h 5692775"/>
              <a:gd name="connsiteX2929" fmla="*/ 3171992 w 9350805"/>
              <a:gd name="connsiteY2929" fmla="*/ 195396 h 5692775"/>
              <a:gd name="connsiteX2930" fmla="*/ 3205776 w 9350805"/>
              <a:gd name="connsiteY2930" fmla="*/ 191638 h 5692775"/>
              <a:gd name="connsiteX2931" fmla="*/ 3217037 w 9350805"/>
              <a:gd name="connsiteY2931" fmla="*/ 184123 h 5692775"/>
              <a:gd name="connsiteX2932" fmla="*/ 3280852 w 9350805"/>
              <a:gd name="connsiteY2932" fmla="*/ 161577 h 5692775"/>
              <a:gd name="connsiteX2933" fmla="*/ 3318391 w 9350805"/>
              <a:gd name="connsiteY2933" fmla="*/ 150304 h 5692775"/>
              <a:gd name="connsiteX2934" fmla="*/ 3318391 w 9350805"/>
              <a:gd name="connsiteY2934" fmla="*/ 142789 h 5692775"/>
              <a:gd name="connsiteX2935" fmla="*/ 3359683 w 9350805"/>
              <a:gd name="connsiteY2935" fmla="*/ 127759 h 5692775"/>
              <a:gd name="connsiteX2936" fmla="*/ 3378452 w 9350805"/>
              <a:gd name="connsiteY2936" fmla="*/ 97698 h 5692775"/>
              <a:gd name="connsiteX2937" fmla="*/ 3415991 w 9350805"/>
              <a:gd name="connsiteY2937" fmla="*/ 93940 h 5692775"/>
              <a:gd name="connsiteX2938" fmla="*/ 3442267 w 9350805"/>
              <a:gd name="connsiteY2938" fmla="*/ 82667 h 5692775"/>
              <a:gd name="connsiteX2939" fmla="*/ 3427252 w 9350805"/>
              <a:gd name="connsiteY2939" fmla="*/ 67637 h 5692775"/>
              <a:gd name="connsiteX2940" fmla="*/ 3382206 w 9350805"/>
              <a:gd name="connsiteY2940" fmla="*/ 60122 h 5692775"/>
              <a:gd name="connsiteX2941" fmla="*/ 3367191 w 9350805"/>
              <a:gd name="connsiteY2941" fmla="*/ 63879 h 5692775"/>
              <a:gd name="connsiteX2942" fmla="*/ 3355929 w 9350805"/>
              <a:gd name="connsiteY2942" fmla="*/ 63879 h 5692775"/>
              <a:gd name="connsiteX2943" fmla="*/ 3352175 w 9350805"/>
              <a:gd name="connsiteY2943" fmla="*/ 56364 h 5692775"/>
              <a:gd name="connsiteX2944" fmla="*/ 3389714 w 9350805"/>
              <a:gd name="connsiteY2944" fmla="*/ 41334 h 5692775"/>
              <a:gd name="connsiteX2945" fmla="*/ 3457283 w 9350805"/>
              <a:gd name="connsiteY2945" fmla="*/ 30061 h 5692775"/>
              <a:gd name="connsiteX2946" fmla="*/ 3479806 w 9350805"/>
              <a:gd name="connsiteY2946" fmla="*/ 15031 h 5692775"/>
              <a:gd name="connsiteX2947" fmla="*/ 3483560 w 9350805"/>
              <a:gd name="connsiteY2947" fmla="*/ 15031 h 5692775"/>
              <a:gd name="connsiteX2948" fmla="*/ 3536113 w 9350805"/>
              <a:gd name="connsiteY2948" fmla="*/ 30061 h 5692775"/>
              <a:gd name="connsiteX2949" fmla="*/ 3547375 w 9350805"/>
              <a:gd name="connsiteY2949" fmla="*/ 41334 h 5692775"/>
              <a:gd name="connsiteX2950" fmla="*/ 3551129 w 9350805"/>
              <a:gd name="connsiteY2950" fmla="*/ 71395 h 5692775"/>
              <a:gd name="connsiteX2951" fmla="*/ 3506083 w 9350805"/>
              <a:gd name="connsiteY2951" fmla="*/ 97698 h 5692775"/>
              <a:gd name="connsiteX2952" fmla="*/ 3547375 w 9350805"/>
              <a:gd name="connsiteY2952" fmla="*/ 93940 h 5692775"/>
              <a:gd name="connsiteX2953" fmla="*/ 3562390 w 9350805"/>
              <a:gd name="connsiteY2953" fmla="*/ 90183 h 5692775"/>
              <a:gd name="connsiteX2954" fmla="*/ 3652482 w 9350805"/>
              <a:gd name="connsiteY2954" fmla="*/ 93940 h 5692775"/>
              <a:gd name="connsiteX2955" fmla="*/ 3690021 w 9350805"/>
              <a:gd name="connsiteY2955" fmla="*/ 90183 h 5692775"/>
              <a:gd name="connsiteX2956" fmla="*/ 3720052 w 9350805"/>
              <a:gd name="connsiteY2956" fmla="*/ 101455 h 5692775"/>
              <a:gd name="connsiteX2957" fmla="*/ 3701282 w 9350805"/>
              <a:gd name="connsiteY2957" fmla="*/ 97698 h 5692775"/>
              <a:gd name="connsiteX2958" fmla="*/ 3697529 w 9350805"/>
              <a:gd name="connsiteY2958" fmla="*/ 116486 h 5692775"/>
              <a:gd name="connsiteX2959" fmla="*/ 3588667 w 9350805"/>
              <a:gd name="connsiteY2959" fmla="*/ 146547 h 5692775"/>
              <a:gd name="connsiteX2960" fmla="*/ 3603682 w 9350805"/>
              <a:gd name="connsiteY2960" fmla="*/ 169092 h 5692775"/>
              <a:gd name="connsiteX2961" fmla="*/ 3637467 w 9350805"/>
              <a:gd name="connsiteY2961" fmla="*/ 169092 h 5692775"/>
              <a:gd name="connsiteX2962" fmla="*/ 3644975 w 9350805"/>
              <a:gd name="connsiteY2962" fmla="*/ 154062 h 5692775"/>
              <a:gd name="connsiteX2963" fmla="*/ 3701282 w 9350805"/>
              <a:gd name="connsiteY2963" fmla="*/ 146547 h 5692775"/>
              <a:gd name="connsiteX2964" fmla="*/ 3656236 w 9350805"/>
              <a:gd name="connsiteY2964" fmla="*/ 169092 h 5692775"/>
              <a:gd name="connsiteX2965" fmla="*/ 3622452 w 9350805"/>
              <a:gd name="connsiteY2965" fmla="*/ 202911 h 5692775"/>
              <a:gd name="connsiteX2966" fmla="*/ 3581159 w 9350805"/>
              <a:gd name="connsiteY2966" fmla="*/ 225457 h 5692775"/>
              <a:gd name="connsiteX2967" fmla="*/ 3618698 w 9350805"/>
              <a:gd name="connsiteY2967" fmla="*/ 221699 h 5692775"/>
              <a:gd name="connsiteX2968" fmla="*/ 3648728 w 9350805"/>
              <a:gd name="connsiteY2968" fmla="*/ 221699 h 5692775"/>
              <a:gd name="connsiteX2969" fmla="*/ 3671252 w 9350805"/>
              <a:gd name="connsiteY2969" fmla="*/ 214184 h 5692775"/>
              <a:gd name="connsiteX2970" fmla="*/ 3682513 w 9350805"/>
              <a:gd name="connsiteY2970" fmla="*/ 214184 h 5692775"/>
              <a:gd name="connsiteX2971" fmla="*/ 3697529 w 9350805"/>
              <a:gd name="connsiteY2971" fmla="*/ 210426 h 5692775"/>
              <a:gd name="connsiteX2972" fmla="*/ 3735067 w 9350805"/>
              <a:gd name="connsiteY2972" fmla="*/ 214184 h 5692775"/>
              <a:gd name="connsiteX2973" fmla="*/ 3783866 w 9350805"/>
              <a:gd name="connsiteY2973" fmla="*/ 217941 h 5692775"/>
              <a:gd name="connsiteX2974" fmla="*/ 3795129 w 9350805"/>
              <a:gd name="connsiteY2974" fmla="*/ 217941 h 5692775"/>
              <a:gd name="connsiteX2975" fmla="*/ 3843929 w 9350805"/>
              <a:gd name="connsiteY2975" fmla="*/ 176608 h 5692775"/>
              <a:gd name="connsiteX2976" fmla="*/ 3843929 w 9350805"/>
              <a:gd name="connsiteY2976" fmla="*/ 169092 h 5692775"/>
              <a:gd name="connsiteX2977" fmla="*/ 3798882 w 9350805"/>
              <a:gd name="connsiteY2977" fmla="*/ 157820 h 5692775"/>
              <a:gd name="connsiteX2978" fmla="*/ 3795129 w 9350805"/>
              <a:gd name="connsiteY2978" fmla="*/ 139032 h 5692775"/>
              <a:gd name="connsiteX2979" fmla="*/ 3813897 w 9350805"/>
              <a:gd name="connsiteY2979" fmla="*/ 131516 h 5692775"/>
              <a:gd name="connsiteX2980" fmla="*/ 3753836 w 9350805"/>
              <a:gd name="connsiteY2980" fmla="*/ 124001 h 5692775"/>
              <a:gd name="connsiteX2981" fmla="*/ 3735067 w 9350805"/>
              <a:gd name="connsiteY2981" fmla="*/ 127759 h 5692775"/>
              <a:gd name="connsiteX2982" fmla="*/ 3753836 w 9350805"/>
              <a:gd name="connsiteY2982" fmla="*/ 105213 h 5692775"/>
              <a:gd name="connsiteX2983" fmla="*/ 3727559 w 9350805"/>
              <a:gd name="connsiteY2983" fmla="*/ 101455 h 5692775"/>
              <a:gd name="connsiteX2984" fmla="*/ 3727559 w 9350805"/>
              <a:gd name="connsiteY2984" fmla="*/ 93940 h 5692775"/>
              <a:gd name="connsiteX2985" fmla="*/ 3783866 w 9350805"/>
              <a:gd name="connsiteY2985" fmla="*/ 97698 h 5692775"/>
              <a:gd name="connsiteX2986" fmla="*/ 3798882 w 9350805"/>
              <a:gd name="connsiteY2986" fmla="*/ 82667 h 5692775"/>
              <a:gd name="connsiteX2987" fmla="*/ 3806389 w 9350805"/>
              <a:gd name="connsiteY2987" fmla="*/ 97698 h 5692775"/>
              <a:gd name="connsiteX2988" fmla="*/ 3858943 w 9350805"/>
              <a:gd name="connsiteY2988" fmla="*/ 90183 h 5692775"/>
              <a:gd name="connsiteX2989" fmla="*/ 3870205 w 9350805"/>
              <a:gd name="connsiteY2989" fmla="*/ 93940 h 5692775"/>
              <a:gd name="connsiteX2990" fmla="*/ 3915251 w 9350805"/>
              <a:gd name="connsiteY2990" fmla="*/ 90183 h 5692775"/>
              <a:gd name="connsiteX2991" fmla="*/ 3870205 w 9350805"/>
              <a:gd name="connsiteY2991" fmla="*/ 131516 h 5692775"/>
              <a:gd name="connsiteX2992" fmla="*/ 3885220 w 9350805"/>
              <a:gd name="connsiteY2992" fmla="*/ 142789 h 5692775"/>
              <a:gd name="connsiteX2993" fmla="*/ 3843929 w 9350805"/>
              <a:gd name="connsiteY2993" fmla="*/ 146547 h 5692775"/>
              <a:gd name="connsiteX2994" fmla="*/ 3858943 w 9350805"/>
              <a:gd name="connsiteY2994" fmla="*/ 180365 h 5692775"/>
              <a:gd name="connsiteX2995" fmla="*/ 3828912 w 9350805"/>
              <a:gd name="connsiteY2995" fmla="*/ 214184 h 5692775"/>
              <a:gd name="connsiteX2996" fmla="*/ 3802636 w 9350805"/>
              <a:gd name="connsiteY2996" fmla="*/ 229214 h 5692775"/>
              <a:gd name="connsiteX2997" fmla="*/ 3776359 w 9350805"/>
              <a:gd name="connsiteY2997" fmla="*/ 240487 h 5692775"/>
              <a:gd name="connsiteX2998" fmla="*/ 3765097 w 9350805"/>
              <a:gd name="connsiteY2998" fmla="*/ 248002 h 5692775"/>
              <a:gd name="connsiteX2999" fmla="*/ 3783866 w 9350805"/>
              <a:gd name="connsiteY2999" fmla="*/ 251760 h 5692775"/>
              <a:gd name="connsiteX3000" fmla="*/ 3791374 w 9350805"/>
              <a:gd name="connsiteY3000" fmla="*/ 263033 h 5692775"/>
              <a:gd name="connsiteX3001" fmla="*/ 3780113 w 9350805"/>
              <a:gd name="connsiteY3001" fmla="*/ 270548 h 5692775"/>
              <a:gd name="connsiteX3002" fmla="*/ 3750082 w 9350805"/>
              <a:gd name="connsiteY3002" fmla="*/ 274305 h 5692775"/>
              <a:gd name="connsiteX3003" fmla="*/ 3757590 w 9350805"/>
              <a:gd name="connsiteY3003" fmla="*/ 285578 h 5692775"/>
              <a:gd name="connsiteX3004" fmla="*/ 3720052 w 9350805"/>
              <a:gd name="connsiteY3004" fmla="*/ 311882 h 5692775"/>
              <a:gd name="connsiteX3005" fmla="*/ 3750082 w 9350805"/>
              <a:gd name="connsiteY3005" fmla="*/ 311882 h 5692775"/>
              <a:gd name="connsiteX3006" fmla="*/ 3727559 w 9350805"/>
              <a:gd name="connsiteY3006" fmla="*/ 341942 h 5692775"/>
              <a:gd name="connsiteX3007" fmla="*/ 3813897 w 9350805"/>
              <a:gd name="connsiteY3007" fmla="*/ 349458 h 5692775"/>
              <a:gd name="connsiteX3008" fmla="*/ 3768852 w 9350805"/>
              <a:gd name="connsiteY3008" fmla="*/ 364488 h 5692775"/>
              <a:gd name="connsiteX3009" fmla="*/ 3712544 w 9350805"/>
              <a:gd name="connsiteY3009" fmla="*/ 368246 h 5692775"/>
              <a:gd name="connsiteX3010" fmla="*/ 3697529 w 9350805"/>
              <a:gd name="connsiteY3010" fmla="*/ 372003 h 5692775"/>
              <a:gd name="connsiteX3011" fmla="*/ 3656236 w 9350805"/>
              <a:gd name="connsiteY3011" fmla="*/ 383276 h 5692775"/>
              <a:gd name="connsiteX3012" fmla="*/ 3671252 w 9350805"/>
              <a:gd name="connsiteY3012" fmla="*/ 390791 h 5692775"/>
              <a:gd name="connsiteX3013" fmla="*/ 3656236 w 9350805"/>
              <a:gd name="connsiteY3013" fmla="*/ 405822 h 5692775"/>
              <a:gd name="connsiteX3014" fmla="*/ 3667498 w 9350805"/>
              <a:gd name="connsiteY3014" fmla="*/ 413337 h 5692775"/>
              <a:gd name="connsiteX3015" fmla="*/ 3667498 w 9350805"/>
              <a:gd name="connsiteY3015" fmla="*/ 417095 h 5692775"/>
              <a:gd name="connsiteX3016" fmla="*/ 3629959 w 9350805"/>
              <a:gd name="connsiteY3016" fmla="*/ 402064 h 5692775"/>
              <a:gd name="connsiteX3017" fmla="*/ 3629959 w 9350805"/>
              <a:gd name="connsiteY3017" fmla="*/ 417095 h 5692775"/>
              <a:gd name="connsiteX3018" fmla="*/ 3547375 w 9350805"/>
              <a:gd name="connsiteY3018" fmla="*/ 413337 h 5692775"/>
              <a:gd name="connsiteX3019" fmla="*/ 3562390 w 9350805"/>
              <a:gd name="connsiteY3019" fmla="*/ 439640 h 5692775"/>
              <a:gd name="connsiteX3020" fmla="*/ 3543621 w 9350805"/>
              <a:gd name="connsiteY3020" fmla="*/ 443398 h 5692775"/>
              <a:gd name="connsiteX3021" fmla="*/ 3599928 w 9350805"/>
              <a:gd name="connsiteY3021" fmla="*/ 428367 h 5692775"/>
              <a:gd name="connsiteX3022" fmla="*/ 3633713 w 9350805"/>
              <a:gd name="connsiteY3022" fmla="*/ 439640 h 5692775"/>
              <a:gd name="connsiteX3023" fmla="*/ 3656236 w 9350805"/>
              <a:gd name="connsiteY3023" fmla="*/ 439640 h 5692775"/>
              <a:gd name="connsiteX3024" fmla="*/ 3667498 w 9350805"/>
              <a:gd name="connsiteY3024" fmla="*/ 439640 h 5692775"/>
              <a:gd name="connsiteX3025" fmla="*/ 3750082 w 9350805"/>
              <a:gd name="connsiteY3025" fmla="*/ 413337 h 5692775"/>
              <a:gd name="connsiteX3026" fmla="*/ 3776359 w 9350805"/>
              <a:gd name="connsiteY3026" fmla="*/ 394549 h 5692775"/>
              <a:gd name="connsiteX3027" fmla="*/ 3772605 w 9350805"/>
              <a:gd name="connsiteY3027" fmla="*/ 387034 h 5692775"/>
              <a:gd name="connsiteX3028" fmla="*/ 3802636 w 9350805"/>
              <a:gd name="connsiteY3028" fmla="*/ 394549 h 5692775"/>
              <a:gd name="connsiteX3029" fmla="*/ 3828912 w 9350805"/>
              <a:gd name="connsiteY3029" fmla="*/ 379519 h 5692775"/>
              <a:gd name="connsiteX3030" fmla="*/ 3843929 w 9350805"/>
              <a:gd name="connsiteY3030" fmla="*/ 356973 h 5692775"/>
              <a:gd name="connsiteX3031" fmla="*/ 3843929 w 9350805"/>
              <a:gd name="connsiteY3031" fmla="*/ 375761 h 5692775"/>
              <a:gd name="connsiteX3032" fmla="*/ 3881466 w 9350805"/>
              <a:gd name="connsiteY3032" fmla="*/ 387034 h 5692775"/>
              <a:gd name="connsiteX3033" fmla="*/ 3900235 w 9350805"/>
              <a:gd name="connsiteY3033" fmla="*/ 379519 h 5692775"/>
              <a:gd name="connsiteX3034" fmla="*/ 3949035 w 9350805"/>
              <a:gd name="connsiteY3034" fmla="*/ 349458 h 5692775"/>
              <a:gd name="connsiteX3035" fmla="*/ 3960297 w 9350805"/>
              <a:gd name="connsiteY3035" fmla="*/ 353215 h 5692775"/>
              <a:gd name="connsiteX3036" fmla="*/ 3997835 w 9350805"/>
              <a:gd name="connsiteY3036" fmla="*/ 349458 h 5692775"/>
              <a:gd name="connsiteX3037" fmla="*/ 4012850 w 9350805"/>
              <a:gd name="connsiteY3037" fmla="*/ 315639 h 5692775"/>
              <a:gd name="connsiteX3038" fmla="*/ 4024112 w 9350805"/>
              <a:gd name="connsiteY3038" fmla="*/ 326912 h 5692775"/>
              <a:gd name="connsiteX3039" fmla="*/ 4020358 w 9350805"/>
              <a:gd name="connsiteY3039" fmla="*/ 319397 h 5692775"/>
              <a:gd name="connsiteX3040" fmla="*/ 4110450 w 9350805"/>
              <a:gd name="connsiteY3040" fmla="*/ 263033 h 5692775"/>
              <a:gd name="connsiteX3041" fmla="*/ 4114204 w 9350805"/>
              <a:gd name="connsiteY3041" fmla="*/ 263033 h 5692775"/>
              <a:gd name="connsiteX3042" fmla="*/ 4102942 w 9350805"/>
              <a:gd name="connsiteY3042" fmla="*/ 281821 h 5692775"/>
              <a:gd name="connsiteX3043" fmla="*/ 4136727 w 9350805"/>
              <a:gd name="connsiteY3043" fmla="*/ 285578 h 5692775"/>
              <a:gd name="connsiteX3044" fmla="*/ 4178019 w 9350805"/>
              <a:gd name="connsiteY3044" fmla="*/ 311882 h 5692775"/>
              <a:gd name="connsiteX3045" fmla="*/ 4200542 w 9350805"/>
              <a:gd name="connsiteY3045" fmla="*/ 334427 h 5692775"/>
              <a:gd name="connsiteX3046" fmla="*/ 4219312 w 9350805"/>
              <a:gd name="connsiteY3046" fmla="*/ 296851 h 5692775"/>
              <a:gd name="connsiteX3047" fmla="*/ 4170512 w 9350805"/>
              <a:gd name="connsiteY3047" fmla="*/ 274305 h 5692775"/>
              <a:gd name="connsiteX3048" fmla="*/ 4170512 w 9350805"/>
              <a:gd name="connsiteY3048" fmla="*/ 263033 h 5692775"/>
              <a:gd name="connsiteX3049" fmla="*/ 4339435 w 9350805"/>
              <a:gd name="connsiteY3049" fmla="*/ 135274 h 5692775"/>
              <a:gd name="connsiteX3050" fmla="*/ 4346942 w 9350805"/>
              <a:gd name="connsiteY3050" fmla="*/ 135274 h 5692775"/>
              <a:gd name="connsiteX3051" fmla="*/ 4328173 w 9350805"/>
              <a:gd name="connsiteY3051" fmla="*/ 161577 h 5692775"/>
              <a:gd name="connsiteX3052" fmla="*/ 4331927 w 9350805"/>
              <a:gd name="connsiteY3052" fmla="*/ 165335 h 5692775"/>
              <a:gd name="connsiteX3053" fmla="*/ 4384480 w 9350805"/>
              <a:gd name="connsiteY3053" fmla="*/ 142789 h 5692775"/>
              <a:gd name="connsiteX3054" fmla="*/ 4407003 w 9350805"/>
              <a:gd name="connsiteY3054" fmla="*/ 108971 h 5692775"/>
              <a:gd name="connsiteX3055" fmla="*/ 4425772 w 9350805"/>
              <a:gd name="connsiteY3055" fmla="*/ 93940 h 5692775"/>
              <a:gd name="connsiteX3056" fmla="*/ 4429526 w 9350805"/>
              <a:gd name="connsiteY3056" fmla="*/ 86425 h 5692775"/>
              <a:gd name="connsiteX3057" fmla="*/ 4579680 w 9350805"/>
              <a:gd name="connsiteY3057" fmla="*/ 0 h 569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</a:cxnLst>
            <a:rect l="l" t="t" r="r" b="b"/>
            <a:pathLst>
              <a:path w="9350805" h="5692775">
                <a:moveTo>
                  <a:pt x="5390508" y="1179889"/>
                </a:moveTo>
                <a:cubicBezTo>
                  <a:pt x="5390508" y="1179889"/>
                  <a:pt x="5390508" y="1179889"/>
                  <a:pt x="5394262" y="1179889"/>
                </a:cubicBezTo>
                <a:lnTo>
                  <a:pt x="5395514" y="1181141"/>
                </a:lnTo>
                <a:close/>
                <a:moveTo>
                  <a:pt x="4632233" y="1044615"/>
                </a:moveTo>
                <a:cubicBezTo>
                  <a:pt x="4632233" y="1044615"/>
                  <a:pt x="4632233" y="1044615"/>
                  <a:pt x="4632233" y="1048373"/>
                </a:cubicBezTo>
                <a:lnTo>
                  <a:pt x="4630305" y="1045357"/>
                </a:lnTo>
                <a:close/>
                <a:moveTo>
                  <a:pt x="1122397" y="423858"/>
                </a:moveTo>
                <a:lnTo>
                  <a:pt x="1122397" y="424610"/>
                </a:lnTo>
                <a:lnTo>
                  <a:pt x="1120808" y="424176"/>
                </a:lnTo>
                <a:close/>
                <a:moveTo>
                  <a:pt x="1081105" y="413337"/>
                </a:moveTo>
                <a:lnTo>
                  <a:pt x="1120808" y="424176"/>
                </a:lnTo>
                <a:lnTo>
                  <a:pt x="1062335" y="435883"/>
                </a:lnTo>
                <a:cubicBezTo>
                  <a:pt x="1069843" y="428367"/>
                  <a:pt x="1077351" y="420852"/>
                  <a:pt x="1081105" y="413337"/>
                </a:cubicBezTo>
                <a:close/>
                <a:moveTo>
                  <a:pt x="4579680" y="0"/>
                </a:moveTo>
                <a:cubicBezTo>
                  <a:pt x="4587187" y="18788"/>
                  <a:pt x="4590941" y="30061"/>
                  <a:pt x="4594695" y="45091"/>
                </a:cubicBezTo>
                <a:cubicBezTo>
                  <a:pt x="4572172" y="48849"/>
                  <a:pt x="4549649" y="60122"/>
                  <a:pt x="4534634" y="78910"/>
                </a:cubicBezTo>
                <a:cubicBezTo>
                  <a:pt x="4538388" y="78910"/>
                  <a:pt x="4542141" y="82667"/>
                  <a:pt x="4549649" y="86425"/>
                </a:cubicBezTo>
                <a:cubicBezTo>
                  <a:pt x="4538388" y="93940"/>
                  <a:pt x="4527126" y="97698"/>
                  <a:pt x="4519618" y="101455"/>
                </a:cubicBezTo>
                <a:cubicBezTo>
                  <a:pt x="4515865" y="93940"/>
                  <a:pt x="4512111" y="90183"/>
                  <a:pt x="4504603" y="82667"/>
                </a:cubicBezTo>
                <a:cubicBezTo>
                  <a:pt x="4497095" y="93940"/>
                  <a:pt x="4493342" y="101455"/>
                  <a:pt x="4485834" y="108971"/>
                </a:cubicBezTo>
                <a:cubicBezTo>
                  <a:pt x="4489588" y="108971"/>
                  <a:pt x="4489588" y="112728"/>
                  <a:pt x="4493342" y="116486"/>
                </a:cubicBezTo>
                <a:cubicBezTo>
                  <a:pt x="4485834" y="124001"/>
                  <a:pt x="4482080" y="127759"/>
                  <a:pt x="4474572" y="135274"/>
                </a:cubicBezTo>
                <a:cubicBezTo>
                  <a:pt x="4489588" y="139032"/>
                  <a:pt x="4504603" y="142789"/>
                  <a:pt x="4515865" y="146547"/>
                </a:cubicBezTo>
                <a:cubicBezTo>
                  <a:pt x="4523372" y="169092"/>
                  <a:pt x="4527126" y="187881"/>
                  <a:pt x="4530880" y="206668"/>
                </a:cubicBezTo>
                <a:cubicBezTo>
                  <a:pt x="4508357" y="180365"/>
                  <a:pt x="4489588" y="187881"/>
                  <a:pt x="4463311" y="210426"/>
                </a:cubicBezTo>
                <a:cubicBezTo>
                  <a:pt x="4467065" y="199153"/>
                  <a:pt x="4467065" y="195396"/>
                  <a:pt x="4470819" y="184123"/>
                </a:cubicBezTo>
                <a:cubicBezTo>
                  <a:pt x="4455803" y="187881"/>
                  <a:pt x="4440788" y="187881"/>
                  <a:pt x="4429526" y="206668"/>
                </a:cubicBezTo>
                <a:cubicBezTo>
                  <a:pt x="4425772" y="210426"/>
                  <a:pt x="4422019" y="210426"/>
                  <a:pt x="4414511" y="214184"/>
                </a:cubicBezTo>
                <a:cubicBezTo>
                  <a:pt x="4414511" y="217941"/>
                  <a:pt x="4407003" y="221699"/>
                  <a:pt x="4407003" y="221699"/>
                </a:cubicBezTo>
                <a:cubicBezTo>
                  <a:pt x="4407003" y="240487"/>
                  <a:pt x="4395742" y="244245"/>
                  <a:pt x="4384480" y="248002"/>
                </a:cubicBezTo>
                <a:cubicBezTo>
                  <a:pt x="4361957" y="251760"/>
                  <a:pt x="4343189" y="259275"/>
                  <a:pt x="4328173" y="281821"/>
                </a:cubicBezTo>
                <a:cubicBezTo>
                  <a:pt x="4324419" y="293093"/>
                  <a:pt x="4309404" y="293093"/>
                  <a:pt x="4301896" y="300609"/>
                </a:cubicBezTo>
                <a:cubicBezTo>
                  <a:pt x="4290635" y="304366"/>
                  <a:pt x="4283127" y="311882"/>
                  <a:pt x="4279373" y="323154"/>
                </a:cubicBezTo>
                <a:cubicBezTo>
                  <a:pt x="4268112" y="334427"/>
                  <a:pt x="4260604" y="345700"/>
                  <a:pt x="4238081" y="345700"/>
                </a:cubicBezTo>
                <a:cubicBezTo>
                  <a:pt x="4234327" y="345700"/>
                  <a:pt x="4230573" y="353215"/>
                  <a:pt x="4226819" y="356973"/>
                </a:cubicBezTo>
                <a:cubicBezTo>
                  <a:pt x="4219312" y="375761"/>
                  <a:pt x="4211804" y="387034"/>
                  <a:pt x="4189281" y="383276"/>
                </a:cubicBezTo>
                <a:cubicBezTo>
                  <a:pt x="4174265" y="383276"/>
                  <a:pt x="4163004" y="402064"/>
                  <a:pt x="4163004" y="417095"/>
                </a:cubicBezTo>
                <a:cubicBezTo>
                  <a:pt x="4163004" y="420852"/>
                  <a:pt x="4163004" y="424610"/>
                  <a:pt x="4159250" y="428367"/>
                </a:cubicBezTo>
                <a:cubicBezTo>
                  <a:pt x="4144235" y="443398"/>
                  <a:pt x="4129219" y="454671"/>
                  <a:pt x="4114204" y="469701"/>
                </a:cubicBezTo>
                <a:cubicBezTo>
                  <a:pt x="4110450" y="473459"/>
                  <a:pt x="4102942" y="477216"/>
                  <a:pt x="4099189" y="480974"/>
                </a:cubicBezTo>
                <a:cubicBezTo>
                  <a:pt x="4095435" y="484732"/>
                  <a:pt x="4091681" y="492247"/>
                  <a:pt x="4095435" y="496004"/>
                </a:cubicBezTo>
                <a:cubicBezTo>
                  <a:pt x="4095435" y="503520"/>
                  <a:pt x="4102942" y="503520"/>
                  <a:pt x="4110450" y="507277"/>
                </a:cubicBezTo>
                <a:cubicBezTo>
                  <a:pt x="4110450" y="507277"/>
                  <a:pt x="4114204" y="514792"/>
                  <a:pt x="4110450" y="514792"/>
                </a:cubicBezTo>
                <a:cubicBezTo>
                  <a:pt x="4087927" y="533580"/>
                  <a:pt x="4069158" y="552368"/>
                  <a:pt x="4046635" y="571156"/>
                </a:cubicBezTo>
                <a:cubicBezTo>
                  <a:pt x="4042881" y="571156"/>
                  <a:pt x="4031620" y="567399"/>
                  <a:pt x="4020358" y="567399"/>
                </a:cubicBezTo>
                <a:cubicBezTo>
                  <a:pt x="4020358" y="571156"/>
                  <a:pt x="4016604" y="578672"/>
                  <a:pt x="4012850" y="586187"/>
                </a:cubicBezTo>
                <a:cubicBezTo>
                  <a:pt x="4020358" y="586187"/>
                  <a:pt x="4024112" y="582429"/>
                  <a:pt x="4035373" y="582429"/>
                </a:cubicBezTo>
                <a:cubicBezTo>
                  <a:pt x="4035373" y="593702"/>
                  <a:pt x="4039127" y="604975"/>
                  <a:pt x="4039127" y="616248"/>
                </a:cubicBezTo>
                <a:cubicBezTo>
                  <a:pt x="4046635" y="616248"/>
                  <a:pt x="4054143" y="612490"/>
                  <a:pt x="4057896" y="612490"/>
                </a:cubicBezTo>
                <a:cubicBezTo>
                  <a:pt x="4050389" y="638793"/>
                  <a:pt x="4050389" y="638793"/>
                  <a:pt x="4035373" y="635036"/>
                </a:cubicBezTo>
                <a:cubicBezTo>
                  <a:pt x="4031620" y="657581"/>
                  <a:pt x="4020358" y="661339"/>
                  <a:pt x="3997835" y="665097"/>
                </a:cubicBezTo>
                <a:cubicBezTo>
                  <a:pt x="3986574" y="665097"/>
                  <a:pt x="3971558" y="676369"/>
                  <a:pt x="3967804" y="687642"/>
                </a:cubicBezTo>
                <a:cubicBezTo>
                  <a:pt x="3960297" y="695157"/>
                  <a:pt x="3956543" y="698915"/>
                  <a:pt x="3949035" y="698915"/>
                </a:cubicBezTo>
                <a:cubicBezTo>
                  <a:pt x="3937774" y="702673"/>
                  <a:pt x="3930266" y="702673"/>
                  <a:pt x="3930266" y="721461"/>
                </a:cubicBezTo>
                <a:cubicBezTo>
                  <a:pt x="3930266" y="728976"/>
                  <a:pt x="3911497" y="732734"/>
                  <a:pt x="3903989" y="740249"/>
                </a:cubicBezTo>
                <a:cubicBezTo>
                  <a:pt x="3892728" y="755279"/>
                  <a:pt x="3885220" y="740249"/>
                  <a:pt x="3873958" y="736491"/>
                </a:cubicBezTo>
                <a:cubicBezTo>
                  <a:pt x="3866452" y="744006"/>
                  <a:pt x="3855189" y="751522"/>
                  <a:pt x="3847682" y="759037"/>
                </a:cubicBezTo>
                <a:cubicBezTo>
                  <a:pt x="3851435" y="762794"/>
                  <a:pt x="3855189" y="770310"/>
                  <a:pt x="3858943" y="774067"/>
                </a:cubicBezTo>
                <a:cubicBezTo>
                  <a:pt x="3858943" y="774067"/>
                  <a:pt x="3858943" y="774067"/>
                  <a:pt x="3858943" y="777825"/>
                </a:cubicBezTo>
                <a:cubicBezTo>
                  <a:pt x="3851435" y="774067"/>
                  <a:pt x="3843929" y="770310"/>
                  <a:pt x="3836420" y="766552"/>
                </a:cubicBezTo>
                <a:cubicBezTo>
                  <a:pt x="3828912" y="770310"/>
                  <a:pt x="3817652" y="774067"/>
                  <a:pt x="3828912" y="785340"/>
                </a:cubicBezTo>
                <a:cubicBezTo>
                  <a:pt x="3832666" y="785340"/>
                  <a:pt x="3821406" y="796613"/>
                  <a:pt x="3817652" y="807886"/>
                </a:cubicBezTo>
                <a:cubicBezTo>
                  <a:pt x="3825159" y="804128"/>
                  <a:pt x="3836420" y="804128"/>
                  <a:pt x="3843929" y="796613"/>
                </a:cubicBezTo>
                <a:cubicBezTo>
                  <a:pt x="3858943" y="789098"/>
                  <a:pt x="3870205" y="785340"/>
                  <a:pt x="3885220" y="781582"/>
                </a:cubicBezTo>
                <a:cubicBezTo>
                  <a:pt x="3900235" y="777825"/>
                  <a:pt x="3911497" y="766552"/>
                  <a:pt x="3926512" y="759037"/>
                </a:cubicBezTo>
                <a:cubicBezTo>
                  <a:pt x="3934020" y="755279"/>
                  <a:pt x="3941528" y="751522"/>
                  <a:pt x="3945281" y="755279"/>
                </a:cubicBezTo>
                <a:cubicBezTo>
                  <a:pt x="3956543" y="759037"/>
                  <a:pt x="3964051" y="759037"/>
                  <a:pt x="3971558" y="747764"/>
                </a:cubicBezTo>
                <a:cubicBezTo>
                  <a:pt x="3979066" y="740249"/>
                  <a:pt x="3990327" y="740249"/>
                  <a:pt x="4001589" y="740249"/>
                </a:cubicBezTo>
                <a:cubicBezTo>
                  <a:pt x="4009097" y="744006"/>
                  <a:pt x="4016604" y="744006"/>
                  <a:pt x="4027866" y="744006"/>
                </a:cubicBezTo>
                <a:cubicBezTo>
                  <a:pt x="4005343" y="721461"/>
                  <a:pt x="4024112" y="713946"/>
                  <a:pt x="4039127" y="706430"/>
                </a:cubicBezTo>
                <a:cubicBezTo>
                  <a:pt x="4050389" y="702673"/>
                  <a:pt x="4057896" y="695157"/>
                  <a:pt x="4069158" y="687642"/>
                </a:cubicBezTo>
                <a:cubicBezTo>
                  <a:pt x="4072912" y="687642"/>
                  <a:pt x="4072912" y="687642"/>
                  <a:pt x="4072912" y="687642"/>
                </a:cubicBezTo>
                <a:cubicBezTo>
                  <a:pt x="4080419" y="672612"/>
                  <a:pt x="4087927" y="661339"/>
                  <a:pt x="4106696" y="661339"/>
                </a:cubicBezTo>
                <a:cubicBezTo>
                  <a:pt x="4106696" y="661339"/>
                  <a:pt x="4106696" y="657581"/>
                  <a:pt x="4110450" y="657581"/>
                </a:cubicBezTo>
                <a:cubicBezTo>
                  <a:pt x="4114204" y="650066"/>
                  <a:pt x="4121712" y="642551"/>
                  <a:pt x="4125465" y="638793"/>
                </a:cubicBezTo>
                <a:cubicBezTo>
                  <a:pt x="4132973" y="631278"/>
                  <a:pt x="4144235" y="627521"/>
                  <a:pt x="4151742" y="623763"/>
                </a:cubicBezTo>
                <a:cubicBezTo>
                  <a:pt x="4174265" y="604975"/>
                  <a:pt x="4196789" y="586187"/>
                  <a:pt x="4219312" y="563641"/>
                </a:cubicBezTo>
                <a:cubicBezTo>
                  <a:pt x="4226819" y="556126"/>
                  <a:pt x="4234327" y="548611"/>
                  <a:pt x="4241835" y="541096"/>
                </a:cubicBezTo>
                <a:cubicBezTo>
                  <a:pt x="4245588" y="537338"/>
                  <a:pt x="4253096" y="529823"/>
                  <a:pt x="4256850" y="529823"/>
                </a:cubicBezTo>
                <a:cubicBezTo>
                  <a:pt x="4279373" y="518550"/>
                  <a:pt x="4279373" y="514792"/>
                  <a:pt x="4260604" y="496004"/>
                </a:cubicBezTo>
                <a:cubicBezTo>
                  <a:pt x="4264358" y="496004"/>
                  <a:pt x="4268112" y="496004"/>
                  <a:pt x="4271865" y="499762"/>
                </a:cubicBezTo>
                <a:cubicBezTo>
                  <a:pt x="4275619" y="499762"/>
                  <a:pt x="4279373" y="499762"/>
                  <a:pt x="4283127" y="499762"/>
                </a:cubicBezTo>
                <a:cubicBezTo>
                  <a:pt x="4279373" y="465943"/>
                  <a:pt x="4279373" y="465943"/>
                  <a:pt x="4313158" y="465943"/>
                </a:cubicBezTo>
                <a:cubicBezTo>
                  <a:pt x="4328173" y="465943"/>
                  <a:pt x="4343189" y="462186"/>
                  <a:pt x="4354450" y="458428"/>
                </a:cubicBezTo>
                <a:cubicBezTo>
                  <a:pt x="4361957" y="454671"/>
                  <a:pt x="4369465" y="454671"/>
                  <a:pt x="4373219" y="450913"/>
                </a:cubicBezTo>
                <a:cubicBezTo>
                  <a:pt x="4373219" y="450913"/>
                  <a:pt x="4376973" y="450913"/>
                  <a:pt x="4376973" y="450913"/>
                </a:cubicBezTo>
                <a:cubicBezTo>
                  <a:pt x="4369465" y="417095"/>
                  <a:pt x="4369465" y="417095"/>
                  <a:pt x="4399496" y="398306"/>
                </a:cubicBezTo>
                <a:cubicBezTo>
                  <a:pt x="4414511" y="390791"/>
                  <a:pt x="4433280" y="383276"/>
                  <a:pt x="4448296" y="372003"/>
                </a:cubicBezTo>
                <a:cubicBezTo>
                  <a:pt x="4463311" y="364488"/>
                  <a:pt x="4474572" y="368246"/>
                  <a:pt x="4482080" y="383276"/>
                </a:cubicBezTo>
                <a:cubicBezTo>
                  <a:pt x="4489588" y="387034"/>
                  <a:pt x="4493342" y="394549"/>
                  <a:pt x="4497095" y="398306"/>
                </a:cubicBezTo>
                <a:cubicBezTo>
                  <a:pt x="4515865" y="387034"/>
                  <a:pt x="4530880" y="379519"/>
                  <a:pt x="4545895" y="372003"/>
                </a:cubicBezTo>
                <a:cubicBezTo>
                  <a:pt x="4549649" y="372003"/>
                  <a:pt x="4553403" y="379519"/>
                  <a:pt x="4553403" y="390791"/>
                </a:cubicBezTo>
                <a:cubicBezTo>
                  <a:pt x="4564664" y="383276"/>
                  <a:pt x="4575926" y="379519"/>
                  <a:pt x="4587187" y="375761"/>
                </a:cubicBezTo>
                <a:cubicBezTo>
                  <a:pt x="4635987" y="341942"/>
                  <a:pt x="4681033" y="289336"/>
                  <a:pt x="4752356" y="300609"/>
                </a:cubicBezTo>
                <a:cubicBezTo>
                  <a:pt x="4756110" y="300609"/>
                  <a:pt x="4763618" y="304366"/>
                  <a:pt x="4771125" y="304366"/>
                </a:cubicBezTo>
                <a:cubicBezTo>
                  <a:pt x="4756110" y="315639"/>
                  <a:pt x="4744849" y="323154"/>
                  <a:pt x="4733587" y="330670"/>
                </a:cubicBezTo>
                <a:cubicBezTo>
                  <a:pt x="4748602" y="334427"/>
                  <a:pt x="4759864" y="338185"/>
                  <a:pt x="4771125" y="345700"/>
                </a:cubicBezTo>
                <a:cubicBezTo>
                  <a:pt x="4774879" y="349458"/>
                  <a:pt x="4778633" y="353215"/>
                  <a:pt x="4778633" y="356973"/>
                </a:cubicBezTo>
                <a:cubicBezTo>
                  <a:pt x="4778633" y="360730"/>
                  <a:pt x="4774879" y="364488"/>
                  <a:pt x="4771125" y="368246"/>
                </a:cubicBezTo>
                <a:cubicBezTo>
                  <a:pt x="4759864" y="375761"/>
                  <a:pt x="4748602" y="383276"/>
                  <a:pt x="4737341" y="387034"/>
                </a:cubicBezTo>
                <a:cubicBezTo>
                  <a:pt x="4729833" y="390791"/>
                  <a:pt x="4718572" y="390791"/>
                  <a:pt x="4711064" y="394549"/>
                </a:cubicBezTo>
                <a:cubicBezTo>
                  <a:pt x="4696049" y="402064"/>
                  <a:pt x="4681033" y="417095"/>
                  <a:pt x="4658510" y="413337"/>
                </a:cubicBezTo>
                <a:cubicBezTo>
                  <a:pt x="4658510" y="413337"/>
                  <a:pt x="4654756" y="417095"/>
                  <a:pt x="4654756" y="417095"/>
                </a:cubicBezTo>
                <a:cubicBezTo>
                  <a:pt x="4654756" y="420852"/>
                  <a:pt x="4658510" y="424610"/>
                  <a:pt x="4662264" y="428367"/>
                </a:cubicBezTo>
                <a:cubicBezTo>
                  <a:pt x="4609710" y="439640"/>
                  <a:pt x="4575926" y="477216"/>
                  <a:pt x="4534634" y="507277"/>
                </a:cubicBezTo>
                <a:cubicBezTo>
                  <a:pt x="4534634" y="511035"/>
                  <a:pt x="4538388" y="514792"/>
                  <a:pt x="4538388" y="514792"/>
                </a:cubicBezTo>
                <a:cubicBezTo>
                  <a:pt x="4542141" y="518550"/>
                  <a:pt x="4542141" y="518550"/>
                  <a:pt x="4545895" y="522308"/>
                </a:cubicBezTo>
                <a:cubicBezTo>
                  <a:pt x="4538388" y="529823"/>
                  <a:pt x="4530880" y="537338"/>
                  <a:pt x="4523372" y="541096"/>
                </a:cubicBezTo>
                <a:cubicBezTo>
                  <a:pt x="4515865" y="537338"/>
                  <a:pt x="4512111" y="533580"/>
                  <a:pt x="4508357" y="529823"/>
                </a:cubicBezTo>
                <a:cubicBezTo>
                  <a:pt x="4500849" y="533580"/>
                  <a:pt x="4497095" y="537338"/>
                  <a:pt x="4493342" y="541096"/>
                </a:cubicBezTo>
                <a:cubicBezTo>
                  <a:pt x="4497095" y="552368"/>
                  <a:pt x="4504603" y="567399"/>
                  <a:pt x="4512111" y="582429"/>
                </a:cubicBezTo>
                <a:cubicBezTo>
                  <a:pt x="4497095" y="604975"/>
                  <a:pt x="4470819" y="616248"/>
                  <a:pt x="4448296" y="631278"/>
                </a:cubicBezTo>
                <a:cubicBezTo>
                  <a:pt x="4452049" y="635036"/>
                  <a:pt x="4452049" y="635036"/>
                  <a:pt x="4452049" y="635036"/>
                </a:cubicBezTo>
                <a:cubicBezTo>
                  <a:pt x="4440788" y="620005"/>
                  <a:pt x="4433280" y="616248"/>
                  <a:pt x="4418265" y="627521"/>
                </a:cubicBezTo>
                <a:cubicBezTo>
                  <a:pt x="4391988" y="642551"/>
                  <a:pt x="4373219" y="665097"/>
                  <a:pt x="4358203" y="695157"/>
                </a:cubicBezTo>
                <a:cubicBezTo>
                  <a:pt x="4369465" y="691400"/>
                  <a:pt x="4376973" y="687642"/>
                  <a:pt x="4391988" y="687642"/>
                </a:cubicBezTo>
                <a:cubicBezTo>
                  <a:pt x="4361957" y="706430"/>
                  <a:pt x="4354450" y="710188"/>
                  <a:pt x="4343189" y="698915"/>
                </a:cubicBezTo>
                <a:cubicBezTo>
                  <a:pt x="4339435" y="706430"/>
                  <a:pt x="4335680" y="713946"/>
                  <a:pt x="4328173" y="725218"/>
                </a:cubicBezTo>
                <a:cubicBezTo>
                  <a:pt x="4328173" y="725218"/>
                  <a:pt x="4320665" y="728976"/>
                  <a:pt x="4316912" y="736491"/>
                </a:cubicBezTo>
                <a:cubicBezTo>
                  <a:pt x="4313158" y="740249"/>
                  <a:pt x="4309404" y="747764"/>
                  <a:pt x="4301896" y="755279"/>
                </a:cubicBezTo>
                <a:cubicBezTo>
                  <a:pt x="4279373" y="777825"/>
                  <a:pt x="4253096" y="800371"/>
                  <a:pt x="4230573" y="826674"/>
                </a:cubicBezTo>
                <a:cubicBezTo>
                  <a:pt x="4226819" y="830431"/>
                  <a:pt x="4226819" y="834189"/>
                  <a:pt x="4223065" y="837947"/>
                </a:cubicBezTo>
                <a:cubicBezTo>
                  <a:pt x="4215558" y="841704"/>
                  <a:pt x="4211804" y="849219"/>
                  <a:pt x="4204296" y="849219"/>
                </a:cubicBezTo>
                <a:cubicBezTo>
                  <a:pt x="4193035" y="849219"/>
                  <a:pt x="4185527" y="856735"/>
                  <a:pt x="4196789" y="868007"/>
                </a:cubicBezTo>
                <a:cubicBezTo>
                  <a:pt x="4204296" y="875523"/>
                  <a:pt x="4200542" y="886795"/>
                  <a:pt x="4196789" y="894311"/>
                </a:cubicBezTo>
                <a:cubicBezTo>
                  <a:pt x="4193035" y="898068"/>
                  <a:pt x="4185527" y="898068"/>
                  <a:pt x="4178019" y="898068"/>
                </a:cubicBezTo>
                <a:cubicBezTo>
                  <a:pt x="4170512" y="898068"/>
                  <a:pt x="4159250" y="894311"/>
                  <a:pt x="4151742" y="898068"/>
                </a:cubicBezTo>
                <a:cubicBezTo>
                  <a:pt x="4136727" y="901826"/>
                  <a:pt x="4125465" y="905584"/>
                  <a:pt x="4114204" y="909341"/>
                </a:cubicBezTo>
                <a:cubicBezTo>
                  <a:pt x="4106696" y="916856"/>
                  <a:pt x="4102942" y="924372"/>
                  <a:pt x="4114204" y="931887"/>
                </a:cubicBezTo>
                <a:cubicBezTo>
                  <a:pt x="4121712" y="935644"/>
                  <a:pt x="4129219" y="943160"/>
                  <a:pt x="4136727" y="946917"/>
                </a:cubicBezTo>
                <a:cubicBezTo>
                  <a:pt x="4144235" y="943160"/>
                  <a:pt x="4147989" y="943160"/>
                  <a:pt x="4155496" y="939402"/>
                </a:cubicBezTo>
                <a:cubicBezTo>
                  <a:pt x="4155496" y="939402"/>
                  <a:pt x="4155496" y="939402"/>
                  <a:pt x="4159250" y="939402"/>
                </a:cubicBezTo>
                <a:cubicBezTo>
                  <a:pt x="4151742" y="950675"/>
                  <a:pt x="4147989" y="961948"/>
                  <a:pt x="4144235" y="973220"/>
                </a:cubicBezTo>
                <a:cubicBezTo>
                  <a:pt x="4147989" y="973220"/>
                  <a:pt x="4147989" y="973220"/>
                  <a:pt x="4147989" y="973220"/>
                </a:cubicBezTo>
                <a:cubicBezTo>
                  <a:pt x="4159250" y="965705"/>
                  <a:pt x="4170512" y="958190"/>
                  <a:pt x="4178019" y="950675"/>
                </a:cubicBezTo>
                <a:cubicBezTo>
                  <a:pt x="4181773" y="950675"/>
                  <a:pt x="4178019" y="943160"/>
                  <a:pt x="4178019" y="935644"/>
                </a:cubicBezTo>
                <a:cubicBezTo>
                  <a:pt x="4178019" y="928129"/>
                  <a:pt x="4174265" y="920614"/>
                  <a:pt x="4178019" y="913099"/>
                </a:cubicBezTo>
                <a:cubicBezTo>
                  <a:pt x="4181773" y="909341"/>
                  <a:pt x="4189281" y="909341"/>
                  <a:pt x="4200542" y="909341"/>
                </a:cubicBezTo>
                <a:cubicBezTo>
                  <a:pt x="4196789" y="920614"/>
                  <a:pt x="4193035" y="928129"/>
                  <a:pt x="4189281" y="935644"/>
                </a:cubicBezTo>
                <a:cubicBezTo>
                  <a:pt x="4211804" y="935644"/>
                  <a:pt x="4219312" y="924372"/>
                  <a:pt x="4215558" y="905584"/>
                </a:cubicBezTo>
                <a:cubicBezTo>
                  <a:pt x="4226819" y="901826"/>
                  <a:pt x="4234327" y="886795"/>
                  <a:pt x="4249342" y="898068"/>
                </a:cubicBezTo>
                <a:cubicBezTo>
                  <a:pt x="4249342" y="898068"/>
                  <a:pt x="4253096" y="898068"/>
                  <a:pt x="4253096" y="894311"/>
                </a:cubicBezTo>
                <a:cubicBezTo>
                  <a:pt x="4253096" y="879280"/>
                  <a:pt x="4271865" y="883038"/>
                  <a:pt x="4279373" y="875523"/>
                </a:cubicBezTo>
                <a:cubicBezTo>
                  <a:pt x="4283127" y="871765"/>
                  <a:pt x="4290635" y="864250"/>
                  <a:pt x="4294388" y="856735"/>
                </a:cubicBezTo>
                <a:cubicBezTo>
                  <a:pt x="4298142" y="856735"/>
                  <a:pt x="4298142" y="849219"/>
                  <a:pt x="4298142" y="849219"/>
                </a:cubicBezTo>
                <a:cubicBezTo>
                  <a:pt x="4320665" y="849219"/>
                  <a:pt x="4328173" y="826674"/>
                  <a:pt x="4346942" y="819159"/>
                </a:cubicBezTo>
                <a:cubicBezTo>
                  <a:pt x="4358203" y="815401"/>
                  <a:pt x="4365712" y="800371"/>
                  <a:pt x="4373219" y="792855"/>
                </a:cubicBezTo>
                <a:cubicBezTo>
                  <a:pt x="4380726" y="785340"/>
                  <a:pt x="4388235" y="781582"/>
                  <a:pt x="4395742" y="777825"/>
                </a:cubicBezTo>
                <a:cubicBezTo>
                  <a:pt x="4410757" y="762794"/>
                  <a:pt x="4422019" y="747764"/>
                  <a:pt x="4437035" y="736491"/>
                </a:cubicBezTo>
                <a:cubicBezTo>
                  <a:pt x="4448296" y="725218"/>
                  <a:pt x="4463311" y="713946"/>
                  <a:pt x="4474572" y="706430"/>
                </a:cubicBezTo>
                <a:cubicBezTo>
                  <a:pt x="4485834" y="695157"/>
                  <a:pt x="4500849" y="687642"/>
                  <a:pt x="4512111" y="680127"/>
                </a:cubicBezTo>
                <a:cubicBezTo>
                  <a:pt x="4519618" y="676369"/>
                  <a:pt x="4527126" y="676369"/>
                  <a:pt x="4530880" y="672612"/>
                </a:cubicBezTo>
                <a:cubicBezTo>
                  <a:pt x="4538388" y="668854"/>
                  <a:pt x="4538388" y="661339"/>
                  <a:pt x="4542141" y="657581"/>
                </a:cubicBezTo>
                <a:cubicBezTo>
                  <a:pt x="4549649" y="650066"/>
                  <a:pt x="4557157" y="642551"/>
                  <a:pt x="4564664" y="635036"/>
                </a:cubicBezTo>
                <a:cubicBezTo>
                  <a:pt x="4572172" y="631278"/>
                  <a:pt x="4579680" y="623763"/>
                  <a:pt x="4587187" y="620005"/>
                </a:cubicBezTo>
                <a:cubicBezTo>
                  <a:pt x="4598449" y="608733"/>
                  <a:pt x="4613464" y="597460"/>
                  <a:pt x="4624726" y="586187"/>
                </a:cubicBezTo>
                <a:cubicBezTo>
                  <a:pt x="4639741" y="567399"/>
                  <a:pt x="4654756" y="552368"/>
                  <a:pt x="4673526" y="541096"/>
                </a:cubicBezTo>
                <a:cubicBezTo>
                  <a:pt x="4677280" y="541096"/>
                  <a:pt x="4677280" y="533580"/>
                  <a:pt x="4684787" y="533580"/>
                </a:cubicBezTo>
                <a:cubicBezTo>
                  <a:pt x="4699803" y="518550"/>
                  <a:pt x="4718572" y="507277"/>
                  <a:pt x="4737341" y="496004"/>
                </a:cubicBezTo>
                <a:cubicBezTo>
                  <a:pt x="4744849" y="488489"/>
                  <a:pt x="4752356" y="480974"/>
                  <a:pt x="4763618" y="477216"/>
                </a:cubicBezTo>
                <a:cubicBezTo>
                  <a:pt x="4767372" y="473459"/>
                  <a:pt x="4778633" y="477216"/>
                  <a:pt x="4778633" y="480974"/>
                </a:cubicBezTo>
                <a:cubicBezTo>
                  <a:pt x="4782387" y="492247"/>
                  <a:pt x="4786141" y="503520"/>
                  <a:pt x="4789895" y="518550"/>
                </a:cubicBezTo>
                <a:cubicBezTo>
                  <a:pt x="4789895" y="518550"/>
                  <a:pt x="4789895" y="522308"/>
                  <a:pt x="4789895" y="526065"/>
                </a:cubicBezTo>
                <a:cubicBezTo>
                  <a:pt x="4763618" y="514792"/>
                  <a:pt x="4756110" y="537338"/>
                  <a:pt x="4737341" y="544853"/>
                </a:cubicBezTo>
                <a:cubicBezTo>
                  <a:pt x="4733587" y="544853"/>
                  <a:pt x="4726079" y="541096"/>
                  <a:pt x="4722326" y="537338"/>
                </a:cubicBezTo>
                <a:cubicBezTo>
                  <a:pt x="4718572" y="544853"/>
                  <a:pt x="4714818" y="548611"/>
                  <a:pt x="4707310" y="556126"/>
                </a:cubicBezTo>
                <a:cubicBezTo>
                  <a:pt x="4714818" y="563641"/>
                  <a:pt x="4722326" y="571156"/>
                  <a:pt x="4733587" y="559884"/>
                </a:cubicBezTo>
                <a:cubicBezTo>
                  <a:pt x="4737341" y="559884"/>
                  <a:pt x="4741095" y="559884"/>
                  <a:pt x="4748602" y="559884"/>
                </a:cubicBezTo>
                <a:cubicBezTo>
                  <a:pt x="4759864" y="563641"/>
                  <a:pt x="4771125" y="571156"/>
                  <a:pt x="4782387" y="574914"/>
                </a:cubicBezTo>
                <a:cubicBezTo>
                  <a:pt x="4786141" y="567399"/>
                  <a:pt x="4789895" y="559884"/>
                  <a:pt x="4797402" y="552368"/>
                </a:cubicBezTo>
                <a:cubicBezTo>
                  <a:pt x="4797402" y="556126"/>
                  <a:pt x="4801156" y="563641"/>
                  <a:pt x="4804910" y="567399"/>
                </a:cubicBezTo>
                <a:cubicBezTo>
                  <a:pt x="4804910" y="578672"/>
                  <a:pt x="4801156" y="586187"/>
                  <a:pt x="4789895" y="586187"/>
                </a:cubicBezTo>
                <a:cubicBezTo>
                  <a:pt x="4741095" y="574914"/>
                  <a:pt x="4714818" y="612490"/>
                  <a:pt x="4681033" y="638793"/>
                </a:cubicBezTo>
                <a:cubicBezTo>
                  <a:pt x="4673526" y="642551"/>
                  <a:pt x="4669772" y="650066"/>
                  <a:pt x="4662264" y="653824"/>
                </a:cubicBezTo>
                <a:cubicBezTo>
                  <a:pt x="4647249" y="672612"/>
                  <a:pt x="4628480" y="687642"/>
                  <a:pt x="4617218" y="702673"/>
                </a:cubicBezTo>
                <a:cubicBezTo>
                  <a:pt x="4602203" y="717703"/>
                  <a:pt x="4587187" y="728976"/>
                  <a:pt x="4572172" y="740249"/>
                </a:cubicBezTo>
                <a:cubicBezTo>
                  <a:pt x="4549649" y="755279"/>
                  <a:pt x="4530880" y="770310"/>
                  <a:pt x="4508357" y="789098"/>
                </a:cubicBezTo>
                <a:cubicBezTo>
                  <a:pt x="4474572" y="815401"/>
                  <a:pt x="4440788" y="845462"/>
                  <a:pt x="4407003" y="871765"/>
                </a:cubicBezTo>
                <a:cubicBezTo>
                  <a:pt x="4399496" y="875523"/>
                  <a:pt x="4395742" y="883038"/>
                  <a:pt x="4388235" y="890553"/>
                </a:cubicBezTo>
                <a:cubicBezTo>
                  <a:pt x="4418265" y="901826"/>
                  <a:pt x="4437035" y="875523"/>
                  <a:pt x="4463311" y="871765"/>
                </a:cubicBezTo>
                <a:cubicBezTo>
                  <a:pt x="4463311" y="875523"/>
                  <a:pt x="4463311" y="875523"/>
                  <a:pt x="4467065" y="879280"/>
                </a:cubicBezTo>
                <a:cubicBezTo>
                  <a:pt x="4463311" y="883038"/>
                  <a:pt x="4459557" y="886795"/>
                  <a:pt x="4452049" y="890553"/>
                </a:cubicBezTo>
                <a:cubicBezTo>
                  <a:pt x="4437035" y="894311"/>
                  <a:pt x="4437035" y="905584"/>
                  <a:pt x="4433280" y="916856"/>
                </a:cubicBezTo>
                <a:cubicBezTo>
                  <a:pt x="4433280" y="924372"/>
                  <a:pt x="4425772" y="928129"/>
                  <a:pt x="4422019" y="935644"/>
                </a:cubicBezTo>
                <a:cubicBezTo>
                  <a:pt x="4414511" y="939402"/>
                  <a:pt x="4407003" y="939402"/>
                  <a:pt x="4403249" y="943160"/>
                </a:cubicBezTo>
                <a:cubicBezTo>
                  <a:pt x="4365712" y="976978"/>
                  <a:pt x="4328173" y="1010797"/>
                  <a:pt x="4294388" y="1048373"/>
                </a:cubicBezTo>
                <a:cubicBezTo>
                  <a:pt x="4290635" y="1048373"/>
                  <a:pt x="4290635" y="1052130"/>
                  <a:pt x="4286881" y="1055888"/>
                </a:cubicBezTo>
                <a:cubicBezTo>
                  <a:pt x="4290635" y="1055888"/>
                  <a:pt x="4298142" y="1059645"/>
                  <a:pt x="4298142" y="1055888"/>
                </a:cubicBezTo>
                <a:cubicBezTo>
                  <a:pt x="4313158" y="1048373"/>
                  <a:pt x="4328173" y="1037100"/>
                  <a:pt x="4343189" y="1025827"/>
                </a:cubicBezTo>
                <a:cubicBezTo>
                  <a:pt x="4354450" y="1014554"/>
                  <a:pt x="4365712" y="1003281"/>
                  <a:pt x="4376973" y="995766"/>
                </a:cubicBezTo>
                <a:cubicBezTo>
                  <a:pt x="4384480" y="1003281"/>
                  <a:pt x="4384480" y="1010797"/>
                  <a:pt x="4373219" y="1014554"/>
                </a:cubicBezTo>
                <a:cubicBezTo>
                  <a:pt x="4354450" y="1025827"/>
                  <a:pt x="4339435" y="1037100"/>
                  <a:pt x="4324419" y="1052130"/>
                </a:cubicBezTo>
                <a:cubicBezTo>
                  <a:pt x="4316912" y="1059645"/>
                  <a:pt x="4313158" y="1070918"/>
                  <a:pt x="4305650" y="1082191"/>
                </a:cubicBezTo>
                <a:cubicBezTo>
                  <a:pt x="4286881" y="1074676"/>
                  <a:pt x="4279373" y="1074676"/>
                  <a:pt x="4271865" y="1093464"/>
                </a:cubicBezTo>
                <a:cubicBezTo>
                  <a:pt x="4264358" y="1100979"/>
                  <a:pt x="4256850" y="1108494"/>
                  <a:pt x="4249342" y="1112252"/>
                </a:cubicBezTo>
                <a:cubicBezTo>
                  <a:pt x="4249342" y="1108494"/>
                  <a:pt x="4253096" y="1104737"/>
                  <a:pt x="4253096" y="1100979"/>
                </a:cubicBezTo>
                <a:cubicBezTo>
                  <a:pt x="4230573" y="1097222"/>
                  <a:pt x="4215558" y="1104737"/>
                  <a:pt x="4208050" y="1123525"/>
                </a:cubicBezTo>
                <a:cubicBezTo>
                  <a:pt x="4208050" y="1131040"/>
                  <a:pt x="4204296" y="1134798"/>
                  <a:pt x="4196789" y="1138555"/>
                </a:cubicBezTo>
                <a:cubicBezTo>
                  <a:pt x="4099189" y="1209950"/>
                  <a:pt x="3997835" y="1281344"/>
                  <a:pt x="3900235" y="1352739"/>
                </a:cubicBezTo>
                <a:cubicBezTo>
                  <a:pt x="3873958" y="1371527"/>
                  <a:pt x="3840174" y="1386557"/>
                  <a:pt x="3813897" y="1405345"/>
                </a:cubicBezTo>
                <a:cubicBezTo>
                  <a:pt x="3802636" y="1409103"/>
                  <a:pt x="3787620" y="1412861"/>
                  <a:pt x="3795129" y="1431649"/>
                </a:cubicBezTo>
                <a:cubicBezTo>
                  <a:pt x="3795129" y="1431649"/>
                  <a:pt x="3783866" y="1439164"/>
                  <a:pt x="3783866" y="1439164"/>
                </a:cubicBezTo>
                <a:cubicBezTo>
                  <a:pt x="3772605" y="1431649"/>
                  <a:pt x="3765097" y="1442921"/>
                  <a:pt x="3761343" y="1446679"/>
                </a:cubicBezTo>
                <a:cubicBezTo>
                  <a:pt x="3753836" y="1454194"/>
                  <a:pt x="3750082" y="1465467"/>
                  <a:pt x="3735067" y="1461710"/>
                </a:cubicBezTo>
                <a:cubicBezTo>
                  <a:pt x="3731313" y="1461710"/>
                  <a:pt x="3723805" y="1476740"/>
                  <a:pt x="3720052" y="1484255"/>
                </a:cubicBezTo>
                <a:cubicBezTo>
                  <a:pt x="3716297" y="1491770"/>
                  <a:pt x="3712544" y="1499285"/>
                  <a:pt x="3708790" y="1503043"/>
                </a:cubicBezTo>
                <a:cubicBezTo>
                  <a:pt x="3708790" y="1503043"/>
                  <a:pt x="3705036" y="1503043"/>
                  <a:pt x="3705036" y="1503043"/>
                </a:cubicBezTo>
                <a:cubicBezTo>
                  <a:pt x="3705036" y="1495528"/>
                  <a:pt x="3705036" y="1491770"/>
                  <a:pt x="3705036" y="1488013"/>
                </a:cubicBezTo>
                <a:cubicBezTo>
                  <a:pt x="3690021" y="1491770"/>
                  <a:pt x="3682513" y="1503043"/>
                  <a:pt x="3686267" y="1521831"/>
                </a:cubicBezTo>
                <a:cubicBezTo>
                  <a:pt x="3648728" y="1548134"/>
                  <a:pt x="3611190" y="1570680"/>
                  <a:pt x="3573652" y="1596983"/>
                </a:cubicBezTo>
                <a:cubicBezTo>
                  <a:pt x="3573652" y="1596983"/>
                  <a:pt x="3577405" y="1600741"/>
                  <a:pt x="3577405" y="1600741"/>
                </a:cubicBezTo>
                <a:cubicBezTo>
                  <a:pt x="3603682" y="1589468"/>
                  <a:pt x="3637467" y="1585711"/>
                  <a:pt x="3656236" y="1555650"/>
                </a:cubicBezTo>
                <a:cubicBezTo>
                  <a:pt x="3663744" y="1548134"/>
                  <a:pt x="3678759" y="1544377"/>
                  <a:pt x="3693775" y="1540619"/>
                </a:cubicBezTo>
                <a:cubicBezTo>
                  <a:pt x="3705036" y="1536862"/>
                  <a:pt x="3720052" y="1533104"/>
                  <a:pt x="3731313" y="1529346"/>
                </a:cubicBezTo>
                <a:cubicBezTo>
                  <a:pt x="3742575" y="1525589"/>
                  <a:pt x="3753836" y="1518074"/>
                  <a:pt x="3765097" y="1514316"/>
                </a:cubicBezTo>
                <a:cubicBezTo>
                  <a:pt x="3765097" y="1514316"/>
                  <a:pt x="3772605" y="1510558"/>
                  <a:pt x="3772605" y="1506801"/>
                </a:cubicBezTo>
                <a:cubicBezTo>
                  <a:pt x="3772605" y="1491770"/>
                  <a:pt x="3787620" y="1491770"/>
                  <a:pt x="3795129" y="1488013"/>
                </a:cubicBezTo>
                <a:cubicBezTo>
                  <a:pt x="3813897" y="1476740"/>
                  <a:pt x="3828912" y="1465467"/>
                  <a:pt x="3847682" y="1454194"/>
                </a:cubicBezTo>
                <a:cubicBezTo>
                  <a:pt x="3851435" y="1454194"/>
                  <a:pt x="3858943" y="1454194"/>
                  <a:pt x="3862697" y="1454194"/>
                </a:cubicBezTo>
                <a:cubicBezTo>
                  <a:pt x="3862697" y="1450437"/>
                  <a:pt x="3862697" y="1446679"/>
                  <a:pt x="3858943" y="1439164"/>
                </a:cubicBezTo>
                <a:cubicBezTo>
                  <a:pt x="3862697" y="1439164"/>
                  <a:pt x="3866452" y="1439164"/>
                  <a:pt x="3870205" y="1439164"/>
                </a:cubicBezTo>
                <a:cubicBezTo>
                  <a:pt x="3873958" y="1450437"/>
                  <a:pt x="3881466" y="1442921"/>
                  <a:pt x="3888974" y="1439164"/>
                </a:cubicBezTo>
                <a:cubicBezTo>
                  <a:pt x="3903989" y="1427891"/>
                  <a:pt x="3919005" y="1412861"/>
                  <a:pt x="3937774" y="1397830"/>
                </a:cubicBezTo>
                <a:cubicBezTo>
                  <a:pt x="3937774" y="1397830"/>
                  <a:pt x="3941528" y="1394073"/>
                  <a:pt x="3941528" y="1394073"/>
                </a:cubicBezTo>
                <a:cubicBezTo>
                  <a:pt x="3982820" y="1371527"/>
                  <a:pt x="4024112" y="1348981"/>
                  <a:pt x="4065404" y="1326436"/>
                </a:cubicBezTo>
                <a:cubicBezTo>
                  <a:pt x="4065404" y="1326436"/>
                  <a:pt x="4065404" y="1333951"/>
                  <a:pt x="4065404" y="1333951"/>
                </a:cubicBezTo>
                <a:cubicBezTo>
                  <a:pt x="4076666" y="1333951"/>
                  <a:pt x="4087927" y="1333951"/>
                  <a:pt x="4099189" y="1333951"/>
                </a:cubicBezTo>
                <a:cubicBezTo>
                  <a:pt x="4095435" y="1326436"/>
                  <a:pt x="4095435" y="1318920"/>
                  <a:pt x="4091681" y="1307648"/>
                </a:cubicBezTo>
                <a:cubicBezTo>
                  <a:pt x="4106696" y="1292617"/>
                  <a:pt x="4125465" y="1270071"/>
                  <a:pt x="4147989" y="1258799"/>
                </a:cubicBezTo>
                <a:cubicBezTo>
                  <a:pt x="4166758" y="1251283"/>
                  <a:pt x="4178019" y="1236253"/>
                  <a:pt x="4196789" y="1228738"/>
                </a:cubicBezTo>
                <a:cubicBezTo>
                  <a:pt x="4200542" y="1224980"/>
                  <a:pt x="4200542" y="1224980"/>
                  <a:pt x="4204296" y="1224980"/>
                </a:cubicBezTo>
                <a:cubicBezTo>
                  <a:pt x="4204296" y="1206192"/>
                  <a:pt x="4215558" y="1209950"/>
                  <a:pt x="4226819" y="1213707"/>
                </a:cubicBezTo>
                <a:cubicBezTo>
                  <a:pt x="4238081" y="1217465"/>
                  <a:pt x="4241835" y="1213707"/>
                  <a:pt x="4241835" y="1202435"/>
                </a:cubicBezTo>
                <a:cubicBezTo>
                  <a:pt x="4245588" y="1183646"/>
                  <a:pt x="4249342" y="1176131"/>
                  <a:pt x="4268112" y="1187404"/>
                </a:cubicBezTo>
                <a:cubicBezTo>
                  <a:pt x="4275619" y="1161101"/>
                  <a:pt x="4339435" y="1112252"/>
                  <a:pt x="4369465" y="1108494"/>
                </a:cubicBezTo>
                <a:cubicBezTo>
                  <a:pt x="4369465" y="1100979"/>
                  <a:pt x="4369465" y="1093464"/>
                  <a:pt x="4373219" y="1085949"/>
                </a:cubicBezTo>
                <a:cubicBezTo>
                  <a:pt x="4373219" y="1085949"/>
                  <a:pt x="4373219" y="1085949"/>
                  <a:pt x="4376973" y="1089706"/>
                </a:cubicBezTo>
                <a:cubicBezTo>
                  <a:pt x="4384480" y="1085949"/>
                  <a:pt x="4391988" y="1082191"/>
                  <a:pt x="4403249" y="1078433"/>
                </a:cubicBezTo>
                <a:cubicBezTo>
                  <a:pt x="4407003" y="1074676"/>
                  <a:pt x="4414511" y="1070918"/>
                  <a:pt x="4418265" y="1070918"/>
                </a:cubicBezTo>
                <a:cubicBezTo>
                  <a:pt x="4418265" y="1063403"/>
                  <a:pt x="4414511" y="1052130"/>
                  <a:pt x="4418265" y="1052130"/>
                </a:cubicBezTo>
                <a:cubicBezTo>
                  <a:pt x="4429526" y="1044615"/>
                  <a:pt x="4440788" y="1040857"/>
                  <a:pt x="4452049" y="1037100"/>
                </a:cubicBezTo>
                <a:cubicBezTo>
                  <a:pt x="4459557" y="1037100"/>
                  <a:pt x="4467065" y="1040857"/>
                  <a:pt x="4474572" y="1040857"/>
                </a:cubicBezTo>
                <a:cubicBezTo>
                  <a:pt x="4474572" y="1040857"/>
                  <a:pt x="4474572" y="1040857"/>
                  <a:pt x="4474572" y="1037100"/>
                </a:cubicBezTo>
                <a:cubicBezTo>
                  <a:pt x="4470819" y="1033342"/>
                  <a:pt x="4467065" y="1029585"/>
                  <a:pt x="4463311" y="1022069"/>
                </a:cubicBezTo>
                <a:cubicBezTo>
                  <a:pt x="4474572" y="1018312"/>
                  <a:pt x="4485834" y="1010797"/>
                  <a:pt x="4497095" y="1003281"/>
                </a:cubicBezTo>
                <a:cubicBezTo>
                  <a:pt x="4504603" y="999524"/>
                  <a:pt x="4515865" y="995766"/>
                  <a:pt x="4512111" y="984493"/>
                </a:cubicBezTo>
                <a:cubicBezTo>
                  <a:pt x="4512111" y="980736"/>
                  <a:pt x="4512111" y="976978"/>
                  <a:pt x="4515865" y="976978"/>
                </a:cubicBezTo>
                <a:cubicBezTo>
                  <a:pt x="4534634" y="961948"/>
                  <a:pt x="4553403" y="946917"/>
                  <a:pt x="4575926" y="935644"/>
                </a:cubicBezTo>
                <a:cubicBezTo>
                  <a:pt x="4583434" y="931887"/>
                  <a:pt x="4598449" y="935644"/>
                  <a:pt x="4613464" y="939402"/>
                </a:cubicBezTo>
                <a:cubicBezTo>
                  <a:pt x="4613464" y="939402"/>
                  <a:pt x="4617218" y="946917"/>
                  <a:pt x="4617218" y="950675"/>
                </a:cubicBezTo>
                <a:cubicBezTo>
                  <a:pt x="4598449" y="950675"/>
                  <a:pt x="4583434" y="943160"/>
                  <a:pt x="4579680" y="965705"/>
                </a:cubicBezTo>
                <a:cubicBezTo>
                  <a:pt x="4598449" y="961948"/>
                  <a:pt x="4598449" y="961948"/>
                  <a:pt x="4632233" y="980736"/>
                </a:cubicBezTo>
                <a:cubicBezTo>
                  <a:pt x="4632233" y="988251"/>
                  <a:pt x="4632233" y="995766"/>
                  <a:pt x="4632233" y="999524"/>
                </a:cubicBezTo>
                <a:cubicBezTo>
                  <a:pt x="4632233" y="1007039"/>
                  <a:pt x="4632233" y="1018312"/>
                  <a:pt x="4628480" y="1022069"/>
                </a:cubicBezTo>
                <a:cubicBezTo>
                  <a:pt x="4624726" y="1027706"/>
                  <a:pt x="4623787" y="1032403"/>
                  <a:pt x="4624726" y="1036630"/>
                </a:cubicBezTo>
                <a:lnTo>
                  <a:pt x="4630305" y="1045357"/>
                </a:lnTo>
                <a:lnTo>
                  <a:pt x="4583434" y="1063403"/>
                </a:lnTo>
                <a:cubicBezTo>
                  <a:pt x="4587187" y="1085949"/>
                  <a:pt x="4560911" y="1089706"/>
                  <a:pt x="4549649" y="1097222"/>
                </a:cubicBezTo>
                <a:cubicBezTo>
                  <a:pt x="4534634" y="1104737"/>
                  <a:pt x="4519618" y="1104737"/>
                  <a:pt x="4508357" y="1119767"/>
                </a:cubicBezTo>
                <a:cubicBezTo>
                  <a:pt x="4500849" y="1127282"/>
                  <a:pt x="4489588" y="1131040"/>
                  <a:pt x="4482080" y="1134798"/>
                </a:cubicBezTo>
                <a:cubicBezTo>
                  <a:pt x="4478326" y="1127282"/>
                  <a:pt x="4474572" y="1116010"/>
                  <a:pt x="4470819" y="1104737"/>
                </a:cubicBezTo>
                <a:cubicBezTo>
                  <a:pt x="4455803" y="1112252"/>
                  <a:pt x="4448296" y="1116010"/>
                  <a:pt x="4433280" y="1123525"/>
                </a:cubicBezTo>
                <a:cubicBezTo>
                  <a:pt x="4444542" y="1127282"/>
                  <a:pt x="4452049" y="1127282"/>
                  <a:pt x="4459557" y="1131040"/>
                </a:cubicBezTo>
                <a:cubicBezTo>
                  <a:pt x="4463311" y="1142313"/>
                  <a:pt x="4433280" y="1153586"/>
                  <a:pt x="4455803" y="1168616"/>
                </a:cubicBezTo>
                <a:cubicBezTo>
                  <a:pt x="4448296" y="1179889"/>
                  <a:pt x="4437035" y="1187404"/>
                  <a:pt x="4422019" y="1179889"/>
                </a:cubicBezTo>
                <a:cubicBezTo>
                  <a:pt x="4418265" y="1179889"/>
                  <a:pt x="4414511" y="1179889"/>
                  <a:pt x="4410757" y="1179889"/>
                </a:cubicBezTo>
                <a:cubicBezTo>
                  <a:pt x="4410757" y="1176131"/>
                  <a:pt x="4407003" y="1172374"/>
                  <a:pt x="4407003" y="1168616"/>
                </a:cubicBezTo>
                <a:cubicBezTo>
                  <a:pt x="4410757" y="1164858"/>
                  <a:pt x="4418265" y="1157343"/>
                  <a:pt x="4422019" y="1153586"/>
                </a:cubicBezTo>
                <a:cubicBezTo>
                  <a:pt x="4422019" y="1153586"/>
                  <a:pt x="4418265" y="1149828"/>
                  <a:pt x="4418265" y="1149828"/>
                </a:cubicBezTo>
                <a:cubicBezTo>
                  <a:pt x="4403249" y="1161101"/>
                  <a:pt x="4384480" y="1168616"/>
                  <a:pt x="4373219" y="1179889"/>
                </a:cubicBezTo>
                <a:cubicBezTo>
                  <a:pt x="4373219" y="1183646"/>
                  <a:pt x="4373219" y="1187404"/>
                  <a:pt x="4376973" y="1191162"/>
                </a:cubicBezTo>
                <a:cubicBezTo>
                  <a:pt x="4354450" y="1194919"/>
                  <a:pt x="4339435" y="1202435"/>
                  <a:pt x="4324419" y="1217465"/>
                </a:cubicBezTo>
                <a:cubicBezTo>
                  <a:pt x="4305650" y="1236253"/>
                  <a:pt x="4279373" y="1247526"/>
                  <a:pt x="4260604" y="1262556"/>
                </a:cubicBezTo>
                <a:cubicBezTo>
                  <a:pt x="4230573" y="1296375"/>
                  <a:pt x="4193035" y="1315163"/>
                  <a:pt x="4155496" y="1341466"/>
                </a:cubicBezTo>
                <a:cubicBezTo>
                  <a:pt x="4155496" y="1345224"/>
                  <a:pt x="4151742" y="1348981"/>
                  <a:pt x="4151742" y="1348981"/>
                </a:cubicBezTo>
                <a:cubicBezTo>
                  <a:pt x="4170512" y="1360254"/>
                  <a:pt x="4170512" y="1360254"/>
                  <a:pt x="4181773" y="1341466"/>
                </a:cubicBezTo>
                <a:cubicBezTo>
                  <a:pt x="4185527" y="1337708"/>
                  <a:pt x="4193035" y="1333951"/>
                  <a:pt x="4196789" y="1333951"/>
                </a:cubicBezTo>
                <a:cubicBezTo>
                  <a:pt x="4219312" y="1326436"/>
                  <a:pt x="4238081" y="1315163"/>
                  <a:pt x="4253096" y="1292617"/>
                </a:cubicBezTo>
                <a:cubicBezTo>
                  <a:pt x="4260604" y="1285102"/>
                  <a:pt x="4271865" y="1273829"/>
                  <a:pt x="4279373" y="1266314"/>
                </a:cubicBezTo>
                <a:cubicBezTo>
                  <a:pt x="4301896" y="1251283"/>
                  <a:pt x="4320665" y="1236253"/>
                  <a:pt x="4339435" y="1224980"/>
                </a:cubicBezTo>
                <a:cubicBezTo>
                  <a:pt x="4346942" y="1228738"/>
                  <a:pt x="4350696" y="1236253"/>
                  <a:pt x="4358203" y="1243768"/>
                </a:cubicBezTo>
                <a:cubicBezTo>
                  <a:pt x="4331927" y="1255041"/>
                  <a:pt x="4305650" y="1266314"/>
                  <a:pt x="4275619" y="1277587"/>
                </a:cubicBezTo>
                <a:cubicBezTo>
                  <a:pt x="4283127" y="1281344"/>
                  <a:pt x="4290635" y="1285102"/>
                  <a:pt x="4298142" y="1285102"/>
                </a:cubicBezTo>
                <a:cubicBezTo>
                  <a:pt x="4286881" y="1296375"/>
                  <a:pt x="4264358" y="1285102"/>
                  <a:pt x="4268112" y="1307648"/>
                </a:cubicBezTo>
                <a:cubicBezTo>
                  <a:pt x="4241835" y="1303890"/>
                  <a:pt x="4234327" y="1326436"/>
                  <a:pt x="4219312" y="1337708"/>
                </a:cubicBezTo>
                <a:cubicBezTo>
                  <a:pt x="4215558" y="1341466"/>
                  <a:pt x="4215558" y="1345224"/>
                  <a:pt x="4211804" y="1345224"/>
                </a:cubicBezTo>
                <a:cubicBezTo>
                  <a:pt x="4185527" y="1341466"/>
                  <a:pt x="4185527" y="1367769"/>
                  <a:pt x="4170512" y="1382800"/>
                </a:cubicBezTo>
                <a:cubicBezTo>
                  <a:pt x="4163004" y="1390315"/>
                  <a:pt x="4151742" y="1394073"/>
                  <a:pt x="4144235" y="1401588"/>
                </a:cubicBezTo>
                <a:cubicBezTo>
                  <a:pt x="4132973" y="1409103"/>
                  <a:pt x="4117958" y="1412861"/>
                  <a:pt x="4114204" y="1431649"/>
                </a:cubicBezTo>
                <a:cubicBezTo>
                  <a:pt x="4114204" y="1435406"/>
                  <a:pt x="4110450" y="1435406"/>
                  <a:pt x="4110450" y="1435406"/>
                </a:cubicBezTo>
                <a:cubicBezTo>
                  <a:pt x="4069158" y="1465467"/>
                  <a:pt x="4027866" y="1495528"/>
                  <a:pt x="3986574" y="1521831"/>
                </a:cubicBezTo>
                <a:cubicBezTo>
                  <a:pt x="3960297" y="1540619"/>
                  <a:pt x="3937774" y="1559407"/>
                  <a:pt x="3915251" y="1574438"/>
                </a:cubicBezTo>
                <a:cubicBezTo>
                  <a:pt x="3911497" y="1578195"/>
                  <a:pt x="3911497" y="1581953"/>
                  <a:pt x="3907743" y="1585711"/>
                </a:cubicBezTo>
                <a:cubicBezTo>
                  <a:pt x="3919005" y="1585711"/>
                  <a:pt x="3926512" y="1585711"/>
                  <a:pt x="3934020" y="1581953"/>
                </a:cubicBezTo>
                <a:cubicBezTo>
                  <a:pt x="3964051" y="1570680"/>
                  <a:pt x="3994081" y="1551892"/>
                  <a:pt x="4027866" y="1540619"/>
                </a:cubicBezTo>
                <a:cubicBezTo>
                  <a:pt x="4057896" y="1529346"/>
                  <a:pt x="4084173" y="1503043"/>
                  <a:pt x="4114204" y="1484255"/>
                </a:cubicBezTo>
                <a:cubicBezTo>
                  <a:pt x="4140481" y="1469225"/>
                  <a:pt x="4166758" y="1454194"/>
                  <a:pt x="4196789" y="1439164"/>
                </a:cubicBezTo>
                <a:cubicBezTo>
                  <a:pt x="4196789" y="1439164"/>
                  <a:pt x="4200542" y="1442921"/>
                  <a:pt x="4200542" y="1442921"/>
                </a:cubicBezTo>
                <a:cubicBezTo>
                  <a:pt x="4185527" y="1457952"/>
                  <a:pt x="4166758" y="1472982"/>
                  <a:pt x="4147989" y="1491770"/>
                </a:cubicBezTo>
                <a:cubicBezTo>
                  <a:pt x="4170512" y="1491770"/>
                  <a:pt x="4185527" y="1491770"/>
                  <a:pt x="4204296" y="1491770"/>
                </a:cubicBezTo>
                <a:cubicBezTo>
                  <a:pt x="4189281" y="1506801"/>
                  <a:pt x="4178019" y="1514316"/>
                  <a:pt x="4166758" y="1525589"/>
                </a:cubicBezTo>
                <a:cubicBezTo>
                  <a:pt x="4163004" y="1529346"/>
                  <a:pt x="4159250" y="1525589"/>
                  <a:pt x="4151742" y="1529346"/>
                </a:cubicBezTo>
                <a:cubicBezTo>
                  <a:pt x="4147989" y="1533104"/>
                  <a:pt x="4144235" y="1533104"/>
                  <a:pt x="4144235" y="1540619"/>
                </a:cubicBezTo>
                <a:cubicBezTo>
                  <a:pt x="4140481" y="1544377"/>
                  <a:pt x="4140481" y="1551892"/>
                  <a:pt x="4140481" y="1559407"/>
                </a:cubicBezTo>
                <a:cubicBezTo>
                  <a:pt x="4132973" y="1555650"/>
                  <a:pt x="4125465" y="1555650"/>
                  <a:pt x="4121712" y="1555650"/>
                </a:cubicBezTo>
                <a:cubicBezTo>
                  <a:pt x="4121712" y="1559407"/>
                  <a:pt x="4117958" y="1559407"/>
                  <a:pt x="4117958" y="1563165"/>
                </a:cubicBezTo>
                <a:cubicBezTo>
                  <a:pt x="4117958" y="1570680"/>
                  <a:pt x="4114204" y="1578195"/>
                  <a:pt x="4114204" y="1585711"/>
                </a:cubicBezTo>
                <a:cubicBezTo>
                  <a:pt x="4121712" y="1581953"/>
                  <a:pt x="4125465" y="1581953"/>
                  <a:pt x="4132973" y="1578195"/>
                </a:cubicBezTo>
                <a:cubicBezTo>
                  <a:pt x="4140481" y="1574438"/>
                  <a:pt x="4147989" y="1570680"/>
                  <a:pt x="4155496" y="1566922"/>
                </a:cubicBezTo>
                <a:cubicBezTo>
                  <a:pt x="4155496" y="1574438"/>
                  <a:pt x="4151742" y="1578195"/>
                  <a:pt x="4151742" y="1585711"/>
                </a:cubicBezTo>
                <a:cubicBezTo>
                  <a:pt x="4163004" y="1589468"/>
                  <a:pt x="4174265" y="1593226"/>
                  <a:pt x="4189281" y="1596983"/>
                </a:cubicBezTo>
                <a:cubicBezTo>
                  <a:pt x="4189281" y="1589468"/>
                  <a:pt x="4185527" y="1581953"/>
                  <a:pt x="4181773" y="1570680"/>
                </a:cubicBezTo>
                <a:cubicBezTo>
                  <a:pt x="4185527" y="1570680"/>
                  <a:pt x="4193035" y="1570680"/>
                  <a:pt x="4196789" y="1570680"/>
                </a:cubicBezTo>
                <a:cubicBezTo>
                  <a:pt x="4215558" y="1589468"/>
                  <a:pt x="4230573" y="1574438"/>
                  <a:pt x="4249342" y="1566922"/>
                </a:cubicBezTo>
                <a:cubicBezTo>
                  <a:pt x="4253096" y="1566922"/>
                  <a:pt x="4253096" y="1563165"/>
                  <a:pt x="4256850" y="1563165"/>
                </a:cubicBezTo>
                <a:cubicBezTo>
                  <a:pt x="4279373" y="1563165"/>
                  <a:pt x="4301896" y="1559407"/>
                  <a:pt x="4324419" y="1559407"/>
                </a:cubicBezTo>
                <a:cubicBezTo>
                  <a:pt x="4324419" y="1551892"/>
                  <a:pt x="4328173" y="1544377"/>
                  <a:pt x="4331927" y="1533104"/>
                </a:cubicBezTo>
                <a:cubicBezTo>
                  <a:pt x="4335680" y="1540619"/>
                  <a:pt x="4335680" y="1548134"/>
                  <a:pt x="4339435" y="1555650"/>
                </a:cubicBezTo>
                <a:cubicBezTo>
                  <a:pt x="4369465" y="1548134"/>
                  <a:pt x="4403249" y="1536862"/>
                  <a:pt x="4433280" y="1529346"/>
                </a:cubicBezTo>
                <a:cubicBezTo>
                  <a:pt x="4448296" y="1525589"/>
                  <a:pt x="4467065" y="1525589"/>
                  <a:pt x="4482080" y="1525589"/>
                </a:cubicBezTo>
                <a:cubicBezTo>
                  <a:pt x="4500849" y="1521831"/>
                  <a:pt x="4519618" y="1518074"/>
                  <a:pt x="4538388" y="1518074"/>
                </a:cubicBezTo>
                <a:cubicBezTo>
                  <a:pt x="4534634" y="1521831"/>
                  <a:pt x="4530880" y="1529346"/>
                  <a:pt x="4530880" y="1533104"/>
                </a:cubicBezTo>
                <a:cubicBezTo>
                  <a:pt x="4538388" y="1533104"/>
                  <a:pt x="4549649" y="1536862"/>
                  <a:pt x="4557157" y="1533104"/>
                </a:cubicBezTo>
                <a:cubicBezTo>
                  <a:pt x="4564664" y="1529346"/>
                  <a:pt x="4568418" y="1518074"/>
                  <a:pt x="4575926" y="1510558"/>
                </a:cubicBezTo>
                <a:cubicBezTo>
                  <a:pt x="4590941" y="1503043"/>
                  <a:pt x="4609710" y="1491770"/>
                  <a:pt x="4628480" y="1488013"/>
                </a:cubicBezTo>
                <a:cubicBezTo>
                  <a:pt x="4643495" y="1484255"/>
                  <a:pt x="4662264" y="1488013"/>
                  <a:pt x="4677280" y="1488013"/>
                </a:cubicBezTo>
                <a:cubicBezTo>
                  <a:pt x="4688541" y="1484255"/>
                  <a:pt x="4696049" y="1480497"/>
                  <a:pt x="4703556" y="1476740"/>
                </a:cubicBezTo>
                <a:cubicBezTo>
                  <a:pt x="4714818" y="1472982"/>
                  <a:pt x="4726079" y="1472982"/>
                  <a:pt x="4722326" y="1457952"/>
                </a:cubicBezTo>
                <a:cubicBezTo>
                  <a:pt x="4737341" y="1461710"/>
                  <a:pt x="4752356" y="1461710"/>
                  <a:pt x="4767372" y="1465467"/>
                </a:cubicBezTo>
                <a:cubicBezTo>
                  <a:pt x="4767372" y="1439164"/>
                  <a:pt x="4778633" y="1427891"/>
                  <a:pt x="4801156" y="1427891"/>
                </a:cubicBezTo>
                <a:cubicBezTo>
                  <a:pt x="4812418" y="1427891"/>
                  <a:pt x="4819925" y="1424133"/>
                  <a:pt x="4831187" y="1420376"/>
                </a:cubicBezTo>
                <a:cubicBezTo>
                  <a:pt x="4842448" y="1439164"/>
                  <a:pt x="4849956" y="1427891"/>
                  <a:pt x="4861217" y="1416618"/>
                </a:cubicBezTo>
                <a:cubicBezTo>
                  <a:pt x="4853710" y="1409103"/>
                  <a:pt x="4842448" y="1405345"/>
                  <a:pt x="4834941" y="1401588"/>
                </a:cubicBezTo>
                <a:cubicBezTo>
                  <a:pt x="4831187" y="1375284"/>
                  <a:pt x="4834941" y="1375284"/>
                  <a:pt x="4857464" y="1375284"/>
                </a:cubicBezTo>
                <a:cubicBezTo>
                  <a:pt x="4868725" y="1375284"/>
                  <a:pt x="4876233" y="1371527"/>
                  <a:pt x="4887494" y="1367769"/>
                </a:cubicBezTo>
                <a:cubicBezTo>
                  <a:pt x="4902510" y="1364012"/>
                  <a:pt x="4913771" y="1352739"/>
                  <a:pt x="4928787" y="1352739"/>
                </a:cubicBezTo>
                <a:cubicBezTo>
                  <a:pt x="4943802" y="1348981"/>
                  <a:pt x="4955063" y="1341466"/>
                  <a:pt x="4955063" y="1333951"/>
                </a:cubicBezTo>
                <a:cubicBezTo>
                  <a:pt x="4962571" y="1307648"/>
                  <a:pt x="4981340" y="1303890"/>
                  <a:pt x="5000109" y="1303890"/>
                </a:cubicBezTo>
                <a:cubicBezTo>
                  <a:pt x="5018879" y="1300132"/>
                  <a:pt x="5018879" y="1292617"/>
                  <a:pt x="5011371" y="1281344"/>
                </a:cubicBezTo>
                <a:cubicBezTo>
                  <a:pt x="5033894" y="1262556"/>
                  <a:pt x="5056417" y="1240011"/>
                  <a:pt x="5078940" y="1221223"/>
                </a:cubicBezTo>
                <a:cubicBezTo>
                  <a:pt x="5078940" y="1221223"/>
                  <a:pt x="5082694" y="1213707"/>
                  <a:pt x="5082694" y="1213707"/>
                </a:cubicBezTo>
                <a:cubicBezTo>
                  <a:pt x="5078940" y="1202435"/>
                  <a:pt x="5082694" y="1198677"/>
                  <a:pt x="5090201" y="1202435"/>
                </a:cubicBezTo>
                <a:cubicBezTo>
                  <a:pt x="5112724" y="1209950"/>
                  <a:pt x="5120232" y="1194919"/>
                  <a:pt x="5127740" y="1179889"/>
                </a:cubicBezTo>
                <a:cubicBezTo>
                  <a:pt x="5123986" y="1176131"/>
                  <a:pt x="5116478" y="1168616"/>
                  <a:pt x="5108971" y="1161101"/>
                </a:cubicBezTo>
                <a:cubicBezTo>
                  <a:pt x="5123986" y="1149828"/>
                  <a:pt x="5135247" y="1134798"/>
                  <a:pt x="5150263" y="1123525"/>
                </a:cubicBezTo>
                <a:cubicBezTo>
                  <a:pt x="5154017" y="1127282"/>
                  <a:pt x="5154017" y="1131040"/>
                  <a:pt x="5154017" y="1134798"/>
                </a:cubicBezTo>
                <a:cubicBezTo>
                  <a:pt x="5172786" y="1134798"/>
                  <a:pt x="5187801" y="1134798"/>
                  <a:pt x="5206570" y="1138555"/>
                </a:cubicBezTo>
                <a:cubicBezTo>
                  <a:pt x="5199063" y="1123525"/>
                  <a:pt x="5202817" y="1108494"/>
                  <a:pt x="5184047" y="1112252"/>
                </a:cubicBezTo>
                <a:cubicBezTo>
                  <a:pt x="5191555" y="1089706"/>
                  <a:pt x="5195309" y="1089706"/>
                  <a:pt x="5214078" y="1097222"/>
                </a:cubicBezTo>
                <a:cubicBezTo>
                  <a:pt x="5221586" y="1100979"/>
                  <a:pt x="5232847" y="1104737"/>
                  <a:pt x="5240355" y="1108494"/>
                </a:cubicBezTo>
                <a:cubicBezTo>
                  <a:pt x="5240355" y="1108494"/>
                  <a:pt x="5240355" y="1104737"/>
                  <a:pt x="5247863" y="1104737"/>
                </a:cubicBezTo>
                <a:cubicBezTo>
                  <a:pt x="5236601" y="1097222"/>
                  <a:pt x="5229093" y="1093464"/>
                  <a:pt x="5217832" y="1085949"/>
                </a:cubicBezTo>
                <a:cubicBezTo>
                  <a:pt x="5236601" y="1074676"/>
                  <a:pt x="5251616" y="1067161"/>
                  <a:pt x="5266632" y="1052130"/>
                </a:cubicBezTo>
                <a:cubicBezTo>
                  <a:pt x="5259124" y="1048373"/>
                  <a:pt x="5251616" y="1044615"/>
                  <a:pt x="5244109" y="1040857"/>
                </a:cubicBezTo>
                <a:cubicBezTo>
                  <a:pt x="5247863" y="1033342"/>
                  <a:pt x="5255370" y="1029585"/>
                  <a:pt x="5266632" y="1033342"/>
                </a:cubicBezTo>
                <a:cubicBezTo>
                  <a:pt x="5277893" y="1037100"/>
                  <a:pt x="5289155" y="1029585"/>
                  <a:pt x="5304170" y="1025827"/>
                </a:cubicBezTo>
                <a:cubicBezTo>
                  <a:pt x="5292909" y="1010797"/>
                  <a:pt x="5292909" y="995766"/>
                  <a:pt x="5311678" y="988251"/>
                </a:cubicBezTo>
                <a:cubicBezTo>
                  <a:pt x="5307924" y="980736"/>
                  <a:pt x="5304170" y="976978"/>
                  <a:pt x="5296662" y="965705"/>
                </a:cubicBezTo>
                <a:cubicBezTo>
                  <a:pt x="5311678" y="965705"/>
                  <a:pt x="5326693" y="969463"/>
                  <a:pt x="5337955" y="969463"/>
                </a:cubicBezTo>
                <a:cubicBezTo>
                  <a:pt x="5345462" y="969463"/>
                  <a:pt x="5352970" y="965705"/>
                  <a:pt x="5356724" y="961948"/>
                </a:cubicBezTo>
                <a:cubicBezTo>
                  <a:pt x="5364231" y="961948"/>
                  <a:pt x="5367985" y="954432"/>
                  <a:pt x="5371739" y="946917"/>
                </a:cubicBezTo>
                <a:cubicBezTo>
                  <a:pt x="5364231" y="943160"/>
                  <a:pt x="5360478" y="939402"/>
                  <a:pt x="5352970" y="935644"/>
                </a:cubicBezTo>
                <a:cubicBezTo>
                  <a:pt x="5364231" y="928129"/>
                  <a:pt x="5379247" y="920614"/>
                  <a:pt x="5398016" y="909341"/>
                </a:cubicBezTo>
                <a:cubicBezTo>
                  <a:pt x="5424293" y="909341"/>
                  <a:pt x="5435554" y="905584"/>
                  <a:pt x="5446816" y="875523"/>
                </a:cubicBezTo>
                <a:cubicBezTo>
                  <a:pt x="5454324" y="860492"/>
                  <a:pt x="5458077" y="856735"/>
                  <a:pt x="5469339" y="871765"/>
                </a:cubicBezTo>
                <a:cubicBezTo>
                  <a:pt x="5469339" y="871765"/>
                  <a:pt x="5473093" y="875523"/>
                  <a:pt x="5473093" y="875523"/>
                </a:cubicBezTo>
                <a:cubicBezTo>
                  <a:pt x="5473093" y="875523"/>
                  <a:pt x="5476847" y="875523"/>
                  <a:pt x="5476847" y="875523"/>
                </a:cubicBezTo>
                <a:cubicBezTo>
                  <a:pt x="5476847" y="864250"/>
                  <a:pt x="5476847" y="852977"/>
                  <a:pt x="5476847" y="837947"/>
                </a:cubicBezTo>
                <a:cubicBezTo>
                  <a:pt x="5476847" y="837947"/>
                  <a:pt x="5476847" y="837947"/>
                  <a:pt x="5473093" y="837947"/>
                </a:cubicBezTo>
                <a:cubicBezTo>
                  <a:pt x="5469339" y="834189"/>
                  <a:pt x="5465585" y="834189"/>
                  <a:pt x="5458077" y="830431"/>
                </a:cubicBezTo>
                <a:cubicBezTo>
                  <a:pt x="5458077" y="830431"/>
                  <a:pt x="5461831" y="819159"/>
                  <a:pt x="5461831" y="819159"/>
                </a:cubicBezTo>
                <a:cubicBezTo>
                  <a:pt x="5469339" y="819159"/>
                  <a:pt x="5473093" y="819159"/>
                  <a:pt x="5480600" y="819159"/>
                </a:cubicBezTo>
                <a:cubicBezTo>
                  <a:pt x="5480600" y="819159"/>
                  <a:pt x="5484354" y="819159"/>
                  <a:pt x="5488108" y="815401"/>
                </a:cubicBezTo>
                <a:cubicBezTo>
                  <a:pt x="5499370" y="807886"/>
                  <a:pt x="5514385" y="826674"/>
                  <a:pt x="5521893" y="804128"/>
                </a:cubicBezTo>
                <a:cubicBezTo>
                  <a:pt x="5518139" y="800371"/>
                  <a:pt x="5510631" y="800371"/>
                  <a:pt x="5506877" y="796613"/>
                </a:cubicBezTo>
                <a:cubicBezTo>
                  <a:pt x="5514385" y="789098"/>
                  <a:pt x="5525646" y="781582"/>
                  <a:pt x="5529400" y="770310"/>
                </a:cubicBezTo>
                <a:cubicBezTo>
                  <a:pt x="5536908" y="755279"/>
                  <a:pt x="5548169" y="747764"/>
                  <a:pt x="5566939" y="747764"/>
                </a:cubicBezTo>
                <a:cubicBezTo>
                  <a:pt x="5578200" y="747764"/>
                  <a:pt x="5589462" y="740249"/>
                  <a:pt x="5604477" y="736491"/>
                </a:cubicBezTo>
                <a:cubicBezTo>
                  <a:pt x="5593215" y="725218"/>
                  <a:pt x="5589462" y="721461"/>
                  <a:pt x="5581954" y="713946"/>
                </a:cubicBezTo>
                <a:cubicBezTo>
                  <a:pt x="5578200" y="698915"/>
                  <a:pt x="5585708" y="695157"/>
                  <a:pt x="5600723" y="691400"/>
                </a:cubicBezTo>
                <a:cubicBezTo>
                  <a:pt x="5608231" y="691400"/>
                  <a:pt x="5623246" y="691400"/>
                  <a:pt x="5627000" y="683885"/>
                </a:cubicBezTo>
                <a:cubicBezTo>
                  <a:pt x="5634508" y="676369"/>
                  <a:pt x="5645769" y="668854"/>
                  <a:pt x="5645769" y="661339"/>
                </a:cubicBezTo>
                <a:cubicBezTo>
                  <a:pt x="5653277" y="650066"/>
                  <a:pt x="5660785" y="650066"/>
                  <a:pt x="5668292" y="650066"/>
                </a:cubicBezTo>
                <a:cubicBezTo>
                  <a:pt x="5675800" y="650066"/>
                  <a:pt x="5679554" y="650066"/>
                  <a:pt x="5683308" y="650066"/>
                </a:cubicBezTo>
                <a:cubicBezTo>
                  <a:pt x="5683308" y="650066"/>
                  <a:pt x="5683308" y="646309"/>
                  <a:pt x="5683308" y="646309"/>
                </a:cubicBezTo>
                <a:cubicBezTo>
                  <a:pt x="5679554" y="642551"/>
                  <a:pt x="5672046" y="642551"/>
                  <a:pt x="5668292" y="642551"/>
                </a:cubicBezTo>
                <a:cubicBezTo>
                  <a:pt x="5668292" y="642551"/>
                  <a:pt x="5668292" y="638793"/>
                  <a:pt x="5668292" y="638793"/>
                </a:cubicBezTo>
                <a:cubicBezTo>
                  <a:pt x="5675800" y="638793"/>
                  <a:pt x="5687061" y="638793"/>
                  <a:pt x="5694569" y="635036"/>
                </a:cubicBezTo>
                <a:cubicBezTo>
                  <a:pt x="5702077" y="631278"/>
                  <a:pt x="5709584" y="620005"/>
                  <a:pt x="5717092" y="612490"/>
                </a:cubicBezTo>
                <a:cubicBezTo>
                  <a:pt x="5717092" y="612490"/>
                  <a:pt x="5713338" y="612490"/>
                  <a:pt x="5709584" y="608733"/>
                </a:cubicBezTo>
                <a:cubicBezTo>
                  <a:pt x="5709584" y="601217"/>
                  <a:pt x="5709584" y="593702"/>
                  <a:pt x="5713338" y="589944"/>
                </a:cubicBezTo>
                <a:cubicBezTo>
                  <a:pt x="5717092" y="586187"/>
                  <a:pt x="5724600" y="586187"/>
                  <a:pt x="5732107" y="586187"/>
                </a:cubicBezTo>
                <a:cubicBezTo>
                  <a:pt x="5754630" y="593702"/>
                  <a:pt x="5765892" y="582429"/>
                  <a:pt x="5765892" y="559884"/>
                </a:cubicBezTo>
                <a:cubicBezTo>
                  <a:pt x="5769646" y="556126"/>
                  <a:pt x="5773400" y="556126"/>
                  <a:pt x="5777153" y="552368"/>
                </a:cubicBezTo>
                <a:cubicBezTo>
                  <a:pt x="5780907" y="548611"/>
                  <a:pt x="5784661" y="548611"/>
                  <a:pt x="5788415" y="544853"/>
                </a:cubicBezTo>
                <a:cubicBezTo>
                  <a:pt x="5788415" y="541096"/>
                  <a:pt x="5784661" y="537338"/>
                  <a:pt x="5784661" y="533580"/>
                </a:cubicBezTo>
                <a:cubicBezTo>
                  <a:pt x="5784661" y="526065"/>
                  <a:pt x="5784661" y="518550"/>
                  <a:pt x="5788415" y="518550"/>
                </a:cubicBezTo>
                <a:cubicBezTo>
                  <a:pt x="5792169" y="514792"/>
                  <a:pt x="5803430" y="511035"/>
                  <a:pt x="5807184" y="514792"/>
                </a:cubicBezTo>
                <a:cubicBezTo>
                  <a:pt x="5825953" y="526065"/>
                  <a:pt x="5829707" y="514792"/>
                  <a:pt x="5837215" y="503520"/>
                </a:cubicBezTo>
                <a:cubicBezTo>
                  <a:pt x="5840969" y="496004"/>
                  <a:pt x="5848476" y="488489"/>
                  <a:pt x="5855984" y="480974"/>
                </a:cubicBezTo>
                <a:cubicBezTo>
                  <a:pt x="5852230" y="477216"/>
                  <a:pt x="5844722" y="477216"/>
                  <a:pt x="5833461" y="473459"/>
                </a:cubicBezTo>
                <a:cubicBezTo>
                  <a:pt x="5833461" y="473459"/>
                  <a:pt x="5829707" y="465943"/>
                  <a:pt x="5825953" y="462186"/>
                </a:cubicBezTo>
                <a:cubicBezTo>
                  <a:pt x="5833461" y="458428"/>
                  <a:pt x="5840969" y="454671"/>
                  <a:pt x="5852230" y="454671"/>
                </a:cubicBezTo>
                <a:cubicBezTo>
                  <a:pt x="5863492" y="450913"/>
                  <a:pt x="5874753" y="443398"/>
                  <a:pt x="5878507" y="428367"/>
                </a:cubicBezTo>
                <a:cubicBezTo>
                  <a:pt x="5878507" y="424610"/>
                  <a:pt x="5882261" y="420852"/>
                  <a:pt x="5889769" y="420852"/>
                </a:cubicBezTo>
                <a:cubicBezTo>
                  <a:pt x="5897276" y="417095"/>
                  <a:pt x="5908538" y="413337"/>
                  <a:pt x="5916045" y="405822"/>
                </a:cubicBezTo>
                <a:cubicBezTo>
                  <a:pt x="5934815" y="394549"/>
                  <a:pt x="5946076" y="379519"/>
                  <a:pt x="5964845" y="364488"/>
                </a:cubicBezTo>
                <a:cubicBezTo>
                  <a:pt x="5968599" y="360730"/>
                  <a:pt x="5976107" y="360730"/>
                  <a:pt x="5983614" y="360730"/>
                </a:cubicBezTo>
                <a:cubicBezTo>
                  <a:pt x="5991122" y="364488"/>
                  <a:pt x="5998630" y="364488"/>
                  <a:pt x="6006137" y="364488"/>
                </a:cubicBezTo>
                <a:cubicBezTo>
                  <a:pt x="6002384" y="356973"/>
                  <a:pt x="6002384" y="349458"/>
                  <a:pt x="6002384" y="341942"/>
                </a:cubicBezTo>
                <a:cubicBezTo>
                  <a:pt x="6002384" y="338185"/>
                  <a:pt x="5998630" y="334427"/>
                  <a:pt x="5998630" y="330670"/>
                </a:cubicBezTo>
                <a:cubicBezTo>
                  <a:pt x="6006137" y="326912"/>
                  <a:pt x="6017399" y="319397"/>
                  <a:pt x="6024907" y="311882"/>
                </a:cubicBezTo>
                <a:cubicBezTo>
                  <a:pt x="6043676" y="300609"/>
                  <a:pt x="6058691" y="285578"/>
                  <a:pt x="6077460" y="270548"/>
                </a:cubicBezTo>
                <a:cubicBezTo>
                  <a:pt x="6084968" y="266790"/>
                  <a:pt x="6092476" y="270548"/>
                  <a:pt x="6099983" y="266790"/>
                </a:cubicBezTo>
                <a:cubicBezTo>
                  <a:pt x="6107491" y="266790"/>
                  <a:pt x="6111245" y="263033"/>
                  <a:pt x="6122506" y="259275"/>
                </a:cubicBezTo>
                <a:cubicBezTo>
                  <a:pt x="6118753" y="248002"/>
                  <a:pt x="6111245" y="240487"/>
                  <a:pt x="6107491" y="232972"/>
                </a:cubicBezTo>
                <a:cubicBezTo>
                  <a:pt x="6126260" y="229214"/>
                  <a:pt x="6145029" y="225457"/>
                  <a:pt x="6163799" y="217941"/>
                </a:cubicBezTo>
                <a:cubicBezTo>
                  <a:pt x="6178814" y="206668"/>
                  <a:pt x="6190075" y="195396"/>
                  <a:pt x="6205091" y="184123"/>
                </a:cubicBezTo>
                <a:cubicBezTo>
                  <a:pt x="6212598" y="180365"/>
                  <a:pt x="6220106" y="176608"/>
                  <a:pt x="6223860" y="172850"/>
                </a:cubicBezTo>
                <a:cubicBezTo>
                  <a:pt x="6235121" y="169092"/>
                  <a:pt x="6242629" y="161577"/>
                  <a:pt x="6250137" y="154062"/>
                </a:cubicBezTo>
                <a:cubicBezTo>
                  <a:pt x="6257644" y="142789"/>
                  <a:pt x="6265152" y="131516"/>
                  <a:pt x="6272660" y="120244"/>
                </a:cubicBezTo>
                <a:cubicBezTo>
                  <a:pt x="6280167" y="112728"/>
                  <a:pt x="6287675" y="105213"/>
                  <a:pt x="6295183" y="97698"/>
                </a:cubicBezTo>
                <a:cubicBezTo>
                  <a:pt x="6306444" y="93940"/>
                  <a:pt x="6317706" y="86425"/>
                  <a:pt x="6321460" y="75152"/>
                </a:cubicBezTo>
                <a:cubicBezTo>
                  <a:pt x="6325213" y="71395"/>
                  <a:pt x="6332721" y="63879"/>
                  <a:pt x="6343983" y="71395"/>
                </a:cubicBezTo>
                <a:cubicBezTo>
                  <a:pt x="6347736" y="75152"/>
                  <a:pt x="6355244" y="71395"/>
                  <a:pt x="6362752" y="71395"/>
                </a:cubicBezTo>
                <a:cubicBezTo>
                  <a:pt x="6358998" y="63879"/>
                  <a:pt x="6358998" y="56364"/>
                  <a:pt x="6358998" y="52607"/>
                </a:cubicBezTo>
                <a:cubicBezTo>
                  <a:pt x="6377767" y="33819"/>
                  <a:pt x="6404044" y="37576"/>
                  <a:pt x="6407798" y="52607"/>
                </a:cubicBezTo>
                <a:cubicBezTo>
                  <a:pt x="6419059" y="45091"/>
                  <a:pt x="6434075" y="37576"/>
                  <a:pt x="6445336" y="33819"/>
                </a:cubicBezTo>
                <a:cubicBezTo>
                  <a:pt x="6456598" y="33819"/>
                  <a:pt x="6471613" y="41334"/>
                  <a:pt x="6482875" y="45091"/>
                </a:cubicBezTo>
                <a:cubicBezTo>
                  <a:pt x="6482875" y="45091"/>
                  <a:pt x="6486628" y="48849"/>
                  <a:pt x="6486628" y="48849"/>
                </a:cubicBezTo>
                <a:cubicBezTo>
                  <a:pt x="6479121" y="52607"/>
                  <a:pt x="6471613" y="56364"/>
                  <a:pt x="6467859" y="56364"/>
                </a:cubicBezTo>
                <a:cubicBezTo>
                  <a:pt x="6456598" y="48849"/>
                  <a:pt x="6449090" y="52607"/>
                  <a:pt x="6441582" y="63879"/>
                </a:cubicBezTo>
                <a:cubicBezTo>
                  <a:pt x="6437829" y="71395"/>
                  <a:pt x="6434075" y="78910"/>
                  <a:pt x="6430321" y="86425"/>
                </a:cubicBezTo>
                <a:cubicBezTo>
                  <a:pt x="6430321" y="86425"/>
                  <a:pt x="6430321" y="90183"/>
                  <a:pt x="6430321" y="90183"/>
                </a:cubicBezTo>
                <a:cubicBezTo>
                  <a:pt x="6456598" y="112728"/>
                  <a:pt x="6475367" y="93940"/>
                  <a:pt x="6497890" y="86425"/>
                </a:cubicBezTo>
                <a:cubicBezTo>
                  <a:pt x="6505398" y="82667"/>
                  <a:pt x="6516659" y="78910"/>
                  <a:pt x="6524167" y="75152"/>
                </a:cubicBezTo>
                <a:cubicBezTo>
                  <a:pt x="6505398" y="90183"/>
                  <a:pt x="6490382" y="101455"/>
                  <a:pt x="6471613" y="116486"/>
                </a:cubicBezTo>
                <a:cubicBezTo>
                  <a:pt x="6475367" y="124001"/>
                  <a:pt x="6475367" y="131516"/>
                  <a:pt x="6460352" y="131516"/>
                </a:cubicBezTo>
                <a:cubicBezTo>
                  <a:pt x="6441582" y="131516"/>
                  <a:pt x="6426567" y="139032"/>
                  <a:pt x="6411552" y="154062"/>
                </a:cubicBezTo>
                <a:cubicBezTo>
                  <a:pt x="6400290" y="161577"/>
                  <a:pt x="6389029" y="165335"/>
                  <a:pt x="6377767" y="172850"/>
                </a:cubicBezTo>
                <a:cubicBezTo>
                  <a:pt x="6374013" y="169092"/>
                  <a:pt x="6374013" y="165335"/>
                  <a:pt x="6366506" y="157820"/>
                </a:cubicBezTo>
                <a:cubicBezTo>
                  <a:pt x="6358998" y="176608"/>
                  <a:pt x="6362752" y="206668"/>
                  <a:pt x="6332721" y="202911"/>
                </a:cubicBezTo>
                <a:cubicBezTo>
                  <a:pt x="6310198" y="229214"/>
                  <a:pt x="6291429" y="251760"/>
                  <a:pt x="6272660" y="274305"/>
                </a:cubicBezTo>
                <a:cubicBezTo>
                  <a:pt x="6268906" y="274305"/>
                  <a:pt x="6268906" y="274305"/>
                  <a:pt x="6268906" y="274305"/>
                </a:cubicBezTo>
                <a:cubicBezTo>
                  <a:pt x="6265152" y="263033"/>
                  <a:pt x="6261398" y="251760"/>
                  <a:pt x="6246383" y="259275"/>
                </a:cubicBezTo>
                <a:cubicBezTo>
                  <a:pt x="6235121" y="263033"/>
                  <a:pt x="6242629" y="274305"/>
                  <a:pt x="6246383" y="281821"/>
                </a:cubicBezTo>
                <a:cubicBezTo>
                  <a:pt x="6250137" y="296851"/>
                  <a:pt x="6238875" y="304366"/>
                  <a:pt x="6231368" y="311882"/>
                </a:cubicBezTo>
                <a:cubicBezTo>
                  <a:pt x="6223860" y="315639"/>
                  <a:pt x="6220106" y="319397"/>
                  <a:pt x="6216352" y="323154"/>
                </a:cubicBezTo>
                <a:cubicBezTo>
                  <a:pt x="6212598" y="330670"/>
                  <a:pt x="6212598" y="345700"/>
                  <a:pt x="6197583" y="334427"/>
                </a:cubicBezTo>
                <a:cubicBezTo>
                  <a:pt x="6190075" y="349458"/>
                  <a:pt x="6171306" y="341942"/>
                  <a:pt x="6167552" y="360730"/>
                </a:cubicBezTo>
                <a:cubicBezTo>
                  <a:pt x="6167552" y="364488"/>
                  <a:pt x="6163799" y="368246"/>
                  <a:pt x="6163799" y="368246"/>
                </a:cubicBezTo>
                <a:cubicBezTo>
                  <a:pt x="6137522" y="375761"/>
                  <a:pt x="6133768" y="405822"/>
                  <a:pt x="6118753" y="420852"/>
                </a:cubicBezTo>
                <a:cubicBezTo>
                  <a:pt x="6103737" y="435883"/>
                  <a:pt x="6092476" y="454671"/>
                  <a:pt x="6077460" y="469701"/>
                </a:cubicBezTo>
                <a:cubicBezTo>
                  <a:pt x="6062445" y="480974"/>
                  <a:pt x="6043676" y="488489"/>
                  <a:pt x="6024907" y="484732"/>
                </a:cubicBezTo>
                <a:cubicBezTo>
                  <a:pt x="6021153" y="492247"/>
                  <a:pt x="6017399" y="499762"/>
                  <a:pt x="6009891" y="511035"/>
                </a:cubicBezTo>
                <a:cubicBezTo>
                  <a:pt x="6017399" y="511035"/>
                  <a:pt x="6021153" y="514792"/>
                  <a:pt x="6021153" y="514792"/>
                </a:cubicBezTo>
                <a:cubicBezTo>
                  <a:pt x="6002384" y="533580"/>
                  <a:pt x="5987368" y="548611"/>
                  <a:pt x="5968599" y="571156"/>
                </a:cubicBezTo>
                <a:cubicBezTo>
                  <a:pt x="5968599" y="571156"/>
                  <a:pt x="5961091" y="567399"/>
                  <a:pt x="5957338" y="567399"/>
                </a:cubicBezTo>
                <a:cubicBezTo>
                  <a:pt x="5953584" y="571156"/>
                  <a:pt x="5949830" y="578672"/>
                  <a:pt x="5946076" y="582429"/>
                </a:cubicBezTo>
                <a:cubicBezTo>
                  <a:pt x="5942322" y="593702"/>
                  <a:pt x="5938568" y="601217"/>
                  <a:pt x="5923553" y="608733"/>
                </a:cubicBezTo>
                <a:cubicBezTo>
                  <a:pt x="5912292" y="612490"/>
                  <a:pt x="5901030" y="620005"/>
                  <a:pt x="5897276" y="635036"/>
                </a:cubicBezTo>
                <a:cubicBezTo>
                  <a:pt x="5893522" y="638793"/>
                  <a:pt x="5882261" y="638793"/>
                  <a:pt x="5874753" y="642551"/>
                </a:cubicBezTo>
                <a:cubicBezTo>
                  <a:pt x="5870999" y="642551"/>
                  <a:pt x="5867245" y="642551"/>
                  <a:pt x="5863492" y="646309"/>
                </a:cubicBezTo>
                <a:cubicBezTo>
                  <a:pt x="5867245" y="650066"/>
                  <a:pt x="5870999" y="653824"/>
                  <a:pt x="5878507" y="653824"/>
                </a:cubicBezTo>
                <a:cubicBezTo>
                  <a:pt x="5870999" y="683885"/>
                  <a:pt x="5848476" y="695157"/>
                  <a:pt x="5822199" y="706430"/>
                </a:cubicBezTo>
                <a:cubicBezTo>
                  <a:pt x="5814692" y="710188"/>
                  <a:pt x="5810938" y="721461"/>
                  <a:pt x="5803430" y="728976"/>
                </a:cubicBezTo>
                <a:cubicBezTo>
                  <a:pt x="5788415" y="744006"/>
                  <a:pt x="5773400" y="762794"/>
                  <a:pt x="5758384" y="777825"/>
                </a:cubicBezTo>
                <a:cubicBezTo>
                  <a:pt x="5750877" y="781582"/>
                  <a:pt x="5739615" y="777825"/>
                  <a:pt x="5732107" y="777825"/>
                </a:cubicBezTo>
                <a:cubicBezTo>
                  <a:pt x="5720846" y="774067"/>
                  <a:pt x="5713338" y="781582"/>
                  <a:pt x="5709584" y="792855"/>
                </a:cubicBezTo>
                <a:cubicBezTo>
                  <a:pt x="5709584" y="796613"/>
                  <a:pt x="5705831" y="804128"/>
                  <a:pt x="5705831" y="804128"/>
                </a:cubicBezTo>
                <a:cubicBezTo>
                  <a:pt x="5690815" y="815401"/>
                  <a:pt x="5675800" y="819159"/>
                  <a:pt x="5664538" y="837947"/>
                </a:cubicBezTo>
                <a:cubicBezTo>
                  <a:pt x="5660785" y="852977"/>
                  <a:pt x="5642015" y="860492"/>
                  <a:pt x="5627000" y="871765"/>
                </a:cubicBezTo>
                <a:cubicBezTo>
                  <a:pt x="5619492" y="879280"/>
                  <a:pt x="5608231" y="886795"/>
                  <a:pt x="5593215" y="894311"/>
                </a:cubicBezTo>
                <a:cubicBezTo>
                  <a:pt x="5596969" y="886795"/>
                  <a:pt x="5596969" y="879280"/>
                  <a:pt x="5600723" y="871765"/>
                </a:cubicBezTo>
                <a:cubicBezTo>
                  <a:pt x="5596969" y="871765"/>
                  <a:pt x="5596969" y="871765"/>
                  <a:pt x="5596969" y="868007"/>
                </a:cubicBezTo>
                <a:cubicBezTo>
                  <a:pt x="5589462" y="871765"/>
                  <a:pt x="5581954" y="875523"/>
                  <a:pt x="5570692" y="883038"/>
                </a:cubicBezTo>
                <a:cubicBezTo>
                  <a:pt x="5589462" y="894311"/>
                  <a:pt x="5585708" y="905584"/>
                  <a:pt x="5574446" y="916856"/>
                </a:cubicBezTo>
                <a:cubicBezTo>
                  <a:pt x="5559431" y="928129"/>
                  <a:pt x="5551923" y="950675"/>
                  <a:pt x="5536908" y="954432"/>
                </a:cubicBezTo>
                <a:cubicBezTo>
                  <a:pt x="5510631" y="961948"/>
                  <a:pt x="5506877" y="992008"/>
                  <a:pt x="5480600" y="995766"/>
                </a:cubicBezTo>
                <a:cubicBezTo>
                  <a:pt x="5461831" y="995766"/>
                  <a:pt x="5458077" y="1018312"/>
                  <a:pt x="5450570" y="1029585"/>
                </a:cubicBezTo>
                <a:cubicBezTo>
                  <a:pt x="5450570" y="1033342"/>
                  <a:pt x="5446816" y="1033342"/>
                  <a:pt x="5446816" y="1037100"/>
                </a:cubicBezTo>
                <a:cubicBezTo>
                  <a:pt x="5443062" y="1037100"/>
                  <a:pt x="5439308" y="1037100"/>
                  <a:pt x="5439308" y="1037100"/>
                </a:cubicBezTo>
                <a:cubicBezTo>
                  <a:pt x="5439308" y="1055888"/>
                  <a:pt x="5420539" y="1063403"/>
                  <a:pt x="5413031" y="1078433"/>
                </a:cubicBezTo>
                <a:cubicBezTo>
                  <a:pt x="5409278" y="1078433"/>
                  <a:pt x="5409278" y="1082191"/>
                  <a:pt x="5409278" y="1082191"/>
                </a:cubicBezTo>
                <a:cubicBezTo>
                  <a:pt x="5390508" y="1089706"/>
                  <a:pt x="5371739" y="1097222"/>
                  <a:pt x="5360478" y="1108494"/>
                </a:cubicBezTo>
                <a:cubicBezTo>
                  <a:pt x="5341708" y="1123525"/>
                  <a:pt x="5322939" y="1142313"/>
                  <a:pt x="5307924" y="1157343"/>
                </a:cubicBezTo>
                <a:cubicBezTo>
                  <a:pt x="5307924" y="1157343"/>
                  <a:pt x="5304170" y="1161101"/>
                  <a:pt x="5304170" y="1164858"/>
                </a:cubicBezTo>
                <a:cubicBezTo>
                  <a:pt x="5311678" y="1183646"/>
                  <a:pt x="5307924" y="1187404"/>
                  <a:pt x="5285401" y="1187404"/>
                </a:cubicBezTo>
                <a:cubicBezTo>
                  <a:pt x="5277893" y="1183646"/>
                  <a:pt x="5266632" y="1194919"/>
                  <a:pt x="5259124" y="1202435"/>
                </a:cubicBezTo>
                <a:cubicBezTo>
                  <a:pt x="5251616" y="1217465"/>
                  <a:pt x="5240355" y="1228738"/>
                  <a:pt x="5221586" y="1232495"/>
                </a:cubicBezTo>
                <a:cubicBezTo>
                  <a:pt x="5199063" y="1243768"/>
                  <a:pt x="5184047" y="1266314"/>
                  <a:pt x="5187801" y="1285102"/>
                </a:cubicBezTo>
                <a:cubicBezTo>
                  <a:pt x="5210324" y="1288859"/>
                  <a:pt x="5229093" y="1277587"/>
                  <a:pt x="5236601" y="1255041"/>
                </a:cubicBezTo>
                <a:cubicBezTo>
                  <a:pt x="5244109" y="1251283"/>
                  <a:pt x="5247863" y="1251283"/>
                  <a:pt x="5255370" y="1251283"/>
                </a:cubicBezTo>
                <a:cubicBezTo>
                  <a:pt x="5255370" y="1258799"/>
                  <a:pt x="5255370" y="1262556"/>
                  <a:pt x="5255370" y="1270071"/>
                </a:cubicBezTo>
                <a:cubicBezTo>
                  <a:pt x="5232847" y="1266314"/>
                  <a:pt x="5236601" y="1281344"/>
                  <a:pt x="5229093" y="1292617"/>
                </a:cubicBezTo>
                <a:cubicBezTo>
                  <a:pt x="5221586" y="1303890"/>
                  <a:pt x="5214078" y="1311405"/>
                  <a:pt x="5202817" y="1326436"/>
                </a:cubicBezTo>
                <a:cubicBezTo>
                  <a:pt x="5214078" y="1326436"/>
                  <a:pt x="5217832" y="1326436"/>
                  <a:pt x="5221586" y="1322678"/>
                </a:cubicBezTo>
                <a:cubicBezTo>
                  <a:pt x="5225340" y="1318920"/>
                  <a:pt x="5229093" y="1315163"/>
                  <a:pt x="5232847" y="1307648"/>
                </a:cubicBezTo>
                <a:cubicBezTo>
                  <a:pt x="5244109" y="1292617"/>
                  <a:pt x="5251616" y="1292617"/>
                  <a:pt x="5270386" y="1303890"/>
                </a:cubicBezTo>
                <a:cubicBezTo>
                  <a:pt x="5274139" y="1307648"/>
                  <a:pt x="5277893" y="1307648"/>
                  <a:pt x="5281647" y="1311405"/>
                </a:cubicBezTo>
                <a:cubicBezTo>
                  <a:pt x="5304170" y="1292617"/>
                  <a:pt x="5322939" y="1273829"/>
                  <a:pt x="5341708" y="1251283"/>
                </a:cubicBezTo>
                <a:cubicBezTo>
                  <a:pt x="5345462" y="1247526"/>
                  <a:pt x="5345462" y="1240011"/>
                  <a:pt x="5345462" y="1232495"/>
                </a:cubicBezTo>
                <a:cubicBezTo>
                  <a:pt x="5341708" y="1232495"/>
                  <a:pt x="5341708" y="1232495"/>
                  <a:pt x="5337955" y="1232495"/>
                </a:cubicBezTo>
                <a:cubicBezTo>
                  <a:pt x="5341708" y="1224980"/>
                  <a:pt x="5345462" y="1221223"/>
                  <a:pt x="5352970" y="1217465"/>
                </a:cubicBezTo>
                <a:cubicBezTo>
                  <a:pt x="5356724" y="1217465"/>
                  <a:pt x="5364231" y="1221223"/>
                  <a:pt x="5367985" y="1224980"/>
                </a:cubicBezTo>
                <a:cubicBezTo>
                  <a:pt x="5371739" y="1213707"/>
                  <a:pt x="5375493" y="1202435"/>
                  <a:pt x="5383001" y="1187404"/>
                </a:cubicBezTo>
                <a:cubicBezTo>
                  <a:pt x="5383001" y="1194919"/>
                  <a:pt x="5386754" y="1198677"/>
                  <a:pt x="5386754" y="1202435"/>
                </a:cubicBezTo>
                <a:cubicBezTo>
                  <a:pt x="5394262" y="1198677"/>
                  <a:pt x="5398016" y="1198677"/>
                  <a:pt x="5405524" y="1191162"/>
                </a:cubicBezTo>
                <a:lnTo>
                  <a:pt x="5395514" y="1181141"/>
                </a:lnTo>
                <a:lnTo>
                  <a:pt x="5420539" y="1187404"/>
                </a:lnTo>
                <a:cubicBezTo>
                  <a:pt x="5446816" y="1172374"/>
                  <a:pt x="5446816" y="1131040"/>
                  <a:pt x="5488108" y="1131040"/>
                </a:cubicBezTo>
                <a:cubicBezTo>
                  <a:pt x="5488108" y="1119767"/>
                  <a:pt x="5491862" y="1112252"/>
                  <a:pt x="5491862" y="1100979"/>
                </a:cubicBezTo>
                <a:cubicBezTo>
                  <a:pt x="5491862" y="1100979"/>
                  <a:pt x="5480600" y="1097222"/>
                  <a:pt x="5473093" y="1093464"/>
                </a:cubicBezTo>
                <a:cubicBezTo>
                  <a:pt x="5476847" y="1093464"/>
                  <a:pt x="5484354" y="1089706"/>
                  <a:pt x="5488108" y="1089706"/>
                </a:cubicBezTo>
                <a:cubicBezTo>
                  <a:pt x="5503123" y="1097222"/>
                  <a:pt x="5518139" y="1085949"/>
                  <a:pt x="5533154" y="1082191"/>
                </a:cubicBezTo>
                <a:cubicBezTo>
                  <a:pt x="5536908" y="1078433"/>
                  <a:pt x="5536908" y="1074676"/>
                  <a:pt x="5540662" y="1070918"/>
                </a:cubicBezTo>
                <a:cubicBezTo>
                  <a:pt x="5544416" y="1063403"/>
                  <a:pt x="5544416" y="1055888"/>
                  <a:pt x="5548169" y="1048373"/>
                </a:cubicBezTo>
                <a:cubicBezTo>
                  <a:pt x="5529400" y="1048373"/>
                  <a:pt x="5510631" y="1052130"/>
                  <a:pt x="5488108" y="1055888"/>
                </a:cubicBezTo>
                <a:cubicBezTo>
                  <a:pt x="5488108" y="1052130"/>
                  <a:pt x="5488108" y="1052130"/>
                  <a:pt x="5488108" y="1048373"/>
                </a:cubicBezTo>
                <a:cubicBezTo>
                  <a:pt x="5495616" y="1044615"/>
                  <a:pt x="5503123" y="1037100"/>
                  <a:pt x="5510631" y="1033342"/>
                </a:cubicBezTo>
                <a:cubicBezTo>
                  <a:pt x="5510631" y="1029585"/>
                  <a:pt x="5510631" y="1029585"/>
                  <a:pt x="5510631" y="1025827"/>
                </a:cubicBezTo>
                <a:cubicBezTo>
                  <a:pt x="5518139" y="1029585"/>
                  <a:pt x="5521893" y="1033342"/>
                  <a:pt x="5529400" y="1037100"/>
                </a:cubicBezTo>
                <a:cubicBezTo>
                  <a:pt x="5529400" y="1033342"/>
                  <a:pt x="5529400" y="1029585"/>
                  <a:pt x="5529400" y="1025827"/>
                </a:cubicBezTo>
                <a:cubicBezTo>
                  <a:pt x="5548169" y="1029585"/>
                  <a:pt x="5563185" y="1025827"/>
                  <a:pt x="5570692" y="1048373"/>
                </a:cubicBezTo>
                <a:cubicBezTo>
                  <a:pt x="5570692" y="1048373"/>
                  <a:pt x="5574446" y="1044615"/>
                  <a:pt x="5574446" y="1044615"/>
                </a:cubicBezTo>
                <a:cubicBezTo>
                  <a:pt x="5578200" y="1037100"/>
                  <a:pt x="5581954" y="1033342"/>
                  <a:pt x="5585708" y="1025827"/>
                </a:cubicBezTo>
                <a:cubicBezTo>
                  <a:pt x="5589462" y="1022069"/>
                  <a:pt x="5593215" y="1014554"/>
                  <a:pt x="5600723" y="1014554"/>
                </a:cubicBezTo>
                <a:cubicBezTo>
                  <a:pt x="5615738" y="1007039"/>
                  <a:pt x="5627000" y="999524"/>
                  <a:pt x="5642015" y="995766"/>
                </a:cubicBezTo>
                <a:cubicBezTo>
                  <a:pt x="5638262" y="984493"/>
                  <a:pt x="5638262" y="980736"/>
                  <a:pt x="5634508" y="973220"/>
                </a:cubicBezTo>
                <a:cubicBezTo>
                  <a:pt x="5638262" y="973220"/>
                  <a:pt x="5645769" y="973220"/>
                  <a:pt x="5649523" y="973220"/>
                </a:cubicBezTo>
                <a:cubicBezTo>
                  <a:pt x="5649523" y="954432"/>
                  <a:pt x="5630754" y="958190"/>
                  <a:pt x="5623246" y="950675"/>
                </a:cubicBezTo>
                <a:cubicBezTo>
                  <a:pt x="5611985" y="961948"/>
                  <a:pt x="5608231" y="976978"/>
                  <a:pt x="5589462" y="969463"/>
                </a:cubicBezTo>
                <a:cubicBezTo>
                  <a:pt x="5593215" y="958190"/>
                  <a:pt x="5596969" y="946917"/>
                  <a:pt x="5596969" y="935644"/>
                </a:cubicBezTo>
                <a:cubicBezTo>
                  <a:pt x="5623246" y="939402"/>
                  <a:pt x="5642015" y="924372"/>
                  <a:pt x="5653277" y="898068"/>
                </a:cubicBezTo>
                <a:cubicBezTo>
                  <a:pt x="5657031" y="894311"/>
                  <a:pt x="5660785" y="894311"/>
                  <a:pt x="5664538" y="890553"/>
                </a:cubicBezTo>
                <a:cubicBezTo>
                  <a:pt x="5672046" y="883038"/>
                  <a:pt x="5675800" y="879280"/>
                  <a:pt x="5683308" y="875523"/>
                </a:cubicBezTo>
                <a:cubicBezTo>
                  <a:pt x="5690815" y="868007"/>
                  <a:pt x="5698323" y="856735"/>
                  <a:pt x="5713338" y="845462"/>
                </a:cubicBezTo>
                <a:cubicBezTo>
                  <a:pt x="5709584" y="826674"/>
                  <a:pt x="5732107" y="826674"/>
                  <a:pt x="5747123" y="815401"/>
                </a:cubicBezTo>
                <a:cubicBezTo>
                  <a:pt x="5758384" y="800371"/>
                  <a:pt x="5773400" y="789098"/>
                  <a:pt x="5799676" y="800371"/>
                </a:cubicBezTo>
                <a:cubicBezTo>
                  <a:pt x="5799676" y="789098"/>
                  <a:pt x="5799676" y="777825"/>
                  <a:pt x="5803430" y="770310"/>
                </a:cubicBezTo>
                <a:cubicBezTo>
                  <a:pt x="5810938" y="770310"/>
                  <a:pt x="5822199" y="774067"/>
                  <a:pt x="5833461" y="774067"/>
                </a:cubicBezTo>
                <a:cubicBezTo>
                  <a:pt x="5833461" y="777825"/>
                  <a:pt x="5829707" y="781582"/>
                  <a:pt x="5829707" y="785340"/>
                </a:cubicBezTo>
                <a:cubicBezTo>
                  <a:pt x="5852230" y="785340"/>
                  <a:pt x="5859738" y="781582"/>
                  <a:pt x="5863492" y="755279"/>
                </a:cubicBezTo>
                <a:cubicBezTo>
                  <a:pt x="5848476" y="751522"/>
                  <a:pt x="5829707" y="744006"/>
                  <a:pt x="5814692" y="740249"/>
                </a:cubicBezTo>
                <a:cubicBezTo>
                  <a:pt x="5814692" y="736491"/>
                  <a:pt x="5814692" y="736491"/>
                  <a:pt x="5814692" y="736491"/>
                </a:cubicBezTo>
                <a:cubicBezTo>
                  <a:pt x="5825953" y="725218"/>
                  <a:pt x="5837215" y="713946"/>
                  <a:pt x="5852230" y="710188"/>
                </a:cubicBezTo>
                <a:cubicBezTo>
                  <a:pt x="5863492" y="706430"/>
                  <a:pt x="5878507" y="702673"/>
                  <a:pt x="5889769" y="713946"/>
                </a:cubicBezTo>
                <a:cubicBezTo>
                  <a:pt x="5908538" y="728976"/>
                  <a:pt x="5934815" y="721461"/>
                  <a:pt x="5957338" y="725218"/>
                </a:cubicBezTo>
                <a:cubicBezTo>
                  <a:pt x="5957338" y="713946"/>
                  <a:pt x="5957338" y="710188"/>
                  <a:pt x="5957338" y="702673"/>
                </a:cubicBezTo>
                <a:cubicBezTo>
                  <a:pt x="5946076" y="698915"/>
                  <a:pt x="5938568" y="691400"/>
                  <a:pt x="5927307" y="683885"/>
                </a:cubicBezTo>
                <a:cubicBezTo>
                  <a:pt x="5957338" y="657581"/>
                  <a:pt x="5991122" y="635036"/>
                  <a:pt x="6021153" y="608733"/>
                </a:cubicBezTo>
                <a:cubicBezTo>
                  <a:pt x="6024907" y="604975"/>
                  <a:pt x="6028660" y="597460"/>
                  <a:pt x="6036168" y="593702"/>
                </a:cubicBezTo>
                <a:cubicBezTo>
                  <a:pt x="6021153" y="571156"/>
                  <a:pt x="6006137" y="601217"/>
                  <a:pt x="5994876" y="586187"/>
                </a:cubicBezTo>
                <a:cubicBezTo>
                  <a:pt x="6006137" y="578672"/>
                  <a:pt x="6013645" y="571156"/>
                  <a:pt x="6024907" y="563641"/>
                </a:cubicBezTo>
                <a:cubicBezTo>
                  <a:pt x="6028660" y="571156"/>
                  <a:pt x="6032414" y="578672"/>
                  <a:pt x="6036168" y="582429"/>
                </a:cubicBezTo>
                <a:cubicBezTo>
                  <a:pt x="6058691" y="571156"/>
                  <a:pt x="6077460" y="563641"/>
                  <a:pt x="6096229" y="548611"/>
                </a:cubicBezTo>
                <a:cubicBezTo>
                  <a:pt x="6107491" y="541096"/>
                  <a:pt x="6114999" y="526065"/>
                  <a:pt x="6122506" y="518550"/>
                </a:cubicBezTo>
                <a:cubicBezTo>
                  <a:pt x="6133768" y="507277"/>
                  <a:pt x="6145029" y="499762"/>
                  <a:pt x="6152537" y="492247"/>
                </a:cubicBezTo>
                <a:cubicBezTo>
                  <a:pt x="6160045" y="488489"/>
                  <a:pt x="6163799" y="480974"/>
                  <a:pt x="6167552" y="477216"/>
                </a:cubicBezTo>
                <a:cubicBezTo>
                  <a:pt x="6175060" y="469701"/>
                  <a:pt x="6182568" y="462186"/>
                  <a:pt x="6193829" y="454671"/>
                </a:cubicBezTo>
                <a:cubicBezTo>
                  <a:pt x="6197583" y="450913"/>
                  <a:pt x="6208845" y="450913"/>
                  <a:pt x="6216352" y="450913"/>
                </a:cubicBezTo>
                <a:cubicBezTo>
                  <a:pt x="6208845" y="458428"/>
                  <a:pt x="6201337" y="462186"/>
                  <a:pt x="6193829" y="462186"/>
                </a:cubicBezTo>
                <a:cubicBezTo>
                  <a:pt x="6190075" y="480974"/>
                  <a:pt x="6186322" y="492247"/>
                  <a:pt x="6182568" y="507277"/>
                </a:cubicBezTo>
                <a:cubicBezTo>
                  <a:pt x="6182568" y="507277"/>
                  <a:pt x="6186322" y="507277"/>
                  <a:pt x="6190075" y="511035"/>
                </a:cubicBezTo>
                <a:cubicBezTo>
                  <a:pt x="6193829" y="503520"/>
                  <a:pt x="6197583" y="499762"/>
                  <a:pt x="6205091" y="496004"/>
                </a:cubicBezTo>
                <a:cubicBezTo>
                  <a:pt x="6212598" y="492247"/>
                  <a:pt x="6223860" y="492247"/>
                  <a:pt x="6231368" y="488489"/>
                </a:cubicBezTo>
                <a:cubicBezTo>
                  <a:pt x="6235121" y="484732"/>
                  <a:pt x="6242629" y="480974"/>
                  <a:pt x="6242629" y="477216"/>
                </a:cubicBezTo>
                <a:cubicBezTo>
                  <a:pt x="6238875" y="465943"/>
                  <a:pt x="6246383" y="458428"/>
                  <a:pt x="6257644" y="450913"/>
                </a:cubicBezTo>
                <a:cubicBezTo>
                  <a:pt x="6265152" y="447155"/>
                  <a:pt x="6276414" y="454671"/>
                  <a:pt x="6283921" y="465943"/>
                </a:cubicBezTo>
                <a:cubicBezTo>
                  <a:pt x="6268906" y="462186"/>
                  <a:pt x="6257644" y="469701"/>
                  <a:pt x="6253891" y="484732"/>
                </a:cubicBezTo>
                <a:cubicBezTo>
                  <a:pt x="6250137" y="492247"/>
                  <a:pt x="6242629" y="496004"/>
                  <a:pt x="6238875" y="503520"/>
                </a:cubicBezTo>
                <a:cubicBezTo>
                  <a:pt x="6231368" y="511035"/>
                  <a:pt x="6223860" y="518550"/>
                  <a:pt x="6216352" y="526065"/>
                </a:cubicBezTo>
                <a:cubicBezTo>
                  <a:pt x="6212598" y="529823"/>
                  <a:pt x="6205091" y="533580"/>
                  <a:pt x="6197583" y="537338"/>
                </a:cubicBezTo>
                <a:cubicBezTo>
                  <a:pt x="6197583" y="537338"/>
                  <a:pt x="6201337" y="541096"/>
                  <a:pt x="6205091" y="548611"/>
                </a:cubicBezTo>
                <a:cubicBezTo>
                  <a:pt x="6193829" y="556126"/>
                  <a:pt x="6186322" y="563641"/>
                  <a:pt x="6178814" y="571156"/>
                </a:cubicBezTo>
                <a:cubicBezTo>
                  <a:pt x="6171306" y="578672"/>
                  <a:pt x="6163799" y="582429"/>
                  <a:pt x="6148783" y="574914"/>
                </a:cubicBezTo>
                <a:cubicBezTo>
                  <a:pt x="6145029" y="571156"/>
                  <a:pt x="6133768" y="574914"/>
                  <a:pt x="6118753" y="574914"/>
                </a:cubicBezTo>
                <a:cubicBezTo>
                  <a:pt x="6130014" y="582429"/>
                  <a:pt x="6133768" y="589944"/>
                  <a:pt x="6137522" y="593702"/>
                </a:cubicBezTo>
                <a:cubicBezTo>
                  <a:pt x="6145029" y="601217"/>
                  <a:pt x="6145029" y="612490"/>
                  <a:pt x="6130014" y="616248"/>
                </a:cubicBezTo>
                <a:cubicBezTo>
                  <a:pt x="6122506" y="623763"/>
                  <a:pt x="6111245" y="631278"/>
                  <a:pt x="6096229" y="635036"/>
                </a:cubicBezTo>
                <a:cubicBezTo>
                  <a:pt x="6096229" y="635036"/>
                  <a:pt x="6092476" y="631278"/>
                  <a:pt x="6084968" y="627521"/>
                </a:cubicBezTo>
                <a:cubicBezTo>
                  <a:pt x="6077460" y="635036"/>
                  <a:pt x="6073706" y="642551"/>
                  <a:pt x="6066199" y="646309"/>
                </a:cubicBezTo>
                <a:cubicBezTo>
                  <a:pt x="6069953" y="653824"/>
                  <a:pt x="6073706" y="657581"/>
                  <a:pt x="6077460" y="665097"/>
                </a:cubicBezTo>
                <a:cubicBezTo>
                  <a:pt x="6062445" y="665097"/>
                  <a:pt x="6047430" y="668854"/>
                  <a:pt x="6028660" y="672612"/>
                </a:cubicBezTo>
                <a:cubicBezTo>
                  <a:pt x="6036168" y="683885"/>
                  <a:pt x="6039922" y="687642"/>
                  <a:pt x="6043676" y="695157"/>
                </a:cubicBezTo>
                <a:cubicBezTo>
                  <a:pt x="6036168" y="710188"/>
                  <a:pt x="6024907" y="706430"/>
                  <a:pt x="6013645" y="706430"/>
                </a:cubicBezTo>
                <a:cubicBezTo>
                  <a:pt x="6002384" y="706430"/>
                  <a:pt x="5991122" y="710188"/>
                  <a:pt x="5994876" y="717703"/>
                </a:cubicBezTo>
                <a:cubicBezTo>
                  <a:pt x="5983614" y="732734"/>
                  <a:pt x="5972353" y="740249"/>
                  <a:pt x="5964845" y="751522"/>
                </a:cubicBezTo>
                <a:cubicBezTo>
                  <a:pt x="5961091" y="755279"/>
                  <a:pt x="5957338" y="762794"/>
                  <a:pt x="5949830" y="766552"/>
                </a:cubicBezTo>
                <a:cubicBezTo>
                  <a:pt x="5923553" y="770310"/>
                  <a:pt x="5923553" y="807886"/>
                  <a:pt x="5893522" y="811643"/>
                </a:cubicBezTo>
                <a:cubicBezTo>
                  <a:pt x="5889769" y="811643"/>
                  <a:pt x="5889769" y="815401"/>
                  <a:pt x="5886015" y="819159"/>
                </a:cubicBezTo>
                <a:cubicBezTo>
                  <a:pt x="5882261" y="834189"/>
                  <a:pt x="5874753" y="841704"/>
                  <a:pt x="5859738" y="845462"/>
                </a:cubicBezTo>
                <a:cubicBezTo>
                  <a:pt x="5855984" y="845462"/>
                  <a:pt x="5844722" y="845462"/>
                  <a:pt x="5852230" y="856735"/>
                </a:cubicBezTo>
                <a:cubicBezTo>
                  <a:pt x="5852230" y="856735"/>
                  <a:pt x="5848476" y="860492"/>
                  <a:pt x="5848476" y="860492"/>
                </a:cubicBezTo>
                <a:cubicBezTo>
                  <a:pt x="5829707" y="875523"/>
                  <a:pt x="5814692" y="894311"/>
                  <a:pt x="5799676" y="909341"/>
                </a:cubicBezTo>
                <a:cubicBezTo>
                  <a:pt x="5724600" y="976978"/>
                  <a:pt x="5653277" y="1044615"/>
                  <a:pt x="5578200" y="1116010"/>
                </a:cubicBezTo>
                <a:cubicBezTo>
                  <a:pt x="5574446" y="1119767"/>
                  <a:pt x="5566939" y="1123525"/>
                  <a:pt x="5563185" y="1131040"/>
                </a:cubicBezTo>
                <a:cubicBezTo>
                  <a:pt x="5548169" y="1146070"/>
                  <a:pt x="5533154" y="1164858"/>
                  <a:pt x="5514385" y="1164858"/>
                </a:cubicBezTo>
                <a:cubicBezTo>
                  <a:pt x="5506877" y="1172374"/>
                  <a:pt x="5506877" y="1183646"/>
                  <a:pt x="5499370" y="1187404"/>
                </a:cubicBezTo>
                <a:cubicBezTo>
                  <a:pt x="5461831" y="1221223"/>
                  <a:pt x="5424293" y="1251283"/>
                  <a:pt x="5386754" y="1285102"/>
                </a:cubicBezTo>
                <a:cubicBezTo>
                  <a:pt x="5379247" y="1288859"/>
                  <a:pt x="5375493" y="1292617"/>
                  <a:pt x="5371739" y="1300132"/>
                </a:cubicBezTo>
                <a:cubicBezTo>
                  <a:pt x="5360478" y="1315163"/>
                  <a:pt x="5352970" y="1337708"/>
                  <a:pt x="5330447" y="1345224"/>
                </a:cubicBezTo>
                <a:cubicBezTo>
                  <a:pt x="5326693" y="1345224"/>
                  <a:pt x="5326693" y="1348981"/>
                  <a:pt x="5322939" y="1356496"/>
                </a:cubicBezTo>
                <a:cubicBezTo>
                  <a:pt x="5334201" y="1356496"/>
                  <a:pt x="5341708" y="1356496"/>
                  <a:pt x="5352970" y="1356496"/>
                </a:cubicBezTo>
                <a:cubicBezTo>
                  <a:pt x="5364231" y="1356496"/>
                  <a:pt x="5375493" y="1348981"/>
                  <a:pt x="5383001" y="1348981"/>
                </a:cubicBezTo>
                <a:cubicBezTo>
                  <a:pt x="5401770" y="1356496"/>
                  <a:pt x="5413031" y="1337708"/>
                  <a:pt x="5428047" y="1333951"/>
                </a:cubicBezTo>
                <a:cubicBezTo>
                  <a:pt x="5446816" y="1330193"/>
                  <a:pt x="5461831" y="1318920"/>
                  <a:pt x="5476847" y="1311405"/>
                </a:cubicBezTo>
                <a:cubicBezTo>
                  <a:pt x="5480600" y="1311405"/>
                  <a:pt x="5484354" y="1311405"/>
                  <a:pt x="5484354" y="1307648"/>
                </a:cubicBezTo>
                <a:cubicBezTo>
                  <a:pt x="5499370" y="1281344"/>
                  <a:pt x="5525646" y="1281344"/>
                  <a:pt x="5548169" y="1270071"/>
                </a:cubicBezTo>
                <a:cubicBezTo>
                  <a:pt x="5559431" y="1266314"/>
                  <a:pt x="5566939" y="1255041"/>
                  <a:pt x="5574446" y="1243768"/>
                </a:cubicBezTo>
                <a:cubicBezTo>
                  <a:pt x="5578200" y="1243768"/>
                  <a:pt x="5581954" y="1247526"/>
                  <a:pt x="5585708" y="1251283"/>
                </a:cubicBezTo>
                <a:cubicBezTo>
                  <a:pt x="5585708" y="1243768"/>
                  <a:pt x="5589462" y="1236253"/>
                  <a:pt x="5589462" y="1236253"/>
                </a:cubicBezTo>
                <a:cubicBezTo>
                  <a:pt x="5600723" y="1228738"/>
                  <a:pt x="5608231" y="1224980"/>
                  <a:pt x="5611985" y="1221223"/>
                </a:cubicBezTo>
                <a:cubicBezTo>
                  <a:pt x="5619492" y="1209950"/>
                  <a:pt x="5627000" y="1202435"/>
                  <a:pt x="5638262" y="1206192"/>
                </a:cubicBezTo>
                <a:cubicBezTo>
                  <a:pt x="5645769" y="1191162"/>
                  <a:pt x="5653277" y="1176131"/>
                  <a:pt x="5660785" y="1161101"/>
                </a:cubicBezTo>
                <a:cubicBezTo>
                  <a:pt x="5668292" y="1161101"/>
                  <a:pt x="5675800" y="1161101"/>
                  <a:pt x="5687061" y="1161101"/>
                </a:cubicBezTo>
                <a:cubicBezTo>
                  <a:pt x="5687061" y="1142313"/>
                  <a:pt x="5702077" y="1142313"/>
                  <a:pt x="5713338" y="1134798"/>
                </a:cubicBezTo>
                <a:cubicBezTo>
                  <a:pt x="5724600" y="1131040"/>
                  <a:pt x="5732107" y="1119767"/>
                  <a:pt x="5743369" y="1108494"/>
                </a:cubicBezTo>
                <a:cubicBezTo>
                  <a:pt x="5732107" y="1100979"/>
                  <a:pt x="5728354" y="1097222"/>
                  <a:pt x="5720846" y="1093464"/>
                </a:cubicBezTo>
                <a:cubicBezTo>
                  <a:pt x="5724600" y="1089706"/>
                  <a:pt x="5728354" y="1085949"/>
                  <a:pt x="5732107" y="1082191"/>
                </a:cubicBezTo>
                <a:cubicBezTo>
                  <a:pt x="5747123" y="1097222"/>
                  <a:pt x="5777153" y="1093464"/>
                  <a:pt x="5788415" y="1074676"/>
                </a:cubicBezTo>
                <a:cubicBezTo>
                  <a:pt x="5799676" y="1063403"/>
                  <a:pt x="5807184" y="1048373"/>
                  <a:pt x="5818446" y="1040857"/>
                </a:cubicBezTo>
                <a:cubicBezTo>
                  <a:pt x="5822199" y="1033342"/>
                  <a:pt x="5833461" y="1033342"/>
                  <a:pt x="5844722" y="1029585"/>
                </a:cubicBezTo>
                <a:cubicBezTo>
                  <a:pt x="5848476" y="1025827"/>
                  <a:pt x="5855984" y="1022069"/>
                  <a:pt x="5859738" y="1018312"/>
                </a:cubicBezTo>
                <a:cubicBezTo>
                  <a:pt x="5867245" y="1007039"/>
                  <a:pt x="5874753" y="995766"/>
                  <a:pt x="5882261" y="984493"/>
                </a:cubicBezTo>
                <a:cubicBezTo>
                  <a:pt x="5886015" y="980736"/>
                  <a:pt x="5886015" y="973220"/>
                  <a:pt x="5889769" y="965705"/>
                </a:cubicBezTo>
                <a:cubicBezTo>
                  <a:pt x="5889769" y="965705"/>
                  <a:pt x="5889769" y="958190"/>
                  <a:pt x="5893522" y="958190"/>
                </a:cubicBezTo>
                <a:cubicBezTo>
                  <a:pt x="5908538" y="954432"/>
                  <a:pt x="5916045" y="946917"/>
                  <a:pt x="5927307" y="935644"/>
                </a:cubicBezTo>
                <a:cubicBezTo>
                  <a:pt x="5942322" y="920614"/>
                  <a:pt x="5961091" y="909341"/>
                  <a:pt x="5979861" y="894311"/>
                </a:cubicBezTo>
                <a:cubicBezTo>
                  <a:pt x="5979861" y="894311"/>
                  <a:pt x="5983614" y="890553"/>
                  <a:pt x="5983614" y="890553"/>
                </a:cubicBezTo>
                <a:cubicBezTo>
                  <a:pt x="5987368" y="864250"/>
                  <a:pt x="6009891" y="852977"/>
                  <a:pt x="6024907" y="837947"/>
                </a:cubicBezTo>
                <a:cubicBezTo>
                  <a:pt x="6028660" y="837947"/>
                  <a:pt x="6028660" y="830431"/>
                  <a:pt x="6032414" y="822916"/>
                </a:cubicBezTo>
                <a:cubicBezTo>
                  <a:pt x="6051183" y="822916"/>
                  <a:pt x="6069953" y="811643"/>
                  <a:pt x="6081214" y="792855"/>
                </a:cubicBezTo>
                <a:cubicBezTo>
                  <a:pt x="6092476" y="774067"/>
                  <a:pt x="6107491" y="762794"/>
                  <a:pt x="6122506" y="751522"/>
                </a:cubicBezTo>
                <a:cubicBezTo>
                  <a:pt x="6137522" y="744006"/>
                  <a:pt x="6148783" y="732734"/>
                  <a:pt x="6148783" y="713946"/>
                </a:cubicBezTo>
                <a:cubicBezTo>
                  <a:pt x="6167552" y="713946"/>
                  <a:pt x="6186322" y="728976"/>
                  <a:pt x="6205091" y="706430"/>
                </a:cubicBezTo>
                <a:cubicBezTo>
                  <a:pt x="6201337" y="695157"/>
                  <a:pt x="6197583" y="683885"/>
                  <a:pt x="6193829" y="668854"/>
                </a:cubicBezTo>
                <a:cubicBezTo>
                  <a:pt x="6201337" y="668854"/>
                  <a:pt x="6208845" y="668854"/>
                  <a:pt x="6216352" y="672612"/>
                </a:cubicBezTo>
                <a:cubicBezTo>
                  <a:pt x="6216352" y="653824"/>
                  <a:pt x="6186322" y="657581"/>
                  <a:pt x="6197583" y="635036"/>
                </a:cubicBezTo>
                <a:cubicBezTo>
                  <a:pt x="6205091" y="646309"/>
                  <a:pt x="6212598" y="653824"/>
                  <a:pt x="6220106" y="661339"/>
                </a:cubicBezTo>
                <a:cubicBezTo>
                  <a:pt x="6235121" y="650066"/>
                  <a:pt x="6253891" y="642551"/>
                  <a:pt x="6268906" y="631278"/>
                </a:cubicBezTo>
                <a:cubicBezTo>
                  <a:pt x="6272660" y="627521"/>
                  <a:pt x="6272660" y="616248"/>
                  <a:pt x="6280167" y="612490"/>
                </a:cubicBezTo>
                <a:cubicBezTo>
                  <a:pt x="6302690" y="589944"/>
                  <a:pt x="6325213" y="567399"/>
                  <a:pt x="6347736" y="544853"/>
                </a:cubicBezTo>
                <a:cubicBezTo>
                  <a:pt x="6355244" y="541096"/>
                  <a:pt x="6362752" y="541096"/>
                  <a:pt x="6370260" y="541096"/>
                </a:cubicBezTo>
                <a:cubicBezTo>
                  <a:pt x="6362752" y="529823"/>
                  <a:pt x="6355244" y="526065"/>
                  <a:pt x="6343983" y="537338"/>
                </a:cubicBezTo>
                <a:cubicBezTo>
                  <a:pt x="6340229" y="541096"/>
                  <a:pt x="6332721" y="541096"/>
                  <a:pt x="6325213" y="541096"/>
                </a:cubicBezTo>
                <a:cubicBezTo>
                  <a:pt x="6343983" y="518550"/>
                  <a:pt x="6355244" y="499762"/>
                  <a:pt x="6374013" y="484732"/>
                </a:cubicBezTo>
                <a:cubicBezTo>
                  <a:pt x="6381521" y="477216"/>
                  <a:pt x="6385275" y="462186"/>
                  <a:pt x="6400290" y="462186"/>
                </a:cubicBezTo>
                <a:cubicBezTo>
                  <a:pt x="6404044" y="465943"/>
                  <a:pt x="6407798" y="458428"/>
                  <a:pt x="6407798" y="458428"/>
                </a:cubicBezTo>
                <a:cubicBezTo>
                  <a:pt x="6426567" y="435883"/>
                  <a:pt x="6445336" y="417095"/>
                  <a:pt x="6467859" y="398306"/>
                </a:cubicBezTo>
                <a:cubicBezTo>
                  <a:pt x="6479121" y="387034"/>
                  <a:pt x="6490382" y="383276"/>
                  <a:pt x="6501644" y="372003"/>
                </a:cubicBezTo>
                <a:cubicBezTo>
                  <a:pt x="6490382" y="360730"/>
                  <a:pt x="6497890" y="353215"/>
                  <a:pt x="6516659" y="345700"/>
                </a:cubicBezTo>
                <a:cubicBezTo>
                  <a:pt x="6527921" y="345700"/>
                  <a:pt x="6535428" y="334427"/>
                  <a:pt x="6542936" y="326912"/>
                </a:cubicBezTo>
                <a:cubicBezTo>
                  <a:pt x="6561705" y="308124"/>
                  <a:pt x="6584228" y="289336"/>
                  <a:pt x="6606751" y="270548"/>
                </a:cubicBezTo>
                <a:cubicBezTo>
                  <a:pt x="6606751" y="266790"/>
                  <a:pt x="6606751" y="263033"/>
                  <a:pt x="6610505" y="259275"/>
                </a:cubicBezTo>
                <a:cubicBezTo>
                  <a:pt x="6614259" y="255517"/>
                  <a:pt x="6621767" y="251760"/>
                  <a:pt x="6625520" y="251760"/>
                </a:cubicBezTo>
                <a:cubicBezTo>
                  <a:pt x="6625520" y="251760"/>
                  <a:pt x="6625520" y="255517"/>
                  <a:pt x="6629274" y="255517"/>
                </a:cubicBezTo>
                <a:cubicBezTo>
                  <a:pt x="6618013" y="263033"/>
                  <a:pt x="6610505" y="274305"/>
                  <a:pt x="6599244" y="281821"/>
                </a:cubicBezTo>
                <a:cubicBezTo>
                  <a:pt x="6606751" y="285578"/>
                  <a:pt x="6610505" y="289336"/>
                  <a:pt x="6621767" y="293093"/>
                </a:cubicBezTo>
                <a:cubicBezTo>
                  <a:pt x="6576720" y="311882"/>
                  <a:pt x="6542936" y="334427"/>
                  <a:pt x="6520413" y="379519"/>
                </a:cubicBezTo>
                <a:cubicBezTo>
                  <a:pt x="6542936" y="379519"/>
                  <a:pt x="6557951" y="379519"/>
                  <a:pt x="6565459" y="356973"/>
                </a:cubicBezTo>
                <a:cubicBezTo>
                  <a:pt x="6565459" y="353215"/>
                  <a:pt x="6569213" y="345700"/>
                  <a:pt x="6576720" y="345700"/>
                </a:cubicBezTo>
                <a:cubicBezTo>
                  <a:pt x="6602997" y="341942"/>
                  <a:pt x="6618013" y="319397"/>
                  <a:pt x="6636782" y="296851"/>
                </a:cubicBezTo>
                <a:cubicBezTo>
                  <a:pt x="6640536" y="293093"/>
                  <a:pt x="6644290" y="289336"/>
                  <a:pt x="6648043" y="281821"/>
                </a:cubicBezTo>
                <a:cubicBezTo>
                  <a:pt x="6655551" y="289336"/>
                  <a:pt x="6663059" y="296851"/>
                  <a:pt x="6666813" y="304366"/>
                </a:cubicBezTo>
                <a:cubicBezTo>
                  <a:pt x="6666813" y="304366"/>
                  <a:pt x="6666813" y="304366"/>
                  <a:pt x="6666813" y="308124"/>
                </a:cubicBezTo>
                <a:cubicBezTo>
                  <a:pt x="6670566" y="308124"/>
                  <a:pt x="6678074" y="308124"/>
                  <a:pt x="6685582" y="311882"/>
                </a:cubicBezTo>
                <a:cubicBezTo>
                  <a:pt x="6670566" y="330670"/>
                  <a:pt x="6655551" y="349458"/>
                  <a:pt x="6640536" y="368246"/>
                </a:cubicBezTo>
                <a:cubicBezTo>
                  <a:pt x="6629274" y="360730"/>
                  <a:pt x="6621767" y="364488"/>
                  <a:pt x="6618013" y="375761"/>
                </a:cubicBezTo>
                <a:cubicBezTo>
                  <a:pt x="6614259" y="387034"/>
                  <a:pt x="6602997" y="394549"/>
                  <a:pt x="6595490" y="405822"/>
                </a:cubicBezTo>
                <a:cubicBezTo>
                  <a:pt x="6602997" y="424610"/>
                  <a:pt x="6625520" y="420852"/>
                  <a:pt x="6644290" y="398306"/>
                </a:cubicBezTo>
                <a:cubicBezTo>
                  <a:pt x="6659305" y="409579"/>
                  <a:pt x="6700597" y="398306"/>
                  <a:pt x="6715612" y="379519"/>
                </a:cubicBezTo>
                <a:cubicBezTo>
                  <a:pt x="6708105" y="364488"/>
                  <a:pt x="6696843" y="372003"/>
                  <a:pt x="6685582" y="372003"/>
                </a:cubicBezTo>
                <a:cubicBezTo>
                  <a:pt x="6685582" y="368246"/>
                  <a:pt x="6685582" y="360730"/>
                  <a:pt x="6685582" y="353215"/>
                </a:cubicBezTo>
                <a:cubicBezTo>
                  <a:pt x="6693089" y="345700"/>
                  <a:pt x="6704351" y="341942"/>
                  <a:pt x="6715612" y="334427"/>
                </a:cubicBezTo>
                <a:cubicBezTo>
                  <a:pt x="6711859" y="368246"/>
                  <a:pt x="6715612" y="368246"/>
                  <a:pt x="6756905" y="364488"/>
                </a:cubicBezTo>
                <a:cubicBezTo>
                  <a:pt x="6753151" y="372003"/>
                  <a:pt x="6753151" y="375761"/>
                  <a:pt x="6749397" y="379519"/>
                </a:cubicBezTo>
                <a:cubicBezTo>
                  <a:pt x="6711859" y="420852"/>
                  <a:pt x="6674320" y="458428"/>
                  <a:pt x="6636782" y="496004"/>
                </a:cubicBezTo>
                <a:cubicBezTo>
                  <a:pt x="6629274" y="499762"/>
                  <a:pt x="6621767" y="499762"/>
                  <a:pt x="6614259" y="503520"/>
                </a:cubicBezTo>
                <a:cubicBezTo>
                  <a:pt x="6629274" y="518550"/>
                  <a:pt x="6610505" y="522308"/>
                  <a:pt x="6599244" y="533580"/>
                </a:cubicBezTo>
                <a:cubicBezTo>
                  <a:pt x="6614259" y="544853"/>
                  <a:pt x="6629274" y="548611"/>
                  <a:pt x="6644290" y="556126"/>
                </a:cubicBezTo>
                <a:cubicBezTo>
                  <a:pt x="6640536" y="567399"/>
                  <a:pt x="6636782" y="574914"/>
                  <a:pt x="6633028" y="589944"/>
                </a:cubicBezTo>
                <a:cubicBezTo>
                  <a:pt x="6659305" y="582429"/>
                  <a:pt x="6678074" y="593702"/>
                  <a:pt x="6689336" y="616248"/>
                </a:cubicBezTo>
                <a:cubicBezTo>
                  <a:pt x="6674320" y="627521"/>
                  <a:pt x="6659305" y="638793"/>
                  <a:pt x="6640536" y="650066"/>
                </a:cubicBezTo>
                <a:cubicBezTo>
                  <a:pt x="6629274" y="642551"/>
                  <a:pt x="6621767" y="646309"/>
                  <a:pt x="6614259" y="661339"/>
                </a:cubicBezTo>
                <a:cubicBezTo>
                  <a:pt x="6610505" y="661339"/>
                  <a:pt x="6610505" y="665097"/>
                  <a:pt x="6610505" y="668854"/>
                </a:cubicBezTo>
                <a:cubicBezTo>
                  <a:pt x="6621767" y="687642"/>
                  <a:pt x="6606751" y="691400"/>
                  <a:pt x="6595490" y="702673"/>
                </a:cubicBezTo>
                <a:cubicBezTo>
                  <a:pt x="6587982" y="706430"/>
                  <a:pt x="6580474" y="710188"/>
                  <a:pt x="6572967" y="713946"/>
                </a:cubicBezTo>
                <a:cubicBezTo>
                  <a:pt x="6572967" y="713946"/>
                  <a:pt x="6572967" y="713946"/>
                  <a:pt x="6569213" y="710188"/>
                </a:cubicBezTo>
                <a:cubicBezTo>
                  <a:pt x="6576720" y="706430"/>
                  <a:pt x="6587982" y="698915"/>
                  <a:pt x="6595490" y="691400"/>
                </a:cubicBezTo>
                <a:cubicBezTo>
                  <a:pt x="6576720" y="683885"/>
                  <a:pt x="6569213" y="691400"/>
                  <a:pt x="6561705" y="706430"/>
                </a:cubicBezTo>
                <a:cubicBezTo>
                  <a:pt x="6550444" y="725218"/>
                  <a:pt x="6535428" y="725218"/>
                  <a:pt x="6527921" y="713946"/>
                </a:cubicBezTo>
                <a:cubicBezTo>
                  <a:pt x="6542936" y="698915"/>
                  <a:pt x="6557951" y="683885"/>
                  <a:pt x="6576720" y="668854"/>
                </a:cubicBezTo>
                <a:cubicBezTo>
                  <a:pt x="6591736" y="657581"/>
                  <a:pt x="6606751" y="650066"/>
                  <a:pt x="6621767" y="638793"/>
                </a:cubicBezTo>
                <a:cubicBezTo>
                  <a:pt x="6610505" y="612490"/>
                  <a:pt x="6606751" y="608733"/>
                  <a:pt x="6584228" y="616248"/>
                </a:cubicBezTo>
                <a:cubicBezTo>
                  <a:pt x="6591736" y="638793"/>
                  <a:pt x="6587982" y="638793"/>
                  <a:pt x="6569213" y="646309"/>
                </a:cubicBezTo>
                <a:cubicBezTo>
                  <a:pt x="6557951" y="650066"/>
                  <a:pt x="6546690" y="657581"/>
                  <a:pt x="6539182" y="665097"/>
                </a:cubicBezTo>
                <a:cubicBezTo>
                  <a:pt x="6527921" y="672612"/>
                  <a:pt x="6524167" y="683885"/>
                  <a:pt x="6516659" y="687642"/>
                </a:cubicBezTo>
                <a:cubicBezTo>
                  <a:pt x="6482875" y="710188"/>
                  <a:pt x="6456598" y="747764"/>
                  <a:pt x="6411552" y="751522"/>
                </a:cubicBezTo>
                <a:cubicBezTo>
                  <a:pt x="6407798" y="751522"/>
                  <a:pt x="6407798" y="755279"/>
                  <a:pt x="6400290" y="755279"/>
                </a:cubicBezTo>
                <a:cubicBezTo>
                  <a:pt x="6396536" y="747764"/>
                  <a:pt x="6389029" y="740249"/>
                  <a:pt x="6381521" y="728976"/>
                </a:cubicBezTo>
                <a:cubicBezTo>
                  <a:pt x="6374013" y="732734"/>
                  <a:pt x="6366506" y="736491"/>
                  <a:pt x="6358998" y="744006"/>
                </a:cubicBezTo>
                <a:cubicBezTo>
                  <a:pt x="6355244" y="740249"/>
                  <a:pt x="6351490" y="736491"/>
                  <a:pt x="6343983" y="732734"/>
                </a:cubicBezTo>
                <a:cubicBezTo>
                  <a:pt x="6347736" y="732734"/>
                  <a:pt x="6355244" y="725218"/>
                  <a:pt x="6355244" y="728976"/>
                </a:cubicBezTo>
                <a:cubicBezTo>
                  <a:pt x="6370260" y="732734"/>
                  <a:pt x="6370260" y="721461"/>
                  <a:pt x="6377767" y="713946"/>
                </a:cubicBezTo>
                <a:cubicBezTo>
                  <a:pt x="6392783" y="683885"/>
                  <a:pt x="6415306" y="668854"/>
                  <a:pt x="6449090" y="672612"/>
                </a:cubicBezTo>
                <a:cubicBezTo>
                  <a:pt x="6475367" y="676369"/>
                  <a:pt x="6486628" y="665097"/>
                  <a:pt x="6486628" y="646309"/>
                </a:cubicBezTo>
                <a:cubicBezTo>
                  <a:pt x="6490382" y="642551"/>
                  <a:pt x="6497890" y="642551"/>
                  <a:pt x="6501644" y="638793"/>
                </a:cubicBezTo>
                <a:cubicBezTo>
                  <a:pt x="6501644" y="631278"/>
                  <a:pt x="6497890" y="623763"/>
                  <a:pt x="6497890" y="616248"/>
                </a:cubicBezTo>
                <a:cubicBezTo>
                  <a:pt x="6505398" y="616248"/>
                  <a:pt x="6512905" y="616248"/>
                  <a:pt x="6520413" y="612490"/>
                </a:cubicBezTo>
                <a:cubicBezTo>
                  <a:pt x="6516659" y="604975"/>
                  <a:pt x="6509151" y="593702"/>
                  <a:pt x="6505398" y="582429"/>
                </a:cubicBezTo>
                <a:cubicBezTo>
                  <a:pt x="6512905" y="574914"/>
                  <a:pt x="6524167" y="563641"/>
                  <a:pt x="6535428" y="548611"/>
                </a:cubicBezTo>
                <a:cubicBezTo>
                  <a:pt x="6527921" y="548611"/>
                  <a:pt x="6520413" y="544853"/>
                  <a:pt x="6520413" y="544853"/>
                </a:cubicBezTo>
                <a:cubicBezTo>
                  <a:pt x="6501644" y="556126"/>
                  <a:pt x="6482875" y="563641"/>
                  <a:pt x="6464105" y="574914"/>
                </a:cubicBezTo>
                <a:cubicBezTo>
                  <a:pt x="6441582" y="589944"/>
                  <a:pt x="6426567" y="616248"/>
                  <a:pt x="6400290" y="623763"/>
                </a:cubicBezTo>
                <a:cubicBezTo>
                  <a:pt x="6396536" y="627521"/>
                  <a:pt x="6392783" y="631278"/>
                  <a:pt x="6392783" y="635036"/>
                </a:cubicBezTo>
                <a:cubicBezTo>
                  <a:pt x="6381521" y="650066"/>
                  <a:pt x="6370260" y="661339"/>
                  <a:pt x="6358998" y="676369"/>
                </a:cubicBezTo>
                <a:cubicBezTo>
                  <a:pt x="6351490" y="683885"/>
                  <a:pt x="6343983" y="691400"/>
                  <a:pt x="6336475" y="702673"/>
                </a:cubicBezTo>
                <a:cubicBezTo>
                  <a:pt x="6332721" y="698915"/>
                  <a:pt x="6325213" y="695157"/>
                  <a:pt x="6317706" y="695157"/>
                </a:cubicBezTo>
                <a:cubicBezTo>
                  <a:pt x="6321460" y="698915"/>
                  <a:pt x="6321460" y="706430"/>
                  <a:pt x="6321460" y="710188"/>
                </a:cubicBezTo>
                <a:cubicBezTo>
                  <a:pt x="6313952" y="713946"/>
                  <a:pt x="6310198" y="721461"/>
                  <a:pt x="6302690" y="725218"/>
                </a:cubicBezTo>
                <a:cubicBezTo>
                  <a:pt x="6291429" y="721461"/>
                  <a:pt x="6268906" y="732734"/>
                  <a:pt x="6268906" y="751522"/>
                </a:cubicBezTo>
                <a:cubicBezTo>
                  <a:pt x="6268906" y="766552"/>
                  <a:pt x="6265152" y="770310"/>
                  <a:pt x="6250137" y="777825"/>
                </a:cubicBezTo>
                <a:cubicBezTo>
                  <a:pt x="6231368" y="789098"/>
                  <a:pt x="6212598" y="804128"/>
                  <a:pt x="6186322" y="811643"/>
                </a:cubicBezTo>
                <a:cubicBezTo>
                  <a:pt x="6182568" y="811643"/>
                  <a:pt x="6175060" y="815401"/>
                  <a:pt x="6175060" y="822916"/>
                </a:cubicBezTo>
                <a:cubicBezTo>
                  <a:pt x="6163799" y="845462"/>
                  <a:pt x="6152537" y="860492"/>
                  <a:pt x="6126260" y="871765"/>
                </a:cubicBezTo>
                <a:cubicBezTo>
                  <a:pt x="6114999" y="871765"/>
                  <a:pt x="6107491" y="886795"/>
                  <a:pt x="6099983" y="898068"/>
                </a:cubicBezTo>
                <a:cubicBezTo>
                  <a:pt x="6096229" y="901826"/>
                  <a:pt x="6092476" y="909341"/>
                  <a:pt x="6088722" y="916856"/>
                </a:cubicBezTo>
                <a:cubicBezTo>
                  <a:pt x="6066199" y="935644"/>
                  <a:pt x="6043676" y="958190"/>
                  <a:pt x="6021153" y="976978"/>
                </a:cubicBezTo>
                <a:cubicBezTo>
                  <a:pt x="6009891" y="988251"/>
                  <a:pt x="6002384" y="1003281"/>
                  <a:pt x="5991122" y="1018312"/>
                </a:cubicBezTo>
                <a:cubicBezTo>
                  <a:pt x="5998630" y="1018312"/>
                  <a:pt x="6006137" y="1018312"/>
                  <a:pt x="6013645" y="1018312"/>
                </a:cubicBezTo>
                <a:cubicBezTo>
                  <a:pt x="5991122" y="1044615"/>
                  <a:pt x="5972353" y="1070918"/>
                  <a:pt x="5942322" y="1089706"/>
                </a:cubicBezTo>
                <a:cubicBezTo>
                  <a:pt x="5942322" y="1078433"/>
                  <a:pt x="5938568" y="1070918"/>
                  <a:pt x="5938568" y="1063403"/>
                </a:cubicBezTo>
                <a:cubicBezTo>
                  <a:pt x="5919799" y="1074676"/>
                  <a:pt x="5897276" y="1085949"/>
                  <a:pt x="5878507" y="1097222"/>
                </a:cubicBezTo>
                <a:cubicBezTo>
                  <a:pt x="5878507" y="1104737"/>
                  <a:pt x="5874753" y="1112252"/>
                  <a:pt x="5870999" y="1116010"/>
                </a:cubicBezTo>
                <a:cubicBezTo>
                  <a:pt x="5863492" y="1123525"/>
                  <a:pt x="5863492" y="1138555"/>
                  <a:pt x="5844722" y="1138555"/>
                </a:cubicBezTo>
                <a:cubicBezTo>
                  <a:pt x="5837215" y="1138555"/>
                  <a:pt x="5833461" y="1153586"/>
                  <a:pt x="5829707" y="1164858"/>
                </a:cubicBezTo>
                <a:cubicBezTo>
                  <a:pt x="5837215" y="1168616"/>
                  <a:pt x="5840969" y="1172374"/>
                  <a:pt x="5848476" y="1176131"/>
                </a:cubicBezTo>
                <a:cubicBezTo>
                  <a:pt x="5848476" y="1191162"/>
                  <a:pt x="5844722" y="1198677"/>
                  <a:pt x="5825953" y="1194919"/>
                </a:cubicBezTo>
                <a:cubicBezTo>
                  <a:pt x="5803430" y="1191162"/>
                  <a:pt x="5788415" y="1194919"/>
                  <a:pt x="5773400" y="1213707"/>
                </a:cubicBezTo>
                <a:cubicBezTo>
                  <a:pt x="5784661" y="1213707"/>
                  <a:pt x="5799676" y="1217465"/>
                  <a:pt x="5810938" y="1213707"/>
                </a:cubicBezTo>
                <a:cubicBezTo>
                  <a:pt x="5829707" y="1209950"/>
                  <a:pt x="5840969" y="1209950"/>
                  <a:pt x="5852230" y="1228738"/>
                </a:cubicBezTo>
                <a:cubicBezTo>
                  <a:pt x="5855984" y="1224980"/>
                  <a:pt x="5863492" y="1221223"/>
                  <a:pt x="5867245" y="1221223"/>
                </a:cubicBezTo>
                <a:cubicBezTo>
                  <a:pt x="5878507" y="1221223"/>
                  <a:pt x="5886015" y="1221223"/>
                  <a:pt x="5882261" y="1206192"/>
                </a:cubicBezTo>
                <a:cubicBezTo>
                  <a:pt x="5882261" y="1202435"/>
                  <a:pt x="5886015" y="1198677"/>
                  <a:pt x="5889769" y="1194919"/>
                </a:cubicBezTo>
                <a:cubicBezTo>
                  <a:pt x="5901030" y="1191162"/>
                  <a:pt x="5908538" y="1183646"/>
                  <a:pt x="5919799" y="1179889"/>
                </a:cubicBezTo>
                <a:cubicBezTo>
                  <a:pt x="5927307" y="1172374"/>
                  <a:pt x="5938568" y="1172374"/>
                  <a:pt x="5938568" y="1157343"/>
                </a:cubicBezTo>
                <a:cubicBezTo>
                  <a:pt x="5938568" y="1153586"/>
                  <a:pt x="5949830" y="1149828"/>
                  <a:pt x="5953584" y="1146070"/>
                </a:cubicBezTo>
                <a:cubicBezTo>
                  <a:pt x="5968599" y="1138555"/>
                  <a:pt x="5983614" y="1131040"/>
                  <a:pt x="5998630" y="1123525"/>
                </a:cubicBezTo>
                <a:cubicBezTo>
                  <a:pt x="5998630" y="1123525"/>
                  <a:pt x="5998630" y="1119767"/>
                  <a:pt x="5998630" y="1119767"/>
                </a:cubicBezTo>
                <a:cubicBezTo>
                  <a:pt x="5991122" y="1116010"/>
                  <a:pt x="5987368" y="1112252"/>
                  <a:pt x="5979861" y="1112252"/>
                </a:cubicBezTo>
                <a:cubicBezTo>
                  <a:pt x="5979861" y="1108494"/>
                  <a:pt x="5979861" y="1108494"/>
                  <a:pt x="5979861" y="1108494"/>
                </a:cubicBezTo>
                <a:cubicBezTo>
                  <a:pt x="5983614" y="1108494"/>
                  <a:pt x="5987368" y="1104737"/>
                  <a:pt x="5991122" y="1108494"/>
                </a:cubicBezTo>
                <a:cubicBezTo>
                  <a:pt x="6002384" y="1112252"/>
                  <a:pt x="6009891" y="1108494"/>
                  <a:pt x="6017399" y="1100979"/>
                </a:cubicBezTo>
                <a:cubicBezTo>
                  <a:pt x="6032414" y="1085949"/>
                  <a:pt x="6047430" y="1074676"/>
                  <a:pt x="6062445" y="1059645"/>
                </a:cubicBezTo>
                <a:cubicBezTo>
                  <a:pt x="6069953" y="1070918"/>
                  <a:pt x="6073706" y="1082191"/>
                  <a:pt x="6077460" y="1093464"/>
                </a:cubicBezTo>
                <a:cubicBezTo>
                  <a:pt x="6073706" y="1097222"/>
                  <a:pt x="6066199" y="1100979"/>
                  <a:pt x="6062445" y="1108494"/>
                </a:cubicBezTo>
                <a:cubicBezTo>
                  <a:pt x="6081214" y="1119767"/>
                  <a:pt x="6084968" y="1097222"/>
                  <a:pt x="6099983" y="1097222"/>
                </a:cubicBezTo>
                <a:cubicBezTo>
                  <a:pt x="6084968" y="1112252"/>
                  <a:pt x="6073706" y="1123525"/>
                  <a:pt x="6058691" y="1138555"/>
                </a:cubicBezTo>
                <a:cubicBezTo>
                  <a:pt x="6058691" y="1138555"/>
                  <a:pt x="6051183" y="1138555"/>
                  <a:pt x="6047430" y="1134798"/>
                </a:cubicBezTo>
                <a:cubicBezTo>
                  <a:pt x="6032414" y="1131040"/>
                  <a:pt x="6021153" y="1131040"/>
                  <a:pt x="6013645" y="1149828"/>
                </a:cubicBezTo>
                <a:cubicBezTo>
                  <a:pt x="6013645" y="1157343"/>
                  <a:pt x="6002384" y="1161101"/>
                  <a:pt x="5994876" y="1168616"/>
                </a:cubicBezTo>
                <a:cubicBezTo>
                  <a:pt x="6006137" y="1187404"/>
                  <a:pt x="6013645" y="1172374"/>
                  <a:pt x="6028660" y="1172374"/>
                </a:cubicBezTo>
                <a:cubicBezTo>
                  <a:pt x="6009891" y="1187404"/>
                  <a:pt x="5994876" y="1198677"/>
                  <a:pt x="5979861" y="1213707"/>
                </a:cubicBezTo>
                <a:cubicBezTo>
                  <a:pt x="5987368" y="1217465"/>
                  <a:pt x="5987368" y="1221223"/>
                  <a:pt x="5991122" y="1217465"/>
                </a:cubicBezTo>
                <a:cubicBezTo>
                  <a:pt x="6021153" y="1198677"/>
                  <a:pt x="6062445" y="1202435"/>
                  <a:pt x="6096229" y="1191162"/>
                </a:cubicBezTo>
                <a:cubicBezTo>
                  <a:pt x="6103737" y="1187404"/>
                  <a:pt x="6107491" y="1187404"/>
                  <a:pt x="6114999" y="1183646"/>
                </a:cubicBezTo>
                <a:cubicBezTo>
                  <a:pt x="6114999" y="1183646"/>
                  <a:pt x="6114999" y="1179889"/>
                  <a:pt x="6114999" y="1179889"/>
                </a:cubicBezTo>
                <a:cubicBezTo>
                  <a:pt x="6114999" y="1149828"/>
                  <a:pt x="6114999" y="1149828"/>
                  <a:pt x="6141276" y="1157343"/>
                </a:cubicBezTo>
                <a:cubicBezTo>
                  <a:pt x="6148783" y="1157343"/>
                  <a:pt x="6156291" y="1149828"/>
                  <a:pt x="6160045" y="1146070"/>
                </a:cubicBezTo>
                <a:cubicBezTo>
                  <a:pt x="6163799" y="1146070"/>
                  <a:pt x="6163799" y="1142313"/>
                  <a:pt x="6167552" y="1138555"/>
                </a:cubicBezTo>
                <a:cubicBezTo>
                  <a:pt x="6182568" y="1127282"/>
                  <a:pt x="6197583" y="1119767"/>
                  <a:pt x="6212598" y="1108494"/>
                </a:cubicBezTo>
                <a:cubicBezTo>
                  <a:pt x="6220106" y="1104737"/>
                  <a:pt x="6220106" y="1097222"/>
                  <a:pt x="6227614" y="1093464"/>
                </a:cubicBezTo>
                <a:cubicBezTo>
                  <a:pt x="6227614" y="1089706"/>
                  <a:pt x="6227614" y="1085949"/>
                  <a:pt x="6227614" y="1085949"/>
                </a:cubicBezTo>
                <a:cubicBezTo>
                  <a:pt x="6253891" y="1082191"/>
                  <a:pt x="6261398" y="1059645"/>
                  <a:pt x="6276414" y="1044615"/>
                </a:cubicBezTo>
                <a:cubicBezTo>
                  <a:pt x="6280167" y="1044615"/>
                  <a:pt x="6287675" y="1040857"/>
                  <a:pt x="6287675" y="1040857"/>
                </a:cubicBezTo>
                <a:cubicBezTo>
                  <a:pt x="6295183" y="1048373"/>
                  <a:pt x="6302690" y="1059645"/>
                  <a:pt x="6310198" y="1063403"/>
                </a:cubicBezTo>
                <a:cubicBezTo>
                  <a:pt x="6321460" y="1070918"/>
                  <a:pt x="6332721" y="1070918"/>
                  <a:pt x="6347736" y="1074676"/>
                </a:cubicBezTo>
                <a:cubicBezTo>
                  <a:pt x="6343983" y="1059645"/>
                  <a:pt x="6343983" y="1048373"/>
                  <a:pt x="6340229" y="1037100"/>
                </a:cubicBezTo>
                <a:cubicBezTo>
                  <a:pt x="6340229" y="1033342"/>
                  <a:pt x="6343983" y="1029585"/>
                  <a:pt x="6343983" y="1025827"/>
                </a:cubicBezTo>
                <a:cubicBezTo>
                  <a:pt x="6347736" y="1025827"/>
                  <a:pt x="6351490" y="1025827"/>
                  <a:pt x="6355244" y="1025827"/>
                </a:cubicBezTo>
                <a:cubicBezTo>
                  <a:pt x="6366506" y="1025827"/>
                  <a:pt x="6377767" y="1025827"/>
                  <a:pt x="6389029" y="1022069"/>
                </a:cubicBezTo>
                <a:cubicBezTo>
                  <a:pt x="6389029" y="1025827"/>
                  <a:pt x="6392783" y="1029585"/>
                  <a:pt x="6392783" y="1033342"/>
                </a:cubicBezTo>
                <a:cubicBezTo>
                  <a:pt x="6396536" y="1033342"/>
                  <a:pt x="6396536" y="1037100"/>
                  <a:pt x="6400290" y="1037100"/>
                </a:cubicBezTo>
                <a:cubicBezTo>
                  <a:pt x="6400290" y="1029585"/>
                  <a:pt x="6404044" y="1022069"/>
                  <a:pt x="6404044" y="1018312"/>
                </a:cubicBezTo>
                <a:cubicBezTo>
                  <a:pt x="6404044" y="1010797"/>
                  <a:pt x="6400290" y="1003281"/>
                  <a:pt x="6396536" y="999524"/>
                </a:cubicBezTo>
                <a:cubicBezTo>
                  <a:pt x="6415306" y="988251"/>
                  <a:pt x="6426567" y="976978"/>
                  <a:pt x="6441582" y="965705"/>
                </a:cubicBezTo>
                <a:cubicBezTo>
                  <a:pt x="6437829" y="961948"/>
                  <a:pt x="6437829" y="958190"/>
                  <a:pt x="6434075" y="954432"/>
                </a:cubicBezTo>
                <a:cubicBezTo>
                  <a:pt x="6445336" y="946917"/>
                  <a:pt x="6456598" y="939402"/>
                  <a:pt x="6467859" y="931887"/>
                </a:cubicBezTo>
                <a:cubicBezTo>
                  <a:pt x="6479121" y="931887"/>
                  <a:pt x="6490382" y="935644"/>
                  <a:pt x="6501644" y="939402"/>
                </a:cubicBezTo>
                <a:cubicBezTo>
                  <a:pt x="6501644" y="939402"/>
                  <a:pt x="6501644" y="935644"/>
                  <a:pt x="6501644" y="935644"/>
                </a:cubicBezTo>
                <a:cubicBezTo>
                  <a:pt x="6497890" y="931887"/>
                  <a:pt x="6490382" y="928129"/>
                  <a:pt x="6482875" y="920614"/>
                </a:cubicBezTo>
                <a:cubicBezTo>
                  <a:pt x="6486628" y="913099"/>
                  <a:pt x="6486628" y="901826"/>
                  <a:pt x="6501644" y="898068"/>
                </a:cubicBezTo>
                <a:cubicBezTo>
                  <a:pt x="6509151" y="894311"/>
                  <a:pt x="6520413" y="886795"/>
                  <a:pt x="6524167" y="871765"/>
                </a:cubicBezTo>
                <a:cubicBezTo>
                  <a:pt x="6524167" y="864250"/>
                  <a:pt x="6531674" y="856735"/>
                  <a:pt x="6542936" y="864250"/>
                </a:cubicBezTo>
                <a:cubicBezTo>
                  <a:pt x="6550444" y="856735"/>
                  <a:pt x="6557951" y="849219"/>
                  <a:pt x="6565459" y="841704"/>
                </a:cubicBezTo>
                <a:cubicBezTo>
                  <a:pt x="6569213" y="837947"/>
                  <a:pt x="6569213" y="830431"/>
                  <a:pt x="6572967" y="826674"/>
                </a:cubicBezTo>
                <a:cubicBezTo>
                  <a:pt x="6576720" y="819159"/>
                  <a:pt x="6580474" y="807886"/>
                  <a:pt x="6587982" y="796613"/>
                </a:cubicBezTo>
                <a:cubicBezTo>
                  <a:pt x="6595490" y="807886"/>
                  <a:pt x="6599244" y="815401"/>
                  <a:pt x="6606751" y="822916"/>
                </a:cubicBezTo>
                <a:cubicBezTo>
                  <a:pt x="6610505" y="819159"/>
                  <a:pt x="6614259" y="815401"/>
                  <a:pt x="6618013" y="811643"/>
                </a:cubicBezTo>
                <a:cubicBezTo>
                  <a:pt x="6610505" y="792855"/>
                  <a:pt x="6610505" y="789098"/>
                  <a:pt x="6636782" y="770310"/>
                </a:cubicBezTo>
                <a:cubicBezTo>
                  <a:pt x="6629274" y="751522"/>
                  <a:pt x="6644290" y="732734"/>
                  <a:pt x="6663059" y="728976"/>
                </a:cubicBezTo>
                <a:cubicBezTo>
                  <a:pt x="6674320" y="728976"/>
                  <a:pt x="6681828" y="725218"/>
                  <a:pt x="6689336" y="721461"/>
                </a:cubicBezTo>
                <a:cubicBezTo>
                  <a:pt x="6689336" y="717703"/>
                  <a:pt x="6689336" y="717703"/>
                  <a:pt x="6685582" y="713946"/>
                </a:cubicBezTo>
                <a:cubicBezTo>
                  <a:pt x="6681828" y="713946"/>
                  <a:pt x="6678074" y="710188"/>
                  <a:pt x="6674320" y="706430"/>
                </a:cubicBezTo>
                <a:cubicBezTo>
                  <a:pt x="6666813" y="706430"/>
                  <a:pt x="6666813" y="702673"/>
                  <a:pt x="6663059" y="695157"/>
                </a:cubicBezTo>
                <a:cubicBezTo>
                  <a:pt x="6678074" y="687642"/>
                  <a:pt x="6700597" y="710188"/>
                  <a:pt x="6708105" y="683885"/>
                </a:cubicBezTo>
                <a:cubicBezTo>
                  <a:pt x="6719366" y="687642"/>
                  <a:pt x="6730628" y="698915"/>
                  <a:pt x="6738135" y="683885"/>
                </a:cubicBezTo>
                <a:cubicBezTo>
                  <a:pt x="6730628" y="676369"/>
                  <a:pt x="6719366" y="672612"/>
                  <a:pt x="6708105" y="665097"/>
                </a:cubicBezTo>
                <a:cubicBezTo>
                  <a:pt x="6723120" y="661339"/>
                  <a:pt x="6738135" y="653824"/>
                  <a:pt x="6749397" y="646309"/>
                </a:cubicBezTo>
                <a:cubicBezTo>
                  <a:pt x="6749397" y="642551"/>
                  <a:pt x="6749397" y="642551"/>
                  <a:pt x="6749397" y="638793"/>
                </a:cubicBezTo>
                <a:cubicBezTo>
                  <a:pt x="6745643" y="638793"/>
                  <a:pt x="6741889" y="638793"/>
                  <a:pt x="6734382" y="635036"/>
                </a:cubicBezTo>
                <a:cubicBezTo>
                  <a:pt x="6738135" y="627521"/>
                  <a:pt x="6741889" y="620005"/>
                  <a:pt x="6749397" y="612490"/>
                </a:cubicBezTo>
                <a:cubicBezTo>
                  <a:pt x="6760658" y="597460"/>
                  <a:pt x="6771920" y="582429"/>
                  <a:pt x="6786935" y="571156"/>
                </a:cubicBezTo>
                <a:cubicBezTo>
                  <a:pt x="6798197" y="559884"/>
                  <a:pt x="6809458" y="556126"/>
                  <a:pt x="6820720" y="548611"/>
                </a:cubicBezTo>
                <a:cubicBezTo>
                  <a:pt x="6828227" y="541096"/>
                  <a:pt x="6831981" y="537338"/>
                  <a:pt x="6839489" y="529823"/>
                </a:cubicBezTo>
                <a:cubicBezTo>
                  <a:pt x="6850751" y="511035"/>
                  <a:pt x="6862012" y="507277"/>
                  <a:pt x="6880781" y="514792"/>
                </a:cubicBezTo>
                <a:cubicBezTo>
                  <a:pt x="6865766" y="541096"/>
                  <a:pt x="6850751" y="563641"/>
                  <a:pt x="6831981" y="586187"/>
                </a:cubicBezTo>
                <a:cubicBezTo>
                  <a:pt x="6824474" y="601217"/>
                  <a:pt x="6809458" y="612490"/>
                  <a:pt x="6790689" y="608733"/>
                </a:cubicBezTo>
                <a:cubicBezTo>
                  <a:pt x="6786935" y="608733"/>
                  <a:pt x="6783181" y="612490"/>
                  <a:pt x="6779428" y="612490"/>
                </a:cubicBezTo>
                <a:cubicBezTo>
                  <a:pt x="6779428" y="616248"/>
                  <a:pt x="6779428" y="616248"/>
                  <a:pt x="6783181" y="620005"/>
                </a:cubicBezTo>
                <a:cubicBezTo>
                  <a:pt x="6790689" y="616248"/>
                  <a:pt x="6798197" y="616248"/>
                  <a:pt x="6809458" y="616248"/>
                </a:cubicBezTo>
                <a:cubicBezTo>
                  <a:pt x="6809458" y="616248"/>
                  <a:pt x="6809458" y="616248"/>
                  <a:pt x="6813212" y="616248"/>
                </a:cubicBezTo>
                <a:cubicBezTo>
                  <a:pt x="6798197" y="631278"/>
                  <a:pt x="6786935" y="642551"/>
                  <a:pt x="6775674" y="657581"/>
                </a:cubicBezTo>
                <a:cubicBezTo>
                  <a:pt x="6771920" y="657581"/>
                  <a:pt x="6771920" y="661339"/>
                  <a:pt x="6771920" y="661339"/>
                </a:cubicBezTo>
                <a:cubicBezTo>
                  <a:pt x="6764412" y="672612"/>
                  <a:pt x="6764412" y="687642"/>
                  <a:pt x="6745643" y="687642"/>
                </a:cubicBezTo>
                <a:cubicBezTo>
                  <a:pt x="6741889" y="687642"/>
                  <a:pt x="6738135" y="698915"/>
                  <a:pt x="6730628" y="702673"/>
                </a:cubicBezTo>
                <a:cubicBezTo>
                  <a:pt x="6734382" y="706430"/>
                  <a:pt x="6734382" y="706430"/>
                  <a:pt x="6738135" y="710188"/>
                </a:cubicBezTo>
                <a:cubicBezTo>
                  <a:pt x="6723120" y="728976"/>
                  <a:pt x="6711859" y="747764"/>
                  <a:pt x="6696843" y="766552"/>
                </a:cubicBezTo>
                <a:cubicBezTo>
                  <a:pt x="6693089" y="770310"/>
                  <a:pt x="6700597" y="781582"/>
                  <a:pt x="6700597" y="789098"/>
                </a:cubicBezTo>
                <a:cubicBezTo>
                  <a:pt x="6681828" y="785340"/>
                  <a:pt x="6678074" y="796613"/>
                  <a:pt x="6670566" y="807886"/>
                </a:cubicBezTo>
                <a:cubicBezTo>
                  <a:pt x="6663059" y="815401"/>
                  <a:pt x="6659305" y="822916"/>
                  <a:pt x="6651797" y="830431"/>
                </a:cubicBezTo>
                <a:cubicBezTo>
                  <a:pt x="6651797" y="834189"/>
                  <a:pt x="6644290" y="830431"/>
                  <a:pt x="6640536" y="830431"/>
                </a:cubicBezTo>
                <a:cubicBezTo>
                  <a:pt x="6636782" y="834189"/>
                  <a:pt x="6636782" y="841704"/>
                  <a:pt x="6629274" y="845462"/>
                </a:cubicBezTo>
                <a:cubicBezTo>
                  <a:pt x="6606751" y="856735"/>
                  <a:pt x="6606751" y="856735"/>
                  <a:pt x="6618013" y="883038"/>
                </a:cubicBezTo>
                <a:cubicBezTo>
                  <a:pt x="6602997" y="894311"/>
                  <a:pt x="6584228" y="905584"/>
                  <a:pt x="6572967" y="920614"/>
                </a:cubicBezTo>
                <a:cubicBezTo>
                  <a:pt x="6565459" y="939402"/>
                  <a:pt x="6542936" y="943160"/>
                  <a:pt x="6535428" y="958190"/>
                </a:cubicBezTo>
                <a:cubicBezTo>
                  <a:pt x="6512905" y="995766"/>
                  <a:pt x="6471613" y="1014554"/>
                  <a:pt x="6445336" y="1048373"/>
                </a:cubicBezTo>
                <a:cubicBezTo>
                  <a:pt x="6437829" y="1055888"/>
                  <a:pt x="6430321" y="1055888"/>
                  <a:pt x="6422813" y="1063403"/>
                </a:cubicBezTo>
                <a:cubicBezTo>
                  <a:pt x="6419059" y="1063403"/>
                  <a:pt x="6411552" y="1067161"/>
                  <a:pt x="6411552" y="1070918"/>
                </a:cubicBezTo>
                <a:cubicBezTo>
                  <a:pt x="6407798" y="1082191"/>
                  <a:pt x="6404044" y="1093464"/>
                  <a:pt x="6385275" y="1100979"/>
                </a:cubicBezTo>
                <a:cubicBezTo>
                  <a:pt x="6392783" y="1104737"/>
                  <a:pt x="6396536" y="1108494"/>
                  <a:pt x="6400290" y="1108494"/>
                </a:cubicBezTo>
                <a:cubicBezTo>
                  <a:pt x="6389029" y="1112252"/>
                  <a:pt x="6377767" y="1116010"/>
                  <a:pt x="6362752" y="1119767"/>
                </a:cubicBezTo>
                <a:cubicBezTo>
                  <a:pt x="6366506" y="1123525"/>
                  <a:pt x="6366506" y="1127282"/>
                  <a:pt x="6366506" y="1131040"/>
                </a:cubicBezTo>
                <a:cubicBezTo>
                  <a:pt x="6374013" y="1131040"/>
                  <a:pt x="6385275" y="1131040"/>
                  <a:pt x="6392783" y="1131040"/>
                </a:cubicBezTo>
                <a:cubicBezTo>
                  <a:pt x="6411552" y="1123525"/>
                  <a:pt x="6430321" y="1119767"/>
                  <a:pt x="6449090" y="1112252"/>
                </a:cubicBezTo>
                <a:cubicBezTo>
                  <a:pt x="6460352" y="1112252"/>
                  <a:pt x="6471613" y="1108494"/>
                  <a:pt x="6464105" y="1093464"/>
                </a:cubicBezTo>
                <a:cubicBezTo>
                  <a:pt x="6475367" y="1093464"/>
                  <a:pt x="6482875" y="1093464"/>
                  <a:pt x="6494136" y="1093464"/>
                </a:cubicBezTo>
                <a:cubicBezTo>
                  <a:pt x="6490382" y="1097222"/>
                  <a:pt x="6486628" y="1100979"/>
                  <a:pt x="6482875" y="1104737"/>
                </a:cubicBezTo>
                <a:cubicBezTo>
                  <a:pt x="6482875" y="1108494"/>
                  <a:pt x="6482875" y="1108494"/>
                  <a:pt x="6482875" y="1108494"/>
                </a:cubicBezTo>
                <a:cubicBezTo>
                  <a:pt x="6512905" y="1100979"/>
                  <a:pt x="6546690" y="1097222"/>
                  <a:pt x="6572967" y="1082191"/>
                </a:cubicBezTo>
                <a:cubicBezTo>
                  <a:pt x="6591736" y="1093464"/>
                  <a:pt x="6610505" y="1078433"/>
                  <a:pt x="6629274" y="1074676"/>
                </a:cubicBezTo>
                <a:cubicBezTo>
                  <a:pt x="6633028" y="1070918"/>
                  <a:pt x="6640536" y="1070918"/>
                  <a:pt x="6644290" y="1070918"/>
                </a:cubicBezTo>
                <a:cubicBezTo>
                  <a:pt x="6663059" y="1067161"/>
                  <a:pt x="6681828" y="1063403"/>
                  <a:pt x="6696843" y="1055888"/>
                </a:cubicBezTo>
                <a:cubicBezTo>
                  <a:pt x="6719366" y="1055888"/>
                  <a:pt x="6738135" y="1052130"/>
                  <a:pt x="6749397" y="1037100"/>
                </a:cubicBezTo>
                <a:cubicBezTo>
                  <a:pt x="6760658" y="1025827"/>
                  <a:pt x="6771920" y="1014554"/>
                  <a:pt x="6790689" y="1018312"/>
                </a:cubicBezTo>
                <a:cubicBezTo>
                  <a:pt x="6786935" y="995766"/>
                  <a:pt x="6801951" y="995766"/>
                  <a:pt x="6813212" y="988251"/>
                </a:cubicBezTo>
                <a:cubicBezTo>
                  <a:pt x="6820720" y="984493"/>
                  <a:pt x="6828227" y="973220"/>
                  <a:pt x="6831981" y="961948"/>
                </a:cubicBezTo>
                <a:cubicBezTo>
                  <a:pt x="6835735" y="950675"/>
                  <a:pt x="6835735" y="943160"/>
                  <a:pt x="6843243" y="931887"/>
                </a:cubicBezTo>
                <a:cubicBezTo>
                  <a:pt x="6854504" y="920614"/>
                  <a:pt x="6865766" y="909341"/>
                  <a:pt x="6877027" y="901826"/>
                </a:cubicBezTo>
                <a:cubicBezTo>
                  <a:pt x="6888289" y="909341"/>
                  <a:pt x="6895797" y="916856"/>
                  <a:pt x="6903304" y="920614"/>
                </a:cubicBezTo>
                <a:cubicBezTo>
                  <a:pt x="6907058" y="920614"/>
                  <a:pt x="6907058" y="920614"/>
                  <a:pt x="6910812" y="916856"/>
                </a:cubicBezTo>
                <a:cubicBezTo>
                  <a:pt x="6907058" y="913099"/>
                  <a:pt x="6907058" y="905584"/>
                  <a:pt x="6907058" y="905584"/>
                </a:cubicBezTo>
                <a:cubicBezTo>
                  <a:pt x="6910812" y="894311"/>
                  <a:pt x="6910812" y="886795"/>
                  <a:pt x="6914566" y="879280"/>
                </a:cubicBezTo>
                <a:cubicBezTo>
                  <a:pt x="6918320" y="875523"/>
                  <a:pt x="6925827" y="871765"/>
                  <a:pt x="6929581" y="868007"/>
                </a:cubicBezTo>
                <a:cubicBezTo>
                  <a:pt x="6974627" y="849219"/>
                  <a:pt x="7000904" y="815401"/>
                  <a:pt x="7034688" y="781582"/>
                </a:cubicBezTo>
                <a:cubicBezTo>
                  <a:pt x="7034688" y="785340"/>
                  <a:pt x="7030935" y="789098"/>
                  <a:pt x="7030935" y="792855"/>
                </a:cubicBezTo>
                <a:cubicBezTo>
                  <a:pt x="7008412" y="826674"/>
                  <a:pt x="6989642" y="860492"/>
                  <a:pt x="6959612" y="883038"/>
                </a:cubicBezTo>
                <a:cubicBezTo>
                  <a:pt x="6944596" y="890553"/>
                  <a:pt x="6933335" y="905584"/>
                  <a:pt x="6922073" y="916856"/>
                </a:cubicBezTo>
                <a:cubicBezTo>
                  <a:pt x="6918320" y="924372"/>
                  <a:pt x="6914566" y="928129"/>
                  <a:pt x="6914566" y="935644"/>
                </a:cubicBezTo>
                <a:cubicBezTo>
                  <a:pt x="6922073" y="939402"/>
                  <a:pt x="6929581" y="939402"/>
                  <a:pt x="6937089" y="943160"/>
                </a:cubicBezTo>
                <a:cubicBezTo>
                  <a:pt x="6929581" y="946917"/>
                  <a:pt x="6922073" y="950675"/>
                  <a:pt x="6918320" y="954432"/>
                </a:cubicBezTo>
                <a:cubicBezTo>
                  <a:pt x="6914566" y="961948"/>
                  <a:pt x="6914566" y="969463"/>
                  <a:pt x="6910812" y="976978"/>
                </a:cubicBezTo>
                <a:cubicBezTo>
                  <a:pt x="6918320" y="973220"/>
                  <a:pt x="6922073" y="973220"/>
                  <a:pt x="6929581" y="973220"/>
                </a:cubicBezTo>
                <a:cubicBezTo>
                  <a:pt x="6933335" y="973220"/>
                  <a:pt x="6933335" y="969463"/>
                  <a:pt x="6937089" y="969463"/>
                </a:cubicBezTo>
                <a:cubicBezTo>
                  <a:pt x="6944596" y="988251"/>
                  <a:pt x="6918320" y="992008"/>
                  <a:pt x="6914566" y="1007039"/>
                </a:cubicBezTo>
                <a:cubicBezTo>
                  <a:pt x="6940843" y="1007039"/>
                  <a:pt x="6948350" y="984493"/>
                  <a:pt x="6963366" y="969463"/>
                </a:cubicBezTo>
                <a:cubicBezTo>
                  <a:pt x="6967119" y="969463"/>
                  <a:pt x="6970873" y="973220"/>
                  <a:pt x="6982135" y="980736"/>
                </a:cubicBezTo>
                <a:cubicBezTo>
                  <a:pt x="6970873" y="984493"/>
                  <a:pt x="6963366" y="984493"/>
                  <a:pt x="6959612" y="988251"/>
                </a:cubicBezTo>
                <a:cubicBezTo>
                  <a:pt x="6952104" y="992008"/>
                  <a:pt x="6948350" y="999524"/>
                  <a:pt x="6944596" y="1010797"/>
                </a:cubicBezTo>
                <a:cubicBezTo>
                  <a:pt x="6952104" y="1007039"/>
                  <a:pt x="6963366" y="1007039"/>
                  <a:pt x="6970873" y="1003281"/>
                </a:cubicBezTo>
                <a:cubicBezTo>
                  <a:pt x="6982135" y="999524"/>
                  <a:pt x="6993396" y="992008"/>
                  <a:pt x="7004658" y="992008"/>
                </a:cubicBezTo>
                <a:cubicBezTo>
                  <a:pt x="6997150" y="999524"/>
                  <a:pt x="6989642" y="1010797"/>
                  <a:pt x="6978381" y="1022069"/>
                </a:cubicBezTo>
                <a:cubicBezTo>
                  <a:pt x="6997150" y="1014554"/>
                  <a:pt x="7019673" y="1022069"/>
                  <a:pt x="7038442" y="1003281"/>
                </a:cubicBezTo>
                <a:cubicBezTo>
                  <a:pt x="7049704" y="995766"/>
                  <a:pt x="7064719" y="984493"/>
                  <a:pt x="7083488" y="999524"/>
                </a:cubicBezTo>
                <a:cubicBezTo>
                  <a:pt x="7090996" y="1003281"/>
                  <a:pt x="7102258" y="999524"/>
                  <a:pt x="7109765" y="995766"/>
                </a:cubicBezTo>
                <a:cubicBezTo>
                  <a:pt x="7117272" y="995766"/>
                  <a:pt x="7124780" y="995766"/>
                  <a:pt x="7136042" y="992008"/>
                </a:cubicBezTo>
                <a:cubicBezTo>
                  <a:pt x="7154811" y="988251"/>
                  <a:pt x="7173580" y="980736"/>
                  <a:pt x="7188596" y="976978"/>
                </a:cubicBezTo>
                <a:cubicBezTo>
                  <a:pt x="7196103" y="988251"/>
                  <a:pt x="7207364" y="995766"/>
                  <a:pt x="7214872" y="1007039"/>
                </a:cubicBezTo>
                <a:cubicBezTo>
                  <a:pt x="7199857" y="1007039"/>
                  <a:pt x="7184842" y="1007039"/>
                  <a:pt x="7169826" y="1003281"/>
                </a:cubicBezTo>
                <a:cubicBezTo>
                  <a:pt x="7158565" y="1003281"/>
                  <a:pt x="7147304" y="999524"/>
                  <a:pt x="7151057" y="1022069"/>
                </a:cubicBezTo>
                <a:cubicBezTo>
                  <a:pt x="7124780" y="1014554"/>
                  <a:pt x="7102258" y="1018312"/>
                  <a:pt x="7083488" y="1037100"/>
                </a:cubicBezTo>
                <a:cubicBezTo>
                  <a:pt x="7072227" y="1025827"/>
                  <a:pt x="7068473" y="1025827"/>
                  <a:pt x="7064719" y="1044615"/>
                </a:cubicBezTo>
                <a:cubicBezTo>
                  <a:pt x="7042196" y="1037100"/>
                  <a:pt x="7015919" y="1048373"/>
                  <a:pt x="7012165" y="1067161"/>
                </a:cubicBezTo>
                <a:cubicBezTo>
                  <a:pt x="7004658" y="1059645"/>
                  <a:pt x="6997150" y="1048373"/>
                  <a:pt x="6989642" y="1052130"/>
                </a:cubicBezTo>
                <a:cubicBezTo>
                  <a:pt x="6978381" y="1052130"/>
                  <a:pt x="6970873" y="1059645"/>
                  <a:pt x="6959612" y="1067161"/>
                </a:cubicBezTo>
                <a:cubicBezTo>
                  <a:pt x="6955858" y="1063403"/>
                  <a:pt x="6952104" y="1059645"/>
                  <a:pt x="6948350" y="1059645"/>
                </a:cubicBezTo>
                <a:cubicBezTo>
                  <a:pt x="6948350" y="1055888"/>
                  <a:pt x="6952104" y="1052130"/>
                  <a:pt x="6952104" y="1048373"/>
                </a:cubicBezTo>
                <a:cubicBezTo>
                  <a:pt x="6948350" y="1048373"/>
                  <a:pt x="6940843" y="1048373"/>
                  <a:pt x="6933335" y="1048373"/>
                </a:cubicBezTo>
                <a:cubicBezTo>
                  <a:pt x="6933335" y="1055888"/>
                  <a:pt x="6937089" y="1059645"/>
                  <a:pt x="6940843" y="1070918"/>
                </a:cubicBezTo>
                <a:cubicBezTo>
                  <a:pt x="6925827" y="1070918"/>
                  <a:pt x="6918320" y="1074676"/>
                  <a:pt x="6907058" y="1074676"/>
                </a:cubicBezTo>
                <a:cubicBezTo>
                  <a:pt x="6895797" y="1074676"/>
                  <a:pt x="6888289" y="1070918"/>
                  <a:pt x="6880781" y="1082191"/>
                </a:cubicBezTo>
                <a:cubicBezTo>
                  <a:pt x="6880781" y="1089706"/>
                  <a:pt x="6869520" y="1089706"/>
                  <a:pt x="6862012" y="1093464"/>
                </a:cubicBezTo>
                <a:cubicBezTo>
                  <a:pt x="6846997" y="1097222"/>
                  <a:pt x="6835735" y="1097222"/>
                  <a:pt x="6820720" y="1100979"/>
                </a:cubicBezTo>
                <a:cubicBezTo>
                  <a:pt x="6813212" y="1100979"/>
                  <a:pt x="6809458" y="1108494"/>
                  <a:pt x="6801951" y="1112252"/>
                </a:cubicBezTo>
                <a:cubicBezTo>
                  <a:pt x="6794443" y="1123525"/>
                  <a:pt x="6786935" y="1134798"/>
                  <a:pt x="6775674" y="1146070"/>
                </a:cubicBezTo>
                <a:cubicBezTo>
                  <a:pt x="6775674" y="1146070"/>
                  <a:pt x="6779428" y="1149828"/>
                  <a:pt x="6783181" y="1153586"/>
                </a:cubicBezTo>
                <a:cubicBezTo>
                  <a:pt x="6764412" y="1164858"/>
                  <a:pt x="6745643" y="1179889"/>
                  <a:pt x="6726874" y="1194919"/>
                </a:cubicBezTo>
                <a:cubicBezTo>
                  <a:pt x="6719366" y="1198677"/>
                  <a:pt x="6711859" y="1206192"/>
                  <a:pt x="6704351" y="1213707"/>
                </a:cubicBezTo>
                <a:cubicBezTo>
                  <a:pt x="6704351" y="1217465"/>
                  <a:pt x="6704351" y="1224980"/>
                  <a:pt x="6700597" y="1228738"/>
                </a:cubicBezTo>
                <a:cubicBezTo>
                  <a:pt x="6708105" y="1228738"/>
                  <a:pt x="6711859" y="1228738"/>
                  <a:pt x="6723120" y="1228738"/>
                </a:cubicBezTo>
                <a:cubicBezTo>
                  <a:pt x="6730628" y="1232495"/>
                  <a:pt x="6734382" y="1258799"/>
                  <a:pt x="6760658" y="1247526"/>
                </a:cubicBezTo>
                <a:cubicBezTo>
                  <a:pt x="6756905" y="1243768"/>
                  <a:pt x="6753151" y="1240011"/>
                  <a:pt x="6749397" y="1236253"/>
                </a:cubicBezTo>
                <a:cubicBezTo>
                  <a:pt x="6760658" y="1232495"/>
                  <a:pt x="6768166" y="1224980"/>
                  <a:pt x="6779428" y="1228738"/>
                </a:cubicBezTo>
                <a:cubicBezTo>
                  <a:pt x="6794443" y="1228738"/>
                  <a:pt x="6798197" y="1224980"/>
                  <a:pt x="6794443" y="1206192"/>
                </a:cubicBezTo>
                <a:cubicBezTo>
                  <a:pt x="6828227" y="1236253"/>
                  <a:pt x="6854504" y="1209950"/>
                  <a:pt x="6880781" y="1202435"/>
                </a:cubicBezTo>
                <a:cubicBezTo>
                  <a:pt x="6880781" y="1228738"/>
                  <a:pt x="6895797" y="1224980"/>
                  <a:pt x="6910812" y="1221223"/>
                </a:cubicBezTo>
                <a:cubicBezTo>
                  <a:pt x="6967119" y="1209950"/>
                  <a:pt x="7019673" y="1198677"/>
                  <a:pt x="7075981" y="1187404"/>
                </a:cubicBezTo>
                <a:cubicBezTo>
                  <a:pt x="7087242" y="1183646"/>
                  <a:pt x="7098504" y="1179889"/>
                  <a:pt x="7109765" y="1179889"/>
                </a:cubicBezTo>
                <a:cubicBezTo>
                  <a:pt x="7109765" y="1176131"/>
                  <a:pt x="7109765" y="1176131"/>
                  <a:pt x="7109765" y="1172374"/>
                </a:cubicBezTo>
                <a:cubicBezTo>
                  <a:pt x="7106011" y="1172374"/>
                  <a:pt x="7098504" y="1168616"/>
                  <a:pt x="7087242" y="1164858"/>
                </a:cubicBezTo>
                <a:cubicBezTo>
                  <a:pt x="7113519" y="1157343"/>
                  <a:pt x="7139796" y="1138555"/>
                  <a:pt x="7162318" y="1138555"/>
                </a:cubicBezTo>
                <a:cubicBezTo>
                  <a:pt x="7192350" y="1142313"/>
                  <a:pt x="7211118" y="1123525"/>
                  <a:pt x="7237396" y="1123525"/>
                </a:cubicBezTo>
                <a:cubicBezTo>
                  <a:pt x="7237396" y="1119767"/>
                  <a:pt x="7241149" y="1116010"/>
                  <a:pt x="7241149" y="1108494"/>
                </a:cubicBezTo>
                <a:cubicBezTo>
                  <a:pt x="7259918" y="1131040"/>
                  <a:pt x="7278688" y="1116010"/>
                  <a:pt x="7297456" y="1112252"/>
                </a:cubicBezTo>
                <a:cubicBezTo>
                  <a:pt x="7297456" y="1112252"/>
                  <a:pt x="7301210" y="1108494"/>
                  <a:pt x="7304964" y="1108494"/>
                </a:cubicBezTo>
                <a:cubicBezTo>
                  <a:pt x="7327488" y="1123525"/>
                  <a:pt x="7342503" y="1104737"/>
                  <a:pt x="7361272" y="1100979"/>
                </a:cubicBezTo>
                <a:cubicBezTo>
                  <a:pt x="7368780" y="1097222"/>
                  <a:pt x="7376288" y="1097222"/>
                  <a:pt x="7383795" y="1097222"/>
                </a:cubicBezTo>
                <a:cubicBezTo>
                  <a:pt x="7395056" y="1097222"/>
                  <a:pt x="7406318" y="1097222"/>
                  <a:pt x="7413826" y="1089706"/>
                </a:cubicBezTo>
                <a:cubicBezTo>
                  <a:pt x="7432595" y="1078433"/>
                  <a:pt x="7451364" y="1067161"/>
                  <a:pt x="7473887" y="1070918"/>
                </a:cubicBezTo>
                <a:cubicBezTo>
                  <a:pt x="7473887" y="1074676"/>
                  <a:pt x="7473887" y="1074676"/>
                  <a:pt x="7473887" y="1078433"/>
                </a:cubicBezTo>
                <a:cubicBezTo>
                  <a:pt x="7462626" y="1078433"/>
                  <a:pt x="7451364" y="1082191"/>
                  <a:pt x="7436348" y="1082191"/>
                </a:cubicBezTo>
                <a:cubicBezTo>
                  <a:pt x="7432595" y="1085949"/>
                  <a:pt x="7428841" y="1085949"/>
                  <a:pt x="7425087" y="1089706"/>
                </a:cubicBezTo>
                <a:cubicBezTo>
                  <a:pt x="7421334" y="1097222"/>
                  <a:pt x="7417580" y="1104737"/>
                  <a:pt x="7410072" y="1112252"/>
                </a:cubicBezTo>
                <a:cubicBezTo>
                  <a:pt x="7432595" y="1123525"/>
                  <a:pt x="7451364" y="1108494"/>
                  <a:pt x="7470133" y="1108494"/>
                </a:cubicBezTo>
                <a:cubicBezTo>
                  <a:pt x="7470133" y="1108494"/>
                  <a:pt x="7470133" y="1112252"/>
                  <a:pt x="7470133" y="1112252"/>
                </a:cubicBezTo>
                <a:cubicBezTo>
                  <a:pt x="7470133" y="1116010"/>
                  <a:pt x="7466380" y="1112252"/>
                  <a:pt x="7466380" y="1112252"/>
                </a:cubicBezTo>
                <a:cubicBezTo>
                  <a:pt x="7462626" y="1116010"/>
                  <a:pt x="7458872" y="1112252"/>
                  <a:pt x="7458872" y="1112252"/>
                </a:cubicBezTo>
                <a:cubicBezTo>
                  <a:pt x="7447610" y="1138555"/>
                  <a:pt x="7425087" y="1123525"/>
                  <a:pt x="7406318" y="1123525"/>
                </a:cubicBezTo>
                <a:cubicBezTo>
                  <a:pt x="7365026" y="1127282"/>
                  <a:pt x="7327488" y="1131040"/>
                  <a:pt x="7289949" y="1149828"/>
                </a:cubicBezTo>
                <a:cubicBezTo>
                  <a:pt x="7286195" y="1153586"/>
                  <a:pt x="7278688" y="1153586"/>
                  <a:pt x="7271180" y="1153586"/>
                </a:cubicBezTo>
                <a:cubicBezTo>
                  <a:pt x="7263672" y="1157343"/>
                  <a:pt x="7256164" y="1157343"/>
                  <a:pt x="7248657" y="1157343"/>
                </a:cubicBezTo>
                <a:cubicBezTo>
                  <a:pt x="7222380" y="1164858"/>
                  <a:pt x="7196103" y="1172374"/>
                  <a:pt x="7169826" y="1176131"/>
                </a:cubicBezTo>
                <a:cubicBezTo>
                  <a:pt x="7166072" y="1179889"/>
                  <a:pt x="7158565" y="1179889"/>
                  <a:pt x="7154811" y="1183646"/>
                </a:cubicBezTo>
                <a:cubicBezTo>
                  <a:pt x="7147304" y="1202435"/>
                  <a:pt x="7124780" y="1194919"/>
                  <a:pt x="7109765" y="1202435"/>
                </a:cubicBezTo>
                <a:cubicBezTo>
                  <a:pt x="7090996" y="1206192"/>
                  <a:pt x="7075981" y="1209950"/>
                  <a:pt x="7057211" y="1213707"/>
                </a:cubicBezTo>
                <a:cubicBezTo>
                  <a:pt x="7045950" y="1217465"/>
                  <a:pt x="7038442" y="1221223"/>
                  <a:pt x="7027181" y="1221223"/>
                </a:cubicBezTo>
                <a:cubicBezTo>
                  <a:pt x="6963366" y="1221223"/>
                  <a:pt x="6899550" y="1232495"/>
                  <a:pt x="6835735" y="1255041"/>
                </a:cubicBezTo>
                <a:cubicBezTo>
                  <a:pt x="6831981" y="1251283"/>
                  <a:pt x="6831981" y="1247526"/>
                  <a:pt x="6828227" y="1243768"/>
                </a:cubicBezTo>
                <a:cubicBezTo>
                  <a:pt x="6831981" y="1240011"/>
                  <a:pt x="6839489" y="1236253"/>
                  <a:pt x="6843243" y="1236253"/>
                </a:cubicBezTo>
                <a:cubicBezTo>
                  <a:pt x="6843243" y="1232495"/>
                  <a:pt x="6843243" y="1232495"/>
                  <a:pt x="6843243" y="1228738"/>
                </a:cubicBezTo>
                <a:cubicBezTo>
                  <a:pt x="6835735" y="1232495"/>
                  <a:pt x="6824474" y="1232495"/>
                  <a:pt x="6816966" y="1232495"/>
                </a:cubicBezTo>
                <a:cubicBezTo>
                  <a:pt x="6820720" y="1251283"/>
                  <a:pt x="6813212" y="1266314"/>
                  <a:pt x="6790689" y="1262556"/>
                </a:cubicBezTo>
                <a:cubicBezTo>
                  <a:pt x="6760658" y="1262556"/>
                  <a:pt x="6745643" y="1277587"/>
                  <a:pt x="6726874" y="1296375"/>
                </a:cubicBezTo>
                <a:cubicBezTo>
                  <a:pt x="6723120" y="1277587"/>
                  <a:pt x="6711859" y="1277587"/>
                  <a:pt x="6700597" y="1281344"/>
                </a:cubicBezTo>
                <a:cubicBezTo>
                  <a:pt x="6681828" y="1285102"/>
                  <a:pt x="6666813" y="1296375"/>
                  <a:pt x="6648043" y="1300132"/>
                </a:cubicBezTo>
                <a:cubicBezTo>
                  <a:pt x="6644290" y="1303890"/>
                  <a:pt x="6633028" y="1303890"/>
                  <a:pt x="6625520" y="1303890"/>
                </a:cubicBezTo>
                <a:cubicBezTo>
                  <a:pt x="6610505" y="1303890"/>
                  <a:pt x="6602997" y="1315163"/>
                  <a:pt x="6595490" y="1330193"/>
                </a:cubicBezTo>
                <a:cubicBezTo>
                  <a:pt x="6602997" y="1330193"/>
                  <a:pt x="6610505" y="1330193"/>
                  <a:pt x="6618013" y="1333951"/>
                </a:cubicBezTo>
                <a:cubicBezTo>
                  <a:pt x="6602997" y="1337708"/>
                  <a:pt x="6587982" y="1345224"/>
                  <a:pt x="6576720" y="1352739"/>
                </a:cubicBezTo>
                <a:cubicBezTo>
                  <a:pt x="6565459" y="1356496"/>
                  <a:pt x="6561705" y="1364012"/>
                  <a:pt x="6576720" y="1371527"/>
                </a:cubicBezTo>
                <a:cubicBezTo>
                  <a:pt x="6584228" y="1379042"/>
                  <a:pt x="6591736" y="1382800"/>
                  <a:pt x="6599244" y="1386557"/>
                </a:cubicBezTo>
                <a:cubicBezTo>
                  <a:pt x="6606751" y="1386557"/>
                  <a:pt x="6614259" y="1382800"/>
                  <a:pt x="6618013" y="1379042"/>
                </a:cubicBezTo>
                <a:cubicBezTo>
                  <a:pt x="6633028" y="1356496"/>
                  <a:pt x="6651797" y="1352739"/>
                  <a:pt x="6674320" y="1379042"/>
                </a:cubicBezTo>
                <a:cubicBezTo>
                  <a:pt x="6685582" y="1371527"/>
                  <a:pt x="6696843" y="1364012"/>
                  <a:pt x="6711859" y="1352739"/>
                </a:cubicBezTo>
                <a:cubicBezTo>
                  <a:pt x="6700597" y="1341466"/>
                  <a:pt x="6693089" y="1333951"/>
                  <a:pt x="6681828" y="1330193"/>
                </a:cubicBezTo>
                <a:cubicBezTo>
                  <a:pt x="6681828" y="1326436"/>
                  <a:pt x="6685582" y="1322678"/>
                  <a:pt x="6685582" y="1322678"/>
                </a:cubicBezTo>
                <a:cubicBezTo>
                  <a:pt x="6723120" y="1345224"/>
                  <a:pt x="6756905" y="1345224"/>
                  <a:pt x="6786935" y="1307648"/>
                </a:cubicBezTo>
                <a:cubicBezTo>
                  <a:pt x="6794443" y="1311405"/>
                  <a:pt x="6801951" y="1311405"/>
                  <a:pt x="6813212" y="1315163"/>
                </a:cubicBezTo>
                <a:cubicBezTo>
                  <a:pt x="6786935" y="1326436"/>
                  <a:pt x="6764412" y="1337708"/>
                  <a:pt x="6741889" y="1352739"/>
                </a:cubicBezTo>
                <a:cubicBezTo>
                  <a:pt x="6741889" y="1352739"/>
                  <a:pt x="6741889" y="1352739"/>
                  <a:pt x="6741889" y="1356496"/>
                </a:cubicBezTo>
                <a:cubicBezTo>
                  <a:pt x="6749397" y="1356496"/>
                  <a:pt x="6760658" y="1360254"/>
                  <a:pt x="6768166" y="1356496"/>
                </a:cubicBezTo>
                <a:cubicBezTo>
                  <a:pt x="6824474" y="1345224"/>
                  <a:pt x="6880781" y="1330193"/>
                  <a:pt x="6937089" y="1315163"/>
                </a:cubicBezTo>
                <a:cubicBezTo>
                  <a:pt x="6948350" y="1311405"/>
                  <a:pt x="6963366" y="1303890"/>
                  <a:pt x="6974627" y="1318920"/>
                </a:cubicBezTo>
                <a:cubicBezTo>
                  <a:pt x="6982135" y="1330193"/>
                  <a:pt x="6985889" y="1318920"/>
                  <a:pt x="6989642" y="1307648"/>
                </a:cubicBezTo>
                <a:cubicBezTo>
                  <a:pt x="7008412" y="1322678"/>
                  <a:pt x="7027181" y="1300132"/>
                  <a:pt x="7045950" y="1300132"/>
                </a:cubicBezTo>
                <a:cubicBezTo>
                  <a:pt x="7106011" y="1292617"/>
                  <a:pt x="7162318" y="1285102"/>
                  <a:pt x="7222380" y="1266314"/>
                </a:cubicBezTo>
                <a:cubicBezTo>
                  <a:pt x="7244903" y="1258799"/>
                  <a:pt x="7271180" y="1255041"/>
                  <a:pt x="7297456" y="1243768"/>
                </a:cubicBezTo>
                <a:cubicBezTo>
                  <a:pt x="7304964" y="1243768"/>
                  <a:pt x="7308718" y="1228738"/>
                  <a:pt x="7316226" y="1221223"/>
                </a:cubicBezTo>
                <a:cubicBezTo>
                  <a:pt x="7327488" y="1240011"/>
                  <a:pt x="7319980" y="1243768"/>
                  <a:pt x="7308718" y="1247526"/>
                </a:cubicBezTo>
                <a:cubicBezTo>
                  <a:pt x="7301210" y="1251283"/>
                  <a:pt x="7293703" y="1251283"/>
                  <a:pt x="7286195" y="1255041"/>
                </a:cubicBezTo>
                <a:cubicBezTo>
                  <a:pt x="7308718" y="1277587"/>
                  <a:pt x="7323734" y="1258799"/>
                  <a:pt x="7338749" y="1247526"/>
                </a:cubicBezTo>
                <a:cubicBezTo>
                  <a:pt x="7350010" y="1251283"/>
                  <a:pt x="7361272" y="1258799"/>
                  <a:pt x="7376288" y="1262556"/>
                </a:cubicBezTo>
                <a:cubicBezTo>
                  <a:pt x="7376288" y="1262556"/>
                  <a:pt x="7376288" y="1270071"/>
                  <a:pt x="7376288" y="1273829"/>
                </a:cubicBezTo>
                <a:cubicBezTo>
                  <a:pt x="7417580" y="1273829"/>
                  <a:pt x="7455118" y="1277587"/>
                  <a:pt x="7492656" y="1258799"/>
                </a:cubicBezTo>
                <a:cubicBezTo>
                  <a:pt x="7492656" y="1255041"/>
                  <a:pt x="7500164" y="1255041"/>
                  <a:pt x="7503918" y="1255041"/>
                </a:cubicBezTo>
                <a:cubicBezTo>
                  <a:pt x="7511426" y="1273829"/>
                  <a:pt x="7522687" y="1266314"/>
                  <a:pt x="7533948" y="1266314"/>
                </a:cubicBezTo>
                <a:cubicBezTo>
                  <a:pt x="7567733" y="1266314"/>
                  <a:pt x="7601518" y="1262556"/>
                  <a:pt x="7635302" y="1258799"/>
                </a:cubicBezTo>
                <a:cubicBezTo>
                  <a:pt x="7706625" y="1251283"/>
                  <a:pt x="7774194" y="1266314"/>
                  <a:pt x="7841763" y="1273829"/>
                </a:cubicBezTo>
                <a:cubicBezTo>
                  <a:pt x="7841763" y="1281344"/>
                  <a:pt x="7838009" y="1288859"/>
                  <a:pt x="7841763" y="1288859"/>
                </a:cubicBezTo>
                <a:cubicBezTo>
                  <a:pt x="7849270" y="1296375"/>
                  <a:pt x="7853024" y="1296375"/>
                  <a:pt x="7860532" y="1285102"/>
                </a:cubicBezTo>
                <a:cubicBezTo>
                  <a:pt x="7860532" y="1281344"/>
                  <a:pt x="7871794" y="1285102"/>
                  <a:pt x="7879302" y="1281344"/>
                </a:cubicBezTo>
                <a:cubicBezTo>
                  <a:pt x="7879302" y="1300132"/>
                  <a:pt x="7879302" y="1311405"/>
                  <a:pt x="7860532" y="1315163"/>
                </a:cubicBezTo>
                <a:cubicBezTo>
                  <a:pt x="7860532" y="1315163"/>
                  <a:pt x="7856778" y="1315163"/>
                  <a:pt x="7853024" y="1318920"/>
                </a:cubicBezTo>
                <a:cubicBezTo>
                  <a:pt x="7834256" y="1352739"/>
                  <a:pt x="7792963" y="1367769"/>
                  <a:pt x="7762932" y="1386557"/>
                </a:cubicBezTo>
                <a:cubicBezTo>
                  <a:pt x="7747917" y="1394073"/>
                  <a:pt x="7732902" y="1405345"/>
                  <a:pt x="7721640" y="1412861"/>
                </a:cubicBezTo>
                <a:cubicBezTo>
                  <a:pt x="7717886" y="1416618"/>
                  <a:pt x="7714132" y="1420376"/>
                  <a:pt x="7710378" y="1420376"/>
                </a:cubicBezTo>
                <a:cubicBezTo>
                  <a:pt x="7691610" y="1412861"/>
                  <a:pt x="7684102" y="1424133"/>
                  <a:pt x="7669086" y="1431649"/>
                </a:cubicBezTo>
                <a:cubicBezTo>
                  <a:pt x="7665332" y="1431649"/>
                  <a:pt x="7661579" y="1427891"/>
                  <a:pt x="7657825" y="1427891"/>
                </a:cubicBezTo>
                <a:cubicBezTo>
                  <a:pt x="7654071" y="1431649"/>
                  <a:pt x="7646564" y="1431649"/>
                  <a:pt x="7642810" y="1431649"/>
                </a:cubicBezTo>
                <a:cubicBezTo>
                  <a:pt x="7646564" y="1439164"/>
                  <a:pt x="7646564" y="1446679"/>
                  <a:pt x="7650318" y="1446679"/>
                </a:cubicBezTo>
                <a:cubicBezTo>
                  <a:pt x="7657825" y="1450437"/>
                  <a:pt x="7669086" y="1450437"/>
                  <a:pt x="7676594" y="1446679"/>
                </a:cubicBezTo>
                <a:cubicBezTo>
                  <a:pt x="7687856" y="1446679"/>
                  <a:pt x="7695364" y="1442921"/>
                  <a:pt x="7702871" y="1439164"/>
                </a:cubicBezTo>
                <a:cubicBezTo>
                  <a:pt x="7721640" y="1431649"/>
                  <a:pt x="7729148" y="1439164"/>
                  <a:pt x="7729148" y="1457952"/>
                </a:cubicBezTo>
                <a:cubicBezTo>
                  <a:pt x="7729148" y="1461710"/>
                  <a:pt x="7732902" y="1461710"/>
                  <a:pt x="7732902" y="1465467"/>
                </a:cubicBezTo>
                <a:cubicBezTo>
                  <a:pt x="7747917" y="1454194"/>
                  <a:pt x="7759178" y="1446679"/>
                  <a:pt x="7766686" y="1439164"/>
                </a:cubicBezTo>
                <a:cubicBezTo>
                  <a:pt x="7777948" y="1439164"/>
                  <a:pt x="7785456" y="1439164"/>
                  <a:pt x="7792963" y="1439164"/>
                </a:cubicBezTo>
                <a:cubicBezTo>
                  <a:pt x="7800471" y="1439164"/>
                  <a:pt x="7807978" y="1435406"/>
                  <a:pt x="7807978" y="1446679"/>
                </a:cubicBezTo>
                <a:cubicBezTo>
                  <a:pt x="7807978" y="1450437"/>
                  <a:pt x="7815486" y="1454194"/>
                  <a:pt x="7819240" y="1461710"/>
                </a:cubicBezTo>
                <a:cubicBezTo>
                  <a:pt x="7819240" y="1457952"/>
                  <a:pt x="7822994" y="1457952"/>
                  <a:pt x="7822994" y="1457952"/>
                </a:cubicBezTo>
                <a:cubicBezTo>
                  <a:pt x="7822994" y="1450437"/>
                  <a:pt x="7822994" y="1442921"/>
                  <a:pt x="7822994" y="1435406"/>
                </a:cubicBezTo>
                <a:cubicBezTo>
                  <a:pt x="7838009" y="1446679"/>
                  <a:pt x="7849270" y="1457952"/>
                  <a:pt x="7864286" y="1442921"/>
                </a:cubicBezTo>
                <a:cubicBezTo>
                  <a:pt x="7868040" y="1442921"/>
                  <a:pt x="7864286" y="1431649"/>
                  <a:pt x="7868040" y="1427891"/>
                </a:cubicBezTo>
                <a:cubicBezTo>
                  <a:pt x="7864286" y="1424133"/>
                  <a:pt x="7864286" y="1424133"/>
                  <a:pt x="7864286" y="1424133"/>
                </a:cubicBezTo>
                <a:cubicBezTo>
                  <a:pt x="7890563" y="1420376"/>
                  <a:pt x="7916840" y="1416618"/>
                  <a:pt x="7946870" y="1412861"/>
                </a:cubicBezTo>
                <a:cubicBezTo>
                  <a:pt x="7946870" y="1416618"/>
                  <a:pt x="7946870" y="1416618"/>
                  <a:pt x="7946870" y="1420376"/>
                </a:cubicBezTo>
                <a:cubicBezTo>
                  <a:pt x="7943116" y="1420376"/>
                  <a:pt x="7935609" y="1424133"/>
                  <a:pt x="7931855" y="1427891"/>
                </a:cubicBezTo>
                <a:cubicBezTo>
                  <a:pt x="7928101" y="1435406"/>
                  <a:pt x="7928101" y="1442921"/>
                  <a:pt x="7928101" y="1454194"/>
                </a:cubicBezTo>
                <a:cubicBezTo>
                  <a:pt x="7969394" y="1469225"/>
                  <a:pt x="8021947" y="1454194"/>
                  <a:pt x="8033208" y="1424133"/>
                </a:cubicBezTo>
                <a:cubicBezTo>
                  <a:pt x="8044470" y="1424133"/>
                  <a:pt x="8051978" y="1424133"/>
                  <a:pt x="8063240" y="1424133"/>
                </a:cubicBezTo>
                <a:cubicBezTo>
                  <a:pt x="8066993" y="1442921"/>
                  <a:pt x="8082008" y="1442921"/>
                  <a:pt x="8100778" y="1435406"/>
                </a:cubicBezTo>
                <a:cubicBezTo>
                  <a:pt x="8123300" y="1427891"/>
                  <a:pt x="8149578" y="1424133"/>
                  <a:pt x="8164593" y="1397830"/>
                </a:cubicBezTo>
                <a:cubicBezTo>
                  <a:pt x="8168346" y="1390315"/>
                  <a:pt x="8187116" y="1390315"/>
                  <a:pt x="8198378" y="1382800"/>
                </a:cubicBezTo>
                <a:cubicBezTo>
                  <a:pt x="8198378" y="1405345"/>
                  <a:pt x="8183362" y="1424133"/>
                  <a:pt x="8160839" y="1427891"/>
                </a:cubicBezTo>
                <a:cubicBezTo>
                  <a:pt x="8160839" y="1431649"/>
                  <a:pt x="8164593" y="1435406"/>
                  <a:pt x="8164593" y="1442921"/>
                </a:cubicBezTo>
                <a:cubicBezTo>
                  <a:pt x="8164593" y="1439164"/>
                  <a:pt x="8168346" y="1439164"/>
                  <a:pt x="8168346" y="1439164"/>
                </a:cubicBezTo>
                <a:cubicBezTo>
                  <a:pt x="8187116" y="1446679"/>
                  <a:pt x="8205885" y="1450437"/>
                  <a:pt x="8228408" y="1457952"/>
                </a:cubicBezTo>
                <a:cubicBezTo>
                  <a:pt x="8224654" y="1461710"/>
                  <a:pt x="8224654" y="1461710"/>
                  <a:pt x="8224654" y="1465467"/>
                </a:cubicBezTo>
                <a:cubicBezTo>
                  <a:pt x="8232162" y="1461710"/>
                  <a:pt x="8235916" y="1457952"/>
                  <a:pt x="8239670" y="1454194"/>
                </a:cubicBezTo>
                <a:cubicBezTo>
                  <a:pt x="8247177" y="1465467"/>
                  <a:pt x="8254685" y="1469225"/>
                  <a:pt x="8262192" y="1476740"/>
                </a:cubicBezTo>
                <a:cubicBezTo>
                  <a:pt x="8258438" y="1476740"/>
                  <a:pt x="8254685" y="1476740"/>
                  <a:pt x="8254685" y="1476740"/>
                </a:cubicBezTo>
                <a:cubicBezTo>
                  <a:pt x="8247177" y="1480497"/>
                  <a:pt x="8239670" y="1480497"/>
                  <a:pt x="8235916" y="1484255"/>
                </a:cubicBezTo>
                <a:cubicBezTo>
                  <a:pt x="8239670" y="1488013"/>
                  <a:pt x="8243424" y="1495528"/>
                  <a:pt x="8250931" y="1495528"/>
                </a:cubicBezTo>
                <a:cubicBezTo>
                  <a:pt x="8258438" y="1499285"/>
                  <a:pt x="8269700" y="1499285"/>
                  <a:pt x="8280962" y="1506801"/>
                </a:cubicBezTo>
                <a:cubicBezTo>
                  <a:pt x="8269700" y="1518074"/>
                  <a:pt x="8258438" y="1529346"/>
                  <a:pt x="8247177" y="1540619"/>
                </a:cubicBezTo>
                <a:cubicBezTo>
                  <a:pt x="8262192" y="1544377"/>
                  <a:pt x="8273454" y="1544377"/>
                  <a:pt x="8280962" y="1529346"/>
                </a:cubicBezTo>
                <a:cubicBezTo>
                  <a:pt x="8292224" y="1533104"/>
                  <a:pt x="8299731" y="1536862"/>
                  <a:pt x="8307238" y="1536862"/>
                </a:cubicBezTo>
                <a:cubicBezTo>
                  <a:pt x="8314746" y="1559407"/>
                  <a:pt x="8314746" y="1559407"/>
                  <a:pt x="8333516" y="1563165"/>
                </a:cubicBezTo>
                <a:cubicBezTo>
                  <a:pt x="8318500" y="1574438"/>
                  <a:pt x="8318500" y="1578195"/>
                  <a:pt x="8341023" y="1589468"/>
                </a:cubicBezTo>
                <a:cubicBezTo>
                  <a:pt x="8337270" y="1593226"/>
                  <a:pt x="8337270" y="1600741"/>
                  <a:pt x="8337270" y="1608256"/>
                </a:cubicBezTo>
                <a:cubicBezTo>
                  <a:pt x="8352284" y="1604498"/>
                  <a:pt x="8367300" y="1604498"/>
                  <a:pt x="8382315" y="1600741"/>
                </a:cubicBezTo>
                <a:cubicBezTo>
                  <a:pt x="8382315" y="1600741"/>
                  <a:pt x="8382315" y="1604498"/>
                  <a:pt x="8382315" y="1604498"/>
                </a:cubicBezTo>
                <a:cubicBezTo>
                  <a:pt x="8359792" y="1619529"/>
                  <a:pt x="8337270" y="1634559"/>
                  <a:pt x="8314746" y="1645832"/>
                </a:cubicBezTo>
                <a:cubicBezTo>
                  <a:pt x="8314746" y="1649590"/>
                  <a:pt x="8314746" y="1649590"/>
                  <a:pt x="8314746" y="1653348"/>
                </a:cubicBezTo>
                <a:cubicBezTo>
                  <a:pt x="8337270" y="1653348"/>
                  <a:pt x="8356038" y="1653348"/>
                  <a:pt x="8374808" y="1653348"/>
                </a:cubicBezTo>
                <a:cubicBezTo>
                  <a:pt x="8378562" y="1653348"/>
                  <a:pt x="8378562" y="1657105"/>
                  <a:pt x="8378562" y="1657105"/>
                </a:cubicBezTo>
                <a:cubicBezTo>
                  <a:pt x="8367300" y="1660863"/>
                  <a:pt x="8359792" y="1664620"/>
                  <a:pt x="8348531" y="1668378"/>
                </a:cubicBezTo>
                <a:cubicBezTo>
                  <a:pt x="8348531" y="1672135"/>
                  <a:pt x="8348531" y="1679651"/>
                  <a:pt x="8352284" y="1683408"/>
                </a:cubicBezTo>
                <a:cubicBezTo>
                  <a:pt x="8378562" y="1690923"/>
                  <a:pt x="8408592" y="1694681"/>
                  <a:pt x="8438623" y="1702196"/>
                </a:cubicBezTo>
                <a:cubicBezTo>
                  <a:pt x="8431115" y="1702196"/>
                  <a:pt x="8427361" y="1705954"/>
                  <a:pt x="8423608" y="1709712"/>
                </a:cubicBezTo>
                <a:cubicBezTo>
                  <a:pt x="8423608" y="1709712"/>
                  <a:pt x="8423608" y="1713469"/>
                  <a:pt x="8423608" y="1713469"/>
                </a:cubicBezTo>
                <a:cubicBezTo>
                  <a:pt x="8434869" y="1724742"/>
                  <a:pt x="8442377" y="1732257"/>
                  <a:pt x="8449884" y="1743530"/>
                </a:cubicBezTo>
                <a:cubicBezTo>
                  <a:pt x="8457392" y="1754803"/>
                  <a:pt x="8468654" y="1758560"/>
                  <a:pt x="8479915" y="1747288"/>
                </a:cubicBezTo>
                <a:cubicBezTo>
                  <a:pt x="8472407" y="1736015"/>
                  <a:pt x="8464900" y="1724742"/>
                  <a:pt x="8453638" y="1713469"/>
                </a:cubicBezTo>
                <a:cubicBezTo>
                  <a:pt x="8457392" y="1709712"/>
                  <a:pt x="8464900" y="1705954"/>
                  <a:pt x="8468654" y="1705954"/>
                </a:cubicBezTo>
                <a:cubicBezTo>
                  <a:pt x="8472407" y="1717227"/>
                  <a:pt x="8476161" y="1724742"/>
                  <a:pt x="8479915" y="1732257"/>
                </a:cubicBezTo>
                <a:cubicBezTo>
                  <a:pt x="8483669" y="1743530"/>
                  <a:pt x="8483669" y="1754803"/>
                  <a:pt x="8491177" y="1762318"/>
                </a:cubicBezTo>
                <a:cubicBezTo>
                  <a:pt x="8498684" y="1773591"/>
                  <a:pt x="8513700" y="1781106"/>
                  <a:pt x="8524961" y="1792379"/>
                </a:cubicBezTo>
                <a:cubicBezTo>
                  <a:pt x="8524961" y="1792379"/>
                  <a:pt x="8524961" y="1799894"/>
                  <a:pt x="8521207" y="1803652"/>
                </a:cubicBezTo>
                <a:cubicBezTo>
                  <a:pt x="8509946" y="1803652"/>
                  <a:pt x="8498684" y="1799894"/>
                  <a:pt x="8494930" y="1803652"/>
                </a:cubicBezTo>
                <a:cubicBezTo>
                  <a:pt x="8487423" y="1803652"/>
                  <a:pt x="8487423" y="1818682"/>
                  <a:pt x="8487423" y="1829955"/>
                </a:cubicBezTo>
                <a:cubicBezTo>
                  <a:pt x="8509946" y="1822440"/>
                  <a:pt x="8528715" y="1818682"/>
                  <a:pt x="8551238" y="1814924"/>
                </a:cubicBezTo>
                <a:cubicBezTo>
                  <a:pt x="8570007" y="1822440"/>
                  <a:pt x="8558746" y="1841228"/>
                  <a:pt x="8562499" y="1852501"/>
                </a:cubicBezTo>
                <a:cubicBezTo>
                  <a:pt x="8562499" y="1856258"/>
                  <a:pt x="8551238" y="1860016"/>
                  <a:pt x="8547484" y="1860016"/>
                </a:cubicBezTo>
                <a:cubicBezTo>
                  <a:pt x="8532469" y="1863773"/>
                  <a:pt x="8517453" y="1863773"/>
                  <a:pt x="8502438" y="1863773"/>
                </a:cubicBezTo>
                <a:cubicBezTo>
                  <a:pt x="8502438" y="1860016"/>
                  <a:pt x="8506192" y="1860016"/>
                  <a:pt x="8506192" y="1856258"/>
                </a:cubicBezTo>
                <a:cubicBezTo>
                  <a:pt x="8509946" y="1852501"/>
                  <a:pt x="8513700" y="1844985"/>
                  <a:pt x="8513700" y="1844985"/>
                </a:cubicBezTo>
                <a:cubicBezTo>
                  <a:pt x="8513700" y="1841228"/>
                  <a:pt x="8506192" y="1837470"/>
                  <a:pt x="8502438" y="1837470"/>
                </a:cubicBezTo>
                <a:cubicBezTo>
                  <a:pt x="8483669" y="1829955"/>
                  <a:pt x="8461146" y="1833713"/>
                  <a:pt x="8438623" y="1837470"/>
                </a:cubicBezTo>
                <a:cubicBezTo>
                  <a:pt x="8423608" y="1841228"/>
                  <a:pt x="8408592" y="1844985"/>
                  <a:pt x="8393577" y="1848743"/>
                </a:cubicBezTo>
                <a:cubicBezTo>
                  <a:pt x="8393577" y="1852501"/>
                  <a:pt x="8389823" y="1856258"/>
                  <a:pt x="8389823" y="1860016"/>
                </a:cubicBezTo>
                <a:cubicBezTo>
                  <a:pt x="8386069" y="1860016"/>
                  <a:pt x="8393577" y="1863773"/>
                  <a:pt x="8393577" y="1863773"/>
                </a:cubicBezTo>
                <a:cubicBezTo>
                  <a:pt x="8404838" y="1863773"/>
                  <a:pt x="8416100" y="1875046"/>
                  <a:pt x="8427361" y="1863773"/>
                </a:cubicBezTo>
                <a:cubicBezTo>
                  <a:pt x="8427361" y="1863773"/>
                  <a:pt x="8442377" y="1871289"/>
                  <a:pt x="8449884" y="1871289"/>
                </a:cubicBezTo>
                <a:cubicBezTo>
                  <a:pt x="8461146" y="1875046"/>
                  <a:pt x="8472407" y="1875046"/>
                  <a:pt x="8483669" y="1875046"/>
                </a:cubicBezTo>
                <a:cubicBezTo>
                  <a:pt x="8491177" y="1886319"/>
                  <a:pt x="8502438" y="1901350"/>
                  <a:pt x="8513700" y="1916380"/>
                </a:cubicBezTo>
                <a:cubicBezTo>
                  <a:pt x="8521207" y="1912622"/>
                  <a:pt x="8524961" y="1905107"/>
                  <a:pt x="8528715" y="1901350"/>
                </a:cubicBezTo>
                <a:cubicBezTo>
                  <a:pt x="8532469" y="1908865"/>
                  <a:pt x="8536223" y="1916380"/>
                  <a:pt x="8539976" y="1923895"/>
                </a:cubicBezTo>
                <a:cubicBezTo>
                  <a:pt x="8524961" y="1927653"/>
                  <a:pt x="8509946" y="1927653"/>
                  <a:pt x="8517453" y="1946441"/>
                </a:cubicBezTo>
                <a:cubicBezTo>
                  <a:pt x="8536223" y="1938926"/>
                  <a:pt x="8543730" y="1953956"/>
                  <a:pt x="8554992" y="1965229"/>
                </a:cubicBezTo>
                <a:cubicBezTo>
                  <a:pt x="8570007" y="1976502"/>
                  <a:pt x="8585022" y="1972744"/>
                  <a:pt x="8592530" y="1961471"/>
                </a:cubicBezTo>
                <a:cubicBezTo>
                  <a:pt x="8600038" y="1950198"/>
                  <a:pt x="8611299" y="1957714"/>
                  <a:pt x="8622561" y="1950198"/>
                </a:cubicBezTo>
                <a:cubicBezTo>
                  <a:pt x="8615053" y="1972744"/>
                  <a:pt x="8600038" y="1980259"/>
                  <a:pt x="8581269" y="1980259"/>
                </a:cubicBezTo>
                <a:cubicBezTo>
                  <a:pt x="8588776" y="1987774"/>
                  <a:pt x="8592530" y="1991532"/>
                  <a:pt x="8596284" y="1991532"/>
                </a:cubicBezTo>
                <a:cubicBezTo>
                  <a:pt x="8577515" y="2017835"/>
                  <a:pt x="8562499" y="2044139"/>
                  <a:pt x="8543730" y="2070442"/>
                </a:cubicBezTo>
                <a:cubicBezTo>
                  <a:pt x="8543730" y="2074199"/>
                  <a:pt x="8539976" y="2074199"/>
                  <a:pt x="8539976" y="2077957"/>
                </a:cubicBezTo>
                <a:cubicBezTo>
                  <a:pt x="8524961" y="2085472"/>
                  <a:pt x="8513700" y="2089230"/>
                  <a:pt x="8498684" y="2096745"/>
                </a:cubicBezTo>
                <a:cubicBezTo>
                  <a:pt x="8491177" y="2100503"/>
                  <a:pt x="8487423" y="2104260"/>
                  <a:pt x="8476161" y="2108018"/>
                </a:cubicBezTo>
                <a:cubicBezTo>
                  <a:pt x="8476161" y="2111775"/>
                  <a:pt x="8472407" y="2123048"/>
                  <a:pt x="8472407" y="2130563"/>
                </a:cubicBezTo>
                <a:cubicBezTo>
                  <a:pt x="8464900" y="2130563"/>
                  <a:pt x="8457392" y="2134321"/>
                  <a:pt x="8446131" y="2134321"/>
                </a:cubicBezTo>
                <a:cubicBezTo>
                  <a:pt x="8449884" y="2141836"/>
                  <a:pt x="8449884" y="2145594"/>
                  <a:pt x="8453638" y="2149351"/>
                </a:cubicBezTo>
                <a:cubicBezTo>
                  <a:pt x="8442377" y="2156867"/>
                  <a:pt x="8434869" y="2164382"/>
                  <a:pt x="8423608" y="2171897"/>
                </a:cubicBezTo>
                <a:cubicBezTo>
                  <a:pt x="8423608" y="2175655"/>
                  <a:pt x="8423608" y="2175655"/>
                  <a:pt x="8423608" y="2179412"/>
                </a:cubicBezTo>
                <a:cubicBezTo>
                  <a:pt x="8434869" y="2179412"/>
                  <a:pt x="8446131" y="2179412"/>
                  <a:pt x="8453638" y="2179412"/>
                </a:cubicBezTo>
                <a:cubicBezTo>
                  <a:pt x="8468654" y="2175655"/>
                  <a:pt x="8483669" y="2164382"/>
                  <a:pt x="8498684" y="2183170"/>
                </a:cubicBezTo>
                <a:cubicBezTo>
                  <a:pt x="8502438" y="2186928"/>
                  <a:pt x="8521207" y="2179412"/>
                  <a:pt x="8532469" y="2175655"/>
                </a:cubicBezTo>
                <a:cubicBezTo>
                  <a:pt x="8528715" y="2171897"/>
                  <a:pt x="8528715" y="2168140"/>
                  <a:pt x="8524961" y="2164382"/>
                </a:cubicBezTo>
                <a:cubicBezTo>
                  <a:pt x="8539976" y="2164382"/>
                  <a:pt x="8554992" y="2164382"/>
                  <a:pt x="8573761" y="2164382"/>
                </a:cubicBezTo>
                <a:cubicBezTo>
                  <a:pt x="8573761" y="2168140"/>
                  <a:pt x="8577515" y="2171897"/>
                  <a:pt x="8581269" y="2183170"/>
                </a:cubicBezTo>
                <a:cubicBezTo>
                  <a:pt x="8588776" y="2175655"/>
                  <a:pt x="8596284" y="2164382"/>
                  <a:pt x="8603792" y="2160625"/>
                </a:cubicBezTo>
                <a:cubicBezTo>
                  <a:pt x="8618807" y="2160625"/>
                  <a:pt x="8633822" y="2164382"/>
                  <a:pt x="8652592" y="2168140"/>
                </a:cubicBezTo>
                <a:cubicBezTo>
                  <a:pt x="8652592" y="2160625"/>
                  <a:pt x="8652592" y="2156867"/>
                  <a:pt x="8652592" y="2145594"/>
                </a:cubicBezTo>
                <a:cubicBezTo>
                  <a:pt x="8667607" y="2153109"/>
                  <a:pt x="8682622" y="2156867"/>
                  <a:pt x="8697638" y="2164382"/>
                </a:cubicBezTo>
                <a:cubicBezTo>
                  <a:pt x="8693884" y="2179412"/>
                  <a:pt x="8675115" y="2201958"/>
                  <a:pt x="8712653" y="2205716"/>
                </a:cubicBezTo>
                <a:cubicBezTo>
                  <a:pt x="8708899" y="2209473"/>
                  <a:pt x="8705145" y="2209473"/>
                  <a:pt x="8705145" y="2209473"/>
                </a:cubicBezTo>
                <a:cubicBezTo>
                  <a:pt x="8697638" y="2213231"/>
                  <a:pt x="8693884" y="2209473"/>
                  <a:pt x="8686376" y="2209473"/>
                </a:cubicBezTo>
                <a:cubicBezTo>
                  <a:pt x="8693884" y="2216989"/>
                  <a:pt x="8697638" y="2224504"/>
                  <a:pt x="8701391" y="2232019"/>
                </a:cubicBezTo>
                <a:cubicBezTo>
                  <a:pt x="8705145" y="2235776"/>
                  <a:pt x="8712653" y="2232019"/>
                  <a:pt x="8716407" y="2235776"/>
                </a:cubicBezTo>
                <a:cubicBezTo>
                  <a:pt x="8723914" y="2247049"/>
                  <a:pt x="8731422" y="2254564"/>
                  <a:pt x="8735176" y="2262080"/>
                </a:cubicBezTo>
                <a:cubicBezTo>
                  <a:pt x="8720161" y="2262080"/>
                  <a:pt x="8708899" y="2292141"/>
                  <a:pt x="8690130" y="2277110"/>
                </a:cubicBezTo>
                <a:cubicBezTo>
                  <a:pt x="8686376" y="2288383"/>
                  <a:pt x="8682622" y="2292141"/>
                  <a:pt x="8678868" y="2299656"/>
                </a:cubicBezTo>
                <a:cubicBezTo>
                  <a:pt x="8675115" y="2295898"/>
                  <a:pt x="8671361" y="2295898"/>
                  <a:pt x="8667607" y="2292141"/>
                </a:cubicBezTo>
                <a:cubicBezTo>
                  <a:pt x="8667607" y="2292141"/>
                  <a:pt x="8667607" y="2288383"/>
                  <a:pt x="8667607" y="2284626"/>
                </a:cubicBezTo>
                <a:cubicBezTo>
                  <a:pt x="8652592" y="2295898"/>
                  <a:pt x="8641330" y="2303413"/>
                  <a:pt x="8626315" y="2314686"/>
                </a:cubicBezTo>
                <a:cubicBezTo>
                  <a:pt x="8633822" y="2314686"/>
                  <a:pt x="8637576" y="2318444"/>
                  <a:pt x="8648838" y="2318444"/>
                </a:cubicBezTo>
                <a:cubicBezTo>
                  <a:pt x="8637576" y="2325959"/>
                  <a:pt x="8630068" y="2333474"/>
                  <a:pt x="8618807" y="2340989"/>
                </a:cubicBezTo>
                <a:cubicBezTo>
                  <a:pt x="8611299" y="2348505"/>
                  <a:pt x="8600038" y="2352263"/>
                  <a:pt x="8592530" y="2359778"/>
                </a:cubicBezTo>
                <a:cubicBezTo>
                  <a:pt x="8585022" y="2371050"/>
                  <a:pt x="8573761" y="2374808"/>
                  <a:pt x="8566253" y="2359778"/>
                </a:cubicBezTo>
                <a:cubicBezTo>
                  <a:pt x="8566253" y="2356020"/>
                  <a:pt x="8562499" y="2356020"/>
                  <a:pt x="8558746" y="2348505"/>
                </a:cubicBezTo>
                <a:cubicBezTo>
                  <a:pt x="8551238" y="2356020"/>
                  <a:pt x="8547484" y="2363535"/>
                  <a:pt x="8539976" y="2367293"/>
                </a:cubicBezTo>
                <a:cubicBezTo>
                  <a:pt x="8554992" y="2374808"/>
                  <a:pt x="8577515" y="2367293"/>
                  <a:pt x="8577515" y="2389838"/>
                </a:cubicBezTo>
                <a:cubicBezTo>
                  <a:pt x="8581269" y="2397354"/>
                  <a:pt x="8570007" y="2404869"/>
                  <a:pt x="8566253" y="2416142"/>
                </a:cubicBezTo>
                <a:cubicBezTo>
                  <a:pt x="8566253" y="2412384"/>
                  <a:pt x="8566253" y="2408627"/>
                  <a:pt x="8562499" y="2408627"/>
                </a:cubicBezTo>
                <a:cubicBezTo>
                  <a:pt x="8554992" y="2408627"/>
                  <a:pt x="8543730" y="2408627"/>
                  <a:pt x="8536223" y="2412384"/>
                </a:cubicBezTo>
                <a:cubicBezTo>
                  <a:pt x="8521207" y="2416142"/>
                  <a:pt x="8513700" y="2431172"/>
                  <a:pt x="8532469" y="2446202"/>
                </a:cubicBezTo>
                <a:cubicBezTo>
                  <a:pt x="8509946" y="2446202"/>
                  <a:pt x="8491177" y="2446202"/>
                  <a:pt x="8472407" y="2446202"/>
                </a:cubicBezTo>
                <a:cubicBezTo>
                  <a:pt x="8483669" y="2438687"/>
                  <a:pt x="8491177" y="2434930"/>
                  <a:pt x="8502438" y="2431172"/>
                </a:cubicBezTo>
                <a:cubicBezTo>
                  <a:pt x="8453638" y="2419899"/>
                  <a:pt x="8423608" y="2431172"/>
                  <a:pt x="8397331" y="2468748"/>
                </a:cubicBezTo>
                <a:cubicBezTo>
                  <a:pt x="8397331" y="2468748"/>
                  <a:pt x="8393577" y="2472506"/>
                  <a:pt x="8393577" y="2472506"/>
                </a:cubicBezTo>
                <a:cubicBezTo>
                  <a:pt x="8359792" y="2476264"/>
                  <a:pt x="8337270" y="2502567"/>
                  <a:pt x="8310992" y="2517597"/>
                </a:cubicBezTo>
                <a:cubicBezTo>
                  <a:pt x="8288470" y="2532627"/>
                  <a:pt x="8265946" y="2547658"/>
                  <a:pt x="8239670" y="2562688"/>
                </a:cubicBezTo>
                <a:cubicBezTo>
                  <a:pt x="8247177" y="2562688"/>
                  <a:pt x="8254685" y="2566446"/>
                  <a:pt x="8262192" y="2570203"/>
                </a:cubicBezTo>
                <a:cubicBezTo>
                  <a:pt x="8265946" y="2570203"/>
                  <a:pt x="8269700" y="2570203"/>
                  <a:pt x="8273454" y="2566446"/>
                </a:cubicBezTo>
                <a:cubicBezTo>
                  <a:pt x="8277208" y="2543900"/>
                  <a:pt x="8299731" y="2551416"/>
                  <a:pt x="8314746" y="2551416"/>
                </a:cubicBezTo>
                <a:cubicBezTo>
                  <a:pt x="8333516" y="2547658"/>
                  <a:pt x="8333516" y="2551416"/>
                  <a:pt x="8344777" y="2540143"/>
                </a:cubicBezTo>
                <a:cubicBezTo>
                  <a:pt x="8341023" y="2536385"/>
                  <a:pt x="8333516" y="2536385"/>
                  <a:pt x="8307238" y="2543900"/>
                </a:cubicBezTo>
                <a:cubicBezTo>
                  <a:pt x="8314746" y="2536385"/>
                  <a:pt x="8318500" y="2528870"/>
                  <a:pt x="8322254" y="2521355"/>
                </a:cubicBezTo>
                <a:cubicBezTo>
                  <a:pt x="8329762" y="2525112"/>
                  <a:pt x="8333516" y="2528870"/>
                  <a:pt x="8341023" y="2528870"/>
                </a:cubicBezTo>
                <a:cubicBezTo>
                  <a:pt x="8344777" y="2525112"/>
                  <a:pt x="8352284" y="2521355"/>
                  <a:pt x="8356038" y="2517597"/>
                </a:cubicBezTo>
                <a:cubicBezTo>
                  <a:pt x="8356038" y="2517597"/>
                  <a:pt x="8359792" y="2517597"/>
                  <a:pt x="8359792" y="2521355"/>
                </a:cubicBezTo>
                <a:cubicBezTo>
                  <a:pt x="8356038" y="2525112"/>
                  <a:pt x="8356038" y="2528870"/>
                  <a:pt x="8352284" y="2532627"/>
                </a:cubicBezTo>
                <a:cubicBezTo>
                  <a:pt x="8356038" y="2532627"/>
                  <a:pt x="8363546" y="2532627"/>
                  <a:pt x="8367300" y="2532627"/>
                </a:cubicBezTo>
                <a:cubicBezTo>
                  <a:pt x="8378562" y="2525112"/>
                  <a:pt x="8401085" y="2536385"/>
                  <a:pt x="8401085" y="2517597"/>
                </a:cubicBezTo>
                <a:cubicBezTo>
                  <a:pt x="8412346" y="2510082"/>
                  <a:pt x="8419854" y="2506324"/>
                  <a:pt x="8427361" y="2498809"/>
                </a:cubicBezTo>
                <a:cubicBezTo>
                  <a:pt x="8438623" y="2495051"/>
                  <a:pt x="8468654" y="2495051"/>
                  <a:pt x="8479915" y="2498809"/>
                </a:cubicBezTo>
                <a:cubicBezTo>
                  <a:pt x="8483669" y="2502567"/>
                  <a:pt x="8491177" y="2506324"/>
                  <a:pt x="8494930" y="2502567"/>
                </a:cubicBezTo>
                <a:cubicBezTo>
                  <a:pt x="8543730" y="2487536"/>
                  <a:pt x="8592530" y="2468748"/>
                  <a:pt x="8645084" y="2464990"/>
                </a:cubicBezTo>
                <a:cubicBezTo>
                  <a:pt x="8652592" y="2464990"/>
                  <a:pt x="8656345" y="2464990"/>
                  <a:pt x="8660099" y="2461233"/>
                </a:cubicBezTo>
                <a:cubicBezTo>
                  <a:pt x="8697638" y="2438687"/>
                  <a:pt x="8742684" y="2438687"/>
                  <a:pt x="8783976" y="2427414"/>
                </a:cubicBezTo>
                <a:cubicBezTo>
                  <a:pt x="8795237" y="2423657"/>
                  <a:pt x="8806499" y="2427414"/>
                  <a:pt x="8817760" y="2431172"/>
                </a:cubicBezTo>
                <a:cubicBezTo>
                  <a:pt x="8836529" y="2434930"/>
                  <a:pt x="8851545" y="2442445"/>
                  <a:pt x="8874068" y="2449960"/>
                </a:cubicBezTo>
                <a:cubicBezTo>
                  <a:pt x="8817760" y="2483779"/>
                  <a:pt x="8765207" y="2510082"/>
                  <a:pt x="8716407" y="2540143"/>
                </a:cubicBezTo>
                <a:cubicBezTo>
                  <a:pt x="8712653" y="2543900"/>
                  <a:pt x="8705145" y="2543900"/>
                  <a:pt x="8701391" y="2547658"/>
                </a:cubicBezTo>
                <a:cubicBezTo>
                  <a:pt x="8697638" y="2540143"/>
                  <a:pt x="8693884" y="2536385"/>
                  <a:pt x="8690130" y="2528870"/>
                </a:cubicBezTo>
                <a:cubicBezTo>
                  <a:pt x="8705145" y="2528870"/>
                  <a:pt x="8716407" y="2525112"/>
                  <a:pt x="8727668" y="2521355"/>
                </a:cubicBezTo>
                <a:cubicBezTo>
                  <a:pt x="8727668" y="2521355"/>
                  <a:pt x="8727668" y="2517597"/>
                  <a:pt x="8727668" y="2517597"/>
                </a:cubicBezTo>
                <a:cubicBezTo>
                  <a:pt x="8705145" y="2513839"/>
                  <a:pt x="8686376" y="2510082"/>
                  <a:pt x="8663853" y="2506324"/>
                </a:cubicBezTo>
                <a:cubicBezTo>
                  <a:pt x="8667607" y="2506324"/>
                  <a:pt x="8671361" y="2498809"/>
                  <a:pt x="8675115" y="2502567"/>
                </a:cubicBezTo>
                <a:cubicBezTo>
                  <a:pt x="8686376" y="2506324"/>
                  <a:pt x="8697638" y="2498809"/>
                  <a:pt x="8712653" y="2498809"/>
                </a:cubicBezTo>
                <a:cubicBezTo>
                  <a:pt x="8731422" y="2498809"/>
                  <a:pt x="8742684" y="2491294"/>
                  <a:pt x="8753945" y="2476264"/>
                </a:cubicBezTo>
                <a:cubicBezTo>
                  <a:pt x="8757699" y="2472506"/>
                  <a:pt x="8768960" y="2472506"/>
                  <a:pt x="8772714" y="2472506"/>
                </a:cubicBezTo>
                <a:cubicBezTo>
                  <a:pt x="8795237" y="2472506"/>
                  <a:pt x="8814006" y="2472506"/>
                  <a:pt x="8832776" y="2461233"/>
                </a:cubicBezTo>
                <a:cubicBezTo>
                  <a:pt x="8814006" y="2453718"/>
                  <a:pt x="8795237" y="2446202"/>
                  <a:pt x="8776468" y="2449960"/>
                </a:cubicBezTo>
                <a:cubicBezTo>
                  <a:pt x="8735176" y="2461233"/>
                  <a:pt x="8693884" y="2468748"/>
                  <a:pt x="8656345" y="2491294"/>
                </a:cubicBezTo>
                <a:cubicBezTo>
                  <a:pt x="8633822" y="2502567"/>
                  <a:pt x="8603792" y="2506324"/>
                  <a:pt x="8581269" y="2517597"/>
                </a:cubicBezTo>
                <a:cubicBezTo>
                  <a:pt x="8570007" y="2521355"/>
                  <a:pt x="8562499" y="2528870"/>
                  <a:pt x="8554992" y="2532627"/>
                </a:cubicBezTo>
                <a:cubicBezTo>
                  <a:pt x="8543730" y="2536385"/>
                  <a:pt x="8528715" y="2540143"/>
                  <a:pt x="8517453" y="2543900"/>
                </a:cubicBezTo>
                <a:cubicBezTo>
                  <a:pt x="8517453" y="2547658"/>
                  <a:pt x="8517453" y="2551416"/>
                  <a:pt x="8521207" y="2551416"/>
                </a:cubicBezTo>
                <a:cubicBezTo>
                  <a:pt x="8532469" y="2551416"/>
                  <a:pt x="8539976" y="2547658"/>
                  <a:pt x="8551238" y="2547658"/>
                </a:cubicBezTo>
                <a:cubicBezTo>
                  <a:pt x="8554992" y="2551416"/>
                  <a:pt x="8554992" y="2551416"/>
                  <a:pt x="8554992" y="2555173"/>
                </a:cubicBezTo>
                <a:cubicBezTo>
                  <a:pt x="8532469" y="2562688"/>
                  <a:pt x="8506192" y="2570203"/>
                  <a:pt x="8483669" y="2577719"/>
                </a:cubicBezTo>
                <a:cubicBezTo>
                  <a:pt x="8476161" y="2581476"/>
                  <a:pt x="8468654" y="2585234"/>
                  <a:pt x="8457392" y="2588992"/>
                </a:cubicBezTo>
                <a:cubicBezTo>
                  <a:pt x="8449884" y="2592749"/>
                  <a:pt x="8438623" y="2596507"/>
                  <a:pt x="8427361" y="2600265"/>
                </a:cubicBezTo>
                <a:cubicBezTo>
                  <a:pt x="8431115" y="2592749"/>
                  <a:pt x="8431115" y="2585234"/>
                  <a:pt x="8434869" y="2585234"/>
                </a:cubicBezTo>
                <a:cubicBezTo>
                  <a:pt x="8446131" y="2585234"/>
                  <a:pt x="8457392" y="2581476"/>
                  <a:pt x="8468654" y="2573961"/>
                </a:cubicBezTo>
                <a:cubicBezTo>
                  <a:pt x="8479915" y="2570203"/>
                  <a:pt x="8494930" y="2566446"/>
                  <a:pt x="8513700" y="2558931"/>
                </a:cubicBezTo>
                <a:cubicBezTo>
                  <a:pt x="8498684" y="2543900"/>
                  <a:pt x="8483669" y="2540143"/>
                  <a:pt x="8468654" y="2547658"/>
                </a:cubicBezTo>
                <a:cubicBezTo>
                  <a:pt x="8453638" y="2558931"/>
                  <a:pt x="8438623" y="2570203"/>
                  <a:pt x="8419854" y="2577719"/>
                </a:cubicBezTo>
                <a:cubicBezTo>
                  <a:pt x="8419854" y="2581476"/>
                  <a:pt x="8416100" y="2581476"/>
                  <a:pt x="8416100" y="2581476"/>
                </a:cubicBezTo>
                <a:cubicBezTo>
                  <a:pt x="8393577" y="2577719"/>
                  <a:pt x="8374808" y="2588992"/>
                  <a:pt x="8356038" y="2596507"/>
                </a:cubicBezTo>
                <a:cubicBezTo>
                  <a:pt x="8314746" y="2611537"/>
                  <a:pt x="8269700" y="2626568"/>
                  <a:pt x="8228408" y="2645356"/>
                </a:cubicBezTo>
                <a:cubicBezTo>
                  <a:pt x="8194624" y="2656628"/>
                  <a:pt x="8160839" y="2667902"/>
                  <a:pt x="8127054" y="2682932"/>
                </a:cubicBezTo>
                <a:cubicBezTo>
                  <a:pt x="8123300" y="2682932"/>
                  <a:pt x="8119547" y="2686689"/>
                  <a:pt x="8115793" y="2690447"/>
                </a:cubicBezTo>
                <a:cubicBezTo>
                  <a:pt x="8104532" y="2705477"/>
                  <a:pt x="8093270" y="2712993"/>
                  <a:pt x="8070747" y="2705477"/>
                </a:cubicBezTo>
                <a:cubicBezTo>
                  <a:pt x="8070747" y="2705477"/>
                  <a:pt x="8066993" y="2709235"/>
                  <a:pt x="8063240" y="2709235"/>
                </a:cubicBezTo>
                <a:cubicBezTo>
                  <a:pt x="8048224" y="2716750"/>
                  <a:pt x="8033208" y="2724265"/>
                  <a:pt x="8018193" y="2731781"/>
                </a:cubicBezTo>
                <a:cubicBezTo>
                  <a:pt x="8014440" y="2731781"/>
                  <a:pt x="8010686" y="2731781"/>
                  <a:pt x="8006932" y="2731781"/>
                </a:cubicBezTo>
                <a:cubicBezTo>
                  <a:pt x="7991916" y="2720508"/>
                  <a:pt x="7976901" y="2728023"/>
                  <a:pt x="7961886" y="2735538"/>
                </a:cubicBezTo>
                <a:cubicBezTo>
                  <a:pt x="7946870" y="2746811"/>
                  <a:pt x="7928101" y="2754326"/>
                  <a:pt x="7913086" y="2761841"/>
                </a:cubicBezTo>
                <a:cubicBezTo>
                  <a:pt x="7909332" y="2765599"/>
                  <a:pt x="7905578" y="2765599"/>
                  <a:pt x="7901824" y="2765599"/>
                </a:cubicBezTo>
                <a:cubicBezTo>
                  <a:pt x="7894316" y="2769357"/>
                  <a:pt x="7883055" y="2769357"/>
                  <a:pt x="7879302" y="2776872"/>
                </a:cubicBezTo>
                <a:cubicBezTo>
                  <a:pt x="7875548" y="2780629"/>
                  <a:pt x="7879302" y="2791902"/>
                  <a:pt x="7883055" y="2799418"/>
                </a:cubicBezTo>
                <a:cubicBezTo>
                  <a:pt x="7826748" y="2829478"/>
                  <a:pt x="7770440" y="2855782"/>
                  <a:pt x="7717886" y="2882085"/>
                </a:cubicBezTo>
                <a:cubicBezTo>
                  <a:pt x="7699117" y="2893358"/>
                  <a:pt x="7695364" y="2915903"/>
                  <a:pt x="7714132" y="2930934"/>
                </a:cubicBezTo>
                <a:cubicBezTo>
                  <a:pt x="7710378" y="2930934"/>
                  <a:pt x="7706625" y="2934691"/>
                  <a:pt x="7702871" y="2930934"/>
                </a:cubicBezTo>
                <a:cubicBezTo>
                  <a:pt x="7684102" y="2915903"/>
                  <a:pt x="7665332" y="2919661"/>
                  <a:pt x="7642810" y="2923419"/>
                </a:cubicBezTo>
                <a:cubicBezTo>
                  <a:pt x="7624040" y="2930934"/>
                  <a:pt x="7616533" y="2934691"/>
                  <a:pt x="7624040" y="2953479"/>
                </a:cubicBezTo>
                <a:cubicBezTo>
                  <a:pt x="7609025" y="2960995"/>
                  <a:pt x="7594010" y="2968510"/>
                  <a:pt x="7578994" y="2976025"/>
                </a:cubicBezTo>
                <a:cubicBezTo>
                  <a:pt x="7575240" y="2976025"/>
                  <a:pt x="7567733" y="2968510"/>
                  <a:pt x="7560226" y="2964752"/>
                </a:cubicBezTo>
                <a:cubicBezTo>
                  <a:pt x="7548964" y="2972267"/>
                  <a:pt x="7548964" y="2998571"/>
                  <a:pt x="7526440" y="2983540"/>
                </a:cubicBezTo>
                <a:cubicBezTo>
                  <a:pt x="7526440" y="2983540"/>
                  <a:pt x="7526440" y="2987298"/>
                  <a:pt x="7526440" y="2987298"/>
                </a:cubicBezTo>
                <a:cubicBezTo>
                  <a:pt x="7518933" y="2991056"/>
                  <a:pt x="7507672" y="2991056"/>
                  <a:pt x="7500164" y="2994813"/>
                </a:cubicBezTo>
                <a:cubicBezTo>
                  <a:pt x="7496410" y="2994813"/>
                  <a:pt x="7488902" y="2994813"/>
                  <a:pt x="7485148" y="2998571"/>
                </a:cubicBezTo>
                <a:cubicBezTo>
                  <a:pt x="7447610" y="3017359"/>
                  <a:pt x="7406318" y="3036147"/>
                  <a:pt x="7365026" y="3054935"/>
                </a:cubicBezTo>
                <a:cubicBezTo>
                  <a:pt x="7353764" y="3062450"/>
                  <a:pt x="7342503" y="3069965"/>
                  <a:pt x="7331242" y="3077480"/>
                </a:cubicBezTo>
                <a:cubicBezTo>
                  <a:pt x="7327488" y="3077480"/>
                  <a:pt x="7323734" y="3084996"/>
                  <a:pt x="7319980" y="3088753"/>
                </a:cubicBezTo>
                <a:cubicBezTo>
                  <a:pt x="7331242" y="3100026"/>
                  <a:pt x="7331242" y="3100026"/>
                  <a:pt x="7376288" y="3088753"/>
                </a:cubicBezTo>
                <a:cubicBezTo>
                  <a:pt x="7376288" y="3081238"/>
                  <a:pt x="7376288" y="3073723"/>
                  <a:pt x="7376288" y="3066208"/>
                </a:cubicBezTo>
                <a:cubicBezTo>
                  <a:pt x="7387549" y="3073723"/>
                  <a:pt x="7391302" y="3039904"/>
                  <a:pt x="7417580" y="3058692"/>
                </a:cubicBezTo>
                <a:cubicBezTo>
                  <a:pt x="7406318" y="3058692"/>
                  <a:pt x="7402564" y="3058692"/>
                  <a:pt x="7395056" y="3062450"/>
                </a:cubicBezTo>
                <a:cubicBezTo>
                  <a:pt x="7398810" y="3077480"/>
                  <a:pt x="7402564" y="3084996"/>
                  <a:pt x="7421334" y="3077480"/>
                </a:cubicBezTo>
                <a:cubicBezTo>
                  <a:pt x="7436348" y="3073723"/>
                  <a:pt x="7451364" y="3073723"/>
                  <a:pt x="7466380" y="3069965"/>
                </a:cubicBezTo>
                <a:cubicBezTo>
                  <a:pt x="7458872" y="3054935"/>
                  <a:pt x="7455118" y="3043662"/>
                  <a:pt x="7451364" y="3028632"/>
                </a:cubicBezTo>
                <a:cubicBezTo>
                  <a:pt x="7455118" y="3024874"/>
                  <a:pt x="7462626" y="3021116"/>
                  <a:pt x="7466380" y="3017359"/>
                </a:cubicBezTo>
                <a:cubicBezTo>
                  <a:pt x="7470133" y="3032389"/>
                  <a:pt x="7470133" y="3043662"/>
                  <a:pt x="7473887" y="3058692"/>
                </a:cubicBezTo>
                <a:cubicBezTo>
                  <a:pt x="7485148" y="3058692"/>
                  <a:pt x="7503918" y="3058692"/>
                  <a:pt x="7515179" y="3051177"/>
                </a:cubicBezTo>
                <a:cubicBezTo>
                  <a:pt x="7530194" y="3043662"/>
                  <a:pt x="7552718" y="3039904"/>
                  <a:pt x="7563979" y="3013601"/>
                </a:cubicBezTo>
                <a:cubicBezTo>
                  <a:pt x="7563979" y="3009844"/>
                  <a:pt x="7578994" y="3013601"/>
                  <a:pt x="7586502" y="3009844"/>
                </a:cubicBezTo>
                <a:cubicBezTo>
                  <a:pt x="7586502" y="3013601"/>
                  <a:pt x="7586502" y="3013601"/>
                  <a:pt x="7586502" y="3013601"/>
                </a:cubicBezTo>
                <a:cubicBezTo>
                  <a:pt x="7601518" y="3009844"/>
                  <a:pt x="7612779" y="3002328"/>
                  <a:pt x="7631548" y="2994813"/>
                </a:cubicBezTo>
                <a:cubicBezTo>
                  <a:pt x="7627794" y="3006086"/>
                  <a:pt x="7624040" y="3013601"/>
                  <a:pt x="7620286" y="3024874"/>
                </a:cubicBezTo>
                <a:cubicBezTo>
                  <a:pt x="7631548" y="3017359"/>
                  <a:pt x="7639056" y="3013601"/>
                  <a:pt x="7646564" y="3009844"/>
                </a:cubicBezTo>
                <a:cubicBezTo>
                  <a:pt x="7639056" y="2998571"/>
                  <a:pt x="7635302" y="2991056"/>
                  <a:pt x="7627794" y="2983540"/>
                </a:cubicBezTo>
                <a:cubicBezTo>
                  <a:pt x="7635302" y="2983540"/>
                  <a:pt x="7639056" y="2979783"/>
                  <a:pt x="7642810" y="2979783"/>
                </a:cubicBezTo>
                <a:cubicBezTo>
                  <a:pt x="7646564" y="2991056"/>
                  <a:pt x="7650318" y="3002328"/>
                  <a:pt x="7654071" y="3013601"/>
                </a:cubicBezTo>
                <a:cubicBezTo>
                  <a:pt x="7661579" y="3009844"/>
                  <a:pt x="7669086" y="3006086"/>
                  <a:pt x="7672840" y="3006086"/>
                </a:cubicBezTo>
                <a:cubicBezTo>
                  <a:pt x="7687856" y="3006086"/>
                  <a:pt x="7699117" y="3002328"/>
                  <a:pt x="7699117" y="2987298"/>
                </a:cubicBezTo>
                <a:cubicBezTo>
                  <a:pt x="7699117" y="2983540"/>
                  <a:pt x="7702871" y="2976025"/>
                  <a:pt x="7702871" y="2976025"/>
                </a:cubicBezTo>
                <a:cubicBezTo>
                  <a:pt x="7725394" y="2987298"/>
                  <a:pt x="7736656" y="2953479"/>
                  <a:pt x="7759178" y="2964752"/>
                </a:cubicBezTo>
                <a:cubicBezTo>
                  <a:pt x="7770440" y="2976025"/>
                  <a:pt x="7804224" y="2976025"/>
                  <a:pt x="7815486" y="2960995"/>
                </a:cubicBezTo>
                <a:cubicBezTo>
                  <a:pt x="7826748" y="2953479"/>
                  <a:pt x="7834256" y="2942207"/>
                  <a:pt x="7849270" y="2949722"/>
                </a:cubicBezTo>
                <a:cubicBezTo>
                  <a:pt x="7849270" y="2949722"/>
                  <a:pt x="7853024" y="2945964"/>
                  <a:pt x="7856778" y="2942207"/>
                </a:cubicBezTo>
                <a:cubicBezTo>
                  <a:pt x="7864286" y="2942207"/>
                  <a:pt x="7868040" y="2938449"/>
                  <a:pt x="7875548" y="2938449"/>
                </a:cubicBezTo>
                <a:cubicBezTo>
                  <a:pt x="7871794" y="2938449"/>
                  <a:pt x="7868040" y="2942207"/>
                  <a:pt x="7864286" y="2945964"/>
                </a:cubicBezTo>
                <a:cubicBezTo>
                  <a:pt x="7875548" y="2949722"/>
                  <a:pt x="7886809" y="2953479"/>
                  <a:pt x="7901824" y="2957237"/>
                </a:cubicBezTo>
                <a:cubicBezTo>
                  <a:pt x="7901824" y="2945964"/>
                  <a:pt x="7901824" y="2938449"/>
                  <a:pt x="7901824" y="2930934"/>
                </a:cubicBezTo>
                <a:cubicBezTo>
                  <a:pt x="7924348" y="2927176"/>
                  <a:pt x="7943116" y="2923419"/>
                  <a:pt x="7961886" y="2923419"/>
                </a:cubicBezTo>
                <a:cubicBezTo>
                  <a:pt x="7976901" y="2919661"/>
                  <a:pt x="7980655" y="2912146"/>
                  <a:pt x="7973147" y="2904631"/>
                </a:cubicBezTo>
                <a:cubicBezTo>
                  <a:pt x="7980655" y="2904631"/>
                  <a:pt x="7988162" y="2904631"/>
                  <a:pt x="7995670" y="2908388"/>
                </a:cubicBezTo>
                <a:cubicBezTo>
                  <a:pt x="7999424" y="2900873"/>
                  <a:pt x="8006932" y="2897115"/>
                  <a:pt x="8010686" y="2889600"/>
                </a:cubicBezTo>
                <a:cubicBezTo>
                  <a:pt x="8018193" y="2885843"/>
                  <a:pt x="8025701" y="2885843"/>
                  <a:pt x="8029454" y="2882085"/>
                </a:cubicBezTo>
                <a:cubicBezTo>
                  <a:pt x="8029454" y="2882085"/>
                  <a:pt x="8036962" y="2885843"/>
                  <a:pt x="8040716" y="2885843"/>
                </a:cubicBezTo>
                <a:cubicBezTo>
                  <a:pt x="8059486" y="2874570"/>
                  <a:pt x="8078254" y="2863297"/>
                  <a:pt x="8093270" y="2852024"/>
                </a:cubicBezTo>
                <a:cubicBezTo>
                  <a:pt x="8119547" y="2870812"/>
                  <a:pt x="8123300" y="2867054"/>
                  <a:pt x="8149578" y="2852024"/>
                </a:cubicBezTo>
                <a:cubicBezTo>
                  <a:pt x="8172100" y="2836994"/>
                  <a:pt x="8198378" y="2836994"/>
                  <a:pt x="8220900" y="2829478"/>
                </a:cubicBezTo>
                <a:cubicBezTo>
                  <a:pt x="8224654" y="2829478"/>
                  <a:pt x="8224654" y="2833236"/>
                  <a:pt x="8235916" y="2836994"/>
                </a:cubicBezTo>
                <a:cubicBezTo>
                  <a:pt x="8205885" y="2833236"/>
                  <a:pt x="8198378" y="2859539"/>
                  <a:pt x="8183362" y="2870812"/>
                </a:cubicBezTo>
                <a:cubicBezTo>
                  <a:pt x="8179608" y="2874570"/>
                  <a:pt x="8168346" y="2874570"/>
                  <a:pt x="8160839" y="2878327"/>
                </a:cubicBezTo>
                <a:cubicBezTo>
                  <a:pt x="8145824" y="2885843"/>
                  <a:pt x="8127054" y="2885843"/>
                  <a:pt x="8115793" y="2908388"/>
                </a:cubicBezTo>
                <a:cubicBezTo>
                  <a:pt x="8149578" y="2897115"/>
                  <a:pt x="8179608" y="2889600"/>
                  <a:pt x="8205885" y="2878327"/>
                </a:cubicBezTo>
                <a:cubicBezTo>
                  <a:pt x="8209639" y="2882085"/>
                  <a:pt x="8209639" y="2885843"/>
                  <a:pt x="8209639" y="2889600"/>
                </a:cubicBezTo>
                <a:cubicBezTo>
                  <a:pt x="8213392" y="2889600"/>
                  <a:pt x="8220900" y="2885843"/>
                  <a:pt x="8220900" y="2885843"/>
                </a:cubicBezTo>
                <a:cubicBezTo>
                  <a:pt x="8235916" y="2867054"/>
                  <a:pt x="8235916" y="2867054"/>
                  <a:pt x="8254685" y="2863297"/>
                </a:cubicBezTo>
                <a:cubicBezTo>
                  <a:pt x="8262192" y="2870812"/>
                  <a:pt x="8265946" y="2874570"/>
                  <a:pt x="8269700" y="2874570"/>
                </a:cubicBezTo>
                <a:cubicBezTo>
                  <a:pt x="8284716" y="2878327"/>
                  <a:pt x="8295977" y="2882085"/>
                  <a:pt x="8314746" y="2889600"/>
                </a:cubicBezTo>
                <a:cubicBezTo>
                  <a:pt x="8318500" y="2882085"/>
                  <a:pt x="8322254" y="2874570"/>
                  <a:pt x="8329762" y="2867054"/>
                </a:cubicBezTo>
                <a:cubicBezTo>
                  <a:pt x="8348531" y="2900873"/>
                  <a:pt x="8359792" y="2867054"/>
                  <a:pt x="8374808" y="2867054"/>
                </a:cubicBezTo>
                <a:cubicBezTo>
                  <a:pt x="8363546" y="2855782"/>
                  <a:pt x="8344777" y="2852024"/>
                  <a:pt x="8352284" y="2829478"/>
                </a:cubicBezTo>
                <a:cubicBezTo>
                  <a:pt x="8359792" y="2836994"/>
                  <a:pt x="8363546" y="2840751"/>
                  <a:pt x="8374808" y="2848266"/>
                </a:cubicBezTo>
                <a:cubicBezTo>
                  <a:pt x="8374808" y="2844509"/>
                  <a:pt x="8386069" y="2840751"/>
                  <a:pt x="8386069" y="2833236"/>
                </a:cubicBezTo>
                <a:cubicBezTo>
                  <a:pt x="8389823" y="2814448"/>
                  <a:pt x="8401085" y="2818206"/>
                  <a:pt x="8412346" y="2818206"/>
                </a:cubicBezTo>
                <a:cubicBezTo>
                  <a:pt x="8423608" y="2818206"/>
                  <a:pt x="8431115" y="2818206"/>
                  <a:pt x="8442377" y="2818206"/>
                </a:cubicBezTo>
                <a:cubicBezTo>
                  <a:pt x="8438623" y="2821963"/>
                  <a:pt x="8438623" y="2829478"/>
                  <a:pt x="8434869" y="2840751"/>
                </a:cubicBezTo>
                <a:cubicBezTo>
                  <a:pt x="8442377" y="2840751"/>
                  <a:pt x="8449884" y="2840751"/>
                  <a:pt x="8457392" y="2836994"/>
                </a:cubicBezTo>
                <a:cubicBezTo>
                  <a:pt x="8491177" y="2810690"/>
                  <a:pt x="8539976" y="2806933"/>
                  <a:pt x="8577515" y="2784387"/>
                </a:cubicBezTo>
                <a:cubicBezTo>
                  <a:pt x="8581269" y="2780629"/>
                  <a:pt x="8588776" y="2784387"/>
                  <a:pt x="8592530" y="2780629"/>
                </a:cubicBezTo>
                <a:cubicBezTo>
                  <a:pt x="8600038" y="2780629"/>
                  <a:pt x="8603792" y="2776872"/>
                  <a:pt x="8607545" y="2773114"/>
                </a:cubicBezTo>
                <a:cubicBezTo>
                  <a:pt x="8615053" y="2769357"/>
                  <a:pt x="8622561" y="2761841"/>
                  <a:pt x="8630068" y="2758084"/>
                </a:cubicBezTo>
                <a:cubicBezTo>
                  <a:pt x="8630068" y="2761841"/>
                  <a:pt x="8633822" y="2761841"/>
                  <a:pt x="8633822" y="2765599"/>
                </a:cubicBezTo>
                <a:cubicBezTo>
                  <a:pt x="8615053" y="2776872"/>
                  <a:pt x="8596284" y="2784387"/>
                  <a:pt x="8577515" y="2799418"/>
                </a:cubicBezTo>
                <a:cubicBezTo>
                  <a:pt x="8592530" y="2810690"/>
                  <a:pt x="8607545" y="2806933"/>
                  <a:pt x="8622561" y="2799418"/>
                </a:cubicBezTo>
                <a:cubicBezTo>
                  <a:pt x="8630068" y="2795660"/>
                  <a:pt x="8641330" y="2788145"/>
                  <a:pt x="8648838" y="2784387"/>
                </a:cubicBezTo>
                <a:cubicBezTo>
                  <a:pt x="8652592" y="2784387"/>
                  <a:pt x="8652592" y="2784387"/>
                  <a:pt x="8652592" y="2788145"/>
                </a:cubicBezTo>
                <a:cubicBezTo>
                  <a:pt x="8648838" y="2791902"/>
                  <a:pt x="8645084" y="2795660"/>
                  <a:pt x="8641330" y="2799418"/>
                </a:cubicBezTo>
                <a:cubicBezTo>
                  <a:pt x="8641330" y="2803175"/>
                  <a:pt x="8641330" y="2803175"/>
                  <a:pt x="8641330" y="2806933"/>
                </a:cubicBezTo>
                <a:cubicBezTo>
                  <a:pt x="8678868" y="2784387"/>
                  <a:pt x="8716407" y="2765599"/>
                  <a:pt x="8753945" y="2743053"/>
                </a:cubicBezTo>
                <a:cubicBezTo>
                  <a:pt x="8742684" y="2735538"/>
                  <a:pt x="8731422" y="2720508"/>
                  <a:pt x="8720161" y="2739296"/>
                </a:cubicBezTo>
                <a:cubicBezTo>
                  <a:pt x="8712653" y="2735538"/>
                  <a:pt x="8705145" y="2731781"/>
                  <a:pt x="8697638" y="2731781"/>
                </a:cubicBezTo>
                <a:cubicBezTo>
                  <a:pt x="8705145" y="2720508"/>
                  <a:pt x="8708899" y="2712993"/>
                  <a:pt x="8712653" y="2701720"/>
                </a:cubicBezTo>
                <a:cubicBezTo>
                  <a:pt x="8727668" y="2716750"/>
                  <a:pt x="8742684" y="2724265"/>
                  <a:pt x="8761453" y="2720508"/>
                </a:cubicBezTo>
                <a:cubicBezTo>
                  <a:pt x="8765207" y="2720508"/>
                  <a:pt x="8772714" y="2724265"/>
                  <a:pt x="8780222" y="2724265"/>
                </a:cubicBezTo>
                <a:cubicBezTo>
                  <a:pt x="8787730" y="2720508"/>
                  <a:pt x="8806499" y="2716750"/>
                  <a:pt x="8798991" y="2694205"/>
                </a:cubicBezTo>
                <a:cubicBezTo>
                  <a:pt x="8798991" y="2694205"/>
                  <a:pt x="8806499" y="2686689"/>
                  <a:pt x="8810253" y="2690447"/>
                </a:cubicBezTo>
                <a:cubicBezTo>
                  <a:pt x="8821514" y="2697962"/>
                  <a:pt x="8829022" y="2686689"/>
                  <a:pt x="8836529" y="2679174"/>
                </a:cubicBezTo>
                <a:cubicBezTo>
                  <a:pt x="8836529" y="2679174"/>
                  <a:pt x="8840283" y="2679174"/>
                  <a:pt x="8847791" y="2679174"/>
                </a:cubicBezTo>
                <a:cubicBezTo>
                  <a:pt x="8840283" y="2697962"/>
                  <a:pt x="8829022" y="2716750"/>
                  <a:pt x="8821514" y="2739296"/>
                </a:cubicBezTo>
                <a:cubicBezTo>
                  <a:pt x="8817760" y="2739296"/>
                  <a:pt x="8802745" y="2731781"/>
                  <a:pt x="8798991" y="2746811"/>
                </a:cubicBezTo>
                <a:cubicBezTo>
                  <a:pt x="8798991" y="2746811"/>
                  <a:pt x="8787730" y="2746811"/>
                  <a:pt x="8783976" y="2746811"/>
                </a:cubicBezTo>
                <a:cubicBezTo>
                  <a:pt x="8783976" y="2746811"/>
                  <a:pt x="8787730" y="2750569"/>
                  <a:pt x="8787730" y="2750569"/>
                </a:cubicBezTo>
                <a:cubicBezTo>
                  <a:pt x="8783976" y="2754326"/>
                  <a:pt x="8780222" y="2761841"/>
                  <a:pt x="8772714" y="2765599"/>
                </a:cubicBezTo>
                <a:cubicBezTo>
                  <a:pt x="8765207" y="2758084"/>
                  <a:pt x="8765207" y="2754326"/>
                  <a:pt x="8761453" y="2750569"/>
                </a:cubicBezTo>
                <a:cubicBezTo>
                  <a:pt x="8746437" y="2761841"/>
                  <a:pt x="8735176" y="2773114"/>
                  <a:pt x="8720161" y="2788145"/>
                </a:cubicBezTo>
                <a:cubicBezTo>
                  <a:pt x="8720161" y="2788145"/>
                  <a:pt x="8720161" y="2788145"/>
                  <a:pt x="8723914" y="2791902"/>
                </a:cubicBezTo>
                <a:cubicBezTo>
                  <a:pt x="8832776" y="2784387"/>
                  <a:pt x="8945391" y="2776872"/>
                  <a:pt x="9054252" y="2773114"/>
                </a:cubicBezTo>
                <a:cubicBezTo>
                  <a:pt x="9054252" y="2773114"/>
                  <a:pt x="9054252" y="2773114"/>
                  <a:pt x="9058006" y="2776872"/>
                </a:cubicBezTo>
                <a:cubicBezTo>
                  <a:pt x="9046744" y="2780629"/>
                  <a:pt x="9039237" y="2780629"/>
                  <a:pt x="9027975" y="2784387"/>
                </a:cubicBezTo>
                <a:cubicBezTo>
                  <a:pt x="9027975" y="2788145"/>
                  <a:pt x="9027975" y="2788145"/>
                  <a:pt x="9027975" y="2788145"/>
                </a:cubicBezTo>
                <a:cubicBezTo>
                  <a:pt x="9054252" y="2791902"/>
                  <a:pt x="9080529" y="2791902"/>
                  <a:pt x="9106806" y="2791902"/>
                </a:cubicBezTo>
                <a:cubicBezTo>
                  <a:pt x="9170621" y="2795660"/>
                  <a:pt x="9234436" y="2799418"/>
                  <a:pt x="9298251" y="2788145"/>
                </a:cubicBezTo>
                <a:cubicBezTo>
                  <a:pt x="9313267" y="2788145"/>
                  <a:pt x="9313267" y="2788145"/>
                  <a:pt x="9317020" y="2803175"/>
                </a:cubicBezTo>
                <a:cubicBezTo>
                  <a:pt x="9290744" y="2803175"/>
                  <a:pt x="9268221" y="2806933"/>
                  <a:pt x="9241944" y="2806933"/>
                </a:cubicBezTo>
                <a:cubicBezTo>
                  <a:pt x="9241944" y="2825721"/>
                  <a:pt x="9241944" y="2840751"/>
                  <a:pt x="9241944" y="2855782"/>
                </a:cubicBezTo>
                <a:cubicBezTo>
                  <a:pt x="9219421" y="2855782"/>
                  <a:pt x="9196898" y="2855782"/>
                  <a:pt x="9178129" y="2859539"/>
                </a:cubicBezTo>
                <a:cubicBezTo>
                  <a:pt x="9155606" y="2867054"/>
                  <a:pt x="9133083" y="2874570"/>
                  <a:pt x="9106806" y="2882085"/>
                </a:cubicBezTo>
                <a:cubicBezTo>
                  <a:pt x="9103052" y="2885843"/>
                  <a:pt x="9099298" y="2885843"/>
                  <a:pt x="9099298" y="2885843"/>
                </a:cubicBezTo>
                <a:cubicBezTo>
                  <a:pt x="9088036" y="2889600"/>
                  <a:pt x="9073021" y="2885843"/>
                  <a:pt x="9065513" y="2897115"/>
                </a:cubicBezTo>
                <a:cubicBezTo>
                  <a:pt x="9061760" y="2904631"/>
                  <a:pt x="9042990" y="2904631"/>
                  <a:pt x="9031729" y="2908388"/>
                </a:cubicBezTo>
                <a:cubicBezTo>
                  <a:pt x="9016714" y="2912146"/>
                  <a:pt x="8997944" y="2915903"/>
                  <a:pt x="8982929" y="2919661"/>
                </a:cubicBezTo>
                <a:cubicBezTo>
                  <a:pt x="8967914" y="2919661"/>
                  <a:pt x="8949145" y="2919661"/>
                  <a:pt x="8930375" y="2919661"/>
                </a:cubicBezTo>
                <a:cubicBezTo>
                  <a:pt x="8919114" y="2945964"/>
                  <a:pt x="8885329" y="2945964"/>
                  <a:pt x="8859052" y="2960995"/>
                </a:cubicBezTo>
                <a:cubicBezTo>
                  <a:pt x="8859052" y="2960995"/>
                  <a:pt x="8859052" y="2964752"/>
                  <a:pt x="8859052" y="2964752"/>
                </a:cubicBezTo>
                <a:cubicBezTo>
                  <a:pt x="8866560" y="2964752"/>
                  <a:pt x="8877822" y="2968510"/>
                  <a:pt x="8881576" y="2968510"/>
                </a:cubicBezTo>
                <a:cubicBezTo>
                  <a:pt x="8915360" y="2960995"/>
                  <a:pt x="8949145" y="2957237"/>
                  <a:pt x="8982929" y="2945964"/>
                </a:cubicBezTo>
                <a:cubicBezTo>
                  <a:pt x="9027975" y="2930934"/>
                  <a:pt x="9073021" y="2938449"/>
                  <a:pt x="9118067" y="2938449"/>
                </a:cubicBezTo>
                <a:cubicBezTo>
                  <a:pt x="9121821" y="2938449"/>
                  <a:pt x="9125575" y="2938449"/>
                  <a:pt x="9129329" y="2942207"/>
                </a:cubicBezTo>
                <a:cubicBezTo>
                  <a:pt x="9133083" y="2942207"/>
                  <a:pt x="9136836" y="2945964"/>
                  <a:pt x="9136836" y="2949722"/>
                </a:cubicBezTo>
                <a:cubicBezTo>
                  <a:pt x="9136836" y="2953479"/>
                  <a:pt x="9133083" y="2957237"/>
                  <a:pt x="9129329" y="2957237"/>
                </a:cubicBezTo>
                <a:cubicBezTo>
                  <a:pt x="9121821" y="2960995"/>
                  <a:pt x="9110559" y="2964752"/>
                  <a:pt x="9099298" y="2964752"/>
                </a:cubicBezTo>
                <a:cubicBezTo>
                  <a:pt x="9073021" y="2960995"/>
                  <a:pt x="9050498" y="2968510"/>
                  <a:pt x="9027975" y="2976025"/>
                </a:cubicBezTo>
                <a:cubicBezTo>
                  <a:pt x="9020467" y="2976025"/>
                  <a:pt x="9012960" y="2976025"/>
                  <a:pt x="9005452" y="2976025"/>
                </a:cubicBezTo>
                <a:cubicBezTo>
                  <a:pt x="8982929" y="2972267"/>
                  <a:pt x="8956652" y="2964752"/>
                  <a:pt x="8941637" y="2987298"/>
                </a:cubicBezTo>
                <a:cubicBezTo>
                  <a:pt x="8937883" y="2991056"/>
                  <a:pt x="8934129" y="2991056"/>
                  <a:pt x="8930375" y="2991056"/>
                </a:cubicBezTo>
                <a:cubicBezTo>
                  <a:pt x="8922868" y="2991056"/>
                  <a:pt x="8915360" y="2994813"/>
                  <a:pt x="8907852" y="2994813"/>
                </a:cubicBezTo>
                <a:cubicBezTo>
                  <a:pt x="8911606" y="2998571"/>
                  <a:pt x="8911606" y="3002328"/>
                  <a:pt x="8911606" y="3002328"/>
                </a:cubicBezTo>
                <a:cubicBezTo>
                  <a:pt x="8937883" y="2998571"/>
                  <a:pt x="8960406" y="2998571"/>
                  <a:pt x="8986683" y="2994813"/>
                </a:cubicBezTo>
                <a:cubicBezTo>
                  <a:pt x="8979175" y="3002328"/>
                  <a:pt x="8967914" y="3006086"/>
                  <a:pt x="8967914" y="3013601"/>
                </a:cubicBezTo>
                <a:cubicBezTo>
                  <a:pt x="8964160" y="3021116"/>
                  <a:pt x="8975421" y="3032389"/>
                  <a:pt x="8979175" y="3036147"/>
                </a:cubicBezTo>
                <a:cubicBezTo>
                  <a:pt x="8990437" y="3036147"/>
                  <a:pt x="9005452" y="3039904"/>
                  <a:pt x="9012960" y="3032389"/>
                </a:cubicBezTo>
                <a:cubicBezTo>
                  <a:pt x="9031729" y="3017359"/>
                  <a:pt x="9050498" y="3024874"/>
                  <a:pt x="9069267" y="3036147"/>
                </a:cubicBezTo>
                <a:cubicBezTo>
                  <a:pt x="9061760" y="3036147"/>
                  <a:pt x="9054252" y="3039904"/>
                  <a:pt x="9046744" y="3039904"/>
                </a:cubicBezTo>
                <a:cubicBezTo>
                  <a:pt x="9027975" y="3047420"/>
                  <a:pt x="9009206" y="3051177"/>
                  <a:pt x="8994191" y="3058692"/>
                </a:cubicBezTo>
                <a:cubicBezTo>
                  <a:pt x="8975421" y="3066208"/>
                  <a:pt x="8960406" y="3062450"/>
                  <a:pt x="8949145" y="3047420"/>
                </a:cubicBezTo>
                <a:cubicBezTo>
                  <a:pt x="8915360" y="3058692"/>
                  <a:pt x="8877822" y="3069965"/>
                  <a:pt x="8840283" y="3081238"/>
                </a:cubicBezTo>
                <a:cubicBezTo>
                  <a:pt x="8836529" y="3073723"/>
                  <a:pt x="8832776" y="3066208"/>
                  <a:pt x="8825268" y="3058692"/>
                </a:cubicBezTo>
                <a:cubicBezTo>
                  <a:pt x="8832776" y="3054935"/>
                  <a:pt x="8836529" y="3054935"/>
                  <a:pt x="8844037" y="3054935"/>
                </a:cubicBezTo>
                <a:cubicBezTo>
                  <a:pt x="8844037" y="3051177"/>
                  <a:pt x="8840283" y="3051177"/>
                  <a:pt x="8840283" y="3051177"/>
                </a:cubicBezTo>
                <a:cubicBezTo>
                  <a:pt x="8832776" y="3047420"/>
                  <a:pt x="8829022" y="3043662"/>
                  <a:pt x="8821514" y="3047420"/>
                </a:cubicBezTo>
                <a:cubicBezTo>
                  <a:pt x="8806499" y="3047420"/>
                  <a:pt x="8795237" y="3047420"/>
                  <a:pt x="8783976" y="3032389"/>
                </a:cubicBezTo>
                <a:cubicBezTo>
                  <a:pt x="8768960" y="3066208"/>
                  <a:pt x="8738930" y="3062450"/>
                  <a:pt x="8708899" y="3066208"/>
                </a:cubicBezTo>
                <a:cubicBezTo>
                  <a:pt x="8701391" y="3069965"/>
                  <a:pt x="8690130" y="3073723"/>
                  <a:pt x="8682622" y="3073723"/>
                </a:cubicBezTo>
                <a:cubicBezTo>
                  <a:pt x="8663853" y="3073723"/>
                  <a:pt x="8648838" y="3073723"/>
                  <a:pt x="8630068" y="3073723"/>
                </a:cubicBezTo>
                <a:cubicBezTo>
                  <a:pt x="8622561" y="3073723"/>
                  <a:pt x="8618807" y="3077480"/>
                  <a:pt x="8611299" y="3081238"/>
                </a:cubicBezTo>
                <a:cubicBezTo>
                  <a:pt x="8603792" y="3081238"/>
                  <a:pt x="8592530" y="3084996"/>
                  <a:pt x="8577515" y="3088753"/>
                </a:cubicBezTo>
                <a:cubicBezTo>
                  <a:pt x="8573761" y="3107541"/>
                  <a:pt x="8551238" y="3092511"/>
                  <a:pt x="8532469" y="3092511"/>
                </a:cubicBezTo>
                <a:cubicBezTo>
                  <a:pt x="8543730" y="3107541"/>
                  <a:pt x="8570007" y="3100026"/>
                  <a:pt x="8554992" y="3126329"/>
                </a:cubicBezTo>
                <a:cubicBezTo>
                  <a:pt x="8577515" y="3133845"/>
                  <a:pt x="8596284" y="3133845"/>
                  <a:pt x="8618807" y="3118814"/>
                </a:cubicBezTo>
                <a:cubicBezTo>
                  <a:pt x="8633822" y="3107541"/>
                  <a:pt x="8660099" y="3107541"/>
                  <a:pt x="8678868" y="3103784"/>
                </a:cubicBezTo>
                <a:cubicBezTo>
                  <a:pt x="8663853" y="3118814"/>
                  <a:pt x="8630068" y="3111299"/>
                  <a:pt x="8637576" y="3148875"/>
                </a:cubicBezTo>
                <a:cubicBezTo>
                  <a:pt x="8678868" y="3152633"/>
                  <a:pt x="8720161" y="3156390"/>
                  <a:pt x="8761453" y="3156390"/>
                </a:cubicBezTo>
                <a:cubicBezTo>
                  <a:pt x="8753945" y="3163905"/>
                  <a:pt x="8746437" y="3167663"/>
                  <a:pt x="8738930" y="3171421"/>
                </a:cubicBezTo>
                <a:cubicBezTo>
                  <a:pt x="8738930" y="3171421"/>
                  <a:pt x="8735176" y="3175178"/>
                  <a:pt x="8735176" y="3175178"/>
                </a:cubicBezTo>
                <a:cubicBezTo>
                  <a:pt x="8742684" y="3175178"/>
                  <a:pt x="8750191" y="3178936"/>
                  <a:pt x="8753945" y="3178936"/>
                </a:cubicBezTo>
                <a:cubicBezTo>
                  <a:pt x="8776468" y="3167663"/>
                  <a:pt x="8802745" y="3163905"/>
                  <a:pt x="8829022" y="3160148"/>
                </a:cubicBezTo>
                <a:cubicBezTo>
                  <a:pt x="8907852" y="3148875"/>
                  <a:pt x="8982929" y="3130087"/>
                  <a:pt x="9061760" y="3118814"/>
                </a:cubicBezTo>
                <a:cubicBezTo>
                  <a:pt x="9080529" y="3115057"/>
                  <a:pt x="9103052" y="3126329"/>
                  <a:pt x="9125575" y="3133845"/>
                </a:cubicBezTo>
                <a:cubicBezTo>
                  <a:pt x="9136836" y="3137602"/>
                  <a:pt x="9151852" y="3141360"/>
                  <a:pt x="9163113" y="3148875"/>
                </a:cubicBezTo>
                <a:cubicBezTo>
                  <a:pt x="9170621" y="3126329"/>
                  <a:pt x="9185636" y="3122572"/>
                  <a:pt x="9200652" y="3126329"/>
                </a:cubicBezTo>
                <a:cubicBezTo>
                  <a:pt x="9204405" y="3130087"/>
                  <a:pt x="9208159" y="3130087"/>
                  <a:pt x="9211913" y="3130087"/>
                </a:cubicBezTo>
                <a:cubicBezTo>
                  <a:pt x="9241944" y="3122572"/>
                  <a:pt x="9275728" y="3118814"/>
                  <a:pt x="9309513" y="3111299"/>
                </a:cubicBezTo>
                <a:cubicBezTo>
                  <a:pt x="9317020" y="3111299"/>
                  <a:pt x="9328282" y="3111299"/>
                  <a:pt x="9339543" y="3107541"/>
                </a:cubicBezTo>
                <a:cubicBezTo>
                  <a:pt x="9335790" y="3115057"/>
                  <a:pt x="9335790" y="3118814"/>
                  <a:pt x="9332036" y="3126329"/>
                </a:cubicBezTo>
                <a:cubicBezTo>
                  <a:pt x="9339543" y="3126329"/>
                  <a:pt x="9347051" y="3130087"/>
                  <a:pt x="9350805" y="3133845"/>
                </a:cubicBezTo>
                <a:cubicBezTo>
                  <a:pt x="9350805" y="3133845"/>
                  <a:pt x="9350805" y="3133845"/>
                  <a:pt x="9350805" y="3137602"/>
                </a:cubicBezTo>
                <a:cubicBezTo>
                  <a:pt x="9343297" y="3141360"/>
                  <a:pt x="9335790" y="3145117"/>
                  <a:pt x="9328282" y="3145117"/>
                </a:cubicBezTo>
                <a:cubicBezTo>
                  <a:pt x="9313267" y="3145117"/>
                  <a:pt x="9294497" y="3148875"/>
                  <a:pt x="9279482" y="3148875"/>
                </a:cubicBezTo>
                <a:cubicBezTo>
                  <a:pt x="9279482" y="3148875"/>
                  <a:pt x="9275728" y="3148875"/>
                  <a:pt x="9275728" y="3148875"/>
                </a:cubicBezTo>
                <a:cubicBezTo>
                  <a:pt x="9260713" y="3171421"/>
                  <a:pt x="9234436" y="3160148"/>
                  <a:pt x="9215667" y="3171421"/>
                </a:cubicBezTo>
                <a:cubicBezTo>
                  <a:pt x="9196898" y="3186451"/>
                  <a:pt x="9174375" y="3190209"/>
                  <a:pt x="9155606" y="3197724"/>
                </a:cubicBezTo>
                <a:cubicBezTo>
                  <a:pt x="9144344" y="3201482"/>
                  <a:pt x="9133083" y="3201482"/>
                  <a:pt x="9121821" y="3201482"/>
                </a:cubicBezTo>
                <a:cubicBezTo>
                  <a:pt x="9118067" y="3205239"/>
                  <a:pt x="9114313" y="3208997"/>
                  <a:pt x="9114313" y="3212754"/>
                </a:cubicBezTo>
                <a:cubicBezTo>
                  <a:pt x="9103052" y="3212754"/>
                  <a:pt x="9091790" y="3197724"/>
                  <a:pt x="9091790" y="3220270"/>
                </a:cubicBezTo>
                <a:cubicBezTo>
                  <a:pt x="9065513" y="3224027"/>
                  <a:pt x="9042990" y="3231542"/>
                  <a:pt x="9024221" y="3246573"/>
                </a:cubicBezTo>
                <a:cubicBezTo>
                  <a:pt x="9005452" y="3261603"/>
                  <a:pt x="8982929" y="3265361"/>
                  <a:pt x="8960406" y="3272876"/>
                </a:cubicBezTo>
                <a:cubicBezTo>
                  <a:pt x="8952898" y="3272876"/>
                  <a:pt x="8945391" y="3269118"/>
                  <a:pt x="8937883" y="3265361"/>
                </a:cubicBezTo>
                <a:cubicBezTo>
                  <a:pt x="8930375" y="3269118"/>
                  <a:pt x="8919114" y="3272876"/>
                  <a:pt x="8911606" y="3276634"/>
                </a:cubicBezTo>
                <a:cubicBezTo>
                  <a:pt x="8907852" y="3280391"/>
                  <a:pt x="8904099" y="3287906"/>
                  <a:pt x="8907852" y="3287906"/>
                </a:cubicBezTo>
                <a:cubicBezTo>
                  <a:pt x="8911606" y="3306695"/>
                  <a:pt x="8907852" y="3314210"/>
                  <a:pt x="8885329" y="3310452"/>
                </a:cubicBezTo>
                <a:cubicBezTo>
                  <a:pt x="8900345" y="3332998"/>
                  <a:pt x="8922868" y="3325483"/>
                  <a:pt x="8941637" y="3306695"/>
                </a:cubicBezTo>
                <a:cubicBezTo>
                  <a:pt x="8952898" y="3299179"/>
                  <a:pt x="8960406" y="3299179"/>
                  <a:pt x="8971668" y="3299179"/>
                </a:cubicBezTo>
                <a:cubicBezTo>
                  <a:pt x="8990437" y="3299179"/>
                  <a:pt x="9009206" y="3291664"/>
                  <a:pt x="9024221" y="3291664"/>
                </a:cubicBezTo>
                <a:cubicBezTo>
                  <a:pt x="9031729" y="3291664"/>
                  <a:pt x="9039237" y="3291664"/>
                  <a:pt x="9042990" y="3291664"/>
                </a:cubicBezTo>
                <a:cubicBezTo>
                  <a:pt x="9046744" y="3310452"/>
                  <a:pt x="9039237" y="3317967"/>
                  <a:pt x="9024221" y="3317967"/>
                </a:cubicBezTo>
                <a:cubicBezTo>
                  <a:pt x="9001698" y="3314210"/>
                  <a:pt x="8982929" y="3325483"/>
                  <a:pt x="8964160" y="3336755"/>
                </a:cubicBezTo>
                <a:cubicBezTo>
                  <a:pt x="8960406" y="3340513"/>
                  <a:pt x="8949145" y="3340513"/>
                  <a:pt x="8945391" y="3340513"/>
                </a:cubicBezTo>
                <a:cubicBezTo>
                  <a:pt x="8930375" y="3336755"/>
                  <a:pt x="8919114" y="3329240"/>
                  <a:pt x="8904099" y="3340513"/>
                </a:cubicBezTo>
                <a:cubicBezTo>
                  <a:pt x="8911606" y="3344271"/>
                  <a:pt x="8915360" y="3351786"/>
                  <a:pt x="8919114" y="3359301"/>
                </a:cubicBezTo>
                <a:cubicBezTo>
                  <a:pt x="8915360" y="3363059"/>
                  <a:pt x="8911606" y="3366816"/>
                  <a:pt x="8907852" y="3366816"/>
                </a:cubicBezTo>
                <a:cubicBezTo>
                  <a:pt x="8889083" y="3370574"/>
                  <a:pt x="8870314" y="3370574"/>
                  <a:pt x="8851545" y="3374331"/>
                </a:cubicBezTo>
                <a:cubicBezTo>
                  <a:pt x="8844037" y="3378089"/>
                  <a:pt x="8836529" y="3381847"/>
                  <a:pt x="8832776" y="3389362"/>
                </a:cubicBezTo>
                <a:cubicBezTo>
                  <a:pt x="8840283" y="3389362"/>
                  <a:pt x="8847791" y="3389362"/>
                  <a:pt x="8859052" y="3389362"/>
                </a:cubicBezTo>
                <a:cubicBezTo>
                  <a:pt x="8847791" y="3396877"/>
                  <a:pt x="8844037" y="3400635"/>
                  <a:pt x="8836529" y="3408150"/>
                </a:cubicBezTo>
                <a:cubicBezTo>
                  <a:pt x="8847791" y="3411908"/>
                  <a:pt x="8859052" y="3411908"/>
                  <a:pt x="8866560" y="3415665"/>
                </a:cubicBezTo>
                <a:cubicBezTo>
                  <a:pt x="8844037" y="3445726"/>
                  <a:pt x="8832776" y="3408150"/>
                  <a:pt x="8814006" y="3404392"/>
                </a:cubicBezTo>
                <a:cubicBezTo>
                  <a:pt x="8817760" y="3400635"/>
                  <a:pt x="8821514" y="3396877"/>
                  <a:pt x="8825268" y="3389362"/>
                </a:cubicBezTo>
                <a:cubicBezTo>
                  <a:pt x="8780222" y="3381847"/>
                  <a:pt x="8708899" y="3408150"/>
                  <a:pt x="8693884" y="3441968"/>
                </a:cubicBezTo>
                <a:cubicBezTo>
                  <a:pt x="8701391" y="3441968"/>
                  <a:pt x="8708899" y="3441968"/>
                  <a:pt x="8716407" y="3441968"/>
                </a:cubicBezTo>
                <a:cubicBezTo>
                  <a:pt x="8716407" y="3456999"/>
                  <a:pt x="8738930" y="3475787"/>
                  <a:pt x="8761453" y="3472029"/>
                </a:cubicBezTo>
                <a:cubicBezTo>
                  <a:pt x="8768960" y="3468272"/>
                  <a:pt x="8780222" y="3472029"/>
                  <a:pt x="8791483" y="3472029"/>
                </a:cubicBezTo>
                <a:cubicBezTo>
                  <a:pt x="8798991" y="3472029"/>
                  <a:pt x="8802745" y="3472029"/>
                  <a:pt x="8806499" y="3472029"/>
                </a:cubicBezTo>
                <a:cubicBezTo>
                  <a:pt x="8821514" y="3464514"/>
                  <a:pt x="8836529" y="3460756"/>
                  <a:pt x="8851545" y="3475787"/>
                </a:cubicBezTo>
                <a:cubicBezTo>
                  <a:pt x="8862806" y="3483302"/>
                  <a:pt x="8885329" y="3468272"/>
                  <a:pt x="8889083" y="3453241"/>
                </a:cubicBezTo>
                <a:cubicBezTo>
                  <a:pt x="8911606" y="3453241"/>
                  <a:pt x="8930375" y="3449484"/>
                  <a:pt x="8949145" y="3445726"/>
                </a:cubicBezTo>
                <a:cubicBezTo>
                  <a:pt x="8997944" y="3438211"/>
                  <a:pt x="9050498" y="3430696"/>
                  <a:pt x="9099298" y="3419423"/>
                </a:cubicBezTo>
                <a:cubicBezTo>
                  <a:pt x="9163113" y="3400635"/>
                  <a:pt x="9226928" y="3400635"/>
                  <a:pt x="9290744" y="3400635"/>
                </a:cubicBezTo>
                <a:cubicBezTo>
                  <a:pt x="9294497" y="3396877"/>
                  <a:pt x="9298251" y="3400635"/>
                  <a:pt x="9302005" y="3400635"/>
                </a:cubicBezTo>
                <a:cubicBezTo>
                  <a:pt x="9302005" y="3400635"/>
                  <a:pt x="9302005" y="3404392"/>
                  <a:pt x="9302005" y="3404392"/>
                </a:cubicBezTo>
                <a:cubicBezTo>
                  <a:pt x="9283236" y="3411908"/>
                  <a:pt x="9260713" y="3415665"/>
                  <a:pt x="9241944" y="3423180"/>
                </a:cubicBezTo>
                <a:cubicBezTo>
                  <a:pt x="9211913" y="3434453"/>
                  <a:pt x="9178129" y="3441968"/>
                  <a:pt x="9148098" y="3456999"/>
                </a:cubicBezTo>
                <a:cubicBezTo>
                  <a:pt x="9140590" y="3460756"/>
                  <a:pt x="9136836" y="3475787"/>
                  <a:pt x="9133083" y="3483302"/>
                </a:cubicBezTo>
                <a:cubicBezTo>
                  <a:pt x="9136836" y="3487060"/>
                  <a:pt x="9136836" y="3487060"/>
                  <a:pt x="9136836" y="3487060"/>
                </a:cubicBezTo>
                <a:cubicBezTo>
                  <a:pt x="9148098" y="3483302"/>
                  <a:pt x="9159359" y="3479544"/>
                  <a:pt x="9166867" y="3479544"/>
                </a:cubicBezTo>
                <a:cubicBezTo>
                  <a:pt x="9170621" y="3479544"/>
                  <a:pt x="9170621" y="3483302"/>
                  <a:pt x="9170621" y="3483302"/>
                </a:cubicBezTo>
                <a:cubicBezTo>
                  <a:pt x="9148098" y="3490817"/>
                  <a:pt x="9125575" y="3502090"/>
                  <a:pt x="9103052" y="3509605"/>
                </a:cubicBezTo>
                <a:cubicBezTo>
                  <a:pt x="9076775" y="3517121"/>
                  <a:pt x="9050498" y="3520878"/>
                  <a:pt x="9024221" y="3528393"/>
                </a:cubicBezTo>
                <a:cubicBezTo>
                  <a:pt x="9016714" y="3532151"/>
                  <a:pt x="9012960" y="3535909"/>
                  <a:pt x="9005452" y="3543424"/>
                </a:cubicBezTo>
                <a:cubicBezTo>
                  <a:pt x="8994191" y="3543424"/>
                  <a:pt x="8986683" y="3520878"/>
                  <a:pt x="8967914" y="3535909"/>
                </a:cubicBezTo>
                <a:cubicBezTo>
                  <a:pt x="8971668" y="3539666"/>
                  <a:pt x="8975421" y="3547181"/>
                  <a:pt x="8975421" y="3550939"/>
                </a:cubicBezTo>
                <a:cubicBezTo>
                  <a:pt x="8967914" y="3558454"/>
                  <a:pt x="8960406" y="3565969"/>
                  <a:pt x="8952898" y="3569727"/>
                </a:cubicBezTo>
                <a:cubicBezTo>
                  <a:pt x="8941637" y="3577242"/>
                  <a:pt x="8934129" y="3581000"/>
                  <a:pt x="8922868" y="3584757"/>
                </a:cubicBezTo>
                <a:cubicBezTo>
                  <a:pt x="8915360" y="3588515"/>
                  <a:pt x="8907852" y="3596030"/>
                  <a:pt x="8896591" y="3596030"/>
                </a:cubicBezTo>
                <a:cubicBezTo>
                  <a:pt x="8881576" y="3599788"/>
                  <a:pt x="8874068" y="3607303"/>
                  <a:pt x="8877822" y="3622334"/>
                </a:cubicBezTo>
                <a:cubicBezTo>
                  <a:pt x="8840283" y="3626091"/>
                  <a:pt x="8802745" y="3599788"/>
                  <a:pt x="8761453" y="3614818"/>
                </a:cubicBezTo>
                <a:cubicBezTo>
                  <a:pt x="8776468" y="3626091"/>
                  <a:pt x="8791483" y="3637364"/>
                  <a:pt x="8802745" y="3648637"/>
                </a:cubicBezTo>
                <a:cubicBezTo>
                  <a:pt x="8802745" y="3648637"/>
                  <a:pt x="8802745" y="3652394"/>
                  <a:pt x="8798991" y="3656152"/>
                </a:cubicBezTo>
                <a:cubicBezTo>
                  <a:pt x="8776468" y="3648637"/>
                  <a:pt x="8757699" y="3644879"/>
                  <a:pt x="8731422" y="3637364"/>
                </a:cubicBezTo>
                <a:cubicBezTo>
                  <a:pt x="8735176" y="3637364"/>
                  <a:pt x="8735176" y="3633606"/>
                  <a:pt x="8735176" y="3629849"/>
                </a:cubicBezTo>
                <a:cubicBezTo>
                  <a:pt x="8720161" y="3629849"/>
                  <a:pt x="8701391" y="3626091"/>
                  <a:pt x="8686376" y="3637364"/>
                </a:cubicBezTo>
                <a:cubicBezTo>
                  <a:pt x="8675115" y="3644879"/>
                  <a:pt x="8660099" y="3641122"/>
                  <a:pt x="8648838" y="3641122"/>
                </a:cubicBezTo>
                <a:cubicBezTo>
                  <a:pt x="8630068" y="3641122"/>
                  <a:pt x="8618807" y="3641122"/>
                  <a:pt x="8618807" y="3663667"/>
                </a:cubicBezTo>
                <a:cubicBezTo>
                  <a:pt x="8618807" y="3667425"/>
                  <a:pt x="8615053" y="3671182"/>
                  <a:pt x="8615053" y="3671182"/>
                </a:cubicBezTo>
                <a:cubicBezTo>
                  <a:pt x="8577515" y="3656152"/>
                  <a:pt x="8539976" y="3667425"/>
                  <a:pt x="8506192" y="3678698"/>
                </a:cubicBezTo>
                <a:cubicBezTo>
                  <a:pt x="8479915" y="3686213"/>
                  <a:pt x="8453638" y="3693728"/>
                  <a:pt x="8423608" y="3701243"/>
                </a:cubicBezTo>
                <a:cubicBezTo>
                  <a:pt x="8412346" y="3701243"/>
                  <a:pt x="8401085" y="3705001"/>
                  <a:pt x="8389823" y="3705001"/>
                </a:cubicBezTo>
                <a:cubicBezTo>
                  <a:pt x="8386069" y="3705001"/>
                  <a:pt x="8386069" y="3701243"/>
                  <a:pt x="8386069" y="3701243"/>
                </a:cubicBezTo>
                <a:cubicBezTo>
                  <a:pt x="8393577" y="3701243"/>
                  <a:pt x="8397331" y="3697486"/>
                  <a:pt x="8401085" y="3697486"/>
                </a:cubicBezTo>
                <a:cubicBezTo>
                  <a:pt x="8393577" y="3689970"/>
                  <a:pt x="8389823" y="3682455"/>
                  <a:pt x="8378562" y="3693728"/>
                </a:cubicBezTo>
                <a:cubicBezTo>
                  <a:pt x="8374808" y="3697486"/>
                  <a:pt x="8371054" y="3697486"/>
                  <a:pt x="8367300" y="3701243"/>
                </a:cubicBezTo>
                <a:cubicBezTo>
                  <a:pt x="8356038" y="3705001"/>
                  <a:pt x="8344777" y="3705001"/>
                  <a:pt x="8329762" y="3708758"/>
                </a:cubicBezTo>
                <a:cubicBezTo>
                  <a:pt x="8314746" y="3712516"/>
                  <a:pt x="8299731" y="3716274"/>
                  <a:pt x="8284716" y="3720031"/>
                </a:cubicBezTo>
                <a:cubicBezTo>
                  <a:pt x="8269700" y="3720031"/>
                  <a:pt x="8258438" y="3727547"/>
                  <a:pt x="8247177" y="3731304"/>
                </a:cubicBezTo>
                <a:cubicBezTo>
                  <a:pt x="8224654" y="3735062"/>
                  <a:pt x="8202131" y="3738819"/>
                  <a:pt x="8175854" y="3750092"/>
                </a:cubicBezTo>
                <a:cubicBezTo>
                  <a:pt x="8183362" y="3753850"/>
                  <a:pt x="8190870" y="3757607"/>
                  <a:pt x="8205885" y="3765123"/>
                </a:cubicBezTo>
                <a:cubicBezTo>
                  <a:pt x="8179608" y="3772638"/>
                  <a:pt x="8160839" y="3780153"/>
                  <a:pt x="8138316" y="3791426"/>
                </a:cubicBezTo>
                <a:cubicBezTo>
                  <a:pt x="8134562" y="3791426"/>
                  <a:pt x="8130808" y="3791426"/>
                  <a:pt x="8127054" y="3795183"/>
                </a:cubicBezTo>
                <a:cubicBezTo>
                  <a:pt x="8112039" y="3817729"/>
                  <a:pt x="8093270" y="3836517"/>
                  <a:pt x="8078254" y="3859063"/>
                </a:cubicBezTo>
                <a:cubicBezTo>
                  <a:pt x="8074501" y="3862820"/>
                  <a:pt x="8074501" y="3866578"/>
                  <a:pt x="8074501" y="3870336"/>
                </a:cubicBezTo>
                <a:cubicBezTo>
                  <a:pt x="8078254" y="3874093"/>
                  <a:pt x="8085762" y="3874093"/>
                  <a:pt x="8089516" y="3874093"/>
                </a:cubicBezTo>
                <a:cubicBezTo>
                  <a:pt x="8104532" y="3870336"/>
                  <a:pt x="8119547" y="3866578"/>
                  <a:pt x="8134562" y="3866578"/>
                </a:cubicBezTo>
                <a:cubicBezTo>
                  <a:pt x="8130808" y="3862820"/>
                  <a:pt x="8127054" y="3859063"/>
                  <a:pt x="8127054" y="3855305"/>
                </a:cubicBezTo>
                <a:cubicBezTo>
                  <a:pt x="8153332" y="3870336"/>
                  <a:pt x="8175854" y="3847790"/>
                  <a:pt x="8198378" y="3844032"/>
                </a:cubicBezTo>
                <a:cubicBezTo>
                  <a:pt x="8209639" y="3862820"/>
                  <a:pt x="8224654" y="3847790"/>
                  <a:pt x="8235916" y="3851548"/>
                </a:cubicBezTo>
                <a:cubicBezTo>
                  <a:pt x="8239670" y="3840275"/>
                  <a:pt x="8243424" y="3832760"/>
                  <a:pt x="8247177" y="3821487"/>
                </a:cubicBezTo>
                <a:cubicBezTo>
                  <a:pt x="8265946" y="3836517"/>
                  <a:pt x="8329762" y="3832760"/>
                  <a:pt x="8337270" y="3821487"/>
                </a:cubicBezTo>
                <a:cubicBezTo>
                  <a:pt x="8348531" y="3817729"/>
                  <a:pt x="8363546" y="3821487"/>
                  <a:pt x="8367300" y="3817729"/>
                </a:cubicBezTo>
                <a:cubicBezTo>
                  <a:pt x="8378562" y="3798941"/>
                  <a:pt x="8397331" y="3810214"/>
                  <a:pt x="8408592" y="3806456"/>
                </a:cubicBezTo>
                <a:cubicBezTo>
                  <a:pt x="8416100" y="3798941"/>
                  <a:pt x="8427361" y="3787668"/>
                  <a:pt x="8434869" y="3776395"/>
                </a:cubicBezTo>
                <a:cubicBezTo>
                  <a:pt x="8438623" y="3776395"/>
                  <a:pt x="8449884" y="3780153"/>
                  <a:pt x="8457392" y="3780153"/>
                </a:cubicBezTo>
                <a:cubicBezTo>
                  <a:pt x="8468654" y="3780153"/>
                  <a:pt x="8476161" y="3776395"/>
                  <a:pt x="8487423" y="3776395"/>
                </a:cubicBezTo>
                <a:cubicBezTo>
                  <a:pt x="8483669" y="3780153"/>
                  <a:pt x="8479915" y="3780153"/>
                  <a:pt x="8472407" y="3780153"/>
                </a:cubicBezTo>
                <a:cubicBezTo>
                  <a:pt x="8472407" y="3783911"/>
                  <a:pt x="8472407" y="3783911"/>
                  <a:pt x="8472407" y="3787668"/>
                </a:cubicBezTo>
                <a:cubicBezTo>
                  <a:pt x="8479915" y="3787668"/>
                  <a:pt x="8487423" y="3787668"/>
                  <a:pt x="8491177" y="3787668"/>
                </a:cubicBezTo>
                <a:cubicBezTo>
                  <a:pt x="8494930" y="3783911"/>
                  <a:pt x="8498684" y="3776395"/>
                  <a:pt x="8498684" y="3772638"/>
                </a:cubicBezTo>
                <a:cubicBezTo>
                  <a:pt x="8506192" y="3772638"/>
                  <a:pt x="8517453" y="3768880"/>
                  <a:pt x="8524961" y="3765123"/>
                </a:cubicBezTo>
                <a:cubicBezTo>
                  <a:pt x="8532469" y="3765123"/>
                  <a:pt x="8539976" y="3765123"/>
                  <a:pt x="8547484" y="3765123"/>
                </a:cubicBezTo>
                <a:cubicBezTo>
                  <a:pt x="8566253" y="3746335"/>
                  <a:pt x="8596284" y="3750092"/>
                  <a:pt x="8618807" y="3738819"/>
                </a:cubicBezTo>
                <a:cubicBezTo>
                  <a:pt x="8626315" y="3735062"/>
                  <a:pt x="8630068" y="3731304"/>
                  <a:pt x="8641330" y="3723789"/>
                </a:cubicBezTo>
                <a:cubicBezTo>
                  <a:pt x="8607545" y="3708758"/>
                  <a:pt x="8573761" y="3708758"/>
                  <a:pt x="8539976" y="3705001"/>
                </a:cubicBezTo>
                <a:cubicBezTo>
                  <a:pt x="8539976" y="3705001"/>
                  <a:pt x="8539976" y="3705001"/>
                  <a:pt x="8539976" y="3701243"/>
                </a:cubicBezTo>
                <a:cubicBezTo>
                  <a:pt x="8539976" y="3705001"/>
                  <a:pt x="8536223" y="3712516"/>
                  <a:pt x="8532469" y="3720031"/>
                </a:cubicBezTo>
                <a:cubicBezTo>
                  <a:pt x="8524961" y="3712516"/>
                  <a:pt x="8517453" y="3708758"/>
                  <a:pt x="8506192" y="3697486"/>
                </a:cubicBezTo>
                <a:cubicBezTo>
                  <a:pt x="8521207" y="3693728"/>
                  <a:pt x="8532469" y="3689970"/>
                  <a:pt x="8547484" y="3686213"/>
                </a:cubicBezTo>
                <a:cubicBezTo>
                  <a:pt x="8551238" y="3686213"/>
                  <a:pt x="8554992" y="3689970"/>
                  <a:pt x="8558746" y="3693728"/>
                </a:cubicBezTo>
                <a:cubicBezTo>
                  <a:pt x="8566253" y="3697486"/>
                  <a:pt x="8577515" y="3701243"/>
                  <a:pt x="8585022" y="3705001"/>
                </a:cubicBezTo>
                <a:cubicBezTo>
                  <a:pt x="8585022" y="3701243"/>
                  <a:pt x="8585022" y="3701243"/>
                  <a:pt x="8588776" y="3697486"/>
                </a:cubicBezTo>
                <a:cubicBezTo>
                  <a:pt x="8581269" y="3693728"/>
                  <a:pt x="8573761" y="3689970"/>
                  <a:pt x="8566253" y="3686213"/>
                </a:cubicBezTo>
                <a:cubicBezTo>
                  <a:pt x="8570007" y="3682455"/>
                  <a:pt x="8570007" y="3682455"/>
                  <a:pt x="8570007" y="3682455"/>
                </a:cubicBezTo>
                <a:cubicBezTo>
                  <a:pt x="8573761" y="3682455"/>
                  <a:pt x="8577515" y="3682455"/>
                  <a:pt x="8581269" y="3682455"/>
                </a:cubicBezTo>
                <a:cubicBezTo>
                  <a:pt x="8600038" y="3701243"/>
                  <a:pt x="8622561" y="3712516"/>
                  <a:pt x="8648838" y="3712516"/>
                </a:cubicBezTo>
                <a:cubicBezTo>
                  <a:pt x="8660099" y="3712516"/>
                  <a:pt x="8671361" y="3720031"/>
                  <a:pt x="8682622" y="3727547"/>
                </a:cubicBezTo>
                <a:cubicBezTo>
                  <a:pt x="8671361" y="3753850"/>
                  <a:pt x="8701391" y="3746335"/>
                  <a:pt x="8708899" y="3753850"/>
                </a:cubicBezTo>
                <a:cubicBezTo>
                  <a:pt x="8720161" y="3750092"/>
                  <a:pt x="8727668" y="3746335"/>
                  <a:pt x="8735176" y="3746335"/>
                </a:cubicBezTo>
                <a:cubicBezTo>
                  <a:pt x="8753945" y="3750092"/>
                  <a:pt x="8765207" y="3746335"/>
                  <a:pt x="8780222" y="3738819"/>
                </a:cubicBezTo>
                <a:cubicBezTo>
                  <a:pt x="8791483" y="3731304"/>
                  <a:pt x="8802745" y="3727547"/>
                  <a:pt x="8814006" y="3723789"/>
                </a:cubicBezTo>
                <a:cubicBezTo>
                  <a:pt x="8825268" y="3720031"/>
                  <a:pt x="8832776" y="3716274"/>
                  <a:pt x="8844037" y="3712516"/>
                </a:cubicBezTo>
                <a:cubicBezTo>
                  <a:pt x="8847791" y="3708758"/>
                  <a:pt x="8847791" y="3708758"/>
                  <a:pt x="8851545" y="3708758"/>
                </a:cubicBezTo>
                <a:cubicBezTo>
                  <a:pt x="8877822" y="3705001"/>
                  <a:pt x="8900345" y="3705001"/>
                  <a:pt x="8926622" y="3701243"/>
                </a:cubicBezTo>
                <a:cubicBezTo>
                  <a:pt x="8949145" y="3697486"/>
                  <a:pt x="8971668" y="3693728"/>
                  <a:pt x="8997944" y="3693728"/>
                </a:cubicBezTo>
                <a:cubicBezTo>
                  <a:pt x="9009206" y="3689970"/>
                  <a:pt x="9020467" y="3697486"/>
                  <a:pt x="9031729" y="3697486"/>
                </a:cubicBezTo>
                <a:cubicBezTo>
                  <a:pt x="9039237" y="3697486"/>
                  <a:pt x="9050498" y="3693728"/>
                  <a:pt x="9039237" y="3682455"/>
                </a:cubicBezTo>
                <a:cubicBezTo>
                  <a:pt x="9069267" y="3671182"/>
                  <a:pt x="9103052" y="3656152"/>
                  <a:pt x="9133083" y="3644879"/>
                </a:cubicBezTo>
                <a:cubicBezTo>
                  <a:pt x="9136836" y="3641122"/>
                  <a:pt x="9148098" y="3648637"/>
                  <a:pt x="9151852" y="3656152"/>
                </a:cubicBezTo>
                <a:cubicBezTo>
                  <a:pt x="9170621" y="3648637"/>
                  <a:pt x="9185636" y="3641122"/>
                  <a:pt x="9204405" y="3637364"/>
                </a:cubicBezTo>
                <a:cubicBezTo>
                  <a:pt x="9241944" y="3622334"/>
                  <a:pt x="9256959" y="3626091"/>
                  <a:pt x="9283236" y="3656152"/>
                </a:cubicBezTo>
                <a:cubicBezTo>
                  <a:pt x="9275728" y="3667425"/>
                  <a:pt x="9268221" y="3674940"/>
                  <a:pt x="9253205" y="3671182"/>
                </a:cubicBezTo>
                <a:cubicBezTo>
                  <a:pt x="9249451" y="3671182"/>
                  <a:pt x="9241944" y="3674940"/>
                  <a:pt x="9234436" y="3678698"/>
                </a:cubicBezTo>
                <a:cubicBezTo>
                  <a:pt x="9219421" y="3686213"/>
                  <a:pt x="9204405" y="3689970"/>
                  <a:pt x="9189390" y="3697486"/>
                </a:cubicBezTo>
                <a:cubicBezTo>
                  <a:pt x="9181882" y="3701243"/>
                  <a:pt x="9174375" y="3705001"/>
                  <a:pt x="9166867" y="3712516"/>
                </a:cubicBezTo>
                <a:cubicBezTo>
                  <a:pt x="9163113" y="3712516"/>
                  <a:pt x="9159359" y="3716274"/>
                  <a:pt x="9151852" y="3716274"/>
                </a:cubicBezTo>
                <a:cubicBezTo>
                  <a:pt x="9140590" y="3720031"/>
                  <a:pt x="9129329" y="3720031"/>
                  <a:pt x="9121821" y="3720031"/>
                </a:cubicBezTo>
                <a:cubicBezTo>
                  <a:pt x="9106806" y="3720031"/>
                  <a:pt x="9091790" y="3720031"/>
                  <a:pt x="9084283" y="3735062"/>
                </a:cubicBezTo>
                <a:cubicBezTo>
                  <a:pt x="9084283" y="3735062"/>
                  <a:pt x="9080529" y="3735062"/>
                  <a:pt x="9080529" y="3738819"/>
                </a:cubicBezTo>
                <a:cubicBezTo>
                  <a:pt x="9054252" y="3746335"/>
                  <a:pt x="9027975" y="3757607"/>
                  <a:pt x="9005452" y="3768880"/>
                </a:cubicBezTo>
                <a:cubicBezTo>
                  <a:pt x="8994191" y="3772638"/>
                  <a:pt x="8990437" y="3780153"/>
                  <a:pt x="8982929" y="3783911"/>
                </a:cubicBezTo>
                <a:cubicBezTo>
                  <a:pt x="8971668" y="3787668"/>
                  <a:pt x="8964160" y="3787668"/>
                  <a:pt x="8956652" y="3787668"/>
                </a:cubicBezTo>
                <a:cubicBezTo>
                  <a:pt x="8949145" y="3787668"/>
                  <a:pt x="8945391" y="3787668"/>
                  <a:pt x="8941637" y="3791426"/>
                </a:cubicBezTo>
                <a:cubicBezTo>
                  <a:pt x="8926622" y="3798941"/>
                  <a:pt x="8915360" y="3813971"/>
                  <a:pt x="8896591" y="3810214"/>
                </a:cubicBezTo>
                <a:cubicBezTo>
                  <a:pt x="8892837" y="3810214"/>
                  <a:pt x="8885329" y="3817729"/>
                  <a:pt x="8881576" y="3821487"/>
                </a:cubicBezTo>
                <a:cubicBezTo>
                  <a:pt x="8881576" y="3817729"/>
                  <a:pt x="8881576" y="3817729"/>
                  <a:pt x="8881576" y="3813971"/>
                </a:cubicBezTo>
                <a:cubicBezTo>
                  <a:pt x="8870314" y="3817729"/>
                  <a:pt x="8859052" y="3817729"/>
                  <a:pt x="8844037" y="3821487"/>
                </a:cubicBezTo>
                <a:cubicBezTo>
                  <a:pt x="8847791" y="3825244"/>
                  <a:pt x="8847791" y="3829002"/>
                  <a:pt x="8851545" y="3832760"/>
                </a:cubicBezTo>
                <a:cubicBezTo>
                  <a:pt x="8840283" y="3840275"/>
                  <a:pt x="8825268" y="3844032"/>
                  <a:pt x="8814006" y="3851548"/>
                </a:cubicBezTo>
                <a:cubicBezTo>
                  <a:pt x="8806499" y="3862820"/>
                  <a:pt x="8795237" y="3859063"/>
                  <a:pt x="8783976" y="3859063"/>
                </a:cubicBezTo>
                <a:cubicBezTo>
                  <a:pt x="8776468" y="3855305"/>
                  <a:pt x="8765207" y="3855305"/>
                  <a:pt x="8753945" y="3855305"/>
                </a:cubicBezTo>
                <a:cubicBezTo>
                  <a:pt x="8750191" y="3859063"/>
                  <a:pt x="8746437" y="3862820"/>
                  <a:pt x="8746437" y="3862820"/>
                </a:cubicBezTo>
                <a:cubicBezTo>
                  <a:pt x="8746437" y="3866578"/>
                  <a:pt x="8750191" y="3870336"/>
                  <a:pt x="8750191" y="3874093"/>
                </a:cubicBezTo>
                <a:cubicBezTo>
                  <a:pt x="8765207" y="3885366"/>
                  <a:pt x="8776468" y="3892881"/>
                  <a:pt x="8791483" y="3900396"/>
                </a:cubicBezTo>
                <a:cubicBezTo>
                  <a:pt x="8783976" y="3915427"/>
                  <a:pt x="8776468" y="3915427"/>
                  <a:pt x="8768960" y="3907912"/>
                </a:cubicBezTo>
                <a:cubicBezTo>
                  <a:pt x="8757699" y="3896639"/>
                  <a:pt x="8750191" y="3896639"/>
                  <a:pt x="8738930" y="3900396"/>
                </a:cubicBezTo>
                <a:cubicBezTo>
                  <a:pt x="8712653" y="3904154"/>
                  <a:pt x="8690130" y="3911669"/>
                  <a:pt x="8667607" y="3907912"/>
                </a:cubicBezTo>
                <a:cubicBezTo>
                  <a:pt x="8622561" y="3904154"/>
                  <a:pt x="8581269" y="3930457"/>
                  <a:pt x="8536223" y="3922942"/>
                </a:cubicBezTo>
                <a:cubicBezTo>
                  <a:pt x="8536223" y="3922942"/>
                  <a:pt x="8536223" y="3922942"/>
                  <a:pt x="8536223" y="3926700"/>
                </a:cubicBezTo>
                <a:cubicBezTo>
                  <a:pt x="8498684" y="3945488"/>
                  <a:pt x="8453638" y="3937973"/>
                  <a:pt x="8416100" y="3953003"/>
                </a:cubicBezTo>
                <a:cubicBezTo>
                  <a:pt x="8374808" y="3968033"/>
                  <a:pt x="8333516" y="3979306"/>
                  <a:pt x="8292224" y="3994337"/>
                </a:cubicBezTo>
                <a:cubicBezTo>
                  <a:pt x="8284716" y="3994337"/>
                  <a:pt x="8277208" y="3998094"/>
                  <a:pt x="8269700" y="4001852"/>
                </a:cubicBezTo>
                <a:cubicBezTo>
                  <a:pt x="8262192" y="4005609"/>
                  <a:pt x="8250931" y="4005609"/>
                  <a:pt x="8243424" y="4005609"/>
                </a:cubicBezTo>
                <a:cubicBezTo>
                  <a:pt x="8228408" y="4005609"/>
                  <a:pt x="8224654" y="4009367"/>
                  <a:pt x="8228408" y="4024398"/>
                </a:cubicBezTo>
                <a:cubicBezTo>
                  <a:pt x="8209639" y="4031913"/>
                  <a:pt x="8190870" y="4039428"/>
                  <a:pt x="8172100" y="4046943"/>
                </a:cubicBezTo>
                <a:cubicBezTo>
                  <a:pt x="8123300" y="4061974"/>
                  <a:pt x="8078254" y="4080762"/>
                  <a:pt x="8033208" y="4095792"/>
                </a:cubicBezTo>
                <a:cubicBezTo>
                  <a:pt x="8003178" y="4107065"/>
                  <a:pt x="7965640" y="4110822"/>
                  <a:pt x="7935609" y="4118338"/>
                </a:cubicBezTo>
                <a:cubicBezTo>
                  <a:pt x="7898070" y="4129611"/>
                  <a:pt x="7860532" y="4140883"/>
                  <a:pt x="7826748" y="4148399"/>
                </a:cubicBezTo>
                <a:cubicBezTo>
                  <a:pt x="7792963" y="4159671"/>
                  <a:pt x="7766686" y="4182217"/>
                  <a:pt x="7744163" y="4204763"/>
                </a:cubicBezTo>
                <a:cubicBezTo>
                  <a:pt x="7717886" y="4234824"/>
                  <a:pt x="7695364" y="4268642"/>
                  <a:pt x="7665332" y="4298703"/>
                </a:cubicBezTo>
                <a:cubicBezTo>
                  <a:pt x="7642810" y="4321249"/>
                  <a:pt x="7612779" y="4340037"/>
                  <a:pt x="7586502" y="4362582"/>
                </a:cubicBezTo>
                <a:cubicBezTo>
                  <a:pt x="7578994" y="4366340"/>
                  <a:pt x="7567733" y="4370097"/>
                  <a:pt x="7575240" y="4381370"/>
                </a:cubicBezTo>
                <a:cubicBezTo>
                  <a:pt x="7575240" y="4381370"/>
                  <a:pt x="7567733" y="4385128"/>
                  <a:pt x="7567733" y="4388886"/>
                </a:cubicBezTo>
                <a:cubicBezTo>
                  <a:pt x="7556472" y="4396401"/>
                  <a:pt x="7545210" y="4403916"/>
                  <a:pt x="7537702" y="4415189"/>
                </a:cubicBezTo>
                <a:cubicBezTo>
                  <a:pt x="7530194" y="4422704"/>
                  <a:pt x="7522687" y="4433977"/>
                  <a:pt x="7515179" y="4441492"/>
                </a:cubicBezTo>
                <a:cubicBezTo>
                  <a:pt x="7500164" y="4452765"/>
                  <a:pt x="7481394" y="4464038"/>
                  <a:pt x="7466380" y="4479068"/>
                </a:cubicBezTo>
                <a:cubicBezTo>
                  <a:pt x="7458872" y="4486583"/>
                  <a:pt x="7455118" y="4497856"/>
                  <a:pt x="7447610" y="4501614"/>
                </a:cubicBezTo>
                <a:cubicBezTo>
                  <a:pt x="7432595" y="4512887"/>
                  <a:pt x="7417580" y="4520402"/>
                  <a:pt x="7398810" y="4535432"/>
                </a:cubicBezTo>
                <a:cubicBezTo>
                  <a:pt x="7398810" y="4550463"/>
                  <a:pt x="7383795" y="4565493"/>
                  <a:pt x="7365026" y="4576766"/>
                </a:cubicBezTo>
                <a:cubicBezTo>
                  <a:pt x="7346256" y="4591796"/>
                  <a:pt x="7334995" y="4610584"/>
                  <a:pt x="7319980" y="4621857"/>
                </a:cubicBezTo>
                <a:cubicBezTo>
                  <a:pt x="7312472" y="4629372"/>
                  <a:pt x="7301210" y="4633130"/>
                  <a:pt x="7293703" y="4640645"/>
                </a:cubicBezTo>
                <a:cubicBezTo>
                  <a:pt x="7289949" y="4644403"/>
                  <a:pt x="7282442" y="4648160"/>
                  <a:pt x="7282442" y="4651918"/>
                </a:cubicBezTo>
                <a:cubicBezTo>
                  <a:pt x="7286195" y="4670706"/>
                  <a:pt x="7271180" y="4670706"/>
                  <a:pt x="7263672" y="4670706"/>
                </a:cubicBezTo>
                <a:cubicBezTo>
                  <a:pt x="7244903" y="4674464"/>
                  <a:pt x="7233642" y="4678221"/>
                  <a:pt x="7237396" y="4697009"/>
                </a:cubicBezTo>
                <a:cubicBezTo>
                  <a:pt x="7237396" y="4700767"/>
                  <a:pt x="7233642" y="4704525"/>
                  <a:pt x="7229888" y="4708282"/>
                </a:cubicBezTo>
                <a:cubicBezTo>
                  <a:pt x="7214872" y="4719555"/>
                  <a:pt x="7196103" y="4734585"/>
                  <a:pt x="7181088" y="4745858"/>
                </a:cubicBezTo>
                <a:cubicBezTo>
                  <a:pt x="7166072" y="4760889"/>
                  <a:pt x="7151057" y="4772161"/>
                  <a:pt x="7136042" y="4783434"/>
                </a:cubicBezTo>
                <a:cubicBezTo>
                  <a:pt x="7132288" y="4787192"/>
                  <a:pt x="7128534" y="4787192"/>
                  <a:pt x="7128534" y="4790950"/>
                </a:cubicBezTo>
                <a:cubicBezTo>
                  <a:pt x="7128534" y="4809738"/>
                  <a:pt x="7109765" y="4817253"/>
                  <a:pt x="7102258" y="4824768"/>
                </a:cubicBezTo>
                <a:cubicBezTo>
                  <a:pt x="7083488" y="4832283"/>
                  <a:pt x="7072227" y="4847314"/>
                  <a:pt x="7060965" y="4862344"/>
                </a:cubicBezTo>
                <a:cubicBezTo>
                  <a:pt x="7053458" y="4866102"/>
                  <a:pt x="7045950" y="4866102"/>
                  <a:pt x="7038442" y="4869859"/>
                </a:cubicBezTo>
                <a:cubicBezTo>
                  <a:pt x="7042196" y="4884890"/>
                  <a:pt x="7027181" y="4892405"/>
                  <a:pt x="7015919" y="4903678"/>
                </a:cubicBezTo>
                <a:cubicBezTo>
                  <a:pt x="6993396" y="4918708"/>
                  <a:pt x="6967119" y="4933739"/>
                  <a:pt x="6948350" y="4952527"/>
                </a:cubicBezTo>
                <a:cubicBezTo>
                  <a:pt x="6933335" y="4963799"/>
                  <a:pt x="6922073" y="4982587"/>
                  <a:pt x="6907058" y="4993860"/>
                </a:cubicBezTo>
                <a:cubicBezTo>
                  <a:pt x="6903304" y="4997618"/>
                  <a:pt x="6895797" y="5001376"/>
                  <a:pt x="6892043" y="5008891"/>
                </a:cubicBezTo>
                <a:cubicBezTo>
                  <a:pt x="6884535" y="5012648"/>
                  <a:pt x="6880781" y="5020164"/>
                  <a:pt x="6873274" y="5027679"/>
                </a:cubicBezTo>
                <a:cubicBezTo>
                  <a:pt x="6865766" y="5035194"/>
                  <a:pt x="6858258" y="5042709"/>
                  <a:pt x="6850751" y="5046467"/>
                </a:cubicBezTo>
                <a:cubicBezTo>
                  <a:pt x="6850751" y="5050224"/>
                  <a:pt x="6850751" y="5050224"/>
                  <a:pt x="6846997" y="5050224"/>
                </a:cubicBezTo>
                <a:cubicBezTo>
                  <a:pt x="6813212" y="5069012"/>
                  <a:pt x="6794443" y="5106589"/>
                  <a:pt x="6764412" y="5129134"/>
                </a:cubicBezTo>
                <a:cubicBezTo>
                  <a:pt x="6734382" y="5155437"/>
                  <a:pt x="6704351" y="5185498"/>
                  <a:pt x="6678074" y="5211802"/>
                </a:cubicBezTo>
                <a:cubicBezTo>
                  <a:pt x="6648043" y="5238105"/>
                  <a:pt x="6618013" y="5264408"/>
                  <a:pt x="6591736" y="5290711"/>
                </a:cubicBezTo>
                <a:cubicBezTo>
                  <a:pt x="6561705" y="5317015"/>
                  <a:pt x="6531674" y="5343318"/>
                  <a:pt x="6505398" y="5373379"/>
                </a:cubicBezTo>
                <a:cubicBezTo>
                  <a:pt x="6482875" y="5392167"/>
                  <a:pt x="6464105" y="5410955"/>
                  <a:pt x="6445336" y="5429743"/>
                </a:cubicBezTo>
                <a:cubicBezTo>
                  <a:pt x="6434075" y="5441016"/>
                  <a:pt x="6419059" y="5448531"/>
                  <a:pt x="6407798" y="5456046"/>
                </a:cubicBezTo>
                <a:cubicBezTo>
                  <a:pt x="6400290" y="5463561"/>
                  <a:pt x="6396536" y="5471076"/>
                  <a:pt x="6389029" y="5478592"/>
                </a:cubicBezTo>
                <a:cubicBezTo>
                  <a:pt x="6370260" y="5497380"/>
                  <a:pt x="6347736" y="5519925"/>
                  <a:pt x="6328967" y="5542471"/>
                </a:cubicBezTo>
                <a:cubicBezTo>
                  <a:pt x="6321460" y="5553744"/>
                  <a:pt x="6310198" y="5565017"/>
                  <a:pt x="6302690" y="5576289"/>
                </a:cubicBezTo>
                <a:cubicBezTo>
                  <a:pt x="6302690" y="5583805"/>
                  <a:pt x="6302690" y="5591320"/>
                  <a:pt x="6302690" y="5602593"/>
                </a:cubicBezTo>
                <a:cubicBezTo>
                  <a:pt x="6287675" y="5591320"/>
                  <a:pt x="6280167" y="5595077"/>
                  <a:pt x="6268906" y="5602593"/>
                </a:cubicBezTo>
                <a:cubicBezTo>
                  <a:pt x="6238875" y="5621381"/>
                  <a:pt x="6212598" y="5643926"/>
                  <a:pt x="6193829" y="5673987"/>
                </a:cubicBezTo>
                <a:cubicBezTo>
                  <a:pt x="6186322" y="5681502"/>
                  <a:pt x="6171306" y="5685260"/>
                  <a:pt x="6160045" y="5689018"/>
                </a:cubicBezTo>
                <a:cubicBezTo>
                  <a:pt x="6137522" y="5689018"/>
                  <a:pt x="6114999" y="5689018"/>
                  <a:pt x="6096229" y="5689018"/>
                </a:cubicBezTo>
                <a:cubicBezTo>
                  <a:pt x="6088722" y="5689018"/>
                  <a:pt x="6077460" y="5681502"/>
                  <a:pt x="6069953" y="5681502"/>
                </a:cubicBezTo>
                <a:cubicBezTo>
                  <a:pt x="6088722" y="5655199"/>
                  <a:pt x="6099983" y="5632654"/>
                  <a:pt x="6114999" y="5610108"/>
                </a:cubicBezTo>
                <a:cubicBezTo>
                  <a:pt x="6111245" y="5610108"/>
                  <a:pt x="6111245" y="5606350"/>
                  <a:pt x="6107491" y="5606350"/>
                </a:cubicBezTo>
                <a:cubicBezTo>
                  <a:pt x="6088722" y="5613865"/>
                  <a:pt x="6062445" y="5617623"/>
                  <a:pt x="6054937" y="5647684"/>
                </a:cubicBezTo>
                <a:cubicBezTo>
                  <a:pt x="6051183" y="5651442"/>
                  <a:pt x="6043676" y="5658957"/>
                  <a:pt x="6039922" y="5662714"/>
                </a:cubicBezTo>
                <a:cubicBezTo>
                  <a:pt x="6036168" y="5666472"/>
                  <a:pt x="6032414" y="5670230"/>
                  <a:pt x="6028660" y="5677745"/>
                </a:cubicBezTo>
                <a:cubicBezTo>
                  <a:pt x="6024907" y="5681502"/>
                  <a:pt x="6021153" y="5689018"/>
                  <a:pt x="6017399" y="5689018"/>
                </a:cubicBezTo>
                <a:cubicBezTo>
                  <a:pt x="5987368" y="5689018"/>
                  <a:pt x="5957338" y="5689018"/>
                  <a:pt x="5927307" y="5689018"/>
                </a:cubicBezTo>
                <a:cubicBezTo>
                  <a:pt x="5927307" y="5685260"/>
                  <a:pt x="5927307" y="5685260"/>
                  <a:pt x="5927307" y="5685260"/>
                </a:cubicBezTo>
                <a:cubicBezTo>
                  <a:pt x="5931061" y="5681502"/>
                  <a:pt x="5934815" y="5677745"/>
                  <a:pt x="5942322" y="5673987"/>
                </a:cubicBezTo>
                <a:cubicBezTo>
                  <a:pt x="5953584" y="5670230"/>
                  <a:pt x="5968599" y="5662714"/>
                  <a:pt x="5968599" y="5643926"/>
                </a:cubicBezTo>
                <a:cubicBezTo>
                  <a:pt x="5972353" y="5640169"/>
                  <a:pt x="5976107" y="5636411"/>
                  <a:pt x="5983614" y="5632654"/>
                </a:cubicBezTo>
                <a:cubicBezTo>
                  <a:pt x="5987368" y="5628896"/>
                  <a:pt x="5991122" y="5625138"/>
                  <a:pt x="5998630" y="5617623"/>
                </a:cubicBezTo>
                <a:cubicBezTo>
                  <a:pt x="6006137" y="5625138"/>
                  <a:pt x="6013645" y="5628896"/>
                  <a:pt x="6024907" y="5632654"/>
                </a:cubicBezTo>
                <a:cubicBezTo>
                  <a:pt x="6024907" y="5632654"/>
                  <a:pt x="6028660" y="5628896"/>
                  <a:pt x="6028660" y="5628896"/>
                </a:cubicBezTo>
                <a:cubicBezTo>
                  <a:pt x="6024907" y="5625138"/>
                  <a:pt x="6017399" y="5617623"/>
                  <a:pt x="6013645" y="5613865"/>
                </a:cubicBezTo>
                <a:cubicBezTo>
                  <a:pt x="6013645" y="5610108"/>
                  <a:pt x="6013645" y="5610108"/>
                  <a:pt x="6017399" y="5602593"/>
                </a:cubicBezTo>
                <a:cubicBezTo>
                  <a:pt x="6013645" y="5602593"/>
                  <a:pt x="6013645" y="5602593"/>
                  <a:pt x="6009891" y="5602593"/>
                </a:cubicBezTo>
                <a:cubicBezTo>
                  <a:pt x="6002384" y="5606350"/>
                  <a:pt x="5991122" y="5610108"/>
                  <a:pt x="5983614" y="5606350"/>
                </a:cubicBezTo>
                <a:cubicBezTo>
                  <a:pt x="5957338" y="5602593"/>
                  <a:pt x="5934815" y="5613865"/>
                  <a:pt x="5923553" y="5632654"/>
                </a:cubicBezTo>
                <a:cubicBezTo>
                  <a:pt x="5908538" y="5651442"/>
                  <a:pt x="5889769" y="5670230"/>
                  <a:pt x="5874753" y="5685260"/>
                </a:cubicBezTo>
                <a:cubicBezTo>
                  <a:pt x="5870999" y="5689018"/>
                  <a:pt x="5863492" y="5689018"/>
                  <a:pt x="5859738" y="5689018"/>
                </a:cubicBezTo>
                <a:cubicBezTo>
                  <a:pt x="5840969" y="5689018"/>
                  <a:pt x="5818446" y="5689018"/>
                  <a:pt x="5799676" y="5689018"/>
                </a:cubicBezTo>
                <a:cubicBezTo>
                  <a:pt x="5792169" y="5689018"/>
                  <a:pt x="5784661" y="5681502"/>
                  <a:pt x="5777153" y="5681502"/>
                </a:cubicBezTo>
                <a:cubicBezTo>
                  <a:pt x="5773400" y="5681502"/>
                  <a:pt x="5769646" y="5681502"/>
                  <a:pt x="5762138" y="5681502"/>
                </a:cubicBezTo>
                <a:cubicBezTo>
                  <a:pt x="5754630" y="5685260"/>
                  <a:pt x="5747123" y="5689018"/>
                  <a:pt x="5735861" y="5692775"/>
                </a:cubicBezTo>
                <a:cubicBezTo>
                  <a:pt x="5739615" y="5673987"/>
                  <a:pt x="5739615" y="5673987"/>
                  <a:pt x="5773400" y="5673987"/>
                </a:cubicBezTo>
                <a:cubicBezTo>
                  <a:pt x="5777153" y="5662714"/>
                  <a:pt x="5784661" y="5655199"/>
                  <a:pt x="5788415" y="5640169"/>
                </a:cubicBezTo>
                <a:cubicBezTo>
                  <a:pt x="5777153" y="5643926"/>
                  <a:pt x="5769646" y="5643926"/>
                  <a:pt x="5762138" y="5643926"/>
                </a:cubicBezTo>
                <a:cubicBezTo>
                  <a:pt x="5762138" y="5643926"/>
                  <a:pt x="5762138" y="5640169"/>
                  <a:pt x="5758384" y="5640169"/>
                </a:cubicBezTo>
                <a:cubicBezTo>
                  <a:pt x="5788415" y="5617623"/>
                  <a:pt x="5814692" y="5598835"/>
                  <a:pt x="5840969" y="5576289"/>
                </a:cubicBezTo>
                <a:cubicBezTo>
                  <a:pt x="5859738" y="5561259"/>
                  <a:pt x="5874753" y="5546229"/>
                  <a:pt x="5889769" y="5531198"/>
                </a:cubicBezTo>
                <a:cubicBezTo>
                  <a:pt x="5893522" y="5527441"/>
                  <a:pt x="5893522" y="5519925"/>
                  <a:pt x="5897276" y="5512410"/>
                </a:cubicBezTo>
                <a:cubicBezTo>
                  <a:pt x="5893522" y="5512410"/>
                  <a:pt x="5893522" y="5508652"/>
                  <a:pt x="5889769" y="5508652"/>
                </a:cubicBezTo>
                <a:cubicBezTo>
                  <a:pt x="5855984" y="5538713"/>
                  <a:pt x="5818446" y="5568774"/>
                  <a:pt x="5780907" y="5598835"/>
                </a:cubicBezTo>
                <a:cubicBezTo>
                  <a:pt x="5762138" y="5613865"/>
                  <a:pt x="5743369" y="5632654"/>
                  <a:pt x="5724600" y="5647684"/>
                </a:cubicBezTo>
                <a:cubicBezTo>
                  <a:pt x="5720846" y="5651442"/>
                  <a:pt x="5717092" y="5658957"/>
                  <a:pt x="5717092" y="5662714"/>
                </a:cubicBezTo>
                <a:cubicBezTo>
                  <a:pt x="5713338" y="5677745"/>
                  <a:pt x="5698323" y="5689018"/>
                  <a:pt x="5683308" y="5689018"/>
                </a:cubicBezTo>
                <a:cubicBezTo>
                  <a:pt x="5664538" y="5689018"/>
                  <a:pt x="5645769" y="5689018"/>
                  <a:pt x="5627000" y="5689018"/>
                </a:cubicBezTo>
                <a:cubicBezTo>
                  <a:pt x="5645769" y="5662714"/>
                  <a:pt x="5664538" y="5640169"/>
                  <a:pt x="5683308" y="5613865"/>
                </a:cubicBezTo>
                <a:cubicBezTo>
                  <a:pt x="5687061" y="5610108"/>
                  <a:pt x="5694569" y="5602593"/>
                  <a:pt x="5702077" y="5598835"/>
                </a:cubicBezTo>
                <a:cubicBezTo>
                  <a:pt x="5720846" y="5587562"/>
                  <a:pt x="5709584" y="5568774"/>
                  <a:pt x="5713338" y="5553744"/>
                </a:cubicBezTo>
                <a:cubicBezTo>
                  <a:pt x="5713338" y="5553744"/>
                  <a:pt x="5709584" y="5549986"/>
                  <a:pt x="5709584" y="5549986"/>
                </a:cubicBezTo>
                <a:cubicBezTo>
                  <a:pt x="5694569" y="5557501"/>
                  <a:pt x="5675800" y="5568774"/>
                  <a:pt x="5660785" y="5580047"/>
                </a:cubicBezTo>
                <a:cubicBezTo>
                  <a:pt x="5672046" y="5557501"/>
                  <a:pt x="5687061" y="5538713"/>
                  <a:pt x="5698323" y="5519925"/>
                </a:cubicBezTo>
                <a:cubicBezTo>
                  <a:pt x="5698323" y="5516168"/>
                  <a:pt x="5698323" y="5516168"/>
                  <a:pt x="5694569" y="5516168"/>
                </a:cubicBezTo>
                <a:cubicBezTo>
                  <a:pt x="5687061" y="5516168"/>
                  <a:pt x="5679554" y="5516168"/>
                  <a:pt x="5675800" y="5516168"/>
                </a:cubicBezTo>
                <a:cubicBezTo>
                  <a:pt x="5672046" y="5527441"/>
                  <a:pt x="5672046" y="5534956"/>
                  <a:pt x="5672046" y="5542471"/>
                </a:cubicBezTo>
                <a:cubicBezTo>
                  <a:pt x="5668292" y="5542471"/>
                  <a:pt x="5668292" y="5538713"/>
                  <a:pt x="5668292" y="5538713"/>
                </a:cubicBezTo>
                <a:cubicBezTo>
                  <a:pt x="5660785" y="5538713"/>
                  <a:pt x="5653277" y="5542471"/>
                  <a:pt x="5645769" y="5546229"/>
                </a:cubicBezTo>
                <a:cubicBezTo>
                  <a:pt x="5634508" y="5553744"/>
                  <a:pt x="5627000" y="5565017"/>
                  <a:pt x="5615738" y="5572532"/>
                </a:cubicBezTo>
                <a:cubicBezTo>
                  <a:pt x="5611985" y="5576289"/>
                  <a:pt x="5604477" y="5576289"/>
                  <a:pt x="5596969" y="5572532"/>
                </a:cubicBezTo>
                <a:cubicBezTo>
                  <a:pt x="5600723" y="5572532"/>
                  <a:pt x="5604477" y="5568774"/>
                  <a:pt x="5604477" y="5565017"/>
                </a:cubicBezTo>
                <a:cubicBezTo>
                  <a:pt x="5596969" y="5549986"/>
                  <a:pt x="5604477" y="5546229"/>
                  <a:pt x="5619492" y="5549986"/>
                </a:cubicBezTo>
                <a:cubicBezTo>
                  <a:pt x="5623246" y="5549986"/>
                  <a:pt x="5627000" y="5538713"/>
                  <a:pt x="5627000" y="5534956"/>
                </a:cubicBezTo>
                <a:cubicBezTo>
                  <a:pt x="5623246" y="5531198"/>
                  <a:pt x="5615738" y="5523683"/>
                  <a:pt x="5611985" y="5527441"/>
                </a:cubicBezTo>
                <a:cubicBezTo>
                  <a:pt x="5600723" y="5534956"/>
                  <a:pt x="5589462" y="5542471"/>
                  <a:pt x="5578200" y="5553744"/>
                </a:cubicBezTo>
                <a:cubicBezTo>
                  <a:pt x="5570692" y="5557501"/>
                  <a:pt x="5570692" y="5568774"/>
                  <a:pt x="5559431" y="5561259"/>
                </a:cubicBezTo>
                <a:cubicBezTo>
                  <a:pt x="5555677" y="5557501"/>
                  <a:pt x="5540662" y="5572532"/>
                  <a:pt x="5533154" y="5576289"/>
                </a:cubicBezTo>
                <a:cubicBezTo>
                  <a:pt x="5529400" y="5580047"/>
                  <a:pt x="5525646" y="5587562"/>
                  <a:pt x="5521893" y="5591320"/>
                </a:cubicBezTo>
                <a:cubicBezTo>
                  <a:pt x="5506877" y="5598835"/>
                  <a:pt x="5491862" y="5606350"/>
                  <a:pt x="5488108" y="5625138"/>
                </a:cubicBezTo>
                <a:cubicBezTo>
                  <a:pt x="5488108" y="5628896"/>
                  <a:pt x="5476847" y="5632654"/>
                  <a:pt x="5476847" y="5628896"/>
                </a:cubicBezTo>
                <a:cubicBezTo>
                  <a:pt x="5465585" y="5613865"/>
                  <a:pt x="5450570" y="5621381"/>
                  <a:pt x="5435554" y="5628896"/>
                </a:cubicBezTo>
                <a:cubicBezTo>
                  <a:pt x="5431801" y="5617623"/>
                  <a:pt x="5431801" y="5610108"/>
                  <a:pt x="5428047" y="5602593"/>
                </a:cubicBezTo>
                <a:cubicBezTo>
                  <a:pt x="5439308" y="5595077"/>
                  <a:pt x="5454324" y="5587562"/>
                  <a:pt x="5465585" y="5580047"/>
                </a:cubicBezTo>
                <a:cubicBezTo>
                  <a:pt x="5469339" y="5572532"/>
                  <a:pt x="5469339" y="5565017"/>
                  <a:pt x="5473093" y="5557501"/>
                </a:cubicBezTo>
                <a:cubicBezTo>
                  <a:pt x="5465585" y="5557501"/>
                  <a:pt x="5450570" y="5546229"/>
                  <a:pt x="5446816" y="5549986"/>
                </a:cubicBezTo>
                <a:cubicBezTo>
                  <a:pt x="5428047" y="5565017"/>
                  <a:pt x="5409278" y="5568774"/>
                  <a:pt x="5390508" y="5568774"/>
                </a:cubicBezTo>
                <a:cubicBezTo>
                  <a:pt x="5386754" y="5568774"/>
                  <a:pt x="5386754" y="5572532"/>
                  <a:pt x="5386754" y="5572532"/>
                </a:cubicBezTo>
                <a:cubicBezTo>
                  <a:pt x="5383001" y="5572532"/>
                  <a:pt x="5383001" y="5572532"/>
                  <a:pt x="5379247" y="5572532"/>
                </a:cubicBezTo>
                <a:cubicBezTo>
                  <a:pt x="5394262" y="5538713"/>
                  <a:pt x="5435554" y="5523683"/>
                  <a:pt x="5443062" y="5482349"/>
                </a:cubicBezTo>
                <a:cubicBezTo>
                  <a:pt x="5420539" y="5493622"/>
                  <a:pt x="5398016" y="5504895"/>
                  <a:pt x="5375493" y="5519925"/>
                </a:cubicBezTo>
                <a:cubicBezTo>
                  <a:pt x="5379247" y="5508652"/>
                  <a:pt x="5383001" y="5501137"/>
                  <a:pt x="5386754" y="5493622"/>
                </a:cubicBezTo>
                <a:cubicBezTo>
                  <a:pt x="5383001" y="5489864"/>
                  <a:pt x="5379247" y="5489864"/>
                  <a:pt x="5379247" y="5489864"/>
                </a:cubicBezTo>
                <a:cubicBezTo>
                  <a:pt x="5364231" y="5501137"/>
                  <a:pt x="5349216" y="5516168"/>
                  <a:pt x="5334201" y="5527441"/>
                </a:cubicBezTo>
                <a:cubicBezTo>
                  <a:pt x="5322939" y="5534956"/>
                  <a:pt x="5311678" y="5538713"/>
                  <a:pt x="5300416" y="5546229"/>
                </a:cubicBezTo>
                <a:cubicBezTo>
                  <a:pt x="5296662" y="5519925"/>
                  <a:pt x="5311678" y="5512410"/>
                  <a:pt x="5326693" y="5504895"/>
                </a:cubicBezTo>
                <a:cubicBezTo>
                  <a:pt x="5337955" y="5497380"/>
                  <a:pt x="5345462" y="5489864"/>
                  <a:pt x="5337955" y="5471076"/>
                </a:cubicBezTo>
                <a:cubicBezTo>
                  <a:pt x="5334201" y="5467319"/>
                  <a:pt x="5337955" y="5459804"/>
                  <a:pt x="5337955" y="5456046"/>
                </a:cubicBezTo>
                <a:cubicBezTo>
                  <a:pt x="5311678" y="5444773"/>
                  <a:pt x="5300416" y="5478592"/>
                  <a:pt x="5277893" y="5471076"/>
                </a:cubicBezTo>
                <a:cubicBezTo>
                  <a:pt x="5277893" y="5456046"/>
                  <a:pt x="5277893" y="5441016"/>
                  <a:pt x="5281647" y="5425985"/>
                </a:cubicBezTo>
                <a:cubicBezTo>
                  <a:pt x="5281647" y="5418470"/>
                  <a:pt x="5292909" y="5410955"/>
                  <a:pt x="5300416" y="5407197"/>
                </a:cubicBezTo>
                <a:cubicBezTo>
                  <a:pt x="5311678" y="5399682"/>
                  <a:pt x="5322939" y="5395924"/>
                  <a:pt x="5326693" y="5380894"/>
                </a:cubicBezTo>
                <a:cubicBezTo>
                  <a:pt x="5334201" y="5373379"/>
                  <a:pt x="5341708" y="5369621"/>
                  <a:pt x="5349216" y="5362106"/>
                </a:cubicBezTo>
                <a:cubicBezTo>
                  <a:pt x="5337955" y="5358348"/>
                  <a:pt x="5337955" y="5358348"/>
                  <a:pt x="5322939" y="5377136"/>
                </a:cubicBezTo>
                <a:cubicBezTo>
                  <a:pt x="5307924" y="5369621"/>
                  <a:pt x="5311678" y="5358348"/>
                  <a:pt x="5315432" y="5350833"/>
                </a:cubicBezTo>
                <a:cubicBezTo>
                  <a:pt x="5319185" y="5339560"/>
                  <a:pt x="5322939" y="5332045"/>
                  <a:pt x="5326693" y="5320772"/>
                </a:cubicBezTo>
                <a:cubicBezTo>
                  <a:pt x="5304170" y="5332045"/>
                  <a:pt x="5285401" y="5339560"/>
                  <a:pt x="5270386" y="5362106"/>
                </a:cubicBezTo>
                <a:cubicBezTo>
                  <a:pt x="5266632" y="5365863"/>
                  <a:pt x="5262878" y="5369621"/>
                  <a:pt x="5255370" y="5373379"/>
                </a:cubicBezTo>
                <a:cubicBezTo>
                  <a:pt x="5251616" y="5377136"/>
                  <a:pt x="5244109" y="5377136"/>
                  <a:pt x="5236601" y="5384651"/>
                </a:cubicBezTo>
                <a:cubicBezTo>
                  <a:pt x="5225340" y="5395924"/>
                  <a:pt x="5210324" y="5407197"/>
                  <a:pt x="5195309" y="5418470"/>
                </a:cubicBezTo>
                <a:cubicBezTo>
                  <a:pt x="5191555" y="5422228"/>
                  <a:pt x="5184047" y="5422228"/>
                  <a:pt x="5180294" y="5422228"/>
                </a:cubicBezTo>
                <a:cubicBezTo>
                  <a:pt x="5172786" y="5441016"/>
                  <a:pt x="5165278" y="5456046"/>
                  <a:pt x="5157771" y="5471076"/>
                </a:cubicBezTo>
                <a:cubicBezTo>
                  <a:pt x="5150263" y="5471076"/>
                  <a:pt x="5146509" y="5471076"/>
                  <a:pt x="5139001" y="5471076"/>
                </a:cubicBezTo>
                <a:cubicBezTo>
                  <a:pt x="5139001" y="5467319"/>
                  <a:pt x="5139001" y="5463561"/>
                  <a:pt x="5139001" y="5459804"/>
                </a:cubicBezTo>
                <a:cubicBezTo>
                  <a:pt x="5131494" y="5463561"/>
                  <a:pt x="5127740" y="5467319"/>
                  <a:pt x="5123986" y="5471076"/>
                </a:cubicBezTo>
                <a:cubicBezTo>
                  <a:pt x="5097709" y="5459804"/>
                  <a:pt x="5097709" y="5459804"/>
                  <a:pt x="5090201" y="5478592"/>
                </a:cubicBezTo>
                <a:cubicBezTo>
                  <a:pt x="5060171" y="5478592"/>
                  <a:pt x="5048909" y="5504895"/>
                  <a:pt x="5033894" y="5519925"/>
                </a:cubicBezTo>
                <a:cubicBezTo>
                  <a:pt x="5030140" y="5516168"/>
                  <a:pt x="5026386" y="5508652"/>
                  <a:pt x="5022632" y="5501137"/>
                </a:cubicBezTo>
                <a:cubicBezTo>
                  <a:pt x="5030140" y="5493622"/>
                  <a:pt x="5037648" y="5482349"/>
                  <a:pt x="5045155" y="5467319"/>
                </a:cubicBezTo>
                <a:cubicBezTo>
                  <a:pt x="5063925" y="5467319"/>
                  <a:pt x="5082694" y="5456046"/>
                  <a:pt x="5090201" y="5437258"/>
                </a:cubicBezTo>
                <a:cubicBezTo>
                  <a:pt x="5082694" y="5437258"/>
                  <a:pt x="5078940" y="5437258"/>
                  <a:pt x="5075186" y="5441016"/>
                </a:cubicBezTo>
                <a:cubicBezTo>
                  <a:pt x="5071432" y="5441016"/>
                  <a:pt x="5067678" y="5444773"/>
                  <a:pt x="5060171" y="5441016"/>
                </a:cubicBezTo>
                <a:cubicBezTo>
                  <a:pt x="5063925" y="5437258"/>
                  <a:pt x="5067678" y="5433500"/>
                  <a:pt x="5071432" y="5429743"/>
                </a:cubicBezTo>
                <a:cubicBezTo>
                  <a:pt x="5067678" y="5425985"/>
                  <a:pt x="5060171" y="5425985"/>
                  <a:pt x="5056417" y="5425985"/>
                </a:cubicBezTo>
                <a:cubicBezTo>
                  <a:pt x="5060171" y="5418470"/>
                  <a:pt x="5063925" y="5410955"/>
                  <a:pt x="5067678" y="5399682"/>
                </a:cubicBezTo>
                <a:cubicBezTo>
                  <a:pt x="5048909" y="5407197"/>
                  <a:pt x="5015125" y="5414712"/>
                  <a:pt x="5003863" y="5410955"/>
                </a:cubicBezTo>
                <a:cubicBezTo>
                  <a:pt x="5018879" y="5403439"/>
                  <a:pt x="5033894" y="5395924"/>
                  <a:pt x="5052663" y="5388409"/>
                </a:cubicBezTo>
                <a:cubicBezTo>
                  <a:pt x="5041402" y="5384651"/>
                  <a:pt x="5037648" y="5384651"/>
                  <a:pt x="5033894" y="5380894"/>
                </a:cubicBezTo>
                <a:cubicBezTo>
                  <a:pt x="5033894" y="5369621"/>
                  <a:pt x="5033894" y="5358348"/>
                  <a:pt x="5033894" y="5347075"/>
                </a:cubicBezTo>
                <a:cubicBezTo>
                  <a:pt x="5030140" y="5332045"/>
                  <a:pt x="5030140" y="5320772"/>
                  <a:pt x="5030140" y="5305742"/>
                </a:cubicBezTo>
                <a:cubicBezTo>
                  <a:pt x="5030140" y="5301984"/>
                  <a:pt x="5041402" y="5294469"/>
                  <a:pt x="5048909" y="5294469"/>
                </a:cubicBezTo>
                <a:cubicBezTo>
                  <a:pt x="5052663" y="5290711"/>
                  <a:pt x="5060171" y="5290711"/>
                  <a:pt x="5063925" y="5290711"/>
                </a:cubicBezTo>
                <a:cubicBezTo>
                  <a:pt x="5067678" y="5275681"/>
                  <a:pt x="5067678" y="5260650"/>
                  <a:pt x="5067678" y="5245620"/>
                </a:cubicBezTo>
                <a:cubicBezTo>
                  <a:pt x="5067678" y="5241862"/>
                  <a:pt x="5071432" y="5241862"/>
                  <a:pt x="5071432" y="5241862"/>
                </a:cubicBezTo>
                <a:cubicBezTo>
                  <a:pt x="5105217" y="5234347"/>
                  <a:pt x="5112724" y="5208044"/>
                  <a:pt x="5123986" y="5185498"/>
                </a:cubicBezTo>
                <a:cubicBezTo>
                  <a:pt x="5127740" y="5189256"/>
                  <a:pt x="5131494" y="5196771"/>
                  <a:pt x="5135247" y="5193013"/>
                </a:cubicBezTo>
                <a:cubicBezTo>
                  <a:pt x="5142755" y="5193013"/>
                  <a:pt x="5146509" y="5185498"/>
                  <a:pt x="5150263" y="5185498"/>
                </a:cubicBezTo>
                <a:cubicBezTo>
                  <a:pt x="5172786" y="5174225"/>
                  <a:pt x="5176540" y="5144165"/>
                  <a:pt x="5202817" y="5140407"/>
                </a:cubicBezTo>
                <a:cubicBezTo>
                  <a:pt x="5206570" y="5140407"/>
                  <a:pt x="5206570" y="5136649"/>
                  <a:pt x="5210324" y="5136649"/>
                </a:cubicBezTo>
                <a:cubicBezTo>
                  <a:pt x="5236601" y="5095316"/>
                  <a:pt x="5277893" y="5069012"/>
                  <a:pt x="5315432" y="5038952"/>
                </a:cubicBezTo>
                <a:cubicBezTo>
                  <a:pt x="5319185" y="5035194"/>
                  <a:pt x="5322939" y="5031436"/>
                  <a:pt x="5326693" y="5027679"/>
                </a:cubicBezTo>
                <a:cubicBezTo>
                  <a:pt x="5330447" y="5023921"/>
                  <a:pt x="5334201" y="5020164"/>
                  <a:pt x="5337955" y="5016406"/>
                </a:cubicBezTo>
                <a:cubicBezTo>
                  <a:pt x="5337955" y="5016406"/>
                  <a:pt x="5341708" y="5016406"/>
                  <a:pt x="5341708" y="5016406"/>
                </a:cubicBezTo>
                <a:cubicBezTo>
                  <a:pt x="5356724" y="5001376"/>
                  <a:pt x="5371739" y="4986345"/>
                  <a:pt x="5386754" y="4971315"/>
                </a:cubicBezTo>
                <a:cubicBezTo>
                  <a:pt x="5379247" y="4967557"/>
                  <a:pt x="5375493" y="4963799"/>
                  <a:pt x="5367985" y="4960042"/>
                </a:cubicBezTo>
                <a:cubicBezTo>
                  <a:pt x="5371739" y="4952527"/>
                  <a:pt x="5379247" y="4948769"/>
                  <a:pt x="5383001" y="4945011"/>
                </a:cubicBezTo>
                <a:cubicBezTo>
                  <a:pt x="5386754" y="4933739"/>
                  <a:pt x="5394262" y="4929981"/>
                  <a:pt x="5409278" y="4926223"/>
                </a:cubicBezTo>
                <a:cubicBezTo>
                  <a:pt x="5420539" y="4922466"/>
                  <a:pt x="5431801" y="4911193"/>
                  <a:pt x="5435554" y="4899920"/>
                </a:cubicBezTo>
                <a:cubicBezTo>
                  <a:pt x="5446816" y="4881132"/>
                  <a:pt x="5461831" y="4877374"/>
                  <a:pt x="5480600" y="4877374"/>
                </a:cubicBezTo>
                <a:cubicBezTo>
                  <a:pt x="5480600" y="4877374"/>
                  <a:pt x="5480600" y="4877374"/>
                  <a:pt x="5484354" y="4877374"/>
                </a:cubicBezTo>
                <a:cubicBezTo>
                  <a:pt x="5476847" y="4873617"/>
                  <a:pt x="5473093" y="4869859"/>
                  <a:pt x="5469339" y="4869859"/>
                </a:cubicBezTo>
                <a:cubicBezTo>
                  <a:pt x="5469339" y="4866102"/>
                  <a:pt x="5469339" y="4866102"/>
                  <a:pt x="5469339" y="4866102"/>
                </a:cubicBezTo>
                <a:cubicBezTo>
                  <a:pt x="5480600" y="4866102"/>
                  <a:pt x="5488108" y="4866102"/>
                  <a:pt x="5503123" y="4866102"/>
                </a:cubicBezTo>
                <a:cubicBezTo>
                  <a:pt x="5480600" y="4836041"/>
                  <a:pt x="5506877" y="4821010"/>
                  <a:pt x="5514385" y="4805980"/>
                </a:cubicBezTo>
                <a:cubicBezTo>
                  <a:pt x="5529400" y="4802222"/>
                  <a:pt x="5536908" y="4798465"/>
                  <a:pt x="5544416" y="4798465"/>
                </a:cubicBezTo>
                <a:cubicBezTo>
                  <a:pt x="5551923" y="4798465"/>
                  <a:pt x="5563185" y="4802222"/>
                  <a:pt x="5563185" y="4798465"/>
                </a:cubicBezTo>
                <a:cubicBezTo>
                  <a:pt x="5566939" y="4790950"/>
                  <a:pt x="5566939" y="4783434"/>
                  <a:pt x="5563185" y="4775919"/>
                </a:cubicBezTo>
                <a:cubicBezTo>
                  <a:pt x="5563185" y="4772161"/>
                  <a:pt x="5548169" y="4772161"/>
                  <a:pt x="5548169" y="4775919"/>
                </a:cubicBezTo>
                <a:cubicBezTo>
                  <a:pt x="5536908" y="4790950"/>
                  <a:pt x="5521893" y="4787192"/>
                  <a:pt x="5503123" y="4783434"/>
                </a:cubicBezTo>
                <a:cubicBezTo>
                  <a:pt x="5499370" y="4783434"/>
                  <a:pt x="5495616" y="4779677"/>
                  <a:pt x="5488108" y="4772161"/>
                </a:cubicBezTo>
                <a:cubicBezTo>
                  <a:pt x="5533154" y="4753373"/>
                  <a:pt x="5544416" y="4749616"/>
                  <a:pt x="5563185" y="4749616"/>
                </a:cubicBezTo>
                <a:cubicBezTo>
                  <a:pt x="5574446" y="4727070"/>
                  <a:pt x="5585708" y="4719555"/>
                  <a:pt x="5604477" y="4730828"/>
                </a:cubicBezTo>
                <a:cubicBezTo>
                  <a:pt x="5615738" y="4723313"/>
                  <a:pt x="5623246" y="4712040"/>
                  <a:pt x="5634508" y="4704525"/>
                </a:cubicBezTo>
                <a:cubicBezTo>
                  <a:pt x="5634508" y="4700767"/>
                  <a:pt x="5634508" y="4700767"/>
                  <a:pt x="5634508" y="4700767"/>
                </a:cubicBezTo>
                <a:cubicBezTo>
                  <a:pt x="5627000" y="4700767"/>
                  <a:pt x="5623246" y="4700767"/>
                  <a:pt x="5615738" y="4704525"/>
                </a:cubicBezTo>
                <a:cubicBezTo>
                  <a:pt x="5615738" y="4697009"/>
                  <a:pt x="5619492" y="4693252"/>
                  <a:pt x="5623246" y="4689494"/>
                </a:cubicBezTo>
                <a:cubicBezTo>
                  <a:pt x="5611985" y="4689494"/>
                  <a:pt x="5604477" y="4689494"/>
                  <a:pt x="5596969" y="4693252"/>
                </a:cubicBezTo>
                <a:cubicBezTo>
                  <a:pt x="5593215" y="4697009"/>
                  <a:pt x="5593215" y="4704525"/>
                  <a:pt x="5593215" y="4708282"/>
                </a:cubicBezTo>
                <a:cubicBezTo>
                  <a:pt x="5593215" y="4708282"/>
                  <a:pt x="5585708" y="4712040"/>
                  <a:pt x="5581954" y="4708282"/>
                </a:cubicBezTo>
                <a:cubicBezTo>
                  <a:pt x="5578200" y="4708282"/>
                  <a:pt x="5578200" y="4700767"/>
                  <a:pt x="5578200" y="4697009"/>
                </a:cubicBezTo>
                <a:cubicBezTo>
                  <a:pt x="5570692" y="4697009"/>
                  <a:pt x="5566939" y="4697009"/>
                  <a:pt x="5559431" y="4697009"/>
                </a:cubicBezTo>
                <a:cubicBezTo>
                  <a:pt x="5559431" y="4719555"/>
                  <a:pt x="5548169" y="4727070"/>
                  <a:pt x="5525646" y="4730828"/>
                </a:cubicBezTo>
                <a:cubicBezTo>
                  <a:pt x="5503123" y="4734585"/>
                  <a:pt x="5476847" y="4742101"/>
                  <a:pt x="5454324" y="4745858"/>
                </a:cubicBezTo>
                <a:cubicBezTo>
                  <a:pt x="5446816" y="4745858"/>
                  <a:pt x="5439308" y="4745858"/>
                  <a:pt x="5428047" y="4745858"/>
                </a:cubicBezTo>
                <a:cubicBezTo>
                  <a:pt x="5439308" y="4738343"/>
                  <a:pt x="5450570" y="4730828"/>
                  <a:pt x="5461831" y="4723313"/>
                </a:cubicBezTo>
                <a:cubicBezTo>
                  <a:pt x="5461831" y="4723313"/>
                  <a:pt x="5461831" y="4719555"/>
                  <a:pt x="5461831" y="4719555"/>
                </a:cubicBezTo>
                <a:cubicBezTo>
                  <a:pt x="5450570" y="4719555"/>
                  <a:pt x="5443062" y="4727070"/>
                  <a:pt x="5435554" y="4723313"/>
                </a:cubicBezTo>
                <a:cubicBezTo>
                  <a:pt x="5428047" y="4723313"/>
                  <a:pt x="5424293" y="4712040"/>
                  <a:pt x="5416785" y="4704525"/>
                </a:cubicBezTo>
                <a:cubicBezTo>
                  <a:pt x="5431801" y="4700767"/>
                  <a:pt x="5439308" y="4697009"/>
                  <a:pt x="5450570" y="4697009"/>
                </a:cubicBezTo>
                <a:cubicBezTo>
                  <a:pt x="5454324" y="4693252"/>
                  <a:pt x="5458077" y="4700767"/>
                  <a:pt x="5465585" y="4708282"/>
                </a:cubicBezTo>
                <a:cubicBezTo>
                  <a:pt x="5488108" y="4704525"/>
                  <a:pt x="5488108" y="4704525"/>
                  <a:pt x="5476847" y="4670706"/>
                </a:cubicBezTo>
                <a:cubicBezTo>
                  <a:pt x="5469339" y="4670706"/>
                  <a:pt x="5461831" y="4670706"/>
                  <a:pt x="5450570" y="4670706"/>
                </a:cubicBezTo>
                <a:cubicBezTo>
                  <a:pt x="5458077" y="4663191"/>
                  <a:pt x="5465585" y="4655676"/>
                  <a:pt x="5469339" y="4648160"/>
                </a:cubicBezTo>
                <a:cubicBezTo>
                  <a:pt x="5469339" y="4644403"/>
                  <a:pt x="5465585" y="4640645"/>
                  <a:pt x="5461831" y="4636888"/>
                </a:cubicBezTo>
                <a:cubicBezTo>
                  <a:pt x="5465585" y="4636888"/>
                  <a:pt x="5473093" y="4633130"/>
                  <a:pt x="5476847" y="4633130"/>
                </a:cubicBezTo>
                <a:cubicBezTo>
                  <a:pt x="5476847" y="4640645"/>
                  <a:pt x="5476847" y="4644403"/>
                  <a:pt x="5476847" y="4651918"/>
                </a:cubicBezTo>
                <a:cubicBezTo>
                  <a:pt x="5480600" y="4655676"/>
                  <a:pt x="5488108" y="4659433"/>
                  <a:pt x="5488108" y="4663191"/>
                </a:cubicBezTo>
                <a:cubicBezTo>
                  <a:pt x="5499370" y="4674464"/>
                  <a:pt x="5518139" y="4674464"/>
                  <a:pt x="5521893" y="4659433"/>
                </a:cubicBezTo>
                <a:cubicBezTo>
                  <a:pt x="5525646" y="4648160"/>
                  <a:pt x="5529400" y="4648160"/>
                  <a:pt x="5536908" y="4644403"/>
                </a:cubicBezTo>
                <a:cubicBezTo>
                  <a:pt x="5540662" y="4644403"/>
                  <a:pt x="5548169" y="4636888"/>
                  <a:pt x="5551923" y="4633130"/>
                </a:cubicBezTo>
                <a:cubicBezTo>
                  <a:pt x="5559431" y="4636888"/>
                  <a:pt x="5566939" y="4636888"/>
                  <a:pt x="5574446" y="4640645"/>
                </a:cubicBezTo>
                <a:cubicBezTo>
                  <a:pt x="5574446" y="4644403"/>
                  <a:pt x="5574446" y="4644403"/>
                  <a:pt x="5570692" y="4648160"/>
                </a:cubicBezTo>
                <a:cubicBezTo>
                  <a:pt x="5563185" y="4644403"/>
                  <a:pt x="5559431" y="4644403"/>
                  <a:pt x="5551923" y="4640645"/>
                </a:cubicBezTo>
                <a:cubicBezTo>
                  <a:pt x="5551923" y="4648160"/>
                  <a:pt x="5551923" y="4655676"/>
                  <a:pt x="5555677" y="4663191"/>
                </a:cubicBezTo>
                <a:cubicBezTo>
                  <a:pt x="5551923" y="4663191"/>
                  <a:pt x="5548169" y="4666948"/>
                  <a:pt x="5544416" y="4674464"/>
                </a:cubicBezTo>
                <a:cubicBezTo>
                  <a:pt x="5548169" y="4674464"/>
                  <a:pt x="5548169" y="4674464"/>
                  <a:pt x="5551923" y="4678221"/>
                </a:cubicBezTo>
                <a:cubicBezTo>
                  <a:pt x="5563185" y="4663191"/>
                  <a:pt x="5585708" y="4659433"/>
                  <a:pt x="5589462" y="4640645"/>
                </a:cubicBezTo>
                <a:cubicBezTo>
                  <a:pt x="5604477" y="4633130"/>
                  <a:pt x="5619492" y="4621857"/>
                  <a:pt x="5630754" y="4614342"/>
                </a:cubicBezTo>
                <a:cubicBezTo>
                  <a:pt x="5642015" y="4606827"/>
                  <a:pt x="5649523" y="4603069"/>
                  <a:pt x="5660785" y="4610584"/>
                </a:cubicBezTo>
                <a:cubicBezTo>
                  <a:pt x="5675800" y="4621857"/>
                  <a:pt x="5698323" y="4618100"/>
                  <a:pt x="5713338" y="4603069"/>
                </a:cubicBezTo>
                <a:cubicBezTo>
                  <a:pt x="5717092" y="4599312"/>
                  <a:pt x="5724600" y="4599312"/>
                  <a:pt x="5728354" y="4599312"/>
                </a:cubicBezTo>
                <a:cubicBezTo>
                  <a:pt x="5747123" y="4595554"/>
                  <a:pt x="5762138" y="4588039"/>
                  <a:pt x="5769646" y="4569251"/>
                </a:cubicBezTo>
                <a:cubicBezTo>
                  <a:pt x="5773400" y="4561735"/>
                  <a:pt x="5780907" y="4554220"/>
                  <a:pt x="5784661" y="4550463"/>
                </a:cubicBezTo>
                <a:cubicBezTo>
                  <a:pt x="5792169" y="4542947"/>
                  <a:pt x="5799676" y="4539190"/>
                  <a:pt x="5803430" y="4531675"/>
                </a:cubicBezTo>
                <a:cubicBezTo>
                  <a:pt x="5807184" y="4531675"/>
                  <a:pt x="5810938" y="4535432"/>
                  <a:pt x="5814692" y="4539190"/>
                </a:cubicBezTo>
                <a:cubicBezTo>
                  <a:pt x="5814692" y="4535432"/>
                  <a:pt x="5814692" y="4535432"/>
                  <a:pt x="5814692" y="4531675"/>
                </a:cubicBezTo>
                <a:cubicBezTo>
                  <a:pt x="5825953" y="4531675"/>
                  <a:pt x="5833461" y="4527917"/>
                  <a:pt x="5840969" y="4527917"/>
                </a:cubicBezTo>
                <a:cubicBezTo>
                  <a:pt x="5852230" y="4531675"/>
                  <a:pt x="5859738" y="4535432"/>
                  <a:pt x="5859738" y="4524159"/>
                </a:cubicBezTo>
                <a:cubicBezTo>
                  <a:pt x="5863492" y="4516644"/>
                  <a:pt x="5855984" y="4509129"/>
                  <a:pt x="5852230" y="4501614"/>
                </a:cubicBezTo>
                <a:cubicBezTo>
                  <a:pt x="5863492" y="4497856"/>
                  <a:pt x="5867245" y="4475310"/>
                  <a:pt x="5893522" y="4486583"/>
                </a:cubicBezTo>
                <a:cubicBezTo>
                  <a:pt x="5893522" y="4486583"/>
                  <a:pt x="5901030" y="4479068"/>
                  <a:pt x="5904784" y="4475310"/>
                </a:cubicBezTo>
                <a:cubicBezTo>
                  <a:pt x="5897276" y="4471553"/>
                  <a:pt x="5893522" y="4467795"/>
                  <a:pt x="5886015" y="4464038"/>
                </a:cubicBezTo>
                <a:cubicBezTo>
                  <a:pt x="5897276" y="4460280"/>
                  <a:pt x="5904784" y="4449007"/>
                  <a:pt x="5912292" y="4449007"/>
                </a:cubicBezTo>
                <a:cubicBezTo>
                  <a:pt x="5931061" y="4449007"/>
                  <a:pt x="5938568" y="4441492"/>
                  <a:pt x="5946076" y="4426462"/>
                </a:cubicBezTo>
                <a:cubicBezTo>
                  <a:pt x="5953584" y="4415189"/>
                  <a:pt x="5964845" y="4407674"/>
                  <a:pt x="5976107" y="4400158"/>
                </a:cubicBezTo>
                <a:cubicBezTo>
                  <a:pt x="5979861" y="4396401"/>
                  <a:pt x="5987368" y="4392643"/>
                  <a:pt x="5991122" y="4388886"/>
                </a:cubicBezTo>
                <a:cubicBezTo>
                  <a:pt x="5991122" y="4388886"/>
                  <a:pt x="5987368" y="4385128"/>
                  <a:pt x="5987368" y="4381370"/>
                </a:cubicBezTo>
                <a:cubicBezTo>
                  <a:pt x="5983614" y="4381370"/>
                  <a:pt x="5976107" y="4381370"/>
                  <a:pt x="5976107" y="4385128"/>
                </a:cubicBezTo>
                <a:cubicBezTo>
                  <a:pt x="5968599" y="4392643"/>
                  <a:pt x="5957338" y="4392643"/>
                  <a:pt x="5949830" y="4388886"/>
                </a:cubicBezTo>
                <a:cubicBezTo>
                  <a:pt x="5946076" y="4385128"/>
                  <a:pt x="5938568" y="4388886"/>
                  <a:pt x="5931061" y="4388886"/>
                </a:cubicBezTo>
                <a:cubicBezTo>
                  <a:pt x="5923553" y="4396401"/>
                  <a:pt x="5912292" y="4400158"/>
                  <a:pt x="5901030" y="4403916"/>
                </a:cubicBezTo>
                <a:cubicBezTo>
                  <a:pt x="5882261" y="4411431"/>
                  <a:pt x="5863492" y="4418946"/>
                  <a:pt x="5844722" y="4422704"/>
                </a:cubicBezTo>
                <a:cubicBezTo>
                  <a:pt x="5833461" y="4426462"/>
                  <a:pt x="5822199" y="4422704"/>
                  <a:pt x="5814692" y="4418946"/>
                </a:cubicBezTo>
                <a:cubicBezTo>
                  <a:pt x="5799676" y="4411431"/>
                  <a:pt x="5788415" y="4411431"/>
                  <a:pt x="5777153" y="4418946"/>
                </a:cubicBezTo>
                <a:cubicBezTo>
                  <a:pt x="5773400" y="4422704"/>
                  <a:pt x="5773400" y="4430219"/>
                  <a:pt x="5769646" y="4437734"/>
                </a:cubicBezTo>
                <a:cubicBezTo>
                  <a:pt x="5758384" y="4433977"/>
                  <a:pt x="5739615" y="4460280"/>
                  <a:pt x="5720846" y="4437734"/>
                </a:cubicBezTo>
                <a:cubicBezTo>
                  <a:pt x="5717092" y="4437734"/>
                  <a:pt x="5709584" y="4437734"/>
                  <a:pt x="5705831" y="4437734"/>
                </a:cubicBezTo>
                <a:cubicBezTo>
                  <a:pt x="5675800" y="4445250"/>
                  <a:pt x="5642015" y="4452765"/>
                  <a:pt x="5608231" y="4460280"/>
                </a:cubicBezTo>
                <a:cubicBezTo>
                  <a:pt x="5604477" y="4460280"/>
                  <a:pt x="5600723" y="4464038"/>
                  <a:pt x="5596969" y="4467795"/>
                </a:cubicBezTo>
                <a:cubicBezTo>
                  <a:pt x="5596969" y="4471553"/>
                  <a:pt x="5596969" y="4471553"/>
                  <a:pt x="5596969" y="4475310"/>
                </a:cubicBezTo>
                <a:cubicBezTo>
                  <a:pt x="5615738" y="4471553"/>
                  <a:pt x="5630754" y="4471553"/>
                  <a:pt x="5645769" y="4471553"/>
                </a:cubicBezTo>
                <a:cubicBezTo>
                  <a:pt x="5645769" y="4471553"/>
                  <a:pt x="5645769" y="4471553"/>
                  <a:pt x="5645769" y="4475310"/>
                </a:cubicBezTo>
                <a:cubicBezTo>
                  <a:pt x="5611985" y="4482826"/>
                  <a:pt x="5578200" y="4490341"/>
                  <a:pt x="5544416" y="4497856"/>
                </a:cubicBezTo>
                <a:cubicBezTo>
                  <a:pt x="5544416" y="4497856"/>
                  <a:pt x="5544416" y="4494099"/>
                  <a:pt x="5544416" y="4494099"/>
                </a:cubicBezTo>
                <a:cubicBezTo>
                  <a:pt x="5555677" y="4486583"/>
                  <a:pt x="5566939" y="4482826"/>
                  <a:pt x="5578200" y="4475310"/>
                </a:cubicBezTo>
                <a:cubicBezTo>
                  <a:pt x="5578200" y="4475310"/>
                  <a:pt x="5578200" y="4475310"/>
                  <a:pt x="5578200" y="4471553"/>
                </a:cubicBezTo>
                <a:cubicBezTo>
                  <a:pt x="5570692" y="4471553"/>
                  <a:pt x="5563185" y="4467795"/>
                  <a:pt x="5555677" y="4471553"/>
                </a:cubicBezTo>
                <a:cubicBezTo>
                  <a:pt x="5540662" y="4475310"/>
                  <a:pt x="5525646" y="4479068"/>
                  <a:pt x="5514385" y="4486583"/>
                </a:cubicBezTo>
                <a:cubicBezTo>
                  <a:pt x="5499370" y="4490341"/>
                  <a:pt x="5499370" y="4497856"/>
                  <a:pt x="5514385" y="4505371"/>
                </a:cubicBezTo>
                <a:cubicBezTo>
                  <a:pt x="5503123" y="4505371"/>
                  <a:pt x="5499370" y="4509129"/>
                  <a:pt x="5491862" y="4509129"/>
                </a:cubicBezTo>
                <a:cubicBezTo>
                  <a:pt x="5488108" y="4486583"/>
                  <a:pt x="5488108" y="4486583"/>
                  <a:pt x="5465585" y="4494099"/>
                </a:cubicBezTo>
                <a:cubicBezTo>
                  <a:pt x="5435554" y="4501614"/>
                  <a:pt x="5405524" y="4505371"/>
                  <a:pt x="5375493" y="4512887"/>
                </a:cubicBezTo>
                <a:cubicBezTo>
                  <a:pt x="5352970" y="4516644"/>
                  <a:pt x="5326693" y="4524159"/>
                  <a:pt x="5304170" y="4527917"/>
                </a:cubicBezTo>
                <a:cubicBezTo>
                  <a:pt x="5277893" y="4531675"/>
                  <a:pt x="5251616" y="4535432"/>
                  <a:pt x="5225340" y="4542947"/>
                </a:cubicBezTo>
                <a:cubicBezTo>
                  <a:pt x="5217832" y="4542947"/>
                  <a:pt x="5214078" y="4550463"/>
                  <a:pt x="5206570" y="4550463"/>
                </a:cubicBezTo>
                <a:cubicBezTo>
                  <a:pt x="5127740" y="4565493"/>
                  <a:pt x="5048909" y="4580524"/>
                  <a:pt x="4970079" y="4591796"/>
                </a:cubicBezTo>
                <a:cubicBezTo>
                  <a:pt x="4962571" y="4591796"/>
                  <a:pt x="4951310" y="4584281"/>
                  <a:pt x="4943802" y="4584281"/>
                </a:cubicBezTo>
                <a:cubicBezTo>
                  <a:pt x="4936294" y="4603069"/>
                  <a:pt x="4917525" y="4606827"/>
                  <a:pt x="4898756" y="4606827"/>
                </a:cubicBezTo>
                <a:cubicBezTo>
                  <a:pt x="4876233" y="4610584"/>
                  <a:pt x="4853710" y="4610584"/>
                  <a:pt x="4831187" y="4614342"/>
                </a:cubicBezTo>
                <a:cubicBezTo>
                  <a:pt x="4827433" y="4614342"/>
                  <a:pt x="4823679" y="4610584"/>
                  <a:pt x="4819925" y="4610584"/>
                </a:cubicBezTo>
                <a:cubicBezTo>
                  <a:pt x="4812418" y="4606827"/>
                  <a:pt x="4804910" y="4606827"/>
                  <a:pt x="4801156" y="4610584"/>
                </a:cubicBezTo>
                <a:cubicBezTo>
                  <a:pt x="4774879" y="4625615"/>
                  <a:pt x="4748602" y="4629372"/>
                  <a:pt x="4718572" y="4614342"/>
                </a:cubicBezTo>
                <a:cubicBezTo>
                  <a:pt x="4699803" y="4606827"/>
                  <a:pt x="4703556" y="4625615"/>
                  <a:pt x="4703556" y="4633130"/>
                </a:cubicBezTo>
                <a:cubicBezTo>
                  <a:pt x="4699803" y="4633130"/>
                  <a:pt x="4699803" y="4633130"/>
                  <a:pt x="4699803" y="4633130"/>
                </a:cubicBezTo>
                <a:cubicBezTo>
                  <a:pt x="4677280" y="4618100"/>
                  <a:pt x="4677280" y="4621857"/>
                  <a:pt x="4651003" y="4636888"/>
                </a:cubicBezTo>
                <a:cubicBezTo>
                  <a:pt x="4643495" y="4644403"/>
                  <a:pt x="4632233" y="4648160"/>
                  <a:pt x="4624726" y="4648160"/>
                </a:cubicBezTo>
                <a:cubicBezTo>
                  <a:pt x="4590941" y="4651918"/>
                  <a:pt x="4557157" y="4655676"/>
                  <a:pt x="4523372" y="4659433"/>
                </a:cubicBezTo>
                <a:cubicBezTo>
                  <a:pt x="4478326" y="4666948"/>
                  <a:pt x="4437035" y="4666948"/>
                  <a:pt x="4391988" y="4674464"/>
                </a:cubicBezTo>
                <a:cubicBezTo>
                  <a:pt x="4358203" y="4678221"/>
                  <a:pt x="4324419" y="4689494"/>
                  <a:pt x="4290635" y="4693252"/>
                </a:cubicBezTo>
                <a:cubicBezTo>
                  <a:pt x="4271865" y="4697009"/>
                  <a:pt x="4253096" y="4693252"/>
                  <a:pt x="4230573" y="4693252"/>
                </a:cubicBezTo>
                <a:cubicBezTo>
                  <a:pt x="4226819" y="4693252"/>
                  <a:pt x="4223065" y="4693252"/>
                  <a:pt x="4219312" y="4697009"/>
                </a:cubicBezTo>
                <a:cubicBezTo>
                  <a:pt x="4170512" y="4715797"/>
                  <a:pt x="4117958" y="4712040"/>
                  <a:pt x="4069158" y="4719555"/>
                </a:cubicBezTo>
                <a:cubicBezTo>
                  <a:pt x="4050389" y="4723313"/>
                  <a:pt x="4031620" y="4727070"/>
                  <a:pt x="4016604" y="4730828"/>
                </a:cubicBezTo>
                <a:cubicBezTo>
                  <a:pt x="4009097" y="4730828"/>
                  <a:pt x="4005343" y="4730828"/>
                  <a:pt x="3997835" y="4734585"/>
                </a:cubicBezTo>
                <a:cubicBezTo>
                  <a:pt x="3949035" y="4738343"/>
                  <a:pt x="3896482" y="4738343"/>
                  <a:pt x="3847682" y="4749616"/>
                </a:cubicBezTo>
                <a:cubicBezTo>
                  <a:pt x="3780113" y="4764646"/>
                  <a:pt x="3712544" y="4764646"/>
                  <a:pt x="3644975" y="4779677"/>
                </a:cubicBezTo>
                <a:cubicBezTo>
                  <a:pt x="3637467" y="4779677"/>
                  <a:pt x="3626205" y="4779677"/>
                  <a:pt x="3622452" y="4794707"/>
                </a:cubicBezTo>
                <a:cubicBezTo>
                  <a:pt x="3622452" y="4798465"/>
                  <a:pt x="3614944" y="4798465"/>
                  <a:pt x="3614944" y="4802222"/>
                </a:cubicBezTo>
                <a:cubicBezTo>
                  <a:pt x="3611190" y="4798465"/>
                  <a:pt x="3611190" y="4798465"/>
                  <a:pt x="3611190" y="4798465"/>
                </a:cubicBezTo>
                <a:cubicBezTo>
                  <a:pt x="3614944" y="4794707"/>
                  <a:pt x="3614944" y="4790950"/>
                  <a:pt x="3618698" y="4787192"/>
                </a:cubicBezTo>
                <a:cubicBezTo>
                  <a:pt x="3618698" y="4787192"/>
                  <a:pt x="3614944" y="4783434"/>
                  <a:pt x="3614944" y="4783434"/>
                </a:cubicBezTo>
                <a:cubicBezTo>
                  <a:pt x="3588667" y="4787192"/>
                  <a:pt x="3566144" y="4790950"/>
                  <a:pt x="3539867" y="4790950"/>
                </a:cubicBezTo>
                <a:cubicBezTo>
                  <a:pt x="3513590" y="4794707"/>
                  <a:pt x="3487313" y="4794707"/>
                  <a:pt x="3461037" y="4798465"/>
                </a:cubicBezTo>
                <a:cubicBezTo>
                  <a:pt x="3438514" y="4802222"/>
                  <a:pt x="3419744" y="4805980"/>
                  <a:pt x="3397221" y="4809738"/>
                </a:cubicBezTo>
                <a:cubicBezTo>
                  <a:pt x="3367191" y="4813495"/>
                  <a:pt x="3337160" y="4813495"/>
                  <a:pt x="3310883" y="4821010"/>
                </a:cubicBezTo>
                <a:cubicBezTo>
                  <a:pt x="3284606" y="4824768"/>
                  <a:pt x="3258329" y="4832283"/>
                  <a:pt x="3232053" y="4836041"/>
                </a:cubicBezTo>
                <a:cubicBezTo>
                  <a:pt x="3209530" y="4839798"/>
                  <a:pt x="3187007" y="4839798"/>
                  <a:pt x="3164483" y="4843556"/>
                </a:cubicBezTo>
                <a:cubicBezTo>
                  <a:pt x="3141960" y="4847314"/>
                  <a:pt x="3123192" y="4847314"/>
                  <a:pt x="3100669" y="4847314"/>
                </a:cubicBezTo>
                <a:cubicBezTo>
                  <a:pt x="3085653" y="4851071"/>
                  <a:pt x="3066884" y="4854829"/>
                  <a:pt x="3051869" y="4858586"/>
                </a:cubicBezTo>
                <a:cubicBezTo>
                  <a:pt x="3040607" y="4866102"/>
                  <a:pt x="3029345" y="4866102"/>
                  <a:pt x="3018084" y="4862344"/>
                </a:cubicBezTo>
                <a:cubicBezTo>
                  <a:pt x="2984299" y="4862344"/>
                  <a:pt x="2950515" y="4866102"/>
                  <a:pt x="2920484" y="4884890"/>
                </a:cubicBezTo>
                <a:cubicBezTo>
                  <a:pt x="2927992" y="4884890"/>
                  <a:pt x="2935500" y="4884890"/>
                  <a:pt x="2939253" y="4881132"/>
                </a:cubicBezTo>
                <a:cubicBezTo>
                  <a:pt x="2954269" y="4873617"/>
                  <a:pt x="2969284" y="4869859"/>
                  <a:pt x="2980546" y="4884890"/>
                </a:cubicBezTo>
                <a:cubicBezTo>
                  <a:pt x="2965530" y="4899920"/>
                  <a:pt x="2946761" y="4899920"/>
                  <a:pt x="2924238" y="4896163"/>
                </a:cubicBezTo>
                <a:cubicBezTo>
                  <a:pt x="2912976" y="4896163"/>
                  <a:pt x="2905469" y="4899920"/>
                  <a:pt x="2897961" y="4911193"/>
                </a:cubicBezTo>
                <a:cubicBezTo>
                  <a:pt x="2882946" y="4929981"/>
                  <a:pt x="2871684" y="4929981"/>
                  <a:pt x="2856669" y="4911193"/>
                </a:cubicBezTo>
                <a:cubicBezTo>
                  <a:pt x="2852915" y="4907435"/>
                  <a:pt x="2849161" y="4903678"/>
                  <a:pt x="2845407" y="4903678"/>
                </a:cubicBezTo>
                <a:cubicBezTo>
                  <a:pt x="2830392" y="4914951"/>
                  <a:pt x="2819131" y="4929981"/>
                  <a:pt x="2807869" y="4941254"/>
                </a:cubicBezTo>
                <a:cubicBezTo>
                  <a:pt x="2800361" y="4933739"/>
                  <a:pt x="2774085" y="4922466"/>
                  <a:pt x="2762823" y="4929981"/>
                </a:cubicBezTo>
                <a:cubicBezTo>
                  <a:pt x="2744054" y="4941254"/>
                  <a:pt x="2729039" y="4922466"/>
                  <a:pt x="2710270" y="4922466"/>
                </a:cubicBezTo>
                <a:cubicBezTo>
                  <a:pt x="2710270" y="4922466"/>
                  <a:pt x="2710270" y="4922466"/>
                  <a:pt x="2710270" y="4918708"/>
                </a:cubicBezTo>
                <a:cubicBezTo>
                  <a:pt x="2725285" y="4914951"/>
                  <a:pt x="2736546" y="4911193"/>
                  <a:pt x="2755316" y="4907435"/>
                </a:cubicBezTo>
                <a:cubicBezTo>
                  <a:pt x="2744054" y="4896163"/>
                  <a:pt x="2736546" y="4892405"/>
                  <a:pt x="2729039" y="4888647"/>
                </a:cubicBezTo>
                <a:cubicBezTo>
                  <a:pt x="2736546" y="4888647"/>
                  <a:pt x="2751562" y="4888647"/>
                  <a:pt x="2751562" y="4884890"/>
                </a:cubicBezTo>
                <a:cubicBezTo>
                  <a:pt x="2759069" y="4866102"/>
                  <a:pt x="2770331" y="4869859"/>
                  <a:pt x="2781592" y="4869859"/>
                </a:cubicBezTo>
                <a:cubicBezTo>
                  <a:pt x="2781592" y="4866102"/>
                  <a:pt x="2781592" y="4862344"/>
                  <a:pt x="2781592" y="4851071"/>
                </a:cubicBezTo>
                <a:cubicBezTo>
                  <a:pt x="2789100" y="4858586"/>
                  <a:pt x="2796608" y="4862344"/>
                  <a:pt x="2800361" y="4866102"/>
                </a:cubicBezTo>
                <a:cubicBezTo>
                  <a:pt x="2804115" y="4866102"/>
                  <a:pt x="2811623" y="4866102"/>
                  <a:pt x="2819131" y="4866102"/>
                </a:cubicBezTo>
                <a:cubicBezTo>
                  <a:pt x="2826638" y="4862344"/>
                  <a:pt x="2830392" y="4854829"/>
                  <a:pt x="2837900" y="4854829"/>
                </a:cubicBezTo>
                <a:cubicBezTo>
                  <a:pt x="2852915" y="4851071"/>
                  <a:pt x="2871684" y="4847314"/>
                  <a:pt x="2890454" y="4843556"/>
                </a:cubicBezTo>
                <a:cubicBezTo>
                  <a:pt x="2890454" y="4843556"/>
                  <a:pt x="2890454" y="4839798"/>
                  <a:pt x="2890454" y="4839798"/>
                </a:cubicBezTo>
                <a:cubicBezTo>
                  <a:pt x="2886700" y="4836041"/>
                  <a:pt x="2882946" y="4836041"/>
                  <a:pt x="2879192" y="4836041"/>
                </a:cubicBezTo>
                <a:cubicBezTo>
                  <a:pt x="2864177" y="4836041"/>
                  <a:pt x="2849161" y="4836041"/>
                  <a:pt x="2841654" y="4824768"/>
                </a:cubicBezTo>
                <a:cubicBezTo>
                  <a:pt x="2837900" y="4824768"/>
                  <a:pt x="2834146" y="4824768"/>
                  <a:pt x="2830392" y="4824768"/>
                </a:cubicBezTo>
                <a:cubicBezTo>
                  <a:pt x="2811623" y="4828526"/>
                  <a:pt x="2792854" y="4832283"/>
                  <a:pt x="2777838" y="4836041"/>
                </a:cubicBezTo>
                <a:cubicBezTo>
                  <a:pt x="2774085" y="4832283"/>
                  <a:pt x="2770331" y="4828526"/>
                  <a:pt x="2766577" y="4821010"/>
                </a:cubicBezTo>
                <a:cubicBezTo>
                  <a:pt x="2774085" y="4821010"/>
                  <a:pt x="2777838" y="4817253"/>
                  <a:pt x="2785346" y="4817253"/>
                </a:cubicBezTo>
                <a:cubicBezTo>
                  <a:pt x="2792854" y="4817253"/>
                  <a:pt x="2804115" y="4817253"/>
                  <a:pt x="2811623" y="4809738"/>
                </a:cubicBezTo>
                <a:cubicBezTo>
                  <a:pt x="2815377" y="4805980"/>
                  <a:pt x="2822884" y="4805980"/>
                  <a:pt x="2830392" y="4809738"/>
                </a:cubicBezTo>
                <a:cubicBezTo>
                  <a:pt x="2841654" y="4817253"/>
                  <a:pt x="2849161" y="4817253"/>
                  <a:pt x="2860423" y="4809738"/>
                </a:cubicBezTo>
                <a:cubicBezTo>
                  <a:pt x="2867931" y="4805980"/>
                  <a:pt x="2875438" y="4805980"/>
                  <a:pt x="2886700" y="4805980"/>
                </a:cubicBezTo>
                <a:cubicBezTo>
                  <a:pt x="2897961" y="4802222"/>
                  <a:pt x="2909223" y="4802222"/>
                  <a:pt x="2924238" y="4798465"/>
                </a:cubicBezTo>
                <a:cubicBezTo>
                  <a:pt x="2943007" y="4790950"/>
                  <a:pt x="2965530" y="4783434"/>
                  <a:pt x="2984299" y="4779677"/>
                </a:cubicBezTo>
                <a:cubicBezTo>
                  <a:pt x="2980546" y="4772161"/>
                  <a:pt x="2976792" y="4764646"/>
                  <a:pt x="2976792" y="4760889"/>
                </a:cubicBezTo>
                <a:cubicBezTo>
                  <a:pt x="2976792" y="4757131"/>
                  <a:pt x="2980546" y="4753373"/>
                  <a:pt x="2984299" y="4753373"/>
                </a:cubicBezTo>
                <a:cubicBezTo>
                  <a:pt x="2988053" y="4749616"/>
                  <a:pt x="2991807" y="4753373"/>
                  <a:pt x="2995561" y="4757131"/>
                </a:cubicBezTo>
                <a:cubicBezTo>
                  <a:pt x="2995561" y="4760889"/>
                  <a:pt x="2995561" y="4772161"/>
                  <a:pt x="2995561" y="4772161"/>
                </a:cubicBezTo>
                <a:cubicBezTo>
                  <a:pt x="2988053" y="4779677"/>
                  <a:pt x="2988053" y="4779677"/>
                  <a:pt x="2995561" y="4783434"/>
                </a:cubicBezTo>
                <a:cubicBezTo>
                  <a:pt x="2995561" y="4783434"/>
                  <a:pt x="2999315" y="4787192"/>
                  <a:pt x="2999315" y="4787192"/>
                </a:cubicBezTo>
                <a:cubicBezTo>
                  <a:pt x="3021838" y="4783434"/>
                  <a:pt x="3048115" y="4787192"/>
                  <a:pt x="3063130" y="4779677"/>
                </a:cubicBezTo>
                <a:cubicBezTo>
                  <a:pt x="3093161" y="4760889"/>
                  <a:pt x="3130699" y="4760889"/>
                  <a:pt x="3160730" y="4745858"/>
                </a:cubicBezTo>
                <a:cubicBezTo>
                  <a:pt x="3179499" y="4734585"/>
                  <a:pt x="3198269" y="4730828"/>
                  <a:pt x="3217037" y="4723313"/>
                </a:cubicBezTo>
                <a:cubicBezTo>
                  <a:pt x="3220792" y="4723313"/>
                  <a:pt x="3224546" y="4727070"/>
                  <a:pt x="3228299" y="4730828"/>
                </a:cubicBezTo>
                <a:cubicBezTo>
                  <a:pt x="3239560" y="4708282"/>
                  <a:pt x="3254576" y="4700767"/>
                  <a:pt x="3277099" y="4697009"/>
                </a:cubicBezTo>
                <a:cubicBezTo>
                  <a:pt x="3299622" y="4693252"/>
                  <a:pt x="3322145" y="4685737"/>
                  <a:pt x="3344668" y="4681979"/>
                </a:cubicBezTo>
                <a:cubicBezTo>
                  <a:pt x="3344668" y="4678221"/>
                  <a:pt x="3344668" y="4678221"/>
                  <a:pt x="3344668" y="4674464"/>
                </a:cubicBezTo>
                <a:cubicBezTo>
                  <a:pt x="3333406" y="4674464"/>
                  <a:pt x="3318391" y="4670706"/>
                  <a:pt x="3303375" y="4670706"/>
                </a:cubicBezTo>
                <a:cubicBezTo>
                  <a:pt x="3307129" y="4666948"/>
                  <a:pt x="3307129" y="4663191"/>
                  <a:pt x="3310883" y="4659433"/>
                </a:cubicBezTo>
                <a:cubicBezTo>
                  <a:pt x="3292114" y="4644403"/>
                  <a:pt x="3288360" y="4644403"/>
                  <a:pt x="3269591" y="4666948"/>
                </a:cubicBezTo>
                <a:cubicBezTo>
                  <a:pt x="3273345" y="4666948"/>
                  <a:pt x="3277099" y="4666948"/>
                  <a:pt x="3284606" y="4670706"/>
                </a:cubicBezTo>
                <a:cubicBezTo>
                  <a:pt x="3280852" y="4674464"/>
                  <a:pt x="3277099" y="4681979"/>
                  <a:pt x="3273345" y="4685737"/>
                </a:cubicBezTo>
                <a:cubicBezTo>
                  <a:pt x="3269591" y="4681979"/>
                  <a:pt x="3265837" y="4678221"/>
                  <a:pt x="3262083" y="4674464"/>
                </a:cubicBezTo>
                <a:cubicBezTo>
                  <a:pt x="3258329" y="4666948"/>
                  <a:pt x="3250822" y="4659433"/>
                  <a:pt x="3239560" y="4663191"/>
                </a:cubicBezTo>
                <a:cubicBezTo>
                  <a:pt x="3235806" y="4666948"/>
                  <a:pt x="3232053" y="4663191"/>
                  <a:pt x="3224546" y="4659433"/>
                </a:cubicBezTo>
                <a:cubicBezTo>
                  <a:pt x="3262083" y="4636888"/>
                  <a:pt x="3299622" y="4636888"/>
                  <a:pt x="3337160" y="4644403"/>
                </a:cubicBezTo>
                <a:cubicBezTo>
                  <a:pt x="3340914" y="4636888"/>
                  <a:pt x="3348421" y="4633130"/>
                  <a:pt x="3348421" y="4629372"/>
                </a:cubicBezTo>
                <a:cubicBezTo>
                  <a:pt x="3359683" y="4629372"/>
                  <a:pt x="3370944" y="4629372"/>
                  <a:pt x="3378452" y="4633130"/>
                </a:cubicBezTo>
                <a:cubicBezTo>
                  <a:pt x="3385960" y="4633130"/>
                  <a:pt x="3389714" y="4640645"/>
                  <a:pt x="3397221" y="4640645"/>
                </a:cubicBezTo>
                <a:cubicBezTo>
                  <a:pt x="3400975" y="4640645"/>
                  <a:pt x="3404729" y="4640645"/>
                  <a:pt x="3408483" y="4640645"/>
                </a:cubicBezTo>
                <a:cubicBezTo>
                  <a:pt x="3404729" y="4621857"/>
                  <a:pt x="3423498" y="4621857"/>
                  <a:pt x="3434760" y="4606827"/>
                </a:cubicBezTo>
                <a:cubicBezTo>
                  <a:pt x="3412237" y="4610584"/>
                  <a:pt x="3393467" y="4610584"/>
                  <a:pt x="3374698" y="4614342"/>
                </a:cubicBezTo>
                <a:cubicBezTo>
                  <a:pt x="3367191" y="4614342"/>
                  <a:pt x="3355929" y="4621857"/>
                  <a:pt x="3352175" y="4606827"/>
                </a:cubicBezTo>
                <a:cubicBezTo>
                  <a:pt x="3348421" y="4603069"/>
                  <a:pt x="3337160" y="4599312"/>
                  <a:pt x="3333406" y="4599312"/>
                </a:cubicBezTo>
                <a:cubicBezTo>
                  <a:pt x="3310883" y="4595554"/>
                  <a:pt x="3288360" y="4603069"/>
                  <a:pt x="3265837" y="4614342"/>
                </a:cubicBezTo>
                <a:cubicBezTo>
                  <a:pt x="3273345" y="4618100"/>
                  <a:pt x="3277099" y="4618100"/>
                  <a:pt x="3280852" y="4621857"/>
                </a:cubicBezTo>
                <a:cubicBezTo>
                  <a:pt x="3179499" y="4636888"/>
                  <a:pt x="3078145" y="4651918"/>
                  <a:pt x="2976792" y="4666948"/>
                </a:cubicBezTo>
                <a:cubicBezTo>
                  <a:pt x="2980546" y="4674464"/>
                  <a:pt x="2976792" y="4681979"/>
                  <a:pt x="2988053" y="4678221"/>
                </a:cubicBezTo>
                <a:cubicBezTo>
                  <a:pt x="3006822" y="4674464"/>
                  <a:pt x="3029345" y="4663191"/>
                  <a:pt x="3048115" y="4678221"/>
                </a:cubicBezTo>
                <a:cubicBezTo>
                  <a:pt x="3051869" y="4678221"/>
                  <a:pt x="3051869" y="4681979"/>
                  <a:pt x="3055622" y="4685737"/>
                </a:cubicBezTo>
                <a:cubicBezTo>
                  <a:pt x="3044361" y="4685737"/>
                  <a:pt x="3036853" y="4681979"/>
                  <a:pt x="3029345" y="4681979"/>
                </a:cubicBezTo>
                <a:cubicBezTo>
                  <a:pt x="3025592" y="4689494"/>
                  <a:pt x="3021838" y="4697009"/>
                  <a:pt x="3018084" y="4708282"/>
                </a:cubicBezTo>
                <a:cubicBezTo>
                  <a:pt x="3006822" y="4704525"/>
                  <a:pt x="2995561" y="4704525"/>
                  <a:pt x="2988053" y="4704525"/>
                </a:cubicBezTo>
                <a:cubicBezTo>
                  <a:pt x="2984299" y="4700767"/>
                  <a:pt x="2980546" y="4697009"/>
                  <a:pt x="2976792" y="4693252"/>
                </a:cubicBezTo>
                <a:cubicBezTo>
                  <a:pt x="2973038" y="4689494"/>
                  <a:pt x="2973038" y="4681979"/>
                  <a:pt x="2969284" y="4678221"/>
                </a:cubicBezTo>
                <a:cubicBezTo>
                  <a:pt x="2965530" y="4678221"/>
                  <a:pt x="2954269" y="4674464"/>
                  <a:pt x="2954269" y="4678221"/>
                </a:cubicBezTo>
                <a:cubicBezTo>
                  <a:pt x="2950515" y="4681979"/>
                  <a:pt x="2950515" y="4689494"/>
                  <a:pt x="2950515" y="4700767"/>
                </a:cubicBezTo>
                <a:cubicBezTo>
                  <a:pt x="2939253" y="4700767"/>
                  <a:pt x="2924238" y="4704525"/>
                  <a:pt x="2916730" y="4723313"/>
                </a:cubicBezTo>
                <a:cubicBezTo>
                  <a:pt x="2912976" y="4727070"/>
                  <a:pt x="2901715" y="4723313"/>
                  <a:pt x="2890454" y="4727070"/>
                </a:cubicBezTo>
                <a:cubicBezTo>
                  <a:pt x="2886700" y="4708282"/>
                  <a:pt x="2871684" y="4712040"/>
                  <a:pt x="2860423" y="4715797"/>
                </a:cubicBezTo>
                <a:cubicBezTo>
                  <a:pt x="2849161" y="4715797"/>
                  <a:pt x="2837900" y="4723313"/>
                  <a:pt x="2830392" y="4734585"/>
                </a:cubicBezTo>
                <a:cubicBezTo>
                  <a:pt x="2822884" y="4738343"/>
                  <a:pt x="2815377" y="4715797"/>
                  <a:pt x="2807869" y="4738343"/>
                </a:cubicBezTo>
                <a:cubicBezTo>
                  <a:pt x="2807869" y="4738343"/>
                  <a:pt x="2804115" y="4738343"/>
                  <a:pt x="2804115" y="4738343"/>
                </a:cubicBezTo>
                <a:cubicBezTo>
                  <a:pt x="2800361" y="4738343"/>
                  <a:pt x="2796608" y="4734585"/>
                  <a:pt x="2796608" y="4734585"/>
                </a:cubicBezTo>
                <a:cubicBezTo>
                  <a:pt x="2800361" y="4730828"/>
                  <a:pt x="2800361" y="4727070"/>
                  <a:pt x="2804115" y="4727070"/>
                </a:cubicBezTo>
                <a:cubicBezTo>
                  <a:pt x="2815377" y="4723313"/>
                  <a:pt x="2826638" y="4719555"/>
                  <a:pt x="2841654" y="4712040"/>
                </a:cubicBezTo>
                <a:cubicBezTo>
                  <a:pt x="2837900" y="4708282"/>
                  <a:pt x="2837900" y="4700767"/>
                  <a:pt x="2834146" y="4693252"/>
                </a:cubicBezTo>
                <a:cubicBezTo>
                  <a:pt x="2804115" y="4723313"/>
                  <a:pt x="2762823" y="4708282"/>
                  <a:pt x="2732793" y="4734585"/>
                </a:cubicBezTo>
                <a:cubicBezTo>
                  <a:pt x="2747808" y="4760889"/>
                  <a:pt x="2766577" y="4734585"/>
                  <a:pt x="2781592" y="4742101"/>
                </a:cubicBezTo>
                <a:cubicBezTo>
                  <a:pt x="2762823" y="4764646"/>
                  <a:pt x="2740300" y="4764646"/>
                  <a:pt x="2717777" y="4760889"/>
                </a:cubicBezTo>
                <a:cubicBezTo>
                  <a:pt x="2702762" y="4760889"/>
                  <a:pt x="2687747" y="4764646"/>
                  <a:pt x="2676485" y="4764646"/>
                </a:cubicBezTo>
                <a:cubicBezTo>
                  <a:pt x="2657716" y="4764646"/>
                  <a:pt x="2642701" y="4760889"/>
                  <a:pt x="2623931" y="4764646"/>
                </a:cubicBezTo>
                <a:cubicBezTo>
                  <a:pt x="2582639" y="4772161"/>
                  <a:pt x="2537593" y="4779677"/>
                  <a:pt x="2492547" y="4790950"/>
                </a:cubicBezTo>
                <a:cubicBezTo>
                  <a:pt x="2485039" y="4790950"/>
                  <a:pt x="2477532" y="4794707"/>
                  <a:pt x="2470024" y="4798465"/>
                </a:cubicBezTo>
                <a:cubicBezTo>
                  <a:pt x="2470024" y="4802222"/>
                  <a:pt x="2470024" y="4805980"/>
                  <a:pt x="2470024" y="4809738"/>
                </a:cubicBezTo>
                <a:cubicBezTo>
                  <a:pt x="2492547" y="4805980"/>
                  <a:pt x="2511316" y="4802222"/>
                  <a:pt x="2530085" y="4798465"/>
                </a:cubicBezTo>
                <a:cubicBezTo>
                  <a:pt x="2530085" y="4798465"/>
                  <a:pt x="2530085" y="4802222"/>
                  <a:pt x="2533839" y="4802222"/>
                </a:cubicBezTo>
                <a:cubicBezTo>
                  <a:pt x="2530085" y="4805980"/>
                  <a:pt x="2522578" y="4809738"/>
                  <a:pt x="2518824" y="4809738"/>
                </a:cubicBezTo>
                <a:cubicBezTo>
                  <a:pt x="2488793" y="4809738"/>
                  <a:pt x="2458763" y="4809738"/>
                  <a:pt x="2424978" y="4813495"/>
                </a:cubicBezTo>
                <a:cubicBezTo>
                  <a:pt x="2413717" y="4813495"/>
                  <a:pt x="2406209" y="4817253"/>
                  <a:pt x="2394947" y="4821010"/>
                </a:cubicBezTo>
                <a:cubicBezTo>
                  <a:pt x="2383686" y="4821010"/>
                  <a:pt x="2372424" y="4824768"/>
                  <a:pt x="2364917" y="4824768"/>
                </a:cubicBezTo>
                <a:cubicBezTo>
                  <a:pt x="2342394" y="4828526"/>
                  <a:pt x="2319871" y="4832283"/>
                  <a:pt x="2304855" y="4851071"/>
                </a:cubicBezTo>
                <a:cubicBezTo>
                  <a:pt x="2338640" y="4854829"/>
                  <a:pt x="2372424" y="4862344"/>
                  <a:pt x="2406209" y="4862344"/>
                </a:cubicBezTo>
                <a:cubicBezTo>
                  <a:pt x="2439993" y="4862344"/>
                  <a:pt x="2473778" y="4858586"/>
                  <a:pt x="2507562" y="4854829"/>
                </a:cubicBezTo>
                <a:cubicBezTo>
                  <a:pt x="2522578" y="4877374"/>
                  <a:pt x="2545101" y="4858586"/>
                  <a:pt x="2563870" y="4866102"/>
                </a:cubicBezTo>
                <a:cubicBezTo>
                  <a:pt x="2560116" y="4877374"/>
                  <a:pt x="2575132" y="4881132"/>
                  <a:pt x="2578885" y="4877374"/>
                </a:cubicBezTo>
                <a:cubicBezTo>
                  <a:pt x="2590147" y="4862344"/>
                  <a:pt x="2605162" y="4866102"/>
                  <a:pt x="2616424" y="4862344"/>
                </a:cubicBezTo>
                <a:cubicBezTo>
                  <a:pt x="2627685" y="4862344"/>
                  <a:pt x="2638947" y="4858586"/>
                  <a:pt x="2653962" y="4858586"/>
                </a:cubicBezTo>
                <a:cubicBezTo>
                  <a:pt x="2653962" y="4858586"/>
                  <a:pt x="2657716" y="4858586"/>
                  <a:pt x="2657716" y="4862344"/>
                </a:cubicBezTo>
                <a:cubicBezTo>
                  <a:pt x="2638947" y="4888647"/>
                  <a:pt x="2593901" y="4899920"/>
                  <a:pt x="2560116" y="4888647"/>
                </a:cubicBezTo>
                <a:cubicBezTo>
                  <a:pt x="2552608" y="4884890"/>
                  <a:pt x="2537593" y="4877374"/>
                  <a:pt x="2537593" y="4896163"/>
                </a:cubicBezTo>
                <a:cubicBezTo>
                  <a:pt x="2526332" y="4884890"/>
                  <a:pt x="2485039" y="4892405"/>
                  <a:pt x="2470024" y="4907435"/>
                </a:cubicBezTo>
                <a:cubicBezTo>
                  <a:pt x="2455009" y="4896163"/>
                  <a:pt x="2439993" y="4884890"/>
                  <a:pt x="2424978" y="4873617"/>
                </a:cubicBezTo>
                <a:cubicBezTo>
                  <a:pt x="2417470" y="4884890"/>
                  <a:pt x="2413717" y="4903678"/>
                  <a:pt x="2394947" y="4892405"/>
                </a:cubicBezTo>
                <a:cubicBezTo>
                  <a:pt x="2391194" y="4892405"/>
                  <a:pt x="2387440" y="4896163"/>
                  <a:pt x="2383686" y="4896163"/>
                </a:cubicBezTo>
                <a:cubicBezTo>
                  <a:pt x="2372424" y="4903678"/>
                  <a:pt x="2364917" y="4914951"/>
                  <a:pt x="2349901" y="4903678"/>
                </a:cubicBezTo>
                <a:cubicBezTo>
                  <a:pt x="2346148" y="4903678"/>
                  <a:pt x="2346148" y="4903678"/>
                  <a:pt x="2342394" y="4907435"/>
                </a:cubicBezTo>
                <a:cubicBezTo>
                  <a:pt x="2323624" y="4918708"/>
                  <a:pt x="2301101" y="4914951"/>
                  <a:pt x="2278578" y="4911193"/>
                </a:cubicBezTo>
                <a:cubicBezTo>
                  <a:pt x="2271071" y="4911193"/>
                  <a:pt x="2267317" y="4914951"/>
                  <a:pt x="2259809" y="4918708"/>
                </a:cubicBezTo>
                <a:cubicBezTo>
                  <a:pt x="2244794" y="4918708"/>
                  <a:pt x="2226025" y="4922466"/>
                  <a:pt x="2211009" y="4918708"/>
                </a:cubicBezTo>
                <a:cubicBezTo>
                  <a:pt x="2199748" y="4918708"/>
                  <a:pt x="2192240" y="4918708"/>
                  <a:pt x="2180978" y="4922466"/>
                </a:cubicBezTo>
                <a:cubicBezTo>
                  <a:pt x="2169717" y="4926223"/>
                  <a:pt x="2150948" y="4922466"/>
                  <a:pt x="2139687" y="4918708"/>
                </a:cubicBezTo>
                <a:cubicBezTo>
                  <a:pt x="2128425" y="4918708"/>
                  <a:pt x="2120917" y="4911193"/>
                  <a:pt x="2109656" y="4907435"/>
                </a:cubicBezTo>
                <a:cubicBezTo>
                  <a:pt x="2098394" y="4903678"/>
                  <a:pt x="2087133" y="4911193"/>
                  <a:pt x="2090887" y="4929981"/>
                </a:cubicBezTo>
                <a:cubicBezTo>
                  <a:pt x="2075871" y="4929981"/>
                  <a:pt x="2057102" y="4926223"/>
                  <a:pt x="2038333" y="4926223"/>
                </a:cubicBezTo>
                <a:cubicBezTo>
                  <a:pt x="2045841" y="4922466"/>
                  <a:pt x="2049594" y="4918708"/>
                  <a:pt x="2053348" y="4918708"/>
                </a:cubicBezTo>
                <a:cubicBezTo>
                  <a:pt x="2053348" y="4914951"/>
                  <a:pt x="2053348" y="4914951"/>
                  <a:pt x="2053348" y="4911193"/>
                </a:cubicBezTo>
                <a:cubicBezTo>
                  <a:pt x="2042087" y="4911193"/>
                  <a:pt x="2027071" y="4914951"/>
                  <a:pt x="2015810" y="4914951"/>
                </a:cubicBezTo>
                <a:cubicBezTo>
                  <a:pt x="2012056" y="4914951"/>
                  <a:pt x="2008302" y="4922466"/>
                  <a:pt x="2008302" y="4922466"/>
                </a:cubicBezTo>
                <a:cubicBezTo>
                  <a:pt x="2012056" y="4926223"/>
                  <a:pt x="2015810" y="4929981"/>
                  <a:pt x="2019564" y="4933739"/>
                </a:cubicBezTo>
                <a:cubicBezTo>
                  <a:pt x="2012056" y="4929981"/>
                  <a:pt x="2000795" y="4922466"/>
                  <a:pt x="1993287" y="4918708"/>
                </a:cubicBezTo>
                <a:cubicBezTo>
                  <a:pt x="1982025" y="4918708"/>
                  <a:pt x="1970764" y="4918708"/>
                  <a:pt x="1963256" y="4922466"/>
                </a:cubicBezTo>
                <a:cubicBezTo>
                  <a:pt x="1951995" y="4929981"/>
                  <a:pt x="1944487" y="4937496"/>
                  <a:pt x="1929472" y="4933739"/>
                </a:cubicBezTo>
                <a:cubicBezTo>
                  <a:pt x="1918210" y="4929981"/>
                  <a:pt x="1906949" y="4937496"/>
                  <a:pt x="1891933" y="4941254"/>
                </a:cubicBezTo>
                <a:cubicBezTo>
                  <a:pt x="1888179" y="4918708"/>
                  <a:pt x="1876918" y="4926223"/>
                  <a:pt x="1861903" y="4929981"/>
                </a:cubicBezTo>
                <a:cubicBezTo>
                  <a:pt x="1865656" y="4933739"/>
                  <a:pt x="1869410" y="4933739"/>
                  <a:pt x="1869410" y="4937496"/>
                </a:cubicBezTo>
                <a:cubicBezTo>
                  <a:pt x="1861903" y="4937496"/>
                  <a:pt x="1846887" y="4960042"/>
                  <a:pt x="1850641" y="4929981"/>
                </a:cubicBezTo>
                <a:cubicBezTo>
                  <a:pt x="1835626" y="4933739"/>
                  <a:pt x="1824364" y="4937496"/>
                  <a:pt x="1813103" y="4937496"/>
                </a:cubicBezTo>
                <a:cubicBezTo>
                  <a:pt x="1809349" y="4941254"/>
                  <a:pt x="1809349" y="4948769"/>
                  <a:pt x="1805595" y="4952527"/>
                </a:cubicBezTo>
                <a:cubicBezTo>
                  <a:pt x="1794334" y="4948769"/>
                  <a:pt x="1786826" y="4933739"/>
                  <a:pt x="1775564" y="4952527"/>
                </a:cubicBezTo>
                <a:cubicBezTo>
                  <a:pt x="1786826" y="4960042"/>
                  <a:pt x="1798087" y="4963799"/>
                  <a:pt x="1809349" y="4956284"/>
                </a:cubicBezTo>
                <a:cubicBezTo>
                  <a:pt x="1813103" y="4956284"/>
                  <a:pt x="1816857" y="4956284"/>
                  <a:pt x="1820610" y="4960042"/>
                </a:cubicBezTo>
                <a:cubicBezTo>
                  <a:pt x="1790580" y="4971315"/>
                  <a:pt x="1768057" y="4982587"/>
                  <a:pt x="1738026" y="4982587"/>
                </a:cubicBezTo>
                <a:cubicBezTo>
                  <a:pt x="1730518" y="4982587"/>
                  <a:pt x="1726765" y="4975072"/>
                  <a:pt x="1719257" y="4971315"/>
                </a:cubicBezTo>
                <a:cubicBezTo>
                  <a:pt x="1726765" y="4963799"/>
                  <a:pt x="1726765" y="4937496"/>
                  <a:pt x="1745534" y="4971315"/>
                </a:cubicBezTo>
                <a:cubicBezTo>
                  <a:pt x="1753041" y="4963799"/>
                  <a:pt x="1760549" y="4956284"/>
                  <a:pt x="1771811" y="4948769"/>
                </a:cubicBezTo>
                <a:cubicBezTo>
                  <a:pt x="1764303" y="4945011"/>
                  <a:pt x="1756795" y="4941254"/>
                  <a:pt x="1749288" y="4937496"/>
                </a:cubicBezTo>
                <a:cubicBezTo>
                  <a:pt x="1764303" y="4937496"/>
                  <a:pt x="1775564" y="4933739"/>
                  <a:pt x="1764303" y="4914951"/>
                </a:cubicBezTo>
                <a:cubicBezTo>
                  <a:pt x="1749288" y="4933739"/>
                  <a:pt x="1726765" y="4926223"/>
                  <a:pt x="1707995" y="4926223"/>
                </a:cubicBezTo>
                <a:cubicBezTo>
                  <a:pt x="1700488" y="4926223"/>
                  <a:pt x="1696734" y="4929981"/>
                  <a:pt x="1689226" y="4933739"/>
                </a:cubicBezTo>
                <a:cubicBezTo>
                  <a:pt x="1689226" y="4933739"/>
                  <a:pt x="1692980" y="4937496"/>
                  <a:pt x="1692980" y="4937496"/>
                </a:cubicBezTo>
                <a:cubicBezTo>
                  <a:pt x="1700488" y="4937496"/>
                  <a:pt x="1707995" y="4937496"/>
                  <a:pt x="1715503" y="4937496"/>
                </a:cubicBezTo>
                <a:cubicBezTo>
                  <a:pt x="1726765" y="4956284"/>
                  <a:pt x="1681718" y="4945011"/>
                  <a:pt x="1704241" y="4963799"/>
                </a:cubicBezTo>
                <a:cubicBezTo>
                  <a:pt x="1692980" y="4971315"/>
                  <a:pt x="1681718" y="4975072"/>
                  <a:pt x="1674211" y="4978830"/>
                </a:cubicBezTo>
                <a:cubicBezTo>
                  <a:pt x="1662949" y="4978830"/>
                  <a:pt x="1651688" y="4990103"/>
                  <a:pt x="1647934" y="4967557"/>
                </a:cubicBezTo>
                <a:cubicBezTo>
                  <a:pt x="1647934" y="4960042"/>
                  <a:pt x="1617903" y="4963799"/>
                  <a:pt x="1610395" y="4975072"/>
                </a:cubicBezTo>
                <a:cubicBezTo>
                  <a:pt x="1606642" y="4982587"/>
                  <a:pt x="1602888" y="4986345"/>
                  <a:pt x="1599134" y="4993860"/>
                </a:cubicBezTo>
                <a:cubicBezTo>
                  <a:pt x="1595380" y="4997618"/>
                  <a:pt x="1595380" y="5005133"/>
                  <a:pt x="1595380" y="5016406"/>
                </a:cubicBezTo>
                <a:cubicBezTo>
                  <a:pt x="1610395" y="5008891"/>
                  <a:pt x="1617903" y="5005133"/>
                  <a:pt x="1629165" y="5001376"/>
                </a:cubicBezTo>
                <a:cubicBezTo>
                  <a:pt x="1629165" y="5012648"/>
                  <a:pt x="1629165" y="5020164"/>
                  <a:pt x="1629165" y="5031436"/>
                </a:cubicBezTo>
                <a:cubicBezTo>
                  <a:pt x="1632918" y="5031436"/>
                  <a:pt x="1640426" y="5038952"/>
                  <a:pt x="1647934" y="5046467"/>
                </a:cubicBezTo>
                <a:cubicBezTo>
                  <a:pt x="1659195" y="5031436"/>
                  <a:pt x="1666703" y="5008891"/>
                  <a:pt x="1689226" y="5016406"/>
                </a:cubicBezTo>
                <a:cubicBezTo>
                  <a:pt x="1692980" y="5016406"/>
                  <a:pt x="1696734" y="5008891"/>
                  <a:pt x="1700488" y="5008891"/>
                </a:cubicBezTo>
                <a:cubicBezTo>
                  <a:pt x="1715503" y="5008891"/>
                  <a:pt x="1734272" y="5005133"/>
                  <a:pt x="1749288" y="5005133"/>
                </a:cubicBezTo>
                <a:cubicBezTo>
                  <a:pt x="1749288" y="5023921"/>
                  <a:pt x="1753041" y="5031436"/>
                  <a:pt x="1779318" y="5027679"/>
                </a:cubicBezTo>
                <a:cubicBezTo>
                  <a:pt x="1790580" y="5023921"/>
                  <a:pt x="1801841" y="5027679"/>
                  <a:pt x="1820610" y="5027679"/>
                </a:cubicBezTo>
                <a:cubicBezTo>
                  <a:pt x="1813103" y="5031436"/>
                  <a:pt x="1813103" y="5035194"/>
                  <a:pt x="1809349" y="5035194"/>
                </a:cubicBezTo>
                <a:cubicBezTo>
                  <a:pt x="1790580" y="5038952"/>
                  <a:pt x="1779318" y="5050224"/>
                  <a:pt x="1771811" y="5069012"/>
                </a:cubicBezTo>
                <a:cubicBezTo>
                  <a:pt x="1771811" y="5072770"/>
                  <a:pt x="1764303" y="5076528"/>
                  <a:pt x="1756795" y="5076528"/>
                </a:cubicBezTo>
                <a:cubicBezTo>
                  <a:pt x="1745534" y="5080285"/>
                  <a:pt x="1734272" y="5076528"/>
                  <a:pt x="1715503" y="5076528"/>
                </a:cubicBezTo>
                <a:cubicBezTo>
                  <a:pt x="1723011" y="5072770"/>
                  <a:pt x="1723011" y="5072770"/>
                  <a:pt x="1726765" y="5072770"/>
                </a:cubicBezTo>
                <a:cubicBezTo>
                  <a:pt x="1723011" y="5065255"/>
                  <a:pt x="1674211" y="5057740"/>
                  <a:pt x="1662949" y="5061497"/>
                </a:cubicBezTo>
                <a:cubicBezTo>
                  <a:pt x="1666703" y="5080285"/>
                  <a:pt x="1666703" y="5095316"/>
                  <a:pt x="1655442" y="5099073"/>
                </a:cubicBezTo>
                <a:cubicBezTo>
                  <a:pt x="1651688" y="5080285"/>
                  <a:pt x="1644180" y="5061497"/>
                  <a:pt x="1636672" y="5038952"/>
                </a:cubicBezTo>
                <a:cubicBezTo>
                  <a:pt x="1621657" y="5046467"/>
                  <a:pt x="1610395" y="5050224"/>
                  <a:pt x="1595380" y="5038952"/>
                </a:cubicBezTo>
                <a:cubicBezTo>
                  <a:pt x="1587872" y="5031436"/>
                  <a:pt x="1565350" y="5050224"/>
                  <a:pt x="1565350" y="5061497"/>
                </a:cubicBezTo>
                <a:cubicBezTo>
                  <a:pt x="1565350" y="5069012"/>
                  <a:pt x="1565350" y="5072770"/>
                  <a:pt x="1565350" y="5080285"/>
                </a:cubicBezTo>
                <a:cubicBezTo>
                  <a:pt x="1565350" y="5084043"/>
                  <a:pt x="1561596" y="5087800"/>
                  <a:pt x="1557842" y="5087800"/>
                </a:cubicBezTo>
                <a:cubicBezTo>
                  <a:pt x="1554088" y="5087800"/>
                  <a:pt x="1550334" y="5084043"/>
                  <a:pt x="1546580" y="5084043"/>
                </a:cubicBezTo>
                <a:cubicBezTo>
                  <a:pt x="1546580" y="5080285"/>
                  <a:pt x="1542827" y="5072770"/>
                  <a:pt x="1546580" y="5069012"/>
                </a:cubicBezTo>
                <a:cubicBezTo>
                  <a:pt x="1546580" y="5042709"/>
                  <a:pt x="1539073" y="5031436"/>
                  <a:pt x="1512796" y="5035194"/>
                </a:cubicBezTo>
                <a:cubicBezTo>
                  <a:pt x="1509042" y="5035194"/>
                  <a:pt x="1509042" y="5035194"/>
                  <a:pt x="1501534" y="5035194"/>
                </a:cubicBezTo>
                <a:cubicBezTo>
                  <a:pt x="1520304" y="5027679"/>
                  <a:pt x="1535319" y="5023921"/>
                  <a:pt x="1546580" y="5016406"/>
                </a:cubicBezTo>
                <a:cubicBezTo>
                  <a:pt x="1550334" y="5016406"/>
                  <a:pt x="1554088" y="5016406"/>
                  <a:pt x="1554088" y="5012648"/>
                </a:cubicBezTo>
                <a:cubicBezTo>
                  <a:pt x="1557842" y="4997618"/>
                  <a:pt x="1572857" y="4990103"/>
                  <a:pt x="1587872" y="4986345"/>
                </a:cubicBezTo>
                <a:cubicBezTo>
                  <a:pt x="1584119" y="4986345"/>
                  <a:pt x="1580365" y="4982587"/>
                  <a:pt x="1572857" y="4978830"/>
                </a:cubicBezTo>
                <a:cubicBezTo>
                  <a:pt x="1595380" y="4971315"/>
                  <a:pt x="1614149" y="4960042"/>
                  <a:pt x="1636672" y="4952527"/>
                </a:cubicBezTo>
                <a:cubicBezTo>
                  <a:pt x="1629165" y="4948769"/>
                  <a:pt x="1621657" y="4948769"/>
                  <a:pt x="1617903" y="4945011"/>
                </a:cubicBezTo>
                <a:cubicBezTo>
                  <a:pt x="1614149" y="4933739"/>
                  <a:pt x="1621657" y="4929981"/>
                  <a:pt x="1632918" y="4926223"/>
                </a:cubicBezTo>
                <a:cubicBezTo>
                  <a:pt x="1647934" y="4922466"/>
                  <a:pt x="1662949" y="4922466"/>
                  <a:pt x="1659195" y="4896163"/>
                </a:cubicBezTo>
                <a:cubicBezTo>
                  <a:pt x="1659195" y="4896163"/>
                  <a:pt x="1670457" y="4892405"/>
                  <a:pt x="1677965" y="4892405"/>
                </a:cubicBezTo>
                <a:cubicBezTo>
                  <a:pt x="1700488" y="4892405"/>
                  <a:pt x="1726765" y="4892405"/>
                  <a:pt x="1749288" y="4888647"/>
                </a:cubicBezTo>
                <a:cubicBezTo>
                  <a:pt x="1753041" y="4888647"/>
                  <a:pt x="1753041" y="4881132"/>
                  <a:pt x="1756795" y="4877374"/>
                </a:cubicBezTo>
                <a:cubicBezTo>
                  <a:pt x="1749288" y="4869859"/>
                  <a:pt x="1730518" y="4884890"/>
                  <a:pt x="1730518" y="4866102"/>
                </a:cubicBezTo>
                <a:cubicBezTo>
                  <a:pt x="1749288" y="4866102"/>
                  <a:pt x="1749288" y="4854829"/>
                  <a:pt x="1749288" y="4843556"/>
                </a:cubicBezTo>
                <a:cubicBezTo>
                  <a:pt x="1749288" y="4839798"/>
                  <a:pt x="1738026" y="4836041"/>
                  <a:pt x="1730518" y="4828526"/>
                </a:cubicBezTo>
                <a:cubicBezTo>
                  <a:pt x="1726765" y="4802222"/>
                  <a:pt x="1674211" y="4775919"/>
                  <a:pt x="1647934" y="4790950"/>
                </a:cubicBezTo>
                <a:cubicBezTo>
                  <a:pt x="1640426" y="4779677"/>
                  <a:pt x="1629165" y="4779677"/>
                  <a:pt x="1621657" y="4790950"/>
                </a:cubicBezTo>
                <a:cubicBezTo>
                  <a:pt x="1610395" y="4787192"/>
                  <a:pt x="1599134" y="4779677"/>
                  <a:pt x="1591626" y="4779677"/>
                </a:cubicBezTo>
                <a:cubicBezTo>
                  <a:pt x="1576611" y="4783434"/>
                  <a:pt x="1561596" y="4783434"/>
                  <a:pt x="1546580" y="4790950"/>
                </a:cubicBezTo>
                <a:cubicBezTo>
                  <a:pt x="1527811" y="4798465"/>
                  <a:pt x="1509042" y="4828526"/>
                  <a:pt x="1479011" y="4805980"/>
                </a:cubicBezTo>
                <a:cubicBezTo>
                  <a:pt x="1494027" y="4802222"/>
                  <a:pt x="1505288" y="4798465"/>
                  <a:pt x="1524057" y="4794707"/>
                </a:cubicBezTo>
                <a:cubicBezTo>
                  <a:pt x="1520304" y="4787192"/>
                  <a:pt x="1516550" y="4783434"/>
                  <a:pt x="1516550" y="4779677"/>
                </a:cubicBezTo>
                <a:cubicBezTo>
                  <a:pt x="1520304" y="4775919"/>
                  <a:pt x="1527811" y="4772161"/>
                  <a:pt x="1531565" y="4768404"/>
                </a:cubicBezTo>
                <a:cubicBezTo>
                  <a:pt x="1527811" y="4760889"/>
                  <a:pt x="1524057" y="4753373"/>
                  <a:pt x="1520304" y="4749616"/>
                </a:cubicBezTo>
                <a:cubicBezTo>
                  <a:pt x="1557842" y="4742101"/>
                  <a:pt x="1591626" y="4742101"/>
                  <a:pt x="1621657" y="4719555"/>
                </a:cubicBezTo>
                <a:cubicBezTo>
                  <a:pt x="1610395" y="4712040"/>
                  <a:pt x="1595380" y="4704525"/>
                  <a:pt x="1584119" y="4697009"/>
                </a:cubicBezTo>
                <a:cubicBezTo>
                  <a:pt x="1580365" y="4697009"/>
                  <a:pt x="1580365" y="4693252"/>
                  <a:pt x="1576611" y="4689494"/>
                </a:cubicBezTo>
                <a:cubicBezTo>
                  <a:pt x="1569103" y="4678221"/>
                  <a:pt x="1565350" y="4670706"/>
                  <a:pt x="1557842" y="4663191"/>
                </a:cubicBezTo>
                <a:cubicBezTo>
                  <a:pt x="1554088" y="4670706"/>
                  <a:pt x="1546580" y="4674464"/>
                  <a:pt x="1542827" y="4678221"/>
                </a:cubicBezTo>
                <a:cubicBezTo>
                  <a:pt x="1542827" y="4678221"/>
                  <a:pt x="1546580" y="4678221"/>
                  <a:pt x="1550334" y="4681979"/>
                </a:cubicBezTo>
                <a:cubicBezTo>
                  <a:pt x="1539073" y="4697009"/>
                  <a:pt x="1527811" y="4712040"/>
                  <a:pt x="1509042" y="4719555"/>
                </a:cubicBezTo>
                <a:cubicBezTo>
                  <a:pt x="1509042" y="4715797"/>
                  <a:pt x="1505288" y="4715797"/>
                  <a:pt x="1505288" y="4712040"/>
                </a:cubicBezTo>
                <a:cubicBezTo>
                  <a:pt x="1512796" y="4700767"/>
                  <a:pt x="1520304" y="4689494"/>
                  <a:pt x="1531565" y="4678221"/>
                </a:cubicBezTo>
                <a:cubicBezTo>
                  <a:pt x="1520304" y="4678221"/>
                  <a:pt x="1509042" y="4678221"/>
                  <a:pt x="1501534" y="4678221"/>
                </a:cubicBezTo>
                <a:cubicBezTo>
                  <a:pt x="1501534" y="4678221"/>
                  <a:pt x="1501534" y="4674464"/>
                  <a:pt x="1497781" y="4674464"/>
                </a:cubicBezTo>
                <a:cubicBezTo>
                  <a:pt x="1490273" y="4685737"/>
                  <a:pt x="1479011" y="4700767"/>
                  <a:pt x="1467750" y="4712040"/>
                </a:cubicBezTo>
                <a:cubicBezTo>
                  <a:pt x="1467750" y="4704525"/>
                  <a:pt x="1467750" y="4693252"/>
                  <a:pt x="1471504" y="4689494"/>
                </a:cubicBezTo>
                <a:cubicBezTo>
                  <a:pt x="1475258" y="4678221"/>
                  <a:pt x="1479011" y="4666948"/>
                  <a:pt x="1490273" y="4663191"/>
                </a:cubicBezTo>
                <a:cubicBezTo>
                  <a:pt x="1509042" y="4651918"/>
                  <a:pt x="1531565" y="4640645"/>
                  <a:pt x="1554088" y="4629372"/>
                </a:cubicBezTo>
                <a:cubicBezTo>
                  <a:pt x="1554088" y="4629372"/>
                  <a:pt x="1554088" y="4625615"/>
                  <a:pt x="1554088" y="4621857"/>
                </a:cubicBezTo>
                <a:cubicBezTo>
                  <a:pt x="1542827" y="4621857"/>
                  <a:pt x="1535319" y="4618100"/>
                  <a:pt x="1524057" y="4614342"/>
                </a:cubicBezTo>
                <a:cubicBezTo>
                  <a:pt x="1531565" y="4610584"/>
                  <a:pt x="1542827" y="4606827"/>
                  <a:pt x="1546580" y="4599312"/>
                </a:cubicBezTo>
                <a:cubicBezTo>
                  <a:pt x="1554088" y="4599312"/>
                  <a:pt x="1554088" y="4591796"/>
                  <a:pt x="1557842" y="4588039"/>
                </a:cubicBezTo>
                <a:cubicBezTo>
                  <a:pt x="1554088" y="4588039"/>
                  <a:pt x="1550334" y="4588039"/>
                  <a:pt x="1546580" y="4584281"/>
                </a:cubicBezTo>
                <a:cubicBezTo>
                  <a:pt x="1542827" y="4584281"/>
                  <a:pt x="1542827" y="4584281"/>
                  <a:pt x="1539073" y="4584281"/>
                </a:cubicBezTo>
                <a:cubicBezTo>
                  <a:pt x="1550334" y="4573008"/>
                  <a:pt x="1550334" y="4573008"/>
                  <a:pt x="1561596" y="4584281"/>
                </a:cubicBezTo>
                <a:cubicBezTo>
                  <a:pt x="1572857" y="4591796"/>
                  <a:pt x="1580365" y="4591796"/>
                  <a:pt x="1587872" y="4580524"/>
                </a:cubicBezTo>
                <a:cubicBezTo>
                  <a:pt x="1595380" y="4573008"/>
                  <a:pt x="1606642" y="4569251"/>
                  <a:pt x="1614149" y="4561735"/>
                </a:cubicBezTo>
                <a:cubicBezTo>
                  <a:pt x="1599134" y="4550463"/>
                  <a:pt x="1606642" y="4546705"/>
                  <a:pt x="1621657" y="4539190"/>
                </a:cubicBezTo>
                <a:cubicBezTo>
                  <a:pt x="1632918" y="4535432"/>
                  <a:pt x="1640426" y="4527917"/>
                  <a:pt x="1647934" y="4520402"/>
                </a:cubicBezTo>
                <a:cubicBezTo>
                  <a:pt x="1666703" y="4509129"/>
                  <a:pt x="1689226" y="4501614"/>
                  <a:pt x="1711749" y="4501614"/>
                </a:cubicBezTo>
                <a:cubicBezTo>
                  <a:pt x="1715503" y="4501614"/>
                  <a:pt x="1723011" y="4497856"/>
                  <a:pt x="1726765" y="4494099"/>
                </a:cubicBezTo>
                <a:cubicBezTo>
                  <a:pt x="1704241" y="4486583"/>
                  <a:pt x="1681718" y="4475310"/>
                  <a:pt x="1659195" y="4471553"/>
                </a:cubicBezTo>
                <a:cubicBezTo>
                  <a:pt x="1644180" y="4467795"/>
                  <a:pt x="1625411" y="4471553"/>
                  <a:pt x="1610395" y="4490341"/>
                </a:cubicBezTo>
                <a:cubicBezTo>
                  <a:pt x="1614149" y="4482826"/>
                  <a:pt x="1614149" y="4479068"/>
                  <a:pt x="1614149" y="4471553"/>
                </a:cubicBezTo>
                <a:cubicBezTo>
                  <a:pt x="1602888" y="4479068"/>
                  <a:pt x="1591626" y="4482826"/>
                  <a:pt x="1580365" y="4486583"/>
                </a:cubicBezTo>
                <a:cubicBezTo>
                  <a:pt x="1584119" y="4494099"/>
                  <a:pt x="1584119" y="4501614"/>
                  <a:pt x="1587872" y="4509129"/>
                </a:cubicBezTo>
                <a:cubicBezTo>
                  <a:pt x="1584119" y="4509129"/>
                  <a:pt x="1584119" y="4509129"/>
                  <a:pt x="1580365" y="4509129"/>
                </a:cubicBezTo>
                <a:cubicBezTo>
                  <a:pt x="1576611" y="4505371"/>
                  <a:pt x="1576611" y="4501614"/>
                  <a:pt x="1572857" y="4494099"/>
                </a:cubicBezTo>
                <a:cubicBezTo>
                  <a:pt x="1565350" y="4497856"/>
                  <a:pt x="1554088" y="4501614"/>
                  <a:pt x="1546580" y="4501614"/>
                </a:cubicBezTo>
                <a:cubicBezTo>
                  <a:pt x="1546580" y="4505371"/>
                  <a:pt x="1546580" y="4505371"/>
                  <a:pt x="1550334" y="4509129"/>
                </a:cubicBezTo>
                <a:cubicBezTo>
                  <a:pt x="1542827" y="4516644"/>
                  <a:pt x="1535319" y="4524159"/>
                  <a:pt x="1527811" y="4535432"/>
                </a:cubicBezTo>
                <a:cubicBezTo>
                  <a:pt x="1520304" y="4531675"/>
                  <a:pt x="1520304" y="4527917"/>
                  <a:pt x="1512796" y="4524159"/>
                </a:cubicBezTo>
                <a:cubicBezTo>
                  <a:pt x="1509042" y="4527917"/>
                  <a:pt x="1501534" y="4531675"/>
                  <a:pt x="1497781" y="4535432"/>
                </a:cubicBezTo>
                <a:cubicBezTo>
                  <a:pt x="1501534" y="4539190"/>
                  <a:pt x="1509042" y="4546705"/>
                  <a:pt x="1516550" y="4550463"/>
                </a:cubicBezTo>
                <a:cubicBezTo>
                  <a:pt x="1501534" y="4554220"/>
                  <a:pt x="1494027" y="4557978"/>
                  <a:pt x="1482765" y="4561735"/>
                </a:cubicBezTo>
                <a:cubicBezTo>
                  <a:pt x="1486519" y="4565493"/>
                  <a:pt x="1490273" y="4569251"/>
                  <a:pt x="1497781" y="4573008"/>
                </a:cubicBezTo>
                <a:cubicBezTo>
                  <a:pt x="1494027" y="4576766"/>
                  <a:pt x="1490273" y="4576766"/>
                  <a:pt x="1486519" y="4576766"/>
                </a:cubicBezTo>
                <a:cubicBezTo>
                  <a:pt x="1475258" y="4573008"/>
                  <a:pt x="1463996" y="4573008"/>
                  <a:pt x="1460242" y="4591796"/>
                </a:cubicBezTo>
                <a:cubicBezTo>
                  <a:pt x="1452734" y="4603069"/>
                  <a:pt x="1437719" y="4606827"/>
                  <a:pt x="1422704" y="4599312"/>
                </a:cubicBezTo>
                <a:cubicBezTo>
                  <a:pt x="1426458" y="4591796"/>
                  <a:pt x="1430211" y="4584281"/>
                  <a:pt x="1433965" y="4576766"/>
                </a:cubicBezTo>
                <a:cubicBezTo>
                  <a:pt x="1426458" y="4580524"/>
                  <a:pt x="1418950" y="4580524"/>
                  <a:pt x="1407688" y="4580524"/>
                </a:cubicBezTo>
                <a:cubicBezTo>
                  <a:pt x="1426458" y="4569251"/>
                  <a:pt x="1448981" y="4561735"/>
                  <a:pt x="1433965" y="4535432"/>
                </a:cubicBezTo>
                <a:cubicBezTo>
                  <a:pt x="1460242" y="4512887"/>
                  <a:pt x="1490273" y="4501614"/>
                  <a:pt x="1531565" y="4509129"/>
                </a:cubicBezTo>
                <a:cubicBezTo>
                  <a:pt x="1520304" y="4494099"/>
                  <a:pt x="1554088" y="4479068"/>
                  <a:pt x="1524057" y="4467795"/>
                </a:cubicBezTo>
                <a:cubicBezTo>
                  <a:pt x="1546580" y="4460280"/>
                  <a:pt x="1550334" y="4456522"/>
                  <a:pt x="1550334" y="4422704"/>
                </a:cubicBezTo>
                <a:cubicBezTo>
                  <a:pt x="1561596" y="4430219"/>
                  <a:pt x="1576611" y="4433977"/>
                  <a:pt x="1587872" y="4422704"/>
                </a:cubicBezTo>
                <a:cubicBezTo>
                  <a:pt x="1595380" y="4415189"/>
                  <a:pt x="1606642" y="4411431"/>
                  <a:pt x="1617903" y="4403916"/>
                </a:cubicBezTo>
                <a:cubicBezTo>
                  <a:pt x="1614149" y="4403916"/>
                  <a:pt x="1614149" y="4400158"/>
                  <a:pt x="1610395" y="4396401"/>
                </a:cubicBezTo>
                <a:cubicBezTo>
                  <a:pt x="1614149" y="4388886"/>
                  <a:pt x="1621657" y="4381370"/>
                  <a:pt x="1629165" y="4377613"/>
                </a:cubicBezTo>
                <a:cubicBezTo>
                  <a:pt x="1629165" y="4377613"/>
                  <a:pt x="1629165" y="4377613"/>
                  <a:pt x="1629165" y="4381370"/>
                </a:cubicBezTo>
                <a:cubicBezTo>
                  <a:pt x="1640426" y="4377613"/>
                  <a:pt x="1647934" y="4373855"/>
                  <a:pt x="1659195" y="4370097"/>
                </a:cubicBezTo>
                <a:cubicBezTo>
                  <a:pt x="1674211" y="4366340"/>
                  <a:pt x="1685472" y="4358825"/>
                  <a:pt x="1692980" y="4381370"/>
                </a:cubicBezTo>
                <a:cubicBezTo>
                  <a:pt x="1692980" y="4388886"/>
                  <a:pt x="1711749" y="4392643"/>
                  <a:pt x="1719257" y="4400158"/>
                </a:cubicBezTo>
                <a:cubicBezTo>
                  <a:pt x="1723011" y="4381370"/>
                  <a:pt x="1741780" y="4381370"/>
                  <a:pt x="1764303" y="4381370"/>
                </a:cubicBezTo>
                <a:cubicBezTo>
                  <a:pt x="1768057" y="4377613"/>
                  <a:pt x="1771811" y="4373855"/>
                  <a:pt x="1775564" y="4370097"/>
                </a:cubicBezTo>
                <a:cubicBezTo>
                  <a:pt x="1771811" y="4370097"/>
                  <a:pt x="1768057" y="4366340"/>
                  <a:pt x="1764303" y="4366340"/>
                </a:cubicBezTo>
                <a:cubicBezTo>
                  <a:pt x="1749288" y="4362582"/>
                  <a:pt x="1734272" y="4358825"/>
                  <a:pt x="1715503" y="4355067"/>
                </a:cubicBezTo>
                <a:cubicBezTo>
                  <a:pt x="1711749" y="4328764"/>
                  <a:pt x="1692980" y="4347552"/>
                  <a:pt x="1677965" y="4347552"/>
                </a:cubicBezTo>
                <a:cubicBezTo>
                  <a:pt x="1674211" y="4347552"/>
                  <a:pt x="1674211" y="4343794"/>
                  <a:pt x="1670457" y="4340037"/>
                </a:cubicBezTo>
                <a:cubicBezTo>
                  <a:pt x="1677965" y="4336279"/>
                  <a:pt x="1689226" y="4336279"/>
                  <a:pt x="1704241" y="4332521"/>
                </a:cubicBezTo>
                <a:cubicBezTo>
                  <a:pt x="1700488" y="4328764"/>
                  <a:pt x="1696734" y="4325006"/>
                  <a:pt x="1692980" y="4321249"/>
                </a:cubicBezTo>
                <a:cubicBezTo>
                  <a:pt x="1677965" y="4317491"/>
                  <a:pt x="1662949" y="4313733"/>
                  <a:pt x="1647934" y="4309976"/>
                </a:cubicBezTo>
                <a:cubicBezTo>
                  <a:pt x="1636672" y="4306218"/>
                  <a:pt x="1625411" y="4306218"/>
                  <a:pt x="1621657" y="4321249"/>
                </a:cubicBezTo>
                <a:cubicBezTo>
                  <a:pt x="1617903" y="4332521"/>
                  <a:pt x="1606642" y="4328764"/>
                  <a:pt x="1595380" y="4325006"/>
                </a:cubicBezTo>
                <a:cubicBezTo>
                  <a:pt x="1602888" y="4317491"/>
                  <a:pt x="1606642" y="4313733"/>
                  <a:pt x="1614149" y="4309976"/>
                </a:cubicBezTo>
                <a:cubicBezTo>
                  <a:pt x="1610395" y="4309976"/>
                  <a:pt x="1610395" y="4309976"/>
                  <a:pt x="1610395" y="4306218"/>
                </a:cubicBezTo>
                <a:cubicBezTo>
                  <a:pt x="1602888" y="4306218"/>
                  <a:pt x="1595380" y="4309976"/>
                  <a:pt x="1584119" y="4309976"/>
                </a:cubicBezTo>
                <a:cubicBezTo>
                  <a:pt x="1587872" y="4313733"/>
                  <a:pt x="1587872" y="4317491"/>
                  <a:pt x="1591626" y="4325006"/>
                </a:cubicBezTo>
                <a:cubicBezTo>
                  <a:pt x="1561596" y="4302461"/>
                  <a:pt x="1542827" y="4309976"/>
                  <a:pt x="1524057" y="4343794"/>
                </a:cubicBezTo>
                <a:cubicBezTo>
                  <a:pt x="1520304" y="4332521"/>
                  <a:pt x="1520304" y="4328764"/>
                  <a:pt x="1516550" y="4321249"/>
                </a:cubicBezTo>
                <a:cubicBezTo>
                  <a:pt x="1512796" y="4321249"/>
                  <a:pt x="1505288" y="4317491"/>
                  <a:pt x="1497781" y="4317491"/>
                </a:cubicBezTo>
                <a:cubicBezTo>
                  <a:pt x="1505288" y="4313733"/>
                  <a:pt x="1509042" y="4309976"/>
                  <a:pt x="1512796" y="4306218"/>
                </a:cubicBezTo>
                <a:cubicBezTo>
                  <a:pt x="1520304" y="4309976"/>
                  <a:pt x="1524057" y="4313733"/>
                  <a:pt x="1531565" y="4317491"/>
                </a:cubicBezTo>
                <a:cubicBezTo>
                  <a:pt x="1531565" y="4317491"/>
                  <a:pt x="1531565" y="4317491"/>
                  <a:pt x="1531565" y="4313733"/>
                </a:cubicBezTo>
                <a:cubicBezTo>
                  <a:pt x="1527811" y="4309976"/>
                  <a:pt x="1527811" y="4306218"/>
                  <a:pt x="1524057" y="4302461"/>
                </a:cubicBezTo>
                <a:cubicBezTo>
                  <a:pt x="1531565" y="4294945"/>
                  <a:pt x="1546580" y="4294945"/>
                  <a:pt x="1539073" y="4276157"/>
                </a:cubicBezTo>
                <a:cubicBezTo>
                  <a:pt x="1531565" y="4279915"/>
                  <a:pt x="1524057" y="4279915"/>
                  <a:pt x="1524057" y="4283673"/>
                </a:cubicBezTo>
                <a:cubicBezTo>
                  <a:pt x="1512796" y="4276157"/>
                  <a:pt x="1509042" y="4268642"/>
                  <a:pt x="1501534" y="4268642"/>
                </a:cubicBezTo>
                <a:cubicBezTo>
                  <a:pt x="1497781" y="4264884"/>
                  <a:pt x="1490273" y="4268642"/>
                  <a:pt x="1482765" y="4268642"/>
                </a:cubicBezTo>
                <a:cubicBezTo>
                  <a:pt x="1482765" y="4264884"/>
                  <a:pt x="1482765" y="4261127"/>
                  <a:pt x="1482765" y="4261127"/>
                </a:cubicBezTo>
                <a:cubicBezTo>
                  <a:pt x="1490273" y="4257369"/>
                  <a:pt x="1494027" y="4257369"/>
                  <a:pt x="1501534" y="4253612"/>
                </a:cubicBezTo>
                <a:cubicBezTo>
                  <a:pt x="1497781" y="4246096"/>
                  <a:pt x="1494027" y="4242339"/>
                  <a:pt x="1490273" y="4234824"/>
                </a:cubicBezTo>
                <a:cubicBezTo>
                  <a:pt x="1512796" y="4227308"/>
                  <a:pt x="1531565" y="4219793"/>
                  <a:pt x="1550334" y="4212278"/>
                </a:cubicBezTo>
                <a:cubicBezTo>
                  <a:pt x="1527811" y="4201005"/>
                  <a:pt x="1501534" y="4185975"/>
                  <a:pt x="1475258" y="4174702"/>
                </a:cubicBezTo>
                <a:cubicBezTo>
                  <a:pt x="1482765" y="4159671"/>
                  <a:pt x="1490273" y="4155914"/>
                  <a:pt x="1505288" y="4155914"/>
                </a:cubicBezTo>
                <a:cubicBezTo>
                  <a:pt x="1509042" y="4155914"/>
                  <a:pt x="1512796" y="4152156"/>
                  <a:pt x="1516550" y="4148399"/>
                </a:cubicBezTo>
                <a:cubicBezTo>
                  <a:pt x="1520304" y="4144641"/>
                  <a:pt x="1524057" y="4140883"/>
                  <a:pt x="1531565" y="4140883"/>
                </a:cubicBezTo>
                <a:cubicBezTo>
                  <a:pt x="1520304" y="4125853"/>
                  <a:pt x="1542827" y="4099550"/>
                  <a:pt x="1509042" y="4099550"/>
                </a:cubicBezTo>
                <a:cubicBezTo>
                  <a:pt x="1512796" y="4092034"/>
                  <a:pt x="1512796" y="4088277"/>
                  <a:pt x="1516550" y="4084519"/>
                </a:cubicBezTo>
                <a:cubicBezTo>
                  <a:pt x="1509042" y="4080762"/>
                  <a:pt x="1501534" y="4073246"/>
                  <a:pt x="1497781" y="4069489"/>
                </a:cubicBezTo>
                <a:cubicBezTo>
                  <a:pt x="1486519" y="4065731"/>
                  <a:pt x="1486519" y="4043186"/>
                  <a:pt x="1494027" y="4035670"/>
                </a:cubicBezTo>
                <a:cubicBezTo>
                  <a:pt x="1509042" y="4020640"/>
                  <a:pt x="1509042" y="4013125"/>
                  <a:pt x="1494027" y="3994337"/>
                </a:cubicBezTo>
                <a:cubicBezTo>
                  <a:pt x="1509042" y="3994337"/>
                  <a:pt x="1524057" y="3998094"/>
                  <a:pt x="1539073" y="3998094"/>
                </a:cubicBezTo>
                <a:cubicBezTo>
                  <a:pt x="1554088" y="3979306"/>
                  <a:pt x="1535319" y="3979306"/>
                  <a:pt x="1527811" y="3968033"/>
                </a:cubicBezTo>
                <a:cubicBezTo>
                  <a:pt x="1539073" y="3964276"/>
                  <a:pt x="1546580" y="3956761"/>
                  <a:pt x="1557842" y="3968033"/>
                </a:cubicBezTo>
                <a:cubicBezTo>
                  <a:pt x="1572857" y="3979306"/>
                  <a:pt x="1584119" y="3968033"/>
                  <a:pt x="1591626" y="3945488"/>
                </a:cubicBezTo>
                <a:cubicBezTo>
                  <a:pt x="1610395" y="3941730"/>
                  <a:pt x="1632918" y="3937973"/>
                  <a:pt x="1651688" y="3930457"/>
                </a:cubicBezTo>
                <a:cubicBezTo>
                  <a:pt x="1666703" y="3930457"/>
                  <a:pt x="1670457" y="3911669"/>
                  <a:pt x="1662949" y="3900396"/>
                </a:cubicBezTo>
                <a:cubicBezTo>
                  <a:pt x="1651688" y="3900396"/>
                  <a:pt x="1640426" y="3900396"/>
                  <a:pt x="1636672" y="3900396"/>
                </a:cubicBezTo>
                <a:cubicBezTo>
                  <a:pt x="1629165" y="3892881"/>
                  <a:pt x="1621657" y="3885366"/>
                  <a:pt x="1617903" y="3885366"/>
                </a:cubicBezTo>
                <a:cubicBezTo>
                  <a:pt x="1610395" y="3885366"/>
                  <a:pt x="1599134" y="3885366"/>
                  <a:pt x="1602888" y="3900396"/>
                </a:cubicBezTo>
                <a:cubicBezTo>
                  <a:pt x="1602888" y="3904154"/>
                  <a:pt x="1584119" y="3911669"/>
                  <a:pt x="1576611" y="3915427"/>
                </a:cubicBezTo>
                <a:cubicBezTo>
                  <a:pt x="1572857" y="3915427"/>
                  <a:pt x="1565350" y="3915427"/>
                  <a:pt x="1561596" y="3911669"/>
                </a:cubicBezTo>
                <a:cubicBezTo>
                  <a:pt x="1557842" y="3904154"/>
                  <a:pt x="1554088" y="3896639"/>
                  <a:pt x="1550334" y="3889124"/>
                </a:cubicBezTo>
                <a:cubicBezTo>
                  <a:pt x="1557842" y="3877851"/>
                  <a:pt x="1569103" y="3892881"/>
                  <a:pt x="1584119" y="3900396"/>
                </a:cubicBezTo>
                <a:cubicBezTo>
                  <a:pt x="1584119" y="3892881"/>
                  <a:pt x="1587872" y="3889124"/>
                  <a:pt x="1591626" y="3885366"/>
                </a:cubicBezTo>
                <a:cubicBezTo>
                  <a:pt x="1584119" y="3885366"/>
                  <a:pt x="1580365" y="3885366"/>
                  <a:pt x="1572857" y="3885366"/>
                </a:cubicBezTo>
                <a:cubicBezTo>
                  <a:pt x="1565350" y="3866578"/>
                  <a:pt x="1565350" y="3866578"/>
                  <a:pt x="1584119" y="3862820"/>
                </a:cubicBezTo>
                <a:cubicBezTo>
                  <a:pt x="1587872" y="3862820"/>
                  <a:pt x="1591626" y="3859063"/>
                  <a:pt x="1591626" y="3855305"/>
                </a:cubicBezTo>
                <a:cubicBezTo>
                  <a:pt x="1591626" y="3851548"/>
                  <a:pt x="1591626" y="3847790"/>
                  <a:pt x="1591626" y="3836517"/>
                </a:cubicBezTo>
                <a:cubicBezTo>
                  <a:pt x="1561596" y="3851548"/>
                  <a:pt x="1535319" y="3866578"/>
                  <a:pt x="1505288" y="3881608"/>
                </a:cubicBezTo>
                <a:cubicBezTo>
                  <a:pt x="1509042" y="3885366"/>
                  <a:pt x="1509042" y="3889124"/>
                  <a:pt x="1516550" y="3900396"/>
                </a:cubicBezTo>
                <a:cubicBezTo>
                  <a:pt x="1505288" y="3896639"/>
                  <a:pt x="1497781" y="3892881"/>
                  <a:pt x="1494027" y="3892881"/>
                </a:cubicBezTo>
                <a:cubicBezTo>
                  <a:pt x="1479011" y="3904154"/>
                  <a:pt x="1463996" y="3915427"/>
                  <a:pt x="1448981" y="3922942"/>
                </a:cubicBezTo>
                <a:cubicBezTo>
                  <a:pt x="1426458" y="3911669"/>
                  <a:pt x="1407688" y="3900396"/>
                  <a:pt x="1388919" y="3889124"/>
                </a:cubicBezTo>
                <a:cubicBezTo>
                  <a:pt x="1388919" y="3889124"/>
                  <a:pt x="1392673" y="3881608"/>
                  <a:pt x="1396427" y="3870336"/>
                </a:cubicBezTo>
                <a:cubicBezTo>
                  <a:pt x="1381412" y="3870336"/>
                  <a:pt x="1362642" y="3870336"/>
                  <a:pt x="1355135" y="3877851"/>
                </a:cubicBezTo>
                <a:cubicBezTo>
                  <a:pt x="1336366" y="3896639"/>
                  <a:pt x="1355135" y="3907912"/>
                  <a:pt x="1370150" y="3919184"/>
                </a:cubicBezTo>
                <a:cubicBezTo>
                  <a:pt x="1355135" y="3919184"/>
                  <a:pt x="1343873" y="3926700"/>
                  <a:pt x="1340119" y="3907912"/>
                </a:cubicBezTo>
                <a:cubicBezTo>
                  <a:pt x="1336366" y="3896639"/>
                  <a:pt x="1321350" y="3896639"/>
                  <a:pt x="1310089" y="3907912"/>
                </a:cubicBezTo>
                <a:cubicBezTo>
                  <a:pt x="1298827" y="3915427"/>
                  <a:pt x="1287566" y="3926700"/>
                  <a:pt x="1272550" y="3930457"/>
                </a:cubicBezTo>
                <a:cubicBezTo>
                  <a:pt x="1265043" y="3934215"/>
                  <a:pt x="1253781" y="3926700"/>
                  <a:pt x="1242520" y="3919184"/>
                </a:cubicBezTo>
                <a:cubicBezTo>
                  <a:pt x="1238766" y="3926700"/>
                  <a:pt x="1231258" y="3930457"/>
                  <a:pt x="1227504" y="3937973"/>
                </a:cubicBezTo>
                <a:cubicBezTo>
                  <a:pt x="1227504" y="3937973"/>
                  <a:pt x="1231258" y="3937973"/>
                  <a:pt x="1231258" y="3937973"/>
                </a:cubicBezTo>
                <a:cubicBezTo>
                  <a:pt x="1231258" y="3945488"/>
                  <a:pt x="1231258" y="3956761"/>
                  <a:pt x="1231258" y="3971791"/>
                </a:cubicBezTo>
                <a:cubicBezTo>
                  <a:pt x="1216243" y="3960518"/>
                  <a:pt x="1208735" y="3956761"/>
                  <a:pt x="1197474" y="3949245"/>
                </a:cubicBezTo>
                <a:cubicBezTo>
                  <a:pt x="1219997" y="3930457"/>
                  <a:pt x="1242520" y="3915427"/>
                  <a:pt x="1268797" y="3896639"/>
                </a:cubicBezTo>
                <a:cubicBezTo>
                  <a:pt x="1265043" y="3904154"/>
                  <a:pt x="1265043" y="3907912"/>
                  <a:pt x="1265043" y="3907912"/>
                </a:cubicBezTo>
                <a:cubicBezTo>
                  <a:pt x="1287566" y="3922942"/>
                  <a:pt x="1336366" y="3892881"/>
                  <a:pt x="1340119" y="3859063"/>
                </a:cubicBezTo>
                <a:cubicBezTo>
                  <a:pt x="1347627" y="3859063"/>
                  <a:pt x="1355135" y="3859063"/>
                  <a:pt x="1362642" y="3859063"/>
                </a:cubicBezTo>
                <a:cubicBezTo>
                  <a:pt x="1347627" y="3847790"/>
                  <a:pt x="1336366" y="3847790"/>
                  <a:pt x="1321350" y="3851548"/>
                </a:cubicBezTo>
                <a:cubicBezTo>
                  <a:pt x="1265043" y="3874093"/>
                  <a:pt x="1216243" y="3915427"/>
                  <a:pt x="1163689" y="3949245"/>
                </a:cubicBezTo>
                <a:cubicBezTo>
                  <a:pt x="1159935" y="3949245"/>
                  <a:pt x="1159935" y="3953003"/>
                  <a:pt x="1156181" y="3953003"/>
                </a:cubicBezTo>
                <a:cubicBezTo>
                  <a:pt x="1171197" y="3956761"/>
                  <a:pt x="1186212" y="3960518"/>
                  <a:pt x="1201227" y="3964276"/>
                </a:cubicBezTo>
                <a:cubicBezTo>
                  <a:pt x="1201227" y="3968033"/>
                  <a:pt x="1201227" y="3971791"/>
                  <a:pt x="1201227" y="3971791"/>
                </a:cubicBezTo>
                <a:cubicBezTo>
                  <a:pt x="1174951" y="3986821"/>
                  <a:pt x="1148674" y="4001852"/>
                  <a:pt x="1122397" y="4013125"/>
                </a:cubicBezTo>
                <a:cubicBezTo>
                  <a:pt x="1114889" y="4016882"/>
                  <a:pt x="1107381" y="4024398"/>
                  <a:pt x="1099874" y="4028155"/>
                </a:cubicBezTo>
                <a:cubicBezTo>
                  <a:pt x="1092366" y="4035670"/>
                  <a:pt x="1088612" y="4043186"/>
                  <a:pt x="1073597" y="4035670"/>
                </a:cubicBezTo>
                <a:cubicBezTo>
                  <a:pt x="1073597" y="4035670"/>
                  <a:pt x="1066089" y="4035670"/>
                  <a:pt x="1062335" y="4039428"/>
                </a:cubicBezTo>
                <a:cubicBezTo>
                  <a:pt x="1036059" y="4061974"/>
                  <a:pt x="1006028" y="4084519"/>
                  <a:pt x="979751" y="4103307"/>
                </a:cubicBezTo>
                <a:cubicBezTo>
                  <a:pt x="960982" y="4114580"/>
                  <a:pt x="938459" y="4125853"/>
                  <a:pt x="919690" y="4137126"/>
                </a:cubicBezTo>
                <a:cubicBezTo>
                  <a:pt x="919690" y="4137126"/>
                  <a:pt x="915936" y="4133368"/>
                  <a:pt x="915936" y="4133368"/>
                </a:cubicBezTo>
                <a:cubicBezTo>
                  <a:pt x="927197" y="4122095"/>
                  <a:pt x="938459" y="4114580"/>
                  <a:pt x="949721" y="4103307"/>
                </a:cubicBezTo>
                <a:cubicBezTo>
                  <a:pt x="949721" y="4099550"/>
                  <a:pt x="945967" y="4095792"/>
                  <a:pt x="942213" y="4095792"/>
                </a:cubicBezTo>
                <a:cubicBezTo>
                  <a:pt x="930951" y="4103307"/>
                  <a:pt x="919690" y="4107065"/>
                  <a:pt x="912182" y="4114580"/>
                </a:cubicBezTo>
                <a:cubicBezTo>
                  <a:pt x="908428" y="4099550"/>
                  <a:pt x="908428" y="4088277"/>
                  <a:pt x="904674" y="4088277"/>
                </a:cubicBezTo>
                <a:cubicBezTo>
                  <a:pt x="897167" y="4084519"/>
                  <a:pt x="885905" y="4088277"/>
                  <a:pt x="878398" y="4099550"/>
                </a:cubicBezTo>
                <a:cubicBezTo>
                  <a:pt x="874644" y="4114580"/>
                  <a:pt x="882151" y="4118338"/>
                  <a:pt x="889659" y="4125853"/>
                </a:cubicBezTo>
                <a:cubicBezTo>
                  <a:pt x="859628" y="4140883"/>
                  <a:pt x="859628" y="4140883"/>
                  <a:pt x="825844" y="4095792"/>
                </a:cubicBezTo>
                <a:cubicBezTo>
                  <a:pt x="844613" y="4080762"/>
                  <a:pt x="867136" y="4069489"/>
                  <a:pt x="885905" y="4054458"/>
                </a:cubicBezTo>
                <a:cubicBezTo>
                  <a:pt x="900921" y="4035670"/>
                  <a:pt x="912182" y="4016882"/>
                  <a:pt x="927197" y="3994337"/>
                </a:cubicBezTo>
                <a:cubicBezTo>
                  <a:pt x="904674" y="3986821"/>
                  <a:pt x="885905" y="3979306"/>
                  <a:pt x="867136" y="3975549"/>
                </a:cubicBezTo>
                <a:cubicBezTo>
                  <a:pt x="867136" y="3971791"/>
                  <a:pt x="863382" y="3975549"/>
                  <a:pt x="863382" y="3975549"/>
                </a:cubicBezTo>
                <a:cubicBezTo>
                  <a:pt x="852121" y="3990579"/>
                  <a:pt x="833352" y="3990579"/>
                  <a:pt x="822090" y="3994337"/>
                </a:cubicBezTo>
                <a:cubicBezTo>
                  <a:pt x="814582" y="3998094"/>
                  <a:pt x="810829" y="4001852"/>
                  <a:pt x="803321" y="4005609"/>
                </a:cubicBezTo>
                <a:cubicBezTo>
                  <a:pt x="799567" y="4009367"/>
                  <a:pt x="795813" y="4013125"/>
                  <a:pt x="788306" y="4013125"/>
                </a:cubicBezTo>
                <a:cubicBezTo>
                  <a:pt x="792059" y="4009367"/>
                  <a:pt x="795813" y="4005609"/>
                  <a:pt x="799567" y="4001852"/>
                </a:cubicBezTo>
                <a:cubicBezTo>
                  <a:pt x="784552" y="4005609"/>
                  <a:pt x="769536" y="4013125"/>
                  <a:pt x="758275" y="4016882"/>
                </a:cubicBezTo>
                <a:cubicBezTo>
                  <a:pt x="765783" y="4005609"/>
                  <a:pt x="773290" y="3994337"/>
                  <a:pt x="780798" y="3975549"/>
                </a:cubicBezTo>
                <a:cubicBezTo>
                  <a:pt x="784552" y="3975549"/>
                  <a:pt x="792059" y="3971791"/>
                  <a:pt x="799567" y="3968033"/>
                </a:cubicBezTo>
                <a:cubicBezTo>
                  <a:pt x="799567" y="3968033"/>
                  <a:pt x="799567" y="3964276"/>
                  <a:pt x="799567" y="3960518"/>
                </a:cubicBezTo>
                <a:cubicBezTo>
                  <a:pt x="788306" y="3956761"/>
                  <a:pt x="780798" y="3949245"/>
                  <a:pt x="769536" y="3953003"/>
                </a:cubicBezTo>
                <a:cubicBezTo>
                  <a:pt x="754521" y="3956761"/>
                  <a:pt x="735752" y="3964276"/>
                  <a:pt x="720736" y="3971791"/>
                </a:cubicBezTo>
                <a:cubicBezTo>
                  <a:pt x="713229" y="3975549"/>
                  <a:pt x="709475" y="3975549"/>
                  <a:pt x="701967" y="3979306"/>
                </a:cubicBezTo>
                <a:cubicBezTo>
                  <a:pt x="701967" y="3979306"/>
                  <a:pt x="701967" y="3975549"/>
                  <a:pt x="701967" y="3975549"/>
                </a:cubicBezTo>
                <a:cubicBezTo>
                  <a:pt x="709475" y="3968033"/>
                  <a:pt x="716983" y="3960518"/>
                  <a:pt x="728244" y="3953003"/>
                </a:cubicBezTo>
                <a:cubicBezTo>
                  <a:pt x="705721" y="3945488"/>
                  <a:pt x="698213" y="3956761"/>
                  <a:pt x="668183" y="3990579"/>
                </a:cubicBezTo>
                <a:cubicBezTo>
                  <a:pt x="675690" y="3990579"/>
                  <a:pt x="679444" y="3994337"/>
                  <a:pt x="686952" y="3994337"/>
                </a:cubicBezTo>
                <a:cubicBezTo>
                  <a:pt x="679444" y="3998094"/>
                  <a:pt x="675690" y="4005609"/>
                  <a:pt x="668183" y="4005609"/>
                </a:cubicBezTo>
                <a:cubicBezTo>
                  <a:pt x="660675" y="4009367"/>
                  <a:pt x="649413" y="4009367"/>
                  <a:pt x="641906" y="4009367"/>
                </a:cubicBezTo>
                <a:cubicBezTo>
                  <a:pt x="634398" y="4013125"/>
                  <a:pt x="623137" y="4016882"/>
                  <a:pt x="619383" y="4020640"/>
                </a:cubicBezTo>
                <a:cubicBezTo>
                  <a:pt x="608121" y="4031913"/>
                  <a:pt x="581844" y="4035670"/>
                  <a:pt x="574337" y="4020640"/>
                </a:cubicBezTo>
                <a:cubicBezTo>
                  <a:pt x="566829" y="4013125"/>
                  <a:pt x="566829" y="4001852"/>
                  <a:pt x="566829" y="3998094"/>
                </a:cubicBezTo>
                <a:cubicBezTo>
                  <a:pt x="570583" y="3983064"/>
                  <a:pt x="578091" y="3971791"/>
                  <a:pt x="581844" y="3964276"/>
                </a:cubicBezTo>
                <a:cubicBezTo>
                  <a:pt x="589352" y="3953003"/>
                  <a:pt x="600614" y="3941730"/>
                  <a:pt x="608121" y="3934215"/>
                </a:cubicBezTo>
                <a:cubicBezTo>
                  <a:pt x="600614" y="3930457"/>
                  <a:pt x="596860" y="3922942"/>
                  <a:pt x="589352" y="3919184"/>
                </a:cubicBezTo>
                <a:cubicBezTo>
                  <a:pt x="596860" y="3911669"/>
                  <a:pt x="623137" y="3930457"/>
                  <a:pt x="619383" y="3900396"/>
                </a:cubicBezTo>
                <a:cubicBezTo>
                  <a:pt x="608121" y="3904154"/>
                  <a:pt x="596860" y="3904154"/>
                  <a:pt x="589352" y="3911669"/>
                </a:cubicBezTo>
                <a:cubicBezTo>
                  <a:pt x="559321" y="3934215"/>
                  <a:pt x="533045" y="3956761"/>
                  <a:pt x="503014" y="3979306"/>
                </a:cubicBezTo>
                <a:cubicBezTo>
                  <a:pt x="499260" y="3983064"/>
                  <a:pt x="495506" y="3986821"/>
                  <a:pt x="487999" y="3990579"/>
                </a:cubicBezTo>
                <a:cubicBezTo>
                  <a:pt x="503014" y="3968033"/>
                  <a:pt x="514275" y="3953003"/>
                  <a:pt x="529291" y="3934215"/>
                </a:cubicBezTo>
                <a:cubicBezTo>
                  <a:pt x="506768" y="3926700"/>
                  <a:pt x="503014" y="3941730"/>
                  <a:pt x="503014" y="3956761"/>
                </a:cubicBezTo>
                <a:cubicBezTo>
                  <a:pt x="476737" y="3949245"/>
                  <a:pt x="446706" y="3968033"/>
                  <a:pt x="435445" y="3930457"/>
                </a:cubicBezTo>
                <a:cubicBezTo>
                  <a:pt x="439199" y="3922942"/>
                  <a:pt x="442952" y="3915427"/>
                  <a:pt x="446706" y="3904154"/>
                </a:cubicBezTo>
                <a:cubicBezTo>
                  <a:pt x="442952" y="3900396"/>
                  <a:pt x="439199" y="3896639"/>
                  <a:pt x="431691" y="3892881"/>
                </a:cubicBezTo>
                <a:cubicBezTo>
                  <a:pt x="439199" y="3889124"/>
                  <a:pt x="446706" y="3885366"/>
                  <a:pt x="454214" y="3881608"/>
                </a:cubicBezTo>
                <a:cubicBezTo>
                  <a:pt x="457968" y="3877851"/>
                  <a:pt x="442952" y="3862820"/>
                  <a:pt x="465476" y="3866578"/>
                </a:cubicBezTo>
                <a:cubicBezTo>
                  <a:pt x="461722" y="3862820"/>
                  <a:pt x="461722" y="3855305"/>
                  <a:pt x="457968" y="3847790"/>
                </a:cubicBezTo>
                <a:cubicBezTo>
                  <a:pt x="465476" y="3844032"/>
                  <a:pt x="469229" y="3844032"/>
                  <a:pt x="472983" y="3836517"/>
                </a:cubicBezTo>
                <a:cubicBezTo>
                  <a:pt x="476737" y="3832760"/>
                  <a:pt x="480491" y="3825244"/>
                  <a:pt x="480491" y="3821487"/>
                </a:cubicBezTo>
                <a:cubicBezTo>
                  <a:pt x="476737" y="3821487"/>
                  <a:pt x="469229" y="3817729"/>
                  <a:pt x="465476" y="3821487"/>
                </a:cubicBezTo>
                <a:cubicBezTo>
                  <a:pt x="446706" y="3829002"/>
                  <a:pt x="424183" y="3829002"/>
                  <a:pt x="412922" y="3847790"/>
                </a:cubicBezTo>
                <a:cubicBezTo>
                  <a:pt x="409168" y="3855305"/>
                  <a:pt x="401660" y="3855305"/>
                  <a:pt x="397907" y="3855305"/>
                </a:cubicBezTo>
                <a:cubicBezTo>
                  <a:pt x="401660" y="3847790"/>
                  <a:pt x="401660" y="3840275"/>
                  <a:pt x="405414" y="3832760"/>
                </a:cubicBezTo>
                <a:cubicBezTo>
                  <a:pt x="409168" y="3825244"/>
                  <a:pt x="412922" y="3821487"/>
                  <a:pt x="420429" y="3821487"/>
                </a:cubicBezTo>
                <a:cubicBezTo>
                  <a:pt x="439199" y="3813971"/>
                  <a:pt x="442952" y="3810214"/>
                  <a:pt x="435445" y="3783911"/>
                </a:cubicBezTo>
                <a:cubicBezTo>
                  <a:pt x="416676" y="3795183"/>
                  <a:pt x="401660" y="3806456"/>
                  <a:pt x="386645" y="3821487"/>
                </a:cubicBezTo>
                <a:cubicBezTo>
                  <a:pt x="386645" y="3817729"/>
                  <a:pt x="386645" y="3817729"/>
                  <a:pt x="386645" y="3817729"/>
                </a:cubicBezTo>
                <a:cubicBezTo>
                  <a:pt x="394153" y="3806456"/>
                  <a:pt x="397907" y="3791426"/>
                  <a:pt x="409168" y="3780153"/>
                </a:cubicBezTo>
                <a:cubicBezTo>
                  <a:pt x="420429" y="3772638"/>
                  <a:pt x="420429" y="3768880"/>
                  <a:pt x="416676" y="3757607"/>
                </a:cubicBezTo>
                <a:cubicBezTo>
                  <a:pt x="412922" y="3746335"/>
                  <a:pt x="412922" y="3735062"/>
                  <a:pt x="431691" y="3735062"/>
                </a:cubicBezTo>
                <a:cubicBezTo>
                  <a:pt x="427937" y="3727547"/>
                  <a:pt x="420429" y="3723789"/>
                  <a:pt x="416676" y="3716274"/>
                </a:cubicBezTo>
                <a:cubicBezTo>
                  <a:pt x="401660" y="3727547"/>
                  <a:pt x="382891" y="3738819"/>
                  <a:pt x="371630" y="3750092"/>
                </a:cubicBezTo>
                <a:cubicBezTo>
                  <a:pt x="364122" y="3761365"/>
                  <a:pt x="356614" y="3776395"/>
                  <a:pt x="360368" y="3791426"/>
                </a:cubicBezTo>
                <a:cubicBezTo>
                  <a:pt x="364122" y="3795183"/>
                  <a:pt x="364122" y="3798941"/>
                  <a:pt x="364122" y="3802699"/>
                </a:cubicBezTo>
                <a:cubicBezTo>
                  <a:pt x="364122" y="3806456"/>
                  <a:pt x="367876" y="3813971"/>
                  <a:pt x="367876" y="3821487"/>
                </a:cubicBezTo>
                <a:cubicBezTo>
                  <a:pt x="364122" y="3825244"/>
                  <a:pt x="352861" y="3825244"/>
                  <a:pt x="337845" y="3825244"/>
                </a:cubicBezTo>
                <a:cubicBezTo>
                  <a:pt x="345353" y="3817729"/>
                  <a:pt x="349107" y="3810214"/>
                  <a:pt x="352861" y="3802699"/>
                </a:cubicBezTo>
                <a:cubicBezTo>
                  <a:pt x="345353" y="3802699"/>
                  <a:pt x="341599" y="3806456"/>
                  <a:pt x="330338" y="3810214"/>
                </a:cubicBezTo>
                <a:cubicBezTo>
                  <a:pt x="334091" y="3795183"/>
                  <a:pt x="337845" y="3787668"/>
                  <a:pt x="341599" y="3776395"/>
                </a:cubicBezTo>
                <a:cubicBezTo>
                  <a:pt x="341599" y="3776395"/>
                  <a:pt x="345353" y="3780153"/>
                  <a:pt x="345353" y="3780153"/>
                </a:cubicBezTo>
                <a:cubicBezTo>
                  <a:pt x="345353" y="3768880"/>
                  <a:pt x="341599" y="3761365"/>
                  <a:pt x="337845" y="3746335"/>
                </a:cubicBezTo>
                <a:cubicBezTo>
                  <a:pt x="319076" y="3757607"/>
                  <a:pt x="296553" y="3768880"/>
                  <a:pt x="277784" y="3780153"/>
                </a:cubicBezTo>
                <a:cubicBezTo>
                  <a:pt x="270276" y="3783911"/>
                  <a:pt x="266522" y="3787668"/>
                  <a:pt x="262769" y="3791426"/>
                </a:cubicBezTo>
                <a:cubicBezTo>
                  <a:pt x="259015" y="3795183"/>
                  <a:pt x="259015" y="3798941"/>
                  <a:pt x="255261" y="3802699"/>
                </a:cubicBezTo>
                <a:cubicBezTo>
                  <a:pt x="259015" y="3806456"/>
                  <a:pt x="262769" y="3806456"/>
                  <a:pt x="270276" y="3806456"/>
                </a:cubicBezTo>
                <a:cubicBezTo>
                  <a:pt x="270276" y="3806456"/>
                  <a:pt x="274030" y="3806456"/>
                  <a:pt x="277784" y="3802699"/>
                </a:cubicBezTo>
                <a:cubicBezTo>
                  <a:pt x="277784" y="3806456"/>
                  <a:pt x="277784" y="3806456"/>
                  <a:pt x="277784" y="3810214"/>
                </a:cubicBezTo>
                <a:cubicBezTo>
                  <a:pt x="259015" y="3813971"/>
                  <a:pt x="240245" y="3821487"/>
                  <a:pt x="217722" y="3829002"/>
                </a:cubicBezTo>
                <a:cubicBezTo>
                  <a:pt x="225230" y="3806456"/>
                  <a:pt x="232738" y="3791426"/>
                  <a:pt x="240245" y="3772638"/>
                </a:cubicBezTo>
                <a:cubicBezTo>
                  <a:pt x="232738" y="3761365"/>
                  <a:pt x="225230" y="3750092"/>
                  <a:pt x="236492" y="3735062"/>
                </a:cubicBezTo>
                <a:cubicBezTo>
                  <a:pt x="232738" y="3735062"/>
                  <a:pt x="225230" y="3735062"/>
                  <a:pt x="217722" y="3735062"/>
                </a:cubicBezTo>
                <a:cubicBezTo>
                  <a:pt x="206461" y="3723789"/>
                  <a:pt x="217722" y="3708758"/>
                  <a:pt x="225230" y="3697486"/>
                </a:cubicBezTo>
                <a:cubicBezTo>
                  <a:pt x="228984" y="3682455"/>
                  <a:pt x="240245" y="3671182"/>
                  <a:pt x="228984" y="3656152"/>
                </a:cubicBezTo>
                <a:cubicBezTo>
                  <a:pt x="228984" y="3656152"/>
                  <a:pt x="232738" y="3648637"/>
                  <a:pt x="232738" y="3644879"/>
                </a:cubicBezTo>
                <a:cubicBezTo>
                  <a:pt x="228984" y="3641122"/>
                  <a:pt x="221476" y="3637364"/>
                  <a:pt x="217722" y="3633606"/>
                </a:cubicBezTo>
                <a:cubicBezTo>
                  <a:pt x="228984" y="3633606"/>
                  <a:pt x="236492" y="3633606"/>
                  <a:pt x="247753" y="3629849"/>
                </a:cubicBezTo>
                <a:cubicBezTo>
                  <a:pt x="240245" y="3622334"/>
                  <a:pt x="236492" y="3614818"/>
                  <a:pt x="232738" y="3611061"/>
                </a:cubicBezTo>
                <a:cubicBezTo>
                  <a:pt x="251507" y="3603545"/>
                  <a:pt x="270276" y="3592273"/>
                  <a:pt x="285292" y="3584757"/>
                </a:cubicBezTo>
                <a:cubicBezTo>
                  <a:pt x="285292" y="3581000"/>
                  <a:pt x="285292" y="3577242"/>
                  <a:pt x="285292" y="3577242"/>
                </a:cubicBezTo>
                <a:cubicBezTo>
                  <a:pt x="274030" y="3577242"/>
                  <a:pt x="262769" y="3573485"/>
                  <a:pt x="251507" y="3573485"/>
                </a:cubicBezTo>
                <a:cubicBezTo>
                  <a:pt x="251507" y="3573485"/>
                  <a:pt x="251507" y="3569727"/>
                  <a:pt x="251507" y="3569727"/>
                </a:cubicBezTo>
                <a:cubicBezTo>
                  <a:pt x="255261" y="3569727"/>
                  <a:pt x="262769" y="3569727"/>
                  <a:pt x="270276" y="3565969"/>
                </a:cubicBezTo>
                <a:cubicBezTo>
                  <a:pt x="270276" y="3547181"/>
                  <a:pt x="262769" y="3528393"/>
                  <a:pt x="292799" y="3528393"/>
                </a:cubicBezTo>
                <a:cubicBezTo>
                  <a:pt x="251507" y="3513363"/>
                  <a:pt x="213969" y="3535909"/>
                  <a:pt x="180184" y="3547181"/>
                </a:cubicBezTo>
                <a:cubicBezTo>
                  <a:pt x="142646" y="3558454"/>
                  <a:pt x="112615" y="3592273"/>
                  <a:pt x="78830" y="3614818"/>
                </a:cubicBezTo>
                <a:cubicBezTo>
                  <a:pt x="78830" y="3603545"/>
                  <a:pt x="75077" y="3596030"/>
                  <a:pt x="75077" y="3581000"/>
                </a:cubicBezTo>
                <a:cubicBezTo>
                  <a:pt x="93846" y="3577242"/>
                  <a:pt x="112615" y="3573485"/>
                  <a:pt x="131384" y="3569727"/>
                </a:cubicBezTo>
                <a:cubicBezTo>
                  <a:pt x="127630" y="3554697"/>
                  <a:pt x="120123" y="3539666"/>
                  <a:pt x="116369" y="3524636"/>
                </a:cubicBezTo>
                <a:cubicBezTo>
                  <a:pt x="135138" y="3520878"/>
                  <a:pt x="146400" y="3520878"/>
                  <a:pt x="146400" y="3502090"/>
                </a:cubicBezTo>
                <a:cubicBezTo>
                  <a:pt x="146400" y="3490817"/>
                  <a:pt x="157661" y="3479544"/>
                  <a:pt x="161415" y="3468272"/>
                </a:cubicBezTo>
                <a:cubicBezTo>
                  <a:pt x="165169" y="3464514"/>
                  <a:pt x="176430" y="3456999"/>
                  <a:pt x="176430" y="3453241"/>
                </a:cubicBezTo>
                <a:cubicBezTo>
                  <a:pt x="176430" y="3449484"/>
                  <a:pt x="168923" y="3441968"/>
                  <a:pt x="165169" y="3438211"/>
                </a:cubicBezTo>
                <a:cubicBezTo>
                  <a:pt x="172676" y="3415665"/>
                  <a:pt x="180184" y="3389362"/>
                  <a:pt x="191446" y="3359301"/>
                </a:cubicBezTo>
                <a:cubicBezTo>
                  <a:pt x="176430" y="3359301"/>
                  <a:pt x="168923" y="3359301"/>
                  <a:pt x="157661" y="3359301"/>
                </a:cubicBezTo>
                <a:cubicBezTo>
                  <a:pt x="161415" y="3370574"/>
                  <a:pt x="165169" y="3374331"/>
                  <a:pt x="168923" y="3385604"/>
                </a:cubicBezTo>
                <a:cubicBezTo>
                  <a:pt x="153907" y="3381847"/>
                  <a:pt x="142646" y="3381847"/>
                  <a:pt x="131384" y="3378089"/>
                </a:cubicBezTo>
                <a:cubicBezTo>
                  <a:pt x="138892" y="3359301"/>
                  <a:pt x="135138" y="3355543"/>
                  <a:pt x="112615" y="3355543"/>
                </a:cubicBezTo>
                <a:cubicBezTo>
                  <a:pt x="108861" y="3355543"/>
                  <a:pt x="105107" y="3359301"/>
                  <a:pt x="101353" y="3366816"/>
                </a:cubicBezTo>
                <a:cubicBezTo>
                  <a:pt x="97600" y="3370574"/>
                  <a:pt x="93846" y="3378089"/>
                  <a:pt x="90092" y="3385604"/>
                </a:cubicBezTo>
                <a:cubicBezTo>
                  <a:pt x="101353" y="3396877"/>
                  <a:pt x="90092" y="3411908"/>
                  <a:pt x="86338" y="3423180"/>
                </a:cubicBezTo>
                <a:cubicBezTo>
                  <a:pt x="75077" y="3445726"/>
                  <a:pt x="60061" y="3460756"/>
                  <a:pt x="45046" y="3479544"/>
                </a:cubicBezTo>
                <a:cubicBezTo>
                  <a:pt x="45046" y="3483302"/>
                  <a:pt x="33784" y="3483302"/>
                  <a:pt x="30031" y="3483302"/>
                </a:cubicBezTo>
                <a:cubicBezTo>
                  <a:pt x="26277" y="3483302"/>
                  <a:pt x="26277" y="3472029"/>
                  <a:pt x="22523" y="3464514"/>
                </a:cubicBezTo>
                <a:cubicBezTo>
                  <a:pt x="18769" y="3456999"/>
                  <a:pt x="7508" y="3449484"/>
                  <a:pt x="0" y="3441968"/>
                </a:cubicBezTo>
                <a:cubicBezTo>
                  <a:pt x="7508" y="3434453"/>
                  <a:pt x="11261" y="3430696"/>
                  <a:pt x="15015" y="3430696"/>
                </a:cubicBezTo>
                <a:cubicBezTo>
                  <a:pt x="26277" y="3430696"/>
                  <a:pt x="37538" y="3434453"/>
                  <a:pt x="48800" y="3434453"/>
                </a:cubicBezTo>
                <a:cubicBezTo>
                  <a:pt x="52554" y="3419423"/>
                  <a:pt x="56307" y="3404392"/>
                  <a:pt x="60061" y="3385604"/>
                </a:cubicBezTo>
                <a:cubicBezTo>
                  <a:pt x="56307" y="3381847"/>
                  <a:pt x="48800" y="3374331"/>
                  <a:pt x="41292" y="3366816"/>
                </a:cubicBezTo>
                <a:cubicBezTo>
                  <a:pt x="56307" y="3359301"/>
                  <a:pt x="75077" y="3355543"/>
                  <a:pt x="90092" y="3344271"/>
                </a:cubicBezTo>
                <a:cubicBezTo>
                  <a:pt x="105107" y="3336755"/>
                  <a:pt x="116369" y="3321725"/>
                  <a:pt x="131384" y="3306695"/>
                </a:cubicBezTo>
                <a:cubicBezTo>
                  <a:pt x="101353" y="3306695"/>
                  <a:pt x="78830" y="3310452"/>
                  <a:pt x="63815" y="3336755"/>
                </a:cubicBezTo>
                <a:cubicBezTo>
                  <a:pt x="63815" y="3325483"/>
                  <a:pt x="63815" y="3317967"/>
                  <a:pt x="63815" y="3310452"/>
                </a:cubicBezTo>
                <a:cubicBezTo>
                  <a:pt x="90092" y="3299179"/>
                  <a:pt x="120123" y="3284149"/>
                  <a:pt x="153907" y="3269118"/>
                </a:cubicBezTo>
                <a:cubicBezTo>
                  <a:pt x="142646" y="3261603"/>
                  <a:pt x="135138" y="3257846"/>
                  <a:pt x="127630" y="3254088"/>
                </a:cubicBezTo>
                <a:cubicBezTo>
                  <a:pt x="135138" y="3250330"/>
                  <a:pt x="142646" y="3246573"/>
                  <a:pt x="150153" y="3242815"/>
                </a:cubicBezTo>
                <a:cubicBezTo>
                  <a:pt x="142646" y="3239058"/>
                  <a:pt x="135138" y="3235300"/>
                  <a:pt x="127630" y="3231542"/>
                </a:cubicBezTo>
                <a:cubicBezTo>
                  <a:pt x="146400" y="3216512"/>
                  <a:pt x="165169" y="3208997"/>
                  <a:pt x="187692" y="3216512"/>
                </a:cubicBezTo>
                <a:cubicBezTo>
                  <a:pt x="206461" y="3224027"/>
                  <a:pt x="221476" y="3212754"/>
                  <a:pt x="236492" y="3197724"/>
                </a:cubicBezTo>
                <a:cubicBezTo>
                  <a:pt x="255261" y="3178936"/>
                  <a:pt x="274030" y="3160148"/>
                  <a:pt x="292799" y="3141360"/>
                </a:cubicBezTo>
                <a:cubicBezTo>
                  <a:pt x="300307" y="3133845"/>
                  <a:pt x="315322" y="3133845"/>
                  <a:pt x="322830" y="3126329"/>
                </a:cubicBezTo>
                <a:cubicBezTo>
                  <a:pt x="315322" y="3103784"/>
                  <a:pt x="296553" y="3115057"/>
                  <a:pt x="281538" y="3115057"/>
                </a:cubicBezTo>
                <a:cubicBezTo>
                  <a:pt x="281538" y="3118814"/>
                  <a:pt x="281538" y="3118814"/>
                  <a:pt x="281538" y="3118814"/>
                </a:cubicBezTo>
                <a:cubicBezTo>
                  <a:pt x="285292" y="3103784"/>
                  <a:pt x="281538" y="3096269"/>
                  <a:pt x="266522" y="3096269"/>
                </a:cubicBezTo>
                <a:cubicBezTo>
                  <a:pt x="259015" y="3092511"/>
                  <a:pt x="251507" y="3092511"/>
                  <a:pt x="247753" y="3088753"/>
                </a:cubicBezTo>
                <a:cubicBezTo>
                  <a:pt x="247753" y="3081238"/>
                  <a:pt x="247753" y="3073723"/>
                  <a:pt x="247753" y="3066208"/>
                </a:cubicBezTo>
                <a:cubicBezTo>
                  <a:pt x="240245" y="3062450"/>
                  <a:pt x="232738" y="3062450"/>
                  <a:pt x="225230" y="3062450"/>
                </a:cubicBezTo>
                <a:cubicBezTo>
                  <a:pt x="225230" y="3062450"/>
                  <a:pt x="221476" y="3062450"/>
                  <a:pt x="217722" y="3062450"/>
                </a:cubicBezTo>
                <a:cubicBezTo>
                  <a:pt x="228984" y="3051177"/>
                  <a:pt x="236492" y="3039904"/>
                  <a:pt x="247753" y="3024874"/>
                </a:cubicBezTo>
                <a:cubicBezTo>
                  <a:pt x="221476" y="3017359"/>
                  <a:pt x="198953" y="3006086"/>
                  <a:pt x="172676" y="2998571"/>
                </a:cubicBezTo>
                <a:cubicBezTo>
                  <a:pt x="176430" y="2987298"/>
                  <a:pt x="180184" y="2987298"/>
                  <a:pt x="195199" y="2991056"/>
                </a:cubicBezTo>
                <a:cubicBezTo>
                  <a:pt x="202707" y="2991056"/>
                  <a:pt x="213969" y="2991056"/>
                  <a:pt x="217722" y="2987298"/>
                </a:cubicBezTo>
                <a:cubicBezTo>
                  <a:pt x="232738" y="2957237"/>
                  <a:pt x="262769" y="2942207"/>
                  <a:pt x="289045" y="2919661"/>
                </a:cubicBezTo>
                <a:cubicBezTo>
                  <a:pt x="292799" y="2919661"/>
                  <a:pt x="292799" y="2915903"/>
                  <a:pt x="296553" y="2912146"/>
                </a:cubicBezTo>
                <a:cubicBezTo>
                  <a:pt x="285292" y="2915903"/>
                  <a:pt x="277784" y="2915903"/>
                  <a:pt x="274030" y="2915903"/>
                </a:cubicBezTo>
                <a:cubicBezTo>
                  <a:pt x="270276" y="2900873"/>
                  <a:pt x="266522" y="2889600"/>
                  <a:pt x="262769" y="2878327"/>
                </a:cubicBezTo>
                <a:cubicBezTo>
                  <a:pt x="255261" y="2870812"/>
                  <a:pt x="243999" y="2863297"/>
                  <a:pt x="236492" y="2855782"/>
                </a:cubicBezTo>
                <a:cubicBezTo>
                  <a:pt x="206461" y="2859539"/>
                  <a:pt x="198953" y="2870812"/>
                  <a:pt x="206461" y="2897115"/>
                </a:cubicBezTo>
                <a:cubicBezTo>
                  <a:pt x="210215" y="2900873"/>
                  <a:pt x="206461" y="2908388"/>
                  <a:pt x="202707" y="2908388"/>
                </a:cubicBezTo>
                <a:cubicBezTo>
                  <a:pt x="198953" y="2912146"/>
                  <a:pt x="191446" y="2908388"/>
                  <a:pt x="187692" y="2908388"/>
                </a:cubicBezTo>
                <a:cubicBezTo>
                  <a:pt x="187692" y="2900873"/>
                  <a:pt x="187692" y="2897115"/>
                  <a:pt x="191446" y="2889600"/>
                </a:cubicBezTo>
                <a:cubicBezTo>
                  <a:pt x="191446" y="2889600"/>
                  <a:pt x="195199" y="2889600"/>
                  <a:pt x="195199" y="2889600"/>
                </a:cubicBezTo>
                <a:cubicBezTo>
                  <a:pt x="183938" y="2870812"/>
                  <a:pt x="183938" y="2870812"/>
                  <a:pt x="202707" y="2852024"/>
                </a:cubicBezTo>
                <a:cubicBezTo>
                  <a:pt x="198953" y="2848266"/>
                  <a:pt x="191446" y="2844509"/>
                  <a:pt x="183938" y="2840751"/>
                </a:cubicBezTo>
                <a:cubicBezTo>
                  <a:pt x="191446" y="2836994"/>
                  <a:pt x="198953" y="2833236"/>
                  <a:pt x="202707" y="2833236"/>
                </a:cubicBezTo>
                <a:cubicBezTo>
                  <a:pt x="210215" y="2825721"/>
                  <a:pt x="213969" y="2821963"/>
                  <a:pt x="221476" y="2814448"/>
                </a:cubicBezTo>
                <a:cubicBezTo>
                  <a:pt x="228984" y="2806933"/>
                  <a:pt x="236492" y="2795660"/>
                  <a:pt x="243999" y="2791902"/>
                </a:cubicBezTo>
                <a:cubicBezTo>
                  <a:pt x="266522" y="2780629"/>
                  <a:pt x="289045" y="2776872"/>
                  <a:pt x="307815" y="2765599"/>
                </a:cubicBezTo>
                <a:cubicBezTo>
                  <a:pt x="345353" y="2743053"/>
                  <a:pt x="379137" y="2720508"/>
                  <a:pt x="412922" y="2697962"/>
                </a:cubicBezTo>
                <a:cubicBezTo>
                  <a:pt x="416676" y="2694205"/>
                  <a:pt x="420429" y="2686689"/>
                  <a:pt x="424183" y="2682932"/>
                </a:cubicBezTo>
                <a:cubicBezTo>
                  <a:pt x="431691" y="2682932"/>
                  <a:pt x="439199" y="2686689"/>
                  <a:pt x="442952" y="2686689"/>
                </a:cubicBezTo>
                <a:cubicBezTo>
                  <a:pt x="450460" y="2682932"/>
                  <a:pt x="457968" y="2675417"/>
                  <a:pt x="465476" y="2671659"/>
                </a:cubicBezTo>
                <a:cubicBezTo>
                  <a:pt x="469229" y="2667902"/>
                  <a:pt x="484245" y="2649113"/>
                  <a:pt x="484245" y="2641598"/>
                </a:cubicBezTo>
                <a:cubicBezTo>
                  <a:pt x="487999" y="2637840"/>
                  <a:pt x="495506" y="2630325"/>
                  <a:pt x="499260" y="2634083"/>
                </a:cubicBezTo>
                <a:cubicBezTo>
                  <a:pt x="514275" y="2634083"/>
                  <a:pt x="525537" y="2626568"/>
                  <a:pt x="536798" y="2622810"/>
                </a:cubicBezTo>
                <a:cubicBezTo>
                  <a:pt x="566829" y="2611537"/>
                  <a:pt x="593106" y="2600265"/>
                  <a:pt x="623137" y="2585234"/>
                </a:cubicBezTo>
                <a:cubicBezTo>
                  <a:pt x="634398" y="2577719"/>
                  <a:pt x="641906" y="2566446"/>
                  <a:pt x="660675" y="2573961"/>
                </a:cubicBezTo>
                <a:cubicBezTo>
                  <a:pt x="664429" y="2573961"/>
                  <a:pt x="671936" y="2566446"/>
                  <a:pt x="675690" y="2562688"/>
                </a:cubicBezTo>
                <a:cubicBezTo>
                  <a:pt x="675690" y="2558931"/>
                  <a:pt x="671936" y="2558931"/>
                  <a:pt x="671936" y="2555173"/>
                </a:cubicBezTo>
                <a:cubicBezTo>
                  <a:pt x="660675" y="2555173"/>
                  <a:pt x="649413" y="2555173"/>
                  <a:pt x="634398" y="2555173"/>
                </a:cubicBezTo>
                <a:cubicBezTo>
                  <a:pt x="634398" y="2551416"/>
                  <a:pt x="634398" y="2551416"/>
                  <a:pt x="634398" y="2547658"/>
                </a:cubicBezTo>
                <a:cubicBezTo>
                  <a:pt x="649413" y="2547658"/>
                  <a:pt x="664429" y="2547658"/>
                  <a:pt x="675690" y="2543900"/>
                </a:cubicBezTo>
                <a:cubicBezTo>
                  <a:pt x="709475" y="2532627"/>
                  <a:pt x="747013" y="2521355"/>
                  <a:pt x="780798" y="2510082"/>
                </a:cubicBezTo>
                <a:cubicBezTo>
                  <a:pt x="799567" y="2502567"/>
                  <a:pt x="799567" y="2487536"/>
                  <a:pt x="792059" y="2472506"/>
                </a:cubicBezTo>
                <a:cubicBezTo>
                  <a:pt x="792059" y="2472506"/>
                  <a:pt x="795813" y="2468748"/>
                  <a:pt x="795813" y="2468748"/>
                </a:cubicBezTo>
                <a:cubicBezTo>
                  <a:pt x="799567" y="2472506"/>
                  <a:pt x="803321" y="2476264"/>
                  <a:pt x="803321" y="2480021"/>
                </a:cubicBezTo>
                <a:cubicBezTo>
                  <a:pt x="810829" y="2483779"/>
                  <a:pt x="814582" y="2483779"/>
                  <a:pt x="818336" y="2487536"/>
                </a:cubicBezTo>
                <a:cubicBezTo>
                  <a:pt x="822090" y="2483779"/>
                  <a:pt x="822090" y="2480021"/>
                  <a:pt x="825844" y="2476264"/>
                </a:cubicBezTo>
                <a:cubicBezTo>
                  <a:pt x="829598" y="2468748"/>
                  <a:pt x="833352" y="2464990"/>
                  <a:pt x="840859" y="2457475"/>
                </a:cubicBezTo>
                <a:cubicBezTo>
                  <a:pt x="852121" y="2461233"/>
                  <a:pt x="863382" y="2476264"/>
                  <a:pt x="874644" y="2457475"/>
                </a:cubicBezTo>
                <a:cubicBezTo>
                  <a:pt x="867136" y="2453718"/>
                  <a:pt x="859628" y="2449960"/>
                  <a:pt x="852121" y="2449960"/>
                </a:cubicBezTo>
                <a:cubicBezTo>
                  <a:pt x="840859" y="2446202"/>
                  <a:pt x="825844" y="2449960"/>
                  <a:pt x="818336" y="2446202"/>
                </a:cubicBezTo>
                <a:cubicBezTo>
                  <a:pt x="780798" y="2427414"/>
                  <a:pt x="743259" y="2438687"/>
                  <a:pt x="709475" y="2431172"/>
                </a:cubicBezTo>
                <a:cubicBezTo>
                  <a:pt x="705721" y="2431172"/>
                  <a:pt x="705721" y="2427414"/>
                  <a:pt x="701967" y="2423657"/>
                </a:cubicBezTo>
                <a:cubicBezTo>
                  <a:pt x="701967" y="2423657"/>
                  <a:pt x="701967" y="2419899"/>
                  <a:pt x="698213" y="2419899"/>
                </a:cubicBezTo>
                <a:cubicBezTo>
                  <a:pt x="683198" y="2416142"/>
                  <a:pt x="668183" y="2408627"/>
                  <a:pt x="649413" y="2416142"/>
                </a:cubicBezTo>
                <a:cubicBezTo>
                  <a:pt x="638152" y="2423657"/>
                  <a:pt x="623137" y="2434930"/>
                  <a:pt x="604367" y="2427414"/>
                </a:cubicBezTo>
                <a:cubicBezTo>
                  <a:pt x="604367" y="2423657"/>
                  <a:pt x="600614" y="2431172"/>
                  <a:pt x="596860" y="2431172"/>
                </a:cubicBezTo>
                <a:cubicBezTo>
                  <a:pt x="593106" y="2434930"/>
                  <a:pt x="589352" y="2438687"/>
                  <a:pt x="585598" y="2438687"/>
                </a:cubicBezTo>
                <a:cubicBezTo>
                  <a:pt x="551814" y="2434930"/>
                  <a:pt x="544306" y="2461233"/>
                  <a:pt x="525537" y="2476264"/>
                </a:cubicBezTo>
                <a:cubicBezTo>
                  <a:pt x="525537" y="2476264"/>
                  <a:pt x="529291" y="2480021"/>
                  <a:pt x="529291" y="2480021"/>
                </a:cubicBezTo>
                <a:cubicBezTo>
                  <a:pt x="536798" y="2480021"/>
                  <a:pt x="544306" y="2480021"/>
                  <a:pt x="551814" y="2480021"/>
                </a:cubicBezTo>
                <a:cubicBezTo>
                  <a:pt x="563075" y="2487536"/>
                  <a:pt x="570583" y="2495051"/>
                  <a:pt x="581844" y="2506324"/>
                </a:cubicBezTo>
                <a:cubicBezTo>
                  <a:pt x="536798" y="2476264"/>
                  <a:pt x="487999" y="2483779"/>
                  <a:pt x="442952" y="2502567"/>
                </a:cubicBezTo>
                <a:cubicBezTo>
                  <a:pt x="446706" y="2506324"/>
                  <a:pt x="446706" y="2506324"/>
                  <a:pt x="450460" y="2506324"/>
                </a:cubicBezTo>
                <a:cubicBezTo>
                  <a:pt x="450460" y="2506324"/>
                  <a:pt x="454214" y="2506324"/>
                  <a:pt x="457968" y="2506324"/>
                </a:cubicBezTo>
                <a:cubicBezTo>
                  <a:pt x="450460" y="2525112"/>
                  <a:pt x="439199" y="2517597"/>
                  <a:pt x="427937" y="2513839"/>
                </a:cubicBezTo>
                <a:cubicBezTo>
                  <a:pt x="412922" y="2506324"/>
                  <a:pt x="386645" y="2517597"/>
                  <a:pt x="375384" y="2532627"/>
                </a:cubicBezTo>
                <a:cubicBezTo>
                  <a:pt x="367876" y="2536385"/>
                  <a:pt x="360368" y="2543900"/>
                  <a:pt x="352861" y="2547658"/>
                </a:cubicBezTo>
                <a:cubicBezTo>
                  <a:pt x="330338" y="2555173"/>
                  <a:pt x="326584" y="2573961"/>
                  <a:pt x="315322" y="2592749"/>
                </a:cubicBezTo>
                <a:cubicBezTo>
                  <a:pt x="311568" y="2592749"/>
                  <a:pt x="304061" y="2592749"/>
                  <a:pt x="300307" y="2596507"/>
                </a:cubicBezTo>
                <a:cubicBezTo>
                  <a:pt x="289045" y="2600265"/>
                  <a:pt x="277784" y="2604022"/>
                  <a:pt x="270276" y="2607780"/>
                </a:cubicBezTo>
                <a:cubicBezTo>
                  <a:pt x="240245" y="2619052"/>
                  <a:pt x="240245" y="2619052"/>
                  <a:pt x="225230" y="2596507"/>
                </a:cubicBezTo>
                <a:cubicBezTo>
                  <a:pt x="240245" y="2588992"/>
                  <a:pt x="251507" y="2581476"/>
                  <a:pt x="270276" y="2570203"/>
                </a:cubicBezTo>
                <a:cubicBezTo>
                  <a:pt x="247753" y="2558931"/>
                  <a:pt x="232738" y="2551416"/>
                  <a:pt x="213969" y="2540143"/>
                </a:cubicBezTo>
                <a:cubicBezTo>
                  <a:pt x="225230" y="2543900"/>
                  <a:pt x="228984" y="2543900"/>
                  <a:pt x="240245" y="2547658"/>
                </a:cubicBezTo>
                <a:cubicBezTo>
                  <a:pt x="240245" y="2536385"/>
                  <a:pt x="236492" y="2528870"/>
                  <a:pt x="236492" y="2521355"/>
                </a:cubicBezTo>
                <a:cubicBezTo>
                  <a:pt x="247753" y="2517597"/>
                  <a:pt x="259015" y="2513839"/>
                  <a:pt x="274030" y="2510082"/>
                </a:cubicBezTo>
                <a:cubicBezTo>
                  <a:pt x="274030" y="2513839"/>
                  <a:pt x="277784" y="2521355"/>
                  <a:pt x="277784" y="2525112"/>
                </a:cubicBezTo>
                <a:cubicBezTo>
                  <a:pt x="292799" y="2528870"/>
                  <a:pt x="300307" y="2536385"/>
                  <a:pt x="311568" y="2532627"/>
                </a:cubicBezTo>
                <a:cubicBezTo>
                  <a:pt x="322830" y="2532627"/>
                  <a:pt x="337845" y="2528870"/>
                  <a:pt x="349107" y="2525112"/>
                </a:cubicBezTo>
                <a:cubicBezTo>
                  <a:pt x="345353" y="2513839"/>
                  <a:pt x="345353" y="2510082"/>
                  <a:pt x="341599" y="2502567"/>
                </a:cubicBezTo>
                <a:cubicBezTo>
                  <a:pt x="349107" y="2498809"/>
                  <a:pt x="356614" y="2495051"/>
                  <a:pt x="367876" y="2491294"/>
                </a:cubicBezTo>
                <a:cubicBezTo>
                  <a:pt x="367876" y="2487536"/>
                  <a:pt x="364122" y="2483779"/>
                  <a:pt x="364122" y="2480021"/>
                </a:cubicBezTo>
                <a:cubicBezTo>
                  <a:pt x="367876" y="2480021"/>
                  <a:pt x="371630" y="2476264"/>
                  <a:pt x="379137" y="2476264"/>
                </a:cubicBezTo>
                <a:cubicBezTo>
                  <a:pt x="379137" y="2472506"/>
                  <a:pt x="379137" y="2464990"/>
                  <a:pt x="379137" y="2461233"/>
                </a:cubicBezTo>
                <a:cubicBezTo>
                  <a:pt x="394153" y="2461233"/>
                  <a:pt x="409168" y="2468748"/>
                  <a:pt x="412922" y="2442445"/>
                </a:cubicBezTo>
                <a:cubicBezTo>
                  <a:pt x="412922" y="2434930"/>
                  <a:pt x="435445" y="2431172"/>
                  <a:pt x="446706" y="2427414"/>
                </a:cubicBezTo>
                <a:cubicBezTo>
                  <a:pt x="457968" y="2427414"/>
                  <a:pt x="465476" y="2431172"/>
                  <a:pt x="476737" y="2431172"/>
                </a:cubicBezTo>
                <a:cubicBezTo>
                  <a:pt x="469229" y="2412384"/>
                  <a:pt x="442952" y="2412384"/>
                  <a:pt x="442952" y="2389838"/>
                </a:cubicBezTo>
                <a:cubicBezTo>
                  <a:pt x="446706" y="2386081"/>
                  <a:pt x="450460" y="2386081"/>
                  <a:pt x="454214" y="2382323"/>
                </a:cubicBezTo>
                <a:cubicBezTo>
                  <a:pt x="461722" y="2389838"/>
                  <a:pt x="461722" y="2397354"/>
                  <a:pt x="469229" y="2401111"/>
                </a:cubicBezTo>
                <a:cubicBezTo>
                  <a:pt x="472983" y="2404869"/>
                  <a:pt x="480491" y="2397354"/>
                  <a:pt x="491752" y="2393596"/>
                </a:cubicBezTo>
                <a:cubicBezTo>
                  <a:pt x="484245" y="2389838"/>
                  <a:pt x="476737" y="2386081"/>
                  <a:pt x="472983" y="2378566"/>
                </a:cubicBezTo>
                <a:cubicBezTo>
                  <a:pt x="480491" y="2378566"/>
                  <a:pt x="484245" y="2378566"/>
                  <a:pt x="491752" y="2378566"/>
                </a:cubicBezTo>
                <a:cubicBezTo>
                  <a:pt x="491752" y="2378566"/>
                  <a:pt x="491752" y="2374808"/>
                  <a:pt x="491752" y="2374808"/>
                </a:cubicBezTo>
                <a:cubicBezTo>
                  <a:pt x="484245" y="2371050"/>
                  <a:pt x="476737" y="2363535"/>
                  <a:pt x="469229" y="2359778"/>
                </a:cubicBezTo>
                <a:cubicBezTo>
                  <a:pt x="472983" y="2348505"/>
                  <a:pt x="480491" y="2337232"/>
                  <a:pt x="495506" y="2337232"/>
                </a:cubicBezTo>
                <a:cubicBezTo>
                  <a:pt x="495506" y="2337232"/>
                  <a:pt x="499260" y="2333474"/>
                  <a:pt x="503014" y="2329717"/>
                </a:cubicBezTo>
                <a:cubicBezTo>
                  <a:pt x="506768" y="2325959"/>
                  <a:pt x="510522" y="2322201"/>
                  <a:pt x="518029" y="2314686"/>
                </a:cubicBezTo>
                <a:cubicBezTo>
                  <a:pt x="521783" y="2322201"/>
                  <a:pt x="525537" y="2325959"/>
                  <a:pt x="525537" y="2333474"/>
                </a:cubicBezTo>
                <a:cubicBezTo>
                  <a:pt x="533045" y="2310929"/>
                  <a:pt x="548060" y="2318444"/>
                  <a:pt x="563075" y="2318444"/>
                </a:cubicBezTo>
                <a:cubicBezTo>
                  <a:pt x="570583" y="2314686"/>
                  <a:pt x="581844" y="2314686"/>
                  <a:pt x="589352" y="2310929"/>
                </a:cubicBezTo>
                <a:cubicBezTo>
                  <a:pt x="600614" y="2303413"/>
                  <a:pt x="619383" y="2310929"/>
                  <a:pt x="623137" y="2292141"/>
                </a:cubicBezTo>
                <a:cubicBezTo>
                  <a:pt x="626890" y="2288383"/>
                  <a:pt x="623137" y="2280868"/>
                  <a:pt x="623137" y="2273353"/>
                </a:cubicBezTo>
                <a:cubicBezTo>
                  <a:pt x="623137" y="2273353"/>
                  <a:pt x="623137" y="2273353"/>
                  <a:pt x="619383" y="2273353"/>
                </a:cubicBezTo>
                <a:cubicBezTo>
                  <a:pt x="615629" y="2277110"/>
                  <a:pt x="615629" y="2280868"/>
                  <a:pt x="611875" y="2284626"/>
                </a:cubicBezTo>
                <a:cubicBezTo>
                  <a:pt x="611875" y="2284626"/>
                  <a:pt x="604367" y="2288383"/>
                  <a:pt x="604367" y="2288383"/>
                </a:cubicBezTo>
                <a:cubicBezTo>
                  <a:pt x="600614" y="2284626"/>
                  <a:pt x="596860" y="2280868"/>
                  <a:pt x="596860" y="2280868"/>
                </a:cubicBezTo>
                <a:cubicBezTo>
                  <a:pt x="596860" y="2277110"/>
                  <a:pt x="600614" y="2273353"/>
                  <a:pt x="604367" y="2269595"/>
                </a:cubicBezTo>
                <a:cubicBezTo>
                  <a:pt x="619383" y="2262080"/>
                  <a:pt x="638152" y="2262080"/>
                  <a:pt x="649413" y="2269595"/>
                </a:cubicBezTo>
                <a:cubicBezTo>
                  <a:pt x="660675" y="2262080"/>
                  <a:pt x="664429" y="2258322"/>
                  <a:pt x="671936" y="2254564"/>
                </a:cubicBezTo>
                <a:cubicBezTo>
                  <a:pt x="698213" y="2247049"/>
                  <a:pt x="720736" y="2239534"/>
                  <a:pt x="747013" y="2228261"/>
                </a:cubicBezTo>
                <a:cubicBezTo>
                  <a:pt x="747013" y="2228261"/>
                  <a:pt x="750767" y="2228261"/>
                  <a:pt x="754521" y="2224504"/>
                </a:cubicBezTo>
                <a:cubicBezTo>
                  <a:pt x="735752" y="2220746"/>
                  <a:pt x="720736" y="2220746"/>
                  <a:pt x="705721" y="2216989"/>
                </a:cubicBezTo>
                <a:cubicBezTo>
                  <a:pt x="701967" y="2209473"/>
                  <a:pt x="698213" y="2201958"/>
                  <a:pt x="694459" y="2190685"/>
                </a:cubicBezTo>
                <a:cubicBezTo>
                  <a:pt x="675690" y="2205716"/>
                  <a:pt x="645660" y="2186928"/>
                  <a:pt x="634398" y="2216989"/>
                </a:cubicBezTo>
                <a:cubicBezTo>
                  <a:pt x="645660" y="2224504"/>
                  <a:pt x="653167" y="2224504"/>
                  <a:pt x="668183" y="2232019"/>
                </a:cubicBezTo>
                <a:cubicBezTo>
                  <a:pt x="653167" y="2232019"/>
                  <a:pt x="645660" y="2235776"/>
                  <a:pt x="641906" y="2235776"/>
                </a:cubicBezTo>
                <a:cubicBezTo>
                  <a:pt x="638152" y="2243292"/>
                  <a:pt x="638152" y="2250807"/>
                  <a:pt x="634398" y="2258322"/>
                </a:cubicBezTo>
                <a:cubicBezTo>
                  <a:pt x="634398" y="2258322"/>
                  <a:pt x="630644" y="2258322"/>
                  <a:pt x="630644" y="2258322"/>
                </a:cubicBezTo>
                <a:cubicBezTo>
                  <a:pt x="630644" y="2250807"/>
                  <a:pt x="626890" y="2247049"/>
                  <a:pt x="626890" y="2239534"/>
                </a:cubicBezTo>
                <a:cubicBezTo>
                  <a:pt x="615629" y="2243292"/>
                  <a:pt x="608121" y="2247049"/>
                  <a:pt x="596860" y="2247049"/>
                </a:cubicBezTo>
                <a:cubicBezTo>
                  <a:pt x="593106" y="2250807"/>
                  <a:pt x="585598" y="2250807"/>
                  <a:pt x="581844" y="2250807"/>
                </a:cubicBezTo>
                <a:cubicBezTo>
                  <a:pt x="570583" y="2243292"/>
                  <a:pt x="566829" y="2250807"/>
                  <a:pt x="566829" y="2262080"/>
                </a:cubicBezTo>
                <a:cubicBezTo>
                  <a:pt x="563075" y="2265837"/>
                  <a:pt x="559321" y="2269595"/>
                  <a:pt x="559321" y="2273353"/>
                </a:cubicBezTo>
                <a:cubicBezTo>
                  <a:pt x="518029" y="2277110"/>
                  <a:pt x="484245" y="2299656"/>
                  <a:pt x="446706" y="2314686"/>
                </a:cubicBezTo>
                <a:cubicBezTo>
                  <a:pt x="439199" y="2318444"/>
                  <a:pt x="431691" y="2318444"/>
                  <a:pt x="416676" y="2318444"/>
                </a:cubicBezTo>
                <a:cubicBezTo>
                  <a:pt x="424183" y="2310929"/>
                  <a:pt x="424183" y="2310929"/>
                  <a:pt x="427937" y="2303413"/>
                </a:cubicBezTo>
                <a:cubicBezTo>
                  <a:pt x="416676" y="2307171"/>
                  <a:pt x="405414" y="2307171"/>
                  <a:pt x="394153" y="2307171"/>
                </a:cubicBezTo>
                <a:cubicBezTo>
                  <a:pt x="394153" y="2314686"/>
                  <a:pt x="394153" y="2318444"/>
                  <a:pt x="394153" y="2322201"/>
                </a:cubicBezTo>
                <a:cubicBezTo>
                  <a:pt x="382891" y="2325959"/>
                  <a:pt x="375384" y="2325959"/>
                  <a:pt x="367876" y="2329717"/>
                </a:cubicBezTo>
                <a:cubicBezTo>
                  <a:pt x="360368" y="2333474"/>
                  <a:pt x="360368" y="2340989"/>
                  <a:pt x="352861" y="2348505"/>
                </a:cubicBezTo>
                <a:cubicBezTo>
                  <a:pt x="364122" y="2367293"/>
                  <a:pt x="379137" y="2337232"/>
                  <a:pt x="390399" y="2352263"/>
                </a:cubicBezTo>
                <a:cubicBezTo>
                  <a:pt x="382891" y="2356020"/>
                  <a:pt x="375384" y="2363535"/>
                  <a:pt x="364122" y="2371050"/>
                </a:cubicBezTo>
                <a:cubicBezTo>
                  <a:pt x="382891" y="2382323"/>
                  <a:pt x="382891" y="2382323"/>
                  <a:pt x="416676" y="2374808"/>
                </a:cubicBezTo>
                <a:cubicBezTo>
                  <a:pt x="405414" y="2382323"/>
                  <a:pt x="394153" y="2386081"/>
                  <a:pt x="382891" y="2397354"/>
                </a:cubicBezTo>
                <a:cubicBezTo>
                  <a:pt x="379137" y="2393596"/>
                  <a:pt x="375384" y="2389838"/>
                  <a:pt x="371630" y="2389838"/>
                </a:cubicBezTo>
                <a:cubicBezTo>
                  <a:pt x="352861" y="2374808"/>
                  <a:pt x="345353" y="2374808"/>
                  <a:pt x="326584" y="2386081"/>
                </a:cubicBezTo>
                <a:cubicBezTo>
                  <a:pt x="319076" y="2393596"/>
                  <a:pt x="307815" y="2393596"/>
                  <a:pt x="300307" y="2393596"/>
                </a:cubicBezTo>
                <a:cubicBezTo>
                  <a:pt x="289045" y="2393596"/>
                  <a:pt x="277784" y="2389838"/>
                  <a:pt x="266522" y="2386081"/>
                </a:cubicBezTo>
                <a:cubicBezTo>
                  <a:pt x="255261" y="2386081"/>
                  <a:pt x="251507" y="2386081"/>
                  <a:pt x="247753" y="2397354"/>
                </a:cubicBezTo>
                <a:cubicBezTo>
                  <a:pt x="243999" y="2404869"/>
                  <a:pt x="232738" y="2408627"/>
                  <a:pt x="228984" y="2412384"/>
                </a:cubicBezTo>
                <a:cubicBezTo>
                  <a:pt x="221476" y="2412384"/>
                  <a:pt x="213969" y="2408627"/>
                  <a:pt x="206461" y="2412384"/>
                </a:cubicBezTo>
                <a:cubicBezTo>
                  <a:pt x="198953" y="2408627"/>
                  <a:pt x="191446" y="2404869"/>
                  <a:pt x="183938" y="2397354"/>
                </a:cubicBezTo>
                <a:cubicBezTo>
                  <a:pt x="191446" y="2393596"/>
                  <a:pt x="198953" y="2386081"/>
                  <a:pt x="206461" y="2382323"/>
                </a:cubicBezTo>
                <a:cubicBezTo>
                  <a:pt x="206461" y="2371050"/>
                  <a:pt x="206461" y="2363535"/>
                  <a:pt x="206461" y="2356020"/>
                </a:cubicBezTo>
                <a:cubicBezTo>
                  <a:pt x="202707" y="2352263"/>
                  <a:pt x="198953" y="2348505"/>
                  <a:pt x="195199" y="2344747"/>
                </a:cubicBezTo>
                <a:cubicBezTo>
                  <a:pt x="191446" y="2344747"/>
                  <a:pt x="183938" y="2348505"/>
                  <a:pt x="180184" y="2348505"/>
                </a:cubicBezTo>
                <a:cubicBezTo>
                  <a:pt x="180184" y="2340989"/>
                  <a:pt x="180184" y="2333474"/>
                  <a:pt x="180184" y="2325959"/>
                </a:cubicBezTo>
                <a:cubicBezTo>
                  <a:pt x="172676" y="2314686"/>
                  <a:pt x="153907" y="2325959"/>
                  <a:pt x="150153" y="2307171"/>
                </a:cubicBezTo>
                <a:cubicBezTo>
                  <a:pt x="150153" y="2299656"/>
                  <a:pt x="131384" y="2295898"/>
                  <a:pt x="123876" y="2292141"/>
                </a:cubicBezTo>
                <a:cubicBezTo>
                  <a:pt x="123876" y="2284626"/>
                  <a:pt x="127630" y="2277110"/>
                  <a:pt x="127630" y="2273353"/>
                </a:cubicBezTo>
                <a:cubicBezTo>
                  <a:pt x="120123" y="2273353"/>
                  <a:pt x="112615" y="2273353"/>
                  <a:pt x="101353" y="2273353"/>
                </a:cubicBezTo>
                <a:cubicBezTo>
                  <a:pt x="93846" y="2265837"/>
                  <a:pt x="82584" y="2258322"/>
                  <a:pt x="67569" y="2247049"/>
                </a:cubicBezTo>
                <a:cubicBezTo>
                  <a:pt x="56307" y="2254564"/>
                  <a:pt x="48800" y="2265837"/>
                  <a:pt x="37538" y="2277110"/>
                </a:cubicBezTo>
                <a:cubicBezTo>
                  <a:pt x="41292" y="2269595"/>
                  <a:pt x="41292" y="2262080"/>
                  <a:pt x="45046" y="2254564"/>
                </a:cubicBezTo>
                <a:cubicBezTo>
                  <a:pt x="33784" y="2250807"/>
                  <a:pt x="22523" y="2247049"/>
                  <a:pt x="11261" y="2239534"/>
                </a:cubicBezTo>
                <a:cubicBezTo>
                  <a:pt x="7508" y="2235776"/>
                  <a:pt x="11261" y="2224504"/>
                  <a:pt x="11261" y="2220746"/>
                </a:cubicBezTo>
                <a:cubicBezTo>
                  <a:pt x="22523" y="2220746"/>
                  <a:pt x="30031" y="2224504"/>
                  <a:pt x="37538" y="2224504"/>
                </a:cubicBezTo>
                <a:cubicBezTo>
                  <a:pt x="45046" y="2224504"/>
                  <a:pt x="48800" y="2220746"/>
                  <a:pt x="60061" y="2216989"/>
                </a:cubicBezTo>
                <a:cubicBezTo>
                  <a:pt x="33784" y="2190685"/>
                  <a:pt x="-7508" y="2183170"/>
                  <a:pt x="11261" y="2138079"/>
                </a:cubicBezTo>
                <a:cubicBezTo>
                  <a:pt x="22523" y="2145594"/>
                  <a:pt x="37538" y="2149351"/>
                  <a:pt x="41292" y="2126806"/>
                </a:cubicBezTo>
                <a:cubicBezTo>
                  <a:pt x="45046" y="2138079"/>
                  <a:pt x="48800" y="2153109"/>
                  <a:pt x="52554" y="2168140"/>
                </a:cubicBezTo>
                <a:cubicBezTo>
                  <a:pt x="56307" y="2183170"/>
                  <a:pt x="60061" y="2198200"/>
                  <a:pt x="63815" y="2213231"/>
                </a:cubicBezTo>
                <a:cubicBezTo>
                  <a:pt x="86338" y="2201958"/>
                  <a:pt x="97600" y="2190685"/>
                  <a:pt x="93846" y="2175655"/>
                </a:cubicBezTo>
                <a:cubicBezTo>
                  <a:pt x="105107" y="2171897"/>
                  <a:pt x="112615" y="2168140"/>
                  <a:pt x="123876" y="2164382"/>
                </a:cubicBezTo>
                <a:cubicBezTo>
                  <a:pt x="135138" y="2156867"/>
                  <a:pt x="150153" y="2149351"/>
                  <a:pt x="161415" y="2141836"/>
                </a:cubicBezTo>
                <a:cubicBezTo>
                  <a:pt x="172676" y="2130563"/>
                  <a:pt x="180184" y="2123048"/>
                  <a:pt x="195199" y="2134321"/>
                </a:cubicBezTo>
                <a:cubicBezTo>
                  <a:pt x="202707" y="2130563"/>
                  <a:pt x="206461" y="2123048"/>
                  <a:pt x="213969" y="2119291"/>
                </a:cubicBezTo>
                <a:cubicBezTo>
                  <a:pt x="225230" y="2115533"/>
                  <a:pt x="232738" y="2111775"/>
                  <a:pt x="232738" y="2092988"/>
                </a:cubicBezTo>
                <a:cubicBezTo>
                  <a:pt x="251507" y="2104260"/>
                  <a:pt x="266522" y="2115533"/>
                  <a:pt x="281538" y="2123048"/>
                </a:cubicBezTo>
                <a:cubicBezTo>
                  <a:pt x="289045" y="2126806"/>
                  <a:pt x="292799" y="2126806"/>
                  <a:pt x="300307" y="2126806"/>
                </a:cubicBezTo>
                <a:cubicBezTo>
                  <a:pt x="296553" y="2119291"/>
                  <a:pt x="296553" y="2115533"/>
                  <a:pt x="296553" y="2108018"/>
                </a:cubicBezTo>
                <a:cubicBezTo>
                  <a:pt x="296553" y="2104260"/>
                  <a:pt x="300307" y="2104260"/>
                  <a:pt x="300307" y="2100503"/>
                </a:cubicBezTo>
                <a:cubicBezTo>
                  <a:pt x="311568" y="2108018"/>
                  <a:pt x="322830" y="2111775"/>
                  <a:pt x="330338" y="2115533"/>
                </a:cubicBezTo>
                <a:cubicBezTo>
                  <a:pt x="341599" y="2123048"/>
                  <a:pt x="349107" y="2126806"/>
                  <a:pt x="360368" y="2115533"/>
                </a:cubicBezTo>
                <a:cubicBezTo>
                  <a:pt x="337845" y="2100503"/>
                  <a:pt x="319076" y="2089230"/>
                  <a:pt x="300307" y="2077957"/>
                </a:cubicBezTo>
                <a:cubicBezTo>
                  <a:pt x="300307" y="2077957"/>
                  <a:pt x="300307" y="2074199"/>
                  <a:pt x="300307" y="2074199"/>
                </a:cubicBezTo>
                <a:cubicBezTo>
                  <a:pt x="319076" y="2077957"/>
                  <a:pt x="337845" y="2081715"/>
                  <a:pt x="356614" y="2085472"/>
                </a:cubicBezTo>
                <a:cubicBezTo>
                  <a:pt x="360368" y="2085472"/>
                  <a:pt x="364122" y="2085472"/>
                  <a:pt x="367876" y="2081715"/>
                </a:cubicBezTo>
                <a:cubicBezTo>
                  <a:pt x="379137" y="2074199"/>
                  <a:pt x="397907" y="2077957"/>
                  <a:pt x="390399" y="2055411"/>
                </a:cubicBezTo>
                <a:cubicBezTo>
                  <a:pt x="386645" y="2047896"/>
                  <a:pt x="382891" y="2044139"/>
                  <a:pt x="375384" y="2032866"/>
                </a:cubicBezTo>
                <a:cubicBezTo>
                  <a:pt x="367876" y="2055411"/>
                  <a:pt x="360368" y="2055411"/>
                  <a:pt x="349107" y="2047896"/>
                </a:cubicBezTo>
                <a:cubicBezTo>
                  <a:pt x="345353" y="2036623"/>
                  <a:pt x="349107" y="2029108"/>
                  <a:pt x="360368" y="2029108"/>
                </a:cubicBezTo>
                <a:cubicBezTo>
                  <a:pt x="367876" y="2029108"/>
                  <a:pt x="375384" y="2025351"/>
                  <a:pt x="382891" y="2025351"/>
                </a:cubicBezTo>
                <a:cubicBezTo>
                  <a:pt x="394153" y="2025351"/>
                  <a:pt x="401660" y="2021593"/>
                  <a:pt x="405414" y="2036623"/>
                </a:cubicBezTo>
                <a:cubicBezTo>
                  <a:pt x="405414" y="2047896"/>
                  <a:pt x="420429" y="2051654"/>
                  <a:pt x="427937" y="2040381"/>
                </a:cubicBezTo>
                <a:cubicBezTo>
                  <a:pt x="435445" y="2036623"/>
                  <a:pt x="442952" y="2032866"/>
                  <a:pt x="446706" y="2029108"/>
                </a:cubicBezTo>
                <a:cubicBezTo>
                  <a:pt x="469229" y="2021593"/>
                  <a:pt x="491752" y="2017835"/>
                  <a:pt x="514275" y="2010320"/>
                </a:cubicBezTo>
                <a:cubicBezTo>
                  <a:pt x="536798" y="2006562"/>
                  <a:pt x="555568" y="1999047"/>
                  <a:pt x="574337" y="1995290"/>
                </a:cubicBezTo>
                <a:cubicBezTo>
                  <a:pt x="585598" y="2017835"/>
                  <a:pt x="615629" y="2025351"/>
                  <a:pt x="645660" y="2010320"/>
                </a:cubicBezTo>
                <a:cubicBezTo>
                  <a:pt x="634398" y="1991532"/>
                  <a:pt x="623137" y="1991532"/>
                  <a:pt x="611875" y="2006562"/>
                </a:cubicBezTo>
                <a:cubicBezTo>
                  <a:pt x="611875" y="2002805"/>
                  <a:pt x="608121" y="1999047"/>
                  <a:pt x="608121" y="1999047"/>
                </a:cubicBezTo>
                <a:cubicBezTo>
                  <a:pt x="600614" y="1991532"/>
                  <a:pt x="593106" y="1987774"/>
                  <a:pt x="589352" y="1984017"/>
                </a:cubicBezTo>
                <a:cubicBezTo>
                  <a:pt x="566829" y="1965229"/>
                  <a:pt x="566829" y="1965229"/>
                  <a:pt x="548060" y="1987774"/>
                </a:cubicBezTo>
                <a:cubicBezTo>
                  <a:pt x="533045" y="1976502"/>
                  <a:pt x="518029" y="1976502"/>
                  <a:pt x="503014" y="1987774"/>
                </a:cubicBezTo>
                <a:cubicBezTo>
                  <a:pt x="499260" y="1987774"/>
                  <a:pt x="495506" y="1991532"/>
                  <a:pt x="491752" y="1987774"/>
                </a:cubicBezTo>
                <a:cubicBezTo>
                  <a:pt x="476737" y="1976502"/>
                  <a:pt x="472983" y="1987774"/>
                  <a:pt x="469229" y="2002805"/>
                </a:cubicBezTo>
                <a:cubicBezTo>
                  <a:pt x="446706" y="1984017"/>
                  <a:pt x="450460" y="2021593"/>
                  <a:pt x="435445" y="2021593"/>
                </a:cubicBezTo>
                <a:cubicBezTo>
                  <a:pt x="431691" y="2014078"/>
                  <a:pt x="450460" y="2002805"/>
                  <a:pt x="420429" y="2006562"/>
                </a:cubicBezTo>
                <a:cubicBezTo>
                  <a:pt x="472983" y="1968987"/>
                  <a:pt x="518029" y="1938926"/>
                  <a:pt x="578091" y="1927653"/>
                </a:cubicBezTo>
                <a:cubicBezTo>
                  <a:pt x="578091" y="1920137"/>
                  <a:pt x="581844" y="1912622"/>
                  <a:pt x="585598" y="1905107"/>
                </a:cubicBezTo>
                <a:cubicBezTo>
                  <a:pt x="589352" y="1901350"/>
                  <a:pt x="596860" y="1901350"/>
                  <a:pt x="600614" y="1901350"/>
                </a:cubicBezTo>
                <a:cubicBezTo>
                  <a:pt x="611875" y="1908865"/>
                  <a:pt x="623137" y="1901350"/>
                  <a:pt x="626890" y="1893834"/>
                </a:cubicBezTo>
                <a:cubicBezTo>
                  <a:pt x="634398" y="1886319"/>
                  <a:pt x="638152" y="1878804"/>
                  <a:pt x="653167" y="1878804"/>
                </a:cubicBezTo>
                <a:cubicBezTo>
                  <a:pt x="668183" y="1878804"/>
                  <a:pt x="679444" y="1871289"/>
                  <a:pt x="694459" y="1867531"/>
                </a:cubicBezTo>
                <a:cubicBezTo>
                  <a:pt x="701967" y="1878804"/>
                  <a:pt x="720736" y="1878804"/>
                  <a:pt x="735752" y="1860016"/>
                </a:cubicBezTo>
                <a:cubicBezTo>
                  <a:pt x="724490" y="1863773"/>
                  <a:pt x="709475" y="1863773"/>
                  <a:pt x="698213" y="1863773"/>
                </a:cubicBezTo>
                <a:cubicBezTo>
                  <a:pt x="698213" y="1863773"/>
                  <a:pt x="701967" y="1860016"/>
                  <a:pt x="701967" y="1856258"/>
                </a:cubicBezTo>
                <a:cubicBezTo>
                  <a:pt x="705721" y="1841228"/>
                  <a:pt x="713229" y="1829955"/>
                  <a:pt x="728244" y="1837470"/>
                </a:cubicBezTo>
                <a:cubicBezTo>
                  <a:pt x="735752" y="1837470"/>
                  <a:pt x="743259" y="1837470"/>
                  <a:pt x="750767" y="1837470"/>
                </a:cubicBezTo>
                <a:cubicBezTo>
                  <a:pt x="750767" y="1829955"/>
                  <a:pt x="750767" y="1826197"/>
                  <a:pt x="747013" y="1818682"/>
                </a:cubicBezTo>
                <a:cubicBezTo>
                  <a:pt x="762029" y="1811167"/>
                  <a:pt x="780798" y="1803652"/>
                  <a:pt x="795813" y="1799894"/>
                </a:cubicBezTo>
                <a:cubicBezTo>
                  <a:pt x="814582" y="1796136"/>
                  <a:pt x="822090" y="1781106"/>
                  <a:pt x="833352" y="1766076"/>
                </a:cubicBezTo>
                <a:cubicBezTo>
                  <a:pt x="814582" y="1739772"/>
                  <a:pt x="795813" y="1777349"/>
                  <a:pt x="777044" y="1769833"/>
                </a:cubicBezTo>
                <a:cubicBezTo>
                  <a:pt x="792059" y="1758560"/>
                  <a:pt x="803321" y="1747288"/>
                  <a:pt x="822090" y="1751045"/>
                </a:cubicBezTo>
                <a:cubicBezTo>
                  <a:pt x="829598" y="1751045"/>
                  <a:pt x="837105" y="1747288"/>
                  <a:pt x="840859" y="1743530"/>
                </a:cubicBezTo>
                <a:cubicBezTo>
                  <a:pt x="855875" y="1736015"/>
                  <a:pt x="867136" y="1728500"/>
                  <a:pt x="882151" y="1717227"/>
                </a:cubicBezTo>
                <a:cubicBezTo>
                  <a:pt x="882151" y="1717227"/>
                  <a:pt x="882151" y="1717227"/>
                  <a:pt x="878398" y="1713469"/>
                </a:cubicBezTo>
                <a:cubicBezTo>
                  <a:pt x="889659" y="1702196"/>
                  <a:pt x="900921" y="1694681"/>
                  <a:pt x="912182" y="1683408"/>
                </a:cubicBezTo>
                <a:cubicBezTo>
                  <a:pt x="904674" y="1672135"/>
                  <a:pt x="897167" y="1672135"/>
                  <a:pt x="882151" y="1679651"/>
                </a:cubicBezTo>
                <a:cubicBezTo>
                  <a:pt x="852121" y="1694681"/>
                  <a:pt x="825844" y="1705954"/>
                  <a:pt x="792059" y="1717227"/>
                </a:cubicBezTo>
                <a:cubicBezTo>
                  <a:pt x="788306" y="1709712"/>
                  <a:pt x="784552" y="1698439"/>
                  <a:pt x="773290" y="1690923"/>
                </a:cubicBezTo>
                <a:cubicBezTo>
                  <a:pt x="762029" y="1679651"/>
                  <a:pt x="747013" y="1675893"/>
                  <a:pt x="731998" y="1672135"/>
                </a:cubicBezTo>
                <a:cubicBezTo>
                  <a:pt x="728244" y="1668378"/>
                  <a:pt x="724490" y="1675893"/>
                  <a:pt x="720736" y="1683408"/>
                </a:cubicBezTo>
                <a:cubicBezTo>
                  <a:pt x="716983" y="1679651"/>
                  <a:pt x="713229" y="1679651"/>
                  <a:pt x="705721" y="1679651"/>
                </a:cubicBezTo>
                <a:cubicBezTo>
                  <a:pt x="705721" y="1668378"/>
                  <a:pt x="709475" y="1657105"/>
                  <a:pt x="713229" y="1642075"/>
                </a:cubicBezTo>
                <a:cubicBezTo>
                  <a:pt x="709475" y="1642075"/>
                  <a:pt x="701967" y="1642075"/>
                  <a:pt x="698213" y="1642075"/>
                </a:cubicBezTo>
                <a:cubicBezTo>
                  <a:pt x="698213" y="1679651"/>
                  <a:pt x="690706" y="1690923"/>
                  <a:pt x="653167" y="1675893"/>
                </a:cubicBezTo>
                <a:cubicBezTo>
                  <a:pt x="668183" y="1664620"/>
                  <a:pt x="679444" y="1657105"/>
                  <a:pt x="690706" y="1645832"/>
                </a:cubicBezTo>
                <a:cubicBezTo>
                  <a:pt x="690706" y="1645832"/>
                  <a:pt x="690706" y="1642075"/>
                  <a:pt x="690706" y="1642075"/>
                </a:cubicBezTo>
                <a:cubicBezTo>
                  <a:pt x="683198" y="1642075"/>
                  <a:pt x="671936" y="1645832"/>
                  <a:pt x="660675" y="1645832"/>
                </a:cubicBezTo>
                <a:cubicBezTo>
                  <a:pt x="668183" y="1642075"/>
                  <a:pt x="671936" y="1642075"/>
                  <a:pt x="679444" y="1638317"/>
                </a:cubicBezTo>
                <a:cubicBezTo>
                  <a:pt x="675690" y="1634559"/>
                  <a:pt x="671936" y="1630802"/>
                  <a:pt x="671936" y="1627044"/>
                </a:cubicBezTo>
                <a:cubicBezTo>
                  <a:pt x="679444" y="1623287"/>
                  <a:pt x="686952" y="1619529"/>
                  <a:pt x="701967" y="1612014"/>
                </a:cubicBezTo>
                <a:cubicBezTo>
                  <a:pt x="690706" y="1608256"/>
                  <a:pt x="683198" y="1608256"/>
                  <a:pt x="679444" y="1608256"/>
                </a:cubicBezTo>
                <a:cubicBezTo>
                  <a:pt x="679444" y="1604498"/>
                  <a:pt x="679444" y="1604498"/>
                  <a:pt x="679444" y="1600741"/>
                </a:cubicBezTo>
                <a:cubicBezTo>
                  <a:pt x="698213" y="1593226"/>
                  <a:pt x="716983" y="1585711"/>
                  <a:pt x="735752" y="1578195"/>
                </a:cubicBezTo>
                <a:cubicBezTo>
                  <a:pt x="739506" y="1574438"/>
                  <a:pt x="747013" y="1570680"/>
                  <a:pt x="747013" y="1566922"/>
                </a:cubicBezTo>
                <a:cubicBezTo>
                  <a:pt x="754521" y="1548134"/>
                  <a:pt x="788306" y="1533104"/>
                  <a:pt x="807075" y="1540619"/>
                </a:cubicBezTo>
                <a:cubicBezTo>
                  <a:pt x="822090" y="1548134"/>
                  <a:pt x="840859" y="1559407"/>
                  <a:pt x="855875" y="1536862"/>
                </a:cubicBezTo>
                <a:cubicBezTo>
                  <a:pt x="855875" y="1533104"/>
                  <a:pt x="863382" y="1533104"/>
                  <a:pt x="867136" y="1533104"/>
                </a:cubicBezTo>
                <a:cubicBezTo>
                  <a:pt x="870890" y="1503043"/>
                  <a:pt x="852121" y="1499285"/>
                  <a:pt x="822090" y="1514316"/>
                </a:cubicBezTo>
                <a:cubicBezTo>
                  <a:pt x="810829" y="1521831"/>
                  <a:pt x="799567" y="1525589"/>
                  <a:pt x="784552" y="1529346"/>
                </a:cubicBezTo>
                <a:cubicBezTo>
                  <a:pt x="784552" y="1525589"/>
                  <a:pt x="784552" y="1525589"/>
                  <a:pt x="784552" y="1525589"/>
                </a:cubicBezTo>
                <a:cubicBezTo>
                  <a:pt x="792059" y="1518074"/>
                  <a:pt x="799567" y="1510558"/>
                  <a:pt x="807075" y="1506801"/>
                </a:cubicBezTo>
                <a:cubicBezTo>
                  <a:pt x="807075" y="1503043"/>
                  <a:pt x="807075" y="1503043"/>
                  <a:pt x="807075" y="1499285"/>
                </a:cubicBezTo>
                <a:cubicBezTo>
                  <a:pt x="799567" y="1499285"/>
                  <a:pt x="792059" y="1499285"/>
                  <a:pt x="784552" y="1499285"/>
                </a:cubicBezTo>
                <a:cubicBezTo>
                  <a:pt x="784552" y="1499285"/>
                  <a:pt x="780798" y="1499285"/>
                  <a:pt x="780798" y="1499285"/>
                </a:cubicBezTo>
                <a:cubicBezTo>
                  <a:pt x="765783" y="1488013"/>
                  <a:pt x="750767" y="1499285"/>
                  <a:pt x="739506" y="1506801"/>
                </a:cubicBezTo>
                <a:cubicBezTo>
                  <a:pt x="724490" y="1518074"/>
                  <a:pt x="709475" y="1510558"/>
                  <a:pt x="690706" y="1506801"/>
                </a:cubicBezTo>
                <a:cubicBezTo>
                  <a:pt x="686952" y="1503043"/>
                  <a:pt x="683198" y="1503043"/>
                  <a:pt x="679444" y="1503043"/>
                </a:cubicBezTo>
                <a:cubicBezTo>
                  <a:pt x="679444" y="1499285"/>
                  <a:pt x="679444" y="1499285"/>
                  <a:pt x="679444" y="1491770"/>
                </a:cubicBezTo>
                <a:cubicBezTo>
                  <a:pt x="671936" y="1495528"/>
                  <a:pt x="664429" y="1495528"/>
                  <a:pt x="656921" y="1499285"/>
                </a:cubicBezTo>
                <a:cubicBezTo>
                  <a:pt x="645660" y="1476740"/>
                  <a:pt x="623137" y="1480497"/>
                  <a:pt x="604367" y="1476740"/>
                </a:cubicBezTo>
                <a:cubicBezTo>
                  <a:pt x="596860" y="1476740"/>
                  <a:pt x="589352" y="1472982"/>
                  <a:pt x="581844" y="1469225"/>
                </a:cubicBezTo>
                <a:cubicBezTo>
                  <a:pt x="604367" y="1469225"/>
                  <a:pt x="623137" y="1461710"/>
                  <a:pt x="634398" y="1439164"/>
                </a:cubicBezTo>
                <a:cubicBezTo>
                  <a:pt x="630644" y="1439164"/>
                  <a:pt x="626890" y="1435406"/>
                  <a:pt x="623137" y="1435406"/>
                </a:cubicBezTo>
                <a:cubicBezTo>
                  <a:pt x="623137" y="1431649"/>
                  <a:pt x="623137" y="1431649"/>
                  <a:pt x="623137" y="1431649"/>
                </a:cubicBezTo>
                <a:cubicBezTo>
                  <a:pt x="630644" y="1435406"/>
                  <a:pt x="638152" y="1439164"/>
                  <a:pt x="645660" y="1442921"/>
                </a:cubicBezTo>
                <a:cubicBezTo>
                  <a:pt x="645660" y="1439164"/>
                  <a:pt x="645660" y="1439164"/>
                  <a:pt x="645660" y="1439164"/>
                </a:cubicBezTo>
                <a:cubicBezTo>
                  <a:pt x="653167" y="1439164"/>
                  <a:pt x="664429" y="1439164"/>
                  <a:pt x="675690" y="1442921"/>
                </a:cubicBezTo>
                <a:cubicBezTo>
                  <a:pt x="671936" y="1442921"/>
                  <a:pt x="671936" y="1439164"/>
                  <a:pt x="671936" y="1439164"/>
                </a:cubicBezTo>
                <a:cubicBezTo>
                  <a:pt x="686952" y="1435406"/>
                  <a:pt x="701967" y="1435406"/>
                  <a:pt x="716983" y="1431649"/>
                </a:cubicBezTo>
                <a:cubicBezTo>
                  <a:pt x="731998" y="1427891"/>
                  <a:pt x="735752" y="1424133"/>
                  <a:pt x="739506" y="1405345"/>
                </a:cubicBezTo>
                <a:cubicBezTo>
                  <a:pt x="731998" y="1405345"/>
                  <a:pt x="728244" y="1401588"/>
                  <a:pt x="724490" y="1401588"/>
                </a:cubicBezTo>
                <a:cubicBezTo>
                  <a:pt x="743259" y="1379042"/>
                  <a:pt x="769536" y="1364012"/>
                  <a:pt x="799567" y="1356496"/>
                </a:cubicBezTo>
                <a:cubicBezTo>
                  <a:pt x="803321" y="1364012"/>
                  <a:pt x="803321" y="1367769"/>
                  <a:pt x="807075" y="1375284"/>
                </a:cubicBezTo>
                <a:cubicBezTo>
                  <a:pt x="780798" y="1382800"/>
                  <a:pt x="799567" y="1401588"/>
                  <a:pt x="803321" y="1416618"/>
                </a:cubicBezTo>
                <a:cubicBezTo>
                  <a:pt x="822090" y="1401588"/>
                  <a:pt x="844613" y="1390315"/>
                  <a:pt x="863382" y="1375284"/>
                </a:cubicBezTo>
                <a:cubicBezTo>
                  <a:pt x="863382" y="1375284"/>
                  <a:pt x="863382" y="1375284"/>
                  <a:pt x="867136" y="1379042"/>
                </a:cubicBezTo>
                <a:cubicBezTo>
                  <a:pt x="859628" y="1382800"/>
                  <a:pt x="855875" y="1390315"/>
                  <a:pt x="848367" y="1401588"/>
                </a:cubicBezTo>
                <a:cubicBezTo>
                  <a:pt x="863382" y="1405345"/>
                  <a:pt x="874644" y="1405345"/>
                  <a:pt x="885905" y="1409103"/>
                </a:cubicBezTo>
                <a:cubicBezTo>
                  <a:pt x="893413" y="1424133"/>
                  <a:pt x="900921" y="1424133"/>
                  <a:pt x="908428" y="1409103"/>
                </a:cubicBezTo>
                <a:cubicBezTo>
                  <a:pt x="919690" y="1382800"/>
                  <a:pt x="942213" y="1379042"/>
                  <a:pt x="968490" y="1375284"/>
                </a:cubicBezTo>
                <a:cubicBezTo>
                  <a:pt x="972244" y="1375284"/>
                  <a:pt x="975997" y="1371527"/>
                  <a:pt x="983505" y="1371527"/>
                </a:cubicBezTo>
                <a:cubicBezTo>
                  <a:pt x="983505" y="1367769"/>
                  <a:pt x="983505" y="1367769"/>
                  <a:pt x="983505" y="1364012"/>
                </a:cubicBezTo>
                <a:cubicBezTo>
                  <a:pt x="972244" y="1364012"/>
                  <a:pt x="957228" y="1364012"/>
                  <a:pt x="945967" y="1364012"/>
                </a:cubicBezTo>
                <a:cubicBezTo>
                  <a:pt x="945967" y="1364012"/>
                  <a:pt x="945967" y="1360254"/>
                  <a:pt x="945967" y="1356496"/>
                </a:cubicBezTo>
                <a:cubicBezTo>
                  <a:pt x="987259" y="1352739"/>
                  <a:pt x="1032305" y="1348981"/>
                  <a:pt x="1069843" y="1315163"/>
                </a:cubicBezTo>
                <a:cubicBezTo>
                  <a:pt x="1054828" y="1307648"/>
                  <a:pt x="1043566" y="1296375"/>
                  <a:pt x="1024797" y="1303890"/>
                </a:cubicBezTo>
                <a:cubicBezTo>
                  <a:pt x="1021043" y="1307648"/>
                  <a:pt x="1017290" y="1315163"/>
                  <a:pt x="1009782" y="1318920"/>
                </a:cubicBezTo>
                <a:cubicBezTo>
                  <a:pt x="1009782" y="1318920"/>
                  <a:pt x="1006028" y="1322678"/>
                  <a:pt x="1006028" y="1322678"/>
                </a:cubicBezTo>
                <a:cubicBezTo>
                  <a:pt x="1006028" y="1322678"/>
                  <a:pt x="1002274" y="1318920"/>
                  <a:pt x="1002274" y="1318920"/>
                </a:cubicBezTo>
                <a:cubicBezTo>
                  <a:pt x="998520" y="1315163"/>
                  <a:pt x="994767" y="1311405"/>
                  <a:pt x="994767" y="1315163"/>
                </a:cubicBezTo>
                <a:cubicBezTo>
                  <a:pt x="975997" y="1315163"/>
                  <a:pt x="960982" y="1307648"/>
                  <a:pt x="942213" y="1318920"/>
                </a:cubicBezTo>
                <a:cubicBezTo>
                  <a:pt x="919690" y="1330193"/>
                  <a:pt x="893413" y="1326436"/>
                  <a:pt x="867136" y="1330193"/>
                </a:cubicBezTo>
                <a:cubicBezTo>
                  <a:pt x="863382" y="1330193"/>
                  <a:pt x="859628" y="1326436"/>
                  <a:pt x="855875" y="1326436"/>
                </a:cubicBezTo>
                <a:cubicBezTo>
                  <a:pt x="837105" y="1311405"/>
                  <a:pt x="814582" y="1296375"/>
                  <a:pt x="784552" y="1303890"/>
                </a:cubicBezTo>
                <a:cubicBezTo>
                  <a:pt x="784552" y="1307648"/>
                  <a:pt x="784552" y="1315163"/>
                  <a:pt x="784552" y="1318920"/>
                </a:cubicBezTo>
                <a:cubicBezTo>
                  <a:pt x="769536" y="1315163"/>
                  <a:pt x="754521" y="1311405"/>
                  <a:pt x="743259" y="1307648"/>
                </a:cubicBezTo>
                <a:cubicBezTo>
                  <a:pt x="743259" y="1303890"/>
                  <a:pt x="743259" y="1303890"/>
                  <a:pt x="739506" y="1300132"/>
                </a:cubicBezTo>
                <a:cubicBezTo>
                  <a:pt x="747013" y="1296375"/>
                  <a:pt x="754521" y="1292617"/>
                  <a:pt x="762029" y="1288859"/>
                </a:cubicBezTo>
                <a:cubicBezTo>
                  <a:pt x="747013" y="1277587"/>
                  <a:pt x="739506" y="1273829"/>
                  <a:pt x="735752" y="1288859"/>
                </a:cubicBezTo>
                <a:cubicBezTo>
                  <a:pt x="731998" y="1296375"/>
                  <a:pt x="728244" y="1303890"/>
                  <a:pt x="724490" y="1311405"/>
                </a:cubicBezTo>
                <a:cubicBezTo>
                  <a:pt x="750767" y="1318920"/>
                  <a:pt x="754521" y="1318920"/>
                  <a:pt x="750767" y="1337708"/>
                </a:cubicBezTo>
                <a:cubicBezTo>
                  <a:pt x="709475" y="1315163"/>
                  <a:pt x="668183" y="1322678"/>
                  <a:pt x="623137" y="1337708"/>
                </a:cubicBezTo>
                <a:cubicBezTo>
                  <a:pt x="619383" y="1330193"/>
                  <a:pt x="615629" y="1326436"/>
                  <a:pt x="611875" y="1318920"/>
                </a:cubicBezTo>
                <a:cubicBezTo>
                  <a:pt x="619383" y="1315163"/>
                  <a:pt x="626890" y="1315163"/>
                  <a:pt x="630644" y="1311405"/>
                </a:cubicBezTo>
                <a:cubicBezTo>
                  <a:pt x="638152" y="1303890"/>
                  <a:pt x="645660" y="1296375"/>
                  <a:pt x="653167" y="1285102"/>
                </a:cubicBezTo>
                <a:cubicBezTo>
                  <a:pt x="641906" y="1273829"/>
                  <a:pt x="626890" y="1258799"/>
                  <a:pt x="611875" y="1243768"/>
                </a:cubicBezTo>
                <a:cubicBezTo>
                  <a:pt x="611875" y="1240011"/>
                  <a:pt x="615629" y="1236253"/>
                  <a:pt x="619383" y="1232495"/>
                </a:cubicBezTo>
                <a:cubicBezTo>
                  <a:pt x="611875" y="1232495"/>
                  <a:pt x="604367" y="1228738"/>
                  <a:pt x="596860" y="1228738"/>
                </a:cubicBezTo>
                <a:cubicBezTo>
                  <a:pt x="608121" y="1221223"/>
                  <a:pt x="619383" y="1213707"/>
                  <a:pt x="634398" y="1206192"/>
                </a:cubicBezTo>
                <a:cubicBezTo>
                  <a:pt x="615629" y="1202435"/>
                  <a:pt x="604367" y="1194919"/>
                  <a:pt x="593106" y="1194919"/>
                </a:cubicBezTo>
                <a:cubicBezTo>
                  <a:pt x="578091" y="1194919"/>
                  <a:pt x="563075" y="1198677"/>
                  <a:pt x="551814" y="1198677"/>
                </a:cubicBezTo>
                <a:cubicBezTo>
                  <a:pt x="551814" y="1194919"/>
                  <a:pt x="551814" y="1194919"/>
                  <a:pt x="551814" y="1194919"/>
                </a:cubicBezTo>
                <a:cubicBezTo>
                  <a:pt x="559321" y="1191162"/>
                  <a:pt x="566829" y="1187404"/>
                  <a:pt x="578091" y="1187404"/>
                </a:cubicBezTo>
                <a:cubicBezTo>
                  <a:pt x="581844" y="1183646"/>
                  <a:pt x="581844" y="1179889"/>
                  <a:pt x="581844" y="1176131"/>
                </a:cubicBezTo>
                <a:cubicBezTo>
                  <a:pt x="593106" y="1179889"/>
                  <a:pt x="600614" y="1183646"/>
                  <a:pt x="611875" y="1187404"/>
                </a:cubicBezTo>
                <a:cubicBezTo>
                  <a:pt x="623137" y="1187404"/>
                  <a:pt x="630644" y="1183646"/>
                  <a:pt x="649413" y="1183646"/>
                </a:cubicBezTo>
                <a:cubicBezTo>
                  <a:pt x="641906" y="1172374"/>
                  <a:pt x="634398" y="1164858"/>
                  <a:pt x="630644" y="1161101"/>
                </a:cubicBezTo>
                <a:cubicBezTo>
                  <a:pt x="634398" y="1153586"/>
                  <a:pt x="638152" y="1146070"/>
                  <a:pt x="638152" y="1146070"/>
                </a:cubicBezTo>
                <a:cubicBezTo>
                  <a:pt x="634398" y="1138555"/>
                  <a:pt x="626890" y="1134798"/>
                  <a:pt x="615629" y="1127282"/>
                </a:cubicBezTo>
                <a:cubicBezTo>
                  <a:pt x="615629" y="1123525"/>
                  <a:pt x="615629" y="1112252"/>
                  <a:pt x="619383" y="1097222"/>
                </a:cubicBezTo>
                <a:cubicBezTo>
                  <a:pt x="634398" y="1074676"/>
                  <a:pt x="660675" y="1078433"/>
                  <a:pt x="686952" y="1078433"/>
                </a:cubicBezTo>
                <a:cubicBezTo>
                  <a:pt x="713229" y="1074676"/>
                  <a:pt x="743259" y="1070918"/>
                  <a:pt x="762029" y="1055888"/>
                </a:cubicBezTo>
                <a:cubicBezTo>
                  <a:pt x="784552" y="1037100"/>
                  <a:pt x="807075" y="1052130"/>
                  <a:pt x="825844" y="1040857"/>
                </a:cubicBezTo>
                <a:cubicBezTo>
                  <a:pt x="829598" y="1040857"/>
                  <a:pt x="837105" y="1037100"/>
                  <a:pt x="840859" y="1037100"/>
                </a:cubicBezTo>
                <a:cubicBezTo>
                  <a:pt x="837105" y="1033342"/>
                  <a:pt x="833352" y="1029585"/>
                  <a:pt x="829598" y="1025827"/>
                </a:cubicBezTo>
                <a:cubicBezTo>
                  <a:pt x="814582" y="1025827"/>
                  <a:pt x="799567" y="1025827"/>
                  <a:pt x="784552" y="1025827"/>
                </a:cubicBezTo>
                <a:cubicBezTo>
                  <a:pt x="765783" y="1025827"/>
                  <a:pt x="743259" y="1025827"/>
                  <a:pt x="720736" y="1022069"/>
                </a:cubicBezTo>
                <a:cubicBezTo>
                  <a:pt x="713229" y="1022069"/>
                  <a:pt x="709475" y="1018312"/>
                  <a:pt x="701967" y="1025827"/>
                </a:cubicBezTo>
                <a:cubicBezTo>
                  <a:pt x="690706" y="1037100"/>
                  <a:pt x="656921" y="1029585"/>
                  <a:pt x="649413" y="1014554"/>
                </a:cubicBezTo>
                <a:cubicBezTo>
                  <a:pt x="645660" y="1010797"/>
                  <a:pt x="641906" y="1010797"/>
                  <a:pt x="634398" y="1010797"/>
                </a:cubicBezTo>
                <a:cubicBezTo>
                  <a:pt x="623137" y="1007039"/>
                  <a:pt x="611875" y="1007039"/>
                  <a:pt x="600614" y="1007039"/>
                </a:cubicBezTo>
                <a:cubicBezTo>
                  <a:pt x="596860" y="1003281"/>
                  <a:pt x="593106" y="1003281"/>
                  <a:pt x="589352" y="999524"/>
                </a:cubicBezTo>
                <a:cubicBezTo>
                  <a:pt x="608121" y="995766"/>
                  <a:pt x="626890" y="995766"/>
                  <a:pt x="645660" y="995766"/>
                </a:cubicBezTo>
                <a:cubicBezTo>
                  <a:pt x="679444" y="992008"/>
                  <a:pt x="713229" y="995766"/>
                  <a:pt x="743259" y="995766"/>
                </a:cubicBezTo>
                <a:cubicBezTo>
                  <a:pt x="758275" y="995766"/>
                  <a:pt x="769536" y="992008"/>
                  <a:pt x="784552" y="988251"/>
                </a:cubicBezTo>
                <a:cubicBezTo>
                  <a:pt x="780798" y="988251"/>
                  <a:pt x="780798" y="984493"/>
                  <a:pt x="780798" y="984493"/>
                </a:cubicBezTo>
                <a:cubicBezTo>
                  <a:pt x="769536" y="980736"/>
                  <a:pt x="758275" y="976978"/>
                  <a:pt x="743259" y="973220"/>
                </a:cubicBezTo>
                <a:cubicBezTo>
                  <a:pt x="743259" y="973220"/>
                  <a:pt x="743259" y="969463"/>
                  <a:pt x="747013" y="969463"/>
                </a:cubicBezTo>
                <a:cubicBezTo>
                  <a:pt x="754521" y="969463"/>
                  <a:pt x="762029" y="973220"/>
                  <a:pt x="773290" y="976978"/>
                </a:cubicBezTo>
                <a:cubicBezTo>
                  <a:pt x="777044" y="969463"/>
                  <a:pt x="780798" y="965705"/>
                  <a:pt x="780798" y="961948"/>
                </a:cubicBezTo>
                <a:cubicBezTo>
                  <a:pt x="803321" y="969463"/>
                  <a:pt x="807075" y="965705"/>
                  <a:pt x="818336" y="946917"/>
                </a:cubicBezTo>
                <a:cubicBezTo>
                  <a:pt x="818336" y="943160"/>
                  <a:pt x="825844" y="939402"/>
                  <a:pt x="829598" y="935644"/>
                </a:cubicBezTo>
                <a:cubicBezTo>
                  <a:pt x="818336" y="913099"/>
                  <a:pt x="833352" y="901826"/>
                  <a:pt x="870890" y="901826"/>
                </a:cubicBezTo>
                <a:cubicBezTo>
                  <a:pt x="870890" y="894311"/>
                  <a:pt x="870890" y="886795"/>
                  <a:pt x="867136" y="886795"/>
                </a:cubicBezTo>
                <a:cubicBezTo>
                  <a:pt x="863382" y="883038"/>
                  <a:pt x="855875" y="886795"/>
                  <a:pt x="848367" y="886795"/>
                </a:cubicBezTo>
                <a:cubicBezTo>
                  <a:pt x="840859" y="890553"/>
                  <a:pt x="837105" y="894311"/>
                  <a:pt x="825844" y="898068"/>
                </a:cubicBezTo>
                <a:cubicBezTo>
                  <a:pt x="825844" y="898068"/>
                  <a:pt x="825844" y="901826"/>
                  <a:pt x="825844" y="909341"/>
                </a:cubicBezTo>
                <a:cubicBezTo>
                  <a:pt x="795813" y="886795"/>
                  <a:pt x="777044" y="901826"/>
                  <a:pt x="750767" y="920614"/>
                </a:cubicBezTo>
                <a:cubicBezTo>
                  <a:pt x="769536" y="916856"/>
                  <a:pt x="784552" y="913099"/>
                  <a:pt x="799567" y="913099"/>
                </a:cubicBezTo>
                <a:cubicBezTo>
                  <a:pt x="799567" y="913099"/>
                  <a:pt x="799567" y="916856"/>
                  <a:pt x="799567" y="916856"/>
                </a:cubicBezTo>
                <a:cubicBezTo>
                  <a:pt x="795813" y="920614"/>
                  <a:pt x="792059" y="924372"/>
                  <a:pt x="788306" y="924372"/>
                </a:cubicBezTo>
                <a:cubicBezTo>
                  <a:pt x="758275" y="924372"/>
                  <a:pt x="728244" y="928129"/>
                  <a:pt x="701967" y="928129"/>
                </a:cubicBezTo>
                <a:cubicBezTo>
                  <a:pt x="690706" y="928129"/>
                  <a:pt x="679444" y="928129"/>
                  <a:pt x="675690" y="913099"/>
                </a:cubicBezTo>
                <a:cubicBezTo>
                  <a:pt x="671936" y="905584"/>
                  <a:pt x="664429" y="901826"/>
                  <a:pt x="656921" y="909341"/>
                </a:cubicBezTo>
                <a:cubicBezTo>
                  <a:pt x="634398" y="928129"/>
                  <a:pt x="626890" y="928129"/>
                  <a:pt x="596860" y="913099"/>
                </a:cubicBezTo>
                <a:cubicBezTo>
                  <a:pt x="581844" y="909341"/>
                  <a:pt x="566829" y="913099"/>
                  <a:pt x="548060" y="913099"/>
                </a:cubicBezTo>
                <a:cubicBezTo>
                  <a:pt x="540552" y="913099"/>
                  <a:pt x="529291" y="909341"/>
                  <a:pt x="521783" y="909341"/>
                </a:cubicBezTo>
                <a:cubicBezTo>
                  <a:pt x="514275" y="909341"/>
                  <a:pt x="506768" y="909341"/>
                  <a:pt x="503014" y="913099"/>
                </a:cubicBezTo>
                <a:cubicBezTo>
                  <a:pt x="499260" y="913099"/>
                  <a:pt x="495506" y="920614"/>
                  <a:pt x="491752" y="920614"/>
                </a:cubicBezTo>
                <a:cubicBezTo>
                  <a:pt x="487999" y="916856"/>
                  <a:pt x="484245" y="913099"/>
                  <a:pt x="476737" y="905584"/>
                </a:cubicBezTo>
                <a:cubicBezTo>
                  <a:pt x="495506" y="901826"/>
                  <a:pt x="510522" y="898068"/>
                  <a:pt x="525537" y="894311"/>
                </a:cubicBezTo>
                <a:cubicBezTo>
                  <a:pt x="521783" y="886795"/>
                  <a:pt x="521783" y="879280"/>
                  <a:pt x="521783" y="871765"/>
                </a:cubicBezTo>
                <a:cubicBezTo>
                  <a:pt x="533045" y="871765"/>
                  <a:pt x="540552" y="871765"/>
                  <a:pt x="551814" y="871765"/>
                </a:cubicBezTo>
                <a:cubicBezTo>
                  <a:pt x="563075" y="875523"/>
                  <a:pt x="574337" y="871765"/>
                  <a:pt x="585598" y="860492"/>
                </a:cubicBezTo>
                <a:cubicBezTo>
                  <a:pt x="589352" y="856735"/>
                  <a:pt x="596860" y="856735"/>
                  <a:pt x="604367" y="852977"/>
                </a:cubicBezTo>
                <a:cubicBezTo>
                  <a:pt x="615629" y="849219"/>
                  <a:pt x="623137" y="845462"/>
                  <a:pt x="634398" y="841704"/>
                </a:cubicBezTo>
                <a:cubicBezTo>
                  <a:pt x="634398" y="841704"/>
                  <a:pt x="638152" y="837947"/>
                  <a:pt x="641906" y="837947"/>
                </a:cubicBezTo>
                <a:cubicBezTo>
                  <a:pt x="653167" y="837947"/>
                  <a:pt x="664429" y="837947"/>
                  <a:pt x="679444" y="841704"/>
                </a:cubicBezTo>
                <a:cubicBezTo>
                  <a:pt x="675690" y="845462"/>
                  <a:pt x="671936" y="852977"/>
                  <a:pt x="664429" y="860492"/>
                </a:cubicBezTo>
                <a:cubicBezTo>
                  <a:pt x="656921" y="864250"/>
                  <a:pt x="649413" y="868007"/>
                  <a:pt x="641906" y="875523"/>
                </a:cubicBezTo>
                <a:cubicBezTo>
                  <a:pt x="656921" y="875523"/>
                  <a:pt x="671936" y="875523"/>
                  <a:pt x="686952" y="875523"/>
                </a:cubicBezTo>
                <a:cubicBezTo>
                  <a:pt x="713229" y="875523"/>
                  <a:pt x="743259" y="871765"/>
                  <a:pt x="769536" y="871765"/>
                </a:cubicBezTo>
                <a:cubicBezTo>
                  <a:pt x="769536" y="871765"/>
                  <a:pt x="777044" y="875523"/>
                  <a:pt x="777044" y="879280"/>
                </a:cubicBezTo>
                <a:cubicBezTo>
                  <a:pt x="784552" y="883038"/>
                  <a:pt x="788306" y="886795"/>
                  <a:pt x="792059" y="875523"/>
                </a:cubicBezTo>
                <a:cubicBezTo>
                  <a:pt x="792059" y="871765"/>
                  <a:pt x="799567" y="871765"/>
                  <a:pt x="803321" y="871765"/>
                </a:cubicBezTo>
                <a:cubicBezTo>
                  <a:pt x="810829" y="871765"/>
                  <a:pt x="818336" y="875523"/>
                  <a:pt x="822090" y="871765"/>
                </a:cubicBezTo>
                <a:cubicBezTo>
                  <a:pt x="825844" y="868007"/>
                  <a:pt x="829598" y="860492"/>
                  <a:pt x="829598" y="856735"/>
                </a:cubicBezTo>
                <a:cubicBezTo>
                  <a:pt x="829598" y="849219"/>
                  <a:pt x="818336" y="845462"/>
                  <a:pt x="814582" y="841704"/>
                </a:cubicBezTo>
                <a:cubicBezTo>
                  <a:pt x="799567" y="841704"/>
                  <a:pt x="788306" y="841704"/>
                  <a:pt x="773290" y="845462"/>
                </a:cubicBezTo>
                <a:cubicBezTo>
                  <a:pt x="765783" y="845462"/>
                  <a:pt x="758275" y="849219"/>
                  <a:pt x="747013" y="845462"/>
                </a:cubicBezTo>
                <a:cubicBezTo>
                  <a:pt x="750767" y="845462"/>
                  <a:pt x="754521" y="841704"/>
                  <a:pt x="758275" y="841704"/>
                </a:cubicBezTo>
                <a:cubicBezTo>
                  <a:pt x="747013" y="834189"/>
                  <a:pt x="739506" y="826674"/>
                  <a:pt x="731998" y="819159"/>
                </a:cubicBezTo>
                <a:cubicBezTo>
                  <a:pt x="716983" y="826674"/>
                  <a:pt x="701967" y="841704"/>
                  <a:pt x="694459" y="822916"/>
                </a:cubicBezTo>
                <a:cubicBezTo>
                  <a:pt x="683198" y="807886"/>
                  <a:pt x="698213" y="796613"/>
                  <a:pt x="716983" y="789098"/>
                </a:cubicBezTo>
                <a:cubicBezTo>
                  <a:pt x="660675" y="770310"/>
                  <a:pt x="604367" y="766552"/>
                  <a:pt x="551814" y="766552"/>
                </a:cubicBezTo>
                <a:cubicBezTo>
                  <a:pt x="544306" y="759037"/>
                  <a:pt x="536798" y="751522"/>
                  <a:pt x="529291" y="740249"/>
                </a:cubicBezTo>
                <a:cubicBezTo>
                  <a:pt x="540552" y="740249"/>
                  <a:pt x="551814" y="736491"/>
                  <a:pt x="563075" y="736491"/>
                </a:cubicBezTo>
                <a:cubicBezTo>
                  <a:pt x="593106" y="736491"/>
                  <a:pt x="623137" y="744006"/>
                  <a:pt x="653167" y="744006"/>
                </a:cubicBezTo>
                <a:cubicBezTo>
                  <a:pt x="671936" y="747764"/>
                  <a:pt x="690706" y="751522"/>
                  <a:pt x="709475" y="751522"/>
                </a:cubicBezTo>
                <a:cubicBezTo>
                  <a:pt x="720736" y="751522"/>
                  <a:pt x="731998" y="747764"/>
                  <a:pt x="739506" y="744006"/>
                </a:cubicBezTo>
                <a:cubicBezTo>
                  <a:pt x="747013" y="740249"/>
                  <a:pt x="750767" y="728976"/>
                  <a:pt x="765783" y="736491"/>
                </a:cubicBezTo>
                <a:cubicBezTo>
                  <a:pt x="765783" y="736491"/>
                  <a:pt x="773290" y="732734"/>
                  <a:pt x="777044" y="728976"/>
                </a:cubicBezTo>
                <a:cubicBezTo>
                  <a:pt x="780798" y="732734"/>
                  <a:pt x="784552" y="740249"/>
                  <a:pt x="788306" y="740249"/>
                </a:cubicBezTo>
                <a:cubicBezTo>
                  <a:pt x="799567" y="736491"/>
                  <a:pt x="810829" y="736491"/>
                  <a:pt x="825844" y="732734"/>
                </a:cubicBezTo>
                <a:cubicBezTo>
                  <a:pt x="833352" y="732734"/>
                  <a:pt x="840859" y="725218"/>
                  <a:pt x="837105" y="713946"/>
                </a:cubicBezTo>
                <a:cubicBezTo>
                  <a:pt x="844613" y="713946"/>
                  <a:pt x="848367" y="717703"/>
                  <a:pt x="852121" y="721461"/>
                </a:cubicBezTo>
                <a:cubicBezTo>
                  <a:pt x="863382" y="713946"/>
                  <a:pt x="870890" y="702673"/>
                  <a:pt x="878398" y="698915"/>
                </a:cubicBezTo>
                <a:cubicBezTo>
                  <a:pt x="882151" y="695157"/>
                  <a:pt x="889659" y="698915"/>
                  <a:pt x="893413" y="702673"/>
                </a:cubicBezTo>
                <a:cubicBezTo>
                  <a:pt x="900921" y="710188"/>
                  <a:pt x="908428" y="706430"/>
                  <a:pt x="919690" y="702673"/>
                </a:cubicBezTo>
                <a:cubicBezTo>
                  <a:pt x="934705" y="695157"/>
                  <a:pt x="945967" y="683885"/>
                  <a:pt x="964736" y="698915"/>
                </a:cubicBezTo>
                <a:cubicBezTo>
                  <a:pt x="968490" y="702673"/>
                  <a:pt x="979751" y="698915"/>
                  <a:pt x="987259" y="702673"/>
                </a:cubicBezTo>
                <a:cubicBezTo>
                  <a:pt x="998520" y="702673"/>
                  <a:pt x="1006028" y="706430"/>
                  <a:pt x="1013536" y="710188"/>
                </a:cubicBezTo>
                <a:cubicBezTo>
                  <a:pt x="1024797" y="710188"/>
                  <a:pt x="1032305" y="710188"/>
                  <a:pt x="1043566" y="710188"/>
                </a:cubicBezTo>
                <a:cubicBezTo>
                  <a:pt x="1058582" y="710188"/>
                  <a:pt x="1073597" y="702673"/>
                  <a:pt x="1092366" y="698915"/>
                </a:cubicBezTo>
                <a:cubicBezTo>
                  <a:pt x="1084858" y="691400"/>
                  <a:pt x="1081105" y="691400"/>
                  <a:pt x="1077351" y="687642"/>
                </a:cubicBezTo>
                <a:cubicBezTo>
                  <a:pt x="1077351" y="687642"/>
                  <a:pt x="1081105" y="683885"/>
                  <a:pt x="1081105" y="683885"/>
                </a:cubicBezTo>
                <a:cubicBezTo>
                  <a:pt x="1096120" y="687642"/>
                  <a:pt x="1114889" y="691400"/>
                  <a:pt x="1129905" y="691400"/>
                </a:cubicBezTo>
                <a:cubicBezTo>
                  <a:pt x="1133658" y="691400"/>
                  <a:pt x="1133658" y="687642"/>
                  <a:pt x="1133658" y="687642"/>
                </a:cubicBezTo>
                <a:cubicBezTo>
                  <a:pt x="1137412" y="691400"/>
                  <a:pt x="1137412" y="695157"/>
                  <a:pt x="1144920" y="702673"/>
                </a:cubicBezTo>
                <a:cubicBezTo>
                  <a:pt x="1148674" y="695157"/>
                  <a:pt x="1148674" y="687642"/>
                  <a:pt x="1152428" y="676369"/>
                </a:cubicBezTo>
                <a:cubicBezTo>
                  <a:pt x="1159935" y="672612"/>
                  <a:pt x="1167443" y="642551"/>
                  <a:pt x="1186212" y="668854"/>
                </a:cubicBezTo>
                <a:cubicBezTo>
                  <a:pt x="1178704" y="672612"/>
                  <a:pt x="1171197" y="676369"/>
                  <a:pt x="1163689" y="680127"/>
                </a:cubicBezTo>
                <a:cubicBezTo>
                  <a:pt x="1163689" y="680127"/>
                  <a:pt x="1163689" y="683885"/>
                  <a:pt x="1163689" y="683885"/>
                </a:cubicBezTo>
                <a:cubicBezTo>
                  <a:pt x="1171197" y="683885"/>
                  <a:pt x="1174951" y="680127"/>
                  <a:pt x="1182458" y="680127"/>
                </a:cubicBezTo>
                <a:cubicBezTo>
                  <a:pt x="1186212" y="676369"/>
                  <a:pt x="1189966" y="676369"/>
                  <a:pt x="1193720" y="676369"/>
                </a:cubicBezTo>
                <a:cubicBezTo>
                  <a:pt x="1242520" y="691400"/>
                  <a:pt x="1287566" y="672612"/>
                  <a:pt x="1332612" y="665097"/>
                </a:cubicBezTo>
                <a:cubicBezTo>
                  <a:pt x="1343873" y="665097"/>
                  <a:pt x="1358889" y="661339"/>
                  <a:pt x="1370150" y="661339"/>
                </a:cubicBezTo>
                <a:cubicBezTo>
                  <a:pt x="1370150" y="661339"/>
                  <a:pt x="1373904" y="657581"/>
                  <a:pt x="1377658" y="657581"/>
                </a:cubicBezTo>
                <a:cubicBezTo>
                  <a:pt x="1396427" y="646309"/>
                  <a:pt x="1418950" y="635036"/>
                  <a:pt x="1445227" y="635036"/>
                </a:cubicBezTo>
                <a:cubicBezTo>
                  <a:pt x="1452734" y="635036"/>
                  <a:pt x="1460242" y="616248"/>
                  <a:pt x="1471504" y="612490"/>
                </a:cubicBezTo>
                <a:cubicBezTo>
                  <a:pt x="1479011" y="612490"/>
                  <a:pt x="1486519" y="612490"/>
                  <a:pt x="1494027" y="612490"/>
                </a:cubicBezTo>
                <a:cubicBezTo>
                  <a:pt x="1490273" y="589944"/>
                  <a:pt x="1512796" y="601217"/>
                  <a:pt x="1524057" y="589944"/>
                </a:cubicBezTo>
                <a:cubicBezTo>
                  <a:pt x="1524057" y="597460"/>
                  <a:pt x="1524057" y="604975"/>
                  <a:pt x="1524057" y="608733"/>
                </a:cubicBezTo>
                <a:cubicBezTo>
                  <a:pt x="1527811" y="608733"/>
                  <a:pt x="1535319" y="608733"/>
                  <a:pt x="1535319" y="604975"/>
                </a:cubicBezTo>
                <a:cubicBezTo>
                  <a:pt x="1557842" y="578672"/>
                  <a:pt x="1587872" y="582429"/>
                  <a:pt x="1614149" y="574914"/>
                </a:cubicBezTo>
                <a:cubicBezTo>
                  <a:pt x="1584119" y="567399"/>
                  <a:pt x="1554088" y="574914"/>
                  <a:pt x="1524057" y="582429"/>
                </a:cubicBezTo>
                <a:cubicBezTo>
                  <a:pt x="1501534" y="586187"/>
                  <a:pt x="1475258" y="589944"/>
                  <a:pt x="1448981" y="589944"/>
                </a:cubicBezTo>
                <a:cubicBezTo>
                  <a:pt x="1422704" y="593702"/>
                  <a:pt x="1396427" y="597460"/>
                  <a:pt x="1370150" y="601217"/>
                </a:cubicBezTo>
                <a:cubicBezTo>
                  <a:pt x="1370150" y="601217"/>
                  <a:pt x="1366396" y="604975"/>
                  <a:pt x="1362642" y="601217"/>
                </a:cubicBezTo>
                <a:cubicBezTo>
                  <a:pt x="1351381" y="597460"/>
                  <a:pt x="1340119" y="601217"/>
                  <a:pt x="1325104" y="604975"/>
                </a:cubicBezTo>
                <a:cubicBezTo>
                  <a:pt x="1306335" y="612490"/>
                  <a:pt x="1283812" y="608733"/>
                  <a:pt x="1261289" y="612490"/>
                </a:cubicBezTo>
                <a:cubicBezTo>
                  <a:pt x="1261289" y="612490"/>
                  <a:pt x="1257535" y="616248"/>
                  <a:pt x="1257535" y="620005"/>
                </a:cubicBezTo>
                <a:cubicBezTo>
                  <a:pt x="1223751" y="620005"/>
                  <a:pt x="1186212" y="620005"/>
                  <a:pt x="1152428" y="620005"/>
                </a:cubicBezTo>
                <a:cubicBezTo>
                  <a:pt x="1152428" y="616248"/>
                  <a:pt x="1156181" y="612490"/>
                  <a:pt x="1159935" y="608733"/>
                </a:cubicBezTo>
                <a:cubicBezTo>
                  <a:pt x="1159935" y="608733"/>
                  <a:pt x="1159935" y="604975"/>
                  <a:pt x="1156181" y="604975"/>
                </a:cubicBezTo>
                <a:cubicBezTo>
                  <a:pt x="1144920" y="604975"/>
                  <a:pt x="1129905" y="608733"/>
                  <a:pt x="1114889" y="608733"/>
                </a:cubicBezTo>
                <a:cubicBezTo>
                  <a:pt x="1111135" y="593702"/>
                  <a:pt x="1092366" y="586187"/>
                  <a:pt x="1077351" y="593702"/>
                </a:cubicBezTo>
                <a:cubicBezTo>
                  <a:pt x="1069843" y="593702"/>
                  <a:pt x="1062335" y="597460"/>
                  <a:pt x="1054828" y="597460"/>
                </a:cubicBezTo>
                <a:cubicBezTo>
                  <a:pt x="1047320" y="601217"/>
                  <a:pt x="1039812" y="604975"/>
                  <a:pt x="1032305" y="608733"/>
                </a:cubicBezTo>
                <a:cubicBezTo>
                  <a:pt x="1024797" y="608733"/>
                  <a:pt x="1017290" y="608733"/>
                  <a:pt x="1009782" y="612490"/>
                </a:cubicBezTo>
                <a:cubicBezTo>
                  <a:pt x="1006028" y="612490"/>
                  <a:pt x="998520" y="612490"/>
                  <a:pt x="991013" y="612490"/>
                </a:cubicBezTo>
                <a:cubicBezTo>
                  <a:pt x="975997" y="616248"/>
                  <a:pt x="957228" y="616248"/>
                  <a:pt x="942213" y="620005"/>
                </a:cubicBezTo>
                <a:cubicBezTo>
                  <a:pt x="930951" y="623763"/>
                  <a:pt x="927197" y="623763"/>
                  <a:pt x="915936" y="616248"/>
                </a:cubicBezTo>
                <a:cubicBezTo>
                  <a:pt x="908428" y="612490"/>
                  <a:pt x="893413" y="612490"/>
                  <a:pt x="878398" y="612490"/>
                </a:cubicBezTo>
                <a:cubicBezTo>
                  <a:pt x="870890" y="616248"/>
                  <a:pt x="859628" y="623763"/>
                  <a:pt x="848367" y="631278"/>
                </a:cubicBezTo>
                <a:cubicBezTo>
                  <a:pt x="867136" y="661339"/>
                  <a:pt x="897167" y="638793"/>
                  <a:pt x="919690" y="642551"/>
                </a:cubicBezTo>
                <a:cubicBezTo>
                  <a:pt x="919690" y="642551"/>
                  <a:pt x="919690" y="642551"/>
                  <a:pt x="919690" y="646309"/>
                </a:cubicBezTo>
                <a:cubicBezTo>
                  <a:pt x="904674" y="650066"/>
                  <a:pt x="889659" y="650066"/>
                  <a:pt x="870890" y="653824"/>
                </a:cubicBezTo>
                <a:cubicBezTo>
                  <a:pt x="870890" y="657581"/>
                  <a:pt x="870890" y="657581"/>
                  <a:pt x="870890" y="657581"/>
                </a:cubicBezTo>
                <a:cubicBezTo>
                  <a:pt x="859628" y="653824"/>
                  <a:pt x="848367" y="650066"/>
                  <a:pt x="837105" y="646309"/>
                </a:cubicBezTo>
                <a:cubicBezTo>
                  <a:pt x="837105" y="638793"/>
                  <a:pt x="855875" y="631278"/>
                  <a:pt x="837105" y="627521"/>
                </a:cubicBezTo>
                <a:cubicBezTo>
                  <a:pt x="840859" y="620005"/>
                  <a:pt x="840859" y="612490"/>
                  <a:pt x="844613" y="604975"/>
                </a:cubicBezTo>
                <a:cubicBezTo>
                  <a:pt x="848367" y="593702"/>
                  <a:pt x="855875" y="586187"/>
                  <a:pt x="863382" y="578672"/>
                </a:cubicBezTo>
                <a:cubicBezTo>
                  <a:pt x="833352" y="582429"/>
                  <a:pt x="807075" y="586187"/>
                  <a:pt x="777044" y="589944"/>
                </a:cubicBezTo>
                <a:cubicBezTo>
                  <a:pt x="769536" y="601217"/>
                  <a:pt x="758275" y="604975"/>
                  <a:pt x="743259" y="597460"/>
                </a:cubicBezTo>
                <a:cubicBezTo>
                  <a:pt x="720736" y="612490"/>
                  <a:pt x="698213" y="616248"/>
                  <a:pt x="671936" y="608733"/>
                </a:cubicBezTo>
                <a:cubicBezTo>
                  <a:pt x="660675" y="608733"/>
                  <a:pt x="649413" y="601217"/>
                  <a:pt x="641906" y="620005"/>
                </a:cubicBezTo>
                <a:cubicBezTo>
                  <a:pt x="641906" y="620005"/>
                  <a:pt x="638152" y="620005"/>
                  <a:pt x="634398" y="620005"/>
                </a:cubicBezTo>
                <a:cubicBezTo>
                  <a:pt x="611875" y="612490"/>
                  <a:pt x="585598" y="601217"/>
                  <a:pt x="563075" y="593702"/>
                </a:cubicBezTo>
                <a:cubicBezTo>
                  <a:pt x="563075" y="586187"/>
                  <a:pt x="563075" y="578672"/>
                  <a:pt x="559321" y="567399"/>
                </a:cubicBezTo>
                <a:cubicBezTo>
                  <a:pt x="566829" y="571156"/>
                  <a:pt x="578091" y="571156"/>
                  <a:pt x="585598" y="574914"/>
                </a:cubicBezTo>
                <a:cubicBezTo>
                  <a:pt x="600614" y="578672"/>
                  <a:pt x="608121" y="574914"/>
                  <a:pt x="615629" y="563641"/>
                </a:cubicBezTo>
                <a:cubicBezTo>
                  <a:pt x="608121" y="548611"/>
                  <a:pt x="600614" y="533580"/>
                  <a:pt x="589352" y="514792"/>
                </a:cubicBezTo>
                <a:cubicBezTo>
                  <a:pt x="604367" y="511035"/>
                  <a:pt x="615629" y="511035"/>
                  <a:pt x="630644" y="507277"/>
                </a:cubicBezTo>
                <a:cubicBezTo>
                  <a:pt x="638152" y="518550"/>
                  <a:pt x="645660" y="522308"/>
                  <a:pt x="660675" y="518550"/>
                </a:cubicBezTo>
                <a:cubicBezTo>
                  <a:pt x="671936" y="514792"/>
                  <a:pt x="686952" y="514792"/>
                  <a:pt x="690706" y="533580"/>
                </a:cubicBezTo>
                <a:cubicBezTo>
                  <a:pt x="694459" y="544853"/>
                  <a:pt x="724490" y="556126"/>
                  <a:pt x="739506" y="552368"/>
                </a:cubicBezTo>
                <a:cubicBezTo>
                  <a:pt x="758275" y="548611"/>
                  <a:pt x="780798" y="541096"/>
                  <a:pt x="803321" y="537338"/>
                </a:cubicBezTo>
                <a:cubicBezTo>
                  <a:pt x="814582" y="533580"/>
                  <a:pt x="818336" y="526065"/>
                  <a:pt x="818336" y="514792"/>
                </a:cubicBezTo>
                <a:cubicBezTo>
                  <a:pt x="814582" y="511035"/>
                  <a:pt x="807075" y="503520"/>
                  <a:pt x="799567" y="499762"/>
                </a:cubicBezTo>
                <a:cubicBezTo>
                  <a:pt x="784552" y="496004"/>
                  <a:pt x="769536" y="496004"/>
                  <a:pt x="754521" y="488489"/>
                </a:cubicBezTo>
                <a:cubicBezTo>
                  <a:pt x="769536" y="488489"/>
                  <a:pt x="788306" y="484732"/>
                  <a:pt x="803321" y="488489"/>
                </a:cubicBezTo>
                <a:cubicBezTo>
                  <a:pt x="818336" y="488489"/>
                  <a:pt x="833352" y="499762"/>
                  <a:pt x="848367" y="507277"/>
                </a:cubicBezTo>
                <a:cubicBezTo>
                  <a:pt x="848367" y="499762"/>
                  <a:pt x="848367" y="496004"/>
                  <a:pt x="844613" y="488489"/>
                </a:cubicBezTo>
                <a:cubicBezTo>
                  <a:pt x="885905" y="480974"/>
                  <a:pt x="927197" y="473459"/>
                  <a:pt x="968490" y="465943"/>
                </a:cubicBezTo>
                <a:cubicBezTo>
                  <a:pt x="975997" y="488489"/>
                  <a:pt x="991013" y="488489"/>
                  <a:pt x="1013536" y="484732"/>
                </a:cubicBezTo>
                <a:cubicBezTo>
                  <a:pt x="1017290" y="480974"/>
                  <a:pt x="1028551" y="484732"/>
                  <a:pt x="1036059" y="484732"/>
                </a:cubicBezTo>
                <a:cubicBezTo>
                  <a:pt x="1039812" y="484732"/>
                  <a:pt x="1039812" y="480974"/>
                  <a:pt x="1047320" y="477216"/>
                </a:cubicBezTo>
                <a:cubicBezTo>
                  <a:pt x="1039812" y="473459"/>
                  <a:pt x="1032305" y="469701"/>
                  <a:pt x="1028551" y="465943"/>
                </a:cubicBezTo>
                <a:cubicBezTo>
                  <a:pt x="1028551" y="465943"/>
                  <a:pt x="1028551" y="465943"/>
                  <a:pt x="1028551" y="462186"/>
                </a:cubicBezTo>
                <a:cubicBezTo>
                  <a:pt x="1047320" y="462186"/>
                  <a:pt x="1066089" y="458428"/>
                  <a:pt x="1084858" y="458428"/>
                </a:cubicBezTo>
                <a:cubicBezTo>
                  <a:pt x="1088612" y="458428"/>
                  <a:pt x="1092366" y="469701"/>
                  <a:pt x="1099874" y="480974"/>
                </a:cubicBezTo>
                <a:cubicBezTo>
                  <a:pt x="1103628" y="477216"/>
                  <a:pt x="1118643" y="480974"/>
                  <a:pt x="1126151" y="465943"/>
                </a:cubicBezTo>
                <a:cubicBezTo>
                  <a:pt x="1126151" y="465943"/>
                  <a:pt x="1137412" y="465943"/>
                  <a:pt x="1148674" y="465943"/>
                </a:cubicBezTo>
                <a:cubicBezTo>
                  <a:pt x="1156181" y="458428"/>
                  <a:pt x="1186212" y="469701"/>
                  <a:pt x="1178704" y="439640"/>
                </a:cubicBezTo>
                <a:cubicBezTo>
                  <a:pt x="1186212" y="439640"/>
                  <a:pt x="1193720" y="439640"/>
                  <a:pt x="1201227" y="439640"/>
                </a:cubicBezTo>
                <a:cubicBezTo>
                  <a:pt x="1201227" y="443398"/>
                  <a:pt x="1204981" y="447155"/>
                  <a:pt x="1208735" y="454671"/>
                </a:cubicBezTo>
                <a:cubicBezTo>
                  <a:pt x="1216243" y="450913"/>
                  <a:pt x="1219997" y="447155"/>
                  <a:pt x="1227504" y="447155"/>
                </a:cubicBezTo>
                <a:cubicBezTo>
                  <a:pt x="1231258" y="443398"/>
                  <a:pt x="1242520" y="447155"/>
                  <a:pt x="1242520" y="450913"/>
                </a:cubicBezTo>
                <a:cubicBezTo>
                  <a:pt x="1242520" y="465943"/>
                  <a:pt x="1253781" y="462186"/>
                  <a:pt x="1265043" y="462186"/>
                </a:cubicBezTo>
                <a:cubicBezTo>
                  <a:pt x="1261289" y="454671"/>
                  <a:pt x="1257535" y="450913"/>
                  <a:pt x="1253781" y="447155"/>
                </a:cubicBezTo>
                <a:cubicBezTo>
                  <a:pt x="1257535" y="439640"/>
                  <a:pt x="1325104" y="428367"/>
                  <a:pt x="1351381" y="428367"/>
                </a:cubicBezTo>
                <a:cubicBezTo>
                  <a:pt x="1358889" y="409579"/>
                  <a:pt x="1377658" y="417095"/>
                  <a:pt x="1392673" y="413337"/>
                </a:cubicBezTo>
                <a:cubicBezTo>
                  <a:pt x="1392673" y="413337"/>
                  <a:pt x="1396427" y="413337"/>
                  <a:pt x="1396427" y="417095"/>
                </a:cubicBezTo>
                <a:cubicBezTo>
                  <a:pt x="1392673" y="420852"/>
                  <a:pt x="1388919" y="424610"/>
                  <a:pt x="1385165" y="428367"/>
                </a:cubicBezTo>
                <a:cubicBezTo>
                  <a:pt x="1362642" y="435883"/>
                  <a:pt x="1336366" y="439640"/>
                  <a:pt x="1313843" y="450913"/>
                </a:cubicBezTo>
                <a:cubicBezTo>
                  <a:pt x="1325104" y="450913"/>
                  <a:pt x="1332612" y="450913"/>
                  <a:pt x="1343873" y="450913"/>
                </a:cubicBezTo>
                <a:cubicBezTo>
                  <a:pt x="1358889" y="450913"/>
                  <a:pt x="1373904" y="450913"/>
                  <a:pt x="1392673" y="450913"/>
                </a:cubicBezTo>
                <a:cubicBezTo>
                  <a:pt x="1407688" y="450913"/>
                  <a:pt x="1407688" y="447155"/>
                  <a:pt x="1407688" y="432125"/>
                </a:cubicBezTo>
                <a:cubicBezTo>
                  <a:pt x="1411442" y="413337"/>
                  <a:pt x="1396427" y="402064"/>
                  <a:pt x="1396427" y="387034"/>
                </a:cubicBezTo>
                <a:cubicBezTo>
                  <a:pt x="1396427" y="387034"/>
                  <a:pt x="1392673" y="379519"/>
                  <a:pt x="1388919" y="383276"/>
                </a:cubicBezTo>
                <a:cubicBezTo>
                  <a:pt x="1377658" y="387034"/>
                  <a:pt x="1370150" y="394549"/>
                  <a:pt x="1358889" y="398306"/>
                </a:cubicBezTo>
                <a:cubicBezTo>
                  <a:pt x="1347627" y="402064"/>
                  <a:pt x="1332612" y="398306"/>
                  <a:pt x="1317596" y="398306"/>
                </a:cubicBezTo>
                <a:cubicBezTo>
                  <a:pt x="1313843" y="398306"/>
                  <a:pt x="1310089" y="394549"/>
                  <a:pt x="1306335" y="394549"/>
                </a:cubicBezTo>
                <a:cubicBezTo>
                  <a:pt x="1295073" y="390791"/>
                  <a:pt x="1287566" y="398306"/>
                  <a:pt x="1291320" y="413337"/>
                </a:cubicBezTo>
                <a:cubicBezTo>
                  <a:pt x="1276304" y="417095"/>
                  <a:pt x="1265043" y="413337"/>
                  <a:pt x="1253781" y="409579"/>
                </a:cubicBezTo>
                <a:cubicBezTo>
                  <a:pt x="1242520" y="402064"/>
                  <a:pt x="1223751" y="417095"/>
                  <a:pt x="1212489" y="394549"/>
                </a:cubicBezTo>
                <a:cubicBezTo>
                  <a:pt x="1212489" y="394549"/>
                  <a:pt x="1208735" y="398306"/>
                  <a:pt x="1208735" y="402064"/>
                </a:cubicBezTo>
                <a:cubicBezTo>
                  <a:pt x="1212489" y="420852"/>
                  <a:pt x="1201227" y="420852"/>
                  <a:pt x="1186212" y="417095"/>
                </a:cubicBezTo>
                <a:cubicBezTo>
                  <a:pt x="1178704" y="417095"/>
                  <a:pt x="1167443" y="417095"/>
                  <a:pt x="1156181" y="417095"/>
                </a:cubicBezTo>
                <a:lnTo>
                  <a:pt x="1122397" y="423858"/>
                </a:lnTo>
                <a:lnTo>
                  <a:pt x="1122397" y="405822"/>
                </a:lnTo>
                <a:cubicBezTo>
                  <a:pt x="1122397" y="400185"/>
                  <a:pt x="1122397" y="394549"/>
                  <a:pt x="1122397" y="387034"/>
                </a:cubicBezTo>
                <a:cubicBezTo>
                  <a:pt x="1133658" y="394549"/>
                  <a:pt x="1141166" y="398306"/>
                  <a:pt x="1152428" y="405822"/>
                </a:cubicBezTo>
                <a:cubicBezTo>
                  <a:pt x="1174951" y="402064"/>
                  <a:pt x="1174951" y="402064"/>
                  <a:pt x="1178704" y="394549"/>
                </a:cubicBezTo>
                <a:cubicBezTo>
                  <a:pt x="1189966" y="387034"/>
                  <a:pt x="1197474" y="383276"/>
                  <a:pt x="1204981" y="383276"/>
                </a:cubicBezTo>
                <a:cubicBezTo>
                  <a:pt x="1212489" y="379519"/>
                  <a:pt x="1219997" y="372003"/>
                  <a:pt x="1227504" y="383276"/>
                </a:cubicBezTo>
                <a:cubicBezTo>
                  <a:pt x="1238766" y="394549"/>
                  <a:pt x="1265043" y="387034"/>
                  <a:pt x="1280058" y="364488"/>
                </a:cubicBezTo>
                <a:cubicBezTo>
                  <a:pt x="1283812" y="372003"/>
                  <a:pt x="1287566" y="379519"/>
                  <a:pt x="1295073" y="383276"/>
                </a:cubicBezTo>
                <a:cubicBezTo>
                  <a:pt x="1306335" y="375761"/>
                  <a:pt x="1321350" y="368246"/>
                  <a:pt x="1332612" y="360730"/>
                </a:cubicBezTo>
                <a:cubicBezTo>
                  <a:pt x="1343873" y="356973"/>
                  <a:pt x="1355135" y="353215"/>
                  <a:pt x="1366396" y="349458"/>
                </a:cubicBezTo>
                <a:cubicBezTo>
                  <a:pt x="1370150" y="349458"/>
                  <a:pt x="1373904" y="349458"/>
                  <a:pt x="1373904" y="349458"/>
                </a:cubicBezTo>
                <a:cubicBezTo>
                  <a:pt x="1392673" y="353215"/>
                  <a:pt x="1407688" y="353215"/>
                  <a:pt x="1422704" y="356973"/>
                </a:cubicBezTo>
                <a:cubicBezTo>
                  <a:pt x="1418950" y="364488"/>
                  <a:pt x="1411442" y="372003"/>
                  <a:pt x="1407688" y="379519"/>
                </a:cubicBezTo>
                <a:cubicBezTo>
                  <a:pt x="1407688" y="387034"/>
                  <a:pt x="1411442" y="398306"/>
                  <a:pt x="1415196" y="398306"/>
                </a:cubicBezTo>
                <a:cubicBezTo>
                  <a:pt x="1426458" y="405822"/>
                  <a:pt x="1430211" y="398306"/>
                  <a:pt x="1433965" y="387034"/>
                </a:cubicBezTo>
                <a:cubicBezTo>
                  <a:pt x="1433965" y="379519"/>
                  <a:pt x="1437719" y="368246"/>
                  <a:pt x="1441473" y="360730"/>
                </a:cubicBezTo>
                <a:cubicBezTo>
                  <a:pt x="1445227" y="360730"/>
                  <a:pt x="1445227" y="360730"/>
                  <a:pt x="1445227" y="360730"/>
                </a:cubicBezTo>
                <a:cubicBezTo>
                  <a:pt x="1445227" y="356973"/>
                  <a:pt x="1441473" y="353215"/>
                  <a:pt x="1437719" y="345700"/>
                </a:cubicBezTo>
                <a:cubicBezTo>
                  <a:pt x="1456488" y="338185"/>
                  <a:pt x="1479011" y="341942"/>
                  <a:pt x="1479011" y="311882"/>
                </a:cubicBezTo>
                <a:cubicBezTo>
                  <a:pt x="1460242" y="315639"/>
                  <a:pt x="1441473" y="315639"/>
                  <a:pt x="1426458" y="319397"/>
                </a:cubicBezTo>
                <a:cubicBezTo>
                  <a:pt x="1426458" y="311882"/>
                  <a:pt x="1433965" y="308124"/>
                  <a:pt x="1437719" y="300609"/>
                </a:cubicBezTo>
                <a:cubicBezTo>
                  <a:pt x="1467750" y="293093"/>
                  <a:pt x="1501534" y="285578"/>
                  <a:pt x="1531565" y="278063"/>
                </a:cubicBezTo>
                <a:cubicBezTo>
                  <a:pt x="1535319" y="274305"/>
                  <a:pt x="1539073" y="266790"/>
                  <a:pt x="1542827" y="263033"/>
                </a:cubicBezTo>
                <a:cubicBezTo>
                  <a:pt x="1542827" y="270548"/>
                  <a:pt x="1542827" y="281821"/>
                  <a:pt x="1542827" y="296851"/>
                </a:cubicBezTo>
                <a:cubicBezTo>
                  <a:pt x="1569103" y="289336"/>
                  <a:pt x="1591626" y="281821"/>
                  <a:pt x="1610395" y="274305"/>
                </a:cubicBezTo>
                <a:cubicBezTo>
                  <a:pt x="1625411" y="270548"/>
                  <a:pt x="1636672" y="263033"/>
                  <a:pt x="1647934" y="274305"/>
                </a:cubicBezTo>
                <a:cubicBezTo>
                  <a:pt x="1655442" y="281821"/>
                  <a:pt x="1666703" y="281821"/>
                  <a:pt x="1674211" y="274305"/>
                </a:cubicBezTo>
                <a:cubicBezTo>
                  <a:pt x="1677965" y="270548"/>
                  <a:pt x="1681718" y="266790"/>
                  <a:pt x="1685472" y="263033"/>
                </a:cubicBezTo>
                <a:cubicBezTo>
                  <a:pt x="1707995" y="259275"/>
                  <a:pt x="1734272" y="259275"/>
                  <a:pt x="1756795" y="251760"/>
                </a:cubicBezTo>
                <a:cubicBezTo>
                  <a:pt x="1764303" y="251760"/>
                  <a:pt x="1771811" y="240487"/>
                  <a:pt x="1783072" y="236729"/>
                </a:cubicBezTo>
                <a:cubicBezTo>
                  <a:pt x="1790580" y="232972"/>
                  <a:pt x="1801841" y="232972"/>
                  <a:pt x="1809349" y="232972"/>
                </a:cubicBezTo>
                <a:cubicBezTo>
                  <a:pt x="1813103" y="221699"/>
                  <a:pt x="1828118" y="217941"/>
                  <a:pt x="1858149" y="229214"/>
                </a:cubicBezTo>
                <a:cubicBezTo>
                  <a:pt x="1854395" y="236729"/>
                  <a:pt x="1861903" y="240487"/>
                  <a:pt x="1869410" y="244245"/>
                </a:cubicBezTo>
                <a:cubicBezTo>
                  <a:pt x="1876918" y="244245"/>
                  <a:pt x="1888179" y="244245"/>
                  <a:pt x="1895687" y="248002"/>
                </a:cubicBezTo>
                <a:cubicBezTo>
                  <a:pt x="1891933" y="263033"/>
                  <a:pt x="1861903" y="248002"/>
                  <a:pt x="1869410" y="274305"/>
                </a:cubicBezTo>
                <a:cubicBezTo>
                  <a:pt x="1884426" y="281821"/>
                  <a:pt x="1903195" y="281821"/>
                  <a:pt x="1918210" y="266790"/>
                </a:cubicBezTo>
                <a:cubicBezTo>
                  <a:pt x="1925718" y="263033"/>
                  <a:pt x="1933225" y="255517"/>
                  <a:pt x="1940733" y="266790"/>
                </a:cubicBezTo>
                <a:cubicBezTo>
                  <a:pt x="1940733" y="270548"/>
                  <a:pt x="1948241" y="270548"/>
                  <a:pt x="1951995" y="266790"/>
                </a:cubicBezTo>
                <a:cubicBezTo>
                  <a:pt x="1963256" y="266790"/>
                  <a:pt x="1970764" y="266790"/>
                  <a:pt x="1982025" y="263033"/>
                </a:cubicBezTo>
                <a:cubicBezTo>
                  <a:pt x="1982025" y="266790"/>
                  <a:pt x="1982025" y="266790"/>
                  <a:pt x="1982025" y="270548"/>
                </a:cubicBezTo>
                <a:cubicBezTo>
                  <a:pt x="1974518" y="274305"/>
                  <a:pt x="1967010" y="274305"/>
                  <a:pt x="1955749" y="278063"/>
                </a:cubicBezTo>
                <a:cubicBezTo>
                  <a:pt x="1963256" y="285578"/>
                  <a:pt x="1967010" y="293093"/>
                  <a:pt x="1974518" y="300609"/>
                </a:cubicBezTo>
                <a:cubicBezTo>
                  <a:pt x="1974518" y="300609"/>
                  <a:pt x="1970764" y="300609"/>
                  <a:pt x="1970764" y="304366"/>
                </a:cubicBezTo>
                <a:cubicBezTo>
                  <a:pt x="1967010" y="319397"/>
                  <a:pt x="1955749" y="326912"/>
                  <a:pt x="1940733" y="330670"/>
                </a:cubicBezTo>
                <a:cubicBezTo>
                  <a:pt x="1940733" y="338185"/>
                  <a:pt x="1940733" y="349458"/>
                  <a:pt x="1944487" y="353215"/>
                </a:cubicBezTo>
                <a:cubicBezTo>
                  <a:pt x="1948241" y="360730"/>
                  <a:pt x="1955749" y="364488"/>
                  <a:pt x="1967010" y="372003"/>
                </a:cubicBezTo>
                <a:cubicBezTo>
                  <a:pt x="1955749" y="379519"/>
                  <a:pt x="1948241" y="394549"/>
                  <a:pt x="1929472" y="387034"/>
                </a:cubicBezTo>
                <a:cubicBezTo>
                  <a:pt x="1921964" y="387034"/>
                  <a:pt x="1910702" y="390791"/>
                  <a:pt x="1903195" y="398306"/>
                </a:cubicBezTo>
                <a:cubicBezTo>
                  <a:pt x="1899441" y="398306"/>
                  <a:pt x="1903195" y="405822"/>
                  <a:pt x="1899441" y="409579"/>
                </a:cubicBezTo>
                <a:cubicBezTo>
                  <a:pt x="1891933" y="417095"/>
                  <a:pt x="1884426" y="424610"/>
                  <a:pt x="1873164" y="432125"/>
                </a:cubicBezTo>
                <a:cubicBezTo>
                  <a:pt x="1873164" y="424610"/>
                  <a:pt x="1873164" y="420852"/>
                  <a:pt x="1873164" y="417095"/>
                </a:cubicBezTo>
                <a:cubicBezTo>
                  <a:pt x="1854395" y="409579"/>
                  <a:pt x="1843133" y="420852"/>
                  <a:pt x="1831872" y="432125"/>
                </a:cubicBezTo>
                <a:cubicBezTo>
                  <a:pt x="1839380" y="439640"/>
                  <a:pt x="1843133" y="447155"/>
                  <a:pt x="1850641" y="454671"/>
                </a:cubicBezTo>
                <a:cubicBezTo>
                  <a:pt x="1854395" y="454671"/>
                  <a:pt x="1861903" y="454671"/>
                  <a:pt x="1869410" y="450913"/>
                </a:cubicBezTo>
                <a:cubicBezTo>
                  <a:pt x="1865656" y="462186"/>
                  <a:pt x="1861903" y="469701"/>
                  <a:pt x="1858149" y="480974"/>
                </a:cubicBezTo>
                <a:cubicBezTo>
                  <a:pt x="1869410" y="473459"/>
                  <a:pt x="1884426" y="469701"/>
                  <a:pt x="1891933" y="462186"/>
                </a:cubicBezTo>
                <a:cubicBezTo>
                  <a:pt x="1906949" y="450913"/>
                  <a:pt x="1921964" y="447155"/>
                  <a:pt x="1940733" y="443398"/>
                </a:cubicBezTo>
                <a:cubicBezTo>
                  <a:pt x="1955749" y="443398"/>
                  <a:pt x="1974518" y="439640"/>
                  <a:pt x="1989533" y="435883"/>
                </a:cubicBezTo>
                <a:cubicBezTo>
                  <a:pt x="1989533" y="439640"/>
                  <a:pt x="1985779" y="447155"/>
                  <a:pt x="1985779" y="454671"/>
                </a:cubicBezTo>
                <a:cubicBezTo>
                  <a:pt x="1993287" y="454671"/>
                  <a:pt x="2000795" y="454671"/>
                  <a:pt x="2008302" y="450913"/>
                </a:cubicBezTo>
                <a:cubicBezTo>
                  <a:pt x="2019564" y="450913"/>
                  <a:pt x="2027071" y="450913"/>
                  <a:pt x="2027071" y="465943"/>
                </a:cubicBezTo>
                <a:cubicBezTo>
                  <a:pt x="2053348" y="462186"/>
                  <a:pt x="2079625" y="447155"/>
                  <a:pt x="2109656" y="469701"/>
                </a:cubicBezTo>
                <a:cubicBezTo>
                  <a:pt x="2102148" y="473459"/>
                  <a:pt x="2098394" y="480974"/>
                  <a:pt x="2094641" y="484732"/>
                </a:cubicBezTo>
                <a:cubicBezTo>
                  <a:pt x="2098394" y="488489"/>
                  <a:pt x="2098394" y="492247"/>
                  <a:pt x="2102148" y="496004"/>
                </a:cubicBezTo>
                <a:cubicBezTo>
                  <a:pt x="2094641" y="496004"/>
                  <a:pt x="2090887" y="492247"/>
                  <a:pt x="2087133" y="492247"/>
                </a:cubicBezTo>
                <a:cubicBezTo>
                  <a:pt x="2083379" y="499762"/>
                  <a:pt x="2079625" y="507277"/>
                  <a:pt x="2079625" y="511035"/>
                </a:cubicBezTo>
                <a:cubicBezTo>
                  <a:pt x="2079625" y="522308"/>
                  <a:pt x="2087133" y="533580"/>
                  <a:pt x="2087133" y="541096"/>
                </a:cubicBezTo>
                <a:cubicBezTo>
                  <a:pt x="2083379" y="544853"/>
                  <a:pt x="2072117" y="548611"/>
                  <a:pt x="2068364" y="552368"/>
                </a:cubicBezTo>
                <a:cubicBezTo>
                  <a:pt x="2060856" y="556126"/>
                  <a:pt x="2053348" y="559884"/>
                  <a:pt x="2049594" y="563641"/>
                </a:cubicBezTo>
                <a:cubicBezTo>
                  <a:pt x="2038333" y="571156"/>
                  <a:pt x="2027071" y="578672"/>
                  <a:pt x="2008302" y="571156"/>
                </a:cubicBezTo>
                <a:cubicBezTo>
                  <a:pt x="2000795" y="567399"/>
                  <a:pt x="1989533" y="574914"/>
                  <a:pt x="1978272" y="578672"/>
                </a:cubicBezTo>
                <a:cubicBezTo>
                  <a:pt x="1978272" y="578672"/>
                  <a:pt x="1978272" y="582429"/>
                  <a:pt x="1978272" y="586187"/>
                </a:cubicBezTo>
                <a:cubicBezTo>
                  <a:pt x="1985779" y="586187"/>
                  <a:pt x="1993287" y="586187"/>
                  <a:pt x="2000795" y="582429"/>
                </a:cubicBezTo>
                <a:cubicBezTo>
                  <a:pt x="1997041" y="589944"/>
                  <a:pt x="1997041" y="593702"/>
                  <a:pt x="1993287" y="597460"/>
                </a:cubicBezTo>
                <a:cubicBezTo>
                  <a:pt x="2008302" y="604975"/>
                  <a:pt x="2012056" y="597460"/>
                  <a:pt x="2015810" y="578672"/>
                </a:cubicBezTo>
                <a:cubicBezTo>
                  <a:pt x="2042087" y="597460"/>
                  <a:pt x="2060856" y="612490"/>
                  <a:pt x="2087133" y="627521"/>
                </a:cubicBezTo>
                <a:cubicBezTo>
                  <a:pt x="2087133" y="627521"/>
                  <a:pt x="2087133" y="635036"/>
                  <a:pt x="2090887" y="638793"/>
                </a:cubicBezTo>
                <a:cubicBezTo>
                  <a:pt x="2124671" y="631278"/>
                  <a:pt x="2162210" y="620005"/>
                  <a:pt x="2195994" y="608733"/>
                </a:cubicBezTo>
                <a:cubicBezTo>
                  <a:pt x="2195994" y="601217"/>
                  <a:pt x="2192240" y="597460"/>
                  <a:pt x="2188486" y="589944"/>
                </a:cubicBezTo>
                <a:cubicBezTo>
                  <a:pt x="2218517" y="597460"/>
                  <a:pt x="2226025" y="574914"/>
                  <a:pt x="2233532" y="556126"/>
                </a:cubicBezTo>
                <a:cubicBezTo>
                  <a:pt x="2248548" y="559884"/>
                  <a:pt x="2263563" y="563641"/>
                  <a:pt x="2271071" y="563641"/>
                </a:cubicBezTo>
                <a:cubicBezTo>
                  <a:pt x="2278578" y="552368"/>
                  <a:pt x="2282332" y="544853"/>
                  <a:pt x="2289840" y="533580"/>
                </a:cubicBezTo>
                <a:cubicBezTo>
                  <a:pt x="2316117" y="567399"/>
                  <a:pt x="2342394" y="548611"/>
                  <a:pt x="2368671" y="537338"/>
                </a:cubicBezTo>
                <a:cubicBezTo>
                  <a:pt x="2398701" y="522308"/>
                  <a:pt x="2428732" y="507277"/>
                  <a:pt x="2458763" y="492247"/>
                </a:cubicBezTo>
                <a:cubicBezTo>
                  <a:pt x="2455009" y="480974"/>
                  <a:pt x="2451255" y="469701"/>
                  <a:pt x="2455009" y="469701"/>
                </a:cubicBezTo>
                <a:cubicBezTo>
                  <a:pt x="2462516" y="465943"/>
                  <a:pt x="2470024" y="462186"/>
                  <a:pt x="2477532" y="462186"/>
                </a:cubicBezTo>
                <a:cubicBezTo>
                  <a:pt x="2488793" y="469701"/>
                  <a:pt x="2473778" y="492247"/>
                  <a:pt x="2500055" y="492247"/>
                </a:cubicBezTo>
                <a:cubicBezTo>
                  <a:pt x="2503809" y="477216"/>
                  <a:pt x="2511316" y="465943"/>
                  <a:pt x="2518824" y="450913"/>
                </a:cubicBezTo>
                <a:cubicBezTo>
                  <a:pt x="2522578" y="454671"/>
                  <a:pt x="2526332" y="462186"/>
                  <a:pt x="2530085" y="465943"/>
                </a:cubicBezTo>
                <a:cubicBezTo>
                  <a:pt x="2548855" y="462186"/>
                  <a:pt x="2571378" y="450913"/>
                  <a:pt x="2586393" y="454671"/>
                </a:cubicBezTo>
                <a:cubicBezTo>
                  <a:pt x="2608916" y="462186"/>
                  <a:pt x="2616424" y="447155"/>
                  <a:pt x="2627685" y="435883"/>
                </a:cubicBezTo>
                <a:cubicBezTo>
                  <a:pt x="2627685" y="432125"/>
                  <a:pt x="2635193" y="435883"/>
                  <a:pt x="2638947" y="432125"/>
                </a:cubicBezTo>
                <a:cubicBezTo>
                  <a:pt x="2661470" y="428367"/>
                  <a:pt x="2680239" y="420852"/>
                  <a:pt x="2687747" y="398306"/>
                </a:cubicBezTo>
                <a:cubicBezTo>
                  <a:pt x="2687747" y="387034"/>
                  <a:pt x="2695254" y="390791"/>
                  <a:pt x="2710270" y="398306"/>
                </a:cubicBezTo>
                <a:cubicBezTo>
                  <a:pt x="2729039" y="390791"/>
                  <a:pt x="2751562" y="387034"/>
                  <a:pt x="2770331" y="379519"/>
                </a:cubicBezTo>
                <a:cubicBezTo>
                  <a:pt x="2785346" y="372003"/>
                  <a:pt x="2800361" y="368246"/>
                  <a:pt x="2811623" y="353215"/>
                </a:cubicBezTo>
                <a:cubicBezTo>
                  <a:pt x="2815377" y="349458"/>
                  <a:pt x="2826638" y="345700"/>
                  <a:pt x="2837900" y="345700"/>
                </a:cubicBezTo>
                <a:cubicBezTo>
                  <a:pt x="2852915" y="341942"/>
                  <a:pt x="2852915" y="338185"/>
                  <a:pt x="2845407" y="326912"/>
                </a:cubicBezTo>
                <a:cubicBezTo>
                  <a:pt x="2852915" y="323154"/>
                  <a:pt x="2860423" y="319397"/>
                  <a:pt x="2871684" y="315639"/>
                </a:cubicBezTo>
                <a:cubicBezTo>
                  <a:pt x="2879192" y="326912"/>
                  <a:pt x="2890454" y="330670"/>
                  <a:pt x="2905469" y="315639"/>
                </a:cubicBezTo>
                <a:cubicBezTo>
                  <a:pt x="2905469" y="315639"/>
                  <a:pt x="2909223" y="315639"/>
                  <a:pt x="2912976" y="315639"/>
                </a:cubicBezTo>
                <a:cubicBezTo>
                  <a:pt x="2935500" y="311882"/>
                  <a:pt x="2958023" y="308124"/>
                  <a:pt x="2976792" y="300609"/>
                </a:cubicBezTo>
                <a:cubicBezTo>
                  <a:pt x="2984299" y="296851"/>
                  <a:pt x="2988053" y="289336"/>
                  <a:pt x="2991807" y="281821"/>
                </a:cubicBezTo>
                <a:cubicBezTo>
                  <a:pt x="2995561" y="278063"/>
                  <a:pt x="2999315" y="278063"/>
                  <a:pt x="3006822" y="278063"/>
                </a:cubicBezTo>
                <a:cubicBezTo>
                  <a:pt x="3036853" y="274305"/>
                  <a:pt x="3063130" y="266790"/>
                  <a:pt x="3081899" y="244245"/>
                </a:cubicBezTo>
                <a:cubicBezTo>
                  <a:pt x="3081899" y="244245"/>
                  <a:pt x="3085653" y="240487"/>
                  <a:pt x="3085653" y="240487"/>
                </a:cubicBezTo>
                <a:cubicBezTo>
                  <a:pt x="3123192" y="244245"/>
                  <a:pt x="3134453" y="195396"/>
                  <a:pt x="3171992" y="195396"/>
                </a:cubicBezTo>
                <a:cubicBezTo>
                  <a:pt x="3187007" y="206668"/>
                  <a:pt x="3190760" y="206668"/>
                  <a:pt x="3205776" y="191638"/>
                </a:cubicBezTo>
                <a:cubicBezTo>
                  <a:pt x="3209530" y="191638"/>
                  <a:pt x="3213283" y="187881"/>
                  <a:pt x="3217037" y="184123"/>
                </a:cubicBezTo>
                <a:cubicBezTo>
                  <a:pt x="3239560" y="176608"/>
                  <a:pt x="3258329" y="169092"/>
                  <a:pt x="3280852" y="161577"/>
                </a:cubicBezTo>
                <a:cubicBezTo>
                  <a:pt x="3295869" y="172850"/>
                  <a:pt x="3307129" y="169092"/>
                  <a:pt x="3318391" y="150304"/>
                </a:cubicBezTo>
                <a:cubicBezTo>
                  <a:pt x="3318391" y="146547"/>
                  <a:pt x="3318391" y="146547"/>
                  <a:pt x="3318391" y="142789"/>
                </a:cubicBezTo>
                <a:cubicBezTo>
                  <a:pt x="3333406" y="139032"/>
                  <a:pt x="3348421" y="131516"/>
                  <a:pt x="3359683" y="127759"/>
                </a:cubicBezTo>
                <a:cubicBezTo>
                  <a:pt x="3378452" y="124001"/>
                  <a:pt x="3385960" y="112728"/>
                  <a:pt x="3378452" y="97698"/>
                </a:cubicBezTo>
                <a:cubicBezTo>
                  <a:pt x="3389714" y="86425"/>
                  <a:pt x="3404729" y="86425"/>
                  <a:pt x="3415991" y="93940"/>
                </a:cubicBezTo>
                <a:cubicBezTo>
                  <a:pt x="3431006" y="105213"/>
                  <a:pt x="3434760" y="90183"/>
                  <a:pt x="3442267" y="82667"/>
                </a:cubicBezTo>
                <a:cubicBezTo>
                  <a:pt x="3438514" y="78910"/>
                  <a:pt x="3434760" y="71395"/>
                  <a:pt x="3427252" y="67637"/>
                </a:cubicBezTo>
                <a:cubicBezTo>
                  <a:pt x="3415991" y="63879"/>
                  <a:pt x="3397221" y="60122"/>
                  <a:pt x="3382206" y="60122"/>
                </a:cubicBezTo>
                <a:cubicBezTo>
                  <a:pt x="3378452" y="56364"/>
                  <a:pt x="3370944" y="63879"/>
                  <a:pt x="3367191" y="63879"/>
                </a:cubicBezTo>
                <a:cubicBezTo>
                  <a:pt x="3363437" y="63879"/>
                  <a:pt x="3359683" y="63879"/>
                  <a:pt x="3355929" y="63879"/>
                </a:cubicBezTo>
                <a:cubicBezTo>
                  <a:pt x="3352175" y="60122"/>
                  <a:pt x="3352175" y="60122"/>
                  <a:pt x="3352175" y="56364"/>
                </a:cubicBezTo>
                <a:cubicBezTo>
                  <a:pt x="3363437" y="52607"/>
                  <a:pt x="3378452" y="45091"/>
                  <a:pt x="3389714" y="41334"/>
                </a:cubicBezTo>
                <a:cubicBezTo>
                  <a:pt x="3412237" y="37576"/>
                  <a:pt x="3434760" y="33819"/>
                  <a:pt x="3457283" y="30061"/>
                </a:cubicBezTo>
                <a:cubicBezTo>
                  <a:pt x="3464790" y="26303"/>
                  <a:pt x="3472298" y="22546"/>
                  <a:pt x="3479806" y="15031"/>
                </a:cubicBezTo>
                <a:cubicBezTo>
                  <a:pt x="3483560" y="15031"/>
                  <a:pt x="3483560" y="15031"/>
                  <a:pt x="3483560" y="15031"/>
                </a:cubicBezTo>
                <a:cubicBezTo>
                  <a:pt x="3498575" y="30061"/>
                  <a:pt x="3517344" y="30061"/>
                  <a:pt x="3536113" y="30061"/>
                </a:cubicBezTo>
                <a:cubicBezTo>
                  <a:pt x="3539867" y="30061"/>
                  <a:pt x="3543621" y="33819"/>
                  <a:pt x="3547375" y="41334"/>
                </a:cubicBezTo>
                <a:cubicBezTo>
                  <a:pt x="3547375" y="48849"/>
                  <a:pt x="3551129" y="60122"/>
                  <a:pt x="3551129" y="71395"/>
                </a:cubicBezTo>
                <a:cubicBezTo>
                  <a:pt x="3543621" y="82667"/>
                  <a:pt x="3513590" y="71395"/>
                  <a:pt x="3506083" y="97698"/>
                </a:cubicBezTo>
                <a:cubicBezTo>
                  <a:pt x="3521098" y="101455"/>
                  <a:pt x="3532359" y="105213"/>
                  <a:pt x="3547375" y="93940"/>
                </a:cubicBezTo>
                <a:cubicBezTo>
                  <a:pt x="3547375" y="90183"/>
                  <a:pt x="3554882" y="90183"/>
                  <a:pt x="3562390" y="90183"/>
                </a:cubicBezTo>
                <a:cubicBezTo>
                  <a:pt x="3592421" y="93940"/>
                  <a:pt x="3622452" y="93940"/>
                  <a:pt x="3652482" y="93940"/>
                </a:cubicBezTo>
                <a:cubicBezTo>
                  <a:pt x="3663744" y="97698"/>
                  <a:pt x="3678759" y="93940"/>
                  <a:pt x="3690021" y="90183"/>
                </a:cubicBezTo>
                <a:cubicBezTo>
                  <a:pt x="3701282" y="90183"/>
                  <a:pt x="3712544" y="86425"/>
                  <a:pt x="3720052" y="101455"/>
                </a:cubicBezTo>
                <a:cubicBezTo>
                  <a:pt x="3712544" y="101455"/>
                  <a:pt x="3705036" y="101455"/>
                  <a:pt x="3701282" y="97698"/>
                </a:cubicBezTo>
                <a:cubicBezTo>
                  <a:pt x="3697529" y="105213"/>
                  <a:pt x="3697529" y="112728"/>
                  <a:pt x="3697529" y="116486"/>
                </a:cubicBezTo>
                <a:cubicBezTo>
                  <a:pt x="3667498" y="146547"/>
                  <a:pt x="3629959" y="146547"/>
                  <a:pt x="3588667" y="146547"/>
                </a:cubicBezTo>
                <a:cubicBezTo>
                  <a:pt x="3596175" y="157820"/>
                  <a:pt x="3599928" y="165335"/>
                  <a:pt x="3603682" y="169092"/>
                </a:cubicBezTo>
                <a:cubicBezTo>
                  <a:pt x="3614944" y="169092"/>
                  <a:pt x="3626205" y="169092"/>
                  <a:pt x="3637467" y="169092"/>
                </a:cubicBezTo>
                <a:cubicBezTo>
                  <a:pt x="3641221" y="165335"/>
                  <a:pt x="3641221" y="161577"/>
                  <a:pt x="3644975" y="154062"/>
                </a:cubicBezTo>
                <a:cubicBezTo>
                  <a:pt x="3663744" y="150304"/>
                  <a:pt x="3682513" y="150304"/>
                  <a:pt x="3701282" y="146547"/>
                </a:cubicBezTo>
                <a:cubicBezTo>
                  <a:pt x="3701282" y="165335"/>
                  <a:pt x="3686267" y="172850"/>
                  <a:pt x="3656236" y="169092"/>
                </a:cubicBezTo>
                <a:cubicBezTo>
                  <a:pt x="3644975" y="184123"/>
                  <a:pt x="3633713" y="191638"/>
                  <a:pt x="3622452" y="202911"/>
                </a:cubicBezTo>
                <a:cubicBezTo>
                  <a:pt x="3611190" y="210426"/>
                  <a:pt x="3596175" y="217941"/>
                  <a:pt x="3581159" y="225457"/>
                </a:cubicBezTo>
                <a:cubicBezTo>
                  <a:pt x="3596175" y="229214"/>
                  <a:pt x="3607436" y="236729"/>
                  <a:pt x="3618698" y="221699"/>
                </a:cubicBezTo>
                <a:cubicBezTo>
                  <a:pt x="3622452" y="217941"/>
                  <a:pt x="3637467" y="217941"/>
                  <a:pt x="3648728" y="221699"/>
                </a:cubicBezTo>
                <a:cubicBezTo>
                  <a:pt x="3656236" y="221699"/>
                  <a:pt x="3667498" y="229214"/>
                  <a:pt x="3671252" y="214184"/>
                </a:cubicBezTo>
                <a:cubicBezTo>
                  <a:pt x="3671252" y="214184"/>
                  <a:pt x="3678759" y="214184"/>
                  <a:pt x="3682513" y="214184"/>
                </a:cubicBezTo>
                <a:cubicBezTo>
                  <a:pt x="3686267" y="214184"/>
                  <a:pt x="3693775" y="214184"/>
                  <a:pt x="3697529" y="210426"/>
                </a:cubicBezTo>
                <a:cubicBezTo>
                  <a:pt x="3716297" y="195396"/>
                  <a:pt x="3723805" y="195396"/>
                  <a:pt x="3735067" y="214184"/>
                </a:cubicBezTo>
                <a:cubicBezTo>
                  <a:pt x="3750082" y="206668"/>
                  <a:pt x="3768852" y="202911"/>
                  <a:pt x="3783866" y="217941"/>
                </a:cubicBezTo>
                <a:cubicBezTo>
                  <a:pt x="3783866" y="217941"/>
                  <a:pt x="3791374" y="217941"/>
                  <a:pt x="3795129" y="217941"/>
                </a:cubicBezTo>
                <a:cubicBezTo>
                  <a:pt x="3806389" y="199153"/>
                  <a:pt x="3828912" y="187881"/>
                  <a:pt x="3843929" y="176608"/>
                </a:cubicBezTo>
                <a:cubicBezTo>
                  <a:pt x="3843929" y="172850"/>
                  <a:pt x="3843929" y="172850"/>
                  <a:pt x="3843929" y="169092"/>
                </a:cubicBezTo>
                <a:cubicBezTo>
                  <a:pt x="3828912" y="165335"/>
                  <a:pt x="3813897" y="161577"/>
                  <a:pt x="3798882" y="157820"/>
                </a:cubicBezTo>
                <a:cubicBezTo>
                  <a:pt x="3798882" y="154062"/>
                  <a:pt x="3795129" y="142789"/>
                  <a:pt x="3795129" y="139032"/>
                </a:cubicBezTo>
                <a:cubicBezTo>
                  <a:pt x="3798882" y="135274"/>
                  <a:pt x="3806389" y="135274"/>
                  <a:pt x="3813897" y="131516"/>
                </a:cubicBezTo>
                <a:cubicBezTo>
                  <a:pt x="3795129" y="108971"/>
                  <a:pt x="3772605" y="105213"/>
                  <a:pt x="3753836" y="124001"/>
                </a:cubicBezTo>
                <a:cubicBezTo>
                  <a:pt x="3750082" y="127759"/>
                  <a:pt x="3742575" y="127759"/>
                  <a:pt x="3735067" y="127759"/>
                </a:cubicBezTo>
                <a:cubicBezTo>
                  <a:pt x="3738820" y="120244"/>
                  <a:pt x="3746329" y="116486"/>
                  <a:pt x="3753836" y="105213"/>
                </a:cubicBezTo>
                <a:cubicBezTo>
                  <a:pt x="3742575" y="105213"/>
                  <a:pt x="3735067" y="101455"/>
                  <a:pt x="3727559" y="101455"/>
                </a:cubicBezTo>
                <a:cubicBezTo>
                  <a:pt x="3727559" y="97698"/>
                  <a:pt x="3727559" y="97698"/>
                  <a:pt x="3727559" y="93940"/>
                </a:cubicBezTo>
                <a:cubicBezTo>
                  <a:pt x="3746329" y="97698"/>
                  <a:pt x="3765097" y="97698"/>
                  <a:pt x="3783866" y="97698"/>
                </a:cubicBezTo>
                <a:cubicBezTo>
                  <a:pt x="3787620" y="93940"/>
                  <a:pt x="3791374" y="90183"/>
                  <a:pt x="3798882" y="82667"/>
                </a:cubicBezTo>
                <a:cubicBezTo>
                  <a:pt x="3802636" y="90183"/>
                  <a:pt x="3802636" y="93940"/>
                  <a:pt x="3806389" y="97698"/>
                </a:cubicBezTo>
                <a:cubicBezTo>
                  <a:pt x="3825159" y="97698"/>
                  <a:pt x="3840174" y="93940"/>
                  <a:pt x="3858943" y="90183"/>
                </a:cubicBezTo>
                <a:cubicBezTo>
                  <a:pt x="3862697" y="90183"/>
                  <a:pt x="3870205" y="90183"/>
                  <a:pt x="3870205" y="93940"/>
                </a:cubicBezTo>
                <a:cubicBezTo>
                  <a:pt x="3885220" y="108971"/>
                  <a:pt x="3896482" y="97698"/>
                  <a:pt x="3915251" y="90183"/>
                </a:cubicBezTo>
                <a:cubicBezTo>
                  <a:pt x="3900235" y="105213"/>
                  <a:pt x="3903989" y="131516"/>
                  <a:pt x="3870205" y="131516"/>
                </a:cubicBezTo>
                <a:cubicBezTo>
                  <a:pt x="3877712" y="135274"/>
                  <a:pt x="3881466" y="139032"/>
                  <a:pt x="3885220" y="142789"/>
                </a:cubicBezTo>
                <a:cubicBezTo>
                  <a:pt x="3873958" y="142789"/>
                  <a:pt x="3858943" y="142789"/>
                  <a:pt x="3843929" y="146547"/>
                </a:cubicBezTo>
                <a:cubicBezTo>
                  <a:pt x="3851435" y="161577"/>
                  <a:pt x="3855189" y="169092"/>
                  <a:pt x="3858943" y="180365"/>
                </a:cubicBezTo>
                <a:cubicBezTo>
                  <a:pt x="3847682" y="187881"/>
                  <a:pt x="3840174" y="202911"/>
                  <a:pt x="3828912" y="214184"/>
                </a:cubicBezTo>
                <a:cubicBezTo>
                  <a:pt x="3821406" y="217941"/>
                  <a:pt x="3810143" y="229214"/>
                  <a:pt x="3802636" y="229214"/>
                </a:cubicBezTo>
                <a:cubicBezTo>
                  <a:pt x="3791374" y="225457"/>
                  <a:pt x="3783866" y="229214"/>
                  <a:pt x="3776359" y="240487"/>
                </a:cubicBezTo>
                <a:cubicBezTo>
                  <a:pt x="3776359" y="244245"/>
                  <a:pt x="3772605" y="244245"/>
                  <a:pt x="3765097" y="248002"/>
                </a:cubicBezTo>
                <a:cubicBezTo>
                  <a:pt x="3772605" y="251760"/>
                  <a:pt x="3776359" y="251760"/>
                  <a:pt x="3783866" y="251760"/>
                </a:cubicBezTo>
                <a:cubicBezTo>
                  <a:pt x="3787620" y="255517"/>
                  <a:pt x="3787620" y="259275"/>
                  <a:pt x="3791374" y="263033"/>
                </a:cubicBezTo>
                <a:cubicBezTo>
                  <a:pt x="3787620" y="263033"/>
                  <a:pt x="3783866" y="266790"/>
                  <a:pt x="3780113" y="270548"/>
                </a:cubicBezTo>
                <a:cubicBezTo>
                  <a:pt x="3772605" y="270548"/>
                  <a:pt x="3761343" y="274305"/>
                  <a:pt x="3750082" y="274305"/>
                </a:cubicBezTo>
                <a:cubicBezTo>
                  <a:pt x="3753836" y="278063"/>
                  <a:pt x="3753836" y="281821"/>
                  <a:pt x="3757590" y="285578"/>
                </a:cubicBezTo>
                <a:cubicBezTo>
                  <a:pt x="3746329" y="293093"/>
                  <a:pt x="3735067" y="300609"/>
                  <a:pt x="3720052" y="311882"/>
                </a:cubicBezTo>
                <a:cubicBezTo>
                  <a:pt x="3731313" y="311882"/>
                  <a:pt x="3738820" y="311882"/>
                  <a:pt x="3750082" y="311882"/>
                </a:cubicBezTo>
                <a:cubicBezTo>
                  <a:pt x="3742575" y="323154"/>
                  <a:pt x="3735067" y="330670"/>
                  <a:pt x="3727559" y="341942"/>
                </a:cubicBezTo>
                <a:cubicBezTo>
                  <a:pt x="3757590" y="345700"/>
                  <a:pt x="3787620" y="326912"/>
                  <a:pt x="3813897" y="349458"/>
                </a:cubicBezTo>
                <a:cubicBezTo>
                  <a:pt x="3798882" y="353215"/>
                  <a:pt x="3783866" y="360730"/>
                  <a:pt x="3768852" y="364488"/>
                </a:cubicBezTo>
                <a:cubicBezTo>
                  <a:pt x="3753836" y="349458"/>
                  <a:pt x="3727559" y="349458"/>
                  <a:pt x="3712544" y="368246"/>
                </a:cubicBezTo>
                <a:cubicBezTo>
                  <a:pt x="3708790" y="372003"/>
                  <a:pt x="3701282" y="372003"/>
                  <a:pt x="3697529" y="372003"/>
                </a:cubicBezTo>
                <a:cubicBezTo>
                  <a:pt x="3682513" y="368246"/>
                  <a:pt x="3671252" y="372003"/>
                  <a:pt x="3656236" y="383276"/>
                </a:cubicBezTo>
                <a:cubicBezTo>
                  <a:pt x="3659990" y="387034"/>
                  <a:pt x="3663744" y="387034"/>
                  <a:pt x="3671252" y="390791"/>
                </a:cubicBezTo>
                <a:cubicBezTo>
                  <a:pt x="3667498" y="394549"/>
                  <a:pt x="3663744" y="398306"/>
                  <a:pt x="3656236" y="405822"/>
                </a:cubicBezTo>
                <a:cubicBezTo>
                  <a:pt x="3659990" y="409579"/>
                  <a:pt x="3663744" y="409579"/>
                  <a:pt x="3667498" y="413337"/>
                </a:cubicBezTo>
                <a:cubicBezTo>
                  <a:pt x="3667498" y="413337"/>
                  <a:pt x="3667498" y="417095"/>
                  <a:pt x="3667498" y="417095"/>
                </a:cubicBezTo>
                <a:cubicBezTo>
                  <a:pt x="3656236" y="413337"/>
                  <a:pt x="3644975" y="409579"/>
                  <a:pt x="3629959" y="402064"/>
                </a:cubicBezTo>
                <a:cubicBezTo>
                  <a:pt x="3629959" y="409579"/>
                  <a:pt x="3629959" y="417095"/>
                  <a:pt x="3629959" y="417095"/>
                </a:cubicBezTo>
                <a:cubicBezTo>
                  <a:pt x="3603682" y="417095"/>
                  <a:pt x="3577405" y="413337"/>
                  <a:pt x="3547375" y="413337"/>
                </a:cubicBezTo>
                <a:cubicBezTo>
                  <a:pt x="3554882" y="424610"/>
                  <a:pt x="3558636" y="432125"/>
                  <a:pt x="3562390" y="439640"/>
                </a:cubicBezTo>
                <a:cubicBezTo>
                  <a:pt x="3558636" y="443398"/>
                  <a:pt x="3551129" y="443398"/>
                  <a:pt x="3543621" y="443398"/>
                </a:cubicBezTo>
                <a:cubicBezTo>
                  <a:pt x="3554882" y="462186"/>
                  <a:pt x="3558636" y="462186"/>
                  <a:pt x="3599928" y="428367"/>
                </a:cubicBezTo>
                <a:cubicBezTo>
                  <a:pt x="3607436" y="443398"/>
                  <a:pt x="3618698" y="450913"/>
                  <a:pt x="3633713" y="439640"/>
                </a:cubicBezTo>
                <a:cubicBezTo>
                  <a:pt x="3641221" y="435883"/>
                  <a:pt x="3648728" y="432125"/>
                  <a:pt x="3656236" y="439640"/>
                </a:cubicBezTo>
                <a:cubicBezTo>
                  <a:pt x="3656236" y="439640"/>
                  <a:pt x="3663744" y="439640"/>
                  <a:pt x="3667498" y="439640"/>
                </a:cubicBezTo>
                <a:cubicBezTo>
                  <a:pt x="3693775" y="428367"/>
                  <a:pt x="3720052" y="420852"/>
                  <a:pt x="3750082" y="413337"/>
                </a:cubicBezTo>
                <a:cubicBezTo>
                  <a:pt x="3757590" y="409579"/>
                  <a:pt x="3765097" y="398306"/>
                  <a:pt x="3776359" y="394549"/>
                </a:cubicBezTo>
                <a:cubicBezTo>
                  <a:pt x="3776359" y="390791"/>
                  <a:pt x="3772605" y="390791"/>
                  <a:pt x="3772605" y="387034"/>
                </a:cubicBezTo>
                <a:cubicBezTo>
                  <a:pt x="3783866" y="390791"/>
                  <a:pt x="3791374" y="394549"/>
                  <a:pt x="3802636" y="394549"/>
                </a:cubicBezTo>
                <a:cubicBezTo>
                  <a:pt x="3810143" y="390791"/>
                  <a:pt x="3821406" y="383276"/>
                  <a:pt x="3828912" y="379519"/>
                </a:cubicBezTo>
                <a:cubicBezTo>
                  <a:pt x="3832666" y="372003"/>
                  <a:pt x="3821406" y="356973"/>
                  <a:pt x="3843929" y="356973"/>
                </a:cubicBezTo>
                <a:cubicBezTo>
                  <a:pt x="3843929" y="364488"/>
                  <a:pt x="3843929" y="372003"/>
                  <a:pt x="3843929" y="375761"/>
                </a:cubicBezTo>
                <a:cubicBezTo>
                  <a:pt x="3855189" y="379519"/>
                  <a:pt x="3870205" y="383276"/>
                  <a:pt x="3881466" y="387034"/>
                </a:cubicBezTo>
                <a:cubicBezTo>
                  <a:pt x="3888974" y="387034"/>
                  <a:pt x="3892728" y="383276"/>
                  <a:pt x="3900235" y="379519"/>
                </a:cubicBezTo>
                <a:cubicBezTo>
                  <a:pt x="3915251" y="372003"/>
                  <a:pt x="3930266" y="356973"/>
                  <a:pt x="3949035" y="349458"/>
                </a:cubicBezTo>
                <a:cubicBezTo>
                  <a:pt x="3952789" y="349458"/>
                  <a:pt x="3956543" y="353215"/>
                  <a:pt x="3960297" y="353215"/>
                </a:cubicBezTo>
                <a:cubicBezTo>
                  <a:pt x="3975312" y="364488"/>
                  <a:pt x="3986574" y="364488"/>
                  <a:pt x="3997835" y="349458"/>
                </a:cubicBezTo>
                <a:cubicBezTo>
                  <a:pt x="4005343" y="338185"/>
                  <a:pt x="4009097" y="326912"/>
                  <a:pt x="4012850" y="315639"/>
                </a:cubicBezTo>
                <a:cubicBezTo>
                  <a:pt x="4016604" y="319397"/>
                  <a:pt x="4020358" y="323154"/>
                  <a:pt x="4024112" y="326912"/>
                </a:cubicBezTo>
                <a:cubicBezTo>
                  <a:pt x="4024112" y="323154"/>
                  <a:pt x="4020358" y="319397"/>
                  <a:pt x="4020358" y="319397"/>
                </a:cubicBezTo>
                <a:cubicBezTo>
                  <a:pt x="4050389" y="300609"/>
                  <a:pt x="4080419" y="281821"/>
                  <a:pt x="4110450" y="263033"/>
                </a:cubicBezTo>
                <a:cubicBezTo>
                  <a:pt x="4110450" y="263033"/>
                  <a:pt x="4114204" y="263033"/>
                  <a:pt x="4114204" y="263033"/>
                </a:cubicBezTo>
                <a:cubicBezTo>
                  <a:pt x="4110450" y="270548"/>
                  <a:pt x="4106696" y="274305"/>
                  <a:pt x="4102942" y="281821"/>
                </a:cubicBezTo>
                <a:cubicBezTo>
                  <a:pt x="4114204" y="293093"/>
                  <a:pt x="4125465" y="296851"/>
                  <a:pt x="4136727" y="285578"/>
                </a:cubicBezTo>
                <a:cubicBezTo>
                  <a:pt x="4151742" y="296851"/>
                  <a:pt x="4155496" y="323154"/>
                  <a:pt x="4178019" y="311882"/>
                </a:cubicBezTo>
                <a:cubicBezTo>
                  <a:pt x="4185527" y="319397"/>
                  <a:pt x="4193035" y="323154"/>
                  <a:pt x="4200542" y="334427"/>
                </a:cubicBezTo>
                <a:cubicBezTo>
                  <a:pt x="4208050" y="319397"/>
                  <a:pt x="4211804" y="308124"/>
                  <a:pt x="4219312" y="296851"/>
                </a:cubicBezTo>
                <a:cubicBezTo>
                  <a:pt x="4200542" y="289336"/>
                  <a:pt x="4185527" y="281821"/>
                  <a:pt x="4170512" y="274305"/>
                </a:cubicBezTo>
                <a:cubicBezTo>
                  <a:pt x="4166758" y="274305"/>
                  <a:pt x="4166758" y="263033"/>
                  <a:pt x="4170512" y="263033"/>
                </a:cubicBezTo>
                <a:cubicBezTo>
                  <a:pt x="4226819" y="217941"/>
                  <a:pt x="4283127" y="176608"/>
                  <a:pt x="4339435" y="135274"/>
                </a:cubicBezTo>
                <a:cubicBezTo>
                  <a:pt x="4339435" y="135274"/>
                  <a:pt x="4339435" y="135274"/>
                  <a:pt x="4346942" y="135274"/>
                </a:cubicBezTo>
                <a:cubicBezTo>
                  <a:pt x="4339435" y="142789"/>
                  <a:pt x="4331927" y="150304"/>
                  <a:pt x="4328173" y="161577"/>
                </a:cubicBezTo>
                <a:cubicBezTo>
                  <a:pt x="4328173" y="161577"/>
                  <a:pt x="4328173" y="161577"/>
                  <a:pt x="4331927" y="165335"/>
                </a:cubicBezTo>
                <a:cubicBezTo>
                  <a:pt x="4346942" y="157820"/>
                  <a:pt x="4365712" y="150304"/>
                  <a:pt x="4384480" y="142789"/>
                </a:cubicBezTo>
                <a:cubicBezTo>
                  <a:pt x="4376973" y="124001"/>
                  <a:pt x="4384480" y="112728"/>
                  <a:pt x="4407003" y="108971"/>
                </a:cubicBezTo>
                <a:cubicBezTo>
                  <a:pt x="4414511" y="105213"/>
                  <a:pt x="4425772" y="108971"/>
                  <a:pt x="4425772" y="93940"/>
                </a:cubicBezTo>
                <a:cubicBezTo>
                  <a:pt x="4425772" y="90183"/>
                  <a:pt x="4425772" y="90183"/>
                  <a:pt x="4429526" y="86425"/>
                </a:cubicBezTo>
                <a:cubicBezTo>
                  <a:pt x="4478326" y="60122"/>
                  <a:pt x="4530880" y="30061"/>
                  <a:pt x="457968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15398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04"/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12188824" cy="6858000"/>
          </a:xfrm>
          <a:custGeom>
            <a:avLst/>
            <a:gdLst>
              <a:gd name="connsiteX0" fmla="*/ 487201 w 12188824"/>
              <a:gd name="connsiteY0" fmla="*/ 6312906 h 6858000"/>
              <a:gd name="connsiteX1" fmla="*/ 604850 w 12188824"/>
              <a:gd name="connsiteY1" fmla="*/ 6313430 h 6858000"/>
              <a:gd name="connsiteX2" fmla="*/ 1161431 w 12188824"/>
              <a:gd name="connsiteY2" fmla="*/ 6494553 h 6858000"/>
              <a:gd name="connsiteX3" fmla="*/ 2089444 w 12188824"/>
              <a:gd name="connsiteY3" fmla="*/ 6827073 h 6858000"/>
              <a:gd name="connsiteX4" fmla="*/ 2189688 w 12188824"/>
              <a:gd name="connsiteY4" fmla="*/ 6858000 h 6858000"/>
              <a:gd name="connsiteX5" fmla="*/ 1080257 w 12188824"/>
              <a:gd name="connsiteY5" fmla="*/ 6858000 h 6858000"/>
              <a:gd name="connsiteX6" fmla="*/ 1073714 w 12188824"/>
              <a:gd name="connsiteY6" fmla="*/ 6854971 h 6858000"/>
              <a:gd name="connsiteX7" fmla="*/ 297023 w 12188824"/>
              <a:gd name="connsiteY7" fmla="*/ 6609309 h 6858000"/>
              <a:gd name="connsiteX8" fmla="*/ 686388 w 12188824"/>
              <a:gd name="connsiteY8" fmla="*/ 6813530 h 6858000"/>
              <a:gd name="connsiteX9" fmla="*/ 757474 w 12188824"/>
              <a:gd name="connsiteY9" fmla="*/ 6858000 h 6858000"/>
              <a:gd name="connsiteX10" fmla="*/ 165505 w 12188824"/>
              <a:gd name="connsiteY10" fmla="*/ 6858000 h 6858000"/>
              <a:gd name="connsiteX11" fmla="*/ 112098 w 12188824"/>
              <a:gd name="connsiteY11" fmla="*/ 6841794 h 6858000"/>
              <a:gd name="connsiteX12" fmla="*/ 1 w 12188824"/>
              <a:gd name="connsiteY12" fmla="*/ 6811642 h 6858000"/>
              <a:gd name="connsiteX13" fmla="*/ 1 w 12188824"/>
              <a:gd name="connsiteY13" fmla="*/ 6391876 h 6858000"/>
              <a:gd name="connsiteX14" fmla="*/ 487201 w 12188824"/>
              <a:gd name="connsiteY14" fmla="*/ 6312906 h 6858000"/>
              <a:gd name="connsiteX15" fmla="*/ 3824290 w 12188824"/>
              <a:gd name="connsiteY15" fmla="*/ 6178549 h 6858000"/>
              <a:gd name="connsiteX16" fmla="*/ 4857059 w 12188824"/>
              <a:gd name="connsiteY16" fmla="*/ 6814803 h 6858000"/>
              <a:gd name="connsiteX17" fmla="*/ 4881229 w 12188824"/>
              <a:gd name="connsiteY17" fmla="*/ 6858000 h 6858000"/>
              <a:gd name="connsiteX18" fmla="*/ 4344536 w 12188824"/>
              <a:gd name="connsiteY18" fmla="*/ 6858000 h 6858000"/>
              <a:gd name="connsiteX19" fmla="*/ 4339870 w 12188824"/>
              <a:gd name="connsiteY19" fmla="*/ 6844514 h 6858000"/>
              <a:gd name="connsiteX20" fmla="*/ 3824290 w 12188824"/>
              <a:gd name="connsiteY20" fmla="*/ 6178549 h 6858000"/>
              <a:gd name="connsiteX21" fmla="*/ 644695 w 12188824"/>
              <a:gd name="connsiteY21" fmla="*/ 5635651 h 6858000"/>
              <a:gd name="connsiteX22" fmla="*/ 1059181 w 12188824"/>
              <a:gd name="connsiteY22" fmla="*/ 5770833 h 6858000"/>
              <a:gd name="connsiteX23" fmla="*/ 2324101 w 12188824"/>
              <a:gd name="connsiteY23" fmla="*/ 6707187 h 6858000"/>
              <a:gd name="connsiteX24" fmla="*/ 1253491 w 12188824"/>
              <a:gd name="connsiteY24" fmla="*/ 6323584 h 6858000"/>
              <a:gd name="connsiteX25" fmla="*/ 1 w 12188824"/>
              <a:gd name="connsiteY25" fmla="*/ 6160477 h 6858000"/>
              <a:gd name="connsiteX26" fmla="*/ 1 w 12188824"/>
              <a:gd name="connsiteY26" fmla="*/ 5770833 h 6858000"/>
              <a:gd name="connsiteX27" fmla="*/ 644695 w 12188824"/>
              <a:gd name="connsiteY27" fmla="*/ 5635651 h 6858000"/>
              <a:gd name="connsiteX28" fmla="*/ 11921370 w 12188824"/>
              <a:gd name="connsiteY28" fmla="*/ 5634037 h 6858000"/>
              <a:gd name="connsiteX29" fmla="*/ 12000651 w 12188824"/>
              <a:gd name="connsiteY29" fmla="*/ 6855514 h 6858000"/>
              <a:gd name="connsiteX30" fmla="*/ 12000853 w 12188824"/>
              <a:gd name="connsiteY30" fmla="*/ 6858000 h 6858000"/>
              <a:gd name="connsiteX31" fmla="*/ 11890798 w 12188824"/>
              <a:gd name="connsiteY31" fmla="*/ 6858000 h 6858000"/>
              <a:gd name="connsiteX32" fmla="*/ 11905027 w 12188824"/>
              <a:gd name="connsiteY32" fmla="*/ 6706363 h 6858000"/>
              <a:gd name="connsiteX33" fmla="*/ 11921370 w 12188824"/>
              <a:gd name="connsiteY33" fmla="*/ 5634037 h 6858000"/>
              <a:gd name="connsiteX34" fmla="*/ 804273 w 12188824"/>
              <a:gd name="connsiteY34" fmla="*/ 5156288 h 6858000"/>
              <a:gd name="connsiteX35" fmla="*/ 1378782 w 12188824"/>
              <a:gd name="connsiteY35" fmla="*/ 5265635 h 6858000"/>
              <a:gd name="connsiteX36" fmla="*/ 2650917 w 12188824"/>
              <a:gd name="connsiteY36" fmla="*/ 6177590 h 6858000"/>
              <a:gd name="connsiteX37" fmla="*/ 3238899 w 12188824"/>
              <a:gd name="connsiteY37" fmla="*/ 6780401 h 6858000"/>
              <a:gd name="connsiteX38" fmla="*/ 3279941 w 12188824"/>
              <a:gd name="connsiteY38" fmla="*/ 6858000 h 6858000"/>
              <a:gd name="connsiteX39" fmla="*/ 2745386 w 12188824"/>
              <a:gd name="connsiteY39" fmla="*/ 6858000 h 6858000"/>
              <a:gd name="connsiteX40" fmla="*/ 2717392 w 12188824"/>
              <a:gd name="connsiteY40" fmla="*/ 6797387 h 6858000"/>
              <a:gd name="connsiteX41" fmla="*/ 2460477 w 12188824"/>
              <a:gd name="connsiteY41" fmla="*/ 6494660 h 6858000"/>
              <a:gd name="connsiteX42" fmla="*/ 1294989 w 12188824"/>
              <a:gd name="connsiteY42" fmla="*/ 5549488 h 6858000"/>
              <a:gd name="connsiteX43" fmla="*/ 1 w 12188824"/>
              <a:gd name="connsiteY43" fmla="*/ 5516271 h 6858000"/>
              <a:gd name="connsiteX44" fmla="*/ 1 w 12188824"/>
              <a:gd name="connsiteY44" fmla="*/ 5265635 h 6858000"/>
              <a:gd name="connsiteX45" fmla="*/ 804273 w 12188824"/>
              <a:gd name="connsiteY45" fmla="*/ 5156288 h 6858000"/>
              <a:gd name="connsiteX46" fmla="*/ 828618 w 12188824"/>
              <a:gd name="connsiteY46" fmla="*/ 4730057 h 6858000"/>
              <a:gd name="connsiteX47" fmla="*/ 1847472 w 12188824"/>
              <a:gd name="connsiteY47" fmla="*/ 4934780 h 6858000"/>
              <a:gd name="connsiteX48" fmla="*/ 3317831 w 12188824"/>
              <a:gd name="connsiteY48" fmla="*/ 5933912 h 6858000"/>
              <a:gd name="connsiteX49" fmla="*/ 3893970 w 12188824"/>
              <a:gd name="connsiteY49" fmla="*/ 6842465 h 6858000"/>
              <a:gd name="connsiteX50" fmla="*/ 3908362 w 12188824"/>
              <a:gd name="connsiteY50" fmla="*/ 6858000 h 6858000"/>
              <a:gd name="connsiteX51" fmla="*/ 3531750 w 12188824"/>
              <a:gd name="connsiteY51" fmla="*/ 6858000 h 6858000"/>
              <a:gd name="connsiteX52" fmla="*/ 3523648 w 12188824"/>
              <a:gd name="connsiteY52" fmla="*/ 6843667 h 6858000"/>
              <a:gd name="connsiteX53" fmla="*/ 2948337 w 12188824"/>
              <a:gd name="connsiteY53" fmla="*/ 6021449 h 6858000"/>
              <a:gd name="connsiteX54" fmla="*/ 1436077 w 12188824"/>
              <a:gd name="connsiteY54" fmla="*/ 5079669 h 6858000"/>
              <a:gd name="connsiteX55" fmla="*/ 1 w 12188824"/>
              <a:gd name="connsiteY55" fmla="*/ 5058540 h 6858000"/>
              <a:gd name="connsiteX56" fmla="*/ 1 w 12188824"/>
              <a:gd name="connsiteY56" fmla="*/ 4808002 h 6858000"/>
              <a:gd name="connsiteX57" fmla="*/ 828618 w 12188824"/>
              <a:gd name="connsiteY57" fmla="*/ 4730057 h 6858000"/>
              <a:gd name="connsiteX58" fmla="*/ 1847851 w 12188824"/>
              <a:gd name="connsiteY58" fmla="*/ 4692649 h 6858000"/>
              <a:gd name="connsiteX59" fmla="*/ 3032270 w 12188824"/>
              <a:gd name="connsiteY59" fmla="*/ 5163625 h 6858000"/>
              <a:gd name="connsiteX60" fmla="*/ 5389682 w 12188824"/>
              <a:gd name="connsiteY60" fmla="*/ 6205205 h 6858000"/>
              <a:gd name="connsiteX61" fmla="*/ 5945057 w 12188824"/>
              <a:gd name="connsiteY61" fmla="*/ 6665000 h 6858000"/>
              <a:gd name="connsiteX62" fmla="*/ 6055338 w 12188824"/>
              <a:gd name="connsiteY62" fmla="*/ 6858000 h 6858000"/>
              <a:gd name="connsiteX63" fmla="*/ 5194239 w 12188824"/>
              <a:gd name="connsiteY63" fmla="*/ 6858000 h 6858000"/>
              <a:gd name="connsiteX64" fmla="*/ 5183730 w 12188824"/>
              <a:gd name="connsiteY64" fmla="*/ 6825719 h 6858000"/>
              <a:gd name="connsiteX65" fmla="*/ 4985989 w 12188824"/>
              <a:gd name="connsiteY65" fmla="*/ 6476921 h 6858000"/>
              <a:gd name="connsiteX66" fmla="*/ 2948485 w 12188824"/>
              <a:gd name="connsiteY66" fmla="*/ 5465532 h 6858000"/>
              <a:gd name="connsiteX67" fmla="*/ 1847851 w 12188824"/>
              <a:gd name="connsiteY67" fmla="*/ 4692649 h 6858000"/>
              <a:gd name="connsiteX68" fmla="*/ 1477751 w 12188824"/>
              <a:gd name="connsiteY68" fmla="*/ 4058148 h 6858000"/>
              <a:gd name="connsiteX69" fmla="*/ 3823869 w 12188824"/>
              <a:gd name="connsiteY69" fmla="*/ 4912647 h 6858000"/>
              <a:gd name="connsiteX70" fmla="*/ 6158559 w 12188824"/>
              <a:gd name="connsiteY70" fmla="*/ 5830554 h 6858000"/>
              <a:gd name="connsiteX71" fmla="*/ 6920825 w 12188824"/>
              <a:gd name="connsiteY71" fmla="*/ 6853488 h 6858000"/>
              <a:gd name="connsiteX72" fmla="*/ 6920621 w 12188824"/>
              <a:gd name="connsiteY72" fmla="*/ 6858000 h 6858000"/>
              <a:gd name="connsiteX73" fmla="*/ 6458839 w 12188824"/>
              <a:gd name="connsiteY73" fmla="*/ 6858000 h 6858000"/>
              <a:gd name="connsiteX74" fmla="*/ 6458787 w 12188824"/>
              <a:gd name="connsiteY74" fmla="*/ 6857585 h 6858000"/>
              <a:gd name="connsiteX75" fmla="*/ 5423493 w 12188824"/>
              <a:gd name="connsiteY75" fmla="*/ 5933214 h 6858000"/>
              <a:gd name="connsiteX76" fmla="*/ 2810773 w 12188824"/>
              <a:gd name="connsiteY76" fmla="*/ 4746578 h 6858000"/>
              <a:gd name="connsiteX77" fmla="*/ 1 w 12188824"/>
              <a:gd name="connsiteY77" fmla="*/ 4601646 h 6858000"/>
              <a:gd name="connsiteX78" fmla="*/ 1477751 w 12188824"/>
              <a:gd name="connsiteY78" fmla="*/ 4058148 h 6858000"/>
              <a:gd name="connsiteX79" fmla="*/ 1823534 w 12188824"/>
              <a:gd name="connsiteY79" fmla="*/ 3666827 h 6858000"/>
              <a:gd name="connsiteX80" fmla="*/ 2453028 w 12188824"/>
              <a:gd name="connsiteY80" fmla="*/ 3705067 h 6858000"/>
              <a:gd name="connsiteX81" fmla="*/ 5606918 w 12188824"/>
              <a:gd name="connsiteY81" fmla="*/ 4728617 h 6858000"/>
              <a:gd name="connsiteX82" fmla="*/ 7420026 w 12188824"/>
              <a:gd name="connsiteY82" fmla="*/ 6494921 h 6858000"/>
              <a:gd name="connsiteX83" fmla="*/ 7455275 w 12188824"/>
              <a:gd name="connsiteY83" fmla="*/ 6724684 h 6858000"/>
              <a:gd name="connsiteX84" fmla="*/ 7466813 w 12188824"/>
              <a:gd name="connsiteY84" fmla="*/ 6858000 h 6858000"/>
              <a:gd name="connsiteX85" fmla="*/ 7201571 w 12188824"/>
              <a:gd name="connsiteY85" fmla="*/ 6858000 h 6858000"/>
              <a:gd name="connsiteX86" fmla="*/ 7150546 w 12188824"/>
              <a:gd name="connsiteY86" fmla="*/ 6721758 h 6858000"/>
              <a:gd name="connsiteX87" fmla="*/ 5652628 w 12188824"/>
              <a:gd name="connsiteY87" fmla="*/ 5275115 h 6858000"/>
              <a:gd name="connsiteX88" fmla="*/ 2849170 w 12188824"/>
              <a:gd name="connsiteY88" fmla="*/ 4058328 h 6858000"/>
              <a:gd name="connsiteX89" fmla="*/ 1 w 12188824"/>
              <a:gd name="connsiteY89" fmla="*/ 4224390 h 6858000"/>
              <a:gd name="connsiteX90" fmla="*/ 1 w 12188824"/>
              <a:gd name="connsiteY90" fmla="*/ 3922458 h 6858000"/>
              <a:gd name="connsiteX91" fmla="*/ 1823534 w 12188824"/>
              <a:gd name="connsiteY91" fmla="*/ 3666827 h 6858000"/>
              <a:gd name="connsiteX92" fmla="*/ 8116483 w 12188824"/>
              <a:gd name="connsiteY92" fmla="*/ 3065547 h 6858000"/>
              <a:gd name="connsiteX93" fmla="*/ 9110646 w 12188824"/>
              <a:gd name="connsiteY93" fmla="*/ 3627074 h 6858000"/>
              <a:gd name="connsiteX94" fmla="*/ 10093381 w 12188824"/>
              <a:gd name="connsiteY94" fmla="*/ 5408267 h 6858000"/>
              <a:gd name="connsiteX95" fmla="*/ 10109450 w 12188824"/>
              <a:gd name="connsiteY95" fmla="*/ 6681471 h 6858000"/>
              <a:gd name="connsiteX96" fmla="*/ 10113891 w 12188824"/>
              <a:gd name="connsiteY96" fmla="*/ 6858000 h 6858000"/>
              <a:gd name="connsiteX97" fmla="*/ 9779590 w 12188824"/>
              <a:gd name="connsiteY97" fmla="*/ 6858000 h 6858000"/>
              <a:gd name="connsiteX98" fmla="*/ 9780696 w 12188824"/>
              <a:gd name="connsiteY98" fmla="*/ 6759634 h 6858000"/>
              <a:gd name="connsiteX99" fmla="*/ 9750566 w 12188824"/>
              <a:gd name="connsiteY99" fmla="*/ 5873188 h 6858000"/>
              <a:gd name="connsiteX100" fmla="*/ 9110646 w 12188824"/>
              <a:gd name="connsiteY100" fmla="*/ 3971237 h 6858000"/>
              <a:gd name="connsiteX101" fmla="*/ 8116483 w 12188824"/>
              <a:gd name="connsiteY101" fmla="*/ 3065547 h 6858000"/>
              <a:gd name="connsiteX102" fmla="*/ 1 w 12188824"/>
              <a:gd name="connsiteY102" fmla="*/ 2921001 h 6858000"/>
              <a:gd name="connsiteX103" fmla="*/ 2186180 w 12188824"/>
              <a:gd name="connsiteY103" fmla="*/ 3156480 h 6858000"/>
              <a:gd name="connsiteX104" fmla="*/ 4288567 w 12188824"/>
              <a:gd name="connsiteY104" fmla="*/ 3666683 h 6858000"/>
              <a:gd name="connsiteX105" fmla="*/ 5476874 w 12188824"/>
              <a:gd name="connsiteY105" fmla="*/ 4333874 h 6858000"/>
              <a:gd name="connsiteX106" fmla="*/ 4147649 w 12188824"/>
              <a:gd name="connsiteY106" fmla="*/ 3953485 h 6858000"/>
              <a:gd name="connsiteX107" fmla="*/ 2323293 w 12188824"/>
              <a:gd name="connsiteY107" fmla="*/ 3518754 h 6858000"/>
              <a:gd name="connsiteX108" fmla="*/ 1 w 12188824"/>
              <a:gd name="connsiteY108" fmla="*/ 3666683 h 6858000"/>
              <a:gd name="connsiteX109" fmla="*/ 1 w 12188824"/>
              <a:gd name="connsiteY109" fmla="*/ 2921001 h 6858000"/>
              <a:gd name="connsiteX110" fmla="*/ 1 w 12188824"/>
              <a:gd name="connsiteY110" fmla="*/ 2557464 h 6858000"/>
              <a:gd name="connsiteX111" fmla="*/ 3824379 w 12188824"/>
              <a:gd name="connsiteY111" fmla="*/ 2732591 h 6858000"/>
              <a:gd name="connsiteX112" fmla="*/ 5934640 w 12188824"/>
              <a:gd name="connsiteY112" fmla="*/ 3789396 h 6858000"/>
              <a:gd name="connsiteX113" fmla="*/ 7629708 w 12188824"/>
              <a:gd name="connsiteY113" fmla="*/ 4948863 h 6858000"/>
              <a:gd name="connsiteX114" fmla="*/ 8248584 w 12188824"/>
              <a:gd name="connsiteY114" fmla="*/ 6714923 h 6858000"/>
              <a:gd name="connsiteX115" fmla="*/ 8257911 w 12188824"/>
              <a:gd name="connsiteY115" fmla="*/ 6858000 h 6858000"/>
              <a:gd name="connsiteX116" fmla="*/ 7647268 w 12188824"/>
              <a:gd name="connsiteY116" fmla="*/ 6858000 h 6858000"/>
              <a:gd name="connsiteX117" fmla="*/ 7642088 w 12188824"/>
              <a:gd name="connsiteY117" fmla="*/ 6802803 h 6858000"/>
              <a:gd name="connsiteX118" fmla="*/ 7298313 w 12188824"/>
              <a:gd name="connsiteY118" fmla="*/ 5474246 h 6858000"/>
              <a:gd name="connsiteX119" fmla="*/ 5980350 w 12188824"/>
              <a:gd name="connsiteY119" fmla="*/ 4453674 h 6858000"/>
              <a:gd name="connsiteX120" fmla="*/ 4643342 w 12188824"/>
              <a:gd name="connsiteY120" fmla="*/ 3517646 h 6858000"/>
              <a:gd name="connsiteX121" fmla="*/ 2414997 w 12188824"/>
              <a:gd name="connsiteY121" fmla="*/ 2919797 h 6858000"/>
              <a:gd name="connsiteX122" fmla="*/ 1 w 12188824"/>
              <a:gd name="connsiteY122" fmla="*/ 2557464 h 6858000"/>
              <a:gd name="connsiteX123" fmla="*/ 6497636 w 12188824"/>
              <a:gd name="connsiteY123" fmla="*/ 2268538 h 6858000"/>
              <a:gd name="connsiteX124" fmla="*/ 7628925 w 12188824"/>
              <a:gd name="connsiteY124" fmla="*/ 3047432 h 6858000"/>
              <a:gd name="connsiteX125" fmla="*/ 8996374 w 12188824"/>
              <a:gd name="connsiteY125" fmla="*/ 4242944 h 6858000"/>
              <a:gd name="connsiteX126" fmla="*/ 9639151 w 12188824"/>
              <a:gd name="connsiteY126" fmla="*/ 6698500 h 6858000"/>
              <a:gd name="connsiteX127" fmla="*/ 9659236 w 12188824"/>
              <a:gd name="connsiteY127" fmla="*/ 6858000 h 6858000"/>
              <a:gd name="connsiteX128" fmla="*/ 9249281 w 12188824"/>
              <a:gd name="connsiteY128" fmla="*/ 6858000 h 6858000"/>
              <a:gd name="connsiteX129" fmla="*/ 9250004 w 12188824"/>
              <a:gd name="connsiteY129" fmla="*/ 6810756 h 6858000"/>
              <a:gd name="connsiteX130" fmla="*/ 8950665 w 12188824"/>
              <a:gd name="connsiteY130" fmla="*/ 4840700 h 6858000"/>
              <a:gd name="connsiteX131" fmla="*/ 7373718 w 12188824"/>
              <a:gd name="connsiteY131" fmla="*/ 3415746 h 6858000"/>
              <a:gd name="connsiteX132" fmla="*/ 6497636 w 12188824"/>
              <a:gd name="connsiteY132" fmla="*/ 2268538 h 6858000"/>
              <a:gd name="connsiteX133" fmla="*/ 6448423 w 12188824"/>
              <a:gd name="connsiteY133" fmla="*/ 2249489 h 6858000"/>
              <a:gd name="connsiteX134" fmla="*/ 6497636 w 12188824"/>
              <a:gd name="connsiteY134" fmla="*/ 2268538 h 6858000"/>
              <a:gd name="connsiteX135" fmla="*/ 6448423 w 12188824"/>
              <a:gd name="connsiteY135" fmla="*/ 2249489 h 6858000"/>
              <a:gd name="connsiteX136" fmla="*/ 1 w 12188824"/>
              <a:gd name="connsiteY136" fmla="*/ 1579564 h 6858000"/>
              <a:gd name="connsiteX137" fmla="*/ 3538381 w 12188824"/>
              <a:gd name="connsiteY137" fmla="*/ 1851297 h 6858000"/>
              <a:gd name="connsiteX138" fmla="*/ 6094087 w 12188824"/>
              <a:gd name="connsiteY138" fmla="*/ 2557806 h 6858000"/>
              <a:gd name="connsiteX139" fmla="*/ 7373846 w 12188824"/>
              <a:gd name="connsiteY139" fmla="*/ 3844011 h 6858000"/>
              <a:gd name="connsiteX140" fmla="*/ 8836427 w 12188824"/>
              <a:gd name="connsiteY140" fmla="*/ 5329489 h 6858000"/>
              <a:gd name="connsiteX141" fmla="*/ 8961359 w 12188824"/>
              <a:gd name="connsiteY141" fmla="*/ 6509302 h 6858000"/>
              <a:gd name="connsiteX142" fmla="*/ 8976676 w 12188824"/>
              <a:gd name="connsiteY142" fmla="*/ 6858000 h 6858000"/>
              <a:gd name="connsiteX143" fmla="*/ 8579607 w 12188824"/>
              <a:gd name="connsiteY143" fmla="*/ 6858000 h 6858000"/>
              <a:gd name="connsiteX144" fmla="*/ 8585046 w 12188824"/>
              <a:gd name="connsiteY144" fmla="*/ 6796851 h 6858000"/>
              <a:gd name="connsiteX145" fmla="*/ 7830903 w 12188824"/>
              <a:gd name="connsiteY145" fmla="*/ 4692424 h 6858000"/>
              <a:gd name="connsiteX146" fmla="*/ 5956970 w 12188824"/>
              <a:gd name="connsiteY146" fmla="*/ 3415276 h 6858000"/>
              <a:gd name="connsiteX147" fmla="*/ 3694542 w 12188824"/>
              <a:gd name="connsiteY147" fmla="*/ 2412880 h 6858000"/>
              <a:gd name="connsiteX148" fmla="*/ 1 w 12188824"/>
              <a:gd name="connsiteY148" fmla="*/ 2110955 h 6858000"/>
              <a:gd name="connsiteX149" fmla="*/ 1 w 12188824"/>
              <a:gd name="connsiteY149" fmla="*/ 1579564 h 6858000"/>
              <a:gd name="connsiteX150" fmla="*/ 6094298 w 12188824"/>
              <a:gd name="connsiteY150" fmla="*/ 444500 h 6858000"/>
              <a:gd name="connsiteX151" fmla="*/ 7876855 w 12188824"/>
              <a:gd name="connsiteY151" fmla="*/ 1199299 h 6858000"/>
              <a:gd name="connsiteX152" fmla="*/ 8653867 w 12188824"/>
              <a:gd name="connsiteY152" fmla="*/ 2111095 h 6858000"/>
              <a:gd name="connsiteX153" fmla="*/ 10169803 w 12188824"/>
              <a:gd name="connsiteY153" fmla="*/ 3282543 h 6858000"/>
              <a:gd name="connsiteX154" fmla="*/ 11122024 w 12188824"/>
              <a:gd name="connsiteY154" fmla="*/ 5728089 h 6858000"/>
              <a:gd name="connsiteX155" fmla="*/ 11089887 w 12188824"/>
              <a:gd name="connsiteY155" fmla="*/ 6540347 h 6858000"/>
              <a:gd name="connsiteX156" fmla="*/ 11066859 w 12188824"/>
              <a:gd name="connsiteY156" fmla="*/ 6858000 h 6858000"/>
              <a:gd name="connsiteX157" fmla="*/ 10315251 w 12188824"/>
              <a:gd name="connsiteY157" fmla="*/ 6858000 h 6858000"/>
              <a:gd name="connsiteX158" fmla="*/ 10322158 w 12188824"/>
              <a:gd name="connsiteY158" fmla="*/ 6778769 h 6858000"/>
              <a:gd name="connsiteX159" fmla="*/ 10139332 w 12188824"/>
              <a:gd name="connsiteY159" fmla="*/ 4423797 h 6858000"/>
              <a:gd name="connsiteX160" fmla="*/ 8996666 w 12188824"/>
              <a:gd name="connsiteY160" fmla="*/ 3228197 h 6858000"/>
              <a:gd name="connsiteX161" fmla="*/ 7442642 w 12188824"/>
              <a:gd name="connsiteY161" fmla="*/ 2431130 h 6858000"/>
              <a:gd name="connsiteX162" fmla="*/ 3538538 w 12188824"/>
              <a:gd name="connsiteY162" fmla="*/ 909456 h 6858000"/>
              <a:gd name="connsiteX163" fmla="*/ 6376155 w 12188824"/>
              <a:gd name="connsiteY163" fmla="*/ 1307990 h 6858000"/>
              <a:gd name="connsiteX164" fmla="*/ 7705455 w 12188824"/>
              <a:gd name="connsiteY164" fmla="*/ 2111095 h 6858000"/>
              <a:gd name="connsiteX165" fmla="*/ 7629278 w 12188824"/>
              <a:gd name="connsiteY165" fmla="*/ 1543487 h 6858000"/>
              <a:gd name="connsiteX166" fmla="*/ 6094298 w 12188824"/>
              <a:gd name="connsiteY166" fmla="*/ 444500 h 6858000"/>
              <a:gd name="connsiteX167" fmla="*/ 0 w 12188824"/>
              <a:gd name="connsiteY167" fmla="*/ 444500 h 6858000"/>
              <a:gd name="connsiteX168" fmla="*/ 2620506 w 12188824"/>
              <a:gd name="connsiteY168" fmla="*/ 993871 h 6858000"/>
              <a:gd name="connsiteX169" fmla="*/ 5477161 w 12188824"/>
              <a:gd name="connsiteY169" fmla="*/ 1609649 h 6858000"/>
              <a:gd name="connsiteX170" fmla="*/ 6448423 w 12188824"/>
              <a:gd name="connsiteY170" fmla="*/ 2557464 h 6858000"/>
              <a:gd name="connsiteX171" fmla="*/ 2323414 w 12188824"/>
              <a:gd name="connsiteY171" fmla="*/ 1470796 h 6858000"/>
              <a:gd name="connsiteX172" fmla="*/ 0 w 12188824"/>
              <a:gd name="connsiteY172" fmla="*/ 1271574 h 6858000"/>
              <a:gd name="connsiteX173" fmla="*/ 0 w 12188824"/>
              <a:gd name="connsiteY173" fmla="*/ 444500 h 6858000"/>
              <a:gd name="connsiteX174" fmla="*/ 11837343 w 12188824"/>
              <a:gd name="connsiteY174" fmla="*/ 0 h 6858000"/>
              <a:gd name="connsiteX175" fmla="*/ 11977424 w 12188824"/>
              <a:gd name="connsiteY175" fmla="*/ 0 h 6858000"/>
              <a:gd name="connsiteX176" fmla="*/ 12022527 w 12188824"/>
              <a:gd name="connsiteY176" fmla="*/ 74991 h 6858000"/>
              <a:gd name="connsiteX177" fmla="*/ 12188823 w 12188824"/>
              <a:gd name="connsiteY177" fmla="*/ 336549 h 6858000"/>
              <a:gd name="connsiteX178" fmla="*/ 11944363 w 12188824"/>
              <a:gd name="connsiteY178" fmla="*/ 121233 h 6858000"/>
              <a:gd name="connsiteX179" fmla="*/ 10544481 w 12188824"/>
              <a:gd name="connsiteY179" fmla="*/ 0 h 6858000"/>
              <a:gd name="connsiteX180" fmla="*/ 11426367 w 12188824"/>
              <a:gd name="connsiteY180" fmla="*/ 0 h 6858000"/>
              <a:gd name="connsiteX181" fmla="*/ 11470781 w 12188824"/>
              <a:gd name="connsiteY181" fmla="*/ 44152 h 6858000"/>
              <a:gd name="connsiteX182" fmla="*/ 11533440 w 12188824"/>
              <a:gd name="connsiteY182" fmla="*/ 94345 h 6858000"/>
              <a:gd name="connsiteX183" fmla="*/ 12188824 w 12188824"/>
              <a:gd name="connsiteY183" fmla="*/ 1543727 h 6858000"/>
              <a:gd name="connsiteX184" fmla="*/ 12188824 w 12188824"/>
              <a:gd name="connsiteY184" fmla="*/ 2666999 h 6858000"/>
              <a:gd name="connsiteX185" fmla="*/ 11121921 w 12188824"/>
              <a:gd name="connsiteY185" fmla="*/ 710332 h 6858000"/>
              <a:gd name="connsiteX186" fmla="*/ 10568896 w 12188824"/>
              <a:gd name="connsiteY186" fmla="*/ 45088 h 6858000"/>
              <a:gd name="connsiteX187" fmla="*/ 10075802 w 12188824"/>
              <a:gd name="connsiteY187" fmla="*/ 0 h 6858000"/>
              <a:gd name="connsiteX188" fmla="*/ 10214000 w 12188824"/>
              <a:gd name="connsiteY188" fmla="*/ 0 h 6858000"/>
              <a:gd name="connsiteX189" fmla="*/ 10253570 w 12188824"/>
              <a:gd name="connsiteY189" fmla="*/ 53848 h 6858000"/>
              <a:gd name="connsiteX190" fmla="*/ 10387011 w 12188824"/>
              <a:gd name="connsiteY190" fmla="*/ 236537 h 6858000"/>
              <a:gd name="connsiteX191" fmla="*/ 10129793 w 12188824"/>
              <a:gd name="connsiteY191" fmla="*/ 43537 h 6858000"/>
              <a:gd name="connsiteX192" fmla="*/ 9136561 w 12188824"/>
              <a:gd name="connsiteY192" fmla="*/ 0 h 6858000"/>
              <a:gd name="connsiteX193" fmla="*/ 9838888 w 12188824"/>
              <a:gd name="connsiteY193" fmla="*/ 0 h 6858000"/>
              <a:gd name="connsiteX194" fmla="*/ 9855757 w 12188824"/>
              <a:gd name="connsiteY194" fmla="*/ 18592 h 6858000"/>
              <a:gd name="connsiteX195" fmla="*/ 10892424 w 12188824"/>
              <a:gd name="connsiteY195" fmla="*/ 1053961 h 6858000"/>
              <a:gd name="connsiteX196" fmla="*/ 11718924 w 12188824"/>
              <a:gd name="connsiteY196" fmla="*/ 2339974 h 6858000"/>
              <a:gd name="connsiteX197" fmla="*/ 10458226 w 12188824"/>
              <a:gd name="connsiteY197" fmla="*/ 1126413 h 6858000"/>
              <a:gd name="connsiteX198" fmla="*/ 9202368 w 12188824"/>
              <a:gd name="connsiteY198" fmla="*/ 36400 h 6858000"/>
              <a:gd name="connsiteX199" fmla="*/ 8257215 w 12188824"/>
              <a:gd name="connsiteY199" fmla="*/ 0 h 6858000"/>
              <a:gd name="connsiteX200" fmla="*/ 8367667 w 12188824"/>
              <a:gd name="connsiteY200" fmla="*/ 0 h 6858000"/>
              <a:gd name="connsiteX201" fmla="*/ 8378767 w 12188824"/>
              <a:gd name="connsiteY201" fmla="*/ 2472 h 6858000"/>
              <a:gd name="connsiteX202" fmla="*/ 9453243 w 12188824"/>
              <a:gd name="connsiteY202" fmla="*/ 456791 h 6858000"/>
              <a:gd name="connsiteX203" fmla="*/ 10550523 w 12188824"/>
              <a:gd name="connsiteY203" fmla="*/ 1543819 h 6858000"/>
              <a:gd name="connsiteX204" fmla="*/ 11807823 w 12188824"/>
              <a:gd name="connsiteY204" fmla="*/ 3011307 h 6858000"/>
              <a:gd name="connsiteX205" fmla="*/ 12188823 w 12188824"/>
              <a:gd name="connsiteY205" fmla="*/ 3666543 h 6858000"/>
              <a:gd name="connsiteX206" fmla="*/ 12188823 w 12188824"/>
              <a:gd name="connsiteY206" fmla="*/ 6399212 h 6858000"/>
              <a:gd name="connsiteX207" fmla="*/ 11998323 w 12188824"/>
              <a:gd name="connsiteY207" fmla="*/ 5254813 h 6858000"/>
              <a:gd name="connsiteX208" fmla="*/ 11556363 w 12188824"/>
              <a:gd name="connsiteY208" fmla="*/ 3627289 h 6858000"/>
              <a:gd name="connsiteX209" fmla="*/ 10504803 w 12188824"/>
              <a:gd name="connsiteY209" fmla="*/ 2014865 h 6858000"/>
              <a:gd name="connsiteX210" fmla="*/ 9498963 w 12188824"/>
              <a:gd name="connsiteY210" fmla="*/ 1072773 h 6858000"/>
              <a:gd name="connsiteX211" fmla="*/ 8294209 w 12188824"/>
              <a:gd name="connsiteY211" fmla="*/ 15369 h 6858000"/>
              <a:gd name="connsiteX212" fmla="*/ 4417656 w 12188824"/>
              <a:gd name="connsiteY212" fmla="*/ 0 h 6858000"/>
              <a:gd name="connsiteX213" fmla="*/ 7637424 w 12188824"/>
              <a:gd name="connsiteY213" fmla="*/ 0 h 6858000"/>
              <a:gd name="connsiteX214" fmla="*/ 7730256 w 12188824"/>
              <a:gd name="connsiteY214" fmla="*/ 38252 h 6858000"/>
              <a:gd name="connsiteX215" fmla="*/ 8699699 w 12188824"/>
              <a:gd name="connsiteY215" fmla="*/ 637647 h 6858000"/>
              <a:gd name="connsiteX216" fmla="*/ 10322322 w 12188824"/>
              <a:gd name="connsiteY216" fmla="*/ 2111030 h 6858000"/>
              <a:gd name="connsiteX217" fmla="*/ 11579284 w 12188824"/>
              <a:gd name="connsiteY217" fmla="*/ 4423757 h 6858000"/>
              <a:gd name="connsiteX218" fmla="*/ 11669272 w 12188824"/>
              <a:gd name="connsiteY218" fmla="*/ 6724124 h 6858000"/>
              <a:gd name="connsiteX219" fmla="*/ 11652496 w 12188824"/>
              <a:gd name="connsiteY219" fmla="*/ 6858000 h 6858000"/>
              <a:gd name="connsiteX220" fmla="*/ 11329840 w 12188824"/>
              <a:gd name="connsiteY220" fmla="*/ 6858000 h 6858000"/>
              <a:gd name="connsiteX221" fmla="*/ 11346818 w 12188824"/>
              <a:gd name="connsiteY221" fmla="*/ 6669448 h 6858000"/>
              <a:gd name="connsiteX222" fmla="*/ 11305038 w 12188824"/>
              <a:gd name="connsiteY222" fmla="*/ 4592833 h 6858000"/>
              <a:gd name="connsiteX223" fmla="*/ 9522438 w 12188824"/>
              <a:gd name="connsiteY223" fmla="*/ 2412952 h 6858000"/>
              <a:gd name="connsiteX224" fmla="*/ 8387363 w 12188824"/>
              <a:gd name="connsiteY224" fmla="*/ 1253569 h 6858000"/>
              <a:gd name="connsiteX225" fmla="*/ 6345752 w 12188824"/>
              <a:gd name="connsiteY225" fmla="*/ 335725 h 6858000"/>
              <a:gd name="connsiteX226" fmla="*/ 4623940 w 12188824"/>
              <a:gd name="connsiteY226" fmla="*/ 14106 h 6858000"/>
              <a:gd name="connsiteX227" fmla="*/ 0 w 12188824"/>
              <a:gd name="connsiteY227" fmla="*/ 0 h 6858000"/>
              <a:gd name="connsiteX228" fmla="*/ 1869907 w 12188824"/>
              <a:gd name="connsiteY228" fmla="*/ 0 h 6858000"/>
              <a:gd name="connsiteX229" fmla="*/ 2189488 w 12188824"/>
              <a:gd name="connsiteY229" fmla="*/ 76465 h 6858000"/>
              <a:gd name="connsiteX230" fmla="*/ 4478951 w 12188824"/>
              <a:gd name="connsiteY230" fmla="*/ 402184 h 6858000"/>
              <a:gd name="connsiteX231" fmla="*/ 6093813 w 12188824"/>
              <a:gd name="connsiteY231" fmla="*/ 776590 h 6858000"/>
              <a:gd name="connsiteX232" fmla="*/ 7080248 w 12188824"/>
              <a:gd name="connsiteY232" fmla="*/ 1398588 h 6858000"/>
              <a:gd name="connsiteX233" fmla="*/ 3987639 w 12188824"/>
              <a:gd name="connsiteY233" fmla="*/ 692047 h 6858000"/>
              <a:gd name="connsiteX234" fmla="*/ 1363491 w 12188824"/>
              <a:gd name="connsiteY234" fmla="*/ 432378 h 6858000"/>
              <a:gd name="connsiteX235" fmla="*/ 0 w 12188824"/>
              <a:gd name="connsiteY235" fmla="*/ 51932 h 6858000"/>
              <a:gd name="connsiteX236" fmla="*/ 0 w 12188824"/>
              <a:gd name="connsiteY236" fmla="*/ 1085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</a:cxnLst>
            <a:rect l="l" t="t" r="r" b="b"/>
            <a:pathLst>
              <a:path w="12188824" h="6858000">
                <a:moveTo>
                  <a:pt x="487201" y="6312906"/>
                </a:moveTo>
                <a:cubicBezTo>
                  <a:pt x="525563" y="6311688"/>
                  <a:pt x="564944" y="6311734"/>
                  <a:pt x="604850" y="6313430"/>
                </a:cubicBezTo>
                <a:cubicBezTo>
                  <a:pt x="796401" y="6321569"/>
                  <a:pt x="1000068" y="6367717"/>
                  <a:pt x="1161431" y="6494553"/>
                </a:cubicBezTo>
                <a:cubicBezTo>
                  <a:pt x="1484155" y="6745960"/>
                  <a:pt x="1826158" y="6761248"/>
                  <a:pt x="2089444" y="6827073"/>
                </a:cubicBezTo>
                <a:lnTo>
                  <a:pt x="2189688" y="6858000"/>
                </a:lnTo>
                <a:lnTo>
                  <a:pt x="1080257" y="6858000"/>
                </a:lnTo>
                <a:lnTo>
                  <a:pt x="1073714" y="6854971"/>
                </a:lnTo>
                <a:cubicBezTo>
                  <a:pt x="839360" y="6740250"/>
                  <a:pt x="589760" y="6599872"/>
                  <a:pt x="297023" y="6609309"/>
                </a:cubicBezTo>
                <a:cubicBezTo>
                  <a:pt x="297023" y="6609309"/>
                  <a:pt x="484566" y="6694622"/>
                  <a:pt x="686388" y="6813530"/>
                </a:cubicBezTo>
                <a:lnTo>
                  <a:pt x="757474" y="6858000"/>
                </a:lnTo>
                <a:lnTo>
                  <a:pt x="165505" y="6858000"/>
                </a:lnTo>
                <a:lnTo>
                  <a:pt x="112098" y="6841794"/>
                </a:lnTo>
                <a:cubicBezTo>
                  <a:pt x="43793" y="6822212"/>
                  <a:pt x="1" y="6811642"/>
                  <a:pt x="1" y="6811642"/>
                </a:cubicBezTo>
                <a:cubicBezTo>
                  <a:pt x="1" y="6811642"/>
                  <a:pt x="1" y="6811642"/>
                  <a:pt x="1" y="6391876"/>
                </a:cubicBezTo>
                <a:cubicBezTo>
                  <a:pt x="1" y="6391876"/>
                  <a:pt x="218662" y="6321429"/>
                  <a:pt x="487201" y="6312906"/>
                </a:cubicBezTo>
                <a:close/>
                <a:moveTo>
                  <a:pt x="3824290" y="6178549"/>
                </a:moveTo>
                <a:cubicBezTo>
                  <a:pt x="4295433" y="6305319"/>
                  <a:pt x="4689481" y="6550935"/>
                  <a:pt x="4857059" y="6814803"/>
                </a:cubicBezTo>
                <a:lnTo>
                  <a:pt x="4881229" y="6858000"/>
                </a:lnTo>
                <a:lnTo>
                  <a:pt x="4344536" y="6858000"/>
                </a:lnTo>
                <a:lnTo>
                  <a:pt x="4339870" y="6844514"/>
                </a:lnTo>
                <a:cubicBezTo>
                  <a:pt x="4192638" y="6480759"/>
                  <a:pt x="3824290" y="6178549"/>
                  <a:pt x="3824290" y="6178549"/>
                </a:cubicBezTo>
                <a:close/>
                <a:moveTo>
                  <a:pt x="644695" y="5635651"/>
                </a:moveTo>
                <a:cubicBezTo>
                  <a:pt x="792035" y="5639748"/>
                  <a:pt x="940119" y="5675498"/>
                  <a:pt x="1059181" y="5770833"/>
                </a:cubicBezTo>
                <a:cubicBezTo>
                  <a:pt x="1443992" y="6072882"/>
                  <a:pt x="1630681" y="6535019"/>
                  <a:pt x="2324101" y="6707187"/>
                </a:cubicBezTo>
                <a:cubicBezTo>
                  <a:pt x="2324101" y="6707187"/>
                  <a:pt x="1653541" y="6695105"/>
                  <a:pt x="1253491" y="6323584"/>
                </a:cubicBezTo>
                <a:cubicBezTo>
                  <a:pt x="849631" y="5955083"/>
                  <a:pt x="1" y="6160477"/>
                  <a:pt x="1" y="6160477"/>
                </a:cubicBezTo>
                <a:cubicBezTo>
                  <a:pt x="1" y="6160477"/>
                  <a:pt x="1" y="6160477"/>
                  <a:pt x="1" y="5770833"/>
                </a:cubicBezTo>
                <a:cubicBezTo>
                  <a:pt x="1" y="5770833"/>
                  <a:pt x="320547" y="5626639"/>
                  <a:pt x="644695" y="5635651"/>
                </a:cubicBezTo>
                <a:close/>
                <a:moveTo>
                  <a:pt x="11921370" y="5634037"/>
                </a:moveTo>
                <a:cubicBezTo>
                  <a:pt x="11921370" y="5634037"/>
                  <a:pt x="11951936" y="6229677"/>
                  <a:pt x="12000651" y="6855514"/>
                </a:cubicBezTo>
                <a:lnTo>
                  <a:pt x="12000853" y="6858000"/>
                </a:lnTo>
                <a:lnTo>
                  <a:pt x="11890798" y="6858000"/>
                </a:lnTo>
                <a:lnTo>
                  <a:pt x="11905027" y="6706363"/>
                </a:lnTo>
                <a:cubicBezTo>
                  <a:pt x="11932116" y="6348626"/>
                  <a:pt x="11935697" y="5915249"/>
                  <a:pt x="11921370" y="5634037"/>
                </a:cubicBezTo>
                <a:close/>
                <a:moveTo>
                  <a:pt x="804273" y="5156288"/>
                </a:moveTo>
                <a:cubicBezTo>
                  <a:pt x="1016531" y="5163436"/>
                  <a:pt x="1227382" y="5195426"/>
                  <a:pt x="1378782" y="5265635"/>
                </a:cubicBezTo>
                <a:cubicBezTo>
                  <a:pt x="1782513" y="5449838"/>
                  <a:pt x="2163392" y="5969229"/>
                  <a:pt x="2650917" y="6177590"/>
                </a:cubicBezTo>
                <a:cubicBezTo>
                  <a:pt x="2894680" y="6281770"/>
                  <a:pt x="3090832" y="6524103"/>
                  <a:pt x="3238899" y="6780401"/>
                </a:cubicBezTo>
                <a:lnTo>
                  <a:pt x="3279941" y="6858000"/>
                </a:lnTo>
                <a:lnTo>
                  <a:pt x="2745386" y="6858000"/>
                </a:lnTo>
                <a:lnTo>
                  <a:pt x="2717392" y="6797387"/>
                </a:lnTo>
                <a:cubicBezTo>
                  <a:pt x="2648298" y="6660556"/>
                  <a:pt x="2567124" y="6552790"/>
                  <a:pt x="2460477" y="6494660"/>
                </a:cubicBezTo>
                <a:cubicBezTo>
                  <a:pt x="2037702" y="6259122"/>
                  <a:pt x="1824410" y="5869578"/>
                  <a:pt x="1294989" y="5549488"/>
                </a:cubicBezTo>
                <a:cubicBezTo>
                  <a:pt x="765567" y="5229398"/>
                  <a:pt x="1" y="5516271"/>
                  <a:pt x="1" y="5516271"/>
                </a:cubicBezTo>
                <a:cubicBezTo>
                  <a:pt x="1" y="5516271"/>
                  <a:pt x="1" y="5516271"/>
                  <a:pt x="1" y="5265635"/>
                </a:cubicBezTo>
                <a:cubicBezTo>
                  <a:pt x="92840" y="5201466"/>
                  <a:pt x="450509" y="5144374"/>
                  <a:pt x="804273" y="5156288"/>
                </a:cubicBezTo>
                <a:close/>
                <a:moveTo>
                  <a:pt x="828618" y="4730057"/>
                </a:moveTo>
                <a:cubicBezTo>
                  <a:pt x="1269543" y="4727257"/>
                  <a:pt x="1652250" y="4793287"/>
                  <a:pt x="1847472" y="4934780"/>
                </a:cubicBezTo>
                <a:cubicBezTo>
                  <a:pt x="2175065" y="5176262"/>
                  <a:pt x="2510276" y="5550559"/>
                  <a:pt x="3317831" y="5933912"/>
                </a:cubicBezTo>
                <a:cubicBezTo>
                  <a:pt x="3896356" y="6208409"/>
                  <a:pt x="3698158" y="6591679"/>
                  <a:pt x="3893970" y="6842465"/>
                </a:cubicBezTo>
                <a:lnTo>
                  <a:pt x="3908362" y="6858000"/>
                </a:lnTo>
                <a:lnTo>
                  <a:pt x="3531750" y="6858000"/>
                </a:lnTo>
                <a:lnTo>
                  <a:pt x="3523648" y="6843667"/>
                </a:lnTo>
                <a:cubicBezTo>
                  <a:pt x="3368303" y="6524599"/>
                  <a:pt x="3342591" y="6222936"/>
                  <a:pt x="2948337" y="6021449"/>
                </a:cubicBezTo>
                <a:cubicBezTo>
                  <a:pt x="2312197" y="5698467"/>
                  <a:pt x="2072216" y="5306059"/>
                  <a:pt x="1436077" y="5079669"/>
                </a:cubicBezTo>
                <a:cubicBezTo>
                  <a:pt x="731371" y="4832150"/>
                  <a:pt x="1" y="5058540"/>
                  <a:pt x="1" y="5058540"/>
                </a:cubicBezTo>
                <a:cubicBezTo>
                  <a:pt x="1" y="5058540"/>
                  <a:pt x="1" y="5058540"/>
                  <a:pt x="1" y="4808002"/>
                </a:cubicBezTo>
                <a:cubicBezTo>
                  <a:pt x="278551" y="4758197"/>
                  <a:pt x="564063" y="4731737"/>
                  <a:pt x="828618" y="4730057"/>
                </a:cubicBezTo>
                <a:close/>
                <a:moveTo>
                  <a:pt x="1847851" y="4692649"/>
                </a:moveTo>
                <a:cubicBezTo>
                  <a:pt x="1847851" y="4692649"/>
                  <a:pt x="2674279" y="4810393"/>
                  <a:pt x="3032270" y="5163625"/>
                </a:cubicBezTo>
                <a:cubicBezTo>
                  <a:pt x="3394070" y="5516856"/>
                  <a:pt x="4730825" y="5936507"/>
                  <a:pt x="5389682" y="6205205"/>
                </a:cubicBezTo>
                <a:cubicBezTo>
                  <a:pt x="5635326" y="6307099"/>
                  <a:pt x="5816166" y="6474799"/>
                  <a:pt x="5945057" y="6665000"/>
                </a:cubicBezTo>
                <a:lnTo>
                  <a:pt x="6055338" y="6858000"/>
                </a:lnTo>
                <a:lnTo>
                  <a:pt x="5194239" y="6858000"/>
                </a:lnTo>
                <a:lnTo>
                  <a:pt x="5183730" y="6825719"/>
                </a:lnTo>
                <a:cubicBezTo>
                  <a:pt x="5132852" y="6682407"/>
                  <a:pt x="5070727" y="6560700"/>
                  <a:pt x="4985989" y="6476921"/>
                </a:cubicBezTo>
                <a:cubicBezTo>
                  <a:pt x="4647040" y="6138785"/>
                  <a:pt x="3245543" y="5954622"/>
                  <a:pt x="2948485" y="5465532"/>
                </a:cubicBezTo>
                <a:cubicBezTo>
                  <a:pt x="2651429" y="4979461"/>
                  <a:pt x="1847851" y="4692649"/>
                  <a:pt x="1847851" y="4692649"/>
                </a:cubicBezTo>
                <a:close/>
                <a:moveTo>
                  <a:pt x="1477751" y="4058148"/>
                </a:moveTo>
                <a:cubicBezTo>
                  <a:pt x="2696513" y="4079285"/>
                  <a:pt x="3294470" y="4643918"/>
                  <a:pt x="3823869" y="4912647"/>
                </a:cubicBezTo>
                <a:cubicBezTo>
                  <a:pt x="4478951" y="5238745"/>
                  <a:pt x="5728184" y="5549747"/>
                  <a:pt x="6158559" y="5830554"/>
                </a:cubicBezTo>
                <a:cubicBezTo>
                  <a:pt x="6551562" y="6085695"/>
                  <a:pt x="6911880" y="6444489"/>
                  <a:pt x="6920825" y="6853488"/>
                </a:cubicBezTo>
                <a:lnTo>
                  <a:pt x="6920621" y="6858000"/>
                </a:lnTo>
                <a:lnTo>
                  <a:pt x="6458839" y="6858000"/>
                </a:lnTo>
                <a:lnTo>
                  <a:pt x="6458787" y="6857585"/>
                </a:lnTo>
                <a:cubicBezTo>
                  <a:pt x="6378270" y="6409341"/>
                  <a:pt x="6026209" y="6080412"/>
                  <a:pt x="5423493" y="5933214"/>
                </a:cubicBezTo>
                <a:cubicBezTo>
                  <a:pt x="4147603" y="5619193"/>
                  <a:pt x="3340172" y="5084754"/>
                  <a:pt x="2810773" y="4746578"/>
                </a:cubicBezTo>
                <a:cubicBezTo>
                  <a:pt x="2281373" y="4411422"/>
                  <a:pt x="422760" y="4411422"/>
                  <a:pt x="1" y="4601646"/>
                </a:cubicBezTo>
                <a:cubicBezTo>
                  <a:pt x="1" y="4601646"/>
                  <a:pt x="258989" y="4037013"/>
                  <a:pt x="1477751" y="4058148"/>
                </a:cubicBezTo>
                <a:close/>
                <a:moveTo>
                  <a:pt x="1823534" y="3666827"/>
                </a:moveTo>
                <a:cubicBezTo>
                  <a:pt x="2036027" y="3664873"/>
                  <a:pt x="2249483" y="3675629"/>
                  <a:pt x="2453028" y="3705067"/>
                </a:cubicBezTo>
                <a:cubicBezTo>
                  <a:pt x="4121393" y="3946613"/>
                  <a:pt x="3538609" y="4188159"/>
                  <a:pt x="5606918" y="4728617"/>
                </a:cubicBezTo>
                <a:cubicBezTo>
                  <a:pt x="6513472" y="4967144"/>
                  <a:pt x="7298136" y="5863883"/>
                  <a:pt x="7420026" y="6494921"/>
                </a:cubicBezTo>
                <a:cubicBezTo>
                  <a:pt x="7435262" y="6573801"/>
                  <a:pt x="7446630" y="6650180"/>
                  <a:pt x="7455275" y="6724684"/>
                </a:cubicBezTo>
                <a:lnTo>
                  <a:pt x="7466813" y="6858000"/>
                </a:lnTo>
                <a:lnTo>
                  <a:pt x="7201571" y="6858000"/>
                </a:lnTo>
                <a:lnTo>
                  <a:pt x="7150546" y="6721758"/>
                </a:lnTo>
                <a:cubicBezTo>
                  <a:pt x="6912068" y="6154988"/>
                  <a:pt x="6357063" y="5513830"/>
                  <a:pt x="5652628" y="5275115"/>
                </a:cubicBezTo>
                <a:cubicBezTo>
                  <a:pt x="4372787" y="4840332"/>
                  <a:pt x="3340537" y="4375357"/>
                  <a:pt x="2849170" y="4058328"/>
                </a:cubicBezTo>
                <a:cubicBezTo>
                  <a:pt x="2357802" y="3744319"/>
                  <a:pt x="643730" y="3958690"/>
                  <a:pt x="1" y="4224390"/>
                </a:cubicBezTo>
                <a:cubicBezTo>
                  <a:pt x="1" y="4224390"/>
                  <a:pt x="1" y="4224390"/>
                  <a:pt x="1" y="3922458"/>
                </a:cubicBezTo>
                <a:cubicBezTo>
                  <a:pt x="1" y="3922458"/>
                  <a:pt x="902730" y="3675299"/>
                  <a:pt x="1823534" y="3666827"/>
                </a:cubicBezTo>
                <a:close/>
                <a:moveTo>
                  <a:pt x="8116483" y="3065547"/>
                </a:moveTo>
                <a:cubicBezTo>
                  <a:pt x="8116483" y="3065547"/>
                  <a:pt x="8794494" y="3421785"/>
                  <a:pt x="9110646" y="3627074"/>
                </a:cubicBezTo>
                <a:cubicBezTo>
                  <a:pt x="9556304" y="3916896"/>
                  <a:pt x="10070526" y="4306342"/>
                  <a:pt x="10093381" y="5408267"/>
                </a:cubicBezTo>
                <a:cubicBezTo>
                  <a:pt x="10101951" y="5820357"/>
                  <a:pt x="10100880" y="6264711"/>
                  <a:pt x="10109450" y="6681471"/>
                </a:cubicBezTo>
                <a:lnTo>
                  <a:pt x="10113891" y="6858000"/>
                </a:lnTo>
                <a:lnTo>
                  <a:pt x="9779590" y="6858000"/>
                </a:lnTo>
                <a:lnTo>
                  <a:pt x="9780696" y="6759634"/>
                </a:lnTo>
                <a:cubicBezTo>
                  <a:pt x="9782705" y="6460331"/>
                  <a:pt x="9776277" y="6138103"/>
                  <a:pt x="9750566" y="5873188"/>
                </a:cubicBezTo>
                <a:cubicBezTo>
                  <a:pt x="9682003" y="5166749"/>
                  <a:pt x="9384897" y="4261058"/>
                  <a:pt x="9110646" y="3971237"/>
                </a:cubicBezTo>
                <a:cubicBezTo>
                  <a:pt x="8836394" y="3681415"/>
                  <a:pt x="8284081" y="3373481"/>
                  <a:pt x="8116483" y="3065547"/>
                </a:cubicBezTo>
                <a:close/>
                <a:moveTo>
                  <a:pt x="1" y="2921001"/>
                </a:moveTo>
                <a:cubicBezTo>
                  <a:pt x="167582" y="2975342"/>
                  <a:pt x="1614879" y="3138366"/>
                  <a:pt x="2186180" y="3156480"/>
                </a:cubicBezTo>
                <a:cubicBezTo>
                  <a:pt x="2757482" y="3174593"/>
                  <a:pt x="4128605" y="3446299"/>
                  <a:pt x="4288567" y="3666683"/>
                </a:cubicBezTo>
                <a:cubicBezTo>
                  <a:pt x="4448532" y="3887068"/>
                  <a:pt x="5476874" y="4333874"/>
                  <a:pt x="5476874" y="4333874"/>
                </a:cubicBezTo>
                <a:cubicBezTo>
                  <a:pt x="5225501" y="4279533"/>
                  <a:pt x="4745609" y="4333874"/>
                  <a:pt x="4147649" y="3953485"/>
                </a:cubicBezTo>
                <a:cubicBezTo>
                  <a:pt x="3545877" y="3573096"/>
                  <a:pt x="3077411" y="3606304"/>
                  <a:pt x="2323293" y="3518754"/>
                </a:cubicBezTo>
                <a:cubicBezTo>
                  <a:pt x="1386359" y="3413092"/>
                  <a:pt x="1" y="3666683"/>
                  <a:pt x="1" y="3666683"/>
                </a:cubicBezTo>
                <a:cubicBezTo>
                  <a:pt x="1" y="3666683"/>
                  <a:pt x="1" y="3666683"/>
                  <a:pt x="1" y="2921001"/>
                </a:cubicBezTo>
                <a:close/>
                <a:moveTo>
                  <a:pt x="1" y="2557464"/>
                </a:moveTo>
                <a:cubicBezTo>
                  <a:pt x="441861" y="2572561"/>
                  <a:pt x="3032077" y="2660125"/>
                  <a:pt x="3824379" y="2732591"/>
                </a:cubicBezTo>
                <a:cubicBezTo>
                  <a:pt x="4616677" y="2802039"/>
                  <a:pt x="5477543" y="3414985"/>
                  <a:pt x="5934640" y="3789396"/>
                </a:cubicBezTo>
                <a:cubicBezTo>
                  <a:pt x="6250799" y="4049068"/>
                  <a:pt x="7145947" y="4677113"/>
                  <a:pt x="7629708" y="4948863"/>
                </a:cubicBezTo>
                <a:cubicBezTo>
                  <a:pt x="8022764" y="5169660"/>
                  <a:pt x="8197047" y="6048248"/>
                  <a:pt x="8248584" y="6714923"/>
                </a:cubicBezTo>
                <a:lnTo>
                  <a:pt x="8257911" y="6858000"/>
                </a:lnTo>
                <a:lnTo>
                  <a:pt x="7647268" y="6858000"/>
                </a:lnTo>
                <a:lnTo>
                  <a:pt x="7642088" y="6802803"/>
                </a:lnTo>
                <a:cubicBezTo>
                  <a:pt x="7594474" y="6260812"/>
                  <a:pt x="7544003" y="5739958"/>
                  <a:pt x="7298313" y="5474246"/>
                </a:cubicBezTo>
                <a:cubicBezTo>
                  <a:pt x="6814552" y="4948863"/>
                  <a:pt x="6300318" y="4671074"/>
                  <a:pt x="5980350" y="4453674"/>
                </a:cubicBezTo>
                <a:cubicBezTo>
                  <a:pt x="5660382" y="4236274"/>
                  <a:pt x="5165195" y="3813552"/>
                  <a:pt x="4643342" y="3517646"/>
                </a:cubicBezTo>
                <a:cubicBezTo>
                  <a:pt x="4148156" y="3239858"/>
                  <a:pt x="3534884" y="3028498"/>
                  <a:pt x="2414997" y="2919797"/>
                </a:cubicBezTo>
                <a:cubicBezTo>
                  <a:pt x="1295108" y="2811096"/>
                  <a:pt x="1" y="2557464"/>
                  <a:pt x="1" y="2557464"/>
                </a:cubicBezTo>
                <a:close/>
                <a:moveTo>
                  <a:pt x="6497636" y="2268538"/>
                </a:moveTo>
                <a:cubicBezTo>
                  <a:pt x="6684280" y="2334956"/>
                  <a:pt x="7377527" y="2612701"/>
                  <a:pt x="7628925" y="3047432"/>
                </a:cubicBezTo>
                <a:cubicBezTo>
                  <a:pt x="7922222" y="3554618"/>
                  <a:pt x="8607851" y="3826326"/>
                  <a:pt x="8996374" y="4242944"/>
                </a:cubicBezTo>
                <a:cubicBezTo>
                  <a:pt x="9287766" y="4555408"/>
                  <a:pt x="9502026" y="5654125"/>
                  <a:pt x="9639151" y="6698500"/>
                </a:cubicBezTo>
                <a:lnTo>
                  <a:pt x="9659236" y="6858000"/>
                </a:lnTo>
                <a:lnTo>
                  <a:pt x="9249281" y="6858000"/>
                </a:lnTo>
                <a:lnTo>
                  <a:pt x="9250004" y="6810756"/>
                </a:lnTo>
                <a:cubicBezTo>
                  <a:pt x="9258128" y="6300844"/>
                  <a:pt x="9270625" y="5300339"/>
                  <a:pt x="8950665" y="4840700"/>
                </a:cubicBezTo>
                <a:cubicBezTo>
                  <a:pt x="8584996" y="4315399"/>
                  <a:pt x="7602261" y="3838402"/>
                  <a:pt x="7373718" y="3415746"/>
                </a:cubicBezTo>
                <a:cubicBezTo>
                  <a:pt x="7156602" y="3011205"/>
                  <a:pt x="6851878" y="2413449"/>
                  <a:pt x="6497636" y="2268538"/>
                </a:cubicBezTo>
                <a:close/>
                <a:moveTo>
                  <a:pt x="6448423" y="2249489"/>
                </a:moveTo>
                <a:cubicBezTo>
                  <a:pt x="6448423" y="2249489"/>
                  <a:pt x="6467351" y="2255838"/>
                  <a:pt x="6497636" y="2268538"/>
                </a:cubicBezTo>
                <a:cubicBezTo>
                  <a:pt x="6478708" y="2262188"/>
                  <a:pt x="6463566" y="2255838"/>
                  <a:pt x="6448423" y="2249489"/>
                </a:cubicBezTo>
                <a:close/>
                <a:moveTo>
                  <a:pt x="1" y="1579564"/>
                </a:moveTo>
                <a:cubicBezTo>
                  <a:pt x="1" y="1579564"/>
                  <a:pt x="2243387" y="1766758"/>
                  <a:pt x="3538381" y="1851297"/>
                </a:cubicBezTo>
                <a:cubicBezTo>
                  <a:pt x="4517243" y="1914702"/>
                  <a:pt x="5591325" y="2192475"/>
                  <a:pt x="6094087" y="2557806"/>
                </a:cubicBezTo>
                <a:cubicBezTo>
                  <a:pt x="6596850" y="2920117"/>
                  <a:pt x="6916789" y="3536046"/>
                  <a:pt x="7373846" y="3844011"/>
                </a:cubicBezTo>
                <a:cubicBezTo>
                  <a:pt x="7830903" y="4151976"/>
                  <a:pt x="8653604" y="4641096"/>
                  <a:pt x="8836427" y="5329489"/>
                </a:cubicBezTo>
                <a:cubicBezTo>
                  <a:pt x="8904986" y="5587636"/>
                  <a:pt x="8938194" y="6037695"/>
                  <a:pt x="8961359" y="6509302"/>
                </a:cubicBezTo>
                <a:lnTo>
                  <a:pt x="8976676" y="6858000"/>
                </a:lnTo>
                <a:lnTo>
                  <a:pt x="8579607" y="6858000"/>
                </a:lnTo>
                <a:lnTo>
                  <a:pt x="8585046" y="6796851"/>
                </a:lnTo>
                <a:cubicBezTo>
                  <a:pt x="8653604" y="6271499"/>
                  <a:pt x="8379371" y="4979254"/>
                  <a:pt x="7830903" y="4692424"/>
                </a:cubicBezTo>
                <a:cubicBezTo>
                  <a:pt x="7282435" y="4405594"/>
                  <a:pt x="6295954" y="3853068"/>
                  <a:pt x="5956970" y="3415276"/>
                </a:cubicBezTo>
                <a:cubicBezTo>
                  <a:pt x="5477061" y="2793307"/>
                  <a:pt x="4471537" y="2449111"/>
                  <a:pt x="3694542" y="2412880"/>
                </a:cubicBezTo>
                <a:cubicBezTo>
                  <a:pt x="2917546" y="2376650"/>
                  <a:pt x="1" y="2298149"/>
                  <a:pt x="1" y="2110955"/>
                </a:cubicBezTo>
                <a:cubicBezTo>
                  <a:pt x="1" y="2110955"/>
                  <a:pt x="1" y="2110955"/>
                  <a:pt x="1" y="1579564"/>
                </a:cubicBezTo>
                <a:close/>
                <a:moveTo>
                  <a:pt x="6094298" y="444500"/>
                </a:moveTo>
                <a:cubicBezTo>
                  <a:pt x="6094298" y="444500"/>
                  <a:pt x="7408362" y="1054377"/>
                  <a:pt x="7876855" y="1199299"/>
                </a:cubicBezTo>
                <a:cubicBezTo>
                  <a:pt x="8345348" y="1344220"/>
                  <a:pt x="8425334" y="1603871"/>
                  <a:pt x="8653867" y="2111095"/>
                </a:cubicBezTo>
                <a:cubicBezTo>
                  <a:pt x="8882400" y="2618320"/>
                  <a:pt x="9735590" y="2757203"/>
                  <a:pt x="10169803" y="3282543"/>
                </a:cubicBezTo>
                <a:cubicBezTo>
                  <a:pt x="10604016" y="3807882"/>
                  <a:pt x="11122024" y="4641179"/>
                  <a:pt x="11122024" y="5728089"/>
                </a:cubicBezTo>
                <a:cubicBezTo>
                  <a:pt x="11122024" y="5999817"/>
                  <a:pt x="11107741" y="6275318"/>
                  <a:pt x="11089887" y="6540347"/>
                </a:cubicBezTo>
                <a:lnTo>
                  <a:pt x="11066859" y="6858000"/>
                </a:lnTo>
                <a:lnTo>
                  <a:pt x="10315251" y="6858000"/>
                </a:lnTo>
                <a:lnTo>
                  <a:pt x="10322158" y="6778769"/>
                </a:lnTo>
                <a:cubicBezTo>
                  <a:pt x="10390718" y="6289660"/>
                  <a:pt x="10459278" y="5112174"/>
                  <a:pt x="10139332" y="4423797"/>
                </a:cubicBezTo>
                <a:cubicBezTo>
                  <a:pt x="9819386" y="3735421"/>
                  <a:pt x="9568000" y="3445579"/>
                  <a:pt x="8996666" y="3228197"/>
                </a:cubicBezTo>
                <a:cubicBezTo>
                  <a:pt x="8425334" y="3010816"/>
                  <a:pt x="7789251" y="2651532"/>
                  <a:pt x="7442642" y="2431130"/>
                </a:cubicBezTo>
                <a:cubicBezTo>
                  <a:pt x="6939870" y="2111095"/>
                  <a:pt x="6128577" y="1483103"/>
                  <a:pt x="3538538" y="909456"/>
                </a:cubicBezTo>
                <a:cubicBezTo>
                  <a:pt x="3538538" y="909456"/>
                  <a:pt x="5134459" y="927571"/>
                  <a:pt x="6376155" y="1307990"/>
                </a:cubicBezTo>
                <a:cubicBezTo>
                  <a:pt x="6977958" y="1492161"/>
                  <a:pt x="7328376" y="1881637"/>
                  <a:pt x="7705455" y="2111095"/>
                </a:cubicBezTo>
                <a:cubicBezTo>
                  <a:pt x="8082535" y="2340554"/>
                  <a:pt x="7953033" y="1851445"/>
                  <a:pt x="7629278" y="1543487"/>
                </a:cubicBezTo>
                <a:cubicBezTo>
                  <a:pt x="7305522" y="1235529"/>
                  <a:pt x="6094298" y="607537"/>
                  <a:pt x="6094298" y="444500"/>
                </a:cubicBezTo>
                <a:close/>
                <a:moveTo>
                  <a:pt x="0" y="444500"/>
                </a:moveTo>
                <a:cubicBezTo>
                  <a:pt x="0" y="571278"/>
                  <a:pt x="1957762" y="939537"/>
                  <a:pt x="2620506" y="993871"/>
                </a:cubicBezTo>
                <a:cubicBezTo>
                  <a:pt x="3283250" y="1048204"/>
                  <a:pt x="4791563" y="1283649"/>
                  <a:pt x="5477161" y="1609649"/>
                </a:cubicBezTo>
                <a:cubicBezTo>
                  <a:pt x="6162758" y="1935649"/>
                  <a:pt x="6448423" y="2557464"/>
                  <a:pt x="6448423" y="2557464"/>
                </a:cubicBezTo>
                <a:cubicBezTo>
                  <a:pt x="5819959" y="1721334"/>
                  <a:pt x="3374663" y="1507019"/>
                  <a:pt x="2323414" y="1470796"/>
                </a:cubicBezTo>
                <a:cubicBezTo>
                  <a:pt x="1268355" y="1434574"/>
                  <a:pt x="0" y="1271574"/>
                  <a:pt x="0" y="1271574"/>
                </a:cubicBezTo>
                <a:cubicBezTo>
                  <a:pt x="0" y="1271574"/>
                  <a:pt x="0" y="1271574"/>
                  <a:pt x="0" y="444500"/>
                </a:cubicBezTo>
                <a:close/>
                <a:moveTo>
                  <a:pt x="11837343" y="0"/>
                </a:moveTo>
                <a:lnTo>
                  <a:pt x="11977424" y="0"/>
                </a:lnTo>
                <a:lnTo>
                  <a:pt x="12022527" y="74991"/>
                </a:lnTo>
                <a:cubicBezTo>
                  <a:pt x="12115985" y="226956"/>
                  <a:pt x="12188823" y="336549"/>
                  <a:pt x="12188823" y="336549"/>
                </a:cubicBezTo>
                <a:cubicBezTo>
                  <a:pt x="12118365" y="292750"/>
                  <a:pt x="12033626" y="216100"/>
                  <a:pt x="11944363" y="121233"/>
                </a:cubicBezTo>
                <a:close/>
                <a:moveTo>
                  <a:pt x="10544481" y="0"/>
                </a:moveTo>
                <a:lnTo>
                  <a:pt x="11426367" y="0"/>
                </a:lnTo>
                <a:lnTo>
                  <a:pt x="11470781" y="44152"/>
                </a:lnTo>
                <a:cubicBezTo>
                  <a:pt x="11492538" y="63890"/>
                  <a:pt x="11513436" y="80757"/>
                  <a:pt x="11533440" y="94345"/>
                </a:cubicBezTo>
                <a:cubicBezTo>
                  <a:pt x="11853512" y="311752"/>
                  <a:pt x="12188824" y="1543727"/>
                  <a:pt x="12188824" y="1543727"/>
                </a:cubicBezTo>
                <a:cubicBezTo>
                  <a:pt x="12188824" y="1543727"/>
                  <a:pt x="12188824" y="1543727"/>
                  <a:pt x="12188824" y="2666999"/>
                </a:cubicBezTo>
                <a:cubicBezTo>
                  <a:pt x="11815408" y="2359006"/>
                  <a:pt x="11487716" y="982092"/>
                  <a:pt x="11121921" y="710332"/>
                </a:cubicBezTo>
                <a:cubicBezTo>
                  <a:pt x="10893298" y="540483"/>
                  <a:pt x="10718260" y="306940"/>
                  <a:pt x="10568896" y="45088"/>
                </a:cubicBezTo>
                <a:close/>
                <a:moveTo>
                  <a:pt x="10075802" y="0"/>
                </a:moveTo>
                <a:lnTo>
                  <a:pt x="10214000" y="0"/>
                </a:lnTo>
                <a:lnTo>
                  <a:pt x="10253570" y="53848"/>
                </a:lnTo>
                <a:cubicBezTo>
                  <a:pt x="10333077" y="162216"/>
                  <a:pt x="10387011" y="236537"/>
                  <a:pt x="10387011" y="236537"/>
                </a:cubicBezTo>
                <a:cubicBezTo>
                  <a:pt x="10312738" y="186706"/>
                  <a:pt x="10225848" y="120077"/>
                  <a:pt x="10129793" y="43537"/>
                </a:cubicBezTo>
                <a:close/>
                <a:moveTo>
                  <a:pt x="9136561" y="0"/>
                </a:moveTo>
                <a:lnTo>
                  <a:pt x="9838888" y="0"/>
                </a:lnTo>
                <a:lnTo>
                  <a:pt x="9855757" y="18592"/>
                </a:lnTo>
                <a:cubicBezTo>
                  <a:pt x="10157571" y="362559"/>
                  <a:pt x="10472508" y="784532"/>
                  <a:pt x="10892424" y="1053961"/>
                </a:cubicBezTo>
                <a:cubicBezTo>
                  <a:pt x="11372327" y="1361880"/>
                  <a:pt x="11718924" y="2339974"/>
                  <a:pt x="11718924" y="2339974"/>
                </a:cubicBezTo>
                <a:cubicBezTo>
                  <a:pt x="11490399" y="1869040"/>
                  <a:pt x="10732456" y="1253203"/>
                  <a:pt x="10458226" y="1126413"/>
                </a:cubicBezTo>
                <a:cubicBezTo>
                  <a:pt x="10235413" y="1023396"/>
                  <a:pt x="9861739" y="430129"/>
                  <a:pt x="9202368" y="36400"/>
                </a:cubicBezTo>
                <a:close/>
                <a:moveTo>
                  <a:pt x="8257215" y="0"/>
                </a:moveTo>
                <a:lnTo>
                  <a:pt x="8367667" y="0"/>
                </a:lnTo>
                <a:lnTo>
                  <a:pt x="8378767" y="2472"/>
                </a:lnTo>
                <a:cubicBezTo>
                  <a:pt x="8680200" y="71967"/>
                  <a:pt x="9201783" y="220136"/>
                  <a:pt x="9453243" y="456791"/>
                </a:cubicBezTo>
                <a:cubicBezTo>
                  <a:pt x="9819003" y="801016"/>
                  <a:pt x="10139043" y="1380765"/>
                  <a:pt x="10550523" y="1543819"/>
                </a:cubicBezTo>
                <a:cubicBezTo>
                  <a:pt x="10962003" y="1706873"/>
                  <a:pt x="11529693" y="2431558"/>
                  <a:pt x="11807823" y="3011307"/>
                </a:cubicBezTo>
                <a:cubicBezTo>
                  <a:pt x="12082143" y="3591055"/>
                  <a:pt x="12188823" y="3666543"/>
                  <a:pt x="12188823" y="3666543"/>
                </a:cubicBezTo>
                <a:cubicBezTo>
                  <a:pt x="12188823" y="3666543"/>
                  <a:pt x="12188823" y="3666543"/>
                  <a:pt x="12188823" y="6399212"/>
                </a:cubicBezTo>
                <a:cubicBezTo>
                  <a:pt x="12188823" y="6399212"/>
                  <a:pt x="11979273" y="5559785"/>
                  <a:pt x="11998323" y="5254813"/>
                </a:cubicBezTo>
                <a:cubicBezTo>
                  <a:pt x="12013563" y="4949841"/>
                  <a:pt x="11830683" y="4406327"/>
                  <a:pt x="11556363" y="3627289"/>
                </a:cubicBezTo>
                <a:cubicBezTo>
                  <a:pt x="11282043" y="2848253"/>
                  <a:pt x="10756263" y="2250387"/>
                  <a:pt x="10504803" y="2014865"/>
                </a:cubicBezTo>
                <a:cubicBezTo>
                  <a:pt x="10253343" y="1779342"/>
                  <a:pt x="9773283" y="1435116"/>
                  <a:pt x="9498963" y="1072773"/>
                </a:cubicBezTo>
                <a:cubicBezTo>
                  <a:pt x="9241788" y="733078"/>
                  <a:pt x="8984613" y="321726"/>
                  <a:pt x="8294209" y="15369"/>
                </a:cubicBezTo>
                <a:close/>
                <a:moveTo>
                  <a:pt x="4417656" y="0"/>
                </a:moveTo>
                <a:lnTo>
                  <a:pt x="7637424" y="0"/>
                </a:lnTo>
                <a:lnTo>
                  <a:pt x="7730256" y="38252"/>
                </a:lnTo>
                <a:cubicBezTo>
                  <a:pt x="8159360" y="224037"/>
                  <a:pt x="8509726" y="439510"/>
                  <a:pt x="8699699" y="637647"/>
                </a:cubicBezTo>
                <a:cubicBezTo>
                  <a:pt x="9133922" y="1090531"/>
                  <a:pt x="9842391" y="1778915"/>
                  <a:pt x="10322322" y="2111030"/>
                </a:cubicBezTo>
                <a:cubicBezTo>
                  <a:pt x="10802253" y="2443144"/>
                  <a:pt x="11350746" y="3626680"/>
                  <a:pt x="11579284" y="4423757"/>
                </a:cubicBezTo>
                <a:cubicBezTo>
                  <a:pt x="11750688" y="5021563"/>
                  <a:pt x="11742118" y="6067726"/>
                  <a:pt x="11669272" y="6724124"/>
                </a:cubicBezTo>
                <a:lnTo>
                  <a:pt x="11652496" y="6858000"/>
                </a:lnTo>
                <a:lnTo>
                  <a:pt x="11329840" y="6858000"/>
                </a:lnTo>
                <a:lnTo>
                  <a:pt x="11346818" y="6669448"/>
                </a:lnTo>
                <a:cubicBezTo>
                  <a:pt x="11403595" y="6073198"/>
                  <a:pt x="11476442" y="5349150"/>
                  <a:pt x="11305038" y="4592833"/>
                </a:cubicBezTo>
                <a:cubicBezTo>
                  <a:pt x="11076500" y="3584411"/>
                  <a:pt x="10025222" y="2684683"/>
                  <a:pt x="9522438" y="2412952"/>
                </a:cubicBezTo>
                <a:cubicBezTo>
                  <a:pt x="9019653" y="2141222"/>
                  <a:pt x="8791114" y="1688338"/>
                  <a:pt x="8387363" y="1253569"/>
                </a:cubicBezTo>
                <a:cubicBezTo>
                  <a:pt x="7979803" y="818801"/>
                  <a:pt x="6962806" y="619532"/>
                  <a:pt x="6345752" y="335725"/>
                </a:cubicBezTo>
                <a:cubicBezTo>
                  <a:pt x="5960094" y="158345"/>
                  <a:pt x="5279835" y="65881"/>
                  <a:pt x="4623940" y="14106"/>
                </a:cubicBezTo>
                <a:close/>
                <a:moveTo>
                  <a:pt x="0" y="0"/>
                </a:moveTo>
                <a:lnTo>
                  <a:pt x="1869907" y="0"/>
                </a:lnTo>
                <a:lnTo>
                  <a:pt x="2189488" y="76465"/>
                </a:lnTo>
                <a:cubicBezTo>
                  <a:pt x="3147835" y="294995"/>
                  <a:pt x="4122845" y="433888"/>
                  <a:pt x="4478951" y="402184"/>
                </a:cubicBezTo>
                <a:cubicBezTo>
                  <a:pt x="5248296" y="335757"/>
                  <a:pt x="5762461" y="571270"/>
                  <a:pt x="6093813" y="776590"/>
                </a:cubicBezTo>
                <a:cubicBezTo>
                  <a:pt x="6505145" y="1030220"/>
                  <a:pt x="7080248" y="1398588"/>
                  <a:pt x="7080248" y="1398588"/>
                </a:cubicBezTo>
                <a:cubicBezTo>
                  <a:pt x="6748897" y="1190249"/>
                  <a:pt x="5423493" y="673930"/>
                  <a:pt x="3987639" y="692047"/>
                </a:cubicBezTo>
                <a:cubicBezTo>
                  <a:pt x="3157357" y="704124"/>
                  <a:pt x="2346118" y="643736"/>
                  <a:pt x="1363491" y="432378"/>
                </a:cubicBezTo>
                <a:cubicBezTo>
                  <a:pt x="380863" y="221019"/>
                  <a:pt x="0" y="51932"/>
                  <a:pt x="0" y="51932"/>
                </a:cubicBezTo>
                <a:cubicBezTo>
                  <a:pt x="0" y="51932"/>
                  <a:pt x="0" y="51932"/>
                  <a:pt x="0" y="10852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095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48281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158048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158048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465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5"/>
            <a:ext cx="7908324" cy="658614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2733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6"/>
            <a:ext cx="7896014" cy="434957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640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570140" y="2299748"/>
            <a:ext cx="2944797" cy="1753270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66605" y="2299748"/>
            <a:ext cx="2944797" cy="1753270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20993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8281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2372498"/>
            <a:ext cx="3886247" cy="4349577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158048" y="135926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158048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434957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37994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135926"/>
            <a:ext cx="3886247" cy="658614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158048" y="135925"/>
            <a:ext cx="3886247" cy="658614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167816" y="135926"/>
            <a:ext cx="3886247" cy="6586148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0685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48281" y="2372498"/>
            <a:ext cx="3886247" cy="4349577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158048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158048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8167816" y="4609071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8167816" y="2372498"/>
            <a:ext cx="3886247" cy="211300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466541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4993332" y="1869775"/>
            <a:ext cx="2392363" cy="1879600"/>
          </a:xfrm>
          <a:custGeom>
            <a:avLst/>
            <a:gdLst>
              <a:gd name="connsiteX0" fmla="*/ 1296020 w 2392363"/>
              <a:gd name="connsiteY0" fmla="*/ 0 h 1879600"/>
              <a:gd name="connsiteX1" fmla="*/ 1514536 w 2392363"/>
              <a:gd name="connsiteY1" fmla="*/ 0 h 1879600"/>
              <a:gd name="connsiteX2" fmla="*/ 1533373 w 2392363"/>
              <a:gd name="connsiteY2" fmla="*/ 3774 h 1879600"/>
              <a:gd name="connsiteX3" fmla="*/ 1864913 w 2392363"/>
              <a:gd name="connsiteY3" fmla="*/ 49066 h 1879600"/>
              <a:gd name="connsiteX4" fmla="*/ 2185151 w 2392363"/>
              <a:gd name="connsiteY4" fmla="*/ 177392 h 1879600"/>
              <a:gd name="connsiteX5" fmla="*/ 2381061 w 2392363"/>
              <a:gd name="connsiteY5" fmla="*/ 471787 h 1879600"/>
              <a:gd name="connsiteX6" fmla="*/ 2392363 w 2392363"/>
              <a:gd name="connsiteY6" fmla="*/ 547273 h 1879600"/>
              <a:gd name="connsiteX7" fmla="*/ 2392363 w 2392363"/>
              <a:gd name="connsiteY7" fmla="*/ 569919 h 1879600"/>
              <a:gd name="connsiteX8" fmla="*/ 2381061 w 2392363"/>
              <a:gd name="connsiteY8" fmla="*/ 652954 h 1879600"/>
              <a:gd name="connsiteX9" fmla="*/ 2268036 w 2392363"/>
              <a:gd name="connsiteY9" fmla="*/ 973769 h 1879600"/>
              <a:gd name="connsiteX10" fmla="*/ 1555978 w 2392363"/>
              <a:gd name="connsiteY10" fmla="*/ 1736177 h 1879600"/>
              <a:gd name="connsiteX11" fmla="*/ 1213135 w 2392363"/>
              <a:gd name="connsiteY11" fmla="*/ 1868277 h 1879600"/>
              <a:gd name="connsiteX12" fmla="*/ 1137785 w 2392363"/>
              <a:gd name="connsiteY12" fmla="*/ 1879600 h 1879600"/>
              <a:gd name="connsiteX13" fmla="*/ 1043598 w 2392363"/>
              <a:gd name="connsiteY13" fmla="*/ 1879600 h 1879600"/>
              <a:gd name="connsiteX14" fmla="*/ 1024760 w 2392363"/>
              <a:gd name="connsiteY14" fmla="*/ 1875826 h 1879600"/>
              <a:gd name="connsiteX15" fmla="*/ 855223 w 2392363"/>
              <a:gd name="connsiteY15" fmla="*/ 1845632 h 1879600"/>
              <a:gd name="connsiteX16" fmla="*/ 195910 w 2392363"/>
              <a:gd name="connsiteY16" fmla="*/ 1396490 h 1879600"/>
              <a:gd name="connsiteX17" fmla="*/ 15070 w 2392363"/>
              <a:gd name="connsiteY17" fmla="*/ 988866 h 1879600"/>
              <a:gd name="connsiteX18" fmla="*/ 0 w 2392363"/>
              <a:gd name="connsiteY18" fmla="*/ 909606 h 1879600"/>
              <a:gd name="connsiteX19" fmla="*/ 0 w 2392363"/>
              <a:gd name="connsiteY19" fmla="*/ 792603 h 1879600"/>
              <a:gd name="connsiteX20" fmla="*/ 11303 w 2392363"/>
              <a:gd name="connsiteY20" fmla="*/ 739762 h 1879600"/>
              <a:gd name="connsiteX21" fmla="*/ 218515 w 2392363"/>
              <a:gd name="connsiteY21" fmla="*/ 381204 h 1879600"/>
              <a:gd name="connsiteX22" fmla="*/ 614103 w 2392363"/>
              <a:gd name="connsiteY22" fmla="*/ 143423 h 1879600"/>
              <a:gd name="connsiteX23" fmla="*/ 1220670 w 2392363"/>
              <a:gd name="connsiteY23" fmla="*/ 7549 h 1879600"/>
              <a:gd name="connsiteX24" fmla="*/ 1296020 w 2392363"/>
              <a:gd name="connsiteY24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92363" h="1879600">
                <a:moveTo>
                  <a:pt x="1296020" y="0"/>
                </a:moveTo>
                <a:cubicBezTo>
                  <a:pt x="1367603" y="0"/>
                  <a:pt x="1442953" y="0"/>
                  <a:pt x="1514536" y="0"/>
                </a:cubicBezTo>
                <a:cubicBezTo>
                  <a:pt x="1522071" y="3774"/>
                  <a:pt x="1529606" y="3774"/>
                  <a:pt x="1533373" y="3774"/>
                </a:cubicBezTo>
                <a:cubicBezTo>
                  <a:pt x="1646398" y="11323"/>
                  <a:pt x="1755656" y="22646"/>
                  <a:pt x="1864913" y="49066"/>
                </a:cubicBezTo>
                <a:cubicBezTo>
                  <a:pt x="1977938" y="75486"/>
                  <a:pt x="2087196" y="113229"/>
                  <a:pt x="2185151" y="177392"/>
                </a:cubicBezTo>
                <a:cubicBezTo>
                  <a:pt x="2290641" y="249104"/>
                  <a:pt x="2358456" y="343461"/>
                  <a:pt x="2381061" y="471787"/>
                </a:cubicBezTo>
                <a:cubicBezTo>
                  <a:pt x="2384828" y="498207"/>
                  <a:pt x="2388596" y="524627"/>
                  <a:pt x="2392363" y="547273"/>
                </a:cubicBezTo>
                <a:cubicBezTo>
                  <a:pt x="2392363" y="554822"/>
                  <a:pt x="2392363" y="562370"/>
                  <a:pt x="2392363" y="569919"/>
                </a:cubicBezTo>
                <a:cubicBezTo>
                  <a:pt x="2388596" y="596339"/>
                  <a:pt x="2384828" y="626533"/>
                  <a:pt x="2381061" y="652954"/>
                </a:cubicBezTo>
                <a:cubicBezTo>
                  <a:pt x="2362223" y="766182"/>
                  <a:pt x="2324548" y="871863"/>
                  <a:pt x="2268036" y="973769"/>
                </a:cubicBezTo>
                <a:cubicBezTo>
                  <a:pt x="2094731" y="1283261"/>
                  <a:pt x="1853611" y="1536139"/>
                  <a:pt x="1555978" y="1736177"/>
                </a:cubicBezTo>
                <a:cubicBezTo>
                  <a:pt x="1454255" y="1804114"/>
                  <a:pt x="1337463" y="1849406"/>
                  <a:pt x="1213135" y="1868277"/>
                </a:cubicBezTo>
                <a:cubicBezTo>
                  <a:pt x="1186763" y="1872052"/>
                  <a:pt x="1160390" y="1875826"/>
                  <a:pt x="1137785" y="1879600"/>
                </a:cubicBezTo>
                <a:cubicBezTo>
                  <a:pt x="1103878" y="1879600"/>
                  <a:pt x="1073738" y="1879600"/>
                  <a:pt x="1043598" y="1879600"/>
                </a:cubicBezTo>
                <a:cubicBezTo>
                  <a:pt x="1036063" y="1875826"/>
                  <a:pt x="1032295" y="1875826"/>
                  <a:pt x="1024760" y="1875826"/>
                </a:cubicBezTo>
                <a:cubicBezTo>
                  <a:pt x="968248" y="1864503"/>
                  <a:pt x="911735" y="1860729"/>
                  <a:pt x="855223" y="1845632"/>
                </a:cubicBezTo>
                <a:cubicBezTo>
                  <a:pt x="583963" y="1773920"/>
                  <a:pt x="365448" y="1619174"/>
                  <a:pt x="195910" y="1396490"/>
                </a:cubicBezTo>
                <a:cubicBezTo>
                  <a:pt x="105490" y="1275713"/>
                  <a:pt x="41443" y="1139838"/>
                  <a:pt x="15070" y="988866"/>
                </a:cubicBezTo>
                <a:cubicBezTo>
                  <a:pt x="7535" y="962446"/>
                  <a:pt x="3768" y="936026"/>
                  <a:pt x="0" y="909606"/>
                </a:cubicBezTo>
                <a:cubicBezTo>
                  <a:pt x="0" y="871863"/>
                  <a:pt x="0" y="830346"/>
                  <a:pt x="0" y="792603"/>
                </a:cubicBezTo>
                <a:cubicBezTo>
                  <a:pt x="3768" y="773731"/>
                  <a:pt x="7535" y="758634"/>
                  <a:pt x="11303" y="739762"/>
                </a:cubicBezTo>
                <a:cubicBezTo>
                  <a:pt x="37675" y="596339"/>
                  <a:pt x="113025" y="479336"/>
                  <a:pt x="218515" y="381204"/>
                </a:cubicBezTo>
                <a:cubicBezTo>
                  <a:pt x="335308" y="275524"/>
                  <a:pt x="470938" y="200038"/>
                  <a:pt x="614103" y="143423"/>
                </a:cubicBezTo>
                <a:cubicBezTo>
                  <a:pt x="810013" y="67937"/>
                  <a:pt x="1013458" y="26420"/>
                  <a:pt x="1220670" y="7549"/>
                </a:cubicBezTo>
                <a:cubicBezTo>
                  <a:pt x="1247043" y="7549"/>
                  <a:pt x="1269648" y="3774"/>
                  <a:pt x="12960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8490608" y="2001794"/>
            <a:ext cx="2737652" cy="1907231"/>
          </a:xfrm>
          <a:custGeom>
            <a:avLst/>
            <a:gdLst>
              <a:gd name="connsiteX0" fmla="*/ 2546269 w 3810000"/>
              <a:gd name="connsiteY0" fmla="*/ 0 h 2654300"/>
              <a:gd name="connsiteX1" fmla="*/ 2817068 w 3810000"/>
              <a:gd name="connsiteY1" fmla="*/ 0 h 2654300"/>
              <a:gd name="connsiteX2" fmla="*/ 2832113 w 3810000"/>
              <a:gd name="connsiteY2" fmla="*/ 3765 h 2654300"/>
              <a:gd name="connsiteX3" fmla="*/ 3174373 w 3810000"/>
              <a:gd name="connsiteY3" fmla="*/ 45180 h 2654300"/>
              <a:gd name="connsiteX4" fmla="*/ 3531678 w 3810000"/>
              <a:gd name="connsiteY4" fmla="*/ 176953 h 2654300"/>
              <a:gd name="connsiteX5" fmla="*/ 3794956 w 3810000"/>
              <a:gd name="connsiteY5" fmla="*/ 549685 h 2654300"/>
              <a:gd name="connsiteX6" fmla="*/ 3810000 w 3810000"/>
              <a:gd name="connsiteY6" fmla="*/ 636279 h 2654300"/>
              <a:gd name="connsiteX7" fmla="*/ 3810000 w 3810000"/>
              <a:gd name="connsiteY7" fmla="*/ 726638 h 2654300"/>
              <a:gd name="connsiteX8" fmla="*/ 3806239 w 3810000"/>
              <a:gd name="connsiteY8" fmla="*/ 741698 h 2654300"/>
              <a:gd name="connsiteX9" fmla="*/ 3746061 w 3810000"/>
              <a:gd name="connsiteY9" fmla="*/ 1020306 h 2654300"/>
              <a:gd name="connsiteX10" fmla="*/ 3580573 w 3810000"/>
              <a:gd name="connsiteY10" fmla="*/ 1426922 h 2654300"/>
              <a:gd name="connsiteX11" fmla="*/ 3227029 w 3810000"/>
              <a:gd name="connsiteY11" fmla="*/ 2059436 h 2654300"/>
              <a:gd name="connsiteX12" fmla="*/ 2832113 w 3810000"/>
              <a:gd name="connsiteY12" fmla="*/ 2473582 h 2654300"/>
              <a:gd name="connsiteX13" fmla="*/ 2403347 w 3810000"/>
              <a:gd name="connsiteY13" fmla="*/ 2646770 h 2654300"/>
              <a:gd name="connsiteX14" fmla="*/ 2320602 w 3810000"/>
              <a:gd name="connsiteY14" fmla="*/ 2654300 h 2654300"/>
              <a:gd name="connsiteX15" fmla="*/ 2185202 w 3810000"/>
              <a:gd name="connsiteY15" fmla="*/ 2654300 h 2654300"/>
              <a:gd name="connsiteX16" fmla="*/ 2106219 w 3810000"/>
              <a:gd name="connsiteY16" fmla="*/ 2646770 h 2654300"/>
              <a:gd name="connsiteX17" fmla="*/ 1692498 w 3810000"/>
              <a:gd name="connsiteY17" fmla="*/ 2545116 h 2654300"/>
              <a:gd name="connsiteX18" fmla="*/ 1192271 w 3810000"/>
              <a:gd name="connsiteY18" fmla="*/ 2322983 h 2654300"/>
              <a:gd name="connsiteX19" fmla="*/ 579210 w 3810000"/>
              <a:gd name="connsiteY19" fmla="*/ 1961547 h 2654300"/>
              <a:gd name="connsiteX20" fmla="*/ 176772 w 3810000"/>
              <a:gd name="connsiteY20" fmla="*/ 1607640 h 2654300"/>
              <a:gd name="connsiteX21" fmla="*/ 18806 w 3810000"/>
              <a:gd name="connsiteY21" fmla="*/ 1332798 h 2654300"/>
              <a:gd name="connsiteX22" fmla="*/ 0 w 3810000"/>
              <a:gd name="connsiteY22" fmla="*/ 1242438 h 2654300"/>
              <a:gd name="connsiteX23" fmla="*/ 0 w 3810000"/>
              <a:gd name="connsiteY23" fmla="*/ 1140784 h 2654300"/>
              <a:gd name="connsiteX24" fmla="*/ 18806 w 3810000"/>
              <a:gd name="connsiteY24" fmla="*/ 1054190 h 2654300"/>
              <a:gd name="connsiteX25" fmla="*/ 225667 w 3810000"/>
              <a:gd name="connsiteY25" fmla="*/ 749228 h 2654300"/>
              <a:gd name="connsiteX26" fmla="*/ 861293 w 3810000"/>
              <a:gd name="connsiteY26" fmla="*/ 346377 h 2654300"/>
              <a:gd name="connsiteX27" fmla="*/ 1748914 w 3810000"/>
              <a:gd name="connsiteY27" fmla="*/ 97889 h 2654300"/>
              <a:gd name="connsiteX28" fmla="*/ 2143830 w 3810000"/>
              <a:gd name="connsiteY28" fmla="*/ 37650 h 2654300"/>
              <a:gd name="connsiteX29" fmla="*/ 2444719 w 3810000"/>
              <a:gd name="connsiteY29" fmla="*/ 7530 h 2654300"/>
              <a:gd name="connsiteX30" fmla="*/ 2546269 w 3810000"/>
              <a:gd name="connsiteY30" fmla="*/ 0 h 26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10000" h="2654300">
                <a:moveTo>
                  <a:pt x="2546269" y="0"/>
                </a:moveTo>
                <a:cubicBezTo>
                  <a:pt x="2636535" y="0"/>
                  <a:pt x="2726802" y="0"/>
                  <a:pt x="2817068" y="0"/>
                </a:cubicBezTo>
                <a:cubicBezTo>
                  <a:pt x="2820829" y="0"/>
                  <a:pt x="2824590" y="3765"/>
                  <a:pt x="2832113" y="3765"/>
                </a:cubicBezTo>
                <a:cubicBezTo>
                  <a:pt x="2944946" y="7530"/>
                  <a:pt x="3061540" y="18825"/>
                  <a:pt x="3174373" y="45180"/>
                </a:cubicBezTo>
                <a:cubicBezTo>
                  <a:pt x="3298490" y="71535"/>
                  <a:pt x="3422606" y="109184"/>
                  <a:pt x="3531678" y="176953"/>
                </a:cubicBezTo>
                <a:cubicBezTo>
                  <a:pt x="3670839" y="263548"/>
                  <a:pt x="3764867" y="387792"/>
                  <a:pt x="3794956" y="549685"/>
                </a:cubicBezTo>
                <a:cubicBezTo>
                  <a:pt x="3798717" y="576040"/>
                  <a:pt x="3802478" y="606159"/>
                  <a:pt x="3810000" y="636279"/>
                </a:cubicBezTo>
                <a:cubicBezTo>
                  <a:pt x="3810000" y="666399"/>
                  <a:pt x="3810000" y="696519"/>
                  <a:pt x="3810000" y="726638"/>
                </a:cubicBezTo>
                <a:cubicBezTo>
                  <a:pt x="3806239" y="730403"/>
                  <a:pt x="3806239" y="737933"/>
                  <a:pt x="3806239" y="741698"/>
                </a:cubicBezTo>
                <a:cubicBezTo>
                  <a:pt x="3798717" y="839587"/>
                  <a:pt x="3776150" y="929947"/>
                  <a:pt x="3746061" y="1020306"/>
                </a:cubicBezTo>
                <a:cubicBezTo>
                  <a:pt x="3700928" y="1159609"/>
                  <a:pt x="3640750" y="1295148"/>
                  <a:pt x="3580573" y="1426922"/>
                </a:cubicBezTo>
                <a:cubicBezTo>
                  <a:pt x="3479023" y="1649055"/>
                  <a:pt x="3366190" y="1859893"/>
                  <a:pt x="3227029" y="2059436"/>
                </a:cubicBezTo>
                <a:cubicBezTo>
                  <a:pt x="3117957" y="2217564"/>
                  <a:pt x="2990079" y="2360633"/>
                  <a:pt x="2832113" y="2473582"/>
                </a:cubicBezTo>
                <a:cubicBezTo>
                  <a:pt x="2704235" y="2563941"/>
                  <a:pt x="2561313" y="2624180"/>
                  <a:pt x="2403347" y="2646770"/>
                </a:cubicBezTo>
                <a:cubicBezTo>
                  <a:pt x="2373258" y="2650535"/>
                  <a:pt x="2346930" y="2654300"/>
                  <a:pt x="2320602" y="2654300"/>
                </a:cubicBezTo>
                <a:cubicBezTo>
                  <a:pt x="2275469" y="2654300"/>
                  <a:pt x="2230336" y="2654300"/>
                  <a:pt x="2185202" y="2654300"/>
                </a:cubicBezTo>
                <a:cubicBezTo>
                  <a:pt x="2158875" y="2654300"/>
                  <a:pt x="2132547" y="2650535"/>
                  <a:pt x="2106219" y="2646770"/>
                </a:cubicBezTo>
                <a:cubicBezTo>
                  <a:pt x="1963297" y="2631710"/>
                  <a:pt x="1827898" y="2594061"/>
                  <a:pt x="1692498" y="2545116"/>
                </a:cubicBezTo>
                <a:cubicBezTo>
                  <a:pt x="1519487" y="2484877"/>
                  <a:pt x="1353998" y="2405812"/>
                  <a:pt x="1192271" y="2322983"/>
                </a:cubicBezTo>
                <a:cubicBezTo>
                  <a:pt x="981649" y="2210034"/>
                  <a:pt x="774788" y="2097085"/>
                  <a:pt x="579210" y="1961547"/>
                </a:cubicBezTo>
                <a:cubicBezTo>
                  <a:pt x="432527" y="1859893"/>
                  <a:pt x="293366" y="1746944"/>
                  <a:pt x="176772" y="1607640"/>
                </a:cubicBezTo>
                <a:cubicBezTo>
                  <a:pt x="105311" y="1524811"/>
                  <a:pt x="48895" y="1438217"/>
                  <a:pt x="18806" y="1332798"/>
                </a:cubicBezTo>
                <a:cubicBezTo>
                  <a:pt x="11284" y="1302678"/>
                  <a:pt x="3761" y="1272558"/>
                  <a:pt x="0" y="1242438"/>
                </a:cubicBezTo>
                <a:cubicBezTo>
                  <a:pt x="0" y="1208554"/>
                  <a:pt x="0" y="1174669"/>
                  <a:pt x="0" y="1140784"/>
                </a:cubicBezTo>
                <a:cubicBezTo>
                  <a:pt x="7522" y="1110665"/>
                  <a:pt x="11284" y="1080545"/>
                  <a:pt x="18806" y="1054190"/>
                </a:cubicBezTo>
                <a:cubicBezTo>
                  <a:pt x="56417" y="929947"/>
                  <a:pt x="131639" y="832057"/>
                  <a:pt x="225667" y="749228"/>
                </a:cubicBezTo>
                <a:cubicBezTo>
                  <a:pt x="409961" y="572275"/>
                  <a:pt x="628105" y="444266"/>
                  <a:pt x="861293" y="346377"/>
                </a:cubicBezTo>
                <a:cubicBezTo>
                  <a:pt x="1147137" y="225898"/>
                  <a:pt x="1444265" y="154364"/>
                  <a:pt x="1748914" y="97889"/>
                </a:cubicBezTo>
                <a:cubicBezTo>
                  <a:pt x="1880553" y="71535"/>
                  <a:pt x="2012192" y="52710"/>
                  <a:pt x="2143830" y="37650"/>
                </a:cubicBezTo>
                <a:cubicBezTo>
                  <a:pt x="2245380" y="22590"/>
                  <a:pt x="2343169" y="15060"/>
                  <a:pt x="2444719" y="7530"/>
                </a:cubicBezTo>
                <a:cubicBezTo>
                  <a:pt x="2478569" y="3765"/>
                  <a:pt x="2512419" y="3765"/>
                  <a:pt x="2546269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1485900" y="1607838"/>
            <a:ext cx="2229523" cy="2403475"/>
          </a:xfrm>
          <a:custGeom>
            <a:avLst/>
            <a:gdLst>
              <a:gd name="connsiteX0" fmla="*/ 1438720 w 2229523"/>
              <a:gd name="connsiteY0" fmla="*/ 0 h 2403475"/>
              <a:gd name="connsiteX1" fmla="*/ 2181525 w 2229523"/>
              <a:gd name="connsiteY1" fmla="*/ 1115092 h 2403475"/>
              <a:gd name="connsiteX2" fmla="*/ 1212485 w 2229523"/>
              <a:gd name="connsiteY2" fmla="*/ 1812024 h 2403475"/>
              <a:gd name="connsiteX3" fmla="*/ 563945 w 2229523"/>
              <a:gd name="connsiteY3" fmla="*/ 2403475 h 2403475"/>
              <a:gd name="connsiteX4" fmla="*/ 190657 w 2229523"/>
              <a:gd name="connsiteY4" fmla="*/ 2098332 h 2403475"/>
              <a:gd name="connsiteX5" fmla="*/ 605421 w 2229523"/>
              <a:gd name="connsiteY5" fmla="*/ 485969 h 2403475"/>
              <a:gd name="connsiteX6" fmla="*/ 1438720 w 2229523"/>
              <a:gd name="connsiteY6" fmla="*/ 0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523" h="2403475">
                <a:moveTo>
                  <a:pt x="1438720" y="0"/>
                </a:moveTo>
                <a:cubicBezTo>
                  <a:pt x="1932666" y="0"/>
                  <a:pt x="2004308" y="821250"/>
                  <a:pt x="2181525" y="1115092"/>
                </a:cubicBezTo>
                <a:cubicBezTo>
                  <a:pt x="2434154" y="1525717"/>
                  <a:pt x="1627249" y="1597294"/>
                  <a:pt x="1212485" y="1812024"/>
                </a:cubicBezTo>
                <a:cubicBezTo>
                  <a:pt x="925921" y="1962713"/>
                  <a:pt x="793950" y="2403475"/>
                  <a:pt x="563945" y="2403475"/>
                </a:cubicBezTo>
                <a:cubicBezTo>
                  <a:pt x="465909" y="2403475"/>
                  <a:pt x="349021" y="2320597"/>
                  <a:pt x="190657" y="2098332"/>
                </a:cubicBezTo>
                <a:cubicBezTo>
                  <a:pt x="-329684" y="1363727"/>
                  <a:pt x="352792" y="727070"/>
                  <a:pt x="605421" y="485969"/>
                </a:cubicBezTo>
                <a:cubicBezTo>
                  <a:pt x="974938" y="131852"/>
                  <a:pt x="1242650" y="0"/>
                  <a:pt x="14387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8336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3753212" y="2782582"/>
            <a:ext cx="1797417" cy="1412171"/>
          </a:xfrm>
          <a:custGeom>
            <a:avLst/>
            <a:gdLst>
              <a:gd name="connsiteX0" fmla="*/ 1296020 w 2392363"/>
              <a:gd name="connsiteY0" fmla="*/ 0 h 1879600"/>
              <a:gd name="connsiteX1" fmla="*/ 1514536 w 2392363"/>
              <a:gd name="connsiteY1" fmla="*/ 0 h 1879600"/>
              <a:gd name="connsiteX2" fmla="*/ 1533373 w 2392363"/>
              <a:gd name="connsiteY2" fmla="*/ 3774 h 1879600"/>
              <a:gd name="connsiteX3" fmla="*/ 1864913 w 2392363"/>
              <a:gd name="connsiteY3" fmla="*/ 49066 h 1879600"/>
              <a:gd name="connsiteX4" fmla="*/ 2185151 w 2392363"/>
              <a:gd name="connsiteY4" fmla="*/ 177392 h 1879600"/>
              <a:gd name="connsiteX5" fmla="*/ 2381061 w 2392363"/>
              <a:gd name="connsiteY5" fmla="*/ 471787 h 1879600"/>
              <a:gd name="connsiteX6" fmla="*/ 2392363 w 2392363"/>
              <a:gd name="connsiteY6" fmla="*/ 547273 h 1879600"/>
              <a:gd name="connsiteX7" fmla="*/ 2392363 w 2392363"/>
              <a:gd name="connsiteY7" fmla="*/ 569919 h 1879600"/>
              <a:gd name="connsiteX8" fmla="*/ 2381061 w 2392363"/>
              <a:gd name="connsiteY8" fmla="*/ 652954 h 1879600"/>
              <a:gd name="connsiteX9" fmla="*/ 2268036 w 2392363"/>
              <a:gd name="connsiteY9" fmla="*/ 973769 h 1879600"/>
              <a:gd name="connsiteX10" fmla="*/ 1555978 w 2392363"/>
              <a:gd name="connsiteY10" fmla="*/ 1736177 h 1879600"/>
              <a:gd name="connsiteX11" fmla="*/ 1213135 w 2392363"/>
              <a:gd name="connsiteY11" fmla="*/ 1868277 h 1879600"/>
              <a:gd name="connsiteX12" fmla="*/ 1137785 w 2392363"/>
              <a:gd name="connsiteY12" fmla="*/ 1879600 h 1879600"/>
              <a:gd name="connsiteX13" fmla="*/ 1043598 w 2392363"/>
              <a:gd name="connsiteY13" fmla="*/ 1879600 h 1879600"/>
              <a:gd name="connsiteX14" fmla="*/ 1024760 w 2392363"/>
              <a:gd name="connsiteY14" fmla="*/ 1875826 h 1879600"/>
              <a:gd name="connsiteX15" fmla="*/ 855223 w 2392363"/>
              <a:gd name="connsiteY15" fmla="*/ 1845632 h 1879600"/>
              <a:gd name="connsiteX16" fmla="*/ 195910 w 2392363"/>
              <a:gd name="connsiteY16" fmla="*/ 1396490 h 1879600"/>
              <a:gd name="connsiteX17" fmla="*/ 15070 w 2392363"/>
              <a:gd name="connsiteY17" fmla="*/ 988866 h 1879600"/>
              <a:gd name="connsiteX18" fmla="*/ 0 w 2392363"/>
              <a:gd name="connsiteY18" fmla="*/ 909606 h 1879600"/>
              <a:gd name="connsiteX19" fmla="*/ 0 w 2392363"/>
              <a:gd name="connsiteY19" fmla="*/ 792603 h 1879600"/>
              <a:gd name="connsiteX20" fmla="*/ 11303 w 2392363"/>
              <a:gd name="connsiteY20" fmla="*/ 739762 h 1879600"/>
              <a:gd name="connsiteX21" fmla="*/ 218515 w 2392363"/>
              <a:gd name="connsiteY21" fmla="*/ 381204 h 1879600"/>
              <a:gd name="connsiteX22" fmla="*/ 614103 w 2392363"/>
              <a:gd name="connsiteY22" fmla="*/ 143423 h 1879600"/>
              <a:gd name="connsiteX23" fmla="*/ 1220670 w 2392363"/>
              <a:gd name="connsiteY23" fmla="*/ 7549 h 1879600"/>
              <a:gd name="connsiteX24" fmla="*/ 1296020 w 2392363"/>
              <a:gd name="connsiteY24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92363" h="1879600">
                <a:moveTo>
                  <a:pt x="1296020" y="0"/>
                </a:moveTo>
                <a:cubicBezTo>
                  <a:pt x="1367603" y="0"/>
                  <a:pt x="1442953" y="0"/>
                  <a:pt x="1514536" y="0"/>
                </a:cubicBezTo>
                <a:cubicBezTo>
                  <a:pt x="1522071" y="3774"/>
                  <a:pt x="1529606" y="3774"/>
                  <a:pt x="1533373" y="3774"/>
                </a:cubicBezTo>
                <a:cubicBezTo>
                  <a:pt x="1646398" y="11323"/>
                  <a:pt x="1755656" y="22646"/>
                  <a:pt x="1864913" y="49066"/>
                </a:cubicBezTo>
                <a:cubicBezTo>
                  <a:pt x="1977938" y="75486"/>
                  <a:pt x="2087196" y="113229"/>
                  <a:pt x="2185151" y="177392"/>
                </a:cubicBezTo>
                <a:cubicBezTo>
                  <a:pt x="2290641" y="249104"/>
                  <a:pt x="2358456" y="343461"/>
                  <a:pt x="2381061" y="471787"/>
                </a:cubicBezTo>
                <a:cubicBezTo>
                  <a:pt x="2384828" y="498207"/>
                  <a:pt x="2388596" y="524627"/>
                  <a:pt x="2392363" y="547273"/>
                </a:cubicBezTo>
                <a:cubicBezTo>
                  <a:pt x="2392363" y="554822"/>
                  <a:pt x="2392363" y="562370"/>
                  <a:pt x="2392363" y="569919"/>
                </a:cubicBezTo>
                <a:cubicBezTo>
                  <a:pt x="2388596" y="596339"/>
                  <a:pt x="2384828" y="626533"/>
                  <a:pt x="2381061" y="652954"/>
                </a:cubicBezTo>
                <a:cubicBezTo>
                  <a:pt x="2362223" y="766182"/>
                  <a:pt x="2324548" y="871863"/>
                  <a:pt x="2268036" y="973769"/>
                </a:cubicBezTo>
                <a:cubicBezTo>
                  <a:pt x="2094731" y="1283261"/>
                  <a:pt x="1853611" y="1536139"/>
                  <a:pt x="1555978" y="1736177"/>
                </a:cubicBezTo>
                <a:cubicBezTo>
                  <a:pt x="1454255" y="1804114"/>
                  <a:pt x="1337463" y="1849406"/>
                  <a:pt x="1213135" y="1868277"/>
                </a:cubicBezTo>
                <a:cubicBezTo>
                  <a:pt x="1186763" y="1872052"/>
                  <a:pt x="1160390" y="1875826"/>
                  <a:pt x="1137785" y="1879600"/>
                </a:cubicBezTo>
                <a:cubicBezTo>
                  <a:pt x="1103878" y="1879600"/>
                  <a:pt x="1073738" y="1879600"/>
                  <a:pt x="1043598" y="1879600"/>
                </a:cubicBezTo>
                <a:cubicBezTo>
                  <a:pt x="1036063" y="1875826"/>
                  <a:pt x="1032295" y="1875826"/>
                  <a:pt x="1024760" y="1875826"/>
                </a:cubicBezTo>
                <a:cubicBezTo>
                  <a:pt x="968248" y="1864503"/>
                  <a:pt x="911735" y="1860729"/>
                  <a:pt x="855223" y="1845632"/>
                </a:cubicBezTo>
                <a:cubicBezTo>
                  <a:pt x="583963" y="1773920"/>
                  <a:pt x="365448" y="1619174"/>
                  <a:pt x="195910" y="1396490"/>
                </a:cubicBezTo>
                <a:cubicBezTo>
                  <a:pt x="105490" y="1275713"/>
                  <a:pt x="41443" y="1139838"/>
                  <a:pt x="15070" y="988866"/>
                </a:cubicBezTo>
                <a:cubicBezTo>
                  <a:pt x="7535" y="962446"/>
                  <a:pt x="3768" y="936026"/>
                  <a:pt x="0" y="909606"/>
                </a:cubicBezTo>
                <a:cubicBezTo>
                  <a:pt x="0" y="871863"/>
                  <a:pt x="0" y="830346"/>
                  <a:pt x="0" y="792603"/>
                </a:cubicBezTo>
                <a:cubicBezTo>
                  <a:pt x="3768" y="773731"/>
                  <a:pt x="7535" y="758634"/>
                  <a:pt x="11303" y="739762"/>
                </a:cubicBezTo>
                <a:cubicBezTo>
                  <a:pt x="37675" y="596339"/>
                  <a:pt x="113025" y="479336"/>
                  <a:pt x="218515" y="381204"/>
                </a:cubicBezTo>
                <a:cubicBezTo>
                  <a:pt x="335308" y="275524"/>
                  <a:pt x="470938" y="200038"/>
                  <a:pt x="614103" y="143423"/>
                </a:cubicBezTo>
                <a:cubicBezTo>
                  <a:pt x="810013" y="67937"/>
                  <a:pt x="1013458" y="26420"/>
                  <a:pt x="1220670" y="7549"/>
                </a:cubicBezTo>
                <a:cubicBezTo>
                  <a:pt x="1247043" y="7549"/>
                  <a:pt x="1269648" y="3774"/>
                  <a:pt x="12960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454222" y="2585785"/>
            <a:ext cx="2056839" cy="1432931"/>
          </a:xfrm>
          <a:custGeom>
            <a:avLst/>
            <a:gdLst>
              <a:gd name="connsiteX0" fmla="*/ 2546269 w 3810000"/>
              <a:gd name="connsiteY0" fmla="*/ 0 h 2654300"/>
              <a:gd name="connsiteX1" fmla="*/ 2817068 w 3810000"/>
              <a:gd name="connsiteY1" fmla="*/ 0 h 2654300"/>
              <a:gd name="connsiteX2" fmla="*/ 2832113 w 3810000"/>
              <a:gd name="connsiteY2" fmla="*/ 3765 h 2654300"/>
              <a:gd name="connsiteX3" fmla="*/ 3174373 w 3810000"/>
              <a:gd name="connsiteY3" fmla="*/ 45180 h 2654300"/>
              <a:gd name="connsiteX4" fmla="*/ 3531678 w 3810000"/>
              <a:gd name="connsiteY4" fmla="*/ 176953 h 2654300"/>
              <a:gd name="connsiteX5" fmla="*/ 3794956 w 3810000"/>
              <a:gd name="connsiteY5" fmla="*/ 549685 h 2654300"/>
              <a:gd name="connsiteX6" fmla="*/ 3810000 w 3810000"/>
              <a:gd name="connsiteY6" fmla="*/ 636279 h 2654300"/>
              <a:gd name="connsiteX7" fmla="*/ 3810000 w 3810000"/>
              <a:gd name="connsiteY7" fmla="*/ 726638 h 2654300"/>
              <a:gd name="connsiteX8" fmla="*/ 3806239 w 3810000"/>
              <a:gd name="connsiteY8" fmla="*/ 741698 h 2654300"/>
              <a:gd name="connsiteX9" fmla="*/ 3746061 w 3810000"/>
              <a:gd name="connsiteY9" fmla="*/ 1020306 h 2654300"/>
              <a:gd name="connsiteX10" fmla="*/ 3580573 w 3810000"/>
              <a:gd name="connsiteY10" fmla="*/ 1426922 h 2654300"/>
              <a:gd name="connsiteX11" fmla="*/ 3227029 w 3810000"/>
              <a:gd name="connsiteY11" fmla="*/ 2059436 h 2654300"/>
              <a:gd name="connsiteX12" fmla="*/ 2832113 w 3810000"/>
              <a:gd name="connsiteY12" fmla="*/ 2473582 h 2654300"/>
              <a:gd name="connsiteX13" fmla="*/ 2403347 w 3810000"/>
              <a:gd name="connsiteY13" fmla="*/ 2646770 h 2654300"/>
              <a:gd name="connsiteX14" fmla="*/ 2320602 w 3810000"/>
              <a:gd name="connsiteY14" fmla="*/ 2654300 h 2654300"/>
              <a:gd name="connsiteX15" fmla="*/ 2185202 w 3810000"/>
              <a:gd name="connsiteY15" fmla="*/ 2654300 h 2654300"/>
              <a:gd name="connsiteX16" fmla="*/ 2106219 w 3810000"/>
              <a:gd name="connsiteY16" fmla="*/ 2646770 h 2654300"/>
              <a:gd name="connsiteX17" fmla="*/ 1692498 w 3810000"/>
              <a:gd name="connsiteY17" fmla="*/ 2545116 h 2654300"/>
              <a:gd name="connsiteX18" fmla="*/ 1192271 w 3810000"/>
              <a:gd name="connsiteY18" fmla="*/ 2322983 h 2654300"/>
              <a:gd name="connsiteX19" fmla="*/ 579210 w 3810000"/>
              <a:gd name="connsiteY19" fmla="*/ 1961547 h 2654300"/>
              <a:gd name="connsiteX20" fmla="*/ 176772 w 3810000"/>
              <a:gd name="connsiteY20" fmla="*/ 1607640 h 2654300"/>
              <a:gd name="connsiteX21" fmla="*/ 18806 w 3810000"/>
              <a:gd name="connsiteY21" fmla="*/ 1332798 h 2654300"/>
              <a:gd name="connsiteX22" fmla="*/ 0 w 3810000"/>
              <a:gd name="connsiteY22" fmla="*/ 1242438 h 2654300"/>
              <a:gd name="connsiteX23" fmla="*/ 0 w 3810000"/>
              <a:gd name="connsiteY23" fmla="*/ 1140784 h 2654300"/>
              <a:gd name="connsiteX24" fmla="*/ 18806 w 3810000"/>
              <a:gd name="connsiteY24" fmla="*/ 1054190 h 2654300"/>
              <a:gd name="connsiteX25" fmla="*/ 225667 w 3810000"/>
              <a:gd name="connsiteY25" fmla="*/ 749228 h 2654300"/>
              <a:gd name="connsiteX26" fmla="*/ 861293 w 3810000"/>
              <a:gd name="connsiteY26" fmla="*/ 346377 h 2654300"/>
              <a:gd name="connsiteX27" fmla="*/ 1748914 w 3810000"/>
              <a:gd name="connsiteY27" fmla="*/ 97889 h 2654300"/>
              <a:gd name="connsiteX28" fmla="*/ 2143830 w 3810000"/>
              <a:gd name="connsiteY28" fmla="*/ 37650 h 2654300"/>
              <a:gd name="connsiteX29" fmla="*/ 2444719 w 3810000"/>
              <a:gd name="connsiteY29" fmla="*/ 7530 h 2654300"/>
              <a:gd name="connsiteX30" fmla="*/ 2546269 w 3810000"/>
              <a:gd name="connsiteY30" fmla="*/ 0 h 26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10000" h="2654300">
                <a:moveTo>
                  <a:pt x="2546269" y="0"/>
                </a:moveTo>
                <a:cubicBezTo>
                  <a:pt x="2636535" y="0"/>
                  <a:pt x="2726802" y="0"/>
                  <a:pt x="2817068" y="0"/>
                </a:cubicBezTo>
                <a:cubicBezTo>
                  <a:pt x="2820829" y="0"/>
                  <a:pt x="2824590" y="3765"/>
                  <a:pt x="2832113" y="3765"/>
                </a:cubicBezTo>
                <a:cubicBezTo>
                  <a:pt x="2944946" y="7530"/>
                  <a:pt x="3061540" y="18825"/>
                  <a:pt x="3174373" y="45180"/>
                </a:cubicBezTo>
                <a:cubicBezTo>
                  <a:pt x="3298490" y="71535"/>
                  <a:pt x="3422606" y="109184"/>
                  <a:pt x="3531678" y="176953"/>
                </a:cubicBezTo>
                <a:cubicBezTo>
                  <a:pt x="3670839" y="263548"/>
                  <a:pt x="3764867" y="387792"/>
                  <a:pt x="3794956" y="549685"/>
                </a:cubicBezTo>
                <a:cubicBezTo>
                  <a:pt x="3798717" y="576040"/>
                  <a:pt x="3802478" y="606159"/>
                  <a:pt x="3810000" y="636279"/>
                </a:cubicBezTo>
                <a:cubicBezTo>
                  <a:pt x="3810000" y="666399"/>
                  <a:pt x="3810000" y="696519"/>
                  <a:pt x="3810000" y="726638"/>
                </a:cubicBezTo>
                <a:cubicBezTo>
                  <a:pt x="3806239" y="730403"/>
                  <a:pt x="3806239" y="737933"/>
                  <a:pt x="3806239" y="741698"/>
                </a:cubicBezTo>
                <a:cubicBezTo>
                  <a:pt x="3798717" y="839587"/>
                  <a:pt x="3776150" y="929947"/>
                  <a:pt x="3746061" y="1020306"/>
                </a:cubicBezTo>
                <a:cubicBezTo>
                  <a:pt x="3700928" y="1159609"/>
                  <a:pt x="3640750" y="1295148"/>
                  <a:pt x="3580573" y="1426922"/>
                </a:cubicBezTo>
                <a:cubicBezTo>
                  <a:pt x="3479023" y="1649055"/>
                  <a:pt x="3366190" y="1859893"/>
                  <a:pt x="3227029" y="2059436"/>
                </a:cubicBezTo>
                <a:cubicBezTo>
                  <a:pt x="3117957" y="2217564"/>
                  <a:pt x="2990079" y="2360633"/>
                  <a:pt x="2832113" y="2473582"/>
                </a:cubicBezTo>
                <a:cubicBezTo>
                  <a:pt x="2704235" y="2563941"/>
                  <a:pt x="2561313" y="2624180"/>
                  <a:pt x="2403347" y="2646770"/>
                </a:cubicBezTo>
                <a:cubicBezTo>
                  <a:pt x="2373258" y="2650535"/>
                  <a:pt x="2346930" y="2654300"/>
                  <a:pt x="2320602" y="2654300"/>
                </a:cubicBezTo>
                <a:cubicBezTo>
                  <a:pt x="2275469" y="2654300"/>
                  <a:pt x="2230336" y="2654300"/>
                  <a:pt x="2185202" y="2654300"/>
                </a:cubicBezTo>
                <a:cubicBezTo>
                  <a:pt x="2158875" y="2654300"/>
                  <a:pt x="2132547" y="2650535"/>
                  <a:pt x="2106219" y="2646770"/>
                </a:cubicBezTo>
                <a:cubicBezTo>
                  <a:pt x="1963297" y="2631710"/>
                  <a:pt x="1827898" y="2594061"/>
                  <a:pt x="1692498" y="2545116"/>
                </a:cubicBezTo>
                <a:cubicBezTo>
                  <a:pt x="1519487" y="2484877"/>
                  <a:pt x="1353998" y="2405812"/>
                  <a:pt x="1192271" y="2322983"/>
                </a:cubicBezTo>
                <a:cubicBezTo>
                  <a:pt x="981649" y="2210034"/>
                  <a:pt x="774788" y="2097085"/>
                  <a:pt x="579210" y="1961547"/>
                </a:cubicBezTo>
                <a:cubicBezTo>
                  <a:pt x="432527" y="1859893"/>
                  <a:pt x="293366" y="1746944"/>
                  <a:pt x="176772" y="1607640"/>
                </a:cubicBezTo>
                <a:cubicBezTo>
                  <a:pt x="105311" y="1524811"/>
                  <a:pt x="48895" y="1438217"/>
                  <a:pt x="18806" y="1332798"/>
                </a:cubicBezTo>
                <a:cubicBezTo>
                  <a:pt x="11284" y="1302678"/>
                  <a:pt x="3761" y="1272558"/>
                  <a:pt x="0" y="1242438"/>
                </a:cubicBezTo>
                <a:cubicBezTo>
                  <a:pt x="0" y="1208554"/>
                  <a:pt x="0" y="1174669"/>
                  <a:pt x="0" y="1140784"/>
                </a:cubicBezTo>
                <a:cubicBezTo>
                  <a:pt x="7522" y="1110665"/>
                  <a:pt x="11284" y="1080545"/>
                  <a:pt x="18806" y="1054190"/>
                </a:cubicBezTo>
                <a:cubicBezTo>
                  <a:pt x="56417" y="929947"/>
                  <a:pt x="131639" y="832057"/>
                  <a:pt x="225667" y="749228"/>
                </a:cubicBezTo>
                <a:cubicBezTo>
                  <a:pt x="409961" y="572275"/>
                  <a:pt x="628105" y="444266"/>
                  <a:pt x="861293" y="346377"/>
                </a:cubicBezTo>
                <a:cubicBezTo>
                  <a:pt x="1147137" y="225898"/>
                  <a:pt x="1444265" y="154364"/>
                  <a:pt x="1748914" y="97889"/>
                </a:cubicBezTo>
                <a:cubicBezTo>
                  <a:pt x="1880553" y="71535"/>
                  <a:pt x="2012192" y="52710"/>
                  <a:pt x="2143830" y="37650"/>
                </a:cubicBezTo>
                <a:cubicBezTo>
                  <a:pt x="2245380" y="22590"/>
                  <a:pt x="2343169" y="15060"/>
                  <a:pt x="2444719" y="7530"/>
                </a:cubicBezTo>
                <a:cubicBezTo>
                  <a:pt x="2478569" y="3765"/>
                  <a:pt x="2512419" y="3765"/>
                  <a:pt x="2546269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18"/>
          <p:cNvSpPr>
            <a:spLocks noGrp="1"/>
          </p:cNvSpPr>
          <p:nvPr>
            <p:ph type="pic" sz="quarter" idx="12"/>
          </p:nvPr>
        </p:nvSpPr>
        <p:spPr>
          <a:xfrm>
            <a:off x="1174545" y="2585785"/>
            <a:ext cx="1675074" cy="1805766"/>
          </a:xfrm>
          <a:custGeom>
            <a:avLst/>
            <a:gdLst>
              <a:gd name="connsiteX0" fmla="*/ 1438720 w 2229523"/>
              <a:gd name="connsiteY0" fmla="*/ 0 h 2403475"/>
              <a:gd name="connsiteX1" fmla="*/ 2181525 w 2229523"/>
              <a:gd name="connsiteY1" fmla="*/ 1115092 h 2403475"/>
              <a:gd name="connsiteX2" fmla="*/ 1212485 w 2229523"/>
              <a:gd name="connsiteY2" fmla="*/ 1812024 h 2403475"/>
              <a:gd name="connsiteX3" fmla="*/ 563945 w 2229523"/>
              <a:gd name="connsiteY3" fmla="*/ 2403475 h 2403475"/>
              <a:gd name="connsiteX4" fmla="*/ 190657 w 2229523"/>
              <a:gd name="connsiteY4" fmla="*/ 2098332 h 2403475"/>
              <a:gd name="connsiteX5" fmla="*/ 605421 w 2229523"/>
              <a:gd name="connsiteY5" fmla="*/ 485969 h 2403475"/>
              <a:gd name="connsiteX6" fmla="*/ 1438720 w 2229523"/>
              <a:gd name="connsiteY6" fmla="*/ 0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523" h="2403475">
                <a:moveTo>
                  <a:pt x="1438720" y="0"/>
                </a:moveTo>
                <a:cubicBezTo>
                  <a:pt x="1932666" y="0"/>
                  <a:pt x="2004308" y="821250"/>
                  <a:pt x="2181525" y="1115092"/>
                </a:cubicBezTo>
                <a:cubicBezTo>
                  <a:pt x="2434154" y="1525717"/>
                  <a:pt x="1627249" y="1597294"/>
                  <a:pt x="1212485" y="1812024"/>
                </a:cubicBezTo>
                <a:cubicBezTo>
                  <a:pt x="925921" y="1962713"/>
                  <a:pt x="793950" y="2403475"/>
                  <a:pt x="563945" y="2403475"/>
                </a:cubicBezTo>
                <a:cubicBezTo>
                  <a:pt x="465909" y="2403475"/>
                  <a:pt x="349021" y="2320597"/>
                  <a:pt x="190657" y="2098332"/>
                </a:cubicBezTo>
                <a:cubicBezTo>
                  <a:pt x="-329684" y="1363727"/>
                  <a:pt x="352792" y="727070"/>
                  <a:pt x="605421" y="485969"/>
                </a:cubicBezTo>
                <a:cubicBezTo>
                  <a:pt x="974938" y="131852"/>
                  <a:pt x="1242650" y="0"/>
                  <a:pt x="14387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9414655" y="2585785"/>
            <a:ext cx="1675074" cy="1805766"/>
          </a:xfrm>
          <a:custGeom>
            <a:avLst/>
            <a:gdLst>
              <a:gd name="connsiteX0" fmla="*/ 1438720 w 2229523"/>
              <a:gd name="connsiteY0" fmla="*/ 0 h 2403475"/>
              <a:gd name="connsiteX1" fmla="*/ 2181525 w 2229523"/>
              <a:gd name="connsiteY1" fmla="*/ 1115092 h 2403475"/>
              <a:gd name="connsiteX2" fmla="*/ 1212485 w 2229523"/>
              <a:gd name="connsiteY2" fmla="*/ 1812024 h 2403475"/>
              <a:gd name="connsiteX3" fmla="*/ 563945 w 2229523"/>
              <a:gd name="connsiteY3" fmla="*/ 2403475 h 2403475"/>
              <a:gd name="connsiteX4" fmla="*/ 190657 w 2229523"/>
              <a:gd name="connsiteY4" fmla="*/ 2098332 h 2403475"/>
              <a:gd name="connsiteX5" fmla="*/ 605421 w 2229523"/>
              <a:gd name="connsiteY5" fmla="*/ 485969 h 2403475"/>
              <a:gd name="connsiteX6" fmla="*/ 1438720 w 2229523"/>
              <a:gd name="connsiteY6" fmla="*/ 0 h 240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9523" h="2403475">
                <a:moveTo>
                  <a:pt x="1438720" y="0"/>
                </a:moveTo>
                <a:cubicBezTo>
                  <a:pt x="1932666" y="0"/>
                  <a:pt x="2004308" y="821250"/>
                  <a:pt x="2181525" y="1115092"/>
                </a:cubicBezTo>
                <a:cubicBezTo>
                  <a:pt x="2434154" y="1525717"/>
                  <a:pt x="1627249" y="1597294"/>
                  <a:pt x="1212485" y="1812024"/>
                </a:cubicBezTo>
                <a:cubicBezTo>
                  <a:pt x="925921" y="1962713"/>
                  <a:pt x="793950" y="2403475"/>
                  <a:pt x="563945" y="2403475"/>
                </a:cubicBezTo>
                <a:cubicBezTo>
                  <a:pt x="465909" y="2403475"/>
                  <a:pt x="349021" y="2320597"/>
                  <a:pt x="190657" y="2098332"/>
                </a:cubicBezTo>
                <a:cubicBezTo>
                  <a:pt x="-329684" y="1363727"/>
                  <a:pt x="352792" y="727070"/>
                  <a:pt x="605421" y="485969"/>
                </a:cubicBezTo>
                <a:cubicBezTo>
                  <a:pt x="974938" y="131852"/>
                  <a:pt x="1242650" y="0"/>
                  <a:pt x="14387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30746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544594" y="1235675"/>
            <a:ext cx="3987587" cy="3132914"/>
          </a:xfrm>
          <a:custGeom>
            <a:avLst/>
            <a:gdLst>
              <a:gd name="connsiteX0" fmla="*/ 1296020 w 2392363"/>
              <a:gd name="connsiteY0" fmla="*/ 0 h 1879600"/>
              <a:gd name="connsiteX1" fmla="*/ 1514536 w 2392363"/>
              <a:gd name="connsiteY1" fmla="*/ 0 h 1879600"/>
              <a:gd name="connsiteX2" fmla="*/ 1533373 w 2392363"/>
              <a:gd name="connsiteY2" fmla="*/ 3774 h 1879600"/>
              <a:gd name="connsiteX3" fmla="*/ 1864913 w 2392363"/>
              <a:gd name="connsiteY3" fmla="*/ 49066 h 1879600"/>
              <a:gd name="connsiteX4" fmla="*/ 2185151 w 2392363"/>
              <a:gd name="connsiteY4" fmla="*/ 177392 h 1879600"/>
              <a:gd name="connsiteX5" fmla="*/ 2381061 w 2392363"/>
              <a:gd name="connsiteY5" fmla="*/ 471787 h 1879600"/>
              <a:gd name="connsiteX6" fmla="*/ 2392363 w 2392363"/>
              <a:gd name="connsiteY6" fmla="*/ 547273 h 1879600"/>
              <a:gd name="connsiteX7" fmla="*/ 2392363 w 2392363"/>
              <a:gd name="connsiteY7" fmla="*/ 569919 h 1879600"/>
              <a:gd name="connsiteX8" fmla="*/ 2381061 w 2392363"/>
              <a:gd name="connsiteY8" fmla="*/ 652954 h 1879600"/>
              <a:gd name="connsiteX9" fmla="*/ 2268036 w 2392363"/>
              <a:gd name="connsiteY9" fmla="*/ 973769 h 1879600"/>
              <a:gd name="connsiteX10" fmla="*/ 1555978 w 2392363"/>
              <a:gd name="connsiteY10" fmla="*/ 1736177 h 1879600"/>
              <a:gd name="connsiteX11" fmla="*/ 1213135 w 2392363"/>
              <a:gd name="connsiteY11" fmla="*/ 1868277 h 1879600"/>
              <a:gd name="connsiteX12" fmla="*/ 1137785 w 2392363"/>
              <a:gd name="connsiteY12" fmla="*/ 1879600 h 1879600"/>
              <a:gd name="connsiteX13" fmla="*/ 1043598 w 2392363"/>
              <a:gd name="connsiteY13" fmla="*/ 1879600 h 1879600"/>
              <a:gd name="connsiteX14" fmla="*/ 1024760 w 2392363"/>
              <a:gd name="connsiteY14" fmla="*/ 1875826 h 1879600"/>
              <a:gd name="connsiteX15" fmla="*/ 855223 w 2392363"/>
              <a:gd name="connsiteY15" fmla="*/ 1845632 h 1879600"/>
              <a:gd name="connsiteX16" fmla="*/ 195910 w 2392363"/>
              <a:gd name="connsiteY16" fmla="*/ 1396490 h 1879600"/>
              <a:gd name="connsiteX17" fmla="*/ 15070 w 2392363"/>
              <a:gd name="connsiteY17" fmla="*/ 988866 h 1879600"/>
              <a:gd name="connsiteX18" fmla="*/ 0 w 2392363"/>
              <a:gd name="connsiteY18" fmla="*/ 909606 h 1879600"/>
              <a:gd name="connsiteX19" fmla="*/ 0 w 2392363"/>
              <a:gd name="connsiteY19" fmla="*/ 792603 h 1879600"/>
              <a:gd name="connsiteX20" fmla="*/ 11303 w 2392363"/>
              <a:gd name="connsiteY20" fmla="*/ 739762 h 1879600"/>
              <a:gd name="connsiteX21" fmla="*/ 218515 w 2392363"/>
              <a:gd name="connsiteY21" fmla="*/ 381204 h 1879600"/>
              <a:gd name="connsiteX22" fmla="*/ 614103 w 2392363"/>
              <a:gd name="connsiteY22" fmla="*/ 143423 h 1879600"/>
              <a:gd name="connsiteX23" fmla="*/ 1220670 w 2392363"/>
              <a:gd name="connsiteY23" fmla="*/ 7549 h 1879600"/>
              <a:gd name="connsiteX24" fmla="*/ 1296020 w 2392363"/>
              <a:gd name="connsiteY24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92363" h="1879600">
                <a:moveTo>
                  <a:pt x="1296020" y="0"/>
                </a:moveTo>
                <a:cubicBezTo>
                  <a:pt x="1367603" y="0"/>
                  <a:pt x="1442953" y="0"/>
                  <a:pt x="1514536" y="0"/>
                </a:cubicBezTo>
                <a:cubicBezTo>
                  <a:pt x="1522071" y="3774"/>
                  <a:pt x="1529606" y="3774"/>
                  <a:pt x="1533373" y="3774"/>
                </a:cubicBezTo>
                <a:cubicBezTo>
                  <a:pt x="1646398" y="11323"/>
                  <a:pt x="1755656" y="22646"/>
                  <a:pt x="1864913" y="49066"/>
                </a:cubicBezTo>
                <a:cubicBezTo>
                  <a:pt x="1977938" y="75486"/>
                  <a:pt x="2087196" y="113229"/>
                  <a:pt x="2185151" y="177392"/>
                </a:cubicBezTo>
                <a:cubicBezTo>
                  <a:pt x="2290641" y="249104"/>
                  <a:pt x="2358456" y="343461"/>
                  <a:pt x="2381061" y="471787"/>
                </a:cubicBezTo>
                <a:cubicBezTo>
                  <a:pt x="2384828" y="498207"/>
                  <a:pt x="2388596" y="524627"/>
                  <a:pt x="2392363" y="547273"/>
                </a:cubicBezTo>
                <a:cubicBezTo>
                  <a:pt x="2392363" y="554822"/>
                  <a:pt x="2392363" y="562370"/>
                  <a:pt x="2392363" y="569919"/>
                </a:cubicBezTo>
                <a:cubicBezTo>
                  <a:pt x="2388596" y="596339"/>
                  <a:pt x="2384828" y="626533"/>
                  <a:pt x="2381061" y="652954"/>
                </a:cubicBezTo>
                <a:cubicBezTo>
                  <a:pt x="2362223" y="766182"/>
                  <a:pt x="2324548" y="871863"/>
                  <a:pt x="2268036" y="973769"/>
                </a:cubicBezTo>
                <a:cubicBezTo>
                  <a:pt x="2094731" y="1283261"/>
                  <a:pt x="1853611" y="1536139"/>
                  <a:pt x="1555978" y="1736177"/>
                </a:cubicBezTo>
                <a:cubicBezTo>
                  <a:pt x="1454255" y="1804114"/>
                  <a:pt x="1337463" y="1849406"/>
                  <a:pt x="1213135" y="1868277"/>
                </a:cubicBezTo>
                <a:cubicBezTo>
                  <a:pt x="1186763" y="1872052"/>
                  <a:pt x="1160390" y="1875826"/>
                  <a:pt x="1137785" y="1879600"/>
                </a:cubicBezTo>
                <a:cubicBezTo>
                  <a:pt x="1103878" y="1879600"/>
                  <a:pt x="1073738" y="1879600"/>
                  <a:pt x="1043598" y="1879600"/>
                </a:cubicBezTo>
                <a:cubicBezTo>
                  <a:pt x="1036063" y="1875826"/>
                  <a:pt x="1032295" y="1875826"/>
                  <a:pt x="1024760" y="1875826"/>
                </a:cubicBezTo>
                <a:cubicBezTo>
                  <a:pt x="968248" y="1864503"/>
                  <a:pt x="911735" y="1860729"/>
                  <a:pt x="855223" y="1845632"/>
                </a:cubicBezTo>
                <a:cubicBezTo>
                  <a:pt x="583963" y="1773920"/>
                  <a:pt x="365448" y="1619174"/>
                  <a:pt x="195910" y="1396490"/>
                </a:cubicBezTo>
                <a:cubicBezTo>
                  <a:pt x="105490" y="1275713"/>
                  <a:pt x="41443" y="1139838"/>
                  <a:pt x="15070" y="988866"/>
                </a:cubicBezTo>
                <a:cubicBezTo>
                  <a:pt x="7535" y="962446"/>
                  <a:pt x="3768" y="936026"/>
                  <a:pt x="0" y="909606"/>
                </a:cubicBezTo>
                <a:cubicBezTo>
                  <a:pt x="0" y="871863"/>
                  <a:pt x="0" y="830346"/>
                  <a:pt x="0" y="792603"/>
                </a:cubicBezTo>
                <a:cubicBezTo>
                  <a:pt x="3768" y="773731"/>
                  <a:pt x="7535" y="758634"/>
                  <a:pt x="11303" y="739762"/>
                </a:cubicBezTo>
                <a:cubicBezTo>
                  <a:pt x="37675" y="596339"/>
                  <a:pt x="113025" y="479336"/>
                  <a:pt x="218515" y="381204"/>
                </a:cubicBezTo>
                <a:cubicBezTo>
                  <a:pt x="335308" y="275524"/>
                  <a:pt x="470938" y="200038"/>
                  <a:pt x="614103" y="143423"/>
                </a:cubicBezTo>
                <a:cubicBezTo>
                  <a:pt x="810013" y="67937"/>
                  <a:pt x="1013458" y="26420"/>
                  <a:pt x="1220670" y="7549"/>
                </a:cubicBezTo>
                <a:cubicBezTo>
                  <a:pt x="1247043" y="7549"/>
                  <a:pt x="1269648" y="3774"/>
                  <a:pt x="1296020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553935" y="1235675"/>
            <a:ext cx="4563114" cy="3178970"/>
          </a:xfrm>
          <a:custGeom>
            <a:avLst/>
            <a:gdLst>
              <a:gd name="connsiteX0" fmla="*/ 2546269 w 3810000"/>
              <a:gd name="connsiteY0" fmla="*/ 0 h 2654300"/>
              <a:gd name="connsiteX1" fmla="*/ 2817068 w 3810000"/>
              <a:gd name="connsiteY1" fmla="*/ 0 h 2654300"/>
              <a:gd name="connsiteX2" fmla="*/ 2832113 w 3810000"/>
              <a:gd name="connsiteY2" fmla="*/ 3765 h 2654300"/>
              <a:gd name="connsiteX3" fmla="*/ 3174373 w 3810000"/>
              <a:gd name="connsiteY3" fmla="*/ 45180 h 2654300"/>
              <a:gd name="connsiteX4" fmla="*/ 3531678 w 3810000"/>
              <a:gd name="connsiteY4" fmla="*/ 176953 h 2654300"/>
              <a:gd name="connsiteX5" fmla="*/ 3794956 w 3810000"/>
              <a:gd name="connsiteY5" fmla="*/ 549685 h 2654300"/>
              <a:gd name="connsiteX6" fmla="*/ 3810000 w 3810000"/>
              <a:gd name="connsiteY6" fmla="*/ 636279 h 2654300"/>
              <a:gd name="connsiteX7" fmla="*/ 3810000 w 3810000"/>
              <a:gd name="connsiteY7" fmla="*/ 726638 h 2654300"/>
              <a:gd name="connsiteX8" fmla="*/ 3806239 w 3810000"/>
              <a:gd name="connsiteY8" fmla="*/ 741698 h 2654300"/>
              <a:gd name="connsiteX9" fmla="*/ 3746061 w 3810000"/>
              <a:gd name="connsiteY9" fmla="*/ 1020306 h 2654300"/>
              <a:gd name="connsiteX10" fmla="*/ 3580573 w 3810000"/>
              <a:gd name="connsiteY10" fmla="*/ 1426922 h 2654300"/>
              <a:gd name="connsiteX11" fmla="*/ 3227029 w 3810000"/>
              <a:gd name="connsiteY11" fmla="*/ 2059436 h 2654300"/>
              <a:gd name="connsiteX12" fmla="*/ 2832113 w 3810000"/>
              <a:gd name="connsiteY12" fmla="*/ 2473582 h 2654300"/>
              <a:gd name="connsiteX13" fmla="*/ 2403347 w 3810000"/>
              <a:gd name="connsiteY13" fmla="*/ 2646770 h 2654300"/>
              <a:gd name="connsiteX14" fmla="*/ 2320602 w 3810000"/>
              <a:gd name="connsiteY14" fmla="*/ 2654300 h 2654300"/>
              <a:gd name="connsiteX15" fmla="*/ 2185202 w 3810000"/>
              <a:gd name="connsiteY15" fmla="*/ 2654300 h 2654300"/>
              <a:gd name="connsiteX16" fmla="*/ 2106219 w 3810000"/>
              <a:gd name="connsiteY16" fmla="*/ 2646770 h 2654300"/>
              <a:gd name="connsiteX17" fmla="*/ 1692498 w 3810000"/>
              <a:gd name="connsiteY17" fmla="*/ 2545116 h 2654300"/>
              <a:gd name="connsiteX18" fmla="*/ 1192271 w 3810000"/>
              <a:gd name="connsiteY18" fmla="*/ 2322983 h 2654300"/>
              <a:gd name="connsiteX19" fmla="*/ 579210 w 3810000"/>
              <a:gd name="connsiteY19" fmla="*/ 1961547 h 2654300"/>
              <a:gd name="connsiteX20" fmla="*/ 176772 w 3810000"/>
              <a:gd name="connsiteY20" fmla="*/ 1607640 h 2654300"/>
              <a:gd name="connsiteX21" fmla="*/ 18806 w 3810000"/>
              <a:gd name="connsiteY21" fmla="*/ 1332798 h 2654300"/>
              <a:gd name="connsiteX22" fmla="*/ 0 w 3810000"/>
              <a:gd name="connsiteY22" fmla="*/ 1242438 h 2654300"/>
              <a:gd name="connsiteX23" fmla="*/ 0 w 3810000"/>
              <a:gd name="connsiteY23" fmla="*/ 1140784 h 2654300"/>
              <a:gd name="connsiteX24" fmla="*/ 18806 w 3810000"/>
              <a:gd name="connsiteY24" fmla="*/ 1054190 h 2654300"/>
              <a:gd name="connsiteX25" fmla="*/ 225667 w 3810000"/>
              <a:gd name="connsiteY25" fmla="*/ 749228 h 2654300"/>
              <a:gd name="connsiteX26" fmla="*/ 861293 w 3810000"/>
              <a:gd name="connsiteY26" fmla="*/ 346377 h 2654300"/>
              <a:gd name="connsiteX27" fmla="*/ 1748914 w 3810000"/>
              <a:gd name="connsiteY27" fmla="*/ 97889 h 2654300"/>
              <a:gd name="connsiteX28" fmla="*/ 2143830 w 3810000"/>
              <a:gd name="connsiteY28" fmla="*/ 37650 h 2654300"/>
              <a:gd name="connsiteX29" fmla="*/ 2444719 w 3810000"/>
              <a:gd name="connsiteY29" fmla="*/ 7530 h 2654300"/>
              <a:gd name="connsiteX30" fmla="*/ 2546269 w 3810000"/>
              <a:gd name="connsiteY30" fmla="*/ 0 h 265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10000" h="2654300">
                <a:moveTo>
                  <a:pt x="2546269" y="0"/>
                </a:moveTo>
                <a:cubicBezTo>
                  <a:pt x="2636535" y="0"/>
                  <a:pt x="2726802" y="0"/>
                  <a:pt x="2817068" y="0"/>
                </a:cubicBezTo>
                <a:cubicBezTo>
                  <a:pt x="2820829" y="0"/>
                  <a:pt x="2824590" y="3765"/>
                  <a:pt x="2832113" y="3765"/>
                </a:cubicBezTo>
                <a:cubicBezTo>
                  <a:pt x="2944946" y="7530"/>
                  <a:pt x="3061540" y="18825"/>
                  <a:pt x="3174373" y="45180"/>
                </a:cubicBezTo>
                <a:cubicBezTo>
                  <a:pt x="3298490" y="71535"/>
                  <a:pt x="3422606" y="109184"/>
                  <a:pt x="3531678" y="176953"/>
                </a:cubicBezTo>
                <a:cubicBezTo>
                  <a:pt x="3670839" y="263548"/>
                  <a:pt x="3764867" y="387792"/>
                  <a:pt x="3794956" y="549685"/>
                </a:cubicBezTo>
                <a:cubicBezTo>
                  <a:pt x="3798717" y="576040"/>
                  <a:pt x="3802478" y="606159"/>
                  <a:pt x="3810000" y="636279"/>
                </a:cubicBezTo>
                <a:cubicBezTo>
                  <a:pt x="3810000" y="666399"/>
                  <a:pt x="3810000" y="696519"/>
                  <a:pt x="3810000" y="726638"/>
                </a:cubicBezTo>
                <a:cubicBezTo>
                  <a:pt x="3806239" y="730403"/>
                  <a:pt x="3806239" y="737933"/>
                  <a:pt x="3806239" y="741698"/>
                </a:cubicBezTo>
                <a:cubicBezTo>
                  <a:pt x="3798717" y="839587"/>
                  <a:pt x="3776150" y="929947"/>
                  <a:pt x="3746061" y="1020306"/>
                </a:cubicBezTo>
                <a:cubicBezTo>
                  <a:pt x="3700928" y="1159609"/>
                  <a:pt x="3640750" y="1295148"/>
                  <a:pt x="3580573" y="1426922"/>
                </a:cubicBezTo>
                <a:cubicBezTo>
                  <a:pt x="3479023" y="1649055"/>
                  <a:pt x="3366190" y="1859893"/>
                  <a:pt x="3227029" y="2059436"/>
                </a:cubicBezTo>
                <a:cubicBezTo>
                  <a:pt x="3117957" y="2217564"/>
                  <a:pt x="2990079" y="2360633"/>
                  <a:pt x="2832113" y="2473582"/>
                </a:cubicBezTo>
                <a:cubicBezTo>
                  <a:pt x="2704235" y="2563941"/>
                  <a:pt x="2561313" y="2624180"/>
                  <a:pt x="2403347" y="2646770"/>
                </a:cubicBezTo>
                <a:cubicBezTo>
                  <a:pt x="2373258" y="2650535"/>
                  <a:pt x="2346930" y="2654300"/>
                  <a:pt x="2320602" y="2654300"/>
                </a:cubicBezTo>
                <a:cubicBezTo>
                  <a:pt x="2275469" y="2654300"/>
                  <a:pt x="2230336" y="2654300"/>
                  <a:pt x="2185202" y="2654300"/>
                </a:cubicBezTo>
                <a:cubicBezTo>
                  <a:pt x="2158875" y="2654300"/>
                  <a:pt x="2132547" y="2650535"/>
                  <a:pt x="2106219" y="2646770"/>
                </a:cubicBezTo>
                <a:cubicBezTo>
                  <a:pt x="1963297" y="2631710"/>
                  <a:pt x="1827898" y="2594061"/>
                  <a:pt x="1692498" y="2545116"/>
                </a:cubicBezTo>
                <a:cubicBezTo>
                  <a:pt x="1519487" y="2484877"/>
                  <a:pt x="1353998" y="2405812"/>
                  <a:pt x="1192271" y="2322983"/>
                </a:cubicBezTo>
                <a:cubicBezTo>
                  <a:pt x="981649" y="2210034"/>
                  <a:pt x="774788" y="2097085"/>
                  <a:pt x="579210" y="1961547"/>
                </a:cubicBezTo>
                <a:cubicBezTo>
                  <a:pt x="432527" y="1859893"/>
                  <a:pt x="293366" y="1746944"/>
                  <a:pt x="176772" y="1607640"/>
                </a:cubicBezTo>
                <a:cubicBezTo>
                  <a:pt x="105311" y="1524811"/>
                  <a:pt x="48895" y="1438217"/>
                  <a:pt x="18806" y="1332798"/>
                </a:cubicBezTo>
                <a:cubicBezTo>
                  <a:pt x="11284" y="1302678"/>
                  <a:pt x="3761" y="1272558"/>
                  <a:pt x="0" y="1242438"/>
                </a:cubicBezTo>
                <a:cubicBezTo>
                  <a:pt x="0" y="1208554"/>
                  <a:pt x="0" y="1174669"/>
                  <a:pt x="0" y="1140784"/>
                </a:cubicBezTo>
                <a:cubicBezTo>
                  <a:pt x="7522" y="1110665"/>
                  <a:pt x="11284" y="1080545"/>
                  <a:pt x="18806" y="1054190"/>
                </a:cubicBezTo>
                <a:cubicBezTo>
                  <a:pt x="56417" y="929947"/>
                  <a:pt x="131639" y="832057"/>
                  <a:pt x="225667" y="749228"/>
                </a:cubicBezTo>
                <a:cubicBezTo>
                  <a:pt x="409961" y="572275"/>
                  <a:pt x="628105" y="444266"/>
                  <a:pt x="861293" y="346377"/>
                </a:cubicBezTo>
                <a:cubicBezTo>
                  <a:pt x="1147137" y="225898"/>
                  <a:pt x="1444265" y="154364"/>
                  <a:pt x="1748914" y="97889"/>
                </a:cubicBezTo>
                <a:cubicBezTo>
                  <a:pt x="1880553" y="71535"/>
                  <a:pt x="2012192" y="52710"/>
                  <a:pt x="2143830" y="37650"/>
                </a:cubicBezTo>
                <a:cubicBezTo>
                  <a:pt x="2245380" y="22590"/>
                  <a:pt x="2343169" y="15060"/>
                  <a:pt x="2444719" y="7530"/>
                </a:cubicBezTo>
                <a:cubicBezTo>
                  <a:pt x="2478569" y="3765"/>
                  <a:pt x="2512419" y="3765"/>
                  <a:pt x="2546269" y="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140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4420" y="2195662"/>
            <a:ext cx="3251251" cy="570585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6269" y="2195662"/>
            <a:ext cx="3251251" cy="570585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8118" y="2195662"/>
            <a:ext cx="3251251" cy="5705856"/>
          </a:xfrm>
          <a:prstGeom prst="rect">
            <a:avLst/>
          </a:prstGeom>
        </p:spPr>
      </p:pic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1668118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4905588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8132057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930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7195" y="-503279"/>
            <a:ext cx="3251918" cy="570702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6269" y="2195662"/>
            <a:ext cx="3251251" cy="5705856"/>
          </a:xfrm>
          <a:prstGeom prst="rect">
            <a:avLst/>
          </a:prstGeom>
        </p:spPr>
      </p:pic>
      <p:sp>
        <p:nvSpPr>
          <p:cNvPr id="7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7877651" y="116073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4905588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333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6291" y="774635"/>
            <a:ext cx="3251251" cy="5705856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8785610" y="1401175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04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5664303" y="2195662"/>
            <a:ext cx="3251251" cy="5705856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 rot="20700000">
            <a:off x="6092513" y="282220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7418962" y="-1597862"/>
            <a:ext cx="3251251" cy="5705856"/>
          </a:xfrm>
          <a:prstGeom prst="rect">
            <a:avLst/>
          </a:prstGeom>
        </p:spPr>
      </p:pic>
      <p:sp>
        <p:nvSpPr>
          <p:cNvPr id="10" name="Picture Placeholder 12"/>
          <p:cNvSpPr>
            <a:spLocks noGrp="1"/>
          </p:cNvSpPr>
          <p:nvPr>
            <p:ph type="pic" sz="quarter" idx="13"/>
          </p:nvPr>
        </p:nvSpPr>
        <p:spPr>
          <a:xfrm rot="20700000">
            <a:off x="7847172" y="-971322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0000">
            <a:off x="8852347" y="3542549"/>
            <a:ext cx="3251251" cy="5705856"/>
          </a:xfrm>
          <a:prstGeom prst="rect">
            <a:avLst/>
          </a:prstGeom>
        </p:spPr>
      </p:pic>
      <p:sp>
        <p:nvSpPr>
          <p:cNvPr id="12" name="Picture Placeholder 12"/>
          <p:cNvSpPr>
            <a:spLocks noGrp="1"/>
          </p:cNvSpPr>
          <p:nvPr>
            <p:ph type="pic" sz="quarter" idx="14"/>
          </p:nvPr>
        </p:nvSpPr>
        <p:spPr>
          <a:xfrm rot="20700000">
            <a:off x="9268200" y="4169089"/>
            <a:ext cx="2221829" cy="393836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8753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087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4412" y="1230591"/>
            <a:ext cx="10058400" cy="5627409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932097" y="1512936"/>
            <a:ext cx="6314346" cy="3949301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4252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9323" y="685154"/>
            <a:ext cx="6982691" cy="6400800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289546" y="1092806"/>
            <a:ext cx="6079568" cy="366454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09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3624" y="-476036"/>
            <a:ext cx="4176215" cy="56874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2206" y="2180667"/>
            <a:ext cx="4176215" cy="5687454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226866" y="2649757"/>
            <a:ext cx="3286940" cy="435652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106887" y="-9952"/>
            <a:ext cx="3286940" cy="435652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253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0800" y="796710"/>
            <a:ext cx="4176215" cy="5687454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4485460" y="1265800"/>
            <a:ext cx="3286940" cy="4356524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427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353" y="1972101"/>
            <a:ext cx="6669294" cy="4763280"/>
          </a:xfrm>
          <a:prstGeom prst="rect">
            <a:avLst/>
          </a:prstGeom>
        </p:spPr>
      </p:pic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583415" y="2261978"/>
            <a:ext cx="4992173" cy="370633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6381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>
              <a:defRPr sz="3600"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360075" y="2126751"/>
            <a:ext cx="2944797" cy="228599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575886" y="2126751"/>
            <a:ext cx="2944797" cy="228599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791697" y="2126751"/>
            <a:ext cx="2944797" cy="2285999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2050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500507" y="3421294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3507374" y="0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586161" y="3421294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5593028" y="0"/>
            <a:ext cx="3088635" cy="3436706"/>
          </a:xfrm>
          <a:prstGeom prst="parallelogram">
            <a:avLst>
              <a:gd name="adj" fmla="val 32571"/>
            </a:avLst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2174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-1" y="-12358"/>
            <a:ext cx="4329568" cy="6473541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8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3151047" y="-12358"/>
            <a:ext cx="8086252" cy="6870357"/>
          </a:xfrm>
          <a:custGeom>
            <a:avLst/>
            <a:gdLst>
              <a:gd name="connsiteX0" fmla="*/ 864064 w 8086252"/>
              <a:gd name="connsiteY0" fmla="*/ 4613767 h 6870357"/>
              <a:gd name="connsiteX1" fmla="*/ 863432 w 8086252"/>
              <a:gd name="connsiteY1" fmla="*/ 4615081 h 6870357"/>
              <a:gd name="connsiteX2" fmla="*/ 737817 w 8086252"/>
              <a:gd name="connsiteY2" fmla="*/ 4830923 h 6870357"/>
              <a:gd name="connsiteX3" fmla="*/ 815259 w 8086252"/>
              <a:gd name="connsiteY3" fmla="*/ 4624947 h 6870357"/>
              <a:gd name="connsiteX4" fmla="*/ 868457 w 8086252"/>
              <a:gd name="connsiteY4" fmla="*/ 4604626 h 6870357"/>
              <a:gd name="connsiteX5" fmla="*/ 866795 w 8086252"/>
              <a:gd name="connsiteY5" fmla="*/ 4613135 h 6870357"/>
              <a:gd name="connsiteX6" fmla="*/ 864064 w 8086252"/>
              <a:gd name="connsiteY6" fmla="*/ 4613767 h 6870357"/>
              <a:gd name="connsiteX7" fmla="*/ 7633289 w 8086252"/>
              <a:gd name="connsiteY7" fmla="*/ 1672873 h 6870357"/>
              <a:gd name="connsiteX8" fmla="*/ 7608208 w 8086252"/>
              <a:gd name="connsiteY8" fmla="*/ 1696304 h 6870357"/>
              <a:gd name="connsiteX9" fmla="*/ 7596307 w 8086252"/>
              <a:gd name="connsiteY9" fmla="*/ 1707576 h 6870357"/>
              <a:gd name="connsiteX10" fmla="*/ 7606253 w 8086252"/>
              <a:gd name="connsiteY10" fmla="*/ 1692954 h 6870357"/>
              <a:gd name="connsiteX11" fmla="*/ 7633289 w 8086252"/>
              <a:gd name="connsiteY11" fmla="*/ 1672873 h 6870357"/>
              <a:gd name="connsiteX12" fmla="*/ 4372712 w 8086252"/>
              <a:gd name="connsiteY12" fmla="*/ 0 h 6870357"/>
              <a:gd name="connsiteX13" fmla="*/ 6092705 w 8086252"/>
              <a:gd name="connsiteY13" fmla="*/ 0 h 6870357"/>
              <a:gd name="connsiteX14" fmla="*/ 5928911 w 8086252"/>
              <a:gd name="connsiteY14" fmla="*/ 280919 h 6870357"/>
              <a:gd name="connsiteX15" fmla="*/ 5242186 w 8086252"/>
              <a:gd name="connsiteY15" fmla="*/ 1246668 h 6870357"/>
              <a:gd name="connsiteX16" fmla="*/ 5194014 w 8086252"/>
              <a:gd name="connsiteY16" fmla="*/ 1256533 h 6870357"/>
              <a:gd name="connsiteX17" fmla="*/ 5242186 w 8086252"/>
              <a:gd name="connsiteY17" fmla="*/ 1246668 h 6870357"/>
              <a:gd name="connsiteX18" fmla="*/ 5882558 w 8086252"/>
              <a:gd name="connsiteY18" fmla="*/ 400065 h 6870357"/>
              <a:gd name="connsiteX19" fmla="*/ 6135196 w 8086252"/>
              <a:gd name="connsiteY19" fmla="*/ 0 h 6870357"/>
              <a:gd name="connsiteX20" fmla="*/ 6272777 w 8086252"/>
              <a:gd name="connsiteY20" fmla="*/ 0 h 6870357"/>
              <a:gd name="connsiteX21" fmla="*/ 6203662 w 8086252"/>
              <a:gd name="connsiteY21" fmla="*/ 125320 h 6870357"/>
              <a:gd name="connsiteX22" fmla="*/ 5629937 w 8086252"/>
              <a:gd name="connsiteY22" fmla="*/ 987134 h 6870357"/>
              <a:gd name="connsiteX23" fmla="*/ 5890024 w 8086252"/>
              <a:gd name="connsiteY23" fmla="*/ 693711 h 6870357"/>
              <a:gd name="connsiteX24" fmla="*/ 6128255 w 8086252"/>
              <a:gd name="connsiteY24" fmla="*/ 331133 h 6870357"/>
              <a:gd name="connsiteX25" fmla="*/ 6320615 w 8086252"/>
              <a:gd name="connsiteY25" fmla="*/ 0 h 6870357"/>
              <a:gd name="connsiteX26" fmla="*/ 6531721 w 8086252"/>
              <a:gd name="connsiteY26" fmla="*/ 0 h 6870357"/>
              <a:gd name="connsiteX27" fmla="*/ 6509795 w 8086252"/>
              <a:gd name="connsiteY27" fmla="*/ 42698 h 6870357"/>
              <a:gd name="connsiteX28" fmla="*/ 6190277 w 8086252"/>
              <a:gd name="connsiteY28" fmla="*/ 592189 h 6870357"/>
              <a:gd name="connsiteX29" fmla="*/ 6488582 w 8086252"/>
              <a:gd name="connsiteY29" fmla="*/ 133345 h 6870357"/>
              <a:gd name="connsiteX30" fmla="*/ 6565554 w 8086252"/>
              <a:gd name="connsiteY30" fmla="*/ 0 h 6870357"/>
              <a:gd name="connsiteX31" fmla="*/ 6806776 w 8086252"/>
              <a:gd name="connsiteY31" fmla="*/ 0 h 6870357"/>
              <a:gd name="connsiteX32" fmla="*/ 6797109 w 8086252"/>
              <a:gd name="connsiteY32" fmla="*/ 18747 h 6870357"/>
              <a:gd name="connsiteX33" fmla="*/ 6773091 w 8086252"/>
              <a:gd name="connsiteY33" fmla="*/ 112584 h 6870357"/>
              <a:gd name="connsiteX34" fmla="*/ 6821920 w 8086252"/>
              <a:gd name="connsiteY34" fmla="*/ 42586 h 6870357"/>
              <a:gd name="connsiteX35" fmla="*/ 6848077 w 8086252"/>
              <a:gd name="connsiteY35" fmla="*/ 0 h 6870357"/>
              <a:gd name="connsiteX36" fmla="*/ 6964252 w 8086252"/>
              <a:gd name="connsiteY36" fmla="*/ 0 h 6870357"/>
              <a:gd name="connsiteX37" fmla="*/ 6943350 w 8086252"/>
              <a:gd name="connsiteY37" fmla="*/ 42790 h 6870357"/>
              <a:gd name="connsiteX38" fmla="*/ 6911983 w 8086252"/>
              <a:gd name="connsiteY38" fmla="*/ 104150 h 6870357"/>
              <a:gd name="connsiteX39" fmla="*/ 6824493 w 8086252"/>
              <a:gd name="connsiteY39" fmla="*/ 262149 h 6870357"/>
              <a:gd name="connsiteX40" fmla="*/ 6965773 w 8086252"/>
              <a:gd name="connsiteY40" fmla="*/ 73116 h 6870357"/>
              <a:gd name="connsiteX41" fmla="*/ 7002697 w 8086252"/>
              <a:gd name="connsiteY41" fmla="*/ 0 h 6870357"/>
              <a:gd name="connsiteX42" fmla="*/ 7191043 w 8086252"/>
              <a:gd name="connsiteY42" fmla="*/ 0 h 6870357"/>
              <a:gd name="connsiteX43" fmla="*/ 7175014 w 8086252"/>
              <a:gd name="connsiteY43" fmla="*/ 43485 h 6870357"/>
              <a:gd name="connsiteX44" fmla="*/ 7168495 w 8086252"/>
              <a:gd name="connsiteY44" fmla="*/ 81621 h 6870357"/>
              <a:gd name="connsiteX45" fmla="*/ 7092239 w 8086252"/>
              <a:gd name="connsiteY45" fmla="*/ 197302 h 6870357"/>
              <a:gd name="connsiteX46" fmla="*/ 7168495 w 8086252"/>
              <a:gd name="connsiteY46" fmla="*/ 81621 h 6870357"/>
              <a:gd name="connsiteX47" fmla="*/ 7224133 w 8086252"/>
              <a:gd name="connsiteY47" fmla="*/ 0 h 6870357"/>
              <a:gd name="connsiteX48" fmla="*/ 7277150 w 8086252"/>
              <a:gd name="connsiteY48" fmla="*/ 0 h 6870357"/>
              <a:gd name="connsiteX49" fmla="*/ 7231552 w 8086252"/>
              <a:gd name="connsiteY49" fmla="*/ 110173 h 6870357"/>
              <a:gd name="connsiteX50" fmla="*/ 6838611 w 8086252"/>
              <a:gd name="connsiteY50" fmla="*/ 809586 h 6870357"/>
              <a:gd name="connsiteX51" fmla="*/ 6240980 w 8086252"/>
              <a:gd name="connsiteY51" fmla="*/ 1602399 h 6870357"/>
              <a:gd name="connsiteX52" fmla="*/ 5266843 w 8086252"/>
              <a:gd name="connsiteY52" fmla="*/ 2612426 h 6870357"/>
              <a:gd name="connsiteX53" fmla="*/ 4931696 w 8086252"/>
              <a:gd name="connsiteY53" fmla="*/ 2931222 h 6870357"/>
              <a:gd name="connsiteX54" fmla="*/ 4958588 w 8086252"/>
              <a:gd name="connsiteY54" fmla="*/ 2915708 h 6870357"/>
              <a:gd name="connsiteX55" fmla="*/ 5255609 w 8086252"/>
              <a:gd name="connsiteY55" fmla="*/ 2654744 h 6870357"/>
              <a:gd name="connsiteX56" fmla="*/ 6287965 w 8086252"/>
              <a:gd name="connsiteY56" fmla="*/ 1682828 h 6870357"/>
              <a:gd name="connsiteX57" fmla="*/ 7375644 w 8086252"/>
              <a:gd name="connsiteY57" fmla="*/ 159260 h 6870357"/>
              <a:gd name="connsiteX58" fmla="*/ 7436235 w 8086252"/>
              <a:gd name="connsiteY58" fmla="*/ 16770 h 6870357"/>
              <a:gd name="connsiteX59" fmla="*/ 7451900 w 8086252"/>
              <a:gd name="connsiteY59" fmla="*/ 43579 h 6870357"/>
              <a:gd name="connsiteX60" fmla="*/ 7470645 w 8086252"/>
              <a:gd name="connsiteY60" fmla="*/ 8823 h 6870357"/>
              <a:gd name="connsiteX61" fmla="*/ 7475280 w 8086252"/>
              <a:gd name="connsiteY61" fmla="*/ 0 h 6870357"/>
              <a:gd name="connsiteX62" fmla="*/ 7509280 w 8086252"/>
              <a:gd name="connsiteY62" fmla="*/ 0 h 6870357"/>
              <a:gd name="connsiteX63" fmla="*/ 7458282 w 8086252"/>
              <a:gd name="connsiteY63" fmla="*/ 109340 h 6870357"/>
              <a:gd name="connsiteX64" fmla="*/ 6845069 w 8086252"/>
              <a:gd name="connsiteY64" fmla="*/ 1128449 h 6870357"/>
              <a:gd name="connsiteX65" fmla="*/ 6839455 w 8086252"/>
              <a:gd name="connsiteY65" fmla="*/ 1149610 h 6870357"/>
              <a:gd name="connsiteX66" fmla="*/ 6806944 w 8086252"/>
              <a:gd name="connsiteY66" fmla="*/ 1186292 h 6870357"/>
              <a:gd name="connsiteX67" fmla="*/ 6839455 w 8086252"/>
              <a:gd name="connsiteY67" fmla="*/ 1149610 h 6870357"/>
              <a:gd name="connsiteX68" fmla="*/ 6845069 w 8086252"/>
              <a:gd name="connsiteY68" fmla="*/ 1128449 h 6870357"/>
              <a:gd name="connsiteX69" fmla="*/ 7328313 w 8086252"/>
              <a:gd name="connsiteY69" fmla="*/ 509155 h 6870357"/>
              <a:gd name="connsiteX70" fmla="*/ 7408995 w 8086252"/>
              <a:gd name="connsiteY70" fmla="*/ 462608 h 6870357"/>
              <a:gd name="connsiteX71" fmla="*/ 7146524 w 8086252"/>
              <a:gd name="connsiteY71" fmla="*/ 936623 h 6870357"/>
              <a:gd name="connsiteX72" fmla="*/ 7098352 w 8086252"/>
              <a:gd name="connsiteY72" fmla="*/ 946489 h 6870357"/>
              <a:gd name="connsiteX73" fmla="*/ 7089603 w 8086252"/>
              <a:gd name="connsiteY73" fmla="*/ 979450 h 6870357"/>
              <a:gd name="connsiteX74" fmla="*/ 7081500 w 8086252"/>
              <a:gd name="connsiteY74" fmla="*/ 1009975 h 6870357"/>
              <a:gd name="connsiteX75" fmla="*/ 7087819 w 8086252"/>
              <a:gd name="connsiteY75" fmla="*/ 986170 h 6870357"/>
              <a:gd name="connsiteX76" fmla="*/ 7089603 w 8086252"/>
              <a:gd name="connsiteY76" fmla="*/ 979450 h 6870357"/>
              <a:gd name="connsiteX77" fmla="*/ 7094139 w 8086252"/>
              <a:gd name="connsiteY77" fmla="*/ 962363 h 6870357"/>
              <a:gd name="connsiteX78" fmla="*/ 7098352 w 8086252"/>
              <a:gd name="connsiteY78" fmla="*/ 946489 h 6870357"/>
              <a:gd name="connsiteX79" fmla="*/ 7146524 w 8086252"/>
              <a:gd name="connsiteY79" fmla="*/ 936623 h 6870357"/>
              <a:gd name="connsiteX80" fmla="*/ 7358435 w 8086252"/>
              <a:gd name="connsiteY80" fmla="*/ 653072 h 6870357"/>
              <a:gd name="connsiteX81" fmla="*/ 7544662 w 8086252"/>
              <a:gd name="connsiteY81" fmla="*/ 294737 h 6870357"/>
              <a:gd name="connsiteX82" fmla="*/ 7494101 w 8086252"/>
              <a:gd name="connsiteY82" fmla="*/ 485201 h 6870357"/>
              <a:gd name="connsiteX83" fmla="*/ 7704218 w 8086252"/>
              <a:gd name="connsiteY83" fmla="*/ 91797 h 6870357"/>
              <a:gd name="connsiteX84" fmla="*/ 7751703 w 8086252"/>
              <a:gd name="connsiteY84" fmla="*/ 0 h 6870357"/>
              <a:gd name="connsiteX85" fmla="*/ 7754071 w 8086252"/>
              <a:gd name="connsiteY85" fmla="*/ 0 h 6870357"/>
              <a:gd name="connsiteX86" fmla="*/ 7545784 w 8086252"/>
              <a:gd name="connsiteY86" fmla="*/ 462107 h 6870357"/>
              <a:gd name="connsiteX87" fmla="*/ 7226009 w 8086252"/>
              <a:gd name="connsiteY87" fmla="*/ 980373 h 6870357"/>
              <a:gd name="connsiteX88" fmla="*/ 7144135 w 8086252"/>
              <a:gd name="connsiteY88" fmla="*/ 1117222 h 6870357"/>
              <a:gd name="connsiteX89" fmla="*/ 7464824 w 8086252"/>
              <a:gd name="connsiteY89" fmla="*/ 681307 h 6870357"/>
              <a:gd name="connsiteX90" fmla="*/ 7234859 w 8086252"/>
              <a:gd name="connsiteY90" fmla="*/ 1118647 h 6870357"/>
              <a:gd name="connsiteX91" fmla="*/ 7408649 w 8086252"/>
              <a:gd name="connsiteY91" fmla="*/ 892933 h 6870357"/>
              <a:gd name="connsiteX92" fmla="*/ 7283031 w 8086252"/>
              <a:gd name="connsiteY92" fmla="*/ 1108781 h 6870357"/>
              <a:gd name="connsiteX93" fmla="*/ 7249326 w 8086252"/>
              <a:gd name="connsiteY93" fmla="*/ 1235753 h 6870357"/>
              <a:gd name="connsiteX94" fmla="*/ 7119285 w 8086252"/>
              <a:gd name="connsiteY94" fmla="*/ 1382462 h 6870357"/>
              <a:gd name="connsiteX95" fmla="*/ 7211195 w 8086252"/>
              <a:gd name="connsiteY95" fmla="*/ 1293592 h 6870357"/>
              <a:gd name="connsiteX96" fmla="*/ 7215622 w 8086252"/>
              <a:gd name="connsiteY96" fmla="*/ 1362725 h 6870357"/>
              <a:gd name="connsiteX97" fmla="*/ 7694439 w 8086252"/>
              <a:gd name="connsiteY97" fmla="*/ 674299 h 6870357"/>
              <a:gd name="connsiteX98" fmla="*/ 8022352 w 8086252"/>
              <a:gd name="connsiteY98" fmla="*/ 53637 h 6870357"/>
              <a:gd name="connsiteX99" fmla="*/ 8050232 w 8086252"/>
              <a:gd name="connsiteY99" fmla="*/ 0 h 6870357"/>
              <a:gd name="connsiteX100" fmla="*/ 8086252 w 8086252"/>
              <a:gd name="connsiteY100" fmla="*/ 0 h 6870357"/>
              <a:gd name="connsiteX101" fmla="*/ 8027017 w 8086252"/>
              <a:gd name="connsiteY101" fmla="*/ 139957 h 6870357"/>
              <a:gd name="connsiteX102" fmla="*/ 7772733 w 8086252"/>
              <a:gd name="connsiteY102" fmla="*/ 808350 h 6870357"/>
              <a:gd name="connsiteX103" fmla="*/ 7761494 w 8086252"/>
              <a:gd name="connsiteY103" fmla="*/ 850675 h 6870357"/>
              <a:gd name="connsiteX104" fmla="*/ 7614601 w 8086252"/>
              <a:gd name="connsiteY104" fmla="*/ 1060869 h 6870357"/>
              <a:gd name="connsiteX105" fmla="*/ 7602172 w 8086252"/>
              <a:gd name="connsiteY105" fmla="*/ 1193495 h 6870357"/>
              <a:gd name="connsiteX106" fmla="*/ 7934095 w 8086252"/>
              <a:gd name="connsiteY106" fmla="*/ 715262 h 6870357"/>
              <a:gd name="connsiteX107" fmla="*/ 7834176 w 8086252"/>
              <a:gd name="connsiteY107" fmla="*/ 1005887 h 6870357"/>
              <a:gd name="connsiteX108" fmla="*/ 7731026 w 8086252"/>
              <a:gd name="connsiteY108" fmla="*/ 1137083 h 6870357"/>
              <a:gd name="connsiteX109" fmla="*/ 7637919 w 8086252"/>
              <a:gd name="connsiteY109" fmla="*/ 1316249 h 6870357"/>
              <a:gd name="connsiteX110" fmla="*/ 7811709 w 8086252"/>
              <a:gd name="connsiteY110" fmla="*/ 1090535 h 6870357"/>
              <a:gd name="connsiteX111" fmla="*/ 7978684 w 8086252"/>
              <a:gd name="connsiteY111" fmla="*/ 976286 h 6870357"/>
              <a:gd name="connsiteX112" fmla="*/ 7793660 w 8086252"/>
              <a:gd name="connsiteY112" fmla="*/ 1244319 h 6870357"/>
              <a:gd name="connsiteX113" fmla="*/ 7211690 w 8086252"/>
              <a:gd name="connsiteY113" fmla="*/ 2063946 h 6870357"/>
              <a:gd name="connsiteX114" fmla="*/ 5411506 w 8086252"/>
              <a:gd name="connsiteY114" fmla="*/ 3783497 h 6870357"/>
              <a:gd name="connsiteX115" fmla="*/ 4614389 w 8086252"/>
              <a:gd name="connsiteY115" fmla="*/ 4727241 h 6870357"/>
              <a:gd name="connsiteX116" fmla="*/ 4620003 w 8086252"/>
              <a:gd name="connsiteY116" fmla="*/ 4706080 h 6870357"/>
              <a:gd name="connsiteX117" fmla="*/ 4505616 w 8086252"/>
              <a:gd name="connsiteY117" fmla="*/ 4879598 h 6870357"/>
              <a:gd name="connsiteX118" fmla="*/ 4215061 w 8086252"/>
              <a:gd name="connsiteY118" fmla="*/ 5459429 h 6870357"/>
              <a:gd name="connsiteX119" fmla="*/ 4176929 w 8086252"/>
              <a:gd name="connsiteY119" fmla="*/ 5517267 h 6870357"/>
              <a:gd name="connsiteX120" fmla="*/ 4176929 w 8086252"/>
              <a:gd name="connsiteY120" fmla="*/ 5517267 h 6870357"/>
              <a:gd name="connsiteX121" fmla="*/ 4215061 w 8086252"/>
              <a:gd name="connsiteY121" fmla="*/ 5459429 h 6870357"/>
              <a:gd name="connsiteX122" fmla="*/ 4488771 w 8086252"/>
              <a:gd name="connsiteY122" fmla="*/ 4943089 h 6870357"/>
              <a:gd name="connsiteX123" fmla="*/ 4477532 w 8086252"/>
              <a:gd name="connsiteY123" fmla="*/ 4985414 h 6870357"/>
              <a:gd name="connsiteX124" fmla="*/ 4635669 w 8086252"/>
              <a:gd name="connsiteY124" fmla="*/ 4732889 h 6870357"/>
              <a:gd name="connsiteX125" fmla="*/ 6879774 w 8086252"/>
              <a:gd name="connsiteY125" fmla="*/ 2542184 h 6870357"/>
              <a:gd name="connsiteX126" fmla="*/ 7541229 w 8086252"/>
              <a:gd name="connsiteY126" fmla="*/ 1766306 h 6870357"/>
              <a:gd name="connsiteX127" fmla="*/ 7565895 w 8086252"/>
              <a:gd name="connsiteY127" fmla="*/ 1736398 h 6870357"/>
              <a:gd name="connsiteX128" fmla="*/ 7596307 w 8086252"/>
              <a:gd name="connsiteY128" fmla="*/ 1707576 h 6870357"/>
              <a:gd name="connsiteX129" fmla="*/ 7433418 w 8086252"/>
              <a:gd name="connsiteY129" fmla="*/ 1947232 h 6870357"/>
              <a:gd name="connsiteX130" fmla="*/ 7316882 w 8086252"/>
              <a:gd name="connsiteY130" fmla="*/ 2182478 h 6870357"/>
              <a:gd name="connsiteX131" fmla="*/ 7797736 w 8086252"/>
              <a:gd name="connsiteY131" fmla="*/ 1743783 h 6870357"/>
              <a:gd name="connsiteX132" fmla="*/ 7943443 w 8086252"/>
              <a:gd name="connsiteY132" fmla="*/ 1623884 h 6870357"/>
              <a:gd name="connsiteX133" fmla="*/ 7632793 w 8086252"/>
              <a:gd name="connsiteY133" fmla="*/ 2107760 h 6870357"/>
              <a:gd name="connsiteX134" fmla="*/ 7632793 w 8086252"/>
              <a:gd name="connsiteY134" fmla="*/ 2107760 h 6870357"/>
              <a:gd name="connsiteX135" fmla="*/ 7784114 w 8086252"/>
              <a:gd name="connsiteY135" fmla="*/ 1966700 h 6870357"/>
              <a:gd name="connsiteX136" fmla="*/ 7691006 w 8086252"/>
              <a:gd name="connsiteY136" fmla="*/ 2145867 h 6870357"/>
              <a:gd name="connsiteX137" fmla="*/ 7825474 w 8086252"/>
              <a:gd name="connsiteY137" fmla="*/ 2068294 h 6870357"/>
              <a:gd name="connsiteX138" fmla="*/ 7808622 w 8086252"/>
              <a:gd name="connsiteY138" fmla="*/ 2131779 h 6870357"/>
              <a:gd name="connsiteX139" fmla="*/ 7933050 w 8086252"/>
              <a:gd name="connsiteY139" fmla="*/ 2006232 h 6870357"/>
              <a:gd name="connsiteX140" fmla="*/ 7851180 w 8086252"/>
              <a:gd name="connsiteY140" fmla="*/ 2143074 h 6870357"/>
              <a:gd name="connsiteX141" fmla="*/ 7763686 w 8086252"/>
              <a:gd name="connsiteY141" fmla="*/ 2301080 h 6870357"/>
              <a:gd name="connsiteX142" fmla="*/ 7671770 w 8086252"/>
              <a:gd name="connsiteY142" fmla="*/ 2389946 h 6870357"/>
              <a:gd name="connsiteX143" fmla="*/ 7643685 w 8086252"/>
              <a:gd name="connsiteY143" fmla="*/ 2495761 h 6870357"/>
              <a:gd name="connsiteX144" fmla="*/ 7362319 w 8086252"/>
              <a:gd name="connsiteY144" fmla="*/ 2783535 h 6870357"/>
              <a:gd name="connsiteX145" fmla="*/ 7032784 w 8086252"/>
              <a:gd name="connsiteY145" fmla="*/ 3081170 h 6870357"/>
              <a:gd name="connsiteX146" fmla="*/ 5357024 w 8086252"/>
              <a:gd name="connsiteY146" fmla="*/ 4675181 h 6870357"/>
              <a:gd name="connsiteX147" fmla="*/ 5078891 w 8086252"/>
              <a:gd name="connsiteY147" fmla="*/ 5122380 h 6870357"/>
              <a:gd name="connsiteX148" fmla="*/ 4899480 w 8086252"/>
              <a:gd name="connsiteY148" fmla="*/ 5369252 h 6870357"/>
              <a:gd name="connsiteX149" fmla="*/ 4657090 w 8086252"/>
              <a:gd name="connsiteY149" fmla="*/ 5939212 h 6870357"/>
              <a:gd name="connsiteX150" fmla="*/ 4607727 w 8086252"/>
              <a:gd name="connsiteY150" fmla="*/ 6039379 h 6870357"/>
              <a:gd name="connsiteX151" fmla="*/ 4592072 w 8086252"/>
              <a:gd name="connsiteY151" fmla="*/ 6012568 h 6870357"/>
              <a:gd name="connsiteX152" fmla="*/ 4372148 w 8086252"/>
              <a:gd name="connsiteY152" fmla="*/ 6497880 h 6870357"/>
              <a:gd name="connsiteX153" fmla="*/ 4235295 w 8086252"/>
              <a:gd name="connsiteY153" fmla="*/ 6756047 h 6870357"/>
              <a:gd name="connsiteX154" fmla="*/ 4217739 w 8086252"/>
              <a:gd name="connsiteY154" fmla="*/ 6822182 h 6870357"/>
              <a:gd name="connsiteX155" fmla="*/ 4204952 w 8086252"/>
              <a:gd name="connsiteY155" fmla="*/ 6870357 h 6870357"/>
              <a:gd name="connsiteX156" fmla="*/ 4183123 w 8086252"/>
              <a:gd name="connsiteY156" fmla="*/ 6870357 h 6870357"/>
              <a:gd name="connsiteX157" fmla="*/ 4189801 w 8086252"/>
              <a:gd name="connsiteY157" fmla="*/ 6853697 h 6870357"/>
              <a:gd name="connsiteX158" fmla="*/ 4191550 w 8086252"/>
              <a:gd name="connsiteY158" fmla="*/ 6835047 h 6870357"/>
              <a:gd name="connsiteX159" fmla="*/ 4186809 w 8086252"/>
              <a:gd name="connsiteY159" fmla="*/ 6852902 h 6870357"/>
              <a:gd name="connsiteX160" fmla="*/ 4182174 w 8086252"/>
              <a:gd name="connsiteY160" fmla="*/ 6870357 h 6870357"/>
              <a:gd name="connsiteX161" fmla="*/ 4077766 w 8086252"/>
              <a:gd name="connsiteY161" fmla="*/ 6870357 h 6870357"/>
              <a:gd name="connsiteX162" fmla="*/ 4080445 w 8086252"/>
              <a:gd name="connsiteY162" fmla="*/ 6860778 h 6870357"/>
              <a:gd name="connsiteX163" fmla="*/ 4085609 w 8086252"/>
              <a:gd name="connsiteY163" fmla="*/ 6829761 h 6870357"/>
              <a:gd name="connsiteX164" fmla="*/ 4085507 w 8086252"/>
              <a:gd name="connsiteY164" fmla="*/ 6824551 h 6870357"/>
              <a:gd name="connsiteX165" fmla="*/ 4087303 w 8086252"/>
              <a:gd name="connsiteY165" fmla="*/ 6821539 h 6870357"/>
              <a:gd name="connsiteX166" fmla="*/ 4085161 w 8086252"/>
              <a:gd name="connsiteY166" fmla="*/ 6806812 h 6870357"/>
              <a:gd name="connsiteX167" fmla="*/ 4085507 w 8086252"/>
              <a:gd name="connsiteY167" fmla="*/ 6824551 h 6870357"/>
              <a:gd name="connsiteX168" fmla="*/ 4071268 w 8086252"/>
              <a:gd name="connsiteY168" fmla="*/ 6848430 h 6870357"/>
              <a:gd name="connsiteX169" fmla="*/ 4054271 w 8086252"/>
              <a:gd name="connsiteY169" fmla="*/ 6870357 h 6870357"/>
              <a:gd name="connsiteX170" fmla="*/ 3800666 w 8086252"/>
              <a:gd name="connsiteY170" fmla="*/ 6870357 h 6870357"/>
              <a:gd name="connsiteX171" fmla="*/ 3806216 w 8086252"/>
              <a:gd name="connsiteY171" fmla="*/ 6854884 h 6870357"/>
              <a:gd name="connsiteX172" fmla="*/ 3956663 w 8086252"/>
              <a:gd name="connsiteY172" fmla="*/ 6432898 h 6870357"/>
              <a:gd name="connsiteX173" fmla="*/ 3942195 w 8086252"/>
              <a:gd name="connsiteY173" fmla="*/ 6315792 h 6870357"/>
              <a:gd name="connsiteX174" fmla="*/ 3787299 w 8086252"/>
              <a:gd name="connsiteY174" fmla="*/ 6727746 h 6870357"/>
              <a:gd name="connsiteX175" fmla="*/ 3765481 w 8086252"/>
              <a:gd name="connsiteY175" fmla="*/ 6807259 h 6870357"/>
              <a:gd name="connsiteX176" fmla="*/ 3745930 w 8086252"/>
              <a:gd name="connsiteY176" fmla="*/ 6870357 h 6870357"/>
              <a:gd name="connsiteX177" fmla="*/ 3718170 w 8086252"/>
              <a:gd name="connsiteY177" fmla="*/ 6870357 h 6870357"/>
              <a:gd name="connsiteX178" fmla="*/ 3729976 w 8086252"/>
              <a:gd name="connsiteY178" fmla="*/ 6826551 h 6870357"/>
              <a:gd name="connsiteX179" fmla="*/ 3689764 w 8086252"/>
              <a:gd name="connsiteY179" fmla="*/ 6837779 h 6870357"/>
              <a:gd name="connsiteX180" fmla="*/ 3677177 w 8086252"/>
              <a:gd name="connsiteY180" fmla="*/ 6870357 h 6870357"/>
              <a:gd name="connsiteX181" fmla="*/ 3661106 w 8086252"/>
              <a:gd name="connsiteY181" fmla="*/ 6870357 h 6870357"/>
              <a:gd name="connsiteX182" fmla="*/ 3670433 w 8086252"/>
              <a:gd name="connsiteY182" fmla="*/ 6829328 h 6870357"/>
              <a:gd name="connsiteX183" fmla="*/ 3702194 w 8086252"/>
              <a:gd name="connsiteY183" fmla="*/ 6705153 h 6870357"/>
              <a:gd name="connsiteX184" fmla="*/ 3780834 w 8086252"/>
              <a:gd name="connsiteY184" fmla="*/ 6408880 h 6870357"/>
              <a:gd name="connsiteX185" fmla="*/ 3658445 w 8086252"/>
              <a:gd name="connsiteY185" fmla="*/ 6784159 h 6870357"/>
              <a:gd name="connsiteX186" fmla="*/ 3629541 w 8086252"/>
              <a:gd name="connsiteY186" fmla="*/ 6870357 h 6870357"/>
              <a:gd name="connsiteX187" fmla="*/ 2519567 w 8086252"/>
              <a:gd name="connsiteY187" fmla="*/ 6870357 h 6870357"/>
              <a:gd name="connsiteX188" fmla="*/ 2531643 w 8086252"/>
              <a:gd name="connsiteY188" fmla="*/ 6824862 h 6870357"/>
              <a:gd name="connsiteX189" fmla="*/ 2615906 w 8086252"/>
              <a:gd name="connsiteY189" fmla="*/ 6507427 h 6870357"/>
              <a:gd name="connsiteX190" fmla="*/ 2670883 w 8086252"/>
              <a:gd name="connsiteY190" fmla="*/ 6386098 h 6870357"/>
              <a:gd name="connsiteX191" fmla="*/ 2621519 w 8086252"/>
              <a:gd name="connsiteY191" fmla="*/ 6486265 h 6870357"/>
              <a:gd name="connsiteX192" fmla="*/ 2528995 w 8086252"/>
              <a:gd name="connsiteY192" fmla="*/ 6785226 h 6870357"/>
              <a:gd name="connsiteX193" fmla="*/ 2504508 w 8086252"/>
              <a:gd name="connsiteY193" fmla="*/ 6870357 h 6870357"/>
              <a:gd name="connsiteX194" fmla="*/ 1628743 w 8086252"/>
              <a:gd name="connsiteY194" fmla="*/ 6870357 h 6870357"/>
              <a:gd name="connsiteX195" fmla="*/ 1630302 w 8086252"/>
              <a:gd name="connsiteY195" fmla="*/ 6863471 h 6870357"/>
              <a:gd name="connsiteX196" fmla="*/ 1630029 w 8086252"/>
              <a:gd name="connsiteY196" fmla="*/ 6789419 h 6870357"/>
              <a:gd name="connsiteX197" fmla="*/ 1622920 w 8086252"/>
              <a:gd name="connsiteY197" fmla="*/ 6816203 h 6870357"/>
              <a:gd name="connsiteX198" fmla="*/ 1608547 w 8086252"/>
              <a:gd name="connsiteY198" fmla="*/ 6870357 h 6870357"/>
              <a:gd name="connsiteX199" fmla="*/ 1585772 w 8086252"/>
              <a:gd name="connsiteY199" fmla="*/ 6870357 h 6870357"/>
              <a:gd name="connsiteX200" fmla="*/ 1590488 w 8086252"/>
              <a:gd name="connsiteY200" fmla="*/ 6852592 h 6870357"/>
              <a:gd name="connsiteX201" fmla="*/ 1664931 w 8086252"/>
              <a:gd name="connsiteY201" fmla="*/ 6572150 h 6870357"/>
              <a:gd name="connsiteX202" fmla="*/ 1573186 w 8086252"/>
              <a:gd name="connsiteY202" fmla="*/ 6836497 h 6870357"/>
              <a:gd name="connsiteX203" fmla="*/ 1563725 w 8086252"/>
              <a:gd name="connsiteY203" fmla="*/ 6870357 h 6870357"/>
              <a:gd name="connsiteX204" fmla="*/ 1546645 w 8086252"/>
              <a:gd name="connsiteY204" fmla="*/ 6870357 h 6870357"/>
              <a:gd name="connsiteX205" fmla="*/ 1549076 w 8086252"/>
              <a:gd name="connsiteY205" fmla="*/ 6850406 h 6870357"/>
              <a:gd name="connsiteX206" fmla="*/ 1554971 w 8086252"/>
              <a:gd name="connsiteY206" fmla="*/ 6814803 h 6870357"/>
              <a:gd name="connsiteX207" fmla="*/ 1541977 w 8086252"/>
              <a:gd name="connsiteY207" fmla="*/ 6863741 h 6870357"/>
              <a:gd name="connsiteX208" fmla="*/ 1540221 w 8086252"/>
              <a:gd name="connsiteY208" fmla="*/ 6870357 h 6870357"/>
              <a:gd name="connsiteX209" fmla="*/ 201897 w 8086252"/>
              <a:gd name="connsiteY209" fmla="*/ 6870357 h 6870357"/>
              <a:gd name="connsiteX210" fmla="*/ 236316 w 8086252"/>
              <a:gd name="connsiteY210" fmla="*/ 6730960 h 6870357"/>
              <a:gd name="connsiteX211" fmla="*/ 545631 w 8086252"/>
              <a:gd name="connsiteY211" fmla="*/ 5640746 h 6870357"/>
              <a:gd name="connsiteX212" fmla="*/ 680445 w 8086252"/>
              <a:gd name="connsiteY212" fmla="*/ 5132847 h 6870357"/>
              <a:gd name="connsiteX213" fmla="*/ 900369 w 8086252"/>
              <a:gd name="connsiteY213" fmla="*/ 4647534 h 6870357"/>
              <a:gd name="connsiteX214" fmla="*/ 979010 w 8086252"/>
              <a:gd name="connsiteY214" fmla="*/ 4351261 h 6870357"/>
              <a:gd name="connsiteX215" fmla="*/ 979010 w 8086252"/>
              <a:gd name="connsiteY215" fmla="*/ 4351261 h 6870357"/>
              <a:gd name="connsiteX216" fmla="*/ 933416 w 8086252"/>
              <a:gd name="connsiteY216" fmla="*/ 4469416 h 6870357"/>
              <a:gd name="connsiteX217" fmla="*/ 868457 w 8086252"/>
              <a:gd name="connsiteY217" fmla="*/ 4604626 h 6870357"/>
              <a:gd name="connsiteX218" fmla="*/ 874670 w 8086252"/>
              <a:gd name="connsiteY218" fmla="*/ 4572757 h 6870357"/>
              <a:gd name="connsiteX219" fmla="*/ 897140 w 8086252"/>
              <a:gd name="connsiteY219" fmla="*/ 4488103 h 6870357"/>
              <a:gd name="connsiteX220" fmla="*/ 935265 w 8086252"/>
              <a:gd name="connsiteY220" fmla="*/ 4430260 h 6870357"/>
              <a:gd name="connsiteX221" fmla="*/ 897140 w 8086252"/>
              <a:gd name="connsiteY221" fmla="*/ 4488103 h 6870357"/>
              <a:gd name="connsiteX222" fmla="*/ 874670 w 8086252"/>
              <a:gd name="connsiteY222" fmla="*/ 4572757 h 6870357"/>
              <a:gd name="connsiteX223" fmla="*/ 815259 w 8086252"/>
              <a:gd name="connsiteY223" fmla="*/ 4624947 h 6870357"/>
              <a:gd name="connsiteX224" fmla="*/ 561642 w 8086252"/>
              <a:gd name="connsiteY224" fmla="*/ 5237230 h 6870357"/>
              <a:gd name="connsiteX225" fmla="*/ 121928 w 8086252"/>
              <a:gd name="connsiteY225" fmla="*/ 6686127 h 6870357"/>
              <a:gd name="connsiteX226" fmla="*/ 59859 w 8086252"/>
              <a:gd name="connsiteY226" fmla="*/ 6870357 h 6870357"/>
              <a:gd name="connsiteX227" fmla="*/ 0 w 8086252"/>
              <a:gd name="connsiteY227" fmla="*/ 6870357 h 6870357"/>
              <a:gd name="connsiteX228" fmla="*/ 24162 w 8086252"/>
              <a:gd name="connsiteY228" fmla="*/ 6772741 h 6870357"/>
              <a:gd name="connsiteX229" fmla="*/ 275502 w 8086252"/>
              <a:gd name="connsiteY229" fmla="*/ 5886196 h 6870357"/>
              <a:gd name="connsiteX230" fmla="*/ 824459 w 8086252"/>
              <a:gd name="connsiteY230" fmla="*/ 4332890 h 6870357"/>
              <a:gd name="connsiteX231" fmla="*/ 1109404 w 8086252"/>
              <a:gd name="connsiteY231" fmla="*/ 3774232 h 6870357"/>
              <a:gd name="connsiteX232" fmla="*/ 1767629 w 8086252"/>
              <a:gd name="connsiteY232" fmla="*/ 2838923 h 6870357"/>
              <a:gd name="connsiteX233" fmla="*/ 1681332 w 8086252"/>
              <a:gd name="connsiteY233" fmla="*/ 2906631 h 6870357"/>
              <a:gd name="connsiteX234" fmla="*/ 908720 w 8086252"/>
              <a:gd name="connsiteY234" fmla="*/ 4015460 h 6870357"/>
              <a:gd name="connsiteX235" fmla="*/ 991787 w 8086252"/>
              <a:gd name="connsiteY235" fmla="*/ 3788320 h 6870357"/>
              <a:gd name="connsiteX236" fmla="*/ 2147717 w 8086252"/>
              <a:gd name="connsiteY236" fmla="*/ 2350819 h 6870357"/>
              <a:gd name="connsiteX237" fmla="*/ 3255131 w 8086252"/>
              <a:gd name="connsiteY237" fmla="*/ 1353520 h 6870357"/>
              <a:gd name="connsiteX238" fmla="*/ 3644069 w 8086252"/>
              <a:gd name="connsiteY238" fmla="*/ 1003691 h 6870357"/>
              <a:gd name="connsiteX239" fmla="*/ 3754029 w 8086252"/>
              <a:gd name="connsiteY239" fmla="*/ 761038 h 6870357"/>
              <a:gd name="connsiteX240" fmla="*/ 4019737 w 8086252"/>
              <a:gd name="connsiteY240" fmla="*/ 446458 h 6870357"/>
              <a:gd name="connsiteX241" fmla="*/ 4205509 w 8086252"/>
              <a:gd name="connsiteY241" fmla="*/ 229235 h 6870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8086252" h="6870357">
                <a:moveTo>
                  <a:pt x="864064" y="4613767"/>
                </a:moveTo>
                <a:lnTo>
                  <a:pt x="863432" y="4615081"/>
                </a:lnTo>
                <a:cubicBezTo>
                  <a:pt x="824114" y="4763215"/>
                  <a:pt x="704108" y="4957902"/>
                  <a:pt x="737817" y="4830923"/>
                </a:cubicBezTo>
                <a:cubicBezTo>
                  <a:pt x="743430" y="4809762"/>
                  <a:pt x="846579" y="4678568"/>
                  <a:pt x="815259" y="4624947"/>
                </a:cubicBezTo>
                <a:close/>
                <a:moveTo>
                  <a:pt x="868457" y="4604626"/>
                </a:moveTo>
                <a:lnTo>
                  <a:pt x="866795" y="4613135"/>
                </a:lnTo>
                <a:lnTo>
                  <a:pt x="864064" y="4613767"/>
                </a:lnTo>
                <a:close/>
                <a:moveTo>
                  <a:pt x="7633289" y="1672873"/>
                </a:moveTo>
                <a:cubicBezTo>
                  <a:pt x="7631678" y="1674922"/>
                  <a:pt x="7621380" y="1684224"/>
                  <a:pt x="7608208" y="1696304"/>
                </a:cubicBezTo>
                <a:lnTo>
                  <a:pt x="7596307" y="1707576"/>
                </a:lnTo>
                <a:lnTo>
                  <a:pt x="7606253" y="1692954"/>
                </a:lnTo>
                <a:cubicBezTo>
                  <a:pt x="7627825" y="1676025"/>
                  <a:pt x="7634900" y="1670823"/>
                  <a:pt x="7633289" y="1672873"/>
                </a:cubicBezTo>
                <a:close/>
                <a:moveTo>
                  <a:pt x="4372712" y="0"/>
                </a:moveTo>
                <a:lnTo>
                  <a:pt x="6092705" y="0"/>
                </a:lnTo>
                <a:lnTo>
                  <a:pt x="5928911" y="280919"/>
                </a:lnTo>
                <a:cubicBezTo>
                  <a:pt x="5714472" y="629772"/>
                  <a:pt x="5482254" y="953597"/>
                  <a:pt x="5242186" y="1246668"/>
                </a:cubicBezTo>
                <a:cubicBezTo>
                  <a:pt x="5199639" y="1235370"/>
                  <a:pt x="5194014" y="1256533"/>
                  <a:pt x="5194014" y="1256533"/>
                </a:cubicBezTo>
                <a:cubicBezTo>
                  <a:pt x="5236572" y="1267829"/>
                  <a:pt x="5236572" y="1267829"/>
                  <a:pt x="5242186" y="1246668"/>
                </a:cubicBezTo>
                <a:cubicBezTo>
                  <a:pt x="5459125" y="987099"/>
                  <a:pt x="5676362" y="704958"/>
                  <a:pt x="5882558" y="400065"/>
                </a:cubicBezTo>
                <a:lnTo>
                  <a:pt x="6135196" y="0"/>
                </a:lnTo>
                <a:lnTo>
                  <a:pt x="6272777" y="0"/>
                </a:lnTo>
                <a:lnTo>
                  <a:pt x="6203662" y="125320"/>
                </a:lnTo>
                <a:cubicBezTo>
                  <a:pt x="6020381" y="441251"/>
                  <a:pt x="5813556" y="724387"/>
                  <a:pt x="5629937" y="987134"/>
                </a:cubicBezTo>
                <a:cubicBezTo>
                  <a:pt x="5721848" y="898263"/>
                  <a:pt x="5819383" y="788230"/>
                  <a:pt x="5890024" y="693711"/>
                </a:cubicBezTo>
                <a:cubicBezTo>
                  <a:pt x="5971599" y="579443"/>
                  <a:pt x="6050940" y="457504"/>
                  <a:pt x="6128255" y="331133"/>
                </a:cubicBezTo>
                <a:lnTo>
                  <a:pt x="6320615" y="0"/>
                </a:lnTo>
                <a:lnTo>
                  <a:pt x="6531721" y="0"/>
                </a:lnTo>
                <a:lnTo>
                  <a:pt x="6509795" y="42698"/>
                </a:lnTo>
                <a:cubicBezTo>
                  <a:pt x="6405899" y="230329"/>
                  <a:pt x="6296833" y="405262"/>
                  <a:pt x="6190277" y="592189"/>
                </a:cubicBezTo>
                <a:cubicBezTo>
                  <a:pt x="6301854" y="429248"/>
                  <a:pt x="6397175" y="284648"/>
                  <a:pt x="6488582" y="133345"/>
                </a:cubicBezTo>
                <a:lnTo>
                  <a:pt x="6565554" y="0"/>
                </a:lnTo>
                <a:lnTo>
                  <a:pt x="6806776" y="0"/>
                </a:lnTo>
                <a:lnTo>
                  <a:pt x="6797109" y="18747"/>
                </a:lnTo>
                <a:cubicBezTo>
                  <a:pt x="6752705" y="108945"/>
                  <a:pt x="6725432" y="184885"/>
                  <a:pt x="6773091" y="112584"/>
                </a:cubicBezTo>
                <a:cubicBezTo>
                  <a:pt x="6790751" y="88955"/>
                  <a:pt x="6806906" y="65634"/>
                  <a:pt x="6821920" y="42586"/>
                </a:cubicBezTo>
                <a:lnTo>
                  <a:pt x="6848077" y="0"/>
                </a:lnTo>
                <a:lnTo>
                  <a:pt x="6964252" y="0"/>
                </a:lnTo>
                <a:lnTo>
                  <a:pt x="6943350" y="42790"/>
                </a:lnTo>
                <a:cubicBezTo>
                  <a:pt x="6933981" y="61497"/>
                  <a:pt x="6923621" y="81754"/>
                  <a:pt x="6911983" y="104150"/>
                </a:cubicBezTo>
                <a:cubicBezTo>
                  <a:pt x="6873852" y="161988"/>
                  <a:pt x="6742619" y="398997"/>
                  <a:pt x="6824493" y="262149"/>
                </a:cubicBezTo>
                <a:cubicBezTo>
                  <a:pt x="6857000" y="225474"/>
                  <a:pt x="6906369" y="125312"/>
                  <a:pt x="6965773" y="73116"/>
                </a:cubicBezTo>
                <a:lnTo>
                  <a:pt x="7002697" y="0"/>
                </a:lnTo>
                <a:lnTo>
                  <a:pt x="7191043" y="0"/>
                </a:lnTo>
                <a:lnTo>
                  <a:pt x="7175014" y="43485"/>
                </a:lnTo>
                <a:cubicBezTo>
                  <a:pt x="7170982" y="57503"/>
                  <a:pt x="7168644" y="70334"/>
                  <a:pt x="7168495" y="81621"/>
                </a:cubicBezTo>
                <a:cubicBezTo>
                  <a:pt x="7141602" y="97135"/>
                  <a:pt x="7103471" y="154973"/>
                  <a:pt x="7092239" y="197302"/>
                </a:cubicBezTo>
                <a:cubicBezTo>
                  <a:pt x="7119132" y="181789"/>
                  <a:pt x="7157257" y="123945"/>
                  <a:pt x="7168495" y="81621"/>
                </a:cubicBezTo>
                <a:lnTo>
                  <a:pt x="7224133" y="0"/>
                </a:lnTo>
                <a:lnTo>
                  <a:pt x="7277150" y="0"/>
                </a:lnTo>
                <a:lnTo>
                  <a:pt x="7231552" y="110173"/>
                </a:lnTo>
                <a:cubicBezTo>
                  <a:pt x="7118895" y="363661"/>
                  <a:pt x="6985103" y="579462"/>
                  <a:pt x="6838611" y="809586"/>
                </a:cubicBezTo>
                <a:cubicBezTo>
                  <a:pt x="6653585" y="1077620"/>
                  <a:pt x="6441663" y="1361172"/>
                  <a:pt x="6240980" y="1602399"/>
                </a:cubicBezTo>
                <a:cubicBezTo>
                  <a:pt x="5925914" y="2017140"/>
                  <a:pt x="5607614" y="2272456"/>
                  <a:pt x="5266843" y="2612426"/>
                </a:cubicBezTo>
                <a:cubicBezTo>
                  <a:pt x="5213057" y="2643453"/>
                  <a:pt x="4942923" y="2888899"/>
                  <a:pt x="4931696" y="2931222"/>
                </a:cubicBezTo>
                <a:cubicBezTo>
                  <a:pt x="4926077" y="2952389"/>
                  <a:pt x="4952970" y="2936876"/>
                  <a:pt x="4958588" y="2915708"/>
                </a:cubicBezTo>
                <a:cubicBezTo>
                  <a:pt x="5044885" y="2847999"/>
                  <a:pt x="5217485" y="2712587"/>
                  <a:pt x="5255609" y="2654744"/>
                </a:cubicBezTo>
                <a:cubicBezTo>
                  <a:pt x="5660208" y="2331731"/>
                  <a:pt x="5935961" y="2065117"/>
                  <a:pt x="6287965" y="1682828"/>
                </a:cubicBezTo>
                <a:cubicBezTo>
                  <a:pt x="6704987" y="1227185"/>
                  <a:pt x="7021251" y="722147"/>
                  <a:pt x="7375644" y="159260"/>
                </a:cubicBezTo>
                <a:cubicBezTo>
                  <a:pt x="7386871" y="116937"/>
                  <a:pt x="7430621" y="37931"/>
                  <a:pt x="7436235" y="16770"/>
                </a:cubicBezTo>
                <a:cubicBezTo>
                  <a:pt x="7436235" y="16770"/>
                  <a:pt x="7402537" y="143746"/>
                  <a:pt x="7451900" y="43579"/>
                </a:cubicBezTo>
                <a:cubicBezTo>
                  <a:pt x="7457368" y="33704"/>
                  <a:pt x="7463695" y="21933"/>
                  <a:pt x="7470645" y="8823"/>
                </a:cubicBezTo>
                <a:lnTo>
                  <a:pt x="7475280" y="0"/>
                </a:lnTo>
                <a:lnTo>
                  <a:pt x="7509280" y="0"/>
                </a:lnTo>
                <a:lnTo>
                  <a:pt x="7458282" y="109340"/>
                </a:lnTo>
                <a:cubicBezTo>
                  <a:pt x="7279059" y="474841"/>
                  <a:pt x="7069628" y="797285"/>
                  <a:pt x="6845069" y="1128449"/>
                </a:cubicBezTo>
                <a:cubicBezTo>
                  <a:pt x="6845069" y="1128449"/>
                  <a:pt x="6845069" y="1128449"/>
                  <a:pt x="6839455" y="1149610"/>
                </a:cubicBezTo>
                <a:cubicBezTo>
                  <a:pt x="6818176" y="1143962"/>
                  <a:pt x="6833837" y="1170778"/>
                  <a:pt x="6806944" y="1186292"/>
                </a:cubicBezTo>
                <a:cubicBezTo>
                  <a:pt x="6828224" y="1191940"/>
                  <a:pt x="6833837" y="1170778"/>
                  <a:pt x="6839455" y="1149610"/>
                </a:cubicBezTo>
                <a:cubicBezTo>
                  <a:pt x="6860735" y="1155258"/>
                  <a:pt x="6845069" y="1128449"/>
                  <a:pt x="6845069" y="1128449"/>
                </a:cubicBezTo>
                <a:cubicBezTo>
                  <a:pt x="7034521" y="929550"/>
                  <a:pt x="7165760" y="692545"/>
                  <a:pt x="7328313" y="509155"/>
                </a:cubicBezTo>
                <a:cubicBezTo>
                  <a:pt x="7356403" y="403344"/>
                  <a:pt x="7425848" y="399122"/>
                  <a:pt x="7408995" y="462608"/>
                </a:cubicBezTo>
                <a:cubicBezTo>
                  <a:pt x="7369673" y="610748"/>
                  <a:pt x="7174608" y="830808"/>
                  <a:pt x="7146524" y="936623"/>
                </a:cubicBezTo>
                <a:cubicBezTo>
                  <a:pt x="7103966" y="925327"/>
                  <a:pt x="7098352" y="946489"/>
                  <a:pt x="7098352" y="946489"/>
                </a:cubicBezTo>
                <a:lnTo>
                  <a:pt x="7089603" y="979450"/>
                </a:lnTo>
                <a:lnTo>
                  <a:pt x="7081500" y="1009975"/>
                </a:lnTo>
                <a:cubicBezTo>
                  <a:pt x="7081500" y="1009975"/>
                  <a:pt x="7084309" y="999396"/>
                  <a:pt x="7087819" y="986170"/>
                </a:cubicBezTo>
                <a:lnTo>
                  <a:pt x="7089603" y="979450"/>
                </a:lnTo>
                <a:lnTo>
                  <a:pt x="7094139" y="962363"/>
                </a:lnTo>
                <a:cubicBezTo>
                  <a:pt x="7096948" y="951781"/>
                  <a:pt x="7098352" y="946489"/>
                  <a:pt x="7098352" y="946489"/>
                </a:cubicBezTo>
                <a:cubicBezTo>
                  <a:pt x="7140899" y="957786"/>
                  <a:pt x="7146524" y="936623"/>
                  <a:pt x="7146524" y="936623"/>
                </a:cubicBezTo>
                <a:cubicBezTo>
                  <a:pt x="7222780" y="820942"/>
                  <a:pt x="7266524" y="741943"/>
                  <a:pt x="7358435" y="653072"/>
                </a:cubicBezTo>
                <a:cubicBezTo>
                  <a:pt x="7369673" y="610748"/>
                  <a:pt x="7523382" y="289089"/>
                  <a:pt x="7544662" y="294737"/>
                </a:cubicBezTo>
                <a:cubicBezTo>
                  <a:pt x="7544662" y="294737"/>
                  <a:pt x="7439118" y="606526"/>
                  <a:pt x="7494101" y="485201"/>
                </a:cubicBezTo>
                <a:cubicBezTo>
                  <a:pt x="7579891" y="355062"/>
                  <a:pt x="7641743" y="218569"/>
                  <a:pt x="7704218" y="91797"/>
                </a:cubicBezTo>
                <a:lnTo>
                  <a:pt x="7751703" y="0"/>
                </a:lnTo>
                <a:lnTo>
                  <a:pt x="7754071" y="0"/>
                </a:lnTo>
                <a:lnTo>
                  <a:pt x="7545784" y="462107"/>
                </a:lnTo>
                <a:cubicBezTo>
                  <a:pt x="7446652" y="642507"/>
                  <a:pt x="7340396" y="806854"/>
                  <a:pt x="7226009" y="980373"/>
                </a:cubicBezTo>
                <a:cubicBezTo>
                  <a:pt x="7199116" y="995887"/>
                  <a:pt x="7100391" y="1196221"/>
                  <a:pt x="7144135" y="1117222"/>
                </a:cubicBezTo>
                <a:cubicBezTo>
                  <a:pt x="7268563" y="991675"/>
                  <a:pt x="7377330" y="839313"/>
                  <a:pt x="7464824" y="681307"/>
                </a:cubicBezTo>
                <a:cubicBezTo>
                  <a:pt x="7398609" y="844961"/>
                  <a:pt x="7301074" y="954994"/>
                  <a:pt x="7234859" y="1118647"/>
                </a:cubicBezTo>
                <a:cubicBezTo>
                  <a:pt x="7284222" y="1018480"/>
                  <a:pt x="7343626" y="966285"/>
                  <a:pt x="7408649" y="892933"/>
                </a:cubicBezTo>
                <a:cubicBezTo>
                  <a:pt x="7380559" y="998744"/>
                  <a:pt x="7326769" y="1029777"/>
                  <a:pt x="7283031" y="1108781"/>
                </a:cubicBezTo>
                <a:cubicBezTo>
                  <a:pt x="7277410" y="1129938"/>
                  <a:pt x="7287451" y="1177911"/>
                  <a:pt x="7249326" y="1235753"/>
                </a:cubicBezTo>
                <a:cubicBezTo>
                  <a:pt x="7243702" y="1256917"/>
                  <a:pt x="7124899" y="1361300"/>
                  <a:pt x="7119285" y="1382462"/>
                </a:cubicBezTo>
                <a:cubicBezTo>
                  <a:pt x="7139367" y="1478406"/>
                  <a:pt x="7199964" y="1335920"/>
                  <a:pt x="7211195" y="1293592"/>
                </a:cubicBezTo>
                <a:cubicBezTo>
                  <a:pt x="7211195" y="1293592"/>
                  <a:pt x="7211195" y="1293592"/>
                  <a:pt x="7215622" y="1362725"/>
                </a:cubicBezTo>
                <a:cubicBezTo>
                  <a:pt x="7361325" y="1242833"/>
                  <a:pt x="7492557" y="1005824"/>
                  <a:pt x="7694439" y="674299"/>
                </a:cubicBezTo>
                <a:cubicBezTo>
                  <a:pt x="7770996" y="536043"/>
                  <a:pt x="7923137" y="244412"/>
                  <a:pt x="8022352" y="53637"/>
                </a:cubicBezTo>
                <a:lnTo>
                  <a:pt x="8050232" y="0"/>
                </a:lnTo>
                <a:lnTo>
                  <a:pt x="8086252" y="0"/>
                </a:lnTo>
                <a:lnTo>
                  <a:pt x="8027017" y="139957"/>
                </a:lnTo>
                <a:cubicBezTo>
                  <a:pt x="7925549" y="377433"/>
                  <a:pt x="7823287" y="617884"/>
                  <a:pt x="7772733" y="808350"/>
                </a:cubicBezTo>
                <a:cubicBezTo>
                  <a:pt x="7772733" y="808350"/>
                  <a:pt x="7788392" y="835155"/>
                  <a:pt x="7761494" y="850675"/>
                </a:cubicBezTo>
                <a:cubicBezTo>
                  <a:pt x="7739029" y="935322"/>
                  <a:pt x="7658346" y="981869"/>
                  <a:pt x="7614601" y="1060869"/>
                </a:cubicBezTo>
                <a:cubicBezTo>
                  <a:pt x="7603369" y="1103198"/>
                  <a:pt x="7564045" y="1251327"/>
                  <a:pt x="7602172" y="1193495"/>
                </a:cubicBezTo>
                <a:cubicBezTo>
                  <a:pt x="7732218" y="1046781"/>
                  <a:pt x="7788392" y="835155"/>
                  <a:pt x="7934095" y="715262"/>
                </a:cubicBezTo>
                <a:cubicBezTo>
                  <a:pt x="8123539" y="516359"/>
                  <a:pt x="7889152" y="884559"/>
                  <a:pt x="7834176" y="1005887"/>
                </a:cubicBezTo>
                <a:cubicBezTo>
                  <a:pt x="7774771" y="1058082"/>
                  <a:pt x="7763537" y="1100401"/>
                  <a:pt x="7731026" y="1137083"/>
                </a:cubicBezTo>
                <a:cubicBezTo>
                  <a:pt x="7687282" y="1216082"/>
                  <a:pt x="7599787" y="1374087"/>
                  <a:pt x="7637919" y="1316249"/>
                </a:cubicBezTo>
                <a:cubicBezTo>
                  <a:pt x="7708560" y="1221729"/>
                  <a:pt x="7752299" y="1142726"/>
                  <a:pt x="7811709" y="1090535"/>
                </a:cubicBezTo>
                <a:cubicBezTo>
                  <a:pt x="7849834" y="1032692"/>
                  <a:pt x="8083031" y="754794"/>
                  <a:pt x="7978684" y="976286"/>
                </a:cubicBezTo>
                <a:cubicBezTo>
                  <a:pt x="7913661" y="1049638"/>
                  <a:pt x="7843029" y="1144156"/>
                  <a:pt x="7793660" y="1244319"/>
                </a:cubicBezTo>
                <a:cubicBezTo>
                  <a:pt x="7603016" y="1533518"/>
                  <a:pt x="7412374" y="1822719"/>
                  <a:pt x="7211690" y="2063946"/>
                </a:cubicBezTo>
                <a:cubicBezTo>
                  <a:pt x="6695941" y="2719915"/>
                  <a:pt x="5989895" y="3234770"/>
                  <a:pt x="5411506" y="3783497"/>
                </a:cubicBezTo>
                <a:cubicBezTo>
                  <a:pt x="5114478" y="4044457"/>
                  <a:pt x="4848777" y="4359041"/>
                  <a:pt x="4614389" y="4727241"/>
                </a:cubicBezTo>
                <a:cubicBezTo>
                  <a:pt x="4620003" y="4706080"/>
                  <a:pt x="4620003" y="4706080"/>
                  <a:pt x="4620003" y="4706080"/>
                </a:cubicBezTo>
                <a:cubicBezTo>
                  <a:pt x="4620003" y="4706080"/>
                  <a:pt x="4516855" y="4837274"/>
                  <a:pt x="4505616" y="4879598"/>
                </a:cubicBezTo>
                <a:cubicBezTo>
                  <a:pt x="4412508" y="5058766"/>
                  <a:pt x="4254383" y="5311289"/>
                  <a:pt x="4215061" y="5459429"/>
                </a:cubicBezTo>
                <a:cubicBezTo>
                  <a:pt x="4172507" y="5448127"/>
                  <a:pt x="4182547" y="5496100"/>
                  <a:pt x="4176929" y="5517267"/>
                </a:cubicBezTo>
                <a:cubicBezTo>
                  <a:pt x="4117530" y="5569456"/>
                  <a:pt x="4164504" y="5649887"/>
                  <a:pt x="4176929" y="5517267"/>
                </a:cubicBezTo>
                <a:cubicBezTo>
                  <a:pt x="4198209" y="5522915"/>
                  <a:pt x="4188168" y="5474943"/>
                  <a:pt x="4215061" y="5459429"/>
                </a:cubicBezTo>
                <a:cubicBezTo>
                  <a:pt x="4329441" y="5285905"/>
                  <a:pt x="4380001" y="5095441"/>
                  <a:pt x="4488771" y="4943089"/>
                </a:cubicBezTo>
                <a:cubicBezTo>
                  <a:pt x="4488771" y="4943089"/>
                  <a:pt x="4488771" y="4943089"/>
                  <a:pt x="4477532" y="4985414"/>
                </a:cubicBezTo>
                <a:cubicBezTo>
                  <a:pt x="4504429" y="4969894"/>
                  <a:pt x="4580681" y="4854219"/>
                  <a:pt x="4635669" y="4732889"/>
                </a:cubicBezTo>
                <a:cubicBezTo>
                  <a:pt x="5299503" y="3776424"/>
                  <a:pt x="6133211" y="3295458"/>
                  <a:pt x="6879774" y="2542184"/>
                </a:cubicBezTo>
                <a:cubicBezTo>
                  <a:pt x="7101730" y="2306599"/>
                  <a:pt x="7313652" y="2023047"/>
                  <a:pt x="7541229" y="1766306"/>
                </a:cubicBezTo>
                <a:cubicBezTo>
                  <a:pt x="7542632" y="1761015"/>
                  <a:pt x="7552793" y="1749552"/>
                  <a:pt x="7565895" y="1736398"/>
                </a:cubicBezTo>
                <a:lnTo>
                  <a:pt x="7596307" y="1707576"/>
                </a:lnTo>
                <a:lnTo>
                  <a:pt x="7433418" y="1947232"/>
                </a:lnTo>
                <a:cubicBezTo>
                  <a:pt x="7374971" y="2028002"/>
                  <a:pt x="7325907" y="2105586"/>
                  <a:pt x="7316882" y="2182478"/>
                </a:cubicBezTo>
                <a:cubicBezTo>
                  <a:pt x="7420030" y="2051283"/>
                  <a:pt x="7640802" y="1906005"/>
                  <a:pt x="7797736" y="1743783"/>
                </a:cubicBezTo>
                <a:cubicBezTo>
                  <a:pt x="7830248" y="1707102"/>
                  <a:pt x="7977145" y="1496901"/>
                  <a:pt x="7943443" y="1623884"/>
                </a:cubicBezTo>
                <a:cubicBezTo>
                  <a:pt x="7844715" y="1824208"/>
                  <a:pt x="7725907" y="1928598"/>
                  <a:pt x="7632793" y="2107760"/>
                </a:cubicBezTo>
                <a:cubicBezTo>
                  <a:pt x="7590241" y="2096469"/>
                  <a:pt x="7652881" y="2203710"/>
                  <a:pt x="7632793" y="2107760"/>
                </a:cubicBezTo>
                <a:cubicBezTo>
                  <a:pt x="7707858" y="2082381"/>
                  <a:pt x="7730328" y="1997727"/>
                  <a:pt x="7784114" y="1966700"/>
                </a:cubicBezTo>
                <a:cubicBezTo>
                  <a:pt x="7946672" y="1783316"/>
                  <a:pt x="7691006" y="2145867"/>
                  <a:pt x="7691006" y="2145867"/>
                </a:cubicBezTo>
                <a:cubicBezTo>
                  <a:pt x="7674154" y="2209354"/>
                  <a:pt x="7825474" y="2068294"/>
                  <a:pt x="7825474" y="2068294"/>
                </a:cubicBezTo>
                <a:cubicBezTo>
                  <a:pt x="7825474" y="2068294"/>
                  <a:pt x="7825474" y="2068294"/>
                  <a:pt x="7808622" y="2131779"/>
                </a:cubicBezTo>
                <a:cubicBezTo>
                  <a:pt x="7845556" y="2164238"/>
                  <a:pt x="7884884" y="2016102"/>
                  <a:pt x="7933050" y="2006232"/>
                </a:cubicBezTo>
                <a:cubicBezTo>
                  <a:pt x="7910585" y="2090879"/>
                  <a:pt x="7883687" y="2106400"/>
                  <a:pt x="7851180" y="2143074"/>
                </a:cubicBezTo>
                <a:cubicBezTo>
                  <a:pt x="7807431" y="2222080"/>
                  <a:pt x="7796197" y="2264399"/>
                  <a:pt x="7763686" y="2301080"/>
                </a:cubicBezTo>
                <a:cubicBezTo>
                  <a:pt x="7752447" y="2343405"/>
                  <a:pt x="7698663" y="2374432"/>
                  <a:pt x="7671770" y="2389946"/>
                </a:cubicBezTo>
                <a:cubicBezTo>
                  <a:pt x="7666151" y="2411113"/>
                  <a:pt x="7649299" y="2474600"/>
                  <a:pt x="7643685" y="2495761"/>
                </a:cubicBezTo>
                <a:cubicBezTo>
                  <a:pt x="7567429" y="2611442"/>
                  <a:pt x="7448615" y="2715827"/>
                  <a:pt x="7362319" y="2783535"/>
                </a:cubicBezTo>
                <a:cubicBezTo>
                  <a:pt x="7243509" y="2887915"/>
                  <a:pt x="7124702" y="2992305"/>
                  <a:pt x="7032784" y="3081170"/>
                </a:cubicBezTo>
                <a:cubicBezTo>
                  <a:pt x="6454391" y="3629904"/>
                  <a:pt x="5840261" y="4055883"/>
                  <a:pt x="5357024" y="4675181"/>
                </a:cubicBezTo>
                <a:cubicBezTo>
                  <a:pt x="5275148" y="4812019"/>
                  <a:pt x="5145106" y="4958727"/>
                  <a:pt x="5078891" y="5122380"/>
                </a:cubicBezTo>
                <a:cubicBezTo>
                  <a:pt x="5040760" y="5180219"/>
                  <a:pt x="4948845" y="5269095"/>
                  <a:pt x="4899480" y="5369252"/>
                </a:cubicBezTo>
                <a:cubicBezTo>
                  <a:pt x="4833265" y="5532905"/>
                  <a:pt x="4750198" y="5760044"/>
                  <a:pt x="4657090" y="5939212"/>
                </a:cubicBezTo>
                <a:cubicBezTo>
                  <a:pt x="4645858" y="5981541"/>
                  <a:pt x="4613341" y="6018218"/>
                  <a:pt x="4607727" y="6039379"/>
                </a:cubicBezTo>
                <a:cubicBezTo>
                  <a:pt x="4613341" y="6018218"/>
                  <a:pt x="4620157" y="5906753"/>
                  <a:pt x="4592072" y="6012568"/>
                </a:cubicBezTo>
                <a:cubicBezTo>
                  <a:pt x="4504578" y="6170573"/>
                  <a:pt x="4454022" y="6361032"/>
                  <a:pt x="4372148" y="6497880"/>
                </a:cubicBezTo>
                <a:cubicBezTo>
                  <a:pt x="4328403" y="6576880"/>
                  <a:pt x="4279040" y="6677047"/>
                  <a:pt x="4235295" y="6756047"/>
                </a:cubicBezTo>
                <a:cubicBezTo>
                  <a:pt x="4229676" y="6777209"/>
                  <a:pt x="4224058" y="6798373"/>
                  <a:pt x="4217739" y="6822182"/>
                </a:cubicBezTo>
                <a:lnTo>
                  <a:pt x="4204952" y="6870357"/>
                </a:lnTo>
                <a:lnTo>
                  <a:pt x="4183123" y="6870357"/>
                </a:lnTo>
                <a:lnTo>
                  <a:pt x="4189801" y="6853697"/>
                </a:lnTo>
                <a:cubicBezTo>
                  <a:pt x="4199528" y="6837167"/>
                  <a:pt x="4207506" y="6839288"/>
                  <a:pt x="4191550" y="6835047"/>
                </a:cubicBezTo>
                <a:cubicBezTo>
                  <a:pt x="4191550" y="6835047"/>
                  <a:pt x="4191550" y="6835047"/>
                  <a:pt x="4186809" y="6852902"/>
                </a:cubicBezTo>
                <a:lnTo>
                  <a:pt x="4182174" y="6870357"/>
                </a:lnTo>
                <a:lnTo>
                  <a:pt x="4077766" y="6870357"/>
                </a:lnTo>
                <a:lnTo>
                  <a:pt x="4080445" y="6860778"/>
                </a:lnTo>
                <a:cubicBezTo>
                  <a:pt x="4082930" y="6849403"/>
                  <a:pt x="4084737" y="6838910"/>
                  <a:pt x="4085609" y="6829761"/>
                </a:cubicBezTo>
                <a:lnTo>
                  <a:pt x="4085507" y="6824551"/>
                </a:lnTo>
                <a:lnTo>
                  <a:pt x="4087303" y="6821539"/>
                </a:lnTo>
                <a:cubicBezTo>
                  <a:pt x="4090407" y="6813868"/>
                  <a:pt x="4090481" y="6808224"/>
                  <a:pt x="4085161" y="6806812"/>
                </a:cubicBezTo>
                <a:lnTo>
                  <a:pt x="4085507" y="6824551"/>
                </a:lnTo>
                <a:lnTo>
                  <a:pt x="4071268" y="6848430"/>
                </a:lnTo>
                <a:lnTo>
                  <a:pt x="4054271" y="6870357"/>
                </a:lnTo>
                <a:lnTo>
                  <a:pt x="3800666" y="6870357"/>
                </a:lnTo>
                <a:lnTo>
                  <a:pt x="3806216" y="6854884"/>
                </a:lnTo>
                <a:cubicBezTo>
                  <a:pt x="3851625" y="6732079"/>
                  <a:pt x="3927171" y="6544003"/>
                  <a:pt x="3956663" y="6432898"/>
                </a:cubicBezTo>
                <a:cubicBezTo>
                  <a:pt x="3956663" y="6432898"/>
                  <a:pt x="3985945" y="6236786"/>
                  <a:pt x="3942195" y="6315792"/>
                </a:cubicBezTo>
                <a:cubicBezTo>
                  <a:pt x="3908492" y="6442764"/>
                  <a:pt x="3847890" y="6585256"/>
                  <a:pt x="3787299" y="6727746"/>
                </a:cubicBezTo>
                <a:cubicBezTo>
                  <a:pt x="3783086" y="6743618"/>
                  <a:pt x="3775362" y="6772716"/>
                  <a:pt x="3765481" y="6807259"/>
                </a:cubicBezTo>
                <a:lnTo>
                  <a:pt x="3745930" y="6870357"/>
                </a:lnTo>
                <a:lnTo>
                  <a:pt x="3718170" y="6870357"/>
                </a:lnTo>
                <a:lnTo>
                  <a:pt x="3729976" y="6826551"/>
                </a:lnTo>
                <a:cubicBezTo>
                  <a:pt x="3740317" y="6780052"/>
                  <a:pt x="3734765" y="6764774"/>
                  <a:pt x="3689764" y="6837779"/>
                </a:cubicBezTo>
                <a:lnTo>
                  <a:pt x="3677177" y="6870357"/>
                </a:lnTo>
                <a:lnTo>
                  <a:pt x="3661106" y="6870357"/>
                </a:lnTo>
                <a:lnTo>
                  <a:pt x="3670433" y="6829328"/>
                </a:lnTo>
                <a:cubicBezTo>
                  <a:pt x="3681653" y="6782531"/>
                  <a:pt x="3695873" y="6728963"/>
                  <a:pt x="3702194" y="6705153"/>
                </a:cubicBezTo>
                <a:cubicBezTo>
                  <a:pt x="3713422" y="6662830"/>
                  <a:pt x="3779637" y="6499177"/>
                  <a:pt x="3780834" y="6408880"/>
                </a:cubicBezTo>
                <a:cubicBezTo>
                  <a:pt x="3771985" y="6270606"/>
                  <a:pt x="3692153" y="6657181"/>
                  <a:pt x="3658445" y="6784159"/>
                </a:cubicBezTo>
                <a:lnTo>
                  <a:pt x="3629541" y="6870357"/>
                </a:lnTo>
                <a:lnTo>
                  <a:pt x="2519567" y="6870357"/>
                </a:lnTo>
                <a:lnTo>
                  <a:pt x="2531643" y="6824862"/>
                </a:lnTo>
                <a:cubicBezTo>
                  <a:pt x="2565348" y="6697887"/>
                  <a:pt x="2599054" y="6570913"/>
                  <a:pt x="2615906" y="6507427"/>
                </a:cubicBezTo>
                <a:cubicBezTo>
                  <a:pt x="2648412" y="6470752"/>
                  <a:pt x="2670883" y="6386098"/>
                  <a:pt x="2670883" y="6386098"/>
                </a:cubicBezTo>
                <a:cubicBezTo>
                  <a:pt x="2660842" y="6338126"/>
                  <a:pt x="2621519" y="6486265"/>
                  <a:pt x="2621519" y="6486265"/>
                </a:cubicBezTo>
                <a:cubicBezTo>
                  <a:pt x="2589517" y="6585374"/>
                  <a:pt x="2558845" y="6684837"/>
                  <a:pt x="2528995" y="6785226"/>
                </a:cubicBezTo>
                <a:lnTo>
                  <a:pt x="2504508" y="6870357"/>
                </a:lnTo>
                <a:lnTo>
                  <a:pt x="1628743" y="6870357"/>
                </a:lnTo>
                <a:lnTo>
                  <a:pt x="1630302" y="6863471"/>
                </a:lnTo>
                <a:cubicBezTo>
                  <a:pt x="1637560" y="6825399"/>
                  <a:pt x="1639263" y="6797534"/>
                  <a:pt x="1630029" y="6789419"/>
                </a:cubicBezTo>
                <a:cubicBezTo>
                  <a:pt x="1630029" y="6789419"/>
                  <a:pt x="1627221" y="6800001"/>
                  <a:pt x="1622920" y="6816203"/>
                </a:cubicBezTo>
                <a:lnTo>
                  <a:pt x="1608547" y="6870357"/>
                </a:lnTo>
                <a:lnTo>
                  <a:pt x="1585772" y="6870357"/>
                </a:lnTo>
                <a:lnTo>
                  <a:pt x="1590488" y="6852592"/>
                </a:lnTo>
                <a:cubicBezTo>
                  <a:pt x="1620603" y="6739134"/>
                  <a:pt x="1661416" y="6585377"/>
                  <a:pt x="1664931" y="6572150"/>
                </a:cubicBezTo>
                <a:cubicBezTo>
                  <a:pt x="1651632" y="6568620"/>
                  <a:pt x="1604953" y="6724360"/>
                  <a:pt x="1573186" y="6836497"/>
                </a:cubicBezTo>
                <a:lnTo>
                  <a:pt x="1563725" y="6870357"/>
                </a:lnTo>
                <a:lnTo>
                  <a:pt x="1546645" y="6870357"/>
                </a:lnTo>
                <a:lnTo>
                  <a:pt x="1549076" y="6850406"/>
                </a:lnTo>
                <a:cubicBezTo>
                  <a:pt x="1551382" y="6833673"/>
                  <a:pt x="1553565" y="6820094"/>
                  <a:pt x="1554971" y="6814803"/>
                </a:cubicBezTo>
                <a:cubicBezTo>
                  <a:pt x="1553565" y="6820094"/>
                  <a:pt x="1548648" y="6838611"/>
                  <a:pt x="1541977" y="6863741"/>
                </a:cubicBezTo>
                <a:lnTo>
                  <a:pt x="1540221" y="6870357"/>
                </a:lnTo>
                <a:lnTo>
                  <a:pt x="201897" y="6870357"/>
                </a:lnTo>
                <a:lnTo>
                  <a:pt x="236316" y="6730960"/>
                </a:lnTo>
                <a:cubicBezTo>
                  <a:pt x="330555" y="6365201"/>
                  <a:pt x="442306" y="5987101"/>
                  <a:pt x="545631" y="5640746"/>
                </a:cubicBezTo>
                <a:cubicBezTo>
                  <a:pt x="601804" y="5429120"/>
                  <a:pt x="635509" y="5302148"/>
                  <a:pt x="680445" y="5132847"/>
                </a:cubicBezTo>
                <a:cubicBezTo>
                  <a:pt x="725387" y="4963550"/>
                  <a:pt x="828536" y="4832355"/>
                  <a:pt x="900369" y="4647534"/>
                </a:cubicBezTo>
                <a:cubicBezTo>
                  <a:pt x="922835" y="4562887"/>
                  <a:pt x="1066504" y="4193255"/>
                  <a:pt x="979010" y="4351261"/>
                </a:cubicBezTo>
                <a:cubicBezTo>
                  <a:pt x="1028379" y="4251098"/>
                  <a:pt x="947696" y="4297645"/>
                  <a:pt x="979010" y="4351261"/>
                </a:cubicBezTo>
                <a:cubicBezTo>
                  <a:pt x="967778" y="4393590"/>
                  <a:pt x="952629" y="4429214"/>
                  <a:pt x="933416" y="4469416"/>
                </a:cubicBezTo>
                <a:lnTo>
                  <a:pt x="868457" y="4604626"/>
                </a:lnTo>
                <a:lnTo>
                  <a:pt x="874670" y="4572757"/>
                </a:lnTo>
                <a:cubicBezTo>
                  <a:pt x="895942" y="4578400"/>
                  <a:pt x="891522" y="4509271"/>
                  <a:pt x="897140" y="4488103"/>
                </a:cubicBezTo>
                <a:cubicBezTo>
                  <a:pt x="939687" y="4499401"/>
                  <a:pt x="935265" y="4430260"/>
                  <a:pt x="935265" y="4430260"/>
                </a:cubicBezTo>
                <a:cubicBezTo>
                  <a:pt x="913992" y="4424617"/>
                  <a:pt x="924032" y="4472590"/>
                  <a:pt x="897140" y="4488103"/>
                </a:cubicBezTo>
                <a:cubicBezTo>
                  <a:pt x="854582" y="4476808"/>
                  <a:pt x="880284" y="4551595"/>
                  <a:pt x="874670" y="4572757"/>
                </a:cubicBezTo>
                <a:cubicBezTo>
                  <a:pt x="832111" y="4561461"/>
                  <a:pt x="863432" y="4615081"/>
                  <a:pt x="815259" y="4624947"/>
                </a:cubicBezTo>
                <a:cubicBezTo>
                  <a:pt x="737817" y="4830923"/>
                  <a:pt x="627852" y="5073583"/>
                  <a:pt x="561642" y="5237230"/>
                </a:cubicBezTo>
                <a:cubicBezTo>
                  <a:pt x="377994" y="5703855"/>
                  <a:pt x="262892" y="6240699"/>
                  <a:pt x="121928" y="6686127"/>
                </a:cubicBezTo>
                <a:lnTo>
                  <a:pt x="59859" y="6870357"/>
                </a:lnTo>
                <a:lnTo>
                  <a:pt x="0" y="6870357"/>
                </a:lnTo>
                <a:lnTo>
                  <a:pt x="24162" y="6772741"/>
                </a:lnTo>
                <a:cubicBezTo>
                  <a:pt x="102740" y="6463309"/>
                  <a:pt x="202520" y="6107516"/>
                  <a:pt x="275502" y="5886196"/>
                </a:cubicBezTo>
                <a:cubicBezTo>
                  <a:pt x="454066" y="5299291"/>
                  <a:pt x="577642" y="4833716"/>
                  <a:pt x="824459" y="4332890"/>
                </a:cubicBezTo>
                <a:cubicBezTo>
                  <a:pt x="896295" y="4148079"/>
                  <a:pt x="995017" y="3947751"/>
                  <a:pt x="1109404" y="3774232"/>
                </a:cubicBezTo>
                <a:cubicBezTo>
                  <a:pt x="1311278" y="3442702"/>
                  <a:pt x="1566945" y="3080150"/>
                  <a:pt x="1767629" y="2838923"/>
                </a:cubicBezTo>
                <a:cubicBezTo>
                  <a:pt x="1876391" y="2686567"/>
                  <a:pt x="1698184" y="2843145"/>
                  <a:pt x="1681332" y="2906631"/>
                </a:cubicBezTo>
                <a:cubicBezTo>
                  <a:pt x="1388727" y="3236731"/>
                  <a:pt x="1181237" y="3589411"/>
                  <a:pt x="908720" y="4015460"/>
                </a:cubicBezTo>
                <a:cubicBezTo>
                  <a:pt x="826844" y="4152297"/>
                  <a:pt x="942422" y="3888477"/>
                  <a:pt x="991787" y="3788320"/>
                </a:cubicBezTo>
                <a:cubicBezTo>
                  <a:pt x="1314860" y="3171813"/>
                  <a:pt x="1710609" y="2710525"/>
                  <a:pt x="2147717" y="2350819"/>
                </a:cubicBezTo>
                <a:cubicBezTo>
                  <a:pt x="2488490" y="2010860"/>
                  <a:pt x="2914361" y="1693490"/>
                  <a:pt x="3255131" y="1353520"/>
                </a:cubicBezTo>
                <a:cubicBezTo>
                  <a:pt x="3379559" y="1227973"/>
                  <a:pt x="3519648" y="1129242"/>
                  <a:pt x="3644069" y="1003691"/>
                </a:cubicBezTo>
                <a:cubicBezTo>
                  <a:pt x="3687814" y="924691"/>
                  <a:pt x="3710291" y="840042"/>
                  <a:pt x="3754029" y="761038"/>
                </a:cubicBezTo>
                <a:cubicBezTo>
                  <a:pt x="3830292" y="645361"/>
                  <a:pt x="3943481" y="562139"/>
                  <a:pt x="4019737" y="446458"/>
                </a:cubicBezTo>
                <a:cubicBezTo>
                  <a:pt x="4083355" y="378393"/>
                  <a:pt x="4145367" y="305655"/>
                  <a:pt x="4205509" y="229235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7108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158948" y="753187"/>
            <a:ext cx="4572002" cy="5107929"/>
          </a:xfrm>
          <a:custGeom>
            <a:avLst/>
            <a:gdLst>
              <a:gd name="connsiteX0" fmla="*/ 3535329 w 4572002"/>
              <a:gd name="connsiteY0" fmla="*/ 297711 h 5107929"/>
              <a:gd name="connsiteX1" fmla="*/ 4572002 w 4572002"/>
              <a:gd name="connsiteY1" fmla="*/ 297711 h 5107929"/>
              <a:gd name="connsiteX2" fmla="*/ 3418367 w 4572002"/>
              <a:gd name="connsiteY2" fmla="*/ 3159595 h 5107929"/>
              <a:gd name="connsiteX3" fmla="*/ 2381694 w 4572002"/>
              <a:gd name="connsiteY3" fmla="*/ 3159595 h 5107929"/>
              <a:gd name="connsiteX4" fmla="*/ 1461980 w 4572002"/>
              <a:gd name="connsiteY4" fmla="*/ 0 h 5107929"/>
              <a:gd name="connsiteX5" fmla="*/ 2498653 w 4572002"/>
              <a:gd name="connsiteY5" fmla="*/ 0 h 5107929"/>
              <a:gd name="connsiteX6" fmla="*/ 2153281 w 4572002"/>
              <a:gd name="connsiteY6" fmla="*/ 856783 h 5107929"/>
              <a:gd name="connsiteX7" fmla="*/ 3253563 w 4572002"/>
              <a:gd name="connsiteY7" fmla="*/ 856783 h 5107929"/>
              <a:gd name="connsiteX8" fmla="*/ 1539911 w 4572002"/>
              <a:gd name="connsiteY8" fmla="*/ 5107929 h 5107929"/>
              <a:gd name="connsiteX9" fmla="*/ 0 w 4572002"/>
              <a:gd name="connsiteY9" fmla="*/ 5107929 h 5107929"/>
              <a:gd name="connsiteX10" fmla="*/ 905389 w 4572002"/>
              <a:gd name="connsiteY10" fmla="*/ 2861884 h 5107929"/>
              <a:gd name="connsiteX11" fmla="*/ 308345 w 4572002"/>
              <a:gd name="connsiteY11" fmla="*/ 2861884 h 5107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72002" h="5107929">
                <a:moveTo>
                  <a:pt x="3535329" y="297711"/>
                </a:moveTo>
                <a:lnTo>
                  <a:pt x="4572002" y="297711"/>
                </a:lnTo>
                <a:lnTo>
                  <a:pt x="3418367" y="3159595"/>
                </a:lnTo>
                <a:lnTo>
                  <a:pt x="2381694" y="3159595"/>
                </a:lnTo>
                <a:close/>
                <a:moveTo>
                  <a:pt x="1461980" y="0"/>
                </a:moveTo>
                <a:lnTo>
                  <a:pt x="2498653" y="0"/>
                </a:lnTo>
                <a:lnTo>
                  <a:pt x="2153281" y="856783"/>
                </a:lnTo>
                <a:lnTo>
                  <a:pt x="3253563" y="856783"/>
                </a:lnTo>
                <a:lnTo>
                  <a:pt x="1539911" y="5107929"/>
                </a:lnTo>
                <a:lnTo>
                  <a:pt x="0" y="5107929"/>
                </a:lnTo>
                <a:lnTo>
                  <a:pt x="905389" y="2861884"/>
                </a:lnTo>
                <a:lnTo>
                  <a:pt x="308345" y="2861884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565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9" Type="http://schemas.openxmlformats.org/officeDocument/2006/relationships/slideLayout" Target="../slideLayouts/slideLayout9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40" Type="http://schemas.openxmlformats.org/officeDocument/2006/relationships/slideLayout" Target="../slideLayouts/slideLayout40.xml"/><Relationship Id="rId41" Type="http://schemas.openxmlformats.org/officeDocument/2006/relationships/slideLayout" Target="../slideLayouts/slideLayout41.xml"/><Relationship Id="rId42" Type="http://schemas.openxmlformats.org/officeDocument/2006/relationships/slideLayout" Target="../slideLayouts/slideLayout42.xml"/><Relationship Id="rId43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44.xml"/><Relationship Id="rId45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4289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1" r:id="rId2"/>
    <p:sldLayoutId id="2147483660" r:id="rId3"/>
    <p:sldLayoutId id="2147483650" r:id="rId4"/>
    <p:sldLayoutId id="2147483659" r:id="rId5"/>
    <p:sldLayoutId id="2147483658" r:id="rId6"/>
    <p:sldLayoutId id="2147483656" r:id="rId7"/>
    <p:sldLayoutId id="2147483657" r:id="rId8"/>
    <p:sldLayoutId id="2147483654" r:id="rId9"/>
    <p:sldLayoutId id="2147483651" r:id="rId10"/>
    <p:sldLayoutId id="2147483655" r:id="rId11"/>
    <p:sldLayoutId id="2147483653" r:id="rId12"/>
    <p:sldLayoutId id="2147483652" r:id="rId13"/>
    <p:sldLayoutId id="2147483668" r:id="rId14"/>
    <p:sldLayoutId id="2147483669" r:id="rId15"/>
    <p:sldLayoutId id="2147483670" r:id="rId16"/>
    <p:sldLayoutId id="2147483671" r:id="rId17"/>
    <p:sldLayoutId id="2147483682" r:id="rId18"/>
    <p:sldLayoutId id="2147483672" r:id="rId19"/>
    <p:sldLayoutId id="2147483673" r:id="rId20"/>
    <p:sldLayoutId id="2147483674" r:id="rId21"/>
    <p:sldLayoutId id="2147483675" r:id="rId22"/>
    <p:sldLayoutId id="2147483676" r:id="rId23"/>
    <p:sldLayoutId id="2147483677" r:id="rId24"/>
    <p:sldLayoutId id="2147483678" r:id="rId25"/>
    <p:sldLayoutId id="2147483679" r:id="rId26"/>
    <p:sldLayoutId id="2147483662" r:id="rId27"/>
    <p:sldLayoutId id="2147483663" r:id="rId28"/>
    <p:sldLayoutId id="2147483664" r:id="rId29"/>
    <p:sldLayoutId id="2147483665" r:id="rId30"/>
    <p:sldLayoutId id="2147483666" r:id="rId31"/>
    <p:sldLayoutId id="2147483667" r:id="rId32"/>
    <p:sldLayoutId id="2147483680" r:id="rId33"/>
    <p:sldLayoutId id="2147483683" r:id="rId34"/>
    <p:sldLayoutId id="2147483681" r:id="rId35"/>
    <p:sldLayoutId id="2147483684" r:id="rId36"/>
    <p:sldLayoutId id="2147483685" r:id="rId37"/>
    <p:sldLayoutId id="2147483687" r:id="rId38"/>
    <p:sldLayoutId id="2147483686" r:id="rId39"/>
    <p:sldLayoutId id="2147483688" r:id="rId40"/>
    <p:sldLayoutId id="2147483689" r:id="rId41"/>
    <p:sldLayoutId id="2147483690" r:id="rId42"/>
    <p:sldLayoutId id="2147483691" r:id="rId43"/>
    <p:sldLayoutId id="2147483692" r:id="rId44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8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8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8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8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3" Type="http://schemas.openxmlformats.org/officeDocument/2006/relationships/chart" Target="../charts/char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Relationship Id="rId3" Type="http://schemas.openxmlformats.org/officeDocument/2006/relationships/chart" Target="../charts/char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4" Type="http://schemas.openxmlformats.org/officeDocument/2006/relationships/chart" Target="../charts/chart4.xml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chart" Target="../charts/char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1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7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4" Type="http://schemas.openxmlformats.org/officeDocument/2006/relationships/chart" Target="../charts/chart12.xml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1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9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7.png"/><Relationship Id="rId3" Type="http://schemas.openxmlformats.org/officeDocument/2006/relationships/chart" Target="../charts/char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image" Target="../media/image7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7.png"/><Relationship Id="rId3" Type="http://schemas.openxmlformats.org/officeDocument/2006/relationships/image" Target="../media/image8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7.png"/><Relationship Id="rId3" Type="http://schemas.openxmlformats.org/officeDocument/2006/relationships/image" Target="../media/image9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8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chart" Target="../charts/chart1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9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9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7.png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7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Relationship Id="rId2" Type="http://schemas.openxmlformats.org/officeDocument/2006/relationships/image" Target="../media/image8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Title 4"/>
          <p:cNvSpPr txBox="1">
            <a:spLocks/>
          </p:cNvSpPr>
          <p:nvPr/>
        </p:nvSpPr>
        <p:spPr>
          <a:xfrm>
            <a:off x="1207088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207089" y="354828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2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604657" y="0"/>
            <a:ext cx="7587343" cy="6868885"/>
          </a:xfrm>
          <a:custGeom>
            <a:avLst/>
            <a:gdLst>
              <a:gd name="connsiteX0" fmla="*/ 0 w 4691743"/>
              <a:gd name="connsiteY0" fmla="*/ 0 h 6858000"/>
              <a:gd name="connsiteX1" fmla="*/ 4691743 w 4691743"/>
              <a:gd name="connsiteY1" fmla="*/ 0 h 6858000"/>
              <a:gd name="connsiteX2" fmla="*/ 4691743 w 4691743"/>
              <a:gd name="connsiteY2" fmla="*/ 6858000 h 6858000"/>
              <a:gd name="connsiteX3" fmla="*/ 0 w 4691743"/>
              <a:gd name="connsiteY3" fmla="*/ 6858000 h 6858000"/>
              <a:gd name="connsiteX4" fmla="*/ 0 w 4691743"/>
              <a:gd name="connsiteY4" fmla="*/ 0 h 6858000"/>
              <a:gd name="connsiteX0" fmla="*/ 2895600 w 7587343"/>
              <a:gd name="connsiteY0" fmla="*/ 0 h 6868885"/>
              <a:gd name="connsiteX1" fmla="*/ 7587343 w 7587343"/>
              <a:gd name="connsiteY1" fmla="*/ 0 h 6868885"/>
              <a:gd name="connsiteX2" fmla="*/ 7587343 w 7587343"/>
              <a:gd name="connsiteY2" fmla="*/ 6858000 h 6868885"/>
              <a:gd name="connsiteX3" fmla="*/ 0 w 7587343"/>
              <a:gd name="connsiteY3" fmla="*/ 6868885 h 6868885"/>
              <a:gd name="connsiteX4" fmla="*/ 2895600 w 7587343"/>
              <a:gd name="connsiteY4" fmla="*/ 0 h 68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87343" h="6868885">
                <a:moveTo>
                  <a:pt x="2895600" y="0"/>
                </a:moveTo>
                <a:lnTo>
                  <a:pt x="7587343" y="0"/>
                </a:lnTo>
                <a:lnTo>
                  <a:pt x="7587343" y="6858000"/>
                </a:lnTo>
                <a:lnTo>
                  <a:pt x="0" y="6868885"/>
                </a:lnTo>
                <a:lnTo>
                  <a:pt x="289560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4"/>
          <p:cNvSpPr txBox="1">
            <a:spLocks/>
          </p:cNvSpPr>
          <p:nvPr/>
        </p:nvSpPr>
        <p:spPr>
          <a:xfrm>
            <a:off x="8195458" y="2015666"/>
            <a:ext cx="3016828" cy="42545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Welcome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About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Portfolio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Speakers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Team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Key Numbers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</a:rPr>
              <a:t>Infographic</a:t>
            </a:r>
          </a:p>
          <a:p>
            <a:pPr algn="l">
              <a:lnSpc>
                <a:spcPct val="200000"/>
              </a:lnSpc>
            </a:pPr>
            <a:r>
              <a:rPr lang="en-US" sz="1600" dirty="0" err="1" smtClean="0">
                <a:solidFill>
                  <a:schemeClr val="tx2"/>
                </a:solidFill>
              </a:rPr>
              <a:t>BreakTime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7412428" y="2015666"/>
            <a:ext cx="697429" cy="42545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III.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IV.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VII.</a:t>
            </a:r>
          </a:p>
          <a:p>
            <a:pPr algn="l">
              <a:lnSpc>
                <a:spcPct val="200000"/>
              </a:lnSpc>
            </a:pPr>
            <a:r>
              <a:rPr lang="en-US" sz="16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VIII.</a:t>
            </a:r>
            <a:endParaRPr lang="en-US" sz="1600" dirty="0">
              <a:solidFill>
                <a:schemeClr val="tx2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834" y="1496040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70070" flipH="1">
            <a:off x="6028481" y="-159042"/>
            <a:ext cx="1138782" cy="7518105"/>
          </a:xfrm>
          <a:prstGeom prst="rect">
            <a:avLst/>
          </a:prstGeom>
        </p:spPr>
      </p:pic>
      <p:sp>
        <p:nvSpPr>
          <p:cNvPr id="7" name="Title 4"/>
          <p:cNvSpPr txBox="1">
            <a:spLocks/>
          </p:cNvSpPr>
          <p:nvPr/>
        </p:nvSpPr>
        <p:spPr>
          <a:xfrm>
            <a:off x="1153893" y="2600553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Presentation</a:t>
            </a:r>
          </a:p>
          <a:p>
            <a:pPr algn="l"/>
            <a:r>
              <a:rPr lang="en-US" sz="6600" dirty="0" smtClean="0"/>
              <a:t>Agenda</a:t>
            </a:r>
            <a:endParaRPr lang="en-US" sz="6600" dirty="0"/>
          </a:p>
        </p:txBody>
      </p:sp>
      <p:sp>
        <p:nvSpPr>
          <p:cNvPr id="8" name="TextBox 7"/>
          <p:cNvSpPr txBox="1"/>
          <p:nvPr/>
        </p:nvSpPr>
        <p:spPr>
          <a:xfrm>
            <a:off x="1153894" y="2292777"/>
            <a:ext cx="21451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P R E S E N T A T I O N    T E M P L A T E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7876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basic-elaboration-10" charset="0"/>
                <a:ea typeface="linea-basic-elaboration-10" charset="0"/>
                <a:cs typeface="linea-basic-elaboration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Elaboration Line Icon</a:t>
            </a:r>
            <a:br>
              <a:rPr lang="en-US" dirty="0" smtClean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059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ecommerce-10" charset="0"/>
                <a:ea typeface="linea-ecommerce-10" charset="0"/>
                <a:cs typeface="linea-ecommerce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Ecommerce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162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music-10" charset="0"/>
                <a:ea typeface="linea-music-10" charset="0"/>
                <a:cs typeface="linea-music-10" charset="0"/>
              </a:rPr>
              <a:t>A B C D a b c d e f g h I j k l m n o p q r s t u v w x y z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Music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2852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software-10" charset="0"/>
                <a:ea typeface="linea-software-10" charset="0"/>
                <a:cs typeface="linea-software-10" charset="0"/>
              </a:rPr>
              <a:t>A B C D E F G H I J K L M N O P Q R S T U V W X Y Z a b c d e f g h I j k l m n o p q r s t u v w x y z 1 2 3 4 5 6 7 8 9 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Software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837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aseline="-25000" dirty="0" smtClean="0">
                <a:latin typeface="linea-weather-10" charset="0"/>
                <a:ea typeface="linea-weather-10" charset="0"/>
                <a:cs typeface="linea-weather-10" charset="0"/>
              </a:rPr>
              <a:t>              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 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                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               </a:t>
            </a:r>
            <a:r>
              <a:rPr lang="en-US" sz="6000" baseline="-25000">
                <a:latin typeface="linea-weather-10" charset="0"/>
                <a:ea typeface="linea-weather-10" charset="0"/>
                <a:cs typeface="linea-weather-10" charset="0"/>
              </a:rPr>
              <a:t> </a:t>
            </a:r>
            <a:r>
              <a:rPr lang="en-US" sz="6000" baseline="-25000" smtClean="0">
                <a:latin typeface="linea-weather-10" charset="0"/>
                <a:ea typeface="linea-weather-10" charset="0"/>
                <a:cs typeface="linea-weather-10" charset="0"/>
              </a:rPr>
              <a:t>               </a:t>
            </a:r>
            <a:endParaRPr lang="en-US" sz="6000" baseline="-25000" dirty="0">
              <a:latin typeface="linea-weather-10" charset="0"/>
              <a:ea typeface="linea-weather-10" charset="0"/>
              <a:cs typeface="linea-weather-10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Weather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746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26428" y="1937657"/>
            <a:ext cx="5007428" cy="859971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dirty="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Slides</a:t>
            </a:r>
            <a:endParaRPr lang="en-US" sz="4000" dirty="0">
              <a:solidFill>
                <a:schemeClr val="tx2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26428" y="2852057"/>
            <a:ext cx="5431971" cy="859971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smtClean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rPr>
              <a:t>The Presentation</a:t>
            </a:r>
            <a:endParaRPr lang="en-US" sz="4000" dirty="0">
              <a:solidFill>
                <a:schemeClr val="tx2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626428" y="3771899"/>
            <a:ext cx="3069771" cy="8599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dirty="0" smtClean="0">
                <a:solidFill>
                  <a:schemeClr val="bg1"/>
                </a:solidFill>
                <a:latin typeface="Playfair Display" charset="0"/>
                <a:ea typeface="Playfair Display" charset="0"/>
                <a:cs typeface="Playfair Display" charset="0"/>
              </a:rPr>
              <a:t>Happy </a:t>
            </a:r>
            <a:endParaRPr lang="en-US" sz="4000" dirty="0">
              <a:solidFill>
                <a:schemeClr val="bg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26428" y="4691741"/>
            <a:ext cx="4038600" cy="8599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600" rIns="91440" rtlCol="0" anchor="ctr"/>
          <a:lstStyle/>
          <a:p>
            <a:r>
              <a:rPr lang="en-US" sz="4000" smtClean="0">
                <a:solidFill>
                  <a:schemeClr val="bg1"/>
                </a:solidFill>
                <a:latin typeface="Playfair Display" charset="0"/>
                <a:ea typeface="Playfair Display" charset="0"/>
                <a:cs typeface="Playfair Display" charset="0"/>
              </a:rPr>
              <a:t>And happy</a:t>
            </a:r>
            <a:endParaRPr lang="en-US" sz="4000" dirty="0">
              <a:solidFill>
                <a:schemeClr val="bg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" y="0"/>
            <a:ext cx="6509657" cy="6858000"/>
          </a:xfrm>
          <a:custGeom>
            <a:avLst/>
            <a:gdLst>
              <a:gd name="connsiteX0" fmla="*/ 0 w 4626428"/>
              <a:gd name="connsiteY0" fmla="*/ 0 h 6858000"/>
              <a:gd name="connsiteX1" fmla="*/ 4626428 w 4626428"/>
              <a:gd name="connsiteY1" fmla="*/ 0 h 6858000"/>
              <a:gd name="connsiteX2" fmla="*/ 4626428 w 4626428"/>
              <a:gd name="connsiteY2" fmla="*/ 6858000 h 6858000"/>
              <a:gd name="connsiteX3" fmla="*/ 0 w 4626428"/>
              <a:gd name="connsiteY3" fmla="*/ 6858000 h 6858000"/>
              <a:gd name="connsiteX4" fmla="*/ 0 w 4626428"/>
              <a:gd name="connsiteY4" fmla="*/ 0 h 6858000"/>
              <a:gd name="connsiteX0" fmla="*/ 0 w 6509657"/>
              <a:gd name="connsiteY0" fmla="*/ 0 h 6858000"/>
              <a:gd name="connsiteX1" fmla="*/ 6509657 w 6509657"/>
              <a:gd name="connsiteY1" fmla="*/ 10885 h 6858000"/>
              <a:gd name="connsiteX2" fmla="*/ 4626428 w 6509657"/>
              <a:gd name="connsiteY2" fmla="*/ 6858000 h 6858000"/>
              <a:gd name="connsiteX3" fmla="*/ 0 w 6509657"/>
              <a:gd name="connsiteY3" fmla="*/ 6858000 h 6858000"/>
              <a:gd name="connsiteX4" fmla="*/ 0 w 6509657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9657" h="6858000">
                <a:moveTo>
                  <a:pt x="0" y="0"/>
                </a:moveTo>
                <a:lnTo>
                  <a:pt x="6509657" y="10885"/>
                </a:lnTo>
                <a:lnTo>
                  <a:pt x="4626428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37994" flipH="1">
            <a:off x="5540780" y="-180813"/>
            <a:ext cx="1138782" cy="7518105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944323" y="4860116"/>
            <a:ext cx="1284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P R E S E N T A T I </a:t>
            </a:r>
            <a:r>
              <a:rPr lang="en-US" sz="1400" b="1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O N</a:t>
            </a:r>
          </a:p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 E M P L A T E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726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5417" flipH="1">
            <a:off x="4255357" y="-170580"/>
            <a:ext cx="1138782" cy="7518105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12045" cy="6870357"/>
          </a:xfrm>
        </p:spPr>
      </p:sp>
      <p:sp>
        <p:nvSpPr>
          <p:cNvPr id="16" name="Rectangle 15"/>
          <p:cNvSpPr/>
          <p:nvPr/>
        </p:nvSpPr>
        <p:spPr>
          <a:xfrm>
            <a:off x="0" y="1067"/>
            <a:ext cx="5412044" cy="6881648"/>
          </a:xfrm>
          <a:custGeom>
            <a:avLst/>
            <a:gdLst>
              <a:gd name="connsiteX0" fmla="*/ 0 w 5412044"/>
              <a:gd name="connsiteY0" fmla="*/ 0 h 6870359"/>
              <a:gd name="connsiteX1" fmla="*/ 5412044 w 5412044"/>
              <a:gd name="connsiteY1" fmla="*/ 0 h 6870359"/>
              <a:gd name="connsiteX2" fmla="*/ 5412044 w 5412044"/>
              <a:gd name="connsiteY2" fmla="*/ 6870359 h 6870359"/>
              <a:gd name="connsiteX3" fmla="*/ 0 w 5412044"/>
              <a:gd name="connsiteY3" fmla="*/ 6870359 h 6870359"/>
              <a:gd name="connsiteX4" fmla="*/ 0 w 5412044"/>
              <a:gd name="connsiteY4" fmla="*/ 0 h 6870359"/>
              <a:gd name="connsiteX0" fmla="*/ 0 w 5412044"/>
              <a:gd name="connsiteY0" fmla="*/ 0 h 6881648"/>
              <a:gd name="connsiteX1" fmla="*/ 5412044 w 5412044"/>
              <a:gd name="connsiteY1" fmla="*/ 0 h 6881648"/>
              <a:gd name="connsiteX2" fmla="*/ 3199422 w 5412044"/>
              <a:gd name="connsiteY2" fmla="*/ 6881648 h 6881648"/>
              <a:gd name="connsiteX3" fmla="*/ 0 w 5412044"/>
              <a:gd name="connsiteY3" fmla="*/ 6870359 h 6881648"/>
              <a:gd name="connsiteX4" fmla="*/ 0 w 5412044"/>
              <a:gd name="connsiteY4" fmla="*/ 0 h 688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2044" h="6881648">
                <a:moveTo>
                  <a:pt x="0" y="0"/>
                </a:moveTo>
                <a:lnTo>
                  <a:pt x="5412044" y="0"/>
                </a:lnTo>
                <a:lnTo>
                  <a:pt x="3199422" y="6881648"/>
                </a:lnTo>
                <a:lnTo>
                  <a:pt x="0" y="687035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Who</a:t>
            </a:r>
          </a:p>
          <a:p>
            <a:pPr algn="l"/>
            <a:r>
              <a:rPr lang="en-US" sz="6600" dirty="0" smtClean="0"/>
              <a:t>We Are</a:t>
            </a:r>
            <a:endParaRPr lang="en-US" sz="6600" dirty="0"/>
          </a:p>
        </p:txBody>
      </p:sp>
      <p:sp>
        <p:nvSpPr>
          <p:cNvPr id="7" name="TextBox 6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657716" y="3716603"/>
            <a:ext cx="5316346" cy="582562"/>
            <a:chOff x="4888810" y="4065044"/>
            <a:chExt cx="5316346" cy="582562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4967111" y="4549422"/>
              <a:ext cx="372533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/>
            <p:cNvSpPr/>
            <p:nvPr/>
          </p:nvSpPr>
          <p:spPr>
            <a:xfrm>
              <a:off x="8605549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517512" y="4065044"/>
              <a:ext cx="5838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75%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Web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657716" y="4431401"/>
            <a:ext cx="5316346" cy="582562"/>
            <a:chOff x="4888810" y="4065044"/>
            <a:chExt cx="5316346" cy="582562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4967111" y="4549422"/>
              <a:ext cx="2348088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Oval 39"/>
            <p:cNvSpPr/>
            <p:nvPr/>
          </p:nvSpPr>
          <p:spPr>
            <a:xfrm>
              <a:off x="7283408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9537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48%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Graphic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657716" y="5146199"/>
            <a:ext cx="5316346" cy="582562"/>
            <a:chOff x="4888810" y="4065044"/>
            <a:chExt cx="5316346" cy="582562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>
              <a:endCxn id="46" idx="2"/>
            </p:cNvCxnSpPr>
            <p:nvPr/>
          </p:nvCxnSpPr>
          <p:spPr>
            <a:xfrm>
              <a:off x="4967111" y="4549422"/>
              <a:ext cx="4542447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>
              <a:off x="9509558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42152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90%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err="1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Powerpoint</a:t>
              </a:r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cxnSp>
        <p:nvCxnSpPr>
          <p:cNvPr id="58" name="Straight Connector 57"/>
          <p:cNvCxnSpPr/>
          <p:nvPr/>
        </p:nvCxnSpPr>
        <p:spPr>
          <a:xfrm flipH="1">
            <a:off x="3136047" y="-12358"/>
            <a:ext cx="2242130" cy="7000180"/>
          </a:xfrm>
          <a:prstGeom prst="line">
            <a:avLst/>
          </a:prstGeom>
          <a:ln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Parallelogram 55"/>
          <p:cNvSpPr/>
          <p:nvPr/>
        </p:nvSpPr>
        <p:spPr>
          <a:xfrm>
            <a:off x="1845697" y="5025884"/>
            <a:ext cx="3026216" cy="560129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4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4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55" name="Parallelogram 54"/>
          <p:cNvSpPr/>
          <p:nvPr/>
        </p:nvSpPr>
        <p:spPr>
          <a:xfrm>
            <a:off x="1662209" y="4691852"/>
            <a:ext cx="2885731" cy="467431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latin typeface="Roboto Condensed" charset="0"/>
                <a:ea typeface="Roboto Condensed" charset="0"/>
                <a:cs typeface="Roboto Condensed" charset="0"/>
              </a:rPr>
              <a:t>John Doe</a:t>
            </a:r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652832" y="1656235"/>
            <a:ext cx="532123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</p:spTree>
    <p:extLst>
      <p:ext uri="{BB962C8B-B14F-4D97-AF65-F5344CB8AC3E}">
        <p14:creationId xmlns:p14="http://schemas.microsoft.com/office/powerpoint/2010/main" val="8936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" grpId="0" animBg="1"/>
          <p:bldP spid="55" grpId="0" animBg="1"/>
          <p:bldP spid="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" grpId="0" animBg="1"/>
          <p:bldP spid="55" grpId="0" animBg="1"/>
          <p:bldP spid="63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1231320" y="2592661"/>
            <a:ext cx="3016829" cy="2463022"/>
            <a:chOff x="935611" y="2500614"/>
            <a:chExt cx="3016829" cy="2463022"/>
          </a:xfrm>
        </p:grpSpPr>
        <p:sp>
          <p:nvSpPr>
            <p:cNvPr id="6" name="TextBox 5"/>
            <p:cNvSpPr txBox="1"/>
            <p:nvPr/>
          </p:nvSpPr>
          <p:spPr>
            <a:xfrm>
              <a:off x="2005445" y="2500614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5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935612" y="3984907"/>
              <a:ext cx="3016828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8" name="Title 4"/>
            <p:cNvSpPr txBox="1">
              <a:spLocks/>
            </p:cNvSpPr>
            <p:nvPr/>
          </p:nvSpPr>
          <p:spPr>
            <a:xfrm>
              <a:off x="935611" y="3338763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Social Media</a:t>
              </a:r>
              <a:endParaRPr lang="en-US" sz="2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132297" y="379268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4587584" y="2592661"/>
            <a:ext cx="3016829" cy="2463022"/>
            <a:chOff x="935611" y="2500614"/>
            <a:chExt cx="3016829" cy="2463022"/>
          </a:xfrm>
        </p:grpSpPr>
        <p:sp>
          <p:nvSpPr>
            <p:cNvPr id="13" name="TextBox 12"/>
            <p:cNvSpPr txBox="1"/>
            <p:nvPr/>
          </p:nvSpPr>
          <p:spPr>
            <a:xfrm>
              <a:off x="2005445" y="2500614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5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35612" y="3984907"/>
              <a:ext cx="3016828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935611" y="3338763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About Awards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2132297" y="379268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7943847" y="2592661"/>
            <a:ext cx="3016829" cy="2463022"/>
            <a:chOff x="935611" y="2500614"/>
            <a:chExt cx="3016829" cy="2463022"/>
          </a:xfrm>
        </p:grpSpPr>
        <p:sp>
          <p:nvSpPr>
            <p:cNvPr id="18" name="TextBox 17"/>
            <p:cNvSpPr txBox="1"/>
            <p:nvPr/>
          </p:nvSpPr>
          <p:spPr>
            <a:xfrm>
              <a:off x="2005445" y="2500614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Z</a:t>
              </a:r>
              <a:endParaRPr lang="en-US" sz="5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35612" y="3984907"/>
              <a:ext cx="3016828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935611" y="3338763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Company Service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132297" y="379268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2575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Rectangle 4"/>
          <p:cNvSpPr/>
          <p:nvPr/>
        </p:nvSpPr>
        <p:spPr>
          <a:xfrm>
            <a:off x="-1" y="0"/>
            <a:ext cx="12192001" cy="687035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838200" y="958250"/>
            <a:ext cx="10515600" cy="6234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dirty="0" smtClean="0"/>
              <a:t>Our Services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231320" y="2752784"/>
            <a:ext cx="9794031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28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2800" b="1" i="1" dirty="0">
                <a:latin typeface="Playfair Display" charset="0"/>
                <a:ea typeface="Playfair Display" charset="0"/>
                <a:cs typeface="Playfair Display" charset="0"/>
              </a:rPr>
              <a:t> has been the industry's </a:t>
            </a:r>
            <a:r>
              <a:rPr lang="en-US" sz="2800" b="1" i="1" dirty="0" smtClean="0">
                <a:latin typeface="Playfair Display" charset="0"/>
                <a:ea typeface="Playfair Display" charset="0"/>
                <a:cs typeface="Playfair Display" charset="0"/>
              </a:rPr>
              <a:t>standard.</a:t>
            </a:r>
            <a:endParaRPr lang="en-US" sz="2800" b="1" i="1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241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3" y="0"/>
            <a:ext cx="12192001" cy="6870357"/>
          </a:xfrm>
        </p:spPr>
      </p:sp>
      <p:sp>
        <p:nvSpPr>
          <p:cNvPr id="5" name="Rectangle 4"/>
          <p:cNvSpPr/>
          <p:nvPr/>
        </p:nvSpPr>
        <p:spPr>
          <a:xfrm>
            <a:off x="-4" y="0"/>
            <a:ext cx="12192001" cy="687035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231320" y="2324389"/>
            <a:ext cx="3016829" cy="2196861"/>
            <a:chOff x="1231320" y="2415624"/>
            <a:chExt cx="3016829" cy="2196861"/>
          </a:xfrm>
        </p:grpSpPr>
        <p:sp>
          <p:nvSpPr>
            <p:cNvPr id="7" name="TextBox 6"/>
            <p:cNvSpPr txBox="1"/>
            <p:nvPr/>
          </p:nvSpPr>
          <p:spPr>
            <a:xfrm>
              <a:off x="2449026" y="2415624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231321" y="4076954"/>
              <a:ext cx="30168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231320" y="2936308"/>
              <a:ext cx="3016828" cy="973024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6000" dirty="0" smtClean="0"/>
                <a:t>2031</a:t>
              </a:r>
              <a:endParaRPr lang="en-US" sz="6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242800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4606345" y="2324389"/>
            <a:ext cx="3016829" cy="2196861"/>
            <a:chOff x="1231320" y="2415624"/>
            <a:chExt cx="3016829" cy="2196861"/>
          </a:xfrm>
        </p:grpSpPr>
        <p:sp>
          <p:nvSpPr>
            <p:cNvPr id="13" name="TextBox 12"/>
            <p:cNvSpPr txBox="1"/>
            <p:nvPr/>
          </p:nvSpPr>
          <p:spPr>
            <a:xfrm>
              <a:off x="2449026" y="2415624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32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231321" y="4076954"/>
              <a:ext cx="30168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1231320" y="2936308"/>
              <a:ext cx="3016828" cy="973024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6000" dirty="0" smtClean="0"/>
                <a:t>321</a:t>
              </a:r>
              <a:endParaRPr lang="en-US" sz="6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242800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7981370" y="2324389"/>
            <a:ext cx="3016829" cy="2196861"/>
            <a:chOff x="1231320" y="2415624"/>
            <a:chExt cx="3016829" cy="2196861"/>
          </a:xfrm>
        </p:grpSpPr>
        <p:sp>
          <p:nvSpPr>
            <p:cNvPr id="18" name="TextBox 17"/>
            <p:cNvSpPr txBox="1"/>
            <p:nvPr/>
          </p:nvSpPr>
          <p:spPr>
            <a:xfrm>
              <a:off x="2449026" y="2415624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32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231321" y="4076954"/>
              <a:ext cx="30168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231320" y="2936308"/>
              <a:ext cx="3016828" cy="973024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6000" dirty="0" smtClean="0"/>
                <a:t>2401</a:t>
              </a:r>
              <a:endParaRPr lang="en-US" sz="6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42800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42724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78956" flipH="1">
            <a:off x="7367682" y="-171291"/>
            <a:ext cx="1138782" cy="751810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1402">
            <a:off x="1679970" y="-482297"/>
            <a:ext cx="1138782" cy="7518105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TextBox 9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34044" y="1946221"/>
            <a:ext cx="6427044" cy="3129213"/>
            <a:chOff x="734044" y="1946221"/>
            <a:chExt cx="6427044" cy="3129213"/>
          </a:xfrm>
        </p:grpSpPr>
        <p:sp>
          <p:nvSpPr>
            <p:cNvPr id="14" name="Parallelogram 13"/>
            <p:cNvSpPr/>
            <p:nvPr/>
          </p:nvSpPr>
          <p:spPr>
            <a:xfrm>
              <a:off x="734044" y="2893017"/>
              <a:ext cx="3166410" cy="767476"/>
            </a:xfrm>
            <a:prstGeom prst="parallelogram">
              <a:avLst/>
            </a:prstGeom>
            <a:solidFill>
              <a:schemeClr val="tx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838199" y="1946221"/>
              <a:ext cx="6322889" cy="312921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en-US" sz="5400" b="1" dirty="0" smtClean="0"/>
                <a:t>I’m Designer </a:t>
              </a:r>
              <a:r>
                <a:rPr lang="en-US" sz="5400" b="1" dirty="0" err="1" smtClean="0">
                  <a:solidFill>
                    <a:schemeClr val="bg1"/>
                  </a:solidFill>
                </a:rPr>
                <a:t>Ipsum</a:t>
              </a:r>
              <a:r>
                <a:rPr lang="en-US" sz="5400" b="1" dirty="0" smtClean="0">
                  <a:solidFill>
                    <a:schemeClr val="bg1"/>
                  </a:solidFill>
                </a:rPr>
                <a:t> is </a:t>
              </a:r>
              <a:r>
                <a:rPr lang="en-US" sz="5400" b="1" dirty="0" smtClean="0"/>
                <a:t>simply dummy text of.</a:t>
              </a:r>
              <a:endParaRPr lang="en-US" sz="5400" b="1" dirty="0"/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937073" y="3417301"/>
            <a:ext cx="3196525" cy="2419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</p:spTree>
    <p:extLst>
      <p:ext uri="{BB962C8B-B14F-4D97-AF65-F5344CB8AC3E}">
        <p14:creationId xmlns:p14="http://schemas.microsoft.com/office/powerpoint/2010/main" val="1450099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5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5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/>
          <p:bldP spid="13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Company Simple Steps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-380144" y="2017749"/>
            <a:ext cx="6350000" cy="3407446"/>
            <a:chOff x="0" y="2196100"/>
            <a:chExt cx="6350000" cy="3407446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3182009"/>
              <a:ext cx="6350000" cy="2421537"/>
            </a:xfrm>
            <a:prstGeom prst="rect">
              <a:avLst/>
            </a:prstGeom>
          </p:spPr>
        </p:pic>
        <p:sp>
          <p:nvSpPr>
            <p:cNvPr id="14" name="Diamond 13"/>
            <p:cNvSpPr/>
            <p:nvPr/>
          </p:nvSpPr>
          <p:spPr>
            <a:xfrm>
              <a:off x="1695236" y="2196100"/>
              <a:ext cx="2958958" cy="2958958"/>
            </a:xfrm>
            <a:prstGeom prst="diamond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877197" y="263948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264020" y="3760155"/>
              <a:ext cx="182138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1859621" y="3260222"/>
              <a:ext cx="2630186" cy="49993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1800" dirty="0" smtClean="0"/>
                <a:t>Web Design</a:t>
              </a:r>
              <a:endParaRPr lang="en-US" sz="1800" dirty="0"/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2868182" y="365799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>
            <a:off x="2952389" y="2017749"/>
            <a:ext cx="6350000" cy="3407446"/>
            <a:chOff x="0" y="2196100"/>
            <a:chExt cx="6350000" cy="3407446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3182009"/>
              <a:ext cx="6350000" cy="2421537"/>
            </a:xfrm>
            <a:prstGeom prst="rect">
              <a:avLst/>
            </a:prstGeom>
          </p:spPr>
        </p:pic>
        <p:sp>
          <p:nvSpPr>
            <p:cNvPr id="27" name="Diamond 26"/>
            <p:cNvSpPr/>
            <p:nvPr/>
          </p:nvSpPr>
          <p:spPr>
            <a:xfrm>
              <a:off x="1695236" y="2196100"/>
              <a:ext cx="2958958" cy="2958958"/>
            </a:xfrm>
            <a:prstGeom prst="diamond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877197" y="263948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32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264020" y="3760155"/>
              <a:ext cx="182138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1859621" y="3260222"/>
              <a:ext cx="2630186" cy="49993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1800" dirty="0" smtClean="0"/>
                <a:t>Social Media</a:t>
              </a:r>
              <a:endParaRPr lang="en-US" sz="1800" dirty="0"/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2868182" y="365799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6284922" y="2017749"/>
            <a:ext cx="6350000" cy="3407446"/>
            <a:chOff x="0" y="2196100"/>
            <a:chExt cx="6350000" cy="3407446"/>
          </a:xfrm>
        </p:grpSpPr>
        <p:pic>
          <p:nvPicPr>
            <p:cNvPr id="41" name="Picture 4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3182009"/>
              <a:ext cx="6350000" cy="2421537"/>
            </a:xfrm>
            <a:prstGeom prst="rect">
              <a:avLst/>
            </a:prstGeom>
          </p:spPr>
        </p:pic>
        <p:sp>
          <p:nvSpPr>
            <p:cNvPr id="42" name="Diamond 41"/>
            <p:cNvSpPr/>
            <p:nvPr/>
          </p:nvSpPr>
          <p:spPr>
            <a:xfrm>
              <a:off x="1695236" y="2196100"/>
              <a:ext cx="2958958" cy="2958958"/>
            </a:xfrm>
            <a:prstGeom prst="diamond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877197" y="263948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G</a:t>
              </a:r>
              <a:endParaRPr lang="en-US" sz="32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264020" y="3760155"/>
              <a:ext cx="182138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5" name="Title 4"/>
            <p:cNvSpPr txBox="1">
              <a:spLocks/>
            </p:cNvSpPr>
            <p:nvPr/>
          </p:nvSpPr>
          <p:spPr>
            <a:xfrm>
              <a:off x="1859621" y="3260222"/>
              <a:ext cx="2630186" cy="49993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1800" dirty="0" smtClean="0"/>
                <a:t>Design Process</a:t>
              </a:r>
              <a:endParaRPr lang="en-US" sz="1800" dirty="0"/>
            </a:p>
          </p:txBody>
        </p:sp>
        <p:cxnSp>
          <p:nvCxnSpPr>
            <p:cNvPr id="46" name="Straight Connector 45"/>
            <p:cNvCxnSpPr/>
            <p:nvPr/>
          </p:nvCxnSpPr>
          <p:spPr>
            <a:xfrm>
              <a:off x="2868182" y="365799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Diamond 46"/>
          <p:cNvSpPr/>
          <p:nvPr/>
        </p:nvSpPr>
        <p:spPr>
          <a:xfrm>
            <a:off x="4087963" y="3100639"/>
            <a:ext cx="758005" cy="758005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2"/>
                </a:solidFill>
                <a:latin typeface="linea-arrows-10" charset="0"/>
                <a:ea typeface="linea-arrows-10" charset="0"/>
                <a:cs typeface="linea-arrows-10" charset="0"/>
              </a:rPr>
              <a:t>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8" name="Diamond 47"/>
          <p:cNvSpPr/>
          <p:nvPr/>
        </p:nvSpPr>
        <p:spPr>
          <a:xfrm>
            <a:off x="7394964" y="3100639"/>
            <a:ext cx="758005" cy="758005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2"/>
                </a:solidFill>
                <a:latin typeface="linea-arrows-10" charset="0"/>
                <a:ea typeface="linea-arrows-10" charset="0"/>
                <a:cs typeface="linea-arrows-10" charset="0"/>
              </a:rPr>
              <a:t>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315092" y="5401008"/>
            <a:ext cx="9624024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took.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69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50000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37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4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6569" flipH="1">
            <a:off x="4285607" y="-63776"/>
            <a:ext cx="1138782" cy="5108359"/>
          </a:xfrm>
          <a:prstGeom prst="rect">
            <a:avLst/>
          </a:prstGeom>
        </p:spPr>
      </p:pic>
      <p:sp>
        <p:nvSpPr>
          <p:cNvPr id="6" name="Parallelogram 5"/>
          <p:cNvSpPr/>
          <p:nvPr/>
        </p:nvSpPr>
        <p:spPr>
          <a:xfrm>
            <a:off x="575276" y="1908886"/>
            <a:ext cx="2492828" cy="3505200"/>
          </a:xfrm>
          <a:prstGeom prst="parallelogram">
            <a:avLst>
              <a:gd name="adj" fmla="val 5775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arallelogram 4"/>
          <p:cNvSpPr/>
          <p:nvPr/>
        </p:nvSpPr>
        <p:spPr>
          <a:xfrm>
            <a:off x="2754086" y="0"/>
            <a:ext cx="2492828" cy="4702628"/>
          </a:xfrm>
          <a:prstGeom prst="parallelogram">
            <a:avLst>
              <a:gd name="adj" fmla="val 7652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4"/>
          <p:cNvSpPr txBox="1">
            <a:spLocks/>
          </p:cNvSpPr>
          <p:nvPr/>
        </p:nvSpPr>
        <p:spPr>
          <a:xfrm>
            <a:off x="5730950" y="1946221"/>
            <a:ext cx="5169807" cy="210326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b="1" dirty="0" smtClean="0"/>
              <a:t>Amazing Presentation, only Style remains </a:t>
            </a:r>
            <a:r>
              <a:rPr lang="en-US" b="1" smtClean="0"/>
              <a:t>the same.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730951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05970" y="3880864"/>
            <a:ext cx="4794787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arallelogram 9"/>
          <p:cNvSpPr/>
          <p:nvPr/>
        </p:nvSpPr>
        <p:spPr>
          <a:xfrm>
            <a:off x="2302897" y="4895686"/>
            <a:ext cx="3026216" cy="560129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4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4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1" name="Parallelogram 10"/>
          <p:cNvSpPr/>
          <p:nvPr/>
        </p:nvSpPr>
        <p:spPr>
          <a:xfrm>
            <a:off x="2119409" y="4561654"/>
            <a:ext cx="2885731" cy="467431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b="1" dirty="0" smtClean="0">
                <a:latin typeface="Roboto Condensed" charset="0"/>
                <a:ea typeface="Roboto Condensed" charset="0"/>
                <a:cs typeface="Roboto Condensed" charset="0"/>
              </a:rPr>
              <a:t>John Doe</a:t>
            </a:r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25791" flipH="1">
            <a:off x="5104808" y="1092209"/>
            <a:ext cx="1138782" cy="3205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51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9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12192001" cy="6870357"/>
          </a:xfrm>
        </p:spPr>
      </p:sp>
      <p:sp>
        <p:nvSpPr>
          <p:cNvPr id="7" name="TextBox 6"/>
          <p:cNvSpPr txBox="1"/>
          <p:nvPr/>
        </p:nvSpPr>
        <p:spPr>
          <a:xfrm>
            <a:off x="1014625" y="841708"/>
            <a:ext cx="6192721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MESSAGE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1077684" y="1380165"/>
            <a:ext cx="5278821" cy="123240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Jack Doe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077685" y="2435990"/>
            <a:ext cx="2124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R E A T I V E   D E S I G N E R</a:t>
            </a:r>
            <a:endParaRPr lang="en-US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077684" y="4454293"/>
            <a:ext cx="5316346" cy="582562"/>
            <a:chOff x="4888810" y="4065044"/>
            <a:chExt cx="5316346" cy="582562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4967111" y="4549422"/>
              <a:ext cx="372533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8605549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517512" y="4065044"/>
              <a:ext cx="5838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75%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Web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077684" y="5169091"/>
            <a:ext cx="5316346" cy="582562"/>
            <a:chOff x="4888810" y="4065044"/>
            <a:chExt cx="5316346" cy="582562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4967111" y="4549422"/>
              <a:ext cx="5238045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4967111" y="4549422"/>
              <a:ext cx="2348088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Oval 18"/>
            <p:cNvSpPr/>
            <p:nvPr/>
          </p:nvSpPr>
          <p:spPr>
            <a:xfrm>
              <a:off x="7283408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19537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48%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Graphic Design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1074888" y="3130226"/>
            <a:ext cx="5423883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4554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0" y="3609"/>
            <a:ext cx="12191014" cy="6857999"/>
          </a:xfrm>
        </p:spPr>
      </p:sp>
      <p:sp>
        <p:nvSpPr>
          <p:cNvPr id="4" name="Title 4"/>
          <p:cNvSpPr txBox="1">
            <a:spLocks/>
          </p:cNvSpPr>
          <p:nvPr/>
        </p:nvSpPr>
        <p:spPr>
          <a:xfrm>
            <a:off x="1207088" y="1793343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5" name="TextBox 4"/>
          <p:cNvSpPr txBox="1"/>
          <p:nvPr/>
        </p:nvSpPr>
        <p:spPr>
          <a:xfrm>
            <a:off x="1207089" y="1485567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486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we do it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675003" y="1698386"/>
            <a:ext cx="5014845" cy="4181715"/>
            <a:chOff x="838200" y="1698386"/>
            <a:chExt cx="5014845" cy="4181715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5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Social Media</a:t>
              </a:r>
              <a:endParaRPr lang="en-US" sz="2000" dirty="0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3228112" y="1698386"/>
            <a:ext cx="5014845" cy="4181715"/>
            <a:chOff x="838200" y="1698386"/>
            <a:chExt cx="5014845" cy="4181715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C</a:t>
              </a:r>
              <a:endParaRPr lang="en-US" sz="5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Design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5781221" y="1698386"/>
            <a:ext cx="5014845" cy="4181715"/>
            <a:chOff x="838200" y="1698386"/>
            <a:chExt cx="5014845" cy="4181715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24" name="Rectangle 23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W</a:t>
              </a:r>
              <a:endParaRPr lang="en-US" sz="5400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8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err="1" smtClean="0"/>
                <a:t>Archicture</a:t>
              </a:r>
              <a:endParaRPr lang="en-US" sz="2000" dirty="0"/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/>
          <p:cNvGrpSpPr/>
          <p:nvPr/>
        </p:nvGrpSpPr>
        <p:grpSpPr>
          <a:xfrm>
            <a:off x="8334330" y="1698386"/>
            <a:ext cx="5014845" cy="4181715"/>
            <a:chOff x="838200" y="1698386"/>
            <a:chExt cx="5014845" cy="4181715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4025901"/>
              <a:ext cx="5014845" cy="1854200"/>
            </a:xfrm>
            <a:prstGeom prst="rect">
              <a:avLst/>
            </a:prstGeom>
          </p:spPr>
        </p:pic>
        <p:sp>
          <p:nvSpPr>
            <p:cNvPr id="33" name="Rectangle 32"/>
            <p:cNvSpPr/>
            <p:nvPr/>
          </p:nvSpPr>
          <p:spPr>
            <a:xfrm>
              <a:off x="1315092" y="2017749"/>
              <a:ext cx="2320737" cy="36754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315092" y="1698386"/>
              <a:ext cx="1871025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600" b="1" dirty="0" smtClean="0">
                  <a:solidFill>
                    <a:schemeClr val="tx1">
                      <a:alpha val="5000"/>
                    </a:schemeClr>
                  </a:solidFill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16600" b="1" dirty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015446" y="2449120"/>
              <a:ext cx="87716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dirty="0" smtClean="0"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5400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435511" y="4076954"/>
              <a:ext cx="2037032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945612" y="3430810"/>
              <a:ext cx="30168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Folders</a:t>
              </a:r>
              <a:endParaRPr lang="en-US" sz="2000" dirty="0"/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214229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2486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72965" y="2688735"/>
            <a:ext cx="6429965" cy="36686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START</a:t>
            </a:r>
          </a:p>
          <a:p>
            <a:pPr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TIME LINE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44299" y="4022997"/>
            <a:ext cx="1833845" cy="961752"/>
            <a:chOff x="544299" y="4022997"/>
            <a:chExt cx="1833845" cy="961752"/>
          </a:xfrm>
        </p:grpSpPr>
        <p:sp>
          <p:nvSpPr>
            <p:cNvPr id="6" name="Parallelogram 5"/>
            <p:cNvSpPr/>
            <p:nvPr/>
          </p:nvSpPr>
          <p:spPr>
            <a:xfrm>
              <a:off x="544299" y="4022997"/>
              <a:ext cx="1833845" cy="929096"/>
            </a:xfrm>
            <a:prstGeom prst="parallelogram">
              <a:avLst/>
            </a:prstGeom>
            <a:solidFill>
              <a:schemeClr val="accent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35060" y="4061419"/>
              <a:ext cx="140936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 smtClean="0">
                  <a:solidFill>
                    <a:schemeClr val="bg1"/>
                  </a:solidFill>
                  <a:latin typeface="Bebas Neue" charset="0"/>
                  <a:ea typeface="Bebas Neue" charset="0"/>
                  <a:cs typeface="Bebas Neue" charset="0"/>
                </a:rPr>
                <a:t>02:30</a:t>
              </a:r>
              <a:endParaRPr lang="en-US" sz="5400" b="1" dirty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  <p:sp>
        <p:nvSpPr>
          <p:cNvPr id="7" name="Parallelogram 6"/>
          <p:cNvSpPr/>
          <p:nvPr/>
        </p:nvSpPr>
        <p:spPr>
          <a:xfrm>
            <a:off x="2177078" y="4022997"/>
            <a:ext cx="10363265" cy="929096"/>
          </a:xfrm>
          <a:prstGeom prst="parallelogram">
            <a:avLst/>
          </a:prstGeom>
          <a:solidFill>
            <a:schemeClr val="bg1"/>
          </a:solidFill>
          <a:ln>
            <a:solidFill>
              <a:schemeClr val="tx1">
                <a:alpha val="30000"/>
              </a:schemeClr>
            </a:solidFill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798939" y="1699929"/>
            <a:ext cx="2526931" cy="1846473"/>
            <a:chOff x="2798939" y="1699929"/>
            <a:chExt cx="2526931" cy="1846473"/>
          </a:xfrm>
        </p:grpSpPr>
        <p:sp>
          <p:nvSpPr>
            <p:cNvPr id="11" name="TextBox 10"/>
            <p:cNvSpPr txBox="1"/>
            <p:nvPr/>
          </p:nvSpPr>
          <p:spPr>
            <a:xfrm>
              <a:off x="2798939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2798939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Our History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2896169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5649685" y="1699929"/>
            <a:ext cx="2526931" cy="1846473"/>
            <a:chOff x="5649685" y="1699929"/>
            <a:chExt cx="2526931" cy="1846473"/>
          </a:xfrm>
        </p:grpSpPr>
        <p:sp>
          <p:nvSpPr>
            <p:cNvPr id="14" name="TextBox 13"/>
            <p:cNvSpPr txBox="1"/>
            <p:nvPr/>
          </p:nvSpPr>
          <p:spPr>
            <a:xfrm>
              <a:off x="5649685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5649685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About Company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5746915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8480693" y="1699929"/>
            <a:ext cx="2526931" cy="1846473"/>
            <a:chOff x="8480693" y="1699929"/>
            <a:chExt cx="2526931" cy="1846473"/>
          </a:xfrm>
        </p:grpSpPr>
        <p:sp>
          <p:nvSpPr>
            <p:cNvPr id="19" name="TextBox 18"/>
            <p:cNvSpPr txBox="1"/>
            <p:nvPr/>
          </p:nvSpPr>
          <p:spPr>
            <a:xfrm>
              <a:off x="8480693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8480693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Message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8577923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2798939" y="4284251"/>
            <a:ext cx="9491032" cy="597396"/>
            <a:chOff x="2798939" y="4284251"/>
            <a:chExt cx="9491032" cy="597396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2887651" y="4354286"/>
              <a:ext cx="9402320" cy="0"/>
            </a:xfrm>
            <a:prstGeom prst="line">
              <a:avLst/>
            </a:prstGeom>
            <a:ln>
              <a:solidFill>
                <a:schemeClr val="tx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2798939" y="4419982"/>
              <a:ext cx="7889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Bebas Neue" charset="0"/>
                  <a:ea typeface="Bebas Neue" charset="0"/>
                  <a:cs typeface="Bebas Neue" charset="0"/>
                </a:rPr>
                <a:t>15/08</a:t>
              </a:r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49685" y="4419982"/>
              <a:ext cx="7889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Bebas Neue" charset="0"/>
                  <a:ea typeface="Bebas Neue" charset="0"/>
                  <a:cs typeface="Bebas Neue" charset="0"/>
                </a:rPr>
                <a:t>15/08</a:t>
              </a:r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489955" y="4419982"/>
              <a:ext cx="78899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Bebas Neue" charset="0"/>
                  <a:ea typeface="Bebas Neue" charset="0"/>
                  <a:cs typeface="Bebas Neue" charset="0"/>
                </a:rPr>
                <a:t>15/08</a:t>
              </a:r>
              <a:endParaRPr lang="en-US" sz="24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2871353" y="4284251"/>
              <a:ext cx="130570" cy="13057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5746915" y="4284251"/>
              <a:ext cx="130570" cy="13057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8577923" y="4284251"/>
              <a:ext cx="130570" cy="13057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376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5746915" y="2688735"/>
            <a:ext cx="6429965" cy="36686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END</a:t>
            </a:r>
          </a:p>
          <a:p>
            <a:pPr algn="r"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TIME LINE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" name="Parallelogram 5"/>
          <p:cNvSpPr/>
          <p:nvPr/>
        </p:nvSpPr>
        <p:spPr>
          <a:xfrm>
            <a:off x="9786458" y="4022997"/>
            <a:ext cx="1833845" cy="929096"/>
          </a:xfrm>
          <a:prstGeom prst="parallelogram">
            <a:avLst/>
          </a:prstGeom>
          <a:solidFill>
            <a:schemeClr val="accent3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998700" y="4061419"/>
            <a:ext cx="140936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18:00</a:t>
            </a:r>
            <a:endParaRPr lang="en-US" sz="54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Parallelogram 6"/>
          <p:cNvSpPr/>
          <p:nvPr/>
        </p:nvSpPr>
        <p:spPr>
          <a:xfrm>
            <a:off x="-391950" y="4025083"/>
            <a:ext cx="10363265" cy="929096"/>
          </a:xfrm>
          <a:prstGeom prst="parallelogram">
            <a:avLst/>
          </a:prstGeom>
          <a:solidFill>
            <a:schemeClr val="bg1"/>
          </a:solidFill>
          <a:ln>
            <a:solidFill>
              <a:schemeClr val="tx1">
                <a:alpha val="30000"/>
              </a:schemeClr>
            </a:solidFill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-470804" y="4354286"/>
            <a:ext cx="7735747" cy="0"/>
          </a:xfrm>
          <a:prstGeom prst="line">
            <a:avLst/>
          </a:prstGeom>
          <a:ln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355389" y="1699929"/>
            <a:ext cx="2526931" cy="1846473"/>
            <a:chOff x="1355389" y="1699929"/>
            <a:chExt cx="2526931" cy="1846473"/>
          </a:xfrm>
        </p:grpSpPr>
        <p:sp>
          <p:nvSpPr>
            <p:cNvPr id="11" name="TextBox 10"/>
            <p:cNvSpPr txBox="1"/>
            <p:nvPr/>
          </p:nvSpPr>
          <p:spPr>
            <a:xfrm>
              <a:off x="1355389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355389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Timeline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452619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4206135" y="1699929"/>
            <a:ext cx="2526931" cy="1846473"/>
            <a:chOff x="4206135" y="1699929"/>
            <a:chExt cx="2526931" cy="1846473"/>
          </a:xfrm>
        </p:grpSpPr>
        <p:sp>
          <p:nvSpPr>
            <p:cNvPr id="14" name="TextBox 13"/>
            <p:cNvSpPr txBox="1"/>
            <p:nvPr/>
          </p:nvSpPr>
          <p:spPr>
            <a:xfrm>
              <a:off x="4206135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4206135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Break Time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4303365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TextBox 16"/>
          <p:cNvSpPr txBox="1"/>
          <p:nvPr/>
        </p:nvSpPr>
        <p:spPr>
          <a:xfrm>
            <a:off x="1355389" y="4419982"/>
            <a:ext cx="788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Bebas Neue" charset="0"/>
                <a:ea typeface="Bebas Neue" charset="0"/>
                <a:cs typeface="Bebas Neue" charset="0"/>
              </a:rPr>
              <a:t>15/08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06135" y="4419982"/>
            <a:ext cx="788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smtClean="0">
                <a:latin typeface="Bebas Neue" charset="0"/>
                <a:ea typeface="Bebas Neue" charset="0"/>
                <a:cs typeface="Bebas Neue" charset="0"/>
              </a:rPr>
              <a:t>15/08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037143" y="1699929"/>
            <a:ext cx="2526931" cy="1846473"/>
            <a:chOff x="7037143" y="1699929"/>
            <a:chExt cx="2526931" cy="1846473"/>
          </a:xfrm>
        </p:grpSpPr>
        <p:sp>
          <p:nvSpPr>
            <p:cNvPr id="19" name="TextBox 18"/>
            <p:cNvSpPr txBox="1"/>
            <p:nvPr/>
          </p:nvSpPr>
          <p:spPr>
            <a:xfrm>
              <a:off x="7037143" y="2346073"/>
              <a:ext cx="252693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has been the industry's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standard.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7037143" y="1699929"/>
              <a:ext cx="252693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End Presentation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7134373" y="215384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/>
          <p:cNvSpPr txBox="1"/>
          <p:nvPr/>
        </p:nvSpPr>
        <p:spPr>
          <a:xfrm>
            <a:off x="7046405" y="4419982"/>
            <a:ext cx="7889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smtClean="0">
                <a:latin typeface="Bebas Neue" charset="0"/>
                <a:ea typeface="Bebas Neue" charset="0"/>
                <a:cs typeface="Bebas Neue" charset="0"/>
              </a:rPr>
              <a:t>15/08</a:t>
            </a:r>
            <a:endParaRPr lang="en-US" sz="2400" b="1" dirty="0"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1427803" y="4284251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303365" y="4284251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7134373" y="4284251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74641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4329568" cy="6473541"/>
          </a:xfrm>
        </p:spPr>
      </p:sp>
      <p:sp>
        <p:nvSpPr>
          <p:cNvPr id="10" name="Freeform 9"/>
          <p:cNvSpPr/>
          <p:nvPr/>
        </p:nvSpPr>
        <p:spPr>
          <a:xfrm>
            <a:off x="-2" y="0"/>
            <a:ext cx="4329568" cy="6473541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2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5400" dirty="0" smtClean="0"/>
              <a:t>Dublin</a:t>
            </a:r>
          </a:p>
          <a:p>
            <a:pPr algn="l"/>
            <a:r>
              <a:rPr lang="en-US" sz="5400" dirty="0" smtClean="0"/>
              <a:t>Presentation</a:t>
            </a:r>
            <a:endParaRPr lang="en-US" sz="5400" dirty="0"/>
          </a:p>
        </p:txBody>
      </p:sp>
      <p:sp>
        <p:nvSpPr>
          <p:cNvPr id="13" name="TextBox 12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7865633" y="1946221"/>
            <a:ext cx="2945803" cy="1050426"/>
            <a:chOff x="7865633" y="1946221"/>
            <a:chExt cx="2945803" cy="1050426"/>
          </a:xfrm>
        </p:grpSpPr>
        <p:sp>
          <p:nvSpPr>
            <p:cNvPr id="14" name="TextBox 13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5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7250654" y="2012478"/>
            <a:ext cx="237581" cy="237581"/>
            <a:chOff x="7250654" y="2012478"/>
            <a:chExt cx="237581" cy="237581"/>
          </a:xfrm>
        </p:grpSpPr>
        <p:sp>
          <p:nvSpPr>
            <p:cNvPr id="17" name="Oval 16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250654" y="3434343"/>
            <a:ext cx="237581" cy="237581"/>
            <a:chOff x="7250654" y="2012478"/>
            <a:chExt cx="237581" cy="237581"/>
          </a:xfrm>
        </p:grpSpPr>
        <p:sp>
          <p:nvSpPr>
            <p:cNvPr id="22" name="Oval 21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865633" y="3361069"/>
            <a:ext cx="2945803" cy="1050426"/>
            <a:chOff x="7865633" y="1946221"/>
            <a:chExt cx="2945803" cy="1050426"/>
          </a:xfrm>
        </p:grpSpPr>
        <p:sp>
          <p:nvSpPr>
            <p:cNvPr id="26" name="TextBox 25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7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Group 28"/>
          <p:cNvGrpSpPr/>
          <p:nvPr/>
        </p:nvGrpSpPr>
        <p:grpSpPr>
          <a:xfrm>
            <a:off x="7865633" y="4775917"/>
            <a:ext cx="2945803" cy="1050426"/>
            <a:chOff x="7865633" y="1946221"/>
            <a:chExt cx="2945803" cy="1050426"/>
          </a:xfrm>
        </p:grpSpPr>
        <p:sp>
          <p:nvSpPr>
            <p:cNvPr id="30" name="TextBox 29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1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32" name="Straight Connector 31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>
            <a:off x="7250654" y="4842174"/>
            <a:ext cx="237581" cy="237581"/>
            <a:chOff x="7250654" y="2012478"/>
            <a:chExt cx="237581" cy="237581"/>
          </a:xfrm>
        </p:grpSpPr>
        <p:sp>
          <p:nvSpPr>
            <p:cNvPr id="34" name="Oval 33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7" name="Straight Connector 36"/>
          <p:cNvCxnSpPr>
            <a:stCxn id="17" idx="4"/>
            <a:endCxn id="22" idx="0"/>
          </p:cNvCxnSpPr>
          <p:nvPr/>
        </p:nvCxnSpPr>
        <p:spPr>
          <a:xfrm>
            <a:off x="7369445" y="2250059"/>
            <a:ext cx="0" cy="1184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>
            <a:stCxn id="22" idx="4"/>
            <a:endCxn id="34" idx="0"/>
          </p:cNvCxnSpPr>
          <p:nvPr/>
        </p:nvCxnSpPr>
        <p:spPr>
          <a:xfrm>
            <a:off x="7369445" y="3671924"/>
            <a:ext cx="0" cy="11702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34" idx="4"/>
          </p:cNvCxnSpPr>
          <p:nvPr/>
        </p:nvCxnSpPr>
        <p:spPr>
          <a:xfrm>
            <a:off x="7369445" y="5079755"/>
            <a:ext cx="0" cy="17782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137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7865633" y="1946221"/>
            <a:ext cx="2945803" cy="1050426"/>
            <a:chOff x="7865633" y="1946221"/>
            <a:chExt cx="2945803" cy="1050426"/>
          </a:xfrm>
        </p:grpSpPr>
        <p:sp>
          <p:nvSpPr>
            <p:cNvPr id="13" name="TextBox 12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7250654" y="2012478"/>
            <a:ext cx="237581" cy="237581"/>
            <a:chOff x="7250654" y="2012478"/>
            <a:chExt cx="237581" cy="237581"/>
          </a:xfrm>
        </p:grpSpPr>
        <p:sp>
          <p:nvSpPr>
            <p:cNvPr id="17" name="Oval 16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250654" y="3434343"/>
            <a:ext cx="237581" cy="237581"/>
            <a:chOff x="7250654" y="2012478"/>
            <a:chExt cx="237581" cy="237581"/>
          </a:xfrm>
        </p:grpSpPr>
        <p:sp>
          <p:nvSpPr>
            <p:cNvPr id="20" name="Oval 19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865633" y="3361069"/>
            <a:ext cx="2945803" cy="1050426"/>
            <a:chOff x="7865633" y="1946221"/>
            <a:chExt cx="2945803" cy="1050426"/>
          </a:xfrm>
        </p:grpSpPr>
        <p:sp>
          <p:nvSpPr>
            <p:cNvPr id="23" name="TextBox 22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4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7865633" y="4775917"/>
            <a:ext cx="2945803" cy="1050426"/>
            <a:chOff x="7865633" y="1946221"/>
            <a:chExt cx="2945803" cy="1050426"/>
          </a:xfrm>
        </p:grpSpPr>
        <p:sp>
          <p:nvSpPr>
            <p:cNvPr id="27" name="TextBox 26"/>
            <p:cNvSpPr txBox="1"/>
            <p:nvPr/>
          </p:nvSpPr>
          <p:spPr>
            <a:xfrm>
              <a:off x="7865634" y="2461116"/>
              <a:ext cx="294580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8" name="Title 4"/>
            <p:cNvSpPr txBox="1">
              <a:spLocks/>
            </p:cNvSpPr>
            <p:nvPr/>
          </p:nvSpPr>
          <p:spPr>
            <a:xfrm>
              <a:off x="7865633" y="1946221"/>
              <a:ext cx="294580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/>
          <p:cNvGrpSpPr/>
          <p:nvPr/>
        </p:nvGrpSpPr>
        <p:grpSpPr>
          <a:xfrm>
            <a:off x="7250654" y="4842174"/>
            <a:ext cx="237581" cy="237581"/>
            <a:chOff x="7250654" y="2012478"/>
            <a:chExt cx="237581" cy="237581"/>
          </a:xfrm>
        </p:grpSpPr>
        <p:sp>
          <p:nvSpPr>
            <p:cNvPr id="31" name="Oval 30"/>
            <p:cNvSpPr/>
            <p:nvPr/>
          </p:nvSpPr>
          <p:spPr>
            <a:xfrm>
              <a:off x="7250654" y="2012478"/>
              <a:ext cx="237581" cy="23758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7288308" y="2050133"/>
              <a:ext cx="162271" cy="16227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3" name="Straight Connector 32"/>
          <p:cNvCxnSpPr>
            <a:stCxn id="27" idx="4"/>
            <a:endCxn id="32" idx="0"/>
          </p:cNvCxnSpPr>
          <p:nvPr/>
        </p:nvCxnSpPr>
        <p:spPr>
          <a:xfrm>
            <a:off x="7369445" y="2250059"/>
            <a:ext cx="0" cy="11842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>
            <a:stCxn id="32" idx="4"/>
          </p:cNvCxnSpPr>
          <p:nvPr/>
        </p:nvCxnSpPr>
        <p:spPr>
          <a:xfrm>
            <a:off x="7369445" y="3671924"/>
            <a:ext cx="0" cy="11702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>
            <a:endCxn id="17" idx="0"/>
          </p:cNvCxnSpPr>
          <p:nvPr/>
        </p:nvCxnSpPr>
        <p:spPr>
          <a:xfrm>
            <a:off x="7369445" y="-12358"/>
            <a:ext cx="0" cy="202483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691386" y="2688735"/>
            <a:ext cx="6429965" cy="36686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16600" b="1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END</a:t>
            </a:r>
            <a:endParaRPr lang="en-US" sz="16600" b="1" dirty="0" smtClean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  <a:p>
            <a:pPr>
              <a:lnSpc>
                <a:spcPct val="70000"/>
              </a:lnSpc>
            </a:pPr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TIME LINE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968730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3"/>
          <p:cNvSpPr>
            <a:spLocks/>
          </p:cNvSpPr>
          <p:nvPr/>
        </p:nvSpPr>
        <p:spPr bwMode="auto">
          <a:xfrm>
            <a:off x="642146" y="2782582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3630129" y="2528324"/>
            <a:ext cx="1714757" cy="1691954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7036287" y="2182908"/>
            <a:ext cx="1521577" cy="2102686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9414654" y="2468248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1464426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/>
          <p:cNvCxnSpPr>
            <a:stCxn id="19" idx="6"/>
            <a:endCxn id="23" idx="2"/>
          </p:cNvCxnSpPr>
          <p:nvPr/>
        </p:nvCxnSpPr>
        <p:spPr>
          <a:xfrm>
            <a:off x="1626697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/>
          <p:cNvSpPr/>
          <p:nvPr/>
        </p:nvSpPr>
        <p:spPr>
          <a:xfrm>
            <a:off x="4141958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819490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" name="Straight Connector 26"/>
          <p:cNvCxnSpPr>
            <a:stCxn id="23" idx="6"/>
            <a:endCxn id="26" idx="2"/>
          </p:cNvCxnSpPr>
          <p:nvPr/>
        </p:nvCxnSpPr>
        <p:spPr>
          <a:xfrm>
            <a:off x="4304229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/>
          <p:cNvSpPr/>
          <p:nvPr/>
        </p:nvSpPr>
        <p:spPr>
          <a:xfrm>
            <a:off x="9497022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Connector 31"/>
          <p:cNvCxnSpPr>
            <a:stCxn id="26" idx="6"/>
            <a:endCxn id="31" idx="2"/>
          </p:cNvCxnSpPr>
          <p:nvPr/>
        </p:nvCxnSpPr>
        <p:spPr>
          <a:xfrm>
            <a:off x="6981761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>
            <a:stCxn id="31" idx="6"/>
          </p:cNvCxnSpPr>
          <p:nvPr/>
        </p:nvCxnSpPr>
        <p:spPr>
          <a:xfrm>
            <a:off x="9659293" y="4511775"/>
            <a:ext cx="2532707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1389308" y="4820103"/>
            <a:ext cx="2240822" cy="1272025"/>
            <a:chOff x="7865633" y="1946221"/>
            <a:chExt cx="2240822" cy="1272025"/>
          </a:xfrm>
        </p:grpSpPr>
        <p:sp>
          <p:nvSpPr>
            <p:cNvPr id="40" name="TextBox 39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1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Group 42"/>
          <p:cNvGrpSpPr/>
          <p:nvPr/>
        </p:nvGrpSpPr>
        <p:grpSpPr>
          <a:xfrm>
            <a:off x="4050743" y="4820103"/>
            <a:ext cx="2240822" cy="1272025"/>
            <a:chOff x="7865633" y="1946221"/>
            <a:chExt cx="2240822" cy="1272025"/>
          </a:xfrm>
        </p:grpSpPr>
        <p:sp>
          <p:nvSpPr>
            <p:cNvPr id="44" name="TextBox 43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5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Jan 2014</a:t>
              </a:r>
              <a:endParaRPr lang="en-US" sz="2000" dirty="0"/>
            </a:p>
          </p:txBody>
        </p:sp>
        <p:cxnSp>
          <p:nvCxnSpPr>
            <p:cNvPr id="46" name="Straight Connector 45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>
            <a:off x="6731094" y="4820103"/>
            <a:ext cx="2240822" cy="1272025"/>
            <a:chOff x="7865633" y="1946221"/>
            <a:chExt cx="2240822" cy="1272025"/>
          </a:xfrm>
        </p:grpSpPr>
        <p:sp>
          <p:nvSpPr>
            <p:cNvPr id="48" name="TextBox 47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9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Feb 2015</a:t>
              </a:r>
              <a:endParaRPr lang="en-US" sz="2000" dirty="0"/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50"/>
          <p:cNvGrpSpPr/>
          <p:nvPr/>
        </p:nvGrpSpPr>
        <p:grpSpPr>
          <a:xfrm>
            <a:off x="9392882" y="4820103"/>
            <a:ext cx="2240822" cy="1272025"/>
            <a:chOff x="7865633" y="1946221"/>
            <a:chExt cx="2240822" cy="1272025"/>
          </a:xfrm>
        </p:grpSpPr>
        <p:sp>
          <p:nvSpPr>
            <p:cNvPr id="52" name="TextBox 51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3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Apr 2016</a:t>
              </a:r>
              <a:endParaRPr lang="en-US" sz="2000" dirty="0"/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TextBox 57"/>
          <p:cNvSpPr txBox="1"/>
          <p:nvPr/>
        </p:nvSpPr>
        <p:spPr>
          <a:xfrm>
            <a:off x="1272623" y="-168844"/>
            <a:ext cx="5019323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LINE 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9" name="Title 4"/>
          <p:cNvSpPr txBox="1">
            <a:spLocks/>
          </p:cNvSpPr>
          <p:nvPr/>
        </p:nvSpPr>
        <p:spPr>
          <a:xfrm>
            <a:off x="1335682" y="935669"/>
            <a:ext cx="5195747" cy="136546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Dublin</a:t>
            </a:r>
          </a:p>
          <a:p>
            <a:pPr algn="l"/>
            <a:r>
              <a:rPr lang="en-US" sz="4000" dirty="0" smtClean="0"/>
              <a:t>Presentation</a:t>
            </a:r>
            <a:endParaRPr lang="en-US" sz="4000" dirty="0"/>
          </a:p>
        </p:txBody>
      </p:sp>
      <p:sp>
        <p:nvSpPr>
          <p:cNvPr id="60" name="TextBox 59"/>
          <p:cNvSpPr txBox="1"/>
          <p:nvPr/>
        </p:nvSpPr>
        <p:spPr>
          <a:xfrm>
            <a:off x="1335683" y="62789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3170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3"/>
          <p:cNvSpPr>
            <a:spLocks/>
          </p:cNvSpPr>
          <p:nvPr/>
        </p:nvSpPr>
        <p:spPr bwMode="auto">
          <a:xfrm>
            <a:off x="642146" y="2782582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9"/>
          <p:cNvSpPr>
            <a:spLocks/>
          </p:cNvSpPr>
          <p:nvPr/>
        </p:nvSpPr>
        <p:spPr bwMode="auto">
          <a:xfrm>
            <a:off x="3630129" y="2528324"/>
            <a:ext cx="1714757" cy="1691954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7036287" y="2182908"/>
            <a:ext cx="1521577" cy="2102686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3"/>
          <p:cNvSpPr>
            <a:spLocks/>
          </p:cNvSpPr>
          <p:nvPr/>
        </p:nvSpPr>
        <p:spPr bwMode="auto">
          <a:xfrm>
            <a:off x="9414654" y="2468248"/>
            <a:ext cx="1969103" cy="1373531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272623" y="-168844"/>
            <a:ext cx="5019323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LINE 02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itle 4"/>
          <p:cNvSpPr txBox="1">
            <a:spLocks/>
          </p:cNvSpPr>
          <p:nvPr/>
        </p:nvSpPr>
        <p:spPr>
          <a:xfrm>
            <a:off x="1335682" y="935669"/>
            <a:ext cx="5195747" cy="136546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Dublin</a:t>
            </a:r>
          </a:p>
          <a:p>
            <a:pPr algn="l"/>
            <a:r>
              <a:rPr lang="en-US" sz="4000" dirty="0" smtClean="0"/>
              <a:t>Presentation</a:t>
            </a:r>
            <a:endParaRPr lang="en-US" sz="4000" dirty="0"/>
          </a:p>
        </p:txBody>
      </p:sp>
      <p:sp>
        <p:nvSpPr>
          <p:cNvPr id="8" name="TextBox 7"/>
          <p:cNvSpPr txBox="1"/>
          <p:nvPr/>
        </p:nvSpPr>
        <p:spPr>
          <a:xfrm>
            <a:off x="1335683" y="62789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64426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/>
          <p:cNvCxnSpPr>
            <a:stCxn id="36" idx="6"/>
            <a:endCxn id="40" idx="2"/>
          </p:cNvCxnSpPr>
          <p:nvPr/>
        </p:nvCxnSpPr>
        <p:spPr>
          <a:xfrm>
            <a:off x="1626697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Oval 20"/>
          <p:cNvSpPr/>
          <p:nvPr/>
        </p:nvSpPr>
        <p:spPr>
          <a:xfrm>
            <a:off x="4141958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6819490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" name="Straight Connector 22"/>
          <p:cNvCxnSpPr>
            <a:stCxn id="40" idx="6"/>
          </p:cNvCxnSpPr>
          <p:nvPr/>
        </p:nvCxnSpPr>
        <p:spPr>
          <a:xfrm>
            <a:off x="4304229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9497022" y="4430639"/>
            <a:ext cx="162271" cy="1622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6981761" y="4511775"/>
            <a:ext cx="2515261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-76200" y="4511775"/>
            <a:ext cx="1569815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/>
          <p:cNvGrpSpPr/>
          <p:nvPr/>
        </p:nvGrpSpPr>
        <p:grpSpPr>
          <a:xfrm>
            <a:off x="1389308" y="4820103"/>
            <a:ext cx="2240822" cy="1272025"/>
            <a:chOff x="7865633" y="1946221"/>
            <a:chExt cx="2240822" cy="1272025"/>
          </a:xfrm>
        </p:grpSpPr>
        <p:sp>
          <p:nvSpPr>
            <p:cNvPr id="28" name="TextBox 27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9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Dec 2012</a:t>
              </a:r>
              <a:endParaRPr lang="en-US" sz="2000" dirty="0"/>
            </a:p>
          </p:txBody>
        </p:sp>
        <p:cxnSp>
          <p:nvCxnSpPr>
            <p:cNvPr id="30" name="Straight Connector 29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/>
          <p:cNvGrpSpPr/>
          <p:nvPr/>
        </p:nvGrpSpPr>
        <p:grpSpPr>
          <a:xfrm>
            <a:off x="4050743" y="4820103"/>
            <a:ext cx="2240822" cy="1272025"/>
            <a:chOff x="7865633" y="1946221"/>
            <a:chExt cx="2240822" cy="1272025"/>
          </a:xfrm>
        </p:grpSpPr>
        <p:sp>
          <p:nvSpPr>
            <p:cNvPr id="32" name="TextBox 31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3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Jan 2014</a:t>
              </a:r>
              <a:endParaRPr lang="en-US" sz="2000" dirty="0"/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6731094" y="4820103"/>
            <a:ext cx="2240822" cy="1272025"/>
            <a:chOff x="7865633" y="1946221"/>
            <a:chExt cx="2240822" cy="1272025"/>
          </a:xfrm>
        </p:grpSpPr>
        <p:sp>
          <p:nvSpPr>
            <p:cNvPr id="36" name="TextBox 35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Feb 2015</a:t>
              </a:r>
              <a:endParaRPr lang="en-US" sz="2000" dirty="0"/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>
            <a:off x="9392882" y="4820103"/>
            <a:ext cx="2240822" cy="1272025"/>
            <a:chOff x="7865633" y="1946221"/>
            <a:chExt cx="2240822" cy="1272025"/>
          </a:xfrm>
        </p:grpSpPr>
        <p:sp>
          <p:nvSpPr>
            <p:cNvPr id="40" name="TextBox 39"/>
            <p:cNvSpPr txBox="1"/>
            <p:nvPr/>
          </p:nvSpPr>
          <p:spPr>
            <a:xfrm>
              <a:off x="7865634" y="2461116"/>
              <a:ext cx="224082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1" name="Title 4"/>
            <p:cNvSpPr txBox="1">
              <a:spLocks/>
            </p:cNvSpPr>
            <p:nvPr/>
          </p:nvSpPr>
          <p:spPr>
            <a:xfrm>
              <a:off x="7865633" y="1946221"/>
              <a:ext cx="2240821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Apr 2016</a:t>
              </a:r>
              <a:endParaRPr lang="en-US" sz="2000" dirty="0"/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7969940" y="236053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825639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>
          <a:xfrm>
            <a:off x="-16934" y="0"/>
            <a:ext cx="9032574" cy="6870357"/>
          </a:xfrm>
        </p:spPr>
      </p:sp>
      <p:sp>
        <p:nvSpPr>
          <p:cNvPr id="5" name="Rectangle 15"/>
          <p:cNvSpPr/>
          <p:nvPr/>
        </p:nvSpPr>
        <p:spPr>
          <a:xfrm>
            <a:off x="-1" y="-3"/>
            <a:ext cx="9047067" cy="6870360"/>
          </a:xfrm>
          <a:custGeom>
            <a:avLst/>
            <a:gdLst>
              <a:gd name="connsiteX0" fmla="*/ 0 w 5412044"/>
              <a:gd name="connsiteY0" fmla="*/ 0 h 6870359"/>
              <a:gd name="connsiteX1" fmla="*/ 5412044 w 5412044"/>
              <a:gd name="connsiteY1" fmla="*/ 0 h 6870359"/>
              <a:gd name="connsiteX2" fmla="*/ 5412044 w 5412044"/>
              <a:gd name="connsiteY2" fmla="*/ 6870359 h 6870359"/>
              <a:gd name="connsiteX3" fmla="*/ 0 w 5412044"/>
              <a:gd name="connsiteY3" fmla="*/ 6870359 h 6870359"/>
              <a:gd name="connsiteX4" fmla="*/ 0 w 5412044"/>
              <a:gd name="connsiteY4" fmla="*/ 0 h 6870359"/>
              <a:gd name="connsiteX0" fmla="*/ 0 w 5412044"/>
              <a:gd name="connsiteY0" fmla="*/ 0 h 6881648"/>
              <a:gd name="connsiteX1" fmla="*/ 5412044 w 5412044"/>
              <a:gd name="connsiteY1" fmla="*/ 0 h 6881648"/>
              <a:gd name="connsiteX2" fmla="*/ 3199422 w 5412044"/>
              <a:gd name="connsiteY2" fmla="*/ 6881648 h 6881648"/>
              <a:gd name="connsiteX3" fmla="*/ 0 w 5412044"/>
              <a:gd name="connsiteY3" fmla="*/ 6870359 h 6881648"/>
              <a:gd name="connsiteX4" fmla="*/ 0 w 5412044"/>
              <a:gd name="connsiteY4" fmla="*/ 0 h 6881648"/>
              <a:gd name="connsiteX0" fmla="*/ 0 w 9013200"/>
              <a:gd name="connsiteY0" fmla="*/ 0 h 6881648"/>
              <a:gd name="connsiteX1" fmla="*/ 9013200 w 9013200"/>
              <a:gd name="connsiteY1" fmla="*/ 0 h 6881648"/>
              <a:gd name="connsiteX2" fmla="*/ 3199422 w 9013200"/>
              <a:gd name="connsiteY2" fmla="*/ 6881648 h 6881648"/>
              <a:gd name="connsiteX3" fmla="*/ 0 w 9013200"/>
              <a:gd name="connsiteY3" fmla="*/ 6870359 h 6881648"/>
              <a:gd name="connsiteX4" fmla="*/ 0 w 9013200"/>
              <a:gd name="connsiteY4" fmla="*/ 0 h 6881648"/>
              <a:gd name="connsiteX0" fmla="*/ 0 w 9013200"/>
              <a:gd name="connsiteY0" fmla="*/ 0 h 6870360"/>
              <a:gd name="connsiteX1" fmla="*/ 9013200 w 9013200"/>
              <a:gd name="connsiteY1" fmla="*/ 0 h 6870360"/>
              <a:gd name="connsiteX2" fmla="*/ 6789288 w 9013200"/>
              <a:gd name="connsiteY2" fmla="*/ 6870360 h 6870360"/>
              <a:gd name="connsiteX3" fmla="*/ 0 w 9013200"/>
              <a:gd name="connsiteY3" fmla="*/ 6870359 h 6870360"/>
              <a:gd name="connsiteX4" fmla="*/ 0 w 9013200"/>
              <a:gd name="connsiteY4" fmla="*/ 0 h 6870360"/>
              <a:gd name="connsiteX0" fmla="*/ 0 w 9035777"/>
              <a:gd name="connsiteY0" fmla="*/ 0 h 6870360"/>
              <a:gd name="connsiteX1" fmla="*/ 9035777 w 9035777"/>
              <a:gd name="connsiteY1" fmla="*/ 0 h 6870360"/>
              <a:gd name="connsiteX2" fmla="*/ 6789288 w 9035777"/>
              <a:gd name="connsiteY2" fmla="*/ 6870360 h 6870360"/>
              <a:gd name="connsiteX3" fmla="*/ 0 w 9035777"/>
              <a:gd name="connsiteY3" fmla="*/ 6870359 h 6870360"/>
              <a:gd name="connsiteX4" fmla="*/ 0 w 9035777"/>
              <a:gd name="connsiteY4" fmla="*/ 0 h 6870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35777" h="6870360">
                <a:moveTo>
                  <a:pt x="0" y="0"/>
                </a:moveTo>
                <a:lnTo>
                  <a:pt x="9035777" y="0"/>
                </a:lnTo>
                <a:lnTo>
                  <a:pt x="6789288" y="6870360"/>
                </a:lnTo>
                <a:lnTo>
                  <a:pt x="0" y="687035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65417" flipH="1">
            <a:off x="7879331" y="-171292"/>
            <a:ext cx="1138782" cy="751810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866602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3929661" y="1380165"/>
            <a:ext cx="5278821" cy="1232408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Our Company up and running!</a:t>
            </a:r>
            <a:endParaRPr lang="en-US" sz="4800" dirty="0"/>
          </a:p>
        </p:txBody>
      </p:sp>
      <p:sp>
        <p:nvSpPr>
          <p:cNvPr id="9" name="TextBox 8"/>
          <p:cNvSpPr txBox="1"/>
          <p:nvPr/>
        </p:nvSpPr>
        <p:spPr>
          <a:xfrm>
            <a:off x="3929662" y="1043232"/>
            <a:ext cx="2124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R E A T I V E   D E S I G N E R</a:t>
            </a:r>
            <a:endParaRPr lang="en-US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322751" y="3642088"/>
            <a:ext cx="4927164" cy="467431"/>
            <a:chOff x="6339813" y="4275830"/>
            <a:chExt cx="4927164" cy="467431"/>
          </a:xfrm>
        </p:grpSpPr>
        <p:sp>
          <p:nvSpPr>
            <p:cNvPr id="11" name="Parallelogram 10"/>
            <p:cNvSpPr/>
            <p:nvPr/>
          </p:nvSpPr>
          <p:spPr>
            <a:xfrm>
              <a:off x="6339813" y="4275830"/>
              <a:ext cx="4305609" cy="467431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0" name="Parallelogram 9"/>
            <p:cNvSpPr/>
            <p:nvPr/>
          </p:nvSpPr>
          <p:spPr>
            <a:xfrm>
              <a:off x="6339813" y="4275830"/>
              <a:ext cx="2885731" cy="467431"/>
            </a:xfrm>
            <a:prstGeom prst="parallelogram">
              <a:avLst/>
            </a:prstGeom>
            <a:solidFill>
              <a:schemeClr val="accent2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Title </a:t>
              </a:r>
              <a:r>
                <a:rPr lang="en-US" sz="1600" b="1" dirty="0" smtClean="0">
                  <a:latin typeface="Roboto Condensed" charset="0"/>
                  <a:ea typeface="Roboto Condensed" charset="0"/>
                  <a:cs typeface="Roboto Condensed" charset="0"/>
                </a:rPr>
                <a:t>here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0700796" y="4324879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76%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08262" y="4397241"/>
            <a:ext cx="4927164" cy="467431"/>
            <a:chOff x="6339813" y="4275830"/>
            <a:chExt cx="4927164" cy="467431"/>
          </a:xfrm>
        </p:grpSpPr>
        <p:sp>
          <p:nvSpPr>
            <p:cNvPr id="15" name="Parallelogram 14"/>
            <p:cNvSpPr/>
            <p:nvPr/>
          </p:nvSpPr>
          <p:spPr>
            <a:xfrm>
              <a:off x="6339813" y="4275830"/>
              <a:ext cx="4305609" cy="467431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6" name="Parallelogram 15"/>
            <p:cNvSpPr/>
            <p:nvPr/>
          </p:nvSpPr>
          <p:spPr>
            <a:xfrm>
              <a:off x="6339814" y="4275830"/>
              <a:ext cx="1556894" cy="467431"/>
            </a:xfrm>
            <a:prstGeom prst="parallelogram">
              <a:avLst/>
            </a:prstGeom>
            <a:solidFill>
              <a:schemeClr val="accent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Title </a:t>
              </a:r>
              <a:r>
                <a:rPr lang="en-US" sz="1600" b="1" dirty="0" smtClean="0">
                  <a:latin typeface="Roboto Condensed" charset="0"/>
                  <a:ea typeface="Roboto Condensed" charset="0"/>
                  <a:cs typeface="Roboto Condensed" charset="0"/>
                </a:rPr>
                <a:t>here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700796" y="4324879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3</a:t>
              </a:r>
              <a:r>
                <a:rPr lang="en-US" b="1" dirty="0">
                  <a:latin typeface="Roboto Condensed" charset="0"/>
                  <a:ea typeface="Roboto Condensed" charset="0"/>
                  <a:cs typeface="Roboto Condensed" charset="0"/>
                </a:rPr>
                <a:t>5</a:t>
              </a:r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893773" y="5152393"/>
            <a:ext cx="4927164" cy="467431"/>
            <a:chOff x="6339813" y="4275830"/>
            <a:chExt cx="4927164" cy="467431"/>
          </a:xfrm>
        </p:grpSpPr>
        <p:sp>
          <p:nvSpPr>
            <p:cNvPr id="19" name="Parallelogram 18"/>
            <p:cNvSpPr/>
            <p:nvPr/>
          </p:nvSpPr>
          <p:spPr>
            <a:xfrm>
              <a:off x="6339813" y="4275830"/>
              <a:ext cx="4305609" cy="467431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0" name="Parallelogram 19"/>
            <p:cNvSpPr/>
            <p:nvPr/>
          </p:nvSpPr>
          <p:spPr>
            <a:xfrm>
              <a:off x="6339813" y="4275830"/>
              <a:ext cx="4019542" cy="467431"/>
            </a:xfrm>
            <a:prstGeom prst="parallelogram">
              <a:avLst/>
            </a:prstGeom>
            <a:solidFill>
              <a:schemeClr val="accent4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Title </a:t>
              </a:r>
              <a:r>
                <a:rPr lang="en-US" sz="1600" b="1" dirty="0" smtClean="0">
                  <a:latin typeface="Roboto Condensed" charset="0"/>
                  <a:ea typeface="Roboto Condensed" charset="0"/>
                  <a:cs typeface="Roboto Condensed" charset="0"/>
                </a:rPr>
                <a:t>here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0700796" y="4324879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9</a:t>
              </a:r>
              <a:r>
                <a:rPr lang="en-US" b="1" dirty="0">
                  <a:latin typeface="Roboto Condensed" charset="0"/>
                  <a:ea typeface="Roboto Condensed" charset="0"/>
                  <a:cs typeface="Roboto Condensed" charset="0"/>
                </a:rPr>
                <a:t>4</a:t>
              </a:r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3679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050539" y="2230377"/>
            <a:ext cx="3036040" cy="1418373"/>
            <a:chOff x="1364176" y="3415711"/>
            <a:chExt cx="3036040" cy="1418373"/>
          </a:xfrm>
        </p:grpSpPr>
        <p:sp>
          <p:nvSpPr>
            <p:cNvPr id="7" name="TextBox 6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4495070" y="2230377"/>
            <a:ext cx="3036040" cy="1418373"/>
            <a:chOff x="1364176" y="3415711"/>
            <a:chExt cx="3036040" cy="1418373"/>
          </a:xfrm>
        </p:grpSpPr>
        <p:sp>
          <p:nvSpPr>
            <p:cNvPr id="18" name="TextBox 1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Social Media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7939601" y="2230377"/>
            <a:ext cx="3036040" cy="1418373"/>
            <a:chOff x="1364176" y="3415711"/>
            <a:chExt cx="3036040" cy="1418373"/>
          </a:xfrm>
        </p:grpSpPr>
        <p:sp>
          <p:nvSpPr>
            <p:cNvPr id="23" name="TextBox 22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5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E-</a:t>
              </a:r>
              <a:r>
                <a:rPr lang="en-US" sz="2000" dirty="0" err="1" smtClean="0"/>
                <a:t>Commerse</a:t>
              </a:r>
              <a:endParaRPr lang="en-US" sz="2000" dirty="0"/>
            </a:p>
          </p:txBody>
        </p:sp>
        <p:cxnSp>
          <p:nvCxnSpPr>
            <p:cNvPr id="26" name="Straight Connector 25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1050539" y="4212768"/>
            <a:ext cx="3036040" cy="1418373"/>
            <a:chOff x="1364176" y="3415711"/>
            <a:chExt cx="3036040" cy="1418373"/>
          </a:xfrm>
        </p:grpSpPr>
        <p:sp>
          <p:nvSpPr>
            <p:cNvPr id="28" name="TextBox 2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P</a:t>
              </a:r>
              <a:endParaRPr lang="en-US" sz="32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/>
          <p:cNvGrpSpPr/>
          <p:nvPr/>
        </p:nvGrpSpPr>
        <p:grpSpPr>
          <a:xfrm>
            <a:off x="4495070" y="4212768"/>
            <a:ext cx="3036040" cy="1418373"/>
            <a:chOff x="1364176" y="3415711"/>
            <a:chExt cx="3036040" cy="1418373"/>
          </a:xfrm>
        </p:grpSpPr>
        <p:sp>
          <p:nvSpPr>
            <p:cNvPr id="33" name="TextBox 32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  <a:endParaRPr lang="en-US" sz="3200" dirty="0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5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Cloud Services</a:t>
              </a:r>
              <a:endParaRPr lang="en-US" sz="2000" dirty="0"/>
            </a:p>
          </p:txBody>
        </p:sp>
        <p:cxnSp>
          <p:nvCxnSpPr>
            <p:cNvPr id="36" name="Straight Connector 35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>
            <a:off x="7939601" y="4212768"/>
            <a:ext cx="3036040" cy="1418373"/>
            <a:chOff x="1364176" y="3415711"/>
            <a:chExt cx="3036040" cy="1418373"/>
          </a:xfrm>
        </p:grpSpPr>
        <p:sp>
          <p:nvSpPr>
            <p:cNvPr id="38" name="TextBox 3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3200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Supporting</a:t>
              </a:r>
              <a:endParaRPr lang="en-US" sz="2000" dirty="0"/>
            </a:p>
          </p:txBody>
        </p:sp>
        <p:cxnSp>
          <p:nvCxnSpPr>
            <p:cNvPr id="41" name="Straight Connector 40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52703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684867" y="2147652"/>
            <a:ext cx="4442514" cy="1624873"/>
            <a:chOff x="838200" y="2256765"/>
            <a:chExt cx="4442514" cy="1624873"/>
          </a:xfrm>
        </p:grpSpPr>
        <p:sp>
          <p:nvSpPr>
            <p:cNvPr id="8" name="TextBox 7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0" name="Straight Connector 9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276621" y="2147652"/>
            <a:ext cx="4442514" cy="1624873"/>
            <a:chOff x="838200" y="2256765"/>
            <a:chExt cx="4442514" cy="1624873"/>
          </a:xfrm>
        </p:grpSpPr>
        <p:sp>
          <p:nvSpPr>
            <p:cNvPr id="43" name="TextBox 42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/>
                <a:t>Archicture</a:t>
              </a:r>
              <a:endParaRPr lang="en-US" sz="2000" dirty="0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684867" y="4172219"/>
            <a:ext cx="4442514" cy="1624873"/>
            <a:chOff x="838200" y="2256765"/>
            <a:chExt cx="4442514" cy="1624873"/>
          </a:xfrm>
        </p:grpSpPr>
        <p:sp>
          <p:nvSpPr>
            <p:cNvPr id="48" name="TextBox 47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9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Support</a:t>
              </a:r>
              <a:endParaRPr lang="en-US" sz="2000" dirty="0"/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ectangle 50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&lt;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276621" y="4172219"/>
            <a:ext cx="4442514" cy="1624873"/>
            <a:chOff x="838200" y="2256765"/>
            <a:chExt cx="4442514" cy="1624873"/>
          </a:xfrm>
        </p:grpSpPr>
        <p:sp>
          <p:nvSpPr>
            <p:cNvPr id="53" name="TextBox 52"/>
            <p:cNvSpPr txBox="1"/>
            <p:nvPr/>
          </p:nvSpPr>
          <p:spPr>
            <a:xfrm>
              <a:off x="1701311" y="2902909"/>
              <a:ext cx="357940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Design web</a:t>
              </a:r>
              <a:endParaRPr lang="en-US" sz="2000" dirty="0"/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Rectangle 5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!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0598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6243" flipH="1">
            <a:off x="6372450" y="-148157"/>
            <a:ext cx="1138782" cy="751810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-1018931" y="-1233128"/>
            <a:ext cx="4448654" cy="93256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0" dirty="0" smtClean="0">
                <a:solidFill>
                  <a:schemeClr val="tx1">
                    <a:alpha val="20000"/>
                  </a:schemeClr>
                </a:solidFill>
                <a:latin typeface="Playfair Display" charset="0"/>
                <a:ea typeface="Playfair Display" charset="0"/>
                <a:cs typeface="Playfair Display" charset="0"/>
              </a:rPr>
              <a:t>S</a:t>
            </a:r>
            <a:endParaRPr lang="en-US" sz="60000" dirty="0">
              <a:solidFill>
                <a:schemeClr val="tx1">
                  <a:alpha val="20000"/>
                </a:schemeClr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6" name="Title 4"/>
          <p:cNvSpPr txBox="1">
            <a:spLocks/>
          </p:cNvSpPr>
          <p:nvPr/>
        </p:nvSpPr>
        <p:spPr>
          <a:xfrm>
            <a:off x="1925657" y="2980365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err="1" smtClean="0"/>
              <a:t>Powerpoint</a:t>
            </a:r>
            <a:endParaRPr lang="en-US" sz="6600" dirty="0"/>
          </a:p>
        </p:txBody>
      </p:sp>
      <p:sp>
        <p:nvSpPr>
          <p:cNvPr id="7" name="TextBox 6"/>
          <p:cNvSpPr txBox="1"/>
          <p:nvPr/>
        </p:nvSpPr>
        <p:spPr>
          <a:xfrm>
            <a:off x="1925658" y="2672589"/>
            <a:ext cx="24849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  P o w e r p o I n t 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5144225" y="0"/>
            <a:ext cx="2460171" cy="695597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739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Freeform 7"/>
          <p:cNvSpPr/>
          <p:nvPr/>
        </p:nvSpPr>
        <p:spPr>
          <a:xfrm>
            <a:off x="-11956" y="18052"/>
            <a:ext cx="4329568" cy="6473541"/>
          </a:xfrm>
          <a:custGeom>
            <a:avLst/>
            <a:gdLst>
              <a:gd name="connsiteX0" fmla="*/ 410480 w 4329568"/>
              <a:gd name="connsiteY0" fmla="*/ 4188952 h 6473541"/>
              <a:gd name="connsiteX1" fmla="*/ 403302 w 4329568"/>
              <a:gd name="connsiteY1" fmla="*/ 4189746 h 6473541"/>
              <a:gd name="connsiteX2" fmla="*/ 398247 w 4329568"/>
              <a:gd name="connsiteY2" fmla="*/ 4214385 h 6473541"/>
              <a:gd name="connsiteX3" fmla="*/ 315436 w 4329568"/>
              <a:gd name="connsiteY3" fmla="*/ 4300420 h 6473541"/>
              <a:gd name="connsiteX4" fmla="*/ 398247 w 4329568"/>
              <a:gd name="connsiteY4" fmla="*/ 4214385 h 6473541"/>
              <a:gd name="connsiteX5" fmla="*/ 410480 w 4329568"/>
              <a:gd name="connsiteY5" fmla="*/ 4188952 h 6473541"/>
              <a:gd name="connsiteX6" fmla="*/ 3226500 w 4329568"/>
              <a:gd name="connsiteY6" fmla="*/ 4182512 h 6473541"/>
              <a:gd name="connsiteX7" fmla="*/ 3226500 w 4329568"/>
              <a:gd name="connsiteY7" fmla="*/ 4182512 h 6473541"/>
              <a:gd name="connsiteX8" fmla="*/ 3234205 w 4329568"/>
              <a:gd name="connsiteY8" fmla="*/ 3439252 h 6473541"/>
              <a:gd name="connsiteX9" fmla="*/ 3214635 w 4329568"/>
              <a:gd name="connsiteY9" fmla="*/ 3451503 h 6473541"/>
              <a:gd name="connsiteX10" fmla="*/ 3234205 w 4329568"/>
              <a:gd name="connsiteY10" fmla="*/ 3439252 h 6473541"/>
              <a:gd name="connsiteX11" fmla="*/ 3446683 w 4329568"/>
              <a:gd name="connsiteY11" fmla="*/ 2659332 h 6473541"/>
              <a:gd name="connsiteX12" fmla="*/ 3446712 w 4329568"/>
              <a:gd name="connsiteY12" fmla="*/ 2659359 h 6473541"/>
              <a:gd name="connsiteX13" fmla="*/ 3439054 w 4329568"/>
              <a:gd name="connsiteY13" fmla="*/ 2669771 h 6473541"/>
              <a:gd name="connsiteX14" fmla="*/ 3372700 w 4329568"/>
              <a:gd name="connsiteY14" fmla="*/ 2755404 h 6473541"/>
              <a:gd name="connsiteX15" fmla="*/ 3446683 w 4329568"/>
              <a:gd name="connsiteY15" fmla="*/ 2659332 h 6473541"/>
              <a:gd name="connsiteX16" fmla="*/ 478541 w 4329568"/>
              <a:gd name="connsiteY16" fmla="*/ 2369534 h 6473541"/>
              <a:gd name="connsiteX17" fmla="*/ 473423 w 4329568"/>
              <a:gd name="connsiteY17" fmla="*/ 2374246 h 6473541"/>
              <a:gd name="connsiteX18" fmla="*/ 474957 w 4329568"/>
              <a:gd name="connsiteY18" fmla="*/ 2411424 h 6473541"/>
              <a:gd name="connsiteX19" fmla="*/ 435641 w 4329568"/>
              <a:gd name="connsiteY19" fmla="*/ 2417807 h 6473541"/>
              <a:gd name="connsiteX20" fmla="*/ 474957 w 4329568"/>
              <a:gd name="connsiteY20" fmla="*/ 2411424 h 6473541"/>
              <a:gd name="connsiteX21" fmla="*/ 478541 w 4329568"/>
              <a:gd name="connsiteY21" fmla="*/ 2369534 h 6473541"/>
              <a:gd name="connsiteX22" fmla="*/ 2128771 w 4329568"/>
              <a:gd name="connsiteY22" fmla="*/ 0 h 6473541"/>
              <a:gd name="connsiteX23" fmla="*/ 4204338 w 4329568"/>
              <a:gd name="connsiteY23" fmla="*/ 0 h 6473541"/>
              <a:gd name="connsiteX24" fmla="*/ 4159562 w 4329568"/>
              <a:gd name="connsiteY24" fmla="*/ 111229 h 6473541"/>
              <a:gd name="connsiteX25" fmla="*/ 4117194 w 4329568"/>
              <a:gd name="connsiteY25" fmla="*/ 247153 h 6473541"/>
              <a:gd name="connsiteX26" fmla="*/ 4134202 w 4329568"/>
              <a:gd name="connsiteY26" fmla="*/ 252457 h 6473541"/>
              <a:gd name="connsiteX27" fmla="*/ 4151217 w 4329568"/>
              <a:gd name="connsiteY27" fmla="*/ 257761 h 6473541"/>
              <a:gd name="connsiteX28" fmla="*/ 4217013 w 4329568"/>
              <a:gd name="connsiteY28" fmla="*/ 166422 h 6473541"/>
              <a:gd name="connsiteX29" fmla="*/ 4327428 w 4329568"/>
              <a:gd name="connsiteY29" fmla="*/ 51707 h 6473541"/>
              <a:gd name="connsiteX30" fmla="*/ 4070653 w 4329568"/>
              <a:gd name="connsiteY30" fmla="*/ 456347 h 6473541"/>
              <a:gd name="connsiteX31" fmla="*/ 4038877 w 4329568"/>
              <a:gd name="connsiteY31" fmla="*/ 558291 h 6473541"/>
              <a:gd name="connsiteX32" fmla="*/ 4106923 w 4329568"/>
              <a:gd name="connsiteY32" fmla="*/ 579500 h 6473541"/>
              <a:gd name="connsiteX33" fmla="*/ 3740853 w 4329568"/>
              <a:gd name="connsiteY33" fmla="*/ 1155135 h 6473541"/>
              <a:gd name="connsiteX34" fmla="*/ 3707954 w 4329568"/>
              <a:gd name="connsiteY34" fmla="*/ 1200802 h 6473541"/>
              <a:gd name="connsiteX35" fmla="*/ 3731385 w 4329568"/>
              <a:gd name="connsiteY35" fmla="*/ 1245392 h 6473541"/>
              <a:gd name="connsiteX36" fmla="*/ 3781296 w 4329568"/>
              <a:gd name="connsiteY36" fmla="*/ 1205025 h 6473541"/>
              <a:gd name="connsiteX37" fmla="*/ 3798311 w 4329568"/>
              <a:gd name="connsiteY37" fmla="*/ 1210328 h 6473541"/>
              <a:gd name="connsiteX38" fmla="*/ 3858811 w 4329568"/>
              <a:gd name="connsiteY38" fmla="*/ 1135976 h 6473541"/>
              <a:gd name="connsiteX39" fmla="*/ 3881119 w 4329568"/>
              <a:gd name="connsiteY39" fmla="*/ 1124290 h 6473541"/>
              <a:gd name="connsiteX40" fmla="*/ 4024434 w 4329568"/>
              <a:gd name="connsiteY40" fmla="*/ 963907 h 6473541"/>
              <a:gd name="connsiteX41" fmla="*/ 4036150 w 4329568"/>
              <a:gd name="connsiteY41" fmla="*/ 986194 h 6473541"/>
              <a:gd name="connsiteX42" fmla="*/ 4052038 w 4329568"/>
              <a:gd name="connsiteY42" fmla="*/ 935226 h 6473541"/>
              <a:gd name="connsiteX43" fmla="*/ 4108369 w 4329568"/>
              <a:gd name="connsiteY43" fmla="*/ 934141 h 6473541"/>
              <a:gd name="connsiteX44" fmla="*/ 4212361 w 4329568"/>
              <a:gd name="connsiteY44" fmla="*/ 780140 h 6473541"/>
              <a:gd name="connsiteX45" fmla="*/ 4114785 w 4329568"/>
              <a:gd name="connsiteY45" fmla="*/ 973426 h 6473541"/>
              <a:gd name="connsiteX46" fmla="*/ 4022509 w 4329568"/>
              <a:gd name="connsiteY46" fmla="*/ 1149721 h 6473541"/>
              <a:gd name="connsiteX47" fmla="*/ 4159404 w 4329568"/>
              <a:gd name="connsiteY47" fmla="*/ 950049 h 6473541"/>
              <a:gd name="connsiteX48" fmla="*/ 3529012 w 4329568"/>
              <a:gd name="connsiteY48" fmla="*/ 1834764 h 6473541"/>
              <a:gd name="connsiteX49" fmla="*/ 3321024 w 4329568"/>
              <a:gd name="connsiteY49" fmla="*/ 2142769 h 6473541"/>
              <a:gd name="connsiteX50" fmla="*/ 3345579 w 4329568"/>
              <a:gd name="connsiteY50" fmla="*/ 2243627 h 6473541"/>
              <a:gd name="connsiteX51" fmla="*/ 3366763 w 4329568"/>
              <a:gd name="connsiteY51" fmla="*/ 2175664 h 6473541"/>
              <a:gd name="connsiteX52" fmla="*/ 3362587 w 4329568"/>
              <a:gd name="connsiteY52" fmla="*/ 2248930 h 6473541"/>
              <a:gd name="connsiteX53" fmla="*/ 3428387 w 4329568"/>
              <a:gd name="connsiteY53" fmla="*/ 2157588 h 6473541"/>
              <a:gd name="connsiteX54" fmla="*/ 3474130 w 4329568"/>
              <a:gd name="connsiteY54" fmla="*/ 2190487 h 6473541"/>
              <a:gd name="connsiteX55" fmla="*/ 3452942 w 4329568"/>
              <a:gd name="connsiteY55" fmla="*/ 2258453 h 6473541"/>
              <a:gd name="connsiteX56" fmla="*/ 3534633 w 4329568"/>
              <a:gd name="connsiteY56" fmla="*/ 2116139 h 6473541"/>
              <a:gd name="connsiteX57" fmla="*/ 3448770 w 4329568"/>
              <a:gd name="connsiteY57" fmla="*/ 2331715 h 6473541"/>
              <a:gd name="connsiteX58" fmla="*/ 3536877 w 4329568"/>
              <a:gd name="connsiteY58" fmla="*/ 2228686 h 6473541"/>
              <a:gd name="connsiteX59" fmla="*/ 3576196 w 4329568"/>
              <a:gd name="connsiteY59" fmla="*/ 2222300 h 6473541"/>
              <a:gd name="connsiteX60" fmla="*/ 3725931 w 4329568"/>
              <a:gd name="connsiteY60" fmla="*/ 2101199 h 6473541"/>
              <a:gd name="connsiteX61" fmla="*/ 3260038 w 4329568"/>
              <a:gd name="connsiteY61" fmla="*/ 2757569 h 6473541"/>
              <a:gd name="connsiteX62" fmla="*/ 3311073 w 4329568"/>
              <a:gd name="connsiteY62" fmla="*/ 2773477 h 6473541"/>
              <a:gd name="connsiteX63" fmla="*/ 3343972 w 4329568"/>
              <a:gd name="connsiteY63" fmla="*/ 2727809 h 6473541"/>
              <a:gd name="connsiteX64" fmla="*/ 3321201 w 4329568"/>
              <a:gd name="connsiteY64" fmla="*/ 2817704 h 6473541"/>
              <a:gd name="connsiteX65" fmla="*/ 3317660 w 4329568"/>
              <a:gd name="connsiteY65" fmla="*/ 2827032 h 6473541"/>
              <a:gd name="connsiteX66" fmla="*/ 3312196 w 4329568"/>
              <a:gd name="connsiteY66" fmla="*/ 2829753 h 6473541"/>
              <a:gd name="connsiteX67" fmla="*/ 3317531 w 4329568"/>
              <a:gd name="connsiteY67" fmla="*/ 2827373 h 6473541"/>
              <a:gd name="connsiteX68" fmla="*/ 3317660 w 4329568"/>
              <a:gd name="connsiteY68" fmla="*/ 2827032 h 6473541"/>
              <a:gd name="connsiteX69" fmla="*/ 3317790 w 4329568"/>
              <a:gd name="connsiteY69" fmla="*/ 2826968 h 6473541"/>
              <a:gd name="connsiteX70" fmla="*/ 3447219 w 4329568"/>
              <a:gd name="connsiteY70" fmla="*/ 2659822 h 6473541"/>
              <a:gd name="connsiteX71" fmla="*/ 3446712 w 4329568"/>
              <a:gd name="connsiteY71" fmla="*/ 2659359 h 6473541"/>
              <a:gd name="connsiteX72" fmla="*/ 3507891 w 4329568"/>
              <a:gd name="connsiteY72" fmla="*/ 2576175 h 6473541"/>
              <a:gd name="connsiteX73" fmla="*/ 3664625 w 4329568"/>
              <a:gd name="connsiteY73" fmla="*/ 2417644 h 6473541"/>
              <a:gd name="connsiteX74" fmla="*/ 3572350 w 4329568"/>
              <a:gd name="connsiteY74" fmla="*/ 2593932 h 6473541"/>
              <a:gd name="connsiteX75" fmla="*/ 3215744 w 4329568"/>
              <a:gd name="connsiteY75" fmla="*/ 3079314 h 6473541"/>
              <a:gd name="connsiteX76" fmla="*/ 3215744 w 4329568"/>
              <a:gd name="connsiteY76" fmla="*/ 3079314 h 6473541"/>
              <a:gd name="connsiteX77" fmla="*/ 3414267 w 4329568"/>
              <a:gd name="connsiteY77" fmla="*/ 2861570 h 6473541"/>
              <a:gd name="connsiteX78" fmla="*/ 3284915 w 4329568"/>
              <a:gd name="connsiteY78" fmla="*/ 3156799 h 6473541"/>
              <a:gd name="connsiteX79" fmla="*/ 3471721 w 4329568"/>
              <a:gd name="connsiteY79" fmla="*/ 2916760 h 6473541"/>
              <a:gd name="connsiteX80" fmla="*/ 3664947 w 4329568"/>
              <a:gd name="connsiteY80" fmla="*/ 2716009 h 6473541"/>
              <a:gd name="connsiteX81" fmla="*/ 3313641 w 4329568"/>
              <a:gd name="connsiteY81" fmla="*/ 3184394 h 6473541"/>
              <a:gd name="connsiteX82" fmla="*/ 3337077 w 4329568"/>
              <a:gd name="connsiteY82" fmla="*/ 3228980 h 6473541"/>
              <a:gd name="connsiteX83" fmla="*/ 3403996 w 4329568"/>
              <a:gd name="connsiteY83" fmla="*/ 3193916 h 6473541"/>
              <a:gd name="connsiteX84" fmla="*/ 3239497 w 4329568"/>
              <a:gd name="connsiteY84" fmla="*/ 3422262 h 6473541"/>
              <a:gd name="connsiteX85" fmla="*/ 3481512 w 4329568"/>
              <a:gd name="connsiteY85" fmla="*/ 3124869 h 6473541"/>
              <a:gd name="connsiteX86" fmla="*/ 3164233 w 4329568"/>
              <a:gd name="connsiteY86" fmla="*/ 3603857 h 6473541"/>
              <a:gd name="connsiteX87" fmla="*/ 3164233 w 4329568"/>
              <a:gd name="connsiteY87" fmla="*/ 3603857 h 6473541"/>
              <a:gd name="connsiteX88" fmla="*/ 3554855 w 4329568"/>
              <a:gd name="connsiteY88" fmla="*/ 3129083 h 6473541"/>
              <a:gd name="connsiteX89" fmla="*/ 3523075 w 4329568"/>
              <a:gd name="connsiteY89" fmla="*/ 3231030 h 6473541"/>
              <a:gd name="connsiteX90" fmla="*/ 3445560 w 4329568"/>
              <a:gd name="connsiteY90" fmla="*/ 3300078 h 6473541"/>
              <a:gd name="connsiteX91" fmla="*/ 3046596 w 4329568"/>
              <a:gd name="connsiteY91" fmla="*/ 3921381 h 6473541"/>
              <a:gd name="connsiteX92" fmla="*/ 2996685 w 4329568"/>
              <a:gd name="connsiteY92" fmla="*/ 3961748 h 6473541"/>
              <a:gd name="connsiteX93" fmla="*/ 2963785 w 4329568"/>
              <a:gd name="connsiteY93" fmla="*/ 4007415 h 6473541"/>
              <a:gd name="connsiteX94" fmla="*/ 2963785 w 4329568"/>
              <a:gd name="connsiteY94" fmla="*/ 4007415 h 6473541"/>
              <a:gd name="connsiteX95" fmla="*/ 2996685 w 4329568"/>
              <a:gd name="connsiteY95" fmla="*/ 3961748 h 6473541"/>
              <a:gd name="connsiteX96" fmla="*/ 3046596 w 4329568"/>
              <a:gd name="connsiteY96" fmla="*/ 3921381 h 6473541"/>
              <a:gd name="connsiteX97" fmla="*/ 3692072 w 4329568"/>
              <a:gd name="connsiteY97" fmla="*/ 3227784 h 6473541"/>
              <a:gd name="connsiteX98" fmla="*/ 3369493 w 4329568"/>
              <a:gd name="connsiteY98" fmla="*/ 3723763 h 6473541"/>
              <a:gd name="connsiteX99" fmla="*/ 3360025 w 4329568"/>
              <a:gd name="connsiteY99" fmla="*/ 3814020 h 6473541"/>
              <a:gd name="connsiteX100" fmla="*/ 3465141 w 4329568"/>
              <a:gd name="connsiteY100" fmla="*/ 3716295 h 6473541"/>
              <a:gd name="connsiteX101" fmla="*/ 3339964 w 4329568"/>
              <a:gd name="connsiteY101" fmla="*/ 3938258 h 6473541"/>
              <a:gd name="connsiteX102" fmla="*/ 3291177 w 4329568"/>
              <a:gd name="connsiteY102" fmla="*/ 4034901 h 6473541"/>
              <a:gd name="connsiteX103" fmla="*/ 3391000 w 4329568"/>
              <a:gd name="connsiteY103" fmla="*/ 3954159 h 6473541"/>
              <a:gd name="connsiteX104" fmla="*/ 3254101 w 4329568"/>
              <a:gd name="connsiteY104" fmla="*/ 4153835 h 6473541"/>
              <a:gd name="connsiteX105" fmla="*/ 3586473 w 4329568"/>
              <a:gd name="connsiteY105" fmla="*/ 3865960 h 6473541"/>
              <a:gd name="connsiteX106" fmla="*/ 3499490 w 4329568"/>
              <a:gd name="connsiteY106" fmla="*/ 4025265 h 6473541"/>
              <a:gd name="connsiteX107" fmla="*/ 3538809 w 4329568"/>
              <a:gd name="connsiteY107" fmla="*/ 4018879 h 6473541"/>
              <a:gd name="connsiteX108" fmla="*/ 3330814 w 4329568"/>
              <a:gd name="connsiteY108" fmla="*/ 4326876 h 6473541"/>
              <a:gd name="connsiteX109" fmla="*/ 3133423 w 4329568"/>
              <a:gd name="connsiteY109" fmla="*/ 4600897 h 6473541"/>
              <a:gd name="connsiteX110" fmla="*/ 3217354 w 4329568"/>
              <a:gd name="connsiteY110" fmla="*/ 4571134 h 6473541"/>
              <a:gd name="connsiteX111" fmla="*/ 3014663 w 4329568"/>
              <a:gd name="connsiteY111" fmla="*/ 4862145 h 6473541"/>
              <a:gd name="connsiteX112" fmla="*/ 1753559 w 4329568"/>
              <a:gd name="connsiteY112" fmla="*/ 6333213 h 6473541"/>
              <a:gd name="connsiteX113" fmla="*/ 1496462 w 4329568"/>
              <a:gd name="connsiteY113" fmla="*/ 6439488 h 6473541"/>
              <a:gd name="connsiteX114" fmla="*/ 1445430 w 4329568"/>
              <a:gd name="connsiteY114" fmla="*/ 6423583 h 6473541"/>
              <a:gd name="connsiteX115" fmla="*/ 1416702 w 4329568"/>
              <a:gd name="connsiteY115" fmla="*/ 6395988 h 6473541"/>
              <a:gd name="connsiteX116" fmla="*/ 1281728 w 4329568"/>
              <a:gd name="connsiteY116" fmla="*/ 6409842 h 6473541"/>
              <a:gd name="connsiteX117" fmla="*/ 1190257 w 4329568"/>
              <a:gd name="connsiteY117" fmla="*/ 6344044 h 6473541"/>
              <a:gd name="connsiteX118" fmla="*/ 1111615 w 4329568"/>
              <a:gd name="connsiteY118" fmla="*/ 6356820 h 6473541"/>
              <a:gd name="connsiteX119" fmla="*/ 1065872 w 4329568"/>
              <a:gd name="connsiteY119" fmla="*/ 6323921 h 6473541"/>
              <a:gd name="connsiteX120" fmla="*/ 1026556 w 4329568"/>
              <a:gd name="connsiteY120" fmla="*/ 6330303 h 6473541"/>
              <a:gd name="connsiteX121" fmla="*/ 1025432 w 4329568"/>
              <a:gd name="connsiteY121" fmla="*/ 6274028 h 6473541"/>
              <a:gd name="connsiteX122" fmla="*/ 941498 w 4329568"/>
              <a:gd name="connsiteY122" fmla="*/ 6303794 h 6473541"/>
              <a:gd name="connsiteX123" fmla="*/ 555528 w 4329568"/>
              <a:gd name="connsiteY123" fmla="*/ 6164843 h 6473541"/>
              <a:gd name="connsiteX124" fmla="*/ 476889 w 4329568"/>
              <a:gd name="connsiteY124" fmla="*/ 6177615 h 6473541"/>
              <a:gd name="connsiteX125" fmla="*/ 402419 w 4329568"/>
              <a:gd name="connsiteY125" fmla="*/ 6117121 h 6473541"/>
              <a:gd name="connsiteX126" fmla="*/ 374819 w 4329568"/>
              <a:gd name="connsiteY126" fmla="*/ 6145798 h 6473541"/>
              <a:gd name="connsiteX127" fmla="*/ 306772 w 4329568"/>
              <a:gd name="connsiteY127" fmla="*/ 6124589 h 6473541"/>
              <a:gd name="connsiteX128" fmla="*/ 295059 w 4329568"/>
              <a:gd name="connsiteY128" fmla="*/ 6102299 h 6473541"/>
              <a:gd name="connsiteX129" fmla="*/ 227010 w 4329568"/>
              <a:gd name="connsiteY129" fmla="*/ 6081086 h 6473541"/>
              <a:gd name="connsiteX130" fmla="*/ 220593 w 4329568"/>
              <a:gd name="connsiteY130" fmla="*/ 6041808 h 6473541"/>
              <a:gd name="connsiteX131" fmla="*/ 135538 w 4329568"/>
              <a:gd name="connsiteY131" fmla="*/ 6015288 h 6473541"/>
              <a:gd name="connsiteX132" fmla="*/ 39887 w 4329568"/>
              <a:gd name="connsiteY132" fmla="*/ 6022760 h 6473541"/>
              <a:gd name="connsiteX133" fmla="*/ 18618 w 4329568"/>
              <a:gd name="connsiteY133" fmla="*/ 6016132 h 6473541"/>
              <a:gd name="connsiteX134" fmla="*/ 0 w 4329568"/>
              <a:gd name="connsiteY134" fmla="*/ 6005521 h 6473541"/>
              <a:gd name="connsiteX135" fmla="*/ 0 w 4329568"/>
              <a:gd name="connsiteY135" fmla="*/ 4721621 h 6473541"/>
              <a:gd name="connsiteX136" fmla="*/ 19058 w 4329568"/>
              <a:gd name="connsiteY136" fmla="*/ 4697379 h 6473541"/>
              <a:gd name="connsiteX137" fmla="*/ 189136 w 4329568"/>
              <a:gd name="connsiteY137" fmla="*/ 4466107 h 6473541"/>
              <a:gd name="connsiteX138" fmla="*/ 277239 w 4329568"/>
              <a:gd name="connsiteY138" fmla="*/ 4363082 h 6473541"/>
              <a:gd name="connsiteX139" fmla="*/ 189136 w 4329568"/>
              <a:gd name="connsiteY139" fmla="*/ 4466107 h 6473541"/>
              <a:gd name="connsiteX140" fmla="*/ 0 w 4329568"/>
              <a:gd name="connsiteY140" fmla="*/ 4680499 h 6473541"/>
              <a:gd name="connsiteX141" fmla="*/ 0 w 4329568"/>
              <a:gd name="connsiteY141" fmla="*/ 3005400 h 6473541"/>
              <a:gd name="connsiteX142" fmla="*/ 36449 w 4329568"/>
              <a:gd name="connsiteY142" fmla="*/ 2957486 h 6473541"/>
              <a:gd name="connsiteX143" fmla="*/ 293447 w 4329568"/>
              <a:gd name="connsiteY143" fmla="*/ 2634469 h 6473541"/>
              <a:gd name="connsiteX144" fmla="*/ 402734 w 4329568"/>
              <a:gd name="connsiteY144" fmla="*/ 2463481 h 6473541"/>
              <a:gd name="connsiteX145" fmla="*/ 408038 w 4329568"/>
              <a:gd name="connsiteY145" fmla="*/ 2446487 h 6473541"/>
              <a:gd name="connsiteX146" fmla="*/ 402734 w 4329568"/>
              <a:gd name="connsiteY146" fmla="*/ 2463481 h 6473541"/>
              <a:gd name="connsiteX147" fmla="*/ 506730 w 4329568"/>
              <a:gd name="connsiteY147" fmla="*/ 2309477 h 6473541"/>
              <a:gd name="connsiteX148" fmla="*/ 8895 w 4329568"/>
              <a:gd name="connsiteY148" fmla="*/ 2896178 h 6473541"/>
              <a:gd name="connsiteX149" fmla="*/ 0 w 4329568"/>
              <a:gd name="connsiteY149" fmla="*/ 2907907 h 6473541"/>
              <a:gd name="connsiteX150" fmla="*/ 0 w 4329568"/>
              <a:gd name="connsiteY150" fmla="*/ 2881105 h 6473541"/>
              <a:gd name="connsiteX151" fmla="*/ 92460 w 4329568"/>
              <a:gd name="connsiteY151" fmla="*/ 2768429 h 6473541"/>
              <a:gd name="connsiteX152" fmla="*/ 735909 w 4329568"/>
              <a:gd name="connsiteY152" fmla="*/ 1933517 h 6473541"/>
              <a:gd name="connsiteX153" fmla="*/ 658390 w 4329568"/>
              <a:gd name="connsiteY153" fmla="*/ 2002561 h 6473541"/>
              <a:gd name="connsiteX154" fmla="*/ 570283 w 4329568"/>
              <a:gd name="connsiteY154" fmla="*/ 2105590 h 6473541"/>
              <a:gd name="connsiteX155" fmla="*/ 1459698 w 4329568"/>
              <a:gd name="connsiteY155" fmla="*/ 928779 h 6473541"/>
              <a:gd name="connsiteX156" fmla="*/ 1459698 w 4329568"/>
              <a:gd name="connsiteY156" fmla="*/ 928779 h 6473541"/>
              <a:gd name="connsiteX157" fmla="*/ 1932629 w 4329568"/>
              <a:gd name="connsiteY157" fmla="*/ 272277 h 6473541"/>
              <a:gd name="connsiteX158" fmla="*/ 0 w 4329568"/>
              <a:gd name="connsiteY158" fmla="*/ 0 h 6473541"/>
              <a:gd name="connsiteX159" fmla="*/ 1827401 w 4329568"/>
              <a:gd name="connsiteY159" fmla="*/ 0 h 6473541"/>
              <a:gd name="connsiteX160" fmla="*/ 1363645 w 4329568"/>
              <a:gd name="connsiteY160" fmla="*/ 563293 h 6473541"/>
              <a:gd name="connsiteX161" fmla="*/ 206620 w 4329568"/>
              <a:gd name="connsiteY161" fmla="*/ 1954953 h 6473541"/>
              <a:gd name="connsiteX162" fmla="*/ 156709 w 4329568"/>
              <a:gd name="connsiteY162" fmla="*/ 1995320 h 6473541"/>
              <a:gd name="connsiteX163" fmla="*/ 0 w 4329568"/>
              <a:gd name="connsiteY163" fmla="*/ 2168668 h 6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329568" h="6473541">
                <a:moveTo>
                  <a:pt x="410480" y="4188952"/>
                </a:moveTo>
                <a:cubicBezTo>
                  <a:pt x="408225" y="4187457"/>
                  <a:pt x="405566" y="4187394"/>
                  <a:pt x="403302" y="4189746"/>
                </a:cubicBezTo>
                <a:cubicBezTo>
                  <a:pt x="400283" y="4192881"/>
                  <a:pt x="397969" y="4200315"/>
                  <a:pt x="398247" y="4214385"/>
                </a:cubicBezTo>
                <a:cubicBezTo>
                  <a:pt x="375939" y="4226072"/>
                  <a:pt x="326027" y="4266439"/>
                  <a:pt x="315436" y="4300420"/>
                </a:cubicBezTo>
                <a:cubicBezTo>
                  <a:pt x="354755" y="4294034"/>
                  <a:pt x="387655" y="4248366"/>
                  <a:pt x="398247" y="4214385"/>
                </a:cubicBezTo>
                <a:cubicBezTo>
                  <a:pt x="420363" y="4210789"/>
                  <a:pt x="417243" y="4193434"/>
                  <a:pt x="410480" y="4188952"/>
                </a:cubicBezTo>
                <a:close/>
                <a:moveTo>
                  <a:pt x="3226500" y="4182512"/>
                </a:moveTo>
                <a:cubicBezTo>
                  <a:pt x="3209489" y="4177211"/>
                  <a:pt x="3222328" y="4255782"/>
                  <a:pt x="3226500" y="4182512"/>
                </a:cubicBezTo>
                <a:close/>
                <a:moveTo>
                  <a:pt x="3234205" y="3439252"/>
                </a:moveTo>
                <a:cubicBezTo>
                  <a:pt x="3224374" y="3440851"/>
                  <a:pt x="3218132" y="3445895"/>
                  <a:pt x="3214635" y="3451503"/>
                </a:cubicBezTo>
                <a:cubicBezTo>
                  <a:pt x="3204136" y="3468333"/>
                  <a:pt x="3218313" y="3490231"/>
                  <a:pt x="3234205" y="3439252"/>
                </a:cubicBezTo>
                <a:close/>
                <a:moveTo>
                  <a:pt x="3446683" y="2659332"/>
                </a:moveTo>
                <a:lnTo>
                  <a:pt x="3446712" y="2659359"/>
                </a:lnTo>
                <a:lnTo>
                  <a:pt x="3439054" y="2669771"/>
                </a:lnTo>
                <a:cubicBezTo>
                  <a:pt x="3416684" y="2700373"/>
                  <a:pt x="3394727" y="2729647"/>
                  <a:pt x="3372700" y="2755404"/>
                </a:cubicBezTo>
                <a:cubicBezTo>
                  <a:pt x="3420727" y="2691147"/>
                  <a:pt x="3442022" y="2663996"/>
                  <a:pt x="3446683" y="2659332"/>
                </a:cubicBezTo>
                <a:close/>
                <a:moveTo>
                  <a:pt x="478541" y="2369534"/>
                </a:moveTo>
                <a:cubicBezTo>
                  <a:pt x="476562" y="2368562"/>
                  <a:pt x="474589" y="2369804"/>
                  <a:pt x="473423" y="2374246"/>
                </a:cubicBezTo>
                <a:cubicBezTo>
                  <a:pt x="471870" y="2380169"/>
                  <a:pt x="471748" y="2391779"/>
                  <a:pt x="474957" y="2411424"/>
                </a:cubicBezTo>
                <a:cubicBezTo>
                  <a:pt x="440934" y="2400816"/>
                  <a:pt x="440934" y="2400816"/>
                  <a:pt x="435641" y="2417807"/>
                </a:cubicBezTo>
                <a:cubicBezTo>
                  <a:pt x="469658" y="2428414"/>
                  <a:pt x="474957" y="2411424"/>
                  <a:pt x="474957" y="2411424"/>
                </a:cubicBezTo>
                <a:cubicBezTo>
                  <a:pt x="490483" y="2395291"/>
                  <a:pt x="484480" y="2372450"/>
                  <a:pt x="478541" y="2369534"/>
                </a:cubicBezTo>
                <a:close/>
                <a:moveTo>
                  <a:pt x="2128771" y="0"/>
                </a:moveTo>
                <a:lnTo>
                  <a:pt x="4204338" y="0"/>
                </a:lnTo>
                <a:lnTo>
                  <a:pt x="4159562" y="111229"/>
                </a:lnTo>
                <a:cubicBezTo>
                  <a:pt x="4170154" y="77247"/>
                  <a:pt x="4094886" y="258847"/>
                  <a:pt x="4117194" y="247153"/>
                </a:cubicBezTo>
                <a:cubicBezTo>
                  <a:pt x="4134202" y="252457"/>
                  <a:pt x="4134202" y="252457"/>
                  <a:pt x="4134202" y="252457"/>
                </a:cubicBezTo>
                <a:cubicBezTo>
                  <a:pt x="4134202" y="252457"/>
                  <a:pt x="4134202" y="252457"/>
                  <a:pt x="4151217" y="257761"/>
                </a:cubicBezTo>
                <a:cubicBezTo>
                  <a:pt x="4151217" y="257761"/>
                  <a:pt x="4211721" y="183413"/>
                  <a:pt x="4217013" y="166422"/>
                </a:cubicBezTo>
                <a:cubicBezTo>
                  <a:pt x="4239321" y="154736"/>
                  <a:pt x="4327428" y="51707"/>
                  <a:pt x="4327428" y="51707"/>
                </a:cubicBezTo>
                <a:cubicBezTo>
                  <a:pt x="4356156" y="79302"/>
                  <a:pt x="4086541" y="405372"/>
                  <a:pt x="4070653" y="456347"/>
                </a:cubicBezTo>
                <a:cubicBezTo>
                  <a:pt x="4065353" y="473338"/>
                  <a:pt x="4038877" y="558291"/>
                  <a:pt x="4038877" y="558291"/>
                </a:cubicBezTo>
                <a:cubicBezTo>
                  <a:pt x="4050592" y="580585"/>
                  <a:pt x="4182188" y="397904"/>
                  <a:pt x="4106923" y="579500"/>
                </a:cubicBezTo>
                <a:cubicBezTo>
                  <a:pt x="4042248" y="727118"/>
                  <a:pt x="3762037" y="1087172"/>
                  <a:pt x="3740853" y="1155135"/>
                </a:cubicBezTo>
                <a:cubicBezTo>
                  <a:pt x="3740853" y="1155135"/>
                  <a:pt x="3713249" y="1183815"/>
                  <a:pt x="3707954" y="1200802"/>
                </a:cubicBezTo>
                <a:cubicBezTo>
                  <a:pt x="3734115" y="817484"/>
                  <a:pt x="3664461" y="1280458"/>
                  <a:pt x="3731385" y="1245392"/>
                </a:cubicBezTo>
                <a:cubicBezTo>
                  <a:pt x="3770704" y="1239005"/>
                  <a:pt x="3776000" y="1222018"/>
                  <a:pt x="3781296" y="1205025"/>
                </a:cubicBezTo>
                <a:cubicBezTo>
                  <a:pt x="3781296" y="1205025"/>
                  <a:pt x="3793012" y="1227319"/>
                  <a:pt x="3798311" y="1210328"/>
                </a:cubicBezTo>
                <a:cubicBezTo>
                  <a:pt x="3815323" y="1215629"/>
                  <a:pt x="3836504" y="1147670"/>
                  <a:pt x="3858811" y="1135976"/>
                </a:cubicBezTo>
                <a:cubicBezTo>
                  <a:pt x="3858811" y="1135976"/>
                  <a:pt x="3875823" y="1141277"/>
                  <a:pt x="3881119" y="1124290"/>
                </a:cubicBezTo>
                <a:cubicBezTo>
                  <a:pt x="3953338" y="1072236"/>
                  <a:pt x="3991534" y="1009575"/>
                  <a:pt x="4024434" y="963907"/>
                </a:cubicBezTo>
                <a:cubicBezTo>
                  <a:pt x="3991534" y="1009575"/>
                  <a:pt x="3993778" y="1122122"/>
                  <a:pt x="4036150" y="986194"/>
                </a:cubicBezTo>
                <a:cubicBezTo>
                  <a:pt x="4025558" y="1020182"/>
                  <a:pt x="4052038" y="935226"/>
                  <a:pt x="4052038" y="935226"/>
                </a:cubicBezTo>
                <a:cubicBezTo>
                  <a:pt x="4057334" y="918232"/>
                  <a:pt x="4086058" y="945831"/>
                  <a:pt x="4108369" y="934141"/>
                </a:cubicBezTo>
                <a:cubicBezTo>
                  <a:pt x="4141269" y="888473"/>
                  <a:pt x="4217657" y="763153"/>
                  <a:pt x="4212361" y="780140"/>
                </a:cubicBezTo>
                <a:cubicBezTo>
                  <a:pt x="4229373" y="785441"/>
                  <a:pt x="4120085" y="956435"/>
                  <a:pt x="4114785" y="973426"/>
                </a:cubicBezTo>
                <a:cubicBezTo>
                  <a:pt x="4120085" y="956435"/>
                  <a:pt x="3971474" y="1133812"/>
                  <a:pt x="4022509" y="1149721"/>
                </a:cubicBezTo>
                <a:cubicBezTo>
                  <a:pt x="4039521" y="1155021"/>
                  <a:pt x="4125377" y="939445"/>
                  <a:pt x="4159404" y="950049"/>
                </a:cubicBezTo>
                <a:cubicBezTo>
                  <a:pt x="3996029" y="1234670"/>
                  <a:pt x="3748718" y="1549057"/>
                  <a:pt x="3529012" y="1834764"/>
                </a:cubicBezTo>
                <a:cubicBezTo>
                  <a:pt x="3463212" y="1926106"/>
                  <a:pt x="3341081" y="2018527"/>
                  <a:pt x="3321024" y="2142769"/>
                </a:cubicBezTo>
                <a:cubicBezTo>
                  <a:pt x="3321024" y="2142769"/>
                  <a:pt x="3350872" y="2226636"/>
                  <a:pt x="3345579" y="2243627"/>
                </a:cubicBezTo>
                <a:cubicBezTo>
                  <a:pt x="3350872" y="2226636"/>
                  <a:pt x="3332740" y="2165063"/>
                  <a:pt x="3366763" y="2175664"/>
                </a:cubicBezTo>
                <a:cubicBezTo>
                  <a:pt x="3366763" y="2175664"/>
                  <a:pt x="3345579" y="2243627"/>
                  <a:pt x="3362587" y="2248930"/>
                </a:cubicBezTo>
                <a:cubicBezTo>
                  <a:pt x="3362587" y="2248930"/>
                  <a:pt x="3400783" y="2186269"/>
                  <a:pt x="3428387" y="2157588"/>
                </a:cubicBezTo>
                <a:cubicBezTo>
                  <a:pt x="3423091" y="2174582"/>
                  <a:pt x="3440106" y="2179886"/>
                  <a:pt x="3474130" y="2190487"/>
                </a:cubicBezTo>
                <a:cubicBezTo>
                  <a:pt x="3429511" y="2213864"/>
                  <a:pt x="3359539" y="2378469"/>
                  <a:pt x="3452942" y="2258453"/>
                </a:cubicBezTo>
                <a:cubicBezTo>
                  <a:pt x="3534633" y="2116139"/>
                  <a:pt x="3534633" y="2116139"/>
                  <a:pt x="3534633" y="2116139"/>
                </a:cubicBezTo>
                <a:cubicBezTo>
                  <a:pt x="3552765" y="2177718"/>
                  <a:pt x="3316050" y="2458121"/>
                  <a:pt x="3448770" y="2331715"/>
                </a:cubicBezTo>
                <a:cubicBezTo>
                  <a:pt x="3454069" y="2314725"/>
                  <a:pt x="3514569" y="2240380"/>
                  <a:pt x="3536877" y="2228686"/>
                </a:cubicBezTo>
                <a:cubicBezTo>
                  <a:pt x="3519865" y="2223386"/>
                  <a:pt x="3576196" y="2222300"/>
                  <a:pt x="3576196" y="2222300"/>
                </a:cubicBezTo>
                <a:cubicBezTo>
                  <a:pt x="3620812" y="2198928"/>
                  <a:pt x="3664307" y="2119275"/>
                  <a:pt x="3725931" y="2101199"/>
                </a:cubicBezTo>
                <a:cubicBezTo>
                  <a:pt x="3616636" y="2272194"/>
                  <a:pt x="3396937" y="2557900"/>
                  <a:pt x="3260038" y="2757569"/>
                </a:cubicBezTo>
                <a:cubicBezTo>
                  <a:pt x="3238854" y="2825531"/>
                  <a:pt x="3211250" y="2854211"/>
                  <a:pt x="3311073" y="2773477"/>
                </a:cubicBezTo>
                <a:cubicBezTo>
                  <a:pt x="3338680" y="2744800"/>
                  <a:pt x="3321665" y="2739496"/>
                  <a:pt x="3343972" y="2727809"/>
                </a:cubicBezTo>
                <a:cubicBezTo>
                  <a:pt x="3327242" y="2736574"/>
                  <a:pt x="3327302" y="2792516"/>
                  <a:pt x="3321201" y="2817704"/>
                </a:cubicBezTo>
                <a:lnTo>
                  <a:pt x="3317660" y="2827032"/>
                </a:lnTo>
                <a:lnTo>
                  <a:pt x="3312196" y="2829753"/>
                </a:lnTo>
                <a:cubicBezTo>
                  <a:pt x="3314323" y="2830415"/>
                  <a:pt x="3316065" y="2829502"/>
                  <a:pt x="3317531" y="2827373"/>
                </a:cubicBezTo>
                <a:lnTo>
                  <a:pt x="3317660" y="2827032"/>
                </a:lnTo>
                <a:lnTo>
                  <a:pt x="3317790" y="2826968"/>
                </a:lnTo>
                <a:cubicBezTo>
                  <a:pt x="3343921" y="2805848"/>
                  <a:pt x="3439660" y="2673986"/>
                  <a:pt x="3447219" y="2659822"/>
                </a:cubicBezTo>
                <a:lnTo>
                  <a:pt x="3446712" y="2659359"/>
                </a:lnTo>
                <a:lnTo>
                  <a:pt x="3507891" y="2576175"/>
                </a:lnTo>
                <a:cubicBezTo>
                  <a:pt x="3555255" y="2514042"/>
                  <a:pt x="3606210" y="2455359"/>
                  <a:pt x="3664625" y="2417644"/>
                </a:cubicBezTo>
                <a:cubicBezTo>
                  <a:pt x="3714537" y="2377277"/>
                  <a:pt x="3599950" y="2565255"/>
                  <a:pt x="3572350" y="2593932"/>
                </a:cubicBezTo>
                <a:cubicBezTo>
                  <a:pt x="3446039" y="2759623"/>
                  <a:pt x="3302728" y="2920010"/>
                  <a:pt x="3215744" y="3079314"/>
                </a:cubicBezTo>
                <a:cubicBezTo>
                  <a:pt x="3164712" y="3063402"/>
                  <a:pt x="3194563" y="3147273"/>
                  <a:pt x="3215744" y="3079314"/>
                </a:cubicBezTo>
                <a:cubicBezTo>
                  <a:pt x="3276251" y="3004962"/>
                  <a:pt x="3319740" y="2925310"/>
                  <a:pt x="3414267" y="2861570"/>
                </a:cubicBezTo>
                <a:cubicBezTo>
                  <a:pt x="3525809" y="2803126"/>
                  <a:pt x="3233879" y="3140890"/>
                  <a:pt x="3284915" y="3156799"/>
                </a:cubicBezTo>
                <a:cubicBezTo>
                  <a:pt x="3301926" y="3162099"/>
                  <a:pt x="3471721" y="2916760"/>
                  <a:pt x="3471721" y="2916760"/>
                </a:cubicBezTo>
                <a:cubicBezTo>
                  <a:pt x="3532225" y="2842412"/>
                  <a:pt x="3570421" y="2779749"/>
                  <a:pt x="3664947" y="2716009"/>
                </a:cubicBezTo>
                <a:cubicBezTo>
                  <a:pt x="3555656" y="2886994"/>
                  <a:pt x="3405925" y="3008099"/>
                  <a:pt x="3313641" y="3184394"/>
                </a:cubicBezTo>
                <a:cubicBezTo>
                  <a:pt x="3314769" y="3240666"/>
                  <a:pt x="3271274" y="3320318"/>
                  <a:pt x="3337077" y="3228980"/>
                </a:cubicBezTo>
                <a:cubicBezTo>
                  <a:pt x="3381689" y="3205603"/>
                  <a:pt x="3386988" y="3188612"/>
                  <a:pt x="3403996" y="3193916"/>
                </a:cubicBezTo>
                <a:cubicBezTo>
                  <a:pt x="3360505" y="3273565"/>
                  <a:pt x="3288289" y="3325622"/>
                  <a:pt x="3239497" y="3422262"/>
                </a:cubicBezTo>
                <a:cubicBezTo>
                  <a:pt x="3339320" y="3341527"/>
                  <a:pt x="3398700" y="3210903"/>
                  <a:pt x="3481512" y="3124869"/>
                </a:cubicBezTo>
                <a:cubicBezTo>
                  <a:pt x="3394532" y="3284169"/>
                  <a:pt x="3261805" y="3410575"/>
                  <a:pt x="3164233" y="3603857"/>
                </a:cubicBezTo>
                <a:cubicBezTo>
                  <a:pt x="3113198" y="3587949"/>
                  <a:pt x="3170649" y="3643142"/>
                  <a:pt x="3164233" y="3603857"/>
                </a:cubicBezTo>
                <a:cubicBezTo>
                  <a:pt x="3286364" y="3511436"/>
                  <a:pt x="3422136" y="3255489"/>
                  <a:pt x="3554855" y="3129083"/>
                </a:cubicBezTo>
                <a:cubicBezTo>
                  <a:pt x="3615355" y="3054738"/>
                  <a:pt x="3538967" y="3180058"/>
                  <a:pt x="3523075" y="3231030"/>
                </a:cubicBezTo>
                <a:cubicBezTo>
                  <a:pt x="3495475" y="3259707"/>
                  <a:pt x="3456159" y="3266097"/>
                  <a:pt x="3445560" y="3300078"/>
                </a:cubicBezTo>
                <a:cubicBezTo>
                  <a:pt x="3354410" y="3532645"/>
                  <a:pt x="3166480" y="3716408"/>
                  <a:pt x="3046596" y="3921381"/>
                </a:cubicBezTo>
                <a:cubicBezTo>
                  <a:pt x="3007277" y="3927767"/>
                  <a:pt x="3001981" y="3944754"/>
                  <a:pt x="2996685" y="3961748"/>
                </a:cubicBezTo>
                <a:cubicBezTo>
                  <a:pt x="2974374" y="3973438"/>
                  <a:pt x="2974374" y="3973438"/>
                  <a:pt x="2963785" y="4007415"/>
                </a:cubicBezTo>
                <a:cubicBezTo>
                  <a:pt x="2929761" y="3996814"/>
                  <a:pt x="2964909" y="4063691"/>
                  <a:pt x="2963785" y="4007415"/>
                </a:cubicBezTo>
                <a:cubicBezTo>
                  <a:pt x="2980793" y="4012720"/>
                  <a:pt x="2991389" y="3978742"/>
                  <a:pt x="2996685" y="3961748"/>
                </a:cubicBezTo>
                <a:cubicBezTo>
                  <a:pt x="3030708" y="3972356"/>
                  <a:pt x="3036005" y="3955362"/>
                  <a:pt x="3046596" y="3921381"/>
                </a:cubicBezTo>
                <a:cubicBezTo>
                  <a:pt x="3250411" y="3686646"/>
                  <a:pt x="3454230" y="3451915"/>
                  <a:pt x="3692072" y="3227784"/>
                </a:cubicBezTo>
                <a:cubicBezTo>
                  <a:pt x="3594492" y="3421066"/>
                  <a:pt x="3456474" y="3564462"/>
                  <a:pt x="3369493" y="3723763"/>
                </a:cubicBezTo>
                <a:cubicBezTo>
                  <a:pt x="3369493" y="3723763"/>
                  <a:pt x="3326002" y="3803412"/>
                  <a:pt x="3360025" y="3814020"/>
                </a:cubicBezTo>
                <a:cubicBezTo>
                  <a:pt x="3377037" y="3819320"/>
                  <a:pt x="3419405" y="3683396"/>
                  <a:pt x="3465141" y="3716295"/>
                </a:cubicBezTo>
                <a:cubicBezTo>
                  <a:pt x="3476860" y="3738586"/>
                  <a:pt x="3345260" y="3921271"/>
                  <a:pt x="3339964" y="3938258"/>
                </a:cubicBezTo>
                <a:cubicBezTo>
                  <a:pt x="3274161" y="4029596"/>
                  <a:pt x="3114965" y="4240955"/>
                  <a:pt x="3291177" y="4034901"/>
                </a:cubicBezTo>
                <a:cubicBezTo>
                  <a:pt x="3391000" y="3954159"/>
                  <a:pt x="3391000" y="3954159"/>
                  <a:pt x="3391000" y="3954159"/>
                </a:cubicBezTo>
                <a:cubicBezTo>
                  <a:pt x="3414427" y="3998751"/>
                  <a:pt x="3242392" y="4131540"/>
                  <a:pt x="3254101" y="4153835"/>
                </a:cubicBezTo>
                <a:cubicBezTo>
                  <a:pt x="3381531" y="4044423"/>
                  <a:pt x="3459047" y="3975375"/>
                  <a:pt x="3586473" y="3865960"/>
                </a:cubicBezTo>
                <a:cubicBezTo>
                  <a:pt x="3592889" y="3905245"/>
                  <a:pt x="3493070" y="3985984"/>
                  <a:pt x="3499490" y="4025265"/>
                </a:cubicBezTo>
                <a:cubicBezTo>
                  <a:pt x="3504786" y="4008271"/>
                  <a:pt x="3549401" y="3984898"/>
                  <a:pt x="3538809" y="4018879"/>
                </a:cubicBezTo>
                <a:cubicBezTo>
                  <a:pt x="3522921" y="4069847"/>
                  <a:pt x="3369014" y="4264219"/>
                  <a:pt x="3330814" y="4326876"/>
                </a:cubicBezTo>
                <a:cubicBezTo>
                  <a:pt x="3292619" y="4389538"/>
                  <a:pt x="3182207" y="4504257"/>
                  <a:pt x="3133423" y="4600897"/>
                </a:cubicBezTo>
                <a:cubicBezTo>
                  <a:pt x="3101646" y="4702840"/>
                  <a:pt x="3217354" y="4571134"/>
                  <a:pt x="3217354" y="4571134"/>
                </a:cubicBezTo>
                <a:cubicBezTo>
                  <a:pt x="3223770" y="4610419"/>
                  <a:pt x="3052858" y="4799483"/>
                  <a:pt x="3014663" y="4862145"/>
                </a:cubicBezTo>
                <a:cubicBezTo>
                  <a:pt x="2635753" y="5359210"/>
                  <a:pt x="2252674" y="5929541"/>
                  <a:pt x="1753559" y="6333213"/>
                </a:cubicBezTo>
                <a:cubicBezTo>
                  <a:pt x="1698355" y="6390570"/>
                  <a:pt x="1521016" y="6540352"/>
                  <a:pt x="1496462" y="6439488"/>
                </a:cubicBezTo>
                <a:cubicBezTo>
                  <a:pt x="1490042" y="6400206"/>
                  <a:pt x="1491165" y="6456482"/>
                  <a:pt x="1445430" y="6423583"/>
                </a:cubicBezTo>
                <a:cubicBezTo>
                  <a:pt x="1416702" y="6395988"/>
                  <a:pt x="1416702" y="6395988"/>
                  <a:pt x="1416702" y="6395988"/>
                </a:cubicBezTo>
                <a:cubicBezTo>
                  <a:pt x="1365663" y="6380083"/>
                  <a:pt x="1304036" y="6398156"/>
                  <a:pt x="1281728" y="6409842"/>
                </a:cubicBezTo>
                <a:cubicBezTo>
                  <a:pt x="1247709" y="6399237"/>
                  <a:pt x="1241286" y="6359952"/>
                  <a:pt x="1190257" y="6344044"/>
                </a:cubicBezTo>
                <a:cubicBezTo>
                  <a:pt x="1150934" y="6350434"/>
                  <a:pt x="1128627" y="6362120"/>
                  <a:pt x="1111615" y="6356820"/>
                </a:cubicBezTo>
                <a:cubicBezTo>
                  <a:pt x="1077591" y="6346212"/>
                  <a:pt x="1082888" y="6329225"/>
                  <a:pt x="1065872" y="6323921"/>
                </a:cubicBezTo>
                <a:cubicBezTo>
                  <a:pt x="1065872" y="6323921"/>
                  <a:pt x="1043571" y="6335607"/>
                  <a:pt x="1026556" y="6330303"/>
                </a:cubicBezTo>
                <a:cubicBezTo>
                  <a:pt x="969102" y="6275113"/>
                  <a:pt x="1059452" y="6284639"/>
                  <a:pt x="1025432" y="6274028"/>
                </a:cubicBezTo>
                <a:cubicBezTo>
                  <a:pt x="1025432" y="6274028"/>
                  <a:pt x="963805" y="6292108"/>
                  <a:pt x="941498" y="6303794"/>
                </a:cubicBezTo>
                <a:cubicBezTo>
                  <a:pt x="907475" y="6293186"/>
                  <a:pt x="645882" y="6174366"/>
                  <a:pt x="555528" y="6164843"/>
                </a:cubicBezTo>
                <a:cubicBezTo>
                  <a:pt x="516212" y="6171233"/>
                  <a:pt x="483305" y="6216900"/>
                  <a:pt x="476889" y="6177615"/>
                </a:cubicBezTo>
                <a:cubicBezTo>
                  <a:pt x="442869" y="6167011"/>
                  <a:pt x="419434" y="6122425"/>
                  <a:pt x="402419" y="6117121"/>
                </a:cubicBezTo>
                <a:cubicBezTo>
                  <a:pt x="419434" y="6122425"/>
                  <a:pt x="374819" y="6145798"/>
                  <a:pt x="374819" y="6145798"/>
                </a:cubicBezTo>
                <a:cubicBezTo>
                  <a:pt x="306772" y="6124589"/>
                  <a:pt x="306772" y="6124589"/>
                  <a:pt x="306772" y="6124589"/>
                </a:cubicBezTo>
                <a:cubicBezTo>
                  <a:pt x="296183" y="6158574"/>
                  <a:pt x="295059" y="6102299"/>
                  <a:pt x="295059" y="6102299"/>
                </a:cubicBezTo>
                <a:cubicBezTo>
                  <a:pt x="295059" y="6102299"/>
                  <a:pt x="255740" y="6108684"/>
                  <a:pt x="227010" y="6081086"/>
                </a:cubicBezTo>
                <a:cubicBezTo>
                  <a:pt x="210005" y="6075785"/>
                  <a:pt x="271629" y="6057709"/>
                  <a:pt x="220593" y="6041808"/>
                </a:cubicBezTo>
                <a:cubicBezTo>
                  <a:pt x="164262" y="6042886"/>
                  <a:pt x="171802" y="6138447"/>
                  <a:pt x="135538" y="6015288"/>
                </a:cubicBezTo>
                <a:cubicBezTo>
                  <a:pt x="105683" y="5931421"/>
                  <a:pt x="113227" y="6026978"/>
                  <a:pt x="39887" y="6022760"/>
                </a:cubicBezTo>
                <a:cubicBezTo>
                  <a:pt x="37238" y="6031255"/>
                  <a:pt x="30054" y="6024356"/>
                  <a:pt x="18618" y="6016132"/>
                </a:cubicBezTo>
                <a:lnTo>
                  <a:pt x="0" y="6005521"/>
                </a:lnTo>
                <a:lnTo>
                  <a:pt x="0" y="4721621"/>
                </a:lnTo>
                <a:lnTo>
                  <a:pt x="19058" y="4697379"/>
                </a:lnTo>
                <a:cubicBezTo>
                  <a:pt x="82211" y="4614535"/>
                  <a:pt x="139786" y="4534612"/>
                  <a:pt x="189136" y="4466107"/>
                </a:cubicBezTo>
                <a:cubicBezTo>
                  <a:pt x="228452" y="4459724"/>
                  <a:pt x="249639" y="4391759"/>
                  <a:pt x="277239" y="4363082"/>
                </a:cubicBezTo>
                <a:cubicBezTo>
                  <a:pt x="237920" y="4369468"/>
                  <a:pt x="222036" y="4420439"/>
                  <a:pt x="189136" y="4466107"/>
                </a:cubicBezTo>
                <a:lnTo>
                  <a:pt x="0" y="4680499"/>
                </a:lnTo>
                <a:lnTo>
                  <a:pt x="0" y="3005400"/>
                </a:lnTo>
                <a:lnTo>
                  <a:pt x="36449" y="2957486"/>
                </a:lnTo>
                <a:cubicBezTo>
                  <a:pt x="125740" y="2843176"/>
                  <a:pt x="216495" y="2731653"/>
                  <a:pt x="293447" y="2634469"/>
                </a:cubicBezTo>
                <a:cubicBezTo>
                  <a:pt x="336938" y="2554820"/>
                  <a:pt x="352827" y="2503845"/>
                  <a:pt x="402734" y="2463481"/>
                </a:cubicBezTo>
                <a:cubicBezTo>
                  <a:pt x="419750" y="2468778"/>
                  <a:pt x="408038" y="2446487"/>
                  <a:pt x="408038" y="2446487"/>
                </a:cubicBezTo>
                <a:cubicBezTo>
                  <a:pt x="408038" y="2446487"/>
                  <a:pt x="408038" y="2446487"/>
                  <a:pt x="402734" y="2463481"/>
                </a:cubicBezTo>
                <a:cubicBezTo>
                  <a:pt x="318800" y="2493240"/>
                  <a:pt x="490846" y="2360449"/>
                  <a:pt x="506730" y="2309477"/>
                </a:cubicBezTo>
                <a:cubicBezTo>
                  <a:pt x="328351" y="2477573"/>
                  <a:pt x="169741" y="2683292"/>
                  <a:pt x="8895" y="2896178"/>
                </a:cubicBezTo>
                <a:lnTo>
                  <a:pt x="0" y="2907907"/>
                </a:lnTo>
                <a:lnTo>
                  <a:pt x="0" y="2881105"/>
                </a:lnTo>
                <a:lnTo>
                  <a:pt x="92460" y="2768429"/>
                </a:lnTo>
                <a:cubicBezTo>
                  <a:pt x="315022" y="2497885"/>
                  <a:pt x="530566" y="2233020"/>
                  <a:pt x="735909" y="1933517"/>
                </a:cubicBezTo>
                <a:cubicBezTo>
                  <a:pt x="817593" y="1791203"/>
                  <a:pt x="741205" y="1916523"/>
                  <a:pt x="658390" y="2002561"/>
                </a:cubicBezTo>
                <a:cubicBezTo>
                  <a:pt x="625490" y="2048229"/>
                  <a:pt x="592590" y="2093903"/>
                  <a:pt x="570283" y="2105590"/>
                </a:cubicBezTo>
                <a:cubicBezTo>
                  <a:pt x="849373" y="1689256"/>
                  <a:pt x="1168895" y="1322815"/>
                  <a:pt x="1459698" y="928779"/>
                </a:cubicBezTo>
                <a:cubicBezTo>
                  <a:pt x="1426798" y="974446"/>
                  <a:pt x="1538337" y="916007"/>
                  <a:pt x="1459698" y="928779"/>
                </a:cubicBezTo>
                <a:cubicBezTo>
                  <a:pt x="1615691" y="697780"/>
                  <a:pt x="1774892" y="486422"/>
                  <a:pt x="1932629" y="272277"/>
                </a:cubicBezTo>
                <a:close/>
                <a:moveTo>
                  <a:pt x="0" y="0"/>
                </a:moveTo>
                <a:lnTo>
                  <a:pt x="1827401" y="0"/>
                </a:lnTo>
                <a:lnTo>
                  <a:pt x="1363645" y="563293"/>
                </a:lnTo>
                <a:cubicBezTo>
                  <a:pt x="975670" y="1029570"/>
                  <a:pt x="583442" y="1494521"/>
                  <a:pt x="206620" y="1954953"/>
                </a:cubicBezTo>
                <a:cubicBezTo>
                  <a:pt x="189609" y="1949652"/>
                  <a:pt x="179020" y="1983630"/>
                  <a:pt x="156709" y="1995320"/>
                </a:cubicBezTo>
                <a:lnTo>
                  <a:pt x="0" y="2168668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Our</a:t>
            </a:r>
          </a:p>
          <a:p>
            <a:pPr algn="l"/>
            <a:r>
              <a:rPr lang="en-US" sz="6600" dirty="0" smtClean="0"/>
              <a:t>Services</a:t>
            </a:r>
            <a:endParaRPr lang="en-US" sz="6600" dirty="0"/>
          </a:p>
        </p:txBody>
      </p:sp>
      <p:sp>
        <p:nvSpPr>
          <p:cNvPr id="11" name="TextBox 10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056660" y="1834185"/>
            <a:ext cx="3189832" cy="3782178"/>
            <a:chOff x="5829478" y="1029136"/>
            <a:chExt cx="3189832" cy="3782178"/>
          </a:xfrm>
        </p:grpSpPr>
        <p:sp>
          <p:nvSpPr>
            <p:cNvPr id="13" name="TextBox 12"/>
            <p:cNvSpPr txBox="1"/>
            <p:nvPr/>
          </p:nvSpPr>
          <p:spPr>
            <a:xfrm>
              <a:off x="6180080" y="2835360"/>
              <a:ext cx="283923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ext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ypesetting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>
                <a:lnSpc>
                  <a:spcPct val="200000"/>
                </a:lnSpc>
              </a:pP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D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ummy text of the printing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5841895" y="2264726"/>
              <a:ext cx="3177415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/>
                <a:t>BusinessPackage</a:t>
              </a:r>
              <a:endParaRPr lang="en-US" sz="20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5946203" y="271864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Rectangle 15"/>
            <p:cNvSpPr/>
            <p:nvPr/>
          </p:nvSpPr>
          <p:spPr>
            <a:xfrm>
              <a:off x="5940584" y="1029136"/>
              <a:ext cx="931582" cy="9315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N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829478" y="2918488"/>
              <a:ext cx="412866" cy="1892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142760" y="1834185"/>
            <a:ext cx="3189832" cy="3782178"/>
            <a:chOff x="5829478" y="1029136"/>
            <a:chExt cx="3189832" cy="3782178"/>
          </a:xfrm>
        </p:grpSpPr>
        <p:sp>
          <p:nvSpPr>
            <p:cNvPr id="20" name="TextBox 19"/>
            <p:cNvSpPr txBox="1"/>
            <p:nvPr/>
          </p:nvSpPr>
          <p:spPr>
            <a:xfrm>
              <a:off x="6180080" y="2835360"/>
              <a:ext cx="283923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ext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of the printing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and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T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ypesetting 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>
                <a:lnSpc>
                  <a:spcPct val="200000"/>
                </a:lnSpc>
              </a:pP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</a:t>
              </a:r>
            </a:p>
            <a:p>
              <a:pPr>
                <a:lnSpc>
                  <a:spcPct val="200000"/>
                </a:lnSpc>
              </a:pP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D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ummy text of the printing</a:t>
              </a: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5841895" y="2264726"/>
              <a:ext cx="3177415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Creative Package</a:t>
              </a:r>
              <a:endParaRPr lang="en-US" sz="2000" dirty="0"/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5946203" y="2718645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Rectangle 22"/>
            <p:cNvSpPr/>
            <p:nvPr/>
          </p:nvSpPr>
          <p:spPr>
            <a:xfrm>
              <a:off x="5946203" y="1029136"/>
              <a:ext cx="931582" cy="9315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P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829478" y="2918488"/>
              <a:ext cx="412866" cy="1892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</a:p>
            <a:p>
              <a:pPr>
                <a:lnSpc>
                  <a:spcPct val="130000"/>
                </a:lnSpc>
              </a:pPr>
              <a:r>
                <a:rPr lang="en-US" dirty="0" smtClean="0">
                  <a:latin typeface="linea-arrows-10" charset="0"/>
                  <a:ea typeface="linea-arrows-10" charset="0"/>
                  <a:cs typeface="linea-arrows-10" charset="0"/>
                </a:rPr>
                <a:t></a:t>
              </a:r>
              <a:endParaRPr lang="en-US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999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Box 4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Pricing Service</a:t>
            </a: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221831" y="2062764"/>
            <a:ext cx="2320737" cy="3950341"/>
            <a:chOff x="2104701" y="1903920"/>
            <a:chExt cx="2320737" cy="3950341"/>
          </a:xfrm>
        </p:grpSpPr>
        <p:sp>
          <p:nvSpPr>
            <p:cNvPr id="12" name="Rectangle 11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12,00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5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NORMAL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7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8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3715206" y="2062764"/>
            <a:ext cx="2320737" cy="3950341"/>
            <a:chOff x="2104701" y="1903920"/>
            <a:chExt cx="2320737" cy="3950341"/>
          </a:xfrm>
        </p:grpSpPr>
        <p:sp>
          <p:nvSpPr>
            <p:cNvPr id="18" name="Rectangle 17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32,00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20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SUPPER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22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23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6208581" y="2062764"/>
            <a:ext cx="2320737" cy="3950341"/>
            <a:chOff x="2104701" y="1903920"/>
            <a:chExt cx="2320737" cy="3950341"/>
          </a:xfrm>
        </p:grpSpPr>
        <p:sp>
          <p:nvSpPr>
            <p:cNvPr id="27" name="Rectangle 26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42,00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29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PRO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1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2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8701956" y="2062764"/>
            <a:ext cx="2320737" cy="3950341"/>
            <a:chOff x="2104701" y="1903920"/>
            <a:chExt cx="2320737" cy="3950341"/>
          </a:xfrm>
        </p:grpSpPr>
        <p:sp>
          <p:nvSpPr>
            <p:cNvPr id="36" name="Rectangle 35"/>
            <p:cNvSpPr/>
            <p:nvPr/>
          </p:nvSpPr>
          <p:spPr>
            <a:xfrm>
              <a:off x="2104701" y="1903920"/>
              <a:ext cx="2320737" cy="3950341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itle 3"/>
            <p:cNvSpPr txBox="1">
              <a:spLocks/>
            </p:cNvSpPr>
            <p:nvPr/>
          </p:nvSpPr>
          <p:spPr>
            <a:xfrm>
              <a:off x="2241921" y="2373787"/>
              <a:ext cx="2046298" cy="54801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4000" baseline="30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$</a:t>
              </a:r>
              <a:r>
                <a:rPr lang="en-US" sz="4000" dirty="0" smtClean="0">
                  <a:latin typeface="Playfair Display SC Black" charset="0"/>
                  <a:ea typeface="Playfair Display SC Black" charset="0"/>
                  <a:cs typeface="Playfair Display SC Black" charset="0"/>
                </a:rPr>
                <a:t>52,00</a:t>
              </a:r>
              <a:endParaRPr lang="en-US" sz="4000" dirty="0">
                <a:solidFill>
                  <a:schemeClr val="accent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38" name="Title 3"/>
            <p:cNvSpPr txBox="1">
              <a:spLocks/>
            </p:cNvSpPr>
            <p:nvPr/>
          </p:nvSpPr>
          <p:spPr>
            <a:xfrm>
              <a:off x="2241921" y="2897433"/>
              <a:ext cx="2046298" cy="297142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ctr"/>
              <a:r>
                <a:rPr lang="en-US" sz="1200" b="0" i="1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Per Month</a:t>
              </a:r>
              <a:endParaRPr lang="en-US" sz="1200" b="0" i="1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241921" y="2085481"/>
              <a:ext cx="2046299" cy="387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600" dirty="0" smtClean="0">
                  <a:solidFill>
                    <a:schemeClr val="tx1">
                      <a:alpha val="3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FULL</a:t>
              </a:r>
              <a:endParaRPr lang="en-US" sz="1600" dirty="0">
                <a:solidFill>
                  <a:schemeClr val="tx1">
                    <a:alpha val="3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40" name="Title 3"/>
            <p:cNvSpPr txBox="1">
              <a:spLocks/>
            </p:cNvSpPr>
            <p:nvPr/>
          </p:nvSpPr>
          <p:spPr>
            <a:xfrm>
              <a:off x="2241922" y="3355150"/>
              <a:ext cx="1289553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en-US" sz="1400" b="0" dirty="0" err="1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Diskspace</a:t>
              </a:r>
              <a:endParaRPr lang="en-US" sz="1400" b="0" dirty="0" smtClean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Bandwidth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Domains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Emails</a:t>
              </a:r>
            </a:p>
            <a:p>
              <a:pPr>
                <a:lnSpc>
                  <a:spcPct val="150000"/>
                </a:lnSpc>
              </a:pPr>
              <a:r>
                <a:rPr lang="en-US" sz="1400" b="0" dirty="0" smtClean="0">
                  <a:solidFill>
                    <a:schemeClr val="tx1">
                      <a:alpha val="50000"/>
                    </a:schemeClr>
                  </a:solidFill>
                  <a:latin typeface="Playfair Display SC" charset="0"/>
                  <a:ea typeface="Playfair Display SC" charset="0"/>
                  <a:cs typeface="Playfair Display SC" charset="0"/>
                </a:rPr>
                <a:t>Support</a:t>
              </a:r>
              <a:endParaRPr lang="en-US" sz="1400" b="0" dirty="0">
                <a:solidFill>
                  <a:schemeClr val="tx1">
                    <a:alpha val="50000"/>
                  </a:schemeClr>
                </a:solidFill>
                <a:latin typeface="Playfair Display SC" charset="0"/>
                <a:ea typeface="Playfair Display SC" charset="0"/>
                <a:cs typeface="Playfair Display SC" charset="0"/>
              </a:endParaRPr>
            </a:p>
          </p:txBody>
        </p:sp>
        <p:sp>
          <p:nvSpPr>
            <p:cNvPr id="41" name="Title 3"/>
            <p:cNvSpPr txBox="1">
              <a:spLocks/>
            </p:cNvSpPr>
            <p:nvPr/>
          </p:nvSpPr>
          <p:spPr>
            <a:xfrm>
              <a:off x="3047998" y="3355150"/>
              <a:ext cx="1240221" cy="1773895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1" i="0" kern="1200">
                  <a:solidFill>
                    <a:schemeClr val="tx1"/>
                  </a:solidFill>
                  <a:latin typeface="Source Sans Pro Black" charset="0"/>
                  <a:ea typeface="Source Sans Pro Black" charset="0"/>
                  <a:cs typeface="Source Sans Pro Black" charset="0"/>
                </a:defRPr>
              </a:lvl1pPr>
            </a:lstStyle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0 GB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2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10</a:t>
              </a:r>
            </a:p>
            <a:p>
              <a:pPr algn="r">
                <a:lnSpc>
                  <a:spcPct val="150000"/>
                </a:lnSpc>
              </a:pPr>
              <a:r>
                <a:rPr lang="en-US" sz="1400" dirty="0" smtClean="0">
                  <a:solidFill>
                    <a:schemeClr val="tx1">
                      <a:alpha val="57000"/>
                    </a:schemeClr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None</a:t>
              </a:r>
              <a:endParaRPr lang="en-US" sz="1400" dirty="0">
                <a:solidFill>
                  <a:schemeClr val="tx1">
                    <a:alpha val="57000"/>
                  </a:schemeClr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216850" y="5309089"/>
              <a:ext cx="2102899" cy="423980"/>
            </a:xfrm>
            <a:prstGeom prst="rect">
              <a:avLst/>
            </a:prstGeom>
            <a:solidFill>
              <a:schemeClr val="bg1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smtClean="0">
                  <a:solidFill>
                    <a:schemeClr val="tx1"/>
                  </a:solidFill>
                  <a:latin typeface="Playfair Display SC Black" charset="0"/>
                  <a:ea typeface="Playfair Display SC Black" charset="0"/>
                  <a:cs typeface="Playfair Display SC Black" charset="0"/>
                </a:rPr>
                <a:t>Start</a:t>
              </a:r>
              <a:endParaRPr lang="en-US" b="1">
                <a:solidFill>
                  <a:schemeClr val="tx1"/>
                </a:solidFill>
                <a:latin typeface="Playfair Display SC Black" charset="0"/>
                <a:ea typeface="Playfair Display SC Black" charset="0"/>
                <a:cs typeface="Playfair Display SC Black" charset="0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2326464" y="3273660"/>
              <a:ext cx="18671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56898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322092" y="2771298"/>
            <a:ext cx="2585399" cy="3194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took a galley of type and scrambled it to make a type specimen book. It has survived not only five centuries,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81206" flipH="1">
            <a:off x="7639092" y="-150744"/>
            <a:ext cx="1138782" cy="7518105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Our</a:t>
            </a:r>
          </a:p>
          <a:p>
            <a:pPr algn="l"/>
            <a:r>
              <a:rPr lang="en-US" sz="6600" dirty="0" smtClean="0"/>
              <a:t>Services</a:t>
            </a:r>
            <a:endParaRPr lang="en-US" sz="6600" dirty="0"/>
          </a:p>
        </p:txBody>
      </p:sp>
    </p:spTree>
    <p:extLst>
      <p:ext uri="{BB962C8B-B14F-4D97-AF65-F5344CB8AC3E}">
        <p14:creationId xmlns:p14="http://schemas.microsoft.com/office/powerpoint/2010/main" val="1543324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263083" y="3509742"/>
            <a:ext cx="1138782" cy="294479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5478892" y="3509742"/>
            <a:ext cx="1138782" cy="294479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8694703" y="3509743"/>
            <a:ext cx="1138782" cy="294479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Our Services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259005" y="4587739"/>
            <a:ext cx="3045869" cy="1403274"/>
            <a:chOff x="1259005" y="4587739"/>
            <a:chExt cx="3045869" cy="1403274"/>
          </a:xfrm>
        </p:grpSpPr>
        <p:sp>
          <p:nvSpPr>
            <p:cNvPr id="12" name="TextBox 11"/>
            <p:cNvSpPr txBox="1"/>
            <p:nvPr/>
          </p:nvSpPr>
          <p:spPr>
            <a:xfrm>
              <a:off x="1259006" y="523388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3" name="Title 4"/>
            <p:cNvSpPr txBox="1">
              <a:spLocks/>
            </p:cNvSpPr>
            <p:nvPr/>
          </p:nvSpPr>
          <p:spPr>
            <a:xfrm>
              <a:off x="1259005" y="458773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1363312" y="504165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4474814" y="4587739"/>
            <a:ext cx="3045869" cy="1403274"/>
            <a:chOff x="4474814" y="4587739"/>
            <a:chExt cx="3045869" cy="1403274"/>
          </a:xfrm>
        </p:grpSpPr>
        <p:sp>
          <p:nvSpPr>
            <p:cNvPr id="15" name="TextBox 14"/>
            <p:cNvSpPr txBox="1"/>
            <p:nvPr/>
          </p:nvSpPr>
          <p:spPr>
            <a:xfrm>
              <a:off x="4474815" y="523388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4474814" y="458773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Web Design</a:t>
              </a:r>
              <a:endParaRPr lang="en-US" sz="2000" dirty="0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4579121" y="504165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7690625" y="4587739"/>
            <a:ext cx="3045869" cy="1403274"/>
            <a:chOff x="7690625" y="4587739"/>
            <a:chExt cx="3045869" cy="1403274"/>
          </a:xfrm>
        </p:grpSpPr>
        <p:sp>
          <p:nvSpPr>
            <p:cNvPr id="18" name="TextBox 17"/>
            <p:cNvSpPr txBox="1"/>
            <p:nvPr/>
          </p:nvSpPr>
          <p:spPr>
            <a:xfrm>
              <a:off x="7690626" y="523388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9" name="Title 4"/>
            <p:cNvSpPr txBox="1">
              <a:spLocks/>
            </p:cNvSpPr>
            <p:nvPr/>
          </p:nvSpPr>
          <p:spPr>
            <a:xfrm>
              <a:off x="7690625" y="458773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Effective ads</a:t>
              </a:r>
              <a:endParaRPr lang="en-US" sz="2000" dirty="0"/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7794932" y="504165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Picture Placeholder 10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0985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734044" y="1946221"/>
            <a:ext cx="6427044" cy="3129213"/>
            <a:chOff x="734044" y="1946221"/>
            <a:chExt cx="6427044" cy="3129213"/>
          </a:xfrm>
        </p:grpSpPr>
        <p:sp>
          <p:nvSpPr>
            <p:cNvPr id="6" name="Parallelogram 5"/>
            <p:cNvSpPr/>
            <p:nvPr/>
          </p:nvSpPr>
          <p:spPr>
            <a:xfrm>
              <a:off x="734044" y="2893017"/>
              <a:ext cx="2881026" cy="767476"/>
            </a:xfrm>
            <a:prstGeom prst="parallelogram">
              <a:avLst/>
            </a:prstGeom>
            <a:solidFill>
              <a:schemeClr val="tx1"/>
            </a:solidFill>
            <a:ln>
              <a:noFill/>
            </a:ln>
            <a:effectLst>
              <a:outerShdw blurRad="203200" sx="102000" sy="102000" algn="ctr" rotWithShape="0">
                <a:prstClr val="black">
                  <a:alpha val="3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2000" b="1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7" name="Title 4"/>
            <p:cNvSpPr txBox="1">
              <a:spLocks/>
            </p:cNvSpPr>
            <p:nvPr/>
          </p:nvSpPr>
          <p:spPr>
            <a:xfrm>
              <a:off x="838199" y="1946221"/>
              <a:ext cx="6322889" cy="3129213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>
                <a:lnSpc>
                  <a:spcPct val="100000"/>
                </a:lnSpc>
              </a:pPr>
              <a:r>
                <a:rPr lang="en-US" sz="5400" b="1" dirty="0" smtClean="0"/>
                <a:t>Amazing</a:t>
              </a:r>
            </a:p>
            <a:p>
              <a:pPr algn="l">
                <a:lnSpc>
                  <a:spcPct val="100000"/>
                </a:lnSpc>
              </a:pPr>
              <a:r>
                <a:rPr lang="en-US" sz="5400" b="1" dirty="0" smtClean="0">
                  <a:solidFill>
                    <a:schemeClr val="bg1"/>
                  </a:solidFill>
                </a:rPr>
                <a:t>Service </a:t>
              </a:r>
            </a:p>
            <a:p>
              <a:pPr algn="l">
                <a:lnSpc>
                  <a:spcPct val="100000"/>
                </a:lnSpc>
              </a:pPr>
              <a:r>
                <a:rPr lang="en-US" sz="5400" b="1" dirty="0" smtClean="0"/>
                <a:t>text of.</a:t>
              </a:r>
              <a:endParaRPr lang="en-US" sz="5400" b="1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38200" y="163844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904637" y="4598364"/>
            <a:ext cx="1961838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30539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8" grpId="0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943172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9" name="Title 4"/>
          <p:cNvSpPr txBox="1">
            <a:spLocks/>
          </p:cNvSpPr>
          <p:nvPr/>
        </p:nvSpPr>
        <p:spPr>
          <a:xfrm>
            <a:off x="1943171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Company Start</a:t>
            </a:r>
            <a:endParaRPr lang="en-US" sz="2000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2047478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833001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943171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2006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026229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8" name="Title 4"/>
          <p:cNvSpPr txBox="1">
            <a:spLocks/>
          </p:cNvSpPr>
          <p:nvPr/>
        </p:nvSpPr>
        <p:spPr>
          <a:xfrm>
            <a:off x="7026228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9" name="Straight Connector 18"/>
          <p:cNvCxnSpPr/>
          <p:nvPr/>
        </p:nvCxnSpPr>
        <p:spPr>
          <a:xfrm>
            <a:off x="9101147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954850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2009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848206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4" name="Straight Connector 23"/>
          <p:cNvCxnSpPr/>
          <p:nvPr/>
        </p:nvCxnSpPr>
        <p:spPr>
          <a:xfrm>
            <a:off x="5151621" y="3683206"/>
            <a:ext cx="1443210" cy="0"/>
          </a:xfrm>
          <a:prstGeom prst="line">
            <a:avLst/>
          </a:prstGeom>
          <a:ln w="25400">
            <a:solidFill>
              <a:schemeClr val="accent2">
                <a:alpha val="2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5912982" y="1108155"/>
            <a:ext cx="0" cy="5749845"/>
          </a:xfrm>
          <a:prstGeom prst="line">
            <a:avLst/>
          </a:prstGeom>
          <a:ln w="25400">
            <a:solidFill>
              <a:schemeClr val="accent2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itle 4"/>
          <p:cNvSpPr txBox="1">
            <a:spLocks/>
          </p:cNvSpPr>
          <p:nvPr/>
        </p:nvSpPr>
        <p:spPr>
          <a:xfrm>
            <a:off x="3276347" y="403500"/>
            <a:ext cx="5278821" cy="493884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3200" smtClean="0"/>
              <a:t>History</a:t>
            </a:r>
            <a:endParaRPr lang="en-US" sz="3200" dirty="0"/>
          </a:p>
        </p:txBody>
      </p:sp>
      <p:sp>
        <p:nvSpPr>
          <p:cNvPr id="32" name="Oval 31"/>
          <p:cNvSpPr/>
          <p:nvPr/>
        </p:nvSpPr>
        <p:spPr>
          <a:xfrm>
            <a:off x="5847697" y="1042870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811140" y="5123032"/>
            <a:ext cx="1138782" cy="3154116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826346" y="5123032"/>
            <a:ext cx="1138782" cy="315411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95311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5151621" y="3683206"/>
            <a:ext cx="1443210" cy="0"/>
          </a:xfrm>
          <a:prstGeom prst="line">
            <a:avLst/>
          </a:prstGeom>
          <a:ln w="25400">
            <a:solidFill>
              <a:schemeClr val="accent2">
                <a:alpha val="2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5912982" y="0"/>
            <a:ext cx="0" cy="6858001"/>
          </a:xfrm>
          <a:prstGeom prst="line">
            <a:avLst/>
          </a:prstGeom>
          <a:ln w="25400">
            <a:solidFill>
              <a:schemeClr val="accent2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936084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1936083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2040390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825913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7019141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2" name="Title 4"/>
          <p:cNvSpPr txBox="1">
            <a:spLocks/>
          </p:cNvSpPr>
          <p:nvPr/>
        </p:nvSpPr>
        <p:spPr>
          <a:xfrm>
            <a:off x="7019140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9094059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6841118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943171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2011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954850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2012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811140" y="5123032"/>
            <a:ext cx="1138782" cy="315411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826346" y="5123032"/>
            <a:ext cx="1138782" cy="315411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5640030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5151621" y="3683206"/>
            <a:ext cx="1443210" cy="0"/>
          </a:xfrm>
          <a:prstGeom prst="line">
            <a:avLst/>
          </a:prstGeom>
          <a:ln w="25400">
            <a:solidFill>
              <a:schemeClr val="accent2">
                <a:alpha val="20000"/>
              </a:schemeClr>
            </a:solidFill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 flipV="1">
            <a:off x="5912982" y="1"/>
            <a:ext cx="0" cy="6209413"/>
          </a:xfrm>
          <a:prstGeom prst="line">
            <a:avLst/>
          </a:prstGeom>
          <a:ln w="25400">
            <a:solidFill>
              <a:schemeClr val="accent2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936084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7" name="Title 4"/>
          <p:cNvSpPr txBox="1">
            <a:spLocks/>
          </p:cNvSpPr>
          <p:nvPr/>
        </p:nvSpPr>
        <p:spPr>
          <a:xfrm>
            <a:off x="1936083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8" name="Straight Connector 7"/>
          <p:cNvCxnSpPr/>
          <p:nvPr/>
        </p:nvCxnSpPr>
        <p:spPr>
          <a:xfrm>
            <a:off x="2040390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/>
          <p:cNvSpPr/>
          <p:nvPr/>
        </p:nvSpPr>
        <p:spPr>
          <a:xfrm>
            <a:off x="1825913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019141" y="4829980"/>
            <a:ext cx="280510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7019140" y="4183836"/>
            <a:ext cx="2805100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/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2" name="Straight Connector 11"/>
          <p:cNvCxnSpPr/>
          <p:nvPr/>
        </p:nvCxnSpPr>
        <p:spPr>
          <a:xfrm>
            <a:off x="9094059" y="4637755"/>
            <a:ext cx="613064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841118" y="1253986"/>
            <a:ext cx="3124589" cy="4858439"/>
          </a:xfrm>
          <a:prstGeom prst="rect">
            <a:avLst/>
          </a:prstGeom>
          <a:noFill/>
          <a:ln w="25400"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27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943171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2014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954850" y="1108155"/>
            <a:ext cx="197361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8800" b="1" dirty="0" smtClean="0">
                <a:solidFill>
                  <a:schemeClr val="tx1">
                    <a:alpha val="2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2016</a:t>
            </a:r>
            <a:endParaRPr lang="en-US" sz="8800" b="1" dirty="0">
              <a:solidFill>
                <a:schemeClr val="tx1">
                  <a:alpha val="2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847697" y="6112425"/>
            <a:ext cx="130570" cy="13057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811140" y="5123032"/>
            <a:ext cx="1138782" cy="315411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826346" y="5123032"/>
            <a:ext cx="1138782" cy="3154116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89934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1315090" y="4043507"/>
            <a:ext cx="4708990" cy="2998318"/>
            <a:chOff x="1315090" y="4043507"/>
            <a:chExt cx="4708990" cy="2998318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100194" y="4117939"/>
              <a:ext cx="1138782" cy="4708989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1315091" y="4043507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04085" y="489954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2204084" y="425339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2308391" y="470731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ectangle 25"/>
            <p:cNvSpPr/>
            <p:nvPr/>
          </p:nvSpPr>
          <p:spPr>
            <a:xfrm>
              <a:off x="1476648" y="4253399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!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195317" y="1999299"/>
            <a:ext cx="4715014" cy="3005473"/>
            <a:chOff x="6195317" y="1999299"/>
            <a:chExt cx="4715014" cy="3005473"/>
          </a:xfrm>
        </p:grpSpPr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986446" y="2080886"/>
              <a:ext cx="1138782" cy="4708989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>
            <a:xfrm>
              <a:off x="6195317" y="1999299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002085" y="2845738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7002084" y="2199594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Presentation Template</a:t>
              </a:r>
              <a:endParaRPr lang="en-US" sz="2000" dirty="0"/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9335884" y="265351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ectangle 26"/>
            <p:cNvSpPr/>
            <p:nvPr/>
          </p:nvSpPr>
          <p:spPr>
            <a:xfrm>
              <a:off x="10089048" y="2215748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^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195316" y="4043507"/>
            <a:ext cx="4715015" cy="2998319"/>
            <a:chOff x="6195316" y="4043507"/>
            <a:chExt cx="4715015" cy="2998319"/>
          </a:xfrm>
        </p:grpSpPr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986446" y="4117940"/>
              <a:ext cx="1138782" cy="4708989"/>
            </a:xfrm>
            <a:prstGeom prst="rect">
              <a:avLst/>
            </a:prstGeom>
          </p:spPr>
        </p:pic>
        <p:sp>
          <p:nvSpPr>
            <p:cNvPr id="8" name="Rectangle 7"/>
            <p:cNvSpPr/>
            <p:nvPr/>
          </p:nvSpPr>
          <p:spPr>
            <a:xfrm>
              <a:off x="6195316" y="4043507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002085" y="4899543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7002084" y="4253399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Supporting</a:t>
              </a:r>
              <a:endParaRPr lang="en-US" sz="2000" dirty="0"/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9335884" y="4707318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Rectangle 27"/>
            <p:cNvSpPr/>
            <p:nvPr/>
          </p:nvSpPr>
          <p:spPr>
            <a:xfrm>
              <a:off x="10089048" y="4253399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315090" y="1999299"/>
            <a:ext cx="4708991" cy="3005472"/>
            <a:chOff x="1315090" y="1999299"/>
            <a:chExt cx="4708991" cy="3005472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100194" y="2080885"/>
              <a:ext cx="1138782" cy="4708989"/>
            </a:xfrm>
            <a:prstGeom prst="rect">
              <a:avLst/>
            </a:prstGeom>
          </p:spPr>
        </p:pic>
        <p:sp>
          <p:nvSpPr>
            <p:cNvPr id="5" name="Rectangle 4"/>
            <p:cNvSpPr/>
            <p:nvPr/>
          </p:nvSpPr>
          <p:spPr>
            <a:xfrm>
              <a:off x="1315092" y="1999299"/>
              <a:ext cx="4708989" cy="1848650"/>
            </a:xfrm>
            <a:prstGeom prst="rect">
              <a:avLst/>
            </a:prstGeom>
            <a:noFill/>
            <a:ln w="1270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27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204085" y="2845738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dummy.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2204084" y="2199594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Web Design</a:t>
              </a:r>
              <a:endParaRPr lang="en-US" sz="2000" dirty="0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2308391" y="2653513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Rectangle 24"/>
            <p:cNvSpPr/>
            <p:nvPr/>
          </p:nvSpPr>
          <p:spPr>
            <a:xfrm>
              <a:off x="1476648" y="2215748"/>
              <a:ext cx="697627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325870" y="65047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</a:t>
            </a:r>
            <a:r>
              <a:rPr lang="en-US" dirty="0"/>
              <a:t>W</a:t>
            </a:r>
            <a:r>
              <a:rPr lang="en-US" dirty="0" smtClean="0"/>
              <a:t>e do it</a:t>
            </a:r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5002615" y="2797811"/>
            <a:ext cx="2239766" cy="2239766"/>
            <a:chOff x="4989363" y="2797811"/>
            <a:chExt cx="2239766" cy="2239766"/>
          </a:xfrm>
        </p:grpSpPr>
        <p:sp>
          <p:nvSpPr>
            <p:cNvPr id="4" name="Oval 3"/>
            <p:cNvSpPr/>
            <p:nvPr/>
          </p:nvSpPr>
          <p:spPr>
            <a:xfrm>
              <a:off x="4989363" y="2797811"/>
              <a:ext cx="2239766" cy="2239766"/>
            </a:xfrm>
            <a:prstGeom prst="ellipse">
              <a:avLst/>
            </a:prstGeom>
            <a:solidFill>
              <a:schemeClr val="bg1">
                <a:alpha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331553" y="3032539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smtClean="0">
                  <a:latin typeface="Bebas Neue" charset="0"/>
                  <a:ea typeface="Bebas Neue" charset="0"/>
                  <a:cs typeface="Bebas Neue" charset="0"/>
                </a:rPr>
                <a:t>01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283259" y="3032539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latin typeface="Bebas Neue" charset="0"/>
                  <a:ea typeface="Bebas Neue" charset="0"/>
                  <a:cs typeface="Bebas Neue" charset="0"/>
                </a:rPr>
                <a:t>02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331553" y="4056846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latin typeface="Bebas Neue" charset="0"/>
                  <a:ea typeface="Bebas Neue" charset="0"/>
                  <a:cs typeface="Bebas Neue" charset="0"/>
                </a:rPr>
                <a:t>03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283259" y="4056846"/>
              <a:ext cx="67197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latin typeface="Bebas Neue" charset="0"/>
                  <a:ea typeface="Bebas Neue" charset="0"/>
                  <a:cs typeface="Bebas Neue" charset="0"/>
                </a:rPr>
                <a:t>04</a:t>
              </a:r>
              <a:endParaRPr lang="en-US" sz="4800" b="1" dirty="0">
                <a:latin typeface="Bebas Neue" charset="0"/>
                <a:ea typeface="Bebas Neue" charset="0"/>
                <a:cs typeface="Bebas Neue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27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22"/>
          <p:cNvSpPr/>
          <p:nvPr/>
        </p:nvSpPr>
        <p:spPr>
          <a:xfrm rot="8100000">
            <a:off x="4838712" y="1093861"/>
            <a:ext cx="2165893" cy="2330996"/>
          </a:xfrm>
          <a:custGeom>
            <a:avLst/>
            <a:gdLst>
              <a:gd name="connsiteX0" fmla="*/ 98104 w 2043321"/>
              <a:gd name="connsiteY0" fmla="*/ 1817028 h 2199080"/>
              <a:gd name="connsiteX1" fmla="*/ 100733 w 2043321"/>
              <a:gd name="connsiteY1" fmla="*/ 1819654 h 2199080"/>
              <a:gd name="connsiteX2" fmla="*/ 100295 w 2043321"/>
              <a:gd name="connsiteY2" fmla="*/ 1820310 h 2199080"/>
              <a:gd name="connsiteX3" fmla="*/ 98104 w 2043321"/>
              <a:gd name="connsiteY3" fmla="*/ 1817028 h 2199080"/>
              <a:gd name="connsiteX4" fmla="*/ 318973 w 2043321"/>
              <a:gd name="connsiteY4" fmla="*/ 225648 h 2199080"/>
              <a:gd name="connsiteX5" fmla="*/ 317160 w 2043321"/>
              <a:gd name="connsiteY5" fmla="*/ 228408 h 2199080"/>
              <a:gd name="connsiteX6" fmla="*/ 316240 w 2043321"/>
              <a:gd name="connsiteY6" fmla="*/ 226569 h 2199080"/>
              <a:gd name="connsiteX7" fmla="*/ 316270 w 2043321"/>
              <a:gd name="connsiteY7" fmla="*/ 226562 h 2199080"/>
              <a:gd name="connsiteX8" fmla="*/ 308397 w 2043321"/>
              <a:gd name="connsiteY8" fmla="*/ 206526 h 2199080"/>
              <a:gd name="connsiteX9" fmla="*/ 312779 w 2043321"/>
              <a:gd name="connsiteY9" fmla="*/ 215279 h 2199080"/>
              <a:gd name="connsiteX10" fmla="*/ 312779 w 2043321"/>
              <a:gd name="connsiteY10" fmla="*/ 219655 h 2199080"/>
              <a:gd name="connsiteX11" fmla="*/ 313326 w 2043321"/>
              <a:gd name="connsiteY11" fmla="*/ 220749 h 2199080"/>
              <a:gd name="connsiteX12" fmla="*/ 316240 w 2043321"/>
              <a:gd name="connsiteY12" fmla="*/ 226569 h 2199080"/>
              <a:gd name="connsiteX13" fmla="*/ 308397 w 2043321"/>
              <a:gd name="connsiteY13" fmla="*/ 228408 h 2199080"/>
              <a:gd name="connsiteX14" fmla="*/ 242681 w 2043321"/>
              <a:gd name="connsiteY14" fmla="*/ 280924 h 2199080"/>
              <a:gd name="connsiteX15" fmla="*/ 203251 w 2043321"/>
              <a:gd name="connsiteY15" fmla="*/ 320312 h 2199080"/>
              <a:gd name="connsiteX16" fmla="*/ 137534 w 2043321"/>
              <a:gd name="connsiteY16" fmla="*/ 364075 h 2199080"/>
              <a:gd name="connsiteX17" fmla="*/ 176964 w 2043321"/>
              <a:gd name="connsiteY17" fmla="*/ 307182 h 2199080"/>
              <a:gd name="connsiteX18" fmla="*/ 141915 w 2043321"/>
              <a:gd name="connsiteY18" fmla="*/ 315935 h 2199080"/>
              <a:gd name="connsiteX19" fmla="*/ 111247 w 2043321"/>
              <a:gd name="connsiteY19" fmla="*/ 324688 h 2199080"/>
              <a:gd name="connsiteX20" fmla="*/ 128772 w 2043321"/>
              <a:gd name="connsiteY20" fmla="*/ 302806 h 2199080"/>
              <a:gd name="connsiteX21" fmla="*/ 137534 w 2043321"/>
              <a:gd name="connsiteY21" fmla="*/ 311559 h 2199080"/>
              <a:gd name="connsiteX22" fmla="*/ 159439 w 2043321"/>
              <a:gd name="connsiteY22" fmla="*/ 280924 h 2199080"/>
              <a:gd name="connsiteX23" fmla="*/ 163821 w 2043321"/>
              <a:gd name="connsiteY23" fmla="*/ 289677 h 2199080"/>
              <a:gd name="connsiteX24" fmla="*/ 194489 w 2043321"/>
              <a:gd name="connsiteY24" fmla="*/ 272172 h 2199080"/>
              <a:gd name="connsiteX25" fmla="*/ 198870 w 2043321"/>
              <a:gd name="connsiteY25" fmla="*/ 272172 h 2199080"/>
              <a:gd name="connsiteX26" fmla="*/ 185726 w 2043321"/>
              <a:gd name="connsiteY26" fmla="*/ 307182 h 2199080"/>
              <a:gd name="connsiteX27" fmla="*/ 212013 w 2043321"/>
              <a:gd name="connsiteY27" fmla="*/ 254666 h 2199080"/>
              <a:gd name="connsiteX28" fmla="*/ 255824 w 2043321"/>
              <a:gd name="connsiteY28" fmla="*/ 232784 h 2199080"/>
              <a:gd name="connsiteX29" fmla="*/ 255824 w 2043321"/>
              <a:gd name="connsiteY29" fmla="*/ 241537 h 2199080"/>
              <a:gd name="connsiteX30" fmla="*/ 260205 w 2043321"/>
              <a:gd name="connsiteY30" fmla="*/ 250290 h 2199080"/>
              <a:gd name="connsiteX31" fmla="*/ 299636 w 2043321"/>
              <a:gd name="connsiteY31" fmla="*/ 215279 h 2199080"/>
              <a:gd name="connsiteX32" fmla="*/ 308397 w 2043321"/>
              <a:gd name="connsiteY32" fmla="*/ 206526 h 2199080"/>
              <a:gd name="connsiteX33" fmla="*/ 993454 w 2043321"/>
              <a:gd name="connsiteY33" fmla="*/ 511 h 2199080"/>
              <a:gd name="connsiteX34" fmla="*/ 1044426 w 2043321"/>
              <a:gd name="connsiteY34" fmla="*/ 5213 h 2199080"/>
              <a:gd name="connsiteX35" fmla="*/ 1040045 w 2043321"/>
              <a:gd name="connsiteY35" fmla="*/ 22719 h 2199080"/>
              <a:gd name="connsiteX36" fmla="*/ 1066331 w 2043321"/>
              <a:gd name="connsiteY36" fmla="*/ 22719 h 2199080"/>
              <a:gd name="connsiteX37" fmla="*/ 1066331 w 2043321"/>
              <a:gd name="connsiteY37" fmla="*/ 18343 h 2199080"/>
              <a:gd name="connsiteX38" fmla="*/ 1088237 w 2043321"/>
              <a:gd name="connsiteY38" fmla="*/ 35848 h 2199080"/>
              <a:gd name="connsiteX39" fmla="*/ 1105762 w 2043321"/>
              <a:gd name="connsiteY39" fmla="*/ 31472 h 2199080"/>
              <a:gd name="connsiteX40" fmla="*/ 1180241 w 2043321"/>
              <a:gd name="connsiteY40" fmla="*/ 66483 h 2199080"/>
              <a:gd name="connsiteX41" fmla="*/ 1202146 w 2043321"/>
              <a:gd name="connsiteY41" fmla="*/ 75235 h 2199080"/>
              <a:gd name="connsiteX42" fmla="*/ 1210909 w 2043321"/>
              <a:gd name="connsiteY42" fmla="*/ 83988 h 2199080"/>
              <a:gd name="connsiteX43" fmla="*/ 1219671 w 2043321"/>
              <a:gd name="connsiteY43" fmla="*/ 66483 h 2199080"/>
              <a:gd name="connsiteX44" fmla="*/ 1259101 w 2043321"/>
              <a:gd name="connsiteY44" fmla="*/ 123376 h 2199080"/>
              <a:gd name="connsiteX45" fmla="*/ 1294150 w 2043321"/>
              <a:gd name="connsiteY45" fmla="*/ 118999 h 2199080"/>
              <a:gd name="connsiteX46" fmla="*/ 1250339 w 2043321"/>
              <a:gd name="connsiteY46" fmla="*/ 92741 h 2199080"/>
              <a:gd name="connsiteX47" fmla="*/ 1276625 w 2043321"/>
              <a:gd name="connsiteY47" fmla="*/ 92741 h 2199080"/>
              <a:gd name="connsiteX48" fmla="*/ 1342342 w 2043321"/>
              <a:gd name="connsiteY48" fmla="*/ 123376 h 2199080"/>
              <a:gd name="connsiteX49" fmla="*/ 1438727 w 2043321"/>
              <a:gd name="connsiteY49" fmla="*/ 171515 h 2199080"/>
              <a:gd name="connsiteX50" fmla="*/ 1565779 w 2043321"/>
              <a:gd name="connsiteY50" fmla="*/ 228408 h 2199080"/>
              <a:gd name="connsiteX51" fmla="*/ 1697213 w 2043321"/>
              <a:gd name="connsiteY51" fmla="*/ 311559 h 2199080"/>
              <a:gd name="connsiteX52" fmla="*/ 1732262 w 2043321"/>
              <a:gd name="connsiteY52" fmla="*/ 337817 h 2199080"/>
              <a:gd name="connsiteX53" fmla="*/ 1758549 w 2043321"/>
              <a:gd name="connsiteY53" fmla="*/ 359699 h 2199080"/>
              <a:gd name="connsiteX54" fmla="*/ 1758549 w 2043321"/>
              <a:gd name="connsiteY54" fmla="*/ 364075 h 2199080"/>
              <a:gd name="connsiteX55" fmla="*/ 1841790 w 2043321"/>
              <a:gd name="connsiteY55" fmla="*/ 460355 h 2199080"/>
              <a:gd name="connsiteX56" fmla="*/ 1929412 w 2043321"/>
              <a:gd name="connsiteY56" fmla="*/ 569765 h 2199080"/>
              <a:gd name="connsiteX57" fmla="*/ 1995129 w 2043321"/>
              <a:gd name="connsiteY57" fmla="*/ 718561 h 2199080"/>
              <a:gd name="connsiteX58" fmla="*/ 1999510 w 2043321"/>
              <a:gd name="connsiteY58" fmla="*/ 718561 h 2199080"/>
              <a:gd name="connsiteX59" fmla="*/ 2008273 w 2043321"/>
              <a:gd name="connsiteY59" fmla="*/ 784206 h 2199080"/>
              <a:gd name="connsiteX60" fmla="*/ 2025797 w 2043321"/>
              <a:gd name="connsiteY60" fmla="*/ 849852 h 2199080"/>
              <a:gd name="connsiteX61" fmla="*/ 2034559 w 2043321"/>
              <a:gd name="connsiteY61" fmla="*/ 954885 h 2199080"/>
              <a:gd name="connsiteX62" fmla="*/ 2043321 w 2043321"/>
              <a:gd name="connsiteY62" fmla="*/ 1020530 h 2199080"/>
              <a:gd name="connsiteX63" fmla="*/ 2043321 w 2043321"/>
              <a:gd name="connsiteY63" fmla="*/ 1064294 h 2199080"/>
              <a:gd name="connsiteX64" fmla="*/ 2030178 w 2043321"/>
              <a:gd name="connsiteY64" fmla="*/ 1160573 h 2199080"/>
              <a:gd name="connsiteX65" fmla="*/ 2025797 w 2043321"/>
              <a:gd name="connsiteY65" fmla="*/ 1234971 h 2199080"/>
              <a:gd name="connsiteX66" fmla="*/ 1995129 w 2043321"/>
              <a:gd name="connsiteY66" fmla="*/ 1353133 h 2199080"/>
              <a:gd name="connsiteX67" fmla="*/ 1990748 w 2043321"/>
              <a:gd name="connsiteY67" fmla="*/ 1370639 h 2199080"/>
              <a:gd name="connsiteX68" fmla="*/ 1960080 w 2043321"/>
              <a:gd name="connsiteY68" fmla="*/ 1440661 h 2199080"/>
              <a:gd name="connsiteX69" fmla="*/ 1920650 w 2043321"/>
              <a:gd name="connsiteY69" fmla="*/ 1497554 h 2199080"/>
              <a:gd name="connsiteX70" fmla="*/ 1872457 w 2043321"/>
              <a:gd name="connsiteY70" fmla="*/ 1611339 h 2199080"/>
              <a:gd name="connsiteX71" fmla="*/ 1854933 w 2043321"/>
              <a:gd name="connsiteY71" fmla="*/ 1606963 h 2199080"/>
              <a:gd name="connsiteX72" fmla="*/ 1824265 w 2043321"/>
              <a:gd name="connsiteY72" fmla="*/ 1685737 h 2199080"/>
              <a:gd name="connsiteX73" fmla="*/ 1745405 w 2043321"/>
              <a:gd name="connsiteY73" fmla="*/ 1777641 h 2199080"/>
              <a:gd name="connsiteX74" fmla="*/ 1478157 w 2043321"/>
              <a:gd name="connsiteY74" fmla="*/ 2000835 h 2199080"/>
              <a:gd name="connsiteX75" fmla="*/ 1443108 w 2043321"/>
              <a:gd name="connsiteY75" fmla="*/ 2031470 h 2199080"/>
              <a:gd name="connsiteX76" fmla="*/ 1368629 w 2043321"/>
              <a:gd name="connsiteY76" fmla="*/ 2075233 h 2199080"/>
              <a:gd name="connsiteX77" fmla="*/ 1342342 w 2043321"/>
              <a:gd name="connsiteY77" fmla="*/ 2075233 h 2199080"/>
              <a:gd name="connsiteX78" fmla="*/ 1346723 w 2043321"/>
              <a:gd name="connsiteY78" fmla="*/ 2083986 h 2199080"/>
              <a:gd name="connsiteX79" fmla="*/ 1267863 w 2043321"/>
              <a:gd name="connsiteY79" fmla="*/ 2123373 h 2199080"/>
              <a:gd name="connsiteX80" fmla="*/ 1259101 w 2043321"/>
              <a:gd name="connsiteY80" fmla="*/ 2114621 h 2199080"/>
              <a:gd name="connsiteX81" fmla="*/ 1272244 w 2043321"/>
              <a:gd name="connsiteY81" fmla="*/ 2101492 h 2199080"/>
              <a:gd name="connsiteX82" fmla="*/ 1232814 w 2043321"/>
              <a:gd name="connsiteY82" fmla="*/ 2114621 h 2199080"/>
              <a:gd name="connsiteX83" fmla="*/ 1232814 w 2043321"/>
              <a:gd name="connsiteY83" fmla="*/ 2123373 h 2199080"/>
              <a:gd name="connsiteX84" fmla="*/ 1197765 w 2043321"/>
              <a:gd name="connsiteY84" fmla="*/ 2136502 h 2199080"/>
              <a:gd name="connsiteX85" fmla="*/ 1224052 w 2043321"/>
              <a:gd name="connsiteY85" fmla="*/ 2118997 h 2199080"/>
              <a:gd name="connsiteX86" fmla="*/ 1171478 w 2043321"/>
              <a:gd name="connsiteY86" fmla="*/ 2123373 h 2199080"/>
              <a:gd name="connsiteX87" fmla="*/ 1149573 w 2043321"/>
              <a:gd name="connsiteY87" fmla="*/ 2140879 h 2199080"/>
              <a:gd name="connsiteX88" fmla="*/ 1079475 w 2043321"/>
              <a:gd name="connsiteY88" fmla="*/ 2162761 h 2199080"/>
              <a:gd name="connsiteX89" fmla="*/ 1083856 w 2043321"/>
              <a:gd name="connsiteY89" fmla="*/ 2162761 h 2199080"/>
              <a:gd name="connsiteX90" fmla="*/ 1031283 w 2043321"/>
              <a:gd name="connsiteY90" fmla="*/ 2189019 h 2199080"/>
              <a:gd name="connsiteX91" fmla="*/ 1022520 w 2043321"/>
              <a:gd name="connsiteY91" fmla="*/ 2193395 h 2199080"/>
              <a:gd name="connsiteX92" fmla="*/ 689555 w 2043321"/>
              <a:gd name="connsiteY92" fmla="*/ 2189019 h 2199080"/>
              <a:gd name="connsiteX93" fmla="*/ 693936 w 2043321"/>
              <a:gd name="connsiteY93" fmla="*/ 2189019 h 2199080"/>
              <a:gd name="connsiteX94" fmla="*/ 615076 w 2043321"/>
              <a:gd name="connsiteY94" fmla="*/ 2180266 h 2199080"/>
              <a:gd name="connsiteX95" fmla="*/ 562502 w 2043321"/>
              <a:gd name="connsiteY95" fmla="*/ 2154008 h 2199080"/>
              <a:gd name="connsiteX96" fmla="*/ 501167 w 2043321"/>
              <a:gd name="connsiteY96" fmla="*/ 2154008 h 2199080"/>
              <a:gd name="connsiteX97" fmla="*/ 444213 w 2043321"/>
              <a:gd name="connsiteY97" fmla="*/ 2123373 h 2199080"/>
              <a:gd name="connsiteX98" fmla="*/ 382877 w 2043321"/>
              <a:gd name="connsiteY98" fmla="*/ 2097115 h 2199080"/>
              <a:gd name="connsiteX99" fmla="*/ 374114 w 2043321"/>
              <a:gd name="connsiteY99" fmla="*/ 2079610 h 2199080"/>
              <a:gd name="connsiteX100" fmla="*/ 365352 w 2043321"/>
              <a:gd name="connsiteY100" fmla="*/ 2097115 h 2199080"/>
              <a:gd name="connsiteX101" fmla="*/ 356590 w 2043321"/>
              <a:gd name="connsiteY101" fmla="*/ 2079610 h 2199080"/>
              <a:gd name="connsiteX102" fmla="*/ 352209 w 2043321"/>
              <a:gd name="connsiteY102" fmla="*/ 2083986 h 2199080"/>
              <a:gd name="connsiteX103" fmla="*/ 273349 w 2043321"/>
              <a:gd name="connsiteY103" fmla="*/ 2031470 h 2199080"/>
              <a:gd name="connsiteX104" fmla="*/ 330303 w 2043321"/>
              <a:gd name="connsiteY104" fmla="*/ 2053352 h 2199080"/>
              <a:gd name="connsiteX105" fmla="*/ 339066 w 2043321"/>
              <a:gd name="connsiteY105" fmla="*/ 2070857 h 2199080"/>
              <a:gd name="connsiteX106" fmla="*/ 343447 w 2043321"/>
              <a:gd name="connsiteY106" fmla="*/ 2062104 h 2199080"/>
              <a:gd name="connsiteX107" fmla="*/ 365352 w 2043321"/>
              <a:gd name="connsiteY107" fmla="*/ 2075233 h 2199080"/>
              <a:gd name="connsiteX108" fmla="*/ 382877 w 2043321"/>
              <a:gd name="connsiteY108" fmla="*/ 2053352 h 2199080"/>
              <a:gd name="connsiteX109" fmla="*/ 282111 w 2043321"/>
              <a:gd name="connsiteY109" fmla="*/ 1970201 h 2199080"/>
              <a:gd name="connsiteX110" fmla="*/ 247062 w 2043321"/>
              <a:gd name="connsiteY110" fmla="*/ 1935190 h 2199080"/>
              <a:gd name="connsiteX111" fmla="*/ 212013 w 2043321"/>
              <a:gd name="connsiteY111" fmla="*/ 1926437 h 2199080"/>
              <a:gd name="connsiteX112" fmla="*/ 216394 w 2043321"/>
              <a:gd name="connsiteY112" fmla="*/ 1917685 h 2199080"/>
              <a:gd name="connsiteX113" fmla="*/ 172583 w 2043321"/>
              <a:gd name="connsiteY113" fmla="*/ 1882674 h 2199080"/>
              <a:gd name="connsiteX114" fmla="*/ 181345 w 2043321"/>
              <a:gd name="connsiteY114" fmla="*/ 1887050 h 2199080"/>
              <a:gd name="connsiteX115" fmla="*/ 185726 w 2043321"/>
              <a:gd name="connsiteY115" fmla="*/ 1882674 h 2199080"/>
              <a:gd name="connsiteX116" fmla="*/ 115628 w 2043321"/>
              <a:gd name="connsiteY116" fmla="*/ 1834533 h 2199080"/>
              <a:gd name="connsiteX117" fmla="*/ 120010 w 2043321"/>
              <a:gd name="connsiteY117" fmla="*/ 1830157 h 2199080"/>
              <a:gd name="connsiteX118" fmla="*/ 111247 w 2043321"/>
              <a:gd name="connsiteY118" fmla="*/ 1821404 h 2199080"/>
              <a:gd name="connsiteX119" fmla="*/ 106867 w 2043321"/>
              <a:gd name="connsiteY119" fmla="*/ 1825781 h 2199080"/>
              <a:gd name="connsiteX120" fmla="*/ 105771 w 2043321"/>
              <a:gd name="connsiteY120" fmla="*/ 1824686 h 2199080"/>
              <a:gd name="connsiteX121" fmla="*/ 100733 w 2043321"/>
              <a:gd name="connsiteY121" fmla="*/ 1819654 h 2199080"/>
              <a:gd name="connsiteX122" fmla="*/ 102485 w 2043321"/>
              <a:gd name="connsiteY122" fmla="*/ 1817028 h 2199080"/>
              <a:gd name="connsiteX123" fmla="*/ 102485 w 2043321"/>
              <a:gd name="connsiteY123" fmla="*/ 1790770 h 2199080"/>
              <a:gd name="connsiteX124" fmla="*/ 67436 w 2043321"/>
              <a:gd name="connsiteY124" fmla="*/ 1768888 h 2199080"/>
              <a:gd name="connsiteX125" fmla="*/ 58674 w 2043321"/>
              <a:gd name="connsiteY125" fmla="*/ 1773264 h 2199080"/>
              <a:gd name="connsiteX126" fmla="*/ 71817 w 2043321"/>
              <a:gd name="connsiteY126" fmla="*/ 1751382 h 2199080"/>
              <a:gd name="connsiteX127" fmla="*/ 150678 w 2043321"/>
              <a:gd name="connsiteY127" fmla="*/ 1808275 h 2199080"/>
              <a:gd name="connsiteX128" fmla="*/ 181345 w 2043321"/>
              <a:gd name="connsiteY128" fmla="*/ 1817028 h 2199080"/>
              <a:gd name="connsiteX129" fmla="*/ 190108 w 2043321"/>
              <a:gd name="connsiteY129" fmla="*/ 1825781 h 2199080"/>
              <a:gd name="connsiteX130" fmla="*/ 198870 w 2043321"/>
              <a:gd name="connsiteY130" fmla="*/ 1852039 h 2199080"/>
              <a:gd name="connsiteX131" fmla="*/ 229538 w 2043321"/>
              <a:gd name="connsiteY131" fmla="*/ 1865168 h 2199080"/>
              <a:gd name="connsiteX132" fmla="*/ 190108 w 2043321"/>
              <a:gd name="connsiteY132" fmla="*/ 1873921 h 2199080"/>
              <a:gd name="connsiteX133" fmla="*/ 251443 w 2043321"/>
              <a:gd name="connsiteY133" fmla="*/ 1939566 h 2199080"/>
              <a:gd name="connsiteX134" fmla="*/ 308397 w 2043321"/>
              <a:gd name="connsiteY134" fmla="*/ 1970201 h 2199080"/>
              <a:gd name="connsiteX135" fmla="*/ 417926 w 2043321"/>
              <a:gd name="connsiteY135" fmla="*/ 2040223 h 2199080"/>
              <a:gd name="connsiteX136" fmla="*/ 422307 w 2043321"/>
              <a:gd name="connsiteY136" fmla="*/ 2048975 h 2199080"/>
              <a:gd name="connsiteX137" fmla="*/ 483643 w 2043321"/>
              <a:gd name="connsiteY137" fmla="*/ 2062104 h 2199080"/>
              <a:gd name="connsiteX138" fmla="*/ 812226 w 2043321"/>
              <a:gd name="connsiteY138" fmla="*/ 2132126 h 2199080"/>
              <a:gd name="connsiteX139" fmla="*/ 829751 w 2043321"/>
              <a:gd name="connsiteY139" fmla="*/ 2127750 h 2199080"/>
              <a:gd name="connsiteX140" fmla="*/ 877943 w 2043321"/>
              <a:gd name="connsiteY140" fmla="*/ 2127750 h 2199080"/>
              <a:gd name="connsiteX141" fmla="*/ 899849 w 2043321"/>
              <a:gd name="connsiteY141" fmla="*/ 2105868 h 2199080"/>
              <a:gd name="connsiteX142" fmla="*/ 930517 w 2043321"/>
              <a:gd name="connsiteY142" fmla="*/ 2123373 h 2199080"/>
              <a:gd name="connsiteX143" fmla="*/ 921754 w 2043321"/>
              <a:gd name="connsiteY143" fmla="*/ 2097115 h 2199080"/>
              <a:gd name="connsiteX144" fmla="*/ 939279 w 2043321"/>
              <a:gd name="connsiteY144" fmla="*/ 2114621 h 2199080"/>
              <a:gd name="connsiteX145" fmla="*/ 1000615 w 2043321"/>
              <a:gd name="connsiteY145" fmla="*/ 2097115 h 2199080"/>
              <a:gd name="connsiteX146" fmla="*/ 1000615 w 2043321"/>
              <a:gd name="connsiteY146" fmla="*/ 2088363 h 2199080"/>
              <a:gd name="connsiteX147" fmla="*/ 1035664 w 2043321"/>
              <a:gd name="connsiteY147" fmla="*/ 2088363 h 2199080"/>
              <a:gd name="connsiteX148" fmla="*/ 1066331 w 2043321"/>
              <a:gd name="connsiteY148" fmla="*/ 2066481 h 2199080"/>
              <a:gd name="connsiteX149" fmla="*/ 1092618 w 2043321"/>
              <a:gd name="connsiteY149" fmla="*/ 2079610 h 2199080"/>
              <a:gd name="connsiteX150" fmla="*/ 1153954 w 2043321"/>
              <a:gd name="connsiteY150" fmla="*/ 2066481 h 2199080"/>
              <a:gd name="connsiteX151" fmla="*/ 1180241 w 2043321"/>
              <a:gd name="connsiteY151" fmla="*/ 2044599 h 2199080"/>
              <a:gd name="connsiteX152" fmla="*/ 1219671 w 2043321"/>
              <a:gd name="connsiteY152" fmla="*/ 2031470 h 2199080"/>
              <a:gd name="connsiteX153" fmla="*/ 1254720 w 2043321"/>
              <a:gd name="connsiteY153" fmla="*/ 2022717 h 2199080"/>
              <a:gd name="connsiteX154" fmla="*/ 1285387 w 2043321"/>
              <a:gd name="connsiteY154" fmla="*/ 1987706 h 2199080"/>
              <a:gd name="connsiteX155" fmla="*/ 1316055 w 2043321"/>
              <a:gd name="connsiteY155" fmla="*/ 1970201 h 2199080"/>
              <a:gd name="connsiteX156" fmla="*/ 1298531 w 2043321"/>
              <a:gd name="connsiteY156" fmla="*/ 1961448 h 2199080"/>
              <a:gd name="connsiteX157" fmla="*/ 1294150 w 2043321"/>
              <a:gd name="connsiteY157" fmla="*/ 1965825 h 2199080"/>
              <a:gd name="connsiteX158" fmla="*/ 1285387 w 2043321"/>
              <a:gd name="connsiteY158" fmla="*/ 1948319 h 2199080"/>
              <a:gd name="connsiteX159" fmla="*/ 1320436 w 2043321"/>
              <a:gd name="connsiteY159" fmla="*/ 1926437 h 2199080"/>
              <a:gd name="connsiteX160" fmla="*/ 1285387 w 2043321"/>
              <a:gd name="connsiteY160" fmla="*/ 1926437 h 2199080"/>
              <a:gd name="connsiteX161" fmla="*/ 1285387 w 2043321"/>
              <a:gd name="connsiteY161" fmla="*/ 1904555 h 2199080"/>
              <a:gd name="connsiteX162" fmla="*/ 1245958 w 2043321"/>
              <a:gd name="connsiteY162" fmla="*/ 1913308 h 2199080"/>
              <a:gd name="connsiteX163" fmla="*/ 1083856 w 2043321"/>
              <a:gd name="connsiteY163" fmla="*/ 1970201 h 2199080"/>
              <a:gd name="connsiteX164" fmla="*/ 1053188 w 2043321"/>
              <a:gd name="connsiteY164" fmla="*/ 1970201 h 2199080"/>
              <a:gd name="connsiteX165" fmla="*/ 1040045 w 2043321"/>
              <a:gd name="connsiteY165" fmla="*/ 1983330 h 2199080"/>
              <a:gd name="connsiteX166" fmla="*/ 1040045 w 2043321"/>
              <a:gd name="connsiteY166" fmla="*/ 1974577 h 2199080"/>
              <a:gd name="connsiteX167" fmla="*/ 1009377 w 2043321"/>
              <a:gd name="connsiteY167" fmla="*/ 1970201 h 2199080"/>
              <a:gd name="connsiteX168" fmla="*/ 1004996 w 2043321"/>
              <a:gd name="connsiteY168" fmla="*/ 1970201 h 2199080"/>
              <a:gd name="connsiteX169" fmla="*/ 996234 w 2043321"/>
              <a:gd name="connsiteY169" fmla="*/ 1974577 h 2199080"/>
              <a:gd name="connsiteX170" fmla="*/ 965566 w 2043321"/>
              <a:gd name="connsiteY170" fmla="*/ 2000835 h 2199080"/>
              <a:gd name="connsiteX171" fmla="*/ 961184 w 2043321"/>
              <a:gd name="connsiteY171" fmla="*/ 1970201 h 2199080"/>
              <a:gd name="connsiteX172" fmla="*/ 930517 w 2043321"/>
              <a:gd name="connsiteY172" fmla="*/ 1978954 h 2199080"/>
              <a:gd name="connsiteX173" fmla="*/ 939279 w 2043321"/>
              <a:gd name="connsiteY173" fmla="*/ 1983330 h 2199080"/>
              <a:gd name="connsiteX174" fmla="*/ 939279 w 2043321"/>
              <a:gd name="connsiteY174" fmla="*/ 1987706 h 2199080"/>
              <a:gd name="connsiteX175" fmla="*/ 921754 w 2043321"/>
              <a:gd name="connsiteY175" fmla="*/ 1974577 h 2199080"/>
              <a:gd name="connsiteX176" fmla="*/ 772796 w 2043321"/>
              <a:gd name="connsiteY176" fmla="*/ 1970201 h 2199080"/>
              <a:gd name="connsiteX177" fmla="*/ 768415 w 2043321"/>
              <a:gd name="connsiteY177" fmla="*/ 1987706 h 2199080"/>
              <a:gd name="connsiteX178" fmla="*/ 746510 w 2043321"/>
              <a:gd name="connsiteY178" fmla="*/ 1978954 h 2199080"/>
              <a:gd name="connsiteX179" fmla="*/ 759653 w 2043321"/>
              <a:gd name="connsiteY179" fmla="*/ 1970201 h 2199080"/>
              <a:gd name="connsiteX180" fmla="*/ 685174 w 2043321"/>
              <a:gd name="connsiteY180" fmla="*/ 1957072 h 2199080"/>
              <a:gd name="connsiteX181" fmla="*/ 540597 w 2043321"/>
              <a:gd name="connsiteY181" fmla="*/ 1908932 h 2199080"/>
              <a:gd name="connsiteX182" fmla="*/ 523073 w 2043321"/>
              <a:gd name="connsiteY182" fmla="*/ 1891426 h 2199080"/>
              <a:gd name="connsiteX183" fmla="*/ 523073 w 2043321"/>
              <a:gd name="connsiteY183" fmla="*/ 1900179 h 2199080"/>
              <a:gd name="connsiteX184" fmla="*/ 391639 w 2043321"/>
              <a:gd name="connsiteY184" fmla="*/ 1795146 h 2199080"/>
              <a:gd name="connsiteX185" fmla="*/ 409163 w 2043321"/>
              <a:gd name="connsiteY185" fmla="*/ 1782017 h 2199080"/>
              <a:gd name="connsiteX186" fmla="*/ 365352 w 2043321"/>
              <a:gd name="connsiteY186" fmla="*/ 1733877 h 2199080"/>
              <a:gd name="connsiteX187" fmla="*/ 365352 w 2043321"/>
              <a:gd name="connsiteY187" fmla="*/ 1738253 h 2199080"/>
              <a:gd name="connsiteX188" fmla="*/ 330303 w 2043321"/>
              <a:gd name="connsiteY188" fmla="*/ 1711995 h 2199080"/>
              <a:gd name="connsiteX189" fmla="*/ 308397 w 2043321"/>
              <a:gd name="connsiteY189" fmla="*/ 1690113 h 2199080"/>
              <a:gd name="connsiteX190" fmla="*/ 220775 w 2043321"/>
              <a:gd name="connsiteY190" fmla="*/ 1585081 h 2199080"/>
              <a:gd name="connsiteX191" fmla="*/ 155059 w 2043321"/>
              <a:gd name="connsiteY191" fmla="*/ 1506306 h 2199080"/>
              <a:gd name="connsiteX192" fmla="*/ 76198 w 2043321"/>
              <a:gd name="connsiteY192" fmla="*/ 1313746 h 2199080"/>
              <a:gd name="connsiteX193" fmla="*/ 63055 w 2043321"/>
              <a:gd name="connsiteY193" fmla="*/ 1208713 h 2199080"/>
              <a:gd name="connsiteX194" fmla="*/ 41149 w 2043321"/>
              <a:gd name="connsiteY194" fmla="*/ 1125563 h 2199080"/>
              <a:gd name="connsiteX195" fmla="*/ 41149 w 2043321"/>
              <a:gd name="connsiteY195" fmla="*/ 1099304 h 2199080"/>
              <a:gd name="connsiteX196" fmla="*/ 41149 w 2043321"/>
              <a:gd name="connsiteY196" fmla="*/ 1103681 h 2199080"/>
              <a:gd name="connsiteX197" fmla="*/ 32387 w 2043321"/>
              <a:gd name="connsiteY197" fmla="*/ 1103681 h 2199080"/>
              <a:gd name="connsiteX198" fmla="*/ 58674 w 2043321"/>
              <a:gd name="connsiteY198" fmla="*/ 1033659 h 2199080"/>
              <a:gd name="connsiteX199" fmla="*/ 80579 w 2043321"/>
              <a:gd name="connsiteY199" fmla="*/ 862981 h 2199080"/>
              <a:gd name="connsiteX200" fmla="*/ 102485 w 2043321"/>
              <a:gd name="connsiteY200" fmla="*/ 766701 h 2199080"/>
              <a:gd name="connsiteX201" fmla="*/ 63055 w 2043321"/>
              <a:gd name="connsiteY201" fmla="*/ 819217 h 2199080"/>
              <a:gd name="connsiteX202" fmla="*/ 54292 w 2043321"/>
              <a:gd name="connsiteY202" fmla="*/ 792959 h 2199080"/>
              <a:gd name="connsiteX203" fmla="*/ 10481 w 2043321"/>
              <a:gd name="connsiteY203" fmla="*/ 906744 h 2199080"/>
              <a:gd name="connsiteX204" fmla="*/ 1720 w 2043321"/>
              <a:gd name="connsiteY204" fmla="*/ 871733 h 2199080"/>
              <a:gd name="connsiteX205" fmla="*/ 6100 w 2043321"/>
              <a:gd name="connsiteY205" fmla="*/ 871733 h 2199080"/>
              <a:gd name="connsiteX206" fmla="*/ 41149 w 2043321"/>
              <a:gd name="connsiteY206" fmla="*/ 762324 h 2199080"/>
              <a:gd name="connsiteX207" fmla="*/ 58674 w 2043321"/>
              <a:gd name="connsiteY207" fmla="*/ 749195 h 2199080"/>
              <a:gd name="connsiteX208" fmla="*/ 67436 w 2043321"/>
              <a:gd name="connsiteY208" fmla="*/ 757948 h 2199080"/>
              <a:gd name="connsiteX209" fmla="*/ 124391 w 2043321"/>
              <a:gd name="connsiteY209" fmla="*/ 631034 h 2199080"/>
              <a:gd name="connsiteX210" fmla="*/ 111247 w 2043321"/>
              <a:gd name="connsiteY210" fmla="*/ 556636 h 2199080"/>
              <a:gd name="connsiteX211" fmla="*/ 115628 w 2043321"/>
              <a:gd name="connsiteY211" fmla="*/ 574141 h 2199080"/>
              <a:gd name="connsiteX212" fmla="*/ 120010 w 2043321"/>
              <a:gd name="connsiteY212" fmla="*/ 539130 h 2199080"/>
              <a:gd name="connsiteX213" fmla="*/ 141915 w 2043321"/>
              <a:gd name="connsiteY213" fmla="*/ 521625 h 2199080"/>
              <a:gd name="connsiteX214" fmla="*/ 150678 w 2043321"/>
              <a:gd name="connsiteY214" fmla="*/ 447226 h 2199080"/>
              <a:gd name="connsiteX215" fmla="*/ 128772 w 2043321"/>
              <a:gd name="connsiteY215" fmla="*/ 469108 h 2199080"/>
              <a:gd name="connsiteX216" fmla="*/ 163821 w 2043321"/>
              <a:gd name="connsiteY216" fmla="*/ 434097 h 2199080"/>
              <a:gd name="connsiteX217" fmla="*/ 168202 w 2043321"/>
              <a:gd name="connsiteY217" fmla="*/ 416592 h 2199080"/>
              <a:gd name="connsiteX218" fmla="*/ 190108 w 2043321"/>
              <a:gd name="connsiteY218" fmla="*/ 377204 h 2199080"/>
              <a:gd name="connsiteX219" fmla="*/ 321541 w 2043321"/>
              <a:gd name="connsiteY219" fmla="*/ 250290 h 2199080"/>
              <a:gd name="connsiteX220" fmla="*/ 308397 w 2043321"/>
              <a:gd name="connsiteY220" fmla="*/ 241537 h 2199080"/>
              <a:gd name="connsiteX221" fmla="*/ 339066 w 2043321"/>
              <a:gd name="connsiteY221" fmla="*/ 228408 h 2199080"/>
              <a:gd name="connsiteX222" fmla="*/ 325374 w 2043321"/>
              <a:gd name="connsiteY222" fmla="*/ 223485 h 2199080"/>
              <a:gd name="connsiteX223" fmla="*/ 318973 w 2043321"/>
              <a:gd name="connsiteY223" fmla="*/ 225648 h 2199080"/>
              <a:gd name="connsiteX224" fmla="*/ 327223 w 2043321"/>
              <a:gd name="connsiteY224" fmla="*/ 213091 h 2199080"/>
              <a:gd name="connsiteX225" fmla="*/ 369733 w 2043321"/>
              <a:gd name="connsiteY225" fmla="*/ 193397 h 2199080"/>
              <a:gd name="connsiteX226" fmla="*/ 378496 w 2043321"/>
              <a:gd name="connsiteY226" fmla="*/ 206526 h 2199080"/>
              <a:gd name="connsiteX227" fmla="*/ 391639 w 2043321"/>
              <a:gd name="connsiteY227" fmla="*/ 193397 h 2199080"/>
              <a:gd name="connsiteX228" fmla="*/ 575646 w 2043321"/>
              <a:gd name="connsiteY228" fmla="*/ 88365 h 2199080"/>
              <a:gd name="connsiteX229" fmla="*/ 720223 w 2043321"/>
              <a:gd name="connsiteY229" fmla="*/ 40224 h 2199080"/>
              <a:gd name="connsiteX230" fmla="*/ 799083 w 2043321"/>
              <a:gd name="connsiteY230" fmla="*/ 18343 h 2199080"/>
              <a:gd name="connsiteX231" fmla="*/ 956804 w 2043321"/>
              <a:gd name="connsiteY231" fmla="*/ 13966 h 2199080"/>
              <a:gd name="connsiteX232" fmla="*/ 977272 w 2043321"/>
              <a:gd name="connsiteY232" fmla="*/ 906 h 2199080"/>
              <a:gd name="connsiteX233" fmla="*/ 993454 w 2043321"/>
              <a:gd name="connsiteY233" fmla="*/ 511 h 219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043321" h="2199080">
                <a:moveTo>
                  <a:pt x="98104" y="1817028"/>
                </a:moveTo>
                <a:lnTo>
                  <a:pt x="100733" y="1819654"/>
                </a:lnTo>
                <a:lnTo>
                  <a:pt x="100295" y="1820310"/>
                </a:lnTo>
                <a:cubicBezTo>
                  <a:pt x="99199" y="1820310"/>
                  <a:pt x="98104" y="1819217"/>
                  <a:pt x="98104" y="1817028"/>
                </a:cubicBezTo>
                <a:close/>
                <a:moveTo>
                  <a:pt x="318973" y="225648"/>
                </a:moveTo>
                <a:lnTo>
                  <a:pt x="317160" y="228408"/>
                </a:lnTo>
                <a:lnTo>
                  <a:pt x="316240" y="226569"/>
                </a:lnTo>
                <a:lnTo>
                  <a:pt x="316270" y="226562"/>
                </a:lnTo>
                <a:close/>
                <a:moveTo>
                  <a:pt x="308397" y="206526"/>
                </a:moveTo>
                <a:cubicBezTo>
                  <a:pt x="308397" y="206526"/>
                  <a:pt x="308397" y="206526"/>
                  <a:pt x="312779" y="215279"/>
                </a:cubicBezTo>
                <a:cubicBezTo>
                  <a:pt x="312779" y="215279"/>
                  <a:pt x="312779" y="215279"/>
                  <a:pt x="312779" y="219655"/>
                </a:cubicBezTo>
                <a:cubicBezTo>
                  <a:pt x="312779" y="219655"/>
                  <a:pt x="312779" y="219655"/>
                  <a:pt x="313326" y="220749"/>
                </a:cubicBezTo>
                <a:lnTo>
                  <a:pt x="316240" y="226569"/>
                </a:lnTo>
                <a:lnTo>
                  <a:pt x="308397" y="228408"/>
                </a:lnTo>
                <a:cubicBezTo>
                  <a:pt x="290873" y="250290"/>
                  <a:pt x="251443" y="245913"/>
                  <a:pt x="242681" y="280924"/>
                </a:cubicBezTo>
                <a:cubicBezTo>
                  <a:pt x="233919" y="289677"/>
                  <a:pt x="198870" y="298430"/>
                  <a:pt x="203251" y="320312"/>
                </a:cubicBezTo>
                <a:cubicBezTo>
                  <a:pt x="172583" y="311559"/>
                  <a:pt x="159439" y="355323"/>
                  <a:pt x="137534" y="364075"/>
                </a:cubicBezTo>
                <a:cubicBezTo>
                  <a:pt x="128772" y="333441"/>
                  <a:pt x="181345" y="342193"/>
                  <a:pt x="176964" y="307182"/>
                </a:cubicBezTo>
                <a:cubicBezTo>
                  <a:pt x="163821" y="311559"/>
                  <a:pt x="146296" y="294053"/>
                  <a:pt x="141915" y="315935"/>
                </a:cubicBezTo>
                <a:cubicBezTo>
                  <a:pt x="133153" y="324688"/>
                  <a:pt x="120010" y="333441"/>
                  <a:pt x="111247" y="324688"/>
                </a:cubicBezTo>
                <a:cubicBezTo>
                  <a:pt x="111247" y="324688"/>
                  <a:pt x="111247" y="324688"/>
                  <a:pt x="128772" y="302806"/>
                </a:cubicBezTo>
                <a:cubicBezTo>
                  <a:pt x="128772" y="302806"/>
                  <a:pt x="128772" y="302806"/>
                  <a:pt x="137534" y="311559"/>
                </a:cubicBezTo>
                <a:cubicBezTo>
                  <a:pt x="137534" y="311559"/>
                  <a:pt x="137534" y="311559"/>
                  <a:pt x="159439" y="280924"/>
                </a:cubicBezTo>
                <a:cubicBezTo>
                  <a:pt x="159439" y="280924"/>
                  <a:pt x="159439" y="280924"/>
                  <a:pt x="163821" y="289677"/>
                </a:cubicBezTo>
                <a:cubicBezTo>
                  <a:pt x="176964" y="285301"/>
                  <a:pt x="181345" y="267795"/>
                  <a:pt x="194489" y="272172"/>
                </a:cubicBezTo>
                <a:cubicBezTo>
                  <a:pt x="194489" y="272172"/>
                  <a:pt x="194489" y="272172"/>
                  <a:pt x="198870" y="272172"/>
                </a:cubicBezTo>
                <a:cubicBezTo>
                  <a:pt x="181345" y="285301"/>
                  <a:pt x="190108" y="289677"/>
                  <a:pt x="185726" y="307182"/>
                </a:cubicBezTo>
                <a:cubicBezTo>
                  <a:pt x="198870" y="298430"/>
                  <a:pt x="242681" y="276548"/>
                  <a:pt x="212013" y="254666"/>
                </a:cubicBezTo>
                <a:cubicBezTo>
                  <a:pt x="238300" y="259042"/>
                  <a:pt x="233919" y="237161"/>
                  <a:pt x="255824" y="232784"/>
                </a:cubicBezTo>
                <a:cubicBezTo>
                  <a:pt x="255824" y="237161"/>
                  <a:pt x="251443" y="237161"/>
                  <a:pt x="255824" y="241537"/>
                </a:cubicBezTo>
                <a:cubicBezTo>
                  <a:pt x="255824" y="241537"/>
                  <a:pt x="255824" y="241537"/>
                  <a:pt x="260205" y="250290"/>
                </a:cubicBezTo>
                <a:cubicBezTo>
                  <a:pt x="264586" y="232784"/>
                  <a:pt x="286492" y="215279"/>
                  <a:pt x="299636" y="215279"/>
                </a:cubicBezTo>
                <a:cubicBezTo>
                  <a:pt x="299636" y="215279"/>
                  <a:pt x="299636" y="215279"/>
                  <a:pt x="308397" y="206526"/>
                </a:cubicBezTo>
                <a:close/>
                <a:moveTo>
                  <a:pt x="993454" y="511"/>
                </a:moveTo>
                <a:cubicBezTo>
                  <a:pt x="1009925" y="2598"/>
                  <a:pt x="1027175" y="10137"/>
                  <a:pt x="1044426" y="5213"/>
                </a:cubicBezTo>
                <a:cubicBezTo>
                  <a:pt x="1044426" y="13966"/>
                  <a:pt x="1044426" y="18343"/>
                  <a:pt x="1040045" y="22719"/>
                </a:cubicBezTo>
                <a:cubicBezTo>
                  <a:pt x="1044426" y="27095"/>
                  <a:pt x="1061951" y="35848"/>
                  <a:pt x="1066331" y="22719"/>
                </a:cubicBezTo>
                <a:cubicBezTo>
                  <a:pt x="1066331" y="22719"/>
                  <a:pt x="1066331" y="22719"/>
                  <a:pt x="1066331" y="18343"/>
                </a:cubicBezTo>
                <a:cubicBezTo>
                  <a:pt x="1075094" y="22719"/>
                  <a:pt x="1070712" y="40224"/>
                  <a:pt x="1088237" y="35848"/>
                </a:cubicBezTo>
                <a:cubicBezTo>
                  <a:pt x="1092618" y="13966"/>
                  <a:pt x="1096999" y="40224"/>
                  <a:pt x="1105762" y="31472"/>
                </a:cubicBezTo>
                <a:cubicBezTo>
                  <a:pt x="1123286" y="53354"/>
                  <a:pt x="1153954" y="48977"/>
                  <a:pt x="1180241" y="66483"/>
                </a:cubicBezTo>
                <a:cubicBezTo>
                  <a:pt x="1197765" y="66483"/>
                  <a:pt x="1197765" y="62106"/>
                  <a:pt x="1202146" y="75235"/>
                </a:cubicBezTo>
                <a:cubicBezTo>
                  <a:pt x="1202146" y="75235"/>
                  <a:pt x="1202146" y="75235"/>
                  <a:pt x="1210909" y="83988"/>
                </a:cubicBezTo>
                <a:cubicBezTo>
                  <a:pt x="1210909" y="83988"/>
                  <a:pt x="1210909" y="83988"/>
                  <a:pt x="1219671" y="66483"/>
                </a:cubicBezTo>
                <a:cubicBezTo>
                  <a:pt x="1232814" y="79612"/>
                  <a:pt x="1228433" y="114623"/>
                  <a:pt x="1259101" y="123376"/>
                </a:cubicBezTo>
                <a:cubicBezTo>
                  <a:pt x="1259101" y="123376"/>
                  <a:pt x="1259101" y="123376"/>
                  <a:pt x="1294150" y="118999"/>
                </a:cubicBezTo>
                <a:cubicBezTo>
                  <a:pt x="1294150" y="105870"/>
                  <a:pt x="1263482" y="97117"/>
                  <a:pt x="1250339" y="92741"/>
                </a:cubicBezTo>
                <a:cubicBezTo>
                  <a:pt x="1245958" y="79612"/>
                  <a:pt x="1276625" y="114623"/>
                  <a:pt x="1276625" y="92741"/>
                </a:cubicBezTo>
                <a:cubicBezTo>
                  <a:pt x="1298531" y="101494"/>
                  <a:pt x="1329199" y="101494"/>
                  <a:pt x="1342342" y="123376"/>
                </a:cubicBezTo>
                <a:cubicBezTo>
                  <a:pt x="1373010" y="136505"/>
                  <a:pt x="1403678" y="158386"/>
                  <a:pt x="1438727" y="171515"/>
                </a:cubicBezTo>
                <a:cubicBezTo>
                  <a:pt x="1473776" y="210903"/>
                  <a:pt x="1530730" y="184644"/>
                  <a:pt x="1565779" y="228408"/>
                </a:cubicBezTo>
                <a:cubicBezTo>
                  <a:pt x="1613971" y="250290"/>
                  <a:pt x="1653402" y="294053"/>
                  <a:pt x="1697213" y="311559"/>
                </a:cubicBezTo>
                <a:cubicBezTo>
                  <a:pt x="1710356" y="324688"/>
                  <a:pt x="1719118" y="337817"/>
                  <a:pt x="1732262" y="337817"/>
                </a:cubicBezTo>
                <a:cubicBezTo>
                  <a:pt x="1732262" y="355323"/>
                  <a:pt x="1749786" y="350946"/>
                  <a:pt x="1758549" y="359699"/>
                </a:cubicBezTo>
                <a:cubicBezTo>
                  <a:pt x="1758549" y="359699"/>
                  <a:pt x="1758549" y="359699"/>
                  <a:pt x="1758549" y="364075"/>
                </a:cubicBezTo>
                <a:cubicBezTo>
                  <a:pt x="1793597" y="394710"/>
                  <a:pt x="1824265" y="420968"/>
                  <a:pt x="1841790" y="460355"/>
                </a:cubicBezTo>
                <a:cubicBezTo>
                  <a:pt x="1872457" y="473485"/>
                  <a:pt x="1898744" y="530377"/>
                  <a:pt x="1929412" y="569765"/>
                </a:cubicBezTo>
                <a:cubicBezTo>
                  <a:pt x="1946937" y="617905"/>
                  <a:pt x="1981986" y="670421"/>
                  <a:pt x="1995129" y="718561"/>
                </a:cubicBezTo>
                <a:cubicBezTo>
                  <a:pt x="1995129" y="718561"/>
                  <a:pt x="1995129" y="718561"/>
                  <a:pt x="1999510" y="718561"/>
                </a:cubicBezTo>
                <a:cubicBezTo>
                  <a:pt x="1995129" y="749195"/>
                  <a:pt x="2017034" y="762324"/>
                  <a:pt x="2008273" y="784206"/>
                </a:cubicBezTo>
                <a:cubicBezTo>
                  <a:pt x="2025797" y="801712"/>
                  <a:pt x="2017034" y="827970"/>
                  <a:pt x="2025797" y="849852"/>
                </a:cubicBezTo>
                <a:cubicBezTo>
                  <a:pt x="2025797" y="884863"/>
                  <a:pt x="2030178" y="919874"/>
                  <a:pt x="2034559" y="954885"/>
                </a:cubicBezTo>
                <a:cubicBezTo>
                  <a:pt x="2056465" y="976766"/>
                  <a:pt x="2025797" y="998648"/>
                  <a:pt x="2043321" y="1020530"/>
                </a:cubicBezTo>
                <a:cubicBezTo>
                  <a:pt x="2038940" y="1038036"/>
                  <a:pt x="2043321" y="1046788"/>
                  <a:pt x="2043321" y="1064294"/>
                </a:cubicBezTo>
                <a:cubicBezTo>
                  <a:pt x="2043321" y="1064294"/>
                  <a:pt x="2043321" y="1064294"/>
                  <a:pt x="2030178" y="1160573"/>
                </a:cubicBezTo>
                <a:cubicBezTo>
                  <a:pt x="2038940" y="1186832"/>
                  <a:pt x="2030178" y="1208713"/>
                  <a:pt x="2025797" y="1234971"/>
                </a:cubicBezTo>
                <a:cubicBezTo>
                  <a:pt x="2021416" y="1278735"/>
                  <a:pt x="1995129" y="1309370"/>
                  <a:pt x="1995129" y="1353133"/>
                </a:cubicBezTo>
                <a:cubicBezTo>
                  <a:pt x="1986367" y="1348757"/>
                  <a:pt x="1995129" y="1366263"/>
                  <a:pt x="1990748" y="1370639"/>
                </a:cubicBezTo>
                <a:cubicBezTo>
                  <a:pt x="1964461" y="1383768"/>
                  <a:pt x="1968842" y="1418779"/>
                  <a:pt x="1960080" y="1440661"/>
                </a:cubicBezTo>
                <a:cubicBezTo>
                  <a:pt x="1942556" y="1458166"/>
                  <a:pt x="1942556" y="1493177"/>
                  <a:pt x="1920650" y="1497554"/>
                </a:cubicBezTo>
                <a:cubicBezTo>
                  <a:pt x="1907507" y="1541317"/>
                  <a:pt x="1881220" y="1567575"/>
                  <a:pt x="1872457" y="1611339"/>
                </a:cubicBezTo>
                <a:cubicBezTo>
                  <a:pt x="1863695" y="1611339"/>
                  <a:pt x="1859314" y="1606963"/>
                  <a:pt x="1854933" y="1606963"/>
                </a:cubicBezTo>
                <a:cubicBezTo>
                  <a:pt x="1859314" y="1646350"/>
                  <a:pt x="1802360" y="1646350"/>
                  <a:pt x="1824265" y="1685737"/>
                </a:cubicBezTo>
                <a:cubicBezTo>
                  <a:pt x="1793597" y="1711995"/>
                  <a:pt x="1767310" y="1738253"/>
                  <a:pt x="1745405" y="1777641"/>
                </a:cubicBezTo>
                <a:cubicBezTo>
                  <a:pt x="1662164" y="1856415"/>
                  <a:pt x="1578922" y="1935190"/>
                  <a:pt x="1478157" y="2000835"/>
                </a:cubicBezTo>
                <a:cubicBezTo>
                  <a:pt x="1460633" y="1992083"/>
                  <a:pt x="1456251" y="2022717"/>
                  <a:pt x="1443108" y="2031470"/>
                </a:cubicBezTo>
                <a:cubicBezTo>
                  <a:pt x="1421202" y="2044599"/>
                  <a:pt x="1390534" y="2053352"/>
                  <a:pt x="1368629" y="2075233"/>
                </a:cubicBezTo>
                <a:cubicBezTo>
                  <a:pt x="1359867" y="2079610"/>
                  <a:pt x="1355486" y="2070857"/>
                  <a:pt x="1342342" y="2075233"/>
                </a:cubicBezTo>
                <a:cubicBezTo>
                  <a:pt x="1346723" y="2079610"/>
                  <a:pt x="1346723" y="2079610"/>
                  <a:pt x="1346723" y="2083986"/>
                </a:cubicBezTo>
                <a:cubicBezTo>
                  <a:pt x="1311674" y="2097115"/>
                  <a:pt x="1302912" y="2110244"/>
                  <a:pt x="1267863" y="2123373"/>
                </a:cubicBezTo>
                <a:cubicBezTo>
                  <a:pt x="1267863" y="2123373"/>
                  <a:pt x="1267863" y="2123373"/>
                  <a:pt x="1259101" y="2114621"/>
                </a:cubicBezTo>
                <a:cubicBezTo>
                  <a:pt x="1263482" y="2110244"/>
                  <a:pt x="1272244" y="2105868"/>
                  <a:pt x="1272244" y="2101492"/>
                </a:cubicBezTo>
                <a:cubicBezTo>
                  <a:pt x="1254720" y="2083986"/>
                  <a:pt x="1245958" y="2114621"/>
                  <a:pt x="1232814" y="2114621"/>
                </a:cubicBezTo>
                <a:cubicBezTo>
                  <a:pt x="1232814" y="2114621"/>
                  <a:pt x="1232814" y="2114621"/>
                  <a:pt x="1232814" y="2123373"/>
                </a:cubicBezTo>
                <a:cubicBezTo>
                  <a:pt x="1232814" y="2123373"/>
                  <a:pt x="1232814" y="2123373"/>
                  <a:pt x="1197765" y="2136502"/>
                </a:cubicBezTo>
                <a:cubicBezTo>
                  <a:pt x="1197765" y="2136502"/>
                  <a:pt x="1197765" y="2136502"/>
                  <a:pt x="1224052" y="2118997"/>
                </a:cubicBezTo>
                <a:cubicBezTo>
                  <a:pt x="1206528" y="2105868"/>
                  <a:pt x="1189003" y="2127750"/>
                  <a:pt x="1171478" y="2123373"/>
                </a:cubicBezTo>
                <a:cubicBezTo>
                  <a:pt x="1167097" y="2132126"/>
                  <a:pt x="1149573" y="2132126"/>
                  <a:pt x="1149573" y="2140879"/>
                </a:cubicBezTo>
                <a:cubicBezTo>
                  <a:pt x="1123286" y="2140879"/>
                  <a:pt x="1101381" y="2140879"/>
                  <a:pt x="1079475" y="2162761"/>
                </a:cubicBezTo>
                <a:cubicBezTo>
                  <a:pt x="1079475" y="2162761"/>
                  <a:pt x="1079475" y="2162761"/>
                  <a:pt x="1083856" y="2162761"/>
                </a:cubicBezTo>
                <a:cubicBezTo>
                  <a:pt x="1066331" y="2171513"/>
                  <a:pt x="1057569" y="2202148"/>
                  <a:pt x="1031283" y="2189019"/>
                </a:cubicBezTo>
                <a:cubicBezTo>
                  <a:pt x="1031283" y="2189019"/>
                  <a:pt x="1031283" y="2189019"/>
                  <a:pt x="1022520" y="2193395"/>
                </a:cubicBezTo>
                <a:cubicBezTo>
                  <a:pt x="908611" y="2206524"/>
                  <a:pt x="794702" y="2193395"/>
                  <a:pt x="689555" y="2189019"/>
                </a:cubicBezTo>
                <a:cubicBezTo>
                  <a:pt x="689555" y="2189019"/>
                  <a:pt x="689555" y="2189019"/>
                  <a:pt x="693936" y="2189019"/>
                </a:cubicBezTo>
                <a:cubicBezTo>
                  <a:pt x="663268" y="2189019"/>
                  <a:pt x="645744" y="2167137"/>
                  <a:pt x="615076" y="2180266"/>
                </a:cubicBezTo>
                <a:cubicBezTo>
                  <a:pt x="601933" y="2162761"/>
                  <a:pt x="566884" y="2184642"/>
                  <a:pt x="562502" y="2154008"/>
                </a:cubicBezTo>
                <a:cubicBezTo>
                  <a:pt x="544978" y="2167137"/>
                  <a:pt x="523073" y="2145255"/>
                  <a:pt x="501167" y="2154008"/>
                </a:cubicBezTo>
                <a:cubicBezTo>
                  <a:pt x="479261" y="2140879"/>
                  <a:pt x="461737" y="2132126"/>
                  <a:pt x="444213" y="2123373"/>
                </a:cubicBezTo>
                <a:cubicBezTo>
                  <a:pt x="426688" y="2123373"/>
                  <a:pt x="400401" y="2110244"/>
                  <a:pt x="382877" y="2097115"/>
                </a:cubicBezTo>
                <a:cubicBezTo>
                  <a:pt x="369733" y="2092739"/>
                  <a:pt x="391639" y="2079610"/>
                  <a:pt x="374114" y="2079610"/>
                </a:cubicBezTo>
                <a:cubicBezTo>
                  <a:pt x="374114" y="2079610"/>
                  <a:pt x="374114" y="2079610"/>
                  <a:pt x="365352" y="2097115"/>
                </a:cubicBezTo>
                <a:cubicBezTo>
                  <a:pt x="365352" y="2097115"/>
                  <a:pt x="365352" y="2097115"/>
                  <a:pt x="356590" y="2079610"/>
                </a:cubicBezTo>
                <a:cubicBezTo>
                  <a:pt x="356590" y="2079610"/>
                  <a:pt x="356590" y="2079610"/>
                  <a:pt x="352209" y="2083986"/>
                </a:cubicBezTo>
                <a:cubicBezTo>
                  <a:pt x="321541" y="2079610"/>
                  <a:pt x="286492" y="2053352"/>
                  <a:pt x="273349" y="2031470"/>
                </a:cubicBezTo>
                <a:cubicBezTo>
                  <a:pt x="290873" y="2018341"/>
                  <a:pt x="312779" y="2062104"/>
                  <a:pt x="330303" y="2053352"/>
                </a:cubicBezTo>
                <a:cubicBezTo>
                  <a:pt x="334684" y="2057728"/>
                  <a:pt x="330303" y="2070857"/>
                  <a:pt x="339066" y="2070857"/>
                </a:cubicBezTo>
                <a:cubicBezTo>
                  <a:pt x="339066" y="2070857"/>
                  <a:pt x="339066" y="2070857"/>
                  <a:pt x="343447" y="2062104"/>
                </a:cubicBezTo>
                <a:cubicBezTo>
                  <a:pt x="343447" y="2062104"/>
                  <a:pt x="343447" y="2062104"/>
                  <a:pt x="365352" y="2075233"/>
                </a:cubicBezTo>
                <a:cubicBezTo>
                  <a:pt x="365352" y="2044599"/>
                  <a:pt x="400401" y="2088363"/>
                  <a:pt x="382877" y="2053352"/>
                </a:cubicBezTo>
                <a:cubicBezTo>
                  <a:pt x="352209" y="2013965"/>
                  <a:pt x="295254" y="2018341"/>
                  <a:pt x="282111" y="1970201"/>
                </a:cubicBezTo>
                <a:cubicBezTo>
                  <a:pt x="264586" y="1961448"/>
                  <a:pt x="255824" y="1952696"/>
                  <a:pt x="247062" y="1935190"/>
                </a:cubicBezTo>
                <a:cubicBezTo>
                  <a:pt x="242681" y="1943943"/>
                  <a:pt x="216394" y="1948319"/>
                  <a:pt x="212013" y="1926437"/>
                </a:cubicBezTo>
                <a:cubicBezTo>
                  <a:pt x="212013" y="1926437"/>
                  <a:pt x="212013" y="1926437"/>
                  <a:pt x="216394" y="1917685"/>
                </a:cubicBezTo>
                <a:cubicBezTo>
                  <a:pt x="207632" y="1900179"/>
                  <a:pt x="172583" y="1908932"/>
                  <a:pt x="172583" y="1882674"/>
                </a:cubicBezTo>
                <a:cubicBezTo>
                  <a:pt x="176964" y="1891426"/>
                  <a:pt x="176964" y="1887050"/>
                  <a:pt x="181345" y="1887050"/>
                </a:cubicBezTo>
                <a:cubicBezTo>
                  <a:pt x="181345" y="1887050"/>
                  <a:pt x="181345" y="1887050"/>
                  <a:pt x="185726" y="1882674"/>
                </a:cubicBezTo>
                <a:cubicBezTo>
                  <a:pt x="163821" y="1852039"/>
                  <a:pt x="124391" y="1878297"/>
                  <a:pt x="115628" y="1834533"/>
                </a:cubicBezTo>
                <a:cubicBezTo>
                  <a:pt x="115628" y="1834533"/>
                  <a:pt x="115628" y="1834533"/>
                  <a:pt x="120010" y="1830157"/>
                </a:cubicBezTo>
                <a:cubicBezTo>
                  <a:pt x="120010" y="1830157"/>
                  <a:pt x="120010" y="1830157"/>
                  <a:pt x="111247" y="1821404"/>
                </a:cubicBezTo>
                <a:cubicBezTo>
                  <a:pt x="111247" y="1821404"/>
                  <a:pt x="111247" y="1821404"/>
                  <a:pt x="106867" y="1825781"/>
                </a:cubicBezTo>
                <a:cubicBezTo>
                  <a:pt x="106867" y="1825781"/>
                  <a:pt x="106867" y="1825781"/>
                  <a:pt x="105771" y="1824686"/>
                </a:cubicBezTo>
                <a:lnTo>
                  <a:pt x="100733" y="1819654"/>
                </a:lnTo>
                <a:lnTo>
                  <a:pt x="102485" y="1817028"/>
                </a:lnTo>
                <a:cubicBezTo>
                  <a:pt x="102485" y="1817028"/>
                  <a:pt x="102485" y="1817028"/>
                  <a:pt x="102485" y="1790770"/>
                </a:cubicBezTo>
                <a:cubicBezTo>
                  <a:pt x="84961" y="1803899"/>
                  <a:pt x="71817" y="1786393"/>
                  <a:pt x="67436" y="1768888"/>
                </a:cubicBezTo>
                <a:cubicBezTo>
                  <a:pt x="63055" y="1764511"/>
                  <a:pt x="63055" y="1790770"/>
                  <a:pt x="58674" y="1773264"/>
                </a:cubicBezTo>
                <a:cubicBezTo>
                  <a:pt x="58674" y="1764511"/>
                  <a:pt x="67436" y="1755759"/>
                  <a:pt x="71817" y="1751382"/>
                </a:cubicBezTo>
                <a:cubicBezTo>
                  <a:pt x="120010" y="1733877"/>
                  <a:pt x="120010" y="1803899"/>
                  <a:pt x="150678" y="1808275"/>
                </a:cubicBezTo>
                <a:cubicBezTo>
                  <a:pt x="155059" y="1825781"/>
                  <a:pt x="172583" y="1830157"/>
                  <a:pt x="181345" y="1817028"/>
                </a:cubicBezTo>
                <a:cubicBezTo>
                  <a:pt x="181345" y="1834533"/>
                  <a:pt x="190108" y="1817028"/>
                  <a:pt x="190108" y="1825781"/>
                </a:cubicBezTo>
                <a:cubicBezTo>
                  <a:pt x="185726" y="1834533"/>
                  <a:pt x="194489" y="1843286"/>
                  <a:pt x="198870" y="1852039"/>
                </a:cubicBezTo>
                <a:cubicBezTo>
                  <a:pt x="203251" y="1873921"/>
                  <a:pt x="225156" y="1843286"/>
                  <a:pt x="229538" y="1865168"/>
                </a:cubicBezTo>
                <a:cubicBezTo>
                  <a:pt x="225156" y="1904555"/>
                  <a:pt x="203251" y="1856415"/>
                  <a:pt x="190108" y="1873921"/>
                </a:cubicBezTo>
                <a:cubicBezTo>
                  <a:pt x="203251" y="1904555"/>
                  <a:pt x="251443" y="1908932"/>
                  <a:pt x="251443" y="1939566"/>
                </a:cubicBezTo>
                <a:cubicBezTo>
                  <a:pt x="286492" y="1935190"/>
                  <a:pt x="268967" y="1970201"/>
                  <a:pt x="308397" y="1970201"/>
                </a:cubicBezTo>
                <a:cubicBezTo>
                  <a:pt x="339066" y="1996459"/>
                  <a:pt x="391639" y="2013965"/>
                  <a:pt x="417926" y="2040223"/>
                </a:cubicBezTo>
                <a:cubicBezTo>
                  <a:pt x="417926" y="2040223"/>
                  <a:pt x="417926" y="2040223"/>
                  <a:pt x="422307" y="2048975"/>
                </a:cubicBezTo>
                <a:cubicBezTo>
                  <a:pt x="444213" y="2035846"/>
                  <a:pt x="466118" y="2053352"/>
                  <a:pt x="483643" y="2062104"/>
                </a:cubicBezTo>
                <a:cubicBezTo>
                  <a:pt x="588789" y="2097115"/>
                  <a:pt x="702699" y="2132126"/>
                  <a:pt x="812226" y="2132126"/>
                </a:cubicBezTo>
                <a:cubicBezTo>
                  <a:pt x="812226" y="2123373"/>
                  <a:pt x="825370" y="2123373"/>
                  <a:pt x="829751" y="2127750"/>
                </a:cubicBezTo>
                <a:cubicBezTo>
                  <a:pt x="842894" y="2145255"/>
                  <a:pt x="864800" y="2132126"/>
                  <a:pt x="877943" y="2127750"/>
                </a:cubicBezTo>
                <a:cubicBezTo>
                  <a:pt x="895468" y="2123373"/>
                  <a:pt x="877943" y="2110244"/>
                  <a:pt x="899849" y="2105868"/>
                </a:cubicBezTo>
                <a:cubicBezTo>
                  <a:pt x="917373" y="2105868"/>
                  <a:pt x="908611" y="2132126"/>
                  <a:pt x="930517" y="2123373"/>
                </a:cubicBezTo>
                <a:cubicBezTo>
                  <a:pt x="934898" y="2114621"/>
                  <a:pt x="934898" y="2097115"/>
                  <a:pt x="921754" y="2097115"/>
                </a:cubicBezTo>
                <a:cubicBezTo>
                  <a:pt x="934898" y="2097115"/>
                  <a:pt x="943660" y="2101492"/>
                  <a:pt x="939279" y="2114621"/>
                </a:cubicBezTo>
                <a:cubicBezTo>
                  <a:pt x="961184" y="2110244"/>
                  <a:pt x="978709" y="2092739"/>
                  <a:pt x="1000615" y="2097115"/>
                </a:cubicBezTo>
                <a:cubicBezTo>
                  <a:pt x="1000615" y="2097115"/>
                  <a:pt x="1000615" y="2097115"/>
                  <a:pt x="1000615" y="2088363"/>
                </a:cubicBezTo>
                <a:cubicBezTo>
                  <a:pt x="1013758" y="2079610"/>
                  <a:pt x="1026901" y="2114621"/>
                  <a:pt x="1035664" y="2088363"/>
                </a:cubicBezTo>
                <a:cubicBezTo>
                  <a:pt x="1048807" y="2105868"/>
                  <a:pt x="1053188" y="2070857"/>
                  <a:pt x="1066331" y="2066481"/>
                </a:cubicBezTo>
                <a:cubicBezTo>
                  <a:pt x="1066331" y="2079610"/>
                  <a:pt x="1079475" y="2079610"/>
                  <a:pt x="1092618" y="2079610"/>
                </a:cubicBezTo>
                <a:cubicBezTo>
                  <a:pt x="1114524" y="2079610"/>
                  <a:pt x="1127667" y="2053352"/>
                  <a:pt x="1153954" y="2066481"/>
                </a:cubicBezTo>
                <a:cubicBezTo>
                  <a:pt x="1162716" y="2053352"/>
                  <a:pt x="1162716" y="2044599"/>
                  <a:pt x="1180241" y="2044599"/>
                </a:cubicBezTo>
                <a:cubicBezTo>
                  <a:pt x="1197765" y="2048975"/>
                  <a:pt x="1210909" y="2053352"/>
                  <a:pt x="1219671" y="2031470"/>
                </a:cubicBezTo>
                <a:cubicBezTo>
                  <a:pt x="1232814" y="2040223"/>
                  <a:pt x="1232814" y="2013965"/>
                  <a:pt x="1254720" y="2022717"/>
                </a:cubicBezTo>
                <a:cubicBezTo>
                  <a:pt x="1250339" y="2005212"/>
                  <a:pt x="1276625" y="1996459"/>
                  <a:pt x="1285387" y="1987706"/>
                </a:cubicBezTo>
                <a:cubicBezTo>
                  <a:pt x="1294150" y="1987706"/>
                  <a:pt x="1311674" y="1983330"/>
                  <a:pt x="1316055" y="1970201"/>
                </a:cubicBezTo>
                <a:cubicBezTo>
                  <a:pt x="1316055" y="1965825"/>
                  <a:pt x="1307293" y="1957072"/>
                  <a:pt x="1298531" y="1961448"/>
                </a:cubicBezTo>
                <a:cubicBezTo>
                  <a:pt x="1298531" y="1961448"/>
                  <a:pt x="1298531" y="1961448"/>
                  <a:pt x="1294150" y="1965825"/>
                </a:cubicBezTo>
                <a:cubicBezTo>
                  <a:pt x="1289769" y="1961448"/>
                  <a:pt x="1285387" y="1957072"/>
                  <a:pt x="1285387" y="1948319"/>
                </a:cubicBezTo>
                <a:cubicBezTo>
                  <a:pt x="1298531" y="1943943"/>
                  <a:pt x="1320436" y="1943943"/>
                  <a:pt x="1320436" y="1926437"/>
                </a:cubicBezTo>
                <a:cubicBezTo>
                  <a:pt x="1311674" y="1908932"/>
                  <a:pt x="1298531" y="1943943"/>
                  <a:pt x="1285387" y="1926437"/>
                </a:cubicBezTo>
                <a:cubicBezTo>
                  <a:pt x="1294150" y="1922061"/>
                  <a:pt x="1285387" y="1913308"/>
                  <a:pt x="1285387" y="1904555"/>
                </a:cubicBezTo>
                <a:cubicBezTo>
                  <a:pt x="1272244" y="1917685"/>
                  <a:pt x="1259101" y="1904555"/>
                  <a:pt x="1245958" y="1913308"/>
                </a:cubicBezTo>
                <a:cubicBezTo>
                  <a:pt x="1189003" y="1922061"/>
                  <a:pt x="1145192" y="1970201"/>
                  <a:pt x="1083856" y="1970201"/>
                </a:cubicBezTo>
                <a:cubicBezTo>
                  <a:pt x="1079475" y="1983330"/>
                  <a:pt x="1066331" y="1974577"/>
                  <a:pt x="1053188" y="1970201"/>
                </a:cubicBezTo>
                <a:cubicBezTo>
                  <a:pt x="1044426" y="1970201"/>
                  <a:pt x="1040045" y="1974577"/>
                  <a:pt x="1040045" y="1983330"/>
                </a:cubicBezTo>
                <a:cubicBezTo>
                  <a:pt x="1040045" y="1983330"/>
                  <a:pt x="1040045" y="1983330"/>
                  <a:pt x="1040045" y="1974577"/>
                </a:cubicBezTo>
                <a:cubicBezTo>
                  <a:pt x="1040045" y="1974577"/>
                  <a:pt x="1040045" y="1974577"/>
                  <a:pt x="1009377" y="1970201"/>
                </a:cubicBezTo>
                <a:cubicBezTo>
                  <a:pt x="1009377" y="1970201"/>
                  <a:pt x="1009377" y="1970201"/>
                  <a:pt x="1004996" y="1970201"/>
                </a:cubicBezTo>
                <a:cubicBezTo>
                  <a:pt x="991853" y="1965825"/>
                  <a:pt x="1000615" y="1970201"/>
                  <a:pt x="996234" y="1974577"/>
                </a:cubicBezTo>
                <a:cubicBezTo>
                  <a:pt x="987471" y="1983330"/>
                  <a:pt x="961184" y="1983330"/>
                  <a:pt x="965566" y="2000835"/>
                </a:cubicBezTo>
                <a:cubicBezTo>
                  <a:pt x="956804" y="1992083"/>
                  <a:pt x="983090" y="1978954"/>
                  <a:pt x="961184" y="1970201"/>
                </a:cubicBezTo>
                <a:cubicBezTo>
                  <a:pt x="952423" y="1970201"/>
                  <a:pt x="934898" y="1974577"/>
                  <a:pt x="930517" y="1978954"/>
                </a:cubicBezTo>
                <a:cubicBezTo>
                  <a:pt x="934898" y="1983330"/>
                  <a:pt x="934898" y="1983330"/>
                  <a:pt x="939279" y="1983330"/>
                </a:cubicBezTo>
                <a:cubicBezTo>
                  <a:pt x="939279" y="1983330"/>
                  <a:pt x="939279" y="1983330"/>
                  <a:pt x="939279" y="1987706"/>
                </a:cubicBezTo>
                <a:cubicBezTo>
                  <a:pt x="934898" y="1987706"/>
                  <a:pt x="921754" y="1987706"/>
                  <a:pt x="921754" y="1974577"/>
                </a:cubicBezTo>
                <a:cubicBezTo>
                  <a:pt x="864800" y="1970201"/>
                  <a:pt x="820989" y="1987706"/>
                  <a:pt x="772796" y="1970201"/>
                </a:cubicBezTo>
                <a:cubicBezTo>
                  <a:pt x="772796" y="1970201"/>
                  <a:pt x="772796" y="1970201"/>
                  <a:pt x="768415" y="1987706"/>
                </a:cubicBezTo>
                <a:cubicBezTo>
                  <a:pt x="768415" y="1987706"/>
                  <a:pt x="768415" y="1987706"/>
                  <a:pt x="746510" y="1978954"/>
                </a:cubicBezTo>
                <a:cubicBezTo>
                  <a:pt x="746510" y="1978954"/>
                  <a:pt x="746510" y="1978954"/>
                  <a:pt x="759653" y="1970201"/>
                </a:cubicBezTo>
                <a:cubicBezTo>
                  <a:pt x="733366" y="1961448"/>
                  <a:pt x="707080" y="1974577"/>
                  <a:pt x="685174" y="1957072"/>
                </a:cubicBezTo>
                <a:cubicBezTo>
                  <a:pt x="636982" y="1952696"/>
                  <a:pt x="580027" y="1935190"/>
                  <a:pt x="540597" y="1908932"/>
                </a:cubicBezTo>
                <a:cubicBezTo>
                  <a:pt x="527454" y="1908932"/>
                  <a:pt x="531835" y="1891426"/>
                  <a:pt x="523073" y="1891426"/>
                </a:cubicBezTo>
                <a:cubicBezTo>
                  <a:pt x="523073" y="1891426"/>
                  <a:pt x="523073" y="1891426"/>
                  <a:pt x="523073" y="1900179"/>
                </a:cubicBezTo>
                <a:cubicBezTo>
                  <a:pt x="474880" y="1865168"/>
                  <a:pt x="378496" y="1869544"/>
                  <a:pt x="391639" y="1795146"/>
                </a:cubicBezTo>
                <a:cubicBezTo>
                  <a:pt x="391639" y="1795146"/>
                  <a:pt x="391639" y="1795146"/>
                  <a:pt x="409163" y="1782017"/>
                </a:cubicBezTo>
                <a:cubicBezTo>
                  <a:pt x="391639" y="1773264"/>
                  <a:pt x="382877" y="1751382"/>
                  <a:pt x="365352" y="1733877"/>
                </a:cubicBezTo>
                <a:cubicBezTo>
                  <a:pt x="365352" y="1733877"/>
                  <a:pt x="365352" y="1733877"/>
                  <a:pt x="365352" y="1738253"/>
                </a:cubicBezTo>
                <a:cubicBezTo>
                  <a:pt x="347828" y="1733877"/>
                  <a:pt x="352209" y="1707619"/>
                  <a:pt x="330303" y="1711995"/>
                </a:cubicBezTo>
                <a:cubicBezTo>
                  <a:pt x="339066" y="1698866"/>
                  <a:pt x="321541" y="1685737"/>
                  <a:pt x="308397" y="1690113"/>
                </a:cubicBezTo>
                <a:cubicBezTo>
                  <a:pt x="277730" y="1650726"/>
                  <a:pt x="238300" y="1628844"/>
                  <a:pt x="220775" y="1585081"/>
                </a:cubicBezTo>
                <a:cubicBezTo>
                  <a:pt x="198870" y="1563199"/>
                  <a:pt x="176964" y="1528188"/>
                  <a:pt x="155059" y="1506306"/>
                </a:cubicBezTo>
                <a:cubicBezTo>
                  <a:pt x="124391" y="1440661"/>
                  <a:pt x="84961" y="1388144"/>
                  <a:pt x="76198" y="1313746"/>
                </a:cubicBezTo>
                <a:cubicBezTo>
                  <a:pt x="84961" y="1278735"/>
                  <a:pt x="45531" y="1239348"/>
                  <a:pt x="63055" y="1208713"/>
                </a:cubicBezTo>
                <a:cubicBezTo>
                  <a:pt x="54292" y="1182455"/>
                  <a:pt x="58674" y="1156197"/>
                  <a:pt x="41149" y="1125563"/>
                </a:cubicBezTo>
                <a:cubicBezTo>
                  <a:pt x="41149" y="1116810"/>
                  <a:pt x="58674" y="1103681"/>
                  <a:pt x="41149" y="1099304"/>
                </a:cubicBezTo>
                <a:cubicBezTo>
                  <a:pt x="41149" y="1099304"/>
                  <a:pt x="36768" y="1099304"/>
                  <a:pt x="41149" y="1103681"/>
                </a:cubicBezTo>
                <a:cubicBezTo>
                  <a:pt x="41149" y="1103681"/>
                  <a:pt x="41149" y="1103681"/>
                  <a:pt x="32387" y="1103681"/>
                </a:cubicBezTo>
                <a:cubicBezTo>
                  <a:pt x="49912" y="1094928"/>
                  <a:pt x="45531" y="1051165"/>
                  <a:pt x="58674" y="1033659"/>
                </a:cubicBezTo>
                <a:cubicBezTo>
                  <a:pt x="32387" y="968014"/>
                  <a:pt x="93723" y="924250"/>
                  <a:pt x="80579" y="862981"/>
                </a:cubicBezTo>
                <a:cubicBezTo>
                  <a:pt x="93723" y="836722"/>
                  <a:pt x="102485" y="801712"/>
                  <a:pt x="102485" y="766701"/>
                </a:cubicBezTo>
                <a:cubicBezTo>
                  <a:pt x="84961" y="784206"/>
                  <a:pt x="98104" y="836722"/>
                  <a:pt x="63055" y="819217"/>
                </a:cubicBezTo>
                <a:cubicBezTo>
                  <a:pt x="49912" y="810464"/>
                  <a:pt x="58674" y="801712"/>
                  <a:pt x="54292" y="792959"/>
                </a:cubicBezTo>
                <a:cubicBezTo>
                  <a:pt x="28006" y="823593"/>
                  <a:pt x="14863" y="867357"/>
                  <a:pt x="10481" y="906744"/>
                </a:cubicBezTo>
                <a:cubicBezTo>
                  <a:pt x="1720" y="893615"/>
                  <a:pt x="-2662" y="884863"/>
                  <a:pt x="1720" y="871733"/>
                </a:cubicBezTo>
                <a:cubicBezTo>
                  <a:pt x="1720" y="871733"/>
                  <a:pt x="1720" y="871733"/>
                  <a:pt x="6100" y="871733"/>
                </a:cubicBezTo>
                <a:cubicBezTo>
                  <a:pt x="14863" y="836722"/>
                  <a:pt x="36768" y="801712"/>
                  <a:pt x="41149" y="762324"/>
                </a:cubicBezTo>
                <a:cubicBezTo>
                  <a:pt x="41149" y="762324"/>
                  <a:pt x="41149" y="762324"/>
                  <a:pt x="58674" y="749195"/>
                </a:cubicBezTo>
                <a:cubicBezTo>
                  <a:pt x="58674" y="749195"/>
                  <a:pt x="58674" y="749195"/>
                  <a:pt x="67436" y="757948"/>
                </a:cubicBezTo>
                <a:cubicBezTo>
                  <a:pt x="93723" y="714184"/>
                  <a:pt x="120010" y="674797"/>
                  <a:pt x="124391" y="631034"/>
                </a:cubicBezTo>
                <a:cubicBezTo>
                  <a:pt x="128772" y="609152"/>
                  <a:pt x="80579" y="587270"/>
                  <a:pt x="111247" y="556636"/>
                </a:cubicBezTo>
                <a:cubicBezTo>
                  <a:pt x="115628" y="556636"/>
                  <a:pt x="102485" y="569765"/>
                  <a:pt x="115628" y="574141"/>
                </a:cubicBezTo>
                <a:cubicBezTo>
                  <a:pt x="124391" y="565388"/>
                  <a:pt x="124391" y="552259"/>
                  <a:pt x="120010" y="539130"/>
                </a:cubicBezTo>
                <a:cubicBezTo>
                  <a:pt x="137534" y="552259"/>
                  <a:pt x="124391" y="517248"/>
                  <a:pt x="141915" y="521625"/>
                </a:cubicBezTo>
                <a:cubicBezTo>
                  <a:pt x="150678" y="499743"/>
                  <a:pt x="155059" y="473485"/>
                  <a:pt x="150678" y="447226"/>
                </a:cubicBezTo>
                <a:cubicBezTo>
                  <a:pt x="137534" y="455979"/>
                  <a:pt x="146296" y="473485"/>
                  <a:pt x="128772" y="469108"/>
                </a:cubicBezTo>
                <a:cubicBezTo>
                  <a:pt x="124391" y="451603"/>
                  <a:pt x="150678" y="447226"/>
                  <a:pt x="163821" y="434097"/>
                </a:cubicBezTo>
                <a:cubicBezTo>
                  <a:pt x="176964" y="425344"/>
                  <a:pt x="176964" y="420968"/>
                  <a:pt x="168202" y="416592"/>
                </a:cubicBezTo>
                <a:cubicBezTo>
                  <a:pt x="190108" y="420968"/>
                  <a:pt x="185726" y="394710"/>
                  <a:pt x="190108" y="377204"/>
                </a:cubicBezTo>
                <a:cubicBezTo>
                  <a:pt x="233919" y="342193"/>
                  <a:pt x="282111" y="294053"/>
                  <a:pt x="321541" y="250290"/>
                </a:cubicBezTo>
                <a:cubicBezTo>
                  <a:pt x="317160" y="241537"/>
                  <a:pt x="304017" y="254666"/>
                  <a:pt x="308397" y="241537"/>
                </a:cubicBezTo>
                <a:cubicBezTo>
                  <a:pt x="317160" y="245913"/>
                  <a:pt x="334684" y="232784"/>
                  <a:pt x="339066" y="228408"/>
                </a:cubicBezTo>
                <a:cubicBezTo>
                  <a:pt x="336875" y="221844"/>
                  <a:pt x="331398" y="221844"/>
                  <a:pt x="325374" y="223485"/>
                </a:cubicBezTo>
                <a:lnTo>
                  <a:pt x="318973" y="225648"/>
                </a:lnTo>
                <a:lnTo>
                  <a:pt x="327223" y="213091"/>
                </a:lnTo>
                <a:cubicBezTo>
                  <a:pt x="340161" y="201603"/>
                  <a:pt x="359876" y="199962"/>
                  <a:pt x="369733" y="193397"/>
                </a:cubicBezTo>
                <a:cubicBezTo>
                  <a:pt x="369733" y="202150"/>
                  <a:pt x="369733" y="202150"/>
                  <a:pt x="378496" y="206526"/>
                </a:cubicBezTo>
                <a:cubicBezTo>
                  <a:pt x="391639" y="215279"/>
                  <a:pt x="387258" y="197774"/>
                  <a:pt x="391639" y="193397"/>
                </a:cubicBezTo>
                <a:cubicBezTo>
                  <a:pt x="448594" y="154010"/>
                  <a:pt x="518691" y="123376"/>
                  <a:pt x="575646" y="88365"/>
                </a:cubicBezTo>
                <a:cubicBezTo>
                  <a:pt x="632601" y="75235"/>
                  <a:pt x="667649" y="31472"/>
                  <a:pt x="720223" y="40224"/>
                </a:cubicBezTo>
                <a:cubicBezTo>
                  <a:pt x="737748" y="18343"/>
                  <a:pt x="772796" y="22719"/>
                  <a:pt x="799083" y="18343"/>
                </a:cubicBezTo>
                <a:cubicBezTo>
                  <a:pt x="851657" y="13966"/>
                  <a:pt x="899849" y="-7916"/>
                  <a:pt x="956804" y="13966"/>
                </a:cubicBezTo>
                <a:cubicBezTo>
                  <a:pt x="963375" y="6308"/>
                  <a:pt x="970221" y="2478"/>
                  <a:pt x="977272" y="906"/>
                </a:cubicBezTo>
                <a:cubicBezTo>
                  <a:pt x="982560" y="-274"/>
                  <a:pt x="987963" y="-184"/>
                  <a:pt x="993454" y="511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 rot="8100000">
            <a:off x="8019226" y="1093861"/>
            <a:ext cx="2165893" cy="2330996"/>
          </a:xfrm>
          <a:custGeom>
            <a:avLst/>
            <a:gdLst>
              <a:gd name="connsiteX0" fmla="*/ 98104 w 2043321"/>
              <a:gd name="connsiteY0" fmla="*/ 1817028 h 2199080"/>
              <a:gd name="connsiteX1" fmla="*/ 100733 w 2043321"/>
              <a:gd name="connsiteY1" fmla="*/ 1819654 h 2199080"/>
              <a:gd name="connsiteX2" fmla="*/ 100295 w 2043321"/>
              <a:gd name="connsiteY2" fmla="*/ 1820310 h 2199080"/>
              <a:gd name="connsiteX3" fmla="*/ 98104 w 2043321"/>
              <a:gd name="connsiteY3" fmla="*/ 1817028 h 2199080"/>
              <a:gd name="connsiteX4" fmla="*/ 318973 w 2043321"/>
              <a:gd name="connsiteY4" fmla="*/ 225648 h 2199080"/>
              <a:gd name="connsiteX5" fmla="*/ 317160 w 2043321"/>
              <a:gd name="connsiteY5" fmla="*/ 228408 h 2199080"/>
              <a:gd name="connsiteX6" fmla="*/ 316240 w 2043321"/>
              <a:gd name="connsiteY6" fmla="*/ 226569 h 2199080"/>
              <a:gd name="connsiteX7" fmla="*/ 316270 w 2043321"/>
              <a:gd name="connsiteY7" fmla="*/ 226562 h 2199080"/>
              <a:gd name="connsiteX8" fmla="*/ 308397 w 2043321"/>
              <a:gd name="connsiteY8" fmla="*/ 206526 h 2199080"/>
              <a:gd name="connsiteX9" fmla="*/ 312779 w 2043321"/>
              <a:gd name="connsiteY9" fmla="*/ 215279 h 2199080"/>
              <a:gd name="connsiteX10" fmla="*/ 312779 w 2043321"/>
              <a:gd name="connsiteY10" fmla="*/ 219655 h 2199080"/>
              <a:gd name="connsiteX11" fmla="*/ 313326 w 2043321"/>
              <a:gd name="connsiteY11" fmla="*/ 220749 h 2199080"/>
              <a:gd name="connsiteX12" fmla="*/ 316240 w 2043321"/>
              <a:gd name="connsiteY12" fmla="*/ 226569 h 2199080"/>
              <a:gd name="connsiteX13" fmla="*/ 308397 w 2043321"/>
              <a:gd name="connsiteY13" fmla="*/ 228408 h 2199080"/>
              <a:gd name="connsiteX14" fmla="*/ 242681 w 2043321"/>
              <a:gd name="connsiteY14" fmla="*/ 280924 h 2199080"/>
              <a:gd name="connsiteX15" fmla="*/ 203251 w 2043321"/>
              <a:gd name="connsiteY15" fmla="*/ 320312 h 2199080"/>
              <a:gd name="connsiteX16" fmla="*/ 137534 w 2043321"/>
              <a:gd name="connsiteY16" fmla="*/ 364075 h 2199080"/>
              <a:gd name="connsiteX17" fmla="*/ 176964 w 2043321"/>
              <a:gd name="connsiteY17" fmla="*/ 307182 h 2199080"/>
              <a:gd name="connsiteX18" fmla="*/ 141915 w 2043321"/>
              <a:gd name="connsiteY18" fmla="*/ 315935 h 2199080"/>
              <a:gd name="connsiteX19" fmla="*/ 111247 w 2043321"/>
              <a:gd name="connsiteY19" fmla="*/ 324688 h 2199080"/>
              <a:gd name="connsiteX20" fmla="*/ 128772 w 2043321"/>
              <a:gd name="connsiteY20" fmla="*/ 302806 h 2199080"/>
              <a:gd name="connsiteX21" fmla="*/ 137534 w 2043321"/>
              <a:gd name="connsiteY21" fmla="*/ 311559 h 2199080"/>
              <a:gd name="connsiteX22" fmla="*/ 159439 w 2043321"/>
              <a:gd name="connsiteY22" fmla="*/ 280924 h 2199080"/>
              <a:gd name="connsiteX23" fmla="*/ 163821 w 2043321"/>
              <a:gd name="connsiteY23" fmla="*/ 289677 h 2199080"/>
              <a:gd name="connsiteX24" fmla="*/ 194489 w 2043321"/>
              <a:gd name="connsiteY24" fmla="*/ 272172 h 2199080"/>
              <a:gd name="connsiteX25" fmla="*/ 198870 w 2043321"/>
              <a:gd name="connsiteY25" fmla="*/ 272172 h 2199080"/>
              <a:gd name="connsiteX26" fmla="*/ 185726 w 2043321"/>
              <a:gd name="connsiteY26" fmla="*/ 307182 h 2199080"/>
              <a:gd name="connsiteX27" fmla="*/ 212013 w 2043321"/>
              <a:gd name="connsiteY27" fmla="*/ 254666 h 2199080"/>
              <a:gd name="connsiteX28" fmla="*/ 255824 w 2043321"/>
              <a:gd name="connsiteY28" fmla="*/ 232784 h 2199080"/>
              <a:gd name="connsiteX29" fmla="*/ 255824 w 2043321"/>
              <a:gd name="connsiteY29" fmla="*/ 241537 h 2199080"/>
              <a:gd name="connsiteX30" fmla="*/ 260205 w 2043321"/>
              <a:gd name="connsiteY30" fmla="*/ 250290 h 2199080"/>
              <a:gd name="connsiteX31" fmla="*/ 299636 w 2043321"/>
              <a:gd name="connsiteY31" fmla="*/ 215279 h 2199080"/>
              <a:gd name="connsiteX32" fmla="*/ 308397 w 2043321"/>
              <a:gd name="connsiteY32" fmla="*/ 206526 h 2199080"/>
              <a:gd name="connsiteX33" fmla="*/ 993454 w 2043321"/>
              <a:gd name="connsiteY33" fmla="*/ 511 h 2199080"/>
              <a:gd name="connsiteX34" fmla="*/ 1044426 w 2043321"/>
              <a:gd name="connsiteY34" fmla="*/ 5213 h 2199080"/>
              <a:gd name="connsiteX35" fmla="*/ 1040045 w 2043321"/>
              <a:gd name="connsiteY35" fmla="*/ 22719 h 2199080"/>
              <a:gd name="connsiteX36" fmla="*/ 1066331 w 2043321"/>
              <a:gd name="connsiteY36" fmla="*/ 22719 h 2199080"/>
              <a:gd name="connsiteX37" fmla="*/ 1066331 w 2043321"/>
              <a:gd name="connsiteY37" fmla="*/ 18343 h 2199080"/>
              <a:gd name="connsiteX38" fmla="*/ 1088237 w 2043321"/>
              <a:gd name="connsiteY38" fmla="*/ 35848 h 2199080"/>
              <a:gd name="connsiteX39" fmla="*/ 1105762 w 2043321"/>
              <a:gd name="connsiteY39" fmla="*/ 31472 h 2199080"/>
              <a:gd name="connsiteX40" fmla="*/ 1180241 w 2043321"/>
              <a:gd name="connsiteY40" fmla="*/ 66483 h 2199080"/>
              <a:gd name="connsiteX41" fmla="*/ 1202146 w 2043321"/>
              <a:gd name="connsiteY41" fmla="*/ 75235 h 2199080"/>
              <a:gd name="connsiteX42" fmla="*/ 1210909 w 2043321"/>
              <a:gd name="connsiteY42" fmla="*/ 83988 h 2199080"/>
              <a:gd name="connsiteX43" fmla="*/ 1219671 w 2043321"/>
              <a:gd name="connsiteY43" fmla="*/ 66483 h 2199080"/>
              <a:gd name="connsiteX44" fmla="*/ 1259101 w 2043321"/>
              <a:gd name="connsiteY44" fmla="*/ 123376 h 2199080"/>
              <a:gd name="connsiteX45" fmla="*/ 1294150 w 2043321"/>
              <a:gd name="connsiteY45" fmla="*/ 118999 h 2199080"/>
              <a:gd name="connsiteX46" fmla="*/ 1250339 w 2043321"/>
              <a:gd name="connsiteY46" fmla="*/ 92741 h 2199080"/>
              <a:gd name="connsiteX47" fmla="*/ 1276625 w 2043321"/>
              <a:gd name="connsiteY47" fmla="*/ 92741 h 2199080"/>
              <a:gd name="connsiteX48" fmla="*/ 1342342 w 2043321"/>
              <a:gd name="connsiteY48" fmla="*/ 123376 h 2199080"/>
              <a:gd name="connsiteX49" fmla="*/ 1438727 w 2043321"/>
              <a:gd name="connsiteY49" fmla="*/ 171515 h 2199080"/>
              <a:gd name="connsiteX50" fmla="*/ 1565779 w 2043321"/>
              <a:gd name="connsiteY50" fmla="*/ 228408 h 2199080"/>
              <a:gd name="connsiteX51" fmla="*/ 1697213 w 2043321"/>
              <a:gd name="connsiteY51" fmla="*/ 311559 h 2199080"/>
              <a:gd name="connsiteX52" fmla="*/ 1732262 w 2043321"/>
              <a:gd name="connsiteY52" fmla="*/ 337817 h 2199080"/>
              <a:gd name="connsiteX53" fmla="*/ 1758549 w 2043321"/>
              <a:gd name="connsiteY53" fmla="*/ 359699 h 2199080"/>
              <a:gd name="connsiteX54" fmla="*/ 1758549 w 2043321"/>
              <a:gd name="connsiteY54" fmla="*/ 364075 h 2199080"/>
              <a:gd name="connsiteX55" fmla="*/ 1841790 w 2043321"/>
              <a:gd name="connsiteY55" fmla="*/ 460355 h 2199080"/>
              <a:gd name="connsiteX56" fmla="*/ 1929412 w 2043321"/>
              <a:gd name="connsiteY56" fmla="*/ 569765 h 2199080"/>
              <a:gd name="connsiteX57" fmla="*/ 1995129 w 2043321"/>
              <a:gd name="connsiteY57" fmla="*/ 718561 h 2199080"/>
              <a:gd name="connsiteX58" fmla="*/ 1999510 w 2043321"/>
              <a:gd name="connsiteY58" fmla="*/ 718561 h 2199080"/>
              <a:gd name="connsiteX59" fmla="*/ 2008273 w 2043321"/>
              <a:gd name="connsiteY59" fmla="*/ 784206 h 2199080"/>
              <a:gd name="connsiteX60" fmla="*/ 2025797 w 2043321"/>
              <a:gd name="connsiteY60" fmla="*/ 849852 h 2199080"/>
              <a:gd name="connsiteX61" fmla="*/ 2034559 w 2043321"/>
              <a:gd name="connsiteY61" fmla="*/ 954885 h 2199080"/>
              <a:gd name="connsiteX62" fmla="*/ 2043321 w 2043321"/>
              <a:gd name="connsiteY62" fmla="*/ 1020530 h 2199080"/>
              <a:gd name="connsiteX63" fmla="*/ 2043321 w 2043321"/>
              <a:gd name="connsiteY63" fmla="*/ 1064294 h 2199080"/>
              <a:gd name="connsiteX64" fmla="*/ 2030178 w 2043321"/>
              <a:gd name="connsiteY64" fmla="*/ 1160573 h 2199080"/>
              <a:gd name="connsiteX65" fmla="*/ 2025797 w 2043321"/>
              <a:gd name="connsiteY65" fmla="*/ 1234971 h 2199080"/>
              <a:gd name="connsiteX66" fmla="*/ 1995129 w 2043321"/>
              <a:gd name="connsiteY66" fmla="*/ 1353133 h 2199080"/>
              <a:gd name="connsiteX67" fmla="*/ 1990748 w 2043321"/>
              <a:gd name="connsiteY67" fmla="*/ 1370639 h 2199080"/>
              <a:gd name="connsiteX68" fmla="*/ 1960080 w 2043321"/>
              <a:gd name="connsiteY68" fmla="*/ 1440661 h 2199080"/>
              <a:gd name="connsiteX69" fmla="*/ 1920650 w 2043321"/>
              <a:gd name="connsiteY69" fmla="*/ 1497554 h 2199080"/>
              <a:gd name="connsiteX70" fmla="*/ 1872457 w 2043321"/>
              <a:gd name="connsiteY70" fmla="*/ 1611339 h 2199080"/>
              <a:gd name="connsiteX71" fmla="*/ 1854933 w 2043321"/>
              <a:gd name="connsiteY71" fmla="*/ 1606963 h 2199080"/>
              <a:gd name="connsiteX72" fmla="*/ 1824265 w 2043321"/>
              <a:gd name="connsiteY72" fmla="*/ 1685737 h 2199080"/>
              <a:gd name="connsiteX73" fmla="*/ 1745405 w 2043321"/>
              <a:gd name="connsiteY73" fmla="*/ 1777641 h 2199080"/>
              <a:gd name="connsiteX74" fmla="*/ 1478157 w 2043321"/>
              <a:gd name="connsiteY74" fmla="*/ 2000835 h 2199080"/>
              <a:gd name="connsiteX75" fmla="*/ 1443108 w 2043321"/>
              <a:gd name="connsiteY75" fmla="*/ 2031470 h 2199080"/>
              <a:gd name="connsiteX76" fmla="*/ 1368629 w 2043321"/>
              <a:gd name="connsiteY76" fmla="*/ 2075233 h 2199080"/>
              <a:gd name="connsiteX77" fmla="*/ 1342342 w 2043321"/>
              <a:gd name="connsiteY77" fmla="*/ 2075233 h 2199080"/>
              <a:gd name="connsiteX78" fmla="*/ 1346723 w 2043321"/>
              <a:gd name="connsiteY78" fmla="*/ 2083986 h 2199080"/>
              <a:gd name="connsiteX79" fmla="*/ 1267863 w 2043321"/>
              <a:gd name="connsiteY79" fmla="*/ 2123373 h 2199080"/>
              <a:gd name="connsiteX80" fmla="*/ 1259101 w 2043321"/>
              <a:gd name="connsiteY80" fmla="*/ 2114621 h 2199080"/>
              <a:gd name="connsiteX81" fmla="*/ 1272244 w 2043321"/>
              <a:gd name="connsiteY81" fmla="*/ 2101492 h 2199080"/>
              <a:gd name="connsiteX82" fmla="*/ 1232814 w 2043321"/>
              <a:gd name="connsiteY82" fmla="*/ 2114621 h 2199080"/>
              <a:gd name="connsiteX83" fmla="*/ 1232814 w 2043321"/>
              <a:gd name="connsiteY83" fmla="*/ 2123373 h 2199080"/>
              <a:gd name="connsiteX84" fmla="*/ 1197765 w 2043321"/>
              <a:gd name="connsiteY84" fmla="*/ 2136502 h 2199080"/>
              <a:gd name="connsiteX85" fmla="*/ 1224052 w 2043321"/>
              <a:gd name="connsiteY85" fmla="*/ 2118997 h 2199080"/>
              <a:gd name="connsiteX86" fmla="*/ 1171478 w 2043321"/>
              <a:gd name="connsiteY86" fmla="*/ 2123373 h 2199080"/>
              <a:gd name="connsiteX87" fmla="*/ 1149573 w 2043321"/>
              <a:gd name="connsiteY87" fmla="*/ 2140879 h 2199080"/>
              <a:gd name="connsiteX88" fmla="*/ 1079475 w 2043321"/>
              <a:gd name="connsiteY88" fmla="*/ 2162761 h 2199080"/>
              <a:gd name="connsiteX89" fmla="*/ 1083856 w 2043321"/>
              <a:gd name="connsiteY89" fmla="*/ 2162761 h 2199080"/>
              <a:gd name="connsiteX90" fmla="*/ 1031283 w 2043321"/>
              <a:gd name="connsiteY90" fmla="*/ 2189019 h 2199080"/>
              <a:gd name="connsiteX91" fmla="*/ 1022520 w 2043321"/>
              <a:gd name="connsiteY91" fmla="*/ 2193395 h 2199080"/>
              <a:gd name="connsiteX92" fmla="*/ 689555 w 2043321"/>
              <a:gd name="connsiteY92" fmla="*/ 2189019 h 2199080"/>
              <a:gd name="connsiteX93" fmla="*/ 693936 w 2043321"/>
              <a:gd name="connsiteY93" fmla="*/ 2189019 h 2199080"/>
              <a:gd name="connsiteX94" fmla="*/ 615076 w 2043321"/>
              <a:gd name="connsiteY94" fmla="*/ 2180266 h 2199080"/>
              <a:gd name="connsiteX95" fmla="*/ 562502 w 2043321"/>
              <a:gd name="connsiteY95" fmla="*/ 2154008 h 2199080"/>
              <a:gd name="connsiteX96" fmla="*/ 501167 w 2043321"/>
              <a:gd name="connsiteY96" fmla="*/ 2154008 h 2199080"/>
              <a:gd name="connsiteX97" fmla="*/ 444213 w 2043321"/>
              <a:gd name="connsiteY97" fmla="*/ 2123373 h 2199080"/>
              <a:gd name="connsiteX98" fmla="*/ 382877 w 2043321"/>
              <a:gd name="connsiteY98" fmla="*/ 2097115 h 2199080"/>
              <a:gd name="connsiteX99" fmla="*/ 374114 w 2043321"/>
              <a:gd name="connsiteY99" fmla="*/ 2079610 h 2199080"/>
              <a:gd name="connsiteX100" fmla="*/ 365352 w 2043321"/>
              <a:gd name="connsiteY100" fmla="*/ 2097115 h 2199080"/>
              <a:gd name="connsiteX101" fmla="*/ 356590 w 2043321"/>
              <a:gd name="connsiteY101" fmla="*/ 2079610 h 2199080"/>
              <a:gd name="connsiteX102" fmla="*/ 352209 w 2043321"/>
              <a:gd name="connsiteY102" fmla="*/ 2083986 h 2199080"/>
              <a:gd name="connsiteX103" fmla="*/ 273349 w 2043321"/>
              <a:gd name="connsiteY103" fmla="*/ 2031470 h 2199080"/>
              <a:gd name="connsiteX104" fmla="*/ 330303 w 2043321"/>
              <a:gd name="connsiteY104" fmla="*/ 2053352 h 2199080"/>
              <a:gd name="connsiteX105" fmla="*/ 339066 w 2043321"/>
              <a:gd name="connsiteY105" fmla="*/ 2070857 h 2199080"/>
              <a:gd name="connsiteX106" fmla="*/ 343447 w 2043321"/>
              <a:gd name="connsiteY106" fmla="*/ 2062104 h 2199080"/>
              <a:gd name="connsiteX107" fmla="*/ 365352 w 2043321"/>
              <a:gd name="connsiteY107" fmla="*/ 2075233 h 2199080"/>
              <a:gd name="connsiteX108" fmla="*/ 382877 w 2043321"/>
              <a:gd name="connsiteY108" fmla="*/ 2053352 h 2199080"/>
              <a:gd name="connsiteX109" fmla="*/ 282111 w 2043321"/>
              <a:gd name="connsiteY109" fmla="*/ 1970201 h 2199080"/>
              <a:gd name="connsiteX110" fmla="*/ 247062 w 2043321"/>
              <a:gd name="connsiteY110" fmla="*/ 1935190 h 2199080"/>
              <a:gd name="connsiteX111" fmla="*/ 212013 w 2043321"/>
              <a:gd name="connsiteY111" fmla="*/ 1926437 h 2199080"/>
              <a:gd name="connsiteX112" fmla="*/ 216394 w 2043321"/>
              <a:gd name="connsiteY112" fmla="*/ 1917685 h 2199080"/>
              <a:gd name="connsiteX113" fmla="*/ 172583 w 2043321"/>
              <a:gd name="connsiteY113" fmla="*/ 1882674 h 2199080"/>
              <a:gd name="connsiteX114" fmla="*/ 181345 w 2043321"/>
              <a:gd name="connsiteY114" fmla="*/ 1887050 h 2199080"/>
              <a:gd name="connsiteX115" fmla="*/ 185726 w 2043321"/>
              <a:gd name="connsiteY115" fmla="*/ 1882674 h 2199080"/>
              <a:gd name="connsiteX116" fmla="*/ 115628 w 2043321"/>
              <a:gd name="connsiteY116" fmla="*/ 1834533 h 2199080"/>
              <a:gd name="connsiteX117" fmla="*/ 120010 w 2043321"/>
              <a:gd name="connsiteY117" fmla="*/ 1830157 h 2199080"/>
              <a:gd name="connsiteX118" fmla="*/ 111247 w 2043321"/>
              <a:gd name="connsiteY118" fmla="*/ 1821404 h 2199080"/>
              <a:gd name="connsiteX119" fmla="*/ 106867 w 2043321"/>
              <a:gd name="connsiteY119" fmla="*/ 1825781 h 2199080"/>
              <a:gd name="connsiteX120" fmla="*/ 105771 w 2043321"/>
              <a:gd name="connsiteY120" fmla="*/ 1824686 h 2199080"/>
              <a:gd name="connsiteX121" fmla="*/ 100733 w 2043321"/>
              <a:gd name="connsiteY121" fmla="*/ 1819654 h 2199080"/>
              <a:gd name="connsiteX122" fmla="*/ 102485 w 2043321"/>
              <a:gd name="connsiteY122" fmla="*/ 1817028 h 2199080"/>
              <a:gd name="connsiteX123" fmla="*/ 102485 w 2043321"/>
              <a:gd name="connsiteY123" fmla="*/ 1790770 h 2199080"/>
              <a:gd name="connsiteX124" fmla="*/ 67436 w 2043321"/>
              <a:gd name="connsiteY124" fmla="*/ 1768888 h 2199080"/>
              <a:gd name="connsiteX125" fmla="*/ 58674 w 2043321"/>
              <a:gd name="connsiteY125" fmla="*/ 1773264 h 2199080"/>
              <a:gd name="connsiteX126" fmla="*/ 71817 w 2043321"/>
              <a:gd name="connsiteY126" fmla="*/ 1751382 h 2199080"/>
              <a:gd name="connsiteX127" fmla="*/ 150678 w 2043321"/>
              <a:gd name="connsiteY127" fmla="*/ 1808275 h 2199080"/>
              <a:gd name="connsiteX128" fmla="*/ 181345 w 2043321"/>
              <a:gd name="connsiteY128" fmla="*/ 1817028 h 2199080"/>
              <a:gd name="connsiteX129" fmla="*/ 190108 w 2043321"/>
              <a:gd name="connsiteY129" fmla="*/ 1825781 h 2199080"/>
              <a:gd name="connsiteX130" fmla="*/ 198870 w 2043321"/>
              <a:gd name="connsiteY130" fmla="*/ 1852039 h 2199080"/>
              <a:gd name="connsiteX131" fmla="*/ 229538 w 2043321"/>
              <a:gd name="connsiteY131" fmla="*/ 1865168 h 2199080"/>
              <a:gd name="connsiteX132" fmla="*/ 190108 w 2043321"/>
              <a:gd name="connsiteY132" fmla="*/ 1873921 h 2199080"/>
              <a:gd name="connsiteX133" fmla="*/ 251443 w 2043321"/>
              <a:gd name="connsiteY133" fmla="*/ 1939566 h 2199080"/>
              <a:gd name="connsiteX134" fmla="*/ 308397 w 2043321"/>
              <a:gd name="connsiteY134" fmla="*/ 1970201 h 2199080"/>
              <a:gd name="connsiteX135" fmla="*/ 417926 w 2043321"/>
              <a:gd name="connsiteY135" fmla="*/ 2040223 h 2199080"/>
              <a:gd name="connsiteX136" fmla="*/ 422307 w 2043321"/>
              <a:gd name="connsiteY136" fmla="*/ 2048975 h 2199080"/>
              <a:gd name="connsiteX137" fmla="*/ 483643 w 2043321"/>
              <a:gd name="connsiteY137" fmla="*/ 2062104 h 2199080"/>
              <a:gd name="connsiteX138" fmla="*/ 812226 w 2043321"/>
              <a:gd name="connsiteY138" fmla="*/ 2132126 h 2199080"/>
              <a:gd name="connsiteX139" fmla="*/ 829751 w 2043321"/>
              <a:gd name="connsiteY139" fmla="*/ 2127750 h 2199080"/>
              <a:gd name="connsiteX140" fmla="*/ 877943 w 2043321"/>
              <a:gd name="connsiteY140" fmla="*/ 2127750 h 2199080"/>
              <a:gd name="connsiteX141" fmla="*/ 899849 w 2043321"/>
              <a:gd name="connsiteY141" fmla="*/ 2105868 h 2199080"/>
              <a:gd name="connsiteX142" fmla="*/ 930517 w 2043321"/>
              <a:gd name="connsiteY142" fmla="*/ 2123373 h 2199080"/>
              <a:gd name="connsiteX143" fmla="*/ 921754 w 2043321"/>
              <a:gd name="connsiteY143" fmla="*/ 2097115 h 2199080"/>
              <a:gd name="connsiteX144" fmla="*/ 939279 w 2043321"/>
              <a:gd name="connsiteY144" fmla="*/ 2114621 h 2199080"/>
              <a:gd name="connsiteX145" fmla="*/ 1000615 w 2043321"/>
              <a:gd name="connsiteY145" fmla="*/ 2097115 h 2199080"/>
              <a:gd name="connsiteX146" fmla="*/ 1000615 w 2043321"/>
              <a:gd name="connsiteY146" fmla="*/ 2088363 h 2199080"/>
              <a:gd name="connsiteX147" fmla="*/ 1035664 w 2043321"/>
              <a:gd name="connsiteY147" fmla="*/ 2088363 h 2199080"/>
              <a:gd name="connsiteX148" fmla="*/ 1066331 w 2043321"/>
              <a:gd name="connsiteY148" fmla="*/ 2066481 h 2199080"/>
              <a:gd name="connsiteX149" fmla="*/ 1092618 w 2043321"/>
              <a:gd name="connsiteY149" fmla="*/ 2079610 h 2199080"/>
              <a:gd name="connsiteX150" fmla="*/ 1153954 w 2043321"/>
              <a:gd name="connsiteY150" fmla="*/ 2066481 h 2199080"/>
              <a:gd name="connsiteX151" fmla="*/ 1180241 w 2043321"/>
              <a:gd name="connsiteY151" fmla="*/ 2044599 h 2199080"/>
              <a:gd name="connsiteX152" fmla="*/ 1219671 w 2043321"/>
              <a:gd name="connsiteY152" fmla="*/ 2031470 h 2199080"/>
              <a:gd name="connsiteX153" fmla="*/ 1254720 w 2043321"/>
              <a:gd name="connsiteY153" fmla="*/ 2022717 h 2199080"/>
              <a:gd name="connsiteX154" fmla="*/ 1285387 w 2043321"/>
              <a:gd name="connsiteY154" fmla="*/ 1987706 h 2199080"/>
              <a:gd name="connsiteX155" fmla="*/ 1316055 w 2043321"/>
              <a:gd name="connsiteY155" fmla="*/ 1970201 h 2199080"/>
              <a:gd name="connsiteX156" fmla="*/ 1298531 w 2043321"/>
              <a:gd name="connsiteY156" fmla="*/ 1961448 h 2199080"/>
              <a:gd name="connsiteX157" fmla="*/ 1294150 w 2043321"/>
              <a:gd name="connsiteY157" fmla="*/ 1965825 h 2199080"/>
              <a:gd name="connsiteX158" fmla="*/ 1285387 w 2043321"/>
              <a:gd name="connsiteY158" fmla="*/ 1948319 h 2199080"/>
              <a:gd name="connsiteX159" fmla="*/ 1320436 w 2043321"/>
              <a:gd name="connsiteY159" fmla="*/ 1926437 h 2199080"/>
              <a:gd name="connsiteX160" fmla="*/ 1285387 w 2043321"/>
              <a:gd name="connsiteY160" fmla="*/ 1926437 h 2199080"/>
              <a:gd name="connsiteX161" fmla="*/ 1285387 w 2043321"/>
              <a:gd name="connsiteY161" fmla="*/ 1904555 h 2199080"/>
              <a:gd name="connsiteX162" fmla="*/ 1245958 w 2043321"/>
              <a:gd name="connsiteY162" fmla="*/ 1913308 h 2199080"/>
              <a:gd name="connsiteX163" fmla="*/ 1083856 w 2043321"/>
              <a:gd name="connsiteY163" fmla="*/ 1970201 h 2199080"/>
              <a:gd name="connsiteX164" fmla="*/ 1053188 w 2043321"/>
              <a:gd name="connsiteY164" fmla="*/ 1970201 h 2199080"/>
              <a:gd name="connsiteX165" fmla="*/ 1040045 w 2043321"/>
              <a:gd name="connsiteY165" fmla="*/ 1983330 h 2199080"/>
              <a:gd name="connsiteX166" fmla="*/ 1040045 w 2043321"/>
              <a:gd name="connsiteY166" fmla="*/ 1974577 h 2199080"/>
              <a:gd name="connsiteX167" fmla="*/ 1009377 w 2043321"/>
              <a:gd name="connsiteY167" fmla="*/ 1970201 h 2199080"/>
              <a:gd name="connsiteX168" fmla="*/ 1004996 w 2043321"/>
              <a:gd name="connsiteY168" fmla="*/ 1970201 h 2199080"/>
              <a:gd name="connsiteX169" fmla="*/ 996234 w 2043321"/>
              <a:gd name="connsiteY169" fmla="*/ 1974577 h 2199080"/>
              <a:gd name="connsiteX170" fmla="*/ 965566 w 2043321"/>
              <a:gd name="connsiteY170" fmla="*/ 2000835 h 2199080"/>
              <a:gd name="connsiteX171" fmla="*/ 961184 w 2043321"/>
              <a:gd name="connsiteY171" fmla="*/ 1970201 h 2199080"/>
              <a:gd name="connsiteX172" fmla="*/ 930517 w 2043321"/>
              <a:gd name="connsiteY172" fmla="*/ 1978954 h 2199080"/>
              <a:gd name="connsiteX173" fmla="*/ 939279 w 2043321"/>
              <a:gd name="connsiteY173" fmla="*/ 1983330 h 2199080"/>
              <a:gd name="connsiteX174" fmla="*/ 939279 w 2043321"/>
              <a:gd name="connsiteY174" fmla="*/ 1987706 h 2199080"/>
              <a:gd name="connsiteX175" fmla="*/ 921754 w 2043321"/>
              <a:gd name="connsiteY175" fmla="*/ 1974577 h 2199080"/>
              <a:gd name="connsiteX176" fmla="*/ 772796 w 2043321"/>
              <a:gd name="connsiteY176" fmla="*/ 1970201 h 2199080"/>
              <a:gd name="connsiteX177" fmla="*/ 768415 w 2043321"/>
              <a:gd name="connsiteY177" fmla="*/ 1987706 h 2199080"/>
              <a:gd name="connsiteX178" fmla="*/ 746510 w 2043321"/>
              <a:gd name="connsiteY178" fmla="*/ 1978954 h 2199080"/>
              <a:gd name="connsiteX179" fmla="*/ 759653 w 2043321"/>
              <a:gd name="connsiteY179" fmla="*/ 1970201 h 2199080"/>
              <a:gd name="connsiteX180" fmla="*/ 685174 w 2043321"/>
              <a:gd name="connsiteY180" fmla="*/ 1957072 h 2199080"/>
              <a:gd name="connsiteX181" fmla="*/ 540597 w 2043321"/>
              <a:gd name="connsiteY181" fmla="*/ 1908932 h 2199080"/>
              <a:gd name="connsiteX182" fmla="*/ 523073 w 2043321"/>
              <a:gd name="connsiteY182" fmla="*/ 1891426 h 2199080"/>
              <a:gd name="connsiteX183" fmla="*/ 523073 w 2043321"/>
              <a:gd name="connsiteY183" fmla="*/ 1900179 h 2199080"/>
              <a:gd name="connsiteX184" fmla="*/ 391639 w 2043321"/>
              <a:gd name="connsiteY184" fmla="*/ 1795146 h 2199080"/>
              <a:gd name="connsiteX185" fmla="*/ 409163 w 2043321"/>
              <a:gd name="connsiteY185" fmla="*/ 1782017 h 2199080"/>
              <a:gd name="connsiteX186" fmla="*/ 365352 w 2043321"/>
              <a:gd name="connsiteY186" fmla="*/ 1733877 h 2199080"/>
              <a:gd name="connsiteX187" fmla="*/ 365352 w 2043321"/>
              <a:gd name="connsiteY187" fmla="*/ 1738253 h 2199080"/>
              <a:gd name="connsiteX188" fmla="*/ 330303 w 2043321"/>
              <a:gd name="connsiteY188" fmla="*/ 1711995 h 2199080"/>
              <a:gd name="connsiteX189" fmla="*/ 308397 w 2043321"/>
              <a:gd name="connsiteY189" fmla="*/ 1690113 h 2199080"/>
              <a:gd name="connsiteX190" fmla="*/ 220775 w 2043321"/>
              <a:gd name="connsiteY190" fmla="*/ 1585081 h 2199080"/>
              <a:gd name="connsiteX191" fmla="*/ 155059 w 2043321"/>
              <a:gd name="connsiteY191" fmla="*/ 1506306 h 2199080"/>
              <a:gd name="connsiteX192" fmla="*/ 76198 w 2043321"/>
              <a:gd name="connsiteY192" fmla="*/ 1313746 h 2199080"/>
              <a:gd name="connsiteX193" fmla="*/ 63055 w 2043321"/>
              <a:gd name="connsiteY193" fmla="*/ 1208713 h 2199080"/>
              <a:gd name="connsiteX194" fmla="*/ 41149 w 2043321"/>
              <a:gd name="connsiteY194" fmla="*/ 1125563 h 2199080"/>
              <a:gd name="connsiteX195" fmla="*/ 41149 w 2043321"/>
              <a:gd name="connsiteY195" fmla="*/ 1099304 h 2199080"/>
              <a:gd name="connsiteX196" fmla="*/ 41149 w 2043321"/>
              <a:gd name="connsiteY196" fmla="*/ 1103681 h 2199080"/>
              <a:gd name="connsiteX197" fmla="*/ 32387 w 2043321"/>
              <a:gd name="connsiteY197" fmla="*/ 1103681 h 2199080"/>
              <a:gd name="connsiteX198" fmla="*/ 58674 w 2043321"/>
              <a:gd name="connsiteY198" fmla="*/ 1033659 h 2199080"/>
              <a:gd name="connsiteX199" fmla="*/ 80579 w 2043321"/>
              <a:gd name="connsiteY199" fmla="*/ 862981 h 2199080"/>
              <a:gd name="connsiteX200" fmla="*/ 102485 w 2043321"/>
              <a:gd name="connsiteY200" fmla="*/ 766701 h 2199080"/>
              <a:gd name="connsiteX201" fmla="*/ 63055 w 2043321"/>
              <a:gd name="connsiteY201" fmla="*/ 819217 h 2199080"/>
              <a:gd name="connsiteX202" fmla="*/ 54292 w 2043321"/>
              <a:gd name="connsiteY202" fmla="*/ 792959 h 2199080"/>
              <a:gd name="connsiteX203" fmla="*/ 10481 w 2043321"/>
              <a:gd name="connsiteY203" fmla="*/ 906744 h 2199080"/>
              <a:gd name="connsiteX204" fmla="*/ 1720 w 2043321"/>
              <a:gd name="connsiteY204" fmla="*/ 871733 h 2199080"/>
              <a:gd name="connsiteX205" fmla="*/ 6100 w 2043321"/>
              <a:gd name="connsiteY205" fmla="*/ 871733 h 2199080"/>
              <a:gd name="connsiteX206" fmla="*/ 41149 w 2043321"/>
              <a:gd name="connsiteY206" fmla="*/ 762324 h 2199080"/>
              <a:gd name="connsiteX207" fmla="*/ 58674 w 2043321"/>
              <a:gd name="connsiteY207" fmla="*/ 749195 h 2199080"/>
              <a:gd name="connsiteX208" fmla="*/ 67436 w 2043321"/>
              <a:gd name="connsiteY208" fmla="*/ 757948 h 2199080"/>
              <a:gd name="connsiteX209" fmla="*/ 124391 w 2043321"/>
              <a:gd name="connsiteY209" fmla="*/ 631034 h 2199080"/>
              <a:gd name="connsiteX210" fmla="*/ 111247 w 2043321"/>
              <a:gd name="connsiteY210" fmla="*/ 556636 h 2199080"/>
              <a:gd name="connsiteX211" fmla="*/ 115628 w 2043321"/>
              <a:gd name="connsiteY211" fmla="*/ 574141 h 2199080"/>
              <a:gd name="connsiteX212" fmla="*/ 120010 w 2043321"/>
              <a:gd name="connsiteY212" fmla="*/ 539130 h 2199080"/>
              <a:gd name="connsiteX213" fmla="*/ 141915 w 2043321"/>
              <a:gd name="connsiteY213" fmla="*/ 521625 h 2199080"/>
              <a:gd name="connsiteX214" fmla="*/ 150678 w 2043321"/>
              <a:gd name="connsiteY214" fmla="*/ 447226 h 2199080"/>
              <a:gd name="connsiteX215" fmla="*/ 128772 w 2043321"/>
              <a:gd name="connsiteY215" fmla="*/ 469108 h 2199080"/>
              <a:gd name="connsiteX216" fmla="*/ 163821 w 2043321"/>
              <a:gd name="connsiteY216" fmla="*/ 434097 h 2199080"/>
              <a:gd name="connsiteX217" fmla="*/ 168202 w 2043321"/>
              <a:gd name="connsiteY217" fmla="*/ 416592 h 2199080"/>
              <a:gd name="connsiteX218" fmla="*/ 190108 w 2043321"/>
              <a:gd name="connsiteY218" fmla="*/ 377204 h 2199080"/>
              <a:gd name="connsiteX219" fmla="*/ 321541 w 2043321"/>
              <a:gd name="connsiteY219" fmla="*/ 250290 h 2199080"/>
              <a:gd name="connsiteX220" fmla="*/ 308397 w 2043321"/>
              <a:gd name="connsiteY220" fmla="*/ 241537 h 2199080"/>
              <a:gd name="connsiteX221" fmla="*/ 339066 w 2043321"/>
              <a:gd name="connsiteY221" fmla="*/ 228408 h 2199080"/>
              <a:gd name="connsiteX222" fmla="*/ 325374 w 2043321"/>
              <a:gd name="connsiteY222" fmla="*/ 223485 h 2199080"/>
              <a:gd name="connsiteX223" fmla="*/ 318973 w 2043321"/>
              <a:gd name="connsiteY223" fmla="*/ 225648 h 2199080"/>
              <a:gd name="connsiteX224" fmla="*/ 327223 w 2043321"/>
              <a:gd name="connsiteY224" fmla="*/ 213091 h 2199080"/>
              <a:gd name="connsiteX225" fmla="*/ 369733 w 2043321"/>
              <a:gd name="connsiteY225" fmla="*/ 193397 h 2199080"/>
              <a:gd name="connsiteX226" fmla="*/ 378496 w 2043321"/>
              <a:gd name="connsiteY226" fmla="*/ 206526 h 2199080"/>
              <a:gd name="connsiteX227" fmla="*/ 391639 w 2043321"/>
              <a:gd name="connsiteY227" fmla="*/ 193397 h 2199080"/>
              <a:gd name="connsiteX228" fmla="*/ 575646 w 2043321"/>
              <a:gd name="connsiteY228" fmla="*/ 88365 h 2199080"/>
              <a:gd name="connsiteX229" fmla="*/ 720223 w 2043321"/>
              <a:gd name="connsiteY229" fmla="*/ 40224 h 2199080"/>
              <a:gd name="connsiteX230" fmla="*/ 799083 w 2043321"/>
              <a:gd name="connsiteY230" fmla="*/ 18343 h 2199080"/>
              <a:gd name="connsiteX231" fmla="*/ 956804 w 2043321"/>
              <a:gd name="connsiteY231" fmla="*/ 13966 h 2199080"/>
              <a:gd name="connsiteX232" fmla="*/ 977272 w 2043321"/>
              <a:gd name="connsiteY232" fmla="*/ 906 h 2199080"/>
              <a:gd name="connsiteX233" fmla="*/ 993454 w 2043321"/>
              <a:gd name="connsiteY233" fmla="*/ 511 h 219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043321" h="2199080">
                <a:moveTo>
                  <a:pt x="98104" y="1817028"/>
                </a:moveTo>
                <a:lnTo>
                  <a:pt x="100733" y="1819654"/>
                </a:lnTo>
                <a:lnTo>
                  <a:pt x="100295" y="1820310"/>
                </a:lnTo>
                <a:cubicBezTo>
                  <a:pt x="99199" y="1820310"/>
                  <a:pt x="98104" y="1819217"/>
                  <a:pt x="98104" y="1817028"/>
                </a:cubicBezTo>
                <a:close/>
                <a:moveTo>
                  <a:pt x="318973" y="225648"/>
                </a:moveTo>
                <a:lnTo>
                  <a:pt x="317160" y="228408"/>
                </a:lnTo>
                <a:lnTo>
                  <a:pt x="316240" y="226569"/>
                </a:lnTo>
                <a:lnTo>
                  <a:pt x="316270" y="226562"/>
                </a:lnTo>
                <a:close/>
                <a:moveTo>
                  <a:pt x="308397" y="206526"/>
                </a:moveTo>
                <a:cubicBezTo>
                  <a:pt x="308397" y="206526"/>
                  <a:pt x="308397" y="206526"/>
                  <a:pt x="312779" y="215279"/>
                </a:cubicBezTo>
                <a:cubicBezTo>
                  <a:pt x="312779" y="215279"/>
                  <a:pt x="312779" y="215279"/>
                  <a:pt x="312779" y="219655"/>
                </a:cubicBezTo>
                <a:cubicBezTo>
                  <a:pt x="312779" y="219655"/>
                  <a:pt x="312779" y="219655"/>
                  <a:pt x="313326" y="220749"/>
                </a:cubicBezTo>
                <a:lnTo>
                  <a:pt x="316240" y="226569"/>
                </a:lnTo>
                <a:lnTo>
                  <a:pt x="308397" y="228408"/>
                </a:lnTo>
                <a:cubicBezTo>
                  <a:pt x="290873" y="250290"/>
                  <a:pt x="251443" y="245913"/>
                  <a:pt x="242681" y="280924"/>
                </a:cubicBezTo>
                <a:cubicBezTo>
                  <a:pt x="233919" y="289677"/>
                  <a:pt x="198870" y="298430"/>
                  <a:pt x="203251" y="320312"/>
                </a:cubicBezTo>
                <a:cubicBezTo>
                  <a:pt x="172583" y="311559"/>
                  <a:pt x="159439" y="355323"/>
                  <a:pt x="137534" y="364075"/>
                </a:cubicBezTo>
                <a:cubicBezTo>
                  <a:pt x="128772" y="333441"/>
                  <a:pt x="181345" y="342193"/>
                  <a:pt x="176964" y="307182"/>
                </a:cubicBezTo>
                <a:cubicBezTo>
                  <a:pt x="163821" y="311559"/>
                  <a:pt x="146296" y="294053"/>
                  <a:pt x="141915" y="315935"/>
                </a:cubicBezTo>
                <a:cubicBezTo>
                  <a:pt x="133153" y="324688"/>
                  <a:pt x="120010" y="333441"/>
                  <a:pt x="111247" y="324688"/>
                </a:cubicBezTo>
                <a:cubicBezTo>
                  <a:pt x="111247" y="324688"/>
                  <a:pt x="111247" y="324688"/>
                  <a:pt x="128772" y="302806"/>
                </a:cubicBezTo>
                <a:cubicBezTo>
                  <a:pt x="128772" y="302806"/>
                  <a:pt x="128772" y="302806"/>
                  <a:pt x="137534" y="311559"/>
                </a:cubicBezTo>
                <a:cubicBezTo>
                  <a:pt x="137534" y="311559"/>
                  <a:pt x="137534" y="311559"/>
                  <a:pt x="159439" y="280924"/>
                </a:cubicBezTo>
                <a:cubicBezTo>
                  <a:pt x="159439" y="280924"/>
                  <a:pt x="159439" y="280924"/>
                  <a:pt x="163821" y="289677"/>
                </a:cubicBezTo>
                <a:cubicBezTo>
                  <a:pt x="176964" y="285301"/>
                  <a:pt x="181345" y="267795"/>
                  <a:pt x="194489" y="272172"/>
                </a:cubicBezTo>
                <a:cubicBezTo>
                  <a:pt x="194489" y="272172"/>
                  <a:pt x="194489" y="272172"/>
                  <a:pt x="198870" y="272172"/>
                </a:cubicBezTo>
                <a:cubicBezTo>
                  <a:pt x="181345" y="285301"/>
                  <a:pt x="190108" y="289677"/>
                  <a:pt x="185726" y="307182"/>
                </a:cubicBezTo>
                <a:cubicBezTo>
                  <a:pt x="198870" y="298430"/>
                  <a:pt x="242681" y="276548"/>
                  <a:pt x="212013" y="254666"/>
                </a:cubicBezTo>
                <a:cubicBezTo>
                  <a:pt x="238300" y="259042"/>
                  <a:pt x="233919" y="237161"/>
                  <a:pt x="255824" y="232784"/>
                </a:cubicBezTo>
                <a:cubicBezTo>
                  <a:pt x="255824" y="237161"/>
                  <a:pt x="251443" y="237161"/>
                  <a:pt x="255824" y="241537"/>
                </a:cubicBezTo>
                <a:cubicBezTo>
                  <a:pt x="255824" y="241537"/>
                  <a:pt x="255824" y="241537"/>
                  <a:pt x="260205" y="250290"/>
                </a:cubicBezTo>
                <a:cubicBezTo>
                  <a:pt x="264586" y="232784"/>
                  <a:pt x="286492" y="215279"/>
                  <a:pt x="299636" y="215279"/>
                </a:cubicBezTo>
                <a:cubicBezTo>
                  <a:pt x="299636" y="215279"/>
                  <a:pt x="299636" y="215279"/>
                  <a:pt x="308397" y="206526"/>
                </a:cubicBezTo>
                <a:close/>
                <a:moveTo>
                  <a:pt x="993454" y="511"/>
                </a:moveTo>
                <a:cubicBezTo>
                  <a:pt x="1009925" y="2598"/>
                  <a:pt x="1027175" y="10137"/>
                  <a:pt x="1044426" y="5213"/>
                </a:cubicBezTo>
                <a:cubicBezTo>
                  <a:pt x="1044426" y="13966"/>
                  <a:pt x="1044426" y="18343"/>
                  <a:pt x="1040045" y="22719"/>
                </a:cubicBezTo>
                <a:cubicBezTo>
                  <a:pt x="1044426" y="27095"/>
                  <a:pt x="1061951" y="35848"/>
                  <a:pt x="1066331" y="22719"/>
                </a:cubicBezTo>
                <a:cubicBezTo>
                  <a:pt x="1066331" y="22719"/>
                  <a:pt x="1066331" y="22719"/>
                  <a:pt x="1066331" y="18343"/>
                </a:cubicBezTo>
                <a:cubicBezTo>
                  <a:pt x="1075094" y="22719"/>
                  <a:pt x="1070712" y="40224"/>
                  <a:pt x="1088237" y="35848"/>
                </a:cubicBezTo>
                <a:cubicBezTo>
                  <a:pt x="1092618" y="13966"/>
                  <a:pt x="1096999" y="40224"/>
                  <a:pt x="1105762" y="31472"/>
                </a:cubicBezTo>
                <a:cubicBezTo>
                  <a:pt x="1123286" y="53354"/>
                  <a:pt x="1153954" y="48977"/>
                  <a:pt x="1180241" y="66483"/>
                </a:cubicBezTo>
                <a:cubicBezTo>
                  <a:pt x="1197765" y="66483"/>
                  <a:pt x="1197765" y="62106"/>
                  <a:pt x="1202146" y="75235"/>
                </a:cubicBezTo>
                <a:cubicBezTo>
                  <a:pt x="1202146" y="75235"/>
                  <a:pt x="1202146" y="75235"/>
                  <a:pt x="1210909" y="83988"/>
                </a:cubicBezTo>
                <a:cubicBezTo>
                  <a:pt x="1210909" y="83988"/>
                  <a:pt x="1210909" y="83988"/>
                  <a:pt x="1219671" y="66483"/>
                </a:cubicBezTo>
                <a:cubicBezTo>
                  <a:pt x="1232814" y="79612"/>
                  <a:pt x="1228433" y="114623"/>
                  <a:pt x="1259101" y="123376"/>
                </a:cubicBezTo>
                <a:cubicBezTo>
                  <a:pt x="1259101" y="123376"/>
                  <a:pt x="1259101" y="123376"/>
                  <a:pt x="1294150" y="118999"/>
                </a:cubicBezTo>
                <a:cubicBezTo>
                  <a:pt x="1294150" y="105870"/>
                  <a:pt x="1263482" y="97117"/>
                  <a:pt x="1250339" y="92741"/>
                </a:cubicBezTo>
                <a:cubicBezTo>
                  <a:pt x="1245958" y="79612"/>
                  <a:pt x="1276625" y="114623"/>
                  <a:pt x="1276625" y="92741"/>
                </a:cubicBezTo>
                <a:cubicBezTo>
                  <a:pt x="1298531" y="101494"/>
                  <a:pt x="1329199" y="101494"/>
                  <a:pt x="1342342" y="123376"/>
                </a:cubicBezTo>
                <a:cubicBezTo>
                  <a:pt x="1373010" y="136505"/>
                  <a:pt x="1403678" y="158386"/>
                  <a:pt x="1438727" y="171515"/>
                </a:cubicBezTo>
                <a:cubicBezTo>
                  <a:pt x="1473776" y="210903"/>
                  <a:pt x="1530730" y="184644"/>
                  <a:pt x="1565779" y="228408"/>
                </a:cubicBezTo>
                <a:cubicBezTo>
                  <a:pt x="1613971" y="250290"/>
                  <a:pt x="1653402" y="294053"/>
                  <a:pt x="1697213" y="311559"/>
                </a:cubicBezTo>
                <a:cubicBezTo>
                  <a:pt x="1710356" y="324688"/>
                  <a:pt x="1719118" y="337817"/>
                  <a:pt x="1732262" y="337817"/>
                </a:cubicBezTo>
                <a:cubicBezTo>
                  <a:pt x="1732262" y="355323"/>
                  <a:pt x="1749786" y="350946"/>
                  <a:pt x="1758549" y="359699"/>
                </a:cubicBezTo>
                <a:cubicBezTo>
                  <a:pt x="1758549" y="359699"/>
                  <a:pt x="1758549" y="359699"/>
                  <a:pt x="1758549" y="364075"/>
                </a:cubicBezTo>
                <a:cubicBezTo>
                  <a:pt x="1793597" y="394710"/>
                  <a:pt x="1824265" y="420968"/>
                  <a:pt x="1841790" y="460355"/>
                </a:cubicBezTo>
                <a:cubicBezTo>
                  <a:pt x="1872457" y="473485"/>
                  <a:pt x="1898744" y="530377"/>
                  <a:pt x="1929412" y="569765"/>
                </a:cubicBezTo>
                <a:cubicBezTo>
                  <a:pt x="1946937" y="617905"/>
                  <a:pt x="1981986" y="670421"/>
                  <a:pt x="1995129" y="718561"/>
                </a:cubicBezTo>
                <a:cubicBezTo>
                  <a:pt x="1995129" y="718561"/>
                  <a:pt x="1995129" y="718561"/>
                  <a:pt x="1999510" y="718561"/>
                </a:cubicBezTo>
                <a:cubicBezTo>
                  <a:pt x="1995129" y="749195"/>
                  <a:pt x="2017034" y="762324"/>
                  <a:pt x="2008273" y="784206"/>
                </a:cubicBezTo>
                <a:cubicBezTo>
                  <a:pt x="2025797" y="801712"/>
                  <a:pt x="2017034" y="827970"/>
                  <a:pt x="2025797" y="849852"/>
                </a:cubicBezTo>
                <a:cubicBezTo>
                  <a:pt x="2025797" y="884863"/>
                  <a:pt x="2030178" y="919874"/>
                  <a:pt x="2034559" y="954885"/>
                </a:cubicBezTo>
                <a:cubicBezTo>
                  <a:pt x="2056465" y="976766"/>
                  <a:pt x="2025797" y="998648"/>
                  <a:pt x="2043321" y="1020530"/>
                </a:cubicBezTo>
                <a:cubicBezTo>
                  <a:pt x="2038940" y="1038036"/>
                  <a:pt x="2043321" y="1046788"/>
                  <a:pt x="2043321" y="1064294"/>
                </a:cubicBezTo>
                <a:cubicBezTo>
                  <a:pt x="2043321" y="1064294"/>
                  <a:pt x="2043321" y="1064294"/>
                  <a:pt x="2030178" y="1160573"/>
                </a:cubicBezTo>
                <a:cubicBezTo>
                  <a:pt x="2038940" y="1186832"/>
                  <a:pt x="2030178" y="1208713"/>
                  <a:pt x="2025797" y="1234971"/>
                </a:cubicBezTo>
                <a:cubicBezTo>
                  <a:pt x="2021416" y="1278735"/>
                  <a:pt x="1995129" y="1309370"/>
                  <a:pt x="1995129" y="1353133"/>
                </a:cubicBezTo>
                <a:cubicBezTo>
                  <a:pt x="1986367" y="1348757"/>
                  <a:pt x="1995129" y="1366263"/>
                  <a:pt x="1990748" y="1370639"/>
                </a:cubicBezTo>
                <a:cubicBezTo>
                  <a:pt x="1964461" y="1383768"/>
                  <a:pt x="1968842" y="1418779"/>
                  <a:pt x="1960080" y="1440661"/>
                </a:cubicBezTo>
                <a:cubicBezTo>
                  <a:pt x="1942556" y="1458166"/>
                  <a:pt x="1942556" y="1493177"/>
                  <a:pt x="1920650" y="1497554"/>
                </a:cubicBezTo>
                <a:cubicBezTo>
                  <a:pt x="1907507" y="1541317"/>
                  <a:pt x="1881220" y="1567575"/>
                  <a:pt x="1872457" y="1611339"/>
                </a:cubicBezTo>
                <a:cubicBezTo>
                  <a:pt x="1863695" y="1611339"/>
                  <a:pt x="1859314" y="1606963"/>
                  <a:pt x="1854933" y="1606963"/>
                </a:cubicBezTo>
                <a:cubicBezTo>
                  <a:pt x="1859314" y="1646350"/>
                  <a:pt x="1802360" y="1646350"/>
                  <a:pt x="1824265" y="1685737"/>
                </a:cubicBezTo>
                <a:cubicBezTo>
                  <a:pt x="1793597" y="1711995"/>
                  <a:pt x="1767310" y="1738253"/>
                  <a:pt x="1745405" y="1777641"/>
                </a:cubicBezTo>
                <a:cubicBezTo>
                  <a:pt x="1662164" y="1856415"/>
                  <a:pt x="1578922" y="1935190"/>
                  <a:pt x="1478157" y="2000835"/>
                </a:cubicBezTo>
                <a:cubicBezTo>
                  <a:pt x="1460633" y="1992083"/>
                  <a:pt x="1456251" y="2022717"/>
                  <a:pt x="1443108" y="2031470"/>
                </a:cubicBezTo>
                <a:cubicBezTo>
                  <a:pt x="1421202" y="2044599"/>
                  <a:pt x="1390534" y="2053352"/>
                  <a:pt x="1368629" y="2075233"/>
                </a:cubicBezTo>
                <a:cubicBezTo>
                  <a:pt x="1359867" y="2079610"/>
                  <a:pt x="1355486" y="2070857"/>
                  <a:pt x="1342342" y="2075233"/>
                </a:cubicBezTo>
                <a:cubicBezTo>
                  <a:pt x="1346723" y="2079610"/>
                  <a:pt x="1346723" y="2079610"/>
                  <a:pt x="1346723" y="2083986"/>
                </a:cubicBezTo>
                <a:cubicBezTo>
                  <a:pt x="1311674" y="2097115"/>
                  <a:pt x="1302912" y="2110244"/>
                  <a:pt x="1267863" y="2123373"/>
                </a:cubicBezTo>
                <a:cubicBezTo>
                  <a:pt x="1267863" y="2123373"/>
                  <a:pt x="1267863" y="2123373"/>
                  <a:pt x="1259101" y="2114621"/>
                </a:cubicBezTo>
                <a:cubicBezTo>
                  <a:pt x="1263482" y="2110244"/>
                  <a:pt x="1272244" y="2105868"/>
                  <a:pt x="1272244" y="2101492"/>
                </a:cubicBezTo>
                <a:cubicBezTo>
                  <a:pt x="1254720" y="2083986"/>
                  <a:pt x="1245958" y="2114621"/>
                  <a:pt x="1232814" y="2114621"/>
                </a:cubicBezTo>
                <a:cubicBezTo>
                  <a:pt x="1232814" y="2114621"/>
                  <a:pt x="1232814" y="2114621"/>
                  <a:pt x="1232814" y="2123373"/>
                </a:cubicBezTo>
                <a:cubicBezTo>
                  <a:pt x="1232814" y="2123373"/>
                  <a:pt x="1232814" y="2123373"/>
                  <a:pt x="1197765" y="2136502"/>
                </a:cubicBezTo>
                <a:cubicBezTo>
                  <a:pt x="1197765" y="2136502"/>
                  <a:pt x="1197765" y="2136502"/>
                  <a:pt x="1224052" y="2118997"/>
                </a:cubicBezTo>
                <a:cubicBezTo>
                  <a:pt x="1206528" y="2105868"/>
                  <a:pt x="1189003" y="2127750"/>
                  <a:pt x="1171478" y="2123373"/>
                </a:cubicBezTo>
                <a:cubicBezTo>
                  <a:pt x="1167097" y="2132126"/>
                  <a:pt x="1149573" y="2132126"/>
                  <a:pt x="1149573" y="2140879"/>
                </a:cubicBezTo>
                <a:cubicBezTo>
                  <a:pt x="1123286" y="2140879"/>
                  <a:pt x="1101381" y="2140879"/>
                  <a:pt x="1079475" y="2162761"/>
                </a:cubicBezTo>
                <a:cubicBezTo>
                  <a:pt x="1079475" y="2162761"/>
                  <a:pt x="1079475" y="2162761"/>
                  <a:pt x="1083856" y="2162761"/>
                </a:cubicBezTo>
                <a:cubicBezTo>
                  <a:pt x="1066331" y="2171513"/>
                  <a:pt x="1057569" y="2202148"/>
                  <a:pt x="1031283" y="2189019"/>
                </a:cubicBezTo>
                <a:cubicBezTo>
                  <a:pt x="1031283" y="2189019"/>
                  <a:pt x="1031283" y="2189019"/>
                  <a:pt x="1022520" y="2193395"/>
                </a:cubicBezTo>
                <a:cubicBezTo>
                  <a:pt x="908611" y="2206524"/>
                  <a:pt x="794702" y="2193395"/>
                  <a:pt x="689555" y="2189019"/>
                </a:cubicBezTo>
                <a:cubicBezTo>
                  <a:pt x="689555" y="2189019"/>
                  <a:pt x="689555" y="2189019"/>
                  <a:pt x="693936" y="2189019"/>
                </a:cubicBezTo>
                <a:cubicBezTo>
                  <a:pt x="663268" y="2189019"/>
                  <a:pt x="645744" y="2167137"/>
                  <a:pt x="615076" y="2180266"/>
                </a:cubicBezTo>
                <a:cubicBezTo>
                  <a:pt x="601933" y="2162761"/>
                  <a:pt x="566884" y="2184642"/>
                  <a:pt x="562502" y="2154008"/>
                </a:cubicBezTo>
                <a:cubicBezTo>
                  <a:pt x="544978" y="2167137"/>
                  <a:pt x="523073" y="2145255"/>
                  <a:pt x="501167" y="2154008"/>
                </a:cubicBezTo>
                <a:cubicBezTo>
                  <a:pt x="479261" y="2140879"/>
                  <a:pt x="461737" y="2132126"/>
                  <a:pt x="444213" y="2123373"/>
                </a:cubicBezTo>
                <a:cubicBezTo>
                  <a:pt x="426688" y="2123373"/>
                  <a:pt x="400401" y="2110244"/>
                  <a:pt x="382877" y="2097115"/>
                </a:cubicBezTo>
                <a:cubicBezTo>
                  <a:pt x="369733" y="2092739"/>
                  <a:pt x="391639" y="2079610"/>
                  <a:pt x="374114" y="2079610"/>
                </a:cubicBezTo>
                <a:cubicBezTo>
                  <a:pt x="374114" y="2079610"/>
                  <a:pt x="374114" y="2079610"/>
                  <a:pt x="365352" y="2097115"/>
                </a:cubicBezTo>
                <a:cubicBezTo>
                  <a:pt x="365352" y="2097115"/>
                  <a:pt x="365352" y="2097115"/>
                  <a:pt x="356590" y="2079610"/>
                </a:cubicBezTo>
                <a:cubicBezTo>
                  <a:pt x="356590" y="2079610"/>
                  <a:pt x="356590" y="2079610"/>
                  <a:pt x="352209" y="2083986"/>
                </a:cubicBezTo>
                <a:cubicBezTo>
                  <a:pt x="321541" y="2079610"/>
                  <a:pt x="286492" y="2053352"/>
                  <a:pt x="273349" y="2031470"/>
                </a:cubicBezTo>
                <a:cubicBezTo>
                  <a:pt x="290873" y="2018341"/>
                  <a:pt x="312779" y="2062104"/>
                  <a:pt x="330303" y="2053352"/>
                </a:cubicBezTo>
                <a:cubicBezTo>
                  <a:pt x="334684" y="2057728"/>
                  <a:pt x="330303" y="2070857"/>
                  <a:pt x="339066" y="2070857"/>
                </a:cubicBezTo>
                <a:cubicBezTo>
                  <a:pt x="339066" y="2070857"/>
                  <a:pt x="339066" y="2070857"/>
                  <a:pt x="343447" y="2062104"/>
                </a:cubicBezTo>
                <a:cubicBezTo>
                  <a:pt x="343447" y="2062104"/>
                  <a:pt x="343447" y="2062104"/>
                  <a:pt x="365352" y="2075233"/>
                </a:cubicBezTo>
                <a:cubicBezTo>
                  <a:pt x="365352" y="2044599"/>
                  <a:pt x="400401" y="2088363"/>
                  <a:pt x="382877" y="2053352"/>
                </a:cubicBezTo>
                <a:cubicBezTo>
                  <a:pt x="352209" y="2013965"/>
                  <a:pt x="295254" y="2018341"/>
                  <a:pt x="282111" y="1970201"/>
                </a:cubicBezTo>
                <a:cubicBezTo>
                  <a:pt x="264586" y="1961448"/>
                  <a:pt x="255824" y="1952696"/>
                  <a:pt x="247062" y="1935190"/>
                </a:cubicBezTo>
                <a:cubicBezTo>
                  <a:pt x="242681" y="1943943"/>
                  <a:pt x="216394" y="1948319"/>
                  <a:pt x="212013" y="1926437"/>
                </a:cubicBezTo>
                <a:cubicBezTo>
                  <a:pt x="212013" y="1926437"/>
                  <a:pt x="212013" y="1926437"/>
                  <a:pt x="216394" y="1917685"/>
                </a:cubicBezTo>
                <a:cubicBezTo>
                  <a:pt x="207632" y="1900179"/>
                  <a:pt x="172583" y="1908932"/>
                  <a:pt x="172583" y="1882674"/>
                </a:cubicBezTo>
                <a:cubicBezTo>
                  <a:pt x="176964" y="1891426"/>
                  <a:pt x="176964" y="1887050"/>
                  <a:pt x="181345" y="1887050"/>
                </a:cubicBezTo>
                <a:cubicBezTo>
                  <a:pt x="181345" y="1887050"/>
                  <a:pt x="181345" y="1887050"/>
                  <a:pt x="185726" y="1882674"/>
                </a:cubicBezTo>
                <a:cubicBezTo>
                  <a:pt x="163821" y="1852039"/>
                  <a:pt x="124391" y="1878297"/>
                  <a:pt x="115628" y="1834533"/>
                </a:cubicBezTo>
                <a:cubicBezTo>
                  <a:pt x="115628" y="1834533"/>
                  <a:pt x="115628" y="1834533"/>
                  <a:pt x="120010" y="1830157"/>
                </a:cubicBezTo>
                <a:cubicBezTo>
                  <a:pt x="120010" y="1830157"/>
                  <a:pt x="120010" y="1830157"/>
                  <a:pt x="111247" y="1821404"/>
                </a:cubicBezTo>
                <a:cubicBezTo>
                  <a:pt x="111247" y="1821404"/>
                  <a:pt x="111247" y="1821404"/>
                  <a:pt x="106867" y="1825781"/>
                </a:cubicBezTo>
                <a:cubicBezTo>
                  <a:pt x="106867" y="1825781"/>
                  <a:pt x="106867" y="1825781"/>
                  <a:pt x="105771" y="1824686"/>
                </a:cubicBezTo>
                <a:lnTo>
                  <a:pt x="100733" y="1819654"/>
                </a:lnTo>
                <a:lnTo>
                  <a:pt x="102485" y="1817028"/>
                </a:lnTo>
                <a:cubicBezTo>
                  <a:pt x="102485" y="1817028"/>
                  <a:pt x="102485" y="1817028"/>
                  <a:pt x="102485" y="1790770"/>
                </a:cubicBezTo>
                <a:cubicBezTo>
                  <a:pt x="84961" y="1803899"/>
                  <a:pt x="71817" y="1786393"/>
                  <a:pt x="67436" y="1768888"/>
                </a:cubicBezTo>
                <a:cubicBezTo>
                  <a:pt x="63055" y="1764511"/>
                  <a:pt x="63055" y="1790770"/>
                  <a:pt x="58674" y="1773264"/>
                </a:cubicBezTo>
                <a:cubicBezTo>
                  <a:pt x="58674" y="1764511"/>
                  <a:pt x="67436" y="1755759"/>
                  <a:pt x="71817" y="1751382"/>
                </a:cubicBezTo>
                <a:cubicBezTo>
                  <a:pt x="120010" y="1733877"/>
                  <a:pt x="120010" y="1803899"/>
                  <a:pt x="150678" y="1808275"/>
                </a:cubicBezTo>
                <a:cubicBezTo>
                  <a:pt x="155059" y="1825781"/>
                  <a:pt x="172583" y="1830157"/>
                  <a:pt x="181345" y="1817028"/>
                </a:cubicBezTo>
                <a:cubicBezTo>
                  <a:pt x="181345" y="1834533"/>
                  <a:pt x="190108" y="1817028"/>
                  <a:pt x="190108" y="1825781"/>
                </a:cubicBezTo>
                <a:cubicBezTo>
                  <a:pt x="185726" y="1834533"/>
                  <a:pt x="194489" y="1843286"/>
                  <a:pt x="198870" y="1852039"/>
                </a:cubicBezTo>
                <a:cubicBezTo>
                  <a:pt x="203251" y="1873921"/>
                  <a:pt x="225156" y="1843286"/>
                  <a:pt x="229538" y="1865168"/>
                </a:cubicBezTo>
                <a:cubicBezTo>
                  <a:pt x="225156" y="1904555"/>
                  <a:pt x="203251" y="1856415"/>
                  <a:pt x="190108" y="1873921"/>
                </a:cubicBezTo>
                <a:cubicBezTo>
                  <a:pt x="203251" y="1904555"/>
                  <a:pt x="251443" y="1908932"/>
                  <a:pt x="251443" y="1939566"/>
                </a:cubicBezTo>
                <a:cubicBezTo>
                  <a:pt x="286492" y="1935190"/>
                  <a:pt x="268967" y="1970201"/>
                  <a:pt x="308397" y="1970201"/>
                </a:cubicBezTo>
                <a:cubicBezTo>
                  <a:pt x="339066" y="1996459"/>
                  <a:pt x="391639" y="2013965"/>
                  <a:pt x="417926" y="2040223"/>
                </a:cubicBezTo>
                <a:cubicBezTo>
                  <a:pt x="417926" y="2040223"/>
                  <a:pt x="417926" y="2040223"/>
                  <a:pt x="422307" y="2048975"/>
                </a:cubicBezTo>
                <a:cubicBezTo>
                  <a:pt x="444213" y="2035846"/>
                  <a:pt x="466118" y="2053352"/>
                  <a:pt x="483643" y="2062104"/>
                </a:cubicBezTo>
                <a:cubicBezTo>
                  <a:pt x="588789" y="2097115"/>
                  <a:pt x="702699" y="2132126"/>
                  <a:pt x="812226" y="2132126"/>
                </a:cubicBezTo>
                <a:cubicBezTo>
                  <a:pt x="812226" y="2123373"/>
                  <a:pt x="825370" y="2123373"/>
                  <a:pt x="829751" y="2127750"/>
                </a:cubicBezTo>
                <a:cubicBezTo>
                  <a:pt x="842894" y="2145255"/>
                  <a:pt x="864800" y="2132126"/>
                  <a:pt x="877943" y="2127750"/>
                </a:cubicBezTo>
                <a:cubicBezTo>
                  <a:pt x="895468" y="2123373"/>
                  <a:pt x="877943" y="2110244"/>
                  <a:pt x="899849" y="2105868"/>
                </a:cubicBezTo>
                <a:cubicBezTo>
                  <a:pt x="917373" y="2105868"/>
                  <a:pt x="908611" y="2132126"/>
                  <a:pt x="930517" y="2123373"/>
                </a:cubicBezTo>
                <a:cubicBezTo>
                  <a:pt x="934898" y="2114621"/>
                  <a:pt x="934898" y="2097115"/>
                  <a:pt x="921754" y="2097115"/>
                </a:cubicBezTo>
                <a:cubicBezTo>
                  <a:pt x="934898" y="2097115"/>
                  <a:pt x="943660" y="2101492"/>
                  <a:pt x="939279" y="2114621"/>
                </a:cubicBezTo>
                <a:cubicBezTo>
                  <a:pt x="961184" y="2110244"/>
                  <a:pt x="978709" y="2092739"/>
                  <a:pt x="1000615" y="2097115"/>
                </a:cubicBezTo>
                <a:cubicBezTo>
                  <a:pt x="1000615" y="2097115"/>
                  <a:pt x="1000615" y="2097115"/>
                  <a:pt x="1000615" y="2088363"/>
                </a:cubicBezTo>
                <a:cubicBezTo>
                  <a:pt x="1013758" y="2079610"/>
                  <a:pt x="1026901" y="2114621"/>
                  <a:pt x="1035664" y="2088363"/>
                </a:cubicBezTo>
                <a:cubicBezTo>
                  <a:pt x="1048807" y="2105868"/>
                  <a:pt x="1053188" y="2070857"/>
                  <a:pt x="1066331" y="2066481"/>
                </a:cubicBezTo>
                <a:cubicBezTo>
                  <a:pt x="1066331" y="2079610"/>
                  <a:pt x="1079475" y="2079610"/>
                  <a:pt x="1092618" y="2079610"/>
                </a:cubicBezTo>
                <a:cubicBezTo>
                  <a:pt x="1114524" y="2079610"/>
                  <a:pt x="1127667" y="2053352"/>
                  <a:pt x="1153954" y="2066481"/>
                </a:cubicBezTo>
                <a:cubicBezTo>
                  <a:pt x="1162716" y="2053352"/>
                  <a:pt x="1162716" y="2044599"/>
                  <a:pt x="1180241" y="2044599"/>
                </a:cubicBezTo>
                <a:cubicBezTo>
                  <a:pt x="1197765" y="2048975"/>
                  <a:pt x="1210909" y="2053352"/>
                  <a:pt x="1219671" y="2031470"/>
                </a:cubicBezTo>
                <a:cubicBezTo>
                  <a:pt x="1232814" y="2040223"/>
                  <a:pt x="1232814" y="2013965"/>
                  <a:pt x="1254720" y="2022717"/>
                </a:cubicBezTo>
                <a:cubicBezTo>
                  <a:pt x="1250339" y="2005212"/>
                  <a:pt x="1276625" y="1996459"/>
                  <a:pt x="1285387" y="1987706"/>
                </a:cubicBezTo>
                <a:cubicBezTo>
                  <a:pt x="1294150" y="1987706"/>
                  <a:pt x="1311674" y="1983330"/>
                  <a:pt x="1316055" y="1970201"/>
                </a:cubicBezTo>
                <a:cubicBezTo>
                  <a:pt x="1316055" y="1965825"/>
                  <a:pt x="1307293" y="1957072"/>
                  <a:pt x="1298531" y="1961448"/>
                </a:cubicBezTo>
                <a:cubicBezTo>
                  <a:pt x="1298531" y="1961448"/>
                  <a:pt x="1298531" y="1961448"/>
                  <a:pt x="1294150" y="1965825"/>
                </a:cubicBezTo>
                <a:cubicBezTo>
                  <a:pt x="1289769" y="1961448"/>
                  <a:pt x="1285387" y="1957072"/>
                  <a:pt x="1285387" y="1948319"/>
                </a:cubicBezTo>
                <a:cubicBezTo>
                  <a:pt x="1298531" y="1943943"/>
                  <a:pt x="1320436" y="1943943"/>
                  <a:pt x="1320436" y="1926437"/>
                </a:cubicBezTo>
                <a:cubicBezTo>
                  <a:pt x="1311674" y="1908932"/>
                  <a:pt x="1298531" y="1943943"/>
                  <a:pt x="1285387" y="1926437"/>
                </a:cubicBezTo>
                <a:cubicBezTo>
                  <a:pt x="1294150" y="1922061"/>
                  <a:pt x="1285387" y="1913308"/>
                  <a:pt x="1285387" y="1904555"/>
                </a:cubicBezTo>
                <a:cubicBezTo>
                  <a:pt x="1272244" y="1917685"/>
                  <a:pt x="1259101" y="1904555"/>
                  <a:pt x="1245958" y="1913308"/>
                </a:cubicBezTo>
                <a:cubicBezTo>
                  <a:pt x="1189003" y="1922061"/>
                  <a:pt x="1145192" y="1970201"/>
                  <a:pt x="1083856" y="1970201"/>
                </a:cubicBezTo>
                <a:cubicBezTo>
                  <a:pt x="1079475" y="1983330"/>
                  <a:pt x="1066331" y="1974577"/>
                  <a:pt x="1053188" y="1970201"/>
                </a:cubicBezTo>
                <a:cubicBezTo>
                  <a:pt x="1044426" y="1970201"/>
                  <a:pt x="1040045" y="1974577"/>
                  <a:pt x="1040045" y="1983330"/>
                </a:cubicBezTo>
                <a:cubicBezTo>
                  <a:pt x="1040045" y="1983330"/>
                  <a:pt x="1040045" y="1983330"/>
                  <a:pt x="1040045" y="1974577"/>
                </a:cubicBezTo>
                <a:cubicBezTo>
                  <a:pt x="1040045" y="1974577"/>
                  <a:pt x="1040045" y="1974577"/>
                  <a:pt x="1009377" y="1970201"/>
                </a:cubicBezTo>
                <a:cubicBezTo>
                  <a:pt x="1009377" y="1970201"/>
                  <a:pt x="1009377" y="1970201"/>
                  <a:pt x="1004996" y="1970201"/>
                </a:cubicBezTo>
                <a:cubicBezTo>
                  <a:pt x="991853" y="1965825"/>
                  <a:pt x="1000615" y="1970201"/>
                  <a:pt x="996234" y="1974577"/>
                </a:cubicBezTo>
                <a:cubicBezTo>
                  <a:pt x="987471" y="1983330"/>
                  <a:pt x="961184" y="1983330"/>
                  <a:pt x="965566" y="2000835"/>
                </a:cubicBezTo>
                <a:cubicBezTo>
                  <a:pt x="956804" y="1992083"/>
                  <a:pt x="983090" y="1978954"/>
                  <a:pt x="961184" y="1970201"/>
                </a:cubicBezTo>
                <a:cubicBezTo>
                  <a:pt x="952423" y="1970201"/>
                  <a:pt x="934898" y="1974577"/>
                  <a:pt x="930517" y="1978954"/>
                </a:cubicBezTo>
                <a:cubicBezTo>
                  <a:pt x="934898" y="1983330"/>
                  <a:pt x="934898" y="1983330"/>
                  <a:pt x="939279" y="1983330"/>
                </a:cubicBezTo>
                <a:cubicBezTo>
                  <a:pt x="939279" y="1983330"/>
                  <a:pt x="939279" y="1983330"/>
                  <a:pt x="939279" y="1987706"/>
                </a:cubicBezTo>
                <a:cubicBezTo>
                  <a:pt x="934898" y="1987706"/>
                  <a:pt x="921754" y="1987706"/>
                  <a:pt x="921754" y="1974577"/>
                </a:cubicBezTo>
                <a:cubicBezTo>
                  <a:pt x="864800" y="1970201"/>
                  <a:pt x="820989" y="1987706"/>
                  <a:pt x="772796" y="1970201"/>
                </a:cubicBezTo>
                <a:cubicBezTo>
                  <a:pt x="772796" y="1970201"/>
                  <a:pt x="772796" y="1970201"/>
                  <a:pt x="768415" y="1987706"/>
                </a:cubicBezTo>
                <a:cubicBezTo>
                  <a:pt x="768415" y="1987706"/>
                  <a:pt x="768415" y="1987706"/>
                  <a:pt x="746510" y="1978954"/>
                </a:cubicBezTo>
                <a:cubicBezTo>
                  <a:pt x="746510" y="1978954"/>
                  <a:pt x="746510" y="1978954"/>
                  <a:pt x="759653" y="1970201"/>
                </a:cubicBezTo>
                <a:cubicBezTo>
                  <a:pt x="733366" y="1961448"/>
                  <a:pt x="707080" y="1974577"/>
                  <a:pt x="685174" y="1957072"/>
                </a:cubicBezTo>
                <a:cubicBezTo>
                  <a:pt x="636982" y="1952696"/>
                  <a:pt x="580027" y="1935190"/>
                  <a:pt x="540597" y="1908932"/>
                </a:cubicBezTo>
                <a:cubicBezTo>
                  <a:pt x="527454" y="1908932"/>
                  <a:pt x="531835" y="1891426"/>
                  <a:pt x="523073" y="1891426"/>
                </a:cubicBezTo>
                <a:cubicBezTo>
                  <a:pt x="523073" y="1891426"/>
                  <a:pt x="523073" y="1891426"/>
                  <a:pt x="523073" y="1900179"/>
                </a:cubicBezTo>
                <a:cubicBezTo>
                  <a:pt x="474880" y="1865168"/>
                  <a:pt x="378496" y="1869544"/>
                  <a:pt x="391639" y="1795146"/>
                </a:cubicBezTo>
                <a:cubicBezTo>
                  <a:pt x="391639" y="1795146"/>
                  <a:pt x="391639" y="1795146"/>
                  <a:pt x="409163" y="1782017"/>
                </a:cubicBezTo>
                <a:cubicBezTo>
                  <a:pt x="391639" y="1773264"/>
                  <a:pt x="382877" y="1751382"/>
                  <a:pt x="365352" y="1733877"/>
                </a:cubicBezTo>
                <a:cubicBezTo>
                  <a:pt x="365352" y="1733877"/>
                  <a:pt x="365352" y="1733877"/>
                  <a:pt x="365352" y="1738253"/>
                </a:cubicBezTo>
                <a:cubicBezTo>
                  <a:pt x="347828" y="1733877"/>
                  <a:pt x="352209" y="1707619"/>
                  <a:pt x="330303" y="1711995"/>
                </a:cubicBezTo>
                <a:cubicBezTo>
                  <a:pt x="339066" y="1698866"/>
                  <a:pt x="321541" y="1685737"/>
                  <a:pt x="308397" y="1690113"/>
                </a:cubicBezTo>
                <a:cubicBezTo>
                  <a:pt x="277730" y="1650726"/>
                  <a:pt x="238300" y="1628844"/>
                  <a:pt x="220775" y="1585081"/>
                </a:cubicBezTo>
                <a:cubicBezTo>
                  <a:pt x="198870" y="1563199"/>
                  <a:pt x="176964" y="1528188"/>
                  <a:pt x="155059" y="1506306"/>
                </a:cubicBezTo>
                <a:cubicBezTo>
                  <a:pt x="124391" y="1440661"/>
                  <a:pt x="84961" y="1388144"/>
                  <a:pt x="76198" y="1313746"/>
                </a:cubicBezTo>
                <a:cubicBezTo>
                  <a:pt x="84961" y="1278735"/>
                  <a:pt x="45531" y="1239348"/>
                  <a:pt x="63055" y="1208713"/>
                </a:cubicBezTo>
                <a:cubicBezTo>
                  <a:pt x="54292" y="1182455"/>
                  <a:pt x="58674" y="1156197"/>
                  <a:pt x="41149" y="1125563"/>
                </a:cubicBezTo>
                <a:cubicBezTo>
                  <a:pt x="41149" y="1116810"/>
                  <a:pt x="58674" y="1103681"/>
                  <a:pt x="41149" y="1099304"/>
                </a:cubicBezTo>
                <a:cubicBezTo>
                  <a:pt x="41149" y="1099304"/>
                  <a:pt x="36768" y="1099304"/>
                  <a:pt x="41149" y="1103681"/>
                </a:cubicBezTo>
                <a:cubicBezTo>
                  <a:pt x="41149" y="1103681"/>
                  <a:pt x="41149" y="1103681"/>
                  <a:pt x="32387" y="1103681"/>
                </a:cubicBezTo>
                <a:cubicBezTo>
                  <a:pt x="49912" y="1094928"/>
                  <a:pt x="45531" y="1051165"/>
                  <a:pt x="58674" y="1033659"/>
                </a:cubicBezTo>
                <a:cubicBezTo>
                  <a:pt x="32387" y="968014"/>
                  <a:pt x="93723" y="924250"/>
                  <a:pt x="80579" y="862981"/>
                </a:cubicBezTo>
                <a:cubicBezTo>
                  <a:pt x="93723" y="836722"/>
                  <a:pt x="102485" y="801712"/>
                  <a:pt x="102485" y="766701"/>
                </a:cubicBezTo>
                <a:cubicBezTo>
                  <a:pt x="84961" y="784206"/>
                  <a:pt x="98104" y="836722"/>
                  <a:pt x="63055" y="819217"/>
                </a:cubicBezTo>
                <a:cubicBezTo>
                  <a:pt x="49912" y="810464"/>
                  <a:pt x="58674" y="801712"/>
                  <a:pt x="54292" y="792959"/>
                </a:cubicBezTo>
                <a:cubicBezTo>
                  <a:pt x="28006" y="823593"/>
                  <a:pt x="14863" y="867357"/>
                  <a:pt x="10481" y="906744"/>
                </a:cubicBezTo>
                <a:cubicBezTo>
                  <a:pt x="1720" y="893615"/>
                  <a:pt x="-2662" y="884863"/>
                  <a:pt x="1720" y="871733"/>
                </a:cubicBezTo>
                <a:cubicBezTo>
                  <a:pt x="1720" y="871733"/>
                  <a:pt x="1720" y="871733"/>
                  <a:pt x="6100" y="871733"/>
                </a:cubicBezTo>
                <a:cubicBezTo>
                  <a:pt x="14863" y="836722"/>
                  <a:pt x="36768" y="801712"/>
                  <a:pt x="41149" y="762324"/>
                </a:cubicBezTo>
                <a:cubicBezTo>
                  <a:pt x="41149" y="762324"/>
                  <a:pt x="41149" y="762324"/>
                  <a:pt x="58674" y="749195"/>
                </a:cubicBezTo>
                <a:cubicBezTo>
                  <a:pt x="58674" y="749195"/>
                  <a:pt x="58674" y="749195"/>
                  <a:pt x="67436" y="757948"/>
                </a:cubicBezTo>
                <a:cubicBezTo>
                  <a:pt x="93723" y="714184"/>
                  <a:pt x="120010" y="674797"/>
                  <a:pt x="124391" y="631034"/>
                </a:cubicBezTo>
                <a:cubicBezTo>
                  <a:pt x="128772" y="609152"/>
                  <a:pt x="80579" y="587270"/>
                  <a:pt x="111247" y="556636"/>
                </a:cubicBezTo>
                <a:cubicBezTo>
                  <a:pt x="115628" y="556636"/>
                  <a:pt x="102485" y="569765"/>
                  <a:pt x="115628" y="574141"/>
                </a:cubicBezTo>
                <a:cubicBezTo>
                  <a:pt x="124391" y="565388"/>
                  <a:pt x="124391" y="552259"/>
                  <a:pt x="120010" y="539130"/>
                </a:cubicBezTo>
                <a:cubicBezTo>
                  <a:pt x="137534" y="552259"/>
                  <a:pt x="124391" y="517248"/>
                  <a:pt x="141915" y="521625"/>
                </a:cubicBezTo>
                <a:cubicBezTo>
                  <a:pt x="150678" y="499743"/>
                  <a:pt x="155059" y="473485"/>
                  <a:pt x="150678" y="447226"/>
                </a:cubicBezTo>
                <a:cubicBezTo>
                  <a:pt x="137534" y="455979"/>
                  <a:pt x="146296" y="473485"/>
                  <a:pt x="128772" y="469108"/>
                </a:cubicBezTo>
                <a:cubicBezTo>
                  <a:pt x="124391" y="451603"/>
                  <a:pt x="150678" y="447226"/>
                  <a:pt x="163821" y="434097"/>
                </a:cubicBezTo>
                <a:cubicBezTo>
                  <a:pt x="176964" y="425344"/>
                  <a:pt x="176964" y="420968"/>
                  <a:pt x="168202" y="416592"/>
                </a:cubicBezTo>
                <a:cubicBezTo>
                  <a:pt x="190108" y="420968"/>
                  <a:pt x="185726" y="394710"/>
                  <a:pt x="190108" y="377204"/>
                </a:cubicBezTo>
                <a:cubicBezTo>
                  <a:pt x="233919" y="342193"/>
                  <a:pt x="282111" y="294053"/>
                  <a:pt x="321541" y="250290"/>
                </a:cubicBezTo>
                <a:cubicBezTo>
                  <a:pt x="317160" y="241537"/>
                  <a:pt x="304017" y="254666"/>
                  <a:pt x="308397" y="241537"/>
                </a:cubicBezTo>
                <a:cubicBezTo>
                  <a:pt x="317160" y="245913"/>
                  <a:pt x="334684" y="232784"/>
                  <a:pt x="339066" y="228408"/>
                </a:cubicBezTo>
                <a:cubicBezTo>
                  <a:pt x="336875" y="221844"/>
                  <a:pt x="331398" y="221844"/>
                  <a:pt x="325374" y="223485"/>
                </a:cubicBezTo>
                <a:lnTo>
                  <a:pt x="318973" y="225648"/>
                </a:lnTo>
                <a:lnTo>
                  <a:pt x="327223" y="213091"/>
                </a:lnTo>
                <a:cubicBezTo>
                  <a:pt x="340161" y="201603"/>
                  <a:pt x="359876" y="199962"/>
                  <a:pt x="369733" y="193397"/>
                </a:cubicBezTo>
                <a:cubicBezTo>
                  <a:pt x="369733" y="202150"/>
                  <a:pt x="369733" y="202150"/>
                  <a:pt x="378496" y="206526"/>
                </a:cubicBezTo>
                <a:cubicBezTo>
                  <a:pt x="391639" y="215279"/>
                  <a:pt x="387258" y="197774"/>
                  <a:pt x="391639" y="193397"/>
                </a:cubicBezTo>
                <a:cubicBezTo>
                  <a:pt x="448594" y="154010"/>
                  <a:pt x="518691" y="123376"/>
                  <a:pt x="575646" y="88365"/>
                </a:cubicBezTo>
                <a:cubicBezTo>
                  <a:pt x="632601" y="75235"/>
                  <a:pt x="667649" y="31472"/>
                  <a:pt x="720223" y="40224"/>
                </a:cubicBezTo>
                <a:cubicBezTo>
                  <a:pt x="737748" y="18343"/>
                  <a:pt x="772796" y="22719"/>
                  <a:pt x="799083" y="18343"/>
                </a:cubicBezTo>
                <a:cubicBezTo>
                  <a:pt x="851657" y="13966"/>
                  <a:pt x="899849" y="-7916"/>
                  <a:pt x="956804" y="13966"/>
                </a:cubicBezTo>
                <a:cubicBezTo>
                  <a:pt x="963375" y="6308"/>
                  <a:pt x="970221" y="2478"/>
                  <a:pt x="977272" y="906"/>
                </a:cubicBezTo>
                <a:cubicBezTo>
                  <a:pt x="982560" y="-274"/>
                  <a:pt x="987963" y="-184"/>
                  <a:pt x="993454" y="511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 rot="8100000">
            <a:off x="1693979" y="1093861"/>
            <a:ext cx="2165893" cy="2330996"/>
          </a:xfrm>
          <a:custGeom>
            <a:avLst/>
            <a:gdLst>
              <a:gd name="connsiteX0" fmla="*/ 98104 w 2043321"/>
              <a:gd name="connsiteY0" fmla="*/ 1817028 h 2199080"/>
              <a:gd name="connsiteX1" fmla="*/ 100733 w 2043321"/>
              <a:gd name="connsiteY1" fmla="*/ 1819654 h 2199080"/>
              <a:gd name="connsiteX2" fmla="*/ 100295 w 2043321"/>
              <a:gd name="connsiteY2" fmla="*/ 1820310 h 2199080"/>
              <a:gd name="connsiteX3" fmla="*/ 98104 w 2043321"/>
              <a:gd name="connsiteY3" fmla="*/ 1817028 h 2199080"/>
              <a:gd name="connsiteX4" fmla="*/ 318973 w 2043321"/>
              <a:gd name="connsiteY4" fmla="*/ 225648 h 2199080"/>
              <a:gd name="connsiteX5" fmla="*/ 317160 w 2043321"/>
              <a:gd name="connsiteY5" fmla="*/ 228408 h 2199080"/>
              <a:gd name="connsiteX6" fmla="*/ 316240 w 2043321"/>
              <a:gd name="connsiteY6" fmla="*/ 226569 h 2199080"/>
              <a:gd name="connsiteX7" fmla="*/ 316270 w 2043321"/>
              <a:gd name="connsiteY7" fmla="*/ 226562 h 2199080"/>
              <a:gd name="connsiteX8" fmla="*/ 308397 w 2043321"/>
              <a:gd name="connsiteY8" fmla="*/ 206526 h 2199080"/>
              <a:gd name="connsiteX9" fmla="*/ 312779 w 2043321"/>
              <a:gd name="connsiteY9" fmla="*/ 215279 h 2199080"/>
              <a:gd name="connsiteX10" fmla="*/ 312779 w 2043321"/>
              <a:gd name="connsiteY10" fmla="*/ 219655 h 2199080"/>
              <a:gd name="connsiteX11" fmla="*/ 313326 w 2043321"/>
              <a:gd name="connsiteY11" fmla="*/ 220749 h 2199080"/>
              <a:gd name="connsiteX12" fmla="*/ 316240 w 2043321"/>
              <a:gd name="connsiteY12" fmla="*/ 226569 h 2199080"/>
              <a:gd name="connsiteX13" fmla="*/ 308397 w 2043321"/>
              <a:gd name="connsiteY13" fmla="*/ 228408 h 2199080"/>
              <a:gd name="connsiteX14" fmla="*/ 242681 w 2043321"/>
              <a:gd name="connsiteY14" fmla="*/ 280924 h 2199080"/>
              <a:gd name="connsiteX15" fmla="*/ 203251 w 2043321"/>
              <a:gd name="connsiteY15" fmla="*/ 320312 h 2199080"/>
              <a:gd name="connsiteX16" fmla="*/ 137534 w 2043321"/>
              <a:gd name="connsiteY16" fmla="*/ 364075 h 2199080"/>
              <a:gd name="connsiteX17" fmla="*/ 176964 w 2043321"/>
              <a:gd name="connsiteY17" fmla="*/ 307182 h 2199080"/>
              <a:gd name="connsiteX18" fmla="*/ 141915 w 2043321"/>
              <a:gd name="connsiteY18" fmla="*/ 315935 h 2199080"/>
              <a:gd name="connsiteX19" fmla="*/ 111247 w 2043321"/>
              <a:gd name="connsiteY19" fmla="*/ 324688 h 2199080"/>
              <a:gd name="connsiteX20" fmla="*/ 128772 w 2043321"/>
              <a:gd name="connsiteY20" fmla="*/ 302806 h 2199080"/>
              <a:gd name="connsiteX21" fmla="*/ 137534 w 2043321"/>
              <a:gd name="connsiteY21" fmla="*/ 311559 h 2199080"/>
              <a:gd name="connsiteX22" fmla="*/ 159439 w 2043321"/>
              <a:gd name="connsiteY22" fmla="*/ 280924 h 2199080"/>
              <a:gd name="connsiteX23" fmla="*/ 163821 w 2043321"/>
              <a:gd name="connsiteY23" fmla="*/ 289677 h 2199080"/>
              <a:gd name="connsiteX24" fmla="*/ 194489 w 2043321"/>
              <a:gd name="connsiteY24" fmla="*/ 272172 h 2199080"/>
              <a:gd name="connsiteX25" fmla="*/ 198870 w 2043321"/>
              <a:gd name="connsiteY25" fmla="*/ 272172 h 2199080"/>
              <a:gd name="connsiteX26" fmla="*/ 185726 w 2043321"/>
              <a:gd name="connsiteY26" fmla="*/ 307182 h 2199080"/>
              <a:gd name="connsiteX27" fmla="*/ 212013 w 2043321"/>
              <a:gd name="connsiteY27" fmla="*/ 254666 h 2199080"/>
              <a:gd name="connsiteX28" fmla="*/ 255824 w 2043321"/>
              <a:gd name="connsiteY28" fmla="*/ 232784 h 2199080"/>
              <a:gd name="connsiteX29" fmla="*/ 255824 w 2043321"/>
              <a:gd name="connsiteY29" fmla="*/ 241537 h 2199080"/>
              <a:gd name="connsiteX30" fmla="*/ 260205 w 2043321"/>
              <a:gd name="connsiteY30" fmla="*/ 250290 h 2199080"/>
              <a:gd name="connsiteX31" fmla="*/ 299636 w 2043321"/>
              <a:gd name="connsiteY31" fmla="*/ 215279 h 2199080"/>
              <a:gd name="connsiteX32" fmla="*/ 308397 w 2043321"/>
              <a:gd name="connsiteY32" fmla="*/ 206526 h 2199080"/>
              <a:gd name="connsiteX33" fmla="*/ 993454 w 2043321"/>
              <a:gd name="connsiteY33" fmla="*/ 511 h 2199080"/>
              <a:gd name="connsiteX34" fmla="*/ 1044426 w 2043321"/>
              <a:gd name="connsiteY34" fmla="*/ 5213 h 2199080"/>
              <a:gd name="connsiteX35" fmla="*/ 1040045 w 2043321"/>
              <a:gd name="connsiteY35" fmla="*/ 22719 h 2199080"/>
              <a:gd name="connsiteX36" fmla="*/ 1066331 w 2043321"/>
              <a:gd name="connsiteY36" fmla="*/ 22719 h 2199080"/>
              <a:gd name="connsiteX37" fmla="*/ 1066331 w 2043321"/>
              <a:gd name="connsiteY37" fmla="*/ 18343 h 2199080"/>
              <a:gd name="connsiteX38" fmla="*/ 1088237 w 2043321"/>
              <a:gd name="connsiteY38" fmla="*/ 35848 h 2199080"/>
              <a:gd name="connsiteX39" fmla="*/ 1105762 w 2043321"/>
              <a:gd name="connsiteY39" fmla="*/ 31472 h 2199080"/>
              <a:gd name="connsiteX40" fmla="*/ 1180241 w 2043321"/>
              <a:gd name="connsiteY40" fmla="*/ 66483 h 2199080"/>
              <a:gd name="connsiteX41" fmla="*/ 1202146 w 2043321"/>
              <a:gd name="connsiteY41" fmla="*/ 75235 h 2199080"/>
              <a:gd name="connsiteX42" fmla="*/ 1210909 w 2043321"/>
              <a:gd name="connsiteY42" fmla="*/ 83988 h 2199080"/>
              <a:gd name="connsiteX43" fmla="*/ 1219671 w 2043321"/>
              <a:gd name="connsiteY43" fmla="*/ 66483 h 2199080"/>
              <a:gd name="connsiteX44" fmla="*/ 1259101 w 2043321"/>
              <a:gd name="connsiteY44" fmla="*/ 123376 h 2199080"/>
              <a:gd name="connsiteX45" fmla="*/ 1294150 w 2043321"/>
              <a:gd name="connsiteY45" fmla="*/ 118999 h 2199080"/>
              <a:gd name="connsiteX46" fmla="*/ 1250339 w 2043321"/>
              <a:gd name="connsiteY46" fmla="*/ 92741 h 2199080"/>
              <a:gd name="connsiteX47" fmla="*/ 1276625 w 2043321"/>
              <a:gd name="connsiteY47" fmla="*/ 92741 h 2199080"/>
              <a:gd name="connsiteX48" fmla="*/ 1342342 w 2043321"/>
              <a:gd name="connsiteY48" fmla="*/ 123376 h 2199080"/>
              <a:gd name="connsiteX49" fmla="*/ 1438727 w 2043321"/>
              <a:gd name="connsiteY49" fmla="*/ 171515 h 2199080"/>
              <a:gd name="connsiteX50" fmla="*/ 1565779 w 2043321"/>
              <a:gd name="connsiteY50" fmla="*/ 228408 h 2199080"/>
              <a:gd name="connsiteX51" fmla="*/ 1697213 w 2043321"/>
              <a:gd name="connsiteY51" fmla="*/ 311559 h 2199080"/>
              <a:gd name="connsiteX52" fmla="*/ 1732262 w 2043321"/>
              <a:gd name="connsiteY52" fmla="*/ 337817 h 2199080"/>
              <a:gd name="connsiteX53" fmla="*/ 1758549 w 2043321"/>
              <a:gd name="connsiteY53" fmla="*/ 359699 h 2199080"/>
              <a:gd name="connsiteX54" fmla="*/ 1758549 w 2043321"/>
              <a:gd name="connsiteY54" fmla="*/ 364075 h 2199080"/>
              <a:gd name="connsiteX55" fmla="*/ 1841790 w 2043321"/>
              <a:gd name="connsiteY55" fmla="*/ 460355 h 2199080"/>
              <a:gd name="connsiteX56" fmla="*/ 1929412 w 2043321"/>
              <a:gd name="connsiteY56" fmla="*/ 569765 h 2199080"/>
              <a:gd name="connsiteX57" fmla="*/ 1995129 w 2043321"/>
              <a:gd name="connsiteY57" fmla="*/ 718561 h 2199080"/>
              <a:gd name="connsiteX58" fmla="*/ 1999510 w 2043321"/>
              <a:gd name="connsiteY58" fmla="*/ 718561 h 2199080"/>
              <a:gd name="connsiteX59" fmla="*/ 2008273 w 2043321"/>
              <a:gd name="connsiteY59" fmla="*/ 784206 h 2199080"/>
              <a:gd name="connsiteX60" fmla="*/ 2025797 w 2043321"/>
              <a:gd name="connsiteY60" fmla="*/ 849852 h 2199080"/>
              <a:gd name="connsiteX61" fmla="*/ 2034559 w 2043321"/>
              <a:gd name="connsiteY61" fmla="*/ 954885 h 2199080"/>
              <a:gd name="connsiteX62" fmla="*/ 2043321 w 2043321"/>
              <a:gd name="connsiteY62" fmla="*/ 1020530 h 2199080"/>
              <a:gd name="connsiteX63" fmla="*/ 2043321 w 2043321"/>
              <a:gd name="connsiteY63" fmla="*/ 1064294 h 2199080"/>
              <a:gd name="connsiteX64" fmla="*/ 2030178 w 2043321"/>
              <a:gd name="connsiteY64" fmla="*/ 1160573 h 2199080"/>
              <a:gd name="connsiteX65" fmla="*/ 2025797 w 2043321"/>
              <a:gd name="connsiteY65" fmla="*/ 1234971 h 2199080"/>
              <a:gd name="connsiteX66" fmla="*/ 1995129 w 2043321"/>
              <a:gd name="connsiteY66" fmla="*/ 1353133 h 2199080"/>
              <a:gd name="connsiteX67" fmla="*/ 1990748 w 2043321"/>
              <a:gd name="connsiteY67" fmla="*/ 1370639 h 2199080"/>
              <a:gd name="connsiteX68" fmla="*/ 1960080 w 2043321"/>
              <a:gd name="connsiteY68" fmla="*/ 1440661 h 2199080"/>
              <a:gd name="connsiteX69" fmla="*/ 1920650 w 2043321"/>
              <a:gd name="connsiteY69" fmla="*/ 1497554 h 2199080"/>
              <a:gd name="connsiteX70" fmla="*/ 1872457 w 2043321"/>
              <a:gd name="connsiteY70" fmla="*/ 1611339 h 2199080"/>
              <a:gd name="connsiteX71" fmla="*/ 1854933 w 2043321"/>
              <a:gd name="connsiteY71" fmla="*/ 1606963 h 2199080"/>
              <a:gd name="connsiteX72" fmla="*/ 1824265 w 2043321"/>
              <a:gd name="connsiteY72" fmla="*/ 1685737 h 2199080"/>
              <a:gd name="connsiteX73" fmla="*/ 1745405 w 2043321"/>
              <a:gd name="connsiteY73" fmla="*/ 1777641 h 2199080"/>
              <a:gd name="connsiteX74" fmla="*/ 1478157 w 2043321"/>
              <a:gd name="connsiteY74" fmla="*/ 2000835 h 2199080"/>
              <a:gd name="connsiteX75" fmla="*/ 1443108 w 2043321"/>
              <a:gd name="connsiteY75" fmla="*/ 2031470 h 2199080"/>
              <a:gd name="connsiteX76" fmla="*/ 1368629 w 2043321"/>
              <a:gd name="connsiteY76" fmla="*/ 2075233 h 2199080"/>
              <a:gd name="connsiteX77" fmla="*/ 1342342 w 2043321"/>
              <a:gd name="connsiteY77" fmla="*/ 2075233 h 2199080"/>
              <a:gd name="connsiteX78" fmla="*/ 1346723 w 2043321"/>
              <a:gd name="connsiteY78" fmla="*/ 2083986 h 2199080"/>
              <a:gd name="connsiteX79" fmla="*/ 1267863 w 2043321"/>
              <a:gd name="connsiteY79" fmla="*/ 2123373 h 2199080"/>
              <a:gd name="connsiteX80" fmla="*/ 1259101 w 2043321"/>
              <a:gd name="connsiteY80" fmla="*/ 2114621 h 2199080"/>
              <a:gd name="connsiteX81" fmla="*/ 1272244 w 2043321"/>
              <a:gd name="connsiteY81" fmla="*/ 2101492 h 2199080"/>
              <a:gd name="connsiteX82" fmla="*/ 1232814 w 2043321"/>
              <a:gd name="connsiteY82" fmla="*/ 2114621 h 2199080"/>
              <a:gd name="connsiteX83" fmla="*/ 1232814 w 2043321"/>
              <a:gd name="connsiteY83" fmla="*/ 2123373 h 2199080"/>
              <a:gd name="connsiteX84" fmla="*/ 1197765 w 2043321"/>
              <a:gd name="connsiteY84" fmla="*/ 2136502 h 2199080"/>
              <a:gd name="connsiteX85" fmla="*/ 1224052 w 2043321"/>
              <a:gd name="connsiteY85" fmla="*/ 2118997 h 2199080"/>
              <a:gd name="connsiteX86" fmla="*/ 1171478 w 2043321"/>
              <a:gd name="connsiteY86" fmla="*/ 2123373 h 2199080"/>
              <a:gd name="connsiteX87" fmla="*/ 1149573 w 2043321"/>
              <a:gd name="connsiteY87" fmla="*/ 2140879 h 2199080"/>
              <a:gd name="connsiteX88" fmla="*/ 1079475 w 2043321"/>
              <a:gd name="connsiteY88" fmla="*/ 2162761 h 2199080"/>
              <a:gd name="connsiteX89" fmla="*/ 1083856 w 2043321"/>
              <a:gd name="connsiteY89" fmla="*/ 2162761 h 2199080"/>
              <a:gd name="connsiteX90" fmla="*/ 1031283 w 2043321"/>
              <a:gd name="connsiteY90" fmla="*/ 2189019 h 2199080"/>
              <a:gd name="connsiteX91" fmla="*/ 1022520 w 2043321"/>
              <a:gd name="connsiteY91" fmla="*/ 2193395 h 2199080"/>
              <a:gd name="connsiteX92" fmla="*/ 689555 w 2043321"/>
              <a:gd name="connsiteY92" fmla="*/ 2189019 h 2199080"/>
              <a:gd name="connsiteX93" fmla="*/ 693936 w 2043321"/>
              <a:gd name="connsiteY93" fmla="*/ 2189019 h 2199080"/>
              <a:gd name="connsiteX94" fmla="*/ 615076 w 2043321"/>
              <a:gd name="connsiteY94" fmla="*/ 2180266 h 2199080"/>
              <a:gd name="connsiteX95" fmla="*/ 562502 w 2043321"/>
              <a:gd name="connsiteY95" fmla="*/ 2154008 h 2199080"/>
              <a:gd name="connsiteX96" fmla="*/ 501167 w 2043321"/>
              <a:gd name="connsiteY96" fmla="*/ 2154008 h 2199080"/>
              <a:gd name="connsiteX97" fmla="*/ 444213 w 2043321"/>
              <a:gd name="connsiteY97" fmla="*/ 2123373 h 2199080"/>
              <a:gd name="connsiteX98" fmla="*/ 382877 w 2043321"/>
              <a:gd name="connsiteY98" fmla="*/ 2097115 h 2199080"/>
              <a:gd name="connsiteX99" fmla="*/ 374114 w 2043321"/>
              <a:gd name="connsiteY99" fmla="*/ 2079610 h 2199080"/>
              <a:gd name="connsiteX100" fmla="*/ 365352 w 2043321"/>
              <a:gd name="connsiteY100" fmla="*/ 2097115 h 2199080"/>
              <a:gd name="connsiteX101" fmla="*/ 356590 w 2043321"/>
              <a:gd name="connsiteY101" fmla="*/ 2079610 h 2199080"/>
              <a:gd name="connsiteX102" fmla="*/ 352209 w 2043321"/>
              <a:gd name="connsiteY102" fmla="*/ 2083986 h 2199080"/>
              <a:gd name="connsiteX103" fmla="*/ 273349 w 2043321"/>
              <a:gd name="connsiteY103" fmla="*/ 2031470 h 2199080"/>
              <a:gd name="connsiteX104" fmla="*/ 330303 w 2043321"/>
              <a:gd name="connsiteY104" fmla="*/ 2053352 h 2199080"/>
              <a:gd name="connsiteX105" fmla="*/ 339066 w 2043321"/>
              <a:gd name="connsiteY105" fmla="*/ 2070857 h 2199080"/>
              <a:gd name="connsiteX106" fmla="*/ 343447 w 2043321"/>
              <a:gd name="connsiteY106" fmla="*/ 2062104 h 2199080"/>
              <a:gd name="connsiteX107" fmla="*/ 365352 w 2043321"/>
              <a:gd name="connsiteY107" fmla="*/ 2075233 h 2199080"/>
              <a:gd name="connsiteX108" fmla="*/ 382877 w 2043321"/>
              <a:gd name="connsiteY108" fmla="*/ 2053352 h 2199080"/>
              <a:gd name="connsiteX109" fmla="*/ 282111 w 2043321"/>
              <a:gd name="connsiteY109" fmla="*/ 1970201 h 2199080"/>
              <a:gd name="connsiteX110" fmla="*/ 247062 w 2043321"/>
              <a:gd name="connsiteY110" fmla="*/ 1935190 h 2199080"/>
              <a:gd name="connsiteX111" fmla="*/ 212013 w 2043321"/>
              <a:gd name="connsiteY111" fmla="*/ 1926437 h 2199080"/>
              <a:gd name="connsiteX112" fmla="*/ 216394 w 2043321"/>
              <a:gd name="connsiteY112" fmla="*/ 1917685 h 2199080"/>
              <a:gd name="connsiteX113" fmla="*/ 172583 w 2043321"/>
              <a:gd name="connsiteY113" fmla="*/ 1882674 h 2199080"/>
              <a:gd name="connsiteX114" fmla="*/ 181345 w 2043321"/>
              <a:gd name="connsiteY114" fmla="*/ 1887050 h 2199080"/>
              <a:gd name="connsiteX115" fmla="*/ 185726 w 2043321"/>
              <a:gd name="connsiteY115" fmla="*/ 1882674 h 2199080"/>
              <a:gd name="connsiteX116" fmla="*/ 115628 w 2043321"/>
              <a:gd name="connsiteY116" fmla="*/ 1834533 h 2199080"/>
              <a:gd name="connsiteX117" fmla="*/ 120010 w 2043321"/>
              <a:gd name="connsiteY117" fmla="*/ 1830157 h 2199080"/>
              <a:gd name="connsiteX118" fmla="*/ 111247 w 2043321"/>
              <a:gd name="connsiteY118" fmla="*/ 1821404 h 2199080"/>
              <a:gd name="connsiteX119" fmla="*/ 106867 w 2043321"/>
              <a:gd name="connsiteY119" fmla="*/ 1825781 h 2199080"/>
              <a:gd name="connsiteX120" fmla="*/ 105771 w 2043321"/>
              <a:gd name="connsiteY120" fmla="*/ 1824686 h 2199080"/>
              <a:gd name="connsiteX121" fmla="*/ 100733 w 2043321"/>
              <a:gd name="connsiteY121" fmla="*/ 1819654 h 2199080"/>
              <a:gd name="connsiteX122" fmla="*/ 102485 w 2043321"/>
              <a:gd name="connsiteY122" fmla="*/ 1817028 h 2199080"/>
              <a:gd name="connsiteX123" fmla="*/ 102485 w 2043321"/>
              <a:gd name="connsiteY123" fmla="*/ 1790770 h 2199080"/>
              <a:gd name="connsiteX124" fmla="*/ 67436 w 2043321"/>
              <a:gd name="connsiteY124" fmla="*/ 1768888 h 2199080"/>
              <a:gd name="connsiteX125" fmla="*/ 58674 w 2043321"/>
              <a:gd name="connsiteY125" fmla="*/ 1773264 h 2199080"/>
              <a:gd name="connsiteX126" fmla="*/ 71817 w 2043321"/>
              <a:gd name="connsiteY126" fmla="*/ 1751382 h 2199080"/>
              <a:gd name="connsiteX127" fmla="*/ 150678 w 2043321"/>
              <a:gd name="connsiteY127" fmla="*/ 1808275 h 2199080"/>
              <a:gd name="connsiteX128" fmla="*/ 181345 w 2043321"/>
              <a:gd name="connsiteY128" fmla="*/ 1817028 h 2199080"/>
              <a:gd name="connsiteX129" fmla="*/ 190108 w 2043321"/>
              <a:gd name="connsiteY129" fmla="*/ 1825781 h 2199080"/>
              <a:gd name="connsiteX130" fmla="*/ 198870 w 2043321"/>
              <a:gd name="connsiteY130" fmla="*/ 1852039 h 2199080"/>
              <a:gd name="connsiteX131" fmla="*/ 229538 w 2043321"/>
              <a:gd name="connsiteY131" fmla="*/ 1865168 h 2199080"/>
              <a:gd name="connsiteX132" fmla="*/ 190108 w 2043321"/>
              <a:gd name="connsiteY132" fmla="*/ 1873921 h 2199080"/>
              <a:gd name="connsiteX133" fmla="*/ 251443 w 2043321"/>
              <a:gd name="connsiteY133" fmla="*/ 1939566 h 2199080"/>
              <a:gd name="connsiteX134" fmla="*/ 308397 w 2043321"/>
              <a:gd name="connsiteY134" fmla="*/ 1970201 h 2199080"/>
              <a:gd name="connsiteX135" fmla="*/ 417926 w 2043321"/>
              <a:gd name="connsiteY135" fmla="*/ 2040223 h 2199080"/>
              <a:gd name="connsiteX136" fmla="*/ 422307 w 2043321"/>
              <a:gd name="connsiteY136" fmla="*/ 2048975 h 2199080"/>
              <a:gd name="connsiteX137" fmla="*/ 483643 w 2043321"/>
              <a:gd name="connsiteY137" fmla="*/ 2062104 h 2199080"/>
              <a:gd name="connsiteX138" fmla="*/ 812226 w 2043321"/>
              <a:gd name="connsiteY138" fmla="*/ 2132126 h 2199080"/>
              <a:gd name="connsiteX139" fmla="*/ 829751 w 2043321"/>
              <a:gd name="connsiteY139" fmla="*/ 2127750 h 2199080"/>
              <a:gd name="connsiteX140" fmla="*/ 877943 w 2043321"/>
              <a:gd name="connsiteY140" fmla="*/ 2127750 h 2199080"/>
              <a:gd name="connsiteX141" fmla="*/ 899849 w 2043321"/>
              <a:gd name="connsiteY141" fmla="*/ 2105868 h 2199080"/>
              <a:gd name="connsiteX142" fmla="*/ 930517 w 2043321"/>
              <a:gd name="connsiteY142" fmla="*/ 2123373 h 2199080"/>
              <a:gd name="connsiteX143" fmla="*/ 921754 w 2043321"/>
              <a:gd name="connsiteY143" fmla="*/ 2097115 h 2199080"/>
              <a:gd name="connsiteX144" fmla="*/ 939279 w 2043321"/>
              <a:gd name="connsiteY144" fmla="*/ 2114621 h 2199080"/>
              <a:gd name="connsiteX145" fmla="*/ 1000615 w 2043321"/>
              <a:gd name="connsiteY145" fmla="*/ 2097115 h 2199080"/>
              <a:gd name="connsiteX146" fmla="*/ 1000615 w 2043321"/>
              <a:gd name="connsiteY146" fmla="*/ 2088363 h 2199080"/>
              <a:gd name="connsiteX147" fmla="*/ 1035664 w 2043321"/>
              <a:gd name="connsiteY147" fmla="*/ 2088363 h 2199080"/>
              <a:gd name="connsiteX148" fmla="*/ 1066331 w 2043321"/>
              <a:gd name="connsiteY148" fmla="*/ 2066481 h 2199080"/>
              <a:gd name="connsiteX149" fmla="*/ 1092618 w 2043321"/>
              <a:gd name="connsiteY149" fmla="*/ 2079610 h 2199080"/>
              <a:gd name="connsiteX150" fmla="*/ 1153954 w 2043321"/>
              <a:gd name="connsiteY150" fmla="*/ 2066481 h 2199080"/>
              <a:gd name="connsiteX151" fmla="*/ 1180241 w 2043321"/>
              <a:gd name="connsiteY151" fmla="*/ 2044599 h 2199080"/>
              <a:gd name="connsiteX152" fmla="*/ 1219671 w 2043321"/>
              <a:gd name="connsiteY152" fmla="*/ 2031470 h 2199080"/>
              <a:gd name="connsiteX153" fmla="*/ 1254720 w 2043321"/>
              <a:gd name="connsiteY153" fmla="*/ 2022717 h 2199080"/>
              <a:gd name="connsiteX154" fmla="*/ 1285387 w 2043321"/>
              <a:gd name="connsiteY154" fmla="*/ 1987706 h 2199080"/>
              <a:gd name="connsiteX155" fmla="*/ 1316055 w 2043321"/>
              <a:gd name="connsiteY155" fmla="*/ 1970201 h 2199080"/>
              <a:gd name="connsiteX156" fmla="*/ 1298531 w 2043321"/>
              <a:gd name="connsiteY156" fmla="*/ 1961448 h 2199080"/>
              <a:gd name="connsiteX157" fmla="*/ 1294150 w 2043321"/>
              <a:gd name="connsiteY157" fmla="*/ 1965825 h 2199080"/>
              <a:gd name="connsiteX158" fmla="*/ 1285387 w 2043321"/>
              <a:gd name="connsiteY158" fmla="*/ 1948319 h 2199080"/>
              <a:gd name="connsiteX159" fmla="*/ 1320436 w 2043321"/>
              <a:gd name="connsiteY159" fmla="*/ 1926437 h 2199080"/>
              <a:gd name="connsiteX160" fmla="*/ 1285387 w 2043321"/>
              <a:gd name="connsiteY160" fmla="*/ 1926437 h 2199080"/>
              <a:gd name="connsiteX161" fmla="*/ 1285387 w 2043321"/>
              <a:gd name="connsiteY161" fmla="*/ 1904555 h 2199080"/>
              <a:gd name="connsiteX162" fmla="*/ 1245958 w 2043321"/>
              <a:gd name="connsiteY162" fmla="*/ 1913308 h 2199080"/>
              <a:gd name="connsiteX163" fmla="*/ 1083856 w 2043321"/>
              <a:gd name="connsiteY163" fmla="*/ 1970201 h 2199080"/>
              <a:gd name="connsiteX164" fmla="*/ 1053188 w 2043321"/>
              <a:gd name="connsiteY164" fmla="*/ 1970201 h 2199080"/>
              <a:gd name="connsiteX165" fmla="*/ 1040045 w 2043321"/>
              <a:gd name="connsiteY165" fmla="*/ 1983330 h 2199080"/>
              <a:gd name="connsiteX166" fmla="*/ 1040045 w 2043321"/>
              <a:gd name="connsiteY166" fmla="*/ 1974577 h 2199080"/>
              <a:gd name="connsiteX167" fmla="*/ 1009377 w 2043321"/>
              <a:gd name="connsiteY167" fmla="*/ 1970201 h 2199080"/>
              <a:gd name="connsiteX168" fmla="*/ 1004996 w 2043321"/>
              <a:gd name="connsiteY168" fmla="*/ 1970201 h 2199080"/>
              <a:gd name="connsiteX169" fmla="*/ 996234 w 2043321"/>
              <a:gd name="connsiteY169" fmla="*/ 1974577 h 2199080"/>
              <a:gd name="connsiteX170" fmla="*/ 965566 w 2043321"/>
              <a:gd name="connsiteY170" fmla="*/ 2000835 h 2199080"/>
              <a:gd name="connsiteX171" fmla="*/ 961184 w 2043321"/>
              <a:gd name="connsiteY171" fmla="*/ 1970201 h 2199080"/>
              <a:gd name="connsiteX172" fmla="*/ 930517 w 2043321"/>
              <a:gd name="connsiteY172" fmla="*/ 1978954 h 2199080"/>
              <a:gd name="connsiteX173" fmla="*/ 939279 w 2043321"/>
              <a:gd name="connsiteY173" fmla="*/ 1983330 h 2199080"/>
              <a:gd name="connsiteX174" fmla="*/ 939279 w 2043321"/>
              <a:gd name="connsiteY174" fmla="*/ 1987706 h 2199080"/>
              <a:gd name="connsiteX175" fmla="*/ 921754 w 2043321"/>
              <a:gd name="connsiteY175" fmla="*/ 1974577 h 2199080"/>
              <a:gd name="connsiteX176" fmla="*/ 772796 w 2043321"/>
              <a:gd name="connsiteY176" fmla="*/ 1970201 h 2199080"/>
              <a:gd name="connsiteX177" fmla="*/ 768415 w 2043321"/>
              <a:gd name="connsiteY177" fmla="*/ 1987706 h 2199080"/>
              <a:gd name="connsiteX178" fmla="*/ 746510 w 2043321"/>
              <a:gd name="connsiteY178" fmla="*/ 1978954 h 2199080"/>
              <a:gd name="connsiteX179" fmla="*/ 759653 w 2043321"/>
              <a:gd name="connsiteY179" fmla="*/ 1970201 h 2199080"/>
              <a:gd name="connsiteX180" fmla="*/ 685174 w 2043321"/>
              <a:gd name="connsiteY180" fmla="*/ 1957072 h 2199080"/>
              <a:gd name="connsiteX181" fmla="*/ 540597 w 2043321"/>
              <a:gd name="connsiteY181" fmla="*/ 1908932 h 2199080"/>
              <a:gd name="connsiteX182" fmla="*/ 523073 w 2043321"/>
              <a:gd name="connsiteY182" fmla="*/ 1891426 h 2199080"/>
              <a:gd name="connsiteX183" fmla="*/ 523073 w 2043321"/>
              <a:gd name="connsiteY183" fmla="*/ 1900179 h 2199080"/>
              <a:gd name="connsiteX184" fmla="*/ 391639 w 2043321"/>
              <a:gd name="connsiteY184" fmla="*/ 1795146 h 2199080"/>
              <a:gd name="connsiteX185" fmla="*/ 409163 w 2043321"/>
              <a:gd name="connsiteY185" fmla="*/ 1782017 h 2199080"/>
              <a:gd name="connsiteX186" fmla="*/ 365352 w 2043321"/>
              <a:gd name="connsiteY186" fmla="*/ 1733877 h 2199080"/>
              <a:gd name="connsiteX187" fmla="*/ 365352 w 2043321"/>
              <a:gd name="connsiteY187" fmla="*/ 1738253 h 2199080"/>
              <a:gd name="connsiteX188" fmla="*/ 330303 w 2043321"/>
              <a:gd name="connsiteY188" fmla="*/ 1711995 h 2199080"/>
              <a:gd name="connsiteX189" fmla="*/ 308397 w 2043321"/>
              <a:gd name="connsiteY189" fmla="*/ 1690113 h 2199080"/>
              <a:gd name="connsiteX190" fmla="*/ 220775 w 2043321"/>
              <a:gd name="connsiteY190" fmla="*/ 1585081 h 2199080"/>
              <a:gd name="connsiteX191" fmla="*/ 155059 w 2043321"/>
              <a:gd name="connsiteY191" fmla="*/ 1506306 h 2199080"/>
              <a:gd name="connsiteX192" fmla="*/ 76198 w 2043321"/>
              <a:gd name="connsiteY192" fmla="*/ 1313746 h 2199080"/>
              <a:gd name="connsiteX193" fmla="*/ 63055 w 2043321"/>
              <a:gd name="connsiteY193" fmla="*/ 1208713 h 2199080"/>
              <a:gd name="connsiteX194" fmla="*/ 41149 w 2043321"/>
              <a:gd name="connsiteY194" fmla="*/ 1125563 h 2199080"/>
              <a:gd name="connsiteX195" fmla="*/ 41149 w 2043321"/>
              <a:gd name="connsiteY195" fmla="*/ 1099304 h 2199080"/>
              <a:gd name="connsiteX196" fmla="*/ 41149 w 2043321"/>
              <a:gd name="connsiteY196" fmla="*/ 1103681 h 2199080"/>
              <a:gd name="connsiteX197" fmla="*/ 32387 w 2043321"/>
              <a:gd name="connsiteY197" fmla="*/ 1103681 h 2199080"/>
              <a:gd name="connsiteX198" fmla="*/ 58674 w 2043321"/>
              <a:gd name="connsiteY198" fmla="*/ 1033659 h 2199080"/>
              <a:gd name="connsiteX199" fmla="*/ 80579 w 2043321"/>
              <a:gd name="connsiteY199" fmla="*/ 862981 h 2199080"/>
              <a:gd name="connsiteX200" fmla="*/ 102485 w 2043321"/>
              <a:gd name="connsiteY200" fmla="*/ 766701 h 2199080"/>
              <a:gd name="connsiteX201" fmla="*/ 63055 w 2043321"/>
              <a:gd name="connsiteY201" fmla="*/ 819217 h 2199080"/>
              <a:gd name="connsiteX202" fmla="*/ 54292 w 2043321"/>
              <a:gd name="connsiteY202" fmla="*/ 792959 h 2199080"/>
              <a:gd name="connsiteX203" fmla="*/ 10481 w 2043321"/>
              <a:gd name="connsiteY203" fmla="*/ 906744 h 2199080"/>
              <a:gd name="connsiteX204" fmla="*/ 1720 w 2043321"/>
              <a:gd name="connsiteY204" fmla="*/ 871733 h 2199080"/>
              <a:gd name="connsiteX205" fmla="*/ 6100 w 2043321"/>
              <a:gd name="connsiteY205" fmla="*/ 871733 h 2199080"/>
              <a:gd name="connsiteX206" fmla="*/ 41149 w 2043321"/>
              <a:gd name="connsiteY206" fmla="*/ 762324 h 2199080"/>
              <a:gd name="connsiteX207" fmla="*/ 58674 w 2043321"/>
              <a:gd name="connsiteY207" fmla="*/ 749195 h 2199080"/>
              <a:gd name="connsiteX208" fmla="*/ 67436 w 2043321"/>
              <a:gd name="connsiteY208" fmla="*/ 757948 h 2199080"/>
              <a:gd name="connsiteX209" fmla="*/ 124391 w 2043321"/>
              <a:gd name="connsiteY209" fmla="*/ 631034 h 2199080"/>
              <a:gd name="connsiteX210" fmla="*/ 111247 w 2043321"/>
              <a:gd name="connsiteY210" fmla="*/ 556636 h 2199080"/>
              <a:gd name="connsiteX211" fmla="*/ 115628 w 2043321"/>
              <a:gd name="connsiteY211" fmla="*/ 574141 h 2199080"/>
              <a:gd name="connsiteX212" fmla="*/ 120010 w 2043321"/>
              <a:gd name="connsiteY212" fmla="*/ 539130 h 2199080"/>
              <a:gd name="connsiteX213" fmla="*/ 141915 w 2043321"/>
              <a:gd name="connsiteY213" fmla="*/ 521625 h 2199080"/>
              <a:gd name="connsiteX214" fmla="*/ 150678 w 2043321"/>
              <a:gd name="connsiteY214" fmla="*/ 447226 h 2199080"/>
              <a:gd name="connsiteX215" fmla="*/ 128772 w 2043321"/>
              <a:gd name="connsiteY215" fmla="*/ 469108 h 2199080"/>
              <a:gd name="connsiteX216" fmla="*/ 163821 w 2043321"/>
              <a:gd name="connsiteY216" fmla="*/ 434097 h 2199080"/>
              <a:gd name="connsiteX217" fmla="*/ 168202 w 2043321"/>
              <a:gd name="connsiteY217" fmla="*/ 416592 h 2199080"/>
              <a:gd name="connsiteX218" fmla="*/ 190108 w 2043321"/>
              <a:gd name="connsiteY218" fmla="*/ 377204 h 2199080"/>
              <a:gd name="connsiteX219" fmla="*/ 321541 w 2043321"/>
              <a:gd name="connsiteY219" fmla="*/ 250290 h 2199080"/>
              <a:gd name="connsiteX220" fmla="*/ 308397 w 2043321"/>
              <a:gd name="connsiteY220" fmla="*/ 241537 h 2199080"/>
              <a:gd name="connsiteX221" fmla="*/ 339066 w 2043321"/>
              <a:gd name="connsiteY221" fmla="*/ 228408 h 2199080"/>
              <a:gd name="connsiteX222" fmla="*/ 325374 w 2043321"/>
              <a:gd name="connsiteY222" fmla="*/ 223485 h 2199080"/>
              <a:gd name="connsiteX223" fmla="*/ 318973 w 2043321"/>
              <a:gd name="connsiteY223" fmla="*/ 225648 h 2199080"/>
              <a:gd name="connsiteX224" fmla="*/ 327223 w 2043321"/>
              <a:gd name="connsiteY224" fmla="*/ 213091 h 2199080"/>
              <a:gd name="connsiteX225" fmla="*/ 369733 w 2043321"/>
              <a:gd name="connsiteY225" fmla="*/ 193397 h 2199080"/>
              <a:gd name="connsiteX226" fmla="*/ 378496 w 2043321"/>
              <a:gd name="connsiteY226" fmla="*/ 206526 h 2199080"/>
              <a:gd name="connsiteX227" fmla="*/ 391639 w 2043321"/>
              <a:gd name="connsiteY227" fmla="*/ 193397 h 2199080"/>
              <a:gd name="connsiteX228" fmla="*/ 575646 w 2043321"/>
              <a:gd name="connsiteY228" fmla="*/ 88365 h 2199080"/>
              <a:gd name="connsiteX229" fmla="*/ 720223 w 2043321"/>
              <a:gd name="connsiteY229" fmla="*/ 40224 h 2199080"/>
              <a:gd name="connsiteX230" fmla="*/ 799083 w 2043321"/>
              <a:gd name="connsiteY230" fmla="*/ 18343 h 2199080"/>
              <a:gd name="connsiteX231" fmla="*/ 956804 w 2043321"/>
              <a:gd name="connsiteY231" fmla="*/ 13966 h 2199080"/>
              <a:gd name="connsiteX232" fmla="*/ 977272 w 2043321"/>
              <a:gd name="connsiteY232" fmla="*/ 906 h 2199080"/>
              <a:gd name="connsiteX233" fmla="*/ 993454 w 2043321"/>
              <a:gd name="connsiteY233" fmla="*/ 511 h 219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043321" h="2199080">
                <a:moveTo>
                  <a:pt x="98104" y="1817028"/>
                </a:moveTo>
                <a:lnTo>
                  <a:pt x="100733" y="1819654"/>
                </a:lnTo>
                <a:lnTo>
                  <a:pt x="100295" y="1820310"/>
                </a:lnTo>
                <a:cubicBezTo>
                  <a:pt x="99199" y="1820310"/>
                  <a:pt x="98104" y="1819217"/>
                  <a:pt x="98104" y="1817028"/>
                </a:cubicBezTo>
                <a:close/>
                <a:moveTo>
                  <a:pt x="318973" y="225648"/>
                </a:moveTo>
                <a:lnTo>
                  <a:pt x="317160" y="228408"/>
                </a:lnTo>
                <a:lnTo>
                  <a:pt x="316240" y="226569"/>
                </a:lnTo>
                <a:lnTo>
                  <a:pt x="316270" y="226562"/>
                </a:lnTo>
                <a:close/>
                <a:moveTo>
                  <a:pt x="308397" y="206526"/>
                </a:moveTo>
                <a:cubicBezTo>
                  <a:pt x="308397" y="206526"/>
                  <a:pt x="308397" y="206526"/>
                  <a:pt x="312779" y="215279"/>
                </a:cubicBezTo>
                <a:cubicBezTo>
                  <a:pt x="312779" y="215279"/>
                  <a:pt x="312779" y="215279"/>
                  <a:pt x="312779" y="219655"/>
                </a:cubicBezTo>
                <a:cubicBezTo>
                  <a:pt x="312779" y="219655"/>
                  <a:pt x="312779" y="219655"/>
                  <a:pt x="313326" y="220749"/>
                </a:cubicBezTo>
                <a:lnTo>
                  <a:pt x="316240" y="226569"/>
                </a:lnTo>
                <a:lnTo>
                  <a:pt x="308397" y="228408"/>
                </a:lnTo>
                <a:cubicBezTo>
                  <a:pt x="290873" y="250290"/>
                  <a:pt x="251443" y="245913"/>
                  <a:pt x="242681" y="280924"/>
                </a:cubicBezTo>
                <a:cubicBezTo>
                  <a:pt x="233919" y="289677"/>
                  <a:pt x="198870" y="298430"/>
                  <a:pt x="203251" y="320312"/>
                </a:cubicBezTo>
                <a:cubicBezTo>
                  <a:pt x="172583" y="311559"/>
                  <a:pt x="159439" y="355323"/>
                  <a:pt x="137534" y="364075"/>
                </a:cubicBezTo>
                <a:cubicBezTo>
                  <a:pt x="128772" y="333441"/>
                  <a:pt x="181345" y="342193"/>
                  <a:pt x="176964" y="307182"/>
                </a:cubicBezTo>
                <a:cubicBezTo>
                  <a:pt x="163821" y="311559"/>
                  <a:pt x="146296" y="294053"/>
                  <a:pt x="141915" y="315935"/>
                </a:cubicBezTo>
                <a:cubicBezTo>
                  <a:pt x="133153" y="324688"/>
                  <a:pt x="120010" y="333441"/>
                  <a:pt x="111247" y="324688"/>
                </a:cubicBezTo>
                <a:cubicBezTo>
                  <a:pt x="111247" y="324688"/>
                  <a:pt x="111247" y="324688"/>
                  <a:pt x="128772" y="302806"/>
                </a:cubicBezTo>
                <a:cubicBezTo>
                  <a:pt x="128772" y="302806"/>
                  <a:pt x="128772" y="302806"/>
                  <a:pt x="137534" y="311559"/>
                </a:cubicBezTo>
                <a:cubicBezTo>
                  <a:pt x="137534" y="311559"/>
                  <a:pt x="137534" y="311559"/>
                  <a:pt x="159439" y="280924"/>
                </a:cubicBezTo>
                <a:cubicBezTo>
                  <a:pt x="159439" y="280924"/>
                  <a:pt x="159439" y="280924"/>
                  <a:pt x="163821" y="289677"/>
                </a:cubicBezTo>
                <a:cubicBezTo>
                  <a:pt x="176964" y="285301"/>
                  <a:pt x="181345" y="267795"/>
                  <a:pt x="194489" y="272172"/>
                </a:cubicBezTo>
                <a:cubicBezTo>
                  <a:pt x="194489" y="272172"/>
                  <a:pt x="194489" y="272172"/>
                  <a:pt x="198870" y="272172"/>
                </a:cubicBezTo>
                <a:cubicBezTo>
                  <a:pt x="181345" y="285301"/>
                  <a:pt x="190108" y="289677"/>
                  <a:pt x="185726" y="307182"/>
                </a:cubicBezTo>
                <a:cubicBezTo>
                  <a:pt x="198870" y="298430"/>
                  <a:pt x="242681" y="276548"/>
                  <a:pt x="212013" y="254666"/>
                </a:cubicBezTo>
                <a:cubicBezTo>
                  <a:pt x="238300" y="259042"/>
                  <a:pt x="233919" y="237161"/>
                  <a:pt x="255824" y="232784"/>
                </a:cubicBezTo>
                <a:cubicBezTo>
                  <a:pt x="255824" y="237161"/>
                  <a:pt x="251443" y="237161"/>
                  <a:pt x="255824" y="241537"/>
                </a:cubicBezTo>
                <a:cubicBezTo>
                  <a:pt x="255824" y="241537"/>
                  <a:pt x="255824" y="241537"/>
                  <a:pt x="260205" y="250290"/>
                </a:cubicBezTo>
                <a:cubicBezTo>
                  <a:pt x="264586" y="232784"/>
                  <a:pt x="286492" y="215279"/>
                  <a:pt x="299636" y="215279"/>
                </a:cubicBezTo>
                <a:cubicBezTo>
                  <a:pt x="299636" y="215279"/>
                  <a:pt x="299636" y="215279"/>
                  <a:pt x="308397" y="206526"/>
                </a:cubicBezTo>
                <a:close/>
                <a:moveTo>
                  <a:pt x="993454" y="511"/>
                </a:moveTo>
                <a:cubicBezTo>
                  <a:pt x="1009925" y="2598"/>
                  <a:pt x="1027175" y="10137"/>
                  <a:pt x="1044426" y="5213"/>
                </a:cubicBezTo>
                <a:cubicBezTo>
                  <a:pt x="1044426" y="13966"/>
                  <a:pt x="1044426" y="18343"/>
                  <a:pt x="1040045" y="22719"/>
                </a:cubicBezTo>
                <a:cubicBezTo>
                  <a:pt x="1044426" y="27095"/>
                  <a:pt x="1061951" y="35848"/>
                  <a:pt x="1066331" y="22719"/>
                </a:cubicBezTo>
                <a:cubicBezTo>
                  <a:pt x="1066331" y="22719"/>
                  <a:pt x="1066331" y="22719"/>
                  <a:pt x="1066331" y="18343"/>
                </a:cubicBezTo>
                <a:cubicBezTo>
                  <a:pt x="1075094" y="22719"/>
                  <a:pt x="1070712" y="40224"/>
                  <a:pt x="1088237" y="35848"/>
                </a:cubicBezTo>
                <a:cubicBezTo>
                  <a:pt x="1092618" y="13966"/>
                  <a:pt x="1096999" y="40224"/>
                  <a:pt x="1105762" y="31472"/>
                </a:cubicBezTo>
                <a:cubicBezTo>
                  <a:pt x="1123286" y="53354"/>
                  <a:pt x="1153954" y="48977"/>
                  <a:pt x="1180241" y="66483"/>
                </a:cubicBezTo>
                <a:cubicBezTo>
                  <a:pt x="1197765" y="66483"/>
                  <a:pt x="1197765" y="62106"/>
                  <a:pt x="1202146" y="75235"/>
                </a:cubicBezTo>
                <a:cubicBezTo>
                  <a:pt x="1202146" y="75235"/>
                  <a:pt x="1202146" y="75235"/>
                  <a:pt x="1210909" y="83988"/>
                </a:cubicBezTo>
                <a:cubicBezTo>
                  <a:pt x="1210909" y="83988"/>
                  <a:pt x="1210909" y="83988"/>
                  <a:pt x="1219671" y="66483"/>
                </a:cubicBezTo>
                <a:cubicBezTo>
                  <a:pt x="1232814" y="79612"/>
                  <a:pt x="1228433" y="114623"/>
                  <a:pt x="1259101" y="123376"/>
                </a:cubicBezTo>
                <a:cubicBezTo>
                  <a:pt x="1259101" y="123376"/>
                  <a:pt x="1259101" y="123376"/>
                  <a:pt x="1294150" y="118999"/>
                </a:cubicBezTo>
                <a:cubicBezTo>
                  <a:pt x="1294150" y="105870"/>
                  <a:pt x="1263482" y="97117"/>
                  <a:pt x="1250339" y="92741"/>
                </a:cubicBezTo>
                <a:cubicBezTo>
                  <a:pt x="1245958" y="79612"/>
                  <a:pt x="1276625" y="114623"/>
                  <a:pt x="1276625" y="92741"/>
                </a:cubicBezTo>
                <a:cubicBezTo>
                  <a:pt x="1298531" y="101494"/>
                  <a:pt x="1329199" y="101494"/>
                  <a:pt x="1342342" y="123376"/>
                </a:cubicBezTo>
                <a:cubicBezTo>
                  <a:pt x="1373010" y="136505"/>
                  <a:pt x="1403678" y="158386"/>
                  <a:pt x="1438727" y="171515"/>
                </a:cubicBezTo>
                <a:cubicBezTo>
                  <a:pt x="1473776" y="210903"/>
                  <a:pt x="1530730" y="184644"/>
                  <a:pt x="1565779" y="228408"/>
                </a:cubicBezTo>
                <a:cubicBezTo>
                  <a:pt x="1613971" y="250290"/>
                  <a:pt x="1653402" y="294053"/>
                  <a:pt x="1697213" y="311559"/>
                </a:cubicBezTo>
                <a:cubicBezTo>
                  <a:pt x="1710356" y="324688"/>
                  <a:pt x="1719118" y="337817"/>
                  <a:pt x="1732262" y="337817"/>
                </a:cubicBezTo>
                <a:cubicBezTo>
                  <a:pt x="1732262" y="355323"/>
                  <a:pt x="1749786" y="350946"/>
                  <a:pt x="1758549" y="359699"/>
                </a:cubicBezTo>
                <a:cubicBezTo>
                  <a:pt x="1758549" y="359699"/>
                  <a:pt x="1758549" y="359699"/>
                  <a:pt x="1758549" y="364075"/>
                </a:cubicBezTo>
                <a:cubicBezTo>
                  <a:pt x="1793597" y="394710"/>
                  <a:pt x="1824265" y="420968"/>
                  <a:pt x="1841790" y="460355"/>
                </a:cubicBezTo>
                <a:cubicBezTo>
                  <a:pt x="1872457" y="473485"/>
                  <a:pt x="1898744" y="530377"/>
                  <a:pt x="1929412" y="569765"/>
                </a:cubicBezTo>
                <a:cubicBezTo>
                  <a:pt x="1946937" y="617905"/>
                  <a:pt x="1981986" y="670421"/>
                  <a:pt x="1995129" y="718561"/>
                </a:cubicBezTo>
                <a:cubicBezTo>
                  <a:pt x="1995129" y="718561"/>
                  <a:pt x="1995129" y="718561"/>
                  <a:pt x="1999510" y="718561"/>
                </a:cubicBezTo>
                <a:cubicBezTo>
                  <a:pt x="1995129" y="749195"/>
                  <a:pt x="2017034" y="762324"/>
                  <a:pt x="2008273" y="784206"/>
                </a:cubicBezTo>
                <a:cubicBezTo>
                  <a:pt x="2025797" y="801712"/>
                  <a:pt x="2017034" y="827970"/>
                  <a:pt x="2025797" y="849852"/>
                </a:cubicBezTo>
                <a:cubicBezTo>
                  <a:pt x="2025797" y="884863"/>
                  <a:pt x="2030178" y="919874"/>
                  <a:pt x="2034559" y="954885"/>
                </a:cubicBezTo>
                <a:cubicBezTo>
                  <a:pt x="2056465" y="976766"/>
                  <a:pt x="2025797" y="998648"/>
                  <a:pt x="2043321" y="1020530"/>
                </a:cubicBezTo>
                <a:cubicBezTo>
                  <a:pt x="2038940" y="1038036"/>
                  <a:pt x="2043321" y="1046788"/>
                  <a:pt x="2043321" y="1064294"/>
                </a:cubicBezTo>
                <a:cubicBezTo>
                  <a:pt x="2043321" y="1064294"/>
                  <a:pt x="2043321" y="1064294"/>
                  <a:pt x="2030178" y="1160573"/>
                </a:cubicBezTo>
                <a:cubicBezTo>
                  <a:pt x="2038940" y="1186832"/>
                  <a:pt x="2030178" y="1208713"/>
                  <a:pt x="2025797" y="1234971"/>
                </a:cubicBezTo>
                <a:cubicBezTo>
                  <a:pt x="2021416" y="1278735"/>
                  <a:pt x="1995129" y="1309370"/>
                  <a:pt x="1995129" y="1353133"/>
                </a:cubicBezTo>
                <a:cubicBezTo>
                  <a:pt x="1986367" y="1348757"/>
                  <a:pt x="1995129" y="1366263"/>
                  <a:pt x="1990748" y="1370639"/>
                </a:cubicBezTo>
                <a:cubicBezTo>
                  <a:pt x="1964461" y="1383768"/>
                  <a:pt x="1968842" y="1418779"/>
                  <a:pt x="1960080" y="1440661"/>
                </a:cubicBezTo>
                <a:cubicBezTo>
                  <a:pt x="1942556" y="1458166"/>
                  <a:pt x="1942556" y="1493177"/>
                  <a:pt x="1920650" y="1497554"/>
                </a:cubicBezTo>
                <a:cubicBezTo>
                  <a:pt x="1907507" y="1541317"/>
                  <a:pt x="1881220" y="1567575"/>
                  <a:pt x="1872457" y="1611339"/>
                </a:cubicBezTo>
                <a:cubicBezTo>
                  <a:pt x="1863695" y="1611339"/>
                  <a:pt x="1859314" y="1606963"/>
                  <a:pt x="1854933" y="1606963"/>
                </a:cubicBezTo>
                <a:cubicBezTo>
                  <a:pt x="1859314" y="1646350"/>
                  <a:pt x="1802360" y="1646350"/>
                  <a:pt x="1824265" y="1685737"/>
                </a:cubicBezTo>
                <a:cubicBezTo>
                  <a:pt x="1793597" y="1711995"/>
                  <a:pt x="1767310" y="1738253"/>
                  <a:pt x="1745405" y="1777641"/>
                </a:cubicBezTo>
                <a:cubicBezTo>
                  <a:pt x="1662164" y="1856415"/>
                  <a:pt x="1578922" y="1935190"/>
                  <a:pt x="1478157" y="2000835"/>
                </a:cubicBezTo>
                <a:cubicBezTo>
                  <a:pt x="1460633" y="1992083"/>
                  <a:pt x="1456251" y="2022717"/>
                  <a:pt x="1443108" y="2031470"/>
                </a:cubicBezTo>
                <a:cubicBezTo>
                  <a:pt x="1421202" y="2044599"/>
                  <a:pt x="1390534" y="2053352"/>
                  <a:pt x="1368629" y="2075233"/>
                </a:cubicBezTo>
                <a:cubicBezTo>
                  <a:pt x="1359867" y="2079610"/>
                  <a:pt x="1355486" y="2070857"/>
                  <a:pt x="1342342" y="2075233"/>
                </a:cubicBezTo>
                <a:cubicBezTo>
                  <a:pt x="1346723" y="2079610"/>
                  <a:pt x="1346723" y="2079610"/>
                  <a:pt x="1346723" y="2083986"/>
                </a:cubicBezTo>
                <a:cubicBezTo>
                  <a:pt x="1311674" y="2097115"/>
                  <a:pt x="1302912" y="2110244"/>
                  <a:pt x="1267863" y="2123373"/>
                </a:cubicBezTo>
                <a:cubicBezTo>
                  <a:pt x="1267863" y="2123373"/>
                  <a:pt x="1267863" y="2123373"/>
                  <a:pt x="1259101" y="2114621"/>
                </a:cubicBezTo>
                <a:cubicBezTo>
                  <a:pt x="1263482" y="2110244"/>
                  <a:pt x="1272244" y="2105868"/>
                  <a:pt x="1272244" y="2101492"/>
                </a:cubicBezTo>
                <a:cubicBezTo>
                  <a:pt x="1254720" y="2083986"/>
                  <a:pt x="1245958" y="2114621"/>
                  <a:pt x="1232814" y="2114621"/>
                </a:cubicBezTo>
                <a:cubicBezTo>
                  <a:pt x="1232814" y="2114621"/>
                  <a:pt x="1232814" y="2114621"/>
                  <a:pt x="1232814" y="2123373"/>
                </a:cubicBezTo>
                <a:cubicBezTo>
                  <a:pt x="1232814" y="2123373"/>
                  <a:pt x="1232814" y="2123373"/>
                  <a:pt x="1197765" y="2136502"/>
                </a:cubicBezTo>
                <a:cubicBezTo>
                  <a:pt x="1197765" y="2136502"/>
                  <a:pt x="1197765" y="2136502"/>
                  <a:pt x="1224052" y="2118997"/>
                </a:cubicBezTo>
                <a:cubicBezTo>
                  <a:pt x="1206528" y="2105868"/>
                  <a:pt x="1189003" y="2127750"/>
                  <a:pt x="1171478" y="2123373"/>
                </a:cubicBezTo>
                <a:cubicBezTo>
                  <a:pt x="1167097" y="2132126"/>
                  <a:pt x="1149573" y="2132126"/>
                  <a:pt x="1149573" y="2140879"/>
                </a:cubicBezTo>
                <a:cubicBezTo>
                  <a:pt x="1123286" y="2140879"/>
                  <a:pt x="1101381" y="2140879"/>
                  <a:pt x="1079475" y="2162761"/>
                </a:cubicBezTo>
                <a:cubicBezTo>
                  <a:pt x="1079475" y="2162761"/>
                  <a:pt x="1079475" y="2162761"/>
                  <a:pt x="1083856" y="2162761"/>
                </a:cubicBezTo>
                <a:cubicBezTo>
                  <a:pt x="1066331" y="2171513"/>
                  <a:pt x="1057569" y="2202148"/>
                  <a:pt x="1031283" y="2189019"/>
                </a:cubicBezTo>
                <a:cubicBezTo>
                  <a:pt x="1031283" y="2189019"/>
                  <a:pt x="1031283" y="2189019"/>
                  <a:pt x="1022520" y="2193395"/>
                </a:cubicBezTo>
                <a:cubicBezTo>
                  <a:pt x="908611" y="2206524"/>
                  <a:pt x="794702" y="2193395"/>
                  <a:pt x="689555" y="2189019"/>
                </a:cubicBezTo>
                <a:cubicBezTo>
                  <a:pt x="689555" y="2189019"/>
                  <a:pt x="689555" y="2189019"/>
                  <a:pt x="693936" y="2189019"/>
                </a:cubicBezTo>
                <a:cubicBezTo>
                  <a:pt x="663268" y="2189019"/>
                  <a:pt x="645744" y="2167137"/>
                  <a:pt x="615076" y="2180266"/>
                </a:cubicBezTo>
                <a:cubicBezTo>
                  <a:pt x="601933" y="2162761"/>
                  <a:pt x="566884" y="2184642"/>
                  <a:pt x="562502" y="2154008"/>
                </a:cubicBezTo>
                <a:cubicBezTo>
                  <a:pt x="544978" y="2167137"/>
                  <a:pt x="523073" y="2145255"/>
                  <a:pt x="501167" y="2154008"/>
                </a:cubicBezTo>
                <a:cubicBezTo>
                  <a:pt x="479261" y="2140879"/>
                  <a:pt x="461737" y="2132126"/>
                  <a:pt x="444213" y="2123373"/>
                </a:cubicBezTo>
                <a:cubicBezTo>
                  <a:pt x="426688" y="2123373"/>
                  <a:pt x="400401" y="2110244"/>
                  <a:pt x="382877" y="2097115"/>
                </a:cubicBezTo>
                <a:cubicBezTo>
                  <a:pt x="369733" y="2092739"/>
                  <a:pt x="391639" y="2079610"/>
                  <a:pt x="374114" y="2079610"/>
                </a:cubicBezTo>
                <a:cubicBezTo>
                  <a:pt x="374114" y="2079610"/>
                  <a:pt x="374114" y="2079610"/>
                  <a:pt x="365352" y="2097115"/>
                </a:cubicBezTo>
                <a:cubicBezTo>
                  <a:pt x="365352" y="2097115"/>
                  <a:pt x="365352" y="2097115"/>
                  <a:pt x="356590" y="2079610"/>
                </a:cubicBezTo>
                <a:cubicBezTo>
                  <a:pt x="356590" y="2079610"/>
                  <a:pt x="356590" y="2079610"/>
                  <a:pt x="352209" y="2083986"/>
                </a:cubicBezTo>
                <a:cubicBezTo>
                  <a:pt x="321541" y="2079610"/>
                  <a:pt x="286492" y="2053352"/>
                  <a:pt x="273349" y="2031470"/>
                </a:cubicBezTo>
                <a:cubicBezTo>
                  <a:pt x="290873" y="2018341"/>
                  <a:pt x="312779" y="2062104"/>
                  <a:pt x="330303" y="2053352"/>
                </a:cubicBezTo>
                <a:cubicBezTo>
                  <a:pt x="334684" y="2057728"/>
                  <a:pt x="330303" y="2070857"/>
                  <a:pt x="339066" y="2070857"/>
                </a:cubicBezTo>
                <a:cubicBezTo>
                  <a:pt x="339066" y="2070857"/>
                  <a:pt x="339066" y="2070857"/>
                  <a:pt x="343447" y="2062104"/>
                </a:cubicBezTo>
                <a:cubicBezTo>
                  <a:pt x="343447" y="2062104"/>
                  <a:pt x="343447" y="2062104"/>
                  <a:pt x="365352" y="2075233"/>
                </a:cubicBezTo>
                <a:cubicBezTo>
                  <a:pt x="365352" y="2044599"/>
                  <a:pt x="400401" y="2088363"/>
                  <a:pt x="382877" y="2053352"/>
                </a:cubicBezTo>
                <a:cubicBezTo>
                  <a:pt x="352209" y="2013965"/>
                  <a:pt x="295254" y="2018341"/>
                  <a:pt x="282111" y="1970201"/>
                </a:cubicBezTo>
                <a:cubicBezTo>
                  <a:pt x="264586" y="1961448"/>
                  <a:pt x="255824" y="1952696"/>
                  <a:pt x="247062" y="1935190"/>
                </a:cubicBezTo>
                <a:cubicBezTo>
                  <a:pt x="242681" y="1943943"/>
                  <a:pt x="216394" y="1948319"/>
                  <a:pt x="212013" y="1926437"/>
                </a:cubicBezTo>
                <a:cubicBezTo>
                  <a:pt x="212013" y="1926437"/>
                  <a:pt x="212013" y="1926437"/>
                  <a:pt x="216394" y="1917685"/>
                </a:cubicBezTo>
                <a:cubicBezTo>
                  <a:pt x="207632" y="1900179"/>
                  <a:pt x="172583" y="1908932"/>
                  <a:pt x="172583" y="1882674"/>
                </a:cubicBezTo>
                <a:cubicBezTo>
                  <a:pt x="176964" y="1891426"/>
                  <a:pt x="176964" y="1887050"/>
                  <a:pt x="181345" y="1887050"/>
                </a:cubicBezTo>
                <a:cubicBezTo>
                  <a:pt x="181345" y="1887050"/>
                  <a:pt x="181345" y="1887050"/>
                  <a:pt x="185726" y="1882674"/>
                </a:cubicBezTo>
                <a:cubicBezTo>
                  <a:pt x="163821" y="1852039"/>
                  <a:pt x="124391" y="1878297"/>
                  <a:pt x="115628" y="1834533"/>
                </a:cubicBezTo>
                <a:cubicBezTo>
                  <a:pt x="115628" y="1834533"/>
                  <a:pt x="115628" y="1834533"/>
                  <a:pt x="120010" y="1830157"/>
                </a:cubicBezTo>
                <a:cubicBezTo>
                  <a:pt x="120010" y="1830157"/>
                  <a:pt x="120010" y="1830157"/>
                  <a:pt x="111247" y="1821404"/>
                </a:cubicBezTo>
                <a:cubicBezTo>
                  <a:pt x="111247" y="1821404"/>
                  <a:pt x="111247" y="1821404"/>
                  <a:pt x="106867" y="1825781"/>
                </a:cubicBezTo>
                <a:cubicBezTo>
                  <a:pt x="106867" y="1825781"/>
                  <a:pt x="106867" y="1825781"/>
                  <a:pt x="105771" y="1824686"/>
                </a:cubicBezTo>
                <a:lnTo>
                  <a:pt x="100733" y="1819654"/>
                </a:lnTo>
                <a:lnTo>
                  <a:pt x="102485" y="1817028"/>
                </a:lnTo>
                <a:cubicBezTo>
                  <a:pt x="102485" y="1817028"/>
                  <a:pt x="102485" y="1817028"/>
                  <a:pt x="102485" y="1790770"/>
                </a:cubicBezTo>
                <a:cubicBezTo>
                  <a:pt x="84961" y="1803899"/>
                  <a:pt x="71817" y="1786393"/>
                  <a:pt x="67436" y="1768888"/>
                </a:cubicBezTo>
                <a:cubicBezTo>
                  <a:pt x="63055" y="1764511"/>
                  <a:pt x="63055" y="1790770"/>
                  <a:pt x="58674" y="1773264"/>
                </a:cubicBezTo>
                <a:cubicBezTo>
                  <a:pt x="58674" y="1764511"/>
                  <a:pt x="67436" y="1755759"/>
                  <a:pt x="71817" y="1751382"/>
                </a:cubicBezTo>
                <a:cubicBezTo>
                  <a:pt x="120010" y="1733877"/>
                  <a:pt x="120010" y="1803899"/>
                  <a:pt x="150678" y="1808275"/>
                </a:cubicBezTo>
                <a:cubicBezTo>
                  <a:pt x="155059" y="1825781"/>
                  <a:pt x="172583" y="1830157"/>
                  <a:pt x="181345" y="1817028"/>
                </a:cubicBezTo>
                <a:cubicBezTo>
                  <a:pt x="181345" y="1834533"/>
                  <a:pt x="190108" y="1817028"/>
                  <a:pt x="190108" y="1825781"/>
                </a:cubicBezTo>
                <a:cubicBezTo>
                  <a:pt x="185726" y="1834533"/>
                  <a:pt x="194489" y="1843286"/>
                  <a:pt x="198870" y="1852039"/>
                </a:cubicBezTo>
                <a:cubicBezTo>
                  <a:pt x="203251" y="1873921"/>
                  <a:pt x="225156" y="1843286"/>
                  <a:pt x="229538" y="1865168"/>
                </a:cubicBezTo>
                <a:cubicBezTo>
                  <a:pt x="225156" y="1904555"/>
                  <a:pt x="203251" y="1856415"/>
                  <a:pt x="190108" y="1873921"/>
                </a:cubicBezTo>
                <a:cubicBezTo>
                  <a:pt x="203251" y="1904555"/>
                  <a:pt x="251443" y="1908932"/>
                  <a:pt x="251443" y="1939566"/>
                </a:cubicBezTo>
                <a:cubicBezTo>
                  <a:pt x="286492" y="1935190"/>
                  <a:pt x="268967" y="1970201"/>
                  <a:pt x="308397" y="1970201"/>
                </a:cubicBezTo>
                <a:cubicBezTo>
                  <a:pt x="339066" y="1996459"/>
                  <a:pt x="391639" y="2013965"/>
                  <a:pt x="417926" y="2040223"/>
                </a:cubicBezTo>
                <a:cubicBezTo>
                  <a:pt x="417926" y="2040223"/>
                  <a:pt x="417926" y="2040223"/>
                  <a:pt x="422307" y="2048975"/>
                </a:cubicBezTo>
                <a:cubicBezTo>
                  <a:pt x="444213" y="2035846"/>
                  <a:pt x="466118" y="2053352"/>
                  <a:pt x="483643" y="2062104"/>
                </a:cubicBezTo>
                <a:cubicBezTo>
                  <a:pt x="588789" y="2097115"/>
                  <a:pt x="702699" y="2132126"/>
                  <a:pt x="812226" y="2132126"/>
                </a:cubicBezTo>
                <a:cubicBezTo>
                  <a:pt x="812226" y="2123373"/>
                  <a:pt x="825370" y="2123373"/>
                  <a:pt x="829751" y="2127750"/>
                </a:cubicBezTo>
                <a:cubicBezTo>
                  <a:pt x="842894" y="2145255"/>
                  <a:pt x="864800" y="2132126"/>
                  <a:pt x="877943" y="2127750"/>
                </a:cubicBezTo>
                <a:cubicBezTo>
                  <a:pt x="895468" y="2123373"/>
                  <a:pt x="877943" y="2110244"/>
                  <a:pt x="899849" y="2105868"/>
                </a:cubicBezTo>
                <a:cubicBezTo>
                  <a:pt x="917373" y="2105868"/>
                  <a:pt x="908611" y="2132126"/>
                  <a:pt x="930517" y="2123373"/>
                </a:cubicBezTo>
                <a:cubicBezTo>
                  <a:pt x="934898" y="2114621"/>
                  <a:pt x="934898" y="2097115"/>
                  <a:pt x="921754" y="2097115"/>
                </a:cubicBezTo>
                <a:cubicBezTo>
                  <a:pt x="934898" y="2097115"/>
                  <a:pt x="943660" y="2101492"/>
                  <a:pt x="939279" y="2114621"/>
                </a:cubicBezTo>
                <a:cubicBezTo>
                  <a:pt x="961184" y="2110244"/>
                  <a:pt x="978709" y="2092739"/>
                  <a:pt x="1000615" y="2097115"/>
                </a:cubicBezTo>
                <a:cubicBezTo>
                  <a:pt x="1000615" y="2097115"/>
                  <a:pt x="1000615" y="2097115"/>
                  <a:pt x="1000615" y="2088363"/>
                </a:cubicBezTo>
                <a:cubicBezTo>
                  <a:pt x="1013758" y="2079610"/>
                  <a:pt x="1026901" y="2114621"/>
                  <a:pt x="1035664" y="2088363"/>
                </a:cubicBezTo>
                <a:cubicBezTo>
                  <a:pt x="1048807" y="2105868"/>
                  <a:pt x="1053188" y="2070857"/>
                  <a:pt x="1066331" y="2066481"/>
                </a:cubicBezTo>
                <a:cubicBezTo>
                  <a:pt x="1066331" y="2079610"/>
                  <a:pt x="1079475" y="2079610"/>
                  <a:pt x="1092618" y="2079610"/>
                </a:cubicBezTo>
                <a:cubicBezTo>
                  <a:pt x="1114524" y="2079610"/>
                  <a:pt x="1127667" y="2053352"/>
                  <a:pt x="1153954" y="2066481"/>
                </a:cubicBezTo>
                <a:cubicBezTo>
                  <a:pt x="1162716" y="2053352"/>
                  <a:pt x="1162716" y="2044599"/>
                  <a:pt x="1180241" y="2044599"/>
                </a:cubicBezTo>
                <a:cubicBezTo>
                  <a:pt x="1197765" y="2048975"/>
                  <a:pt x="1210909" y="2053352"/>
                  <a:pt x="1219671" y="2031470"/>
                </a:cubicBezTo>
                <a:cubicBezTo>
                  <a:pt x="1232814" y="2040223"/>
                  <a:pt x="1232814" y="2013965"/>
                  <a:pt x="1254720" y="2022717"/>
                </a:cubicBezTo>
                <a:cubicBezTo>
                  <a:pt x="1250339" y="2005212"/>
                  <a:pt x="1276625" y="1996459"/>
                  <a:pt x="1285387" y="1987706"/>
                </a:cubicBezTo>
                <a:cubicBezTo>
                  <a:pt x="1294150" y="1987706"/>
                  <a:pt x="1311674" y="1983330"/>
                  <a:pt x="1316055" y="1970201"/>
                </a:cubicBezTo>
                <a:cubicBezTo>
                  <a:pt x="1316055" y="1965825"/>
                  <a:pt x="1307293" y="1957072"/>
                  <a:pt x="1298531" y="1961448"/>
                </a:cubicBezTo>
                <a:cubicBezTo>
                  <a:pt x="1298531" y="1961448"/>
                  <a:pt x="1298531" y="1961448"/>
                  <a:pt x="1294150" y="1965825"/>
                </a:cubicBezTo>
                <a:cubicBezTo>
                  <a:pt x="1289769" y="1961448"/>
                  <a:pt x="1285387" y="1957072"/>
                  <a:pt x="1285387" y="1948319"/>
                </a:cubicBezTo>
                <a:cubicBezTo>
                  <a:pt x="1298531" y="1943943"/>
                  <a:pt x="1320436" y="1943943"/>
                  <a:pt x="1320436" y="1926437"/>
                </a:cubicBezTo>
                <a:cubicBezTo>
                  <a:pt x="1311674" y="1908932"/>
                  <a:pt x="1298531" y="1943943"/>
                  <a:pt x="1285387" y="1926437"/>
                </a:cubicBezTo>
                <a:cubicBezTo>
                  <a:pt x="1294150" y="1922061"/>
                  <a:pt x="1285387" y="1913308"/>
                  <a:pt x="1285387" y="1904555"/>
                </a:cubicBezTo>
                <a:cubicBezTo>
                  <a:pt x="1272244" y="1917685"/>
                  <a:pt x="1259101" y="1904555"/>
                  <a:pt x="1245958" y="1913308"/>
                </a:cubicBezTo>
                <a:cubicBezTo>
                  <a:pt x="1189003" y="1922061"/>
                  <a:pt x="1145192" y="1970201"/>
                  <a:pt x="1083856" y="1970201"/>
                </a:cubicBezTo>
                <a:cubicBezTo>
                  <a:pt x="1079475" y="1983330"/>
                  <a:pt x="1066331" y="1974577"/>
                  <a:pt x="1053188" y="1970201"/>
                </a:cubicBezTo>
                <a:cubicBezTo>
                  <a:pt x="1044426" y="1970201"/>
                  <a:pt x="1040045" y="1974577"/>
                  <a:pt x="1040045" y="1983330"/>
                </a:cubicBezTo>
                <a:cubicBezTo>
                  <a:pt x="1040045" y="1983330"/>
                  <a:pt x="1040045" y="1983330"/>
                  <a:pt x="1040045" y="1974577"/>
                </a:cubicBezTo>
                <a:cubicBezTo>
                  <a:pt x="1040045" y="1974577"/>
                  <a:pt x="1040045" y="1974577"/>
                  <a:pt x="1009377" y="1970201"/>
                </a:cubicBezTo>
                <a:cubicBezTo>
                  <a:pt x="1009377" y="1970201"/>
                  <a:pt x="1009377" y="1970201"/>
                  <a:pt x="1004996" y="1970201"/>
                </a:cubicBezTo>
                <a:cubicBezTo>
                  <a:pt x="991853" y="1965825"/>
                  <a:pt x="1000615" y="1970201"/>
                  <a:pt x="996234" y="1974577"/>
                </a:cubicBezTo>
                <a:cubicBezTo>
                  <a:pt x="987471" y="1983330"/>
                  <a:pt x="961184" y="1983330"/>
                  <a:pt x="965566" y="2000835"/>
                </a:cubicBezTo>
                <a:cubicBezTo>
                  <a:pt x="956804" y="1992083"/>
                  <a:pt x="983090" y="1978954"/>
                  <a:pt x="961184" y="1970201"/>
                </a:cubicBezTo>
                <a:cubicBezTo>
                  <a:pt x="952423" y="1970201"/>
                  <a:pt x="934898" y="1974577"/>
                  <a:pt x="930517" y="1978954"/>
                </a:cubicBezTo>
                <a:cubicBezTo>
                  <a:pt x="934898" y="1983330"/>
                  <a:pt x="934898" y="1983330"/>
                  <a:pt x="939279" y="1983330"/>
                </a:cubicBezTo>
                <a:cubicBezTo>
                  <a:pt x="939279" y="1983330"/>
                  <a:pt x="939279" y="1983330"/>
                  <a:pt x="939279" y="1987706"/>
                </a:cubicBezTo>
                <a:cubicBezTo>
                  <a:pt x="934898" y="1987706"/>
                  <a:pt x="921754" y="1987706"/>
                  <a:pt x="921754" y="1974577"/>
                </a:cubicBezTo>
                <a:cubicBezTo>
                  <a:pt x="864800" y="1970201"/>
                  <a:pt x="820989" y="1987706"/>
                  <a:pt x="772796" y="1970201"/>
                </a:cubicBezTo>
                <a:cubicBezTo>
                  <a:pt x="772796" y="1970201"/>
                  <a:pt x="772796" y="1970201"/>
                  <a:pt x="768415" y="1987706"/>
                </a:cubicBezTo>
                <a:cubicBezTo>
                  <a:pt x="768415" y="1987706"/>
                  <a:pt x="768415" y="1987706"/>
                  <a:pt x="746510" y="1978954"/>
                </a:cubicBezTo>
                <a:cubicBezTo>
                  <a:pt x="746510" y="1978954"/>
                  <a:pt x="746510" y="1978954"/>
                  <a:pt x="759653" y="1970201"/>
                </a:cubicBezTo>
                <a:cubicBezTo>
                  <a:pt x="733366" y="1961448"/>
                  <a:pt x="707080" y="1974577"/>
                  <a:pt x="685174" y="1957072"/>
                </a:cubicBezTo>
                <a:cubicBezTo>
                  <a:pt x="636982" y="1952696"/>
                  <a:pt x="580027" y="1935190"/>
                  <a:pt x="540597" y="1908932"/>
                </a:cubicBezTo>
                <a:cubicBezTo>
                  <a:pt x="527454" y="1908932"/>
                  <a:pt x="531835" y="1891426"/>
                  <a:pt x="523073" y="1891426"/>
                </a:cubicBezTo>
                <a:cubicBezTo>
                  <a:pt x="523073" y="1891426"/>
                  <a:pt x="523073" y="1891426"/>
                  <a:pt x="523073" y="1900179"/>
                </a:cubicBezTo>
                <a:cubicBezTo>
                  <a:pt x="474880" y="1865168"/>
                  <a:pt x="378496" y="1869544"/>
                  <a:pt x="391639" y="1795146"/>
                </a:cubicBezTo>
                <a:cubicBezTo>
                  <a:pt x="391639" y="1795146"/>
                  <a:pt x="391639" y="1795146"/>
                  <a:pt x="409163" y="1782017"/>
                </a:cubicBezTo>
                <a:cubicBezTo>
                  <a:pt x="391639" y="1773264"/>
                  <a:pt x="382877" y="1751382"/>
                  <a:pt x="365352" y="1733877"/>
                </a:cubicBezTo>
                <a:cubicBezTo>
                  <a:pt x="365352" y="1733877"/>
                  <a:pt x="365352" y="1733877"/>
                  <a:pt x="365352" y="1738253"/>
                </a:cubicBezTo>
                <a:cubicBezTo>
                  <a:pt x="347828" y="1733877"/>
                  <a:pt x="352209" y="1707619"/>
                  <a:pt x="330303" y="1711995"/>
                </a:cubicBezTo>
                <a:cubicBezTo>
                  <a:pt x="339066" y="1698866"/>
                  <a:pt x="321541" y="1685737"/>
                  <a:pt x="308397" y="1690113"/>
                </a:cubicBezTo>
                <a:cubicBezTo>
                  <a:pt x="277730" y="1650726"/>
                  <a:pt x="238300" y="1628844"/>
                  <a:pt x="220775" y="1585081"/>
                </a:cubicBezTo>
                <a:cubicBezTo>
                  <a:pt x="198870" y="1563199"/>
                  <a:pt x="176964" y="1528188"/>
                  <a:pt x="155059" y="1506306"/>
                </a:cubicBezTo>
                <a:cubicBezTo>
                  <a:pt x="124391" y="1440661"/>
                  <a:pt x="84961" y="1388144"/>
                  <a:pt x="76198" y="1313746"/>
                </a:cubicBezTo>
                <a:cubicBezTo>
                  <a:pt x="84961" y="1278735"/>
                  <a:pt x="45531" y="1239348"/>
                  <a:pt x="63055" y="1208713"/>
                </a:cubicBezTo>
                <a:cubicBezTo>
                  <a:pt x="54292" y="1182455"/>
                  <a:pt x="58674" y="1156197"/>
                  <a:pt x="41149" y="1125563"/>
                </a:cubicBezTo>
                <a:cubicBezTo>
                  <a:pt x="41149" y="1116810"/>
                  <a:pt x="58674" y="1103681"/>
                  <a:pt x="41149" y="1099304"/>
                </a:cubicBezTo>
                <a:cubicBezTo>
                  <a:pt x="41149" y="1099304"/>
                  <a:pt x="36768" y="1099304"/>
                  <a:pt x="41149" y="1103681"/>
                </a:cubicBezTo>
                <a:cubicBezTo>
                  <a:pt x="41149" y="1103681"/>
                  <a:pt x="41149" y="1103681"/>
                  <a:pt x="32387" y="1103681"/>
                </a:cubicBezTo>
                <a:cubicBezTo>
                  <a:pt x="49912" y="1094928"/>
                  <a:pt x="45531" y="1051165"/>
                  <a:pt x="58674" y="1033659"/>
                </a:cubicBezTo>
                <a:cubicBezTo>
                  <a:pt x="32387" y="968014"/>
                  <a:pt x="93723" y="924250"/>
                  <a:pt x="80579" y="862981"/>
                </a:cubicBezTo>
                <a:cubicBezTo>
                  <a:pt x="93723" y="836722"/>
                  <a:pt x="102485" y="801712"/>
                  <a:pt x="102485" y="766701"/>
                </a:cubicBezTo>
                <a:cubicBezTo>
                  <a:pt x="84961" y="784206"/>
                  <a:pt x="98104" y="836722"/>
                  <a:pt x="63055" y="819217"/>
                </a:cubicBezTo>
                <a:cubicBezTo>
                  <a:pt x="49912" y="810464"/>
                  <a:pt x="58674" y="801712"/>
                  <a:pt x="54292" y="792959"/>
                </a:cubicBezTo>
                <a:cubicBezTo>
                  <a:pt x="28006" y="823593"/>
                  <a:pt x="14863" y="867357"/>
                  <a:pt x="10481" y="906744"/>
                </a:cubicBezTo>
                <a:cubicBezTo>
                  <a:pt x="1720" y="893615"/>
                  <a:pt x="-2662" y="884863"/>
                  <a:pt x="1720" y="871733"/>
                </a:cubicBezTo>
                <a:cubicBezTo>
                  <a:pt x="1720" y="871733"/>
                  <a:pt x="1720" y="871733"/>
                  <a:pt x="6100" y="871733"/>
                </a:cubicBezTo>
                <a:cubicBezTo>
                  <a:pt x="14863" y="836722"/>
                  <a:pt x="36768" y="801712"/>
                  <a:pt x="41149" y="762324"/>
                </a:cubicBezTo>
                <a:cubicBezTo>
                  <a:pt x="41149" y="762324"/>
                  <a:pt x="41149" y="762324"/>
                  <a:pt x="58674" y="749195"/>
                </a:cubicBezTo>
                <a:cubicBezTo>
                  <a:pt x="58674" y="749195"/>
                  <a:pt x="58674" y="749195"/>
                  <a:pt x="67436" y="757948"/>
                </a:cubicBezTo>
                <a:cubicBezTo>
                  <a:pt x="93723" y="714184"/>
                  <a:pt x="120010" y="674797"/>
                  <a:pt x="124391" y="631034"/>
                </a:cubicBezTo>
                <a:cubicBezTo>
                  <a:pt x="128772" y="609152"/>
                  <a:pt x="80579" y="587270"/>
                  <a:pt x="111247" y="556636"/>
                </a:cubicBezTo>
                <a:cubicBezTo>
                  <a:pt x="115628" y="556636"/>
                  <a:pt x="102485" y="569765"/>
                  <a:pt x="115628" y="574141"/>
                </a:cubicBezTo>
                <a:cubicBezTo>
                  <a:pt x="124391" y="565388"/>
                  <a:pt x="124391" y="552259"/>
                  <a:pt x="120010" y="539130"/>
                </a:cubicBezTo>
                <a:cubicBezTo>
                  <a:pt x="137534" y="552259"/>
                  <a:pt x="124391" y="517248"/>
                  <a:pt x="141915" y="521625"/>
                </a:cubicBezTo>
                <a:cubicBezTo>
                  <a:pt x="150678" y="499743"/>
                  <a:pt x="155059" y="473485"/>
                  <a:pt x="150678" y="447226"/>
                </a:cubicBezTo>
                <a:cubicBezTo>
                  <a:pt x="137534" y="455979"/>
                  <a:pt x="146296" y="473485"/>
                  <a:pt x="128772" y="469108"/>
                </a:cubicBezTo>
                <a:cubicBezTo>
                  <a:pt x="124391" y="451603"/>
                  <a:pt x="150678" y="447226"/>
                  <a:pt x="163821" y="434097"/>
                </a:cubicBezTo>
                <a:cubicBezTo>
                  <a:pt x="176964" y="425344"/>
                  <a:pt x="176964" y="420968"/>
                  <a:pt x="168202" y="416592"/>
                </a:cubicBezTo>
                <a:cubicBezTo>
                  <a:pt x="190108" y="420968"/>
                  <a:pt x="185726" y="394710"/>
                  <a:pt x="190108" y="377204"/>
                </a:cubicBezTo>
                <a:cubicBezTo>
                  <a:pt x="233919" y="342193"/>
                  <a:pt x="282111" y="294053"/>
                  <a:pt x="321541" y="250290"/>
                </a:cubicBezTo>
                <a:cubicBezTo>
                  <a:pt x="317160" y="241537"/>
                  <a:pt x="304017" y="254666"/>
                  <a:pt x="308397" y="241537"/>
                </a:cubicBezTo>
                <a:cubicBezTo>
                  <a:pt x="317160" y="245913"/>
                  <a:pt x="334684" y="232784"/>
                  <a:pt x="339066" y="228408"/>
                </a:cubicBezTo>
                <a:cubicBezTo>
                  <a:pt x="336875" y="221844"/>
                  <a:pt x="331398" y="221844"/>
                  <a:pt x="325374" y="223485"/>
                </a:cubicBezTo>
                <a:lnTo>
                  <a:pt x="318973" y="225648"/>
                </a:lnTo>
                <a:lnTo>
                  <a:pt x="327223" y="213091"/>
                </a:lnTo>
                <a:cubicBezTo>
                  <a:pt x="340161" y="201603"/>
                  <a:pt x="359876" y="199962"/>
                  <a:pt x="369733" y="193397"/>
                </a:cubicBezTo>
                <a:cubicBezTo>
                  <a:pt x="369733" y="202150"/>
                  <a:pt x="369733" y="202150"/>
                  <a:pt x="378496" y="206526"/>
                </a:cubicBezTo>
                <a:cubicBezTo>
                  <a:pt x="391639" y="215279"/>
                  <a:pt x="387258" y="197774"/>
                  <a:pt x="391639" y="193397"/>
                </a:cubicBezTo>
                <a:cubicBezTo>
                  <a:pt x="448594" y="154010"/>
                  <a:pt x="518691" y="123376"/>
                  <a:pt x="575646" y="88365"/>
                </a:cubicBezTo>
                <a:cubicBezTo>
                  <a:pt x="632601" y="75235"/>
                  <a:pt x="667649" y="31472"/>
                  <a:pt x="720223" y="40224"/>
                </a:cubicBezTo>
                <a:cubicBezTo>
                  <a:pt x="737748" y="18343"/>
                  <a:pt x="772796" y="22719"/>
                  <a:pt x="799083" y="18343"/>
                </a:cubicBezTo>
                <a:cubicBezTo>
                  <a:pt x="851657" y="13966"/>
                  <a:pt x="899849" y="-7916"/>
                  <a:pt x="956804" y="13966"/>
                </a:cubicBezTo>
                <a:cubicBezTo>
                  <a:pt x="963375" y="6308"/>
                  <a:pt x="970221" y="2478"/>
                  <a:pt x="977272" y="906"/>
                </a:cubicBezTo>
                <a:cubicBezTo>
                  <a:pt x="982560" y="-274"/>
                  <a:pt x="987963" y="-184"/>
                  <a:pt x="993454" y="511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916" y="3100306"/>
            <a:ext cx="5164043" cy="1377078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4637" y="3100306"/>
            <a:ext cx="5164043" cy="137707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4125" y="3100306"/>
            <a:ext cx="5164043" cy="137707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549571" y="3711659"/>
            <a:ext cx="261791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has been the industry's </a:t>
            </a:r>
            <a:r>
              <a:rPr lang="en-US" sz="1400" b="1" i="1" dirty="0" smtClean="0">
                <a:latin typeface="Playfair Display" charset="0"/>
                <a:ea typeface="Playfair Display" charset="0"/>
                <a:cs typeface="Playfair Display" charset="0"/>
              </a:rPr>
              <a:t>standard.</a:t>
            </a:r>
            <a:endParaRPr lang="en-US" sz="1400" b="1" i="1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719080" y="3711659"/>
            <a:ext cx="2617918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888588" y="3711659"/>
            <a:ext cx="2617918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b="1" i="1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b="1" i="1" dirty="0">
                <a:latin typeface="Playfair Display" charset="0"/>
                <a:ea typeface="Playfair Display" charset="0"/>
                <a:cs typeface="Playfair Display" charset="0"/>
              </a:rPr>
              <a:t> has been </a:t>
            </a:r>
            <a:r>
              <a:rPr lang="en-US" sz="1400" b="1" i="1" dirty="0" smtClean="0">
                <a:latin typeface="Playfair Display" charset="0"/>
                <a:ea typeface="Playfair Display" charset="0"/>
                <a:cs typeface="Playfair Display" charset="0"/>
              </a:rPr>
              <a:t>the.</a:t>
            </a:r>
            <a:endParaRPr lang="en-US" sz="1400" b="1" i="1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3" name="Parallelogram 12"/>
          <p:cNvSpPr/>
          <p:nvPr/>
        </p:nvSpPr>
        <p:spPr>
          <a:xfrm>
            <a:off x="2050079" y="5606462"/>
            <a:ext cx="2117410" cy="372631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2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2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4" name="Parallelogram 13"/>
          <p:cNvSpPr/>
          <p:nvPr/>
        </p:nvSpPr>
        <p:spPr>
          <a:xfrm>
            <a:off x="1687209" y="5295169"/>
            <a:ext cx="2047510" cy="365459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b="1" dirty="0" smtClean="0">
                <a:latin typeface="Roboto Condensed" charset="0"/>
                <a:ea typeface="Roboto Condensed" charset="0"/>
                <a:cs typeface="Roboto Condensed" charset="0"/>
              </a:rPr>
              <a:t>John Doe</a:t>
            </a:r>
            <a:endParaRPr lang="en-US" sz="16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5" name="Parallelogram 14"/>
          <p:cNvSpPr/>
          <p:nvPr/>
        </p:nvSpPr>
        <p:spPr>
          <a:xfrm>
            <a:off x="5369249" y="5606462"/>
            <a:ext cx="2117410" cy="372631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2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2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6" name="Parallelogram 15"/>
          <p:cNvSpPr/>
          <p:nvPr/>
        </p:nvSpPr>
        <p:spPr>
          <a:xfrm>
            <a:off x="5006379" y="5295169"/>
            <a:ext cx="2047510" cy="365459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b="1" dirty="0" smtClean="0">
                <a:latin typeface="Roboto Condensed" charset="0"/>
                <a:ea typeface="Roboto Condensed" charset="0"/>
                <a:cs typeface="Roboto Condensed" charset="0"/>
              </a:rPr>
              <a:t>Anna </a:t>
            </a:r>
            <a:r>
              <a:rPr lang="en-US" sz="1600" b="1" dirty="0" err="1" smtClean="0">
                <a:latin typeface="Roboto Condensed" charset="0"/>
                <a:ea typeface="Roboto Condensed" charset="0"/>
                <a:cs typeface="Roboto Condensed" charset="0"/>
              </a:rPr>
              <a:t>Milla</a:t>
            </a:r>
            <a:endParaRPr lang="en-US" sz="16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7" name="Parallelogram 16"/>
          <p:cNvSpPr/>
          <p:nvPr/>
        </p:nvSpPr>
        <p:spPr>
          <a:xfrm>
            <a:off x="8465978" y="5606462"/>
            <a:ext cx="2117410" cy="372631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1651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r>
              <a:rPr lang="en-US" sz="1200" i="1" smtClean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rPr>
              <a:t>Creative Designer</a:t>
            </a:r>
            <a:endParaRPr lang="en-US" sz="1200" i="1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8" name="Parallelogram 17"/>
          <p:cNvSpPr/>
          <p:nvPr/>
        </p:nvSpPr>
        <p:spPr>
          <a:xfrm>
            <a:off x="8103108" y="5295169"/>
            <a:ext cx="2047510" cy="365459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b="1" dirty="0" err="1" smtClean="0">
                <a:latin typeface="Roboto Condensed" charset="0"/>
                <a:ea typeface="Roboto Condensed" charset="0"/>
                <a:cs typeface="Roboto Condensed" charset="0"/>
              </a:rPr>
              <a:t>Mikl</a:t>
            </a:r>
            <a:r>
              <a:rPr lang="en-US" sz="1600" b="1" dirty="0" smtClean="0">
                <a:latin typeface="Roboto Condensed" charset="0"/>
                <a:ea typeface="Roboto Condensed" charset="0"/>
                <a:cs typeface="Roboto Condensed" charset="0"/>
              </a:rPr>
              <a:t> Jackson</a:t>
            </a:r>
            <a:endParaRPr lang="en-US" sz="1600" b="1" dirty="0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179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/>
          <p:bldP spid="11" grpId="0"/>
          <p:bldP spid="12" grpId="0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/>
          <p:bldP spid="11" grpId="0"/>
          <p:bldP spid="12" grpId="0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Freeform 7"/>
          <p:cNvSpPr>
            <a:spLocks/>
          </p:cNvSpPr>
          <p:nvPr/>
        </p:nvSpPr>
        <p:spPr bwMode="auto">
          <a:xfrm>
            <a:off x="-223282" y="2159163"/>
            <a:ext cx="12447179" cy="4699632"/>
          </a:xfrm>
          <a:custGeom>
            <a:avLst/>
            <a:gdLst>
              <a:gd name="T0" fmla="*/ 150 w 1152"/>
              <a:gd name="T1" fmla="*/ 48 h 433"/>
              <a:gd name="T2" fmla="*/ 0 w 1152"/>
              <a:gd name="T3" fmla="*/ 0 h 433"/>
              <a:gd name="T4" fmla="*/ 0 w 1152"/>
              <a:gd name="T5" fmla="*/ 360 h 433"/>
              <a:gd name="T6" fmla="*/ 117 w 1152"/>
              <a:gd name="T7" fmla="*/ 433 h 433"/>
              <a:gd name="T8" fmla="*/ 920 w 1152"/>
              <a:gd name="T9" fmla="*/ 433 h 433"/>
              <a:gd name="T10" fmla="*/ 1152 w 1152"/>
              <a:gd name="T11" fmla="*/ 275 h 433"/>
              <a:gd name="T12" fmla="*/ 1152 w 1152"/>
              <a:gd name="T13" fmla="*/ 135 h 433"/>
              <a:gd name="T14" fmla="*/ 760 w 1152"/>
              <a:gd name="T15" fmla="*/ 199 h 433"/>
              <a:gd name="T16" fmla="*/ 150 w 1152"/>
              <a:gd name="T17" fmla="*/ 48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2" h="433">
                <a:moveTo>
                  <a:pt x="150" y="48"/>
                </a:moveTo>
                <a:cubicBezTo>
                  <a:pt x="101" y="31"/>
                  <a:pt x="51" y="15"/>
                  <a:pt x="0" y="0"/>
                </a:cubicBezTo>
                <a:cubicBezTo>
                  <a:pt x="0" y="360"/>
                  <a:pt x="0" y="360"/>
                  <a:pt x="0" y="360"/>
                </a:cubicBezTo>
                <a:cubicBezTo>
                  <a:pt x="39" y="386"/>
                  <a:pt x="78" y="411"/>
                  <a:pt x="117" y="433"/>
                </a:cubicBezTo>
                <a:cubicBezTo>
                  <a:pt x="920" y="433"/>
                  <a:pt x="920" y="433"/>
                  <a:pt x="920" y="433"/>
                </a:cubicBezTo>
                <a:cubicBezTo>
                  <a:pt x="1003" y="383"/>
                  <a:pt x="1080" y="330"/>
                  <a:pt x="1152" y="275"/>
                </a:cubicBezTo>
                <a:cubicBezTo>
                  <a:pt x="1152" y="135"/>
                  <a:pt x="1152" y="135"/>
                  <a:pt x="1152" y="135"/>
                </a:cubicBezTo>
                <a:cubicBezTo>
                  <a:pt x="1023" y="179"/>
                  <a:pt x="891" y="204"/>
                  <a:pt x="760" y="199"/>
                </a:cubicBezTo>
                <a:cubicBezTo>
                  <a:pt x="562" y="191"/>
                  <a:pt x="362" y="120"/>
                  <a:pt x="150" y="48"/>
                </a:cubicBezTo>
                <a:close/>
              </a:path>
            </a:pathLst>
          </a:custGeom>
          <a:noFill/>
          <a:ln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-1" y="1246264"/>
            <a:ext cx="12191999" cy="5613325"/>
          </a:xfrm>
          <a:custGeom>
            <a:avLst/>
            <a:gdLst>
              <a:gd name="T0" fmla="*/ 28 w 1152"/>
              <a:gd name="T1" fmla="*/ 165 h 529"/>
              <a:gd name="T2" fmla="*/ 0 w 1152"/>
              <a:gd name="T3" fmla="*/ 158 h 529"/>
              <a:gd name="T4" fmla="*/ 0 w 1152"/>
              <a:gd name="T5" fmla="*/ 334 h 529"/>
              <a:gd name="T6" fmla="*/ 295 w 1152"/>
              <a:gd name="T7" fmla="*/ 522 h 529"/>
              <a:gd name="T8" fmla="*/ 308 w 1152"/>
              <a:gd name="T9" fmla="*/ 529 h 529"/>
              <a:gd name="T10" fmla="*/ 806 w 1152"/>
              <a:gd name="T11" fmla="*/ 529 h 529"/>
              <a:gd name="T12" fmla="*/ 867 w 1152"/>
              <a:gd name="T13" fmla="*/ 488 h 529"/>
              <a:gd name="T14" fmla="*/ 1152 w 1152"/>
              <a:gd name="T15" fmla="*/ 231 h 529"/>
              <a:gd name="T16" fmla="*/ 1152 w 1152"/>
              <a:gd name="T17" fmla="*/ 0 h 529"/>
              <a:gd name="T18" fmla="*/ 768 w 1152"/>
              <a:gd name="T19" fmla="*/ 138 h 529"/>
              <a:gd name="T20" fmla="*/ 28 w 1152"/>
              <a:gd name="T21" fmla="*/ 165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52" h="529">
                <a:moveTo>
                  <a:pt x="28" y="165"/>
                </a:moveTo>
                <a:cubicBezTo>
                  <a:pt x="19" y="163"/>
                  <a:pt x="10" y="160"/>
                  <a:pt x="0" y="158"/>
                </a:cubicBezTo>
                <a:cubicBezTo>
                  <a:pt x="0" y="334"/>
                  <a:pt x="0" y="334"/>
                  <a:pt x="0" y="334"/>
                </a:cubicBezTo>
                <a:cubicBezTo>
                  <a:pt x="97" y="401"/>
                  <a:pt x="193" y="468"/>
                  <a:pt x="295" y="522"/>
                </a:cubicBezTo>
                <a:cubicBezTo>
                  <a:pt x="300" y="524"/>
                  <a:pt x="304" y="526"/>
                  <a:pt x="308" y="529"/>
                </a:cubicBezTo>
                <a:cubicBezTo>
                  <a:pt x="806" y="529"/>
                  <a:pt x="806" y="529"/>
                  <a:pt x="806" y="529"/>
                </a:cubicBezTo>
                <a:cubicBezTo>
                  <a:pt x="827" y="516"/>
                  <a:pt x="847" y="503"/>
                  <a:pt x="867" y="488"/>
                </a:cubicBezTo>
                <a:cubicBezTo>
                  <a:pt x="979" y="407"/>
                  <a:pt x="1070" y="314"/>
                  <a:pt x="1152" y="231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022" y="42"/>
                  <a:pt x="896" y="94"/>
                  <a:pt x="768" y="138"/>
                </a:cubicBezTo>
                <a:cubicBezTo>
                  <a:pt x="558" y="208"/>
                  <a:pt x="301" y="235"/>
                  <a:pt x="28" y="165"/>
                </a:cubicBezTo>
                <a:close/>
              </a:path>
            </a:pathLst>
          </a:custGeom>
          <a:solidFill>
            <a:schemeClr val="accent2">
              <a:alpha val="1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82260" y="723015"/>
            <a:ext cx="12306159" cy="4871940"/>
          </a:xfrm>
          <a:custGeom>
            <a:avLst/>
            <a:gdLst>
              <a:gd name="T0" fmla="*/ 743 w 1152"/>
              <a:gd name="T1" fmla="*/ 186 h 454"/>
              <a:gd name="T2" fmla="*/ 333 w 1152"/>
              <a:gd name="T3" fmla="*/ 152 h 454"/>
              <a:gd name="T4" fmla="*/ 0 w 1152"/>
              <a:gd name="T5" fmla="*/ 124 h 454"/>
              <a:gd name="T6" fmla="*/ 0 w 1152"/>
              <a:gd name="T7" fmla="*/ 228 h 454"/>
              <a:gd name="T8" fmla="*/ 224 w 1152"/>
              <a:gd name="T9" fmla="*/ 348 h 454"/>
              <a:gd name="T10" fmla="*/ 582 w 1152"/>
              <a:gd name="T11" fmla="*/ 450 h 454"/>
              <a:gd name="T12" fmla="*/ 860 w 1152"/>
              <a:gd name="T13" fmla="*/ 330 h 454"/>
              <a:gd name="T14" fmla="*/ 1152 w 1152"/>
              <a:gd name="T15" fmla="*/ 34 h 454"/>
              <a:gd name="T16" fmla="*/ 1152 w 1152"/>
              <a:gd name="T17" fmla="*/ 0 h 454"/>
              <a:gd name="T18" fmla="*/ 1103 w 1152"/>
              <a:gd name="T19" fmla="*/ 35 h 454"/>
              <a:gd name="T20" fmla="*/ 743 w 1152"/>
              <a:gd name="T21" fmla="*/ 186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52" h="454">
                <a:moveTo>
                  <a:pt x="743" y="186"/>
                </a:moveTo>
                <a:cubicBezTo>
                  <a:pt x="615" y="202"/>
                  <a:pt x="478" y="177"/>
                  <a:pt x="333" y="152"/>
                </a:cubicBezTo>
                <a:cubicBezTo>
                  <a:pt x="225" y="134"/>
                  <a:pt x="112" y="119"/>
                  <a:pt x="0" y="124"/>
                </a:cubicBezTo>
                <a:cubicBezTo>
                  <a:pt x="0" y="228"/>
                  <a:pt x="0" y="228"/>
                  <a:pt x="0" y="228"/>
                </a:cubicBezTo>
                <a:cubicBezTo>
                  <a:pt x="74" y="268"/>
                  <a:pt x="148" y="309"/>
                  <a:pt x="224" y="348"/>
                </a:cubicBezTo>
                <a:cubicBezTo>
                  <a:pt x="354" y="412"/>
                  <a:pt x="474" y="454"/>
                  <a:pt x="582" y="450"/>
                </a:cubicBezTo>
                <a:cubicBezTo>
                  <a:pt x="685" y="445"/>
                  <a:pt x="782" y="394"/>
                  <a:pt x="860" y="330"/>
                </a:cubicBezTo>
                <a:cubicBezTo>
                  <a:pt x="976" y="235"/>
                  <a:pt x="1064" y="129"/>
                  <a:pt x="1152" y="34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136" y="11"/>
                  <a:pt x="1120" y="23"/>
                  <a:pt x="1103" y="35"/>
                </a:cubicBezTo>
                <a:cubicBezTo>
                  <a:pt x="991" y="112"/>
                  <a:pt x="870" y="171"/>
                  <a:pt x="743" y="186"/>
                </a:cubicBez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-3" y="615794"/>
            <a:ext cx="12192002" cy="5698243"/>
          </a:xfrm>
          <a:custGeom>
            <a:avLst/>
            <a:gdLst>
              <a:gd name="T0" fmla="*/ 723 w 1152"/>
              <a:gd name="T1" fmla="*/ 267 h 537"/>
              <a:gd name="T2" fmla="*/ 468 w 1152"/>
              <a:gd name="T3" fmla="*/ 357 h 537"/>
              <a:gd name="T4" fmla="*/ 127 w 1152"/>
              <a:gd name="T5" fmla="*/ 302 h 537"/>
              <a:gd name="T6" fmla="*/ 0 w 1152"/>
              <a:gd name="T7" fmla="*/ 283 h 537"/>
              <a:gd name="T8" fmla="*/ 0 w 1152"/>
              <a:gd name="T9" fmla="*/ 312 h 537"/>
              <a:gd name="T10" fmla="*/ 467 w 1152"/>
              <a:gd name="T11" fmla="*/ 504 h 537"/>
              <a:gd name="T12" fmla="*/ 679 w 1152"/>
              <a:gd name="T13" fmla="*/ 521 h 537"/>
              <a:gd name="T14" fmla="*/ 832 w 1152"/>
              <a:gd name="T15" fmla="*/ 423 h 537"/>
              <a:gd name="T16" fmla="*/ 1046 w 1152"/>
              <a:gd name="T17" fmla="*/ 151 h 537"/>
              <a:gd name="T18" fmla="*/ 1152 w 1152"/>
              <a:gd name="T19" fmla="*/ 44 h 537"/>
              <a:gd name="T20" fmla="*/ 1152 w 1152"/>
              <a:gd name="T21" fmla="*/ 0 h 537"/>
              <a:gd name="T22" fmla="*/ 975 w 1152"/>
              <a:gd name="T23" fmla="*/ 78 h 537"/>
              <a:gd name="T24" fmla="*/ 723 w 1152"/>
              <a:gd name="T25" fmla="*/ 26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2" h="537">
                <a:moveTo>
                  <a:pt x="723" y="267"/>
                </a:moveTo>
                <a:cubicBezTo>
                  <a:pt x="645" y="320"/>
                  <a:pt x="562" y="354"/>
                  <a:pt x="468" y="357"/>
                </a:cubicBezTo>
                <a:cubicBezTo>
                  <a:pt x="372" y="359"/>
                  <a:pt x="266" y="330"/>
                  <a:pt x="127" y="302"/>
                </a:cubicBezTo>
                <a:cubicBezTo>
                  <a:pt x="88" y="294"/>
                  <a:pt x="45" y="287"/>
                  <a:pt x="0" y="283"/>
                </a:cubicBezTo>
                <a:cubicBezTo>
                  <a:pt x="0" y="312"/>
                  <a:pt x="0" y="312"/>
                  <a:pt x="0" y="312"/>
                </a:cubicBezTo>
                <a:cubicBezTo>
                  <a:pt x="167" y="356"/>
                  <a:pt x="309" y="450"/>
                  <a:pt x="467" y="504"/>
                </a:cubicBezTo>
                <a:cubicBezTo>
                  <a:pt x="548" y="531"/>
                  <a:pt x="621" y="537"/>
                  <a:pt x="679" y="521"/>
                </a:cubicBezTo>
                <a:cubicBezTo>
                  <a:pt x="740" y="504"/>
                  <a:pt x="789" y="466"/>
                  <a:pt x="832" y="423"/>
                </a:cubicBezTo>
                <a:cubicBezTo>
                  <a:pt x="924" y="330"/>
                  <a:pt x="985" y="228"/>
                  <a:pt x="1046" y="151"/>
                </a:cubicBezTo>
                <a:cubicBezTo>
                  <a:pt x="1081" y="108"/>
                  <a:pt x="1116" y="72"/>
                  <a:pt x="1152" y="44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089" y="17"/>
                  <a:pt x="1028" y="44"/>
                  <a:pt x="975" y="78"/>
                </a:cubicBezTo>
                <a:cubicBezTo>
                  <a:pt x="878" y="142"/>
                  <a:pt x="803" y="212"/>
                  <a:pt x="723" y="267"/>
                </a:cubicBezTo>
                <a:close/>
              </a:path>
            </a:pathLst>
          </a:custGeom>
          <a:solidFill>
            <a:schemeClr val="bg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-2" y="552698"/>
            <a:ext cx="12192001" cy="5662489"/>
          </a:xfrm>
          <a:custGeom>
            <a:avLst/>
            <a:gdLst>
              <a:gd name="T0" fmla="*/ 732 w 1152"/>
              <a:gd name="T1" fmla="*/ 203 h 533"/>
              <a:gd name="T2" fmla="*/ 257 w 1152"/>
              <a:gd name="T3" fmla="*/ 297 h 533"/>
              <a:gd name="T4" fmla="*/ 0 w 1152"/>
              <a:gd name="T5" fmla="*/ 278 h 533"/>
              <a:gd name="T6" fmla="*/ 0 w 1152"/>
              <a:gd name="T7" fmla="*/ 309 h 533"/>
              <a:gd name="T8" fmla="*/ 66 w 1152"/>
              <a:gd name="T9" fmla="*/ 328 h 533"/>
              <a:gd name="T10" fmla="*/ 467 w 1152"/>
              <a:gd name="T11" fmla="*/ 500 h 533"/>
              <a:gd name="T12" fmla="*/ 679 w 1152"/>
              <a:gd name="T13" fmla="*/ 517 h 533"/>
              <a:gd name="T14" fmla="*/ 832 w 1152"/>
              <a:gd name="T15" fmla="*/ 419 h 533"/>
              <a:gd name="T16" fmla="*/ 1046 w 1152"/>
              <a:gd name="T17" fmla="*/ 147 h 533"/>
              <a:gd name="T18" fmla="*/ 1152 w 1152"/>
              <a:gd name="T19" fmla="*/ 40 h 533"/>
              <a:gd name="T20" fmla="*/ 1152 w 1152"/>
              <a:gd name="T21" fmla="*/ 0 h 533"/>
              <a:gd name="T22" fmla="*/ 1027 w 1152"/>
              <a:gd name="T23" fmla="*/ 44 h 533"/>
              <a:gd name="T24" fmla="*/ 732 w 1152"/>
              <a:gd name="T25" fmla="*/ 203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52" h="533">
                <a:moveTo>
                  <a:pt x="732" y="203"/>
                </a:moveTo>
                <a:cubicBezTo>
                  <a:pt x="604" y="270"/>
                  <a:pt x="441" y="314"/>
                  <a:pt x="257" y="297"/>
                </a:cubicBezTo>
                <a:cubicBezTo>
                  <a:pt x="176" y="290"/>
                  <a:pt x="88" y="280"/>
                  <a:pt x="0" y="278"/>
                </a:cubicBezTo>
                <a:cubicBezTo>
                  <a:pt x="0" y="309"/>
                  <a:pt x="0" y="309"/>
                  <a:pt x="0" y="309"/>
                </a:cubicBezTo>
                <a:cubicBezTo>
                  <a:pt x="23" y="314"/>
                  <a:pt x="45" y="321"/>
                  <a:pt x="66" y="328"/>
                </a:cubicBezTo>
                <a:cubicBezTo>
                  <a:pt x="209" y="377"/>
                  <a:pt x="332" y="454"/>
                  <a:pt x="467" y="500"/>
                </a:cubicBezTo>
                <a:cubicBezTo>
                  <a:pt x="548" y="527"/>
                  <a:pt x="621" y="533"/>
                  <a:pt x="679" y="517"/>
                </a:cubicBezTo>
                <a:cubicBezTo>
                  <a:pt x="740" y="500"/>
                  <a:pt x="789" y="462"/>
                  <a:pt x="832" y="419"/>
                </a:cubicBezTo>
                <a:cubicBezTo>
                  <a:pt x="924" y="326"/>
                  <a:pt x="985" y="224"/>
                  <a:pt x="1046" y="147"/>
                </a:cubicBezTo>
                <a:cubicBezTo>
                  <a:pt x="1081" y="104"/>
                  <a:pt x="1115" y="68"/>
                  <a:pt x="1152" y="40"/>
                </a:cubicBezTo>
                <a:cubicBezTo>
                  <a:pt x="1152" y="0"/>
                  <a:pt x="1152" y="0"/>
                  <a:pt x="1152" y="0"/>
                </a:cubicBezTo>
                <a:cubicBezTo>
                  <a:pt x="1110" y="11"/>
                  <a:pt x="1067" y="26"/>
                  <a:pt x="1027" y="44"/>
                </a:cubicBezTo>
                <a:cubicBezTo>
                  <a:pt x="925" y="90"/>
                  <a:pt x="830" y="151"/>
                  <a:pt x="732" y="203"/>
                </a:cubicBezTo>
                <a:close/>
              </a:path>
            </a:pathLst>
          </a:custGeom>
          <a:solidFill>
            <a:schemeClr val="accent1">
              <a:alpha val="1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23726" y="646300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Title 4"/>
          <p:cNvSpPr txBox="1">
            <a:spLocks/>
          </p:cNvSpPr>
          <p:nvPr/>
        </p:nvSpPr>
        <p:spPr>
          <a:xfrm>
            <a:off x="1486785" y="1750813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11" name="TextBox 10"/>
          <p:cNvSpPr txBox="1"/>
          <p:nvPr/>
        </p:nvSpPr>
        <p:spPr>
          <a:xfrm>
            <a:off x="1486786" y="1443037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176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50000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50000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Data</a:t>
            </a:r>
          </a:p>
          <a:p>
            <a:pPr algn="l"/>
            <a:r>
              <a:rPr lang="en-US" sz="6600" dirty="0" smtClean="0"/>
              <a:t>Chart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00946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About Data Chart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-123861" y="1754987"/>
            <a:ext cx="6976482" cy="4755260"/>
            <a:chOff x="-123861" y="1754987"/>
            <a:chExt cx="6976482" cy="4755260"/>
          </a:xfrm>
        </p:grpSpPr>
        <p:grpSp>
          <p:nvGrpSpPr>
            <p:cNvPr id="3" name="Group 2"/>
            <p:cNvGrpSpPr/>
            <p:nvPr/>
          </p:nvGrpSpPr>
          <p:grpSpPr>
            <a:xfrm>
              <a:off x="-123861" y="1754987"/>
              <a:ext cx="6976482" cy="4755260"/>
              <a:chOff x="-123861" y="1754987"/>
              <a:chExt cx="6976482" cy="4755260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123861" y="4605247"/>
                <a:ext cx="6976482" cy="1905000"/>
              </a:xfrm>
              <a:prstGeom prst="rect">
                <a:avLst/>
              </a:prstGeom>
            </p:spPr>
          </p:pic>
          <p:graphicFrame>
            <p:nvGraphicFramePr>
              <p:cNvPr id="6" name="Chart 5"/>
              <p:cNvGraphicFramePr/>
              <p:nvPr>
                <p:extLst>
                  <p:ext uri="{D42A27DB-BD31-4B8C-83A1-F6EECF244321}">
                    <p14:modId xmlns:p14="http://schemas.microsoft.com/office/powerpoint/2010/main" val="168057522"/>
                  </p:ext>
                </p:extLst>
              </p:nvPr>
            </p:nvGraphicFramePr>
            <p:xfrm>
              <a:off x="-123859" y="1754987"/>
              <a:ext cx="6976480" cy="465098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</p:grpSp>
        <p:sp>
          <p:nvSpPr>
            <p:cNvPr id="8" name="TextBox 7"/>
            <p:cNvSpPr txBox="1"/>
            <p:nvPr/>
          </p:nvSpPr>
          <p:spPr>
            <a:xfrm>
              <a:off x="2227296" y="4367377"/>
              <a:ext cx="227416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1841445" y="3712748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21,241,251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15566" y="3073902"/>
              <a:ext cx="69762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618993" y="2143764"/>
            <a:ext cx="5361834" cy="839295"/>
            <a:chOff x="5959692" y="2516212"/>
            <a:chExt cx="5361834" cy="839295"/>
          </a:xfrm>
        </p:grpSpPr>
        <p:sp>
          <p:nvSpPr>
            <p:cNvPr id="11" name="TextBox 10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32,000k</a:t>
              </a:r>
              <a:endParaRPr lang="en-US" dirty="0"/>
            </a:p>
          </p:txBody>
        </p:sp>
        <p:cxnSp>
          <p:nvCxnSpPr>
            <p:cNvPr id="13" name="Straight Connector 12"/>
            <p:cNvCxnSpPr>
              <a:endCxn id="16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endCxn id="15" idx="2"/>
            </p:cNvCxnSpPr>
            <p:nvPr/>
          </p:nvCxnSpPr>
          <p:spPr>
            <a:xfrm>
              <a:off x="6486861" y="3170841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14"/>
            <p:cNvSpPr/>
            <p:nvPr/>
          </p:nvSpPr>
          <p:spPr>
            <a:xfrm>
              <a:off x="912057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618993" y="3167584"/>
            <a:ext cx="5361834" cy="839295"/>
            <a:chOff x="5959692" y="2516212"/>
            <a:chExt cx="5361834" cy="839295"/>
          </a:xfrm>
        </p:grpSpPr>
        <p:sp>
          <p:nvSpPr>
            <p:cNvPr id="22" name="TextBox 21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</a:rPr>
                <a:t>16,000k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cxnSp>
          <p:nvCxnSpPr>
            <p:cNvPr id="24" name="Straight Connector 23"/>
            <p:cNvCxnSpPr>
              <a:endCxn id="27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6486861" y="3170841"/>
              <a:ext cx="2018892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>
              <a:off x="8418858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23%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618993" y="4191404"/>
            <a:ext cx="5361834" cy="839295"/>
            <a:chOff x="5959692" y="2516212"/>
            <a:chExt cx="5361834" cy="839295"/>
          </a:xfrm>
        </p:grpSpPr>
        <p:sp>
          <p:nvSpPr>
            <p:cNvPr id="29" name="TextBox 28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dirty="0">
                  <a:solidFill>
                    <a:schemeClr val="accent3"/>
                  </a:solidFill>
                </a:rPr>
                <a:t>8</a:t>
              </a:r>
              <a:r>
                <a:rPr lang="en-US" dirty="0" smtClean="0">
                  <a:solidFill>
                    <a:schemeClr val="accent3"/>
                  </a:solidFill>
                </a:rPr>
                <a:t>,000k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cxnSp>
          <p:nvCxnSpPr>
            <p:cNvPr id="31" name="Straight Connector 30"/>
            <p:cNvCxnSpPr>
              <a:endCxn id="34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30" idx="2"/>
            </p:cNvCxnSpPr>
            <p:nvPr/>
          </p:nvCxnSpPr>
          <p:spPr>
            <a:xfrm>
              <a:off x="6486861" y="3170841"/>
              <a:ext cx="995765" cy="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739833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10%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618993" y="5215223"/>
            <a:ext cx="5361834" cy="839295"/>
            <a:chOff x="5959692" y="2516212"/>
            <a:chExt cx="5361834" cy="839295"/>
          </a:xfrm>
        </p:grpSpPr>
        <p:sp>
          <p:nvSpPr>
            <p:cNvPr id="36" name="TextBox 35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5"/>
                  </a:solidFill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</a:rPr>
                <a:t>7,000k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  <p:cxnSp>
          <p:nvCxnSpPr>
            <p:cNvPr id="38" name="Straight Connector 37"/>
            <p:cNvCxnSpPr>
              <a:endCxn id="41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6486861" y="3170841"/>
              <a:ext cx="706459" cy="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Oval 39"/>
            <p:cNvSpPr/>
            <p:nvPr/>
          </p:nvSpPr>
          <p:spPr>
            <a:xfrm>
              <a:off x="7106425" y="3095236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37712" y="2986175"/>
              <a:ext cx="4491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5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9%</a:t>
              </a:r>
              <a:endParaRPr lang="en-US" b="1" dirty="0">
                <a:solidFill>
                  <a:schemeClr val="accent5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30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About Data Chart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619340" y="1754987"/>
            <a:ext cx="6976482" cy="4755260"/>
            <a:chOff x="2619340" y="1754987"/>
            <a:chExt cx="6976482" cy="4755260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19340" y="4605247"/>
              <a:ext cx="6976482" cy="1905000"/>
            </a:xfrm>
            <a:prstGeom prst="rect">
              <a:avLst/>
            </a:prstGeom>
          </p:spPr>
        </p:pic>
        <p:graphicFrame>
          <p:nvGraphicFramePr>
            <p:cNvPr id="7" name="Chart 6"/>
            <p:cNvGraphicFramePr/>
            <p:nvPr>
              <p:extLst>
                <p:ext uri="{D42A27DB-BD31-4B8C-83A1-F6EECF244321}">
                  <p14:modId xmlns:p14="http://schemas.microsoft.com/office/powerpoint/2010/main" val="1626250262"/>
                </p:ext>
              </p:extLst>
            </p:nvPr>
          </p:nvGraphicFramePr>
          <p:xfrm>
            <a:off x="2619342" y="1754987"/>
            <a:ext cx="6976480" cy="465098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8" name="TextBox 7"/>
            <p:cNvSpPr txBox="1"/>
            <p:nvPr/>
          </p:nvSpPr>
          <p:spPr>
            <a:xfrm>
              <a:off x="4970497" y="4367377"/>
              <a:ext cx="227416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typesetting.</a:t>
              </a: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4584646" y="3712748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21,241,251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5758767" y="3073902"/>
              <a:ext cx="69762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 smtClean="0">
                  <a:latin typeface="linea-basic-10" charset="0"/>
                  <a:ea typeface="linea-basic-10" charset="0"/>
                  <a:cs typeface="linea-basic-10" charset="0"/>
                </a:rPr>
                <a:t>S</a:t>
              </a:r>
              <a:endParaRPr lang="en-US" sz="4000" dirty="0"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7244662" y="1736956"/>
            <a:ext cx="4312276" cy="2380309"/>
            <a:chOff x="7244662" y="1736956"/>
            <a:chExt cx="4312276" cy="2380309"/>
          </a:xfrm>
        </p:grpSpPr>
        <p:cxnSp>
          <p:nvCxnSpPr>
            <p:cNvPr id="12" name="Elbow Connector 11"/>
            <p:cNvCxnSpPr/>
            <p:nvPr/>
          </p:nvCxnSpPr>
          <p:spPr>
            <a:xfrm flipV="1">
              <a:off x="7244662" y="2002113"/>
              <a:ext cx="1003332" cy="805191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8511070" y="2695337"/>
              <a:ext cx="3045868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.</a:t>
              </a:r>
              <a:endParaRPr lang="en-US" sz="1200" dirty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8" name="Title 4"/>
            <p:cNvSpPr txBox="1">
              <a:spLocks/>
            </p:cNvSpPr>
            <p:nvPr/>
          </p:nvSpPr>
          <p:spPr>
            <a:xfrm>
              <a:off x="8511069" y="2368784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800" dirty="0" smtClean="0"/>
                <a:t>PHP, HTML</a:t>
              </a:r>
              <a:endParaRPr lang="en-US" sz="1800" dirty="0"/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8615376" y="2267532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8511069" y="1736956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smtClean="0"/>
                <a:t>$582,000</a:t>
              </a:r>
              <a:endParaRPr lang="en-US" sz="2800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38200" y="1490906"/>
            <a:ext cx="4506132" cy="1243539"/>
            <a:chOff x="838200" y="1490906"/>
            <a:chExt cx="4506132" cy="1243539"/>
          </a:xfrm>
        </p:grpSpPr>
        <p:grpSp>
          <p:nvGrpSpPr>
            <p:cNvPr id="42" name="Group 41"/>
            <p:cNvGrpSpPr/>
            <p:nvPr/>
          </p:nvGrpSpPr>
          <p:grpSpPr>
            <a:xfrm>
              <a:off x="838200" y="1490906"/>
              <a:ext cx="2724992" cy="1243539"/>
              <a:chOff x="838200" y="4789201"/>
              <a:chExt cx="2724992" cy="1243539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838201" y="5497209"/>
                <a:ext cx="2724991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typesetting.</a:t>
                </a:r>
              </a:p>
            </p:txBody>
          </p:sp>
          <p:sp>
            <p:nvSpPr>
              <p:cNvPr id="44" name="Title 4"/>
              <p:cNvSpPr txBox="1">
                <a:spLocks/>
              </p:cNvSpPr>
              <p:nvPr/>
            </p:nvSpPr>
            <p:spPr>
              <a:xfrm>
                <a:off x="838200" y="5268630"/>
                <a:ext cx="2724991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1600" dirty="0" smtClean="0"/>
                  <a:t>Web Design</a:t>
                </a:r>
                <a:endParaRPr lang="en-US" sz="1600" dirty="0"/>
              </a:p>
            </p:txBody>
          </p:sp>
          <p:cxnSp>
            <p:nvCxnSpPr>
              <p:cNvPr id="45" name="Straight Connector 44"/>
              <p:cNvCxnSpPr/>
              <p:nvPr/>
            </p:nvCxnSpPr>
            <p:spPr>
              <a:xfrm>
                <a:off x="2820545" y="5243577"/>
                <a:ext cx="613064" cy="0"/>
              </a:xfrm>
              <a:prstGeom prst="line">
                <a:avLst/>
              </a:prstGeom>
              <a:ln>
                <a:solidFill>
                  <a:schemeClr val="tx1">
                    <a:alpha val="3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itle 4"/>
              <p:cNvSpPr txBox="1">
                <a:spLocks/>
              </p:cNvSpPr>
              <p:nvPr/>
            </p:nvSpPr>
            <p:spPr>
              <a:xfrm>
                <a:off x="838200" y="4789201"/>
                <a:ext cx="2724991" cy="4870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800" dirty="0" smtClean="0"/>
                  <a:t>$582,000</a:t>
                </a:r>
                <a:endParaRPr lang="en-US" sz="2800" dirty="0"/>
              </a:p>
            </p:txBody>
          </p:sp>
        </p:grpSp>
        <p:cxnSp>
          <p:nvCxnSpPr>
            <p:cNvPr id="47" name="Elbow Connector 46"/>
            <p:cNvCxnSpPr/>
            <p:nvPr/>
          </p:nvCxnSpPr>
          <p:spPr>
            <a:xfrm>
              <a:off x="3631801" y="1776001"/>
              <a:ext cx="1712531" cy="690678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/>
          <p:cNvGrpSpPr/>
          <p:nvPr/>
        </p:nvGrpSpPr>
        <p:grpSpPr>
          <a:xfrm>
            <a:off x="838200" y="2791019"/>
            <a:ext cx="4064301" cy="1592573"/>
            <a:chOff x="838200" y="2791019"/>
            <a:chExt cx="4064301" cy="1592573"/>
          </a:xfrm>
        </p:grpSpPr>
        <p:grpSp>
          <p:nvGrpSpPr>
            <p:cNvPr id="37" name="Group 36"/>
            <p:cNvGrpSpPr/>
            <p:nvPr/>
          </p:nvGrpSpPr>
          <p:grpSpPr>
            <a:xfrm>
              <a:off x="838200" y="3140053"/>
              <a:ext cx="2724992" cy="1243539"/>
              <a:chOff x="838200" y="4789201"/>
              <a:chExt cx="2724992" cy="1243539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838201" y="5497209"/>
                <a:ext cx="2724991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typesetting.</a:t>
                </a:r>
              </a:p>
            </p:txBody>
          </p:sp>
          <p:sp>
            <p:nvSpPr>
              <p:cNvPr id="39" name="Title 4"/>
              <p:cNvSpPr txBox="1">
                <a:spLocks/>
              </p:cNvSpPr>
              <p:nvPr/>
            </p:nvSpPr>
            <p:spPr>
              <a:xfrm>
                <a:off x="838200" y="5268630"/>
                <a:ext cx="2724991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1600" dirty="0" smtClean="0"/>
                  <a:t>Social Media</a:t>
                </a:r>
                <a:endParaRPr lang="en-US" sz="1600" dirty="0"/>
              </a:p>
            </p:txBody>
          </p:sp>
          <p:cxnSp>
            <p:nvCxnSpPr>
              <p:cNvPr id="40" name="Straight Connector 39"/>
              <p:cNvCxnSpPr/>
              <p:nvPr/>
            </p:nvCxnSpPr>
            <p:spPr>
              <a:xfrm>
                <a:off x="2820545" y="5243577"/>
                <a:ext cx="613064" cy="0"/>
              </a:xfrm>
              <a:prstGeom prst="line">
                <a:avLst/>
              </a:prstGeom>
              <a:ln>
                <a:solidFill>
                  <a:schemeClr val="tx1">
                    <a:alpha val="3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itle 4"/>
              <p:cNvSpPr txBox="1">
                <a:spLocks/>
              </p:cNvSpPr>
              <p:nvPr/>
            </p:nvSpPr>
            <p:spPr>
              <a:xfrm>
                <a:off x="838200" y="4789201"/>
                <a:ext cx="2724991" cy="4870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800" dirty="0" smtClean="0"/>
                  <a:t>$582,000</a:t>
                </a:r>
                <a:endParaRPr lang="en-US" sz="2800" dirty="0"/>
              </a:p>
            </p:txBody>
          </p:sp>
        </p:grpSp>
        <p:cxnSp>
          <p:nvCxnSpPr>
            <p:cNvPr id="49" name="Elbow Connector 48"/>
            <p:cNvCxnSpPr/>
            <p:nvPr/>
          </p:nvCxnSpPr>
          <p:spPr>
            <a:xfrm flipV="1">
              <a:off x="3631801" y="2791019"/>
              <a:ext cx="1270700" cy="597100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838200" y="4789201"/>
            <a:ext cx="3973286" cy="1243539"/>
            <a:chOff x="838200" y="4789201"/>
            <a:chExt cx="3973286" cy="1243539"/>
          </a:xfrm>
        </p:grpSpPr>
        <p:grpSp>
          <p:nvGrpSpPr>
            <p:cNvPr id="26" name="Group 25"/>
            <p:cNvGrpSpPr/>
            <p:nvPr/>
          </p:nvGrpSpPr>
          <p:grpSpPr>
            <a:xfrm>
              <a:off x="838200" y="4789201"/>
              <a:ext cx="2724992" cy="1243539"/>
              <a:chOff x="838200" y="4789201"/>
              <a:chExt cx="2724992" cy="1243539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838201" y="5497209"/>
                <a:ext cx="2724991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typesetting.</a:t>
                </a:r>
              </a:p>
            </p:txBody>
          </p:sp>
          <p:sp>
            <p:nvSpPr>
              <p:cNvPr id="23" name="Title 4"/>
              <p:cNvSpPr txBox="1">
                <a:spLocks/>
              </p:cNvSpPr>
              <p:nvPr/>
            </p:nvSpPr>
            <p:spPr>
              <a:xfrm>
                <a:off x="838200" y="5268630"/>
                <a:ext cx="2724991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1600" dirty="0" smtClean="0"/>
                  <a:t>Graphic Design</a:t>
                </a:r>
                <a:endParaRPr lang="en-US" sz="1600" dirty="0"/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>
                <a:off x="2820545" y="5243577"/>
                <a:ext cx="613064" cy="0"/>
              </a:xfrm>
              <a:prstGeom prst="line">
                <a:avLst/>
              </a:prstGeom>
              <a:ln>
                <a:solidFill>
                  <a:schemeClr val="tx1">
                    <a:alpha val="3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Title 4"/>
              <p:cNvSpPr txBox="1">
                <a:spLocks/>
              </p:cNvSpPr>
              <p:nvPr/>
            </p:nvSpPr>
            <p:spPr>
              <a:xfrm>
                <a:off x="838200" y="4789201"/>
                <a:ext cx="2724991" cy="4870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800" dirty="0" smtClean="0"/>
                  <a:t>$582,000</a:t>
                </a:r>
                <a:endParaRPr lang="en-US" sz="2800" dirty="0"/>
              </a:p>
            </p:txBody>
          </p:sp>
        </p:grpSp>
        <p:cxnSp>
          <p:nvCxnSpPr>
            <p:cNvPr id="51" name="Elbow Connector 50"/>
            <p:cNvCxnSpPr/>
            <p:nvPr/>
          </p:nvCxnSpPr>
          <p:spPr>
            <a:xfrm>
              <a:off x="3631801" y="5041051"/>
              <a:ext cx="1179685" cy="227579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56478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 Years Data History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309750" y="1446667"/>
            <a:ext cx="6976482" cy="4504385"/>
            <a:chOff x="309750" y="1446667"/>
            <a:chExt cx="6976482" cy="4504385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9750" y="3566870"/>
              <a:ext cx="6976482" cy="1905000"/>
            </a:xfrm>
            <a:prstGeom prst="rect">
              <a:avLst/>
            </a:prstGeom>
          </p:spPr>
        </p:pic>
        <p:graphicFrame>
          <p:nvGraphicFramePr>
            <p:cNvPr id="6" name="Chart 5"/>
            <p:cNvGraphicFramePr/>
            <p:nvPr>
              <p:extLst>
                <p:ext uri="{D42A27DB-BD31-4B8C-83A1-F6EECF244321}">
                  <p14:modId xmlns:p14="http://schemas.microsoft.com/office/powerpoint/2010/main" val="590335821"/>
                </p:ext>
              </p:extLst>
            </p:nvPr>
          </p:nvGraphicFramePr>
          <p:xfrm>
            <a:off x="838199" y="1446667"/>
            <a:ext cx="5846991" cy="389799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pSp>
          <p:nvGrpSpPr>
            <p:cNvPr id="11" name="Group 10"/>
            <p:cNvGrpSpPr/>
            <p:nvPr/>
          </p:nvGrpSpPr>
          <p:grpSpPr>
            <a:xfrm>
              <a:off x="2238760" y="2705044"/>
              <a:ext cx="3045868" cy="1556351"/>
              <a:chOff x="2238760" y="3020730"/>
              <a:chExt cx="3045868" cy="1556351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2916688" y="4041550"/>
                <a:ext cx="1791590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Lorem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 </a:t>
                </a: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Ipsum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 is simply dummy text </a:t>
                </a:r>
                <a:r>
                  <a:rPr lang="en-US" sz="1200" dirty="0" smtClean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of.</a:t>
                </a:r>
              </a:p>
            </p:txBody>
          </p:sp>
          <p:sp>
            <p:nvSpPr>
              <p:cNvPr id="9" name="Title 4"/>
              <p:cNvSpPr txBox="1">
                <a:spLocks/>
              </p:cNvSpPr>
              <p:nvPr/>
            </p:nvSpPr>
            <p:spPr>
              <a:xfrm>
                <a:off x="2238760" y="3020730"/>
                <a:ext cx="3045868" cy="47394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4000" dirty="0" smtClean="0"/>
                  <a:t>2015</a:t>
                </a:r>
                <a:endParaRPr lang="en-US" sz="4000" dirty="0"/>
              </a:p>
            </p:txBody>
          </p:sp>
          <p:sp>
            <p:nvSpPr>
              <p:cNvPr id="10" name="Title 4"/>
              <p:cNvSpPr txBox="1">
                <a:spLocks/>
              </p:cNvSpPr>
              <p:nvPr/>
            </p:nvSpPr>
            <p:spPr>
              <a:xfrm>
                <a:off x="2238760" y="3749090"/>
                <a:ext cx="3045868" cy="3904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2800" b="1" baseline="30000" dirty="0" smtClean="0">
                    <a:latin typeface="Roboto Condensed" charset="0"/>
                    <a:ea typeface="Roboto Condensed" charset="0"/>
                    <a:cs typeface="Roboto Condensed" charset="0"/>
                  </a:rPr>
                  <a:t>Data Title</a:t>
                </a:r>
                <a:endParaRPr lang="en-US" sz="2800" b="1" dirty="0">
                  <a:latin typeface="Roboto Condensed" charset="0"/>
                  <a:ea typeface="Roboto Condensed" charset="0"/>
                  <a:cs typeface="Roboto Condensed" charset="0"/>
                </a:endParaRPr>
              </a:p>
            </p:txBody>
          </p:sp>
        </p:grpSp>
        <p:sp>
          <p:nvSpPr>
            <p:cNvPr id="16" name="TextBox 15"/>
            <p:cNvSpPr txBox="1"/>
            <p:nvPr/>
          </p:nvSpPr>
          <p:spPr>
            <a:xfrm>
              <a:off x="2435496" y="5637120"/>
              <a:ext cx="2724991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dummy.</a:t>
              </a: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509740" y="558123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itle 4"/>
            <p:cNvSpPr txBox="1">
              <a:spLocks/>
            </p:cNvSpPr>
            <p:nvPr/>
          </p:nvSpPr>
          <p:spPr>
            <a:xfrm>
              <a:off x="2435496" y="5038316"/>
              <a:ext cx="2724991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800" dirty="0" smtClean="0"/>
                <a:t>$582,000</a:t>
              </a:r>
              <a:endParaRPr lang="en-US" sz="2800" dirty="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500740" y="1446667"/>
            <a:ext cx="6976482" cy="4504385"/>
            <a:chOff x="4500740" y="1446667"/>
            <a:chExt cx="6976482" cy="4504385"/>
          </a:xfrm>
        </p:grpSpPr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00740" y="3566870"/>
              <a:ext cx="6976482" cy="1905000"/>
            </a:xfrm>
            <a:prstGeom prst="rect">
              <a:avLst/>
            </a:prstGeom>
          </p:spPr>
        </p:pic>
        <p:graphicFrame>
          <p:nvGraphicFramePr>
            <p:cNvPr id="7" name="Chart 6"/>
            <p:cNvGraphicFramePr/>
            <p:nvPr>
              <p:extLst>
                <p:ext uri="{D42A27DB-BD31-4B8C-83A1-F6EECF244321}">
                  <p14:modId xmlns:p14="http://schemas.microsoft.com/office/powerpoint/2010/main" val="1738909365"/>
                </p:ext>
              </p:extLst>
            </p:nvPr>
          </p:nvGraphicFramePr>
          <p:xfrm>
            <a:off x="5054600" y="1446667"/>
            <a:ext cx="5846991" cy="389799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pSp>
          <p:nvGrpSpPr>
            <p:cNvPr id="12" name="Group 11"/>
            <p:cNvGrpSpPr/>
            <p:nvPr/>
          </p:nvGrpSpPr>
          <p:grpSpPr>
            <a:xfrm>
              <a:off x="6466047" y="2705044"/>
              <a:ext cx="3045868" cy="1556351"/>
              <a:chOff x="2238760" y="3020730"/>
              <a:chExt cx="3045868" cy="1556351"/>
            </a:xfrm>
          </p:grpSpPr>
          <p:sp>
            <p:nvSpPr>
              <p:cNvPr id="13" name="TextBox 12"/>
              <p:cNvSpPr txBox="1"/>
              <p:nvPr/>
            </p:nvSpPr>
            <p:spPr>
              <a:xfrm>
                <a:off x="2916688" y="4041550"/>
                <a:ext cx="1791590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Lorem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 </a:t>
                </a: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Ipsum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 is simply dummy text </a:t>
                </a:r>
                <a:r>
                  <a:rPr lang="en-US" sz="1200" dirty="0" smtClean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of.</a:t>
                </a:r>
              </a:p>
            </p:txBody>
          </p:sp>
          <p:sp>
            <p:nvSpPr>
              <p:cNvPr id="14" name="Title 4"/>
              <p:cNvSpPr txBox="1">
                <a:spLocks/>
              </p:cNvSpPr>
              <p:nvPr/>
            </p:nvSpPr>
            <p:spPr>
              <a:xfrm>
                <a:off x="2238760" y="3020730"/>
                <a:ext cx="3045868" cy="47394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4000" smtClean="0"/>
                  <a:t>2016</a:t>
                </a:r>
                <a:endParaRPr lang="en-US" sz="4000" dirty="0"/>
              </a:p>
            </p:txBody>
          </p:sp>
          <p:sp>
            <p:nvSpPr>
              <p:cNvPr id="15" name="Title 4"/>
              <p:cNvSpPr txBox="1">
                <a:spLocks/>
              </p:cNvSpPr>
              <p:nvPr/>
            </p:nvSpPr>
            <p:spPr>
              <a:xfrm>
                <a:off x="2238760" y="3749090"/>
                <a:ext cx="3045868" cy="3904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2800" b="1" baseline="30000" dirty="0" smtClean="0">
                    <a:latin typeface="Roboto Condensed" charset="0"/>
                    <a:ea typeface="Roboto Condensed" charset="0"/>
                    <a:cs typeface="Roboto Condensed" charset="0"/>
                  </a:rPr>
                  <a:t>Data Title</a:t>
                </a:r>
                <a:endParaRPr lang="en-US" sz="2800" b="1" dirty="0">
                  <a:latin typeface="Roboto Condensed" charset="0"/>
                  <a:ea typeface="Roboto Condensed" charset="0"/>
                  <a:cs typeface="Roboto Condensed" charset="0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6664168" y="5637120"/>
              <a:ext cx="2724991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</a:t>
              </a:r>
              <a:r>
                <a:rPr lang="en-US" sz="1200" dirty="0" smtClean="0">
                  <a:latin typeface="Playfair Display" charset="0"/>
                  <a:ea typeface="Playfair Display" charset="0"/>
                  <a:cs typeface="Playfair Display" charset="0"/>
                </a:rPr>
                <a:t>dummy.</a:t>
              </a:r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7738412" y="558123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6664168" y="5038316"/>
              <a:ext cx="2724991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800" dirty="0" smtClean="0"/>
                <a:t>$582,000</a:t>
              </a:r>
              <a:endParaRPr lang="en-US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069755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Column Data Chart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025533459"/>
              </p:ext>
            </p:extLst>
          </p:nvPr>
        </p:nvGraphicFramePr>
        <p:xfrm>
          <a:off x="1296705" y="2156857"/>
          <a:ext cx="4283276" cy="3724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0" name="Group 19"/>
          <p:cNvGrpSpPr/>
          <p:nvPr/>
        </p:nvGrpSpPr>
        <p:grpSpPr>
          <a:xfrm>
            <a:off x="5618993" y="2143764"/>
            <a:ext cx="5361834" cy="839295"/>
            <a:chOff x="5959692" y="2516212"/>
            <a:chExt cx="5361834" cy="839295"/>
          </a:xfrm>
        </p:grpSpPr>
        <p:sp>
          <p:nvSpPr>
            <p:cNvPr id="11" name="TextBox 10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32,000k</a:t>
              </a:r>
              <a:endParaRPr lang="en-US" dirty="0"/>
            </a:p>
          </p:txBody>
        </p:sp>
        <p:cxnSp>
          <p:nvCxnSpPr>
            <p:cNvPr id="13" name="Straight Connector 12"/>
            <p:cNvCxnSpPr>
              <a:endCxn id="16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endCxn id="15" idx="2"/>
            </p:cNvCxnSpPr>
            <p:nvPr/>
          </p:nvCxnSpPr>
          <p:spPr>
            <a:xfrm>
              <a:off x="6486861" y="3170841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14"/>
            <p:cNvSpPr/>
            <p:nvPr/>
          </p:nvSpPr>
          <p:spPr>
            <a:xfrm>
              <a:off x="912057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618993" y="3167584"/>
            <a:ext cx="5361834" cy="839295"/>
            <a:chOff x="5959692" y="2516212"/>
            <a:chExt cx="5361834" cy="839295"/>
          </a:xfrm>
        </p:grpSpPr>
        <p:sp>
          <p:nvSpPr>
            <p:cNvPr id="22" name="TextBox 21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</a:rPr>
                <a:t>16,000k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cxnSp>
          <p:nvCxnSpPr>
            <p:cNvPr id="24" name="Straight Connector 23"/>
            <p:cNvCxnSpPr>
              <a:endCxn id="27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6486861" y="3170841"/>
              <a:ext cx="2018892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>
              <a:off x="8418858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23%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618993" y="4191404"/>
            <a:ext cx="5361834" cy="839295"/>
            <a:chOff x="5959692" y="2516212"/>
            <a:chExt cx="5361834" cy="839295"/>
          </a:xfrm>
        </p:grpSpPr>
        <p:sp>
          <p:nvSpPr>
            <p:cNvPr id="29" name="TextBox 28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3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0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dirty="0">
                  <a:solidFill>
                    <a:schemeClr val="accent3"/>
                  </a:solidFill>
                </a:rPr>
                <a:t>8</a:t>
              </a:r>
              <a:r>
                <a:rPr lang="en-US" dirty="0" smtClean="0">
                  <a:solidFill>
                    <a:schemeClr val="accent3"/>
                  </a:solidFill>
                </a:rPr>
                <a:t>,000k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cxnSp>
          <p:nvCxnSpPr>
            <p:cNvPr id="31" name="Straight Connector 30"/>
            <p:cNvCxnSpPr>
              <a:endCxn id="34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30" idx="2"/>
            </p:cNvCxnSpPr>
            <p:nvPr/>
          </p:nvCxnSpPr>
          <p:spPr>
            <a:xfrm>
              <a:off x="6486861" y="3170841"/>
              <a:ext cx="995765" cy="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739833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0737712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10%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618993" y="5215223"/>
            <a:ext cx="5361834" cy="839295"/>
            <a:chOff x="5959692" y="2516212"/>
            <a:chExt cx="5361834" cy="839295"/>
          </a:xfrm>
        </p:grpSpPr>
        <p:sp>
          <p:nvSpPr>
            <p:cNvPr id="36" name="TextBox 35"/>
            <p:cNvSpPr txBox="1"/>
            <p:nvPr/>
          </p:nvSpPr>
          <p:spPr>
            <a:xfrm>
              <a:off x="8738663" y="2518606"/>
              <a:ext cx="258286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5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5959692" y="2516212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5"/>
                  </a:solidFill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</a:rPr>
                <a:t>7,000k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  <p:cxnSp>
          <p:nvCxnSpPr>
            <p:cNvPr id="38" name="Straight Connector 37"/>
            <p:cNvCxnSpPr>
              <a:endCxn id="41" idx="1"/>
            </p:cNvCxnSpPr>
            <p:nvPr/>
          </p:nvCxnSpPr>
          <p:spPr>
            <a:xfrm>
              <a:off x="6486861" y="3170841"/>
              <a:ext cx="4250851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6486861" y="3170841"/>
              <a:ext cx="706459" cy="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Oval 39"/>
            <p:cNvSpPr/>
            <p:nvPr/>
          </p:nvSpPr>
          <p:spPr>
            <a:xfrm>
              <a:off x="7106425" y="3095236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37712" y="2986175"/>
              <a:ext cx="4491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5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9%</a:t>
              </a:r>
              <a:endParaRPr lang="en-US" b="1" dirty="0">
                <a:solidFill>
                  <a:schemeClr val="accent5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1328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Column Data Chart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312630443"/>
              </p:ext>
            </p:extLst>
          </p:nvPr>
        </p:nvGraphicFramePr>
        <p:xfrm>
          <a:off x="1296705" y="1985839"/>
          <a:ext cx="9621666" cy="25893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2" name="Group 41"/>
          <p:cNvGrpSpPr/>
          <p:nvPr/>
        </p:nvGrpSpPr>
        <p:grpSpPr>
          <a:xfrm>
            <a:off x="1274933" y="4913822"/>
            <a:ext cx="3045868" cy="1064014"/>
            <a:chOff x="6396425" y="2291493"/>
            <a:chExt cx="3045868" cy="1064014"/>
          </a:xfrm>
        </p:grpSpPr>
        <p:sp>
          <p:nvSpPr>
            <p:cNvPr id="44" name="Title 4"/>
            <p:cNvSpPr txBox="1">
              <a:spLocks/>
            </p:cNvSpPr>
            <p:nvPr/>
          </p:nvSpPr>
          <p:spPr>
            <a:xfrm>
              <a:off x="6396425" y="2635956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baseline="30000" dirty="0" smtClean="0"/>
                <a:t>$</a:t>
              </a:r>
              <a:r>
                <a:rPr lang="en-US" sz="2800" dirty="0" smtClean="0"/>
                <a:t>32,000k</a:t>
              </a:r>
              <a:endParaRPr lang="en-US" sz="2800" dirty="0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6486861" y="3170841"/>
              <a:ext cx="2314002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486861" y="3170841"/>
              <a:ext cx="1192774" cy="5113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Oval 46"/>
            <p:cNvSpPr/>
            <p:nvPr/>
          </p:nvSpPr>
          <p:spPr>
            <a:xfrm>
              <a:off x="7596282" y="3095236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8750077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9" name="Title 4"/>
            <p:cNvSpPr txBox="1">
              <a:spLocks/>
            </p:cNvSpPr>
            <p:nvPr/>
          </p:nvSpPr>
          <p:spPr>
            <a:xfrm>
              <a:off x="6396425" y="2291493"/>
              <a:ext cx="3045868" cy="39956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600" b="1" smtClean="0">
                  <a:latin typeface="Roboto Condensed" charset="0"/>
                  <a:ea typeface="Roboto Condensed" charset="0"/>
                  <a:cs typeface="Roboto Condensed" charset="0"/>
                </a:rPr>
                <a:t>Data Chart Type 01</a:t>
              </a:r>
              <a:endParaRPr lang="en-US" sz="1600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613438" y="4913822"/>
            <a:ext cx="3045868" cy="1064014"/>
            <a:chOff x="6396425" y="2291493"/>
            <a:chExt cx="3045868" cy="1064014"/>
          </a:xfrm>
        </p:grpSpPr>
        <p:sp>
          <p:nvSpPr>
            <p:cNvPr id="51" name="Title 4"/>
            <p:cNvSpPr txBox="1">
              <a:spLocks/>
            </p:cNvSpPr>
            <p:nvPr/>
          </p:nvSpPr>
          <p:spPr>
            <a:xfrm>
              <a:off x="6396425" y="2635956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sz="2800" dirty="0" smtClean="0">
                  <a:solidFill>
                    <a:schemeClr val="accent1"/>
                  </a:solidFill>
                </a:rPr>
                <a:t>32,000k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6486861" y="3170841"/>
              <a:ext cx="2314002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6486861" y="3170841"/>
              <a:ext cx="1192774" cy="5113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Oval 53"/>
            <p:cNvSpPr/>
            <p:nvPr/>
          </p:nvSpPr>
          <p:spPr>
            <a:xfrm>
              <a:off x="7596282" y="3095236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8750077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56" name="Title 4"/>
            <p:cNvSpPr txBox="1">
              <a:spLocks/>
            </p:cNvSpPr>
            <p:nvPr/>
          </p:nvSpPr>
          <p:spPr>
            <a:xfrm>
              <a:off x="6396425" y="2291493"/>
              <a:ext cx="3045868" cy="39956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600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Data Chart Type 02</a:t>
              </a:r>
              <a:endParaRPr lang="en-US" sz="1600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951943" y="4913822"/>
            <a:ext cx="3045868" cy="1064014"/>
            <a:chOff x="6396425" y="2291493"/>
            <a:chExt cx="3045868" cy="1064014"/>
          </a:xfrm>
        </p:grpSpPr>
        <p:sp>
          <p:nvSpPr>
            <p:cNvPr id="58" name="Title 4"/>
            <p:cNvSpPr txBox="1">
              <a:spLocks/>
            </p:cNvSpPr>
            <p:nvPr/>
          </p:nvSpPr>
          <p:spPr>
            <a:xfrm>
              <a:off x="6396425" y="2635956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sz="2800" dirty="0" smtClean="0">
                  <a:solidFill>
                    <a:schemeClr val="accent3"/>
                  </a:solidFill>
                </a:rPr>
                <a:t>32,000k</a:t>
              </a:r>
              <a:endParaRPr lang="en-US" sz="2800" dirty="0">
                <a:solidFill>
                  <a:schemeClr val="accent3"/>
                </a:solidFill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>
              <a:off x="6486861" y="3170841"/>
              <a:ext cx="2314002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486861" y="3170841"/>
              <a:ext cx="1192774" cy="5113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Oval 60"/>
            <p:cNvSpPr/>
            <p:nvPr/>
          </p:nvSpPr>
          <p:spPr>
            <a:xfrm>
              <a:off x="7596282" y="3095236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8750077" y="2986175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58%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3" name="Title 4"/>
            <p:cNvSpPr txBox="1">
              <a:spLocks/>
            </p:cNvSpPr>
            <p:nvPr/>
          </p:nvSpPr>
          <p:spPr>
            <a:xfrm>
              <a:off x="6396425" y="2291493"/>
              <a:ext cx="3045868" cy="39956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600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Data Chart Type 03</a:t>
              </a:r>
              <a:endParaRPr lang="en-US" sz="1600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6039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652476" y="914400"/>
            <a:ext cx="4283276" cy="4966741"/>
            <a:chOff x="6652476" y="914400"/>
            <a:chExt cx="4283276" cy="4966741"/>
          </a:xfrm>
        </p:grpSpPr>
        <p:graphicFrame>
          <p:nvGraphicFramePr>
            <p:cNvPr id="3" name="Chart 2"/>
            <p:cNvGraphicFramePr/>
            <p:nvPr>
              <p:extLst>
                <p:ext uri="{D42A27DB-BD31-4B8C-83A1-F6EECF244321}">
                  <p14:modId xmlns:p14="http://schemas.microsoft.com/office/powerpoint/2010/main" val="1603591171"/>
                </p:ext>
              </p:extLst>
            </p:nvPr>
          </p:nvGraphicFramePr>
          <p:xfrm>
            <a:off x="6652476" y="1121229"/>
            <a:ext cx="4283276" cy="475991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4" name="Oval 3"/>
            <p:cNvSpPr/>
            <p:nvPr/>
          </p:nvSpPr>
          <p:spPr>
            <a:xfrm>
              <a:off x="7097486" y="914400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8021229" y="3363686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8957401" y="4269921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</a:p>
          </p:txBody>
        </p:sp>
        <p:sp>
          <p:nvSpPr>
            <p:cNvPr id="7" name="Oval 6"/>
            <p:cNvSpPr/>
            <p:nvPr/>
          </p:nvSpPr>
          <p:spPr>
            <a:xfrm>
              <a:off x="9893572" y="4348844"/>
              <a:ext cx="794657" cy="79465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E</a:t>
              </a:r>
              <a:endParaRPr lang="en-US" sz="3200" dirty="0">
                <a:solidFill>
                  <a:schemeClr val="accent5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067180" y="1523279"/>
            <a:ext cx="5178985" cy="839295"/>
            <a:chOff x="1067180" y="2143764"/>
            <a:chExt cx="5178985" cy="839295"/>
          </a:xfrm>
        </p:grpSpPr>
        <p:sp>
          <p:nvSpPr>
            <p:cNvPr id="9" name="TextBox 8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tx1">
                      <a:alpha val="70000"/>
                    </a:schemeClr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10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/>
                <a:t>$</a:t>
              </a:r>
              <a:r>
                <a:rPr lang="en-US" dirty="0" smtClean="0"/>
                <a:t>32,000k</a:t>
              </a:r>
              <a:endParaRPr lang="en-US" dirty="0"/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2026316" y="2798393"/>
              <a:ext cx="2633711" cy="1129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Oval 12"/>
            <p:cNvSpPr/>
            <p:nvPr/>
          </p:nvSpPr>
          <p:spPr>
            <a:xfrm>
              <a:off x="4660027" y="2722788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latin typeface="Roboto Condensed" charset="0"/>
                  <a:ea typeface="Roboto Condensed" charset="0"/>
                  <a:cs typeface="Roboto Condensed" charset="0"/>
                </a:rPr>
                <a:t>6</a:t>
              </a:r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8%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067180" y="2629189"/>
            <a:ext cx="5178985" cy="839295"/>
            <a:chOff x="1067180" y="2143764"/>
            <a:chExt cx="5178985" cy="839295"/>
          </a:xfrm>
        </p:grpSpPr>
        <p:sp>
          <p:nvSpPr>
            <p:cNvPr id="19" name="TextBox 18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1"/>
                  </a:solidFill>
                </a:rPr>
                <a:t>$</a:t>
              </a:r>
              <a:r>
                <a:rPr lang="en-US" dirty="0" smtClean="0">
                  <a:solidFill>
                    <a:schemeClr val="accent1"/>
                  </a:solidFill>
                </a:rPr>
                <a:t>32,000k</a:t>
              </a:r>
              <a:endParaRPr lang="en-US" dirty="0">
                <a:solidFill>
                  <a:schemeClr val="accent1"/>
                </a:solidFill>
              </a:endParaRP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>
              <a:endCxn id="23" idx="2"/>
            </p:cNvCxnSpPr>
            <p:nvPr/>
          </p:nvCxnSpPr>
          <p:spPr>
            <a:xfrm>
              <a:off x="2026316" y="2798393"/>
              <a:ext cx="3213050" cy="1129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/>
            <p:cNvSpPr/>
            <p:nvPr/>
          </p:nvSpPr>
          <p:spPr>
            <a:xfrm>
              <a:off x="5239366" y="2722788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92%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 dirty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067180" y="3735099"/>
            <a:ext cx="5178985" cy="839295"/>
            <a:chOff x="1067180" y="2143764"/>
            <a:chExt cx="5178985" cy="839295"/>
          </a:xfrm>
        </p:grpSpPr>
        <p:sp>
          <p:nvSpPr>
            <p:cNvPr id="27" name="TextBox 26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28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3"/>
                  </a:solidFill>
                </a:rPr>
                <a:t>$</a:t>
              </a:r>
              <a:r>
                <a:rPr lang="en-US" dirty="0" smtClean="0">
                  <a:solidFill>
                    <a:schemeClr val="accent3"/>
                  </a:solidFill>
                </a:rPr>
                <a:t>32,000k</a:t>
              </a:r>
              <a:endParaRPr lang="en-US" dirty="0">
                <a:solidFill>
                  <a:schemeClr val="accent3"/>
                </a:solidFill>
              </a:endParaRPr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026316" y="2798393"/>
              <a:ext cx="263371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/>
            <p:cNvSpPr/>
            <p:nvPr/>
          </p:nvSpPr>
          <p:spPr>
            <a:xfrm>
              <a:off x="4660027" y="2722788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72%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 dirty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Y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067180" y="4841008"/>
            <a:ext cx="5178985" cy="839295"/>
            <a:chOff x="1067180" y="2143764"/>
            <a:chExt cx="5178985" cy="839295"/>
          </a:xfrm>
        </p:grpSpPr>
        <p:sp>
          <p:nvSpPr>
            <p:cNvPr id="35" name="TextBox 34"/>
            <p:cNvSpPr txBox="1"/>
            <p:nvPr/>
          </p:nvSpPr>
          <p:spPr>
            <a:xfrm>
              <a:off x="4278119" y="2146158"/>
              <a:ext cx="1968046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</a:t>
              </a:r>
              <a:r>
                <a:rPr lang="en-US" sz="1200" dirty="0" smtClean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the</a:t>
              </a:r>
            </a:p>
          </p:txBody>
        </p:sp>
        <p:sp>
          <p:nvSpPr>
            <p:cNvPr id="36" name="Title 4"/>
            <p:cNvSpPr txBox="1">
              <a:spLocks/>
            </p:cNvSpPr>
            <p:nvPr/>
          </p:nvSpPr>
          <p:spPr>
            <a:xfrm>
              <a:off x="1499147" y="2143764"/>
              <a:ext cx="3045868" cy="654629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baseline="30000" dirty="0" smtClean="0">
                  <a:solidFill>
                    <a:schemeClr val="accent5"/>
                  </a:solidFill>
                </a:rPr>
                <a:t>$</a:t>
              </a:r>
              <a:r>
                <a:rPr lang="en-US" dirty="0" smtClean="0">
                  <a:solidFill>
                    <a:schemeClr val="accent5"/>
                  </a:solidFill>
                </a:rPr>
                <a:t>32,000k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>
            <a:xfrm>
              <a:off x="2026316" y="2798393"/>
              <a:ext cx="3584967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2026316" y="2798393"/>
              <a:ext cx="1348255" cy="5780"/>
            </a:xfrm>
            <a:prstGeom prst="line">
              <a:avLst/>
            </a:prstGeom>
            <a:ln w="508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Oval 38"/>
            <p:cNvSpPr/>
            <p:nvPr/>
          </p:nvSpPr>
          <p:spPr>
            <a:xfrm>
              <a:off x="3331631" y="2722788"/>
              <a:ext cx="173789" cy="1737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637535" y="2613727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5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41%</a:t>
              </a:r>
              <a:endParaRPr lang="en-US" b="1" dirty="0">
                <a:solidFill>
                  <a:schemeClr val="accent5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067180" y="2178844"/>
              <a:ext cx="748923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4400" dirty="0">
                  <a:solidFill>
                    <a:schemeClr val="accent5"/>
                  </a:solidFill>
                  <a:latin typeface="linea-basic-10" charset="0"/>
                  <a:ea typeface="linea-basic-10" charset="0"/>
                  <a:cs typeface="linea-basic-10" charset="0"/>
                </a:rPr>
                <a:t>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64945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Column Data Chart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942724790"/>
              </p:ext>
            </p:extLst>
          </p:nvPr>
        </p:nvGraphicFramePr>
        <p:xfrm>
          <a:off x="1296705" y="2156857"/>
          <a:ext cx="4283276" cy="3724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2" name="Group 41"/>
          <p:cNvGrpSpPr/>
          <p:nvPr/>
        </p:nvGrpSpPr>
        <p:grpSpPr>
          <a:xfrm>
            <a:off x="6276621" y="2211287"/>
            <a:ext cx="4442514" cy="1073273"/>
            <a:chOff x="838200" y="2256765"/>
            <a:chExt cx="4442514" cy="1073273"/>
          </a:xfrm>
        </p:grpSpPr>
        <p:sp>
          <p:nvSpPr>
            <p:cNvPr id="43" name="TextBox 42"/>
            <p:cNvSpPr txBox="1"/>
            <p:nvPr/>
          </p:nvSpPr>
          <p:spPr>
            <a:xfrm>
              <a:off x="1701311" y="2794507"/>
              <a:ext cx="357940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/>
                <a:t>Archicture</a:t>
              </a:r>
              <a:endParaRPr lang="en-US" sz="2000" dirty="0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805618" y="266714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276621" y="3509578"/>
            <a:ext cx="4442514" cy="1073273"/>
            <a:chOff x="838200" y="2256765"/>
            <a:chExt cx="4442514" cy="1073273"/>
          </a:xfrm>
        </p:grpSpPr>
        <p:sp>
          <p:nvSpPr>
            <p:cNvPr id="58" name="TextBox 57"/>
            <p:cNvSpPr txBox="1"/>
            <p:nvPr/>
          </p:nvSpPr>
          <p:spPr>
            <a:xfrm>
              <a:off x="1701311" y="2794507"/>
              <a:ext cx="357940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9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>
                  <a:solidFill>
                    <a:schemeClr val="accent1"/>
                  </a:solidFill>
                </a:rPr>
                <a:t>Archicture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1805618" y="266714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Rectangle 60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6276621" y="4807868"/>
            <a:ext cx="4442514" cy="1073273"/>
            <a:chOff x="838200" y="2256765"/>
            <a:chExt cx="4442514" cy="1073273"/>
          </a:xfrm>
        </p:grpSpPr>
        <p:sp>
          <p:nvSpPr>
            <p:cNvPr id="63" name="TextBox 62"/>
            <p:cNvSpPr txBox="1"/>
            <p:nvPr/>
          </p:nvSpPr>
          <p:spPr>
            <a:xfrm>
              <a:off x="1701311" y="2794507"/>
              <a:ext cx="3579403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4" name="Title 4"/>
            <p:cNvSpPr txBox="1">
              <a:spLocks/>
            </p:cNvSpPr>
            <p:nvPr/>
          </p:nvSpPr>
          <p:spPr>
            <a:xfrm>
              <a:off x="1701310" y="2256765"/>
              <a:ext cx="3579403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err="1" smtClean="0">
                  <a:solidFill>
                    <a:schemeClr val="accent3"/>
                  </a:solidFill>
                </a:rPr>
                <a:t>Archicture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1805618" y="266714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ectangle 6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#</a:t>
              </a:r>
              <a:endParaRPr lang="en-US" sz="32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3" name="Oval 2"/>
          <p:cNvSpPr/>
          <p:nvPr/>
        </p:nvSpPr>
        <p:spPr>
          <a:xfrm>
            <a:off x="1643744" y="2581384"/>
            <a:ext cx="174171" cy="17417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38343" y="4408680"/>
            <a:ext cx="174171" cy="17417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5326355" y="5101731"/>
            <a:ext cx="174171" cy="17417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55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Radar </a:t>
            </a:r>
            <a:r>
              <a:rPr lang="en-US" dirty="0"/>
              <a:t>Data Chart</a:t>
            </a: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1282291499"/>
              </p:ext>
            </p:extLst>
          </p:nvPr>
        </p:nvGraphicFramePr>
        <p:xfrm>
          <a:off x="3696968" y="1959428"/>
          <a:ext cx="4798063" cy="41039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5" name="Group 24"/>
          <p:cNvGrpSpPr/>
          <p:nvPr/>
        </p:nvGrpSpPr>
        <p:grpSpPr>
          <a:xfrm>
            <a:off x="6095999" y="2150613"/>
            <a:ext cx="5078121" cy="1715511"/>
            <a:chOff x="6095999" y="2150613"/>
            <a:chExt cx="5078121" cy="1715511"/>
          </a:xfrm>
        </p:grpSpPr>
        <p:cxnSp>
          <p:nvCxnSpPr>
            <p:cNvPr id="4" name="Elbow Connector 3"/>
            <p:cNvCxnSpPr/>
            <p:nvPr/>
          </p:nvCxnSpPr>
          <p:spPr>
            <a:xfrm flipV="1">
              <a:off x="6095999" y="2401618"/>
              <a:ext cx="1920324" cy="236027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8128252" y="3108994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6" name="Title 4"/>
            <p:cNvSpPr txBox="1">
              <a:spLocks/>
            </p:cNvSpPr>
            <p:nvPr/>
          </p:nvSpPr>
          <p:spPr>
            <a:xfrm>
              <a:off x="8128251" y="2782441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8232558" y="2681189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itle 4"/>
            <p:cNvSpPr txBox="1">
              <a:spLocks/>
            </p:cNvSpPr>
            <p:nvPr/>
          </p:nvSpPr>
          <p:spPr>
            <a:xfrm>
              <a:off x="8128251" y="2150613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dirty="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940968" y="4011385"/>
            <a:ext cx="4233152" cy="1933910"/>
            <a:chOff x="6940968" y="4011385"/>
            <a:chExt cx="4233152" cy="1933910"/>
          </a:xfrm>
        </p:grpSpPr>
        <p:sp>
          <p:nvSpPr>
            <p:cNvPr id="9" name="TextBox 8"/>
            <p:cNvSpPr txBox="1"/>
            <p:nvPr/>
          </p:nvSpPr>
          <p:spPr>
            <a:xfrm>
              <a:off x="8128252" y="5188165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10" name="Title 4"/>
            <p:cNvSpPr txBox="1">
              <a:spLocks/>
            </p:cNvSpPr>
            <p:nvPr/>
          </p:nvSpPr>
          <p:spPr>
            <a:xfrm>
              <a:off x="8128251" y="4861612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8232558" y="4760360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8128251" y="4229784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800" dirty="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22" name="Elbow Connector 21"/>
            <p:cNvCxnSpPr/>
            <p:nvPr/>
          </p:nvCxnSpPr>
          <p:spPr>
            <a:xfrm>
              <a:off x="6940968" y="4011385"/>
              <a:ext cx="1075355" cy="439416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/>
          <p:cNvGrpSpPr/>
          <p:nvPr/>
        </p:nvGrpSpPr>
        <p:grpSpPr>
          <a:xfrm>
            <a:off x="932794" y="2150613"/>
            <a:ext cx="3279977" cy="1860771"/>
            <a:chOff x="932794" y="2150613"/>
            <a:chExt cx="3279977" cy="1860771"/>
          </a:xfrm>
        </p:grpSpPr>
        <p:sp>
          <p:nvSpPr>
            <p:cNvPr id="13" name="TextBox 12"/>
            <p:cNvSpPr txBox="1"/>
            <p:nvPr/>
          </p:nvSpPr>
          <p:spPr>
            <a:xfrm>
              <a:off x="932795" y="3108994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14" name="Title 4"/>
            <p:cNvSpPr txBox="1">
              <a:spLocks/>
            </p:cNvSpPr>
            <p:nvPr/>
          </p:nvSpPr>
          <p:spPr>
            <a:xfrm>
              <a:off x="932794" y="2782441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3242725" y="2681189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932794" y="2150613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800" dirty="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24" name="Elbow Connector 23"/>
            <p:cNvCxnSpPr/>
            <p:nvPr/>
          </p:nvCxnSpPr>
          <p:spPr>
            <a:xfrm rot="16200000" flipH="1">
              <a:off x="3319826" y="3118439"/>
              <a:ext cx="1606369" cy="179521"/>
            </a:xfrm>
            <a:prstGeom prst="bentConnector3">
              <a:avLst>
                <a:gd name="adj1" fmla="val -824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 22"/>
          <p:cNvGrpSpPr/>
          <p:nvPr/>
        </p:nvGrpSpPr>
        <p:grpSpPr>
          <a:xfrm>
            <a:off x="932794" y="4229784"/>
            <a:ext cx="5144492" cy="1715511"/>
            <a:chOff x="932794" y="4229784"/>
            <a:chExt cx="5144492" cy="1715511"/>
          </a:xfrm>
        </p:grpSpPr>
        <p:sp>
          <p:nvSpPr>
            <p:cNvPr id="17" name="TextBox 16"/>
            <p:cNvSpPr txBox="1"/>
            <p:nvPr/>
          </p:nvSpPr>
          <p:spPr>
            <a:xfrm>
              <a:off x="932795" y="5188165"/>
              <a:ext cx="304586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. </a:t>
              </a:r>
            </a:p>
          </p:txBody>
        </p:sp>
        <p:sp>
          <p:nvSpPr>
            <p:cNvPr id="18" name="Title 4"/>
            <p:cNvSpPr txBox="1">
              <a:spLocks/>
            </p:cNvSpPr>
            <p:nvPr/>
          </p:nvSpPr>
          <p:spPr>
            <a:xfrm>
              <a:off x="932794" y="4861612"/>
              <a:ext cx="304586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1800" dirty="0" smtClean="0">
                  <a:solidFill>
                    <a:schemeClr val="accent1"/>
                  </a:solidFill>
                </a:rPr>
                <a:t>PHP, HTML</a:t>
              </a:r>
              <a:endParaRPr 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3242725" y="4760360"/>
              <a:ext cx="613064" cy="0"/>
            </a:xfrm>
            <a:prstGeom prst="line">
              <a:avLst/>
            </a:prstGeom>
            <a:ln>
              <a:solidFill>
                <a:schemeClr val="accent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932794" y="4229784"/>
              <a:ext cx="3045868" cy="487032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800" smtClean="0">
                  <a:solidFill>
                    <a:schemeClr val="accent1"/>
                  </a:solidFill>
                </a:rPr>
                <a:t>$582,000</a:t>
              </a:r>
              <a:endParaRPr lang="en-US" sz="2800" dirty="0">
                <a:solidFill>
                  <a:schemeClr val="accent1"/>
                </a:solidFill>
              </a:endParaRPr>
            </a:p>
          </p:txBody>
        </p:sp>
        <p:cxnSp>
          <p:nvCxnSpPr>
            <p:cNvPr id="26" name="Elbow Connector 25"/>
            <p:cNvCxnSpPr/>
            <p:nvPr/>
          </p:nvCxnSpPr>
          <p:spPr>
            <a:xfrm>
              <a:off x="4033250" y="4490770"/>
              <a:ext cx="2044036" cy="854116"/>
            </a:xfrm>
            <a:prstGeom prst="bentConnector3">
              <a:avLst>
                <a:gd name="adj1" fmla="val 28165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2668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Open Sans Semibold" pitchFamily="34" charset="0"/>
                <a:cs typeface="Open Sans Semibold" pitchFamily="34" charset="0"/>
              </a:rPr>
              <a:t>Digital Traffic or </a:t>
            </a:r>
            <a:r>
              <a:rPr lang="en-US" dirty="0"/>
              <a:t>some</a:t>
            </a:r>
            <a:r>
              <a:rPr lang="en-US" dirty="0">
                <a:ea typeface="Open Sans Semibold" pitchFamily="34" charset="0"/>
                <a:cs typeface="Open Sans Semibold" pitchFamily="34" charset="0"/>
              </a:rPr>
              <a:t> such</a:t>
            </a:r>
          </a:p>
        </p:txBody>
      </p:sp>
      <p:graphicFrame>
        <p:nvGraphicFramePr>
          <p:cNvPr id="3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4771801"/>
              </p:ext>
            </p:extLst>
          </p:nvPr>
        </p:nvGraphicFramePr>
        <p:xfrm>
          <a:off x="815413" y="2013857"/>
          <a:ext cx="10363200" cy="3863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76714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1" y="5127564"/>
            <a:ext cx="13918019" cy="1905000"/>
          </a:xfrm>
          <a:prstGeom prst="rect">
            <a:avLst/>
          </a:prstGeom>
        </p:spPr>
      </p:pic>
      <p:sp>
        <p:nvSpPr>
          <p:cNvPr id="4" name="Freeform 102"/>
          <p:cNvSpPr>
            <a:spLocks/>
          </p:cNvSpPr>
          <p:nvPr/>
        </p:nvSpPr>
        <p:spPr bwMode="auto">
          <a:xfrm>
            <a:off x="8642668" y="790893"/>
            <a:ext cx="3548062" cy="4327525"/>
          </a:xfrm>
          <a:custGeom>
            <a:avLst/>
            <a:gdLst>
              <a:gd name="T0" fmla="*/ 279 w 338"/>
              <a:gd name="T1" fmla="*/ 413 h 413"/>
              <a:gd name="T2" fmla="*/ 240 w 338"/>
              <a:gd name="T3" fmla="*/ 413 h 413"/>
              <a:gd name="T4" fmla="*/ 236 w 338"/>
              <a:gd name="T5" fmla="*/ 412 h 413"/>
              <a:gd name="T6" fmla="*/ 121 w 338"/>
              <a:gd name="T7" fmla="*/ 398 h 413"/>
              <a:gd name="T8" fmla="*/ 0 w 338"/>
              <a:gd name="T9" fmla="*/ 360 h 413"/>
              <a:gd name="T10" fmla="*/ 0 w 338"/>
              <a:gd name="T11" fmla="*/ 359 h 413"/>
              <a:gd name="T12" fmla="*/ 41 w 338"/>
              <a:gd name="T13" fmla="*/ 327 h 413"/>
              <a:gd name="T14" fmla="*/ 209 w 338"/>
              <a:gd name="T15" fmla="*/ 165 h 413"/>
              <a:gd name="T16" fmla="*/ 337 w 338"/>
              <a:gd name="T17" fmla="*/ 0 h 413"/>
              <a:gd name="T18" fmla="*/ 338 w 338"/>
              <a:gd name="T19" fmla="*/ 4 h 413"/>
              <a:gd name="T20" fmla="*/ 338 w 338"/>
              <a:gd name="T21" fmla="*/ 145 h 413"/>
              <a:gd name="T22" fmla="*/ 338 w 338"/>
              <a:gd name="T23" fmla="*/ 408 h 413"/>
              <a:gd name="T24" fmla="*/ 288 w 338"/>
              <a:gd name="T25" fmla="*/ 412 h 413"/>
              <a:gd name="T26" fmla="*/ 279 w 338"/>
              <a:gd name="T27" fmla="*/ 41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8" h="413">
                <a:moveTo>
                  <a:pt x="279" y="413"/>
                </a:moveTo>
                <a:cubicBezTo>
                  <a:pt x="266" y="413"/>
                  <a:pt x="253" y="413"/>
                  <a:pt x="240" y="413"/>
                </a:cubicBezTo>
                <a:cubicBezTo>
                  <a:pt x="238" y="413"/>
                  <a:pt x="237" y="412"/>
                  <a:pt x="236" y="412"/>
                </a:cubicBezTo>
                <a:cubicBezTo>
                  <a:pt x="198" y="411"/>
                  <a:pt x="159" y="406"/>
                  <a:pt x="121" y="398"/>
                </a:cubicBezTo>
                <a:cubicBezTo>
                  <a:pt x="79" y="389"/>
                  <a:pt x="39" y="376"/>
                  <a:pt x="0" y="360"/>
                </a:cubicBezTo>
                <a:cubicBezTo>
                  <a:pt x="0" y="360"/>
                  <a:pt x="0" y="359"/>
                  <a:pt x="0" y="359"/>
                </a:cubicBezTo>
                <a:cubicBezTo>
                  <a:pt x="13" y="348"/>
                  <a:pt x="27" y="338"/>
                  <a:pt x="41" y="327"/>
                </a:cubicBezTo>
                <a:cubicBezTo>
                  <a:pt x="101" y="277"/>
                  <a:pt x="157" y="223"/>
                  <a:pt x="209" y="165"/>
                </a:cubicBezTo>
                <a:cubicBezTo>
                  <a:pt x="255" y="113"/>
                  <a:pt x="298" y="58"/>
                  <a:pt x="337" y="0"/>
                </a:cubicBezTo>
                <a:cubicBezTo>
                  <a:pt x="338" y="1"/>
                  <a:pt x="338" y="3"/>
                  <a:pt x="338" y="4"/>
                </a:cubicBezTo>
                <a:cubicBezTo>
                  <a:pt x="338" y="51"/>
                  <a:pt x="338" y="98"/>
                  <a:pt x="338" y="145"/>
                </a:cubicBezTo>
                <a:cubicBezTo>
                  <a:pt x="338" y="233"/>
                  <a:pt x="338" y="320"/>
                  <a:pt x="338" y="408"/>
                </a:cubicBezTo>
                <a:cubicBezTo>
                  <a:pt x="322" y="409"/>
                  <a:pt x="305" y="411"/>
                  <a:pt x="288" y="412"/>
                </a:cubicBezTo>
                <a:cubicBezTo>
                  <a:pt x="285" y="412"/>
                  <a:pt x="282" y="413"/>
                  <a:pt x="279" y="413"/>
                </a:cubicBezTo>
                <a:close/>
              </a:path>
            </a:pathLst>
          </a:custGeom>
          <a:solidFill>
            <a:schemeClr val="accent6">
              <a:alpha val="5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98"/>
          <p:cNvSpPr>
            <a:spLocks/>
          </p:cNvSpPr>
          <p:nvPr/>
        </p:nvSpPr>
        <p:spPr bwMode="auto">
          <a:xfrm>
            <a:off x="0" y="911244"/>
            <a:ext cx="12388645" cy="3739884"/>
          </a:xfrm>
          <a:custGeom>
            <a:avLst/>
            <a:gdLst>
              <a:gd name="T0" fmla="*/ 298 w 918"/>
              <a:gd name="T1" fmla="*/ 0 h 275"/>
              <a:gd name="T2" fmla="*/ 323 w 918"/>
              <a:gd name="T3" fmla="*/ 0 h 275"/>
              <a:gd name="T4" fmla="*/ 326 w 918"/>
              <a:gd name="T5" fmla="*/ 1 h 275"/>
              <a:gd name="T6" fmla="*/ 358 w 918"/>
              <a:gd name="T7" fmla="*/ 7 h 275"/>
              <a:gd name="T8" fmla="*/ 445 w 918"/>
              <a:gd name="T9" fmla="*/ 44 h 275"/>
              <a:gd name="T10" fmla="*/ 567 w 918"/>
              <a:gd name="T11" fmla="*/ 109 h 275"/>
              <a:gd name="T12" fmla="*/ 771 w 918"/>
              <a:gd name="T13" fmla="*/ 163 h 275"/>
              <a:gd name="T14" fmla="*/ 904 w 918"/>
              <a:gd name="T15" fmla="*/ 151 h 275"/>
              <a:gd name="T16" fmla="*/ 918 w 918"/>
              <a:gd name="T17" fmla="*/ 148 h 275"/>
              <a:gd name="T18" fmla="*/ 916 w 918"/>
              <a:gd name="T19" fmla="*/ 149 h 275"/>
              <a:gd name="T20" fmla="*/ 783 w 918"/>
              <a:gd name="T21" fmla="*/ 206 h 275"/>
              <a:gd name="T22" fmla="*/ 649 w 918"/>
              <a:gd name="T23" fmla="*/ 244 h 275"/>
              <a:gd name="T24" fmla="*/ 494 w 918"/>
              <a:gd name="T25" fmla="*/ 268 h 275"/>
              <a:gd name="T26" fmla="*/ 377 w 918"/>
              <a:gd name="T27" fmla="*/ 274 h 275"/>
              <a:gd name="T28" fmla="*/ 256 w 918"/>
              <a:gd name="T29" fmla="*/ 273 h 275"/>
              <a:gd name="T30" fmla="*/ 65 w 918"/>
              <a:gd name="T31" fmla="*/ 274 h 275"/>
              <a:gd name="T32" fmla="*/ 0 w 918"/>
              <a:gd name="T33" fmla="*/ 275 h 275"/>
              <a:gd name="T34" fmla="*/ 0 w 918"/>
              <a:gd name="T35" fmla="*/ 222 h 275"/>
              <a:gd name="T36" fmla="*/ 4 w 918"/>
              <a:gd name="T37" fmla="*/ 219 h 275"/>
              <a:gd name="T38" fmla="*/ 77 w 918"/>
              <a:gd name="T39" fmla="*/ 136 h 275"/>
              <a:gd name="T40" fmla="*/ 188 w 918"/>
              <a:gd name="T41" fmla="*/ 42 h 275"/>
              <a:gd name="T42" fmla="*/ 270 w 918"/>
              <a:gd name="T43" fmla="*/ 5 h 275"/>
              <a:gd name="T44" fmla="*/ 298 w 918"/>
              <a:gd name="T45" fmla="*/ 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18" h="275">
                <a:moveTo>
                  <a:pt x="298" y="0"/>
                </a:moveTo>
                <a:cubicBezTo>
                  <a:pt x="306" y="0"/>
                  <a:pt x="315" y="0"/>
                  <a:pt x="323" y="0"/>
                </a:cubicBezTo>
                <a:cubicBezTo>
                  <a:pt x="324" y="0"/>
                  <a:pt x="325" y="0"/>
                  <a:pt x="326" y="1"/>
                </a:cubicBezTo>
                <a:cubicBezTo>
                  <a:pt x="337" y="3"/>
                  <a:pt x="348" y="4"/>
                  <a:pt x="358" y="7"/>
                </a:cubicBezTo>
                <a:cubicBezTo>
                  <a:pt x="389" y="16"/>
                  <a:pt x="417" y="29"/>
                  <a:pt x="445" y="44"/>
                </a:cubicBezTo>
                <a:cubicBezTo>
                  <a:pt x="486" y="66"/>
                  <a:pt x="526" y="88"/>
                  <a:pt x="567" y="109"/>
                </a:cubicBezTo>
                <a:cubicBezTo>
                  <a:pt x="631" y="141"/>
                  <a:pt x="699" y="159"/>
                  <a:pt x="771" y="163"/>
                </a:cubicBezTo>
                <a:cubicBezTo>
                  <a:pt x="816" y="166"/>
                  <a:pt x="861" y="162"/>
                  <a:pt x="904" y="151"/>
                </a:cubicBezTo>
                <a:cubicBezTo>
                  <a:pt x="909" y="150"/>
                  <a:pt x="913" y="149"/>
                  <a:pt x="918" y="148"/>
                </a:cubicBezTo>
                <a:cubicBezTo>
                  <a:pt x="917" y="149"/>
                  <a:pt x="917" y="149"/>
                  <a:pt x="916" y="149"/>
                </a:cubicBezTo>
                <a:cubicBezTo>
                  <a:pt x="873" y="171"/>
                  <a:pt x="829" y="190"/>
                  <a:pt x="783" y="206"/>
                </a:cubicBezTo>
                <a:cubicBezTo>
                  <a:pt x="739" y="222"/>
                  <a:pt x="694" y="234"/>
                  <a:pt x="649" y="244"/>
                </a:cubicBezTo>
                <a:cubicBezTo>
                  <a:pt x="598" y="255"/>
                  <a:pt x="546" y="264"/>
                  <a:pt x="494" y="268"/>
                </a:cubicBezTo>
                <a:cubicBezTo>
                  <a:pt x="455" y="270"/>
                  <a:pt x="416" y="273"/>
                  <a:pt x="377" y="274"/>
                </a:cubicBezTo>
                <a:cubicBezTo>
                  <a:pt x="337" y="275"/>
                  <a:pt x="297" y="273"/>
                  <a:pt x="256" y="273"/>
                </a:cubicBezTo>
                <a:cubicBezTo>
                  <a:pt x="192" y="273"/>
                  <a:pt x="128" y="274"/>
                  <a:pt x="65" y="274"/>
                </a:cubicBezTo>
                <a:cubicBezTo>
                  <a:pt x="43" y="274"/>
                  <a:pt x="22" y="275"/>
                  <a:pt x="0" y="275"/>
                </a:cubicBezTo>
                <a:cubicBezTo>
                  <a:pt x="0" y="258"/>
                  <a:pt x="0" y="240"/>
                  <a:pt x="0" y="222"/>
                </a:cubicBezTo>
                <a:cubicBezTo>
                  <a:pt x="1" y="221"/>
                  <a:pt x="3" y="220"/>
                  <a:pt x="4" y="219"/>
                </a:cubicBezTo>
                <a:cubicBezTo>
                  <a:pt x="28" y="191"/>
                  <a:pt x="52" y="163"/>
                  <a:pt x="77" y="136"/>
                </a:cubicBezTo>
                <a:cubicBezTo>
                  <a:pt x="110" y="100"/>
                  <a:pt x="146" y="68"/>
                  <a:pt x="188" y="42"/>
                </a:cubicBezTo>
                <a:cubicBezTo>
                  <a:pt x="214" y="26"/>
                  <a:pt x="240" y="12"/>
                  <a:pt x="270" y="5"/>
                </a:cubicBezTo>
                <a:cubicBezTo>
                  <a:pt x="279" y="3"/>
                  <a:pt x="288" y="2"/>
                  <a:pt x="2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94"/>
          <p:cNvSpPr>
            <a:spLocks/>
          </p:cNvSpPr>
          <p:nvPr/>
        </p:nvSpPr>
        <p:spPr bwMode="auto">
          <a:xfrm>
            <a:off x="-47625" y="179480"/>
            <a:ext cx="12249150" cy="5114925"/>
          </a:xfrm>
          <a:custGeom>
            <a:avLst/>
            <a:gdLst>
              <a:gd name="T0" fmla="*/ 554 w 1197"/>
              <a:gd name="T1" fmla="*/ 498 h 498"/>
              <a:gd name="T2" fmla="*/ 528 w 1197"/>
              <a:gd name="T3" fmla="*/ 496 h 498"/>
              <a:gd name="T4" fmla="*/ 372 w 1197"/>
              <a:gd name="T5" fmla="*/ 444 h 498"/>
              <a:gd name="T6" fmla="*/ 270 w 1197"/>
              <a:gd name="T7" fmla="*/ 371 h 498"/>
              <a:gd name="T8" fmla="*/ 174 w 1197"/>
              <a:gd name="T9" fmla="*/ 302 h 498"/>
              <a:gd name="T10" fmla="*/ 90 w 1197"/>
              <a:gd name="T11" fmla="*/ 271 h 498"/>
              <a:gd name="T12" fmla="*/ 5 w 1197"/>
              <a:gd name="T13" fmla="*/ 278 h 498"/>
              <a:gd name="T14" fmla="*/ 1 w 1197"/>
              <a:gd name="T15" fmla="*/ 280 h 498"/>
              <a:gd name="T16" fmla="*/ 0 w 1197"/>
              <a:gd name="T17" fmla="*/ 279 h 498"/>
              <a:gd name="T18" fmla="*/ 7 w 1197"/>
              <a:gd name="T19" fmla="*/ 275 h 498"/>
              <a:gd name="T20" fmla="*/ 169 w 1197"/>
              <a:gd name="T21" fmla="*/ 226 h 498"/>
              <a:gd name="T22" fmla="*/ 300 w 1197"/>
              <a:gd name="T23" fmla="*/ 239 h 498"/>
              <a:gd name="T24" fmla="*/ 454 w 1197"/>
              <a:gd name="T25" fmla="*/ 278 h 498"/>
              <a:gd name="T26" fmla="*/ 543 w 1197"/>
              <a:gd name="T27" fmla="*/ 299 h 498"/>
              <a:gd name="T28" fmla="*/ 549 w 1197"/>
              <a:gd name="T29" fmla="*/ 300 h 498"/>
              <a:gd name="T30" fmla="*/ 671 w 1197"/>
              <a:gd name="T31" fmla="*/ 322 h 498"/>
              <a:gd name="T32" fmla="*/ 860 w 1197"/>
              <a:gd name="T33" fmla="*/ 275 h 498"/>
              <a:gd name="T34" fmla="*/ 1070 w 1197"/>
              <a:gd name="T35" fmla="*/ 137 h 498"/>
              <a:gd name="T36" fmla="*/ 1193 w 1197"/>
              <a:gd name="T37" fmla="*/ 4 h 498"/>
              <a:gd name="T38" fmla="*/ 1196 w 1197"/>
              <a:gd name="T39" fmla="*/ 0 h 498"/>
              <a:gd name="T40" fmla="*/ 1197 w 1197"/>
              <a:gd name="T41" fmla="*/ 3 h 498"/>
              <a:gd name="T42" fmla="*/ 1197 w 1197"/>
              <a:gd name="T43" fmla="*/ 59 h 498"/>
              <a:gd name="T44" fmla="*/ 1194 w 1197"/>
              <a:gd name="T45" fmla="*/ 63 h 498"/>
              <a:gd name="T46" fmla="*/ 1069 w 1197"/>
              <a:gd name="T47" fmla="*/ 224 h 498"/>
              <a:gd name="T48" fmla="*/ 919 w 1197"/>
              <a:gd name="T49" fmla="*/ 363 h 498"/>
              <a:gd name="T50" fmla="*/ 719 w 1197"/>
              <a:gd name="T51" fmla="*/ 470 h 498"/>
              <a:gd name="T52" fmla="*/ 591 w 1197"/>
              <a:gd name="T53" fmla="*/ 496 h 498"/>
              <a:gd name="T54" fmla="*/ 563 w 1197"/>
              <a:gd name="T55" fmla="*/ 498 h 498"/>
              <a:gd name="T56" fmla="*/ 554 w 1197"/>
              <a:gd name="T57" fmla="*/ 49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97" h="498">
                <a:moveTo>
                  <a:pt x="554" y="498"/>
                </a:moveTo>
                <a:cubicBezTo>
                  <a:pt x="546" y="497"/>
                  <a:pt x="537" y="497"/>
                  <a:pt x="528" y="496"/>
                </a:cubicBezTo>
                <a:cubicBezTo>
                  <a:pt x="471" y="493"/>
                  <a:pt x="420" y="474"/>
                  <a:pt x="372" y="444"/>
                </a:cubicBezTo>
                <a:cubicBezTo>
                  <a:pt x="336" y="422"/>
                  <a:pt x="303" y="396"/>
                  <a:pt x="270" y="371"/>
                </a:cubicBezTo>
                <a:cubicBezTo>
                  <a:pt x="239" y="346"/>
                  <a:pt x="208" y="322"/>
                  <a:pt x="174" y="302"/>
                </a:cubicBezTo>
                <a:cubicBezTo>
                  <a:pt x="148" y="287"/>
                  <a:pt x="120" y="276"/>
                  <a:pt x="90" y="271"/>
                </a:cubicBezTo>
                <a:cubicBezTo>
                  <a:pt x="61" y="267"/>
                  <a:pt x="33" y="269"/>
                  <a:pt x="5" y="278"/>
                </a:cubicBezTo>
                <a:cubicBezTo>
                  <a:pt x="4" y="279"/>
                  <a:pt x="2" y="279"/>
                  <a:pt x="1" y="280"/>
                </a:cubicBezTo>
                <a:cubicBezTo>
                  <a:pt x="1" y="280"/>
                  <a:pt x="1" y="280"/>
                  <a:pt x="0" y="279"/>
                </a:cubicBezTo>
                <a:cubicBezTo>
                  <a:pt x="3" y="278"/>
                  <a:pt x="5" y="276"/>
                  <a:pt x="7" y="275"/>
                </a:cubicBezTo>
                <a:cubicBezTo>
                  <a:pt x="57" y="244"/>
                  <a:pt x="110" y="228"/>
                  <a:pt x="169" y="226"/>
                </a:cubicBezTo>
                <a:cubicBezTo>
                  <a:pt x="213" y="224"/>
                  <a:pt x="257" y="229"/>
                  <a:pt x="300" y="239"/>
                </a:cubicBezTo>
                <a:cubicBezTo>
                  <a:pt x="352" y="252"/>
                  <a:pt x="403" y="266"/>
                  <a:pt x="454" y="278"/>
                </a:cubicBezTo>
                <a:cubicBezTo>
                  <a:pt x="484" y="286"/>
                  <a:pt x="513" y="292"/>
                  <a:pt x="543" y="299"/>
                </a:cubicBezTo>
                <a:cubicBezTo>
                  <a:pt x="545" y="299"/>
                  <a:pt x="547" y="300"/>
                  <a:pt x="549" y="300"/>
                </a:cubicBezTo>
                <a:cubicBezTo>
                  <a:pt x="588" y="317"/>
                  <a:pt x="629" y="324"/>
                  <a:pt x="671" y="322"/>
                </a:cubicBezTo>
                <a:cubicBezTo>
                  <a:pt x="738" y="320"/>
                  <a:pt x="800" y="302"/>
                  <a:pt x="860" y="275"/>
                </a:cubicBezTo>
                <a:cubicBezTo>
                  <a:pt x="937" y="240"/>
                  <a:pt x="1006" y="193"/>
                  <a:pt x="1070" y="137"/>
                </a:cubicBezTo>
                <a:cubicBezTo>
                  <a:pt x="1115" y="97"/>
                  <a:pt x="1156" y="52"/>
                  <a:pt x="1193" y="4"/>
                </a:cubicBezTo>
                <a:cubicBezTo>
                  <a:pt x="1194" y="2"/>
                  <a:pt x="1195" y="1"/>
                  <a:pt x="1196" y="0"/>
                </a:cubicBezTo>
                <a:cubicBezTo>
                  <a:pt x="1196" y="1"/>
                  <a:pt x="1197" y="2"/>
                  <a:pt x="1197" y="3"/>
                </a:cubicBezTo>
                <a:cubicBezTo>
                  <a:pt x="1197" y="22"/>
                  <a:pt x="1197" y="40"/>
                  <a:pt x="1197" y="59"/>
                </a:cubicBezTo>
                <a:cubicBezTo>
                  <a:pt x="1196" y="61"/>
                  <a:pt x="1194" y="62"/>
                  <a:pt x="1194" y="63"/>
                </a:cubicBezTo>
                <a:cubicBezTo>
                  <a:pt x="1156" y="120"/>
                  <a:pt x="1115" y="174"/>
                  <a:pt x="1069" y="224"/>
                </a:cubicBezTo>
                <a:cubicBezTo>
                  <a:pt x="1023" y="275"/>
                  <a:pt x="974" y="322"/>
                  <a:pt x="919" y="363"/>
                </a:cubicBezTo>
                <a:cubicBezTo>
                  <a:pt x="858" y="408"/>
                  <a:pt x="791" y="445"/>
                  <a:pt x="719" y="470"/>
                </a:cubicBezTo>
                <a:cubicBezTo>
                  <a:pt x="677" y="484"/>
                  <a:pt x="635" y="493"/>
                  <a:pt x="591" y="496"/>
                </a:cubicBezTo>
                <a:cubicBezTo>
                  <a:pt x="582" y="497"/>
                  <a:pt x="573" y="497"/>
                  <a:pt x="563" y="498"/>
                </a:cubicBezTo>
                <a:cubicBezTo>
                  <a:pt x="560" y="498"/>
                  <a:pt x="557" y="498"/>
                  <a:pt x="554" y="4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0" y="2824072"/>
            <a:ext cx="10505817" cy="3195587"/>
          </a:xfrm>
          <a:custGeom>
            <a:avLst/>
            <a:gdLst>
              <a:gd name="T0" fmla="*/ 0 w 1250"/>
              <a:gd name="T1" fmla="*/ 277 h 378"/>
              <a:gd name="T2" fmla="*/ 0 w 1250"/>
              <a:gd name="T3" fmla="*/ 216 h 378"/>
              <a:gd name="T4" fmla="*/ 4 w 1250"/>
              <a:gd name="T5" fmla="*/ 215 h 378"/>
              <a:gd name="T6" fmla="*/ 119 w 1250"/>
              <a:gd name="T7" fmla="*/ 174 h 378"/>
              <a:gd name="T8" fmla="*/ 443 w 1250"/>
              <a:gd name="T9" fmla="*/ 94 h 378"/>
              <a:gd name="T10" fmla="*/ 615 w 1250"/>
              <a:gd name="T11" fmla="*/ 74 h 378"/>
              <a:gd name="T12" fmla="*/ 758 w 1250"/>
              <a:gd name="T13" fmla="*/ 69 h 378"/>
              <a:gd name="T14" fmla="*/ 845 w 1250"/>
              <a:gd name="T15" fmla="*/ 65 h 378"/>
              <a:gd name="T16" fmla="*/ 951 w 1250"/>
              <a:gd name="T17" fmla="*/ 54 h 378"/>
              <a:gd name="T18" fmla="*/ 1073 w 1250"/>
              <a:gd name="T19" fmla="*/ 35 h 378"/>
              <a:gd name="T20" fmla="*/ 1218 w 1250"/>
              <a:gd name="T21" fmla="*/ 7 h 378"/>
              <a:gd name="T22" fmla="*/ 1247 w 1250"/>
              <a:gd name="T23" fmla="*/ 0 h 378"/>
              <a:gd name="T24" fmla="*/ 1250 w 1250"/>
              <a:gd name="T25" fmla="*/ 0 h 378"/>
              <a:gd name="T26" fmla="*/ 1196 w 1250"/>
              <a:gd name="T27" fmla="*/ 59 h 378"/>
              <a:gd name="T28" fmla="*/ 1092 w 1250"/>
              <a:gd name="T29" fmla="*/ 155 h 378"/>
              <a:gd name="T30" fmla="*/ 919 w 1250"/>
              <a:gd name="T31" fmla="*/ 276 h 378"/>
              <a:gd name="T32" fmla="*/ 699 w 1250"/>
              <a:gd name="T33" fmla="*/ 362 h 378"/>
              <a:gd name="T34" fmla="*/ 604 w 1250"/>
              <a:gd name="T35" fmla="*/ 376 h 378"/>
              <a:gd name="T36" fmla="*/ 586 w 1250"/>
              <a:gd name="T37" fmla="*/ 378 h 378"/>
              <a:gd name="T38" fmla="*/ 524 w 1250"/>
              <a:gd name="T39" fmla="*/ 378 h 378"/>
              <a:gd name="T40" fmla="*/ 520 w 1250"/>
              <a:gd name="T41" fmla="*/ 377 h 378"/>
              <a:gd name="T42" fmla="*/ 431 w 1250"/>
              <a:gd name="T43" fmla="*/ 368 h 378"/>
              <a:gd name="T44" fmla="*/ 309 w 1250"/>
              <a:gd name="T45" fmla="*/ 342 h 378"/>
              <a:gd name="T46" fmla="*/ 36 w 1250"/>
              <a:gd name="T47" fmla="*/ 282 h 378"/>
              <a:gd name="T48" fmla="*/ 0 w 1250"/>
              <a:gd name="T49" fmla="*/ 277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50" h="378">
                <a:moveTo>
                  <a:pt x="0" y="277"/>
                </a:moveTo>
                <a:cubicBezTo>
                  <a:pt x="0" y="257"/>
                  <a:pt x="0" y="236"/>
                  <a:pt x="0" y="216"/>
                </a:cubicBezTo>
                <a:cubicBezTo>
                  <a:pt x="1" y="216"/>
                  <a:pt x="2" y="215"/>
                  <a:pt x="4" y="215"/>
                </a:cubicBezTo>
                <a:cubicBezTo>
                  <a:pt x="42" y="201"/>
                  <a:pt x="80" y="187"/>
                  <a:pt x="119" y="174"/>
                </a:cubicBezTo>
                <a:cubicBezTo>
                  <a:pt x="225" y="138"/>
                  <a:pt x="333" y="112"/>
                  <a:pt x="443" y="94"/>
                </a:cubicBezTo>
                <a:cubicBezTo>
                  <a:pt x="500" y="85"/>
                  <a:pt x="557" y="78"/>
                  <a:pt x="615" y="74"/>
                </a:cubicBezTo>
                <a:cubicBezTo>
                  <a:pt x="662" y="72"/>
                  <a:pt x="710" y="71"/>
                  <a:pt x="758" y="69"/>
                </a:cubicBezTo>
                <a:cubicBezTo>
                  <a:pt x="787" y="68"/>
                  <a:pt x="816" y="67"/>
                  <a:pt x="845" y="65"/>
                </a:cubicBezTo>
                <a:cubicBezTo>
                  <a:pt x="881" y="62"/>
                  <a:pt x="916" y="58"/>
                  <a:pt x="951" y="54"/>
                </a:cubicBezTo>
                <a:cubicBezTo>
                  <a:pt x="992" y="48"/>
                  <a:pt x="1033" y="42"/>
                  <a:pt x="1073" y="35"/>
                </a:cubicBezTo>
                <a:cubicBezTo>
                  <a:pt x="1122" y="26"/>
                  <a:pt x="1170" y="16"/>
                  <a:pt x="1218" y="7"/>
                </a:cubicBezTo>
                <a:cubicBezTo>
                  <a:pt x="1228" y="5"/>
                  <a:pt x="1237" y="2"/>
                  <a:pt x="1247" y="0"/>
                </a:cubicBezTo>
                <a:cubicBezTo>
                  <a:pt x="1248" y="0"/>
                  <a:pt x="1249" y="0"/>
                  <a:pt x="1250" y="0"/>
                </a:cubicBezTo>
                <a:cubicBezTo>
                  <a:pt x="1232" y="20"/>
                  <a:pt x="1214" y="40"/>
                  <a:pt x="1196" y="59"/>
                </a:cubicBezTo>
                <a:cubicBezTo>
                  <a:pt x="1163" y="93"/>
                  <a:pt x="1128" y="125"/>
                  <a:pt x="1092" y="155"/>
                </a:cubicBezTo>
                <a:cubicBezTo>
                  <a:pt x="1038" y="200"/>
                  <a:pt x="981" y="242"/>
                  <a:pt x="919" y="276"/>
                </a:cubicBezTo>
                <a:cubicBezTo>
                  <a:pt x="849" y="315"/>
                  <a:pt x="776" y="345"/>
                  <a:pt x="699" y="362"/>
                </a:cubicBezTo>
                <a:cubicBezTo>
                  <a:pt x="668" y="369"/>
                  <a:pt x="636" y="374"/>
                  <a:pt x="604" y="376"/>
                </a:cubicBezTo>
                <a:cubicBezTo>
                  <a:pt x="598" y="377"/>
                  <a:pt x="592" y="377"/>
                  <a:pt x="586" y="378"/>
                </a:cubicBezTo>
                <a:cubicBezTo>
                  <a:pt x="565" y="378"/>
                  <a:pt x="545" y="378"/>
                  <a:pt x="524" y="378"/>
                </a:cubicBezTo>
                <a:cubicBezTo>
                  <a:pt x="523" y="378"/>
                  <a:pt x="521" y="377"/>
                  <a:pt x="520" y="377"/>
                </a:cubicBezTo>
                <a:cubicBezTo>
                  <a:pt x="490" y="374"/>
                  <a:pt x="461" y="372"/>
                  <a:pt x="431" y="368"/>
                </a:cubicBezTo>
                <a:cubicBezTo>
                  <a:pt x="390" y="362"/>
                  <a:pt x="350" y="353"/>
                  <a:pt x="309" y="342"/>
                </a:cubicBezTo>
                <a:cubicBezTo>
                  <a:pt x="219" y="318"/>
                  <a:pt x="129" y="295"/>
                  <a:pt x="36" y="282"/>
                </a:cubicBezTo>
                <a:cubicBezTo>
                  <a:pt x="24" y="280"/>
                  <a:pt x="12" y="279"/>
                  <a:pt x="0" y="277"/>
                </a:cubicBezTo>
                <a:close/>
              </a:path>
            </a:pathLst>
          </a:custGeom>
          <a:solidFill>
            <a:schemeClr val="accent4">
              <a:alpha val="3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0"/>
          <p:cNvSpPr>
            <a:spLocks/>
          </p:cNvSpPr>
          <p:nvPr/>
        </p:nvSpPr>
        <p:spPr bwMode="auto">
          <a:xfrm rot="169031">
            <a:off x="61688" y="1285622"/>
            <a:ext cx="12364130" cy="5214889"/>
          </a:xfrm>
          <a:custGeom>
            <a:avLst/>
            <a:gdLst>
              <a:gd name="T0" fmla="*/ 1377 w 1377"/>
              <a:gd name="T1" fmla="*/ 0 h 579"/>
              <a:gd name="T2" fmla="*/ 1258 w 1377"/>
              <a:gd name="T3" fmla="*/ 160 h 579"/>
              <a:gd name="T4" fmla="*/ 1163 w 1377"/>
              <a:gd name="T5" fmla="*/ 265 h 579"/>
              <a:gd name="T6" fmla="*/ 977 w 1377"/>
              <a:gd name="T7" fmla="*/ 422 h 579"/>
              <a:gd name="T8" fmla="*/ 693 w 1377"/>
              <a:gd name="T9" fmla="*/ 554 h 579"/>
              <a:gd name="T10" fmla="*/ 575 w 1377"/>
              <a:gd name="T11" fmla="*/ 576 h 579"/>
              <a:gd name="T12" fmla="*/ 462 w 1377"/>
              <a:gd name="T13" fmla="*/ 576 h 579"/>
              <a:gd name="T14" fmla="*/ 231 w 1377"/>
              <a:gd name="T15" fmla="*/ 527 h 579"/>
              <a:gd name="T16" fmla="*/ 67 w 1377"/>
              <a:gd name="T17" fmla="*/ 478 h 579"/>
              <a:gd name="T18" fmla="*/ 0 w 1377"/>
              <a:gd name="T19" fmla="*/ 462 h 579"/>
              <a:gd name="T20" fmla="*/ 0 w 1377"/>
              <a:gd name="T21" fmla="*/ 451 h 579"/>
              <a:gd name="T22" fmla="*/ 48 w 1377"/>
              <a:gd name="T23" fmla="*/ 455 h 579"/>
              <a:gd name="T24" fmla="*/ 150 w 1377"/>
              <a:gd name="T25" fmla="*/ 461 h 579"/>
              <a:gd name="T26" fmla="*/ 301 w 1377"/>
              <a:gd name="T27" fmla="*/ 463 h 579"/>
              <a:gd name="T28" fmla="*/ 440 w 1377"/>
              <a:gd name="T29" fmla="*/ 454 h 579"/>
              <a:gd name="T30" fmla="*/ 711 w 1377"/>
              <a:gd name="T31" fmla="*/ 398 h 579"/>
              <a:gd name="T32" fmla="*/ 908 w 1377"/>
              <a:gd name="T33" fmla="*/ 313 h 579"/>
              <a:gd name="T34" fmla="*/ 1159 w 1377"/>
              <a:gd name="T35" fmla="*/ 155 h 579"/>
              <a:gd name="T36" fmla="*/ 1318 w 1377"/>
              <a:gd name="T37" fmla="*/ 39 h 579"/>
              <a:gd name="T38" fmla="*/ 1373 w 1377"/>
              <a:gd name="T39" fmla="*/ 2 h 579"/>
              <a:gd name="T40" fmla="*/ 1377 w 1377"/>
              <a:gd name="T41" fmla="*/ 0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77" h="579">
                <a:moveTo>
                  <a:pt x="1377" y="0"/>
                </a:moveTo>
                <a:cubicBezTo>
                  <a:pt x="1340" y="56"/>
                  <a:pt x="1301" y="109"/>
                  <a:pt x="1258" y="160"/>
                </a:cubicBezTo>
                <a:cubicBezTo>
                  <a:pt x="1228" y="197"/>
                  <a:pt x="1196" y="231"/>
                  <a:pt x="1163" y="265"/>
                </a:cubicBezTo>
                <a:cubicBezTo>
                  <a:pt x="1105" y="322"/>
                  <a:pt x="1044" y="376"/>
                  <a:pt x="977" y="422"/>
                </a:cubicBezTo>
                <a:cubicBezTo>
                  <a:pt x="890" y="482"/>
                  <a:pt x="796" y="527"/>
                  <a:pt x="693" y="554"/>
                </a:cubicBezTo>
                <a:cubicBezTo>
                  <a:pt x="654" y="565"/>
                  <a:pt x="615" y="572"/>
                  <a:pt x="575" y="576"/>
                </a:cubicBezTo>
                <a:cubicBezTo>
                  <a:pt x="537" y="579"/>
                  <a:pt x="499" y="579"/>
                  <a:pt x="462" y="576"/>
                </a:cubicBezTo>
                <a:cubicBezTo>
                  <a:pt x="383" y="569"/>
                  <a:pt x="307" y="550"/>
                  <a:pt x="231" y="527"/>
                </a:cubicBezTo>
                <a:cubicBezTo>
                  <a:pt x="177" y="510"/>
                  <a:pt x="122" y="494"/>
                  <a:pt x="67" y="478"/>
                </a:cubicBezTo>
                <a:cubicBezTo>
                  <a:pt x="45" y="472"/>
                  <a:pt x="23" y="467"/>
                  <a:pt x="0" y="462"/>
                </a:cubicBezTo>
                <a:cubicBezTo>
                  <a:pt x="0" y="458"/>
                  <a:pt x="0" y="455"/>
                  <a:pt x="0" y="451"/>
                </a:cubicBezTo>
                <a:cubicBezTo>
                  <a:pt x="16" y="453"/>
                  <a:pt x="32" y="454"/>
                  <a:pt x="48" y="455"/>
                </a:cubicBezTo>
                <a:cubicBezTo>
                  <a:pt x="82" y="457"/>
                  <a:pt x="116" y="460"/>
                  <a:pt x="150" y="461"/>
                </a:cubicBezTo>
                <a:cubicBezTo>
                  <a:pt x="200" y="462"/>
                  <a:pt x="251" y="463"/>
                  <a:pt x="301" y="463"/>
                </a:cubicBezTo>
                <a:cubicBezTo>
                  <a:pt x="348" y="462"/>
                  <a:pt x="394" y="459"/>
                  <a:pt x="440" y="454"/>
                </a:cubicBezTo>
                <a:cubicBezTo>
                  <a:pt x="532" y="444"/>
                  <a:pt x="622" y="426"/>
                  <a:pt x="711" y="398"/>
                </a:cubicBezTo>
                <a:cubicBezTo>
                  <a:pt x="779" y="376"/>
                  <a:pt x="845" y="347"/>
                  <a:pt x="908" y="313"/>
                </a:cubicBezTo>
                <a:cubicBezTo>
                  <a:pt x="996" y="267"/>
                  <a:pt x="1079" y="213"/>
                  <a:pt x="1159" y="155"/>
                </a:cubicBezTo>
                <a:cubicBezTo>
                  <a:pt x="1212" y="117"/>
                  <a:pt x="1265" y="78"/>
                  <a:pt x="1318" y="39"/>
                </a:cubicBezTo>
                <a:cubicBezTo>
                  <a:pt x="1336" y="26"/>
                  <a:pt x="1355" y="14"/>
                  <a:pt x="1373" y="2"/>
                </a:cubicBezTo>
                <a:cubicBezTo>
                  <a:pt x="1375" y="1"/>
                  <a:pt x="1376" y="1"/>
                  <a:pt x="1377" y="0"/>
                </a:cubicBezTo>
                <a:close/>
              </a:path>
            </a:pathLst>
          </a:custGeom>
          <a:solidFill>
            <a:schemeClr val="accent2">
              <a:alpha val="4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itle 4"/>
          <p:cNvSpPr txBox="1">
            <a:spLocks/>
          </p:cNvSpPr>
          <p:nvPr/>
        </p:nvSpPr>
        <p:spPr>
          <a:xfrm>
            <a:off x="7202608" y="814425"/>
            <a:ext cx="4067904" cy="130726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The Dublin</a:t>
            </a:r>
          </a:p>
          <a:p>
            <a:pPr algn="l"/>
            <a:r>
              <a:rPr lang="en-US" sz="4000" dirty="0" smtClean="0"/>
              <a:t>Presentation</a:t>
            </a:r>
            <a:endParaRPr lang="en-US" sz="4000" dirty="0"/>
          </a:p>
        </p:txBody>
      </p:sp>
      <p:sp>
        <p:nvSpPr>
          <p:cNvPr id="14" name="TextBox 13"/>
          <p:cNvSpPr txBox="1"/>
          <p:nvPr/>
        </p:nvSpPr>
        <p:spPr>
          <a:xfrm>
            <a:off x="7202609" y="506649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5177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50000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13" grpId="0"/>
      <p:bldP spid="1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9212" y="4015917"/>
            <a:ext cx="6976482" cy="19050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0407" y="4015917"/>
            <a:ext cx="6976482" cy="1905000"/>
          </a:xfrm>
          <a:prstGeom prst="rect">
            <a:avLst/>
          </a:prstGeom>
        </p:spPr>
      </p:pic>
      <p:sp>
        <p:nvSpPr>
          <p:cNvPr id="29" name="TextBox 28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Growth Data chart</a:t>
            </a:r>
            <a:endParaRPr lang="en-US" dirty="0"/>
          </a:p>
        </p:txBody>
      </p:sp>
      <p:graphicFrame>
        <p:nvGraphicFramePr>
          <p:cNvPr id="3" name="Chart Placeholder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7615859"/>
              </p:ext>
            </p:extLst>
          </p:nvPr>
        </p:nvGraphicFramePr>
        <p:xfrm>
          <a:off x="914400" y="1887463"/>
          <a:ext cx="5080000" cy="452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1279136"/>
              </p:ext>
            </p:extLst>
          </p:nvPr>
        </p:nvGraphicFramePr>
        <p:xfrm>
          <a:off x="6440603" y="1887463"/>
          <a:ext cx="5080000" cy="452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Freeform 4"/>
          <p:cNvSpPr/>
          <p:nvPr/>
        </p:nvSpPr>
        <p:spPr>
          <a:xfrm flipH="1" flipV="1">
            <a:off x="3996619" y="5080389"/>
            <a:ext cx="600287" cy="272627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25915 w 525915"/>
              <a:gd name="connsiteY0" fmla="*/ 265258 h 265258"/>
              <a:gd name="connsiteX1" fmla="*/ 345440 w 525915"/>
              <a:gd name="connsiteY1" fmla="*/ 0 h 265258"/>
              <a:gd name="connsiteX2" fmla="*/ 0 w 525915"/>
              <a:gd name="connsiteY2" fmla="*/ 0 h 26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5915" h="265258">
                <a:moveTo>
                  <a:pt x="525915" y="26525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53367" y="2290622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23%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7" name="Rectangle 6"/>
          <p:cNvSpPr/>
          <p:nvPr/>
        </p:nvSpPr>
        <p:spPr>
          <a:xfrm>
            <a:off x="589860" y="3954624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19%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8" name="Rectangle 7"/>
          <p:cNvSpPr/>
          <p:nvPr/>
        </p:nvSpPr>
        <p:spPr>
          <a:xfrm>
            <a:off x="653367" y="5114100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21%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9" name="Rectangle 8"/>
          <p:cNvSpPr/>
          <p:nvPr/>
        </p:nvSpPr>
        <p:spPr>
          <a:xfrm>
            <a:off x="4780402" y="5114100"/>
            <a:ext cx="958596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16%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0" name="Rectangle 9"/>
          <p:cNvSpPr/>
          <p:nvPr/>
        </p:nvSpPr>
        <p:spPr>
          <a:xfrm>
            <a:off x="4797738" y="2297394"/>
            <a:ext cx="958596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35%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1" name="Freeform 10"/>
          <p:cNvSpPr/>
          <p:nvPr/>
        </p:nvSpPr>
        <p:spPr>
          <a:xfrm flipV="1">
            <a:off x="1808479" y="5016557"/>
            <a:ext cx="927148" cy="33645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2619 w 552619"/>
              <a:gd name="connsiteY0" fmla="*/ 255373 h 255373"/>
              <a:gd name="connsiteX1" fmla="*/ 345440 w 552619"/>
              <a:gd name="connsiteY1" fmla="*/ 0 h 255373"/>
              <a:gd name="connsiteX2" fmla="*/ 0 w 552619"/>
              <a:gd name="connsiteY2" fmla="*/ 0 h 255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2619" h="255373">
                <a:moveTo>
                  <a:pt x="552619" y="255373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9699376" y="2520924"/>
            <a:ext cx="720987" cy="527415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0574966" y="2297394"/>
            <a:ext cx="958596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59%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4" name="Freeform 13"/>
          <p:cNvSpPr/>
          <p:nvPr/>
        </p:nvSpPr>
        <p:spPr>
          <a:xfrm flipV="1">
            <a:off x="8514055" y="5250662"/>
            <a:ext cx="311175" cy="55743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81897 w 581897"/>
              <a:gd name="connsiteY0" fmla="*/ 220430 h 220430"/>
              <a:gd name="connsiteX1" fmla="*/ 345440 w 581897"/>
              <a:gd name="connsiteY1" fmla="*/ 0 h 220430"/>
              <a:gd name="connsiteX2" fmla="*/ 0 w 581897"/>
              <a:gd name="connsiteY2" fmla="*/ 0 h 22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1897" h="220430">
                <a:moveTo>
                  <a:pt x="581897" y="22043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391546" y="5569188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23%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6" name="Freeform 15"/>
          <p:cNvSpPr/>
          <p:nvPr/>
        </p:nvSpPr>
        <p:spPr>
          <a:xfrm flipV="1">
            <a:off x="7755695" y="4881337"/>
            <a:ext cx="455516" cy="206768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77892 w 477892"/>
              <a:gd name="connsiteY0" fmla="*/ 124716 h 124716"/>
              <a:gd name="connsiteX1" fmla="*/ 345440 w 477892"/>
              <a:gd name="connsiteY1" fmla="*/ 0 h 124716"/>
              <a:gd name="connsiteX2" fmla="*/ 0 w 477892"/>
              <a:gd name="connsiteY2" fmla="*/ 0 h 12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7892" h="124716">
                <a:moveTo>
                  <a:pt x="477892" y="124716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591106" y="4881338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7%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18" name="Freeform 17"/>
          <p:cNvSpPr/>
          <p:nvPr/>
        </p:nvSpPr>
        <p:spPr>
          <a:xfrm flipV="1">
            <a:off x="7355002" y="4370922"/>
            <a:ext cx="594993" cy="52448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12910 w 512910"/>
              <a:gd name="connsiteY0" fmla="*/ 145300 h 145300"/>
              <a:gd name="connsiteX1" fmla="*/ 345440 w 512910"/>
              <a:gd name="connsiteY1" fmla="*/ 0 h 145300"/>
              <a:gd name="connsiteX2" fmla="*/ 0 w 512910"/>
              <a:gd name="connsiteY2" fmla="*/ 0 h 14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10" h="145300">
                <a:moveTo>
                  <a:pt x="512910" y="1453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215156" y="4184462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6%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20" name="Freeform 19"/>
          <p:cNvSpPr/>
          <p:nvPr/>
        </p:nvSpPr>
        <p:spPr>
          <a:xfrm>
            <a:off x="7355003" y="3204171"/>
            <a:ext cx="677333" cy="163241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8800 w 558800"/>
              <a:gd name="connsiteY0" fmla="*/ 206341 h 206341"/>
              <a:gd name="connsiteX1" fmla="*/ 345440 w 558800"/>
              <a:gd name="connsiteY1" fmla="*/ 0 h 206341"/>
              <a:gd name="connsiteX2" fmla="*/ 0 w 558800"/>
              <a:gd name="connsiteY2" fmla="*/ 0 h 20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800" h="206341">
                <a:moveTo>
                  <a:pt x="558800" y="206341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15156" y="2965263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16%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22" name="Freeform 21"/>
          <p:cNvSpPr/>
          <p:nvPr/>
        </p:nvSpPr>
        <p:spPr>
          <a:xfrm>
            <a:off x="7609003" y="2520924"/>
            <a:ext cx="948829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683" h="199747">
                <a:moveTo>
                  <a:pt x="438683" y="199747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6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432060" y="2297394"/>
            <a:ext cx="958597" cy="41857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000" b="1" dirty="0">
                <a:latin typeface="Playfair Display" charset="0"/>
                <a:ea typeface="Playfair Display" charset="0"/>
                <a:cs typeface="Playfair Display" charset="0"/>
              </a:rPr>
              <a:t>11%</a:t>
            </a:r>
            <a:endParaRPr lang="en-US" sz="1200" b="1" dirty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85000"/>
              </a:lnSpc>
            </a:pPr>
            <a:r>
              <a:rPr lang="en-US" sz="1200" b="1" dirty="0">
                <a:latin typeface="Playfair Display" charset="0"/>
                <a:ea typeface="Playfair Display" charset="0"/>
                <a:cs typeface="Playfair Display" charset="0"/>
              </a:rPr>
              <a:t>Lorem Ipsum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011671" y="3807541"/>
            <a:ext cx="869149" cy="52322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800" b="1" dirty="0">
                <a:latin typeface="Playfair Display Black" charset="0"/>
                <a:ea typeface="Playfair Display Black" charset="0"/>
                <a:cs typeface="Playfair Display Black" charset="0"/>
              </a:rPr>
              <a:t>E.U.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70991" y="3807541"/>
            <a:ext cx="1183337" cy="52322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2800" b="1" dirty="0">
                <a:latin typeface="Playfair Display Black" charset="0"/>
                <a:ea typeface="Playfair Display Black" charset="0"/>
                <a:cs typeface="Playfair Display Black" charset="0"/>
              </a:rPr>
              <a:t>APAC</a:t>
            </a:r>
          </a:p>
        </p:txBody>
      </p:sp>
      <p:cxnSp>
        <p:nvCxnSpPr>
          <p:cNvPr id="26" name="Straight Connector 25"/>
          <p:cNvCxnSpPr/>
          <p:nvPr/>
        </p:nvCxnSpPr>
        <p:spPr>
          <a:xfrm flipH="1">
            <a:off x="1700522" y="4185496"/>
            <a:ext cx="603057" cy="0"/>
          </a:xfrm>
          <a:prstGeom prst="line">
            <a:avLst/>
          </a:prstGeom>
          <a:noFill/>
          <a:ln w="3175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" name="Freeform 26"/>
          <p:cNvSpPr/>
          <p:nvPr/>
        </p:nvSpPr>
        <p:spPr>
          <a:xfrm flipH="1">
            <a:off x="3962399" y="2520924"/>
            <a:ext cx="646007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1808479" y="2520924"/>
            <a:ext cx="980259" cy="527415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  <a:gd name="connsiteX0" fmla="*/ 482551 w 482551"/>
              <a:gd name="connsiteY0" fmla="*/ 226698 h 226698"/>
              <a:gd name="connsiteX1" fmla="*/ 345440 w 482551"/>
              <a:gd name="connsiteY1" fmla="*/ 0 h 226698"/>
              <a:gd name="connsiteX2" fmla="*/ 0 w 482551"/>
              <a:gd name="connsiteY2" fmla="*/ 0 h 22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551" h="226698">
                <a:moveTo>
                  <a:pt x="482551" y="22669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053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33184" y="65047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a t a    C H A R T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Stacked Data chart</a:t>
            </a:r>
            <a:endParaRPr lang="en-US" dirty="0"/>
          </a:p>
        </p:txBody>
      </p:sp>
      <p:graphicFrame>
        <p:nvGraphicFramePr>
          <p:cNvPr id="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7797756"/>
              </p:ext>
            </p:extLst>
          </p:nvPr>
        </p:nvGraphicFramePr>
        <p:xfrm>
          <a:off x="914400" y="1581665"/>
          <a:ext cx="9514114" cy="46270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ectangle 3"/>
          <p:cNvSpPr/>
          <p:nvPr/>
        </p:nvSpPr>
        <p:spPr>
          <a:xfrm>
            <a:off x="10055887" y="3263510"/>
            <a:ext cx="726161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5"/>
                </a:solidFill>
                <a:latin typeface="Playfair Display" charset="0"/>
                <a:ea typeface="Playfair Display" charset="0"/>
                <a:cs typeface="Playfair Display" charset="0"/>
              </a:rPr>
              <a:t>Series 5</a:t>
            </a:r>
          </a:p>
        </p:txBody>
      </p:sp>
      <p:sp>
        <p:nvSpPr>
          <p:cNvPr id="5" name="Rectangle 4"/>
          <p:cNvSpPr/>
          <p:nvPr/>
        </p:nvSpPr>
        <p:spPr>
          <a:xfrm>
            <a:off x="10055887" y="5253175"/>
            <a:ext cx="710131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Series 1</a:t>
            </a:r>
          </a:p>
        </p:txBody>
      </p:sp>
      <p:sp>
        <p:nvSpPr>
          <p:cNvPr id="6" name="Rectangle 5"/>
          <p:cNvSpPr/>
          <p:nvPr/>
        </p:nvSpPr>
        <p:spPr>
          <a:xfrm>
            <a:off x="10055887" y="4846775"/>
            <a:ext cx="738985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Series 2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55887" y="4338775"/>
            <a:ext cx="730969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rPr>
              <a:t>Series 3</a:t>
            </a:r>
          </a:p>
        </p:txBody>
      </p:sp>
      <p:sp>
        <p:nvSpPr>
          <p:cNvPr id="8" name="Rectangle 7"/>
          <p:cNvSpPr/>
          <p:nvPr/>
        </p:nvSpPr>
        <p:spPr>
          <a:xfrm>
            <a:off x="10055887" y="3729175"/>
            <a:ext cx="740587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b="1" dirty="0">
                <a:solidFill>
                  <a:schemeClr val="accent4"/>
                </a:solidFill>
                <a:latin typeface="Playfair Display" charset="0"/>
                <a:ea typeface="Playfair Display" charset="0"/>
                <a:cs typeface="Playfair Display" charset="0"/>
              </a:rPr>
              <a:t>Series 4</a:t>
            </a:r>
          </a:p>
        </p:txBody>
      </p:sp>
    </p:spTree>
    <p:extLst>
      <p:ext uri="{BB962C8B-B14F-4D97-AF65-F5344CB8AC3E}">
        <p14:creationId xmlns:p14="http://schemas.microsoft.com/office/powerpoint/2010/main" val="794452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Amazing</a:t>
            </a:r>
          </a:p>
          <a:p>
            <a:pPr algn="l"/>
            <a:r>
              <a:rPr lang="en-US" sz="6600" dirty="0" smtClean="0"/>
              <a:t>Infographic</a:t>
            </a:r>
            <a:endParaRPr lang="en-US" sz="6600" dirty="0"/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83568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175"/>
          <p:cNvGrpSpPr>
            <a:grpSpLocks noChangeAspect="1"/>
          </p:cNvGrpSpPr>
          <p:nvPr/>
        </p:nvGrpSpPr>
        <p:grpSpPr bwMode="auto">
          <a:xfrm>
            <a:off x="4254948" y="3232424"/>
            <a:ext cx="3699802" cy="1448524"/>
            <a:chOff x="2283" y="1486"/>
            <a:chExt cx="3111" cy="1218"/>
          </a:xfrm>
          <a:solidFill>
            <a:schemeClr val="tx1">
              <a:alpha val="5000"/>
            </a:schemeClr>
          </a:solidFill>
        </p:grpSpPr>
        <p:sp>
          <p:nvSpPr>
            <p:cNvPr id="67" name="Oval 176"/>
            <p:cNvSpPr>
              <a:spLocks noChangeArrowheads="1"/>
            </p:cNvSpPr>
            <p:nvPr/>
          </p:nvSpPr>
          <p:spPr bwMode="auto">
            <a:xfrm>
              <a:off x="4393" y="2320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177"/>
            <p:cNvSpPr>
              <a:spLocks noChangeArrowheads="1"/>
            </p:cNvSpPr>
            <p:nvPr/>
          </p:nvSpPr>
          <p:spPr bwMode="auto">
            <a:xfrm>
              <a:off x="4705" y="1758"/>
              <a:ext cx="64" cy="6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178"/>
            <p:cNvSpPr>
              <a:spLocks noChangeArrowheads="1"/>
            </p:cNvSpPr>
            <p:nvPr/>
          </p:nvSpPr>
          <p:spPr bwMode="auto">
            <a:xfrm>
              <a:off x="5068" y="2192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179"/>
            <p:cNvSpPr>
              <a:spLocks noChangeArrowheads="1"/>
            </p:cNvSpPr>
            <p:nvPr/>
          </p:nvSpPr>
          <p:spPr bwMode="auto">
            <a:xfrm>
              <a:off x="5184" y="2313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80"/>
            <p:cNvSpPr>
              <a:spLocks/>
            </p:cNvSpPr>
            <p:nvPr/>
          </p:nvSpPr>
          <p:spPr bwMode="auto">
            <a:xfrm>
              <a:off x="4485" y="1486"/>
              <a:ext cx="540" cy="893"/>
            </a:xfrm>
            <a:custGeom>
              <a:avLst/>
              <a:gdLst>
                <a:gd name="T0" fmla="*/ 214 w 228"/>
                <a:gd name="T1" fmla="*/ 376 h 377"/>
                <a:gd name="T2" fmla="*/ 16 w 228"/>
                <a:gd name="T3" fmla="*/ 178 h 377"/>
                <a:gd name="T4" fmla="*/ 61 w 228"/>
                <a:gd name="T5" fmla="*/ 35 h 377"/>
                <a:gd name="T6" fmla="*/ 182 w 228"/>
                <a:gd name="T7" fmla="*/ 49 h 377"/>
                <a:gd name="T8" fmla="*/ 175 w 228"/>
                <a:gd name="T9" fmla="*/ 123 h 377"/>
                <a:gd name="T10" fmla="*/ 108 w 228"/>
                <a:gd name="T11" fmla="*/ 138 h 377"/>
                <a:gd name="T12" fmla="*/ 116 w 228"/>
                <a:gd name="T13" fmla="*/ 124 h 377"/>
                <a:gd name="T14" fmla="*/ 170 w 228"/>
                <a:gd name="T15" fmla="*/ 100 h 377"/>
                <a:gd name="T16" fmla="*/ 153 w 228"/>
                <a:gd name="T17" fmla="*/ 37 h 377"/>
                <a:gd name="T18" fmla="*/ 46 w 228"/>
                <a:gd name="T19" fmla="*/ 74 h 377"/>
                <a:gd name="T20" fmla="*/ 104 w 228"/>
                <a:gd name="T21" fmla="*/ 305 h 377"/>
                <a:gd name="T22" fmla="*/ 218 w 228"/>
                <a:gd name="T23" fmla="*/ 361 h 377"/>
                <a:gd name="T24" fmla="*/ 214 w 228"/>
                <a:gd name="T25" fmla="*/ 37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377">
                  <a:moveTo>
                    <a:pt x="214" y="376"/>
                  </a:moveTo>
                  <a:cubicBezTo>
                    <a:pt x="117" y="362"/>
                    <a:pt x="33" y="278"/>
                    <a:pt x="16" y="178"/>
                  </a:cubicBezTo>
                  <a:cubicBezTo>
                    <a:pt x="7" y="126"/>
                    <a:pt x="18" y="69"/>
                    <a:pt x="61" y="35"/>
                  </a:cubicBezTo>
                  <a:cubicBezTo>
                    <a:pt x="96" y="6"/>
                    <a:pt x="160" y="0"/>
                    <a:pt x="182" y="49"/>
                  </a:cubicBezTo>
                  <a:cubicBezTo>
                    <a:pt x="193" y="72"/>
                    <a:pt x="191" y="102"/>
                    <a:pt x="175" y="123"/>
                  </a:cubicBezTo>
                  <a:cubicBezTo>
                    <a:pt x="159" y="143"/>
                    <a:pt x="131" y="150"/>
                    <a:pt x="108" y="138"/>
                  </a:cubicBezTo>
                  <a:cubicBezTo>
                    <a:pt x="99" y="133"/>
                    <a:pt x="107" y="119"/>
                    <a:pt x="116" y="124"/>
                  </a:cubicBezTo>
                  <a:cubicBezTo>
                    <a:pt x="137" y="135"/>
                    <a:pt x="162" y="123"/>
                    <a:pt x="170" y="100"/>
                  </a:cubicBezTo>
                  <a:cubicBezTo>
                    <a:pt x="178" y="79"/>
                    <a:pt x="172" y="50"/>
                    <a:pt x="153" y="37"/>
                  </a:cubicBezTo>
                  <a:cubicBezTo>
                    <a:pt x="116" y="12"/>
                    <a:pt x="67" y="41"/>
                    <a:pt x="46" y="74"/>
                  </a:cubicBezTo>
                  <a:cubicBezTo>
                    <a:pt x="0" y="149"/>
                    <a:pt x="46" y="252"/>
                    <a:pt x="104" y="305"/>
                  </a:cubicBezTo>
                  <a:cubicBezTo>
                    <a:pt x="136" y="335"/>
                    <a:pt x="175" y="354"/>
                    <a:pt x="218" y="361"/>
                  </a:cubicBezTo>
                  <a:cubicBezTo>
                    <a:pt x="228" y="362"/>
                    <a:pt x="224" y="377"/>
                    <a:pt x="21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81"/>
            <p:cNvSpPr>
              <a:spLocks/>
            </p:cNvSpPr>
            <p:nvPr/>
          </p:nvSpPr>
          <p:spPr bwMode="auto">
            <a:xfrm>
              <a:off x="4928" y="2102"/>
              <a:ext cx="466" cy="377"/>
            </a:xfrm>
            <a:custGeom>
              <a:avLst/>
              <a:gdLst>
                <a:gd name="T0" fmla="*/ 120 w 197"/>
                <a:gd name="T1" fmla="*/ 94 h 159"/>
                <a:gd name="T2" fmla="*/ 171 w 197"/>
                <a:gd name="T3" fmla="*/ 76 h 159"/>
                <a:gd name="T4" fmla="*/ 194 w 197"/>
                <a:gd name="T5" fmla="*/ 111 h 159"/>
                <a:gd name="T6" fmla="*/ 158 w 197"/>
                <a:gd name="T7" fmla="*/ 149 h 159"/>
                <a:gd name="T8" fmla="*/ 100 w 197"/>
                <a:gd name="T9" fmla="*/ 156 h 159"/>
                <a:gd name="T10" fmla="*/ 10 w 197"/>
                <a:gd name="T11" fmla="*/ 87 h 159"/>
                <a:gd name="T12" fmla="*/ 65 w 197"/>
                <a:gd name="T13" fmla="*/ 4 h 159"/>
                <a:gd name="T14" fmla="*/ 106 w 197"/>
                <a:gd name="T15" fmla="*/ 24 h 159"/>
                <a:gd name="T16" fmla="*/ 76 w 197"/>
                <a:gd name="T17" fmla="*/ 59 h 159"/>
                <a:gd name="T18" fmla="*/ 76 w 197"/>
                <a:gd name="T19" fmla="*/ 43 h 159"/>
                <a:gd name="T20" fmla="*/ 86 w 197"/>
                <a:gd name="T21" fmla="*/ 21 h 159"/>
                <a:gd name="T22" fmla="*/ 66 w 197"/>
                <a:gd name="T23" fmla="*/ 20 h 159"/>
                <a:gd name="T24" fmla="*/ 30 w 197"/>
                <a:gd name="T25" fmla="*/ 46 h 159"/>
                <a:gd name="T26" fmla="*/ 64 w 197"/>
                <a:gd name="T27" fmla="*/ 128 h 159"/>
                <a:gd name="T28" fmla="*/ 146 w 197"/>
                <a:gd name="T29" fmla="*/ 136 h 159"/>
                <a:gd name="T30" fmla="*/ 177 w 197"/>
                <a:gd name="T31" fmla="*/ 99 h 159"/>
                <a:gd name="T32" fmla="*/ 131 w 197"/>
                <a:gd name="T33" fmla="*/ 105 h 159"/>
                <a:gd name="T34" fmla="*/ 120 w 197"/>
                <a:gd name="T35" fmla="*/ 9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59">
                  <a:moveTo>
                    <a:pt x="120" y="94"/>
                  </a:moveTo>
                  <a:cubicBezTo>
                    <a:pt x="133" y="81"/>
                    <a:pt x="151" y="70"/>
                    <a:pt x="171" y="76"/>
                  </a:cubicBezTo>
                  <a:cubicBezTo>
                    <a:pt x="185" y="80"/>
                    <a:pt x="197" y="94"/>
                    <a:pt x="194" y="111"/>
                  </a:cubicBezTo>
                  <a:cubicBezTo>
                    <a:pt x="191" y="130"/>
                    <a:pt x="173" y="142"/>
                    <a:pt x="158" y="149"/>
                  </a:cubicBezTo>
                  <a:cubicBezTo>
                    <a:pt x="139" y="157"/>
                    <a:pt x="120" y="159"/>
                    <a:pt x="100" y="156"/>
                  </a:cubicBezTo>
                  <a:cubicBezTo>
                    <a:pt x="63" y="152"/>
                    <a:pt x="21" y="127"/>
                    <a:pt x="10" y="87"/>
                  </a:cubicBezTo>
                  <a:cubicBezTo>
                    <a:pt x="0" y="48"/>
                    <a:pt x="28" y="12"/>
                    <a:pt x="65" y="4"/>
                  </a:cubicBezTo>
                  <a:cubicBezTo>
                    <a:pt x="81" y="0"/>
                    <a:pt x="102" y="5"/>
                    <a:pt x="106" y="24"/>
                  </a:cubicBezTo>
                  <a:cubicBezTo>
                    <a:pt x="110" y="44"/>
                    <a:pt x="93" y="57"/>
                    <a:pt x="76" y="59"/>
                  </a:cubicBezTo>
                  <a:cubicBezTo>
                    <a:pt x="66" y="60"/>
                    <a:pt x="66" y="44"/>
                    <a:pt x="76" y="43"/>
                  </a:cubicBezTo>
                  <a:cubicBezTo>
                    <a:pt x="86" y="42"/>
                    <a:pt x="98" y="29"/>
                    <a:pt x="86" y="21"/>
                  </a:cubicBezTo>
                  <a:cubicBezTo>
                    <a:pt x="81" y="17"/>
                    <a:pt x="72" y="18"/>
                    <a:pt x="66" y="20"/>
                  </a:cubicBezTo>
                  <a:cubicBezTo>
                    <a:pt x="52" y="24"/>
                    <a:pt x="37" y="33"/>
                    <a:pt x="30" y="46"/>
                  </a:cubicBezTo>
                  <a:cubicBezTo>
                    <a:pt x="11" y="78"/>
                    <a:pt x="37" y="113"/>
                    <a:pt x="64" y="128"/>
                  </a:cubicBezTo>
                  <a:cubicBezTo>
                    <a:pt x="88" y="142"/>
                    <a:pt x="119" y="146"/>
                    <a:pt x="146" y="136"/>
                  </a:cubicBezTo>
                  <a:cubicBezTo>
                    <a:pt x="158" y="132"/>
                    <a:pt x="187" y="117"/>
                    <a:pt x="177" y="99"/>
                  </a:cubicBezTo>
                  <a:cubicBezTo>
                    <a:pt x="166" y="80"/>
                    <a:pt x="142" y="95"/>
                    <a:pt x="131" y="105"/>
                  </a:cubicBezTo>
                  <a:cubicBezTo>
                    <a:pt x="124" y="112"/>
                    <a:pt x="113" y="101"/>
                    <a:pt x="12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82"/>
            <p:cNvSpPr>
              <a:spLocks/>
            </p:cNvSpPr>
            <p:nvPr/>
          </p:nvSpPr>
          <p:spPr bwMode="auto">
            <a:xfrm>
              <a:off x="4277" y="2201"/>
              <a:ext cx="731" cy="278"/>
            </a:xfrm>
            <a:custGeom>
              <a:avLst/>
              <a:gdLst>
                <a:gd name="T0" fmla="*/ 293 w 309"/>
                <a:gd name="T1" fmla="*/ 112 h 117"/>
                <a:gd name="T2" fmla="*/ 168 w 309"/>
                <a:gd name="T3" fmla="*/ 75 h 117"/>
                <a:gd name="T4" fmla="*/ 55 w 309"/>
                <a:gd name="T5" fmla="*/ 107 h 117"/>
                <a:gd name="T6" fmla="*/ 5 w 309"/>
                <a:gd name="T7" fmla="*/ 48 h 117"/>
                <a:gd name="T8" fmla="*/ 75 w 309"/>
                <a:gd name="T9" fmla="*/ 11 h 117"/>
                <a:gd name="T10" fmla="*/ 66 w 309"/>
                <a:gd name="T11" fmla="*/ 75 h 117"/>
                <a:gd name="T12" fmla="*/ 66 w 309"/>
                <a:gd name="T13" fmla="*/ 59 h 117"/>
                <a:gd name="T14" fmla="*/ 79 w 309"/>
                <a:gd name="T15" fmla="*/ 36 h 117"/>
                <a:gd name="T16" fmla="*/ 50 w 309"/>
                <a:gd name="T17" fmla="*/ 24 h 117"/>
                <a:gd name="T18" fmla="*/ 20 w 309"/>
                <a:gd name="T19" fmla="*/ 61 h 117"/>
                <a:gd name="T20" fmla="*/ 108 w 309"/>
                <a:gd name="T21" fmla="*/ 82 h 117"/>
                <a:gd name="T22" fmla="*/ 206 w 309"/>
                <a:gd name="T23" fmla="*/ 58 h 117"/>
                <a:gd name="T24" fmla="*/ 301 w 309"/>
                <a:gd name="T25" fmla="*/ 98 h 117"/>
                <a:gd name="T26" fmla="*/ 293 w 309"/>
                <a:gd name="T27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117">
                  <a:moveTo>
                    <a:pt x="293" y="112"/>
                  </a:moveTo>
                  <a:cubicBezTo>
                    <a:pt x="255" y="90"/>
                    <a:pt x="213" y="65"/>
                    <a:pt x="168" y="75"/>
                  </a:cubicBezTo>
                  <a:cubicBezTo>
                    <a:pt x="130" y="84"/>
                    <a:pt x="96" y="113"/>
                    <a:pt x="55" y="107"/>
                  </a:cubicBezTo>
                  <a:cubicBezTo>
                    <a:pt x="26" y="103"/>
                    <a:pt x="0" y="80"/>
                    <a:pt x="5" y="48"/>
                  </a:cubicBezTo>
                  <a:cubicBezTo>
                    <a:pt x="9" y="16"/>
                    <a:pt x="48" y="0"/>
                    <a:pt x="75" y="11"/>
                  </a:cubicBezTo>
                  <a:cubicBezTo>
                    <a:pt x="107" y="24"/>
                    <a:pt x="101" y="72"/>
                    <a:pt x="66" y="75"/>
                  </a:cubicBezTo>
                  <a:cubicBezTo>
                    <a:pt x="57" y="76"/>
                    <a:pt x="57" y="60"/>
                    <a:pt x="66" y="59"/>
                  </a:cubicBezTo>
                  <a:cubicBezTo>
                    <a:pt x="78" y="58"/>
                    <a:pt x="84" y="46"/>
                    <a:pt x="79" y="36"/>
                  </a:cubicBezTo>
                  <a:cubicBezTo>
                    <a:pt x="74" y="24"/>
                    <a:pt x="61" y="22"/>
                    <a:pt x="50" y="24"/>
                  </a:cubicBezTo>
                  <a:cubicBezTo>
                    <a:pt x="32" y="27"/>
                    <a:pt x="16" y="41"/>
                    <a:pt x="20" y="61"/>
                  </a:cubicBezTo>
                  <a:cubicBezTo>
                    <a:pt x="27" y="103"/>
                    <a:pt x="82" y="92"/>
                    <a:pt x="108" y="82"/>
                  </a:cubicBezTo>
                  <a:cubicBezTo>
                    <a:pt x="140" y="68"/>
                    <a:pt x="170" y="53"/>
                    <a:pt x="206" y="58"/>
                  </a:cubicBezTo>
                  <a:cubicBezTo>
                    <a:pt x="240" y="63"/>
                    <a:pt x="271" y="81"/>
                    <a:pt x="301" y="98"/>
                  </a:cubicBezTo>
                  <a:cubicBezTo>
                    <a:pt x="309" y="103"/>
                    <a:pt x="301" y="117"/>
                    <a:pt x="293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83"/>
            <p:cNvSpPr>
              <a:spLocks/>
            </p:cNvSpPr>
            <p:nvPr/>
          </p:nvSpPr>
          <p:spPr bwMode="auto">
            <a:xfrm>
              <a:off x="4895" y="2090"/>
              <a:ext cx="116" cy="166"/>
            </a:xfrm>
            <a:custGeom>
              <a:avLst/>
              <a:gdLst>
                <a:gd name="T0" fmla="*/ 42 w 49"/>
                <a:gd name="T1" fmla="*/ 14 h 70"/>
                <a:gd name="T2" fmla="*/ 12 w 49"/>
                <a:gd name="T3" fmla="*/ 63 h 70"/>
                <a:gd name="T4" fmla="*/ 1 w 49"/>
                <a:gd name="T5" fmla="*/ 60 h 70"/>
                <a:gd name="T6" fmla="*/ 39 w 49"/>
                <a:gd name="T7" fmla="*/ 2 h 70"/>
                <a:gd name="T8" fmla="*/ 42 w 49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42" y="14"/>
                  </a:moveTo>
                  <a:cubicBezTo>
                    <a:pt x="24" y="19"/>
                    <a:pt x="14" y="45"/>
                    <a:pt x="12" y="63"/>
                  </a:cubicBezTo>
                  <a:cubicBezTo>
                    <a:pt x="11" y="70"/>
                    <a:pt x="0" y="67"/>
                    <a:pt x="1" y="60"/>
                  </a:cubicBezTo>
                  <a:cubicBezTo>
                    <a:pt x="4" y="38"/>
                    <a:pt x="16" y="9"/>
                    <a:pt x="39" y="2"/>
                  </a:cubicBezTo>
                  <a:cubicBezTo>
                    <a:pt x="46" y="0"/>
                    <a:pt x="49" y="11"/>
                    <a:pt x="4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84"/>
            <p:cNvSpPr>
              <a:spLocks/>
            </p:cNvSpPr>
            <p:nvPr/>
          </p:nvSpPr>
          <p:spPr bwMode="auto">
            <a:xfrm>
              <a:off x="4511" y="2028"/>
              <a:ext cx="192" cy="280"/>
            </a:xfrm>
            <a:custGeom>
              <a:avLst/>
              <a:gdLst>
                <a:gd name="T0" fmla="*/ 14 w 81"/>
                <a:gd name="T1" fmla="*/ 7 h 118"/>
                <a:gd name="T2" fmla="*/ 76 w 81"/>
                <a:gd name="T3" fmla="*/ 104 h 118"/>
                <a:gd name="T4" fmla="*/ 68 w 81"/>
                <a:gd name="T5" fmla="*/ 113 h 118"/>
                <a:gd name="T6" fmla="*/ 3 w 81"/>
                <a:gd name="T7" fmla="*/ 10 h 118"/>
                <a:gd name="T8" fmla="*/ 14 w 81"/>
                <a:gd name="T9" fmla="*/ 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18">
                  <a:moveTo>
                    <a:pt x="14" y="7"/>
                  </a:moveTo>
                  <a:cubicBezTo>
                    <a:pt x="26" y="45"/>
                    <a:pt x="48" y="78"/>
                    <a:pt x="76" y="104"/>
                  </a:cubicBezTo>
                  <a:cubicBezTo>
                    <a:pt x="81" y="109"/>
                    <a:pt x="73" y="118"/>
                    <a:pt x="68" y="113"/>
                  </a:cubicBezTo>
                  <a:cubicBezTo>
                    <a:pt x="38" y="85"/>
                    <a:pt x="16" y="50"/>
                    <a:pt x="3" y="10"/>
                  </a:cubicBezTo>
                  <a:cubicBezTo>
                    <a:pt x="0" y="3"/>
                    <a:pt x="11" y="0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85"/>
            <p:cNvSpPr>
              <a:spLocks/>
            </p:cNvSpPr>
            <p:nvPr/>
          </p:nvSpPr>
          <p:spPr bwMode="auto">
            <a:xfrm>
              <a:off x="4807" y="1671"/>
              <a:ext cx="192" cy="210"/>
            </a:xfrm>
            <a:custGeom>
              <a:avLst/>
              <a:gdLst>
                <a:gd name="T0" fmla="*/ 73 w 81"/>
                <a:gd name="T1" fmla="*/ 8 h 89"/>
                <a:gd name="T2" fmla="*/ 7 w 81"/>
                <a:gd name="T3" fmla="*/ 88 h 89"/>
                <a:gd name="T4" fmla="*/ 7 w 81"/>
                <a:gd name="T5" fmla="*/ 76 h 89"/>
                <a:gd name="T6" fmla="*/ 62 w 81"/>
                <a:gd name="T7" fmla="*/ 11 h 89"/>
                <a:gd name="T8" fmla="*/ 73 w 81"/>
                <a:gd name="T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9">
                  <a:moveTo>
                    <a:pt x="73" y="8"/>
                  </a:moveTo>
                  <a:cubicBezTo>
                    <a:pt x="81" y="51"/>
                    <a:pt x="50" y="89"/>
                    <a:pt x="7" y="88"/>
                  </a:cubicBezTo>
                  <a:cubicBezTo>
                    <a:pt x="0" y="88"/>
                    <a:pt x="0" y="76"/>
                    <a:pt x="7" y="76"/>
                  </a:cubicBezTo>
                  <a:cubicBezTo>
                    <a:pt x="42" y="77"/>
                    <a:pt x="68" y="47"/>
                    <a:pt x="62" y="11"/>
                  </a:cubicBezTo>
                  <a:cubicBezTo>
                    <a:pt x="60" y="3"/>
                    <a:pt x="71" y="0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86"/>
            <p:cNvSpPr>
              <a:spLocks/>
            </p:cNvSpPr>
            <p:nvPr/>
          </p:nvSpPr>
          <p:spPr bwMode="auto">
            <a:xfrm>
              <a:off x="4248" y="2341"/>
              <a:ext cx="45" cy="81"/>
            </a:xfrm>
            <a:custGeom>
              <a:avLst/>
              <a:gdLst>
                <a:gd name="T0" fmla="*/ 11 w 19"/>
                <a:gd name="T1" fmla="*/ 8 h 34"/>
                <a:gd name="T2" fmla="*/ 15 w 19"/>
                <a:gd name="T3" fmla="*/ 22 h 34"/>
                <a:gd name="T4" fmla="*/ 5 w 19"/>
                <a:gd name="T5" fmla="*/ 28 h 34"/>
                <a:gd name="T6" fmla="*/ 0 w 19"/>
                <a:gd name="T7" fmla="*/ 8 h 34"/>
                <a:gd name="T8" fmla="*/ 11 w 19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11" y="8"/>
                  </a:moveTo>
                  <a:cubicBezTo>
                    <a:pt x="11" y="13"/>
                    <a:pt x="12" y="18"/>
                    <a:pt x="15" y="22"/>
                  </a:cubicBezTo>
                  <a:cubicBezTo>
                    <a:pt x="19" y="28"/>
                    <a:pt x="9" y="34"/>
                    <a:pt x="5" y="28"/>
                  </a:cubicBezTo>
                  <a:cubicBezTo>
                    <a:pt x="2" y="22"/>
                    <a:pt x="0" y="15"/>
                    <a:pt x="0" y="8"/>
                  </a:cubicBezTo>
                  <a:cubicBezTo>
                    <a:pt x="0" y="0"/>
                    <a:pt x="11" y="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87"/>
            <p:cNvSpPr>
              <a:spLocks/>
            </p:cNvSpPr>
            <p:nvPr/>
          </p:nvSpPr>
          <p:spPr bwMode="auto">
            <a:xfrm>
              <a:off x="4566" y="1652"/>
              <a:ext cx="149" cy="464"/>
            </a:xfrm>
            <a:custGeom>
              <a:avLst/>
              <a:gdLst>
                <a:gd name="T0" fmla="*/ 46 w 63"/>
                <a:gd name="T1" fmla="*/ 12 h 196"/>
                <a:gd name="T2" fmla="*/ 60 w 63"/>
                <a:gd name="T3" fmla="*/ 183 h 196"/>
                <a:gd name="T4" fmla="*/ 50 w 63"/>
                <a:gd name="T5" fmla="*/ 189 h 196"/>
                <a:gd name="T6" fmla="*/ 36 w 63"/>
                <a:gd name="T7" fmla="*/ 6 h 196"/>
                <a:gd name="T8" fmla="*/ 46 w 63"/>
                <a:gd name="T9" fmla="*/ 1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96">
                  <a:moveTo>
                    <a:pt x="46" y="12"/>
                  </a:moveTo>
                  <a:cubicBezTo>
                    <a:pt x="13" y="66"/>
                    <a:pt x="33" y="131"/>
                    <a:pt x="60" y="183"/>
                  </a:cubicBezTo>
                  <a:cubicBezTo>
                    <a:pt x="63" y="190"/>
                    <a:pt x="53" y="196"/>
                    <a:pt x="50" y="189"/>
                  </a:cubicBezTo>
                  <a:cubicBezTo>
                    <a:pt x="21" y="133"/>
                    <a:pt x="0" y="64"/>
                    <a:pt x="36" y="6"/>
                  </a:cubicBezTo>
                  <a:cubicBezTo>
                    <a:pt x="40" y="0"/>
                    <a:pt x="50" y="6"/>
                    <a:pt x="4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188"/>
            <p:cNvSpPr>
              <a:spLocks noChangeArrowheads="1"/>
            </p:cNvSpPr>
            <p:nvPr/>
          </p:nvSpPr>
          <p:spPr bwMode="auto">
            <a:xfrm>
              <a:off x="3221" y="2320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189"/>
            <p:cNvSpPr>
              <a:spLocks noChangeArrowheads="1"/>
            </p:cNvSpPr>
            <p:nvPr/>
          </p:nvSpPr>
          <p:spPr bwMode="auto">
            <a:xfrm>
              <a:off x="2908" y="1758"/>
              <a:ext cx="64" cy="6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Oval 190"/>
            <p:cNvSpPr>
              <a:spLocks noChangeArrowheads="1"/>
            </p:cNvSpPr>
            <p:nvPr/>
          </p:nvSpPr>
          <p:spPr bwMode="auto">
            <a:xfrm>
              <a:off x="2546" y="2192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Oval 191"/>
            <p:cNvSpPr>
              <a:spLocks noChangeArrowheads="1"/>
            </p:cNvSpPr>
            <p:nvPr/>
          </p:nvSpPr>
          <p:spPr bwMode="auto">
            <a:xfrm>
              <a:off x="2430" y="2313"/>
              <a:ext cx="64" cy="6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92"/>
            <p:cNvSpPr>
              <a:spLocks/>
            </p:cNvSpPr>
            <p:nvPr/>
          </p:nvSpPr>
          <p:spPr bwMode="auto">
            <a:xfrm>
              <a:off x="2653" y="1486"/>
              <a:ext cx="539" cy="893"/>
            </a:xfrm>
            <a:custGeom>
              <a:avLst/>
              <a:gdLst>
                <a:gd name="T0" fmla="*/ 14 w 228"/>
                <a:gd name="T1" fmla="*/ 376 h 377"/>
                <a:gd name="T2" fmla="*/ 212 w 228"/>
                <a:gd name="T3" fmla="*/ 178 h 377"/>
                <a:gd name="T4" fmla="*/ 167 w 228"/>
                <a:gd name="T5" fmla="*/ 35 h 377"/>
                <a:gd name="T6" fmla="*/ 46 w 228"/>
                <a:gd name="T7" fmla="*/ 49 h 377"/>
                <a:gd name="T8" fmla="*/ 53 w 228"/>
                <a:gd name="T9" fmla="*/ 123 h 377"/>
                <a:gd name="T10" fmla="*/ 120 w 228"/>
                <a:gd name="T11" fmla="*/ 138 h 377"/>
                <a:gd name="T12" fmla="*/ 112 w 228"/>
                <a:gd name="T13" fmla="*/ 124 h 377"/>
                <a:gd name="T14" fmla="*/ 58 w 228"/>
                <a:gd name="T15" fmla="*/ 100 h 377"/>
                <a:gd name="T16" fmla="*/ 75 w 228"/>
                <a:gd name="T17" fmla="*/ 37 h 377"/>
                <a:gd name="T18" fmla="*/ 182 w 228"/>
                <a:gd name="T19" fmla="*/ 74 h 377"/>
                <a:gd name="T20" fmla="*/ 124 w 228"/>
                <a:gd name="T21" fmla="*/ 305 h 377"/>
                <a:gd name="T22" fmla="*/ 10 w 228"/>
                <a:gd name="T23" fmla="*/ 361 h 377"/>
                <a:gd name="T24" fmla="*/ 14 w 228"/>
                <a:gd name="T25" fmla="*/ 376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377">
                  <a:moveTo>
                    <a:pt x="14" y="376"/>
                  </a:moveTo>
                  <a:cubicBezTo>
                    <a:pt x="111" y="362"/>
                    <a:pt x="195" y="278"/>
                    <a:pt x="212" y="178"/>
                  </a:cubicBezTo>
                  <a:cubicBezTo>
                    <a:pt x="221" y="126"/>
                    <a:pt x="210" y="69"/>
                    <a:pt x="167" y="35"/>
                  </a:cubicBezTo>
                  <a:cubicBezTo>
                    <a:pt x="132" y="6"/>
                    <a:pt x="68" y="0"/>
                    <a:pt x="46" y="49"/>
                  </a:cubicBezTo>
                  <a:cubicBezTo>
                    <a:pt x="35" y="72"/>
                    <a:pt x="37" y="102"/>
                    <a:pt x="53" y="123"/>
                  </a:cubicBezTo>
                  <a:cubicBezTo>
                    <a:pt x="69" y="143"/>
                    <a:pt x="97" y="150"/>
                    <a:pt x="120" y="138"/>
                  </a:cubicBezTo>
                  <a:cubicBezTo>
                    <a:pt x="129" y="133"/>
                    <a:pt x="121" y="119"/>
                    <a:pt x="112" y="124"/>
                  </a:cubicBezTo>
                  <a:cubicBezTo>
                    <a:pt x="91" y="135"/>
                    <a:pt x="66" y="123"/>
                    <a:pt x="58" y="100"/>
                  </a:cubicBezTo>
                  <a:cubicBezTo>
                    <a:pt x="50" y="79"/>
                    <a:pt x="56" y="50"/>
                    <a:pt x="75" y="37"/>
                  </a:cubicBezTo>
                  <a:cubicBezTo>
                    <a:pt x="112" y="12"/>
                    <a:pt x="161" y="41"/>
                    <a:pt x="182" y="74"/>
                  </a:cubicBezTo>
                  <a:cubicBezTo>
                    <a:pt x="228" y="149"/>
                    <a:pt x="182" y="252"/>
                    <a:pt x="124" y="305"/>
                  </a:cubicBezTo>
                  <a:cubicBezTo>
                    <a:pt x="92" y="335"/>
                    <a:pt x="53" y="354"/>
                    <a:pt x="10" y="361"/>
                  </a:cubicBezTo>
                  <a:cubicBezTo>
                    <a:pt x="0" y="362"/>
                    <a:pt x="4" y="377"/>
                    <a:pt x="1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93"/>
            <p:cNvSpPr>
              <a:spLocks/>
            </p:cNvSpPr>
            <p:nvPr/>
          </p:nvSpPr>
          <p:spPr bwMode="auto">
            <a:xfrm>
              <a:off x="2283" y="2102"/>
              <a:ext cx="467" cy="377"/>
            </a:xfrm>
            <a:custGeom>
              <a:avLst/>
              <a:gdLst>
                <a:gd name="T0" fmla="*/ 77 w 197"/>
                <a:gd name="T1" fmla="*/ 94 h 159"/>
                <a:gd name="T2" fmla="*/ 26 w 197"/>
                <a:gd name="T3" fmla="*/ 76 h 159"/>
                <a:gd name="T4" fmla="*/ 3 w 197"/>
                <a:gd name="T5" fmla="*/ 111 h 159"/>
                <a:gd name="T6" fmla="*/ 39 w 197"/>
                <a:gd name="T7" fmla="*/ 149 h 159"/>
                <a:gd name="T8" fmla="*/ 97 w 197"/>
                <a:gd name="T9" fmla="*/ 156 h 159"/>
                <a:gd name="T10" fmla="*/ 187 w 197"/>
                <a:gd name="T11" fmla="*/ 87 h 159"/>
                <a:gd name="T12" fmla="*/ 132 w 197"/>
                <a:gd name="T13" fmla="*/ 4 h 159"/>
                <a:gd name="T14" fmla="*/ 91 w 197"/>
                <a:gd name="T15" fmla="*/ 24 h 159"/>
                <a:gd name="T16" fmla="*/ 121 w 197"/>
                <a:gd name="T17" fmla="*/ 59 h 159"/>
                <a:gd name="T18" fmla="*/ 121 w 197"/>
                <a:gd name="T19" fmla="*/ 43 h 159"/>
                <a:gd name="T20" fmla="*/ 111 w 197"/>
                <a:gd name="T21" fmla="*/ 21 h 159"/>
                <a:gd name="T22" fmla="*/ 131 w 197"/>
                <a:gd name="T23" fmla="*/ 20 h 159"/>
                <a:gd name="T24" fmla="*/ 167 w 197"/>
                <a:gd name="T25" fmla="*/ 46 h 159"/>
                <a:gd name="T26" fmla="*/ 133 w 197"/>
                <a:gd name="T27" fmla="*/ 128 h 159"/>
                <a:gd name="T28" fmla="*/ 51 w 197"/>
                <a:gd name="T29" fmla="*/ 136 h 159"/>
                <a:gd name="T30" fmla="*/ 20 w 197"/>
                <a:gd name="T31" fmla="*/ 99 h 159"/>
                <a:gd name="T32" fmla="*/ 66 w 197"/>
                <a:gd name="T33" fmla="*/ 105 h 159"/>
                <a:gd name="T34" fmla="*/ 77 w 197"/>
                <a:gd name="T35" fmla="*/ 9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59">
                  <a:moveTo>
                    <a:pt x="77" y="94"/>
                  </a:moveTo>
                  <a:cubicBezTo>
                    <a:pt x="64" y="81"/>
                    <a:pt x="46" y="70"/>
                    <a:pt x="26" y="76"/>
                  </a:cubicBezTo>
                  <a:cubicBezTo>
                    <a:pt x="12" y="80"/>
                    <a:pt x="0" y="94"/>
                    <a:pt x="3" y="111"/>
                  </a:cubicBezTo>
                  <a:cubicBezTo>
                    <a:pt x="6" y="130"/>
                    <a:pt x="24" y="142"/>
                    <a:pt x="39" y="149"/>
                  </a:cubicBezTo>
                  <a:cubicBezTo>
                    <a:pt x="58" y="157"/>
                    <a:pt x="77" y="159"/>
                    <a:pt x="97" y="156"/>
                  </a:cubicBezTo>
                  <a:cubicBezTo>
                    <a:pt x="134" y="152"/>
                    <a:pt x="176" y="127"/>
                    <a:pt x="187" y="87"/>
                  </a:cubicBezTo>
                  <a:cubicBezTo>
                    <a:pt x="197" y="48"/>
                    <a:pt x="169" y="12"/>
                    <a:pt x="132" y="4"/>
                  </a:cubicBezTo>
                  <a:cubicBezTo>
                    <a:pt x="116" y="0"/>
                    <a:pt x="95" y="5"/>
                    <a:pt x="91" y="24"/>
                  </a:cubicBezTo>
                  <a:cubicBezTo>
                    <a:pt x="87" y="44"/>
                    <a:pt x="104" y="57"/>
                    <a:pt x="121" y="59"/>
                  </a:cubicBezTo>
                  <a:cubicBezTo>
                    <a:pt x="131" y="60"/>
                    <a:pt x="131" y="44"/>
                    <a:pt x="121" y="43"/>
                  </a:cubicBezTo>
                  <a:cubicBezTo>
                    <a:pt x="111" y="42"/>
                    <a:pt x="99" y="29"/>
                    <a:pt x="111" y="21"/>
                  </a:cubicBezTo>
                  <a:cubicBezTo>
                    <a:pt x="116" y="17"/>
                    <a:pt x="125" y="18"/>
                    <a:pt x="131" y="20"/>
                  </a:cubicBezTo>
                  <a:cubicBezTo>
                    <a:pt x="145" y="24"/>
                    <a:pt x="160" y="33"/>
                    <a:pt x="167" y="46"/>
                  </a:cubicBezTo>
                  <a:cubicBezTo>
                    <a:pt x="186" y="78"/>
                    <a:pt x="160" y="113"/>
                    <a:pt x="133" y="128"/>
                  </a:cubicBezTo>
                  <a:cubicBezTo>
                    <a:pt x="109" y="142"/>
                    <a:pt x="78" y="146"/>
                    <a:pt x="51" y="136"/>
                  </a:cubicBezTo>
                  <a:cubicBezTo>
                    <a:pt x="39" y="132"/>
                    <a:pt x="10" y="117"/>
                    <a:pt x="20" y="99"/>
                  </a:cubicBezTo>
                  <a:cubicBezTo>
                    <a:pt x="31" y="80"/>
                    <a:pt x="55" y="95"/>
                    <a:pt x="66" y="105"/>
                  </a:cubicBezTo>
                  <a:cubicBezTo>
                    <a:pt x="73" y="112"/>
                    <a:pt x="84" y="101"/>
                    <a:pt x="77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94"/>
            <p:cNvSpPr>
              <a:spLocks/>
            </p:cNvSpPr>
            <p:nvPr/>
          </p:nvSpPr>
          <p:spPr bwMode="auto">
            <a:xfrm>
              <a:off x="2669" y="2201"/>
              <a:ext cx="732" cy="278"/>
            </a:xfrm>
            <a:custGeom>
              <a:avLst/>
              <a:gdLst>
                <a:gd name="T0" fmla="*/ 16 w 309"/>
                <a:gd name="T1" fmla="*/ 112 h 117"/>
                <a:gd name="T2" fmla="*/ 141 w 309"/>
                <a:gd name="T3" fmla="*/ 75 h 117"/>
                <a:gd name="T4" fmla="*/ 254 w 309"/>
                <a:gd name="T5" fmla="*/ 107 h 117"/>
                <a:gd name="T6" fmla="*/ 304 w 309"/>
                <a:gd name="T7" fmla="*/ 48 h 117"/>
                <a:gd name="T8" fmla="*/ 234 w 309"/>
                <a:gd name="T9" fmla="*/ 11 h 117"/>
                <a:gd name="T10" fmla="*/ 243 w 309"/>
                <a:gd name="T11" fmla="*/ 75 h 117"/>
                <a:gd name="T12" fmla="*/ 243 w 309"/>
                <a:gd name="T13" fmla="*/ 59 h 117"/>
                <a:gd name="T14" fmla="*/ 230 w 309"/>
                <a:gd name="T15" fmla="*/ 36 h 117"/>
                <a:gd name="T16" fmla="*/ 259 w 309"/>
                <a:gd name="T17" fmla="*/ 24 h 117"/>
                <a:gd name="T18" fmla="*/ 289 w 309"/>
                <a:gd name="T19" fmla="*/ 61 h 117"/>
                <a:gd name="T20" fmla="*/ 201 w 309"/>
                <a:gd name="T21" fmla="*/ 82 h 117"/>
                <a:gd name="T22" fmla="*/ 103 w 309"/>
                <a:gd name="T23" fmla="*/ 58 h 117"/>
                <a:gd name="T24" fmla="*/ 8 w 309"/>
                <a:gd name="T25" fmla="*/ 98 h 117"/>
                <a:gd name="T26" fmla="*/ 16 w 309"/>
                <a:gd name="T27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117">
                  <a:moveTo>
                    <a:pt x="16" y="112"/>
                  </a:moveTo>
                  <a:cubicBezTo>
                    <a:pt x="54" y="90"/>
                    <a:pt x="96" y="65"/>
                    <a:pt x="141" y="75"/>
                  </a:cubicBezTo>
                  <a:cubicBezTo>
                    <a:pt x="179" y="84"/>
                    <a:pt x="213" y="113"/>
                    <a:pt x="254" y="107"/>
                  </a:cubicBezTo>
                  <a:cubicBezTo>
                    <a:pt x="283" y="103"/>
                    <a:pt x="309" y="80"/>
                    <a:pt x="304" y="48"/>
                  </a:cubicBezTo>
                  <a:cubicBezTo>
                    <a:pt x="300" y="16"/>
                    <a:pt x="261" y="0"/>
                    <a:pt x="234" y="11"/>
                  </a:cubicBezTo>
                  <a:cubicBezTo>
                    <a:pt x="202" y="24"/>
                    <a:pt x="208" y="72"/>
                    <a:pt x="243" y="75"/>
                  </a:cubicBezTo>
                  <a:cubicBezTo>
                    <a:pt x="252" y="76"/>
                    <a:pt x="252" y="60"/>
                    <a:pt x="243" y="59"/>
                  </a:cubicBezTo>
                  <a:cubicBezTo>
                    <a:pt x="231" y="58"/>
                    <a:pt x="225" y="46"/>
                    <a:pt x="230" y="36"/>
                  </a:cubicBezTo>
                  <a:cubicBezTo>
                    <a:pt x="235" y="24"/>
                    <a:pt x="248" y="22"/>
                    <a:pt x="259" y="24"/>
                  </a:cubicBezTo>
                  <a:cubicBezTo>
                    <a:pt x="277" y="27"/>
                    <a:pt x="293" y="41"/>
                    <a:pt x="289" y="61"/>
                  </a:cubicBezTo>
                  <a:cubicBezTo>
                    <a:pt x="282" y="103"/>
                    <a:pt x="227" y="92"/>
                    <a:pt x="201" y="82"/>
                  </a:cubicBezTo>
                  <a:cubicBezTo>
                    <a:pt x="169" y="68"/>
                    <a:pt x="139" y="53"/>
                    <a:pt x="103" y="58"/>
                  </a:cubicBezTo>
                  <a:cubicBezTo>
                    <a:pt x="69" y="63"/>
                    <a:pt x="38" y="81"/>
                    <a:pt x="8" y="98"/>
                  </a:cubicBezTo>
                  <a:cubicBezTo>
                    <a:pt x="0" y="103"/>
                    <a:pt x="8" y="117"/>
                    <a:pt x="16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95"/>
            <p:cNvSpPr>
              <a:spLocks/>
            </p:cNvSpPr>
            <p:nvPr/>
          </p:nvSpPr>
          <p:spPr bwMode="auto">
            <a:xfrm>
              <a:off x="2667" y="2090"/>
              <a:ext cx="116" cy="166"/>
            </a:xfrm>
            <a:custGeom>
              <a:avLst/>
              <a:gdLst>
                <a:gd name="T0" fmla="*/ 7 w 49"/>
                <a:gd name="T1" fmla="*/ 14 h 70"/>
                <a:gd name="T2" fmla="*/ 37 w 49"/>
                <a:gd name="T3" fmla="*/ 63 h 70"/>
                <a:gd name="T4" fmla="*/ 48 w 49"/>
                <a:gd name="T5" fmla="*/ 60 h 70"/>
                <a:gd name="T6" fmla="*/ 10 w 49"/>
                <a:gd name="T7" fmla="*/ 2 h 70"/>
                <a:gd name="T8" fmla="*/ 7 w 49"/>
                <a:gd name="T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7" y="14"/>
                  </a:moveTo>
                  <a:cubicBezTo>
                    <a:pt x="25" y="19"/>
                    <a:pt x="35" y="45"/>
                    <a:pt x="37" y="63"/>
                  </a:cubicBezTo>
                  <a:cubicBezTo>
                    <a:pt x="38" y="70"/>
                    <a:pt x="49" y="67"/>
                    <a:pt x="48" y="60"/>
                  </a:cubicBezTo>
                  <a:cubicBezTo>
                    <a:pt x="45" y="38"/>
                    <a:pt x="33" y="9"/>
                    <a:pt x="10" y="2"/>
                  </a:cubicBezTo>
                  <a:cubicBezTo>
                    <a:pt x="3" y="0"/>
                    <a:pt x="0" y="11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96"/>
            <p:cNvSpPr>
              <a:spLocks/>
            </p:cNvSpPr>
            <p:nvPr/>
          </p:nvSpPr>
          <p:spPr bwMode="auto">
            <a:xfrm>
              <a:off x="2975" y="2028"/>
              <a:ext cx="191" cy="280"/>
            </a:xfrm>
            <a:custGeom>
              <a:avLst/>
              <a:gdLst>
                <a:gd name="T0" fmla="*/ 67 w 81"/>
                <a:gd name="T1" fmla="*/ 7 h 118"/>
                <a:gd name="T2" fmla="*/ 5 w 81"/>
                <a:gd name="T3" fmla="*/ 104 h 118"/>
                <a:gd name="T4" fmla="*/ 13 w 81"/>
                <a:gd name="T5" fmla="*/ 113 h 118"/>
                <a:gd name="T6" fmla="*/ 78 w 81"/>
                <a:gd name="T7" fmla="*/ 10 h 118"/>
                <a:gd name="T8" fmla="*/ 67 w 81"/>
                <a:gd name="T9" fmla="*/ 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18">
                  <a:moveTo>
                    <a:pt x="67" y="7"/>
                  </a:moveTo>
                  <a:cubicBezTo>
                    <a:pt x="55" y="45"/>
                    <a:pt x="33" y="78"/>
                    <a:pt x="5" y="104"/>
                  </a:cubicBezTo>
                  <a:cubicBezTo>
                    <a:pt x="0" y="109"/>
                    <a:pt x="8" y="118"/>
                    <a:pt x="13" y="113"/>
                  </a:cubicBezTo>
                  <a:cubicBezTo>
                    <a:pt x="43" y="85"/>
                    <a:pt x="65" y="50"/>
                    <a:pt x="78" y="10"/>
                  </a:cubicBezTo>
                  <a:cubicBezTo>
                    <a:pt x="81" y="3"/>
                    <a:pt x="70" y="0"/>
                    <a:pt x="6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97"/>
            <p:cNvSpPr>
              <a:spLocks/>
            </p:cNvSpPr>
            <p:nvPr/>
          </p:nvSpPr>
          <p:spPr bwMode="auto">
            <a:xfrm>
              <a:off x="2679" y="1671"/>
              <a:ext cx="191" cy="210"/>
            </a:xfrm>
            <a:custGeom>
              <a:avLst/>
              <a:gdLst>
                <a:gd name="T0" fmla="*/ 8 w 81"/>
                <a:gd name="T1" fmla="*/ 8 h 89"/>
                <a:gd name="T2" fmla="*/ 74 w 81"/>
                <a:gd name="T3" fmla="*/ 88 h 89"/>
                <a:gd name="T4" fmla="*/ 74 w 81"/>
                <a:gd name="T5" fmla="*/ 76 h 89"/>
                <a:gd name="T6" fmla="*/ 19 w 81"/>
                <a:gd name="T7" fmla="*/ 11 h 89"/>
                <a:gd name="T8" fmla="*/ 8 w 81"/>
                <a:gd name="T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9">
                  <a:moveTo>
                    <a:pt x="8" y="8"/>
                  </a:moveTo>
                  <a:cubicBezTo>
                    <a:pt x="0" y="51"/>
                    <a:pt x="31" y="89"/>
                    <a:pt x="74" y="88"/>
                  </a:cubicBezTo>
                  <a:cubicBezTo>
                    <a:pt x="81" y="88"/>
                    <a:pt x="81" y="76"/>
                    <a:pt x="74" y="76"/>
                  </a:cubicBezTo>
                  <a:cubicBezTo>
                    <a:pt x="39" y="77"/>
                    <a:pt x="13" y="47"/>
                    <a:pt x="19" y="11"/>
                  </a:cubicBezTo>
                  <a:cubicBezTo>
                    <a:pt x="21" y="3"/>
                    <a:pt x="10" y="0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98"/>
            <p:cNvSpPr>
              <a:spLocks/>
            </p:cNvSpPr>
            <p:nvPr/>
          </p:nvSpPr>
          <p:spPr bwMode="auto">
            <a:xfrm>
              <a:off x="3384" y="2341"/>
              <a:ext cx="45" cy="81"/>
            </a:xfrm>
            <a:custGeom>
              <a:avLst/>
              <a:gdLst>
                <a:gd name="T0" fmla="*/ 8 w 19"/>
                <a:gd name="T1" fmla="*/ 8 h 34"/>
                <a:gd name="T2" fmla="*/ 4 w 19"/>
                <a:gd name="T3" fmla="*/ 22 h 34"/>
                <a:gd name="T4" fmla="*/ 14 w 19"/>
                <a:gd name="T5" fmla="*/ 28 h 34"/>
                <a:gd name="T6" fmla="*/ 19 w 19"/>
                <a:gd name="T7" fmla="*/ 8 h 34"/>
                <a:gd name="T8" fmla="*/ 8 w 19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8" y="8"/>
                  </a:moveTo>
                  <a:cubicBezTo>
                    <a:pt x="8" y="13"/>
                    <a:pt x="7" y="18"/>
                    <a:pt x="4" y="22"/>
                  </a:cubicBezTo>
                  <a:cubicBezTo>
                    <a:pt x="0" y="28"/>
                    <a:pt x="10" y="34"/>
                    <a:pt x="14" y="28"/>
                  </a:cubicBezTo>
                  <a:cubicBezTo>
                    <a:pt x="17" y="22"/>
                    <a:pt x="19" y="15"/>
                    <a:pt x="19" y="8"/>
                  </a:cubicBezTo>
                  <a:cubicBezTo>
                    <a:pt x="19" y="0"/>
                    <a:pt x="8" y="0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99"/>
            <p:cNvSpPr>
              <a:spLocks/>
            </p:cNvSpPr>
            <p:nvPr/>
          </p:nvSpPr>
          <p:spPr bwMode="auto">
            <a:xfrm>
              <a:off x="2963" y="1652"/>
              <a:ext cx="149" cy="464"/>
            </a:xfrm>
            <a:custGeom>
              <a:avLst/>
              <a:gdLst>
                <a:gd name="T0" fmla="*/ 17 w 63"/>
                <a:gd name="T1" fmla="*/ 12 h 196"/>
                <a:gd name="T2" fmla="*/ 3 w 63"/>
                <a:gd name="T3" fmla="*/ 183 h 196"/>
                <a:gd name="T4" fmla="*/ 13 w 63"/>
                <a:gd name="T5" fmla="*/ 189 h 196"/>
                <a:gd name="T6" fmla="*/ 27 w 63"/>
                <a:gd name="T7" fmla="*/ 6 h 196"/>
                <a:gd name="T8" fmla="*/ 17 w 63"/>
                <a:gd name="T9" fmla="*/ 1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96">
                  <a:moveTo>
                    <a:pt x="17" y="12"/>
                  </a:moveTo>
                  <a:cubicBezTo>
                    <a:pt x="50" y="66"/>
                    <a:pt x="30" y="131"/>
                    <a:pt x="3" y="183"/>
                  </a:cubicBezTo>
                  <a:cubicBezTo>
                    <a:pt x="0" y="190"/>
                    <a:pt x="10" y="196"/>
                    <a:pt x="13" y="189"/>
                  </a:cubicBezTo>
                  <a:cubicBezTo>
                    <a:pt x="42" y="133"/>
                    <a:pt x="63" y="64"/>
                    <a:pt x="27" y="6"/>
                  </a:cubicBezTo>
                  <a:cubicBezTo>
                    <a:pt x="23" y="0"/>
                    <a:pt x="13" y="6"/>
                    <a:pt x="17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03"/>
            <p:cNvSpPr>
              <a:spLocks/>
            </p:cNvSpPr>
            <p:nvPr/>
          </p:nvSpPr>
          <p:spPr bwMode="auto">
            <a:xfrm>
              <a:off x="2560" y="2555"/>
              <a:ext cx="490" cy="149"/>
            </a:xfrm>
            <a:custGeom>
              <a:avLst/>
              <a:gdLst>
                <a:gd name="T0" fmla="*/ 202 w 207"/>
                <a:gd name="T1" fmla="*/ 28 h 63"/>
                <a:gd name="T2" fmla="*/ 106 w 207"/>
                <a:gd name="T3" fmla="*/ 12 h 63"/>
                <a:gd name="T4" fmla="*/ 60 w 207"/>
                <a:gd name="T5" fmla="*/ 39 h 63"/>
                <a:gd name="T6" fmla="*/ 28 w 207"/>
                <a:gd name="T7" fmla="*/ 44 h 63"/>
                <a:gd name="T8" fmla="*/ 19 w 207"/>
                <a:gd name="T9" fmla="*/ 34 h 63"/>
                <a:gd name="T10" fmla="*/ 32 w 207"/>
                <a:gd name="T11" fmla="*/ 22 h 63"/>
                <a:gd name="T12" fmla="*/ 41 w 207"/>
                <a:gd name="T13" fmla="*/ 14 h 63"/>
                <a:gd name="T14" fmla="*/ 5 w 207"/>
                <a:gd name="T15" fmla="*/ 20 h 63"/>
                <a:gd name="T16" fmla="*/ 27 w 207"/>
                <a:gd name="T17" fmla="*/ 56 h 63"/>
                <a:gd name="T18" fmla="*/ 91 w 207"/>
                <a:gd name="T19" fmla="*/ 33 h 63"/>
                <a:gd name="T20" fmla="*/ 193 w 207"/>
                <a:gd name="T21" fmla="*/ 36 h 63"/>
                <a:gd name="T22" fmla="*/ 202 w 207"/>
                <a:gd name="T2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63">
                  <a:moveTo>
                    <a:pt x="202" y="28"/>
                  </a:moveTo>
                  <a:cubicBezTo>
                    <a:pt x="175" y="4"/>
                    <a:pt x="139" y="0"/>
                    <a:pt x="106" y="12"/>
                  </a:cubicBezTo>
                  <a:cubicBezTo>
                    <a:pt x="89" y="19"/>
                    <a:pt x="75" y="30"/>
                    <a:pt x="60" y="39"/>
                  </a:cubicBezTo>
                  <a:cubicBezTo>
                    <a:pt x="51" y="44"/>
                    <a:pt x="39" y="49"/>
                    <a:pt x="28" y="44"/>
                  </a:cubicBezTo>
                  <a:cubicBezTo>
                    <a:pt x="23" y="43"/>
                    <a:pt x="20" y="39"/>
                    <a:pt x="19" y="34"/>
                  </a:cubicBezTo>
                  <a:cubicBezTo>
                    <a:pt x="16" y="26"/>
                    <a:pt x="23" y="12"/>
                    <a:pt x="32" y="22"/>
                  </a:cubicBezTo>
                  <a:cubicBezTo>
                    <a:pt x="37" y="28"/>
                    <a:pt x="46" y="19"/>
                    <a:pt x="41" y="14"/>
                  </a:cubicBezTo>
                  <a:cubicBezTo>
                    <a:pt x="30" y="3"/>
                    <a:pt x="10" y="6"/>
                    <a:pt x="5" y="20"/>
                  </a:cubicBezTo>
                  <a:cubicBezTo>
                    <a:pt x="0" y="35"/>
                    <a:pt x="13" y="53"/>
                    <a:pt x="27" y="56"/>
                  </a:cubicBezTo>
                  <a:cubicBezTo>
                    <a:pt x="52" y="63"/>
                    <a:pt x="71" y="45"/>
                    <a:pt x="91" y="33"/>
                  </a:cubicBezTo>
                  <a:cubicBezTo>
                    <a:pt x="123" y="13"/>
                    <a:pt x="164" y="10"/>
                    <a:pt x="193" y="36"/>
                  </a:cubicBezTo>
                  <a:cubicBezTo>
                    <a:pt x="199" y="41"/>
                    <a:pt x="207" y="33"/>
                    <a:pt x="20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04"/>
            <p:cNvSpPr>
              <a:spLocks/>
            </p:cNvSpPr>
            <p:nvPr/>
          </p:nvSpPr>
          <p:spPr bwMode="auto">
            <a:xfrm>
              <a:off x="2766" y="2609"/>
              <a:ext cx="225" cy="81"/>
            </a:xfrm>
            <a:custGeom>
              <a:avLst/>
              <a:gdLst>
                <a:gd name="T0" fmla="*/ 90 w 95"/>
                <a:gd name="T1" fmla="*/ 12 h 34"/>
                <a:gd name="T2" fmla="*/ 3 w 95"/>
                <a:gd name="T3" fmla="*/ 25 h 34"/>
                <a:gd name="T4" fmla="*/ 9 w 95"/>
                <a:gd name="T5" fmla="*/ 30 h 34"/>
                <a:gd name="T6" fmla="*/ 88 w 95"/>
                <a:gd name="T7" fmla="*/ 19 h 34"/>
                <a:gd name="T8" fmla="*/ 90 w 95"/>
                <a:gd name="T9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4">
                  <a:moveTo>
                    <a:pt x="90" y="12"/>
                  </a:moveTo>
                  <a:cubicBezTo>
                    <a:pt x="59" y="0"/>
                    <a:pt x="28" y="2"/>
                    <a:pt x="3" y="25"/>
                  </a:cubicBezTo>
                  <a:cubicBezTo>
                    <a:pt x="0" y="28"/>
                    <a:pt x="5" y="34"/>
                    <a:pt x="9" y="30"/>
                  </a:cubicBezTo>
                  <a:cubicBezTo>
                    <a:pt x="32" y="9"/>
                    <a:pt x="60" y="9"/>
                    <a:pt x="88" y="19"/>
                  </a:cubicBezTo>
                  <a:cubicBezTo>
                    <a:pt x="93" y="21"/>
                    <a:pt x="95" y="13"/>
                    <a:pt x="9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205"/>
            <p:cNvSpPr>
              <a:spLocks noChangeArrowheads="1"/>
            </p:cNvSpPr>
            <p:nvPr/>
          </p:nvSpPr>
          <p:spPr bwMode="auto">
            <a:xfrm>
              <a:off x="2544" y="2441"/>
              <a:ext cx="2585" cy="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06"/>
            <p:cNvSpPr>
              <a:spLocks/>
            </p:cNvSpPr>
            <p:nvPr/>
          </p:nvSpPr>
          <p:spPr bwMode="auto">
            <a:xfrm>
              <a:off x="4675" y="2555"/>
              <a:ext cx="490" cy="149"/>
            </a:xfrm>
            <a:custGeom>
              <a:avLst/>
              <a:gdLst>
                <a:gd name="T0" fmla="*/ 5 w 207"/>
                <a:gd name="T1" fmla="*/ 28 h 63"/>
                <a:gd name="T2" fmla="*/ 101 w 207"/>
                <a:gd name="T3" fmla="*/ 12 h 63"/>
                <a:gd name="T4" fmla="*/ 147 w 207"/>
                <a:gd name="T5" fmla="*/ 39 h 63"/>
                <a:gd name="T6" fmla="*/ 179 w 207"/>
                <a:gd name="T7" fmla="*/ 44 h 63"/>
                <a:gd name="T8" fmla="*/ 188 w 207"/>
                <a:gd name="T9" fmla="*/ 34 h 63"/>
                <a:gd name="T10" fmla="*/ 175 w 207"/>
                <a:gd name="T11" fmla="*/ 22 h 63"/>
                <a:gd name="T12" fmla="*/ 166 w 207"/>
                <a:gd name="T13" fmla="*/ 14 h 63"/>
                <a:gd name="T14" fmla="*/ 202 w 207"/>
                <a:gd name="T15" fmla="*/ 20 h 63"/>
                <a:gd name="T16" fmla="*/ 180 w 207"/>
                <a:gd name="T17" fmla="*/ 56 h 63"/>
                <a:gd name="T18" fmla="*/ 116 w 207"/>
                <a:gd name="T19" fmla="*/ 33 h 63"/>
                <a:gd name="T20" fmla="*/ 14 w 207"/>
                <a:gd name="T21" fmla="*/ 36 h 63"/>
                <a:gd name="T22" fmla="*/ 5 w 207"/>
                <a:gd name="T2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63">
                  <a:moveTo>
                    <a:pt x="5" y="28"/>
                  </a:moveTo>
                  <a:cubicBezTo>
                    <a:pt x="32" y="4"/>
                    <a:pt x="68" y="0"/>
                    <a:pt x="101" y="12"/>
                  </a:cubicBezTo>
                  <a:cubicBezTo>
                    <a:pt x="118" y="19"/>
                    <a:pt x="131" y="30"/>
                    <a:pt x="147" y="39"/>
                  </a:cubicBezTo>
                  <a:cubicBezTo>
                    <a:pt x="156" y="44"/>
                    <a:pt x="168" y="49"/>
                    <a:pt x="179" y="44"/>
                  </a:cubicBezTo>
                  <a:cubicBezTo>
                    <a:pt x="183" y="43"/>
                    <a:pt x="186" y="39"/>
                    <a:pt x="188" y="34"/>
                  </a:cubicBezTo>
                  <a:cubicBezTo>
                    <a:pt x="191" y="26"/>
                    <a:pt x="184" y="12"/>
                    <a:pt x="175" y="22"/>
                  </a:cubicBezTo>
                  <a:cubicBezTo>
                    <a:pt x="169" y="28"/>
                    <a:pt x="161" y="19"/>
                    <a:pt x="166" y="14"/>
                  </a:cubicBezTo>
                  <a:cubicBezTo>
                    <a:pt x="176" y="3"/>
                    <a:pt x="197" y="6"/>
                    <a:pt x="202" y="20"/>
                  </a:cubicBezTo>
                  <a:cubicBezTo>
                    <a:pt x="207" y="35"/>
                    <a:pt x="194" y="53"/>
                    <a:pt x="180" y="56"/>
                  </a:cubicBezTo>
                  <a:cubicBezTo>
                    <a:pt x="154" y="63"/>
                    <a:pt x="136" y="45"/>
                    <a:pt x="116" y="33"/>
                  </a:cubicBezTo>
                  <a:cubicBezTo>
                    <a:pt x="84" y="13"/>
                    <a:pt x="43" y="10"/>
                    <a:pt x="14" y="36"/>
                  </a:cubicBezTo>
                  <a:cubicBezTo>
                    <a:pt x="8" y="41"/>
                    <a:pt x="0" y="33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07"/>
            <p:cNvSpPr>
              <a:spLocks/>
            </p:cNvSpPr>
            <p:nvPr/>
          </p:nvSpPr>
          <p:spPr bwMode="auto">
            <a:xfrm>
              <a:off x="4734" y="2609"/>
              <a:ext cx="225" cy="81"/>
            </a:xfrm>
            <a:custGeom>
              <a:avLst/>
              <a:gdLst>
                <a:gd name="T0" fmla="*/ 5 w 95"/>
                <a:gd name="T1" fmla="*/ 12 h 34"/>
                <a:gd name="T2" fmla="*/ 91 w 95"/>
                <a:gd name="T3" fmla="*/ 25 h 34"/>
                <a:gd name="T4" fmla="*/ 86 w 95"/>
                <a:gd name="T5" fmla="*/ 30 h 34"/>
                <a:gd name="T6" fmla="*/ 7 w 95"/>
                <a:gd name="T7" fmla="*/ 19 h 34"/>
                <a:gd name="T8" fmla="*/ 5 w 95"/>
                <a:gd name="T9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4">
                  <a:moveTo>
                    <a:pt x="5" y="12"/>
                  </a:moveTo>
                  <a:cubicBezTo>
                    <a:pt x="35" y="0"/>
                    <a:pt x="67" y="2"/>
                    <a:pt x="91" y="25"/>
                  </a:cubicBezTo>
                  <a:cubicBezTo>
                    <a:pt x="95" y="28"/>
                    <a:pt x="90" y="34"/>
                    <a:pt x="86" y="30"/>
                  </a:cubicBezTo>
                  <a:cubicBezTo>
                    <a:pt x="63" y="9"/>
                    <a:pt x="35" y="9"/>
                    <a:pt x="7" y="19"/>
                  </a:cubicBezTo>
                  <a:cubicBezTo>
                    <a:pt x="2" y="21"/>
                    <a:pt x="0" y="13"/>
                    <a:pt x="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Award Infographic</a:t>
            </a:r>
            <a:endParaRPr lang="en-US" dirty="0"/>
          </a:p>
        </p:txBody>
      </p:sp>
      <p:grpSp>
        <p:nvGrpSpPr>
          <p:cNvPr id="30" name="Group 29"/>
          <p:cNvGrpSpPr/>
          <p:nvPr/>
        </p:nvGrpSpPr>
        <p:grpSpPr>
          <a:xfrm>
            <a:off x="5321300" y="2109063"/>
            <a:ext cx="1549400" cy="3390716"/>
            <a:chOff x="5321300" y="2109063"/>
            <a:chExt cx="1549400" cy="3390716"/>
          </a:xfrm>
        </p:grpSpPr>
        <p:pic>
          <p:nvPicPr>
            <p:cNvPr id="125" name="Picture 12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515759" y="4402013"/>
              <a:ext cx="1138782" cy="1056749"/>
            </a:xfrm>
            <a:prstGeom prst="rect">
              <a:avLst/>
            </a:prstGeom>
          </p:spPr>
        </p:pic>
        <p:grpSp>
          <p:nvGrpSpPr>
            <p:cNvPr id="3" name="Group 18"/>
            <p:cNvGrpSpPr>
              <a:grpSpLocks noChangeAspect="1"/>
            </p:cNvGrpSpPr>
            <p:nvPr/>
          </p:nvGrpSpPr>
          <p:grpSpPr bwMode="auto">
            <a:xfrm>
              <a:off x="5321300" y="2109063"/>
              <a:ext cx="1549400" cy="2260600"/>
              <a:chOff x="2191" y="126"/>
              <a:chExt cx="976" cy="1424"/>
            </a:xfrm>
          </p:grpSpPr>
          <p:sp>
            <p:nvSpPr>
              <p:cNvPr id="4" name="Rectangle 19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276" cy="9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20"/>
              <p:cNvSpPr>
                <a:spLocks/>
              </p:cNvSpPr>
              <p:nvPr/>
            </p:nvSpPr>
            <p:spPr bwMode="auto">
              <a:xfrm>
                <a:off x="2370" y="126"/>
                <a:ext cx="620" cy="653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21"/>
              <p:cNvSpPr>
                <a:spLocks noEditPoints="1"/>
              </p:cNvSpPr>
              <p:nvPr/>
            </p:nvSpPr>
            <p:spPr bwMode="auto">
              <a:xfrm>
                <a:off x="2191" y="157"/>
                <a:ext cx="431" cy="532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224"/>
                      <a:pt x="181" y="224"/>
                      <a:pt x="181" y="224"/>
                    </a:cubicBez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22"/>
              <p:cNvSpPr>
                <a:spLocks noEditPoints="1"/>
              </p:cNvSpPr>
              <p:nvPr/>
            </p:nvSpPr>
            <p:spPr bwMode="auto">
              <a:xfrm>
                <a:off x="2738" y="157"/>
                <a:ext cx="429" cy="532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6"/>
                      <a:pt x="24" y="196"/>
                      <a:pt x="24" y="19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23"/>
              <p:cNvSpPr>
                <a:spLocks noChangeArrowheads="1"/>
              </p:cNvSpPr>
              <p:nvPr/>
            </p:nvSpPr>
            <p:spPr bwMode="auto">
              <a:xfrm>
                <a:off x="2636" y="665"/>
                <a:ext cx="88" cy="503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24"/>
              <p:cNvSpPr>
                <a:spLocks/>
              </p:cNvSpPr>
              <p:nvPr/>
            </p:nvSpPr>
            <p:spPr bwMode="auto">
              <a:xfrm>
                <a:off x="2439" y="1133"/>
                <a:ext cx="482" cy="66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25"/>
              <p:cNvSpPr>
                <a:spLocks/>
              </p:cNvSpPr>
              <p:nvPr/>
            </p:nvSpPr>
            <p:spPr bwMode="auto">
              <a:xfrm>
                <a:off x="2370" y="126"/>
                <a:ext cx="306" cy="976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26"/>
              <p:cNvSpPr>
                <a:spLocks/>
              </p:cNvSpPr>
              <p:nvPr/>
            </p:nvSpPr>
            <p:spPr bwMode="auto">
              <a:xfrm>
                <a:off x="2439" y="1133"/>
                <a:ext cx="237" cy="66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Rectangle 27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159" cy="3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28"/>
              <p:cNvSpPr>
                <a:spLocks noChangeArrowheads="1"/>
              </p:cNvSpPr>
              <p:nvPr/>
            </p:nvSpPr>
            <p:spPr bwMode="auto">
              <a:xfrm>
                <a:off x="2377" y="1194"/>
                <a:ext cx="604" cy="29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Rectangle 29"/>
              <p:cNvSpPr>
                <a:spLocks noChangeArrowheads="1"/>
              </p:cNvSpPr>
              <p:nvPr/>
            </p:nvSpPr>
            <p:spPr bwMode="auto">
              <a:xfrm>
                <a:off x="2448" y="1265"/>
                <a:ext cx="462" cy="15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Rectangle 30"/>
              <p:cNvSpPr>
                <a:spLocks noChangeArrowheads="1"/>
              </p:cNvSpPr>
              <p:nvPr/>
            </p:nvSpPr>
            <p:spPr bwMode="auto">
              <a:xfrm>
                <a:off x="2353" y="1479"/>
                <a:ext cx="652" cy="71"/>
              </a:xfrm>
              <a:prstGeom prst="rect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3621592" y="2824798"/>
            <a:ext cx="1197390" cy="2883087"/>
            <a:chOff x="3621592" y="2824798"/>
            <a:chExt cx="1197390" cy="2883087"/>
          </a:xfrm>
        </p:grpSpPr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3635861" y="4741914"/>
              <a:ext cx="1138782" cy="793160"/>
            </a:xfrm>
            <a:prstGeom prst="rect">
              <a:avLst/>
            </a:prstGeom>
          </p:spPr>
        </p:pic>
        <p:grpSp>
          <p:nvGrpSpPr>
            <p:cNvPr id="16" name="Group 18"/>
            <p:cNvGrpSpPr>
              <a:grpSpLocks noChangeAspect="1"/>
            </p:cNvGrpSpPr>
            <p:nvPr/>
          </p:nvGrpSpPr>
          <p:grpSpPr bwMode="auto">
            <a:xfrm>
              <a:off x="3621592" y="2824798"/>
              <a:ext cx="1197390" cy="1747011"/>
              <a:chOff x="2191" y="126"/>
              <a:chExt cx="976" cy="1424"/>
            </a:xfrm>
          </p:grpSpPr>
          <p:sp>
            <p:nvSpPr>
              <p:cNvPr id="17" name="Rectangle 19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276" cy="95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20"/>
              <p:cNvSpPr>
                <a:spLocks/>
              </p:cNvSpPr>
              <p:nvPr/>
            </p:nvSpPr>
            <p:spPr bwMode="auto">
              <a:xfrm>
                <a:off x="2370" y="126"/>
                <a:ext cx="620" cy="653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21"/>
              <p:cNvSpPr>
                <a:spLocks noEditPoints="1"/>
              </p:cNvSpPr>
              <p:nvPr/>
            </p:nvSpPr>
            <p:spPr bwMode="auto">
              <a:xfrm>
                <a:off x="2191" y="157"/>
                <a:ext cx="431" cy="532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224"/>
                      <a:pt x="181" y="224"/>
                      <a:pt x="181" y="224"/>
                    </a:cubicBez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2"/>
              <p:cNvSpPr>
                <a:spLocks noEditPoints="1"/>
              </p:cNvSpPr>
              <p:nvPr/>
            </p:nvSpPr>
            <p:spPr bwMode="auto">
              <a:xfrm>
                <a:off x="2738" y="157"/>
                <a:ext cx="429" cy="532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6"/>
                      <a:pt x="24" y="196"/>
                      <a:pt x="24" y="19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Rectangle 23"/>
              <p:cNvSpPr>
                <a:spLocks noChangeArrowheads="1"/>
              </p:cNvSpPr>
              <p:nvPr/>
            </p:nvSpPr>
            <p:spPr bwMode="auto">
              <a:xfrm>
                <a:off x="2636" y="665"/>
                <a:ext cx="88" cy="503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4"/>
              <p:cNvSpPr>
                <a:spLocks/>
              </p:cNvSpPr>
              <p:nvPr/>
            </p:nvSpPr>
            <p:spPr bwMode="auto">
              <a:xfrm>
                <a:off x="2439" y="1133"/>
                <a:ext cx="482" cy="66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5"/>
              <p:cNvSpPr>
                <a:spLocks/>
              </p:cNvSpPr>
              <p:nvPr/>
            </p:nvSpPr>
            <p:spPr bwMode="auto">
              <a:xfrm>
                <a:off x="2370" y="126"/>
                <a:ext cx="306" cy="976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2439" y="1133"/>
                <a:ext cx="237" cy="66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7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159" cy="3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8"/>
              <p:cNvSpPr>
                <a:spLocks noChangeArrowheads="1"/>
              </p:cNvSpPr>
              <p:nvPr/>
            </p:nvSpPr>
            <p:spPr bwMode="auto">
              <a:xfrm>
                <a:off x="2377" y="1194"/>
                <a:ext cx="604" cy="297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29"/>
              <p:cNvSpPr>
                <a:spLocks noChangeArrowheads="1"/>
              </p:cNvSpPr>
              <p:nvPr/>
            </p:nvSpPr>
            <p:spPr bwMode="auto">
              <a:xfrm>
                <a:off x="2448" y="1265"/>
                <a:ext cx="462" cy="15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Rectangle 30"/>
              <p:cNvSpPr>
                <a:spLocks noChangeArrowheads="1"/>
              </p:cNvSpPr>
              <p:nvPr/>
            </p:nvSpPr>
            <p:spPr bwMode="auto">
              <a:xfrm>
                <a:off x="2353" y="1479"/>
                <a:ext cx="652" cy="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7311465" y="2824798"/>
            <a:ext cx="1197390" cy="2883087"/>
            <a:chOff x="7311465" y="2824798"/>
            <a:chExt cx="1197390" cy="2883087"/>
          </a:xfrm>
        </p:grpSpPr>
        <p:pic>
          <p:nvPicPr>
            <p:cNvPr id="126" name="Picture 12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344137" y="4741914"/>
              <a:ext cx="1138782" cy="793160"/>
            </a:xfrm>
            <a:prstGeom prst="rect">
              <a:avLst/>
            </a:prstGeom>
          </p:spPr>
        </p:pic>
        <p:grpSp>
          <p:nvGrpSpPr>
            <p:cNvPr id="42" name="Group 18"/>
            <p:cNvGrpSpPr>
              <a:grpSpLocks noChangeAspect="1"/>
            </p:cNvGrpSpPr>
            <p:nvPr/>
          </p:nvGrpSpPr>
          <p:grpSpPr bwMode="auto">
            <a:xfrm>
              <a:off x="7311465" y="2824798"/>
              <a:ext cx="1197390" cy="1747011"/>
              <a:chOff x="2191" y="126"/>
              <a:chExt cx="976" cy="1424"/>
            </a:xfrm>
          </p:grpSpPr>
          <p:sp>
            <p:nvSpPr>
              <p:cNvPr id="43" name="Rectangle 19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276" cy="95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0"/>
              <p:cNvSpPr>
                <a:spLocks/>
              </p:cNvSpPr>
              <p:nvPr/>
            </p:nvSpPr>
            <p:spPr bwMode="auto">
              <a:xfrm>
                <a:off x="2370" y="126"/>
                <a:ext cx="620" cy="653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1"/>
              <p:cNvSpPr>
                <a:spLocks noEditPoints="1"/>
              </p:cNvSpPr>
              <p:nvPr/>
            </p:nvSpPr>
            <p:spPr bwMode="auto">
              <a:xfrm>
                <a:off x="2191" y="157"/>
                <a:ext cx="431" cy="532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81" y="224"/>
                      <a:pt x="181" y="224"/>
                      <a:pt x="181" y="224"/>
                    </a:cubicBez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2"/>
              <p:cNvSpPr>
                <a:spLocks noEditPoints="1"/>
              </p:cNvSpPr>
              <p:nvPr/>
            </p:nvSpPr>
            <p:spPr bwMode="auto">
              <a:xfrm>
                <a:off x="2738" y="157"/>
                <a:ext cx="429" cy="532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196"/>
                      <a:pt x="24" y="196"/>
                      <a:pt x="24" y="1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Rectangle 23"/>
              <p:cNvSpPr>
                <a:spLocks noChangeArrowheads="1"/>
              </p:cNvSpPr>
              <p:nvPr/>
            </p:nvSpPr>
            <p:spPr bwMode="auto">
              <a:xfrm>
                <a:off x="2636" y="665"/>
                <a:ext cx="88" cy="503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4"/>
              <p:cNvSpPr>
                <a:spLocks/>
              </p:cNvSpPr>
              <p:nvPr/>
            </p:nvSpPr>
            <p:spPr bwMode="auto">
              <a:xfrm>
                <a:off x="2439" y="1133"/>
                <a:ext cx="482" cy="66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"/>
              <p:cNvSpPr>
                <a:spLocks/>
              </p:cNvSpPr>
              <p:nvPr/>
            </p:nvSpPr>
            <p:spPr bwMode="auto">
              <a:xfrm>
                <a:off x="2370" y="126"/>
                <a:ext cx="306" cy="976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6"/>
              <p:cNvSpPr>
                <a:spLocks/>
              </p:cNvSpPr>
              <p:nvPr/>
            </p:nvSpPr>
            <p:spPr bwMode="auto">
              <a:xfrm>
                <a:off x="2439" y="1133"/>
                <a:ext cx="237" cy="66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27"/>
              <p:cNvSpPr>
                <a:spLocks noChangeArrowheads="1"/>
              </p:cNvSpPr>
              <p:nvPr/>
            </p:nvSpPr>
            <p:spPr bwMode="auto">
              <a:xfrm>
                <a:off x="2541" y="1102"/>
                <a:ext cx="159" cy="3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Rectangle 28"/>
              <p:cNvSpPr>
                <a:spLocks noChangeArrowheads="1"/>
              </p:cNvSpPr>
              <p:nvPr/>
            </p:nvSpPr>
            <p:spPr bwMode="auto">
              <a:xfrm>
                <a:off x="2377" y="1194"/>
                <a:ext cx="604" cy="297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Rectangle 29"/>
              <p:cNvSpPr>
                <a:spLocks noChangeArrowheads="1"/>
              </p:cNvSpPr>
              <p:nvPr/>
            </p:nvSpPr>
            <p:spPr bwMode="auto">
              <a:xfrm>
                <a:off x="2448" y="1265"/>
                <a:ext cx="462" cy="15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Rectangle 30"/>
              <p:cNvSpPr>
                <a:spLocks noChangeArrowheads="1"/>
              </p:cNvSpPr>
              <p:nvPr/>
            </p:nvSpPr>
            <p:spPr bwMode="auto">
              <a:xfrm>
                <a:off x="2353" y="1479"/>
                <a:ext cx="652" cy="71"/>
              </a:xfrm>
              <a:prstGeom prst="rect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4" name="Group 33"/>
          <p:cNvGrpSpPr/>
          <p:nvPr/>
        </p:nvGrpSpPr>
        <p:grpSpPr>
          <a:xfrm>
            <a:off x="7840230" y="4844311"/>
            <a:ext cx="3207875" cy="1064093"/>
            <a:chOff x="7840230" y="4844311"/>
            <a:chExt cx="3207875" cy="1064093"/>
          </a:xfrm>
        </p:grpSpPr>
        <p:sp>
          <p:nvSpPr>
            <p:cNvPr id="55" name="TextBox 54"/>
            <p:cNvSpPr txBox="1"/>
            <p:nvPr/>
          </p:nvSpPr>
          <p:spPr>
            <a:xfrm>
              <a:off x="7840231" y="5372873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6" name="Title 4"/>
            <p:cNvSpPr txBox="1">
              <a:spLocks/>
            </p:cNvSpPr>
            <p:nvPr/>
          </p:nvSpPr>
          <p:spPr>
            <a:xfrm>
              <a:off x="7840230" y="4844311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Option 03</a:t>
              </a:r>
              <a:endParaRPr lang="en-US" sz="2000" dirty="0"/>
            </a:p>
          </p:txBody>
        </p:sp>
        <p:cxnSp>
          <p:nvCxnSpPr>
            <p:cNvPr id="57" name="Straight Connector 56"/>
            <p:cNvCxnSpPr/>
            <p:nvPr/>
          </p:nvCxnSpPr>
          <p:spPr>
            <a:xfrm>
              <a:off x="7944537" y="529823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/>
          <p:cNvGrpSpPr/>
          <p:nvPr/>
        </p:nvGrpSpPr>
        <p:grpSpPr>
          <a:xfrm>
            <a:off x="1089503" y="4844311"/>
            <a:ext cx="3207875" cy="1064093"/>
            <a:chOff x="1089503" y="4844311"/>
            <a:chExt cx="3207875" cy="1064093"/>
          </a:xfrm>
        </p:grpSpPr>
        <p:sp>
          <p:nvSpPr>
            <p:cNvPr id="58" name="TextBox 57"/>
            <p:cNvSpPr txBox="1"/>
            <p:nvPr/>
          </p:nvSpPr>
          <p:spPr>
            <a:xfrm>
              <a:off x="1089504" y="5372873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59" name="Title 4"/>
            <p:cNvSpPr txBox="1">
              <a:spLocks/>
            </p:cNvSpPr>
            <p:nvPr/>
          </p:nvSpPr>
          <p:spPr>
            <a:xfrm>
              <a:off x="1089503" y="4844311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Option 02</a:t>
              </a:r>
              <a:endParaRPr lang="en-US" sz="2000" dirty="0"/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3554469" y="5298230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>
            <a:off x="4835097" y="4680948"/>
            <a:ext cx="2512960" cy="1285692"/>
            <a:chOff x="4835097" y="4680948"/>
            <a:chExt cx="2512960" cy="1285692"/>
          </a:xfrm>
        </p:grpSpPr>
        <p:sp>
          <p:nvSpPr>
            <p:cNvPr id="61" name="TextBox 60"/>
            <p:cNvSpPr txBox="1"/>
            <p:nvPr/>
          </p:nvSpPr>
          <p:spPr>
            <a:xfrm>
              <a:off x="4835098" y="5209510"/>
              <a:ext cx="251295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62" name="Title 4"/>
            <p:cNvSpPr txBox="1">
              <a:spLocks/>
            </p:cNvSpPr>
            <p:nvPr/>
          </p:nvSpPr>
          <p:spPr>
            <a:xfrm>
              <a:off x="4835097" y="4680948"/>
              <a:ext cx="2512959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/>
                <a:t>Option 01</a:t>
              </a:r>
              <a:endParaRPr lang="en-US" sz="2000" dirty="0"/>
            </a:p>
          </p:txBody>
        </p:sp>
        <p:cxnSp>
          <p:nvCxnSpPr>
            <p:cNvPr id="63" name="Straight Connector 62"/>
            <p:cNvCxnSpPr/>
            <p:nvPr/>
          </p:nvCxnSpPr>
          <p:spPr>
            <a:xfrm>
              <a:off x="5772957" y="5134867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8147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Speed Infographic</a:t>
            </a:r>
            <a:endParaRPr lang="en-US" dirty="0"/>
          </a:p>
        </p:txBody>
      </p:sp>
      <p:grpSp>
        <p:nvGrpSpPr>
          <p:cNvPr id="31" name="Group 30"/>
          <p:cNvGrpSpPr/>
          <p:nvPr/>
        </p:nvGrpSpPr>
        <p:grpSpPr>
          <a:xfrm>
            <a:off x="7904776" y="2049840"/>
            <a:ext cx="3207875" cy="846266"/>
            <a:chOff x="7904776" y="2332967"/>
            <a:chExt cx="3207875" cy="846266"/>
          </a:xfrm>
        </p:grpSpPr>
        <p:sp>
          <p:nvSpPr>
            <p:cNvPr id="26" name="TextBox 25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7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Option 01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-1" y="4636893"/>
            <a:ext cx="7073465" cy="1815443"/>
            <a:chOff x="-1" y="4636893"/>
            <a:chExt cx="7073465" cy="1815443"/>
          </a:xfrm>
        </p:grpSpPr>
        <p:grpSp>
          <p:nvGrpSpPr>
            <p:cNvPr id="24" name="Group 23"/>
            <p:cNvGrpSpPr/>
            <p:nvPr/>
          </p:nvGrpSpPr>
          <p:grpSpPr>
            <a:xfrm>
              <a:off x="5282442" y="4690304"/>
              <a:ext cx="1791022" cy="567335"/>
              <a:chOff x="5282442" y="4690304"/>
              <a:chExt cx="1791022" cy="567335"/>
            </a:xfrm>
          </p:grpSpPr>
          <p:sp>
            <p:nvSpPr>
              <p:cNvPr id="11" name="Freeform 38"/>
              <p:cNvSpPr>
                <a:spLocks/>
              </p:cNvSpPr>
              <p:nvPr/>
            </p:nvSpPr>
            <p:spPr bwMode="auto">
              <a:xfrm>
                <a:off x="6827778" y="5209570"/>
                <a:ext cx="182188" cy="42135"/>
              </a:xfrm>
              <a:custGeom>
                <a:avLst/>
                <a:gdLst>
                  <a:gd name="T0" fmla="*/ 0 w 307"/>
                  <a:gd name="T1" fmla="*/ 0 h 71"/>
                  <a:gd name="T2" fmla="*/ 0 w 307"/>
                  <a:gd name="T3" fmla="*/ 71 h 71"/>
                  <a:gd name="T4" fmla="*/ 307 w 307"/>
                  <a:gd name="T5" fmla="*/ 71 h 71"/>
                  <a:gd name="T6" fmla="*/ 267 w 307"/>
                  <a:gd name="T7" fmla="*/ 0 h 71"/>
                  <a:gd name="T8" fmla="*/ 0 w 307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71">
                    <a:moveTo>
                      <a:pt x="0" y="0"/>
                    </a:moveTo>
                    <a:lnTo>
                      <a:pt x="0" y="71"/>
                    </a:lnTo>
                    <a:lnTo>
                      <a:pt x="307" y="71"/>
                    </a:lnTo>
                    <a:lnTo>
                      <a:pt x="2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"/>
              <p:cNvSpPr>
                <a:spLocks/>
              </p:cNvSpPr>
              <p:nvPr/>
            </p:nvSpPr>
            <p:spPr bwMode="auto">
              <a:xfrm>
                <a:off x="5697855" y="4690304"/>
                <a:ext cx="220762" cy="196431"/>
              </a:xfrm>
              <a:custGeom>
                <a:avLst/>
                <a:gdLst>
                  <a:gd name="T0" fmla="*/ 372 w 372"/>
                  <a:gd name="T1" fmla="*/ 265 h 331"/>
                  <a:gd name="T2" fmla="*/ 249 w 372"/>
                  <a:gd name="T3" fmla="*/ 265 h 331"/>
                  <a:gd name="T4" fmla="*/ 372 w 372"/>
                  <a:gd name="T5" fmla="*/ 132 h 331"/>
                  <a:gd name="T6" fmla="*/ 128 w 372"/>
                  <a:gd name="T7" fmla="*/ 0 h 331"/>
                  <a:gd name="T8" fmla="*/ 104 w 372"/>
                  <a:gd name="T9" fmla="*/ 43 h 331"/>
                  <a:gd name="T10" fmla="*/ 296 w 372"/>
                  <a:gd name="T11" fmla="*/ 144 h 331"/>
                  <a:gd name="T12" fmla="*/ 185 w 372"/>
                  <a:gd name="T13" fmla="*/ 265 h 331"/>
                  <a:gd name="T14" fmla="*/ 0 w 372"/>
                  <a:gd name="T15" fmla="*/ 265 h 331"/>
                  <a:gd name="T16" fmla="*/ 0 w 372"/>
                  <a:gd name="T17" fmla="*/ 331 h 331"/>
                  <a:gd name="T18" fmla="*/ 372 w 372"/>
                  <a:gd name="T19" fmla="*/ 331 h 331"/>
                  <a:gd name="T20" fmla="*/ 372 w 372"/>
                  <a:gd name="T21" fmla="*/ 265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331">
                    <a:moveTo>
                      <a:pt x="372" y="265"/>
                    </a:moveTo>
                    <a:lnTo>
                      <a:pt x="249" y="265"/>
                    </a:lnTo>
                    <a:lnTo>
                      <a:pt x="372" y="132"/>
                    </a:lnTo>
                    <a:lnTo>
                      <a:pt x="128" y="0"/>
                    </a:lnTo>
                    <a:lnTo>
                      <a:pt x="104" y="43"/>
                    </a:lnTo>
                    <a:lnTo>
                      <a:pt x="296" y="144"/>
                    </a:lnTo>
                    <a:lnTo>
                      <a:pt x="185" y="265"/>
                    </a:lnTo>
                    <a:lnTo>
                      <a:pt x="0" y="265"/>
                    </a:lnTo>
                    <a:lnTo>
                      <a:pt x="0" y="331"/>
                    </a:lnTo>
                    <a:lnTo>
                      <a:pt x="372" y="331"/>
                    </a:lnTo>
                    <a:lnTo>
                      <a:pt x="372" y="26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40"/>
              <p:cNvSpPr>
                <a:spLocks noChangeArrowheads="1"/>
              </p:cNvSpPr>
              <p:nvPr/>
            </p:nvSpPr>
            <p:spPr bwMode="auto">
              <a:xfrm>
                <a:off x="5282442" y="4905131"/>
                <a:ext cx="33826" cy="262304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41"/>
              <p:cNvSpPr>
                <a:spLocks/>
              </p:cNvSpPr>
              <p:nvPr/>
            </p:nvSpPr>
            <p:spPr bwMode="auto">
              <a:xfrm>
                <a:off x="5430210" y="5136576"/>
                <a:ext cx="892544" cy="121063"/>
              </a:xfrm>
              <a:custGeom>
                <a:avLst/>
                <a:gdLst>
                  <a:gd name="T0" fmla="*/ 0 w 636"/>
                  <a:gd name="T1" fmla="*/ 42 h 86"/>
                  <a:gd name="T2" fmla="*/ 41 w 636"/>
                  <a:gd name="T3" fmla="*/ 42 h 86"/>
                  <a:gd name="T4" fmla="*/ 41 w 636"/>
                  <a:gd name="T5" fmla="*/ 48 h 86"/>
                  <a:gd name="T6" fmla="*/ 78 w 636"/>
                  <a:gd name="T7" fmla="*/ 86 h 86"/>
                  <a:gd name="T8" fmla="*/ 116 w 636"/>
                  <a:gd name="T9" fmla="*/ 48 h 86"/>
                  <a:gd name="T10" fmla="*/ 115 w 636"/>
                  <a:gd name="T11" fmla="*/ 42 h 86"/>
                  <a:gd name="T12" fmla="*/ 154 w 636"/>
                  <a:gd name="T13" fmla="*/ 42 h 86"/>
                  <a:gd name="T14" fmla="*/ 153 w 636"/>
                  <a:gd name="T15" fmla="*/ 48 h 86"/>
                  <a:gd name="T16" fmla="*/ 191 w 636"/>
                  <a:gd name="T17" fmla="*/ 86 h 86"/>
                  <a:gd name="T18" fmla="*/ 228 w 636"/>
                  <a:gd name="T19" fmla="*/ 48 h 86"/>
                  <a:gd name="T20" fmla="*/ 228 w 636"/>
                  <a:gd name="T21" fmla="*/ 42 h 86"/>
                  <a:gd name="T22" fmla="*/ 268 w 636"/>
                  <a:gd name="T23" fmla="*/ 42 h 86"/>
                  <a:gd name="T24" fmla="*/ 279 w 636"/>
                  <a:gd name="T25" fmla="*/ 63 h 86"/>
                  <a:gd name="T26" fmla="*/ 348 w 636"/>
                  <a:gd name="T27" fmla="*/ 63 h 86"/>
                  <a:gd name="T28" fmla="*/ 358 w 636"/>
                  <a:gd name="T29" fmla="*/ 42 h 86"/>
                  <a:gd name="T30" fmla="*/ 405 w 636"/>
                  <a:gd name="T31" fmla="*/ 42 h 86"/>
                  <a:gd name="T32" fmla="*/ 404 w 636"/>
                  <a:gd name="T33" fmla="*/ 48 h 86"/>
                  <a:gd name="T34" fmla="*/ 442 w 636"/>
                  <a:gd name="T35" fmla="*/ 86 h 86"/>
                  <a:gd name="T36" fmla="*/ 480 w 636"/>
                  <a:gd name="T37" fmla="*/ 48 h 86"/>
                  <a:gd name="T38" fmla="*/ 479 w 636"/>
                  <a:gd name="T39" fmla="*/ 42 h 86"/>
                  <a:gd name="T40" fmla="*/ 517 w 636"/>
                  <a:gd name="T41" fmla="*/ 42 h 86"/>
                  <a:gd name="T42" fmla="*/ 517 w 636"/>
                  <a:gd name="T43" fmla="*/ 48 h 86"/>
                  <a:gd name="T44" fmla="*/ 554 w 636"/>
                  <a:gd name="T45" fmla="*/ 86 h 86"/>
                  <a:gd name="T46" fmla="*/ 592 w 636"/>
                  <a:gd name="T47" fmla="*/ 48 h 86"/>
                  <a:gd name="T48" fmla="*/ 592 w 636"/>
                  <a:gd name="T49" fmla="*/ 42 h 86"/>
                  <a:gd name="T50" fmla="*/ 636 w 636"/>
                  <a:gd name="T51" fmla="*/ 42 h 86"/>
                  <a:gd name="T52" fmla="*/ 636 w 636"/>
                  <a:gd name="T53" fmla="*/ 0 h 86"/>
                  <a:gd name="T54" fmla="*/ 0 w 636"/>
                  <a:gd name="T55" fmla="*/ 0 h 86"/>
                  <a:gd name="T56" fmla="*/ 0 w 636"/>
                  <a:gd name="T57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6" h="86">
                    <a:moveTo>
                      <a:pt x="0" y="42"/>
                    </a:move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1" y="46"/>
                      <a:pt x="41" y="48"/>
                    </a:cubicBezTo>
                    <a:cubicBezTo>
                      <a:pt x="41" y="69"/>
                      <a:pt x="57" y="86"/>
                      <a:pt x="78" y="86"/>
                    </a:cubicBezTo>
                    <a:cubicBezTo>
                      <a:pt x="99" y="86"/>
                      <a:pt x="116" y="69"/>
                      <a:pt x="116" y="48"/>
                    </a:cubicBezTo>
                    <a:cubicBezTo>
                      <a:pt x="116" y="46"/>
                      <a:pt x="116" y="44"/>
                      <a:pt x="115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4"/>
                      <a:pt x="153" y="46"/>
                      <a:pt x="153" y="48"/>
                    </a:cubicBezTo>
                    <a:cubicBezTo>
                      <a:pt x="153" y="69"/>
                      <a:pt x="170" y="86"/>
                      <a:pt x="191" y="86"/>
                    </a:cubicBezTo>
                    <a:cubicBezTo>
                      <a:pt x="212" y="86"/>
                      <a:pt x="228" y="69"/>
                      <a:pt x="228" y="48"/>
                    </a:cubicBezTo>
                    <a:cubicBezTo>
                      <a:pt x="228" y="46"/>
                      <a:pt x="228" y="44"/>
                      <a:pt x="228" y="42"/>
                    </a:cubicBezTo>
                    <a:cubicBezTo>
                      <a:pt x="268" y="42"/>
                      <a:pt x="268" y="42"/>
                      <a:pt x="268" y="42"/>
                    </a:cubicBezTo>
                    <a:cubicBezTo>
                      <a:pt x="279" y="63"/>
                      <a:pt x="279" y="63"/>
                      <a:pt x="279" y="63"/>
                    </a:cubicBezTo>
                    <a:cubicBezTo>
                      <a:pt x="348" y="63"/>
                      <a:pt x="348" y="63"/>
                      <a:pt x="348" y="63"/>
                    </a:cubicBezTo>
                    <a:cubicBezTo>
                      <a:pt x="358" y="42"/>
                      <a:pt x="358" y="42"/>
                      <a:pt x="358" y="42"/>
                    </a:cubicBezTo>
                    <a:cubicBezTo>
                      <a:pt x="405" y="42"/>
                      <a:pt x="405" y="42"/>
                      <a:pt x="405" y="42"/>
                    </a:cubicBezTo>
                    <a:cubicBezTo>
                      <a:pt x="404" y="44"/>
                      <a:pt x="404" y="46"/>
                      <a:pt x="404" y="48"/>
                    </a:cubicBezTo>
                    <a:cubicBezTo>
                      <a:pt x="404" y="69"/>
                      <a:pt x="421" y="86"/>
                      <a:pt x="442" y="86"/>
                    </a:cubicBezTo>
                    <a:cubicBezTo>
                      <a:pt x="463" y="86"/>
                      <a:pt x="480" y="69"/>
                      <a:pt x="480" y="48"/>
                    </a:cubicBezTo>
                    <a:cubicBezTo>
                      <a:pt x="480" y="46"/>
                      <a:pt x="479" y="44"/>
                      <a:pt x="479" y="42"/>
                    </a:cubicBezTo>
                    <a:cubicBezTo>
                      <a:pt x="517" y="42"/>
                      <a:pt x="517" y="42"/>
                      <a:pt x="517" y="42"/>
                    </a:cubicBezTo>
                    <a:cubicBezTo>
                      <a:pt x="517" y="44"/>
                      <a:pt x="517" y="46"/>
                      <a:pt x="517" y="48"/>
                    </a:cubicBezTo>
                    <a:cubicBezTo>
                      <a:pt x="517" y="69"/>
                      <a:pt x="534" y="86"/>
                      <a:pt x="554" y="86"/>
                    </a:cubicBezTo>
                    <a:cubicBezTo>
                      <a:pt x="575" y="86"/>
                      <a:pt x="592" y="69"/>
                      <a:pt x="592" y="48"/>
                    </a:cubicBezTo>
                    <a:cubicBezTo>
                      <a:pt x="592" y="46"/>
                      <a:pt x="592" y="44"/>
                      <a:pt x="592" y="42"/>
                    </a:cubicBezTo>
                    <a:cubicBezTo>
                      <a:pt x="636" y="42"/>
                      <a:pt x="636" y="42"/>
                      <a:pt x="636" y="42"/>
                    </a:cubicBezTo>
                    <a:cubicBezTo>
                      <a:pt x="636" y="0"/>
                      <a:pt x="636" y="0"/>
                      <a:pt x="63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Rectangle 42"/>
              <p:cNvSpPr>
                <a:spLocks noChangeArrowheads="1"/>
              </p:cNvSpPr>
              <p:nvPr/>
            </p:nvSpPr>
            <p:spPr bwMode="auto">
              <a:xfrm>
                <a:off x="6398122" y="4982279"/>
                <a:ext cx="66466" cy="9139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43"/>
              <p:cNvSpPr>
                <a:spLocks noEditPoints="1"/>
              </p:cNvSpPr>
              <p:nvPr/>
            </p:nvSpPr>
            <p:spPr bwMode="auto">
              <a:xfrm>
                <a:off x="5334665" y="4875459"/>
                <a:ext cx="1738799" cy="382180"/>
              </a:xfrm>
              <a:custGeom>
                <a:avLst/>
                <a:gdLst>
                  <a:gd name="T0" fmla="*/ 932 w 1239"/>
                  <a:gd name="T1" fmla="*/ 1 h 272"/>
                  <a:gd name="T2" fmla="*/ 429 w 1239"/>
                  <a:gd name="T3" fmla="*/ 0 h 272"/>
                  <a:gd name="T4" fmla="*/ 245 w 1239"/>
                  <a:gd name="T5" fmla="*/ 19 h 272"/>
                  <a:gd name="T6" fmla="*/ 0 w 1239"/>
                  <a:gd name="T7" fmla="*/ 0 h 272"/>
                  <a:gd name="T8" fmla="*/ 53 w 1239"/>
                  <a:gd name="T9" fmla="*/ 228 h 272"/>
                  <a:gd name="T10" fmla="*/ 718 w 1239"/>
                  <a:gd name="T11" fmla="*/ 172 h 272"/>
                  <a:gd name="T12" fmla="*/ 849 w 1239"/>
                  <a:gd name="T13" fmla="*/ 228 h 272"/>
                  <a:gd name="T14" fmla="*/ 886 w 1239"/>
                  <a:gd name="T15" fmla="*/ 272 h 272"/>
                  <a:gd name="T16" fmla="*/ 923 w 1239"/>
                  <a:gd name="T17" fmla="*/ 228 h 272"/>
                  <a:gd name="T18" fmla="*/ 961 w 1239"/>
                  <a:gd name="T19" fmla="*/ 234 h 272"/>
                  <a:gd name="T20" fmla="*/ 1036 w 1239"/>
                  <a:gd name="T21" fmla="*/ 234 h 272"/>
                  <a:gd name="T22" fmla="*/ 1204 w 1239"/>
                  <a:gd name="T23" fmla="*/ 228 h 272"/>
                  <a:gd name="T24" fmla="*/ 1224 w 1239"/>
                  <a:gd name="T25" fmla="*/ 160 h 272"/>
                  <a:gd name="T26" fmla="*/ 61 w 1239"/>
                  <a:gd name="T27" fmla="*/ 132 h 272"/>
                  <a:gd name="T28" fmla="*/ 174 w 1239"/>
                  <a:gd name="T29" fmla="*/ 63 h 272"/>
                  <a:gd name="T30" fmla="*/ 308 w 1239"/>
                  <a:gd name="T31" fmla="*/ 132 h 272"/>
                  <a:gd name="T32" fmla="*/ 195 w 1239"/>
                  <a:gd name="T33" fmla="*/ 63 h 272"/>
                  <a:gd name="T34" fmla="*/ 308 w 1239"/>
                  <a:gd name="T35" fmla="*/ 132 h 272"/>
                  <a:gd name="T36" fmla="*/ 329 w 1239"/>
                  <a:gd name="T37" fmla="*/ 132 h 272"/>
                  <a:gd name="T38" fmla="*/ 442 w 1239"/>
                  <a:gd name="T39" fmla="*/ 63 h 272"/>
                  <a:gd name="T40" fmla="*/ 576 w 1239"/>
                  <a:gd name="T41" fmla="*/ 132 h 272"/>
                  <a:gd name="T42" fmla="*/ 464 w 1239"/>
                  <a:gd name="T43" fmla="*/ 63 h 272"/>
                  <a:gd name="T44" fmla="*/ 576 w 1239"/>
                  <a:gd name="T45" fmla="*/ 132 h 272"/>
                  <a:gd name="T46" fmla="*/ 598 w 1239"/>
                  <a:gd name="T47" fmla="*/ 132 h 272"/>
                  <a:gd name="T48" fmla="*/ 710 w 1239"/>
                  <a:gd name="T49" fmla="*/ 63 h 272"/>
                  <a:gd name="T50" fmla="*/ 866 w 1239"/>
                  <a:gd name="T51" fmla="*/ 63 h 272"/>
                  <a:gd name="T52" fmla="*/ 979 w 1239"/>
                  <a:gd name="T53" fmla="*/ 132 h 272"/>
                  <a:gd name="T54" fmla="*/ 866 w 1239"/>
                  <a:gd name="T55" fmla="*/ 63 h 272"/>
                  <a:gd name="T56" fmla="*/ 745 w 1239"/>
                  <a:gd name="T57" fmla="*/ 208 h 272"/>
                  <a:gd name="T58" fmla="*/ 818 w 1239"/>
                  <a:gd name="T59" fmla="*/ 63 h 272"/>
                  <a:gd name="T60" fmla="*/ 1000 w 1239"/>
                  <a:gd name="T61" fmla="*/ 132 h 272"/>
                  <a:gd name="T62" fmla="*/ 1099 w 1239"/>
                  <a:gd name="T63" fmla="*/ 63 h 272"/>
                  <a:gd name="T64" fmla="*/ 1000 w 1239"/>
                  <a:gd name="T65" fmla="*/ 13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9" h="272">
                    <a:moveTo>
                      <a:pt x="1224" y="160"/>
                    </a:moveTo>
                    <a:cubicBezTo>
                      <a:pt x="1148" y="19"/>
                      <a:pt x="1005" y="6"/>
                      <a:pt x="932" y="1"/>
                    </a:cubicBezTo>
                    <a:cubicBezTo>
                      <a:pt x="926" y="1"/>
                      <a:pt x="920" y="1"/>
                      <a:pt x="914" y="0"/>
                    </a:cubicBezTo>
                    <a:cubicBezTo>
                      <a:pt x="429" y="0"/>
                      <a:pt x="429" y="0"/>
                      <a:pt x="429" y="0"/>
                    </a:cubicBezTo>
                    <a:cubicBezTo>
                      <a:pt x="429" y="19"/>
                      <a:pt x="429" y="19"/>
                      <a:pt x="429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53" y="228"/>
                      <a:pt x="53" y="228"/>
                      <a:pt x="53" y="228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718" y="172"/>
                      <a:pt x="718" y="172"/>
                      <a:pt x="718" y="172"/>
                    </a:cubicBezTo>
                    <a:cubicBezTo>
                      <a:pt x="718" y="228"/>
                      <a:pt x="718" y="228"/>
                      <a:pt x="718" y="228"/>
                    </a:cubicBezTo>
                    <a:cubicBezTo>
                      <a:pt x="849" y="228"/>
                      <a:pt x="849" y="228"/>
                      <a:pt x="849" y="228"/>
                    </a:cubicBezTo>
                    <a:cubicBezTo>
                      <a:pt x="849" y="230"/>
                      <a:pt x="848" y="232"/>
                      <a:pt x="848" y="234"/>
                    </a:cubicBezTo>
                    <a:cubicBezTo>
                      <a:pt x="848" y="255"/>
                      <a:pt x="865" y="272"/>
                      <a:pt x="886" y="272"/>
                    </a:cubicBezTo>
                    <a:cubicBezTo>
                      <a:pt x="907" y="272"/>
                      <a:pt x="924" y="255"/>
                      <a:pt x="924" y="234"/>
                    </a:cubicBezTo>
                    <a:cubicBezTo>
                      <a:pt x="924" y="232"/>
                      <a:pt x="924" y="230"/>
                      <a:pt x="923" y="228"/>
                    </a:cubicBezTo>
                    <a:cubicBezTo>
                      <a:pt x="962" y="228"/>
                      <a:pt x="962" y="228"/>
                      <a:pt x="962" y="228"/>
                    </a:cubicBezTo>
                    <a:cubicBezTo>
                      <a:pt x="961" y="230"/>
                      <a:pt x="961" y="232"/>
                      <a:pt x="961" y="234"/>
                    </a:cubicBezTo>
                    <a:cubicBezTo>
                      <a:pt x="961" y="255"/>
                      <a:pt x="978" y="272"/>
                      <a:pt x="999" y="272"/>
                    </a:cubicBezTo>
                    <a:cubicBezTo>
                      <a:pt x="1019" y="272"/>
                      <a:pt x="1036" y="255"/>
                      <a:pt x="1036" y="234"/>
                    </a:cubicBezTo>
                    <a:cubicBezTo>
                      <a:pt x="1036" y="232"/>
                      <a:pt x="1036" y="230"/>
                      <a:pt x="1036" y="228"/>
                    </a:cubicBezTo>
                    <a:cubicBezTo>
                      <a:pt x="1204" y="228"/>
                      <a:pt x="1204" y="228"/>
                      <a:pt x="1204" y="228"/>
                    </a:cubicBezTo>
                    <a:cubicBezTo>
                      <a:pt x="1217" y="228"/>
                      <a:pt x="1237" y="223"/>
                      <a:pt x="1238" y="205"/>
                    </a:cubicBezTo>
                    <a:cubicBezTo>
                      <a:pt x="1239" y="187"/>
                      <a:pt x="1230" y="171"/>
                      <a:pt x="1224" y="160"/>
                    </a:cubicBezTo>
                    <a:close/>
                    <a:moveTo>
                      <a:pt x="174" y="132"/>
                    </a:move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174" y="63"/>
                      <a:pt x="174" y="63"/>
                      <a:pt x="174" y="63"/>
                    </a:cubicBezTo>
                    <a:lnTo>
                      <a:pt x="174" y="132"/>
                    </a:lnTo>
                    <a:close/>
                    <a:moveTo>
                      <a:pt x="308" y="132"/>
                    </a:moveTo>
                    <a:cubicBezTo>
                      <a:pt x="195" y="132"/>
                      <a:pt x="195" y="132"/>
                      <a:pt x="195" y="132"/>
                    </a:cubicBezTo>
                    <a:cubicBezTo>
                      <a:pt x="195" y="63"/>
                      <a:pt x="195" y="63"/>
                      <a:pt x="195" y="63"/>
                    </a:cubicBezTo>
                    <a:cubicBezTo>
                      <a:pt x="308" y="63"/>
                      <a:pt x="308" y="63"/>
                      <a:pt x="308" y="63"/>
                    </a:cubicBezTo>
                    <a:lnTo>
                      <a:pt x="308" y="132"/>
                    </a:lnTo>
                    <a:close/>
                    <a:moveTo>
                      <a:pt x="442" y="132"/>
                    </a:moveTo>
                    <a:cubicBezTo>
                      <a:pt x="329" y="132"/>
                      <a:pt x="329" y="132"/>
                      <a:pt x="329" y="132"/>
                    </a:cubicBezTo>
                    <a:cubicBezTo>
                      <a:pt x="329" y="63"/>
                      <a:pt x="329" y="63"/>
                      <a:pt x="329" y="63"/>
                    </a:cubicBezTo>
                    <a:cubicBezTo>
                      <a:pt x="442" y="63"/>
                      <a:pt x="442" y="63"/>
                      <a:pt x="442" y="63"/>
                    </a:cubicBezTo>
                    <a:lnTo>
                      <a:pt x="442" y="132"/>
                    </a:lnTo>
                    <a:close/>
                    <a:moveTo>
                      <a:pt x="576" y="132"/>
                    </a:moveTo>
                    <a:cubicBezTo>
                      <a:pt x="464" y="132"/>
                      <a:pt x="464" y="132"/>
                      <a:pt x="464" y="132"/>
                    </a:cubicBezTo>
                    <a:cubicBezTo>
                      <a:pt x="464" y="63"/>
                      <a:pt x="464" y="63"/>
                      <a:pt x="464" y="63"/>
                    </a:cubicBezTo>
                    <a:cubicBezTo>
                      <a:pt x="576" y="63"/>
                      <a:pt x="576" y="63"/>
                      <a:pt x="576" y="63"/>
                    </a:cubicBezTo>
                    <a:lnTo>
                      <a:pt x="576" y="132"/>
                    </a:lnTo>
                    <a:close/>
                    <a:moveTo>
                      <a:pt x="710" y="132"/>
                    </a:moveTo>
                    <a:cubicBezTo>
                      <a:pt x="598" y="132"/>
                      <a:pt x="598" y="132"/>
                      <a:pt x="598" y="132"/>
                    </a:cubicBezTo>
                    <a:cubicBezTo>
                      <a:pt x="598" y="63"/>
                      <a:pt x="598" y="63"/>
                      <a:pt x="598" y="63"/>
                    </a:cubicBezTo>
                    <a:cubicBezTo>
                      <a:pt x="710" y="63"/>
                      <a:pt x="710" y="63"/>
                      <a:pt x="710" y="63"/>
                    </a:cubicBezTo>
                    <a:lnTo>
                      <a:pt x="710" y="132"/>
                    </a:lnTo>
                    <a:close/>
                    <a:moveTo>
                      <a:pt x="866" y="63"/>
                    </a:moveTo>
                    <a:cubicBezTo>
                      <a:pt x="979" y="63"/>
                      <a:pt x="979" y="63"/>
                      <a:pt x="979" y="63"/>
                    </a:cubicBezTo>
                    <a:cubicBezTo>
                      <a:pt x="979" y="132"/>
                      <a:pt x="979" y="132"/>
                      <a:pt x="979" y="132"/>
                    </a:cubicBezTo>
                    <a:cubicBezTo>
                      <a:pt x="866" y="132"/>
                      <a:pt x="866" y="132"/>
                      <a:pt x="866" y="132"/>
                    </a:cubicBezTo>
                    <a:lnTo>
                      <a:pt x="866" y="63"/>
                    </a:lnTo>
                    <a:close/>
                    <a:moveTo>
                      <a:pt x="818" y="208"/>
                    </a:moveTo>
                    <a:cubicBezTo>
                      <a:pt x="745" y="208"/>
                      <a:pt x="745" y="208"/>
                      <a:pt x="745" y="208"/>
                    </a:cubicBezTo>
                    <a:cubicBezTo>
                      <a:pt x="745" y="63"/>
                      <a:pt x="745" y="63"/>
                      <a:pt x="745" y="63"/>
                    </a:cubicBezTo>
                    <a:cubicBezTo>
                      <a:pt x="818" y="63"/>
                      <a:pt x="818" y="63"/>
                      <a:pt x="818" y="63"/>
                    </a:cubicBezTo>
                    <a:lnTo>
                      <a:pt x="818" y="208"/>
                    </a:lnTo>
                    <a:close/>
                    <a:moveTo>
                      <a:pt x="1000" y="132"/>
                    </a:moveTo>
                    <a:cubicBezTo>
                      <a:pt x="1000" y="63"/>
                      <a:pt x="1000" y="63"/>
                      <a:pt x="1000" y="63"/>
                    </a:cubicBezTo>
                    <a:cubicBezTo>
                      <a:pt x="1099" y="63"/>
                      <a:pt x="1099" y="63"/>
                      <a:pt x="1099" y="63"/>
                    </a:cubicBezTo>
                    <a:cubicBezTo>
                      <a:pt x="1126" y="80"/>
                      <a:pt x="1152" y="102"/>
                      <a:pt x="1174" y="132"/>
                    </a:cubicBezTo>
                    <a:lnTo>
                      <a:pt x="1000" y="1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44"/>
            <p:cNvSpPr>
              <a:spLocks/>
            </p:cNvSpPr>
            <p:nvPr/>
          </p:nvSpPr>
          <p:spPr bwMode="auto">
            <a:xfrm>
              <a:off x="2979868" y="4636893"/>
              <a:ext cx="2474080" cy="674156"/>
            </a:xfrm>
            <a:custGeom>
              <a:avLst/>
              <a:gdLst>
                <a:gd name="T0" fmla="*/ 4155 w 4169"/>
                <a:gd name="T1" fmla="*/ 1003 h 1136"/>
                <a:gd name="T2" fmla="*/ 4067 w 4169"/>
                <a:gd name="T3" fmla="*/ 1003 h 1136"/>
                <a:gd name="T4" fmla="*/ 3907 w 4169"/>
                <a:gd name="T5" fmla="*/ 1003 h 1136"/>
                <a:gd name="T6" fmla="*/ 3907 w 4169"/>
                <a:gd name="T7" fmla="*/ 956 h 1136"/>
                <a:gd name="T8" fmla="*/ 3819 w 4169"/>
                <a:gd name="T9" fmla="*/ 956 h 1136"/>
                <a:gd name="T10" fmla="*/ 3819 w 4169"/>
                <a:gd name="T11" fmla="*/ 390 h 1136"/>
                <a:gd name="T12" fmla="*/ 3907 w 4169"/>
                <a:gd name="T13" fmla="*/ 390 h 1136"/>
                <a:gd name="T14" fmla="*/ 3907 w 4169"/>
                <a:gd name="T15" fmla="*/ 341 h 1136"/>
                <a:gd name="T16" fmla="*/ 4169 w 4169"/>
                <a:gd name="T17" fmla="*/ 341 h 1136"/>
                <a:gd name="T18" fmla="*/ 4169 w 4169"/>
                <a:gd name="T19" fmla="*/ 0 h 1136"/>
                <a:gd name="T20" fmla="*/ 0 w 4169"/>
                <a:gd name="T21" fmla="*/ 0 h 1136"/>
                <a:gd name="T22" fmla="*/ 0 w 4169"/>
                <a:gd name="T23" fmla="*/ 1136 h 1136"/>
                <a:gd name="T24" fmla="*/ 4169 w 4169"/>
                <a:gd name="T25" fmla="*/ 1136 h 1136"/>
                <a:gd name="T26" fmla="*/ 4169 w 4169"/>
                <a:gd name="T27" fmla="*/ 1003 h 1136"/>
                <a:gd name="T28" fmla="*/ 4155 w 4169"/>
                <a:gd name="T29" fmla="*/ 100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69" h="1136">
                  <a:moveTo>
                    <a:pt x="4155" y="1003"/>
                  </a:moveTo>
                  <a:lnTo>
                    <a:pt x="4067" y="1003"/>
                  </a:lnTo>
                  <a:lnTo>
                    <a:pt x="3907" y="1003"/>
                  </a:lnTo>
                  <a:lnTo>
                    <a:pt x="3907" y="956"/>
                  </a:lnTo>
                  <a:lnTo>
                    <a:pt x="3819" y="956"/>
                  </a:lnTo>
                  <a:lnTo>
                    <a:pt x="3819" y="390"/>
                  </a:lnTo>
                  <a:lnTo>
                    <a:pt x="3907" y="390"/>
                  </a:lnTo>
                  <a:lnTo>
                    <a:pt x="3907" y="341"/>
                  </a:lnTo>
                  <a:lnTo>
                    <a:pt x="4169" y="341"/>
                  </a:lnTo>
                  <a:lnTo>
                    <a:pt x="4169" y="0"/>
                  </a:lnTo>
                  <a:lnTo>
                    <a:pt x="0" y="0"/>
                  </a:lnTo>
                  <a:lnTo>
                    <a:pt x="0" y="1136"/>
                  </a:lnTo>
                  <a:lnTo>
                    <a:pt x="4169" y="1136"/>
                  </a:lnTo>
                  <a:lnTo>
                    <a:pt x="4169" y="1003"/>
                  </a:lnTo>
                  <a:lnTo>
                    <a:pt x="4155" y="100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auto">
            <a:xfrm>
              <a:off x="-1" y="4636893"/>
              <a:ext cx="2979867" cy="674156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6" name="Picture 4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157583" y="3155971"/>
              <a:ext cx="1138782" cy="5453948"/>
            </a:xfrm>
            <a:prstGeom prst="rect">
              <a:avLst/>
            </a:prstGeom>
          </p:spPr>
        </p:pic>
      </p:grpSp>
      <p:grpSp>
        <p:nvGrpSpPr>
          <p:cNvPr id="32" name="Group 31"/>
          <p:cNvGrpSpPr/>
          <p:nvPr/>
        </p:nvGrpSpPr>
        <p:grpSpPr>
          <a:xfrm>
            <a:off x="7904776" y="3036152"/>
            <a:ext cx="3207875" cy="846266"/>
            <a:chOff x="7904776" y="2332967"/>
            <a:chExt cx="3207875" cy="846266"/>
          </a:xfrm>
        </p:grpSpPr>
        <p:sp>
          <p:nvSpPr>
            <p:cNvPr id="33" name="TextBox 32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4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Option 02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904776" y="4022464"/>
            <a:ext cx="3207875" cy="846266"/>
            <a:chOff x="7904776" y="2332967"/>
            <a:chExt cx="3207875" cy="846266"/>
          </a:xfrm>
        </p:grpSpPr>
        <p:sp>
          <p:nvSpPr>
            <p:cNvPr id="36" name="TextBox 35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7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Option 03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7904776" y="5008777"/>
            <a:ext cx="3207875" cy="846266"/>
            <a:chOff x="7904776" y="2332967"/>
            <a:chExt cx="3207875" cy="846266"/>
          </a:xfrm>
        </p:grpSpPr>
        <p:sp>
          <p:nvSpPr>
            <p:cNvPr id="39" name="TextBox 38"/>
            <p:cNvSpPr txBox="1"/>
            <p:nvPr/>
          </p:nvSpPr>
          <p:spPr>
            <a:xfrm>
              <a:off x="7904777" y="2643702"/>
              <a:ext cx="320787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0" name="Title 4"/>
            <p:cNvSpPr txBox="1">
              <a:spLocks/>
            </p:cNvSpPr>
            <p:nvPr/>
          </p:nvSpPr>
          <p:spPr>
            <a:xfrm>
              <a:off x="7904776" y="2332967"/>
              <a:ext cx="320787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4"/>
                  </a:solidFill>
                </a:rPr>
                <a:t>Option 04</a:t>
              </a:r>
              <a:endParaRPr lang="en-US" sz="2000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-1" y="3878962"/>
            <a:ext cx="7180286" cy="1819114"/>
            <a:chOff x="-1" y="3906954"/>
            <a:chExt cx="7180286" cy="1819114"/>
          </a:xfrm>
        </p:grpSpPr>
        <p:grpSp>
          <p:nvGrpSpPr>
            <p:cNvPr id="25" name="Group 24"/>
            <p:cNvGrpSpPr/>
            <p:nvPr/>
          </p:nvGrpSpPr>
          <p:grpSpPr>
            <a:xfrm>
              <a:off x="6023657" y="3995377"/>
              <a:ext cx="1156628" cy="556060"/>
              <a:chOff x="6023657" y="3995377"/>
              <a:chExt cx="1156628" cy="556060"/>
            </a:xfrm>
          </p:grpSpPr>
          <p:sp>
            <p:nvSpPr>
              <p:cNvPr id="6" name="Freeform 33"/>
              <p:cNvSpPr>
                <a:spLocks noEditPoints="1"/>
              </p:cNvSpPr>
              <p:nvPr/>
            </p:nvSpPr>
            <p:spPr bwMode="auto">
              <a:xfrm>
                <a:off x="6196350" y="4398328"/>
                <a:ext cx="153109" cy="153109"/>
              </a:xfrm>
              <a:custGeom>
                <a:avLst/>
                <a:gdLst>
                  <a:gd name="T0" fmla="*/ 54 w 109"/>
                  <a:gd name="T1" fmla="*/ 0 h 109"/>
                  <a:gd name="T2" fmla="*/ 0 w 109"/>
                  <a:gd name="T3" fmla="*/ 55 h 109"/>
                  <a:gd name="T4" fmla="*/ 54 w 109"/>
                  <a:gd name="T5" fmla="*/ 109 h 109"/>
                  <a:gd name="T6" fmla="*/ 109 w 109"/>
                  <a:gd name="T7" fmla="*/ 55 h 109"/>
                  <a:gd name="T8" fmla="*/ 54 w 109"/>
                  <a:gd name="T9" fmla="*/ 0 h 109"/>
                  <a:gd name="T10" fmla="*/ 54 w 109"/>
                  <a:gd name="T11" fmla="*/ 79 h 109"/>
                  <a:gd name="T12" fmla="*/ 30 w 109"/>
                  <a:gd name="T13" fmla="*/ 55 h 109"/>
                  <a:gd name="T14" fmla="*/ 54 w 109"/>
                  <a:gd name="T15" fmla="*/ 30 h 109"/>
                  <a:gd name="T16" fmla="*/ 79 w 109"/>
                  <a:gd name="T17" fmla="*/ 55 h 109"/>
                  <a:gd name="T18" fmla="*/ 54 w 109"/>
                  <a:gd name="T19" fmla="*/ 7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54" y="0"/>
                    </a:moveTo>
                    <a:cubicBezTo>
                      <a:pt x="24" y="0"/>
                      <a:pt x="0" y="25"/>
                      <a:pt x="0" y="55"/>
                    </a:cubicBezTo>
                    <a:cubicBezTo>
                      <a:pt x="0" y="85"/>
                      <a:pt x="24" y="109"/>
                      <a:pt x="54" y="109"/>
                    </a:cubicBezTo>
                    <a:cubicBezTo>
                      <a:pt x="84" y="109"/>
                      <a:pt x="109" y="85"/>
                      <a:pt x="109" y="55"/>
                    </a:cubicBezTo>
                    <a:cubicBezTo>
                      <a:pt x="109" y="25"/>
                      <a:pt x="84" y="0"/>
                      <a:pt x="54" y="0"/>
                    </a:cubicBezTo>
                    <a:close/>
                    <a:moveTo>
                      <a:pt x="54" y="79"/>
                    </a:moveTo>
                    <a:cubicBezTo>
                      <a:pt x="41" y="79"/>
                      <a:pt x="30" y="68"/>
                      <a:pt x="30" y="55"/>
                    </a:cubicBezTo>
                    <a:cubicBezTo>
                      <a:pt x="30" y="41"/>
                      <a:pt x="41" y="30"/>
                      <a:pt x="54" y="30"/>
                    </a:cubicBezTo>
                    <a:cubicBezTo>
                      <a:pt x="68" y="30"/>
                      <a:pt x="79" y="41"/>
                      <a:pt x="79" y="55"/>
                    </a:cubicBezTo>
                    <a:cubicBezTo>
                      <a:pt x="79" y="68"/>
                      <a:pt x="68" y="79"/>
                      <a:pt x="54" y="7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34"/>
              <p:cNvSpPr>
                <a:spLocks noEditPoints="1"/>
              </p:cNvSpPr>
              <p:nvPr/>
            </p:nvSpPr>
            <p:spPr bwMode="auto">
              <a:xfrm>
                <a:off x="7001657" y="4398328"/>
                <a:ext cx="154296" cy="153109"/>
              </a:xfrm>
              <a:custGeom>
                <a:avLst/>
                <a:gdLst>
                  <a:gd name="T0" fmla="*/ 55 w 110"/>
                  <a:gd name="T1" fmla="*/ 0 h 109"/>
                  <a:gd name="T2" fmla="*/ 0 w 110"/>
                  <a:gd name="T3" fmla="*/ 55 h 109"/>
                  <a:gd name="T4" fmla="*/ 55 w 110"/>
                  <a:gd name="T5" fmla="*/ 109 h 109"/>
                  <a:gd name="T6" fmla="*/ 110 w 110"/>
                  <a:gd name="T7" fmla="*/ 55 h 109"/>
                  <a:gd name="T8" fmla="*/ 55 w 110"/>
                  <a:gd name="T9" fmla="*/ 0 h 109"/>
                  <a:gd name="T10" fmla="*/ 55 w 110"/>
                  <a:gd name="T11" fmla="*/ 79 h 109"/>
                  <a:gd name="T12" fmla="*/ 30 w 110"/>
                  <a:gd name="T13" fmla="*/ 55 h 109"/>
                  <a:gd name="T14" fmla="*/ 55 w 110"/>
                  <a:gd name="T15" fmla="*/ 30 h 109"/>
                  <a:gd name="T16" fmla="*/ 80 w 110"/>
                  <a:gd name="T17" fmla="*/ 55 h 109"/>
                  <a:gd name="T18" fmla="*/ 55 w 110"/>
                  <a:gd name="T19" fmla="*/ 7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09">
                    <a:moveTo>
                      <a:pt x="55" y="0"/>
                    </a:moveTo>
                    <a:cubicBezTo>
                      <a:pt x="25" y="0"/>
                      <a:pt x="0" y="25"/>
                      <a:pt x="0" y="55"/>
                    </a:cubicBezTo>
                    <a:cubicBezTo>
                      <a:pt x="0" y="85"/>
                      <a:pt x="25" y="109"/>
                      <a:pt x="55" y="109"/>
                    </a:cubicBezTo>
                    <a:cubicBezTo>
                      <a:pt x="85" y="109"/>
                      <a:pt x="110" y="85"/>
                      <a:pt x="110" y="55"/>
                    </a:cubicBezTo>
                    <a:cubicBezTo>
                      <a:pt x="110" y="25"/>
                      <a:pt x="85" y="0"/>
                      <a:pt x="55" y="0"/>
                    </a:cubicBezTo>
                    <a:close/>
                    <a:moveTo>
                      <a:pt x="55" y="79"/>
                    </a:moveTo>
                    <a:cubicBezTo>
                      <a:pt x="41" y="79"/>
                      <a:pt x="30" y="68"/>
                      <a:pt x="30" y="55"/>
                    </a:cubicBezTo>
                    <a:cubicBezTo>
                      <a:pt x="30" y="41"/>
                      <a:pt x="41" y="30"/>
                      <a:pt x="55" y="30"/>
                    </a:cubicBezTo>
                    <a:cubicBezTo>
                      <a:pt x="69" y="30"/>
                      <a:pt x="80" y="41"/>
                      <a:pt x="80" y="55"/>
                    </a:cubicBezTo>
                    <a:cubicBezTo>
                      <a:pt x="80" y="68"/>
                      <a:pt x="69" y="79"/>
                      <a:pt x="55" y="7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35"/>
              <p:cNvSpPr>
                <a:spLocks noEditPoints="1"/>
              </p:cNvSpPr>
              <p:nvPr/>
            </p:nvSpPr>
            <p:spPr bwMode="auto">
              <a:xfrm>
                <a:off x="6023657" y="4184687"/>
                <a:ext cx="1156628" cy="290789"/>
              </a:xfrm>
              <a:custGeom>
                <a:avLst/>
                <a:gdLst>
                  <a:gd name="T0" fmla="*/ 823 w 824"/>
                  <a:gd name="T1" fmla="*/ 0 h 207"/>
                  <a:gd name="T2" fmla="*/ 1 w 824"/>
                  <a:gd name="T3" fmla="*/ 0 h 207"/>
                  <a:gd name="T4" fmla="*/ 0 w 824"/>
                  <a:gd name="T5" fmla="*/ 33 h 207"/>
                  <a:gd name="T6" fmla="*/ 0 w 824"/>
                  <a:gd name="T7" fmla="*/ 90 h 207"/>
                  <a:gd name="T8" fmla="*/ 32 w 824"/>
                  <a:gd name="T9" fmla="*/ 90 h 207"/>
                  <a:gd name="T10" fmla="*/ 32 w 824"/>
                  <a:gd name="T11" fmla="*/ 98 h 207"/>
                  <a:gd name="T12" fmla="*/ 0 w 824"/>
                  <a:gd name="T13" fmla="*/ 98 h 207"/>
                  <a:gd name="T14" fmla="*/ 0 w 824"/>
                  <a:gd name="T15" fmla="*/ 108 h 207"/>
                  <a:gd name="T16" fmla="*/ 32 w 824"/>
                  <a:gd name="T17" fmla="*/ 108 h 207"/>
                  <a:gd name="T18" fmla="*/ 32 w 824"/>
                  <a:gd name="T19" fmla="*/ 116 h 207"/>
                  <a:gd name="T20" fmla="*/ 0 w 824"/>
                  <a:gd name="T21" fmla="*/ 116 h 207"/>
                  <a:gd name="T22" fmla="*/ 0 w 824"/>
                  <a:gd name="T23" fmla="*/ 207 h 207"/>
                  <a:gd name="T24" fmla="*/ 114 w 824"/>
                  <a:gd name="T25" fmla="*/ 207 h 207"/>
                  <a:gd name="T26" fmla="*/ 177 w 824"/>
                  <a:gd name="T27" fmla="*/ 143 h 207"/>
                  <a:gd name="T28" fmla="*/ 241 w 824"/>
                  <a:gd name="T29" fmla="*/ 207 h 207"/>
                  <a:gd name="T30" fmla="*/ 689 w 824"/>
                  <a:gd name="T31" fmla="*/ 207 h 207"/>
                  <a:gd name="T32" fmla="*/ 752 w 824"/>
                  <a:gd name="T33" fmla="*/ 143 h 207"/>
                  <a:gd name="T34" fmla="*/ 815 w 824"/>
                  <a:gd name="T35" fmla="*/ 207 h 207"/>
                  <a:gd name="T36" fmla="*/ 824 w 824"/>
                  <a:gd name="T37" fmla="*/ 207 h 207"/>
                  <a:gd name="T38" fmla="*/ 824 w 824"/>
                  <a:gd name="T39" fmla="*/ 33 h 207"/>
                  <a:gd name="T40" fmla="*/ 823 w 824"/>
                  <a:gd name="T41" fmla="*/ 0 h 207"/>
                  <a:gd name="T42" fmla="*/ 224 w 824"/>
                  <a:gd name="T43" fmla="*/ 61 h 207"/>
                  <a:gd name="T44" fmla="*/ 144 w 824"/>
                  <a:gd name="T45" fmla="*/ 61 h 207"/>
                  <a:gd name="T46" fmla="*/ 144 w 824"/>
                  <a:gd name="T47" fmla="*/ 18 h 207"/>
                  <a:gd name="T48" fmla="*/ 224 w 824"/>
                  <a:gd name="T49" fmla="*/ 18 h 207"/>
                  <a:gd name="T50" fmla="*/ 224 w 824"/>
                  <a:gd name="T51" fmla="*/ 61 h 207"/>
                  <a:gd name="T52" fmla="*/ 316 w 824"/>
                  <a:gd name="T53" fmla="*/ 61 h 207"/>
                  <a:gd name="T54" fmla="*/ 236 w 824"/>
                  <a:gd name="T55" fmla="*/ 61 h 207"/>
                  <a:gd name="T56" fmla="*/ 236 w 824"/>
                  <a:gd name="T57" fmla="*/ 18 h 207"/>
                  <a:gd name="T58" fmla="*/ 316 w 824"/>
                  <a:gd name="T59" fmla="*/ 18 h 207"/>
                  <a:gd name="T60" fmla="*/ 316 w 824"/>
                  <a:gd name="T61" fmla="*/ 61 h 207"/>
                  <a:gd name="T62" fmla="*/ 408 w 824"/>
                  <a:gd name="T63" fmla="*/ 61 h 207"/>
                  <a:gd name="T64" fmla="*/ 328 w 824"/>
                  <a:gd name="T65" fmla="*/ 61 h 207"/>
                  <a:gd name="T66" fmla="*/ 328 w 824"/>
                  <a:gd name="T67" fmla="*/ 18 h 207"/>
                  <a:gd name="T68" fmla="*/ 408 w 824"/>
                  <a:gd name="T69" fmla="*/ 18 h 207"/>
                  <a:gd name="T70" fmla="*/ 408 w 824"/>
                  <a:gd name="T71" fmla="*/ 61 h 207"/>
                  <a:gd name="T72" fmla="*/ 500 w 824"/>
                  <a:gd name="T73" fmla="*/ 61 h 207"/>
                  <a:gd name="T74" fmla="*/ 420 w 824"/>
                  <a:gd name="T75" fmla="*/ 61 h 207"/>
                  <a:gd name="T76" fmla="*/ 420 w 824"/>
                  <a:gd name="T77" fmla="*/ 18 h 207"/>
                  <a:gd name="T78" fmla="*/ 500 w 824"/>
                  <a:gd name="T79" fmla="*/ 18 h 207"/>
                  <a:gd name="T80" fmla="*/ 500 w 824"/>
                  <a:gd name="T81" fmla="*/ 61 h 207"/>
                  <a:gd name="T82" fmla="*/ 592 w 824"/>
                  <a:gd name="T83" fmla="*/ 61 h 207"/>
                  <a:gd name="T84" fmla="*/ 512 w 824"/>
                  <a:gd name="T85" fmla="*/ 61 h 207"/>
                  <a:gd name="T86" fmla="*/ 512 w 824"/>
                  <a:gd name="T87" fmla="*/ 18 h 207"/>
                  <a:gd name="T88" fmla="*/ 592 w 824"/>
                  <a:gd name="T89" fmla="*/ 18 h 207"/>
                  <a:gd name="T90" fmla="*/ 592 w 824"/>
                  <a:gd name="T91" fmla="*/ 61 h 207"/>
                  <a:gd name="T92" fmla="*/ 684 w 824"/>
                  <a:gd name="T93" fmla="*/ 61 h 207"/>
                  <a:gd name="T94" fmla="*/ 604 w 824"/>
                  <a:gd name="T95" fmla="*/ 61 h 207"/>
                  <a:gd name="T96" fmla="*/ 604 w 824"/>
                  <a:gd name="T97" fmla="*/ 18 h 207"/>
                  <a:gd name="T98" fmla="*/ 684 w 824"/>
                  <a:gd name="T99" fmla="*/ 18 h 207"/>
                  <a:gd name="T100" fmla="*/ 684 w 824"/>
                  <a:gd name="T101" fmla="*/ 61 h 207"/>
                  <a:gd name="T102" fmla="*/ 742 w 824"/>
                  <a:gd name="T103" fmla="*/ 125 h 207"/>
                  <a:gd name="T104" fmla="*/ 694 w 824"/>
                  <a:gd name="T105" fmla="*/ 125 h 207"/>
                  <a:gd name="T106" fmla="*/ 694 w 824"/>
                  <a:gd name="T107" fmla="*/ 18 h 207"/>
                  <a:gd name="T108" fmla="*/ 742 w 824"/>
                  <a:gd name="T109" fmla="*/ 18 h 207"/>
                  <a:gd name="T110" fmla="*/ 742 w 824"/>
                  <a:gd name="T111" fmla="*/ 125 h 207"/>
                  <a:gd name="T112" fmla="*/ 806 w 824"/>
                  <a:gd name="T113" fmla="*/ 99 h 207"/>
                  <a:gd name="T114" fmla="*/ 758 w 824"/>
                  <a:gd name="T115" fmla="*/ 99 h 207"/>
                  <a:gd name="T116" fmla="*/ 758 w 824"/>
                  <a:gd name="T117" fmla="*/ 18 h 207"/>
                  <a:gd name="T118" fmla="*/ 806 w 824"/>
                  <a:gd name="T119" fmla="*/ 18 h 207"/>
                  <a:gd name="T120" fmla="*/ 806 w 824"/>
                  <a:gd name="T121" fmla="*/ 99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4" h="207">
                    <a:moveTo>
                      <a:pt x="82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1"/>
                      <a:pt x="0" y="22"/>
                      <a:pt x="0" y="33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114" y="207"/>
                      <a:pt x="114" y="207"/>
                      <a:pt x="114" y="207"/>
                    </a:cubicBezTo>
                    <a:cubicBezTo>
                      <a:pt x="114" y="172"/>
                      <a:pt x="142" y="143"/>
                      <a:pt x="177" y="143"/>
                    </a:cubicBezTo>
                    <a:cubicBezTo>
                      <a:pt x="212" y="143"/>
                      <a:pt x="241" y="172"/>
                      <a:pt x="241" y="207"/>
                    </a:cubicBezTo>
                    <a:cubicBezTo>
                      <a:pt x="689" y="207"/>
                      <a:pt x="689" y="207"/>
                      <a:pt x="689" y="207"/>
                    </a:cubicBezTo>
                    <a:cubicBezTo>
                      <a:pt x="689" y="172"/>
                      <a:pt x="717" y="143"/>
                      <a:pt x="752" y="143"/>
                    </a:cubicBezTo>
                    <a:cubicBezTo>
                      <a:pt x="787" y="143"/>
                      <a:pt x="815" y="172"/>
                      <a:pt x="815" y="207"/>
                    </a:cubicBezTo>
                    <a:cubicBezTo>
                      <a:pt x="824" y="207"/>
                      <a:pt x="824" y="207"/>
                      <a:pt x="824" y="207"/>
                    </a:cubicBezTo>
                    <a:cubicBezTo>
                      <a:pt x="824" y="33"/>
                      <a:pt x="824" y="33"/>
                      <a:pt x="824" y="33"/>
                    </a:cubicBezTo>
                    <a:cubicBezTo>
                      <a:pt x="824" y="22"/>
                      <a:pt x="824" y="11"/>
                      <a:pt x="823" y="0"/>
                    </a:cubicBezTo>
                    <a:close/>
                    <a:moveTo>
                      <a:pt x="224" y="61"/>
                    </a:moveTo>
                    <a:cubicBezTo>
                      <a:pt x="144" y="61"/>
                      <a:pt x="144" y="61"/>
                      <a:pt x="144" y="61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224" y="18"/>
                      <a:pt x="224" y="18"/>
                      <a:pt x="224" y="18"/>
                    </a:cubicBezTo>
                    <a:lnTo>
                      <a:pt x="224" y="61"/>
                    </a:lnTo>
                    <a:close/>
                    <a:moveTo>
                      <a:pt x="316" y="61"/>
                    </a:moveTo>
                    <a:cubicBezTo>
                      <a:pt x="236" y="61"/>
                      <a:pt x="236" y="61"/>
                      <a:pt x="236" y="61"/>
                    </a:cubicBezTo>
                    <a:cubicBezTo>
                      <a:pt x="236" y="18"/>
                      <a:pt x="236" y="18"/>
                      <a:pt x="236" y="18"/>
                    </a:cubicBezTo>
                    <a:cubicBezTo>
                      <a:pt x="316" y="18"/>
                      <a:pt x="316" y="18"/>
                      <a:pt x="316" y="18"/>
                    </a:cubicBezTo>
                    <a:lnTo>
                      <a:pt x="316" y="61"/>
                    </a:lnTo>
                    <a:close/>
                    <a:moveTo>
                      <a:pt x="408" y="61"/>
                    </a:moveTo>
                    <a:cubicBezTo>
                      <a:pt x="328" y="61"/>
                      <a:pt x="328" y="61"/>
                      <a:pt x="328" y="61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408" y="18"/>
                      <a:pt x="408" y="18"/>
                      <a:pt x="408" y="18"/>
                    </a:cubicBezTo>
                    <a:lnTo>
                      <a:pt x="408" y="61"/>
                    </a:lnTo>
                    <a:close/>
                    <a:moveTo>
                      <a:pt x="500" y="61"/>
                    </a:moveTo>
                    <a:cubicBezTo>
                      <a:pt x="420" y="61"/>
                      <a:pt x="420" y="61"/>
                      <a:pt x="420" y="61"/>
                    </a:cubicBezTo>
                    <a:cubicBezTo>
                      <a:pt x="420" y="18"/>
                      <a:pt x="420" y="18"/>
                      <a:pt x="420" y="18"/>
                    </a:cubicBezTo>
                    <a:cubicBezTo>
                      <a:pt x="500" y="18"/>
                      <a:pt x="500" y="18"/>
                      <a:pt x="500" y="18"/>
                    </a:cubicBezTo>
                    <a:lnTo>
                      <a:pt x="500" y="61"/>
                    </a:lnTo>
                    <a:close/>
                    <a:moveTo>
                      <a:pt x="592" y="61"/>
                    </a:moveTo>
                    <a:cubicBezTo>
                      <a:pt x="512" y="61"/>
                      <a:pt x="512" y="61"/>
                      <a:pt x="512" y="61"/>
                    </a:cubicBezTo>
                    <a:cubicBezTo>
                      <a:pt x="512" y="18"/>
                      <a:pt x="512" y="18"/>
                      <a:pt x="512" y="18"/>
                    </a:cubicBezTo>
                    <a:cubicBezTo>
                      <a:pt x="592" y="18"/>
                      <a:pt x="592" y="18"/>
                      <a:pt x="592" y="18"/>
                    </a:cubicBezTo>
                    <a:lnTo>
                      <a:pt x="592" y="61"/>
                    </a:lnTo>
                    <a:close/>
                    <a:moveTo>
                      <a:pt x="684" y="61"/>
                    </a:moveTo>
                    <a:cubicBezTo>
                      <a:pt x="604" y="61"/>
                      <a:pt x="604" y="61"/>
                      <a:pt x="604" y="61"/>
                    </a:cubicBezTo>
                    <a:cubicBezTo>
                      <a:pt x="604" y="18"/>
                      <a:pt x="604" y="18"/>
                      <a:pt x="604" y="18"/>
                    </a:cubicBezTo>
                    <a:cubicBezTo>
                      <a:pt x="684" y="18"/>
                      <a:pt x="684" y="18"/>
                      <a:pt x="684" y="18"/>
                    </a:cubicBezTo>
                    <a:lnTo>
                      <a:pt x="684" y="61"/>
                    </a:lnTo>
                    <a:close/>
                    <a:moveTo>
                      <a:pt x="742" y="125"/>
                    </a:moveTo>
                    <a:cubicBezTo>
                      <a:pt x="694" y="125"/>
                      <a:pt x="694" y="125"/>
                      <a:pt x="694" y="125"/>
                    </a:cubicBezTo>
                    <a:cubicBezTo>
                      <a:pt x="694" y="18"/>
                      <a:pt x="694" y="18"/>
                      <a:pt x="694" y="18"/>
                    </a:cubicBezTo>
                    <a:cubicBezTo>
                      <a:pt x="742" y="18"/>
                      <a:pt x="742" y="18"/>
                      <a:pt x="742" y="18"/>
                    </a:cubicBezTo>
                    <a:lnTo>
                      <a:pt x="742" y="125"/>
                    </a:lnTo>
                    <a:close/>
                    <a:moveTo>
                      <a:pt x="806" y="99"/>
                    </a:moveTo>
                    <a:cubicBezTo>
                      <a:pt x="758" y="99"/>
                      <a:pt x="758" y="99"/>
                      <a:pt x="758" y="99"/>
                    </a:cubicBezTo>
                    <a:cubicBezTo>
                      <a:pt x="758" y="18"/>
                      <a:pt x="758" y="18"/>
                      <a:pt x="758" y="18"/>
                    </a:cubicBezTo>
                    <a:cubicBezTo>
                      <a:pt x="806" y="18"/>
                      <a:pt x="806" y="18"/>
                      <a:pt x="806" y="18"/>
                    </a:cubicBezTo>
                    <a:lnTo>
                      <a:pt x="806" y="9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36"/>
              <p:cNvSpPr>
                <a:spLocks noEditPoints="1"/>
              </p:cNvSpPr>
              <p:nvPr/>
            </p:nvSpPr>
            <p:spPr bwMode="auto">
              <a:xfrm>
                <a:off x="6030778" y="3995377"/>
                <a:ext cx="1142385" cy="173880"/>
              </a:xfrm>
              <a:custGeom>
                <a:avLst/>
                <a:gdLst>
                  <a:gd name="T0" fmla="*/ 803 w 814"/>
                  <a:gd name="T1" fmla="*/ 53 h 124"/>
                  <a:gd name="T2" fmla="*/ 739 w 814"/>
                  <a:gd name="T3" fmla="*/ 0 h 124"/>
                  <a:gd name="T4" fmla="*/ 80 w 814"/>
                  <a:gd name="T5" fmla="*/ 0 h 124"/>
                  <a:gd name="T6" fmla="*/ 12 w 814"/>
                  <a:gd name="T7" fmla="*/ 55 h 124"/>
                  <a:gd name="T8" fmla="*/ 4 w 814"/>
                  <a:gd name="T9" fmla="*/ 96 h 124"/>
                  <a:gd name="T10" fmla="*/ 0 w 814"/>
                  <a:gd name="T11" fmla="*/ 124 h 124"/>
                  <a:gd name="T12" fmla="*/ 814 w 814"/>
                  <a:gd name="T13" fmla="*/ 124 h 124"/>
                  <a:gd name="T14" fmla="*/ 803 w 814"/>
                  <a:gd name="T15" fmla="*/ 53 h 124"/>
                  <a:gd name="T16" fmla="*/ 126 w 814"/>
                  <a:gd name="T17" fmla="*/ 62 h 124"/>
                  <a:gd name="T18" fmla="*/ 33 w 814"/>
                  <a:gd name="T19" fmla="*/ 62 h 124"/>
                  <a:gd name="T20" fmla="*/ 94 w 814"/>
                  <a:gd name="T21" fmla="*/ 19 h 124"/>
                  <a:gd name="T22" fmla="*/ 126 w 814"/>
                  <a:gd name="T23" fmla="*/ 19 h 124"/>
                  <a:gd name="T24" fmla="*/ 126 w 814"/>
                  <a:gd name="T25" fmla="*/ 62 h 124"/>
                  <a:gd name="T26" fmla="*/ 219 w 814"/>
                  <a:gd name="T27" fmla="*/ 62 h 124"/>
                  <a:gd name="T28" fmla="*/ 139 w 814"/>
                  <a:gd name="T29" fmla="*/ 62 h 124"/>
                  <a:gd name="T30" fmla="*/ 139 w 814"/>
                  <a:gd name="T31" fmla="*/ 19 h 124"/>
                  <a:gd name="T32" fmla="*/ 219 w 814"/>
                  <a:gd name="T33" fmla="*/ 19 h 124"/>
                  <a:gd name="T34" fmla="*/ 219 w 814"/>
                  <a:gd name="T35" fmla="*/ 62 h 124"/>
                  <a:gd name="T36" fmla="*/ 311 w 814"/>
                  <a:gd name="T37" fmla="*/ 62 h 124"/>
                  <a:gd name="T38" fmla="*/ 231 w 814"/>
                  <a:gd name="T39" fmla="*/ 62 h 124"/>
                  <a:gd name="T40" fmla="*/ 231 w 814"/>
                  <a:gd name="T41" fmla="*/ 19 h 124"/>
                  <a:gd name="T42" fmla="*/ 311 w 814"/>
                  <a:gd name="T43" fmla="*/ 19 h 124"/>
                  <a:gd name="T44" fmla="*/ 311 w 814"/>
                  <a:gd name="T45" fmla="*/ 62 h 124"/>
                  <a:gd name="T46" fmla="*/ 404 w 814"/>
                  <a:gd name="T47" fmla="*/ 62 h 124"/>
                  <a:gd name="T48" fmla="*/ 324 w 814"/>
                  <a:gd name="T49" fmla="*/ 62 h 124"/>
                  <a:gd name="T50" fmla="*/ 324 w 814"/>
                  <a:gd name="T51" fmla="*/ 19 h 124"/>
                  <a:gd name="T52" fmla="*/ 404 w 814"/>
                  <a:gd name="T53" fmla="*/ 19 h 124"/>
                  <a:gd name="T54" fmla="*/ 404 w 814"/>
                  <a:gd name="T55" fmla="*/ 62 h 124"/>
                  <a:gd name="T56" fmla="*/ 496 w 814"/>
                  <a:gd name="T57" fmla="*/ 62 h 124"/>
                  <a:gd name="T58" fmla="*/ 416 w 814"/>
                  <a:gd name="T59" fmla="*/ 62 h 124"/>
                  <a:gd name="T60" fmla="*/ 416 w 814"/>
                  <a:gd name="T61" fmla="*/ 19 h 124"/>
                  <a:gd name="T62" fmla="*/ 496 w 814"/>
                  <a:gd name="T63" fmla="*/ 19 h 124"/>
                  <a:gd name="T64" fmla="*/ 496 w 814"/>
                  <a:gd name="T65" fmla="*/ 62 h 124"/>
                  <a:gd name="T66" fmla="*/ 589 w 814"/>
                  <a:gd name="T67" fmla="*/ 62 h 124"/>
                  <a:gd name="T68" fmla="*/ 508 w 814"/>
                  <a:gd name="T69" fmla="*/ 62 h 124"/>
                  <a:gd name="T70" fmla="*/ 508 w 814"/>
                  <a:gd name="T71" fmla="*/ 19 h 124"/>
                  <a:gd name="T72" fmla="*/ 589 w 814"/>
                  <a:gd name="T73" fmla="*/ 19 h 124"/>
                  <a:gd name="T74" fmla="*/ 589 w 814"/>
                  <a:gd name="T75" fmla="*/ 62 h 124"/>
                  <a:gd name="T76" fmla="*/ 681 w 814"/>
                  <a:gd name="T77" fmla="*/ 62 h 124"/>
                  <a:gd name="T78" fmla="*/ 601 w 814"/>
                  <a:gd name="T79" fmla="*/ 62 h 124"/>
                  <a:gd name="T80" fmla="*/ 601 w 814"/>
                  <a:gd name="T81" fmla="*/ 19 h 124"/>
                  <a:gd name="T82" fmla="*/ 681 w 814"/>
                  <a:gd name="T83" fmla="*/ 19 h 124"/>
                  <a:gd name="T84" fmla="*/ 681 w 814"/>
                  <a:gd name="T85" fmla="*/ 62 h 124"/>
                  <a:gd name="T86" fmla="*/ 693 w 814"/>
                  <a:gd name="T87" fmla="*/ 62 h 124"/>
                  <a:gd name="T88" fmla="*/ 693 w 814"/>
                  <a:gd name="T89" fmla="*/ 19 h 124"/>
                  <a:gd name="T90" fmla="*/ 724 w 814"/>
                  <a:gd name="T91" fmla="*/ 19 h 124"/>
                  <a:gd name="T92" fmla="*/ 782 w 814"/>
                  <a:gd name="T93" fmla="*/ 62 h 124"/>
                  <a:gd name="T94" fmla="*/ 693 w 814"/>
                  <a:gd name="T9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14" h="124">
                    <a:moveTo>
                      <a:pt x="803" y="53"/>
                    </a:moveTo>
                    <a:cubicBezTo>
                      <a:pt x="796" y="24"/>
                      <a:pt x="769" y="0"/>
                      <a:pt x="739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47" y="0"/>
                      <a:pt x="22" y="23"/>
                      <a:pt x="12" y="55"/>
                    </a:cubicBezTo>
                    <a:cubicBezTo>
                      <a:pt x="8" y="67"/>
                      <a:pt x="4" y="96"/>
                      <a:pt x="4" y="96"/>
                    </a:cubicBezTo>
                    <a:cubicBezTo>
                      <a:pt x="3" y="105"/>
                      <a:pt x="1" y="115"/>
                      <a:pt x="0" y="124"/>
                    </a:cubicBezTo>
                    <a:cubicBezTo>
                      <a:pt x="814" y="124"/>
                      <a:pt x="814" y="124"/>
                      <a:pt x="814" y="124"/>
                    </a:cubicBezTo>
                    <a:cubicBezTo>
                      <a:pt x="812" y="101"/>
                      <a:pt x="808" y="74"/>
                      <a:pt x="803" y="53"/>
                    </a:cubicBezTo>
                    <a:close/>
                    <a:moveTo>
                      <a:pt x="126" y="62"/>
                    </a:moveTo>
                    <a:cubicBezTo>
                      <a:pt x="33" y="62"/>
                      <a:pt x="33" y="62"/>
                      <a:pt x="33" y="62"/>
                    </a:cubicBezTo>
                    <a:cubicBezTo>
                      <a:pt x="42" y="36"/>
                      <a:pt x="66" y="19"/>
                      <a:pt x="94" y="19"/>
                    </a:cubicBezTo>
                    <a:cubicBezTo>
                      <a:pt x="126" y="19"/>
                      <a:pt x="126" y="19"/>
                      <a:pt x="126" y="19"/>
                    </a:cubicBezTo>
                    <a:lnTo>
                      <a:pt x="126" y="62"/>
                    </a:lnTo>
                    <a:close/>
                    <a:moveTo>
                      <a:pt x="219" y="62"/>
                    </a:moveTo>
                    <a:cubicBezTo>
                      <a:pt x="139" y="62"/>
                      <a:pt x="139" y="62"/>
                      <a:pt x="139" y="62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219" y="19"/>
                      <a:pt x="219" y="19"/>
                      <a:pt x="219" y="19"/>
                    </a:cubicBezTo>
                    <a:lnTo>
                      <a:pt x="219" y="62"/>
                    </a:lnTo>
                    <a:close/>
                    <a:moveTo>
                      <a:pt x="311" y="62"/>
                    </a:moveTo>
                    <a:cubicBezTo>
                      <a:pt x="231" y="62"/>
                      <a:pt x="231" y="62"/>
                      <a:pt x="231" y="62"/>
                    </a:cubicBezTo>
                    <a:cubicBezTo>
                      <a:pt x="231" y="19"/>
                      <a:pt x="231" y="19"/>
                      <a:pt x="231" y="19"/>
                    </a:cubicBezTo>
                    <a:cubicBezTo>
                      <a:pt x="311" y="19"/>
                      <a:pt x="311" y="19"/>
                      <a:pt x="311" y="19"/>
                    </a:cubicBezTo>
                    <a:lnTo>
                      <a:pt x="311" y="62"/>
                    </a:lnTo>
                    <a:close/>
                    <a:moveTo>
                      <a:pt x="404" y="62"/>
                    </a:moveTo>
                    <a:cubicBezTo>
                      <a:pt x="324" y="62"/>
                      <a:pt x="324" y="62"/>
                      <a:pt x="324" y="62"/>
                    </a:cubicBezTo>
                    <a:cubicBezTo>
                      <a:pt x="324" y="19"/>
                      <a:pt x="324" y="19"/>
                      <a:pt x="324" y="19"/>
                    </a:cubicBezTo>
                    <a:cubicBezTo>
                      <a:pt x="404" y="19"/>
                      <a:pt x="404" y="19"/>
                      <a:pt x="404" y="19"/>
                    </a:cubicBezTo>
                    <a:lnTo>
                      <a:pt x="404" y="62"/>
                    </a:lnTo>
                    <a:close/>
                    <a:moveTo>
                      <a:pt x="496" y="62"/>
                    </a:moveTo>
                    <a:cubicBezTo>
                      <a:pt x="416" y="62"/>
                      <a:pt x="416" y="62"/>
                      <a:pt x="416" y="62"/>
                    </a:cubicBezTo>
                    <a:cubicBezTo>
                      <a:pt x="416" y="19"/>
                      <a:pt x="416" y="19"/>
                      <a:pt x="416" y="19"/>
                    </a:cubicBezTo>
                    <a:cubicBezTo>
                      <a:pt x="496" y="19"/>
                      <a:pt x="496" y="19"/>
                      <a:pt x="496" y="19"/>
                    </a:cubicBezTo>
                    <a:lnTo>
                      <a:pt x="496" y="62"/>
                    </a:lnTo>
                    <a:close/>
                    <a:moveTo>
                      <a:pt x="589" y="62"/>
                    </a:moveTo>
                    <a:cubicBezTo>
                      <a:pt x="508" y="62"/>
                      <a:pt x="508" y="62"/>
                      <a:pt x="508" y="62"/>
                    </a:cubicBezTo>
                    <a:cubicBezTo>
                      <a:pt x="508" y="19"/>
                      <a:pt x="508" y="19"/>
                      <a:pt x="508" y="19"/>
                    </a:cubicBezTo>
                    <a:cubicBezTo>
                      <a:pt x="589" y="19"/>
                      <a:pt x="589" y="19"/>
                      <a:pt x="589" y="19"/>
                    </a:cubicBezTo>
                    <a:lnTo>
                      <a:pt x="589" y="62"/>
                    </a:lnTo>
                    <a:close/>
                    <a:moveTo>
                      <a:pt x="681" y="62"/>
                    </a:moveTo>
                    <a:cubicBezTo>
                      <a:pt x="601" y="62"/>
                      <a:pt x="601" y="62"/>
                      <a:pt x="601" y="62"/>
                    </a:cubicBezTo>
                    <a:cubicBezTo>
                      <a:pt x="601" y="19"/>
                      <a:pt x="601" y="19"/>
                      <a:pt x="601" y="19"/>
                    </a:cubicBezTo>
                    <a:cubicBezTo>
                      <a:pt x="681" y="19"/>
                      <a:pt x="681" y="19"/>
                      <a:pt x="681" y="19"/>
                    </a:cubicBezTo>
                    <a:lnTo>
                      <a:pt x="681" y="62"/>
                    </a:lnTo>
                    <a:close/>
                    <a:moveTo>
                      <a:pt x="693" y="62"/>
                    </a:moveTo>
                    <a:cubicBezTo>
                      <a:pt x="693" y="19"/>
                      <a:pt x="693" y="19"/>
                      <a:pt x="693" y="19"/>
                    </a:cubicBezTo>
                    <a:cubicBezTo>
                      <a:pt x="724" y="19"/>
                      <a:pt x="724" y="19"/>
                      <a:pt x="724" y="19"/>
                    </a:cubicBezTo>
                    <a:cubicBezTo>
                      <a:pt x="751" y="19"/>
                      <a:pt x="775" y="36"/>
                      <a:pt x="782" y="62"/>
                    </a:cubicBezTo>
                    <a:lnTo>
                      <a:pt x="69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" name="Freeform 37"/>
            <p:cNvSpPr>
              <a:spLocks/>
            </p:cNvSpPr>
            <p:nvPr/>
          </p:nvSpPr>
          <p:spPr bwMode="auto">
            <a:xfrm>
              <a:off x="2979868" y="3906954"/>
              <a:ext cx="3146455" cy="673562"/>
            </a:xfrm>
            <a:custGeom>
              <a:avLst/>
              <a:gdLst>
                <a:gd name="T0" fmla="*/ 2143 w 2242"/>
                <a:gd name="T1" fmla="*/ 431 h 480"/>
                <a:gd name="T2" fmla="*/ 2143 w 2242"/>
                <a:gd name="T3" fmla="*/ 231 h 480"/>
                <a:gd name="T4" fmla="*/ 2144 w 2242"/>
                <a:gd name="T5" fmla="*/ 196 h 480"/>
                <a:gd name="T6" fmla="*/ 2146 w 2242"/>
                <a:gd name="T7" fmla="*/ 172 h 480"/>
                <a:gd name="T8" fmla="*/ 2150 w 2242"/>
                <a:gd name="T9" fmla="*/ 172 h 480"/>
                <a:gd name="T10" fmla="*/ 2152 w 2242"/>
                <a:gd name="T11" fmla="*/ 156 h 480"/>
                <a:gd name="T12" fmla="*/ 2161 w 2242"/>
                <a:gd name="T13" fmla="*/ 110 h 480"/>
                <a:gd name="T14" fmla="*/ 2242 w 2242"/>
                <a:gd name="T15" fmla="*/ 37 h 480"/>
                <a:gd name="T16" fmla="*/ 2242 w 2242"/>
                <a:gd name="T17" fmla="*/ 0 h 480"/>
                <a:gd name="T18" fmla="*/ 0 w 2242"/>
                <a:gd name="T19" fmla="*/ 0 h 480"/>
                <a:gd name="T20" fmla="*/ 0 w 2242"/>
                <a:gd name="T21" fmla="*/ 480 h 480"/>
                <a:gd name="T22" fmla="*/ 2242 w 2242"/>
                <a:gd name="T23" fmla="*/ 480 h 480"/>
                <a:gd name="T24" fmla="*/ 2242 w 2242"/>
                <a:gd name="T25" fmla="*/ 431 h 480"/>
                <a:gd name="T26" fmla="*/ 2143 w 2242"/>
                <a:gd name="T27" fmla="*/ 431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42" h="480">
                  <a:moveTo>
                    <a:pt x="2143" y="431"/>
                  </a:moveTo>
                  <a:cubicBezTo>
                    <a:pt x="2143" y="231"/>
                    <a:pt x="2143" y="231"/>
                    <a:pt x="2143" y="231"/>
                  </a:cubicBezTo>
                  <a:cubicBezTo>
                    <a:pt x="2143" y="220"/>
                    <a:pt x="2144" y="208"/>
                    <a:pt x="2144" y="196"/>
                  </a:cubicBezTo>
                  <a:cubicBezTo>
                    <a:pt x="2146" y="172"/>
                    <a:pt x="2146" y="172"/>
                    <a:pt x="2146" y="172"/>
                  </a:cubicBezTo>
                  <a:cubicBezTo>
                    <a:pt x="2150" y="172"/>
                    <a:pt x="2150" y="172"/>
                    <a:pt x="2150" y="172"/>
                  </a:cubicBezTo>
                  <a:cubicBezTo>
                    <a:pt x="2151" y="166"/>
                    <a:pt x="2151" y="161"/>
                    <a:pt x="2152" y="156"/>
                  </a:cubicBezTo>
                  <a:cubicBezTo>
                    <a:pt x="2153" y="151"/>
                    <a:pt x="2156" y="124"/>
                    <a:pt x="2161" y="110"/>
                  </a:cubicBezTo>
                  <a:cubicBezTo>
                    <a:pt x="2174" y="70"/>
                    <a:pt x="2205" y="42"/>
                    <a:pt x="2242" y="37"/>
                  </a:cubicBezTo>
                  <a:cubicBezTo>
                    <a:pt x="2242" y="0"/>
                    <a:pt x="2242" y="0"/>
                    <a:pt x="22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2242" y="480"/>
                    <a:pt x="2242" y="480"/>
                    <a:pt x="2242" y="480"/>
                  </a:cubicBezTo>
                  <a:cubicBezTo>
                    <a:pt x="2242" y="431"/>
                    <a:pt x="2242" y="431"/>
                    <a:pt x="2242" y="431"/>
                  </a:cubicBezTo>
                  <a:lnTo>
                    <a:pt x="2143" y="43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/>
            </p:cNvSpPr>
            <p:nvPr/>
          </p:nvSpPr>
          <p:spPr bwMode="auto">
            <a:xfrm>
              <a:off x="0" y="3906954"/>
              <a:ext cx="2979867" cy="67356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493770" y="2093515"/>
              <a:ext cx="1138782" cy="6126324"/>
            </a:xfrm>
            <a:prstGeom prst="rect">
              <a:avLst/>
            </a:prstGeom>
          </p:spPr>
        </p:pic>
      </p:grpSp>
      <p:grpSp>
        <p:nvGrpSpPr>
          <p:cNvPr id="29" name="Group 28"/>
          <p:cNvGrpSpPr/>
          <p:nvPr/>
        </p:nvGrpSpPr>
        <p:grpSpPr>
          <a:xfrm>
            <a:off x="-2" y="3124080"/>
            <a:ext cx="6212969" cy="1812344"/>
            <a:chOff x="-2" y="3177014"/>
            <a:chExt cx="6212969" cy="1812344"/>
          </a:xfrm>
        </p:grpSpPr>
        <p:sp>
          <p:nvSpPr>
            <p:cNvPr id="4" name="Freeform 31"/>
            <p:cNvSpPr>
              <a:spLocks noEditPoints="1"/>
            </p:cNvSpPr>
            <p:nvPr/>
          </p:nvSpPr>
          <p:spPr bwMode="auto">
            <a:xfrm>
              <a:off x="4757835" y="3261283"/>
              <a:ext cx="1455132" cy="524607"/>
            </a:xfrm>
            <a:custGeom>
              <a:avLst/>
              <a:gdLst>
                <a:gd name="T0" fmla="*/ 753 w 1037"/>
                <a:gd name="T1" fmla="*/ 155 h 374"/>
                <a:gd name="T2" fmla="*/ 698 w 1037"/>
                <a:gd name="T3" fmla="*/ 155 h 374"/>
                <a:gd name="T4" fmla="*/ 578 w 1037"/>
                <a:gd name="T5" fmla="*/ 31 h 374"/>
                <a:gd name="T6" fmla="*/ 473 w 1037"/>
                <a:gd name="T7" fmla="*/ 52 h 374"/>
                <a:gd name="T8" fmla="*/ 315 w 1037"/>
                <a:gd name="T9" fmla="*/ 0 h 374"/>
                <a:gd name="T10" fmla="*/ 178 w 1037"/>
                <a:gd name="T11" fmla="*/ 155 h 374"/>
                <a:gd name="T12" fmla="*/ 0 w 1037"/>
                <a:gd name="T13" fmla="*/ 118 h 374"/>
                <a:gd name="T14" fmla="*/ 804 w 1037"/>
                <a:gd name="T15" fmla="*/ 374 h 374"/>
                <a:gd name="T16" fmla="*/ 866 w 1037"/>
                <a:gd name="T17" fmla="*/ 118 h 374"/>
                <a:gd name="T18" fmla="*/ 289 w 1037"/>
                <a:gd name="T19" fmla="*/ 115 h 374"/>
                <a:gd name="T20" fmla="*/ 309 w 1037"/>
                <a:gd name="T21" fmla="*/ 148 h 374"/>
                <a:gd name="T22" fmla="*/ 342 w 1037"/>
                <a:gd name="T23" fmla="*/ 148 h 374"/>
                <a:gd name="T24" fmla="*/ 362 w 1037"/>
                <a:gd name="T25" fmla="*/ 115 h 374"/>
                <a:gd name="T26" fmla="*/ 362 w 1037"/>
                <a:gd name="T27" fmla="*/ 148 h 374"/>
                <a:gd name="T28" fmla="*/ 448 w 1037"/>
                <a:gd name="T29" fmla="*/ 115 h 374"/>
                <a:gd name="T30" fmla="*/ 204 w 1037"/>
                <a:gd name="T31" fmla="*/ 77 h 374"/>
                <a:gd name="T32" fmla="*/ 448 w 1037"/>
                <a:gd name="T33" fmla="*/ 77 h 374"/>
                <a:gd name="T34" fmla="*/ 204 w 1037"/>
                <a:gd name="T35" fmla="*/ 77 h 374"/>
                <a:gd name="T36" fmla="*/ 236 w 1037"/>
                <a:gd name="T37" fmla="*/ 148 h 374"/>
                <a:gd name="T38" fmla="*/ 674 w 1037"/>
                <a:gd name="T39" fmla="*/ 204 h 374"/>
                <a:gd name="T40" fmla="*/ 674 w 1037"/>
                <a:gd name="T41" fmla="*/ 244 h 374"/>
                <a:gd name="T42" fmla="*/ 649 w 1037"/>
                <a:gd name="T43" fmla="*/ 244 h 374"/>
                <a:gd name="T44" fmla="*/ 649 w 1037"/>
                <a:gd name="T45" fmla="*/ 204 h 374"/>
                <a:gd name="T46" fmla="*/ 350 w 1037"/>
                <a:gd name="T47" fmla="*/ 244 h 374"/>
                <a:gd name="T48" fmla="*/ 325 w 1037"/>
                <a:gd name="T49" fmla="*/ 204 h 374"/>
                <a:gd name="T50" fmla="*/ 269 w 1037"/>
                <a:gd name="T51" fmla="*/ 204 h 374"/>
                <a:gd name="T52" fmla="*/ 107 w 1037"/>
                <a:gd name="T53" fmla="*/ 244 h 374"/>
                <a:gd name="T54" fmla="*/ 163 w 1037"/>
                <a:gd name="T55" fmla="*/ 244 h 374"/>
                <a:gd name="T56" fmla="*/ 198 w 1037"/>
                <a:gd name="T57" fmla="*/ 282 h 374"/>
                <a:gd name="T58" fmla="*/ 244 w 1037"/>
                <a:gd name="T59" fmla="*/ 244 h 374"/>
                <a:gd name="T60" fmla="*/ 244 w 1037"/>
                <a:gd name="T61" fmla="*/ 204 h 374"/>
                <a:gd name="T62" fmla="*/ 260 w 1037"/>
                <a:gd name="T63" fmla="*/ 322 h 374"/>
                <a:gd name="T64" fmla="*/ 303 w 1037"/>
                <a:gd name="T65" fmla="*/ 322 h 374"/>
                <a:gd name="T66" fmla="*/ 323 w 1037"/>
                <a:gd name="T67" fmla="*/ 282 h 374"/>
                <a:gd name="T68" fmla="*/ 427 w 1037"/>
                <a:gd name="T69" fmla="*/ 322 h 374"/>
                <a:gd name="T70" fmla="*/ 427 w 1037"/>
                <a:gd name="T71" fmla="*/ 282 h 374"/>
                <a:gd name="T72" fmla="*/ 487 w 1037"/>
                <a:gd name="T73" fmla="*/ 204 h 374"/>
                <a:gd name="T74" fmla="*/ 431 w 1037"/>
                <a:gd name="T75" fmla="*/ 204 h 374"/>
                <a:gd name="T76" fmla="*/ 447 w 1037"/>
                <a:gd name="T77" fmla="*/ 282 h 374"/>
                <a:gd name="T78" fmla="*/ 552 w 1037"/>
                <a:gd name="T79" fmla="*/ 322 h 374"/>
                <a:gd name="T80" fmla="*/ 552 w 1037"/>
                <a:gd name="T81" fmla="*/ 282 h 374"/>
                <a:gd name="T82" fmla="*/ 512 w 1037"/>
                <a:gd name="T83" fmla="*/ 244 h 374"/>
                <a:gd name="T84" fmla="*/ 568 w 1037"/>
                <a:gd name="T85" fmla="*/ 244 h 374"/>
                <a:gd name="T86" fmla="*/ 572 w 1037"/>
                <a:gd name="T87" fmla="*/ 282 h 374"/>
                <a:gd name="T88" fmla="*/ 677 w 1037"/>
                <a:gd name="T89" fmla="*/ 322 h 374"/>
                <a:gd name="T90" fmla="*/ 677 w 1037"/>
                <a:gd name="T91" fmla="*/ 282 h 374"/>
                <a:gd name="T92" fmla="*/ 696 w 1037"/>
                <a:gd name="T93" fmla="*/ 322 h 374"/>
                <a:gd name="T94" fmla="*/ 739 w 1037"/>
                <a:gd name="T95" fmla="*/ 322 h 374"/>
                <a:gd name="T96" fmla="*/ 759 w 1037"/>
                <a:gd name="T97" fmla="*/ 282 h 374"/>
                <a:gd name="T98" fmla="*/ 811 w 1037"/>
                <a:gd name="T99" fmla="*/ 244 h 374"/>
                <a:gd name="T100" fmla="*/ 811 w 1037"/>
                <a:gd name="T101" fmla="*/ 204 h 374"/>
                <a:gd name="T102" fmla="*/ 837 w 1037"/>
                <a:gd name="T103" fmla="*/ 244 h 374"/>
                <a:gd name="T104" fmla="*/ 892 w 1037"/>
                <a:gd name="T105" fmla="*/ 24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7" h="374">
                  <a:moveTo>
                    <a:pt x="866" y="118"/>
                  </a:moveTo>
                  <a:cubicBezTo>
                    <a:pt x="866" y="155"/>
                    <a:pt x="866" y="155"/>
                    <a:pt x="866" y="155"/>
                  </a:cubicBezTo>
                  <a:cubicBezTo>
                    <a:pt x="753" y="155"/>
                    <a:pt x="753" y="155"/>
                    <a:pt x="753" y="155"/>
                  </a:cubicBezTo>
                  <a:cubicBezTo>
                    <a:pt x="753" y="101"/>
                    <a:pt x="753" y="101"/>
                    <a:pt x="753" y="101"/>
                  </a:cubicBezTo>
                  <a:cubicBezTo>
                    <a:pt x="698" y="101"/>
                    <a:pt x="698" y="101"/>
                    <a:pt x="698" y="101"/>
                  </a:cubicBezTo>
                  <a:cubicBezTo>
                    <a:pt x="698" y="155"/>
                    <a:pt x="698" y="155"/>
                    <a:pt x="698" y="155"/>
                  </a:cubicBezTo>
                  <a:cubicBezTo>
                    <a:pt x="662" y="155"/>
                    <a:pt x="662" y="155"/>
                    <a:pt x="662" y="155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578" y="31"/>
                    <a:pt x="578" y="31"/>
                    <a:pt x="578" y="31"/>
                  </a:cubicBezTo>
                  <a:cubicBezTo>
                    <a:pt x="578" y="155"/>
                    <a:pt x="578" y="155"/>
                    <a:pt x="578" y="155"/>
                  </a:cubicBezTo>
                  <a:cubicBezTo>
                    <a:pt x="473" y="155"/>
                    <a:pt x="473" y="155"/>
                    <a:pt x="473" y="155"/>
                  </a:cubicBezTo>
                  <a:cubicBezTo>
                    <a:pt x="473" y="52"/>
                    <a:pt x="473" y="52"/>
                    <a:pt x="473" y="52"/>
                  </a:cubicBezTo>
                  <a:cubicBezTo>
                    <a:pt x="417" y="52"/>
                    <a:pt x="417" y="52"/>
                    <a:pt x="417" y="52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315" y="52"/>
                    <a:pt x="315" y="52"/>
                    <a:pt x="315" y="52"/>
                  </a:cubicBezTo>
                  <a:cubicBezTo>
                    <a:pt x="178" y="52"/>
                    <a:pt x="178" y="52"/>
                    <a:pt x="178" y="52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" y="199"/>
                    <a:pt x="10" y="241"/>
                    <a:pt x="38" y="299"/>
                  </a:cubicBezTo>
                  <a:cubicBezTo>
                    <a:pt x="64" y="352"/>
                    <a:pt x="119" y="374"/>
                    <a:pt x="156" y="374"/>
                  </a:cubicBezTo>
                  <a:cubicBezTo>
                    <a:pt x="804" y="374"/>
                    <a:pt x="804" y="374"/>
                    <a:pt x="804" y="374"/>
                  </a:cubicBezTo>
                  <a:cubicBezTo>
                    <a:pt x="853" y="374"/>
                    <a:pt x="911" y="336"/>
                    <a:pt x="925" y="324"/>
                  </a:cubicBezTo>
                  <a:cubicBezTo>
                    <a:pt x="991" y="266"/>
                    <a:pt x="1018" y="195"/>
                    <a:pt x="1037" y="118"/>
                  </a:cubicBezTo>
                  <a:lnTo>
                    <a:pt x="866" y="118"/>
                  </a:lnTo>
                  <a:close/>
                  <a:moveTo>
                    <a:pt x="257" y="148"/>
                  </a:moveTo>
                  <a:cubicBezTo>
                    <a:pt x="257" y="115"/>
                    <a:pt x="257" y="115"/>
                    <a:pt x="257" y="115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89" y="148"/>
                    <a:pt x="289" y="148"/>
                    <a:pt x="289" y="148"/>
                  </a:cubicBezTo>
                  <a:lnTo>
                    <a:pt x="257" y="148"/>
                  </a:lnTo>
                  <a:close/>
                  <a:moveTo>
                    <a:pt x="309" y="148"/>
                  </a:moveTo>
                  <a:cubicBezTo>
                    <a:pt x="309" y="115"/>
                    <a:pt x="309" y="115"/>
                    <a:pt x="309" y="115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2" y="148"/>
                    <a:pt x="342" y="148"/>
                    <a:pt x="342" y="148"/>
                  </a:cubicBezTo>
                  <a:lnTo>
                    <a:pt x="309" y="148"/>
                  </a:lnTo>
                  <a:close/>
                  <a:moveTo>
                    <a:pt x="362" y="148"/>
                  </a:moveTo>
                  <a:cubicBezTo>
                    <a:pt x="362" y="115"/>
                    <a:pt x="362" y="115"/>
                    <a:pt x="362" y="115"/>
                  </a:cubicBezTo>
                  <a:cubicBezTo>
                    <a:pt x="395" y="115"/>
                    <a:pt x="395" y="115"/>
                    <a:pt x="395" y="115"/>
                  </a:cubicBezTo>
                  <a:cubicBezTo>
                    <a:pt x="395" y="148"/>
                    <a:pt x="395" y="148"/>
                    <a:pt x="395" y="148"/>
                  </a:cubicBezTo>
                  <a:lnTo>
                    <a:pt x="362" y="148"/>
                  </a:lnTo>
                  <a:close/>
                  <a:moveTo>
                    <a:pt x="415" y="148"/>
                  </a:moveTo>
                  <a:cubicBezTo>
                    <a:pt x="415" y="115"/>
                    <a:pt x="415" y="115"/>
                    <a:pt x="415" y="115"/>
                  </a:cubicBezTo>
                  <a:cubicBezTo>
                    <a:pt x="448" y="115"/>
                    <a:pt x="448" y="115"/>
                    <a:pt x="448" y="115"/>
                  </a:cubicBezTo>
                  <a:cubicBezTo>
                    <a:pt x="448" y="148"/>
                    <a:pt x="448" y="148"/>
                    <a:pt x="448" y="148"/>
                  </a:cubicBezTo>
                  <a:lnTo>
                    <a:pt x="415" y="148"/>
                  </a:lnTo>
                  <a:close/>
                  <a:moveTo>
                    <a:pt x="204" y="77"/>
                  </a:moveTo>
                  <a:cubicBezTo>
                    <a:pt x="315" y="77"/>
                    <a:pt x="315" y="77"/>
                    <a:pt x="315" y="77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48" y="77"/>
                    <a:pt x="448" y="77"/>
                    <a:pt x="448" y="77"/>
                  </a:cubicBezTo>
                  <a:cubicBezTo>
                    <a:pt x="448" y="86"/>
                    <a:pt x="448" y="86"/>
                    <a:pt x="448" y="86"/>
                  </a:cubicBezTo>
                  <a:cubicBezTo>
                    <a:pt x="204" y="86"/>
                    <a:pt x="204" y="86"/>
                    <a:pt x="204" y="86"/>
                  </a:cubicBezTo>
                  <a:lnTo>
                    <a:pt x="204" y="77"/>
                  </a:lnTo>
                  <a:close/>
                  <a:moveTo>
                    <a:pt x="204" y="115"/>
                  </a:moveTo>
                  <a:cubicBezTo>
                    <a:pt x="236" y="115"/>
                    <a:pt x="236" y="115"/>
                    <a:pt x="236" y="115"/>
                  </a:cubicBezTo>
                  <a:cubicBezTo>
                    <a:pt x="236" y="148"/>
                    <a:pt x="236" y="148"/>
                    <a:pt x="236" y="148"/>
                  </a:cubicBezTo>
                  <a:cubicBezTo>
                    <a:pt x="204" y="148"/>
                    <a:pt x="204" y="148"/>
                    <a:pt x="204" y="148"/>
                  </a:cubicBezTo>
                  <a:lnTo>
                    <a:pt x="204" y="115"/>
                  </a:lnTo>
                  <a:close/>
                  <a:moveTo>
                    <a:pt x="674" y="204"/>
                  </a:moveTo>
                  <a:cubicBezTo>
                    <a:pt x="730" y="204"/>
                    <a:pt x="730" y="204"/>
                    <a:pt x="730" y="204"/>
                  </a:cubicBezTo>
                  <a:cubicBezTo>
                    <a:pt x="730" y="244"/>
                    <a:pt x="730" y="244"/>
                    <a:pt x="730" y="244"/>
                  </a:cubicBezTo>
                  <a:cubicBezTo>
                    <a:pt x="674" y="244"/>
                    <a:pt x="674" y="244"/>
                    <a:pt x="674" y="244"/>
                  </a:cubicBezTo>
                  <a:lnTo>
                    <a:pt x="674" y="204"/>
                  </a:lnTo>
                  <a:close/>
                  <a:moveTo>
                    <a:pt x="649" y="204"/>
                  </a:moveTo>
                  <a:cubicBezTo>
                    <a:pt x="649" y="244"/>
                    <a:pt x="649" y="244"/>
                    <a:pt x="649" y="244"/>
                  </a:cubicBezTo>
                  <a:cubicBezTo>
                    <a:pt x="593" y="244"/>
                    <a:pt x="593" y="244"/>
                    <a:pt x="593" y="244"/>
                  </a:cubicBezTo>
                  <a:cubicBezTo>
                    <a:pt x="593" y="204"/>
                    <a:pt x="593" y="204"/>
                    <a:pt x="593" y="204"/>
                  </a:cubicBezTo>
                  <a:lnTo>
                    <a:pt x="649" y="204"/>
                  </a:lnTo>
                  <a:close/>
                  <a:moveTo>
                    <a:pt x="406" y="204"/>
                  </a:moveTo>
                  <a:cubicBezTo>
                    <a:pt x="406" y="244"/>
                    <a:pt x="406" y="244"/>
                    <a:pt x="406" y="244"/>
                  </a:cubicBezTo>
                  <a:cubicBezTo>
                    <a:pt x="350" y="244"/>
                    <a:pt x="350" y="244"/>
                    <a:pt x="350" y="244"/>
                  </a:cubicBezTo>
                  <a:cubicBezTo>
                    <a:pt x="350" y="204"/>
                    <a:pt x="350" y="204"/>
                    <a:pt x="350" y="204"/>
                  </a:cubicBezTo>
                  <a:lnTo>
                    <a:pt x="406" y="204"/>
                  </a:lnTo>
                  <a:close/>
                  <a:moveTo>
                    <a:pt x="325" y="204"/>
                  </a:moveTo>
                  <a:cubicBezTo>
                    <a:pt x="325" y="244"/>
                    <a:pt x="325" y="244"/>
                    <a:pt x="325" y="244"/>
                  </a:cubicBezTo>
                  <a:cubicBezTo>
                    <a:pt x="269" y="244"/>
                    <a:pt x="269" y="244"/>
                    <a:pt x="269" y="244"/>
                  </a:cubicBezTo>
                  <a:cubicBezTo>
                    <a:pt x="269" y="204"/>
                    <a:pt x="269" y="204"/>
                    <a:pt x="269" y="204"/>
                  </a:cubicBezTo>
                  <a:lnTo>
                    <a:pt x="325" y="204"/>
                  </a:lnTo>
                  <a:close/>
                  <a:moveTo>
                    <a:pt x="163" y="244"/>
                  </a:moveTo>
                  <a:cubicBezTo>
                    <a:pt x="107" y="244"/>
                    <a:pt x="107" y="244"/>
                    <a:pt x="107" y="24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63" y="204"/>
                    <a:pt x="163" y="204"/>
                    <a:pt x="163" y="204"/>
                  </a:cubicBezTo>
                  <a:lnTo>
                    <a:pt x="163" y="244"/>
                  </a:lnTo>
                  <a:close/>
                  <a:moveTo>
                    <a:pt x="240" y="322"/>
                  </a:moveTo>
                  <a:cubicBezTo>
                    <a:pt x="198" y="322"/>
                    <a:pt x="198" y="322"/>
                    <a:pt x="198" y="322"/>
                  </a:cubicBezTo>
                  <a:cubicBezTo>
                    <a:pt x="198" y="282"/>
                    <a:pt x="198" y="282"/>
                    <a:pt x="198" y="282"/>
                  </a:cubicBezTo>
                  <a:cubicBezTo>
                    <a:pt x="240" y="282"/>
                    <a:pt x="240" y="282"/>
                    <a:pt x="240" y="282"/>
                  </a:cubicBezTo>
                  <a:lnTo>
                    <a:pt x="240" y="322"/>
                  </a:lnTo>
                  <a:close/>
                  <a:moveTo>
                    <a:pt x="244" y="244"/>
                  </a:moveTo>
                  <a:cubicBezTo>
                    <a:pt x="188" y="244"/>
                    <a:pt x="188" y="244"/>
                    <a:pt x="188" y="244"/>
                  </a:cubicBezTo>
                  <a:cubicBezTo>
                    <a:pt x="188" y="204"/>
                    <a:pt x="188" y="204"/>
                    <a:pt x="188" y="204"/>
                  </a:cubicBezTo>
                  <a:cubicBezTo>
                    <a:pt x="244" y="204"/>
                    <a:pt x="244" y="204"/>
                    <a:pt x="244" y="204"/>
                  </a:cubicBezTo>
                  <a:lnTo>
                    <a:pt x="244" y="244"/>
                  </a:lnTo>
                  <a:close/>
                  <a:moveTo>
                    <a:pt x="303" y="322"/>
                  </a:moveTo>
                  <a:cubicBezTo>
                    <a:pt x="260" y="322"/>
                    <a:pt x="260" y="322"/>
                    <a:pt x="260" y="322"/>
                  </a:cubicBezTo>
                  <a:cubicBezTo>
                    <a:pt x="260" y="282"/>
                    <a:pt x="260" y="282"/>
                    <a:pt x="260" y="282"/>
                  </a:cubicBezTo>
                  <a:cubicBezTo>
                    <a:pt x="303" y="282"/>
                    <a:pt x="303" y="282"/>
                    <a:pt x="303" y="282"/>
                  </a:cubicBezTo>
                  <a:lnTo>
                    <a:pt x="303" y="322"/>
                  </a:lnTo>
                  <a:close/>
                  <a:moveTo>
                    <a:pt x="365" y="322"/>
                  </a:moveTo>
                  <a:cubicBezTo>
                    <a:pt x="323" y="322"/>
                    <a:pt x="323" y="322"/>
                    <a:pt x="323" y="322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65" y="282"/>
                    <a:pt x="365" y="282"/>
                    <a:pt x="365" y="282"/>
                  </a:cubicBezTo>
                  <a:lnTo>
                    <a:pt x="365" y="322"/>
                  </a:lnTo>
                  <a:close/>
                  <a:moveTo>
                    <a:pt x="427" y="322"/>
                  </a:moveTo>
                  <a:cubicBezTo>
                    <a:pt x="385" y="322"/>
                    <a:pt x="385" y="322"/>
                    <a:pt x="385" y="322"/>
                  </a:cubicBezTo>
                  <a:cubicBezTo>
                    <a:pt x="385" y="282"/>
                    <a:pt x="385" y="282"/>
                    <a:pt x="385" y="282"/>
                  </a:cubicBezTo>
                  <a:cubicBezTo>
                    <a:pt x="427" y="282"/>
                    <a:pt x="427" y="282"/>
                    <a:pt x="427" y="282"/>
                  </a:cubicBezTo>
                  <a:lnTo>
                    <a:pt x="427" y="322"/>
                  </a:lnTo>
                  <a:close/>
                  <a:moveTo>
                    <a:pt x="431" y="204"/>
                  </a:moveTo>
                  <a:cubicBezTo>
                    <a:pt x="487" y="204"/>
                    <a:pt x="487" y="204"/>
                    <a:pt x="487" y="204"/>
                  </a:cubicBezTo>
                  <a:cubicBezTo>
                    <a:pt x="487" y="244"/>
                    <a:pt x="487" y="244"/>
                    <a:pt x="487" y="244"/>
                  </a:cubicBezTo>
                  <a:cubicBezTo>
                    <a:pt x="431" y="244"/>
                    <a:pt x="431" y="244"/>
                    <a:pt x="431" y="244"/>
                  </a:cubicBezTo>
                  <a:lnTo>
                    <a:pt x="431" y="204"/>
                  </a:lnTo>
                  <a:close/>
                  <a:moveTo>
                    <a:pt x="490" y="322"/>
                  </a:moveTo>
                  <a:cubicBezTo>
                    <a:pt x="447" y="322"/>
                    <a:pt x="447" y="322"/>
                    <a:pt x="447" y="322"/>
                  </a:cubicBezTo>
                  <a:cubicBezTo>
                    <a:pt x="447" y="282"/>
                    <a:pt x="447" y="282"/>
                    <a:pt x="447" y="282"/>
                  </a:cubicBezTo>
                  <a:cubicBezTo>
                    <a:pt x="490" y="282"/>
                    <a:pt x="490" y="282"/>
                    <a:pt x="490" y="282"/>
                  </a:cubicBezTo>
                  <a:lnTo>
                    <a:pt x="490" y="322"/>
                  </a:lnTo>
                  <a:close/>
                  <a:moveTo>
                    <a:pt x="552" y="322"/>
                  </a:moveTo>
                  <a:cubicBezTo>
                    <a:pt x="509" y="322"/>
                    <a:pt x="509" y="322"/>
                    <a:pt x="509" y="322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52" y="282"/>
                    <a:pt x="552" y="282"/>
                    <a:pt x="552" y="282"/>
                  </a:cubicBezTo>
                  <a:lnTo>
                    <a:pt x="552" y="322"/>
                  </a:lnTo>
                  <a:close/>
                  <a:moveTo>
                    <a:pt x="568" y="244"/>
                  </a:moveTo>
                  <a:cubicBezTo>
                    <a:pt x="512" y="244"/>
                    <a:pt x="512" y="244"/>
                    <a:pt x="512" y="244"/>
                  </a:cubicBezTo>
                  <a:cubicBezTo>
                    <a:pt x="512" y="204"/>
                    <a:pt x="512" y="204"/>
                    <a:pt x="512" y="204"/>
                  </a:cubicBezTo>
                  <a:cubicBezTo>
                    <a:pt x="568" y="204"/>
                    <a:pt x="568" y="204"/>
                    <a:pt x="568" y="204"/>
                  </a:cubicBezTo>
                  <a:lnTo>
                    <a:pt x="568" y="244"/>
                  </a:lnTo>
                  <a:close/>
                  <a:moveTo>
                    <a:pt x="614" y="322"/>
                  </a:moveTo>
                  <a:cubicBezTo>
                    <a:pt x="572" y="322"/>
                    <a:pt x="572" y="322"/>
                    <a:pt x="572" y="322"/>
                  </a:cubicBezTo>
                  <a:cubicBezTo>
                    <a:pt x="572" y="282"/>
                    <a:pt x="572" y="282"/>
                    <a:pt x="572" y="282"/>
                  </a:cubicBezTo>
                  <a:cubicBezTo>
                    <a:pt x="614" y="282"/>
                    <a:pt x="614" y="282"/>
                    <a:pt x="614" y="282"/>
                  </a:cubicBezTo>
                  <a:lnTo>
                    <a:pt x="614" y="322"/>
                  </a:lnTo>
                  <a:close/>
                  <a:moveTo>
                    <a:pt x="677" y="322"/>
                  </a:moveTo>
                  <a:cubicBezTo>
                    <a:pt x="634" y="322"/>
                    <a:pt x="634" y="322"/>
                    <a:pt x="634" y="322"/>
                  </a:cubicBezTo>
                  <a:cubicBezTo>
                    <a:pt x="634" y="282"/>
                    <a:pt x="634" y="282"/>
                    <a:pt x="634" y="282"/>
                  </a:cubicBezTo>
                  <a:cubicBezTo>
                    <a:pt x="677" y="282"/>
                    <a:pt x="677" y="282"/>
                    <a:pt x="677" y="282"/>
                  </a:cubicBezTo>
                  <a:lnTo>
                    <a:pt x="677" y="322"/>
                  </a:lnTo>
                  <a:close/>
                  <a:moveTo>
                    <a:pt x="739" y="322"/>
                  </a:moveTo>
                  <a:cubicBezTo>
                    <a:pt x="696" y="322"/>
                    <a:pt x="696" y="322"/>
                    <a:pt x="696" y="322"/>
                  </a:cubicBezTo>
                  <a:cubicBezTo>
                    <a:pt x="696" y="282"/>
                    <a:pt x="696" y="282"/>
                    <a:pt x="696" y="282"/>
                  </a:cubicBezTo>
                  <a:cubicBezTo>
                    <a:pt x="739" y="282"/>
                    <a:pt x="739" y="282"/>
                    <a:pt x="739" y="282"/>
                  </a:cubicBezTo>
                  <a:lnTo>
                    <a:pt x="739" y="322"/>
                  </a:lnTo>
                  <a:close/>
                  <a:moveTo>
                    <a:pt x="801" y="322"/>
                  </a:moveTo>
                  <a:cubicBezTo>
                    <a:pt x="759" y="322"/>
                    <a:pt x="759" y="322"/>
                    <a:pt x="759" y="322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801" y="282"/>
                    <a:pt x="801" y="282"/>
                    <a:pt x="801" y="282"/>
                  </a:cubicBezTo>
                  <a:lnTo>
                    <a:pt x="801" y="322"/>
                  </a:lnTo>
                  <a:close/>
                  <a:moveTo>
                    <a:pt x="811" y="244"/>
                  </a:moveTo>
                  <a:cubicBezTo>
                    <a:pt x="755" y="244"/>
                    <a:pt x="755" y="244"/>
                    <a:pt x="755" y="244"/>
                  </a:cubicBezTo>
                  <a:cubicBezTo>
                    <a:pt x="755" y="204"/>
                    <a:pt x="755" y="204"/>
                    <a:pt x="755" y="204"/>
                  </a:cubicBezTo>
                  <a:cubicBezTo>
                    <a:pt x="811" y="204"/>
                    <a:pt x="811" y="204"/>
                    <a:pt x="811" y="204"/>
                  </a:cubicBezTo>
                  <a:lnTo>
                    <a:pt x="811" y="244"/>
                  </a:lnTo>
                  <a:close/>
                  <a:moveTo>
                    <a:pt x="892" y="244"/>
                  </a:moveTo>
                  <a:cubicBezTo>
                    <a:pt x="837" y="244"/>
                    <a:pt x="837" y="244"/>
                    <a:pt x="837" y="244"/>
                  </a:cubicBezTo>
                  <a:cubicBezTo>
                    <a:pt x="837" y="204"/>
                    <a:pt x="837" y="204"/>
                    <a:pt x="837" y="204"/>
                  </a:cubicBezTo>
                  <a:cubicBezTo>
                    <a:pt x="892" y="204"/>
                    <a:pt x="892" y="204"/>
                    <a:pt x="892" y="204"/>
                  </a:cubicBezTo>
                  <a:lnTo>
                    <a:pt x="892" y="2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2"/>
            <p:cNvSpPr>
              <a:spLocks/>
            </p:cNvSpPr>
            <p:nvPr/>
          </p:nvSpPr>
          <p:spPr bwMode="auto">
            <a:xfrm>
              <a:off x="2979868" y="3177014"/>
              <a:ext cx="1976178" cy="673562"/>
            </a:xfrm>
            <a:custGeom>
              <a:avLst/>
              <a:gdLst>
                <a:gd name="T0" fmla="*/ 1282 w 1408"/>
                <a:gd name="T1" fmla="*/ 370 h 480"/>
                <a:gd name="T2" fmla="*/ 1241 w 1408"/>
                <a:gd name="T3" fmla="*/ 180 h 480"/>
                <a:gd name="T4" fmla="*/ 1239 w 1408"/>
                <a:gd name="T5" fmla="*/ 152 h 480"/>
                <a:gd name="T6" fmla="*/ 1389 w 1408"/>
                <a:gd name="T7" fmla="*/ 152 h 480"/>
                <a:gd name="T8" fmla="*/ 1389 w 1408"/>
                <a:gd name="T9" fmla="*/ 189 h 480"/>
                <a:gd name="T10" fmla="*/ 1408 w 1408"/>
                <a:gd name="T11" fmla="*/ 189 h 480"/>
                <a:gd name="T12" fmla="*/ 1408 w 1408"/>
                <a:gd name="T13" fmla="*/ 0 h 480"/>
                <a:gd name="T14" fmla="*/ 0 w 1408"/>
                <a:gd name="T15" fmla="*/ 0 h 480"/>
                <a:gd name="T16" fmla="*/ 0 w 1408"/>
                <a:gd name="T17" fmla="*/ 480 h 480"/>
                <a:gd name="T18" fmla="*/ 1408 w 1408"/>
                <a:gd name="T19" fmla="*/ 480 h 480"/>
                <a:gd name="T20" fmla="*/ 1408 w 1408"/>
                <a:gd name="T21" fmla="*/ 459 h 480"/>
                <a:gd name="T22" fmla="*/ 1282 w 1408"/>
                <a:gd name="T23" fmla="*/ 3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8" h="480">
                  <a:moveTo>
                    <a:pt x="1282" y="370"/>
                  </a:moveTo>
                  <a:cubicBezTo>
                    <a:pt x="1253" y="310"/>
                    <a:pt x="1246" y="265"/>
                    <a:pt x="1241" y="180"/>
                  </a:cubicBezTo>
                  <a:cubicBezTo>
                    <a:pt x="1239" y="152"/>
                    <a:pt x="1239" y="152"/>
                    <a:pt x="1239" y="152"/>
                  </a:cubicBezTo>
                  <a:cubicBezTo>
                    <a:pt x="1389" y="152"/>
                    <a:pt x="1389" y="152"/>
                    <a:pt x="1389" y="152"/>
                  </a:cubicBezTo>
                  <a:cubicBezTo>
                    <a:pt x="1389" y="189"/>
                    <a:pt x="1389" y="189"/>
                    <a:pt x="1389" y="189"/>
                  </a:cubicBezTo>
                  <a:cubicBezTo>
                    <a:pt x="1408" y="189"/>
                    <a:pt x="1408" y="189"/>
                    <a:pt x="1408" y="189"/>
                  </a:cubicBezTo>
                  <a:cubicBezTo>
                    <a:pt x="1408" y="0"/>
                    <a:pt x="1408" y="0"/>
                    <a:pt x="140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1408" y="480"/>
                    <a:pt x="1408" y="480"/>
                    <a:pt x="1408" y="480"/>
                  </a:cubicBezTo>
                  <a:cubicBezTo>
                    <a:pt x="1408" y="459"/>
                    <a:pt x="1408" y="459"/>
                    <a:pt x="1408" y="459"/>
                  </a:cubicBezTo>
                  <a:cubicBezTo>
                    <a:pt x="1363" y="454"/>
                    <a:pt x="1309" y="426"/>
                    <a:pt x="1282" y="3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32"/>
            <p:cNvSpPr>
              <a:spLocks/>
            </p:cNvSpPr>
            <p:nvPr/>
          </p:nvSpPr>
          <p:spPr bwMode="auto">
            <a:xfrm>
              <a:off x="0" y="3177014"/>
              <a:ext cx="2979867" cy="67356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1908631" y="1941943"/>
              <a:ext cx="1138782" cy="4956047"/>
            </a:xfrm>
            <a:prstGeom prst="rect">
              <a:avLst/>
            </a:prstGeom>
          </p:spPr>
        </p:pic>
      </p:grpSp>
      <p:grpSp>
        <p:nvGrpSpPr>
          <p:cNvPr id="28" name="Group 27"/>
          <p:cNvGrpSpPr/>
          <p:nvPr/>
        </p:nvGrpSpPr>
        <p:grpSpPr>
          <a:xfrm>
            <a:off x="-2" y="2375932"/>
            <a:ext cx="6899587" cy="1806232"/>
            <a:chOff x="-2" y="2448261"/>
            <a:chExt cx="6899587" cy="1806232"/>
          </a:xfrm>
        </p:grpSpPr>
        <p:sp>
          <p:nvSpPr>
            <p:cNvPr id="18" name="Freeform 45"/>
            <p:cNvSpPr>
              <a:spLocks noEditPoints="1"/>
            </p:cNvSpPr>
            <p:nvPr/>
          </p:nvSpPr>
          <p:spPr bwMode="auto">
            <a:xfrm>
              <a:off x="5023106" y="2464878"/>
              <a:ext cx="1876479" cy="632021"/>
            </a:xfrm>
            <a:custGeom>
              <a:avLst/>
              <a:gdLst>
                <a:gd name="T0" fmla="*/ 1224 w 1337"/>
                <a:gd name="T1" fmla="*/ 325 h 450"/>
                <a:gd name="T2" fmla="*/ 1264 w 1337"/>
                <a:gd name="T3" fmla="*/ 279 h 450"/>
                <a:gd name="T4" fmla="*/ 734 w 1337"/>
                <a:gd name="T5" fmla="*/ 234 h 450"/>
                <a:gd name="T6" fmla="*/ 323 w 1337"/>
                <a:gd name="T7" fmla="*/ 0 h 450"/>
                <a:gd name="T8" fmla="*/ 249 w 1337"/>
                <a:gd name="T9" fmla="*/ 235 h 450"/>
                <a:gd name="T10" fmla="*/ 72 w 1337"/>
                <a:gd name="T11" fmla="*/ 73 h 450"/>
                <a:gd name="T12" fmla="*/ 33 w 1337"/>
                <a:gd name="T13" fmla="*/ 323 h 450"/>
                <a:gd name="T14" fmla="*/ 284 w 1337"/>
                <a:gd name="T15" fmla="*/ 378 h 450"/>
                <a:gd name="T16" fmla="*/ 404 w 1337"/>
                <a:gd name="T17" fmla="*/ 391 h 450"/>
                <a:gd name="T18" fmla="*/ 541 w 1337"/>
                <a:gd name="T19" fmla="*/ 446 h 450"/>
                <a:gd name="T20" fmla="*/ 615 w 1337"/>
                <a:gd name="T21" fmla="*/ 407 h 450"/>
                <a:gd name="T22" fmla="*/ 1333 w 1337"/>
                <a:gd name="T23" fmla="*/ 393 h 450"/>
                <a:gd name="T24" fmla="*/ 228 w 1337"/>
                <a:gd name="T25" fmla="*/ 258 h 450"/>
                <a:gd name="T26" fmla="*/ 262 w 1337"/>
                <a:gd name="T27" fmla="*/ 292 h 450"/>
                <a:gd name="T28" fmla="*/ 228 w 1337"/>
                <a:gd name="T29" fmla="*/ 258 h 450"/>
                <a:gd name="T30" fmla="*/ 606 w 1337"/>
                <a:gd name="T31" fmla="*/ 258 h 450"/>
                <a:gd name="T32" fmla="*/ 572 w 1337"/>
                <a:gd name="T33" fmla="*/ 292 h 450"/>
                <a:gd name="T34" fmla="*/ 515 w 1337"/>
                <a:gd name="T35" fmla="*/ 258 h 450"/>
                <a:gd name="T36" fmla="*/ 549 w 1337"/>
                <a:gd name="T37" fmla="*/ 292 h 450"/>
                <a:gd name="T38" fmla="*/ 515 w 1337"/>
                <a:gd name="T39" fmla="*/ 258 h 450"/>
                <a:gd name="T40" fmla="*/ 491 w 1337"/>
                <a:gd name="T41" fmla="*/ 258 h 450"/>
                <a:gd name="T42" fmla="*/ 457 w 1337"/>
                <a:gd name="T43" fmla="*/ 292 h 450"/>
                <a:gd name="T44" fmla="*/ 319 w 1337"/>
                <a:gd name="T45" fmla="*/ 292 h 450"/>
                <a:gd name="T46" fmla="*/ 285 w 1337"/>
                <a:gd name="T47" fmla="*/ 258 h 450"/>
                <a:gd name="T48" fmla="*/ 319 w 1337"/>
                <a:gd name="T49" fmla="*/ 292 h 450"/>
                <a:gd name="T50" fmla="*/ 342 w 1337"/>
                <a:gd name="T51" fmla="*/ 292 h 450"/>
                <a:gd name="T52" fmla="*/ 376 w 1337"/>
                <a:gd name="T53" fmla="*/ 258 h 450"/>
                <a:gd name="T54" fmla="*/ 400 w 1337"/>
                <a:gd name="T55" fmla="*/ 258 h 450"/>
                <a:gd name="T56" fmla="*/ 434 w 1337"/>
                <a:gd name="T57" fmla="*/ 292 h 450"/>
                <a:gd name="T58" fmla="*/ 400 w 1337"/>
                <a:gd name="T59" fmla="*/ 258 h 450"/>
                <a:gd name="T60" fmla="*/ 629 w 1337"/>
                <a:gd name="T61" fmla="*/ 292 h 450"/>
                <a:gd name="T62" fmla="*/ 663 w 1337"/>
                <a:gd name="T63" fmla="*/ 258 h 450"/>
                <a:gd name="T64" fmla="*/ 721 w 1337"/>
                <a:gd name="T65" fmla="*/ 292 h 450"/>
                <a:gd name="T66" fmla="*/ 687 w 1337"/>
                <a:gd name="T67" fmla="*/ 258 h 450"/>
                <a:gd name="T68" fmla="*/ 721 w 1337"/>
                <a:gd name="T69" fmla="*/ 292 h 450"/>
                <a:gd name="T70" fmla="*/ 744 w 1337"/>
                <a:gd name="T71" fmla="*/ 292 h 450"/>
                <a:gd name="T72" fmla="*/ 778 w 1337"/>
                <a:gd name="T73" fmla="*/ 258 h 450"/>
                <a:gd name="T74" fmla="*/ 836 w 1337"/>
                <a:gd name="T75" fmla="*/ 292 h 450"/>
                <a:gd name="T76" fmla="*/ 802 w 1337"/>
                <a:gd name="T77" fmla="*/ 258 h 450"/>
                <a:gd name="T78" fmla="*/ 836 w 1337"/>
                <a:gd name="T79" fmla="*/ 292 h 450"/>
                <a:gd name="T80" fmla="*/ 859 w 1337"/>
                <a:gd name="T81" fmla="*/ 292 h 450"/>
                <a:gd name="T82" fmla="*/ 893 w 1337"/>
                <a:gd name="T83" fmla="*/ 258 h 450"/>
                <a:gd name="T84" fmla="*/ 950 w 1337"/>
                <a:gd name="T85" fmla="*/ 292 h 450"/>
                <a:gd name="T86" fmla="*/ 916 w 1337"/>
                <a:gd name="T87" fmla="*/ 258 h 450"/>
                <a:gd name="T88" fmla="*/ 950 w 1337"/>
                <a:gd name="T89" fmla="*/ 292 h 450"/>
                <a:gd name="T90" fmla="*/ 974 w 1337"/>
                <a:gd name="T91" fmla="*/ 292 h 450"/>
                <a:gd name="T92" fmla="*/ 1008 w 1337"/>
                <a:gd name="T93" fmla="*/ 258 h 450"/>
                <a:gd name="T94" fmla="*/ 1065 w 1337"/>
                <a:gd name="T95" fmla="*/ 292 h 450"/>
                <a:gd name="T96" fmla="*/ 1031 w 1337"/>
                <a:gd name="T97" fmla="*/ 258 h 450"/>
                <a:gd name="T98" fmla="*/ 1065 w 1337"/>
                <a:gd name="T99" fmla="*/ 292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37" h="450">
                  <a:moveTo>
                    <a:pt x="1316" y="327"/>
                  </a:moveTo>
                  <a:cubicBezTo>
                    <a:pt x="1224" y="325"/>
                    <a:pt x="1224" y="325"/>
                    <a:pt x="1224" y="325"/>
                  </a:cubicBezTo>
                  <a:cubicBezTo>
                    <a:pt x="1223" y="282"/>
                    <a:pt x="1223" y="282"/>
                    <a:pt x="1223" y="282"/>
                  </a:cubicBezTo>
                  <a:cubicBezTo>
                    <a:pt x="1264" y="279"/>
                    <a:pt x="1264" y="279"/>
                    <a:pt x="1264" y="279"/>
                  </a:cubicBezTo>
                  <a:cubicBezTo>
                    <a:pt x="1264" y="279"/>
                    <a:pt x="1236" y="233"/>
                    <a:pt x="1139" y="230"/>
                  </a:cubicBezTo>
                  <a:cubicBezTo>
                    <a:pt x="1043" y="228"/>
                    <a:pt x="734" y="234"/>
                    <a:pt x="734" y="234"/>
                  </a:cubicBezTo>
                  <a:cubicBezTo>
                    <a:pt x="395" y="8"/>
                    <a:pt x="395" y="8"/>
                    <a:pt x="395" y="8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532" y="234"/>
                    <a:pt x="532" y="234"/>
                    <a:pt x="532" y="234"/>
                  </a:cubicBezTo>
                  <a:cubicBezTo>
                    <a:pt x="249" y="235"/>
                    <a:pt x="249" y="235"/>
                    <a:pt x="249" y="235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127" y="286"/>
                    <a:pt x="127" y="286"/>
                    <a:pt x="127" y="286"/>
                  </a:cubicBezTo>
                  <a:cubicBezTo>
                    <a:pt x="67" y="292"/>
                    <a:pt x="0" y="304"/>
                    <a:pt x="33" y="323"/>
                  </a:cubicBezTo>
                  <a:cubicBezTo>
                    <a:pt x="89" y="355"/>
                    <a:pt x="284" y="378"/>
                    <a:pt x="284" y="378"/>
                  </a:cubicBezTo>
                  <a:cubicBezTo>
                    <a:pt x="284" y="378"/>
                    <a:pt x="284" y="378"/>
                    <a:pt x="284" y="378"/>
                  </a:cubicBezTo>
                  <a:cubicBezTo>
                    <a:pt x="284" y="378"/>
                    <a:pt x="284" y="378"/>
                    <a:pt x="284" y="378"/>
                  </a:cubicBezTo>
                  <a:cubicBezTo>
                    <a:pt x="297" y="381"/>
                    <a:pt x="342" y="386"/>
                    <a:pt x="404" y="391"/>
                  </a:cubicBezTo>
                  <a:cubicBezTo>
                    <a:pt x="403" y="392"/>
                    <a:pt x="403" y="394"/>
                    <a:pt x="403" y="395"/>
                  </a:cubicBezTo>
                  <a:cubicBezTo>
                    <a:pt x="401" y="419"/>
                    <a:pt x="483" y="443"/>
                    <a:pt x="541" y="446"/>
                  </a:cubicBezTo>
                  <a:cubicBezTo>
                    <a:pt x="600" y="450"/>
                    <a:pt x="613" y="431"/>
                    <a:pt x="615" y="407"/>
                  </a:cubicBezTo>
                  <a:cubicBezTo>
                    <a:pt x="615" y="407"/>
                    <a:pt x="615" y="407"/>
                    <a:pt x="615" y="407"/>
                  </a:cubicBezTo>
                  <a:cubicBezTo>
                    <a:pt x="865" y="424"/>
                    <a:pt x="1168" y="442"/>
                    <a:pt x="1200" y="438"/>
                  </a:cubicBezTo>
                  <a:cubicBezTo>
                    <a:pt x="1247" y="431"/>
                    <a:pt x="1329" y="411"/>
                    <a:pt x="1333" y="393"/>
                  </a:cubicBezTo>
                  <a:cubicBezTo>
                    <a:pt x="1337" y="375"/>
                    <a:pt x="1316" y="327"/>
                    <a:pt x="1316" y="327"/>
                  </a:cubicBezTo>
                  <a:close/>
                  <a:moveTo>
                    <a:pt x="228" y="258"/>
                  </a:moveTo>
                  <a:cubicBezTo>
                    <a:pt x="262" y="258"/>
                    <a:pt x="262" y="258"/>
                    <a:pt x="262" y="258"/>
                  </a:cubicBezTo>
                  <a:cubicBezTo>
                    <a:pt x="262" y="292"/>
                    <a:pt x="262" y="292"/>
                    <a:pt x="262" y="292"/>
                  </a:cubicBezTo>
                  <a:cubicBezTo>
                    <a:pt x="228" y="292"/>
                    <a:pt x="228" y="292"/>
                    <a:pt x="228" y="292"/>
                  </a:cubicBezTo>
                  <a:lnTo>
                    <a:pt x="228" y="258"/>
                  </a:lnTo>
                  <a:close/>
                  <a:moveTo>
                    <a:pt x="572" y="258"/>
                  </a:moveTo>
                  <a:cubicBezTo>
                    <a:pt x="606" y="258"/>
                    <a:pt x="606" y="258"/>
                    <a:pt x="606" y="258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572" y="292"/>
                    <a:pt x="572" y="292"/>
                    <a:pt x="572" y="292"/>
                  </a:cubicBezTo>
                  <a:lnTo>
                    <a:pt x="572" y="258"/>
                  </a:lnTo>
                  <a:close/>
                  <a:moveTo>
                    <a:pt x="515" y="258"/>
                  </a:moveTo>
                  <a:cubicBezTo>
                    <a:pt x="549" y="258"/>
                    <a:pt x="549" y="258"/>
                    <a:pt x="549" y="258"/>
                  </a:cubicBezTo>
                  <a:cubicBezTo>
                    <a:pt x="549" y="292"/>
                    <a:pt x="549" y="292"/>
                    <a:pt x="549" y="292"/>
                  </a:cubicBezTo>
                  <a:cubicBezTo>
                    <a:pt x="515" y="292"/>
                    <a:pt x="515" y="292"/>
                    <a:pt x="515" y="292"/>
                  </a:cubicBezTo>
                  <a:lnTo>
                    <a:pt x="515" y="258"/>
                  </a:lnTo>
                  <a:close/>
                  <a:moveTo>
                    <a:pt x="457" y="258"/>
                  </a:moveTo>
                  <a:cubicBezTo>
                    <a:pt x="491" y="258"/>
                    <a:pt x="491" y="258"/>
                    <a:pt x="491" y="258"/>
                  </a:cubicBezTo>
                  <a:cubicBezTo>
                    <a:pt x="491" y="292"/>
                    <a:pt x="491" y="292"/>
                    <a:pt x="491" y="292"/>
                  </a:cubicBezTo>
                  <a:cubicBezTo>
                    <a:pt x="457" y="292"/>
                    <a:pt x="457" y="292"/>
                    <a:pt x="457" y="292"/>
                  </a:cubicBezTo>
                  <a:lnTo>
                    <a:pt x="457" y="258"/>
                  </a:lnTo>
                  <a:close/>
                  <a:moveTo>
                    <a:pt x="319" y="292"/>
                  </a:moveTo>
                  <a:cubicBezTo>
                    <a:pt x="285" y="292"/>
                    <a:pt x="285" y="292"/>
                    <a:pt x="285" y="292"/>
                  </a:cubicBezTo>
                  <a:cubicBezTo>
                    <a:pt x="285" y="258"/>
                    <a:pt x="285" y="258"/>
                    <a:pt x="285" y="258"/>
                  </a:cubicBezTo>
                  <a:cubicBezTo>
                    <a:pt x="319" y="258"/>
                    <a:pt x="319" y="258"/>
                    <a:pt x="319" y="258"/>
                  </a:cubicBezTo>
                  <a:lnTo>
                    <a:pt x="319" y="292"/>
                  </a:lnTo>
                  <a:close/>
                  <a:moveTo>
                    <a:pt x="376" y="292"/>
                  </a:moveTo>
                  <a:cubicBezTo>
                    <a:pt x="342" y="292"/>
                    <a:pt x="342" y="292"/>
                    <a:pt x="342" y="292"/>
                  </a:cubicBezTo>
                  <a:cubicBezTo>
                    <a:pt x="342" y="258"/>
                    <a:pt x="342" y="258"/>
                    <a:pt x="342" y="258"/>
                  </a:cubicBezTo>
                  <a:cubicBezTo>
                    <a:pt x="376" y="258"/>
                    <a:pt x="376" y="258"/>
                    <a:pt x="376" y="258"/>
                  </a:cubicBezTo>
                  <a:lnTo>
                    <a:pt x="376" y="292"/>
                  </a:lnTo>
                  <a:close/>
                  <a:moveTo>
                    <a:pt x="400" y="258"/>
                  </a:moveTo>
                  <a:cubicBezTo>
                    <a:pt x="434" y="258"/>
                    <a:pt x="434" y="258"/>
                    <a:pt x="434" y="258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400" y="292"/>
                    <a:pt x="400" y="292"/>
                    <a:pt x="400" y="292"/>
                  </a:cubicBezTo>
                  <a:lnTo>
                    <a:pt x="400" y="258"/>
                  </a:lnTo>
                  <a:close/>
                  <a:moveTo>
                    <a:pt x="663" y="292"/>
                  </a:moveTo>
                  <a:cubicBezTo>
                    <a:pt x="629" y="292"/>
                    <a:pt x="629" y="292"/>
                    <a:pt x="629" y="292"/>
                  </a:cubicBezTo>
                  <a:cubicBezTo>
                    <a:pt x="629" y="258"/>
                    <a:pt x="629" y="258"/>
                    <a:pt x="629" y="258"/>
                  </a:cubicBezTo>
                  <a:cubicBezTo>
                    <a:pt x="663" y="258"/>
                    <a:pt x="663" y="258"/>
                    <a:pt x="663" y="258"/>
                  </a:cubicBezTo>
                  <a:lnTo>
                    <a:pt x="663" y="292"/>
                  </a:lnTo>
                  <a:close/>
                  <a:moveTo>
                    <a:pt x="721" y="292"/>
                  </a:moveTo>
                  <a:cubicBezTo>
                    <a:pt x="687" y="292"/>
                    <a:pt x="687" y="292"/>
                    <a:pt x="687" y="292"/>
                  </a:cubicBezTo>
                  <a:cubicBezTo>
                    <a:pt x="687" y="258"/>
                    <a:pt x="687" y="258"/>
                    <a:pt x="687" y="258"/>
                  </a:cubicBezTo>
                  <a:cubicBezTo>
                    <a:pt x="721" y="258"/>
                    <a:pt x="721" y="258"/>
                    <a:pt x="721" y="258"/>
                  </a:cubicBezTo>
                  <a:lnTo>
                    <a:pt x="721" y="292"/>
                  </a:lnTo>
                  <a:close/>
                  <a:moveTo>
                    <a:pt x="778" y="292"/>
                  </a:moveTo>
                  <a:cubicBezTo>
                    <a:pt x="744" y="292"/>
                    <a:pt x="744" y="292"/>
                    <a:pt x="744" y="292"/>
                  </a:cubicBezTo>
                  <a:cubicBezTo>
                    <a:pt x="744" y="258"/>
                    <a:pt x="744" y="258"/>
                    <a:pt x="744" y="258"/>
                  </a:cubicBezTo>
                  <a:cubicBezTo>
                    <a:pt x="778" y="258"/>
                    <a:pt x="778" y="258"/>
                    <a:pt x="778" y="258"/>
                  </a:cubicBezTo>
                  <a:lnTo>
                    <a:pt x="778" y="292"/>
                  </a:lnTo>
                  <a:close/>
                  <a:moveTo>
                    <a:pt x="836" y="292"/>
                  </a:moveTo>
                  <a:cubicBezTo>
                    <a:pt x="802" y="292"/>
                    <a:pt x="802" y="292"/>
                    <a:pt x="802" y="292"/>
                  </a:cubicBezTo>
                  <a:cubicBezTo>
                    <a:pt x="802" y="258"/>
                    <a:pt x="802" y="258"/>
                    <a:pt x="802" y="258"/>
                  </a:cubicBezTo>
                  <a:cubicBezTo>
                    <a:pt x="836" y="258"/>
                    <a:pt x="836" y="258"/>
                    <a:pt x="836" y="258"/>
                  </a:cubicBezTo>
                  <a:lnTo>
                    <a:pt x="836" y="292"/>
                  </a:lnTo>
                  <a:close/>
                  <a:moveTo>
                    <a:pt x="893" y="292"/>
                  </a:moveTo>
                  <a:cubicBezTo>
                    <a:pt x="859" y="292"/>
                    <a:pt x="859" y="292"/>
                    <a:pt x="859" y="292"/>
                  </a:cubicBezTo>
                  <a:cubicBezTo>
                    <a:pt x="859" y="258"/>
                    <a:pt x="859" y="258"/>
                    <a:pt x="859" y="258"/>
                  </a:cubicBezTo>
                  <a:cubicBezTo>
                    <a:pt x="893" y="258"/>
                    <a:pt x="893" y="258"/>
                    <a:pt x="893" y="258"/>
                  </a:cubicBezTo>
                  <a:lnTo>
                    <a:pt x="893" y="292"/>
                  </a:lnTo>
                  <a:close/>
                  <a:moveTo>
                    <a:pt x="950" y="292"/>
                  </a:moveTo>
                  <a:cubicBezTo>
                    <a:pt x="916" y="292"/>
                    <a:pt x="916" y="292"/>
                    <a:pt x="916" y="292"/>
                  </a:cubicBezTo>
                  <a:cubicBezTo>
                    <a:pt x="916" y="258"/>
                    <a:pt x="916" y="258"/>
                    <a:pt x="916" y="258"/>
                  </a:cubicBezTo>
                  <a:cubicBezTo>
                    <a:pt x="950" y="258"/>
                    <a:pt x="950" y="258"/>
                    <a:pt x="950" y="258"/>
                  </a:cubicBezTo>
                  <a:lnTo>
                    <a:pt x="950" y="292"/>
                  </a:lnTo>
                  <a:close/>
                  <a:moveTo>
                    <a:pt x="1008" y="292"/>
                  </a:moveTo>
                  <a:cubicBezTo>
                    <a:pt x="974" y="292"/>
                    <a:pt x="974" y="292"/>
                    <a:pt x="974" y="292"/>
                  </a:cubicBezTo>
                  <a:cubicBezTo>
                    <a:pt x="974" y="258"/>
                    <a:pt x="974" y="258"/>
                    <a:pt x="974" y="258"/>
                  </a:cubicBezTo>
                  <a:cubicBezTo>
                    <a:pt x="1008" y="258"/>
                    <a:pt x="1008" y="258"/>
                    <a:pt x="1008" y="258"/>
                  </a:cubicBezTo>
                  <a:lnTo>
                    <a:pt x="1008" y="292"/>
                  </a:lnTo>
                  <a:close/>
                  <a:moveTo>
                    <a:pt x="1065" y="292"/>
                  </a:moveTo>
                  <a:cubicBezTo>
                    <a:pt x="1031" y="292"/>
                    <a:pt x="1031" y="292"/>
                    <a:pt x="1031" y="292"/>
                  </a:cubicBezTo>
                  <a:cubicBezTo>
                    <a:pt x="1031" y="258"/>
                    <a:pt x="1031" y="258"/>
                    <a:pt x="1031" y="258"/>
                  </a:cubicBezTo>
                  <a:cubicBezTo>
                    <a:pt x="1065" y="258"/>
                    <a:pt x="1065" y="258"/>
                    <a:pt x="1065" y="258"/>
                  </a:cubicBezTo>
                  <a:lnTo>
                    <a:pt x="1065" y="2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6"/>
            <p:cNvSpPr>
              <a:spLocks/>
            </p:cNvSpPr>
            <p:nvPr/>
          </p:nvSpPr>
          <p:spPr bwMode="auto">
            <a:xfrm>
              <a:off x="2979868" y="2448261"/>
              <a:ext cx="2238482" cy="672375"/>
            </a:xfrm>
            <a:custGeom>
              <a:avLst/>
              <a:gdLst>
                <a:gd name="T0" fmla="*/ 1476 w 1595"/>
                <a:gd name="T1" fmla="*/ 357 h 479"/>
                <a:gd name="T2" fmla="*/ 1455 w 1595"/>
                <a:gd name="T3" fmla="*/ 319 h 479"/>
                <a:gd name="T4" fmla="*/ 1551 w 1595"/>
                <a:gd name="T5" fmla="*/ 276 h 479"/>
                <a:gd name="T6" fmla="*/ 1503 w 1595"/>
                <a:gd name="T7" fmla="*/ 91 h 479"/>
                <a:gd name="T8" fmla="*/ 1508 w 1595"/>
                <a:gd name="T9" fmla="*/ 69 h 479"/>
                <a:gd name="T10" fmla="*/ 1528 w 1595"/>
                <a:gd name="T11" fmla="*/ 59 h 479"/>
                <a:gd name="T12" fmla="*/ 1528 w 1595"/>
                <a:gd name="T13" fmla="*/ 59 h 479"/>
                <a:gd name="T14" fmla="*/ 1576 w 1595"/>
                <a:gd name="T15" fmla="*/ 59 h 479"/>
                <a:gd name="T16" fmla="*/ 1595 w 1595"/>
                <a:gd name="T17" fmla="*/ 68 h 479"/>
                <a:gd name="T18" fmla="*/ 1595 w 1595"/>
                <a:gd name="T19" fmla="*/ 0 h 479"/>
                <a:gd name="T20" fmla="*/ 0 w 1595"/>
                <a:gd name="T21" fmla="*/ 0 h 479"/>
                <a:gd name="T22" fmla="*/ 0 w 1595"/>
                <a:gd name="T23" fmla="*/ 479 h 479"/>
                <a:gd name="T24" fmla="*/ 1595 w 1595"/>
                <a:gd name="T25" fmla="*/ 479 h 479"/>
                <a:gd name="T26" fmla="*/ 1595 w 1595"/>
                <a:gd name="T27" fmla="*/ 394 h 479"/>
                <a:gd name="T28" fmla="*/ 1476 w 1595"/>
                <a:gd name="T29" fmla="*/ 35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95" h="479">
                  <a:moveTo>
                    <a:pt x="1476" y="357"/>
                  </a:moveTo>
                  <a:cubicBezTo>
                    <a:pt x="1452" y="344"/>
                    <a:pt x="1453" y="326"/>
                    <a:pt x="1455" y="319"/>
                  </a:cubicBezTo>
                  <a:cubicBezTo>
                    <a:pt x="1459" y="299"/>
                    <a:pt x="1476" y="286"/>
                    <a:pt x="1551" y="276"/>
                  </a:cubicBezTo>
                  <a:cubicBezTo>
                    <a:pt x="1503" y="91"/>
                    <a:pt x="1503" y="91"/>
                    <a:pt x="1503" y="91"/>
                  </a:cubicBezTo>
                  <a:cubicBezTo>
                    <a:pt x="1501" y="83"/>
                    <a:pt x="1503" y="75"/>
                    <a:pt x="1508" y="69"/>
                  </a:cubicBezTo>
                  <a:cubicBezTo>
                    <a:pt x="1513" y="62"/>
                    <a:pt x="1520" y="59"/>
                    <a:pt x="1528" y="59"/>
                  </a:cubicBezTo>
                  <a:cubicBezTo>
                    <a:pt x="1528" y="59"/>
                    <a:pt x="1528" y="59"/>
                    <a:pt x="1528" y="59"/>
                  </a:cubicBezTo>
                  <a:cubicBezTo>
                    <a:pt x="1576" y="59"/>
                    <a:pt x="1576" y="59"/>
                    <a:pt x="1576" y="59"/>
                  </a:cubicBezTo>
                  <a:cubicBezTo>
                    <a:pt x="1583" y="59"/>
                    <a:pt x="1590" y="62"/>
                    <a:pt x="1595" y="68"/>
                  </a:cubicBezTo>
                  <a:cubicBezTo>
                    <a:pt x="1595" y="0"/>
                    <a:pt x="1595" y="0"/>
                    <a:pt x="15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1595" y="479"/>
                    <a:pt x="1595" y="479"/>
                    <a:pt x="1595" y="479"/>
                  </a:cubicBezTo>
                  <a:cubicBezTo>
                    <a:pt x="1595" y="394"/>
                    <a:pt x="1595" y="394"/>
                    <a:pt x="1595" y="394"/>
                  </a:cubicBezTo>
                  <a:cubicBezTo>
                    <a:pt x="1548" y="384"/>
                    <a:pt x="1501" y="372"/>
                    <a:pt x="1476" y="35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6"/>
            <p:cNvSpPr>
              <a:spLocks/>
            </p:cNvSpPr>
            <p:nvPr/>
          </p:nvSpPr>
          <p:spPr bwMode="auto">
            <a:xfrm>
              <a:off x="1" y="2448261"/>
              <a:ext cx="2979868" cy="67237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039783" y="1075926"/>
              <a:ext cx="1138782" cy="52183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5855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50000" decel="5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50000" decel="50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355826" y="399150"/>
            <a:ext cx="5731674" cy="6622741"/>
            <a:chOff x="2355826" y="399150"/>
            <a:chExt cx="5731674" cy="6622741"/>
          </a:xfrm>
        </p:grpSpPr>
        <p:sp>
          <p:nvSpPr>
            <p:cNvPr id="4" name="Freeform 22"/>
            <p:cNvSpPr>
              <a:spLocks/>
            </p:cNvSpPr>
            <p:nvPr/>
          </p:nvSpPr>
          <p:spPr bwMode="auto">
            <a:xfrm>
              <a:off x="2355826" y="929943"/>
              <a:ext cx="5436337" cy="5928058"/>
            </a:xfrm>
            <a:custGeom>
              <a:avLst/>
              <a:gdLst>
                <a:gd name="T0" fmla="*/ 3571 w 3571"/>
                <a:gd name="T1" fmla="*/ 3894 h 3894"/>
                <a:gd name="T2" fmla="*/ 0 w 3571"/>
                <a:gd name="T3" fmla="*/ 3894 h 3894"/>
                <a:gd name="T4" fmla="*/ 1781 w 3571"/>
                <a:gd name="T5" fmla="*/ 0 h 3894"/>
                <a:gd name="T6" fmla="*/ 1975 w 3571"/>
                <a:gd name="T7" fmla="*/ 0 h 3894"/>
                <a:gd name="T8" fmla="*/ 3571 w 3571"/>
                <a:gd name="T9" fmla="*/ 3894 h 3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1" h="3894">
                  <a:moveTo>
                    <a:pt x="3571" y="3894"/>
                  </a:moveTo>
                  <a:lnTo>
                    <a:pt x="0" y="3894"/>
                  </a:lnTo>
                  <a:lnTo>
                    <a:pt x="1781" y="0"/>
                  </a:lnTo>
                  <a:lnTo>
                    <a:pt x="1975" y="0"/>
                  </a:lnTo>
                  <a:lnTo>
                    <a:pt x="3571" y="389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2600806" y="399150"/>
              <a:ext cx="5486694" cy="6622741"/>
              <a:chOff x="2600806" y="399150"/>
              <a:chExt cx="5486694" cy="6622741"/>
            </a:xfrm>
          </p:grpSpPr>
          <p:sp>
            <p:nvSpPr>
              <p:cNvPr id="5" name="Freeform 23"/>
              <p:cNvSpPr>
                <a:spLocks/>
              </p:cNvSpPr>
              <p:nvPr/>
            </p:nvSpPr>
            <p:spPr bwMode="auto">
              <a:xfrm>
                <a:off x="2651163" y="929943"/>
                <a:ext cx="5436337" cy="5928058"/>
              </a:xfrm>
              <a:custGeom>
                <a:avLst/>
                <a:gdLst>
                  <a:gd name="T0" fmla="*/ 3571 w 3571"/>
                  <a:gd name="T1" fmla="*/ 3894 h 3894"/>
                  <a:gd name="T2" fmla="*/ 0 w 3571"/>
                  <a:gd name="T3" fmla="*/ 3894 h 3894"/>
                  <a:gd name="T4" fmla="*/ 1781 w 3571"/>
                  <a:gd name="T5" fmla="*/ 0 h 3894"/>
                  <a:gd name="T6" fmla="*/ 3571 w 3571"/>
                  <a:gd name="T7" fmla="*/ 3894 h 3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71" h="3894">
                    <a:moveTo>
                      <a:pt x="3571" y="3894"/>
                    </a:moveTo>
                    <a:lnTo>
                      <a:pt x="0" y="3894"/>
                    </a:lnTo>
                    <a:lnTo>
                      <a:pt x="1781" y="0"/>
                    </a:lnTo>
                    <a:lnTo>
                      <a:pt x="3571" y="38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pic>
            <p:nvPicPr>
              <p:cNvPr id="32" name="Picture 3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2271922" flipH="1">
                <a:off x="2600806" y="399150"/>
                <a:ext cx="1138782" cy="6622741"/>
              </a:xfrm>
              <a:prstGeom prst="rect">
                <a:avLst/>
              </a:prstGeom>
            </p:spPr>
          </p:pic>
        </p:grpSp>
      </p:grpSp>
      <p:grpSp>
        <p:nvGrpSpPr>
          <p:cNvPr id="21" name="Group 20"/>
          <p:cNvGrpSpPr/>
          <p:nvPr/>
        </p:nvGrpSpPr>
        <p:grpSpPr>
          <a:xfrm>
            <a:off x="3836017" y="1790926"/>
            <a:ext cx="4488970" cy="5218351"/>
            <a:chOff x="3836017" y="1790926"/>
            <a:chExt cx="4488970" cy="5218351"/>
          </a:xfrm>
        </p:grpSpPr>
        <p:sp>
          <p:nvSpPr>
            <p:cNvPr id="6" name="Freeform 24"/>
            <p:cNvSpPr>
              <a:spLocks/>
            </p:cNvSpPr>
            <p:nvPr/>
          </p:nvSpPr>
          <p:spPr bwMode="auto">
            <a:xfrm>
              <a:off x="3901018" y="2283318"/>
              <a:ext cx="4197138" cy="4574683"/>
            </a:xfrm>
            <a:custGeom>
              <a:avLst/>
              <a:gdLst>
                <a:gd name="T0" fmla="*/ 2757 w 2757"/>
                <a:gd name="T1" fmla="*/ 3005 h 3005"/>
                <a:gd name="T2" fmla="*/ 0 w 2757"/>
                <a:gd name="T3" fmla="*/ 3005 h 3005"/>
                <a:gd name="T4" fmla="*/ 1374 w 2757"/>
                <a:gd name="T5" fmla="*/ 0 h 3005"/>
                <a:gd name="T6" fmla="*/ 1523 w 2757"/>
                <a:gd name="T7" fmla="*/ 0 h 3005"/>
                <a:gd name="T8" fmla="*/ 2757 w 2757"/>
                <a:gd name="T9" fmla="*/ 3005 h 3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7" h="3005">
                  <a:moveTo>
                    <a:pt x="2757" y="3005"/>
                  </a:moveTo>
                  <a:lnTo>
                    <a:pt x="0" y="3005"/>
                  </a:lnTo>
                  <a:lnTo>
                    <a:pt x="1374" y="0"/>
                  </a:lnTo>
                  <a:lnTo>
                    <a:pt x="1523" y="0"/>
                  </a:lnTo>
                  <a:lnTo>
                    <a:pt x="2757" y="300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5"/>
            <p:cNvSpPr>
              <a:spLocks/>
            </p:cNvSpPr>
            <p:nvPr/>
          </p:nvSpPr>
          <p:spPr bwMode="auto">
            <a:xfrm>
              <a:off x="4127849" y="2283318"/>
              <a:ext cx="4197138" cy="4574683"/>
            </a:xfrm>
            <a:custGeom>
              <a:avLst/>
              <a:gdLst>
                <a:gd name="T0" fmla="*/ 2757 w 2757"/>
                <a:gd name="T1" fmla="*/ 3005 h 3005"/>
                <a:gd name="T2" fmla="*/ 0 w 2757"/>
                <a:gd name="T3" fmla="*/ 3005 h 3005"/>
                <a:gd name="T4" fmla="*/ 1374 w 2757"/>
                <a:gd name="T5" fmla="*/ 0 h 3005"/>
                <a:gd name="T6" fmla="*/ 2757 w 2757"/>
                <a:gd name="T7" fmla="*/ 3005 h 3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7" h="3005">
                  <a:moveTo>
                    <a:pt x="2757" y="3005"/>
                  </a:moveTo>
                  <a:lnTo>
                    <a:pt x="0" y="3005"/>
                  </a:lnTo>
                  <a:lnTo>
                    <a:pt x="1374" y="0"/>
                  </a:lnTo>
                  <a:lnTo>
                    <a:pt x="2757" y="30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271922" flipH="1">
              <a:off x="3836017" y="1790926"/>
              <a:ext cx="1138782" cy="5218351"/>
            </a:xfrm>
            <a:prstGeom prst="rect">
              <a:avLst/>
            </a:prstGeom>
          </p:spPr>
        </p:pic>
      </p:grpSp>
      <p:sp>
        <p:nvSpPr>
          <p:cNvPr id="10" name="TextBox 9"/>
          <p:cNvSpPr txBox="1"/>
          <p:nvPr/>
        </p:nvSpPr>
        <p:spPr>
          <a:xfrm rot="17679827">
            <a:off x="3285558" y="3900052"/>
            <a:ext cx="233910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$ 421,000</a:t>
            </a:r>
            <a:endParaRPr lang="en-US" sz="54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 rot="17679827">
            <a:off x="4666078" y="4390627"/>
            <a:ext cx="210025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$ 321,000</a:t>
            </a:r>
            <a:endParaRPr lang="en-US" sz="48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5038207" y="3201834"/>
            <a:ext cx="3617363" cy="3733499"/>
            <a:chOff x="5042543" y="3201834"/>
            <a:chExt cx="3617363" cy="3733499"/>
          </a:xfrm>
        </p:grpSpPr>
        <p:sp>
          <p:nvSpPr>
            <p:cNvPr id="8" name="Freeform 26"/>
            <p:cNvSpPr>
              <a:spLocks/>
            </p:cNvSpPr>
            <p:nvPr/>
          </p:nvSpPr>
          <p:spPr bwMode="auto">
            <a:xfrm>
              <a:off x="5408152" y="3676275"/>
              <a:ext cx="2916836" cy="3181726"/>
            </a:xfrm>
            <a:custGeom>
              <a:avLst/>
              <a:gdLst>
                <a:gd name="T0" fmla="*/ 1916 w 1916"/>
                <a:gd name="T1" fmla="*/ 2090 h 2090"/>
                <a:gd name="T2" fmla="*/ 0 w 1916"/>
                <a:gd name="T3" fmla="*/ 2090 h 2090"/>
                <a:gd name="T4" fmla="*/ 956 w 1916"/>
                <a:gd name="T5" fmla="*/ 0 h 2090"/>
                <a:gd name="T6" fmla="*/ 1057 w 1916"/>
                <a:gd name="T7" fmla="*/ 0 h 2090"/>
                <a:gd name="T8" fmla="*/ 1916 w 1916"/>
                <a:gd name="T9" fmla="*/ 2090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2090">
                  <a:moveTo>
                    <a:pt x="1916" y="2090"/>
                  </a:moveTo>
                  <a:lnTo>
                    <a:pt x="0" y="2090"/>
                  </a:lnTo>
                  <a:lnTo>
                    <a:pt x="956" y="0"/>
                  </a:lnTo>
                  <a:lnTo>
                    <a:pt x="1057" y="0"/>
                  </a:lnTo>
                  <a:lnTo>
                    <a:pt x="1916" y="20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7"/>
            <p:cNvSpPr>
              <a:spLocks/>
            </p:cNvSpPr>
            <p:nvPr/>
          </p:nvSpPr>
          <p:spPr bwMode="auto">
            <a:xfrm>
              <a:off x="5563432" y="3676275"/>
              <a:ext cx="3096474" cy="3181726"/>
            </a:xfrm>
            <a:custGeom>
              <a:avLst/>
              <a:gdLst>
                <a:gd name="T0" fmla="*/ 2034 w 2034"/>
                <a:gd name="T1" fmla="*/ 2090 h 2090"/>
                <a:gd name="T2" fmla="*/ 0 w 2034"/>
                <a:gd name="T3" fmla="*/ 2090 h 2090"/>
                <a:gd name="T4" fmla="*/ 955 w 2034"/>
                <a:gd name="T5" fmla="*/ 0 h 2090"/>
                <a:gd name="T6" fmla="*/ 2034 w 2034"/>
                <a:gd name="T7" fmla="*/ 2090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34" h="2090">
                  <a:moveTo>
                    <a:pt x="2034" y="2090"/>
                  </a:moveTo>
                  <a:lnTo>
                    <a:pt x="0" y="2090"/>
                  </a:lnTo>
                  <a:lnTo>
                    <a:pt x="955" y="0"/>
                  </a:lnTo>
                  <a:lnTo>
                    <a:pt x="2034" y="209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1" name="Picture 3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2271922" flipH="1">
              <a:off x="5042543" y="3201834"/>
              <a:ext cx="1138782" cy="3733499"/>
            </a:xfrm>
            <a:prstGeom prst="rect">
              <a:avLst/>
            </a:prstGeom>
          </p:spPr>
        </p:pic>
      </p:grpSp>
      <p:sp>
        <p:nvSpPr>
          <p:cNvPr id="12" name="TextBox 11"/>
          <p:cNvSpPr txBox="1"/>
          <p:nvPr/>
        </p:nvSpPr>
        <p:spPr>
          <a:xfrm rot="17679827">
            <a:off x="5878515" y="4908298"/>
            <a:ext cx="193674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 smtClean="0">
                <a:solidFill>
                  <a:schemeClr val="bg1"/>
                </a:solidFill>
                <a:latin typeface="Bebas Neue" charset="0"/>
                <a:ea typeface="Bebas Neue" charset="0"/>
                <a:cs typeface="Bebas Neue" charset="0"/>
              </a:rPr>
              <a:t>$ 288,000</a:t>
            </a:r>
            <a:endParaRPr lang="en-US" sz="4400" b="1" dirty="0">
              <a:solidFill>
                <a:schemeClr val="bg1"/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75140" y="60379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Title 4"/>
          <p:cNvSpPr txBox="1">
            <a:spLocks/>
          </p:cNvSpPr>
          <p:nvPr/>
        </p:nvSpPr>
        <p:spPr>
          <a:xfrm>
            <a:off x="838199" y="1708312"/>
            <a:ext cx="5278821" cy="1250042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000" dirty="0" smtClean="0"/>
              <a:t>Pyramid</a:t>
            </a:r>
          </a:p>
          <a:p>
            <a:pPr algn="l"/>
            <a:r>
              <a:rPr lang="en-US" sz="4000" dirty="0" smtClean="0"/>
              <a:t>Infographic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38200" y="1400535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58910" y="3250676"/>
            <a:ext cx="2259807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8021607" y="1747125"/>
            <a:ext cx="3036040" cy="887046"/>
            <a:chOff x="1364176" y="3415711"/>
            <a:chExt cx="3036040" cy="887046"/>
          </a:xfrm>
        </p:grpSpPr>
        <p:sp>
          <p:nvSpPr>
            <p:cNvPr id="18" name="TextBox 17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accent2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94722" y="3767226"/>
              <a:ext cx="250549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  <a:endParaRPr lang="en-US" sz="1200" dirty="0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0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Supporting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021607" y="2903040"/>
            <a:ext cx="3036040" cy="887046"/>
            <a:chOff x="1364176" y="3415711"/>
            <a:chExt cx="3036040" cy="887046"/>
          </a:xfrm>
        </p:grpSpPr>
        <p:sp>
          <p:nvSpPr>
            <p:cNvPr id="23" name="TextBox 22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L</a:t>
              </a:r>
              <a:endParaRPr lang="en-US" sz="3200" dirty="0">
                <a:solidFill>
                  <a:schemeClr val="accent1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94722" y="3767226"/>
              <a:ext cx="250549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  <a:endPara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5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Flag Infographic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021607" y="4058954"/>
            <a:ext cx="3036040" cy="887046"/>
            <a:chOff x="1364176" y="3415711"/>
            <a:chExt cx="3036040" cy="887046"/>
          </a:xfrm>
        </p:grpSpPr>
        <p:sp>
          <p:nvSpPr>
            <p:cNvPr id="27" name="TextBox 26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)</a:t>
              </a:r>
              <a:endParaRPr lang="en-US" sz="3200" dirty="0">
                <a:solidFill>
                  <a:schemeClr val="accent3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894722" y="3767226"/>
              <a:ext cx="2505494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printing.</a:t>
              </a:r>
              <a:endParaRPr lang="en-US" sz="1200" dirty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9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Email Marketing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383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 p14:presetBounceEnd="50000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decel="50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decel="50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Pyramid Infographic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299748" y="2345033"/>
            <a:ext cx="11528706" cy="4424718"/>
            <a:chOff x="299748" y="2345033"/>
            <a:chExt cx="11528706" cy="4424718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9748" y="4348214"/>
              <a:ext cx="11528706" cy="2421537"/>
            </a:xfrm>
            <a:prstGeom prst="rect">
              <a:avLst/>
            </a:prstGeom>
          </p:spPr>
        </p:pic>
        <p:grpSp>
          <p:nvGrpSpPr>
            <p:cNvPr id="3" name="Group 206"/>
            <p:cNvGrpSpPr>
              <a:grpSpLocks noChangeAspect="1"/>
            </p:cNvGrpSpPr>
            <p:nvPr/>
          </p:nvGrpSpPr>
          <p:grpSpPr bwMode="auto">
            <a:xfrm>
              <a:off x="3834809" y="2345033"/>
              <a:ext cx="4522382" cy="3920974"/>
              <a:chOff x="2806" y="2704"/>
              <a:chExt cx="1722" cy="1493"/>
            </a:xfrm>
          </p:grpSpPr>
          <p:sp>
            <p:nvSpPr>
              <p:cNvPr id="4" name="Freeform 207"/>
              <p:cNvSpPr>
                <a:spLocks/>
              </p:cNvSpPr>
              <p:nvPr/>
            </p:nvSpPr>
            <p:spPr bwMode="auto">
              <a:xfrm>
                <a:off x="3667" y="2704"/>
                <a:ext cx="861" cy="1493"/>
              </a:xfrm>
              <a:custGeom>
                <a:avLst/>
                <a:gdLst>
                  <a:gd name="T0" fmla="*/ 0 w 861"/>
                  <a:gd name="T1" fmla="*/ 0 h 1493"/>
                  <a:gd name="T2" fmla="*/ 0 w 861"/>
                  <a:gd name="T3" fmla="*/ 375 h 1493"/>
                  <a:gd name="T4" fmla="*/ 0 w 861"/>
                  <a:gd name="T5" fmla="*/ 747 h 1493"/>
                  <a:gd name="T6" fmla="*/ 0 w 861"/>
                  <a:gd name="T7" fmla="*/ 1120 h 1493"/>
                  <a:gd name="T8" fmla="*/ 0 w 861"/>
                  <a:gd name="T9" fmla="*/ 1493 h 1493"/>
                  <a:gd name="T10" fmla="*/ 861 w 861"/>
                  <a:gd name="T11" fmla="*/ 1044 h 1493"/>
                  <a:gd name="T12" fmla="*/ 645 w 861"/>
                  <a:gd name="T13" fmla="*/ 783 h 1493"/>
                  <a:gd name="T14" fmla="*/ 429 w 861"/>
                  <a:gd name="T15" fmla="*/ 522 h 1493"/>
                  <a:gd name="T16" fmla="*/ 216 w 861"/>
                  <a:gd name="T17" fmla="*/ 261 h 1493"/>
                  <a:gd name="T18" fmla="*/ 0 w 861"/>
                  <a:gd name="T1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1" h="1493">
                    <a:moveTo>
                      <a:pt x="0" y="0"/>
                    </a:moveTo>
                    <a:lnTo>
                      <a:pt x="0" y="375"/>
                    </a:lnTo>
                    <a:lnTo>
                      <a:pt x="0" y="747"/>
                    </a:lnTo>
                    <a:lnTo>
                      <a:pt x="0" y="1120"/>
                    </a:lnTo>
                    <a:lnTo>
                      <a:pt x="0" y="1493"/>
                    </a:lnTo>
                    <a:lnTo>
                      <a:pt x="861" y="1044"/>
                    </a:lnTo>
                    <a:lnTo>
                      <a:pt x="645" y="783"/>
                    </a:lnTo>
                    <a:lnTo>
                      <a:pt x="429" y="522"/>
                    </a:lnTo>
                    <a:lnTo>
                      <a:pt x="216" y="2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208"/>
              <p:cNvSpPr>
                <a:spLocks/>
              </p:cNvSpPr>
              <p:nvPr/>
            </p:nvSpPr>
            <p:spPr bwMode="auto">
              <a:xfrm>
                <a:off x="3667" y="2965"/>
                <a:ext cx="861" cy="1232"/>
              </a:xfrm>
              <a:custGeom>
                <a:avLst/>
                <a:gdLst>
                  <a:gd name="T0" fmla="*/ 0 w 861"/>
                  <a:gd name="T1" fmla="*/ 114 h 1232"/>
                  <a:gd name="T2" fmla="*/ 0 w 861"/>
                  <a:gd name="T3" fmla="*/ 486 h 1232"/>
                  <a:gd name="T4" fmla="*/ 0 w 861"/>
                  <a:gd name="T5" fmla="*/ 859 h 1232"/>
                  <a:gd name="T6" fmla="*/ 0 w 861"/>
                  <a:gd name="T7" fmla="*/ 1232 h 1232"/>
                  <a:gd name="T8" fmla="*/ 861 w 861"/>
                  <a:gd name="T9" fmla="*/ 783 h 1232"/>
                  <a:gd name="T10" fmla="*/ 645 w 861"/>
                  <a:gd name="T11" fmla="*/ 522 h 1232"/>
                  <a:gd name="T12" fmla="*/ 429 w 861"/>
                  <a:gd name="T13" fmla="*/ 261 h 1232"/>
                  <a:gd name="T14" fmla="*/ 216 w 861"/>
                  <a:gd name="T15" fmla="*/ 0 h 1232"/>
                  <a:gd name="T16" fmla="*/ 0 w 861"/>
                  <a:gd name="T17" fmla="*/ 114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1" h="1232">
                    <a:moveTo>
                      <a:pt x="0" y="114"/>
                    </a:moveTo>
                    <a:lnTo>
                      <a:pt x="0" y="486"/>
                    </a:lnTo>
                    <a:lnTo>
                      <a:pt x="0" y="859"/>
                    </a:lnTo>
                    <a:lnTo>
                      <a:pt x="0" y="1232"/>
                    </a:lnTo>
                    <a:lnTo>
                      <a:pt x="861" y="783"/>
                    </a:lnTo>
                    <a:lnTo>
                      <a:pt x="645" y="522"/>
                    </a:lnTo>
                    <a:lnTo>
                      <a:pt x="429" y="261"/>
                    </a:lnTo>
                    <a:lnTo>
                      <a:pt x="216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209"/>
              <p:cNvSpPr>
                <a:spLocks/>
              </p:cNvSpPr>
              <p:nvPr/>
            </p:nvSpPr>
            <p:spPr bwMode="auto">
              <a:xfrm>
                <a:off x="3667" y="3226"/>
                <a:ext cx="861" cy="971"/>
              </a:xfrm>
              <a:custGeom>
                <a:avLst/>
                <a:gdLst>
                  <a:gd name="T0" fmla="*/ 0 w 861"/>
                  <a:gd name="T1" fmla="*/ 225 h 971"/>
                  <a:gd name="T2" fmla="*/ 0 w 861"/>
                  <a:gd name="T3" fmla="*/ 598 h 971"/>
                  <a:gd name="T4" fmla="*/ 0 w 861"/>
                  <a:gd name="T5" fmla="*/ 971 h 971"/>
                  <a:gd name="T6" fmla="*/ 861 w 861"/>
                  <a:gd name="T7" fmla="*/ 522 h 971"/>
                  <a:gd name="T8" fmla="*/ 645 w 861"/>
                  <a:gd name="T9" fmla="*/ 261 h 971"/>
                  <a:gd name="T10" fmla="*/ 429 w 861"/>
                  <a:gd name="T11" fmla="*/ 0 h 971"/>
                  <a:gd name="T12" fmla="*/ 0 w 861"/>
                  <a:gd name="T13" fmla="*/ 22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1" h="971">
                    <a:moveTo>
                      <a:pt x="0" y="225"/>
                    </a:moveTo>
                    <a:lnTo>
                      <a:pt x="0" y="598"/>
                    </a:lnTo>
                    <a:lnTo>
                      <a:pt x="0" y="971"/>
                    </a:lnTo>
                    <a:lnTo>
                      <a:pt x="861" y="522"/>
                    </a:lnTo>
                    <a:lnTo>
                      <a:pt x="645" y="261"/>
                    </a:lnTo>
                    <a:lnTo>
                      <a:pt x="429" y="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210"/>
              <p:cNvSpPr>
                <a:spLocks/>
              </p:cNvSpPr>
              <p:nvPr/>
            </p:nvSpPr>
            <p:spPr bwMode="auto">
              <a:xfrm>
                <a:off x="3667" y="3487"/>
                <a:ext cx="861" cy="710"/>
              </a:xfrm>
              <a:custGeom>
                <a:avLst/>
                <a:gdLst>
                  <a:gd name="T0" fmla="*/ 0 w 861"/>
                  <a:gd name="T1" fmla="*/ 337 h 710"/>
                  <a:gd name="T2" fmla="*/ 0 w 861"/>
                  <a:gd name="T3" fmla="*/ 710 h 710"/>
                  <a:gd name="T4" fmla="*/ 861 w 861"/>
                  <a:gd name="T5" fmla="*/ 261 h 710"/>
                  <a:gd name="T6" fmla="*/ 645 w 861"/>
                  <a:gd name="T7" fmla="*/ 0 h 710"/>
                  <a:gd name="T8" fmla="*/ 0 w 861"/>
                  <a:gd name="T9" fmla="*/ 33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1" h="710">
                    <a:moveTo>
                      <a:pt x="0" y="337"/>
                    </a:moveTo>
                    <a:lnTo>
                      <a:pt x="0" y="710"/>
                    </a:lnTo>
                    <a:lnTo>
                      <a:pt x="861" y="261"/>
                    </a:lnTo>
                    <a:lnTo>
                      <a:pt x="645" y="0"/>
                    </a:lnTo>
                    <a:lnTo>
                      <a:pt x="0" y="337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211"/>
              <p:cNvSpPr>
                <a:spLocks/>
              </p:cNvSpPr>
              <p:nvPr/>
            </p:nvSpPr>
            <p:spPr bwMode="auto">
              <a:xfrm>
                <a:off x="2806" y="2704"/>
                <a:ext cx="861" cy="1493"/>
              </a:xfrm>
              <a:custGeom>
                <a:avLst/>
                <a:gdLst>
                  <a:gd name="T0" fmla="*/ 861 w 861"/>
                  <a:gd name="T1" fmla="*/ 0 h 1493"/>
                  <a:gd name="T2" fmla="*/ 861 w 861"/>
                  <a:gd name="T3" fmla="*/ 375 h 1493"/>
                  <a:gd name="T4" fmla="*/ 861 w 861"/>
                  <a:gd name="T5" fmla="*/ 747 h 1493"/>
                  <a:gd name="T6" fmla="*/ 861 w 861"/>
                  <a:gd name="T7" fmla="*/ 1120 h 1493"/>
                  <a:gd name="T8" fmla="*/ 861 w 861"/>
                  <a:gd name="T9" fmla="*/ 1493 h 1493"/>
                  <a:gd name="T10" fmla="*/ 0 w 861"/>
                  <a:gd name="T11" fmla="*/ 1044 h 1493"/>
                  <a:gd name="T12" fmla="*/ 213 w 861"/>
                  <a:gd name="T13" fmla="*/ 783 h 1493"/>
                  <a:gd name="T14" fmla="*/ 429 w 861"/>
                  <a:gd name="T15" fmla="*/ 522 h 1493"/>
                  <a:gd name="T16" fmla="*/ 645 w 861"/>
                  <a:gd name="T17" fmla="*/ 261 h 1493"/>
                  <a:gd name="T18" fmla="*/ 861 w 861"/>
                  <a:gd name="T1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1" h="1493">
                    <a:moveTo>
                      <a:pt x="861" y="0"/>
                    </a:moveTo>
                    <a:lnTo>
                      <a:pt x="861" y="375"/>
                    </a:lnTo>
                    <a:lnTo>
                      <a:pt x="861" y="747"/>
                    </a:lnTo>
                    <a:lnTo>
                      <a:pt x="861" y="1120"/>
                    </a:lnTo>
                    <a:lnTo>
                      <a:pt x="861" y="1493"/>
                    </a:lnTo>
                    <a:lnTo>
                      <a:pt x="0" y="1044"/>
                    </a:lnTo>
                    <a:lnTo>
                      <a:pt x="213" y="783"/>
                    </a:lnTo>
                    <a:lnTo>
                      <a:pt x="429" y="522"/>
                    </a:lnTo>
                    <a:lnTo>
                      <a:pt x="645" y="261"/>
                    </a:lnTo>
                    <a:lnTo>
                      <a:pt x="86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212"/>
              <p:cNvSpPr>
                <a:spLocks/>
              </p:cNvSpPr>
              <p:nvPr/>
            </p:nvSpPr>
            <p:spPr bwMode="auto">
              <a:xfrm>
                <a:off x="2806" y="2965"/>
                <a:ext cx="861" cy="1232"/>
              </a:xfrm>
              <a:custGeom>
                <a:avLst/>
                <a:gdLst>
                  <a:gd name="T0" fmla="*/ 861 w 861"/>
                  <a:gd name="T1" fmla="*/ 114 h 1232"/>
                  <a:gd name="T2" fmla="*/ 861 w 861"/>
                  <a:gd name="T3" fmla="*/ 486 h 1232"/>
                  <a:gd name="T4" fmla="*/ 861 w 861"/>
                  <a:gd name="T5" fmla="*/ 859 h 1232"/>
                  <a:gd name="T6" fmla="*/ 861 w 861"/>
                  <a:gd name="T7" fmla="*/ 1232 h 1232"/>
                  <a:gd name="T8" fmla="*/ 0 w 861"/>
                  <a:gd name="T9" fmla="*/ 783 h 1232"/>
                  <a:gd name="T10" fmla="*/ 213 w 861"/>
                  <a:gd name="T11" fmla="*/ 522 h 1232"/>
                  <a:gd name="T12" fmla="*/ 429 w 861"/>
                  <a:gd name="T13" fmla="*/ 261 h 1232"/>
                  <a:gd name="T14" fmla="*/ 645 w 861"/>
                  <a:gd name="T15" fmla="*/ 0 h 1232"/>
                  <a:gd name="T16" fmla="*/ 861 w 861"/>
                  <a:gd name="T17" fmla="*/ 114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1" h="1232">
                    <a:moveTo>
                      <a:pt x="861" y="114"/>
                    </a:moveTo>
                    <a:lnTo>
                      <a:pt x="861" y="486"/>
                    </a:lnTo>
                    <a:lnTo>
                      <a:pt x="861" y="859"/>
                    </a:lnTo>
                    <a:lnTo>
                      <a:pt x="861" y="1232"/>
                    </a:lnTo>
                    <a:lnTo>
                      <a:pt x="0" y="783"/>
                    </a:lnTo>
                    <a:lnTo>
                      <a:pt x="213" y="522"/>
                    </a:lnTo>
                    <a:lnTo>
                      <a:pt x="429" y="261"/>
                    </a:lnTo>
                    <a:lnTo>
                      <a:pt x="645" y="0"/>
                    </a:lnTo>
                    <a:lnTo>
                      <a:pt x="861" y="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213"/>
              <p:cNvSpPr>
                <a:spLocks/>
              </p:cNvSpPr>
              <p:nvPr/>
            </p:nvSpPr>
            <p:spPr bwMode="auto">
              <a:xfrm>
                <a:off x="2806" y="3226"/>
                <a:ext cx="861" cy="971"/>
              </a:xfrm>
              <a:custGeom>
                <a:avLst/>
                <a:gdLst>
                  <a:gd name="T0" fmla="*/ 861 w 861"/>
                  <a:gd name="T1" fmla="*/ 225 h 971"/>
                  <a:gd name="T2" fmla="*/ 861 w 861"/>
                  <a:gd name="T3" fmla="*/ 598 h 971"/>
                  <a:gd name="T4" fmla="*/ 861 w 861"/>
                  <a:gd name="T5" fmla="*/ 971 h 971"/>
                  <a:gd name="T6" fmla="*/ 0 w 861"/>
                  <a:gd name="T7" fmla="*/ 522 h 971"/>
                  <a:gd name="T8" fmla="*/ 213 w 861"/>
                  <a:gd name="T9" fmla="*/ 261 h 971"/>
                  <a:gd name="T10" fmla="*/ 429 w 861"/>
                  <a:gd name="T11" fmla="*/ 0 h 971"/>
                  <a:gd name="T12" fmla="*/ 861 w 861"/>
                  <a:gd name="T13" fmla="*/ 22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1" h="971">
                    <a:moveTo>
                      <a:pt x="861" y="225"/>
                    </a:moveTo>
                    <a:lnTo>
                      <a:pt x="861" y="598"/>
                    </a:lnTo>
                    <a:lnTo>
                      <a:pt x="861" y="971"/>
                    </a:lnTo>
                    <a:lnTo>
                      <a:pt x="0" y="522"/>
                    </a:lnTo>
                    <a:lnTo>
                      <a:pt x="213" y="261"/>
                    </a:lnTo>
                    <a:lnTo>
                      <a:pt x="429" y="0"/>
                    </a:lnTo>
                    <a:lnTo>
                      <a:pt x="861" y="22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214"/>
              <p:cNvSpPr>
                <a:spLocks/>
              </p:cNvSpPr>
              <p:nvPr/>
            </p:nvSpPr>
            <p:spPr bwMode="auto">
              <a:xfrm>
                <a:off x="2806" y="3487"/>
                <a:ext cx="861" cy="710"/>
              </a:xfrm>
              <a:custGeom>
                <a:avLst/>
                <a:gdLst>
                  <a:gd name="T0" fmla="*/ 861 w 861"/>
                  <a:gd name="T1" fmla="*/ 337 h 710"/>
                  <a:gd name="T2" fmla="*/ 861 w 861"/>
                  <a:gd name="T3" fmla="*/ 710 h 710"/>
                  <a:gd name="T4" fmla="*/ 0 w 861"/>
                  <a:gd name="T5" fmla="*/ 261 h 710"/>
                  <a:gd name="T6" fmla="*/ 213 w 861"/>
                  <a:gd name="T7" fmla="*/ 0 h 710"/>
                  <a:gd name="T8" fmla="*/ 861 w 861"/>
                  <a:gd name="T9" fmla="*/ 33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1" h="710">
                    <a:moveTo>
                      <a:pt x="861" y="337"/>
                    </a:moveTo>
                    <a:lnTo>
                      <a:pt x="861" y="710"/>
                    </a:lnTo>
                    <a:lnTo>
                      <a:pt x="0" y="261"/>
                    </a:lnTo>
                    <a:lnTo>
                      <a:pt x="213" y="0"/>
                    </a:lnTo>
                    <a:lnTo>
                      <a:pt x="861" y="33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6520684" y="2344274"/>
            <a:ext cx="3897603" cy="887046"/>
            <a:chOff x="6520684" y="2344274"/>
            <a:chExt cx="3897603" cy="887046"/>
          </a:xfrm>
        </p:grpSpPr>
        <p:grpSp>
          <p:nvGrpSpPr>
            <p:cNvPr id="15" name="Group 14"/>
            <p:cNvGrpSpPr/>
            <p:nvPr/>
          </p:nvGrpSpPr>
          <p:grpSpPr>
            <a:xfrm>
              <a:off x="7382247" y="2344274"/>
              <a:ext cx="3036040" cy="887046"/>
              <a:chOff x="1364176" y="3415711"/>
              <a:chExt cx="3036040" cy="887046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1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18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1"/>
                    </a:solidFill>
                  </a:rPr>
                  <a:t>Supporting</a:t>
                </a:r>
                <a:endParaRPr lang="en-US" sz="2000" dirty="0">
                  <a:solidFill>
                    <a:schemeClr val="accent1"/>
                  </a:solidFill>
                </a:endParaRPr>
              </a:p>
            </p:txBody>
          </p:sp>
        </p:grpSp>
        <p:cxnSp>
          <p:nvCxnSpPr>
            <p:cNvPr id="23" name="Elbow Connector 22"/>
            <p:cNvCxnSpPr/>
            <p:nvPr/>
          </p:nvCxnSpPr>
          <p:spPr>
            <a:xfrm rot="10800000">
              <a:off x="6520684" y="2581583"/>
              <a:ext cx="829292" cy="55080"/>
            </a:xfrm>
            <a:prstGeom prst="bentConnector3">
              <a:avLst>
                <a:gd name="adj1" fmla="val -3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>
            <a:off x="8105499" y="3618620"/>
            <a:ext cx="3183489" cy="887046"/>
            <a:chOff x="8105499" y="3618620"/>
            <a:chExt cx="3183489" cy="887046"/>
          </a:xfrm>
        </p:grpSpPr>
        <p:grpSp>
          <p:nvGrpSpPr>
            <p:cNvPr id="19" name="Group 18"/>
            <p:cNvGrpSpPr/>
            <p:nvPr/>
          </p:nvGrpSpPr>
          <p:grpSpPr>
            <a:xfrm>
              <a:off x="8252948" y="3618620"/>
              <a:ext cx="3036040" cy="887046"/>
              <a:chOff x="1364176" y="3415711"/>
              <a:chExt cx="3036040" cy="887046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4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L</a:t>
                </a:r>
                <a:endParaRPr lang="en-US" sz="3200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22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4"/>
                    </a:solidFill>
                  </a:rPr>
                  <a:t>Flag Infographic</a:t>
                </a:r>
                <a:endParaRPr lang="en-US" sz="2000" dirty="0">
                  <a:solidFill>
                    <a:schemeClr val="accent4"/>
                  </a:solidFill>
                </a:endParaRPr>
              </a:p>
            </p:txBody>
          </p:sp>
        </p:grpSp>
        <p:cxnSp>
          <p:nvCxnSpPr>
            <p:cNvPr id="24" name="Elbow Connector 23"/>
            <p:cNvCxnSpPr/>
            <p:nvPr/>
          </p:nvCxnSpPr>
          <p:spPr>
            <a:xfrm rot="5400000">
              <a:off x="7832539" y="4127783"/>
              <a:ext cx="650843" cy="104923"/>
            </a:xfrm>
            <a:prstGeom prst="bentConnector3">
              <a:avLst>
                <a:gd name="adj1" fmla="val 990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>
            <a:off x="1519746" y="2344274"/>
            <a:ext cx="3728856" cy="887046"/>
            <a:chOff x="1519746" y="2344274"/>
            <a:chExt cx="3728856" cy="887046"/>
          </a:xfrm>
        </p:grpSpPr>
        <p:grpSp>
          <p:nvGrpSpPr>
            <p:cNvPr id="25" name="Group 24"/>
            <p:cNvGrpSpPr/>
            <p:nvPr/>
          </p:nvGrpSpPr>
          <p:grpSpPr>
            <a:xfrm>
              <a:off x="1519746" y="2344274"/>
              <a:ext cx="3101275" cy="887046"/>
              <a:chOff x="1656607" y="3415711"/>
              <a:chExt cx="3101275" cy="887046"/>
            </a:xfrm>
          </p:grpSpPr>
          <p:sp>
            <p:nvSpPr>
              <p:cNvPr id="26" name="TextBox 25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chemeClr val="accent2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+</a:t>
                </a:r>
                <a:endParaRPr lang="en-US" sz="3200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28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2"/>
                    </a:solidFill>
                  </a:rPr>
                  <a:t>Supporting</a:t>
                </a:r>
                <a:endParaRPr lang="en-US" sz="2000" dirty="0">
                  <a:solidFill>
                    <a:schemeClr val="accent2"/>
                  </a:solidFill>
                </a:endParaRPr>
              </a:p>
            </p:txBody>
          </p:sp>
        </p:grpSp>
        <p:cxnSp>
          <p:nvCxnSpPr>
            <p:cNvPr id="33" name="Elbow Connector 32"/>
            <p:cNvCxnSpPr/>
            <p:nvPr/>
          </p:nvCxnSpPr>
          <p:spPr>
            <a:xfrm rot="16200000" flipH="1">
              <a:off x="4652257" y="2599677"/>
              <a:ext cx="614441" cy="578249"/>
            </a:xfrm>
            <a:prstGeom prst="bentConnector3">
              <a:avLst>
                <a:gd name="adj1" fmla="val -183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>
            <a:off x="669261" y="3618620"/>
            <a:ext cx="3901176" cy="887046"/>
            <a:chOff x="669261" y="3618620"/>
            <a:chExt cx="3901176" cy="887046"/>
          </a:xfrm>
        </p:grpSpPr>
        <p:grpSp>
          <p:nvGrpSpPr>
            <p:cNvPr id="29" name="Group 28"/>
            <p:cNvGrpSpPr/>
            <p:nvPr/>
          </p:nvGrpSpPr>
          <p:grpSpPr>
            <a:xfrm>
              <a:off x="669261" y="3618620"/>
              <a:ext cx="3101275" cy="887046"/>
              <a:chOff x="1656607" y="3415711"/>
              <a:chExt cx="3101275" cy="887046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3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B</a:t>
                </a:r>
                <a:endParaRPr lang="en-US" sz="3200" dirty="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32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3"/>
                    </a:solidFill>
                  </a:rPr>
                  <a:t>Option</a:t>
                </a:r>
                <a:endParaRPr lang="en-US" sz="2000" dirty="0">
                  <a:solidFill>
                    <a:schemeClr val="accent3"/>
                  </a:solidFill>
                </a:endParaRPr>
              </a:p>
            </p:txBody>
          </p:sp>
        </p:grpSp>
        <p:cxnSp>
          <p:nvCxnSpPr>
            <p:cNvPr id="34" name="Elbow Connector 33"/>
            <p:cNvCxnSpPr/>
            <p:nvPr/>
          </p:nvCxnSpPr>
          <p:spPr>
            <a:xfrm>
              <a:off x="3780854" y="3846636"/>
              <a:ext cx="789583" cy="171176"/>
            </a:xfrm>
            <a:prstGeom prst="bentConnector3">
              <a:avLst>
                <a:gd name="adj1" fmla="val 176"/>
              </a:avLst>
            </a:prstGeom>
            <a:ln w="12700">
              <a:solidFill>
                <a:schemeClr val="accent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5483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Box 81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Pyramid Infographic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1952681" y="2142256"/>
            <a:ext cx="3845691" cy="1174392"/>
            <a:chOff x="1952681" y="2142256"/>
            <a:chExt cx="3845691" cy="1174392"/>
          </a:xfrm>
        </p:grpSpPr>
        <p:grpSp>
          <p:nvGrpSpPr>
            <p:cNvPr id="53" name="Group 52"/>
            <p:cNvGrpSpPr/>
            <p:nvPr/>
          </p:nvGrpSpPr>
          <p:grpSpPr>
            <a:xfrm>
              <a:off x="1952681" y="2142256"/>
              <a:ext cx="3101275" cy="887046"/>
              <a:chOff x="1656607" y="3415711"/>
              <a:chExt cx="3101275" cy="887046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2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>
                  <a:solidFill>
                    <a:schemeClr val="accent2"/>
                  </a:solidFill>
                </a:endParaRP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56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2"/>
                    </a:solidFill>
                  </a:rPr>
                  <a:t>Supporting</a:t>
                </a:r>
                <a:endParaRPr lang="en-US" sz="2000" dirty="0">
                  <a:solidFill>
                    <a:schemeClr val="accent2"/>
                  </a:solidFill>
                </a:endParaRPr>
              </a:p>
            </p:txBody>
          </p:sp>
        </p:grpSp>
        <p:cxnSp>
          <p:nvCxnSpPr>
            <p:cNvPr id="61" name="Elbow Connector 60"/>
            <p:cNvCxnSpPr/>
            <p:nvPr/>
          </p:nvCxnSpPr>
          <p:spPr>
            <a:xfrm rot="16200000" flipH="1">
              <a:off x="4982288" y="2500564"/>
              <a:ext cx="937084" cy="695084"/>
            </a:xfrm>
            <a:prstGeom prst="bentConnector3">
              <a:avLst>
                <a:gd name="adj1" fmla="val -512"/>
              </a:avLst>
            </a:prstGeom>
            <a:ln w="12700">
              <a:solidFill>
                <a:schemeClr val="accent2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6966311" y="2142256"/>
            <a:ext cx="3211269" cy="1659543"/>
            <a:chOff x="6966311" y="2142256"/>
            <a:chExt cx="3211269" cy="1659543"/>
          </a:xfrm>
        </p:grpSpPr>
        <p:grpSp>
          <p:nvGrpSpPr>
            <p:cNvPr id="37" name="Group 36"/>
            <p:cNvGrpSpPr/>
            <p:nvPr/>
          </p:nvGrpSpPr>
          <p:grpSpPr>
            <a:xfrm>
              <a:off x="7141540" y="2142256"/>
              <a:ext cx="3036040" cy="887046"/>
              <a:chOff x="1364176" y="3415711"/>
              <a:chExt cx="3036040" cy="887046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1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40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1"/>
                    </a:solidFill>
                  </a:rPr>
                  <a:t>Supporting</a:t>
                </a:r>
                <a:endParaRPr lang="en-US" sz="2000" dirty="0">
                  <a:solidFill>
                    <a:schemeClr val="accent1"/>
                  </a:solidFill>
                </a:endParaRPr>
              </a:p>
            </p:txBody>
          </p:sp>
        </p:grpSp>
        <p:cxnSp>
          <p:nvCxnSpPr>
            <p:cNvPr id="64" name="Elbow Connector 63"/>
            <p:cNvCxnSpPr/>
            <p:nvPr/>
          </p:nvCxnSpPr>
          <p:spPr>
            <a:xfrm rot="5400000">
              <a:off x="6354213" y="3046743"/>
              <a:ext cx="1367154" cy="142957"/>
            </a:xfrm>
            <a:prstGeom prst="bentConnector3">
              <a:avLst>
                <a:gd name="adj1" fmla="val -359"/>
              </a:avLst>
            </a:prstGeom>
            <a:ln w="12700">
              <a:solidFill>
                <a:schemeClr val="accent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1102196" y="3416602"/>
            <a:ext cx="3791491" cy="887046"/>
            <a:chOff x="1102196" y="3416602"/>
            <a:chExt cx="3791491" cy="887046"/>
          </a:xfrm>
        </p:grpSpPr>
        <p:grpSp>
          <p:nvGrpSpPr>
            <p:cNvPr id="57" name="Group 56"/>
            <p:cNvGrpSpPr/>
            <p:nvPr/>
          </p:nvGrpSpPr>
          <p:grpSpPr>
            <a:xfrm>
              <a:off x="1102196" y="3416602"/>
              <a:ext cx="3101275" cy="887046"/>
              <a:chOff x="1656607" y="3415711"/>
              <a:chExt cx="3101275" cy="887046"/>
            </a:xfrm>
          </p:grpSpPr>
          <p:sp>
            <p:nvSpPr>
              <p:cNvPr id="58" name="TextBox 57"/>
              <p:cNvSpPr txBox="1"/>
              <p:nvPr/>
            </p:nvSpPr>
            <p:spPr>
              <a:xfrm>
                <a:off x="4162847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3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V</a:t>
                </a:r>
                <a:endParaRPr lang="en-US" sz="3200" dirty="0">
                  <a:solidFill>
                    <a:schemeClr val="accent3"/>
                  </a:solidFill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1656608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60" name="Title 4"/>
              <p:cNvSpPr txBox="1">
                <a:spLocks/>
              </p:cNvSpPr>
              <p:nvPr/>
            </p:nvSpPr>
            <p:spPr>
              <a:xfrm>
                <a:off x="1656607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3"/>
                    </a:solidFill>
                  </a:rPr>
                  <a:t>Supporting</a:t>
                </a:r>
                <a:endParaRPr lang="en-US" sz="2000" dirty="0">
                  <a:solidFill>
                    <a:schemeClr val="accent3"/>
                  </a:solidFill>
                </a:endParaRPr>
              </a:p>
            </p:txBody>
          </p:sp>
        </p:grpSp>
        <p:cxnSp>
          <p:nvCxnSpPr>
            <p:cNvPr id="68" name="Elbow Connector 67"/>
            <p:cNvCxnSpPr/>
            <p:nvPr/>
          </p:nvCxnSpPr>
          <p:spPr>
            <a:xfrm>
              <a:off x="4213789" y="3644618"/>
              <a:ext cx="679898" cy="622313"/>
            </a:xfrm>
            <a:prstGeom prst="bentConnector3">
              <a:avLst>
                <a:gd name="adj1" fmla="val 100632"/>
              </a:avLst>
            </a:prstGeom>
            <a:ln w="12700">
              <a:solidFill>
                <a:schemeClr val="accent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/>
          <p:cNvGrpSpPr/>
          <p:nvPr/>
        </p:nvGrpSpPr>
        <p:grpSpPr>
          <a:xfrm>
            <a:off x="7805540" y="3416602"/>
            <a:ext cx="3242741" cy="1284493"/>
            <a:chOff x="7805540" y="3416602"/>
            <a:chExt cx="3242741" cy="1284493"/>
          </a:xfrm>
        </p:grpSpPr>
        <p:grpSp>
          <p:nvGrpSpPr>
            <p:cNvPr id="41" name="Group 40"/>
            <p:cNvGrpSpPr/>
            <p:nvPr/>
          </p:nvGrpSpPr>
          <p:grpSpPr>
            <a:xfrm>
              <a:off x="8012241" y="3416602"/>
              <a:ext cx="3036040" cy="887046"/>
              <a:chOff x="1364176" y="3415711"/>
              <a:chExt cx="3036040" cy="887046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1364176" y="3415711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accent4"/>
                    </a:solidFill>
                    <a:latin typeface="linea-basic-10" charset="0"/>
                    <a:ea typeface="linea-basic-10" charset="0"/>
                    <a:cs typeface="linea-basic-10" charset="0"/>
                  </a:rPr>
                  <a:t>L</a:t>
                </a:r>
                <a:endParaRPr lang="en-US" sz="3200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1894722" y="3767226"/>
                <a:ext cx="2505494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  <a:endPara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endParaRPr>
              </a:p>
            </p:txBody>
          </p:sp>
          <p:sp>
            <p:nvSpPr>
              <p:cNvPr id="44" name="Title 4"/>
              <p:cNvSpPr txBox="1">
                <a:spLocks/>
              </p:cNvSpPr>
              <p:nvPr/>
            </p:nvSpPr>
            <p:spPr>
              <a:xfrm>
                <a:off x="1894721" y="3430810"/>
                <a:ext cx="250549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4"/>
                    </a:solidFill>
                  </a:rPr>
                  <a:t>Flag Infographic</a:t>
                </a:r>
                <a:endParaRPr lang="en-US" sz="2000" dirty="0">
                  <a:solidFill>
                    <a:schemeClr val="accent4"/>
                  </a:solidFill>
                </a:endParaRPr>
              </a:p>
            </p:txBody>
          </p:sp>
        </p:grpSp>
        <p:cxnSp>
          <p:nvCxnSpPr>
            <p:cNvPr id="71" name="Elbow Connector 70"/>
            <p:cNvCxnSpPr/>
            <p:nvPr/>
          </p:nvCxnSpPr>
          <p:spPr>
            <a:xfrm rot="5400000">
              <a:off x="7363482" y="4094863"/>
              <a:ext cx="1048290" cy="164174"/>
            </a:xfrm>
            <a:prstGeom prst="bentConnector3">
              <a:avLst>
                <a:gd name="adj1" fmla="val -284"/>
              </a:avLst>
            </a:prstGeom>
            <a:ln w="12700">
              <a:solidFill>
                <a:schemeClr val="accent4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3635339" y="3927743"/>
            <a:ext cx="4939703" cy="3226721"/>
            <a:chOff x="3635339" y="3927743"/>
            <a:chExt cx="4939703" cy="3226721"/>
          </a:xfrm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011913" y="3927743"/>
              <a:ext cx="4175167" cy="1996667"/>
            </a:xfrm>
            <a:custGeom>
              <a:avLst/>
              <a:gdLst>
                <a:gd name="T0" fmla="*/ 596 w 1194"/>
                <a:gd name="T1" fmla="*/ 0 h 571"/>
                <a:gd name="T2" fmla="*/ 1194 w 1194"/>
                <a:gd name="T3" fmla="*/ 286 h 571"/>
                <a:gd name="T4" fmla="*/ 596 w 1194"/>
                <a:gd name="T5" fmla="*/ 571 h 571"/>
                <a:gd name="T6" fmla="*/ 0 w 1194"/>
                <a:gd name="T7" fmla="*/ 286 h 571"/>
                <a:gd name="T8" fmla="*/ 596 w 1194"/>
                <a:gd name="T9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71">
                  <a:moveTo>
                    <a:pt x="596" y="0"/>
                  </a:moveTo>
                  <a:lnTo>
                    <a:pt x="1194" y="286"/>
                  </a:lnTo>
                  <a:lnTo>
                    <a:pt x="596" y="571"/>
                  </a:lnTo>
                  <a:lnTo>
                    <a:pt x="0" y="28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6096000" y="4931857"/>
              <a:ext cx="2091080" cy="1650484"/>
            </a:xfrm>
            <a:custGeom>
              <a:avLst/>
              <a:gdLst>
                <a:gd name="T0" fmla="*/ 0 w 598"/>
                <a:gd name="T1" fmla="*/ 472 h 472"/>
                <a:gd name="T2" fmla="*/ 598 w 598"/>
                <a:gd name="T3" fmla="*/ 187 h 472"/>
                <a:gd name="T4" fmla="*/ 598 w 598"/>
                <a:gd name="T5" fmla="*/ 0 h 472"/>
                <a:gd name="T6" fmla="*/ 0 w 598"/>
                <a:gd name="T7" fmla="*/ 285 h 472"/>
                <a:gd name="T8" fmla="*/ 0 w 598"/>
                <a:gd name="T9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472">
                  <a:moveTo>
                    <a:pt x="0" y="472"/>
                  </a:moveTo>
                  <a:lnTo>
                    <a:pt x="598" y="187"/>
                  </a:lnTo>
                  <a:lnTo>
                    <a:pt x="598" y="0"/>
                  </a:lnTo>
                  <a:lnTo>
                    <a:pt x="0" y="285"/>
                  </a:lnTo>
                  <a:lnTo>
                    <a:pt x="0" y="4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011913" y="4931857"/>
              <a:ext cx="2084087" cy="1650484"/>
            </a:xfrm>
            <a:custGeom>
              <a:avLst/>
              <a:gdLst>
                <a:gd name="T0" fmla="*/ 596 w 596"/>
                <a:gd name="T1" fmla="*/ 472 h 472"/>
                <a:gd name="T2" fmla="*/ 0 w 596"/>
                <a:gd name="T3" fmla="*/ 187 h 472"/>
                <a:gd name="T4" fmla="*/ 0 w 596"/>
                <a:gd name="T5" fmla="*/ 0 h 472"/>
                <a:gd name="T6" fmla="*/ 596 w 596"/>
                <a:gd name="T7" fmla="*/ 285 h 472"/>
                <a:gd name="T8" fmla="*/ 596 w 596"/>
                <a:gd name="T9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472">
                  <a:moveTo>
                    <a:pt x="596" y="472"/>
                  </a:moveTo>
                  <a:lnTo>
                    <a:pt x="0" y="187"/>
                  </a:lnTo>
                  <a:lnTo>
                    <a:pt x="0" y="0"/>
                  </a:lnTo>
                  <a:lnTo>
                    <a:pt x="596" y="285"/>
                  </a:lnTo>
                  <a:lnTo>
                    <a:pt x="596" y="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4" name="Picture 7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81599" flipH="1">
              <a:off x="6838678" y="5418100"/>
              <a:ext cx="1138782" cy="2333946"/>
            </a:xfrm>
            <a:prstGeom prst="rect">
              <a:avLst/>
            </a:prstGeom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4232921" y="5415368"/>
              <a:ext cx="1138782" cy="2333946"/>
            </a:xfrm>
            <a:prstGeom prst="rect">
              <a:avLst/>
            </a:prstGeom>
          </p:spPr>
        </p:pic>
      </p:grpSp>
      <p:grpSp>
        <p:nvGrpSpPr>
          <p:cNvPr id="5" name="Group 4"/>
          <p:cNvGrpSpPr/>
          <p:nvPr/>
        </p:nvGrpSpPr>
        <p:grpSpPr>
          <a:xfrm>
            <a:off x="4445379" y="3770387"/>
            <a:ext cx="3310015" cy="1964517"/>
            <a:chOff x="4445379" y="3770387"/>
            <a:chExt cx="3310015" cy="1964517"/>
          </a:xfrm>
        </p:grpSpPr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620355" y="3770387"/>
              <a:ext cx="2954788" cy="1412703"/>
            </a:xfrm>
            <a:custGeom>
              <a:avLst/>
              <a:gdLst>
                <a:gd name="T0" fmla="*/ 422 w 845"/>
                <a:gd name="T1" fmla="*/ 0 h 404"/>
                <a:gd name="T2" fmla="*/ 845 w 845"/>
                <a:gd name="T3" fmla="*/ 202 h 404"/>
                <a:gd name="T4" fmla="*/ 422 w 845"/>
                <a:gd name="T5" fmla="*/ 404 h 404"/>
                <a:gd name="T6" fmla="*/ 0 w 845"/>
                <a:gd name="T7" fmla="*/ 202 h 404"/>
                <a:gd name="T8" fmla="*/ 422 w 845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5" h="404">
                  <a:moveTo>
                    <a:pt x="422" y="0"/>
                  </a:moveTo>
                  <a:lnTo>
                    <a:pt x="845" y="202"/>
                  </a:lnTo>
                  <a:lnTo>
                    <a:pt x="422" y="404"/>
                  </a:lnTo>
                  <a:lnTo>
                    <a:pt x="0" y="202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096000" y="4459255"/>
              <a:ext cx="1479142" cy="1272831"/>
            </a:xfrm>
            <a:custGeom>
              <a:avLst/>
              <a:gdLst>
                <a:gd name="T0" fmla="*/ 0 w 423"/>
                <a:gd name="T1" fmla="*/ 364 h 364"/>
                <a:gd name="T2" fmla="*/ 423 w 423"/>
                <a:gd name="T3" fmla="*/ 162 h 364"/>
                <a:gd name="T4" fmla="*/ 423 w 423"/>
                <a:gd name="T5" fmla="*/ 0 h 364"/>
                <a:gd name="T6" fmla="*/ 0 w 423"/>
                <a:gd name="T7" fmla="*/ 202 h 364"/>
                <a:gd name="T8" fmla="*/ 0 w 423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364">
                  <a:moveTo>
                    <a:pt x="0" y="364"/>
                  </a:moveTo>
                  <a:lnTo>
                    <a:pt x="423" y="162"/>
                  </a:lnTo>
                  <a:lnTo>
                    <a:pt x="423" y="0"/>
                  </a:lnTo>
                  <a:lnTo>
                    <a:pt x="0" y="202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620355" y="4459255"/>
              <a:ext cx="1475645" cy="1272831"/>
            </a:xfrm>
            <a:custGeom>
              <a:avLst/>
              <a:gdLst>
                <a:gd name="T0" fmla="*/ 422 w 422"/>
                <a:gd name="T1" fmla="*/ 364 h 364"/>
                <a:gd name="T2" fmla="*/ 0 w 422"/>
                <a:gd name="T3" fmla="*/ 162 h 364"/>
                <a:gd name="T4" fmla="*/ 0 w 422"/>
                <a:gd name="T5" fmla="*/ 0 h 364"/>
                <a:gd name="T6" fmla="*/ 422 w 422"/>
                <a:gd name="T7" fmla="*/ 202 h 364"/>
                <a:gd name="T8" fmla="*/ 422 w 422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2" h="364">
                  <a:moveTo>
                    <a:pt x="422" y="364"/>
                  </a:moveTo>
                  <a:lnTo>
                    <a:pt x="0" y="162"/>
                  </a:lnTo>
                  <a:lnTo>
                    <a:pt x="0" y="0"/>
                  </a:lnTo>
                  <a:lnTo>
                    <a:pt x="422" y="202"/>
                  </a:lnTo>
                  <a:lnTo>
                    <a:pt x="422" y="36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6" name="Picture 7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5107415" y="4699275"/>
              <a:ext cx="373593" cy="1697666"/>
            </a:xfrm>
            <a:prstGeom prst="rect">
              <a:avLst/>
            </a:prstGeom>
          </p:spPr>
        </p:pic>
        <p:pic>
          <p:nvPicPr>
            <p:cNvPr id="77" name="Picture 7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53798" flipH="1">
              <a:off x="6719764" y="4691123"/>
              <a:ext cx="373593" cy="1697666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4911511" y="3459173"/>
            <a:ext cx="2395715" cy="1648311"/>
            <a:chOff x="4911511" y="3459173"/>
            <a:chExt cx="2395715" cy="1648311"/>
          </a:xfrm>
        </p:grpSpPr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057453" y="3459173"/>
              <a:ext cx="2084087" cy="996585"/>
            </a:xfrm>
            <a:custGeom>
              <a:avLst/>
              <a:gdLst>
                <a:gd name="T0" fmla="*/ 297 w 596"/>
                <a:gd name="T1" fmla="*/ 0 h 285"/>
                <a:gd name="T2" fmla="*/ 596 w 596"/>
                <a:gd name="T3" fmla="*/ 142 h 285"/>
                <a:gd name="T4" fmla="*/ 297 w 596"/>
                <a:gd name="T5" fmla="*/ 285 h 285"/>
                <a:gd name="T6" fmla="*/ 0 w 596"/>
                <a:gd name="T7" fmla="*/ 142 h 285"/>
                <a:gd name="T8" fmla="*/ 297 w 596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285">
                  <a:moveTo>
                    <a:pt x="297" y="0"/>
                  </a:moveTo>
                  <a:lnTo>
                    <a:pt x="596" y="142"/>
                  </a:lnTo>
                  <a:lnTo>
                    <a:pt x="297" y="285"/>
                  </a:lnTo>
                  <a:lnTo>
                    <a:pt x="0" y="142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6096000" y="3945227"/>
              <a:ext cx="1045540" cy="1038546"/>
            </a:xfrm>
            <a:custGeom>
              <a:avLst/>
              <a:gdLst>
                <a:gd name="T0" fmla="*/ 0 w 299"/>
                <a:gd name="T1" fmla="*/ 297 h 297"/>
                <a:gd name="T2" fmla="*/ 299 w 299"/>
                <a:gd name="T3" fmla="*/ 155 h 297"/>
                <a:gd name="T4" fmla="*/ 299 w 299"/>
                <a:gd name="T5" fmla="*/ 0 h 297"/>
                <a:gd name="T6" fmla="*/ 0 w 299"/>
                <a:gd name="T7" fmla="*/ 143 h 297"/>
                <a:gd name="T8" fmla="*/ 0 w 299"/>
                <a:gd name="T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97">
                  <a:moveTo>
                    <a:pt x="0" y="297"/>
                  </a:moveTo>
                  <a:lnTo>
                    <a:pt x="299" y="155"/>
                  </a:lnTo>
                  <a:lnTo>
                    <a:pt x="299" y="0"/>
                  </a:lnTo>
                  <a:lnTo>
                    <a:pt x="0" y="143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57453" y="3945227"/>
              <a:ext cx="1038547" cy="1038546"/>
            </a:xfrm>
            <a:custGeom>
              <a:avLst/>
              <a:gdLst>
                <a:gd name="T0" fmla="*/ 297 w 297"/>
                <a:gd name="T1" fmla="*/ 297 h 297"/>
                <a:gd name="T2" fmla="*/ 0 w 297"/>
                <a:gd name="T3" fmla="*/ 155 h 297"/>
                <a:gd name="T4" fmla="*/ 0 w 297"/>
                <a:gd name="T5" fmla="*/ 0 h 297"/>
                <a:gd name="T6" fmla="*/ 297 w 297"/>
                <a:gd name="T7" fmla="*/ 143 h 297"/>
                <a:gd name="T8" fmla="*/ 297 w 297"/>
                <a:gd name="T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97">
                  <a:moveTo>
                    <a:pt x="297" y="297"/>
                  </a:moveTo>
                  <a:lnTo>
                    <a:pt x="0" y="155"/>
                  </a:lnTo>
                  <a:lnTo>
                    <a:pt x="0" y="0"/>
                  </a:lnTo>
                  <a:lnTo>
                    <a:pt x="297" y="143"/>
                  </a:lnTo>
                  <a:lnTo>
                    <a:pt x="297" y="29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5328231" y="4317171"/>
              <a:ext cx="373593" cy="1207034"/>
            </a:xfrm>
            <a:prstGeom prst="rect">
              <a:avLst/>
            </a:prstGeom>
          </p:spPr>
        </p:pic>
        <p:pic>
          <p:nvPicPr>
            <p:cNvPr id="79" name="Picture 7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53798" flipH="1">
              <a:off x="6507406" y="4295169"/>
              <a:ext cx="373593" cy="1226046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5134075" y="3130475"/>
            <a:ext cx="1899237" cy="1333589"/>
            <a:chOff x="5134075" y="3130475"/>
            <a:chExt cx="1899237" cy="1333589"/>
          </a:xfrm>
        </p:grpSpPr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256770" y="3130475"/>
              <a:ext cx="1678459" cy="1164431"/>
            </a:xfrm>
            <a:custGeom>
              <a:avLst/>
              <a:gdLst>
                <a:gd name="T0" fmla="*/ 240 w 480"/>
                <a:gd name="T1" fmla="*/ 0 h 333"/>
                <a:gd name="T2" fmla="*/ 480 w 480"/>
                <a:gd name="T3" fmla="*/ 219 h 333"/>
                <a:gd name="T4" fmla="*/ 240 w 480"/>
                <a:gd name="T5" fmla="*/ 333 h 333"/>
                <a:gd name="T6" fmla="*/ 0 w 480"/>
                <a:gd name="T7" fmla="*/ 219 h 333"/>
                <a:gd name="T8" fmla="*/ 240 w 480"/>
                <a:gd name="T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333">
                  <a:moveTo>
                    <a:pt x="240" y="0"/>
                  </a:moveTo>
                  <a:lnTo>
                    <a:pt x="480" y="219"/>
                  </a:lnTo>
                  <a:lnTo>
                    <a:pt x="240" y="333"/>
                  </a:lnTo>
                  <a:lnTo>
                    <a:pt x="0" y="21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256770" y="3130475"/>
              <a:ext cx="839230" cy="1164431"/>
            </a:xfrm>
            <a:custGeom>
              <a:avLst/>
              <a:gdLst>
                <a:gd name="T0" fmla="*/ 240 w 240"/>
                <a:gd name="T1" fmla="*/ 0 h 333"/>
                <a:gd name="T2" fmla="*/ 240 w 240"/>
                <a:gd name="T3" fmla="*/ 333 h 333"/>
                <a:gd name="T4" fmla="*/ 0 w 240"/>
                <a:gd name="T5" fmla="*/ 219 h 333"/>
                <a:gd name="T6" fmla="*/ 240 w 240"/>
                <a:gd name="T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0" h="333">
                  <a:moveTo>
                    <a:pt x="240" y="0"/>
                  </a:moveTo>
                  <a:lnTo>
                    <a:pt x="240" y="333"/>
                  </a:lnTo>
                  <a:lnTo>
                    <a:pt x="0" y="21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80" name="Picture 7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949502" flipH="1">
              <a:off x="5433663" y="3790883"/>
              <a:ext cx="373593" cy="972769"/>
            </a:xfrm>
            <a:prstGeom prst="rect">
              <a:avLst/>
            </a:prstGeom>
          </p:spPr>
        </p:pic>
        <p:pic>
          <p:nvPicPr>
            <p:cNvPr id="81" name="Picture 8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53798" flipH="1">
              <a:off x="6377615" y="3807505"/>
              <a:ext cx="373593" cy="93780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67406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677808" y="5354485"/>
            <a:ext cx="6723422" cy="1503515"/>
            <a:chOff x="2677808" y="5354485"/>
            <a:chExt cx="6723422" cy="1503515"/>
          </a:xfrm>
        </p:grpSpPr>
        <p:sp>
          <p:nvSpPr>
            <p:cNvPr id="29" name="Freeform 97"/>
            <p:cNvSpPr>
              <a:spLocks/>
            </p:cNvSpPr>
            <p:nvPr/>
          </p:nvSpPr>
          <p:spPr bwMode="auto">
            <a:xfrm>
              <a:off x="2677808" y="5354485"/>
              <a:ext cx="6723422" cy="276726"/>
            </a:xfrm>
            <a:custGeom>
              <a:avLst/>
              <a:gdLst>
                <a:gd name="T0" fmla="*/ 0 w 3280"/>
                <a:gd name="T1" fmla="*/ 83 h 135"/>
                <a:gd name="T2" fmla="*/ 1671 w 3280"/>
                <a:gd name="T3" fmla="*/ 135 h 135"/>
                <a:gd name="T4" fmla="*/ 3280 w 3280"/>
                <a:gd name="T5" fmla="*/ 83 h 135"/>
                <a:gd name="T6" fmla="*/ 3072 w 3280"/>
                <a:gd name="T7" fmla="*/ 0 h 135"/>
                <a:gd name="T8" fmla="*/ 208 w 3280"/>
                <a:gd name="T9" fmla="*/ 0 h 135"/>
                <a:gd name="T10" fmla="*/ 0 w 3280"/>
                <a:gd name="T11" fmla="*/ 8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0" h="135">
                  <a:moveTo>
                    <a:pt x="0" y="83"/>
                  </a:moveTo>
                  <a:lnTo>
                    <a:pt x="1671" y="135"/>
                  </a:lnTo>
                  <a:lnTo>
                    <a:pt x="3280" y="83"/>
                  </a:lnTo>
                  <a:lnTo>
                    <a:pt x="3072" y="0"/>
                  </a:lnTo>
                  <a:lnTo>
                    <a:pt x="208" y="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98"/>
            <p:cNvSpPr>
              <a:spLocks noChangeArrowheads="1"/>
            </p:cNvSpPr>
            <p:nvPr/>
          </p:nvSpPr>
          <p:spPr bwMode="auto">
            <a:xfrm>
              <a:off x="2677808" y="5514110"/>
              <a:ext cx="6723422" cy="13438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03 Option </a:t>
              </a:r>
              <a:r>
                <a:rPr lang="en-US" sz="2800" dirty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Sample Text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049472" y="4411566"/>
            <a:ext cx="5925394" cy="1207281"/>
            <a:chOff x="3049472" y="4411566"/>
            <a:chExt cx="5925394" cy="1207281"/>
          </a:xfrm>
        </p:grpSpPr>
        <p:sp>
          <p:nvSpPr>
            <p:cNvPr id="26" name="Freeform 94"/>
            <p:cNvSpPr>
              <a:spLocks/>
            </p:cNvSpPr>
            <p:nvPr/>
          </p:nvSpPr>
          <p:spPr bwMode="auto">
            <a:xfrm>
              <a:off x="3104171" y="4411566"/>
              <a:ext cx="5870695" cy="227530"/>
            </a:xfrm>
            <a:custGeom>
              <a:avLst/>
              <a:gdLst>
                <a:gd name="T0" fmla="*/ 0 w 2864"/>
                <a:gd name="T1" fmla="*/ 59 h 111"/>
                <a:gd name="T2" fmla="*/ 1437 w 2864"/>
                <a:gd name="T3" fmla="*/ 111 h 111"/>
                <a:gd name="T4" fmla="*/ 2864 w 2864"/>
                <a:gd name="T5" fmla="*/ 59 h 111"/>
                <a:gd name="T6" fmla="*/ 2599 w 2864"/>
                <a:gd name="T7" fmla="*/ 0 h 111"/>
                <a:gd name="T8" fmla="*/ 266 w 2864"/>
                <a:gd name="T9" fmla="*/ 0 h 111"/>
                <a:gd name="T10" fmla="*/ 0 w 2864"/>
                <a:gd name="T11" fmla="*/ 5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4" h="111">
                  <a:moveTo>
                    <a:pt x="0" y="59"/>
                  </a:moveTo>
                  <a:lnTo>
                    <a:pt x="1437" y="111"/>
                  </a:lnTo>
                  <a:lnTo>
                    <a:pt x="2864" y="59"/>
                  </a:lnTo>
                  <a:lnTo>
                    <a:pt x="2599" y="0"/>
                  </a:lnTo>
                  <a:lnTo>
                    <a:pt x="266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95"/>
            <p:cNvSpPr>
              <a:spLocks noChangeArrowheads="1"/>
            </p:cNvSpPr>
            <p:nvPr/>
          </p:nvSpPr>
          <p:spPr bwMode="auto">
            <a:xfrm>
              <a:off x="3104171" y="4532506"/>
              <a:ext cx="5870695" cy="8219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02 Option </a:t>
              </a:r>
              <a:r>
                <a:rPr lang="en-US" sz="2800" dirty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Sample Text</a:t>
              </a:r>
            </a:p>
          </p:txBody>
        </p:sp>
        <p:pic>
          <p:nvPicPr>
            <p:cNvPr id="106" name="Picture 10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879987" y="2523969"/>
              <a:ext cx="264363" cy="5925393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3655574" y="3517843"/>
            <a:ext cx="4767890" cy="1110743"/>
            <a:chOff x="3655574" y="3517843"/>
            <a:chExt cx="4767890" cy="1110743"/>
          </a:xfrm>
        </p:grpSpPr>
        <p:sp>
          <p:nvSpPr>
            <p:cNvPr id="23" name="Freeform 91"/>
            <p:cNvSpPr>
              <a:spLocks/>
            </p:cNvSpPr>
            <p:nvPr/>
          </p:nvSpPr>
          <p:spPr bwMode="auto">
            <a:xfrm>
              <a:off x="3655574" y="3517843"/>
              <a:ext cx="4767890" cy="204982"/>
            </a:xfrm>
            <a:custGeom>
              <a:avLst/>
              <a:gdLst>
                <a:gd name="T0" fmla="*/ 0 w 2326"/>
                <a:gd name="T1" fmla="*/ 36 h 100"/>
                <a:gd name="T2" fmla="*/ 1168 w 2326"/>
                <a:gd name="T3" fmla="*/ 100 h 100"/>
                <a:gd name="T4" fmla="*/ 2326 w 2326"/>
                <a:gd name="T5" fmla="*/ 36 h 100"/>
                <a:gd name="T6" fmla="*/ 1966 w 2326"/>
                <a:gd name="T7" fmla="*/ 0 h 100"/>
                <a:gd name="T8" fmla="*/ 359 w 2326"/>
                <a:gd name="T9" fmla="*/ 0 h 100"/>
                <a:gd name="T10" fmla="*/ 0 w 2326"/>
                <a:gd name="T11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6" h="100">
                  <a:moveTo>
                    <a:pt x="0" y="36"/>
                  </a:moveTo>
                  <a:lnTo>
                    <a:pt x="1168" y="100"/>
                  </a:lnTo>
                  <a:lnTo>
                    <a:pt x="2326" y="36"/>
                  </a:lnTo>
                  <a:lnTo>
                    <a:pt x="1966" y="0"/>
                  </a:lnTo>
                  <a:lnTo>
                    <a:pt x="359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92"/>
            <p:cNvSpPr>
              <a:spLocks noChangeArrowheads="1"/>
            </p:cNvSpPr>
            <p:nvPr/>
          </p:nvSpPr>
          <p:spPr bwMode="auto">
            <a:xfrm>
              <a:off x="3655574" y="3591637"/>
              <a:ext cx="4767890" cy="81992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01 Option Sample Text</a:t>
              </a:r>
              <a:endParaRPr lang="en-US" sz="2800" dirty="0">
                <a:solidFill>
                  <a:schemeClr val="tx2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pic>
          <p:nvPicPr>
            <p:cNvPr id="105" name="Picture 10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933158" y="2138281"/>
              <a:ext cx="212721" cy="4767889"/>
            </a:xfrm>
            <a:prstGeom prst="rect">
              <a:avLst/>
            </a:prstGeom>
          </p:spPr>
        </p:pic>
      </p:grpSp>
      <p:grpSp>
        <p:nvGrpSpPr>
          <p:cNvPr id="5" name="Group 4"/>
          <p:cNvGrpSpPr/>
          <p:nvPr/>
        </p:nvGrpSpPr>
        <p:grpSpPr>
          <a:xfrm>
            <a:off x="3907702" y="1135948"/>
            <a:ext cx="4261583" cy="2506141"/>
            <a:chOff x="3907702" y="1135948"/>
            <a:chExt cx="4261583" cy="2506141"/>
          </a:xfrm>
        </p:grpSpPr>
        <p:sp>
          <p:nvSpPr>
            <p:cNvPr id="38" name="Rectangle 106"/>
            <p:cNvSpPr>
              <a:spLocks noChangeArrowheads="1"/>
            </p:cNvSpPr>
            <p:nvPr/>
          </p:nvSpPr>
          <p:spPr bwMode="auto">
            <a:xfrm>
              <a:off x="4575945" y="2538027"/>
              <a:ext cx="2929198" cy="979816"/>
            </a:xfrm>
            <a:prstGeom prst="rect">
              <a:avLst/>
            </a:pr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7"/>
            <p:cNvSpPr>
              <a:spLocks/>
            </p:cNvSpPr>
            <p:nvPr/>
          </p:nvSpPr>
          <p:spPr bwMode="auto">
            <a:xfrm>
              <a:off x="3907702" y="1135948"/>
              <a:ext cx="4261583" cy="1766948"/>
            </a:xfrm>
            <a:custGeom>
              <a:avLst/>
              <a:gdLst>
                <a:gd name="T0" fmla="*/ 0 w 2079"/>
                <a:gd name="T1" fmla="*/ 862 h 862"/>
                <a:gd name="T2" fmla="*/ 2079 w 2079"/>
                <a:gd name="T3" fmla="*/ 862 h 862"/>
                <a:gd name="T4" fmla="*/ 1040 w 2079"/>
                <a:gd name="T5" fmla="*/ 0 h 862"/>
                <a:gd name="T6" fmla="*/ 0 w 2079"/>
                <a:gd name="T7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9" h="862">
                  <a:moveTo>
                    <a:pt x="0" y="862"/>
                  </a:moveTo>
                  <a:lnTo>
                    <a:pt x="2079" y="862"/>
                  </a:lnTo>
                  <a:lnTo>
                    <a:pt x="1040" y="0"/>
                  </a:lnTo>
                  <a:lnTo>
                    <a:pt x="0" y="862"/>
                  </a:lnTo>
                  <a:close/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8" name="Picture 10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5975200" y="2112147"/>
              <a:ext cx="130687" cy="2929198"/>
            </a:xfrm>
            <a:prstGeom prst="rect">
              <a:avLst/>
            </a:prstGeom>
          </p:spPr>
        </p:pic>
      </p:grpSp>
      <p:grpSp>
        <p:nvGrpSpPr>
          <p:cNvPr id="111" name="Group 18"/>
          <p:cNvGrpSpPr>
            <a:grpSpLocks noChangeAspect="1"/>
          </p:cNvGrpSpPr>
          <p:nvPr/>
        </p:nvGrpSpPr>
        <p:grpSpPr bwMode="auto">
          <a:xfrm>
            <a:off x="5463489" y="1860331"/>
            <a:ext cx="1156393" cy="1687197"/>
            <a:chOff x="2191" y="126"/>
            <a:chExt cx="976" cy="1424"/>
          </a:xfrm>
        </p:grpSpPr>
        <p:sp>
          <p:nvSpPr>
            <p:cNvPr id="112" name="Rectangle 19"/>
            <p:cNvSpPr>
              <a:spLocks noChangeArrowheads="1"/>
            </p:cNvSpPr>
            <p:nvPr/>
          </p:nvSpPr>
          <p:spPr bwMode="auto">
            <a:xfrm>
              <a:off x="2541" y="1102"/>
              <a:ext cx="276" cy="9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"/>
            <p:cNvSpPr>
              <a:spLocks/>
            </p:cNvSpPr>
            <p:nvPr/>
          </p:nvSpPr>
          <p:spPr bwMode="auto">
            <a:xfrm>
              <a:off x="2370" y="126"/>
              <a:ext cx="620" cy="653"/>
            </a:xfrm>
            <a:custGeom>
              <a:avLst/>
              <a:gdLst>
                <a:gd name="T0" fmla="*/ 10 w 261"/>
                <a:gd name="T1" fmla="*/ 0 h 275"/>
                <a:gd name="T2" fmla="*/ 0 w 261"/>
                <a:gd name="T3" fmla="*/ 68 h 275"/>
                <a:gd name="T4" fmla="*/ 130 w 261"/>
                <a:gd name="T5" fmla="*/ 275 h 275"/>
                <a:gd name="T6" fmla="*/ 261 w 261"/>
                <a:gd name="T7" fmla="*/ 68 h 275"/>
                <a:gd name="T8" fmla="*/ 251 w 261"/>
                <a:gd name="T9" fmla="*/ 0 h 275"/>
                <a:gd name="T10" fmla="*/ 10 w 261"/>
                <a:gd name="T1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" h="275">
                  <a:moveTo>
                    <a:pt x="10" y="0"/>
                  </a:moveTo>
                  <a:cubicBezTo>
                    <a:pt x="3" y="22"/>
                    <a:pt x="0" y="44"/>
                    <a:pt x="0" y="68"/>
                  </a:cubicBezTo>
                  <a:cubicBezTo>
                    <a:pt x="0" y="160"/>
                    <a:pt x="53" y="239"/>
                    <a:pt x="130" y="275"/>
                  </a:cubicBezTo>
                  <a:cubicBezTo>
                    <a:pt x="207" y="239"/>
                    <a:pt x="261" y="160"/>
                    <a:pt x="261" y="68"/>
                  </a:cubicBezTo>
                  <a:cubicBezTo>
                    <a:pt x="261" y="44"/>
                    <a:pt x="257" y="22"/>
                    <a:pt x="25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1"/>
            <p:cNvSpPr>
              <a:spLocks noEditPoints="1"/>
            </p:cNvSpPr>
            <p:nvPr/>
          </p:nvSpPr>
          <p:spPr bwMode="auto">
            <a:xfrm>
              <a:off x="2191" y="157"/>
              <a:ext cx="431" cy="532"/>
            </a:xfrm>
            <a:custGeom>
              <a:avLst/>
              <a:gdLst>
                <a:gd name="T0" fmla="*/ 181 w 181"/>
                <a:gd name="T1" fmla="*/ 224 h 224"/>
                <a:gd name="T2" fmla="*/ 167 w 181"/>
                <a:gd name="T3" fmla="*/ 223 h 224"/>
                <a:gd name="T4" fmla="*/ 0 w 181"/>
                <a:gd name="T5" fmla="*/ 23 h 224"/>
                <a:gd name="T6" fmla="*/ 1 w 181"/>
                <a:gd name="T7" fmla="*/ 11 h 224"/>
                <a:gd name="T8" fmla="*/ 1 w 181"/>
                <a:gd name="T9" fmla="*/ 0 h 224"/>
                <a:gd name="T10" fmla="*/ 181 w 181"/>
                <a:gd name="T11" fmla="*/ 0 h 224"/>
                <a:gd name="T12" fmla="*/ 181 w 181"/>
                <a:gd name="T13" fmla="*/ 224 h 224"/>
                <a:gd name="T14" fmla="*/ 25 w 181"/>
                <a:gd name="T15" fmla="*/ 25 h 224"/>
                <a:gd name="T16" fmla="*/ 156 w 181"/>
                <a:gd name="T17" fmla="*/ 196 h 224"/>
                <a:gd name="T18" fmla="*/ 156 w 181"/>
                <a:gd name="T19" fmla="*/ 25 h 224"/>
                <a:gd name="T20" fmla="*/ 25 w 181"/>
                <a:gd name="T21" fmla="*/ 2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224">
                  <a:moveTo>
                    <a:pt x="181" y="224"/>
                  </a:moveTo>
                  <a:cubicBezTo>
                    <a:pt x="167" y="223"/>
                    <a:pt x="167" y="223"/>
                    <a:pt x="167" y="223"/>
                  </a:cubicBezTo>
                  <a:cubicBezTo>
                    <a:pt x="72" y="212"/>
                    <a:pt x="0" y="127"/>
                    <a:pt x="0" y="23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224"/>
                    <a:pt x="181" y="224"/>
                    <a:pt x="181" y="224"/>
                  </a:cubicBezTo>
                  <a:close/>
                  <a:moveTo>
                    <a:pt x="25" y="25"/>
                  </a:moveTo>
                  <a:cubicBezTo>
                    <a:pt x="26" y="110"/>
                    <a:pt x="81" y="181"/>
                    <a:pt x="156" y="196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2"/>
            <p:cNvSpPr>
              <a:spLocks noEditPoints="1"/>
            </p:cNvSpPr>
            <p:nvPr/>
          </p:nvSpPr>
          <p:spPr bwMode="auto">
            <a:xfrm>
              <a:off x="2738" y="157"/>
              <a:ext cx="429" cy="532"/>
            </a:xfrm>
            <a:custGeom>
              <a:avLst/>
              <a:gdLst>
                <a:gd name="T0" fmla="*/ 120 w 180"/>
                <a:gd name="T1" fmla="*/ 171 h 224"/>
                <a:gd name="T2" fmla="*/ 13 w 180"/>
                <a:gd name="T3" fmla="*/ 223 h 224"/>
                <a:gd name="T4" fmla="*/ 0 w 180"/>
                <a:gd name="T5" fmla="*/ 224 h 224"/>
                <a:gd name="T6" fmla="*/ 0 w 180"/>
                <a:gd name="T7" fmla="*/ 0 h 224"/>
                <a:gd name="T8" fmla="*/ 179 w 180"/>
                <a:gd name="T9" fmla="*/ 0 h 224"/>
                <a:gd name="T10" fmla="*/ 180 w 180"/>
                <a:gd name="T11" fmla="*/ 12 h 224"/>
                <a:gd name="T12" fmla="*/ 180 w 180"/>
                <a:gd name="T13" fmla="*/ 23 h 224"/>
                <a:gd name="T14" fmla="*/ 120 w 180"/>
                <a:gd name="T15" fmla="*/ 171 h 224"/>
                <a:gd name="T16" fmla="*/ 24 w 180"/>
                <a:gd name="T17" fmla="*/ 196 h 224"/>
                <a:gd name="T18" fmla="*/ 103 w 180"/>
                <a:gd name="T19" fmla="*/ 153 h 224"/>
                <a:gd name="T20" fmla="*/ 155 w 180"/>
                <a:gd name="T21" fmla="*/ 25 h 224"/>
                <a:gd name="T22" fmla="*/ 24 w 180"/>
                <a:gd name="T23" fmla="*/ 25 h 224"/>
                <a:gd name="T24" fmla="*/ 24 w 180"/>
                <a:gd name="T25" fmla="*/ 19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" h="224">
                  <a:moveTo>
                    <a:pt x="120" y="171"/>
                  </a:moveTo>
                  <a:cubicBezTo>
                    <a:pt x="91" y="200"/>
                    <a:pt x="54" y="218"/>
                    <a:pt x="13" y="223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0" y="16"/>
                    <a:pt x="180" y="20"/>
                    <a:pt x="180" y="23"/>
                  </a:cubicBezTo>
                  <a:cubicBezTo>
                    <a:pt x="180" y="79"/>
                    <a:pt x="158" y="133"/>
                    <a:pt x="120" y="171"/>
                  </a:cubicBezTo>
                  <a:close/>
                  <a:moveTo>
                    <a:pt x="24" y="196"/>
                  </a:moveTo>
                  <a:cubicBezTo>
                    <a:pt x="54" y="190"/>
                    <a:pt x="81" y="175"/>
                    <a:pt x="103" y="153"/>
                  </a:cubicBezTo>
                  <a:cubicBezTo>
                    <a:pt x="136" y="120"/>
                    <a:pt x="155" y="73"/>
                    <a:pt x="15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96"/>
                    <a:pt x="24" y="196"/>
                    <a:pt x="24" y="19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23"/>
            <p:cNvSpPr>
              <a:spLocks noChangeArrowheads="1"/>
            </p:cNvSpPr>
            <p:nvPr/>
          </p:nvSpPr>
          <p:spPr bwMode="auto">
            <a:xfrm>
              <a:off x="2636" y="665"/>
              <a:ext cx="88" cy="50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4"/>
            <p:cNvSpPr>
              <a:spLocks/>
            </p:cNvSpPr>
            <p:nvPr/>
          </p:nvSpPr>
          <p:spPr bwMode="auto">
            <a:xfrm>
              <a:off x="2439" y="1133"/>
              <a:ext cx="482" cy="66"/>
            </a:xfrm>
            <a:custGeom>
              <a:avLst/>
              <a:gdLst>
                <a:gd name="T0" fmla="*/ 203 w 203"/>
                <a:gd name="T1" fmla="*/ 28 h 28"/>
                <a:gd name="T2" fmla="*/ 203 w 203"/>
                <a:gd name="T3" fmla="*/ 15 h 28"/>
                <a:gd name="T4" fmla="*/ 190 w 203"/>
                <a:gd name="T5" fmla="*/ 0 h 28"/>
                <a:gd name="T6" fmla="*/ 12 w 203"/>
                <a:gd name="T7" fmla="*/ 0 h 28"/>
                <a:gd name="T8" fmla="*/ 0 w 203"/>
                <a:gd name="T9" fmla="*/ 15 h 28"/>
                <a:gd name="T10" fmla="*/ 0 w 203"/>
                <a:gd name="T11" fmla="*/ 28 h 28"/>
                <a:gd name="T12" fmla="*/ 203 w 203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8">
                  <a:moveTo>
                    <a:pt x="203" y="28"/>
                  </a:moveTo>
                  <a:cubicBezTo>
                    <a:pt x="203" y="15"/>
                    <a:pt x="203" y="15"/>
                    <a:pt x="203" y="15"/>
                  </a:cubicBezTo>
                  <a:cubicBezTo>
                    <a:pt x="203" y="7"/>
                    <a:pt x="197" y="0"/>
                    <a:pt x="19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203" y="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5"/>
            <p:cNvSpPr>
              <a:spLocks/>
            </p:cNvSpPr>
            <p:nvPr/>
          </p:nvSpPr>
          <p:spPr bwMode="auto">
            <a:xfrm>
              <a:off x="2370" y="126"/>
              <a:ext cx="306" cy="976"/>
            </a:xfrm>
            <a:custGeom>
              <a:avLst/>
              <a:gdLst>
                <a:gd name="T0" fmla="*/ 10 w 129"/>
                <a:gd name="T1" fmla="*/ 0 h 411"/>
                <a:gd name="T2" fmla="*/ 0 w 129"/>
                <a:gd name="T3" fmla="*/ 68 h 411"/>
                <a:gd name="T4" fmla="*/ 112 w 129"/>
                <a:gd name="T5" fmla="*/ 265 h 411"/>
                <a:gd name="T6" fmla="*/ 112 w 129"/>
                <a:gd name="T7" fmla="*/ 411 h 411"/>
                <a:gd name="T8" fmla="*/ 129 w 129"/>
                <a:gd name="T9" fmla="*/ 411 h 411"/>
                <a:gd name="T10" fmla="*/ 129 w 129"/>
                <a:gd name="T11" fmla="*/ 227 h 411"/>
                <a:gd name="T12" fmla="*/ 129 w 129"/>
                <a:gd name="T13" fmla="*/ 0 h 411"/>
                <a:gd name="T14" fmla="*/ 10 w 129"/>
                <a:gd name="T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411">
                  <a:moveTo>
                    <a:pt x="10" y="0"/>
                  </a:moveTo>
                  <a:cubicBezTo>
                    <a:pt x="3" y="22"/>
                    <a:pt x="0" y="44"/>
                    <a:pt x="0" y="68"/>
                  </a:cubicBezTo>
                  <a:cubicBezTo>
                    <a:pt x="0" y="152"/>
                    <a:pt x="45" y="226"/>
                    <a:pt x="112" y="265"/>
                  </a:cubicBezTo>
                  <a:cubicBezTo>
                    <a:pt x="112" y="411"/>
                    <a:pt x="112" y="411"/>
                    <a:pt x="112" y="411"/>
                  </a:cubicBezTo>
                  <a:cubicBezTo>
                    <a:pt x="129" y="411"/>
                    <a:pt x="129" y="411"/>
                    <a:pt x="129" y="411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0"/>
                    <a:pt x="129" y="0"/>
                    <a:pt x="12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6"/>
            <p:cNvSpPr>
              <a:spLocks/>
            </p:cNvSpPr>
            <p:nvPr/>
          </p:nvSpPr>
          <p:spPr bwMode="auto">
            <a:xfrm>
              <a:off x="2439" y="1133"/>
              <a:ext cx="237" cy="66"/>
            </a:xfrm>
            <a:custGeom>
              <a:avLst/>
              <a:gdLst>
                <a:gd name="T0" fmla="*/ 43 w 100"/>
                <a:gd name="T1" fmla="*/ 0 h 28"/>
                <a:gd name="T2" fmla="*/ 12 w 100"/>
                <a:gd name="T3" fmla="*/ 0 h 28"/>
                <a:gd name="T4" fmla="*/ 0 w 100"/>
                <a:gd name="T5" fmla="*/ 15 h 28"/>
                <a:gd name="T6" fmla="*/ 0 w 100"/>
                <a:gd name="T7" fmla="*/ 28 h 28"/>
                <a:gd name="T8" fmla="*/ 100 w 100"/>
                <a:gd name="T9" fmla="*/ 28 h 28"/>
                <a:gd name="T10" fmla="*/ 100 w 100"/>
                <a:gd name="T11" fmla="*/ 0 h 28"/>
                <a:gd name="T12" fmla="*/ 83 w 100"/>
                <a:gd name="T13" fmla="*/ 0 h 28"/>
                <a:gd name="T14" fmla="*/ 43 w 100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28">
                  <a:moveTo>
                    <a:pt x="4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7"/>
                    <a:pt x="0" y="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27"/>
            <p:cNvSpPr>
              <a:spLocks noChangeArrowheads="1"/>
            </p:cNvSpPr>
            <p:nvPr/>
          </p:nvSpPr>
          <p:spPr bwMode="auto">
            <a:xfrm>
              <a:off x="2541" y="1102"/>
              <a:ext cx="159" cy="3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Rectangle 28"/>
            <p:cNvSpPr>
              <a:spLocks noChangeArrowheads="1"/>
            </p:cNvSpPr>
            <p:nvPr/>
          </p:nvSpPr>
          <p:spPr bwMode="auto">
            <a:xfrm>
              <a:off x="2377" y="1194"/>
              <a:ext cx="604" cy="29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"/>
            <p:cNvSpPr>
              <a:spLocks noChangeArrowheads="1"/>
            </p:cNvSpPr>
            <p:nvPr/>
          </p:nvSpPr>
          <p:spPr bwMode="auto">
            <a:xfrm>
              <a:off x="2448" y="1265"/>
              <a:ext cx="462" cy="15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Rectangle 30"/>
            <p:cNvSpPr>
              <a:spLocks noChangeArrowheads="1"/>
            </p:cNvSpPr>
            <p:nvPr/>
          </p:nvSpPr>
          <p:spPr bwMode="auto">
            <a:xfrm>
              <a:off x="2353" y="1479"/>
              <a:ext cx="652" cy="71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8768484" y="1424127"/>
            <a:ext cx="283923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dummy</a:t>
            </a:r>
          </a:p>
          <a:p>
            <a:pPr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ext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of the printing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and</a:t>
            </a:r>
          </a:p>
          <a:p>
            <a:pPr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ypesetting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industry. </a:t>
            </a:r>
            <a:endParaRPr lang="en-US" sz="1200" dirty="0" smtClean="0">
              <a:latin typeface="Playfair Display" charset="0"/>
              <a:ea typeface="Playfair Display" charset="0"/>
              <a:cs typeface="Playfair Display" charset="0"/>
            </a:endParaRPr>
          </a:p>
          <a:p>
            <a:pPr>
              <a:lnSpc>
                <a:spcPct val="200000"/>
              </a:lnSpc>
            </a:pP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</a:t>
            </a:r>
          </a:p>
          <a:p>
            <a:pPr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D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ummy text of the printing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8417882" y="1507255"/>
            <a:ext cx="412866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  <a:endParaRPr lang="en-US" dirty="0" smtClean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513739" y="1424127"/>
            <a:ext cx="283923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dummy</a:t>
            </a:r>
          </a:p>
          <a:p>
            <a:pPr algn="r"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ext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of the printing 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and</a:t>
            </a:r>
          </a:p>
          <a:p>
            <a:pPr algn="r"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T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ypesetting 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industry. </a:t>
            </a:r>
            <a:endParaRPr lang="en-US" sz="1200" dirty="0" smtClean="0">
              <a:latin typeface="Playfair Display" charset="0"/>
              <a:ea typeface="Playfair Display" charset="0"/>
              <a:cs typeface="Playfair Display" charset="0"/>
            </a:endParaRPr>
          </a:p>
          <a:p>
            <a:pPr algn="r">
              <a:lnSpc>
                <a:spcPct val="200000"/>
              </a:lnSpc>
            </a:pP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</a:t>
            </a:r>
          </a:p>
          <a:p>
            <a:pPr algn="r">
              <a:lnSpc>
                <a:spcPct val="200000"/>
              </a:lnSpc>
            </a:pP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D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ummy text of the printing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3286489" y="1507255"/>
            <a:ext cx="412866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</a:p>
          <a:p>
            <a:pPr algn="r">
              <a:lnSpc>
                <a:spcPct val="130000"/>
              </a:lnSpc>
            </a:pPr>
            <a:r>
              <a:rPr lang="en-US" dirty="0" smtClean="0">
                <a:latin typeface="linea-arrows-10" charset="0"/>
                <a:ea typeface="linea-arrows-10" charset="0"/>
                <a:cs typeface="linea-arrows-10" charset="0"/>
              </a:rPr>
              <a:t></a:t>
            </a:r>
            <a:endParaRPr lang="en-US" dirty="0" smtClean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755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27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27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27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27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 p14:presetBounceEnd="5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3" grpId="0"/>
          <p:bldP spid="134" grpId="0"/>
          <p:bldP spid="135" grpId="0"/>
          <p:bldP spid="13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27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272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272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27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2/3*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2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3" grpId="0"/>
          <p:bldP spid="134" grpId="0"/>
          <p:bldP spid="135" grpId="0"/>
          <p:bldP spid="136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54"/>
          <p:cNvGrpSpPr/>
          <p:nvPr/>
        </p:nvGrpSpPr>
        <p:grpSpPr>
          <a:xfrm>
            <a:off x="7367987" y="2250374"/>
            <a:ext cx="3870517" cy="582562"/>
            <a:chOff x="4888810" y="4065044"/>
            <a:chExt cx="3870517" cy="582562"/>
          </a:xfrm>
        </p:grpSpPr>
        <p:cxnSp>
          <p:nvCxnSpPr>
            <p:cNvPr id="56" name="Straight Connector 55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Oval 57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367987" y="2977570"/>
            <a:ext cx="3870517" cy="582562"/>
            <a:chOff x="4888810" y="4065044"/>
            <a:chExt cx="3870517" cy="582562"/>
          </a:xfrm>
        </p:grpSpPr>
        <p:cxnSp>
          <p:nvCxnSpPr>
            <p:cNvPr id="62" name="Straight Connector 61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Oval 63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295232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$121,242,000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367987" y="3704766"/>
            <a:ext cx="3893457" cy="582562"/>
            <a:chOff x="4888810" y="4065044"/>
            <a:chExt cx="3893457" cy="582562"/>
          </a:xfrm>
        </p:grpSpPr>
        <p:cxnSp>
          <p:nvCxnSpPr>
            <p:cNvPr id="68" name="Straight Connector 67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Oval 69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315199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$761,242,000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7367987" y="4431962"/>
            <a:ext cx="3870517" cy="582562"/>
            <a:chOff x="4888810" y="4065044"/>
            <a:chExt cx="3870517" cy="582562"/>
          </a:xfrm>
        </p:grpSpPr>
        <p:cxnSp>
          <p:nvCxnSpPr>
            <p:cNvPr id="74" name="Straight Connector 73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Oval 75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4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solidFill>
                  <a:schemeClr val="accent4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4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4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4034857" y="-102620"/>
            <a:ext cx="12642109" cy="6202409"/>
            <a:chOff x="-4034857" y="-102620"/>
            <a:chExt cx="12642109" cy="6202409"/>
          </a:xfrm>
        </p:grpSpPr>
        <p:pic>
          <p:nvPicPr>
            <p:cNvPr id="85" name="Picture 8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034857" y="4194789"/>
              <a:ext cx="6976482" cy="1905000"/>
            </a:xfrm>
            <a:prstGeom prst="rect">
              <a:avLst/>
            </a:prstGeom>
          </p:spPr>
        </p:pic>
        <p:pic>
          <p:nvPicPr>
            <p:cNvPr id="84" name="Picture 8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30770" y="4194789"/>
              <a:ext cx="6976482" cy="1905000"/>
            </a:xfrm>
            <a:prstGeom prst="rect">
              <a:avLst/>
            </a:prstGeom>
          </p:spPr>
        </p:pic>
        <p:grpSp>
          <p:nvGrpSpPr>
            <p:cNvPr id="3" name="Group 110"/>
            <p:cNvGrpSpPr>
              <a:grpSpLocks noChangeAspect="1"/>
            </p:cNvGrpSpPr>
            <p:nvPr/>
          </p:nvGrpSpPr>
          <p:grpSpPr bwMode="auto">
            <a:xfrm>
              <a:off x="-2502479" y="-102620"/>
              <a:ext cx="8290081" cy="5599529"/>
              <a:chOff x="1205" y="1590"/>
              <a:chExt cx="835" cy="564"/>
            </a:xfrm>
          </p:grpSpPr>
          <p:sp>
            <p:nvSpPr>
              <p:cNvPr id="6" name="Freeform 113"/>
              <p:cNvSpPr>
                <a:spLocks noEditPoints="1"/>
              </p:cNvSpPr>
              <p:nvPr/>
            </p:nvSpPr>
            <p:spPr bwMode="auto">
              <a:xfrm>
                <a:off x="1402" y="1594"/>
                <a:ext cx="565" cy="350"/>
              </a:xfrm>
              <a:custGeom>
                <a:avLst/>
                <a:gdLst>
                  <a:gd name="T0" fmla="*/ 237 w 237"/>
                  <a:gd name="T1" fmla="*/ 135 h 146"/>
                  <a:gd name="T2" fmla="*/ 228 w 237"/>
                  <a:gd name="T3" fmla="*/ 101 h 146"/>
                  <a:gd name="T4" fmla="*/ 217 w 237"/>
                  <a:gd name="T5" fmla="*/ 60 h 146"/>
                  <a:gd name="T6" fmla="*/ 214 w 237"/>
                  <a:gd name="T7" fmla="*/ 51 h 146"/>
                  <a:gd name="T8" fmla="*/ 204 w 237"/>
                  <a:gd name="T9" fmla="*/ 13 h 146"/>
                  <a:gd name="T10" fmla="*/ 225 w 237"/>
                  <a:gd name="T11" fmla="*/ 0 h 146"/>
                  <a:gd name="T12" fmla="*/ 191 w 237"/>
                  <a:gd name="T13" fmla="*/ 2 h 146"/>
                  <a:gd name="T14" fmla="*/ 200 w 237"/>
                  <a:gd name="T15" fmla="*/ 47 h 146"/>
                  <a:gd name="T16" fmla="*/ 62 w 237"/>
                  <a:gd name="T17" fmla="*/ 32 h 146"/>
                  <a:gd name="T18" fmla="*/ 57 w 237"/>
                  <a:gd name="T19" fmla="*/ 51 h 146"/>
                  <a:gd name="T20" fmla="*/ 19 w 237"/>
                  <a:gd name="T21" fmla="*/ 107 h 146"/>
                  <a:gd name="T22" fmla="*/ 11 w 237"/>
                  <a:gd name="T23" fmla="*/ 143 h 146"/>
                  <a:gd name="T24" fmla="*/ 42 w 237"/>
                  <a:gd name="T25" fmla="*/ 97 h 146"/>
                  <a:gd name="T26" fmla="*/ 97 w 237"/>
                  <a:gd name="T27" fmla="*/ 140 h 146"/>
                  <a:gd name="T28" fmla="*/ 74 w 237"/>
                  <a:gd name="T29" fmla="*/ 59 h 146"/>
                  <a:gd name="T30" fmla="*/ 121 w 237"/>
                  <a:gd name="T31" fmla="*/ 137 h 146"/>
                  <a:gd name="T32" fmla="*/ 205 w 237"/>
                  <a:gd name="T33" fmla="*/ 66 h 146"/>
                  <a:gd name="T34" fmla="*/ 216 w 237"/>
                  <a:gd name="T35" fmla="*/ 104 h 146"/>
                  <a:gd name="T36" fmla="*/ 213 w 237"/>
                  <a:gd name="T37" fmla="*/ 57 h 146"/>
                  <a:gd name="T38" fmla="*/ 213 w 237"/>
                  <a:gd name="T39" fmla="*/ 57 h 146"/>
                  <a:gd name="T40" fmla="*/ 213 w 237"/>
                  <a:gd name="T41" fmla="*/ 57 h 146"/>
                  <a:gd name="T42" fmla="*/ 214 w 237"/>
                  <a:gd name="T43" fmla="*/ 56 h 146"/>
                  <a:gd name="T44" fmla="*/ 214 w 237"/>
                  <a:gd name="T45" fmla="*/ 56 h 146"/>
                  <a:gd name="T46" fmla="*/ 215 w 237"/>
                  <a:gd name="T47" fmla="*/ 54 h 146"/>
                  <a:gd name="T48" fmla="*/ 215 w 237"/>
                  <a:gd name="T49" fmla="*/ 54 h 146"/>
                  <a:gd name="T50" fmla="*/ 213 w 237"/>
                  <a:gd name="T51" fmla="*/ 49 h 146"/>
                  <a:gd name="T52" fmla="*/ 213 w 237"/>
                  <a:gd name="T53" fmla="*/ 49 h 146"/>
                  <a:gd name="T54" fmla="*/ 213 w 237"/>
                  <a:gd name="T55" fmla="*/ 49 h 146"/>
                  <a:gd name="T56" fmla="*/ 212 w 237"/>
                  <a:gd name="T57" fmla="*/ 48 h 146"/>
                  <a:gd name="T58" fmla="*/ 212 w 237"/>
                  <a:gd name="T59" fmla="*/ 48 h 146"/>
                  <a:gd name="T60" fmla="*/ 211 w 237"/>
                  <a:gd name="T61" fmla="*/ 47 h 146"/>
                  <a:gd name="T62" fmla="*/ 211 w 237"/>
                  <a:gd name="T63" fmla="*/ 47 h 146"/>
                  <a:gd name="T64" fmla="*/ 211 w 237"/>
                  <a:gd name="T65" fmla="*/ 47 h 146"/>
                  <a:gd name="T66" fmla="*/ 210 w 237"/>
                  <a:gd name="T67" fmla="*/ 47 h 146"/>
                  <a:gd name="T68" fmla="*/ 210 w 237"/>
                  <a:gd name="T69" fmla="*/ 47 h 146"/>
                  <a:gd name="T70" fmla="*/ 210 w 237"/>
                  <a:gd name="T71" fmla="*/ 47 h 146"/>
                  <a:gd name="T72" fmla="*/ 210 w 237"/>
                  <a:gd name="T73" fmla="*/ 47 h 146"/>
                  <a:gd name="T74" fmla="*/ 209 w 237"/>
                  <a:gd name="T75" fmla="*/ 47 h 146"/>
                  <a:gd name="T76" fmla="*/ 209 w 237"/>
                  <a:gd name="T77" fmla="*/ 47 h 146"/>
                  <a:gd name="T78" fmla="*/ 209 w 237"/>
                  <a:gd name="T79" fmla="*/ 47 h 146"/>
                  <a:gd name="T80" fmla="*/ 209 w 237"/>
                  <a:gd name="T81" fmla="*/ 47 h 146"/>
                  <a:gd name="T82" fmla="*/ 208 w 237"/>
                  <a:gd name="T83" fmla="*/ 47 h 146"/>
                  <a:gd name="T84" fmla="*/ 206 w 237"/>
                  <a:gd name="T85" fmla="*/ 47 h 146"/>
                  <a:gd name="T86" fmla="*/ 208 w 237"/>
                  <a:gd name="T87" fmla="*/ 47 h 146"/>
                  <a:gd name="T88" fmla="*/ 208 w 237"/>
                  <a:gd name="T89" fmla="*/ 4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7" h="146">
                    <a:moveTo>
                      <a:pt x="225" y="138"/>
                    </a:moveTo>
                    <a:cubicBezTo>
                      <a:pt x="228" y="136"/>
                      <a:pt x="232" y="135"/>
                      <a:pt x="237" y="135"/>
                    </a:cubicBezTo>
                    <a:cubicBezTo>
                      <a:pt x="237" y="135"/>
                      <a:pt x="237" y="135"/>
                      <a:pt x="237" y="135"/>
                    </a:cubicBezTo>
                    <a:cubicBezTo>
                      <a:pt x="228" y="101"/>
                      <a:pt x="228" y="101"/>
                      <a:pt x="228" y="101"/>
                    </a:cubicBezTo>
                    <a:cubicBezTo>
                      <a:pt x="223" y="81"/>
                      <a:pt x="223" y="81"/>
                      <a:pt x="223" y="81"/>
                    </a:cubicBezTo>
                    <a:cubicBezTo>
                      <a:pt x="217" y="60"/>
                      <a:pt x="217" y="60"/>
                      <a:pt x="217" y="60"/>
                    </a:cubicBezTo>
                    <a:cubicBezTo>
                      <a:pt x="215" y="51"/>
                      <a:pt x="215" y="51"/>
                      <a:pt x="215" y="51"/>
                    </a:cubicBezTo>
                    <a:cubicBezTo>
                      <a:pt x="215" y="51"/>
                      <a:pt x="214" y="51"/>
                      <a:pt x="214" y="51"/>
                    </a:cubicBezTo>
                    <a:cubicBezTo>
                      <a:pt x="214" y="51"/>
                      <a:pt x="214" y="51"/>
                      <a:pt x="214" y="51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25" y="13"/>
                      <a:pt x="225" y="13"/>
                      <a:pt x="225" y="13"/>
                    </a:cubicBezTo>
                    <a:cubicBezTo>
                      <a:pt x="225" y="0"/>
                      <a:pt x="225" y="0"/>
                      <a:pt x="225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4" y="0"/>
                      <a:pt x="192" y="1"/>
                      <a:pt x="191" y="2"/>
                    </a:cubicBezTo>
                    <a:cubicBezTo>
                      <a:pt x="190" y="4"/>
                      <a:pt x="189" y="6"/>
                      <a:pt x="190" y="8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4" y="137"/>
                      <a:pt x="8" y="140"/>
                      <a:pt x="11" y="143"/>
                    </a:cubicBezTo>
                    <a:cubicBezTo>
                      <a:pt x="30" y="114"/>
                      <a:pt x="30" y="114"/>
                      <a:pt x="30" y="114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97" y="140"/>
                      <a:pt x="97" y="140"/>
                      <a:pt x="97" y="140"/>
                    </a:cubicBezTo>
                    <a:cubicBezTo>
                      <a:pt x="100" y="138"/>
                      <a:pt x="104" y="136"/>
                      <a:pt x="109" y="135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193" y="59"/>
                      <a:pt x="193" y="59"/>
                      <a:pt x="193" y="59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25" y="139"/>
                      <a:pt x="128" y="142"/>
                      <a:pt x="130" y="146"/>
                    </a:cubicBezTo>
                    <a:cubicBezTo>
                      <a:pt x="205" y="66"/>
                      <a:pt x="205" y="66"/>
                      <a:pt x="205" y="66"/>
                    </a:cubicBezTo>
                    <a:cubicBezTo>
                      <a:pt x="210" y="85"/>
                      <a:pt x="210" y="85"/>
                      <a:pt x="210" y="85"/>
                    </a:cubicBezTo>
                    <a:cubicBezTo>
                      <a:pt x="216" y="104"/>
                      <a:pt x="216" y="104"/>
                      <a:pt x="216" y="104"/>
                    </a:cubicBezTo>
                    <a:lnTo>
                      <a:pt x="225" y="138"/>
                    </a:lnTo>
                    <a:close/>
                    <a:moveTo>
                      <a:pt x="213" y="57"/>
                    </a:moveTo>
                    <a:cubicBezTo>
                      <a:pt x="213" y="57"/>
                      <a:pt x="213" y="57"/>
                      <a:pt x="213" y="57"/>
                    </a:cubicBezTo>
                    <a:cubicBezTo>
                      <a:pt x="213" y="57"/>
                      <a:pt x="213" y="57"/>
                      <a:pt x="213" y="57"/>
                    </a:cubicBezTo>
                    <a:cubicBezTo>
                      <a:pt x="213" y="57"/>
                      <a:pt x="213" y="57"/>
                      <a:pt x="213" y="57"/>
                    </a:cubicBezTo>
                    <a:cubicBezTo>
                      <a:pt x="213" y="57"/>
                      <a:pt x="213" y="57"/>
                      <a:pt x="213" y="57"/>
                    </a:cubicBezTo>
                    <a:close/>
                    <a:moveTo>
                      <a:pt x="214" y="56"/>
                    </a:moveTo>
                    <a:cubicBezTo>
                      <a:pt x="214" y="56"/>
                      <a:pt x="214" y="56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lose/>
                    <a:moveTo>
                      <a:pt x="215" y="54"/>
                    </a:moveTo>
                    <a:cubicBezTo>
                      <a:pt x="215" y="54"/>
                      <a:pt x="215" y="54"/>
                      <a:pt x="215" y="54"/>
                    </a:cubicBezTo>
                    <a:cubicBezTo>
                      <a:pt x="215" y="54"/>
                      <a:pt x="215" y="54"/>
                      <a:pt x="215" y="54"/>
                    </a:cubicBezTo>
                    <a:cubicBezTo>
                      <a:pt x="215" y="54"/>
                      <a:pt x="215" y="54"/>
                      <a:pt x="215" y="54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49"/>
                      <a:pt x="213" y="49"/>
                      <a:pt x="213" y="49"/>
                    </a:cubicBezTo>
                    <a:close/>
                    <a:moveTo>
                      <a:pt x="211" y="47"/>
                    </a:moveTo>
                    <a:cubicBezTo>
                      <a:pt x="211" y="47"/>
                      <a:pt x="212" y="47"/>
                      <a:pt x="212" y="48"/>
                    </a:cubicBezTo>
                    <a:cubicBezTo>
                      <a:pt x="212" y="48"/>
                      <a:pt x="212" y="48"/>
                      <a:pt x="212" y="48"/>
                    </a:cubicBezTo>
                    <a:cubicBezTo>
                      <a:pt x="212" y="48"/>
                      <a:pt x="212" y="48"/>
                      <a:pt x="212" y="48"/>
                    </a:cubicBezTo>
                    <a:cubicBezTo>
                      <a:pt x="212" y="48"/>
                      <a:pt x="211" y="47"/>
                      <a:pt x="211" y="47"/>
                    </a:cubicBezTo>
                    <a:cubicBezTo>
                      <a:pt x="211" y="47"/>
                      <a:pt x="211" y="47"/>
                      <a:pt x="211" y="47"/>
                    </a:cubicBezTo>
                    <a:close/>
                    <a:moveTo>
                      <a:pt x="211" y="47"/>
                    </a:moveTo>
                    <a:cubicBezTo>
                      <a:pt x="211" y="47"/>
                      <a:pt x="211" y="47"/>
                      <a:pt x="211" y="47"/>
                    </a:cubicBezTo>
                    <a:cubicBezTo>
                      <a:pt x="211" y="47"/>
                      <a:pt x="211" y="47"/>
                      <a:pt x="211" y="47"/>
                    </a:cubicBezTo>
                    <a:cubicBezTo>
                      <a:pt x="211" y="47"/>
                      <a:pt x="211" y="47"/>
                      <a:pt x="211" y="47"/>
                    </a:cubicBezTo>
                    <a:close/>
                    <a:moveTo>
                      <a:pt x="210" y="47"/>
                    </a:move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1" y="47"/>
                      <a:pt x="211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lose/>
                    <a:moveTo>
                      <a:pt x="209" y="47"/>
                    </a:moveTo>
                    <a:cubicBezTo>
                      <a:pt x="209" y="47"/>
                      <a:pt x="209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lose/>
                    <a:moveTo>
                      <a:pt x="209" y="47"/>
                    </a:moveTo>
                    <a:cubicBezTo>
                      <a:pt x="209" y="47"/>
                      <a:pt x="209" y="47"/>
                      <a:pt x="209" y="47"/>
                    </a:cubicBezTo>
                    <a:cubicBezTo>
                      <a:pt x="209" y="47"/>
                      <a:pt x="208" y="47"/>
                      <a:pt x="208" y="47"/>
                    </a:cubicBezTo>
                    <a:cubicBezTo>
                      <a:pt x="208" y="47"/>
                      <a:pt x="208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lose/>
                    <a:moveTo>
                      <a:pt x="208" y="47"/>
                    </a:moveTo>
                    <a:cubicBezTo>
                      <a:pt x="208" y="47"/>
                      <a:pt x="208" y="47"/>
                      <a:pt x="208" y="47"/>
                    </a:cubicBezTo>
                    <a:cubicBezTo>
                      <a:pt x="207" y="47"/>
                      <a:pt x="207" y="47"/>
                      <a:pt x="206" y="47"/>
                    </a:cubicBezTo>
                    <a:cubicBezTo>
                      <a:pt x="206" y="47"/>
                      <a:pt x="206" y="47"/>
                      <a:pt x="207" y="47"/>
                    </a:cubicBezTo>
                    <a:cubicBezTo>
                      <a:pt x="207" y="47"/>
                      <a:pt x="207" y="47"/>
                      <a:pt x="208" y="47"/>
                    </a:cubicBezTo>
                    <a:cubicBezTo>
                      <a:pt x="208" y="47"/>
                      <a:pt x="208" y="47"/>
                      <a:pt x="208" y="47"/>
                    </a:cubicBezTo>
                    <a:cubicBezTo>
                      <a:pt x="208" y="47"/>
                      <a:pt x="208" y="47"/>
                      <a:pt x="208" y="47"/>
                    </a:cubicBezTo>
                    <a:close/>
                  </a:path>
                </a:pathLst>
              </a:custGeom>
              <a:solidFill>
                <a:schemeClr val="bg1">
                  <a:lumMod val="90000"/>
                  <a:lumOff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114"/>
              <p:cNvSpPr>
                <a:spLocks/>
              </p:cNvSpPr>
              <p:nvPr/>
            </p:nvSpPr>
            <p:spPr bwMode="auto">
              <a:xfrm>
                <a:off x="1931" y="1590"/>
                <a:ext cx="109" cy="158"/>
              </a:xfrm>
              <a:custGeom>
                <a:avLst/>
                <a:gdLst>
                  <a:gd name="T0" fmla="*/ 3 w 46"/>
                  <a:gd name="T1" fmla="*/ 15 h 66"/>
                  <a:gd name="T2" fmla="*/ 4 w 46"/>
                  <a:gd name="T3" fmla="*/ 15 h 66"/>
                  <a:gd name="T4" fmla="*/ 28 w 46"/>
                  <a:gd name="T5" fmla="*/ 21 h 66"/>
                  <a:gd name="T6" fmla="*/ 34 w 46"/>
                  <a:gd name="T7" fmla="*/ 34 h 66"/>
                  <a:gd name="T8" fmla="*/ 28 w 46"/>
                  <a:gd name="T9" fmla="*/ 48 h 66"/>
                  <a:gd name="T10" fmla="*/ 8 w 46"/>
                  <a:gd name="T11" fmla="*/ 52 h 66"/>
                  <a:gd name="T12" fmla="*/ 1 w 46"/>
                  <a:gd name="T13" fmla="*/ 57 h 66"/>
                  <a:gd name="T14" fmla="*/ 1 w 46"/>
                  <a:gd name="T15" fmla="*/ 60 h 66"/>
                  <a:gd name="T16" fmla="*/ 6 w 46"/>
                  <a:gd name="T17" fmla="*/ 65 h 66"/>
                  <a:gd name="T18" fmla="*/ 13 w 46"/>
                  <a:gd name="T19" fmla="*/ 66 h 66"/>
                  <a:gd name="T20" fmla="*/ 36 w 46"/>
                  <a:gd name="T21" fmla="*/ 58 h 66"/>
                  <a:gd name="T22" fmla="*/ 46 w 46"/>
                  <a:gd name="T23" fmla="*/ 34 h 66"/>
                  <a:gd name="T24" fmla="*/ 37 w 46"/>
                  <a:gd name="T25" fmla="*/ 11 h 66"/>
                  <a:gd name="T26" fmla="*/ 3 w 46"/>
                  <a:gd name="T27" fmla="*/ 2 h 66"/>
                  <a:gd name="T28" fmla="*/ 3 w 46"/>
                  <a:gd name="T29" fmla="*/ 2 h 66"/>
                  <a:gd name="T30" fmla="*/ 3 w 46"/>
                  <a:gd name="T31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66">
                    <a:moveTo>
                      <a:pt x="3" y="15"/>
                    </a:moveTo>
                    <a:cubicBezTo>
                      <a:pt x="3" y="15"/>
                      <a:pt x="3" y="15"/>
                      <a:pt x="4" y="15"/>
                    </a:cubicBezTo>
                    <a:cubicBezTo>
                      <a:pt x="8" y="15"/>
                      <a:pt x="21" y="14"/>
                      <a:pt x="28" y="21"/>
                    </a:cubicBezTo>
                    <a:cubicBezTo>
                      <a:pt x="32" y="24"/>
                      <a:pt x="34" y="28"/>
                      <a:pt x="34" y="34"/>
                    </a:cubicBezTo>
                    <a:cubicBezTo>
                      <a:pt x="34" y="41"/>
                      <a:pt x="32" y="45"/>
                      <a:pt x="28" y="48"/>
                    </a:cubicBezTo>
                    <a:cubicBezTo>
                      <a:pt x="22" y="53"/>
                      <a:pt x="12" y="53"/>
                      <a:pt x="8" y="52"/>
                    </a:cubicBezTo>
                    <a:cubicBezTo>
                      <a:pt x="5" y="52"/>
                      <a:pt x="1" y="54"/>
                      <a:pt x="1" y="57"/>
                    </a:cubicBezTo>
                    <a:cubicBezTo>
                      <a:pt x="0" y="58"/>
                      <a:pt x="1" y="59"/>
                      <a:pt x="1" y="60"/>
                    </a:cubicBezTo>
                    <a:cubicBezTo>
                      <a:pt x="1" y="63"/>
                      <a:pt x="3" y="65"/>
                      <a:pt x="6" y="65"/>
                    </a:cubicBezTo>
                    <a:cubicBezTo>
                      <a:pt x="6" y="65"/>
                      <a:pt x="9" y="66"/>
                      <a:pt x="13" y="66"/>
                    </a:cubicBezTo>
                    <a:cubicBezTo>
                      <a:pt x="20" y="66"/>
                      <a:pt x="29" y="64"/>
                      <a:pt x="36" y="58"/>
                    </a:cubicBezTo>
                    <a:cubicBezTo>
                      <a:pt x="43" y="53"/>
                      <a:pt x="46" y="45"/>
                      <a:pt x="46" y="34"/>
                    </a:cubicBezTo>
                    <a:cubicBezTo>
                      <a:pt x="46" y="24"/>
                      <a:pt x="43" y="16"/>
                      <a:pt x="37" y="11"/>
                    </a:cubicBezTo>
                    <a:cubicBezTo>
                      <a:pt x="25" y="0"/>
                      <a:pt x="6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15"/>
              <p:cNvSpPr>
                <a:spLocks noEditPoints="1"/>
              </p:cNvSpPr>
              <p:nvPr/>
            </p:nvSpPr>
            <p:spPr bwMode="auto">
              <a:xfrm>
                <a:off x="1614" y="1917"/>
                <a:ext cx="105" cy="106"/>
              </a:xfrm>
              <a:custGeom>
                <a:avLst/>
                <a:gdLst>
                  <a:gd name="T0" fmla="*/ 32 w 44"/>
                  <a:gd name="T1" fmla="*/ 2 h 44"/>
                  <a:gd name="T2" fmla="*/ 22 w 44"/>
                  <a:gd name="T3" fmla="*/ 0 h 44"/>
                  <a:gd name="T4" fmla="*/ 20 w 44"/>
                  <a:gd name="T5" fmla="*/ 0 h 44"/>
                  <a:gd name="T6" fmla="*/ 8 w 44"/>
                  <a:gd name="T7" fmla="*/ 5 h 44"/>
                  <a:gd name="T8" fmla="*/ 1 w 44"/>
                  <a:gd name="T9" fmla="*/ 15 h 44"/>
                  <a:gd name="T10" fmla="*/ 0 w 44"/>
                  <a:gd name="T11" fmla="*/ 22 h 44"/>
                  <a:gd name="T12" fmla="*/ 1 w 44"/>
                  <a:gd name="T13" fmla="*/ 28 h 44"/>
                  <a:gd name="T14" fmla="*/ 17 w 44"/>
                  <a:gd name="T15" fmla="*/ 43 h 44"/>
                  <a:gd name="T16" fmla="*/ 22 w 44"/>
                  <a:gd name="T17" fmla="*/ 44 h 44"/>
                  <a:gd name="T18" fmla="*/ 28 w 44"/>
                  <a:gd name="T19" fmla="*/ 43 h 44"/>
                  <a:gd name="T20" fmla="*/ 44 w 44"/>
                  <a:gd name="T21" fmla="*/ 22 h 44"/>
                  <a:gd name="T22" fmla="*/ 41 w 44"/>
                  <a:gd name="T23" fmla="*/ 11 h 44"/>
                  <a:gd name="T24" fmla="*/ 32 w 44"/>
                  <a:gd name="T25" fmla="*/ 2 h 44"/>
                  <a:gd name="T26" fmla="*/ 26 w 44"/>
                  <a:gd name="T27" fmla="*/ 27 h 44"/>
                  <a:gd name="T28" fmla="*/ 26 w 44"/>
                  <a:gd name="T29" fmla="*/ 27 h 44"/>
                  <a:gd name="T30" fmla="*/ 26 w 44"/>
                  <a:gd name="T31" fmla="*/ 27 h 44"/>
                  <a:gd name="T32" fmla="*/ 26 w 44"/>
                  <a:gd name="T33" fmla="*/ 27 h 44"/>
                  <a:gd name="T34" fmla="*/ 26 w 44"/>
                  <a:gd name="T35" fmla="*/ 27 h 44"/>
                  <a:gd name="T36" fmla="*/ 25 w 44"/>
                  <a:gd name="T37" fmla="*/ 28 h 44"/>
                  <a:gd name="T38" fmla="*/ 25 w 44"/>
                  <a:gd name="T39" fmla="*/ 28 h 44"/>
                  <a:gd name="T40" fmla="*/ 24 w 44"/>
                  <a:gd name="T41" fmla="*/ 28 h 44"/>
                  <a:gd name="T42" fmla="*/ 25 w 44"/>
                  <a:gd name="T43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4">
                    <a:moveTo>
                      <a:pt x="32" y="2"/>
                    </a:moveTo>
                    <a:cubicBezTo>
                      <a:pt x="29" y="1"/>
                      <a:pt x="26" y="0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15" y="1"/>
                      <a:pt x="11" y="3"/>
                      <a:pt x="8" y="5"/>
                    </a:cubicBezTo>
                    <a:cubicBezTo>
                      <a:pt x="5" y="8"/>
                      <a:pt x="3" y="11"/>
                      <a:pt x="1" y="15"/>
                    </a:cubicBezTo>
                    <a:cubicBezTo>
                      <a:pt x="1" y="17"/>
                      <a:pt x="0" y="20"/>
                      <a:pt x="0" y="22"/>
                    </a:cubicBezTo>
                    <a:cubicBezTo>
                      <a:pt x="0" y="24"/>
                      <a:pt x="1" y="26"/>
                      <a:pt x="1" y="28"/>
                    </a:cubicBezTo>
                    <a:cubicBezTo>
                      <a:pt x="4" y="36"/>
                      <a:pt x="10" y="41"/>
                      <a:pt x="17" y="43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5" y="44"/>
                      <a:pt x="27" y="43"/>
                      <a:pt x="28" y="43"/>
                    </a:cubicBezTo>
                    <a:cubicBezTo>
                      <a:pt x="38" y="40"/>
                      <a:pt x="44" y="32"/>
                      <a:pt x="44" y="22"/>
                    </a:cubicBezTo>
                    <a:cubicBezTo>
                      <a:pt x="44" y="18"/>
                      <a:pt x="43" y="14"/>
                      <a:pt x="41" y="11"/>
                    </a:cubicBezTo>
                    <a:cubicBezTo>
                      <a:pt x="39" y="7"/>
                      <a:pt x="36" y="4"/>
                      <a:pt x="32" y="2"/>
                    </a:cubicBezTo>
                    <a:close/>
                    <a:moveTo>
                      <a:pt x="26" y="27"/>
                    </a:move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lose/>
                    <a:moveTo>
                      <a:pt x="25" y="28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16"/>
              <p:cNvSpPr>
                <a:spLocks/>
              </p:cNvSpPr>
              <p:nvPr/>
            </p:nvSpPr>
            <p:spPr bwMode="auto">
              <a:xfrm>
                <a:off x="1655" y="2020"/>
                <a:ext cx="66" cy="79"/>
              </a:xfrm>
              <a:custGeom>
                <a:avLst/>
                <a:gdLst>
                  <a:gd name="T0" fmla="*/ 0 w 28"/>
                  <a:gd name="T1" fmla="*/ 0 h 33"/>
                  <a:gd name="T2" fmla="*/ 0 w 28"/>
                  <a:gd name="T3" fmla="*/ 28 h 33"/>
                  <a:gd name="T4" fmla="*/ 5 w 28"/>
                  <a:gd name="T5" fmla="*/ 33 h 33"/>
                  <a:gd name="T6" fmla="*/ 23 w 28"/>
                  <a:gd name="T7" fmla="*/ 33 h 33"/>
                  <a:gd name="T8" fmla="*/ 28 w 28"/>
                  <a:gd name="T9" fmla="*/ 28 h 33"/>
                  <a:gd name="T10" fmla="*/ 23 w 28"/>
                  <a:gd name="T11" fmla="*/ 23 h 33"/>
                  <a:gd name="T12" fmla="*/ 11 w 28"/>
                  <a:gd name="T13" fmla="*/ 23 h 33"/>
                  <a:gd name="T14" fmla="*/ 11 w 28"/>
                  <a:gd name="T15" fmla="*/ 0 h 33"/>
                  <a:gd name="T16" fmla="*/ 5 w 28"/>
                  <a:gd name="T17" fmla="*/ 1 h 33"/>
                  <a:gd name="T18" fmla="*/ 0 w 28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3" y="33"/>
                      <a:pt x="5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6" y="33"/>
                      <a:pt x="28" y="31"/>
                      <a:pt x="28" y="28"/>
                    </a:cubicBezTo>
                    <a:cubicBezTo>
                      <a:pt x="28" y="25"/>
                      <a:pt x="26" y="23"/>
                      <a:pt x="23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4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90000"/>
                  <a:lumOff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17"/>
              <p:cNvSpPr>
                <a:spLocks/>
              </p:cNvSpPr>
              <p:nvPr/>
            </p:nvSpPr>
            <p:spPr bwMode="auto">
              <a:xfrm>
                <a:off x="1436" y="1953"/>
                <a:ext cx="181" cy="32"/>
              </a:xfrm>
              <a:custGeom>
                <a:avLst/>
                <a:gdLst>
                  <a:gd name="T0" fmla="*/ 76 w 76"/>
                  <a:gd name="T1" fmla="*/ 0 h 13"/>
                  <a:gd name="T2" fmla="*/ 56 w 76"/>
                  <a:gd name="T3" fmla="*/ 0 h 13"/>
                  <a:gd name="T4" fmla="*/ 36 w 76"/>
                  <a:gd name="T5" fmla="*/ 0 h 13"/>
                  <a:gd name="T6" fmla="*/ 0 w 76"/>
                  <a:gd name="T7" fmla="*/ 0 h 13"/>
                  <a:gd name="T8" fmla="*/ 1 w 76"/>
                  <a:gd name="T9" fmla="*/ 7 h 13"/>
                  <a:gd name="T10" fmla="*/ 1 w 76"/>
                  <a:gd name="T11" fmla="*/ 13 h 13"/>
                  <a:gd name="T12" fmla="*/ 36 w 76"/>
                  <a:gd name="T13" fmla="*/ 13 h 13"/>
                  <a:gd name="T14" fmla="*/ 56 w 76"/>
                  <a:gd name="T15" fmla="*/ 13 h 13"/>
                  <a:gd name="T16" fmla="*/ 76 w 76"/>
                  <a:gd name="T17" fmla="*/ 13 h 13"/>
                  <a:gd name="T18" fmla="*/ 75 w 76"/>
                  <a:gd name="T19" fmla="*/ 7 h 13"/>
                  <a:gd name="T20" fmla="*/ 76 w 76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13">
                    <a:moveTo>
                      <a:pt x="7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5"/>
                      <a:pt x="1" y="7"/>
                    </a:cubicBezTo>
                    <a:cubicBezTo>
                      <a:pt x="1" y="9"/>
                      <a:pt x="1" y="11"/>
                      <a:pt x="1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1"/>
                      <a:pt x="75" y="9"/>
                      <a:pt x="75" y="7"/>
                    </a:cubicBezTo>
                    <a:cubicBezTo>
                      <a:pt x="75" y="5"/>
                      <a:pt x="76" y="2"/>
                      <a:pt x="76" y="0"/>
                    </a:cubicBezTo>
                    <a:close/>
                  </a:path>
                </a:pathLst>
              </a:custGeom>
              <a:solidFill>
                <a:schemeClr val="bg1">
                  <a:lumMod val="90000"/>
                  <a:lumOff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18"/>
              <p:cNvSpPr>
                <a:spLocks/>
              </p:cNvSpPr>
              <p:nvPr/>
            </p:nvSpPr>
            <p:spPr bwMode="auto">
              <a:xfrm>
                <a:off x="1474" y="1827"/>
                <a:ext cx="95" cy="126"/>
              </a:xfrm>
              <a:custGeom>
                <a:avLst/>
                <a:gdLst>
                  <a:gd name="T0" fmla="*/ 20 w 40"/>
                  <a:gd name="T1" fmla="*/ 53 h 53"/>
                  <a:gd name="T2" fmla="*/ 40 w 40"/>
                  <a:gd name="T3" fmla="*/ 53 h 53"/>
                  <a:gd name="T4" fmla="*/ 12 w 40"/>
                  <a:gd name="T5" fmla="*/ 0 h 53"/>
                  <a:gd name="T6" fmla="*/ 0 w 40"/>
                  <a:gd name="T7" fmla="*/ 17 h 53"/>
                  <a:gd name="T8" fmla="*/ 20 w 40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3">
                    <a:moveTo>
                      <a:pt x="20" y="53"/>
                    </a:moveTo>
                    <a:cubicBezTo>
                      <a:pt x="40" y="53"/>
                      <a:pt x="40" y="53"/>
                      <a:pt x="40" y="53"/>
                    </a:cubicBezTo>
                    <a:cubicBezTo>
                      <a:pt x="38" y="32"/>
                      <a:pt x="27" y="13"/>
                      <a:pt x="12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1" y="26"/>
                      <a:pt x="18" y="39"/>
                      <a:pt x="20" y="53"/>
                    </a:cubicBezTo>
                    <a:close/>
                  </a:path>
                </a:pathLst>
              </a:custGeom>
              <a:solidFill>
                <a:schemeClr val="bg1">
                  <a:lumMod val="90000"/>
                  <a:lumOff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9"/>
              <p:cNvSpPr>
                <a:spLocks/>
              </p:cNvSpPr>
              <p:nvPr/>
            </p:nvSpPr>
            <p:spPr bwMode="auto">
              <a:xfrm>
                <a:off x="1205" y="1786"/>
                <a:ext cx="364" cy="368"/>
              </a:xfrm>
              <a:custGeom>
                <a:avLst/>
                <a:gdLst>
                  <a:gd name="T0" fmla="*/ 76 w 153"/>
                  <a:gd name="T1" fmla="*/ 133 h 154"/>
                  <a:gd name="T2" fmla="*/ 20 w 153"/>
                  <a:gd name="T3" fmla="*/ 77 h 154"/>
                  <a:gd name="T4" fmla="*/ 76 w 153"/>
                  <a:gd name="T5" fmla="*/ 20 h 154"/>
                  <a:gd name="T6" fmla="*/ 102 w 153"/>
                  <a:gd name="T7" fmla="*/ 27 h 154"/>
                  <a:gd name="T8" fmla="*/ 114 w 153"/>
                  <a:gd name="T9" fmla="*/ 10 h 154"/>
                  <a:gd name="T10" fmla="*/ 76 w 153"/>
                  <a:gd name="T11" fmla="*/ 0 h 154"/>
                  <a:gd name="T12" fmla="*/ 0 w 153"/>
                  <a:gd name="T13" fmla="*/ 77 h 154"/>
                  <a:gd name="T14" fmla="*/ 76 w 153"/>
                  <a:gd name="T15" fmla="*/ 154 h 154"/>
                  <a:gd name="T16" fmla="*/ 153 w 153"/>
                  <a:gd name="T17" fmla="*/ 83 h 154"/>
                  <a:gd name="T18" fmla="*/ 133 w 153"/>
                  <a:gd name="T19" fmla="*/ 83 h 154"/>
                  <a:gd name="T20" fmla="*/ 76 w 153"/>
                  <a:gd name="T21" fmla="*/ 13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54">
                    <a:moveTo>
                      <a:pt x="76" y="133"/>
                    </a:moveTo>
                    <a:cubicBezTo>
                      <a:pt x="45" y="133"/>
                      <a:pt x="20" y="108"/>
                      <a:pt x="20" y="77"/>
                    </a:cubicBezTo>
                    <a:cubicBezTo>
                      <a:pt x="20" y="46"/>
                      <a:pt x="45" y="20"/>
                      <a:pt x="76" y="20"/>
                    </a:cubicBezTo>
                    <a:cubicBezTo>
                      <a:pt x="86" y="20"/>
                      <a:pt x="95" y="23"/>
                      <a:pt x="102" y="27"/>
                    </a:cubicBezTo>
                    <a:cubicBezTo>
                      <a:pt x="114" y="10"/>
                      <a:pt x="114" y="10"/>
                      <a:pt x="114" y="10"/>
                    </a:cubicBezTo>
                    <a:cubicBezTo>
                      <a:pt x="103" y="4"/>
                      <a:pt x="90" y="0"/>
                      <a:pt x="76" y="0"/>
                    </a:cubicBezTo>
                    <a:cubicBezTo>
                      <a:pt x="34" y="0"/>
                      <a:pt x="0" y="34"/>
                      <a:pt x="0" y="77"/>
                    </a:cubicBezTo>
                    <a:cubicBezTo>
                      <a:pt x="0" y="119"/>
                      <a:pt x="34" y="154"/>
                      <a:pt x="76" y="154"/>
                    </a:cubicBezTo>
                    <a:cubicBezTo>
                      <a:pt x="117" y="154"/>
                      <a:pt x="150" y="123"/>
                      <a:pt x="153" y="83"/>
                    </a:cubicBezTo>
                    <a:cubicBezTo>
                      <a:pt x="133" y="83"/>
                      <a:pt x="133" y="83"/>
                      <a:pt x="133" y="83"/>
                    </a:cubicBezTo>
                    <a:cubicBezTo>
                      <a:pt x="129" y="111"/>
                      <a:pt x="105" y="133"/>
                      <a:pt x="76" y="133"/>
                    </a:cubicBezTo>
                    <a:close/>
                  </a:path>
                </a:pathLst>
              </a:custGeom>
              <a:solidFill>
                <a:schemeClr val="bg1">
                  <a:lumMod val="90000"/>
                  <a:lumOff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0"/>
              <p:cNvSpPr>
                <a:spLocks/>
              </p:cNvSpPr>
              <p:nvPr/>
            </p:nvSpPr>
            <p:spPr bwMode="auto">
              <a:xfrm>
                <a:off x="1436" y="1618"/>
                <a:ext cx="202" cy="53"/>
              </a:xfrm>
              <a:custGeom>
                <a:avLst/>
                <a:gdLst>
                  <a:gd name="T0" fmla="*/ 74 w 85"/>
                  <a:gd name="T1" fmla="*/ 22 h 22"/>
                  <a:gd name="T2" fmla="*/ 85 w 85"/>
                  <a:gd name="T3" fmla="*/ 11 h 22"/>
                  <a:gd name="T4" fmla="*/ 74 w 85"/>
                  <a:gd name="T5" fmla="*/ 0 h 22"/>
                  <a:gd name="T6" fmla="*/ 36 w 85"/>
                  <a:gd name="T7" fmla="*/ 0 h 22"/>
                  <a:gd name="T8" fmla="*/ 11 w 85"/>
                  <a:gd name="T9" fmla="*/ 0 h 22"/>
                  <a:gd name="T10" fmla="*/ 3 w 85"/>
                  <a:gd name="T11" fmla="*/ 4 h 22"/>
                  <a:gd name="T12" fmla="*/ 0 w 85"/>
                  <a:gd name="T13" fmla="*/ 11 h 22"/>
                  <a:gd name="T14" fmla="*/ 11 w 85"/>
                  <a:gd name="T15" fmla="*/ 22 h 22"/>
                  <a:gd name="T16" fmla="*/ 34 w 85"/>
                  <a:gd name="T17" fmla="*/ 22 h 22"/>
                  <a:gd name="T18" fmla="*/ 48 w 85"/>
                  <a:gd name="T19" fmla="*/ 22 h 22"/>
                  <a:gd name="T20" fmla="*/ 74 w 85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22">
                    <a:moveTo>
                      <a:pt x="74" y="22"/>
                    </a:moveTo>
                    <a:cubicBezTo>
                      <a:pt x="80" y="22"/>
                      <a:pt x="85" y="17"/>
                      <a:pt x="85" y="11"/>
                    </a:cubicBezTo>
                    <a:cubicBezTo>
                      <a:pt x="85" y="5"/>
                      <a:pt x="80" y="0"/>
                      <a:pt x="7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48" y="22"/>
                      <a:pt x="48" y="22"/>
                      <a:pt x="48" y="22"/>
                    </a:cubicBezTo>
                    <a:lnTo>
                      <a:pt x="74" y="22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21"/>
              <p:cNvSpPr>
                <a:spLocks/>
              </p:cNvSpPr>
              <p:nvPr/>
            </p:nvSpPr>
            <p:spPr bwMode="auto">
              <a:xfrm>
                <a:off x="1336" y="1917"/>
                <a:ext cx="102" cy="106"/>
              </a:xfrm>
              <a:custGeom>
                <a:avLst/>
                <a:gdLst>
                  <a:gd name="T0" fmla="*/ 0 w 43"/>
                  <a:gd name="T1" fmla="*/ 22 h 44"/>
                  <a:gd name="T2" fmla="*/ 21 w 43"/>
                  <a:gd name="T3" fmla="*/ 44 h 44"/>
                  <a:gd name="T4" fmla="*/ 43 w 43"/>
                  <a:gd name="T5" fmla="*/ 28 h 44"/>
                  <a:gd name="T6" fmla="*/ 43 w 43"/>
                  <a:gd name="T7" fmla="*/ 22 h 44"/>
                  <a:gd name="T8" fmla="*/ 42 w 43"/>
                  <a:gd name="T9" fmla="*/ 15 h 44"/>
                  <a:gd name="T10" fmla="*/ 39 w 43"/>
                  <a:gd name="T11" fmla="*/ 8 h 44"/>
                  <a:gd name="T12" fmla="*/ 28 w 43"/>
                  <a:gd name="T13" fmla="*/ 1 h 44"/>
                  <a:gd name="T14" fmla="*/ 21 w 43"/>
                  <a:gd name="T15" fmla="*/ 0 h 44"/>
                  <a:gd name="T16" fmla="*/ 0 w 43"/>
                  <a:gd name="T17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44">
                    <a:moveTo>
                      <a:pt x="0" y="22"/>
                    </a:moveTo>
                    <a:cubicBezTo>
                      <a:pt x="0" y="34"/>
                      <a:pt x="9" y="44"/>
                      <a:pt x="21" y="44"/>
                    </a:cubicBezTo>
                    <a:cubicBezTo>
                      <a:pt x="31" y="44"/>
                      <a:pt x="40" y="37"/>
                      <a:pt x="43" y="28"/>
                    </a:cubicBezTo>
                    <a:cubicBezTo>
                      <a:pt x="43" y="26"/>
                      <a:pt x="43" y="24"/>
                      <a:pt x="43" y="22"/>
                    </a:cubicBezTo>
                    <a:cubicBezTo>
                      <a:pt x="43" y="20"/>
                      <a:pt x="43" y="17"/>
                      <a:pt x="42" y="15"/>
                    </a:cubicBezTo>
                    <a:cubicBezTo>
                      <a:pt x="42" y="13"/>
                      <a:pt x="40" y="10"/>
                      <a:pt x="39" y="8"/>
                    </a:cubicBezTo>
                    <a:cubicBezTo>
                      <a:pt x="36" y="5"/>
                      <a:pt x="32" y="2"/>
                      <a:pt x="28" y="1"/>
                    </a:cubicBezTo>
                    <a:cubicBezTo>
                      <a:pt x="26" y="0"/>
                      <a:pt x="24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25"/>
              <p:cNvSpPr>
                <a:spLocks/>
              </p:cNvSpPr>
              <p:nvPr/>
            </p:nvSpPr>
            <p:spPr bwMode="auto">
              <a:xfrm>
                <a:off x="1905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26"/>
              <p:cNvSpPr>
                <a:spLocks/>
              </p:cNvSpPr>
              <p:nvPr/>
            </p:nvSpPr>
            <p:spPr bwMode="auto">
              <a:xfrm>
                <a:off x="1902" y="170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27"/>
              <p:cNvSpPr>
                <a:spLocks/>
              </p:cNvSpPr>
              <p:nvPr/>
            </p:nvSpPr>
            <p:spPr bwMode="auto">
              <a:xfrm>
                <a:off x="1900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28"/>
              <p:cNvSpPr>
                <a:spLocks/>
              </p:cNvSpPr>
              <p:nvPr/>
            </p:nvSpPr>
            <p:spPr bwMode="auto">
              <a:xfrm>
                <a:off x="1902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9"/>
              <p:cNvSpPr>
                <a:spLocks/>
              </p:cNvSpPr>
              <p:nvPr/>
            </p:nvSpPr>
            <p:spPr bwMode="auto">
              <a:xfrm>
                <a:off x="1893" y="1707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30"/>
              <p:cNvSpPr>
                <a:spLocks/>
              </p:cNvSpPr>
              <p:nvPr/>
            </p:nvSpPr>
            <p:spPr bwMode="auto">
              <a:xfrm>
                <a:off x="1898" y="1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31"/>
              <p:cNvSpPr>
                <a:spLocks/>
              </p:cNvSpPr>
              <p:nvPr/>
            </p:nvSpPr>
            <p:spPr bwMode="auto">
              <a:xfrm>
                <a:off x="1898" y="170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33"/>
              <p:cNvSpPr>
                <a:spLocks/>
              </p:cNvSpPr>
              <p:nvPr/>
            </p:nvSpPr>
            <p:spPr bwMode="auto">
              <a:xfrm>
                <a:off x="1914" y="17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34"/>
              <p:cNvSpPr>
                <a:spLocks/>
              </p:cNvSpPr>
              <p:nvPr/>
            </p:nvSpPr>
            <p:spPr bwMode="auto">
              <a:xfrm>
                <a:off x="1909" y="1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6B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aphicFrame>
          <p:nvGraphicFramePr>
            <p:cNvPr id="26" name="Chart 25"/>
            <p:cNvGraphicFramePr/>
            <p:nvPr>
              <p:extLst>
                <p:ext uri="{D42A27DB-BD31-4B8C-83A1-F6EECF244321}">
                  <p14:modId xmlns:p14="http://schemas.microsoft.com/office/powerpoint/2010/main" val="846621269"/>
                </p:ext>
              </p:extLst>
            </p:nvPr>
          </p:nvGraphicFramePr>
          <p:xfrm>
            <a:off x="1569636" y="1324763"/>
            <a:ext cx="6976480" cy="465098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79" name="Freeform 112"/>
            <p:cNvSpPr>
              <a:spLocks/>
            </p:cNvSpPr>
            <p:nvPr/>
          </p:nvSpPr>
          <p:spPr bwMode="auto">
            <a:xfrm>
              <a:off x="3983132" y="2578007"/>
              <a:ext cx="2169348" cy="2194140"/>
            </a:xfrm>
            <a:custGeom>
              <a:avLst/>
              <a:gdLst>
                <a:gd name="T0" fmla="*/ 0 w 44"/>
                <a:gd name="T1" fmla="*/ 22 h 44"/>
                <a:gd name="T2" fmla="*/ 22 w 44"/>
                <a:gd name="T3" fmla="*/ 44 h 44"/>
                <a:gd name="T4" fmla="*/ 44 w 44"/>
                <a:gd name="T5" fmla="*/ 22 h 44"/>
                <a:gd name="T6" fmla="*/ 22 w 44"/>
                <a:gd name="T7" fmla="*/ 0 h 44"/>
                <a:gd name="T8" fmla="*/ 22 w 44"/>
                <a:gd name="T9" fmla="*/ 0 h 44"/>
                <a:gd name="T10" fmla="*/ 10 w 44"/>
                <a:gd name="T11" fmla="*/ 3 h 44"/>
                <a:gd name="T12" fmla="*/ 0 w 44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4">
                  <a:moveTo>
                    <a:pt x="0" y="22"/>
                  </a:moveTo>
                  <a:cubicBezTo>
                    <a:pt x="0" y="34"/>
                    <a:pt x="9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4" y="7"/>
                    <a:pt x="0" y="14"/>
                    <a:pt x="0" y="22"/>
                  </a:cubicBezTo>
                  <a:close/>
                </a:path>
              </a:pathLst>
            </a:custGeom>
            <a:solidFill>
              <a:schemeClr val="bg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3510456" y="2832936"/>
              <a:ext cx="3045868" cy="1556351"/>
              <a:chOff x="2238760" y="3020730"/>
              <a:chExt cx="3045868" cy="1556351"/>
            </a:xfrm>
          </p:grpSpPr>
          <p:sp>
            <p:nvSpPr>
              <p:cNvPr id="81" name="TextBox 80"/>
              <p:cNvSpPr txBox="1"/>
              <p:nvPr/>
            </p:nvSpPr>
            <p:spPr>
              <a:xfrm>
                <a:off x="2916688" y="4041550"/>
                <a:ext cx="1791590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Lorem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 </a:t>
                </a:r>
                <a:r>
                  <a:rPr lang="en-US" sz="1200" dirty="0" err="1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Ipsum</a:t>
                </a:r>
                <a:r>
                  <a:rPr lang="en-US" sz="1200" dirty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 is simply dummy text </a:t>
                </a:r>
                <a:r>
                  <a:rPr lang="en-US" sz="1200" dirty="0" smtClean="0">
                    <a:solidFill>
                      <a:schemeClr val="tx1">
                        <a:alpha val="70000"/>
                      </a:schemeClr>
                    </a:solidFill>
                    <a:latin typeface="Roboto Condensed Light" charset="0"/>
                    <a:ea typeface="Roboto Condensed Light" charset="0"/>
                    <a:cs typeface="Roboto Condensed Light" charset="0"/>
                  </a:rPr>
                  <a:t>of.</a:t>
                </a:r>
              </a:p>
            </p:txBody>
          </p:sp>
          <p:sp>
            <p:nvSpPr>
              <p:cNvPr id="82" name="Title 4"/>
              <p:cNvSpPr txBox="1">
                <a:spLocks/>
              </p:cNvSpPr>
              <p:nvPr/>
            </p:nvSpPr>
            <p:spPr>
              <a:xfrm>
                <a:off x="2238760" y="3020730"/>
                <a:ext cx="3045868" cy="473941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4000" dirty="0" smtClean="0"/>
                  <a:t>2015</a:t>
                </a:r>
                <a:endParaRPr lang="en-US" sz="4000" dirty="0"/>
              </a:p>
            </p:txBody>
          </p:sp>
          <p:sp>
            <p:nvSpPr>
              <p:cNvPr id="83" name="Title 4"/>
              <p:cNvSpPr txBox="1">
                <a:spLocks/>
              </p:cNvSpPr>
              <p:nvPr/>
            </p:nvSpPr>
            <p:spPr>
              <a:xfrm>
                <a:off x="2238760" y="3749090"/>
                <a:ext cx="3045868" cy="390432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r>
                  <a:rPr lang="en-US" sz="2800" b="1" baseline="30000" dirty="0" smtClean="0">
                    <a:latin typeface="Roboto Condensed" charset="0"/>
                    <a:ea typeface="Roboto Condensed" charset="0"/>
                    <a:cs typeface="Roboto Condensed" charset="0"/>
                  </a:rPr>
                  <a:t>Data Title</a:t>
                </a:r>
                <a:endParaRPr lang="en-US" sz="2800" b="1" dirty="0">
                  <a:latin typeface="Roboto Condensed" charset="0"/>
                  <a:ea typeface="Roboto Condensed" charset="0"/>
                  <a:cs typeface="Roboto Condensed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720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0000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0000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6699" y="4846670"/>
            <a:ext cx="10242944" cy="1905000"/>
          </a:xfrm>
          <a:prstGeom prst="rect">
            <a:avLst/>
          </a:prstGeom>
        </p:spPr>
      </p:pic>
      <p:grpSp>
        <p:nvGrpSpPr>
          <p:cNvPr id="9" name="Group 44"/>
          <p:cNvGrpSpPr>
            <a:grpSpLocks noChangeAspect="1"/>
          </p:cNvGrpSpPr>
          <p:nvPr/>
        </p:nvGrpSpPr>
        <p:grpSpPr bwMode="auto">
          <a:xfrm>
            <a:off x="-2451410" y="-486145"/>
            <a:ext cx="18445163" cy="6858000"/>
            <a:chOff x="-1442" y="-3"/>
            <a:chExt cx="11619" cy="4320"/>
          </a:xfrm>
          <a:solidFill>
            <a:schemeClr val="accent2">
              <a:alpha val="5000"/>
            </a:schemeClr>
          </a:solidFill>
        </p:grpSpPr>
        <p:sp>
          <p:nvSpPr>
            <p:cNvPr id="10" name="Freeform 45"/>
            <p:cNvSpPr>
              <a:spLocks/>
            </p:cNvSpPr>
            <p:nvPr/>
          </p:nvSpPr>
          <p:spPr bwMode="auto">
            <a:xfrm>
              <a:off x="920" y="-3"/>
              <a:ext cx="9257" cy="4320"/>
            </a:xfrm>
            <a:custGeom>
              <a:avLst/>
              <a:gdLst>
                <a:gd name="T0" fmla="*/ 2146 w 2884"/>
                <a:gd name="T1" fmla="*/ 1344 h 1344"/>
                <a:gd name="T2" fmla="*/ 2020 w 2884"/>
                <a:gd name="T3" fmla="*/ 1253 h 1344"/>
                <a:gd name="T4" fmla="*/ 1701 w 2884"/>
                <a:gd name="T5" fmla="*/ 1113 h 1344"/>
                <a:gd name="T6" fmla="*/ 1547 w 2884"/>
                <a:gd name="T7" fmla="*/ 1085 h 1344"/>
                <a:gd name="T8" fmla="*/ 1362 w 2884"/>
                <a:gd name="T9" fmla="*/ 1078 h 1344"/>
                <a:gd name="T10" fmla="*/ 1233 w 2884"/>
                <a:gd name="T11" fmla="*/ 1087 h 1344"/>
                <a:gd name="T12" fmla="*/ 1056 w 2884"/>
                <a:gd name="T13" fmla="*/ 1106 h 1344"/>
                <a:gd name="T14" fmla="*/ 921 w 2884"/>
                <a:gd name="T15" fmla="*/ 1123 h 1344"/>
                <a:gd name="T16" fmla="*/ 823 w 2884"/>
                <a:gd name="T17" fmla="*/ 1131 h 1344"/>
                <a:gd name="T18" fmla="*/ 742 w 2884"/>
                <a:gd name="T19" fmla="*/ 1135 h 1344"/>
                <a:gd name="T20" fmla="*/ 571 w 2884"/>
                <a:gd name="T21" fmla="*/ 1115 h 1344"/>
                <a:gd name="T22" fmla="*/ 378 w 2884"/>
                <a:gd name="T23" fmla="*/ 1055 h 1344"/>
                <a:gd name="T24" fmla="*/ 152 w 2884"/>
                <a:gd name="T25" fmla="*/ 967 h 1344"/>
                <a:gd name="T26" fmla="*/ 6 w 2884"/>
                <a:gd name="T27" fmla="*/ 914 h 1344"/>
                <a:gd name="T28" fmla="*/ 0 w 2884"/>
                <a:gd name="T29" fmla="*/ 910 h 1344"/>
                <a:gd name="T30" fmla="*/ 19 w 2884"/>
                <a:gd name="T31" fmla="*/ 907 h 1344"/>
                <a:gd name="T32" fmla="*/ 143 w 2884"/>
                <a:gd name="T33" fmla="*/ 893 h 1344"/>
                <a:gd name="T34" fmla="*/ 268 w 2884"/>
                <a:gd name="T35" fmla="*/ 880 h 1344"/>
                <a:gd name="T36" fmla="*/ 367 w 2884"/>
                <a:gd name="T37" fmla="*/ 872 h 1344"/>
                <a:gd name="T38" fmla="*/ 467 w 2884"/>
                <a:gd name="T39" fmla="*/ 863 h 1344"/>
                <a:gd name="T40" fmla="*/ 562 w 2884"/>
                <a:gd name="T41" fmla="*/ 853 h 1344"/>
                <a:gd name="T42" fmla="*/ 707 w 2884"/>
                <a:gd name="T43" fmla="*/ 833 h 1344"/>
                <a:gd name="T44" fmla="*/ 899 w 2884"/>
                <a:gd name="T45" fmla="*/ 790 h 1344"/>
                <a:gd name="T46" fmla="*/ 1399 w 2884"/>
                <a:gd name="T47" fmla="*/ 505 h 1344"/>
                <a:gd name="T48" fmla="*/ 1511 w 2884"/>
                <a:gd name="T49" fmla="*/ 393 h 1344"/>
                <a:gd name="T50" fmla="*/ 1751 w 2884"/>
                <a:gd name="T51" fmla="*/ 170 h 1344"/>
                <a:gd name="T52" fmla="*/ 1894 w 2884"/>
                <a:gd name="T53" fmla="*/ 74 h 1344"/>
                <a:gd name="T54" fmla="*/ 2058 w 2884"/>
                <a:gd name="T55" fmla="*/ 11 h 1344"/>
                <a:gd name="T56" fmla="*/ 2125 w 2884"/>
                <a:gd name="T57" fmla="*/ 1 h 1344"/>
                <a:gd name="T58" fmla="*/ 2129 w 2884"/>
                <a:gd name="T59" fmla="*/ 0 h 1344"/>
                <a:gd name="T60" fmla="*/ 2183 w 2884"/>
                <a:gd name="T61" fmla="*/ 0 h 1344"/>
                <a:gd name="T62" fmla="*/ 2191 w 2884"/>
                <a:gd name="T63" fmla="*/ 2 h 1344"/>
                <a:gd name="T64" fmla="*/ 2308 w 2884"/>
                <a:gd name="T65" fmla="*/ 26 h 1344"/>
                <a:gd name="T66" fmla="*/ 2486 w 2884"/>
                <a:gd name="T67" fmla="*/ 122 h 1344"/>
                <a:gd name="T68" fmla="*/ 2671 w 2884"/>
                <a:gd name="T69" fmla="*/ 289 h 1344"/>
                <a:gd name="T70" fmla="*/ 2866 w 2884"/>
                <a:gd name="T71" fmla="*/ 522 h 1344"/>
                <a:gd name="T72" fmla="*/ 2884 w 2884"/>
                <a:gd name="T73" fmla="*/ 543 h 1344"/>
                <a:gd name="T74" fmla="*/ 2884 w 2884"/>
                <a:gd name="T75" fmla="*/ 545 h 1344"/>
                <a:gd name="T76" fmla="*/ 2830 w 2884"/>
                <a:gd name="T77" fmla="*/ 552 h 1344"/>
                <a:gd name="T78" fmla="*/ 2716 w 2884"/>
                <a:gd name="T79" fmla="*/ 606 h 1344"/>
                <a:gd name="T80" fmla="*/ 2588 w 2884"/>
                <a:gd name="T81" fmla="*/ 722 h 1344"/>
                <a:gd name="T82" fmla="*/ 2419 w 2884"/>
                <a:gd name="T83" fmla="*/ 933 h 1344"/>
                <a:gd name="T84" fmla="*/ 2264 w 2884"/>
                <a:gd name="T85" fmla="*/ 1164 h 1344"/>
                <a:gd name="T86" fmla="*/ 2148 w 2884"/>
                <a:gd name="T87" fmla="*/ 1344 h 1344"/>
                <a:gd name="T88" fmla="*/ 2146 w 2884"/>
                <a:gd name="T89" fmla="*/ 134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84" h="1344">
                  <a:moveTo>
                    <a:pt x="2146" y="1344"/>
                  </a:moveTo>
                  <a:cubicBezTo>
                    <a:pt x="2107" y="1310"/>
                    <a:pt x="2064" y="1280"/>
                    <a:pt x="2020" y="1253"/>
                  </a:cubicBezTo>
                  <a:cubicBezTo>
                    <a:pt x="1920" y="1191"/>
                    <a:pt x="1815" y="1143"/>
                    <a:pt x="1701" y="1113"/>
                  </a:cubicBezTo>
                  <a:cubicBezTo>
                    <a:pt x="1650" y="1100"/>
                    <a:pt x="1599" y="1090"/>
                    <a:pt x="1547" y="1085"/>
                  </a:cubicBezTo>
                  <a:cubicBezTo>
                    <a:pt x="1485" y="1077"/>
                    <a:pt x="1424" y="1076"/>
                    <a:pt x="1362" y="1078"/>
                  </a:cubicBezTo>
                  <a:cubicBezTo>
                    <a:pt x="1319" y="1079"/>
                    <a:pt x="1276" y="1082"/>
                    <a:pt x="1233" y="1087"/>
                  </a:cubicBezTo>
                  <a:cubicBezTo>
                    <a:pt x="1174" y="1092"/>
                    <a:pt x="1115" y="1099"/>
                    <a:pt x="1056" y="1106"/>
                  </a:cubicBezTo>
                  <a:cubicBezTo>
                    <a:pt x="1011" y="1112"/>
                    <a:pt x="966" y="1118"/>
                    <a:pt x="921" y="1123"/>
                  </a:cubicBezTo>
                  <a:cubicBezTo>
                    <a:pt x="888" y="1126"/>
                    <a:pt x="856" y="1129"/>
                    <a:pt x="823" y="1131"/>
                  </a:cubicBezTo>
                  <a:cubicBezTo>
                    <a:pt x="796" y="1133"/>
                    <a:pt x="769" y="1134"/>
                    <a:pt x="742" y="1135"/>
                  </a:cubicBezTo>
                  <a:cubicBezTo>
                    <a:pt x="684" y="1136"/>
                    <a:pt x="627" y="1128"/>
                    <a:pt x="571" y="1115"/>
                  </a:cubicBezTo>
                  <a:cubicBezTo>
                    <a:pt x="505" y="1100"/>
                    <a:pt x="441" y="1079"/>
                    <a:pt x="378" y="1055"/>
                  </a:cubicBezTo>
                  <a:cubicBezTo>
                    <a:pt x="303" y="1026"/>
                    <a:pt x="227" y="996"/>
                    <a:pt x="152" y="967"/>
                  </a:cubicBezTo>
                  <a:cubicBezTo>
                    <a:pt x="104" y="949"/>
                    <a:pt x="55" y="931"/>
                    <a:pt x="6" y="914"/>
                  </a:cubicBezTo>
                  <a:cubicBezTo>
                    <a:pt x="4" y="913"/>
                    <a:pt x="2" y="912"/>
                    <a:pt x="0" y="910"/>
                  </a:cubicBezTo>
                  <a:cubicBezTo>
                    <a:pt x="6" y="909"/>
                    <a:pt x="13" y="908"/>
                    <a:pt x="19" y="907"/>
                  </a:cubicBezTo>
                  <a:cubicBezTo>
                    <a:pt x="61" y="902"/>
                    <a:pt x="102" y="897"/>
                    <a:pt x="143" y="893"/>
                  </a:cubicBezTo>
                  <a:cubicBezTo>
                    <a:pt x="185" y="888"/>
                    <a:pt x="226" y="884"/>
                    <a:pt x="268" y="880"/>
                  </a:cubicBezTo>
                  <a:cubicBezTo>
                    <a:pt x="301" y="877"/>
                    <a:pt x="334" y="875"/>
                    <a:pt x="367" y="872"/>
                  </a:cubicBezTo>
                  <a:cubicBezTo>
                    <a:pt x="400" y="869"/>
                    <a:pt x="434" y="866"/>
                    <a:pt x="467" y="863"/>
                  </a:cubicBezTo>
                  <a:cubicBezTo>
                    <a:pt x="499" y="860"/>
                    <a:pt x="531" y="857"/>
                    <a:pt x="562" y="853"/>
                  </a:cubicBezTo>
                  <a:cubicBezTo>
                    <a:pt x="611" y="847"/>
                    <a:pt x="659" y="841"/>
                    <a:pt x="707" y="833"/>
                  </a:cubicBezTo>
                  <a:cubicBezTo>
                    <a:pt x="772" y="823"/>
                    <a:pt x="836" y="808"/>
                    <a:pt x="899" y="790"/>
                  </a:cubicBezTo>
                  <a:cubicBezTo>
                    <a:pt x="1089" y="735"/>
                    <a:pt x="1254" y="639"/>
                    <a:pt x="1399" y="505"/>
                  </a:cubicBezTo>
                  <a:cubicBezTo>
                    <a:pt x="1438" y="470"/>
                    <a:pt x="1474" y="431"/>
                    <a:pt x="1511" y="393"/>
                  </a:cubicBezTo>
                  <a:cubicBezTo>
                    <a:pt x="1586" y="314"/>
                    <a:pt x="1664" y="237"/>
                    <a:pt x="1751" y="170"/>
                  </a:cubicBezTo>
                  <a:cubicBezTo>
                    <a:pt x="1796" y="134"/>
                    <a:pt x="1844" y="102"/>
                    <a:pt x="1894" y="74"/>
                  </a:cubicBezTo>
                  <a:cubicBezTo>
                    <a:pt x="1946" y="46"/>
                    <a:pt x="2000" y="23"/>
                    <a:pt x="2058" y="11"/>
                  </a:cubicBezTo>
                  <a:cubicBezTo>
                    <a:pt x="2080" y="6"/>
                    <a:pt x="2103" y="5"/>
                    <a:pt x="2125" y="1"/>
                  </a:cubicBezTo>
                  <a:cubicBezTo>
                    <a:pt x="2126" y="1"/>
                    <a:pt x="2128" y="1"/>
                    <a:pt x="2129" y="0"/>
                  </a:cubicBezTo>
                  <a:cubicBezTo>
                    <a:pt x="2147" y="0"/>
                    <a:pt x="2165" y="0"/>
                    <a:pt x="2183" y="0"/>
                  </a:cubicBezTo>
                  <a:cubicBezTo>
                    <a:pt x="2186" y="1"/>
                    <a:pt x="2188" y="2"/>
                    <a:pt x="2191" y="2"/>
                  </a:cubicBezTo>
                  <a:cubicBezTo>
                    <a:pt x="2231" y="5"/>
                    <a:pt x="2270" y="13"/>
                    <a:pt x="2308" y="26"/>
                  </a:cubicBezTo>
                  <a:cubicBezTo>
                    <a:pt x="2373" y="49"/>
                    <a:pt x="2431" y="82"/>
                    <a:pt x="2486" y="122"/>
                  </a:cubicBezTo>
                  <a:cubicBezTo>
                    <a:pt x="2554" y="171"/>
                    <a:pt x="2614" y="229"/>
                    <a:pt x="2671" y="289"/>
                  </a:cubicBezTo>
                  <a:cubicBezTo>
                    <a:pt x="2740" y="363"/>
                    <a:pt x="2804" y="442"/>
                    <a:pt x="2866" y="522"/>
                  </a:cubicBezTo>
                  <a:cubicBezTo>
                    <a:pt x="2872" y="529"/>
                    <a:pt x="2878" y="536"/>
                    <a:pt x="2884" y="543"/>
                  </a:cubicBezTo>
                  <a:cubicBezTo>
                    <a:pt x="2884" y="544"/>
                    <a:pt x="2884" y="545"/>
                    <a:pt x="2884" y="545"/>
                  </a:cubicBezTo>
                  <a:cubicBezTo>
                    <a:pt x="2865" y="546"/>
                    <a:pt x="2847" y="548"/>
                    <a:pt x="2830" y="552"/>
                  </a:cubicBezTo>
                  <a:cubicBezTo>
                    <a:pt x="2788" y="563"/>
                    <a:pt x="2751" y="582"/>
                    <a:pt x="2716" y="606"/>
                  </a:cubicBezTo>
                  <a:cubicBezTo>
                    <a:pt x="2668" y="639"/>
                    <a:pt x="2627" y="679"/>
                    <a:pt x="2588" y="722"/>
                  </a:cubicBezTo>
                  <a:cubicBezTo>
                    <a:pt x="2526" y="788"/>
                    <a:pt x="2472" y="860"/>
                    <a:pt x="2419" y="933"/>
                  </a:cubicBezTo>
                  <a:cubicBezTo>
                    <a:pt x="2365" y="1009"/>
                    <a:pt x="2314" y="1086"/>
                    <a:pt x="2264" y="1164"/>
                  </a:cubicBezTo>
                  <a:cubicBezTo>
                    <a:pt x="2225" y="1224"/>
                    <a:pt x="2187" y="1284"/>
                    <a:pt x="2148" y="1344"/>
                  </a:cubicBezTo>
                  <a:cubicBezTo>
                    <a:pt x="2148" y="1344"/>
                    <a:pt x="2147" y="1344"/>
                    <a:pt x="2146" y="1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46"/>
            <p:cNvSpPr>
              <a:spLocks/>
            </p:cNvSpPr>
            <p:nvPr/>
          </p:nvSpPr>
          <p:spPr bwMode="auto">
            <a:xfrm>
              <a:off x="-1442" y="2713"/>
              <a:ext cx="2343" cy="434"/>
            </a:xfrm>
            <a:custGeom>
              <a:avLst/>
              <a:gdLst>
                <a:gd name="T0" fmla="*/ 0 w 730"/>
                <a:gd name="T1" fmla="*/ 64 h 135"/>
                <a:gd name="T2" fmla="*/ 67 w 730"/>
                <a:gd name="T3" fmla="*/ 44 h 135"/>
                <a:gd name="T4" fmla="*/ 223 w 730"/>
                <a:gd name="T5" fmla="*/ 10 h 135"/>
                <a:gd name="T6" fmla="*/ 337 w 730"/>
                <a:gd name="T7" fmla="*/ 1 h 135"/>
                <a:gd name="T8" fmla="*/ 461 w 730"/>
                <a:gd name="T9" fmla="*/ 6 h 135"/>
                <a:gd name="T10" fmla="*/ 620 w 730"/>
                <a:gd name="T11" fmla="*/ 33 h 135"/>
                <a:gd name="T12" fmla="*/ 721 w 730"/>
                <a:gd name="T13" fmla="*/ 61 h 135"/>
                <a:gd name="T14" fmla="*/ 730 w 730"/>
                <a:gd name="T15" fmla="*/ 64 h 135"/>
                <a:gd name="T16" fmla="*/ 723 w 730"/>
                <a:gd name="T17" fmla="*/ 67 h 135"/>
                <a:gd name="T18" fmla="*/ 468 w 730"/>
                <a:gd name="T19" fmla="*/ 105 h 135"/>
                <a:gd name="T20" fmla="*/ 277 w 730"/>
                <a:gd name="T21" fmla="*/ 133 h 135"/>
                <a:gd name="T22" fmla="*/ 240 w 730"/>
                <a:gd name="T23" fmla="*/ 132 h 135"/>
                <a:gd name="T24" fmla="*/ 47 w 730"/>
                <a:gd name="T25" fmla="*/ 80 h 135"/>
                <a:gd name="T26" fmla="*/ 0 w 730"/>
                <a:gd name="T27" fmla="*/ 66 h 135"/>
                <a:gd name="T28" fmla="*/ 0 w 730"/>
                <a:gd name="T29" fmla="*/ 6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0" h="135">
                  <a:moveTo>
                    <a:pt x="0" y="64"/>
                  </a:moveTo>
                  <a:cubicBezTo>
                    <a:pt x="23" y="57"/>
                    <a:pt x="45" y="50"/>
                    <a:pt x="67" y="44"/>
                  </a:cubicBezTo>
                  <a:cubicBezTo>
                    <a:pt x="119" y="29"/>
                    <a:pt x="170" y="18"/>
                    <a:pt x="223" y="10"/>
                  </a:cubicBezTo>
                  <a:cubicBezTo>
                    <a:pt x="261" y="4"/>
                    <a:pt x="299" y="2"/>
                    <a:pt x="337" y="1"/>
                  </a:cubicBezTo>
                  <a:cubicBezTo>
                    <a:pt x="379" y="0"/>
                    <a:pt x="420" y="2"/>
                    <a:pt x="461" y="6"/>
                  </a:cubicBezTo>
                  <a:cubicBezTo>
                    <a:pt x="514" y="12"/>
                    <a:pt x="567" y="20"/>
                    <a:pt x="620" y="33"/>
                  </a:cubicBezTo>
                  <a:cubicBezTo>
                    <a:pt x="654" y="42"/>
                    <a:pt x="687" y="52"/>
                    <a:pt x="721" y="61"/>
                  </a:cubicBezTo>
                  <a:cubicBezTo>
                    <a:pt x="724" y="62"/>
                    <a:pt x="726" y="63"/>
                    <a:pt x="730" y="64"/>
                  </a:cubicBezTo>
                  <a:cubicBezTo>
                    <a:pt x="727" y="65"/>
                    <a:pt x="725" y="66"/>
                    <a:pt x="723" y="67"/>
                  </a:cubicBezTo>
                  <a:cubicBezTo>
                    <a:pt x="638" y="79"/>
                    <a:pt x="553" y="92"/>
                    <a:pt x="468" y="105"/>
                  </a:cubicBezTo>
                  <a:cubicBezTo>
                    <a:pt x="405" y="114"/>
                    <a:pt x="341" y="123"/>
                    <a:pt x="277" y="133"/>
                  </a:cubicBezTo>
                  <a:cubicBezTo>
                    <a:pt x="265" y="135"/>
                    <a:pt x="252" y="134"/>
                    <a:pt x="240" y="132"/>
                  </a:cubicBezTo>
                  <a:cubicBezTo>
                    <a:pt x="175" y="117"/>
                    <a:pt x="111" y="98"/>
                    <a:pt x="47" y="80"/>
                  </a:cubicBezTo>
                  <a:cubicBezTo>
                    <a:pt x="32" y="75"/>
                    <a:pt x="16" y="71"/>
                    <a:pt x="0" y="66"/>
                  </a:cubicBezTo>
                  <a:cubicBezTo>
                    <a:pt x="0" y="65"/>
                    <a:pt x="0" y="65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Freeform 613"/>
          <p:cNvSpPr>
            <a:spLocks/>
          </p:cNvSpPr>
          <p:nvPr/>
        </p:nvSpPr>
        <p:spPr bwMode="auto">
          <a:xfrm>
            <a:off x="1673942" y="-1759875"/>
            <a:ext cx="10984912" cy="7880830"/>
          </a:xfrm>
          <a:custGeom>
            <a:avLst/>
            <a:gdLst>
              <a:gd name="T0" fmla="*/ 2014 w 2310"/>
              <a:gd name="T1" fmla="*/ 1657 h 1657"/>
              <a:gd name="T2" fmla="*/ 1989 w 2310"/>
              <a:gd name="T3" fmla="*/ 1654 h 1657"/>
              <a:gd name="T4" fmla="*/ 1786 w 2310"/>
              <a:gd name="T5" fmla="*/ 1622 h 1657"/>
              <a:gd name="T6" fmla="*/ 1530 w 2310"/>
              <a:gd name="T7" fmla="*/ 1573 h 1657"/>
              <a:gd name="T8" fmla="*/ 1375 w 2310"/>
              <a:gd name="T9" fmla="*/ 1549 h 1657"/>
              <a:gd name="T10" fmla="*/ 1214 w 2310"/>
              <a:gd name="T11" fmla="*/ 1527 h 1657"/>
              <a:gd name="T12" fmla="*/ 1074 w 2310"/>
              <a:gd name="T13" fmla="*/ 1509 h 1657"/>
              <a:gd name="T14" fmla="*/ 898 w 2310"/>
              <a:gd name="T15" fmla="*/ 1485 h 1657"/>
              <a:gd name="T16" fmla="*/ 731 w 2310"/>
              <a:gd name="T17" fmla="*/ 1458 h 1657"/>
              <a:gd name="T18" fmla="*/ 535 w 2310"/>
              <a:gd name="T19" fmla="*/ 1414 h 1657"/>
              <a:gd name="T20" fmla="*/ 185 w 2310"/>
              <a:gd name="T21" fmla="*/ 1320 h 1657"/>
              <a:gd name="T22" fmla="*/ 10 w 2310"/>
              <a:gd name="T23" fmla="*/ 1277 h 1657"/>
              <a:gd name="T24" fmla="*/ 0 w 2310"/>
              <a:gd name="T25" fmla="*/ 1273 h 1657"/>
              <a:gd name="T26" fmla="*/ 37 w 2310"/>
              <a:gd name="T27" fmla="*/ 1278 h 1657"/>
              <a:gd name="T28" fmla="*/ 355 w 2310"/>
              <a:gd name="T29" fmla="*/ 1332 h 1657"/>
              <a:gd name="T30" fmla="*/ 593 w 2310"/>
              <a:gd name="T31" fmla="*/ 1372 h 1657"/>
              <a:gd name="T32" fmla="*/ 773 w 2310"/>
              <a:gd name="T33" fmla="*/ 1394 h 1657"/>
              <a:gd name="T34" fmla="*/ 992 w 2310"/>
              <a:gd name="T35" fmla="*/ 1410 h 1657"/>
              <a:gd name="T36" fmla="*/ 1205 w 2310"/>
              <a:gd name="T37" fmla="*/ 1417 h 1657"/>
              <a:gd name="T38" fmla="*/ 1453 w 2310"/>
              <a:gd name="T39" fmla="*/ 1427 h 1657"/>
              <a:gd name="T40" fmla="*/ 1597 w 2310"/>
              <a:gd name="T41" fmla="*/ 1438 h 1657"/>
              <a:gd name="T42" fmla="*/ 1859 w 2310"/>
              <a:gd name="T43" fmla="*/ 1447 h 1657"/>
              <a:gd name="T44" fmla="*/ 2013 w 2310"/>
              <a:gd name="T45" fmla="*/ 1430 h 1657"/>
              <a:gd name="T46" fmla="*/ 2091 w 2310"/>
              <a:gd name="T47" fmla="*/ 1402 h 1657"/>
              <a:gd name="T48" fmla="*/ 2174 w 2310"/>
              <a:gd name="T49" fmla="*/ 1311 h 1657"/>
              <a:gd name="T50" fmla="*/ 2203 w 2310"/>
              <a:gd name="T51" fmla="*/ 1196 h 1657"/>
              <a:gd name="T52" fmla="*/ 2202 w 2310"/>
              <a:gd name="T53" fmla="*/ 1022 h 1657"/>
              <a:gd name="T54" fmla="*/ 2153 w 2310"/>
              <a:gd name="T55" fmla="*/ 771 h 1657"/>
              <a:gd name="T56" fmla="*/ 2060 w 2310"/>
              <a:gd name="T57" fmla="*/ 444 h 1657"/>
              <a:gd name="T58" fmla="*/ 1970 w 2310"/>
              <a:gd name="T59" fmla="*/ 200 h 1657"/>
              <a:gd name="T60" fmla="*/ 1901 w 2310"/>
              <a:gd name="T61" fmla="*/ 69 h 1657"/>
              <a:gd name="T62" fmla="*/ 1914 w 2310"/>
              <a:gd name="T63" fmla="*/ 37 h 1657"/>
              <a:gd name="T64" fmla="*/ 1912 w 2310"/>
              <a:gd name="T65" fmla="*/ 12 h 1657"/>
              <a:gd name="T66" fmla="*/ 1910 w 2310"/>
              <a:gd name="T67" fmla="*/ 0 h 1657"/>
              <a:gd name="T68" fmla="*/ 1915 w 2310"/>
              <a:gd name="T69" fmla="*/ 9 h 1657"/>
              <a:gd name="T70" fmla="*/ 1960 w 2310"/>
              <a:gd name="T71" fmla="*/ 118 h 1657"/>
              <a:gd name="T72" fmla="*/ 2157 w 2310"/>
              <a:gd name="T73" fmla="*/ 679 h 1657"/>
              <a:gd name="T74" fmla="*/ 2263 w 2310"/>
              <a:gd name="T75" fmla="*/ 1059 h 1657"/>
              <a:gd name="T76" fmla="*/ 2298 w 2310"/>
              <a:gd name="T77" fmla="*/ 1236 h 1657"/>
              <a:gd name="T78" fmla="*/ 2308 w 2310"/>
              <a:gd name="T79" fmla="*/ 1347 h 1657"/>
              <a:gd name="T80" fmla="*/ 2310 w 2310"/>
              <a:gd name="T81" fmla="*/ 1356 h 1657"/>
              <a:gd name="T82" fmla="*/ 2310 w 2310"/>
              <a:gd name="T83" fmla="*/ 1415 h 1657"/>
              <a:gd name="T84" fmla="*/ 2308 w 2310"/>
              <a:gd name="T85" fmla="*/ 1428 h 1657"/>
              <a:gd name="T86" fmla="*/ 2295 w 2310"/>
              <a:gd name="T87" fmla="*/ 1509 h 1657"/>
              <a:gd name="T88" fmla="*/ 2212 w 2310"/>
              <a:gd name="T89" fmla="*/ 1619 h 1657"/>
              <a:gd name="T90" fmla="*/ 2114 w 2310"/>
              <a:gd name="T91" fmla="*/ 1653 h 1657"/>
              <a:gd name="T92" fmla="*/ 2089 w 2310"/>
              <a:gd name="T93" fmla="*/ 1657 h 1657"/>
              <a:gd name="T94" fmla="*/ 2014 w 2310"/>
              <a:gd name="T95" fmla="*/ 1657 h 1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10" h="1657">
                <a:moveTo>
                  <a:pt x="2014" y="1657"/>
                </a:moveTo>
                <a:cubicBezTo>
                  <a:pt x="2006" y="1656"/>
                  <a:pt x="1997" y="1655"/>
                  <a:pt x="1989" y="1654"/>
                </a:cubicBezTo>
                <a:cubicBezTo>
                  <a:pt x="1921" y="1646"/>
                  <a:pt x="1853" y="1634"/>
                  <a:pt x="1786" y="1622"/>
                </a:cubicBezTo>
                <a:cubicBezTo>
                  <a:pt x="1701" y="1606"/>
                  <a:pt x="1615" y="1589"/>
                  <a:pt x="1530" y="1573"/>
                </a:cubicBezTo>
                <a:cubicBezTo>
                  <a:pt x="1479" y="1564"/>
                  <a:pt x="1427" y="1557"/>
                  <a:pt x="1375" y="1549"/>
                </a:cubicBezTo>
                <a:cubicBezTo>
                  <a:pt x="1322" y="1542"/>
                  <a:pt x="1268" y="1534"/>
                  <a:pt x="1214" y="1527"/>
                </a:cubicBezTo>
                <a:cubicBezTo>
                  <a:pt x="1167" y="1521"/>
                  <a:pt x="1121" y="1515"/>
                  <a:pt x="1074" y="1509"/>
                </a:cubicBezTo>
                <a:cubicBezTo>
                  <a:pt x="1015" y="1501"/>
                  <a:pt x="957" y="1493"/>
                  <a:pt x="898" y="1485"/>
                </a:cubicBezTo>
                <a:cubicBezTo>
                  <a:pt x="842" y="1476"/>
                  <a:pt x="787" y="1467"/>
                  <a:pt x="731" y="1458"/>
                </a:cubicBezTo>
                <a:cubicBezTo>
                  <a:pt x="665" y="1447"/>
                  <a:pt x="600" y="1430"/>
                  <a:pt x="535" y="1414"/>
                </a:cubicBezTo>
                <a:cubicBezTo>
                  <a:pt x="418" y="1386"/>
                  <a:pt x="302" y="1352"/>
                  <a:pt x="185" y="1320"/>
                </a:cubicBezTo>
                <a:cubicBezTo>
                  <a:pt x="127" y="1305"/>
                  <a:pt x="69" y="1291"/>
                  <a:pt x="10" y="1277"/>
                </a:cubicBezTo>
                <a:cubicBezTo>
                  <a:pt x="7" y="1276"/>
                  <a:pt x="3" y="1275"/>
                  <a:pt x="0" y="1273"/>
                </a:cubicBezTo>
                <a:cubicBezTo>
                  <a:pt x="12" y="1275"/>
                  <a:pt x="24" y="1276"/>
                  <a:pt x="37" y="1278"/>
                </a:cubicBezTo>
                <a:cubicBezTo>
                  <a:pt x="143" y="1292"/>
                  <a:pt x="249" y="1313"/>
                  <a:pt x="355" y="1332"/>
                </a:cubicBezTo>
                <a:cubicBezTo>
                  <a:pt x="434" y="1346"/>
                  <a:pt x="514" y="1360"/>
                  <a:pt x="593" y="1372"/>
                </a:cubicBezTo>
                <a:cubicBezTo>
                  <a:pt x="653" y="1381"/>
                  <a:pt x="713" y="1388"/>
                  <a:pt x="773" y="1394"/>
                </a:cubicBezTo>
                <a:cubicBezTo>
                  <a:pt x="846" y="1402"/>
                  <a:pt x="919" y="1407"/>
                  <a:pt x="992" y="1410"/>
                </a:cubicBezTo>
                <a:cubicBezTo>
                  <a:pt x="1063" y="1412"/>
                  <a:pt x="1134" y="1415"/>
                  <a:pt x="1205" y="1417"/>
                </a:cubicBezTo>
                <a:cubicBezTo>
                  <a:pt x="1288" y="1420"/>
                  <a:pt x="1370" y="1423"/>
                  <a:pt x="1453" y="1427"/>
                </a:cubicBezTo>
                <a:cubicBezTo>
                  <a:pt x="1501" y="1430"/>
                  <a:pt x="1549" y="1434"/>
                  <a:pt x="1597" y="1438"/>
                </a:cubicBezTo>
                <a:cubicBezTo>
                  <a:pt x="1684" y="1444"/>
                  <a:pt x="1771" y="1450"/>
                  <a:pt x="1859" y="1447"/>
                </a:cubicBezTo>
                <a:cubicBezTo>
                  <a:pt x="1911" y="1446"/>
                  <a:pt x="1962" y="1442"/>
                  <a:pt x="2013" y="1430"/>
                </a:cubicBezTo>
                <a:cubicBezTo>
                  <a:pt x="2040" y="1424"/>
                  <a:pt x="2067" y="1415"/>
                  <a:pt x="2091" y="1402"/>
                </a:cubicBezTo>
                <a:cubicBezTo>
                  <a:pt x="2130" y="1382"/>
                  <a:pt x="2157" y="1352"/>
                  <a:pt x="2174" y="1311"/>
                </a:cubicBezTo>
                <a:cubicBezTo>
                  <a:pt x="2189" y="1274"/>
                  <a:pt x="2198" y="1236"/>
                  <a:pt x="2203" y="1196"/>
                </a:cubicBezTo>
                <a:cubicBezTo>
                  <a:pt x="2210" y="1138"/>
                  <a:pt x="2208" y="1080"/>
                  <a:pt x="2202" y="1022"/>
                </a:cubicBezTo>
                <a:cubicBezTo>
                  <a:pt x="2192" y="937"/>
                  <a:pt x="2173" y="854"/>
                  <a:pt x="2153" y="771"/>
                </a:cubicBezTo>
                <a:cubicBezTo>
                  <a:pt x="2126" y="661"/>
                  <a:pt x="2096" y="552"/>
                  <a:pt x="2060" y="444"/>
                </a:cubicBezTo>
                <a:cubicBezTo>
                  <a:pt x="2033" y="362"/>
                  <a:pt x="2005" y="280"/>
                  <a:pt x="1970" y="200"/>
                </a:cubicBezTo>
                <a:cubicBezTo>
                  <a:pt x="1951" y="155"/>
                  <a:pt x="1930" y="111"/>
                  <a:pt x="1901" y="69"/>
                </a:cubicBezTo>
                <a:cubicBezTo>
                  <a:pt x="1911" y="61"/>
                  <a:pt x="1915" y="50"/>
                  <a:pt x="1914" y="37"/>
                </a:cubicBezTo>
                <a:cubicBezTo>
                  <a:pt x="1914" y="29"/>
                  <a:pt x="1913" y="21"/>
                  <a:pt x="1912" y="12"/>
                </a:cubicBezTo>
                <a:cubicBezTo>
                  <a:pt x="1911" y="8"/>
                  <a:pt x="1910" y="4"/>
                  <a:pt x="1910" y="0"/>
                </a:cubicBezTo>
                <a:cubicBezTo>
                  <a:pt x="1912" y="3"/>
                  <a:pt x="1914" y="5"/>
                  <a:pt x="1915" y="9"/>
                </a:cubicBezTo>
                <a:cubicBezTo>
                  <a:pt x="1930" y="45"/>
                  <a:pt x="1945" y="81"/>
                  <a:pt x="1960" y="118"/>
                </a:cubicBezTo>
                <a:cubicBezTo>
                  <a:pt x="2032" y="303"/>
                  <a:pt x="2098" y="490"/>
                  <a:pt x="2157" y="679"/>
                </a:cubicBezTo>
                <a:cubicBezTo>
                  <a:pt x="2196" y="805"/>
                  <a:pt x="2232" y="931"/>
                  <a:pt x="2263" y="1059"/>
                </a:cubicBezTo>
                <a:cubicBezTo>
                  <a:pt x="2277" y="1117"/>
                  <a:pt x="2289" y="1176"/>
                  <a:pt x="2298" y="1236"/>
                </a:cubicBezTo>
                <a:cubicBezTo>
                  <a:pt x="2303" y="1273"/>
                  <a:pt x="2308" y="1310"/>
                  <a:pt x="2308" y="1347"/>
                </a:cubicBezTo>
                <a:cubicBezTo>
                  <a:pt x="2309" y="1350"/>
                  <a:pt x="2310" y="1353"/>
                  <a:pt x="2310" y="1356"/>
                </a:cubicBezTo>
                <a:cubicBezTo>
                  <a:pt x="2310" y="1375"/>
                  <a:pt x="2310" y="1395"/>
                  <a:pt x="2310" y="1415"/>
                </a:cubicBezTo>
                <a:cubicBezTo>
                  <a:pt x="2309" y="1419"/>
                  <a:pt x="2308" y="1424"/>
                  <a:pt x="2308" y="1428"/>
                </a:cubicBezTo>
                <a:cubicBezTo>
                  <a:pt x="2308" y="1456"/>
                  <a:pt x="2303" y="1483"/>
                  <a:pt x="2295" y="1509"/>
                </a:cubicBezTo>
                <a:cubicBezTo>
                  <a:pt x="2280" y="1555"/>
                  <a:pt x="2253" y="1593"/>
                  <a:pt x="2212" y="1619"/>
                </a:cubicBezTo>
                <a:cubicBezTo>
                  <a:pt x="2182" y="1638"/>
                  <a:pt x="2148" y="1648"/>
                  <a:pt x="2114" y="1653"/>
                </a:cubicBezTo>
                <a:cubicBezTo>
                  <a:pt x="2105" y="1654"/>
                  <a:pt x="2097" y="1656"/>
                  <a:pt x="2089" y="1657"/>
                </a:cubicBezTo>
                <a:cubicBezTo>
                  <a:pt x="2064" y="1657"/>
                  <a:pt x="2039" y="1657"/>
                  <a:pt x="2014" y="1657"/>
                </a:cubicBezTo>
                <a:close/>
              </a:path>
            </a:pathLst>
          </a:custGeom>
          <a:solidFill>
            <a:schemeClr val="accent2">
              <a:alpha val="2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144029" y="80578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itle 4"/>
          <p:cNvSpPr txBox="1">
            <a:spLocks/>
          </p:cNvSpPr>
          <p:nvPr/>
        </p:nvSpPr>
        <p:spPr>
          <a:xfrm>
            <a:off x="1207088" y="1910301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The Dublin</a:t>
            </a:r>
          </a:p>
          <a:p>
            <a:pPr algn="l"/>
            <a:r>
              <a:rPr lang="en-US" sz="6600" dirty="0" smtClean="0"/>
              <a:t>Presentation</a:t>
            </a:r>
            <a:endParaRPr lang="en-US" sz="6600" dirty="0"/>
          </a:p>
        </p:txBody>
      </p:sp>
      <p:sp>
        <p:nvSpPr>
          <p:cNvPr id="14" name="TextBox 13"/>
          <p:cNvSpPr txBox="1"/>
          <p:nvPr/>
        </p:nvSpPr>
        <p:spPr>
          <a:xfrm>
            <a:off x="1207089" y="1602525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4967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50000" decel="5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3" grpId="0"/>
      <p:bldP spid="14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Box 100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5508386" y="650473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People Infographic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0" y="2062764"/>
            <a:ext cx="9970392" cy="5074171"/>
            <a:chOff x="0" y="2062764"/>
            <a:chExt cx="9970392" cy="5074171"/>
          </a:xfrm>
        </p:grpSpPr>
        <p:pic>
          <p:nvPicPr>
            <p:cNvPr id="104" name="Picture 103"/>
            <p:cNvPicPr>
              <a:picLocks noChangeAspect="1"/>
            </p:cNvPicPr>
            <p:nvPr/>
          </p:nvPicPr>
          <p:blipFill>
            <a:blip r:embed="rId2">
              <a:alphaModFix amt="3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5231935"/>
              <a:ext cx="9970392" cy="1905000"/>
            </a:xfrm>
            <a:prstGeom prst="rect">
              <a:avLst/>
            </a:prstGeom>
          </p:spPr>
        </p:pic>
        <p:sp>
          <p:nvSpPr>
            <p:cNvPr id="4" name="Freeform 26"/>
            <p:cNvSpPr>
              <a:spLocks/>
            </p:cNvSpPr>
            <p:nvPr/>
          </p:nvSpPr>
          <p:spPr bwMode="auto">
            <a:xfrm>
              <a:off x="3866597" y="2062764"/>
              <a:ext cx="3398796" cy="4508891"/>
            </a:xfrm>
            <a:custGeom>
              <a:avLst/>
              <a:gdLst>
                <a:gd name="T0" fmla="*/ 986 w 1447"/>
                <a:gd name="T1" fmla="*/ 263 h 1919"/>
                <a:gd name="T2" fmla="*/ 1190 w 1447"/>
                <a:gd name="T3" fmla="*/ 121 h 1919"/>
                <a:gd name="T4" fmla="*/ 1194 w 1447"/>
                <a:gd name="T5" fmla="*/ 231 h 1919"/>
                <a:gd name="T6" fmla="*/ 1175 w 1447"/>
                <a:gd name="T7" fmla="*/ 289 h 1919"/>
                <a:gd name="T8" fmla="*/ 1154 w 1447"/>
                <a:gd name="T9" fmla="*/ 337 h 1919"/>
                <a:gd name="T10" fmla="*/ 1177 w 1447"/>
                <a:gd name="T11" fmla="*/ 417 h 1919"/>
                <a:gd name="T12" fmla="*/ 1264 w 1447"/>
                <a:gd name="T13" fmla="*/ 573 h 1919"/>
                <a:gd name="T14" fmla="*/ 1311 w 1447"/>
                <a:gd name="T15" fmla="*/ 472 h 1919"/>
                <a:gd name="T16" fmla="*/ 1312 w 1447"/>
                <a:gd name="T17" fmla="*/ 349 h 1919"/>
                <a:gd name="T18" fmla="*/ 1337 w 1447"/>
                <a:gd name="T19" fmla="*/ 371 h 1919"/>
                <a:gd name="T20" fmla="*/ 1417 w 1447"/>
                <a:gd name="T21" fmla="*/ 300 h 1919"/>
                <a:gd name="T22" fmla="*/ 1432 w 1447"/>
                <a:gd name="T23" fmla="*/ 346 h 1919"/>
                <a:gd name="T24" fmla="*/ 1416 w 1447"/>
                <a:gd name="T25" fmla="*/ 418 h 1919"/>
                <a:gd name="T26" fmla="*/ 1361 w 1447"/>
                <a:gd name="T27" fmla="*/ 531 h 1919"/>
                <a:gd name="T28" fmla="*/ 1253 w 1447"/>
                <a:gd name="T29" fmla="*/ 717 h 1919"/>
                <a:gd name="T30" fmla="*/ 1136 w 1447"/>
                <a:gd name="T31" fmla="*/ 569 h 1919"/>
                <a:gd name="T32" fmla="*/ 1014 w 1447"/>
                <a:gd name="T33" fmla="*/ 809 h 1919"/>
                <a:gd name="T34" fmla="*/ 976 w 1447"/>
                <a:gd name="T35" fmla="*/ 932 h 1919"/>
                <a:gd name="T36" fmla="*/ 1317 w 1447"/>
                <a:gd name="T37" fmla="*/ 1170 h 1919"/>
                <a:gd name="T38" fmla="*/ 1035 w 1447"/>
                <a:gd name="T39" fmla="*/ 1498 h 1919"/>
                <a:gd name="T40" fmla="*/ 1062 w 1447"/>
                <a:gd name="T41" fmla="*/ 1599 h 1919"/>
                <a:gd name="T42" fmla="*/ 1010 w 1447"/>
                <a:gd name="T43" fmla="*/ 1658 h 1919"/>
                <a:gd name="T44" fmla="*/ 878 w 1447"/>
                <a:gd name="T45" fmla="*/ 1517 h 1919"/>
                <a:gd name="T46" fmla="*/ 999 w 1447"/>
                <a:gd name="T47" fmla="*/ 1383 h 1919"/>
                <a:gd name="T48" fmla="*/ 1052 w 1447"/>
                <a:gd name="T49" fmla="*/ 1155 h 1919"/>
                <a:gd name="T50" fmla="*/ 847 w 1447"/>
                <a:gd name="T51" fmla="*/ 1115 h 1919"/>
                <a:gd name="T52" fmla="*/ 559 w 1447"/>
                <a:gd name="T53" fmla="*/ 1360 h 1919"/>
                <a:gd name="T54" fmla="*/ 404 w 1447"/>
                <a:gd name="T55" fmla="*/ 1446 h 1919"/>
                <a:gd name="T56" fmla="*/ 157 w 1447"/>
                <a:gd name="T57" fmla="*/ 1680 h 1919"/>
                <a:gd name="T58" fmla="*/ 83 w 1447"/>
                <a:gd name="T59" fmla="*/ 1779 h 1919"/>
                <a:gd name="T60" fmla="*/ 0 w 1447"/>
                <a:gd name="T61" fmla="*/ 1840 h 1919"/>
                <a:gd name="T62" fmla="*/ 26 w 1447"/>
                <a:gd name="T63" fmla="*/ 1645 h 1919"/>
                <a:gd name="T64" fmla="*/ 120 w 1447"/>
                <a:gd name="T65" fmla="*/ 1567 h 1919"/>
                <a:gd name="T66" fmla="*/ 349 w 1447"/>
                <a:gd name="T67" fmla="*/ 1328 h 1919"/>
                <a:gd name="T68" fmla="*/ 648 w 1447"/>
                <a:gd name="T69" fmla="*/ 1053 h 1919"/>
                <a:gd name="T70" fmla="*/ 795 w 1447"/>
                <a:gd name="T71" fmla="*/ 796 h 1919"/>
                <a:gd name="T72" fmla="*/ 842 w 1447"/>
                <a:gd name="T73" fmla="*/ 463 h 1919"/>
                <a:gd name="T74" fmla="*/ 666 w 1447"/>
                <a:gd name="T75" fmla="*/ 465 h 1919"/>
                <a:gd name="T76" fmla="*/ 611 w 1447"/>
                <a:gd name="T77" fmla="*/ 693 h 1919"/>
                <a:gd name="T78" fmla="*/ 642 w 1447"/>
                <a:gd name="T79" fmla="*/ 783 h 1919"/>
                <a:gd name="T80" fmla="*/ 579 w 1447"/>
                <a:gd name="T81" fmla="*/ 761 h 1919"/>
                <a:gd name="T82" fmla="*/ 485 w 1447"/>
                <a:gd name="T83" fmla="*/ 842 h 1919"/>
                <a:gd name="T84" fmla="*/ 492 w 1447"/>
                <a:gd name="T85" fmla="*/ 758 h 1919"/>
                <a:gd name="T86" fmla="*/ 456 w 1447"/>
                <a:gd name="T87" fmla="*/ 774 h 1919"/>
                <a:gd name="T88" fmla="*/ 535 w 1447"/>
                <a:gd name="T89" fmla="*/ 661 h 1919"/>
                <a:gd name="T90" fmla="*/ 611 w 1447"/>
                <a:gd name="T91" fmla="*/ 370 h 1919"/>
                <a:gd name="T92" fmla="*/ 897 w 1447"/>
                <a:gd name="T93" fmla="*/ 326 h 1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7" h="1919">
                  <a:moveTo>
                    <a:pt x="971" y="321"/>
                  </a:moveTo>
                  <a:cubicBezTo>
                    <a:pt x="971" y="321"/>
                    <a:pt x="1014" y="287"/>
                    <a:pt x="986" y="263"/>
                  </a:cubicBezTo>
                  <a:cubicBezTo>
                    <a:pt x="959" y="239"/>
                    <a:pt x="946" y="145"/>
                    <a:pt x="989" y="100"/>
                  </a:cubicBezTo>
                  <a:cubicBezTo>
                    <a:pt x="989" y="100"/>
                    <a:pt x="1107" y="0"/>
                    <a:pt x="1190" y="121"/>
                  </a:cubicBezTo>
                  <a:cubicBezTo>
                    <a:pt x="1190" y="121"/>
                    <a:pt x="1199" y="174"/>
                    <a:pt x="1190" y="200"/>
                  </a:cubicBezTo>
                  <a:cubicBezTo>
                    <a:pt x="1190" y="200"/>
                    <a:pt x="1186" y="221"/>
                    <a:pt x="1194" y="231"/>
                  </a:cubicBezTo>
                  <a:cubicBezTo>
                    <a:pt x="1194" y="231"/>
                    <a:pt x="1217" y="268"/>
                    <a:pt x="1182" y="266"/>
                  </a:cubicBezTo>
                  <a:cubicBezTo>
                    <a:pt x="1182" y="266"/>
                    <a:pt x="1180" y="286"/>
                    <a:pt x="1175" y="289"/>
                  </a:cubicBezTo>
                  <a:cubicBezTo>
                    <a:pt x="1175" y="289"/>
                    <a:pt x="1173" y="302"/>
                    <a:pt x="1169" y="305"/>
                  </a:cubicBezTo>
                  <a:cubicBezTo>
                    <a:pt x="1169" y="305"/>
                    <a:pt x="1167" y="337"/>
                    <a:pt x="1154" y="337"/>
                  </a:cubicBezTo>
                  <a:cubicBezTo>
                    <a:pt x="1119" y="341"/>
                    <a:pt x="1119" y="341"/>
                    <a:pt x="1119" y="341"/>
                  </a:cubicBezTo>
                  <a:cubicBezTo>
                    <a:pt x="1119" y="341"/>
                    <a:pt x="1164" y="373"/>
                    <a:pt x="1177" y="417"/>
                  </a:cubicBezTo>
                  <a:cubicBezTo>
                    <a:pt x="1199" y="467"/>
                    <a:pt x="1199" y="467"/>
                    <a:pt x="1199" y="467"/>
                  </a:cubicBezTo>
                  <a:cubicBezTo>
                    <a:pt x="1199" y="467"/>
                    <a:pt x="1249" y="526"/>
                    <a:pt x="1264" y="573"/>
                  </a:cubicBezTo>
                  <a:cubicBezTo>
                    <a:pt x="1264" y="573"/>
                    <a:pt x="1293" y="528"/>
                    <a:pt x="1301" y="517"/>
                  </a:cubicBezTo>
                  <a:cubicBezTo>
                    <a:pt x="1309" y="505"/>
                    <a:pt x="1311" y="484"/>
                    <a:pt x="1311" y="472"/>
                  </a:cubicBezTo>
                  <a:cubicBezTo>
                    <a:pt x="1311" y="459"/>
                    <a:pt x="1296" y="400"/>
                    <a:pt x="1306" y="387"/>
                  </a:cubicBezTo>
                  <a:cubicBezTo>
                    <a:pt x="1316" y="375"/>
                    <a:pt x="1312" y="349"/>
                    <a:pt x="1312" y="349"/>
                  </a:cubicBezTo>
                  <a:cubicBezTo>
                    <a:pt x="1312" y="349"/>
                    <a:pt x="1322" y="320"/>
                    <a:pt x="1332" y="350"/>
                  </a:cubicBezTo>
                  <a:cubicBezTo>
                    <a:pt x="1337" y="371"/>
                    <a:pt x="1337" y="371"/>
                    <a:pt x="1337" y="371"/>
                  </a:cubicBezTo>
                  <a:cubicBezTo>
                    <a:pt x="1337" y="371"/>
                    <a:pt x="1351" y="363"/>
                    <a:pt x="1356" y="360"/>
                  </a:cubicBezTo>
                  <a:cubicBezTo>
                    <a:pt x="1361" y="357"/>
                    <a:pt x="1404" y="294"/>
                    <a:pt x="1417" y="300"/>
                  </a:cubicBezTo>
                  <a:cubicBezTo>
                    <a:pt x="1417" y="300"/>
                    <a:pt x="1442" y="282"/>
                    <a:pt x="1442" y="312"/>
                  </a:cubicBezTo>
                  <a:cubicBezTo>
                    <a:pt x="1442" y="341"/>
                    <a:pt x="1432" y="346"/>
                    <a:pt x="1432" y="346"/>
                  </a:cubicBezTo>
                  <a:cubicBezTo>
                    <a:pt x="1432" y="346"/>
                    <a:pt x="1447" y="347"/>
                    <a:pt x="1437" y="368"/>
                  </a:cubicBezTo>
                  <a:cubicBezTo>
                    <a:pt x="1437" y="368"/>
                    <a:pt x="1421" y="404"/>
                    <a:pt x="1416" y="418"/>
                  </a:cubicBezTo>
                  <a:cubicBezTo>
                    <a:pt x="1411" y="433"/>
                    <a:pt x="1393" y="478"/>
                    <a:pt x="1380" y="493"/>
                  </a:cubicBezTo>
                  <a:cubicBezTo>
                    <a:pt x="1367" y="507"/>
                    <a:pt x="1371" y="497"/>
                    <a:pt x="1361" y="531"/>
                  </a:cubicBezTo>
                  <a:cubicBezTo>
                    <a:pt x="1351" y="565"/>
                    <a:pt x="1319" y="664"/>
                    <a:pt x="1298" y="690"/>
                  </a:cubicBezTo>
                  <a:cubicBezTo>
                    <a:pt x="1298" y="690"/>
                    <a:pt x="1291" y="716"/>
                    <a:pt x="1253" y="717"/>
                  </a:cubicBezTo>
                  <a:cubicBezTo>
                    <a:pt x="1253" y="717"/>
                    <a:pt x="1222" y="709"/>
                    <a:pt x="1217" y="686"/>
                  </a:cubicBezTo>
                  <a:cubicBezTo>
                    <a:pt x="1212" y="664"/>
                    <a:pt x="1144" y="575"/>
                    <a:pt x="1136" y="569"/>
                  </a:cubicBezTo>
                  <a:cubicBezTo>
                    <a:pt x="1136" y="569"/>
                    <a:pt x="1101" y="625"/>
                    <a:pt x="1075" y="635"/>
                  </a:cubicBezTo>
                  <a:cubicBezTo>
                    <a:pt x="1075" y="635"/>
                    <a:pt x="1035" y="762"/>
                    <a:pt x="1014" y="809"/>
                  </a:cubicBezTo>
                  <a:cubicBezTo>
                    <a:pt x="992" y="856"/>
                    <a:pt x="1009" y="821"/>
                    <a:pt x="1009" y="821"/>
                  </a:cubicBezTo>
                  <a:cubicBezTo>
                    <a:pt x="1009" y="821"/>
                    <a:pt x="989" y="913"/>
                    <a:pt x="976" y="932"/>
                  </a:cubicBezTo>
                  <a:cubicBezTo>
                    <a:pt x="976" y="932"/>
                    <a:pt x="1080" y="919"/>
                    <a:pt x="1217" y="1032"/>
                  </a:cubicBezTo>
                  <a:cubicBezTo>
                    <a:pt x="1217" y="1032"/>
                    <a:pt x="1353" y="1097"/>
                    <a:pt x="1317" y="1170"/>
                  </a:cubicBezTo>
                  <a:cubicBezTo>
                    <a:pt x="1317" y="1170"/>
                    <a:pt x="1230" y="1276"/>
                    <a:pt x="1217" y="1291"/>
                  </a:cubicBezTo>
                  <a:cubicBezTo>
                    <a:pt x="1204" y="1305"/>
                    <a:pt x="1025" y="1457"/>
                    <a:pt x="1035" y="1498"/>
                  </a:cubicBezTo>
                  <a:cubicBezTo>
                    <a:pt x="1035" y="1498"/>
                    <a:pt x="1047" y="1515"/>
                    <a:pt x="1044" y="1528"/>
                  </a:cubicBezTo>
                  <a:cubicBezTo>
                    <a:pt x="1041" y="1541"/>
                    <a:pt x="1044" y="1583"/>
                    <a:pt x="1062" y="1599"/>
                  </a:cubicBezTo>
                  <a:cubicBezTo>
                    <a:pt x="1080" y="1616"/>
                    <a:pt x="1172" y="1669"/>
                    <a:pt x="1123" y="1688"/>
                  </a:cubicBezTo>
                  <a:cubicBezTo>
                    <a:pt x="1123" y="1688"/>
                    <a:pt x="1030" y="1690"/>
                    <a:pt x="1010" y="1658"/>
                  </a:cubicBezTo>
                  <a:cubicBezTo>
                    <a:pt x="1010" y="1658"/>
                    <a:pt x="959" y="1608"/>
                    <a:pt x="934" y="1601"/>
                  </a:cubicBezTo>
                  <a:cubicBezTo>
                    <a:pt x="934" y="1601"/>
                    <a:pt x="839" y="1566"/>
                    <a:pt x="878" y="1517"/>
                  </a:cubicBezTo>
                  <a:cubicBezTo>
                    <a:pt x="878" y="1517"/>
                    <a:pt x="908" y="1464"/>
                    <a:pt x="923" y="1470"/>
                  </a:cubicBezTo>
                  <a:cubicBezTo>
                    <a:pt x="923" y="1470"/>
                    <a:pt x="981" y="1419"/>
                    <a:pt x="999" y="1383"/>
                  </a:cubicBezTo>
                  <a:cubicBezTo>
                    <a:pt x="1017" y="1347"/>
                    <a:pt x="1099" y="1178"/>
                    <a:pt x="1128" y="1163"/>
                  </a:cubicBezTo>
                  <a:cubicBezTo>
                    <a:pt x="1128" y="1163"/>
                    <a:pt x="1083" y="1147"/>
                    <a:pt x="1052" y="1155"/>
                  </a:cubicBezTo>
                  <a:cubicBezTo>
                    <a:pt x="1022" y="1163"/>
                    <a:pt x="1044" y="1155"/>
                    <a:pt x="1044" y="1155"/>
                  </a:cubicBezTo>
                  <a:cubicBezTo>
                    <a:pt x="1044" y="1155"/>
                    <a:pt x="884" y="1157"/>
                    <a:pt x="847" y="1115"/>
                  </a:cubicBezTo>
                  <a:cubicBezTo>
                    <a:pt x="847" y="1115"/>
                    <a:pt x="655" y="1297"/>
                    <a:pt x="587" y="1328"/>
                  </a:cubicBezTo>
                  <a:cubicBezTo>
                    <a:pt x="587" y="1328"/>
                    <a:pt x="569" y="1357"/>
                    <a:pt x="559" y="1360"/>
                  </a:cubicBezTo>
                  <a:cubicBezTo>
                    <a:pt x="559" y="1360"/>
                    <a:pt x="514" y="1396"/>
                    <a:pt x="477" y="1402"/>
                  </a:cubicBezTo>
                  <a:cubicBezTo>
                    <a:pt x="477" y="1402"/>
                    <a:pt x="420" y="1431"/>
                    <a:pt x="404" y="1446"/>
                  </a:cubicBezTo>
                  <a:cubicBezTo>
                    <a:pt x="388" y="1461"/>
                    <a:pt x="243" y="1575"/>
                    <a:pt x="228" y="1582"/>
                  </a:cubicBezTo>
                  <a:cubicBezTo>
                    <a:pt x="228" y="1582"/>
                    <a:pt x="162" y="1663"/>
                    <a:pt x="157" y="1680"/>
                  </a:cubicBezTo>
                  <a:cubicBezTo>
                    <a:pt x="157" y="1680"/>
                    <a:pt x="181" y="1705"/>
                    <a:pt x="155" y="1716"/>
                  </a:cubicBezTo>
                  <a:cubicBezTo>
                    <a:pt x="155" y="1716"/>
                    <a:pt x="96" y="1758"/>
                    <a:pt x="83" y="1779"/>
                  </a:cubicBezTo>
                  <a:cubicBezTo>
                    <a:pt x="70" y="1800"/>
                    <a:pt x="52" y="1827"/>
                    <a:pt x="58" y="1843"/>
                  </a:cubicBezTo>
                  <a:cubicBezTo>
                    <a:pt x="65" y="1860"/>
                    <a:pt x="21" y="1919"/>
                    <a:pt x="0" y="1840"/>
                  </a:cubicBezTo>
                  <a:cubicBezTo>
                    <a:pt x="0" y="1840"/>
                    <a:pt x="4" y="1758"/>
                    <a:pt x="15" y="1714"/>
                  </a:cubicBezTo>
                  <a:cubicBezTo>
                    <a:pt x="26" y="1671"/>
                    <a:pt x="33" y="1663"/>
                    <a:pt x="26" y="1645"/>
                  </a:cubicBezTo>
                  <a:cubicBezTo>
                    <a:pt x="20" y="1627"/>
                    <a:pt x="18" y="1582"/>
                    <a:pt x="54" y="1574"/>
                  </a:cubicBezTo>
                  <a:cubicBezTo>
                    <a:pt x="89" y="1566"/>
                    <a:pt x="120" y="1567"/>
                    <a:pt x="120" y="1567"/>
                  </a:cubicBezTo>
                  <a:cubicBezTo>
                    <a:pt x="120" y="1567"/>
                    <a:pt x="184" y="1496"/>
                    <a:pt x="205" y="1461"/>
                  </a:cubicBezTo>
                  <a:cubicBezTo>
                    <a:pt x="227" y="1425"/>
                    <a:pt x="315" y="1346"/>
                    <a:pt x="349" y="1328"/>
                  </a:cubicBezTo>
                  <a:cubicBezTo>
                    <a:pt x="383" y="1310"/>
                    <a:pt x="471" y="1275"/>
                    <a:pt x="493" y="1244"/>
                  </a:cubicBezTo>
                  <a:cubicBezTo>
                    <a:pt x="516" y="1213"/>
                    <a:pt x="603" y="1066"/>
                    <a:pt x="648" y="1053"/>
                  </a:cubicBezTo>
                  <a:cubicBezTo>
                    <a:pt x="648" y="1053"/>
                    <a:pt x="640" y="906"/>
                    <a:pt x="726" y="872"/>
                  </a:cubicBezTo>
                  <a:cubicBezTo>
                    <a:pt x="726" y="872"/>
                    <a:pt x="773" y="853"/>
                    <a:pt x="795" y="796"/>
                  </a:cubicBezTo>
                  <a:cubicBezTo>
                    <a:pt x="818" y="740"/>
                    <a:pt x="820" y="530"/>
                    <a:pt x="844" y="496"/>
                  </a:cubicBezTo>
                  <a:cubicBezTo>
                    <a:pt x="844" y="496"/>
                    <a:pt x="837" y="470"/>
                    <a:pt x="842" y="463"/>
                  </a:cubicBezTo>
                  <a:cubicBezTo>
                    <a:pt x="842" y="463"/>
                    <a:pt x="727" y="457"/>
                    <a:pt x="708" y="449"/>
                  </a:cubicBezTo>
                  <a:cubicBezTo>
                    <a:pt x="708" y="449"/>
                    <a:pt x="679" y="428"/>
                    <a:pt x="666" y="465"/>
                  </a:cubicBezTo>
                  <a:cubicBezTo>
                    <a:pt x="666" y="465"/>
                    <a:pt x="621" y="578"/>
                    <a:pt x="609" y="612"/>
                  </a:cubicBezTo>
                  <a:cubicBezTo>
                    <a:pt x="609" y="612"/>
                    <a:pt x="606" y="674"/>
                    <a:pt x="611" y="693"/>
                  </a:cubicBezTo>
                  <a:cubicBezTo>
                    <a:pt x="616" y="712"/>
                    <a:pt x="626" y="745"/>
                    <a:pt x="635" y="754"/>
                  </a:cubicBezTo>
                  <a:cubicBezTo>
                    <a:pt x="645" y="764"/>
                    <a:pt x="655" y="782"/>
                    <a:pt x="642" y="783"/>
                  </a:cubicBezTo>
                  <a:cubicBezTo>
                    <a:pt x="642" y="783"/>
                    <a:pt x="613" y="777"/>
                    <a:pt x="606" y="758"/>
                  </a:cubicBezTo>
                  <a:cubicBezTo>
                    <a:pt x="606" y="758"/>
                    <a:pt x="601" y="729"/>
                    <a:pt x="579" y="761"/>
                  </a:cubicBezTo>
                  <a:cubicBezTo>
                    <a:pt x="579" y="761"/>
                    <a:pt x="498" y="908"/>
                    <a:pt x="503" y="848"/>
                  </a:cubicBezTo>
                  <a:cubicBezTo>
                    <a:pt x="503" y="848"/>
                    <a:pt x="469" y="887"/>
                    <a:pt x="485" y="842"/>
                  </a:cubicBezTo>
                  <a:cubicBezTo>
                    <a:pt x="485" y="842"/>
                    <a:pt x="459" y="848"/>
                    <a:pt x="475" y="817"/>
                  </a:cubicBezTo>
                  <a:cubicBezTo>
                    <a:pt x="475" y="817"/>
                    <a:pt x="521" y="730"/>
                    <a:pt x="492" y="758"/>
                  </a:cubicBezTo>
                  <a:cubicBezTo>
                    <a:pt x="466" y="785"/>
                    <a:pt x="466" y="785"/>
                    <a:pt x="466" y="785"/>
                  </a:cubicBezTo>
                  <a:cubicBezTo>
                    <a:pt x="466" y="785"/>
                    <a:pt x="438" y="801"/>
                    <a:pt x="456" y="774"/>
                  </a:cubicBezTo>
                  <a:cubicBezTo>
                    <a:pt x="456" y="774"/>
                    <a:pt x="487" y="740"/>
                    <a:pt x="496" y="719"/>
                  </a:cubicBezTo>
                  <a:cubicBezTo>
                    <a:pt x="506" y="698"/>
                    <a:pt x="521" y="677"/>
                    <a:pt x="535" y="661"/>
                  </a:cubicBezTo>
                  <a:cubicBezTo>
                    <a:pt x="550" y="644"/>
                    <a:pt x="546" y="598"/>
                    <a:pt x="548" y="580"/>
                  </a:cubicBezTo>
                  <a:cubicBezTo>
                    <a:pt x="550" y="562"/>
                    <a:pt x="567" y="389"/>
                    <a:pt x="611" y="370"/>
                  </a:cubicBezTo>
                  <a:cubicBezTo>
                    <a:pt x="655" y="350"/>
                    <a:pt x="684" y="347"/>
                    <a:pt x="708" y="339"/>
                  </a:cubicBezTo>
                  <a:cubicBezTo>
                    <a:pt x="732" y="331"/>
                    <a:pt x="858" y="315"/>
                    <a:pt x="897" y="326"/>
                  </a:cubicBezTo>
                  <a:cubicBezTo>
                    <a:pt x="897" y="326"/>
                    <a:pt x="962" y="328"/>
                    <a:pt x="971" y="321"/>
                  </a:cubicBez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792758" y="2340784"/>
            <a:ext cx="4561043" cy="846266"/>
            <a:chOff x="6792758" y="2340784"/>
            <a:chExt cx="4561043" cy="846266"/>
          </a:xfrm>
        </p:grpSpPr>
        <p:sp>
          <p:nvSpPr>
            <p:cNvPr id="45" name="Freeform 67"/>
            <p:cNvSpPr>
              <a:spLocks/>
            </p:cNvSpPr>
            <p:nvPr/>
          </p:nvSpPr>
          <p:spPr bwMode="auto">
            <a:xfrm>
              <a:off x="6792758" y="2340784"/>
              <a:ext cx="1489394" cy="283978"/>
            </a:xfrm>
            <a:custGeom>
              <a:avLst/>
              <a:gdLst>
                <a:gd name="T0" fmla="*/ 1500 w 1500"/>
                <a:gd name="T1" fmla="*/ 286 h 286"/>
                <a:gd name="T2" fmla="*/ 712 w 1500"/>
                <a:gd name="T3" fmla="*/ 286 h 286"/>
                <a:gd name="T4" fmla="*/ 123 w 1500"/>
                <a:gd name="T5" fmla="*/ 286 h 286"/>
                <a:gd name="T6" fmla="*/ 123 w 1500"/>
                <a:gd name="T7" fmla="*/ 0 h 286"/>
                <a:gd name="T8" fmla="*/ 0 w 1500"/>
                <a:gd name="T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0" h="286">
                  <a:moveTo>
                    <a:pt x="1500" y="286"/>
                  </a:moveTo>
                  <a:lnTo>
                    <a:pt x="712" y="286"/>
                  </a:lnTo>
                  <a:lnTo>
                    <a:pt x="123" y="286"/>
                  </a:lnTo>
                  <a:lnTo>
                    <a:pt x="123" y="0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8388252" y="2340784"/>
              <a:ext cx="2965549" cy="846266"/>
              <a:chOff x="7904776" y="2332967"/>
              <a:chExt cx="2965549" cy="846266"/>
            </a:xfrm>
          </p:grpSpPr>
          <p:sp>
            <p:nvSpPr>
              <p:cNvPr id="87" name="TextBox 86"/>
              <p:cNvSpPr txBox="1"/>
              <p:nvPr/>
            </p:nvSpPr>
            <p:spPr>
              <a:xfrm>
                <a:off x="7904777" y="2643702"/>
                <a:ext cx="2965548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88" name="Title 4"/>
              <p:cNvSpPr txBox="1">
                <a:spLocks/>
              </p:cNvSpPr>
              <p:nvPr/>
            </p:nvSpPr>
            <p:spPr>
              <a:xfrm>
                <a:off x="7904776" y="2332967"/>
                <a:ext cx="296554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1"/>
                    </a:solidFill>
                  </a:rPr>
                  <a:t>Option 01</a:t>
                </a:r>
                <a:endParaRPr lang="en-US" sz="2000" dirty="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6426368" y="3672302"/>
            <a:ext cx="4696205" cy="923134"/>
            <a:chOff x="6426368" y="3672302"/>
            <a:chExt cx="4696205" cy="923134"/>
          </a:xfrm>
        </p:grpSpPr>
        <p:sp>
          <p:nvSpPr>
            <p:cNvPr id="47" name="Freeform 69"/>
            <p:cNvSpPr>
              <a:spLocks/>
            </p:cNvSpPr>
            <p:nvPr/>
          </p:nvSpPr>
          <p:spPr bwMode="auto">
            <a:xfrm>
              <a:off x="6426368" y="3672302"/>
              <a:ext cx="1609538" cy="385256"/>
            </a:xfrm>
            <a:custGeom>
              <a:avLst/>
              <a:gdLst>
                <a:gd name="T0" fmla="*/ 1621 w 1621"/>
                <a:gd name="T1" fmla="*/ 388 h 388"/>
                <a:gd name="T2" fmla="*/ 833 w 1621"/>
                <a:gd name="T3" fmla="*/ 388 h 388"/>
                <a:gd name="T4" fmla="*/ 0 w 1621"/>
                <a:gd name="T5" fmla="*/ 388 h 388"/>
                <a:gd name="T6" fmla="*/ 0 w 1621"/>
                <a:gd name="T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1" h="388">
                  <a:moveTo>
                    <a:pt x="1621" y="388"/>
                  </a:moveTo>
                  <a:lnTo>
                    <a:pt x="833" y="388"/>
                  </a:lnTo>
                  <a:lnTo>
                    <a:pt x="0" y="388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8157024" y="3749170"/>
              <a:ext cx="2965549" cy="846266"/>
              <a:chOff x="7904776" y="2332967"/>
              <a:chExt cx="2965549" cy="846266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7904777" y="2643702"/>
                <a:ext cx="2965548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3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91" name="Title 4"/>
              <p:cNvSpPr txBox="1">
                <a:spLocks/>
              </p:cNvSpPr>
              <p:nvPr/>
            </p:nvSpPr>
            <p:spPr>
              <a:xfrm>
                <a:off x="7904776" y="2332967"/>
                <a:ext cx="296554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3"/>
                    </a:solidFill>
                  </a:rPr>
                  <a:t>Option 03</a:t>
                </a:r>
                <a:endParaRPr lang="en-US" sz="2000" dirty="0">
                  <a:solidFill>
                    <a:schemeClr val="accent3"/>
                  </a:solidFill>
                </a:endParaRPr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6914889" y="5056445"/>
            <a:ext cx="4438911" cy="904849"/>
            <a:chOff x="6914889" y="5056445"/>
            <a:chExt cx="4438911" cy="904849"/>
          </a:xfrm>
        </p:grpSpPr>
        <p:sp>
          <p:nvSpPr>
            <p:cNvPr id="46" name="Freeform 68"/>
            <p:cNvSpPr>
              <a:spLocks/>
            </p:cNvSpPr>
            <p:nvPr/>
          </p:nvSpPr>
          <p:spPr bwMode="auto">
            <a:xfrm>
              <a:off x="6914889" y="5056445"/>
              <a:ext cx="1367263" cy="392207"/>
            </a:xfrm>
            <a:custGeom>
              <a:avLst/>
              <a:gdLst>
                <a:gd name="T0" fmla="*/ 1377 w 1377"/>
                <a:gd name="T1" fmla="*/ 395 h 395"/>
                <a:gd name="T2" fmla="*/ 589 w 1377"/>
                <a:gd name="T3" fmla="*/ 395 h 395"/>
                <a:gd name="T4" fmla="*/ 0 w 1377"/>
                <a:gd name="T5" fmla="*/ 395 h 395"/>
                <a:gd name="T6" fmla="*/ 0 w 1377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7" h="395">
                  <a:moveTo>
                    <a:pt x="1377" y="395"/>
                  </a:moveTo>
                  <a:lnTo>
                    <a:pt x="589" y="395"/>
                  </a:lnTo>
                  <a:lnTo>
                    <a:pt x="0" y="395"/>
                  </a:lnTo>
                  <a:lnTo>
                    <a:pt x="0" y="0"/>
                  </a:lnTo>
                </a:path>
              </a:pathLst>
            </a:custGeom>
            <a:noFill/>
            <a:ln w="14288" cap="flat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8388251" y="5115028"/>
              <a:ext cx="2965549" cy="846266"/>
              <a:chOff x="7904776" y="2332967"/>
              <a:chExt cx="2965549" cy="846266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7904777" y="2643702"/>
                <a:ext cx="2965548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5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5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5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5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94" name="Title 4"/>
              <p:cNvSpPr txBox="1">
                <a:spLocks/>
              </p:cNvSpPr>
              <p:nvPr/>
            </p:nvSpPr>
            <p:spPr>
              <a:xfrm>
                <a:off x="7904776" y="2332967"/>
                <a:ext cx="296554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5"/>
                    </a:solidFill>
                  </a:rPr>
                  <a:t>Option 05</a:t>
                </a:r>
                <a:endParaRPr lang="en-US" sz="2000" dirty="0"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97739" y="4172303"/>
            <a:ext cx="3696675" cy="1067865"/>
            <a:chOff x="897739" y="4172303"/>
            <a:chExt cx="3696675" cy="1067865"/>
          </a:xfrm>
        </p:grpSpPr>
        <p:sp>
          <p:nvSpPr>
            <p:cNvPr id="44" name="Freeform 66"/>
            <p:cNvSpPr>
              <a:spLocks/>
            </p:cNvSpPr>
            <p:nvPr/>
          </p:nvSpPr>
          <p:spPr bwMode="auto">
            <a:xfrm>
              <a:off x="3218214" y="4492461"/>
              <a:ext cx="1376200" cy="622567"/>
            </a:xfrm>
            <a:custGeom>
              <a:avLst/>
              <a:gdLst>
                <a:gd name="T0" fmla="*/ 0 w 1386"/>
                <a:gd name="T1" fmla="*/ 0 h 627"/>
                <a:gd name="T2" fmla="*/ 785 w 1386"/>
                <a:gd name="T3" fmla="*/ 0 h 627"/>
                <a:gd name="T4" fmla="*/ 1386 w 1386"/>
                <a:gd name="T5" fmla="*/ 0 h 627"/>
                <a:gd name="T6" fmla="*/ 1386 w 1386"/>
                <a:gd name="T7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6" h="627">
                  <a:moveTo>
                    <a:pt x="0" y="0"/>
                  </a:moveTo>
                  <a:lnTo>
                    <a:pt x="785" y="0"/>
                  </a:lnTo>
                  <a:lnTo>
                    <a:pt x="1386" y="0"/>
                  </a:lnTo>
                  <a:lnTo>
                    <a:pt x="1386" y="627"/>
                  </a:lnTo>
                </a:path>
              </a:pathLst>
            </a:custGeom>
            <a:noFill/>
            <a:ln w="14288" cap="flat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897739" y="4172303"/>
              <a:ext cx="2278435" cy="1067865"/>
              <a:chOff x="8591890" y="2332967"/>
              <a:chExt cx="2278435" cy="1067865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8591891" y="2643702"/>
                <a:ext cx="2278434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4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97" name="Title 4"/>
              <p:cNvSpPr txBox="1">
                <a:spLocks/>
              </p:cNvSpPr>
              <p:nvPr/>
            </p:nvSpPr>
            <p:spPr>
              <a:xfrm>
                <a:off x="8591890" y="2332967"/>
                <a:ext cx="2278434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4"/>
                    </a:solidFill>
                  </a:rPr>
                  <a:t>Option 04</a:t>
                </a:r>
                <a:endParaRPr lang="en-US" sz="2000" dirty="0">
                  <a:solidFill>
                    <a:schemeClr val="accent4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38200" y="2340784"/>
            <a:ext cx="4777937" cy="1067865"/>
            <a:chOff x="838200" y="2340784"/>
            <a:chExt cx="4777937" cy="1067865"/>
          </a:xfrm>
        </p:grpSpPr>
        <p:sp>
          <p:nvSpPr>
            <p:cNvPr id="43" name="Freeform 65"/>
            <p:cNvSpPr>
              <a:spLocks/>
            </p:cNvSpPr>
            <p:nvPr/>
          </p:nvSpPr>
          <p:spPr bwMode="auto">
            <a:xfrm>
              <a:off x="3548859" y="2690295"/>
              <a:ext cx="2067278" cy="49646"/>
            </a:xfrm>
            <a:custGeom>
              <a:avLst/>
              <a:gdLst>
                <a:gd name="T0" fmla="*/ 0 w 2082"/>
                <a:gd name="T1" fmla="*/ 0 h 50"/>
                <a:gd name="T2" fmla="*/ 788 w 2082"/>
                <a:gd name="T3" fmla="*/ 0 h 50"/>
                <a:gd name="T4" fmla="*/ 2082 w 2082"/>
                <a:gd name="T5" fmla="*/ 0 h 50"/>
                <a:gd name="T6" fmla="*/ 2082 w 208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2" h="50">
                  <a:moveTo>
                    <a:pt x="0" y="0"/>
                  </a:moveTo>
                  <a:lnTo>
                    <a:pt x="788" y="0"/>
                  </a:lnTo>
                  <a:lnTo>
                    <a:pt x="2082" y="0"/>
                  </a:lnTo>
                  <a:lnTo>
                    <a:pt x="2082" y="50"/>
                  </a:lnTo>
                </a:path>
              </a:pathLst>
            </a:custGeom>
            <a:noFill/>
            <a:ln w="14288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838200" y="2340784"/>
              <a:ext cx="2657609" cy="1067865"/>
              <a:chOff x="8212716" y="2332967"/>
              <a:chExt cx="2657609" cy="1067865"/>
            </a:xfrm>
          </p:grpSpPr>
          <p:sp>
            <p:nvSpPr>
              <p:cNvPr id="99" name="TextBox 98"/>
              <p:cNvSpPr txBox="1"/>
              <p:nvPr/>
            </p:nvSpPr>
            <p:spPr>
              <a:xfrm>
                <a:off x="8212717" y="2643702"/>
                <a:ext cx="2657608" cy="7571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2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printing and typesetting industry. </a:t>
                </a:r>
              </a:p>
            </p:txBody>
          </p:sp>
          <p:sp>
            <p:nvSpPr>
              <p:cNvPr id="100" name="Title 4"/>
              <p:cNvSpPr txBox="1">
                <a:spLocks/>
              </p:cNvSpPr>
              <p:nvPr/>
            </p:nvSpPr>
            <p:spPr>
              <a:xfrm>
                <a:off x="8212716" y="2332967"/>
                <a:ext cx="2657608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r"/>
                <a:r>
                  <a:rPr lang="en-US" sz="2000" dirty="0" smtClean="0">
                    <a:solidFill>
                      <a:schemeClr val="accent2"/>
                    </a:solidFill>
                  </a:rPr>
                  <a:t>Option 02</a:t>
                </a:r>
                <a:endParaRPr lang="en-US" sz="2000" dirty="0">
                  <a:solidFill>
                    <a:schemeClr val="accent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8627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5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1143" y="3577881"/>
            <a:ext cx="3558104" cy="190500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7787" y="3577881"/>
            <a:ext cx="3558104" cy="1905000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5945288" y="1654551"/>
            <a:ext cx="3558104" cy="190500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3661296" y="1654551"/>
            <a:ext cx="3558104" cy="190500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392805" y="1654551"/>
            <a:ext cx="3558104" cy="190500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7071" y="3577881"/>
            <a:ext cx="3558104" cy="1905000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241334" y="2158410"/>
            <a:ext cx="9598250" cy="2814502"/>
            <a:chOff x="59" y="1053"/>
            <a:chExt cx="7564" cy="2218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517" y="1584"/>
              <a:ext cx="2106" cy="1687"/>
            </a:xfrm>
            <a:custGeom>
              <a:avLst/>
              <a:gdLst>
                <a:gd name="T0" fmla="*/ 488 w 891"/>
                <a:gd name="T1" fmla="*/ 244 h 712"/>
                <a:gd name="T2" fmla="*/ 488 w 891"/>
                <a:gd name="T3" fmla="*/ 469 h 712"/>
                <a:gd name="T4" fmla="*/ 342 w 891"/>
                <a:gd name="T5" fmla="*/ 693 h 712"/>
                <a:gd name="T6" fmla="*/ 244 w 891"/>
                <a:gd name="T7" fmla="*/ 712 h 712"/>
                <a:gd name="T8" fmla="*/ 146 w 891"/>
                <a:gd name="T9" fmla="*/ 693 h 712"/>
                <a:gd name="T10" fmla="*/ 0 w 891"/>
                <a:gd name="T11" fmla="*/ 469 h 712"/>
                <a:gd name="T12" fmla="*/ 0 w 891"/>
                <a:gd name="T13" fmla="*/ 244 h 712"/>
                <a:gd name="T14" fmla="*/ 107 w 891"/>
                <a:gd name="T15" fmla="*/ 244 h 712"/>
                <a:gd name="T16" fmla="*/ 107 w 891"/>
                <a:gd name="T17" fmla="*/ 469 h 712"/>
                <a:gd name="T18" fmla="*/ 186 w 891"/>
                <a:gd name="T19" fmla="*/ 594 h 712"/>
                <a:gd name="T20" fmla="*/ 244 w 891"/>
                <a:gd name="T21" fmla="*/ 605 h 712"/>
                <a:gd name="T22" fmla="*/ 302 w 891"/>
                <a:gd name="T23" fmla="*/ 594 h 712"/>
                <a:gd name="T24" fmla="*/ 381 w 891"/>
                <a:gd name="T25" fmla="*/ 469 h 712"/>
                <a:gd name="T26" fmla="*/ 381 w 891"/>
                <a:gd name="T27" fmla="*/ 244 h 712"/>
                <a:gd name="T28" fmla="*/ 381 w 891"/>
                <a:gd name="T29" fmla="*/ 244 h 712"/>
                <a:gd name="T30" fmla="*/ 451 w 891"/>
                <a:gd name="T31" fmla="*/ 68 h 712"/>
                <a:gd name="T32" fmla="*/ 624 w 891"/>
                <a:gd name="T33" fmla="*/ 0 h 712"/>
                <a:gd name="T34" fmla="*/ 891 w 891"/>
                <a:gd name="T35" fmla="*/ 0 h 712"/>
                <a:gd name="T36" fmla="*/ 891 w 891"/>
                <a:gd name="T37" fmla="*/ 107 h 712"/>
                <a:gd name="T38" fmla="*/ 624 w 891"/>
                <a:gd name="T39" fmla="*/ 107 h 712"/>
                <a:gd name="T40" fmla="*/ 527 w 891"/>
                <a:gd name="T41" fmla="*/ 143 h 712"/>
                <a:gd name="T42" fmla="*/ 488 w 891"/>
                <a:gd name="T43" fmla="*/ 2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91" h="712">
                  <a:moveTo>
                    <a:pt x="488" y="244"/>
                  </a:moveTo>
                  <a:cubicBezTo>
                    <a:pt x="488" y="469"/>
                    <a:pt x="488" y="469"/>
                    <a:pt x="488" y="469"/>
                  </a:cubicBezTo>
                  <a:cubicBezTo>
                    <a:pt x="488" y="585"/>
                    <a:pt x="424" y="660"/>
                    <a:pt x="342" y="693"/>
                  </a:cubicBezTo>
                  <a:cubicBezTo>
                    <a:pt x="311" y="705"/>
                    <a:pt x="277" y="712"/>
                    <a:pt x="244" y="712"/>
                  </a:cubicBezTo>
                  <a:cubicBezTo>
                    <a:pt x="211" y="712"/>
                    <a:pt x="177" y="705"/>
                    <a:pt x="146" y="693"/>
                  </a:cubicBezTo>
                  <a:cubicBezTo>
                    <a:pt x="64" y="660"/>
                    <a:pt x="0" y="585"/>
                    <a:pt x="0" y="469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07" y="244"/>
                    <a:pt x="107" y="244"/>
                    <a:pt x="107" y="244"/>
                  </a:cubicBezTo>
                  <a:cubicBezTo>
                    <a:pt x="107" y="469"/>
                    <a:pt x="107" y="469"/>
                    <a:pt x="107" y="469"/>
                  </a:cubicBezTo>
                  <a:cubicBezTo>
                    <a:pt x="107" y="535"/>
                    <a:pt x="142" y="576"/>
                    <a:pt x="186" y="594"/>
                  </a:cubicBezTo>
                  <a:cubicBezTo>
                    <a:pt x="204" y="601"/>
                    <a:pt x="224" y="605"/>
                    <a:pt x="244" y="605"/>
                  </a:cubicBezTo>
                  <a:cubicBezTo>
                    <a:pt x="264" y="605"/>
                    <a:pt x="284" y="601"/>
                    <a:pt x="302" y="594"/>
                  </a:cubicBezTo>
                  <a:cubicBezTo>
                    <a:pt x="346" y="576"/>
                    <a:pt x="381" y="535"/>
                    <a:pt x="381" y="469"/>
                  </a:cubicBezTo>
                  <a:cubicBezTo>
                    <a:pt x="381" y="244"/>
                    <a:pt x="381" y="244"/>
                    <a:pt x="381" y="244"/>
                  </a:cubicBezTo>
                  <a:cubicBezTo>
                    <a:pt x="381" y="244"/>
                    <a:pt x="381" y="244"/>
                    <a:pt x="381" y="244"/>
                  </a:cubicBezTo>
                  <a:cubicBezTo>
                    <a:pt x="381" y="179"/>
                    <a:pt x="404" y="115"/>
                    <a:pt x="451" y="68"/>
                  </a:cubicBezTo>
                  <a:cubicBezTo>
                    <a:pt x="492" y="27"/>
                    <a:pt x="550" y="0"/>
                    <a:pt x="624" y="0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891" y="107"/>
                    <a:pt x="891" y="107"/>
                    <a:pt x="891" y="107"/>
                  </a:cubicBezTo>
                  <a:cubicBezTo>
                    <a:pt x="624" y="107"/>
                    <a:pt x="624" y="107"/>
                    <a:pt x="624" y="107"/>
                  </a:cubicBezTo>
                  <a:cubicBezTo>
                    <a:pt x="581" y="107"/>
                    <a:pt x="548" y="121"/>
                    <a:pt x="527" y="143"/>
                  </a:cubicBezTo>
                  <a:cubicBezTo>
                    <a:pt x="501" y="169"/>
                    <a:pt x="488" y="206"/>
                    <a:pt x="488" y="244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9" y="1053"/>
              <a:ext cx="2107" cy="1688"/>
            </a:xfrm>
            <a:custGeom>
              <a:avLst/>
              <a:gdLst>
                <a:gd name="T0" fmla="*/ 510 w 891"/>
                <a:gd name="T1" fmla="*/ 468 h 712"/>
                <a:gd name="T2" fmla="*/ 440 w 891"/>
                <a:gd name="T3" fmla="*/ 644 h 712"/>
                <a:gd name="T4" fmla="*/ 267 w 891"/>
                <a:gd name="T5" fmla="*/ 712 h 712"/>
                <a:gd name="T6" fmla="*/ 0 w 891"/>
                <a:gd name="T7" fmla="*/ 712 h 712"/>
                <a:gd name="T8" fmla="*/ 0 w 891"/>
                <a:gd name="T9" fmla="*/ 605 h 712"/>
                <a:gd name="T10" fmla="*/ 267 w 891"/>
                <a:gd name="T11" fmla="*/ 605 h 712"/>
                <a:gd name="T12" fmla="*/ 364 w 891"/>
                <a:gd name="T13" fmla="*/ 569 h 712"/>
                <a:gd name="T14" fmla="*/ 403 w 891"/>
                <a:gd name="T15" fmla="*/ 468 h 712"/>
                <a:gd name="T16" fmla="*/ 403 w 891"/>
                <a:gd name="T17" fmla="*/ 242 h 712"/>
                <a:gd name="T18" fmla="*/ 549 w 891"/>
                <a:gd name="T19" fmla="*/ 19 h 712"/>
                <a:gd name="T20" fmla="*/ 647 w 891"/>
                <a:gd name="T21" fmla="*/ 0 h 712"/>
                <a:gd name="T22" fmla="*/ 744 w 891"/>
                <a:gd name="T23" fmla="*/ 19 h 712"/>
                <a:gd name="T24" fmla="*/ 891 w 891"/>
                <a:gd name="T25" fmla="*/ 242 h 712"/>
                <a:gd name="T26" fmla="*/ 891 w 891"/>
                <a:gd name="T27" fmla="*/ 468 h 712"/>
                <a:gd name="T28" fmla="*/ 784 w 891"/>
                <a:gd name="T29" fmla="*/ 468 h 712"/>
                <a:gd name="T30" fmla="*/ 784 w 891"/>
                <a:gd name="T31" fmla="*/ 242 h 712"/>
                <a:gd name="T32" fmla="*/ 705 w 891"/>
                <a:gd name="T33" fmla="*/ 118 h 712"/>
                <a:gd name="T34" fmla="*/ 647 w 891"/>
                <a:gd name="T35" fmla="*/ 107 h 712"/>
                <a:gd name="T36" fmla="*/ 589 w 891"/>
                <a:gd name="T37" fmla="*/ 118 h 712"/>
                <a:gd name="T38" fmla="*/ 510 w 891"/>
                <a:gd name="T39" fmla="*/ 242 h 712"/>
                <a:gd name="T40" fmla="*/ 510 w 891"/>
                <a:gd name="T41" fmla="*/ 468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1" h="712">
                  <a:moveTo>
                    <a:pt x="510" y="468"/>
                  </a:moveTo>
                  <a:cubicBezTo>
                    <a:pt x="510" y="532"/>
                    <a:pt x="486" y="597"/>
                    <a:pt x="440" y="644"/>
                  </a:cubicBezTo>
                  <a:cubicBezTo>
                    <a:pt x="399" y="685"/>
                    <a:pt x="341" y="712"/>
                    <a:pt x="267" y="712"/>
                  </a:cubicBezTo>
                  <a:cubicBezTo>
                    <a:pt x="0" y="712"/>
                    <a:pt x="0" y="712"/>
                    <a:pt x="0" y="712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267" y="605"/>
                    <a:pt x="267" y="605"/>
                    <a:pt x="267" y="605"/>
                  </a:cubicBezTo>
                  <a:cubicBezTo>
                    <a:pt x="310" y="605"/>
                    <a:pt x="342" y="590"/>
                    <a:pt x="364" y="569"/>
                  </a:cubicBezTo>
                  <a:cubicBezTo>
                    <a:pt x="390" y="543"/>
                    <a:pt x="403" y="505"/>
                    <a:pt x="403" y="468"/>
                  </a:cubicBezTo>
                  <a:cubicBezTo>
                    <a:pt x="403" y="242"/>
                    <a:pt x="403" y="242"/>
                    <a:pt x="403" y="242"/>
                  </a:cubicBezTo>
                  <a:cubicBezTo>
                    <a:pt x="403" y="126"/>
                    <a:pt x="467" y="52"/>
                    <a:pt x="549" y="19"/>
                  </a:cubicBezTo>
                  <a:cubicBezTo>
                    <a:pt x="580" y="6"/>
                    <a:pt x="613" y="0"/>
                    <a:pt x="647" y="0"/>
                  </a:cubicBezTo>
                  <a:cubicBezTo>
                    <a:pt x="680" y="0"/>
                    <a:pt x="713" y="6"/>
                    <a:pt x="744" y="19"/>
                  </a:cubicBezTo>
                  <a:cubicBezTo>
                    <a:pt x="827" y="52"/>
                    <a:pt x="891" y="126"/>
                    <a:pt x="891" y="242"/>
                  </a:cubicBezTo>
                  <a:cubicBezTo>
                    <a:pt x="891" y="468"/>
                    <a:pt x="891" y="468"/>
                    <a:pt x="891" y="468"/>
                  </a:cubicBezTo>
                  <a:cubicBezTo>
                    <a:pt x="784" y="468"/>
                    <a:pt x="784" y="468"/>
                    <a:pt x="784" y="468"/>
                  </a:cubicBezTo>
                  <a:cubicBezTo>
                    <a:pt x="784" y="242"/>
                    <a:pt x="784" y="242"/>
                    <a:pt x="784" y="242"/>
                  </a:cubicBezTo>
                  <a:cubicBezTo>
                    <a:pt x="784" y="177"/>
                    <a:pt x="749" y="135"/>
                    <a:pt x="705" y="118"/>
                  </a:cubicBezTo>
                  <a:cubicBezTo>
                    <a:pt x="687" y="110"/>
                    <a:pt x="667" y="107"/>
                    <a:pt x="647" y="107"/>
                  </a:cubicBezTo>
                  <a:cubicBezTo>
                    <a:pt x="626" y="107"/>
                    <a:pt x="607" y="110"/>
                    <a:pt x="589" y="118"/>
                  </a:cubicBezTo>
                  <a:cubicBezTo>
                    <a:pt x="544" y="135"/>
                    <a:pt x="510" y="177"/>
                    <a:pt x="510" y="242"/>
                  </a:cubicBezTo>
                  <a:lnTo>
                    <a:pt x="510" y="4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1913" y="2162"/>
              <a:ext cx="1154" cy="1109"/>
            </a:xfrm>
            <a:custGeom>
              <a:avLst/>
              <a:gdLst>
                <a:gd name="T0" fmla="*/ 488 w 488"/>
                <a:gd name="T1" fmla="*/ 0 h 468"/>
                <a:gd name="T2" fmla="*/ 488 w 488"/>
                <a:gd name="T3" fmla="*/ 225 h 468"/>
                <a:gd name="T4" fmla="*/ 342 w 488"/>
                <a:gd name="T5" fmla="*/ 449 h 468"/>
                <a:gd name="T6" fmla="*/ 244 w 488"/>
                <a:gd name="T7" fmla="*/ 468 h 468"/>
                <a:gd name="T8" fmla="*/ 146 w 488"/>
                <a:gd name="T9" fmla="*/ 449 h 468"/>
                <a:gd name="T10" fmla="*/ 0 w 488"/>
                <a:gd name="T11" fmla="*/ 225 h 468"/>
                <a:gd name="T12" fmla="*/ 0 w 488"/>
                <a:gd name="T13" fmla="*/ 0 h 468"/>
                <a:gd name="T14" fmla="*/ 107 w 488"/>
                <a:gd name="T15" fmla="*/ 0 h 468"/>
                <a:gd name="T16" fmla="*/ 107 w 488"/>
                <a:gd name="T17" fmla="*/ 225 h 468"/>
                <a:gd name="T18" fmla="*/ 186 w 488"/>
                <a:gd name="T19" fmla="*/ 350 h 468"/>
                <a:gd name="T20" fmla="*/ 244 w 488"/>
                <a:gd name="T21" fmla="*/ 361 h 468"/>
                <a:gd name="T22" fmla="*/ 302 w 488"/>
                <a:gd name="T23" fmla="*/ 350 h 468"/>
                <a:gd name="T24" fmla="*/ 381 w 488"/>
                <a:gd name="T25" fmla="*/ 225 h 468"/>
                <a:gd name="T26" fmla="*/ 381 w 488"/>
                <a:gd name="T27" fmla="*/ 0 h 468"/>
                <a:gd name="T28" fmla="*/ 488 w 488"/>
                <a:gd name="T29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488" y="0"/>
                  </a:moveTo>
                  <a:cubicBezTo>
                    <a:pt x="488" y="225"/>
                    <a:pt x="488" y="225"/>
                    <a:pt x="488" y="225"/>
                  </a:cubicBezTo>
                  <a:cubicBezTo>
                    <a:pt x="488" y="341"/>
                    <a:pt x="424" y="416"/>
                    <a:pt x="342" y="449"/>
                  </a:cubicBezTo>
                  <a:cubicBezTo>
                    <a:pt x="310" y="461"/>
                    <a:pt x="277" y="468"/>
                    <a:pt x="244" y="468"/>
                  </a:cubicBezTo>
                  <a:cubicBezTo>
                    <a:pt x="211" y="468"/>
                    <a:pt x="177" y="461"/>
                    <a:pt x="146" y="449"/>
                  </a:cubicBezTo>
                  <a:cubicBezTo>
                    <a:pt x="64" y="416"/>
                    <a:pt x="0" y="341"/>
                    <a:pt x="0" y="2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7" y="291"/>
                    <a:pt x="141" y="332"/>
                    <a:pt x="186" y="350"/>
                  </a:cubicBezTo>
                  <a:cubicBezTo>
                    <a:pt x="204" y="357"/>
                    <a:pt x="224" y="361"/>
                    <a:pt x="244" y="361"/>
                  </a:cubicBezTo>
                  <a:cubicBezTo>
                    <a:pt x="264" y="361"/>
                    <a:pt x="284" y="357"/>
                    <a:pt x="302" y="350"/>
                  </a:cubicBezTo>
                  <a:cubicBezTo>
                    <a:pt x="346" y="332"/>
                    <a:pt x="381" y="291"/>
                    <a:pt x="381" y="225"/>
                  </a:cubicBezTo>
                  <a:cubicBezTo>
                    <a:pt x="381" y="0"/>
                    <a:pt x="381" y="0"/>
                    <a:pt x="381" y="0"/>
                  </a:cubicBezTo>
                  <a:lnTo>
                    <a:pt x="488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814" y="1053"/>
              <a:ext cx="1154" cy="1109"/>
            </a:xfrm>
            <a:custGeom>
              <a:avLst/>
              <a:gdLst>
                <a:gd name="T0" fmla="*/ 0 w 488"/>
                <a:gd name="T1" fmla="*/ 468 h 468"/>
                <a:gd name="T2" fmla="*/ 0 w 488"/>
                <a:gd name="T3" fmla="*/ 242 h 468"/>
                <a:gd name="T4" fmla="*/ 146 w 488"/>
                <a:gd name="T5" fmla="*/ 19 h 468"/>
                <a:gd name="T6" fmla="*/ 244 w 488"/>
                <a:gd name="T7" fmla="*/ 0 h 468"/>
                <a:gd name="T8" fmla="*/ 342 w 488"/>
                <a:gd name="T9" fmla="*/ 19 h 468"/>
                <a:gd name="T10" fmla="*/ 488 w 488"/>
                <a:gd name="T11" fmla="*/ 242 h 468"/>
                <a:gd name="T12" fmla="*/ 488 w 488"/>
                <a:gd name="T13" fmla="*/ 468 h 468"/>
                <a:gd name="T14" fmla="*/ 381 w 488"/>
                <a:gd name="T15" fmla="*/ 468 h 468"/>
                <a:gd name="T16" fmla="*/ 381 w 488"/>
                <a:gd name="T17" fmla="*/ 242 h 468"/>
                <a:gd name="T18" fmla="*/ 302 w 488"/>
                <a:gd name="T19" fmla="*/ 118 h 468"/>
                <a:gd name="T20" fmla="*/ 244 w 488"/>
                <a:gd name="T21" fmla="*/ 107 h 468"/>
                <a:gd name="T22" fmla="*/ 186 w 488"/>
                <a:gd name="T23" fmla="*/ 118 h 468"/>
                <a:gd name="T24" fmla="*/ 107 w 488"/>
                <a:gd name="T25" fmla="*/ 242 h 468"/>
                <a:gd name="T26" fmla="*/ 107 w 488"/>
                <a:gd name="T27" fmla="*/ 468 h 468"/>
                <a:gd name="T28" fmla="*/ 0 w 488"/>
                <a:gd name="T2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0" y="468"/>
                  </a:moveTo>
                  <a:cubicBezTo>
                    <a:pt x="0" y="242"/>
                    <a:pt x="0" y="242"/>
                    <a:pt x="0" y="242"/>
                  </a:cubicBezTo>
                  <a:cubicBezTo>
                    <a:pt x="0" y="126"/>
                    <a:pt x="64" y="52"/>
                    <a:pt x="146" y="19"/>
                  </a:cubicBezTo>
                  <a:cubicBezTo>
                    <a:pt x="177" y="6"/>
                    <a:pt x="211" y="0"/>
                    <a:pt x="244" y="0"/>
                  </a:cubicBezTo>
                  <a:cubicBezTo>
                    <a:pt x="277" y="0"/>
                    <a:pt x="310" y="6"/>
                    <a:pt x="342" y="19"/>
                  </a:cubicBezTo>
                  <a:cubicBezTo>
                    <a:pt x="424" y="52"/>
                    <a:pt x="488" y="126"/>
                    <a:pt x="488" y="242"/>
                  </a:cubicBezTo>
                  <a:cubicBezTo>
                    <a:pt x="488" y="468"/>
                    <a:pt x="488" y="468"/>
                    <a:pt x="488" y="468"/>
                  </a:cubicBezTo>
                  <a:cubicBezTo>
                    <a:pt x="381" y="468"/>
                    <a:pt x="381" y="468"/>
                    <a:pt x="381" y="468"/>
                  </a:cubicBezTo>
                  <a:cubicBezTo>
                    <a:pt x="381" y="242"/>
                    <a:pt x="381" y="242"/>
                    <a:pt x="381" y="242"/>
                  </a:cubicBezTo>
                  <a:cubicBezTo>
                    <a:pt x="381" y="177"/>
                    <a:pt x="346" y="135"/>
                    <a:pt x="302" y="118"/>
                  </a:cubicBezTo>
                  <a:cubicBezTo>
                    <a:pt x="284" y="110"/>
                    <a:pt x="264" y="107"/>
                    <a:pt x="244" y="107"/>
                  </a:cubicBezTo>
                  <a:cubicBezTo>
                    <a:pt x="224" y="107"/>
                    <a:pt x="204" y="110"/>
                    <a:pt x="186" y="118"/>
                  </a:cubicBezTo>
                  <a:cubicBezTo>
                    <a:pt x="141" y="135"/>
                    <a:pt x="107" y="177"/>
                    <a:pt x="107" y="242"/>
                  </a:cubicBezTo>
                  <a:cubicBezTo>
                    <a:pt x="107" y="468"/>
                    <a:pt x="107" y="468"/>
                    <a:pt x="107" y="468"/>
                  </a:cubicBezTo>
                  <a:lnTo>
                    <a:pt x="0" y="46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715" y="2162"/>
              <a:ext cx="1154" cy="1109"/>
            </a:xfrm>
            <a:custGeom>
              <a:avLst/>
              <a:gdLst>
                <a:gd name="T0" fmla="*/ 488 w 488"/>
                <a:gd name="T1" fmla="*/ 0 h 468"/>
                <a:gd name="T2" fmla="*/ 488 w 488"/>
                <a:gd name="T3" fmla="*/ 225 h 468"/>
                <a:gd name="T4" fmla="*/ 342 w 488"/>
                <a:gd name="T5" fmla="*/ 449 h 468"/>
                <a:gd name="T6" fmla="*/ 244 w 488"/>
                <a:gd name="T7" fmla="*/ 468 h 468"/>
                <a:gd name="T8" fmla="*/ 146 w 488"/>
                <a:gd name="T9" fmla="*/ 449 h 468"/>
                <a:gd name="T10" fmla="*/ 0 w 488"/>
                <a:gd name="T11" fmla="*/ 225 h 468"/>
                <a:gd name="T12" fmla="*/ 0 w 488"/>
                <a:gd name="T13" fmla="*/ 0 h 468"/>
                <a:gd name="T14" fmla="*/ 107 w 488"/>
                <a:gd name="T15" fmla="*/ 0 h 468"/>
                <a:gd name="T16" fmla="*/ 107 w 488"/>
                <a:gd name="T17" fmla="*/ 225 h 468"/>
                <a:gd name="T18" fmla="*/ 186 w 488"/>
                <a:gd name="T19" fmla="*/ 350 h 468"/>
                <a:gd name="T20" fmla="*/ 244 w 488"/>
                <a:gd name="T21" fmla="*/ 361 h 468"/>
                <a:gd name="T22" fmla="*/ 302 w 488"/>
                <a:gd name="T23" fmla="*/ 350 h 468"/>
                <a:gd name="T24" fmla="*/ 381 w 488"/>
                <a:gd name="T25" fmla="*/ 225 h 468"/>
                <a:gd name="T26" fmla="*/ 381 w 488"/>
                <a:gd name="T27" fmla="*/ 0 h 468"/>
                <a:gd name="T28" fmla="*/ 488 w 488"/>
                <a:gd name="T29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488" y="0"/>
                  </a:moveTo>
                  <a:cubicBezTo>
                    <a:pt x="488" y="225"/>
                    <a:pt x="488" y="225"/>
                    <a:pt x="488" y="225"/>
                  </a:cubicBezTo>
                  <a:cubicBezTo>
                    <a:pt x="488" y="341"/>
                    <a:pt x="424" y="416"/>
                    <a:pt x="342" y="449"/>
                  </a:cubicBezTo>
                  <a:cubicBezTo>
                    <a:pt x="311" y="461"/>
                    <a:pt x="277" y="468"/>
                    <a:pt x="244" y="468"/>
                  </a:cubicBezTo>
                  <a:cubicBezTo>
                    <a:pt x="211" y="468"/>
                    <a:pt x="177" y="461"/>
                    <a:pt x="146" y="449"/>
                  </a:cubicBezTo>
                  <a:cubicBezTo>
                    <a:pt x="64" y="416"/>
                    <a:pt x="0" y="341"/>
                    <a:pt x="0" y="2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7" y="291"/>
                    <a:pt x="141" y="332"/>
                    <a:pt x="186" y="350"/>
                  </a:cubicBezTo>
                  <a:cubicBezTo>
                    <a:pt x="204" y="357"/>
                    <a:pt x="224" y="361"/>
                    <a:pt x="244" y="361"/>
                  </a:cubicBezTo>
                  <a:cubicBezTo>
                    <a:pt x="264" y="361"/>
                    <a:pt x="284" y="357"/>
                    <a:pt x="302" y="350"/>
                  </a:cubicBezTo>
                  <a:cubicBezTo>
                    <a:pt x="346" y="332"/>
                    <a:pt x="381" y="291"/>
                    <a:pt x="381" y="225"/>
                  </a:cubicBezTo>
                  <a:cubicBezTo>
                    <a:pt x="381" y="0"/>
                    <a:pt x="381" y="0"/>
                    <a:pt x="381" y="0"/>
                  </a:cubicBezTo>
                  <a:lnTo>
                    <a:pt x="48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616" y="1053"/>
              <a:ext cx="1154" cy="1109"/>
            </a:xfrm>
            <a:custGeom>
              <a:avLst/>
              <a:gdLst>
                <a:gd name="T0" fmla="*/ 0 w 488"/>
                <a:gd name="T1" fmla="*/ 468 h 468"/>
                <a:gd name="T2" fmla="*/ 0 w 488"/>
                <a:gd name="T3" fmla="*/ 242 h 468"/>
                <a:gd name="T4" fmla="*/ 146 w 488"/>
                <a:gd name="T5" fmla="*/ 19 h 468"/>
                <a:gd name="T6" fmla="*/ 244 w 488"/>
                <a:gd name="T7" fmla="*/ 0 h 468"/>
                <a:gd name="T8" fmla="*/ 342 w 488"/>
                <a:gd name="T9" fmla="*/ 19 h 468"/>
                <a:gd name="T10" fmla="*/ 488 w 488"/>
                <a:gd name="T11" fmla="*/ 242 h 468"/>
                <a:gd name="T12" fmla="*/ 488 w 488"/>
                <a:gd name="T13" fmla="*/ 468 h 468"/>
                <a:gd name="T14" fmla="*/ 381 w 488"/>
                <a:gd name="T15" fmla="*/ 468 h 468"/>
                <a:gd name="T16" fmla="*/ 381 w 488"/>
                <a:gd name="T17" fmla="*/ 242 h 468"/>
                <a:gd name="T18" fmla="*/ 302 w 488"/>
                <a:gd name="T19" fmla="*/ 118 h 468"/>
                <a:gd name="T20" fmla="*/ 244 w 488"/>
                <a:gd name="T21" fmla="*/ 107 h 468"/>
                <a:gd name="T22" fmla="*/ 186 w 488"/>
                <a:gd name="T23" fmla="*/ 118 h 468"/>
                <a:gd name="T24" fmla="*/ 107 w 488"/>
                <a:gd name="T25" fmla="*/ 242 h 468"/>
                <a:gd name="T26" fmla="*/ 107 w 488"/>
                <a:gd name="T27" fmla="*/ 468 h 468"/>
                <a:gd name="T28" fmla="*/ 0 w 488"/>
                <a:gd name="T2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8" h="468">
                  <a:moveTo>
                    <a:pt x="0" y="468"/>
                  </a:moveTo>
                  <a:cubicBezTo>
                    <a:pt x="0" y="242"/>
                    <a:pt x="0" y="242"/>
                    <a:pt x="0" y="242"/>
                  </a:cubicBezTo>
                  <a:cubicBezTo>
                    <a:pt x="0" y="126"/>
                    <a:pt x="64" y="52"/>
                    <a:pt x="146" y="19"/>
                  </a:cubicBezTo>
                  <a:cubicBezTo>
                    <a:pt x="177" y="6"/>
                    <a:pt x="211" y="0"/>
                    <a:pt x="244" y="0"/>
                  </a:cubicBezTo>
                  <a:cubicBezTo>
                    <a:pt x="277" y="0"/>
                    <a:pt x="311" y="6"/>
                    <a:pt x="342" y="19"/>
                  </a:cubicBezTo>
                  <a:cubicBezTo>
                    <a:pt x="424" y="52"/>
                    <a:pt x="488" y="126"/>
                    <a:pt x="488" y="242"/>
                  </a:cubicBezTo>
                  <a:cubicBezTo>
                    <a:pt x="488" y="468"/>
                    <a:pt x="488" y="468"/>
                    <a:pt x="488" y="468"/>
                  </a:cubicBezTo>
                  <a:cubicBezTo>
                    <a:pt x="381" y="468"/>
                    <a:pt x="381" y="468"/>
                    <a:pt x="381" y="468"/>
                  </a:cubicBezTo>
                  <a:cubicBezTo>
                    <a:pt x="381" y="242"/>
                    <a:pt x="381" y="242"/>
                    <a:pt x="381" y="242"/>
                  </a:cubicBezTo>
                  <a:cubicBezTo>
                    <a:pt x="381" y="177"/>
                    <a:pt x="346" y="135"/>
                    <a:pt x="302" y="118"/>
                  </a:cubicBezTo>
                  <a:cubicBezTo>
                    <a:pt x="284" y="110"/>
                    <a:pt x="264" y="107"/>
                    <a:pt x="244" y="107"/>
                  </a:cubicBezTo>
                  <a:cubicBezTo>
                    <a:pt x="224" y="107"/>
                    <a:pt x="204" y="110"/>
                    <a:pt x="186" y="118"/>
                  </a:cubicBezTo>
                  <a:cubicBezTo>
                    <a:pt x="142" y="135"/>
                    <a:pt x="107" y="177"/>
                    <a:pt x="107" y="242"/>
                  </a:cubicBezTo>
                  <a:cubicBezTo>
                    <a:pt x="107" y="468"/>
                    <a:pt x="107" y="468"/>
                    <a:pt x="107" y="468"/>
                  </a:cubicBezTo>
                  <a:lnTo>
                    <a:pt x="0" y="46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Rectangle 15"/>
          <p:cNvSpPr/>
          <p:nvPr/>
        </p:nvSpPr>
        <p:spPr>
          <a:xfrm>
            <a:off x="1" y="3976577"/>
            <a:ext cx="1241334" cy="32379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smtClean="0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822710" y="2832215"/>
            <a:ext cx="1369289" cy="323798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smtClean="0">
              <a:solidFill>
                <a:schemeClr val="tx1"/>
              </a:solidFill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18" name="Oval 11"/>
          <p:cNvSpPr>
            <a:spLocks noChangeArrowheads="1"/>
          </p:cNvSpPr>
          <p:nvPr/>
        </p:nvSpPr>
        <p:spPr bwMode="auto">
          <a:xfrm>
            <a:off x="2681579" y="2396970"/>
            <a:ext cx="1002461" cy="1003729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tx2"/>
                </a:solidFill>
                <a:latin typeface="linea-basic-10" charset="0"/>
                <a:ea typeface="linea-basic-10" charset="0"/>
                <a:cs typeface="linea-basic-10" charset="0"/>
              </a:rPr>
              <a:t>V</a:t>
            </a:r>
            <a:endParaRPr lang="en-US" sz="4000" dirty="0">
              <a:solidFill>
                <a:schemeClr val="tx2"/>
              </a:solidFill>
            </a:endParaRPr>
          </a:p>
        </p:txBody>
      </p:sp>
      <p:sp>
        <p:nvSpPr>
          <p:cNvPr id="19" name="Oval 13"/>
          <p:cNvSpPr>
            <a:spLocks noChangeArrowheads="1"/>
          </p:cNvSpPr>
          <p:nvPr/>
        </p:nvSpPr>
        <p:spPr bwMode="auto">
          <a:xfrm>
            <a:off x="3816010" y="3738236"/>
            <a:ext cx="1002461" cy="1003729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tx2"/>
                </a:solidFill>
                <a:latin typeface="linea-basic-10" charset="0"/>
                <a:ea typeface="linea-basic-10" charset="0"/>
                <a:cs typeface="linea-basic-10" charset="0"/>
              </a:rPr>
              <a:t>B</a:t>
            </a:r>
            <a:endParaRPr lang="en-US" sz="4000" dirty="0">
              <a:solidFill>
                <a:schemeClr val="tx2"/>
              </a:solidFill>
            </a:endParaRPr>
          </a:p>
        </p:txBody>
      </p:sp>
      <p:sp>
        <p:nvSpPr>
          <p:cNvPr id="20" name="Oval 15"/>
          <p:cNvSpPr>
            <a:spLocks noChangeArrowheads="1"/>
          </p:cNvSpPr>
          <p:nvPr/>
        </p:nvSpPr>
        <p:spPr bwMode="auto">
          <a:xfrm>
            <a:off x="4959323" y="2390625"/>
            <a:ext cx="1002461" cy="1003729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tx2"/>
                </a:solidFill>
                <a:latin typeface="linea-basic-10" charset="0"/>
                <a:ea typeface="linea-basic-10" charset="0"/>
                <a:cs typeface="linea-basic-10" charset="0"/>
              </a:rPr>
              <a:t>@</a:t>
            </a:r>
            <a:endParaRPr lang="en-US" sz="4000" dirty="0">
              <a:solidFill>
                <a:schemeClr val="tx2"/>
              </a:solidFill>
            </a:endParaRPr>
          </a:p>
        </p:txBody>
      </p:sp>
      <p:sp>
        <p:nvSpPr>
          <p:cNvPr id="21" name="Oval 17"/>
          <p:cNvSpPr>
            <a:spLocks noChangeArrowheads="1"/>
          </p:cNvSpPr>
          <p:nvPr/>
        </p:nvSpPr>
        <p:spPr bwMode="auto">
          <a:xfrm>
            <a:off x="6105175" y="3738236"/>
            <a:ext cx="1002461" cy="100372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tx2"/>
                </a:solidFill>
                <a:latin typeface="linea-basic-10" charset="0"/>
                <a:ea typeface="linea-basic-10" charset="0"/>
                <a:cs typeface="linea-basic-10" charset="0"/>
              </a:rPr>
              <a:t>^</a:t>
            </a:r>
            <a:endParaRPr lang="en-US" sz="4000" dirty="0">
              <a:solidFill>
                <a:schemeClr val="tx2"/>
              </a:solidFill>
            </a:endParaRPr>
          </a:p>
        </p:txBody>
      </p:sp>
      <p:sp>
        <p:nvSpPr>
          <p:cNvPr id="22" name="Oval 19"/>
          <p:cNvSpPr>
            <a:spLocks noChangeArrowheads="1"/>
          </p:cNvSpPr>
          <p:nvPr/>
        </p:nvSpPr>
        <p:spPr bwMode="auto">
          <a:xfrm>
            <a:off x="7248488" y="2390625"/>
            <a:ext cx="1002461" cy="1003729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tx2"/>
                </a:solidFill>
                <a:latin typeface="linea-basic-10" charset="0"/>
                <a:ea typeface="linea-basic-10" charset="0"/>
                <a:cs typeface="linea-basic-10" charset="0"/>
              </a:rPr>
              <a:t>$</a:t>
            </a:r>
            <a:endParaRPr lang="en-US" sz="4000" dirty="0">
              <a:solidFill>
                <a:schemeClr val="tx2"/>
              </a:solidFill>
            </a:endParaRPr>
          </a:p>
        </p:txBody>
      </p:sp>
      <p:sp>
        <p:nvSpPr>
          <p:cNvPr id="23" name="Oval 21"/>
          <p:cNvSpPr>
            <a:spLocks noChangeArrowheads="1"/>
          </p:cNvSpPr>
          <p:nvPr/>
        </p:nvSpPr>
        <p:spPr bwMode="auto">
          <a:xfrm>
            <a:off x="8394340" y="3738236"/>
            <a:ext cx="1004999" cy="1003729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>
            <a:outerShdw blurRad="152400" sx="102000" sy="102000" algn="ctr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000" dirty="0" smtClean="0">
                <a:solidFill>
                  <a:schemeClr val="tx2"/>
                </a:solidFill>
                <a:latin typeface="linea-basic-10" charset="0"/>
                <a:ea typeface="linea-basic-10" charset="0"/>
                <a:cs typeface="linea-basic-10" charset="0"/>
              </a:rPr>
              <a:t>&amp;</a:t>
            </a:r>
            <a:endParaRPr lang="en-US" sz="4000" dirty="0">
              <a:solidFill>
                <a:schemeClr val="tx2"/>
              </a:solidFill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940611" y="920852"/>
            <a:ext cx="2248618" cy="1067865"/>
            <a:chOff x="7904776" y="2332967"/>
            <a:chExt cx="2248618" cy="1067865"/>
          </a:xfrm>
        </p:grpSpPr>
        <p:sp>
          <p:nvSpPr>
            <p:cNvPr id="25" name="TextBox 24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6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>
                  <a:solidFill>
                    <a:schemeClr val="accent1"/>
                  </a:solidFill>
                </a:rPr>
                <a:t>Option 01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273508" y="920852"/>
            <a:ext cx="2248618" cy="1067865"/>
            <a:chOff x="7904776" y="2332967"/>
            <a:chExt cx="2248618" cy="1067865"/>
          </a:xfrm>
        </p:grpSpPr>
        <p:sp>
          <p:nvSpPr>
            <p:cNvPr id="28" name="TextBox 27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9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>
                  <a:solidFill>
                    <a:schemeClr val="accent3"/>
                  </a:solidFill>
                </a:rPr>
                <a:t>Option 03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606405" y="920852"/>
            <a:ext cx="2248618" cy="1067865"/>
            <a:chOff x="7904776" y="2332967"/>
            <a:chExt cx="2248618" cy="1067865"/>
          </a:xfrm>
        </p:grpSpPr>
        <p:sp>
          <p:nvSpPr>
            <p:cNvPr id="31" name="TextBox 30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5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2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>
                  <a:solidFill>
                    <a:schemeClr val="accent5"/>
                  </a:solidFill>
                </a:rPr>
                <a:t>Option 05</a:t>
              </a:r>
              <a:endParaRPr lang="en-US" sz="2000" dirty="0">
                <a:solidFill>
                  <a:schemeClr val="accent5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191731" y="5112784"/>
            <a:ext cx="2248618" cy="1067865"/>
            <a:chOff x="7904776" y="2332967"/>
            <a:chExt cx="2248618" cy="1067865"/>
          </a:xfrm>
        </p:grpSpPr>
        <p:sp>
          <p:nvSpPr>
            <p:cNvPr id="34" name="TextBox 33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5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>
                  <a:solidFill>
                    <a:schemeClr val="accent2"/>
                  </a:solidFill>
                </a:rPr>
                <a:t>Option 02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524628" y="5112784"/>
            <a:ext cx="2248618" cy="1067865"/>
            <a:chOff x="7904776" y="2332967"/>
            <a:chExt cx="2248618" cy="1067865"/>
          </a:xfrm>
        </p:grpSpPr>
        <p:sp>
          <p:nvSpPr>
            <p:cNvPr id="37" name="TextBox 36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38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>
                  <a:solidFill>
                    <a:schemeClr val="accent4"/>
                  </a:solidFill>
                </a:rPr>
                <a:t>Option 04</a:t>
              </a:r>
              <a:endParaRPr lang="en-US" sz="2000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7857525" y="5112784"/>
            <a:ext cx="2248618" cy="1067865"/>
            <a:chOff x="7904776" y="2332967"/>
            <a:chExt cx="2248618" cy="1067865"/>
          </a:xfrm>
        </p:grpSpPr>
        <p:sp>
          <p:nvSpPr>
            <p:cNvPr id="40" name="TextBox 39"/>
            <p:cNvSpPr txBox="1"/>
            <p:nvPr/>
          </p:nvSpPr>
          <p:spPr>
            <a:xfrm>
              <a:off x="7904777" y="2643702"/>
              <a:ext cx="2248617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6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6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6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6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41" name="Title 4"/>
            <p:cNvSpPr txBox="1">
              <a:spLocks/>
            </p:cNvSpPr>
            <p:nvPr/>
          </p:nvSpPr>
          <p:spPr>
            <a:xfrm>
              <a:off x="7904776" y="2332967"/>
              <a:ext cx="2248617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r>
                <a:rPr lang="en-US" sz="2000" dirty="0" smtClean="0">
                  <a:solidFill>
                    <a:schemeClr val="accent6"/>
                  </a:solidFill>
                </a:rPr>
                <a:t>Option 06</a:t>
              </a:r>
              <a:endParaRPr lang="en-US" sz="2000" dirty="0">
                <a:solidFill>
                  <a:schemeClr val="accent6"/>
                </a:solidFill>
              </a:endParaRPr>
            </a:p>
          </p:txBody>
        </p:sp>
      </p:grpSp>
      <p:pic>
        <p:nvPicPr>
          <p:cNvPr id="42" name="Picture 4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-927132" y="2260590"/>
            <a:ext cx="1138782" cy="5218351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11984581" y="1122550"/>
            <a:ext cx="1138782" cy="5218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544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8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28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28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28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28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4102506" y="749921"/>
            <a:ext cx="8806414" cy="5917014"/>
            <a:chOff x="4102506" y="749921"/>
            <a:chExt cx="8806414" cy="5917014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02506" y="4761935"/>
              <a:ext cx="8806414" cy="1905000"/>
            </a:xfrm>
            <a:prstGeom prst="rect">
              <a:avLst/>
            </a:prstGeom>
          </p:spPr>
        </p:pic>
        <p:sp>
          <p:nvSpPr>
            <p:cNvPr id="3" name="Oval 34"/>
            <p:cNvSpPr>
              <a:spLocks noChangeArrowheads="1"/>
            </p:cNvSpPr>
            <p:nvPr/>
          </p:nvSpPr>
          <p:spPr bwMode="auto">
            <a:xfrm>
              <a:off x="5847242" y="749921"/>
              <a:ext cx="5316944" cy="5320051"/>
            </a:xfrm>
            <a:prstGeom prst="ellipse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Oval 35"/>
            <p:cNvSpPr>
              <a:spLocks noChangeArrowheads="1"/>
            </p:cNvSpPr>
            <p:nvPr/>
          </p:nvSpPr>
          <p:spPr bwMode="auto">
            <a:xfrm>
              <a:off x="6443535" y="1349320"/>
              <a:ext cx="4124358" cy="4124359"/>
            </a:xfrm>
            <a:prstGeom prst="ellipse">
              <a:avLst/>
            </a:pr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Oval 36"/>
            <p:cNvSpPr>
              <a:spLocks noChangeArrowheads="1"/>
            </p:cNvSpPr>
            <p:nvPr/>
          </p:nvSpPr>
          <p:spPr bwMode="auto">
            <a:xfrm>
              <a:off x="6980819" y="1886604"/>
              <a:ext cx="3049789" cy="3049790"/>
            </a:xfrm>
            <a:prstGeom prst="ellipse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Oval 37"/>
            <p:cNvSpPr>
              <a:spLocks noChangeArrowheads="1"/>
            </p:cNvSpPr>
            <p:nvPr/>
          </p:nvSpPr>
          <p:spPr bwMode="auto">
            <a:xfrm>
              <a:off x="7521210" y="2423889"/>
              <a:ext cx="1972114" cy="1975220"/>
            </a:xfrm>
            <a:prstGeom prst="ellipse">
              <a:avLst/>
            </a:pr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Oval 38"/>
            <p:cNvSpPr>
              <a:spLocks noChangeArrowheads="1"/>
            </p:cNvSpPr>
            <p:nvPr/>
          </p:nvSpPr>
          <p:spPr bwMode="auto">
            <a:xfrm>
              <a:off x="8058494" y="2961174"/>
              <a:ext cx="897545" cy="897545"/>
            </a:xfrm>
            <a:prstGeom prst="ellipse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948753">
              <a:off x="7138519" y="1718505"/>
              <a:ext cx="3866010" cy="2421537"/>
            </a:xfrm>
            <a:prstGeom prst="rect">
              <a:avLst/>
            </a:prstGeom>
          </p:spPr>
        </p:pic>
        <p:grpSp>
          <p:nvGrpSpPr>
            <p:cNvPr id="10" name="Group 9"/>
            <p:cNvGrpSpPr/>
            <p:nvPr/>
          </p:nvGrpSpPr>
          <p:grpSpPr>
            <a:xfrm>
              <a:off x="8505714" y="1280994"/>
              <a:ext cx="2164667" cy="2167773"/>
              <a:chOff x="8505714" y="1280994"/>
              <a:chExt cx="2164667" cy="2167773"/>
            </a:xfrm>
          </p:grpSpPr>
          <p:sp>
            <p:nvSpPr>
              <p:cNvPr id="8" name="Freeform 39"/>
              <p:cNvSpPr>
                <a:spLocks/>
              </p:cNvSpPr>
              <p:nvPr/>
            </p:nvSpPr>
            <p:spPr bwMode="auto">
              <a:xfrm>
                <a:off x="8505714" y="1280994"/>
                <a:ext cx="2164667" cy="2167773"/>
              </a:xfrm>
              <a:custGeom>
                <a:avLst/>
                <a:gdLst>
                  <a:gd name="T0" fmla="*/ 593 w 697"/>
                  <a:gd name="T1" fmla="*/ 254 h 698"/>
                  <a:gd name="T2" fmla="*/ 697 w 697"/>
                  <a:gd name="T3" fmla="*/ 150 h 698"/>
                  <a:gd name="T4" fmla="*/ 581 w 697"/>
                  <a:gd name="T5" fmla="*/ 119 h 698"/>
                  <a:gd name="T6" fmla="*/ 548 w 697"/>
                  <a:gd name="T7" fmla="*/ 0 h 698"/>
                  <a:gd name="T8" fmla="*/ 444 w 697"/>
                  <a:gd name="T9" fmla="*/ 105 h 698"/>
                  <a:gd name="T10" fmla="*/ 470 w 697"/>
                  <a:gd name="T11" fmla="*/ 202 h 698"/>
                  <a:gd name="T12" fmla="*/ 116 w 697"/>
                  <a:gd name="T13" fmla="*/ 555 h 698"/>
                  <a:gd name="T14" fmla="*/ 67 w 697"/>
                  <a:gd name="T15" fmla="*/ 456 h 698"/>
                  <a:gd name="T16" fmla="*/ 33 w 697"/>
                  <a:gd name="T17" fmla="*/ 577 h 698"/>
                  <a:gd name="T18" fmla="*/ 0 w 697"/>
                  <a:gd name="T19" fmla="*/ 698 h 698"/>
                  <a:gd name="T20" fmla="*/ 124 w 697"/>
                  <a:gd name="T21" fmla="*/ 667 h 698"/>
                  <a:gd name="T22" fmla="*/ 244 w 697"/>
                  <a:gd name="T23" fmla="*/ 634 h 698"/>
                  <a:gd name="T24" fmla="*/ 145 w 697"/>
                  <a:gd name="T25" fmla="*/ 584 h 698"/>
                  <a:gd name="T26" fmla="*/ 498 w 697"/>
                  <a:gd name="T27" fmla="*/ 228 h 698"/>
                  <a:gd name="T28" fmla="*/ 593 w 697"/>
                  <a:gd name="T29" fmla="*/ 254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7" h="698">
                    <a:moveTo>
                      <a:pt x="593" y="254"/>
                    </a:moveTo>
                    <a:lnTo>
                      <a:pt x="697" y="150"/>
                    </a:lnTo>
                    <a:lnTo>
                      <a:pt x="581" y="119"/>
                    </a:lnTo>
                    <a:lnTo>
                      <a:pt x="548" y="0"/>
                    </a:lnTo>
                    <a:lnTo>
                      <a:pt x="444" y="105"/>
                    </a:lnTo>
                    <a:lnTo>
                      <a:pt x="470" y="202"/>
                    </a:lnTo>
                    <a:lnTo>
                      <a:pt x="116" y="555"/>
                    </a:lnTo>
                    <a:lnTo>
                      <a:pt x="67" y="456"/>
                    </a:lnTo>
                    <a:lnTo>
                      <a:pt x="33" y="577"/>
                    </a:lnTo>
                    <a:lnTo>
                      <a:pt x="0" y="698"/>
                    </a:lnTo>
                    <a:lnTo>
                      <a:pt x="124" y="667"/>
                    </a:lnTo>
                    <a:lnTo>
                      <a:pt x="244" y="634"/>
                    </a:lnTo>
                    <a:lnTo>
                      <a:pt x="145" y="584"/>
                    </a:lnTo>
                    <a:lnTo>
                      <a:pt x="498" y="228"/>
                    </a:lnTo>
                    <a:lnTo>
                      <a:pt x="593" y="25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40"/>
              <p:cNvSpPr>
                <a:spLocks/>
              </p:cNvSpPr>
              <p:nvPr/>
            </p:nvSpPr>
            <p:spPr bwMode="auto">
              <a:xfrm>
                <a:off x="8505714" y="1280994"/>
                <a:ext cx="1804407" cy="2167773"/>
              </a:xfrm>
              <a:custGeom>
                <a:avLst/>
                <a:gdLst>
                  <a:gd name="T0" fmla="*/ 581 w 581"/>
                  <a:gd name="T1" fmla="*/ 119 h 698"/>
                  <a:gd name="T2" fmla="*/ 548 w 581"/>
                  <a:gd name="T3" fmla="*/ 0 h 698"/>
                  <a:gd name="T4" fmla="*/ 444 w 581"/>
                  <a:gd name="T5" fmla="*/ 105 h 698"/>
                  <a:gd name="T6" fmla="*/ 470 w 581"/>
                  <a:gd name="T7" fmla="*/ 202 h 698"/>
                  <a:gd name="T8" fmla="*/ 116 w 581"/>
                  <a:gd name="T9" fmla="*/ 555 h 698"/>
                  <a:gd name="T10" fmla="*/ 67 w 581"/>
                  <a:gd name="T11" fmla="*/ 456 h 698"/>
                  <a:gd name="T12" fmla="*/ 33 w 581"/>
                  <a:gd name="T13" fmla="*/ 577 h 698"/>
                  <a:gd name="T14" fmla="*/ 0 w 581"/>
                  <a:gd name="T15" fmla="*/ 698 h 698"/>
                  <a:gd name="T16" fmla="*/ 581 w 581"/>
                  <a:gd name="T17" fmla="*/ 11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1" h="698">
                    <a:moveTo>
                      <a:pt x="581" y="119"/>
                    </a:moveTo>
                    <a:lnTo>
                      <a:pt x="548" y="0"/>
                    </a:lnTo>
                    <a:lnTo>
                      <a:pt x="444" y="105"/>
                    </a:lnTo>
                    <a:lnTo>
                      <a:pt x="470" y="202"/>
                    </a:lnTo>
                    <a:lnTo>
                      <a:pt x="116" y="555"/>
                    </a:lnTo>
                    <a:lnTo>
                      <a:pt x="67" y="456"/>
                    </a:lnTo>
                    <a:lnTo>
                      <a:pt x="33" y="577"/>
                    </a:lnTo>
                    <a:lnTo>
                      <a:pt x="0" y="698"/>
                    </a:lnTo>
                    <a:lnTo>
                      <a:pt x="581" y="119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" name="TextBox 12"/>
          <p:cNvSpPr txBox="1"/>
          <p:nvPr/>
        </p:nvSpPr>
        <p:spPr>
          <a:xfrm>
            <a:off x="968399" y="351550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05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134826" y="3299325"/>
            <a:ext cx="3779465" cy="975050"/>
            <a:chOff x="1134826" y="3299325"/>
            <a:chExt cx="3779465" cy="975050"/>
          </a:xfrm>
        </p:grpSpPr>
        <p:grpSp>
          <p:nvGrpSpPr>
            <p:cNvPr id="14" name="Group 13"/>
            <p:cNvGrpSpPr/>
            <p:nvPr/>
          </p:nvGrpSpPr>
          <p:grpSpPr>
            <a:xfrm>
              <a:off x="1134826" y="3299325"/>
              <a:ext cx="975050" cy="975050"/>
              <a:chOff x="5076057" y="1050744"/>
              <a:chExt cx="684076" cy="684076"/>
            </a:xfrm>
          </p:grpSpPr>
          <p:sp>
            <p:nvSpPr>
              <p:cNvPr id="15" name="Rectangle 14"/>
              <p:cNvSpPr/>
              <p:nvPr/>
            </p:nvSpPr>
            <p:spPr>
              <a:xfrm>
                <a:off x="5076057" y="1050744"/>
                <a:ext cx="684076" cy="68407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6" name="Freeform 5"/>
              <p:cNvSpPr>
                <a:spLocks noChangeAspect="1" noEditPoints="1"/>
              </p:cNvSpPr>
              <p:nvPr/>
            </p:nvSpPr>
            <p:spPr bwMode="auto">
              <a:xfrm>
                <a:off x="5295608" y="1139532"/>
                <a:ext cx="254168" cy="506500"/>
              </a:xfrm>
              <a:custGeom>
                <a:avLst/>
                <a:gdLst>
                  <a:gd name="T0" fmla="*/ 116 w 117"/>
                  <a:gd name="T1" fmla="*/ 130 h 233"/>
                  <a:gd name="T2" fmla="*/ 93 w 117"/>
                  <a:gd name="T3" fmla="*/ 63 h 233"/>
                  <a:gd name="T4" fmla="*/ 24 w 117"/>
                  <a:gd name="T5" fmla="*/ 63 h 233"/>
                  <a:gd name="T6" fmla="*/ 1 w 117"/>
                  <a:gd name="T7" fmla="*/ 130 h 233"/>
                  <a:gd name="T8" fmla="*/ 7 w 117"/>
                  <a:gd name="T9" fmla="*/ 140 h 233"/>
                  <a:gd name="T10" fmla="*/ 18 w 117"/>
                  <a:gd name="T11" fmla="*/ 136 h 233"/>
                  <a:gd name="T12" fmla="*/ 30 w 117"/>
                  <a:gd name="T13" fmla="*/ 223 h 233"/>
                  <a:gd name="T14" fmla="*/ 41 w 117"/>
                  <a:gd name="T15" fmla="*/ 233 h 233"/>
                  <a:gd name="T16" fmla="*/ 59 w 117"/>
                  <a:gd name="T17" fmla="*/ 165 h 233"/>
                  <a:gd name="T18" fmla="*/ 76 w 117"/>
                  <a:gd name="T19" fmla="*/ 233 h 233"/>
                  <a:gd name="T20" fmla="*/ 87 w 117"/>
                  <a:gd name="T21" fmla="*/ 224 h 233"/>
                  <a:gd name="T22" fmla="*/ 84 w 117"/>
                  <a:gd name="T23" fmla="*/ 101 h 233"/>
                  <a:gd name="T24" fmla="*/ 107 w 117"/>
                  <a:gd name="T25" fmla="*/ 141 h 233"/>
                  <a:gd name="T26" fmla="*/ 116 w 117"/>
                  <a:gd name="T27" fmla="*/ 130 h 233"/>
                  <a:gd name="T28" fmla="*/ 104 w 117"/>
                  <a:gd name="T29" fmla="*/ 134 h 233"/>
                  <a:gd name="T30" fmla="*/ 80 w 117"/>
                  <a:gd name="T31" fmla="*/ 87 h 233"/>
                  <a:gd name="T32" fmla="*/ 80 w 117"/>
                  <a:gd name="T33" fmla="*/ 157 h 233"/>
                  <a:gd name="T34" fmla="*/ 82 w 117"/>
                  <a:gd name="T35" fmla="*/ 218 h 233"/>
                  <a:gd name="T36" fmla="*/ 82 w 117"/>
                  <a:gd name="T37" fmla="*/ 223 h 233"/>
                  <a:gd name="T38" fmla="*/ 76 w 117"/>
                  <a:gd name="T39" fmla="*/ 230 h 233"/>
                  <a:gd name="T40" fmla="*/ 70 w 117"/>
                  <a:gd name="T41" fmla="*/ 223 h 233"/>
                  <a:gd name="T42" fmla="*/ 59 w 117"/>
                  <a:gd name="T43" fmla="*/ 143 h 233"/>
                  <a:gd name="T44" fmla="*/ 47 w 117"/>
                  <a:gd name="T45" fmla="*/ 223 h 233"/>
                  <a:gd name="T46" fmla="*/ 35 w 117"/>
                  <a:gd name="T47" fmla="*/ 223 h 233"/>
                  <a:gd name="T48" fmla="*/ 35 w 117"/>
                  <a:gd name="T49" fmla="*/ 218 h 233"/>
                  <a:gd name="T50" fmla="*/ 37 w 117"/>
                  <a:gd name="T51" fmla="*/ 157 h 233"/>
                  <a:gd name="T52" fmla="*/ 37 w 117"/>
                  <a:gd name="T53" fmla="*/ 87 h 233"/>
                  <a:gd name="T54" fmla="*/ 13 w 117"/>
                  <a:gd name="T55" fmla="*/ 134 h 233"/>
                  <a:gd name="T56" fmla="*/ 9 w 117"/>
                  <a:gd name="T57" fmla="*/ 136 h 233"/>
                  <a:gd name="T58" fmla="*/ 6 w 117"/>
                  <a:gd name="T59" fmla="*/ 131 h 233"/>
                  <a:gd name="T60" fmla="*/ 8 w 117"/>
                  <a:gd name="T61" fmla="*/ 123 h 233"/>
                  <a:gd name="T62" fmla="*/ 59 w 117"/>
                  <a:gd name="T63" fmla="*/ 54 h 233"/>
                  <a:gd name="T64" fmla="*/ 109 w 117"/>
                  <a:gd name="T65" fmla="*/ 123 h 233"/>
                  <a:gd name="T66" fmla="*/ 111 w 117"/>
                  <a:gd name="T67" fmla="*/ 131 h 233"/>
                  <a:gd name="T68" fmla="*/ 109 w 117"/>
                  <a:gd name="T69" fmla="*/ 136 h 233"/>
                  <a:gd name="T70" fmla="*/ 81 w 117"/>
                  <a:gd name="T71" fmla="*/ 22 h 233"/>
                  <a:gd name="T72" fmla="*/ 36 w 117"/>
                  <a:gd name="T73" fmla="*/ 22 h 233"/>
                  <a:gd name="T74" fmla="*/ 59 w 117"/>
                  <a:gd name="T75" fmla="*/ 4 h 233"/>
                  <a:gd name="T76" fmla="*/ 59 w 117"/>
                  <a:gd name="T77" fmla="*/ 39 h 233"/>
                  <a:gd name="T78" fmla="*/ 59 w 117"/>
                  <a:gd name="T79" fmla="*/ 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" h="233">
                    <a:moveTo>
                      <a:pt x="116" y="130"/>
                    </a:moveTo>
                    <a:cubicBezTo>
                      <a:pt x="116" y="130"/>
                      <a:pt x="116" y="130"/>
                      <a:pt x="116" y="130"/>
                    </a:cubicBezTo>
                    <a:cubicBezTo>
                      <a:pt x="116" y="129"/>
                      <a:pt x="115" y="126"/>
                      <a:pt x="113" y="122"/>
                    </a:cubicBezTo>
                    <a:cubicBezTo>
                      <a:pt x="108" y="105"/>
                      <a:pt x="96" y="69"/>
                      <a:pt x="93" y="63"/>
                    </a:cubicBezTo>
                    <a:cubicBezTo>
                      <a:pt x="88" y="53"/>
                      <a:pt x="78" y="49"/>
                      <a:pt x="59" y="49"/>
                    </a:cubicBezTo>
                    <a:cubicBezTo>
                      <a:pt x="39" y="49"/>
                      <a:pt x="29" y="53"/>
                      <a:pt x="24" y="63"/>
                    </a:cubicBezTo>
                    <a:cubicBezTo>
                      <a:pt x="21" y="69"/>
                      <a:pt x="9" y="105"/>
                      <a:pt x="4" y="122"/>
                    </a:cubicBezTo>
                    <a:cubicBezTo>
                      <a:pt x="3" y="126"/>
                      <a:pt x="1" y="129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4"/>
                      <a:pt x="3" y="139"/>
                      <a:pt x="7" y="140"/>
                    </a:cubicBezTo>
                    <a:cubicBezTo>
                      <a:pt x="8" y="141"/>
                      <a:pt x="9" y="141"/>
                      <a:pt x="10" y="141"/>
                    </a:cubicBezTo>
                    <a:cubicBezTo>
                      <a:pt x="13" y="141"/>
                      <a:pt x="16" y="139"/>
                      <a:pt x="18" y="136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2" y="148"/>
                      <a:pt x="31" y="220"/>
                      <a:pt x="30" y="223"/>
                    </a:cubicBezTo>
                    <a:cubicBezTo>
                      <a:pt x="30" y="223"/>
                      <a:pt x="30" y="223"/>
                      <a:pt x="30" y="224"/>
                    </a:cubicBezTo>
                    <a:cubicBezTo>
                      <a:pt x="31" y="229"/>
                      <a:pt x="35" y="233"/>
                      <a:pt x="41" y="233"/>
                    </a:cubicBezTo>
                    <a:cubicBezTo>
                      <a:pt x="47" y="233"/>
                      <a:pt x="51" y="229"/>
                      <a:pt x="52" y="224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5" y="224"/>
                      <a:pt x="65" y="224"/>
                      <a:pt x="65" y="224"/>
                    </a:cubicBezTo>
                    <a:cubicBezTo>
                      <a:pt x="66" y="229"/>
                      <a:pt x="71" y="233"/>
                      <a:pt x="76" y="233"/>
                    </a:cubicBezTo>
                    <a:cubicBezTo>
                      <a:pt x="76" y="233"/>
                      <a:pt x="76" y="233"/>
                      <a:pt x="76" y="233"/>
                    </a:cubicBezTo>
                    <a:cubicBezTo>
                      <a:pt x="82" y="233"/>
                      <a:pt x="86" y="229"/>
                      <a:pt x="87" y="224"/>
                    </a:cubicBezTo>
                    <a:cubicBezTo>
                      <a:pt x="87" y="223"/>
                      <a:pt x="87" y="223"/>
                      <a:pt x="87" y="223"/>
                    </a:cubicBezTo>
                    <a:cubicBezTo>
                      <a:pt x="87" y="220"/>
                      <a:pt x="85" y="148"/>
                      <a:pt x="84" y="101"/>
                    </a:cubicBezTo>
                    <a:cubicBezTo>
                      <a:pt x="99" y="136"/>
                      <a:pt x="99" y="136"/>
                      <a:pt x="99" y="136"/>
                    </a:cubicBezTo>
                    <a:cubicBezTo>
                      <a:pt x="101" y="139"/>
                      <a:pt x="104" y="141"/>
                      <a:pt x="107" y="141"/>
                    </a:cubicBezTo>
                    <a:cubicBezTo>
                      <a:pt x="108" y="141"/>
                      <a:pt x="109" y="141"/>
                      <a:pt x="110" y="140"/>
                    </a:cubicBezTo>
                    <a:cubicBezTo>
                      <a:pt x="114" y="139"/>
                      <a:pt x="117" y="134"/>
                      <a:pt x="116" y="130"/>
                    </a:cubicBezTo>
                    <a:close/>
                    <a:moveTo>
                      <a:pt x="109" y="136"/>
                    </a:moveTo>
                    <a:cubicBezTo>
                      <a:pt x="107" y="136"/>
                      <a:pt x="104" y="136"/>
                      <a:pt x="104" y="134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88"/>
                      <a:pt x="82" y="87"/>
                      <a:pt x="80" y="87"/>
                    </a:cubicBezTo>
                    <a:cubicBezTo>
                      <a:pt x="79" y="88"/>
                      <a:pt x="79" y="89"/>
                      <a:pt x="79" y="90"/>
                    </a:cubicBezTo>
                    <a:cubicBezTo>
                      <a:pt x="79" y="90"/>
                      <a:pt x="79" y="123"/>
                      <a:pt x="80" y="157"/>
                    </a:cubicBezTo>
                    <a:cubicBezTo>
                      <a:pt x="81" y="173"/>
                      <a:pt x="81" y="190"/>
                      <a:pt x="81" y="203"/>
                    </a:cubicBezTo>
                    <a:cubicBezTo>
                      <a:pt x="82" y="209"/>
                      <a:pt x="82" y="214"/>
                      <a:pt x="82" y="218"/>
                    </a:cubicBezTo>
                    <a:cubicBezTo>
                      <a:pt x="82" y="221"/>
                      <a:pt x="82" y="222"/>
                      <a:pt x="82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2" y="226"/>
                      <a:pt x="79" y="228"/>
                      <a:pt x="76" y="228"/>
                    </a:cubicBezTo>
                    <a:cubicBezTo>
                      <a:pt x="76" y="230"/>
                      <a:pt x="76" y="230"/>
                      <a:pt x="76" y="230"/>
                    </a:cubicBezTo>
                    <a:cubicBezTo>
                      <a:pt x="76" y="228"/>
                      <a:pt x="76" y="228"/>
                      <a:pt x="76" y="228"/>
                    </a:cubicBezTo>
                    <a:cubicBezTo>
                      <a:pt x="73" y="228"/>
                      <a:pt x="70" y="226"/>
                      <a:pt x="70" y="223"/>
                    </a:cubicBezTo>
                    <a:cubicBezTo>
                      <a:pt x="61" y="145"/>
                      <a:pt x="61" y="145"/>
                      <a:pt x="61" y="145"/>
                    </a:cubicBezTo>
                    <a:cubicBezTo>
                      <a:pt x="61" y="143"/>
                      <a:pt x="60" y="143"/>
                      <a:pt x="59" y="143"/>
                    </a:cubicBezTo>
                    <a:cubicBezTo>
                      <a:pt x="57" y="143"/>
                      <a:pt x="56" y="143"/>
                      <a:pt x="56" y="145"/>
                    </a:cubicBezTo>
                    <a:cubicBezTo>
                      <a:pt x="47" y="223"/>
                      <a:pt x="47" y="223"/>
                      <a:pt x="47" y="223"/>
                    </a:cubicBezTo>
                    <a:cubicBezTo>
                      <a:pt x="47" y="226"/>
                      <a:pt x="44" y="228"/>
                      <a:pt x="41" y="228"/>
                    </a:cubicBezTo>
                    <a:cubicBezTo>
                      <a:pt x="38" y="228"/>
                      <a:pt x="35" y="226"/>
                      <a:pt x="35" y="223"/>
                    </a:cubicBezTo>
                    <a:cubicBezTo>
                      <a:pt x="35" y="223"/>
                      <a:pt x="35" y="222"/>
                      <a:pt x="35" y="222"/>
                    </a:cubicBezTo>
                    <a:cubicBezTo>
                      <a:pt x="35" y="221"/>
                      <a:pt x="35" y="220"/>
                      <a:pt x="35" y="218"/>
                    </a:cubicBezTo>
                    <a:cubicBezTo>
                      <a:pt x="35" y="214"/>
                      <a:pt x="35" y="209"/>
                      <a:pt x="36" y="203"/>
                    </a:cubicBezTo>
                    <a:cubicBezTo>
                      <a:pt x="36" y="190"/>
                      <a:pt x="36" y="173"/>
                      <a:pt x="37" y="157"/>
                    </a:cubicBezTo>
                    <a:cubicBezTo>
                      <a:pt x="38" y="123"/>
                      <a:pt x="38" y="90"/>
                      <a:pt x="38" y="90"/>
                    </a:cubicBezTo>
                    <a:cubicBezTo>
                      <a:pt x="38" y="89"/>
                      <a:pt x="38" y="88"/>
                      <a:pt x="37" y="87"/>
                    </a:cubicBezTo>
                    <a:cubicBezTo>
                      <a:pt x="36" y="87"/>
                      <a:pt x="34" y="88"/>
                      <a:pt x="34" y="89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3" y="135"/>
                      <a:pt x="12" y="136"/>
                      <a:pt x="10" y="136"/>
                    </a:cubicBezTo>
                    <a:cubicBezTo>
                      <a:pt x="10" y="136"/>
                      <a:pt x="9" y="136"/>
                      <a:pt x="9" y="136"/>
                    </a:cubicBezTo>
                    <a:cubicBezTo>
                      <a:pt x="6" y="135"/>
                      <a:pt x="5" y="133"/>
                      <a:pt x="6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6" y="130"/>
                      <a:pt x="6" y="129"/>
                    </a:cubicBezTo>
                    <a:cubicBezTo>
                      <a:pt x="7" y="128"/>
                      <a:pt x="8" y="126"/>
                      <a:pt x="8" y="123"/>
                    </a:cubicBezTo>
                    <a:cubicBezTo>
                      <a:pt x="13" y="108"/>
                      <a:pt x="25" y="71"/>
                      <a:pt x="28" y="65"/>
                    </a:cubicBezTo>
                    <a:cubicBezTo>
                      <a:pt x="31" y="59"/>
                      <a:pt x="37" y="54"/>
                      <a:pt x="59" y="54"/>
                    </a:cubicBezTo>
                    <a:cubicBezTo>
                      <a:pt x="80" y="54"/>
                      <a:pt x="86" y="59"/>
                      <a:pt x="89" y="65"/>
                    </a:cubicBezTo>
                    <a:cubicBezTo>
                      <a:pt x="92" y="71"/>
                      <a:pt x="104" y="108"/>
                      <a:pt x="109" y="123"/>
                    </a:cubicBezTo>
                    <a:cubicBezTo>
                      <a:pt x="110" y="126"/>
                      <a:pt x="110" y="128"/>
                      <a:pt x="111" y="129"/>
                    </a:cubicBezTo>
                    <a:cubicBezTo>
                      <a:pt x="111" y="130"/>
                      <a:pt x="111" y="131"/>
                      <a:pt x="111" y="131"/>
                    </a:cubicBezTo>
                    <a:cubicBezTo>
                      <a:pt x="111" y="131"/>
                      <a:pt x="111" y="131"/>
                      <a:pt x="111" y="131"/>
                    </a:cubicBezTo>
                    <a:cubicBezTo>
                      <a:pt x="112" y="133"/>
                      <a:pt x="111" y="135"/>
                      <a:pt x="109" y="136"/>
                    </a:cubicBezTo>
                    <a:close/>
                    <a:moveTo>
                      <a:pt x="59" y="44"/>
                    </a:moveTo>
                    <a:cubicBezTo>
                      <a:pt x="71" y="44"/>
                      <a:pt x="81" y="34"/>
                      <a:pt x="81" y="22"/>
                    </a:cubicBezTo>
                    <a:cubicBezTo>
                      <a:pt x="81" y="10"/>
                      <a:pt x="71" y="0"/>
                      <a:pt x="59" y="0"/>
                    </a:cubicBezTo>
                    <a:cubicBezTo>
                      <a:pt x="46" y="0"/>
                      <a:pt x="36" y="10"/>
                      <a:pt x="36" y="22"/>
                    </a:cubicBezTo>
                    <a:cubicBezTo>
                      <a:pt x="36" y="34"/>
                      <a:pt x="46" y="44"/>
                      <a:pt x="59" y="44"/>
                    </a:cubicBezTo>
                    <a:close/>
                    <a:moveTo>
                      <a:pt x="59" y="4"/>
                    </a:moveTo>
                    <a:cubicBezTo>
                      <a:pt x="68" y="4"/>
                      <a:pt x="76" y="12"/>
                      <a:pt x="76" y="22"/>
                    </a:cubicBezTo>
                    <a:cubicBezTo>
                      <a:pt x="76" y="31"/>
                      <a:pt x="68" y="39"/>
                      <a:pt x="59" y="39"/>
                    </a:cubicBezTo>
                    <a:cubicBezTo>
                      <a:pt x="49" y="39"/>
                      <a:pt x="41" y="31"/>
                      <a:pt x="41" y="22"/>
                    </a:cubicBezTo>
                    <a:cubicBezTo>
                      <a:pt x="41" y="12"/>
                      <a:pt x="49" y="4"/>
                      <a:pt x="59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2266629" y="3703441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2266628" y="3350964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134826" y="4601713"/>
            <a:ext cx="3779465" cy="975050"/>
            <a:chOff x="1134826" y="4601713"/>
            <a:chExt cx="3779465" cy="975050"/>
          </a:xfrm>
        </p:grpSpPr>
        <p:grpSp>
          <p:nvGrpSpPr>
            <p:cNvPr id="17" name="Group 16"/>
            <p:cNvGrpSpPr/>
            <p:nvPr/>
          </p:nvGrpSpPr>
          <p:grpSpPr>
            <a:xfrm>
              <a:off x="1134826" y="4601713"/>
              <a:ext cx="975050" cy="975050"/>
              <a:chOff x="5076056" y="123478"/>
              <a:chExt cx="684076" cy="684076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5076056" y="123478"/>
                <a:ext cx="684076" cy="68407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9" name="Freeform 18"/>
              <p:cNvSpPr>
                <a:spLocks noChangeAspect="1" noEditPoints="1"/>
              </p:cNvSpPr>
              <p:nvPr/>
            </p:nvSpPr>
            <p:spPr bwMode="auto">
              <a:xfrm>
                <a:off x="5292080" y="212267"/>
                <a:ext cx="252028" cy="506498"/>
              </a:xfrm>
              <a:custGeom>
                <a:avLst/>
                <a:gdLst>
                  <a:gd name="T0" fmla="*/ 80 w 116"/>
                  <a:gd name="T1" fmla="*/ 22 h 233"/>
                  <a:gd name="T2" fmla="*/ 36 w 116"/>
                  <a:gd name="T3" fmla="*/ 22 h 233"/>
                  <a:gd name="T4" fmla="*/ 58 w 116"/>
                  <a:gd name="T5" fmla="*/ 5 h 233"/>
                  <a:gd name="T6" fmla="*/ 58 w 116"/>
                  <a:gd name="T7" fmla="*/ 40 h 233"/>
                  <a:gd name="T8" fmla="*/ 58 w 116"/>
                  <a:gd name="T9" fmla="*/ 5 h 233"/>
                  <a:gd name="T10" fmla="*/ 115 w 116"/>
                  <a:gd name="T11" fmla="*/ 130 h 233"/>
                  <a:gd name="T12" fmla="*/ 93 w 116"/>
                  <a:gd name="T13" fmla="*/ 63 h 233"/>
                  <a:gd name="T14" fmla="*/ 23 w 116"/>
                  <a:gd name="T15" fmla="*/ 63 h 233"/>
                  <a:gd name="T16" fmla="*/ 1 w 116"/>
                  <a:gd name="T17" fmla="*/ 130 h 233"/>
                  <a:gd name="T18" fmla="*/ 6 w 116"/>
                  <a:gd name="T19" fmla="*/ 140 h 233"/>
                  <a:gd name="T20" fmla="*/ 17 w 116"/>
                  <a:gd name="T21" fmla="*/ 136 h 233"/>
                  <a:gd name="T22" fmla="*/ 18 w 116"/>
                  <a:gd name="T23" fmla="*/ 170 h 233"/>
                  <a:gd name="T24" fmla="*/ 21 w 116"/>
                  <a:gd name="T25" fmla="*/ 172 h 233"/>
                  <a:gd name="T26" fmla="*/ 30 w 116"/>
                  <a:gd name="T27" fmla="*/ 223 h 233"/>
                  <a:gd name="T28" fmla="*/ 40 w 116"/>
                  <a:gd name="T29" fmla="*/ 233 h 233"/>
                  <a:gd name="T30" fmla="*/ 57 w 116"/>
                  <a:gd name="T31" fmla="*/ 172 h 233"/>
                  <a:gd name="T32" fmla="*/ 65 w 116"/>
                  <a:gd name="T33" fmla="*/ 224 h 233"/>
                  <a:gd name="T34" fmla="*/ 76 w 116"/>
                  <a:gd name="T35" fmla="*/ 233 h 233"/>
                  <a:gd name="T36" fmla="*/ 86 w 116"/>
                  <a:gd name="T37" fmla="*/ 223 h 233"/>
                  <a:gd name="T38" fmla="*/ 95 w 116"/>
                  <a:gd name="T39" fmla="*/ 172 h 233"/>
                  <a:gd name="T40" fmla="*/ 98 w 116"/>
                  <a:gd name="T41" fmla="*/ 169 h 233"/>
                  <a:gd name="T42" fmla="*/ 99 w 116"/>
                  <a:gd name="T43" fmla="*/ 136 h 233"/>
                  <a:gd name="T44" fmla="*/ 107 w 116"/>
                  <a:gd name="T45" fmla="*/ 141 h 233"/>
                  <a:gd name="T46" fmla="*/ 115 w 116"/>
                  <a:gd name="T47" fmla="*/ 130 h 233"/>
                  <a:gd name="T48" fmla="*/ 107 w 116"/>
                  <a:gd name="T49" fmla="*/ 136 h 233"/>
                  <a:gd name="T50" fmla="*/ 103 w 116"/>
                  <a:gd name="T51" fmla="*/ 134 h 233"/>
                  <a:gd name="T52" fmla="*/ 81 w 116"/>
                  <a:gd name="T53" fmla="*/ 87 h 233"/>
                  <a:gd name="T54" fmla="*/ 93 w 116"/>
                  <a:gd name="T55" fmla="*/ 168 h 233"/>
                  <a:gd name="T56" fmla="*/ 81 w 116"/>
                  <a:gd name="T57" fmla="*/ 168 h 233"/>
                  <a:gd name="T58" fmla="*/ 81 w 116"/>
                  <a:gd name="T59" fmla="*/ 197 h 233"/>
                  <a:gd name="T60" fmla="*/ 82 w 116"/>
                  <a:gd name="T61" fmla="*/ 223 h 233"/>
                  <a:gd name="T62" fmla="*/ 76 w 116"/>
                  <a:gd name="T63" fmla="*/ 228 h 233"/>
                  <a:gd name="T64" fmla="*/ 76 w 116"/>
                  <a:gd name="T65" fmla="*/ 228 h 233"/>
                  <a:gd name="T66" fmla="*/ 63 w 116"/>
                  <a:gd name="T67" fmla="*/ 170 h 233"/>
                  <a:gd name="T68" fmla="*/ 55 w 116"/>
                  <a:gd name="T69" fmla="*/ 168 h 233"/>
                  <a:gd name="T70" fmla="*/ 46 w 116"/>
                  <a:gd name="T71" fmla="*/ 223 h 233"/>
                  <a:gd name="T72" fmla="*/ 34 w 116"/>
                  <a:gd name="T73" fmla="*/ 223 h 233"/>
                  <a:gd name="T74" fmla="*/ 35 w 116"/>
                  <a:gd name="T75" fmla="*/ 221 h 233"/>
                  <a:gd name="T76" fmla="*/ 35 w 116"/>
                  <a:gd name="T77" fmla="*/ 197 h 233"/>
                  <a:gd name="T78" fmla="*/ 35 w 116"/>
                  <a:gd name="T79" fmla="*/ 168 h 233"/>
                  <a:gd name="T80" fmla="*/ 23 w 116"/>
                  <a:gd name="T81" fmla="*/ 168 h 233"/>
                  <a:gd name="T82" fmla="*/ 35 w 116"/>
                  <a:gd name="T83" fmla="*/ 87 h 233"/>
                  <a:gd name="T84" fmla="*/ 13 w 116"/>
                  <a:gd name="T85" fmla="*/ 134 h 233"/>
                  <a:gd name="T86" fmla="*/ 5 w 116"/>
                  <a:gd name="T87" fmla="*/ 131 h 233"/>
                  <a:gd name="T88" fmla="*/ 6 w 116"/>
                  <a:gd name="T89" fmla="*/ 129 h 233"/>
                  <a:gd name="T90" fmla="*/ 28 w 116"/>
                  <a:gd name="T91" fmla="*/ 65 h 233"/>
                  <a:gd name="T92" fmla="*/ 88 w 116"/>
                  <a:gd name="T93" fmla="*/ 65 h 233"/>
                  <a:gd name="T94" fmla="*/ 110 w 116"/>
                  <a:gd name="T95" fmla="*/ 129 h 233"/>
                  <a:gd name="T96" fmla="*/ 111 w 116"/>
                  <a:gd name="T97" fmla="*/ 13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233">
                    <a:moveTo>
                      <a:pt x="58" y="44"/>
                    </a:moveTo>
                    <a:cubicBezTo>
                      <a:pt x="70" y="44"/>
                      <a:pt x="80" y="34"/>
                      <a:pt x="80" y="22"/>
                    </a:cubicBezTo>
                    <a:cubicBezTo>
                      <a:pt x="80" y="10"/>
                      <a:pt x="70" y="0"/>
                      <a:pt x="58" y="0"/>
                    </a:cubicBezTo>
                    <a:cubicBezTo>
                      <a:pt x="46" y="0"/>
                      <a:pt x="36" y="10"/>
                      <a:pt x="36" y="22"/>
                    </a:cubicBezTo>
                    <a:cubicBezTo>
                      <a:pt x="36" y="34"/>
                      <a:pt x="46" y="44"/>
                      <a:pt x="58" y="44"/>
                    </a:cubicBezTo>
                    <a:close/>
                    <a:moveTo>
                      <a:pt x="58" y="5"/>
                    </a:moveTo>
                    <a:cubicBezTo>
                      <a:pt x="68" y="5"/>
                      <a:pt x="75" y="13"/>
                      <a:pt x="75" y="22"/>
                    </a:cubicBezTo>
                    <a:cubicBezTo>
                      <a:pt x="75" y="32"/>
                      <a:pt x="68" y="40"/>
                      <a:pt x="58" y="40"/>
                    </a:cubicBezTo>
                    <a:cubicBezTo>
                      <a:pt x="48" y="40"/>
                      <a:pt x="41" y="32"/>
                      <a:pt x="41" y="22"/>
                    </a:cubicBezTo>
                    <a:cubicBezTo>
                      <a:pt x="41" y="13"/>
                      <a:pt x="48" y="5"/>
                      <a:pt x="58" y="5"/>
                    </a:cubicBezTo>
                    <a:close/>
                    <a:moveTo>
                      <a:pt x="115" y="130"/>
                    </a:moveTo>
                    <a:cubicBezTo>
                      <a:pt x="115" y="130"/>
                      <a:pt x="115" y="130"/>
                      <a:pt x="115" y="130"/>
                    </a:cubicBezTo>
                    <a:cubicBezTo>
                      <a:pt x="115" y="129"/>
                      <a:pt x="114" y="126"/>
                      <a:pt x="113" y="122"/>
                    </a:cubicBezTo>
                    <a:cubicBezTo>
                      <a:pt x="107" y="105"/>
                      <a:pt x="96" y="69"/>
                      <a:pt x="93" y="63"/>
                    </a:cubicBezTo>
                    <a:cubicBezTo>
                      <a:pt x="88" y="53"/>
                      <a:pt x="77" y="49"/>
                      <a:pt x="58" y="49"/>
                    </a:cubicBezTo>
                    <a:cubicBezTo>
                      <a:pt x="39" y="49"/>
                      <a:pt x="28" y="53"/>
                      <a:pt x="23" y="63"/>
                    </a:cubicBezTo>
                    <a:cubicBezTo>
                      <a:pt x="20" y="69"/>
                      <a:pt x="9" y="105"/>
                      <a:pt x="3" y="122"/>
                    </a:cubicBezTo>
                    <a:cubicBezTo>
                      <a:pt x="2" y="126"/>
                      <a:pt x="1" y="129"/>
                      <a:pt x="1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4"/>
                      <a:pt x="2" y="139"/>
                      <a:pt x="6" y="140"/>
                    </a:cubicBezTo>
                    <a:cubicBezTo>
                      <a:pt x="7" y="141"/>
                      <a:pt x="8" y="141"/>
                      <a:pt x="10" y="141"/>
                    </a:cubicBezTo>
                    <a:cubicBezTo>
                      <a:pt x="13" y="141"/>
                      <a:pt x="16" y="139"/>
                      <a:pt x="17" y="136"/>
                    </a:cubicBezTo>
                    <a:cubicBezTo>
                      <a:pt x="29" y="109"/>
                      <a:pt x="29" y="109"/>
                      <a:pt x="29" y="109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8" y="170"/>
                      <a:pt x="18" y="171"/>
                      <a:pt x="19" y="172"/>
                    </a:cubicBezTo>
                    <a:cubicBezTo>
                      <a:pt x="19" y="172"/>
                      <a:pt x="20" y="172"/>
                      <a:pt x="21" y="172"/>
                    </a:cubicBezTo>
                    <a:cubicBezTo>
                      <a:pt x="31" y="172"/>
                      <a:pt x="31" y="172"/>
                      <a:pt x="31" y="172"/>
                    </a:cubicBezTo>
                    <a:cubicBezTo>
                      <a:pt x="31" y="188"/>
                      <a:pt x="30" y="221"/>
                      <a:pt x="30" y="223"/>
                    </a:cubicBezTo>
                    <a:cubicBezTo>
                      <a:pt x="30" y="223"/>
                      <a:pt x="30" y="223"/>
                      <a:pt x="30" y="224"/>
                    </a:cubicBezTo>
                    <a:cubicBezTo>
                      <a:pt x="30" y="229"/>
                      <a:pt x="35" y="233"/>
                      <a:pt x="40" y="233"/>
                    </a:cubicBezTo>
                    <a:cubicBezTo>
                      <a:pt x="46" y="233"/>
                      <a:pt x="51" y="229"/>
                      <a:pt x="51" y="224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59" y="172"/>
                      <a:pt x="59" y="172"/>
                      <a:pt x="59" y="172"/>
                    </a:cubicBezTo>
                    <a:cubicBezTo>
                      <a:pt x="65" y="224"/>
                      <a:pt x="65" y="224"/>
                      <a:pt x="65" y="224"/>
                    </a:cubicBezTo>
                    <a:cubicBezTo>
                      <a:pt x="65" y="229"/>
                      <a:pt x="70" y="233"/>
                      <a:pt x="76" y="233"/>
                    </a:cubicBezTo>
                    <a:cubicBezTo>
                      <a:pt x="76" y="233"/>
                      <a:pt x="76" y="233"/>
                      <a:pt x="76" y="233"/>
                    </a:cubicBezTo>
                    <a:cubicBezTo>
                      <a:pt x="81" y="233"/>
                      <a:pt x="86" y="229"/>
                      <a:pt x="86" y="224"/>
                    </a:cubicBezTo>
                    <a:cubicBezTo>
                      <a:pt x="86" y="223"/>
                      <a:pt x="86" y="223"/>
                      <a:pt x="86" y="223"/>
                    </a:cubicBezTo>
                    <a:cubicBezTo>
                      <a:pt x="86" y="221"/>
                      <a:pt x="85" y="188"/>
                      <a:pt x="85" y="172"/>
                    </a:cubicBezTo>
                    <a:cubicBezTo>
                      <a:pt x="95" y="172"/>
                      <a:pt x="95" y="172"/>
                      <a:pt x="95" y="172"/>
                    </a:cubicBezTo>
                    <a:cubicBezTo>
                      <a:pt x="97" y="172"/>
                      <a:pt x="98" y="171"/>
                      <a:pt x="98" y="170"/>
                    </a:cubicBezTo>
                    <a:cubicBezTo>
                      <a:pt x="98" y="170"/>
                      <a:pt x="98" y="170"/>
                      <a:pt x="98" y="169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99" y="136"/>
                      <a:pt x="99" y="136"/>
                      <a:pt x="99" y="136"/>
                    </a:cubicBezTo>
                    <a:cubicBezTo>
                      <a:pt x="100" y="139"/>
                      <a:pt x="103" y="141"/>
                      <a:pt x="107" y="141"/>
                    </a:cubicBezTo>
                    <a:cubicBezTo>
                      <a:pt x="107" y="141"/>
                      <a:pt x="107" y="141"/>
                      <a:pt x="107" y="141"/>
                    </a:cubicBezTo>
                    <a:cubicBezTo>
                      <a:pt x="108" y="141"/>
                      <a:pt x="109" y="141"/>
                      <a:pt x="110" y="140"/>
                    </a:cubicBezTo>
                    <a:cubicBezTo>
                      <a:pt x="114" y="139"/>
                      <a:pt x="116" y="134"/>
                      <a:pt x="115" y="130"/>
                    </a:cubicBezTo>
                    <a:close/>
                    <a:moveTo>
                      <a:pt x="108" y="136"/>
                    </a:moveTo>
                    <a:cubicBezTo>
                      <a:pt x="108" y="136"/>
                      <a:pt x="107" y="136"/>
                      <a:pt x="107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105" y="136"/>
                      <a:pt x="104" y="135"/>
                      <a:pt x="103" y="134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8"/>
                      <a:pt x="82" y="87"/>
                      <a:pt x="81" y="87"/>
                    </a:cubicBezTo>
                    <a:cubicBezTo>
                      <a:pt x="80" y="88"/>
                      <a:pt x="79" y="89"/>
                      <a:pt x="80" y="90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82" y="168"/>
                      <a:pt x="82" y="168"/>
                      <a:pt x="82" y="168"/>
                    </a:cubicBezTo>
                    <a:cubicBezTo>
                      <a:pt x="82" y="168"/>
                      <a:pt x="81" y="168"/>
                      <a:pt x="81" y="168"/>
                    </a:cubicBezTo>
                    <a:cubicBezTo>
                      <a:pt x="80" y="169"/>
                      <a:pt x="80" y="170"/>
                      <a:pt x="80" y="170"/>
                    </a:cubicBezTo>
                    <a:cubicBezTo>
                      <a:pt x="80" y="170"/>
                      <a:pt x="80" y="183"/>
                      <a:pt x="81" y="197"/>
                    </a:cubicBezTo>
                    <a:cubicBezTo>
                      <a:pt x="81" y="203"/>
                      <a:pt x="81" y="210"/>
                      <a:pt x="81" y="215"/>
                    </a:cubicBezTo>
                    <a:cubicBezTo>
                      <a:pt x="81" y="220"/>
                      <a:pt x="81" y="222"/>
                      <a:pt x="82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1" y="226"/>
                      <a:pt x="79" y="228"/>
                      <a:pt x="76" y="228"/>
                    </a:cubicBezTo>
                    <a:cubicBezTo>
                      <a:pt x="76" y="230"/>
                      <a:pt x="76" y="230"/>
                      <a:pt x="76" y="230"/>
                    </a:cubicBezTo>
                    <a:cubicBezTo>
                      <a:pt x="76" y="228"/>
                      <a:pt x="76" y="228"/>
                      <a:pt x="76" y="228"/>
                    </a:cubicBezTo>
                    <a:cubicBezTo>
                      <a:pt x="72" y="228"/>
                      <a:pt x="70" y="226"/>
                      <a:pt x="70" y="223"/>
                    </a:cubicBezTo>
                    <a:cubicBezTo>
                      <a:pt x="63" y="170"/>
                      <a:pt x="63" y="170"/>
                      <a:pt x="63" y="170"/>
                    </a:cubicBezTo>
                    <a:cubicBezTo>
                      <a:pt x="63" y="169"/>
                      <a:pt x="62" y="168"/>
                      <a:pt x="61" y="168"/>
                    </a:cubicBezTo>
                    <a:cubicBezTo>
                      <a:pt x="55" y="168"/>
                      <a:pt x="55" y="168"/>
                      <a:pt x="55" y="168"/>
                    </a:cubicBezTo>
                    <a:cubicBezTo>
                      <a:pt x="54" y="168"/>
                      <a:pt x="53" y="169"/>
                      <a:pt x="53" y="170"/>
                    </a:cubicBezTo>
                    <a:cubicBezTo>
                      <a:pt x="46" y="223"/>
                      <a:pt x="46" y="223"/>
                      <a:pt x="46" y="223"/>
                    </a:cubicBezTo>
                    <a:cubicBezTo>
                      <a:pt x="46" y="226"/>
                      <a:pt x="44" y="228"/>
                      <a:pt x="40" y="228"/>
                    </a:cubicBezTo>
                    <a:cubicBezTo>
                      <a:pt x="37" y="228"/>
                      <a:pt x="35" y="226"/>
                      <a:pt x="34" y="223"/>
                    </a:cubicBezTo>
                    <a:cubicBezTo>
                      <a:pt x="34" y="223"/>
                      <a:pt x="34" y="223"/>
                      <a:pt x="34" y="223"/>
                    </a:cubicBezTo>
                    <a:cubicBezTo>
                      <a:pt x="35" y="223"/>
                      <a:pt x="35" y="222"/>
                      <a:pt x="35" y="221"/>
                    </a:cubicBezTo>
                    <a:cubicBezTo>
                      <a:pt x="35" y="220"/>
                      <a:pt x="35" y="218"/>
                      <a:pt x="35" y="215"/>
                    </a:cubicBezTo>
                    <a:cubicBezTo>
                      <a:pt x="35" y="210"/>
                      <a:pt x="35" y="203"/>
                      <a:pt x="35" y="197"/>
                    </a:cubicBezTo>
                    <a:cubicBezTo>
                      <a:pt x="36" y="184"/>
                      <a:pt x="36" y="170"/>
                      <a:pt x="36" y="170"/>
                    </a:cubicBezTo>
                    <a:cubicBezTo>
                      <a:pt x="36" y="170"/>
                      <a:pt x="36" y="169"/>
                      <a:pt x="35" y="168"/>
                    </a:cubicBezTo>
                    <a:cubicBezTo>
                      <a:pt x="35" y="168"/>
                      <a:pt x="34" y="168"/>
                      <a:pt x="34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9"/>
                      <a:pt x="36" y="88"/>
                      <a:pt x="35" y="87"/>
                    </a:cubicBezTo>
                    <a:cubicBezTo>
                      <a:pt x="34" y="87"/>
                      <a:pt x="32" y="88"/>
                      <a:pt x="32" y="89"/>
                    </a:cubicBezTo>
                    <a:cubicBezTo>
                      <a:pt x="13" y="134"/>
                      <a:pt x="13" y="134"/>
                      <a:pt x="13" y="134"/>
                    </a:cubicBezTo>
                    <a:cubicBezTo>
                      <a:pt x="12" y="136"/>
                      <a:pt x="10" y="136"/>
                      <a:pt x="8" y="136"/>
                    </a:cubicBezTo>
                    <a:cubicBezTo>
                      <a:pt x="6" y="135"/>
                      <a:pt x="5" y="133"/>
                      <a:pt x="5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5" y="131"/>
                      <a:pt x="6" y="130"/>
                      <a:pt x="6" y="129"/>
                    </a:cubicBezTo>
                    <a:cubicBezTo>
                      <a:pt x="6" y="128"/>
                      <a:pt x="7" y="126"/>
                      <a:pt x="8" y="123"/>
                    </a:cubicBezTo>
                    <a:cubicBezTo>
                      <a:pt x="13" y="108"/>
                      <a:pt x="25" y="71"/>
                      <a:pt x="28" y="65"/>
                    </a:cubicBezTo>
                    <a:cubicBezTo>
                      <a:pt x="30" y="59"/>
                      <a:pt x="36" y="54"/>
                      <a:pt x="58" y="54"/>
                    </a:cubicBezTo>
                    <a:cubicBezTo>
                      <a:pt x="80" y="54"/>
                      <a:pt x="86" y="59"/>
                      <a:pt x="88" y="65"/>
                    </a:cubicBezTo>
                    <a:cubicBezTo>
                      <a:pt x="91" y="71"/>
                      <a:pt x="103" y="108"/>
                      <a:pt x="108" y="123"/>
                    </a:cubicBezTo>
                    <a:cubicBezTo>
                      <a:pt x="109" y="126"/>
                      <a:pt x="110" y="128"/>
                      <a:pt x="110" y="129"/>
                    </a:cubicBezTo>
                    <a:cubicBezTo>
                      <a:pt x="111" y="130"/>
                      <a:pt x="111" y="131"/>
                      <a:pt x="111" y="131"/>
                    </a:cubicBezTo>
                    <a:cubicBezTo>
                      <a:pt x="111" y="131"/>
                      <a:pt x="111" y="131"/>
                      <a:pt x="111" y="131"/>
                    </a:cubicBezTo>
                    <a:cubicBezTo>
                      <a:pt x="111" y="133"/>
                      <a:pt x="110" y="135"/>
                      <a:pt x="108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2266629" y="4979329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3" name="Title 4"/>
            <p:cNvSpPr txBox="1">
              <a:spLocks/>
            </p:cNvSpPr>
            <p:nvPr/>
          </p:nvSpPr>
          <p:spPr>
            <a:xfrm>
              <a:off x="2266628" y="4626852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Sample name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24" name="Title 4"/>
          <p:cNvSpPr txBox="1">
            <a:spLocks/>
          </p:cNvSpPr>
          <p:nvPr/>
        </p:nvSpPr>
        <p:spPr>
          <a:xfrm>
            <a:off x="1031458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Infographic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031459" y="1148287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 N F O G R A P H I C</a:t>
            </a:r>
          </a:p>
        </p:txBody>
      </p:sp>
    </p:spTree>
    <p:extLst>
      <p:ext uri="{BB962C8B-B14F-4D97-AF65-F5344CB8AC3E}">
        <p14:creationId xmlns:p14="http://schemas.microsoft.com/office/powerpoint/2010/main" val="655819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Maps</a:t>
            </a:r>
            <a:endParaRPr lang="en-US" sz="6600" dirty="0"/>
          </a:p>
          <a:p>
            <a:pPr algn="l"/>
            <a:r>
              <a:rPr lang="en-US" sz="6600" dirty="0" smtClean="0"/>
              <a:t>Creative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8589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252009" y="-684970"/>
            <a:ext cx="12444009" cy="7950875"/>
            <a:chOff x="-341709" y="-621042"/>
            <a:chExt cx="9985772" cy="6380228"/>
          </a:xfrm>
          <a:solidFill>
            <a:schemeClr val="bg1">
              <a:lumMod val="50000"/>
              <a:lumOff val="50000"/>
              <a:alpha val="2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1524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1524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1524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1524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1" name="Freeform 339"/>
          <p:cNvSpPr>
            <a:spLocks noEditPoints="1"/>
          </p:cNvSpPr>
          <p:nvPr/>
        </p:nvSpPr>
        <p:spPr bwMode="auto">
          <a:xfrm>
            <a:off x="-251370" y="1436819"/>
            <a:ext cx="3602158" cy="2882153"/>
          </a:xfrm>
          <a:custGeom>
            <a:avLst/>
            <a:gdLst>
              <a:gd name="T0" fmla="*/ 258 w 1696"/>
              <a:gd name="T1" fmla="*/ 1338 h 1357"/>
              <a:gd name="T2" fmla="*/ 274 w 1696"/>
              <a:gd name="T3" fmla="*/ 1347 h 1357"/>
              <a:gd name="T4" fmla="*/ 246 w 1696"/>
              <a:gd name="T5" fmla="*/ 1323 h 1357"/>
              <a:gd name="T6" fmla="*/ 253 w 1696"/>
              <a:gd name="T7" fmla="*/ 1326 h 1357"/>
              <a:gd name="T8" fmla="*/ 241 w 1696"/>
              <a:gd name="T9" fmla="*/ 1316 h 1357"/>
              <a:gd name="T10" fmla="*/ 222 w 1696"/>
              <a:gd name="T11" fmla="*/ 1307 h 1357"/>
              <a:gd name="T12" fmla="*/ 194 w 1696"/>
              <a:gd name="T13" fmla="*/ 1300 h 1357"/>
              <a:gd name="T14" fmla="*/ 1244 w 1696"/>
              <a:gd name="T15" fmla="*/ 748 h 1357"/>
              <a:gd name="T16" fmla="*/ 1336 w 1696"/>
              <a:gd name="T17" fmla="*/ 784 h 1357"/>
              <a:gd name="T18" fmla="*/ 1410 w 1696"/>
              <a:gd name="T19" fmla="*/ 819 h 1357"/>
              <a:gd name="T20" fmla="*/ 1445 w 1696"/>
              <a:gd name="T21" fmla="*/ 845 h 1357"/>
              <a:gd name="T22" fmla="*/ 1443 w 1696"/>
              <a:gd name="T23" fmla="*/ 926 h 1357"/>
              <a:gd name="T24" fmla="*/ 1507 w 1696"/>
              <a:gd name="T25" fmla="*/ 883 h 1357"/>
              <a:gd name="T26" fmla="*/ 1622 w 1696"/>
              <a:gd name="T27" fmla="*/ 852 h 1357"/>
              <a:gd name="T28" fmla="*/ 1677 w 1696"/>
              <a:gd name="T29" fmla="*/ 798 h 1357"/>
              <a:gd name="T30" fmla="*/ 1637 w 1696"/>
              <a:gd name="T31" fmla="*/ 895 h 1357"/>
              <a:gd name="T32" fmla="*/ 1637 w 1696"/>
              <a:gd name="T33" fmla="*/ 931 h 1357"/>
              <a:gd name="T34" fmla="*/ 1594 w 1696"/>
              <a:gd name="T35" fmla="*/ 950 h 1357"/>
              <a:gd name="T36" fmla="*/ 1563 w 1696"/>
              <a:gd name="T37" fmla="*/ 978 h 1357"/>
              <a:gd name="T38" fmla="*/ 1554 w 1696"/>
              <a:gd name="T39" fmla="*/ 1004 h 1357"/>
              <a:gd name="T40" fmla="*/ 1551 w 1696"/>
              <a:gd name="T41" fmla="*/ 1025 h 1357"/>
              <a:gd name="T42" fmla="*/ 1499 w 1696"/>
              <a:gd name="T43" fmla="*/ 1099 h 1357"/>
              <a:gd name="T44" fmla="*/ 1476 w 1696"/>
              <a:gd name="T45" fmla="*/ 1196 h 1357"/>
              <a:gd name="T46" fmla="*/ 1457 w 1696"/>
              <a:gd name="T47" fmla="*/ 1234 h 1357"/>
              <a:gd name="T48" fmla="*/ 1402 w 1696"/>
              <a:gd name="T49" fmla="*/ 1167 h 1357"/>
              <a:gd name="T50" fmla="*/ 1334 w 1696"/>
              <a:gd name="T51" fmla="*/ 1160 h 1357"/>
              <a:gd name="T52" fmla="*/ 1282 w 1696"/>
              <a:gd name="T53" fmla="*/ 1167 h 1357"/>
              <a:gd name="T54" fmla="*/ 1204 w 1696"/>
              <a:gd name="T55" fmla="*/ 1219 h 1357"/>
              <a:gd name="T56" fmla="*/ 1159 w 1696"/>
              <a:gd name="T57" fmla="*/ 1193 h 1357"/>
              <a:gd name="T58" fmla="*/ 1085 w 1696"/>
              <a:gd name="T59" fmla="*/ 1158 h 1357"/>
              <a:gd name="T60" fmla="*/ 984 w 1696"/>
              <a:gd name="T61" fmla="*/ 1134 h 1357"/>
              <a:gd name="T62" fmla="*/ 863 w 1696"/>
              <a:gd name="T63" fmla="*/ 1087 h 1357"/>
              <a:gd name="T64" fmla="*/ 797 w 1696"/>
              <a:gd name="T65" fmla="*/ 1013 h 1357"/>
              <a:gd name="T66" fmla="*/ 764 w 1696"/>
              <a:gd name="T67" fmla="*/ 902 h 1357"/>
              <a:gd name="T68" fmla="*/ 787 w 1696"/>
              <a:gd name="T69" fmla="*/ 781 h 1357"/>
              <a:gd name="T70" fmla="*/ 951 w 1696"/>
              <a:gd name="T71" fmla="*/ 758 h 1357"/>
              <a:gd name="T72" fmla="*/ 1244 w 1696"/>
              <a:gd name="T73" fmla="*/ 748 h 1357"/>
              <a:gd name="T74" fmla="*/ 291 w 1696"/>
              <a:gd name="T75" fmla="*/ 521 h 1357"/>
              <a:gd name="T76" fmla="*/ 99 w 1696"/>
              <a:gd name="T77" fmla="*/ 455 h 1357"/>
              <a:gd name="T78" fmla="*/ 99 w 1696"/>
              <a:gd name="T79" fmla="*/ 455 h 1357"/>
              <a:gd name="T80" fmla="*/ 35 w 1696"/>
              <a:gd name="T81" fmla="*/ 351 h 1357"/>
              <a:gd name="T82" fmla="*/ 269 w 1696"/>
              <a:gd name="T83" fmla="*/ 12 h 1357"/>
              <a:gd name="T84" fmla="*/ 390 w 1696"/>
              <a:gd name="T85" fmla="*/ 57 h 1357"/>
              <a:gd name="T86" fmla="*/ 497 w 1696"/>
              <a:gd name="T87" fmla="*/ 443 h 1357"/>
              <a:gd name="T88" fmla="*/ 605 w 1696"/>
              <a:gd name="T89" fmla="*/ 488 h 1357"/>
              <a:gd name="T90" fmla="*/ 643 w 1696"/>
              <a:gd name="T91" fmla="*/ 587 h 1357"/>
              <a:gd name="T92" fmla="*/ 499 w 1696"/>
              <a:gd name="T93" fmla="*/ 462 h 1357"/>
              <a:gd name="T94" fmla="*/ 357 w 1696"/>
              <a:gd name="T95" fmla="*/ 462 h 1357"/>
              <a:gd name="T96" fmla="*/ 310 w 1696"/>
              <a:gd name="T97" fmla="*/ 450 h 1357"/>
              <a:gd name="T98" fmla="*/ 215 w 1696"/>
              <a:gd name="T99" fmla="*/ 573 h 1357"/>
              <a:gd name="T100" fmla="*/ 128 w 1696"/>
              <a:gd name="T101" fmla="*/ 602 h 1357"/>
              <a:gd name="T102" fmla="*/ 229 w 1696"/>
              <a:gd name="T103" fmla="*/ 505 h 1357"/>
              <a:gd name="T104" fmla="*/ 168 w 1696"/>
              <a:gd name="T105" fmla="*/ 495 h 1357"/>
              <a:gd name="T106" fmla="*/ 104 w 1696"/>
              <a:gd name="T107" fmla="*/ 417 h 1357"/>
              <a:gd name="T108" fmla="*/ 165 w 1696"/>
              <a:gd name="T109" fmla="*/ 334 h 1357"/>
              <a:gd name="T110" fmla="*/ 132 w 1696"/>
              <a:gd name="T111" fmla="*/ 294 h 1357"/>
              <a:gd name="T112" fmla="*/ 128 w 1696"/>
              <a:gd name="T113" fmla="*/ 235 h 1357"/>
              <a:gd name="T114" fmla="*/ 118 w 1696"/>
              <a:gd name="T115" fmla="*/ 116 h 1357"/>
              <a:gd name="T116" fmla="*/ 269 w 1696"/>
              <a:gd name="T117" fmla="*/ 12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6" h="1357">
                <a:moveTo>
                  <a:pt x="262" y="1352"/>
                </a:moveTo>
                <a:lnTo>
                  <a:pt x="262" y="1352"/>
                </a:lnTo>
                <a:lnTo>
                  <a:pt x="260" y="1357"/>
                </a:lnTo>
                <a:lnTo>
                  <a:pt x="255" y="1352"/>
                </a:lnTo>
                <a:lnTo>
                  <a:pt x="255" y="1347"/>
                </a:lnTo>
                <a:lnTo>
                  <a:pt x="253" y="1342"/>
                </a:lnTo>
                <a:lnTo>
                  <a:pt x="253" y="1340"/>
                </a:lnTo>
                <a:lnTo>
                  <a:pt x="258" y="1338"/>
                </a:lnTo>
                <a:lnTo>
                  <a:pt x="255" y="1335"/>
                </a:lnTo>
                <a:lnTo>
                  <a:pt x="255" y="1333"/>
                </a:lnTo>
                <a:lnTo>
                  <a:pt x="258" y="1333"/>
                </a:lnTo>
                <a:lnTo>
                  <a:pt x="265" y="1335"/>
                </a:lnTo>
                <a:lnTo>
                  <a:pt x="267" y="1335"/>
                </a:lnTo>
                <a:lnTo>
                  <a:pt x="269" y="1340"/>
                </a:lnTo>
                <a:lnTo>
                  <a:pt x="274" y="1345"/>
                </a:lnTo>
                <a:lnTo>
                  <a:pt x="274" y="1347"/>
                </a:lnTo>
                <a:lnTo>
                  <a:pt x="267" y="1350"/>
                </a:lnTo>
                <a:lnTo>
                  <a:pt x="262" y="1352"/>
                </a:lnTo>
                <a:lnTo>
                  <a:pt x="262" y="1352"/>
                </a:lnTo>
                <a:lnTo>
                  <a:pt x="262" y="1352"/>
                </a:lnTo>
                <a:close/>
                <a:moveTo>
                  <a:pt x="253" y="1326"/>
                </a:moveTo>
                <a:lnTo>
                  <a:pt x="253" y="1326"/>
                </a:lnTo>
                <a:lnTo>
                  <a:pt x="248" y="1328"/>
                </a:lnTo>
                <a:lnTo>
                  <a:pt x="246" y="1323"/>
                </a:lnTo>
                <a:lnTo>
                  <a:pt x="243" y="1321"/>
                </a:lnTo>
                <a:lnTo>
                  <a:pt x="243" y="1321"/>
                </a:lnTo>
                <a:lnTo>
                  <a:pt x="243" y="1319"/>
                </a:lnTo>
                <a:lnTo>
                  <a:pt x="251" y="1321"/>
                </a:lnTo>
                <a:lnTo>
                  <a:pt x="253" y="1323"/>
                </a:lnTo>
                <a:lnTo>
                  <a:pt x="253" y="1326"/>
                </a:lnTo>
                <a:lnTo>
                  <a:pt x="253" y="1326"/>
                </a:lnTo>
                <a:lnTo>
                  <a:pt x="253" y="1326"/>
                </a:lnTo>
                <a:close/>
                <a:moveTo>
                  <a:pt x="241" y="1316"/>
                </a:moveTo>
                <a:lnTo>
                  <a:pt x="241" y="1316"/>
                </a:lnTo>
                <a:lnTo>
                  <a:pt x="241" y="1319"/>
                </a:lnTo>
                <a:lnTo>
                  <a:pt x="234" y="1316"/>
                </a:lnTo>
                <a:lnTo>
                  <a:pt x="234" y="1316"/>
                </a:lnTo>
                <a:lnTo>
                  <a:pt x="241" y="1316"/>
                </a:lnTo>
                <a:lnTo>
                  <a:pt x="241" y="1316"/>
                </a:lnTo>
                <a:lnTo>
                  <a:pt x="241" y="1316"/>
                </a:lnTo>
                <a:close/>
                <a:moveTo>
                  <a:pt x="227" y="1314"/>
                </a:moveTo>
                <a:lnTo>
                  <a:pt x="227" y="1314"/>
                </a:lnTo>
                <a:lnTo>
                  <a:pt x="227" y="1314"/>
                </a:lnTo>
                <a:lnTo>
                  <a:pt x="225" y="1314"/>
                </a:lnTo>
                <a:lnTo>
                  <a:pt x="220" y="1314"/>
                </a:lnTo>
                <a:lnTo>
                  <a:pt x="217" y="1312"/>
                </a:lnTo>
                <a:lnTo>
                  <a:pt x="217" y="1309"/>
                </a:lnTo>
                <a:lnTo>
                  <a:pt x="222" y="1307"/>
                </a:lnTo>
                <a:lnTo>
                  <a:pt x="225" y="1309"/>
                </a:lnTo>
                <a:lnTo>
                  <a:pt x="227" y="1314"/>
                </a:lnTo>
                <a:lnTo>
                  <a:pt x="227" y="1314"/>
                </a:lnTo>
                <a:lnTo>
                  <a:pt x="227" y="1314"/>
                </a:lnTo>
                <a:close/>
                <a:moveTo>
                  <a:pt x="201" y="1302"/>
                </a:moveTo>
                <a:lnTo>
                  <a:pt x="201" y="1302"/>
                </a:lnTo>
                <a:lnTo>
                  <a:pt x="199" y="1305"/>
                </a:lnTo>
                <a:lnTo>
                  <a:pt x="194" y="1300"/>
                </a:lnTo>
                <a:lnTo>
                  <a:pt x="194" y="1300"/>
                </a:lnTo>
                <a:lnTo>
                  <a:pt x="196" y="1297"/>
                </a:lnTo>
                <a:lnTo>
                  <a:pt x="201" y="1297"/>
                </a:lnTo>
                <a:lnTo>
                  <a:pt x="201" y="1302"/>
                </a:lnTo>
                <a:lnTo>
                  <a:pt x="201" y="1302"/>
                </a:lnTo>
                <a:lnTo>
                  <a:pt x="201" y="1302"/>
                </a:lnTo>
                <a:close/>
                <a:moveTo>
                  <a:pt x="1244" y="748"/>
                </a:moveTo>
                <a:lnTo>
                  <a:pt x="1244" y="748"/>
                </a:lnTo>
                <a:lnTo>
                  <a:pt x="1249" y="763"/>
                </a:lnTo>
                <a:lnTo>
                  <a:pt x="1253" y="767"/>
                </a:lnTo>
                <a:lnTo>
                  <a:pt x="1265" y="767"/>
                </a:lnTo>
                <a:lnTo>
                  <a:pt x="1282" y="772"/>
                </a:lnTo>
                <a:lnTo>
                  <a:pt x="1296" y="779"/>
                </a:lnTo>
                <a:lnTo>
                  <a:pt x="1310" y="777"/>
                </a:lnTo>
                <a:lnTo>
                  <a:pt x="1329" y="784"/>
                </a:lnTo>
                <a:lnTo>
                  <a:pt x="1336" y="784"/>
                </a:lnTo>
                <a:lnTo>
                  <a:pt x="1350" y="777"/>
                </a:lnTo>
                <a:lnTo>
                  <a:pt x="1365" y="784"/>
                </a:lnTo>
                <a:lnTo>
                  <a:pt x="1381" y="793"/>
                </a:lnTo>
                <a:lnTo>
                  <a:pt x="1393" y="803"/>
                </a:lnTo>
                <a:lnTo>
                  <a:pt x="1405" y="810"/>
                </a:lnTo>
                <a:lnTo>
                  <a:pt x="1407" y="815"/>
                </a:lnTo>
                <a:lnTo>
                  <a:pt x="1412" y="817"/>
                </a:lnTo>
                <a:lnTo>
                  <a:pt x="1410" y="819"/>
                </a:lnTo>
                <a:lnTo>
                  <a:pt x="1414" y="822"/>
                </a:lnTo>
                <a:lnTo>
                  <a:pt x="1419" y="819"/>
                </a:lnTo>
                <a:lnTo>
                  <a:pt x="1419" y="824"/>
                </a:lnTo>
                <a:lnTo>
                  <a:pt x="1424" y="829"/>
                </a:lnTo>
                <a:lnTo>
                  <a:pt x="1426" y="829"/>
                </a:lnTo>
                <a:lnTo>
                  <a:pt x="1428" y="831"/>
                </a:lnTo>
                <a:lnTo>
                  <a:pt x="1426" y="834"/>
                </a:lnTo>
                <a:lnTo>
                  <a:pt x="1445" y="845"/>
                </a:lnTo>
                <a:lnTo>
                  <a:pt x="1447" y="867"/>
                </a:lnTo>
                <a:lnTo>
                  <a:pt x="1452" y="886"/>
                </a:lnTo>
                <a:lnTo>
                  <a:pt x="1445" y="897"/>
                </a:lnTo>
                <a:lnTo>
                  <a:pt x="1438" y="912"/>
                </a:lnTo>
                <a:lnTo>
                  <a:pt x="1436" y="919"/>
                </a:lnTo>
                <a:lnTo>
                  <a:pt x="1436" y="919"/>
                </a:lnTo>
                <a:lnTo>
                  <a:pt x="1436" y="923"/>
                </a:lnTo>
                <a:lnTo>
                  <a:pt x="1443" y="926"/>
                </a:lnTo>
                <a:lnTo>
                  <a:pt x="1445" y="926"/>
                </a:lnTo>
                <a:lnTo>
                  <a:pt x="1464" y="914"/>
                </a:lnTo>
                <a:lnTo>
                  <a:pt x="1481" y="912"/>
                </a:lnTo>
                <a:lnTo>
                  <a:pt x="1502" y="902"/>
                </a:lnTo>
                <a:lnTo>
                  <a:pt x="1504" y="900"/>
                </a:lnTo>
                <a:lnTo>
                  <a:pt x="1502" y="893"/>
                </a:lnTo>
                <a:lnTo>
                  <a:pt x="1499" y="888"/>
                </a:lnTo>
                <a:lnTo>
                  <a:pt x="1507" y="883"/>
                </a:lnTo>
                <a:lnTo>
                  <a:pt x="1521" y="883"/>
                </a:lnTo>
                <a:lnTo>
                  <a:pt x="1537" y="883"/>
                </a:lnTo>
                <a:lnTo>
                  <a:pt x="1542" y="874"/>
                </a:lnTo>
                <a:lnTo>
                  <a:pt x="1544" y="874"/>
                </a:lnTo>
                <a:lnTo>
                  <a:pt x="1561" y="857"/>
                </a:lnTo>
                <a:lnTo>
                  <a:pt x="1568" y="852"/>
                </a:lnTo>
                <a:lnTo>
                  <a:pt x="1592" y="852"/>
                </a:lnTo>
                <a:lnTo>
                  <a:pt x="1622" y="852"/>
                </a:lnTo>
                <a:lnTo>
                  <a:pt x="1625" y="848"/>
                </a:lnTo>
                <a:lnTo>
                  <a:pt x="1630" y="845"/>
                </a:lnTo>
                <a:lnTo>
                  <a:pt x="1637" y="843"/>
                </a:lnTo>
                <a:lnTo>
                  <a:pt x="1644" y="831"/>
                </a:lnTo>
                <a:lnTo>
                  <a:pt x="1646" y="815"/>
                </a:lnTo>
                <a:lnTo>
                  <a:pt x="1660" y="796"/>
                </a:lnTo>
                <a:lnTo>
                  <a:pt x="1665" y="803"/>
                </a:lnTo>
                <a:lnTo>
                  <a:pt x="1677" y="798"/>
                </a:lnTo>
                <a:lnTo>
                  <a:pt x="1682" y="805"/>
                </a:lnTo>
                <a:lnTo>
                  <a:pt x="1682" y="838"/>
                </a:lnTo>
                <a:lnTo>
                  <a:pt x="1693" y="850"/>
                </a:lnTo>
                <a:lnTo>
                  <a:pt x="1696" y="857"/>
                </a:lnTo>
                <a:lnTo>
                  <a:pt x="1679" y="869"/>
                </a:lnTo>
                <a:lnTo>
                  <a:pt x="1663" y="876"/>
                </a:lnTo>
                <a:lnTo>
                  <a:pt x="1646" y="883"/>
                </a:lnTo>
                <a:lnTo>
                  <a:pt x="1637" y="895"/>
                </a:lnTo>
                <a:lnTo>
                  <a:pt x="1634" y="900"/>
                </a:lnTo>
                <a:lnTo>
                  <a:pt x="1634" y="912"/>
                </a:lnTo>
                <a:lnTo>
                  <a:pt x="1639" y="923"/>
                </a:lnTo>
                <a:lnTo>
                  <a:pt x="1646" y="923"/>
                </a:lnTo>
                <a:lnTo>
                  <a:pt x="1644" y="916"/>
                </a:lnTo>
                <a:lnTo>
                  <a:pt x="1648" y="921"/>
                </a:lnTo>
                <a:lnTo>
                  <a:pt x="1648" y="928"/>
                </a:lnTo>
                <a:lnTo>
                  <a:pt x="1637" y="931"/>
                </a:lnTo>
                <a:lnTo>
                  <a:pt x="1630" y="931"/>
                </a:lnTo>
                <a:lnTo>
                  <a:pt x="1618" y="935"/>
                </a:lnTo>
                <a:lnTo>
                  <a:pt x="1611" y="935"/>
                </a:lnTo>
                <a:lnTo>
                  <a:pt x="1601" y="935"/>
                </a:lnTo>
                <a:lnTo>
                  <a:pt x="1587" y="942"/>
                </a:lnTo>
                <a:lnTo>
                  <a:pt x="1611" y="938"/>
                </a:lnTo>
                <a:lnTo>
                  <a:pt x="1615" y="942"/>
                </a:lnTo>
                <a:lnTo>
                  <a:pt x="1594" y="950"/>
                </a:lnTo>
                <a:lnTo>
                  <a:pt x="1582" y="950"/>
                </a:lnTo>
                <a:lnTo>
                  <a:pt x="1585" y="947"/>
                </a:lnTo>
                <a:lnTo>
                  <a:pt x="1577" y="952"/>
                </a:lnTo>
                <a:lnTo>
                  <a:pt x="1585" y="954"/>
                </a:lnTo>
                <a:lnTo>
                  <a:pt x="1580" y="968"/>
                </a:lnTo>
                <a:lnTo>
                  <a:pt x="1568" y="985"/>
                </a:lnTo>
                <a:lnTo>
                  <a:pt x="1566" y="978"/>
                </a:lnTo>
                <a:lnTo>
                  <a:pt x="1563" y="978"/>
                </a:lnTo>
                <a:lnTo>
                  <a:pt x="1559" y="973"/>
                </a:lnTo>
                <a:lnTo>
                  <a:pt x="1561" y="983"/>
                </a:lnTo>
                <a:lnTo>
                  <a:pt x="1566" y="987"/>
                </a:lnTo>
                <a:lnTo>
                  <a:pt x="1566" y="997"/>
                </a:lnTo>
                <a:lnTo>
                  <a:pt x="1561" y="1004"/>
                </a:lnTo>
                <a:lnTo>
                  <a:pt x="1551" y="1021"/>
                </a:lnTo>
                <a:lnTo>
                  <a:pt x="1549" y="1018"/>
                </a:lnTo>
                <a:lnTo>
                  <a:pt x="1554" y="1004"/>
                </a:lnTo>
                <a:lnTo>
                  <a:pt x="1547" y="997"/>
                </a:lnTo>
                <a:lnTo>
                  <a:pt x="1544" y="980"/>
                </a:lnTo>
                <a:lnTo>
                  <a:pt x="1542" y="990"/>
                </a:lnTo>
                <a:lnTo>
                  <a:pt x="1544" y="1002"/>
                </a:lnTo>
                <a:lnTo>
                  <a:pt x="1533" y="999"/>
                </a:lnTo>
                <a:lnTo>
                  <a:pt x="1544" y="1006"/>
                </a:lnTo>
                <a:lnTo>
                  <a:pt x="1547" y="1025"/>
                </a:lnTo>
                <a:lnTo>
                  <a:pt x="1551" y="1025"/>
                </a:lnTo>
                <a:lnTo>
                  <a:pt x="1551" y="1032"/>
                </a:lnTo>
                <a:lnTo>
                  <a:pt x="1554" y="1054"/>
                </a:lnTo>
                <a:lnTo>
                  <a:pt x="1544" y="1068"/>
                </a:lnTo>
                <a:lnTo>
                  <a:pt x="1528" y="1073"/>
                </a:lnTo>
                <a:lnTo>
                  <a:pt x="1516" y="1084"/>
                </a:lnTo>
                <a:lnTo>
                  <a:pt x="1509" y="1084"/>
                </a:lnTo>
                <a:lnTo>
                  <a:pt x="1502" y="1094"/>
                </a:lnTo>
                <a:lnTo>
                  <a:pt x="1499" y="1099"/>
                </a:lnTo>
                <a:lnTo>
                  <a:pt x="1481" y="1113"/>
                </a:lnTo>
                <a:lnTo>
                  <a:pt x="1471" y="1120"/>
                </a:lnTo>
                <a:lnTo>
                  <a:pt x="1464" y="1132"/>
                </a:lnTo>
                <a:lnTo>
                  <a:pt x="1462" y="1146"/>
                </a:lnTo>
                <a:lnTo>
                  <a:pt x="1464" y="1158"/>
                </a:lnTo>
                <a:lnTo>
                  <a:pt x="1469" y="1174"/>
                </a:lnTo>
                <a:lnTo>
                  <a:pt x="1476" y="1189"/>
                </a:lnTo>
                <a:lnTo>
                  <a:pt x="1476" y="1196"/>
                </a:lnTo>
                <a:lnTo>
                  <a:pt x="1485" y="1217"/>
                </a:lnTo>
                <a:lnTo>
                  <a:pt x="1483" y="1229"/>
                </a:lnTo>
                <a:lnTo>
                  <a:pt x="1483" y="1236"/>
                </a:lnTo>
                <a:lnTo>
                  <a:pt x="1478" y="1245"/>
                </a:lnTo>
                <a:lnTo>
                  <a:pt x="1473" y="1248"/>
                </a:lnTo>
                <a:lnTo>
                  <a:pt x="1466" y="1245"/>
                </a:lnTo>
                <a:lnTo>
                  <a:pt x="1464" y="1238"/>
                </a:lnTo>
                <a:lnTo>
                  <a:pt x="1457" y="1234"/>
                </a:lnTo>
                <a:lnTo>
                  <a:pt x="1450" y="1219"/>
                </a:lnTo>
                <a:lnTo>
                  <a:pt x="1440" y="1205"/>
                </a:lnTo>
                <a:lnTo>
                  <a:pt x="1438" y="1198"/>
                </a:lnTo>
                <a:lnTo>
                  <a:pt x="1443" y="1186"/>
                </a:lnTo>
                <a:lnTo>
                  <a:pt x="1438" y="1177"/>
                </a:lnTo>
                <a:lnTo>
                  <a:pt x="1424" y="1160"/>
                </a:lnTo>
                <a:lnTo>
                  <a:pt x="1419" y="1158"/>
                </a:lnTo>
                <a:lnTo>
                  <a:pt x="1402" y="1167"/>
                </a:lnTo>
                <a:lnTo>
                  <a:pt x="1400" y="1165"/>
                </a:lnTo>
                <a:lnTo>
                  <a:pt x="1393" y="1155"/>
                </a:lnTo>
                <a:lnTo>
                  <a:pt x="1381" y="1151"/>
                </a:lnTo>
                <a:lnTo>
                  <a:pt x="1362" y="1153"/>
                </a:lnTo>
                <a:lnTo>
                  <a:pt x="1348" y="1151"/>
                </a:lnTo>
                <a:lnTo>
                  <a:pt x="1336" y="1153"/>
                </a:lnTo>
                <a:lnTo>
                  <a:pt x="1329" y="1155"/>
                </a:lnTo>
                <a:lnTo>
                  <a:pt x="1334" y="1160"/>
                </a:lnTo>
                <a:lnTo>
                  <a:pt x="1331" y="1167"/>
                </a:lnTo>
                <a:lnTo>
                  <a:pt x="1336" y="1172"/>
                </a:lnTo>
                <a:lnTo>
                  <a:pt x="1334" y="1174"/>
                </a:lnTo>
                <a:lnTo>
                  <a:pt x="1327" y="1172"/>
                </a:lnTo>
                <a:lnTo>
                  <a:pt x="1320" y="1174"/>
                </a:lnTo>
                <a:lnTo>
                  <a:pt x="1310" y="1174"/>
                </a:lnTo>
                <a:lnTo>
                  <a:pt x="1296" y="1165"/>
                </a:lnTo>
                <a:lnTo>
                  <a:pt x="1282" y="1167"/>
                </a:lnTo>
                <a:lnTo>
                  <a:pt x="1270" y="1163"/>
                </a:lnTo>
                <a:lnTo>
                  <a:pt x="1261" y="1165"/>
                </a:lnTo>
                <a:lnTo>
                  <a:pt x="1246" y="1167"/>
                </a:lnTo>
                <a:lnTo>
                  <a:pt x="1232" y="1181"/>
                </a:lnTo>
                <a:lnTo>
                  <a:pt x="1216" y="1191"/>
                </a:lnTo>
                <a:lnTo>
                  <a:pt x="1208" y="1198"/>
                </a:lnTo>
                <a:lnTo>
                  <a:pt x="1204" y="1208"/>
                </a:lnTo>
                <a:lnTo>
                  <a:pt x="1204" y="1219"/>
                </a:lnTo>
                <a:lnTo>
                  <a:pt x="1204" y="1229"/>
                </a:lnTo>
                <a:lnTo>
                  <a:pt x="1208" y="1234"/>
                </a:lnTo>
                <a:lnTo>
                  <a:pt x="1201" y="1234"/>
                </a:lnTo>
                <a:lnTo>
                  <a:pt x="1190" y="1231"/>
                </a:lnTo>
                <a:lnTo>
                  <a:pt x="1178" y="1226"/>
                </a:lnTo>
                <a:lnTo>
                  <a:pt x="1173" y="1217"/>
                </a:lnTo>
                <a:lnTo>
                  <a:pt x="1168" y="1205"/>
                </a:lnTo>
                <a:lnTo>
                  <a:pt x="1159" y="1193"/>
                </a:lnTo>
                <a:lnTo>
                  <a:pt x="1154" y="1184"/>
                </a:lnTo>
                <a:lnTo>
                  <a:pt x="1147" y="1170"/>
                </a:lnTo>
                <a:lnTo>
                  <a:pt x="1135" y="1163"/>
                </a:lnTo>
                <a:lnTo>
                  <a:pt x="1121" y="1165"/>
                </a:lnTo>
                <a:lnTo>
                  <a:pt x="1112" y="1179"/>
                </a:lnTo>
                <a:lnTo>
                  <a:pt x="1097" y="1172"/>
                </a:lnTo>
                <a:lnTo>
                  <a:pt x="1090" y="1167"/>
                </a:lnTo>
                <a:lnTo>
                  <a:pt x="1085" y="1158"/>
                </a:lnTo>
                <a:lnTo>
                  <a:pt x="1081" y="1146"/>
                </a:lnTo>
                <a:lnTo>
                  <a:pt x="1069" y="1139"/>
                </a:lnTo>
                <a:lnTo>
                  <a:pt x="1062" y="1132"/>
                </a:lnTo>
                <a:lnTo>
                  <a:pt x="1055" y="1127"/>
                </a:lnTo>
                <a:lnTo>
                  <a:pt x="1029" y="1127"/>
                </a:lnTo>
                <a:lnTo>
                  <a:pt x="1029" y="1134"/>
                </a:lnTo>
                <a:lnTo>
                  <a:pt x="1015" y="1134"/>
                </a:lnTo>
                <a:lnTo>
                  <a:pt x="984" y="1134"/>
                </a:lnTo>
                <a:lnTo>
                  <a:pt x="946" y="1120"/>
                </a:lnTo>
                <a:lnTo>
                  <a:pt x="922" y="1110"/>
                </a:lnTo>
                <a:lnTo>
                  <a:pt x="922" y="1108"/>
                </a:lnTo>
                <a:lnTo>
                  <a:pt x="903" y="1110"/>
                </a:lnTo>
                <a:lnTo>
                  <a:pt x="884" y="1110"/>
                </a:lnTo>
                <a:lnTo>
                  <a:pt x="882" y="1101"/>
                </a:lnTo>
                <a:lnTo>
                  <a:pt x="870" y="1089"/>
                </a:lnTo>
                <a:lnTo>
                  <a:pt x="863" y="1087"/>
                </a:lnTo>
                <a:lnTo>
                  <a:pt x="861" y="1082"/>
                </a:lnTo>
                <a:lnTo>
                  <a:pt x="851" y="1082"/>
                </a:lnTo>
                <a:lnTo>
                  <a:pt x="847" y="1077"/>
                </a:lnTo>
                <a:lnTo>
                  <a:pt x="832" y="1075"/>
                </a:lnTo>
                <a:lnTo>
                  <a:pt x="828" y="1073"/>
                </a:lnTo>
                <a:lnTo>
                  <a:pt x="825" y="1061"/>
                </a:lnTo>
                <a:lnTo>
                  <a:pt x="809" y="1042"/>
                </a:lnTo>
                <a:lnTo>
                  <a:pt x="797" y="1013"/>
                </a:lnTo>
                <a:lnTo>
                  <a:pt x="797" y="1009"/>
                </a:lnTo>
                <a:lnTo>
                  <a:pt x="790" y="1002"/>
                </a:lnTo>
                <a:lnTo>
                  <a:pt x="776" y="985"/>
                </a:lnTo>
                <a:lnTo>
                  <a:pt x="773" y="966"/>
                </a:lnTo>
                <a:lnTo>
                  <a:pt x="766" y="957"/>
                </a:lnTo>
                <a:lnTo>
                  <a:pt x="769" y="938"/>
                </a:lnTo>
                <a:lnTo>
                  <a:pt x="769" y="919"/>
                </a:lnTo>
                <a:lnTo>
                  <a:pt x="764" y="902"/>
                </a:lnTo>
                <a:lnTo>
                  <a:pt x="771" y="883"/>
                </a:lnTo>
                <a:lnTo>
                  <a:pt x="771" y="862"/>
                </a:lnTo>
                <a:lnTo>
                  <a:pt x="773" y="841"/>
                </a:lnTo>
                <a:lnTo>
                  <a:pt x="771" y="810"/>
                </a:lnTo>
                <a:lnTo>
                  <a:pt x="766" y="789"/>
                </a:lnTo>
                <a:lnTo>
                  <a:pt x="761" y="779"/>
                </a:lnTo>
                <a:lnTo>
                  <a:pt x="764" y="774"/>
                </a:lnTo>
                <a:lnTo>
                  <a:pt x="787" y="781"/>
                </a:lnTo>
                <a:lnTo>
                  <a:pt x="795" y="805"/>
                </a:lnTo>
                <a:lnTo>
                  <a:pt x="799" y="798"/>
                </a:lnTo>
                <a:lnTo>
                  <a:pt x="797" y="779"/>
                </a:lnTo>
                <a:lnTo>
                  <a:pt x="792" y="758"/>
                </a:lnTo>
                <a:lnTo>
                  <a:pt x="837" y="758"/>
                </a:lnTo>
                <a:lnTo>
                  <a:pt x="884" y="758"/>
                </a:lnTo>
                <a:lnTo>
                  <a:pt x="901" y="758"/>
                </a:lnTo>
                <a:lnTo>
                  <a:pt x="951" y="758"/>
                </a:lnTo>
                <a:lnTo>
                  <a:pt x="998" y="758"/>
                </a:lnTo>
                <a:lnTo>
                  <a:pt x="1048" y="758"/>
                </a:lnTo>
                <a:lnTo>
                  <a:pt x="1097" y="758"/>
                </a:lnTo>
                <a:lnTo>
                  <a:pt x="1152" y="758"/>
                </a:lnTo>
                <a:lnTo>
                  <a:pt x="1206" y="758"/>
                </a:lnTo>
                <a:lnTo>
                  <a:pt x="1239" y="758"/>
                </a:lnTo>
                <a:lnTo>
                  <a:pt x="1239" y="748"/>
                </a:lnTo>
                <a:lnTo>
                  <a:pt x="1244" y="748"/>
                </a:lnTo>
                <a:lnTo>
                  <a:pt x="1244" y="748"/>
                </a:lnTo>
                <a:lnTo>
                  <a:pt x="1244" y="748"/>
                </a:lnTo>
                <a:close/>
                <a:moveTo>
                  <a:pt x="303" y="540"/>
                </a:moveTo>
                <a:lnTo>
                  <a:pt x="303" y="540"/>
                </a:lnTo>
                <a:lnTo>
                  <a:pt x="286" y="552"/>
                </a:lnTo>
                <a:lnTo>
                  <a:pt x="279" y="545"/>
                </a:lnTo>
                <a:lnTo>
                  <a:pt x="277" y="531"/>
                </a:lnTo>
                <a:lnTo>
                  <a:pt x="291" y="521"/>
                </a:lnTo>
                <a:lnTo>
                  <a:pt x="300" y="516"/>
                </a:lnTo>
                <a:lnTo>
                  <a:pt x="310" y="516"/>
                </a:lnTo>
                <a:lnTo>
                  <a:pt x="317" y="526"/>
                </a:lnTo>
                <a:lnTo>
                  <a:pt x="303" y="540"/>
                </a:lnTo>
                <a:lnTo>
                  <a:pt x="303" y="540"/>
                </a:lnTo>
                <a:lnTo>
                  <a:pt x="303" y="540"/>
                </a:lnTo>
                <a:close/>
                <a:moveTo>
                  <a:pt x="99" y="455"/>
                </a:moveTo>
                <a:lnTo>
                  <a:pt x="99" y="455"/>
                </a:lnTo>
                <a:lnTo>
                  <a:pt x="90" y="460"/>
                </a:lnTo>
                <a:lnTo>
                  <a:pt x="78" y="455"/>
                </a:lnTo>
                <a:lnTo>
                  <a:pt x="68" y="445"/>
                </a:lnTo>
                <a:lnTo>
                  <a:pt x="85" y="441"/>
                </a:lnTo>
                <a:lnTo>
                  <a:pt x="97" y="443"/>
                </a:lnTo>
                <a:lnTo>
                  <a:pt x="99" y="455"/>
                </a:lnTo>
                <a:lnTo>
                  <a:pt x="99" y="455"/>
                </a:lnTo>
                <a:lnTo>
                  <a:pt x="99" y="455"/>
                </a:lnTo>
                <a:close/>
                <a:moveTo>
                  <a:pt x="0" y="322"/>
                </a:moveTo>
                <a:lnTo>
                  <a:pt x="0" y="322"/>
                </a:lnTo>
                <a:lnTo>
                  <a:pt x="9" y="329"/>
                </a:lnTo>
                <a:lnTo>
                  <a:pt x="19" y="327"/>
                </a:lnTo>
                <a:lnTo>
                  <a:pt x="33" y="336"/>
                </a:lnTo>
                <a:lnTo>
                  <a:pt x="49" y="341"/>
                </a:lnTo>
                <a:lnTo>
                  <a:pt x="47" y="344"/>
                </a:lnTo>
                <a:lnTo>
                  <a:pt x="35" y="351"/>
                </a:lnTo>
                <a:lnTo>
                  <a:pt x="23" y="344"/>
                </a:lnTo>
                <a:lnTo>
                  <a:pt x="16" y="339"/>
                </a:lnTo>
                <a:lnTo>
                  <a:pt x="2" y="341"/>
                </a:lnTo>
                <a:lnTo>
                  <a:pt x="0" y="336"/>
                </a:lnTo>
                <a:lnTo>
                  <a:pt x="0" y="322"/>
                </a:lnTo>
                <a:lnTo>
                  <a:pt x="0" y="322"/>
                </a:lnTo>
                <a:lnTo>
                  <a:pt x="0" y="322"/>
                </a:lnTo>
                <a:close/>
                <a:moveTo>
                  <a:pt x="269" y="12"/>
                </a:moveTo>
                <a:lnTo>
                  <a:pt x="269" y="12"/>
                </a:lnTo>
                <a:lnTo>
                  <a:pt x="281" y="33"/>
                </a:lnTo>
                <a:lnTo>
                  <a:pt x="288" y="24"/>
                </a:lnTo>
                <a:lnTo>
                  <a:pt x="317" y="26"/>
                </a:lnTo>
                <a:lnTo>
                  <a:pt x="314" y="38"/>
                </a:lnTo>
                <a:lnTo>
                  <a:pt x="340" y="48"/>
                </a:lnTo>
                <a:lnTo>
                  <a:pt x="357" y="41"/>
                </a:lnTo>
                <a:lnTo>
                  <a:pt x="390" y="57"/>
                </a:lnTo>
                <a:lnTo>
                  <a:pt x="421" y="62"/>
                </a:lnTo>
                <a:lnTo>
                  <a:pt x="433" y="67"/>
                </a:lnTo>
                <a:lnTo>
                  <a:pt x="456" y="60"/>
                </a:lnTo>
                <a:lnTo>
                  <a:pt x="480" y="74"/>
                </a:lnTo>
                <a:lnTo>
                  <a:pt x="497" y="81"/>
                </a:lnTo>
                <a:lnTo>
                  <a:pt x="497" y="81"/>
                </a:lnTo>
                <a:lnTo>
                  <a:pt x="497" y="239"/>
                </a:lnTo>
                <a:lnTo>
                  <a:pt x="497" y="443"/>
                </a:lnTo>
                <a:lnTo>
                  <a:pt x="513" y="443"/>
                </a:lnTo>
                <a:lnTo>
                  <a:pt x="530" y="452"/>
                </a:lnTo>
                <a:lnTo>
                  <a:pt x="541" y="467"/>
                </a:lnTo>
                <a:lnTo>
                  <a:pt x="556" y="488"/>
                </a:lnTo>
                <a:lnTo>
                  <a:pt x="570" y="469"/>
                </a:lnTo>
                <a:lnTo>
                  <a:pt x="586" y="460"/>
                </a:lnTo>
                <a:lnTo>
                  <a:pt x="596" y="474"/>
                </a:lnTo>
                <a:lnTo>
                  <a:pt x="605" y="488"/>
                </a:lnTo>
                <a:lnTo>
                  <a:pt x="622" y="502"/>
                </a:lnTo>
                <a:lnTo>
                  <a:pt x="631" y="523"/>
                </a:lnTo>
                <a:lnTo>
                  <a:pt x="648" y="559"/>
                </a:lnTo>
                <a:lnTo>
                  <a:pt x="676" y="576"/>
                </a:lnTo>
                <a:lnTo>
                  <a:pt x="676" y="594"/>
                </a:lnTo>
                <a:lnTo>
                  <a:pt x="667" y="606"/>
                </a:lnTo>
                <a:lnTo>
                  <a:pt x="657" y="597"/>
                </a:lnTo>
                <a:lnTo>
                  <a:pt x="643" y="587"/>
                </a:lnTo>
                <a:lnTo>
                  <a:pt x="638" y="564"/>
                </a:lnTo>
                <a:lnTo>
                  <a:pt x="617" y="538"/>
                </a:lnTo>
                <a:lnTo>
                  <a:pt x="608" y="512"/>
                </a:lnTo>
                <a:lnTo>
                  <a:pt x="594" y="509"/>
                </a:lnTo>
                <a:lnTo>
                  <a:pt x="567" y="509"/>
                </a:lnTo>
                <a:lnTo>
                  <a:pt x="549" y="500"/>
                </a:lnTo>
                <a:lnTo>
                  <a:pt x="515" y="467"/>
                </a:lnTo>
                <a:lnTo>
                  <a:pt x="499" y="462"/>
                </a:lnTo>
                <a:lnTo>
                  <a:pt x="471" y="450"/>
                </a:lnTo>
                <a:lnTo>
                  <a:pt x="449" y="452"/>
                </a:lnTo>
                <a:lnTo>
                  <a:pt x="416" y="438"/>
                </a:lnTo>
                <a:lnTo>
                  <a:pt x="400" y="424"/>
                </a:lnTo>
                <a:lnTo>
                  <a:pt x="381" y="431"/>
                </a:lnTo>
                <a:lnTo>
                  <a:pt x="385" y="452"/>
                </a:lnTo>
                <a:lnTo>
                  <a:pt x="374" y="455"/>
                </a:lnTo>
                <a:lnTo>
                  <a:pt x="357" y="462"/>
                </a:lnTo>
                <a:lnTo>
                  <a:pt x="340" y="474"/>
                </a:lnTo>
                <a:lnTo>
                  <a:pt x="324" y="478"/>
                </a:lnTo>
                <a:lnTo>
                  <a:pt x="322" y="460"/>
                </a:lnTo>
                <a:lnTo>
                  <a:pt x="329" y="429"/>
                </a:lnTo>
                <a:lnTo>
                  <a:pt x="345" y="417"/>
                </a:lnTo>
                <a:lnTo>
                  <a:pt x="340" y="410"/>
                </a:lnTo>
                <a:lnTo>
                  <a:pt x="322" y="429"/>
                </a:lnTo>
                <a:lnTo>
                  <a:pt x="310" y="450"/>
                </a:lnTo>
                <a:lnTo>
                  <a:pt x="286" y="474"/>
                </a:lnTo>
                <a:lnTo>
                  <a:pt x="298" y="488"/>
                </a:lnTo>
                <a:lnTo>
                  <a:pt x="284" y="509"/>
                </a:lnTo>
                <a:lnTo>
                  <a:pt x="265" y="523"/>
                </a:lnTo>
                <a:lnTo>
                  <a:pt x="251" y="533"/>
                </a:lnTo>
                <a:lnTo>
                  <a:pt x="246" y="545"/>
                </a:lnTo>
                <a:lnTo>
                  <a:pt x="220" y="559"/>
                </a:lnTo>
                <a:lnTo>
                  <a:pt x="215" y="573"/>
                </a:lnTo>
                <a:lnTo>
                  <a:pt x="196" y="585"/>
                </a:lnTo>
                <a:lnTo>
                  <a:pt x="184" y="583"/>
                </a:lnTo>
                <a:lnTo>
                  <a:pt x="170" y="592"/>
                </a:lnTo>
                <a:lnTo>
                  <a:pt x="154" y="602"/>
                </a:lnTo>
                <a:lnTo>
                  <a:pt x="139" y="611"/>
                </a:lnTo>
                <a:lnTo>
                  <a:pt x="113" y="618"/>
                </a:lnTo>
                <a:lnTo>
                  <a:pt x="109" y="613"/>
                </a:lnTo>
                <a:lnTo>
                  <a:pt x="128" y="602"/>
                </a:lnTo>
                <a:lnTo>
                  <a:pt x="142" y="592"/>
                </a:lnTo>
                <a:lnTo>
                  <a:pt x="161" y="578"/>
                </a:lnTo>
                <a:lnTo>
                  <a:pt x="180" y="573"/>
                </a:lnTo>
                <a:lnTo>
                  <a:pt x="189" y="561"/>
                </a:lnTo>
                <a:lnTo>
                  <a:pt x="210" y="545"/>
                </a:lnTo>
                <a:lnTo>
                  <a:pt x="215" y="538"/>
                </a:lnTo>
                <a:lnTo>
                  <a:pt x="227" y="528"/>
                </a:lnTo>
                <a:lnTo>
                  <a:pt x="229" y="505"/>
                </a:lnTo>
                <a:lnTo>
                  <a:pt x="236" y="486"/>
                </a:lnTo>
                <a:lnTo>
                  <a:pt x="220" y="495"/>
                </a:lnTo>
                <a:lnTo>
                  <a:pt x="213" y="490"/>
                </a:lnTo>
                <a:lnTo>
                  <a:pt x="206" y="502"/>
                </a:lnTo>
                <a:lnTo>
                  <a:pt x="194" y="486"/>
                </a:lnTo>
                <a:lnTo>
                  <a:pt x="189" y="497"/>
                </a:lnTo>
                <a:lnTo>
                  <a:pt x="184" y="481"/>
                </a:lnTo>
                <a:lnTo>
                  <a:pt x="168" y="495"/>
                </a:lnTo>
                <a:lnTo>
                  <a:pt x="158" y="495"/>
                </a:lnTo>
                <a:lnTo>
                  <a:pt x="156" y="474"/>
                </a:lnTo>
                <a:lnTo>
                  <a:pt x="158" y="464"/>
                </a:lnTo>
                <a:lnTo>
                  <a:pt x="149" y="452"/>
                </a:lnTo>
                <a:lnTo>
                  <a:pt x="128" y="460"/>
                </a:lnTo>
                <a:lnTo>
                  <a:pt x="113" y="443"/>
                </a:lnTo>
                <a:lnTo>
                  <a:pt x="104" y="436"/>
                </a:lnTo>
                <a:lnTo>
                  <a:pt x="104" y="417"/>
                </a:lnTo>
                <a:lnTo>
                  <a:pt x="90" y="403"/>
                </a:lnTo>
                <a:lnTo>
                  <a:pt x="97" y="384"/>
                </a:lnTo>
                <a:lnTo>
                  <a:pt x="111" y="365"/>
                </a:lnTo>
                <a:lnTo>
                  <a:pt x="116" y="346"/>
                </a:lnTo>
                <a:lnTo>
                  <a:pt x="130" y="344"/>
                </a:lnTo>
                <a:lnTo>
                  <a:pt x="139" y="348"/>
                </a:lnTo>
                <a:lnTo>
                  <a:pt x="154" y="332"/>
                </a:lnTo>
                <a:lnTo>
                  <a:pt x="165" y="334"/>
                </a:lnTo>
                <a:lnTo>
                  <a:pt x="177" y="325"/>
                </a:lnTo>
                <a:lnTo>
                  <a:pt x="175" y="306"/>
                </a:lnTo>
                <a:lnTo>
                  <a:pt x="165" y="301"/>
                </a:lnTo>
                <a:lnTo>
                  <a:pt x="177" y="284"/>
                </a:lnTo>
                <a:lnTo>
                  <a:pt x="168" y="287"/>
                </a:lnTo>
                <a:lnTo>
                  <a:pt x="149" y="294"/>
                </a:lnTo>
                <a:lnTo>
                  <a:pt x="144" y="303"/>
                </a:lnTo>
                <a:lnTo>
                  <a:pt x="132" y="294"/>
                </a:lnTo>
                <a:lnTo>
                  <a:pt x="109" y="299"/>
                </a:lnTo>
                <a:lnTo>
                  <a:pt x="85" y="289"/>
                </a:lnTo>
                <a:lnTo>
                  <a:pt x="78" y="275"/>
                </a:lnTo>
                <a:lnTo>
                  <a:pt x="59" y="251"/>
                </a:lnTo>
                <a:lnTo>
                  <a:pt x="80" y="235"/>
                </a:lnTo>
                <a:lnTo>
                  <a:pt x="118" y="216"/>
                </a:lnTo>
                <a:lnTo>
                  <a:pt x="130" y="216"/>
                </a:lnTo>
                <a:lnTo>
                  <a:pt x="128" y="235"/>
                </a:lnTo>
                <a:lnTo>
                  <a:pt x="163" y="235"/>
                </a:lnTo>
                <a:lnTo>
                  <a:pt x="149" y="209"/>
                </a:lnTo>
                <a:lnTo>
                  <a:pt x="130" y="194"/>
                </a:lnTo>
                <a:lnTo>
                  <a:pt x="118" y="173"/>
                </a:lnTo>
                <a:lnTo>
                  <a:pt x="102" y="154"/>
                </a:lnTo>
                <a:lnTo>
                  <a:pt x="80" y="140"/>
                </a:lnTo>
                <a:lnTo>
                  <a:pt x="87" y="119"/>
                </a:lnTo>
                <a:lnTo>
                  <a:pt x="118" y="116"/>
                </a:lnTo>
                <a:lnTo>
                  <a:pt x="139" y="95"/>
                </a:lnTo>
                <a:lnTo>
                  <a:pt x="142" y="74"/>
                </a:lnTo>
                <a:lnTo>
                  <a:pt x="158" y="52"/>
                </a:lnTo>
                <a:lnTo>
                  <a:pt x="175" y="45"/>
                </a:lnTo>
                <a:lnTo>
                  <a:pt x="206" y="24"/>
                </a:lnTo>
                <a:lnTo>
                  <a:pt x="220" y="26"/>
                </a:lnTo>
                <a:lnTo>
                  <a:pt x="246" y="0"/>
                </a:lnTo>
                <a:lnTo>
                  <a:pt x="269" y="12"/>
                </a:lnTo>
                <a:lnTo>
                  <a:pt x="269" y="12"/>
                </a:lnTo>
                <a:lnTo>
                  <a:pt x="269" y="12"/>
                </a:lnTo>
                <a:close/>
              </a:path>
            </a:pathLst>
          </a:custGeom>
          <a:solidFill>
            <a:schemeClr val="tx1">
              <a:alpha val="40000"/>
            </a:schemeClr>
          </a:solidFill>
          <a:ln w="1524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11" name="Freeform 59"/>
          <p:cNvSpPr>
            <a:spLocks noEditPoints="1"/>
          </p:cNvSpPr>
          <p:nvPr/>
        </p:nvSpPr>
        <p:spPr bwMode="auto">
          <a:xfrm>
            <a:off x="8187728" y="2804622"/>
            <a:ext cx="2109047" cy="1537714"/>
          </a:xfrm>
          <a:custGeom>
            <a:avLst/>
            <a:gdLst>
              <a:gd name="T0" fmla="*/ 565 w 993"/>
              <a:gd name="T1" fmla="*/ 720 h 724"/>
              <a:gd name="T2" fmla="*/ 600 w 993"/>
              <a:gd name="T3" fmla="*/ 691 h 724"/>
              <a:gd name="T4" fmla="*/ 872 w 993"/>
              <a:gd name="T5" fmla="*/ 97 h 724"/>
              <a:gd name="T6" fmla="*/ 927 w 993"/>
              <a:gd name="T7" fmla="*/ 145 h 724"/>
              <a:gd name="T8" fmla="*/ 984 w 993"/>
              <a:gd name="T9" fmla="*/ 149 h 724"/>
              <a:gd name="T10" fmla="*/ 941 w 993"/>
              <a:gd name="T11" fmla="*/ 201 h 724"/>
              <a:gd name="T12" fmla="*/ 922 w 993"/>
              <a:gd name="T13" fmla="*/ 256 h 724"/>
              <a:gd name="T14" fmla="*/ 879 w 993"/>
              <a:gd name="T15" fmla="*/ 275 h 724"/>
              <a:gd name="T16" fmla="*/ 849 w 993"/>
              <a:gd name="T17" fmla="*/ 294 h 724"/>
              <a:gd name="T18" fmla="*/ 785 w 993"/>
              <a:gd name="T19" fmla="*/ 334 h 724"/>
              <a:gd name="T20" fmla="*/ 785 w 993"/>
              <a:gd name="T21" fmla="*/ 310 h 724"/>
              <a:gd name="T22" fmla="*/ 733 w 993"/>
              <a:gd name="T23" fmla="*/ 334 h 724"/>
              <a:gd name="T24" fmla="*/ 730 w 993"/>
              <a:gd name="T25" fmla="*/ 362 h 724"/>
              <a:gd name="T26" fmla="*/ 778 w 993"/>
              <a:gd name="T27" fmla="*/ 369 h 724"/>
              <a:gd name="T28" fmla="*/ 759 w 993"/>
              <a:gd name="T29" fmla="*/ 398 h 724"/>
              <a:gd name="T30" fmla="*/ 759 w 993"/>
              <a:gd name="T31" fmla="*/ 452 h 724"/>
              <a:gd name="T32" fmla="*/ 768 w 993"/>
              <a:gd name="T33" fmla="*/ 502 h 724"/>
              <a:gd name="T34" fmla="*/ 775 w 993"/>
              <a:gd name="T35" fmla="*/ 549 h 724"/>
              <a:gd name="T36" fmla="*/ 728 w 993"/>
              <a:gd name="T37" fmla="*/ 613 h 724"/>
              <a:gd name="T38" fmla="*/ 655 w 993"/>
              <a:gd name="T39" fmla="*/ 656 h 724"/>
              <a:gd name="T40" fmla="*/ 600 w 993"/>
              <a:gd name="T41" fmla="*/ 670 h 724"/>
              <a:gd name="T42" fmla="*/ 586 w 993"/>
              <a:gd name="T43" fmla="*/ 670 h 724"/>
              <a:gd name="T44" fmla="*/ 532 w 993"/>
              <a:gd name="T45" fmla="*/ 656 h 724"/>
              <a:gd name="T46" fmla="*/ 499 w 993"/>
              <a:gd name="T47" fmla="*/ 644 h 724"/>
              <a:gd name="T48" fmla="*/ 451 w 993"/>
              <a:gd name="T49" fmla="*/ 653 h 724"/>
              <a:gd name="T50" fmla="*/ 444 w 993"/>
              <a:gd name="T51" fmla="*/ 661 h 724"/>
              <a:gd name="T52" fmla="*/ 418 w 993"/>
              <a:gd name="T53" fmla="*/ 642 h 724"/>
              <a:gd name="T54" fmla="*/ 390 w 993"/>
              <a:gd name="T55" fmla="*/ 604 h 724"/>
              <a:gd name="T56" fmla="*/ 397 w 993"/>
              <a:gd name="T57" fmla="*/ 556 h 724"/>
              <a:gd name="T58" fmla="*/ 371 w 993"/>
              <a:gd name="T59" fmla="*/ 537 h 724"/>
              <a:gd name="T60" fmla="*/ 319 w 993"/>
              <a:gd name="T61" fmla="*/ 540 h 724"/>
              <a:gd name="T62" fmla="*/ 276 w 993"/>
              <a:gd name="T63" fmla="*/ 549 h 724"/>
              <a:gd name="T64" fmla="*/ 243 w 993"/>
              <a:gd name="T65" fmla="*/ 549 h 724"/>
              <a:gd name="T66" fmla="*/ 184 w 993"/>
              <a:gd name="T67" fmla="*/ 540 h 724"/>
              <a:gd name="T68" fmla="*/ 139 w 993"/>
              <a:gd name="T69" fmla="*/ 514 h 724"/>
              <a:gd name="T70" fmla="*/ 82 w 993"/>
              <a:gd name="T71" fmla="*/ 488 h 724"/>
              <a:gd name="T72" fmla="*/ 82 w 993"/>
              <a:gd name="T73" fmla="*/ 448 h 724"/>
              <a:gd name="T74" fmla="*/ 35 w 993"/>
              <a:gd name="T75" fmla="*/ 386 h 724"/>
              <a:gd name="T76" fmla="*/ 18 w 993"/>
              <a:gd name="T77" fmla="*/ 353 h 724"/>
              <a:gd name="T78" fmla="*/ 4 w 993"/>
              <a:gd name="T79" fmla="*/ 324 h 724"/>
              <a:gd name="T80" fmla="*/ 44 w 993"/>
              <a:gd name="T81" fmla="*/ 310 h 724"/>
              <a:gd name="T82" fmla="*/ 104 w 993"/>
              <a:gd name="T83" fmla="*/ 272 h 724"/>
              <a:gd name="T84" fmla="*/ 101 w 993"/>
              <a:gd name="T85" fmla="*/ 211 h 724"/>
              <a:gd name="T86" fmla="*/ 184 w 993"/>
              <a:gd name="T87" fmla="*/ 163 h 724"/>
              <a:gd name="T88" fmla="*/ 222 w 993"/>
              <a:gd name="T89" fmla="*/ 109 h 724"/>
              <a:gd name="T90" fmla="*/ 267 w 993"/>
              <a:gd name="T91" fmla="*/ 147 h 724"/>
              <a:gd name="T92" fmla="*/ 298 w 993"/>
              <a:gd name="T93" fmla="*/ 206 h 724"/>
              <a:gd name="T94" fmla="*/ 357 w 993"/>
              <a:gd name="T95" fmla="*/ 246 h 724"/>
              <a:gd name="T96" fmla="*/ 439 w 993"/>
              <a:gd name="T97" fmla="*/ 261 h 724"/>
              <a:gd name="T98" fmla="*/ 506 w 993"/>
              <a:gd name="T99" fmla="*/ 284 h 724"/>
              <a:gd name="T100" fmla="*/ 593 w 993"/>
              <a:gd name="T101" fmla="*/ 256 h 724"/>
              <a:gd name="T102" fmla="*/ 610 w 993"/>
              <a:gd name="T103" fmla="*/ 223 h 724"/>
              <a:gd name="T104" fmla="*/ 659 w 993"/>
              <a:gd name="T105" fmla="*/ 201 h 724"/>
              <a:gd name="T106" fmla="*/ 730 w 993"/>
              <a:gd name="T107" fmla="*/ 166 h 724"/>
              <a:gd name="T108" fmla="*/ 719 w 993"/>
              <a:gd name="T109" fmla="*/ 137 h 724"/>
              <a:gd name="T110" fmla="*/ 676 w 993"/>
              <a:gd name="T111" fmla="*/ 135 h 724"/>
              <a:gd name="T112" fmla="*/ 738 w 993"/>
              <a:gd name="T113" fmla="*/ 85 h 724"/>
              <a:gd name="T114" fmla="*/ 761 w 993"/>
              <a:gd name="T115" fmla="*/ 26 h 724"/>
              <a:gd name="T116" fmla="*/ 806 w 993"/>
              <a:gd name="T117" fmla="*/ 0 h 724"/>
              <a:gd name="T118" fmla="*/ 863 w 993"/>
              <a:gd name="T119" fmla="*/ 55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93" h="724">
                <a:moveTo>
                  <a:pt x="593" y="715"/>
                </a:moveTo>
                <a:lnTo>
                  <a:pt x="593" y="715"/>
                </a:lnTo>
                <a:lnTo>
                  <a:pt x="579" y="724"/>
                </a:lnTo>
                <a:lnTo>
                  <a:pt x="565" y="720"/>
                </a:lnTo>
                <a:lnTo>
                  <a:pt x="565" y="703"/>
                </a:lnTo>
                <a:lnTo>
                  <a:pt x="574" y="696"/>
                </a:lnTo>
                <a:lnTo>
                  <a:pt x="591" y="691"/>
                </a:lnTo>
                <a:lnTo>
                  <a:pt x="600" y="691"/>
                </a:lnTo>
                <a:lnTo>
                  <a:pt x="603" y="698"/>
                </a:lnTo>
                <a:lnTo>
                  <a:pt x="596" y="706"/>
                </a:lnTo>
                <a:lnTo>
                  <a:pt x="593" y="715"/>
                </a:lnTo>
                <a:moveTo>
                  <a:pt x="872" y="97"/>
                </a:moveTo>
                <a:lnTo>
                  <a:pt x="872" y="97"/>
                </a:lnTo>
                <a:lnTo>
                  <a:pt x="901" y="104"/>
                </a:lnTo>
                <a:lnTo>
                  <a:pt x="920" y="121"/>
                </a:lnTo>
                <a:lnTo>
                  <a:pt x="927" y="145"/>
                </a:lnTo>
                <a:lnTo>
                  <a:pt x="950" y="145"/>
                </a:lnTo>
                <a:lnTo>
                  <a:pt x="965" y="135"/>
                </a:lnTo>
                <a:lnTo>
                  <a:pt x="993" y="128"/>
                </a:lnTo>
                <a:lnTo>
                  <a:pt x="984" y="149"/>
                </a:lnTo>
                <a:lnTo>
                  <a:pt x="976" y="159"/>
                </a:lnTo>
                <a:lnTo>
                  <a:pt x="972" y="185"/>
                </a:lnTo>
                <a:lnTo>
                  <a:pt x="960" y="206"/>
                </a:lnTo>
                <a:lnTo>
                  <a:pt x="941" y="201"/>
                </a:lnTo>
                <a:lnTo>
                  <a:pt x="927" y="211"/>
                </a:lnTo>
                <a:lnTo>
                  <a:pt x="931" y="230"/>
                </a:lnTo>
                <a:lnTo>
                  <a:pt x="929" y="256"/>
                </a:lnTo>
                <a:lnTo>
                  <a:pt x="922" y="256"/>
                </a:lnTo>
                <a:lnTo>
                  <a:pt x="922" y="268"/>
                </a:lnTo>
                <a:lnTo>
                  <a:pt x="910" y="253"/>
                </a:lnTo>
                <a:lnTo>
                  <a:pt x="905" y="268"/>
                </a:lnTo>
                <a:lnTo>
                  <a:pt x="879" y="275"/>
                </a:lnTo>
                <a:lnTo>
                  <a:pt x="882" y="287"/>
                </a:lnTo>
                <a:lnTo>
                  <a:pt x="868" y="287"/>
                </a:lnTo>
                <a:lnTo>
                  <a:pt x="861" y="279"/>
                </a:lnTo>
                <a:lnTo>
                  <a:pt x="849" y="294"/>
                </a:lnTo>
                <a:lnTo>
                  <a:pt x="832" y="308"/>
                </a:lnTo>
                <a:lnTo>
                  <a:pt x="818" y="320"/>
                </a:lnTo>
                <a:lnTo>
                  <a:pt x="797" y="327"/>
                </a:lnTo>
                <a:lnTo>
                  <a:pt x="785" y="334"/>
                </a:lnTo>
                <a:lnTo>
                  <a:pt x="766" y="341"/>
                </a:lnTo>
                <a:lnTo>
                  <a:pt x="775" y="332"/>
                </a:lnTo>
                <a:lnTo>
                  <a:pt x="771" y="324"/>
                </a:lnTo>
                <a:lnTo>
                  <a:pt x="785" y="310"/>
                </a:lnTo>
                <a:lnTo>
                  <a:pt x="775" y="298"/>
                </a:lnTo>
                <a:lnTo>
                  <a:pt x="761" y="306"/>
                </a:lnTo>
                <a:lnTo>
                  <a:pt x="742" y="320"/>
                </a:lnTo>
                <a:lnTo>
                  <a:pt x="733" y="334"/>
                </a:lnTo>
                <a:lnTo>
                  <a:pt x="719" y="334"/>
                </a:lnTo>
                <a:lnTo>
                  <a:pt x="709" y="346"/>
                </a:lnTo>
                <a:lnTo>
                  <a:pt x="719" y="358"/>
                </a:lnTo>
                <a:lnTo>
                  <a:pt x="730" y="362"/>
                </a:lnTo>
                <a:lnTo>
                  <a:pt x="733" y="372"/>
                </a:lnTo>
                <a:lnTo>
                  <a:pt x="745" y="377"/>
                </a:lnTo>
                <a:lnTo>
                  <a:pt x="761" y="362"/>
                </a:lnTo>
                <a:lnTo>
                  <a:pt x="778" y="369"/>
                </a:lnTo>
                <a:lnTo>
                  <a:pt x="787" y="372"/>
                </a:lnTo>
                <a:lnTo>
                  <a:pt x="790" y="381"/>
                </a:lnTo>
                <a:lnTo>
                  <a:pt x="766" y="386"/>
                </a:lnTo>
                <a:lnTo>
                  <a:pt x="759" y="398"/>
                </a:lnTo>
                <a:lnTo>
                  <a:pt x="745" y="407"/>
                </a:lnTo>
                <a:lnTo>
                  <a:pt x="735" y="421"/>
                </a:lnTo>
                <a:lnTo>
                  <a:pt x="752" y="433"/>
                </a:lnTo>
                <a:lnTo>
                  <a:pt x="759" y="452"/>
                </a:lnTo>
                <a:lnTo>
                  <a:pt x="768" y="469"/>
                </a:lnTo>
                <a:lnTo>
                  <a:pt x="780" y="483"/>
                </a:lnTo>
                <a:lnTo>
                  <a:pt x="780" y="497"/>
                </a:lnTo>
                <a:lnTo>
                  <a:pt x="768" y="502"/>
                </a:lnTo>
                <a:lnTo>
                  <a:pt x="773" y="511"/>
                </a:lnTo>
                <a:lnTo>
                  <a:pt x="782" y="519"/>
                </a:lnTo>
                <a:lnTo>
                  <a:pt x="780" y="533"/>
                </a:lnTo>
                <a:lnTo>
                  <a:pt x="775" y="549"/>
                </a:lnTo>
                <a:lnTo>
                  <a:pt x="766" y="549"/>
                </a:lnTo>
                <a:lnTo>
                  <a:pt x="756" y="571"/>
                </a:lnTo>
                <a:lnTo>
                  <a:pt x="742" y="592"/>
                </a:lnTo>
                <a:lnTo>
                  <a:pt x="728" y="613"/>
                </a:lnTo>
                <a:lnTo>
                  <a:pt x="704" y="630"/>
                </a:lnTo>
                <a:lnTo>
                  <a:pt x="683" y="644"/>
                </a:lnTo>
                <a:lnTo>
                  <a:pt x="664" y="646"/>
                </a:lnTo>
                <a:lnTo>
                  <a:pt x="655" y="656"/>
                </a:lnTo>
                <a:lnTo>
                  <a:pt x="650" y="649"/>
                </a:lnTo>
                <a:lnTo>
                  <a:pt x="641" y="658"/>
                </a:lnTo>
                <a:lnTo>
                  <a:pt x="617" y="665"/>
                </a:lnTo>
                <a:lnTo>
                  <a:pt x="600" y="670"/>
                </a:lnTo>
                <a:lnTo>
                  <a:pt x="596" y="687"/>
                </a:lnTo>
                <a:lnTo>
                  <a:pt x="586" y="689"/>
                </a:lnTo>
                <a:lnTo>
                  <a:pt x="581" y="677"/>
                </a:lnTo>
                <a:lnTo>
                  <a:pt x="586" y="670"/>
                </a:lnTo>
                <a:lnTo>
                  <a:pt x="562" y="663"/>
                </a:lnTo>
                <a:lnTo>
                  <a:pt x="555" y="665"/>
                </a:lnTo>
                <a:lnTo>
                  <a:pt x="539" y="661"/>
                </a:lnTo>
                <a:lnTo>
                  <a:pt x="532" y="656"/>
                </a:lnTo>
                <a:lnTo>
                  <a:pt x="534" y="644"/>
                </a:lnTo>
                <a:lnTo>
                  <a:pt x="520" y="642"/>
                </a:lnTo>
                <a:lnTo>
                  <a:pt x="510" y="635"/>
                </a:lnTo>
                <a:lnTo>
                  <a:pt x="499" y="644"/>
                </a:lnTo>
                <a:lnTo>
                  <a:pt x="482" y="646"/>
                </a:lnTo>
                <a:lnTo>
                  <a:pt x="468" y="646"/>
                </a:lnTo>
                <a:lnTo>
                  <a:pt x="461" y="651"/>
                </a:lnTo>
                <a:lnTo>
                  <a:pt x="451" y="653"/>
                </a:lnTo>
                <a:lnTo>
                  <a:pt x="454" y="672"/>
                </a:lnTo>
                <a:lnTo>
                  <a:pt x="447" y="672"/>
                </a:lnTo>
                <a:lnTo>
                  <a:pt x="444" y="668"/>
                </a:lnTo>
                <a:lnTo>
                  <a:pt x="444" y="661"/>
                </a:lnTo>
                <a:lnTo>
                  <a:pt x="432" y="665"/>
                </a:lnTo>
                <a:lnTo>
                  <a:pt x="425" y="663"/>
                </a:lnTo>
                <a:lnTo>
                  <a:pt x="413" y="656"/>
                </a:lnTo>
                <a:lnTo>
                  <a:pt x="418" y="642"/>
                </a:lnTo>
                <a:lnTo>
                  <a:pt x="409" y="639"/>
                </a:lnTo>
                <a:lnTo>
                  <a:pt x="404" y="623"/>
                </a:lnTo>
                <a:lnTo>
                  <a:pt x="387" y="625"/>
                </a:lnTo>
                <a:lnTo>
                  <a:pt x="390" y="604"/>
                </a:lnTo>
                <a:lnTo>
                  <a:pt x="404" y="590"/>
                </a:lnTo>
                <a:lnTo>
                  <a:pt x="404" y="575"/>
                </a:lnTo>
                <a:lnTo>
                  <a:pt x="404" y="561"/>
                </a:lnTo>
                <a:lnTo>
                  <a:pt x="397" y="556"/>
                </a:lnTo>
                <a:lnTo>
                  <a:pt x="392" y="547"/>
                </a:lnTo>
                <a:lnTo>
                  <a:pt x="383" y="547"/>
                </a:lnTo>
                <a:lnTo>
                  <a:pt x="364" y="545"/>
                </a:lnTo>
                <a:lnTo>
                  <a:pt x="371" y="537"/>
                </a:lnTo>
                <a:lnTo>
                  <a:pt x="361" y="526"/>
                </a:lnTo>
                <a:lnTo>
                  <a:pt x="352" y="533"/>
                </a:lnTo>
                <a:lnTo>
                  <a:pt x="338" y="528"/>
                </a:lnTo>
                <a:lnTo>
                  <a:pt x="319" y="540"/>
                </a:lnTo>
                <a:lnTo>
                  <a:pt x="305" y="554"/>
                </a:lnTo>
                <a:lnTo>
                  <a:pt x="290" y="556"/>
                </a:lnTo>
                <a:lnTo>
                  <a:pt x="283" y="552"/>
                </a:lnTo>
                <a:lnTo>
                  <a:pt x="276" y="549"/>
                </a:lnTo>
                <a:lnTo>
                  <a:pt x="264" y="547"/>
                </a:lnTo>
                <a:lnTo>
                  <a:pt x="255" y="552"/>
                </a:lnTo>
                <a:lnTo>
                  <a:pt x="246" y="566"/>
                </a:lnTo>
                <a:lnTo>
                  <a:pt x="243" y="549"/>
                </a:lnTo>
                <a:lnTo>
                  <a:pt x="234" y="554"/>
                </a:lnTo>
                <a:lnTo>
                  <a:pt x="215" y="552"/>
                </a:lnTo>
                <a:lnTo>
                  <a:pt x="196" y="549"/>
                </a:lnTo>
                <a:lnTo>
                  <a:pt x="184" y="540"/>
                </a:lnTo>
                <a:lnTo>
                  <a:pt x="170" y="537"/>
                </a:lnTo>
                <a:lnTo>
                  <a:pt x="165" y="528"/>
                </a:lnTo>
                <a:lnTo>
                  <a:pt x="156" y="526"/>
                </a:lnTo>
                <a:lnTo>
                  <a:pt x="139" y="514"/>
                </a:lnTo>
                <a:lnTo>
                  <a:pt x="127" y="507"/>
                </a:lnTo>
                <a:lnTo>
                  <a:pt x="120" y="511"/>
                </a:lnTo>
                <a:lnTo>
                  <a:pt x="97" y="500"/>
                </a:lnTo>
                <a:lnTo>
                  <a:pt x="82" y="488"/>
                </a:lnTo>
                <a:lnTo>
                  <a:pt x="78" y="466"/>
                </a:lnTo>
                <a:lnTo>
                  <a:pt x="89" y="469"/>
                </a:lnTo>
                <a:lnTo>
                  <a:pt x="89" y="459"/>
                </a:lnTo>
                <a:lnTo>
                  <a:pt x="82" y="448"/>
                </a:lnTo>
                <a:lnTo>
                  <a:pt x="85" y="433"/>
                </a:lnTo>
                <a:lnTo>
                  <a:pt x="68" y="410"/>
                </a:lnTo>
                <a:lnTo>
                  <a:pt x="40" y="403"/>
                </a:lnTo>
                <a:lnTo>
                  <a:pt x="35" y="386"/>
                </a:lnTo>
                <a:lnTo>
                  <a:pt x="23" y="377"/>
                </a:lnTo>
                <a:lnTo>
                  <a:pt x="21" y="372"/>
                </a:lnTo>
                <a:lnTo>
                  <a:pt x="18" y="360"/>
                </a:lnTo>
                <a:lnTo>
                  <a:pt x="18" y="353"/>
                </a:lnTo>
                <a:lnTo>
                  <a:pt x="9" y="348"/>
                </a:lnTo>
                <a:lnTo>
                  <a:pt x="4" y="350"/>
                </a:lnTo>
                <a:lnTo>
                  <a:pt x="0" y="332"/>
                </a:lnTo>
                <a:lnTo>
                  <a:pt x="4" y="324"/>
                </a:lnTo>
                <a:lnTo>
                  <a:pt x="2" y="320"/>
                </a:lnTo>
                <a:lnTo>
                  <a:pt x="18" y="310"/>
                </a:lnTo>
                <a:lnTo>
                  <a:pt x="28" y="308"/>
                </a:lnTo>
                <a:lnTo>
                  <a:pt x="44" y="310"/>
                </a:lnTo>
                <a:lnTo>
                  <a:pt x="52" y="296"/>
                </a:lnTo>
                <a:lnTo>
                  <a:pt x="73" y="294"/>
                </a:lnTo>
                <a:lnTo>
                  <a:pt x="78" y="284"/>
                </a:lnTo>
                <a:lnTo>
                  <a:pt x="104" y="272"/>
                </a:lnTo>
                <a:lnTo>
                  <a:pt x="106" y="268"/>
                </a:lnTo>
                <a:lnTo>
                  <a:pt x="104" y="256"/>
                </a:lnTo>
                <a:lnTo>
                  <a:pt x="115" y="249"/>
                </a:lnTo>
                <a:lnTo>
                  <a:pt x="101" y="211"/>
                </a:lnTo>
                <a:lnTo>
                  <a:pt x="134" y="201"/>
                </a:lnTo>
                <a:lnTo>
                  <a:pt x="141" y="197"/>
                </a:lnTo>
                <a:lnTo>
                  <a:pt x="153" y="154"/>
                </a:lnTo>
                <a:lnTo>
                  <a:pt x="184" y="163"/>
                </a:lnTo>
                <a:lnTo>
                  <a:pt x="193" y="152"/>
                </a:lnTo>
                <a:lnTo>
                  <a:pt x="196" y="128"/>
                </a:lnTo>
                <a:lnTo>
                  <a:pt x="208" y="126"/>
                </a:lnTo>
                <a:lnTo>
                  <a:pt x="222" y="109"/>
                </a:lnTo>
                <a:lnTo>
                  <a:pt x="227" y="107"/>
                </a:lnTo>
                <a:lnTo>
                  <a:pt x="231" y="123"/>
                </a:lnTo>
                <a:lnTo>
                  <a:pt x="246" y="137"/>
                </a:lnTo>
                <a:lnTo>
                  <a:pt x="267" y="147"/>
                </a:lnTo>
                <a:lnTo>
                  <a:pt x="279" y="166"/>
                </a:lnTo>
                <a:lnTo>
                  <a:pt x="274" y="192"/>
                </a:lnTo>
                <a:lnTo>
                  <a:pt x="279" y="204"/>
                </a:lnTo>
                <a:lnTo>
                  <a:pt x="298" y="206"/>
                </a:lnTo>
                <a:lnTo>
                  <a:pt x="319" y="211"/>
                </a:lnTo>
                <a:lnTo>
                  <a:pt x="340" y="225"/>
                </a:lnTo>
                <a:lnTo>
                  <a:pt x="350" y="227"/>
                </a:lnTo>
                <a:lnTo>
                  <a:pt x="357" y="246"/>
                </a:lnTo>
                <a:lnTo>
                  <a:pt x="366" y="261"/>
                </a:lnTo>
                <a:lnTo>
                  <a:pt x="385" y="261"/>
                </a:lnTo>
                <a:lnTo>
                  <a:pt x="418" y="265"/>
                </a:lnTo>
                <a:lnTo>
                  <a:pt x="439" y="261"/>
                </a:lnTo>
                <a:lnTo>
                  <a:pt x="456" y="265"/>
                </a:lnTo>
                <a:lnTo>
                  <a:pt x="480" y="277"/>
                </a:lnTo>
                <a:lnTo>
                  <a:pt x="499" y="277"/>
                </a:lnTo>
                <a:lnTo>
                  <a:pt x="506" y="284"/>
                </a:lnTo>
                <a:lnTo>
                  <a:pt x="525" y="272"/>
                </a:lnTo>
                <a:lnTo>
                  <a:pt x="551" y="265"/>
                </a:lnTo>
                <a:lnTo>
                  <a:pt x="574" y="265"/>
                </a:lnTo>
                <a:lnTo>
                  <a:pt x="593" y="256"/>
                </a:lnTo>
                <a:lnTo>
                  <a:pt x="605" y="246"/>
                </a:lnTo>
                <a:lnTo>
                  <a:pt x="617" y="237"/>
                </a:lnTo>
                <a:lnTo>
                  <a:pt x="615" y="230"/>
                </a:lnTo>
                <a:lnTo>
                  <a:pt x="610" y="223"/>
                </a:lnTo>
                <a:lnTo>
                  <a:pt x="617" y="206"/>
                </a:lnTo>
                <a:lnTo>
                  <a:pt x="626" y="208"/>
                </a:lnTo>
                <a:lnTo>
                  <a:pt x="643" y="213"/>
                </a:lnTo>
                <a:lnTo>
                  <a:pt x="659" y="201"/>
                </a:lnTo>
                <a:lnTo>
                  <a:pt x="683" y="192"/>
                </a:lnTo>
                <a:lnTo>
                  <a:pt x="695" y="178"/>
                </a:lnTo>
                <a:lnTo>
                  <a:pt x="707" y="171"/>
                </a:lnTo>
                <a:lnTo>
                  <a:pt x="730" y="166"/>
                </a:lnTo>
                <a:lnTo>
                  <a:pt x="745" y="171"/>
                </a:lnTo>
                <a:lnTo>
                  <a:pt x="745" y="161"/>
                </a:lnTo>
                <a:lnTo>
                  <a:pt x="730" y="145"/>
                </a:lnTo>
                <a:lnTo>
                  <a:pt x="719" y="137"/>
                </a:lnTo>
                <a:lnTo>
                  <a:pt x="704" y="147"/>
                </a:lnTo>
                <a:lnTo>
                  <a:pt x="690" y="142"/>
                </a:lnTo>
                <a:lnTo>
                  <a:pt x="681" y="145"/>
                </a:lnTo>
                <a:lnTo>
                  <a:pt x="676" y="135"/>
                </a:lnTo>
                <a:lnTo>
                  <a:pt x="688" y="111"/>
                </a:lnTo>
                <a:lnTo>
                  <a:pt x="695" y="92"/>
                </a:lnTo>
                <a:lnTo>
                  <a:pt x="714" y="102"/>
                </a:lnTo>
                <a:lnTo>
                  <a:pt x="738" y="85"/>
                </a:lnTo>
                <a:lnTo>
                  <a:pt x="738" y="76"/>
                </a:lnTo>
                <a:lnTo>
                  <a:pt x="752" y="48"/>
                </a:lnTo>
                <a:lnTo>
                  <a:pt x="761" y="40"/>
                </a:lnTo>
                <a:lnTo>
                  <a:pt x="761" y="26"/>
                </a:lnTo>
                <a:lnTo>
                  <a:pt x="752" y="19"/>
                </a:lnTo>
                <a:lnTo>
                  <a:pt x="766" y="5"/>
                </a:lnTo>
                <a:lnTo>
                  <a:pt x="785" y="0"/>
                </a:lnTo>
                <a:lnTo>
                  <a:pt x="806" y="0"/>
                </a:lnTo>
                <a:lnTo>
                  <a:pt x="832" y="7"/>
                </a:lnTo>
                <a:lnTo>
                  <a:pt x="846" y="17"/>
                </a:lnTo>
                <a:lnTo>
                  <a:pt x="856" y="45"/>
                </a:lnTo>
                <a:lnTo>
                  <a:pt x="863" y="55"/>
                </a:lnTo>
                <a:lnTo>
                  <a:pt x="868" y="71"/>
                </a:lnTo>
                <a:lnTo>
                  <a:pt x="872" y="97"/>
                </a:lnTo>
              </a:path>
            </a:pathLst>
          </a:custGeom>
          <a:solidFill>
            <a:schemeClr val="accent1">
              <a:alpha val="40000"/>
            </a:schemeClr>
          </a:solidFill>
          <a:ln w="1524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190" name="Group 189"/>
          <p:cNvGrpSpPr/>
          <p:nvPr/>
        </p:nvGrpSpPr>
        <p:grpSpPr>
          <a:xfrm>
            <a:off x="1499946" y="1824452"/>
            <a:ext cx="3664534" cy="2278896"/>
            <a:chOff x="1499946" y="1824452"/>
            <a:chExt cx="3664534" cy="2278896"/>
          </a:xfrm>
        </p:grpSpPr>
        <p:pic>
          <p:nvPicPr>
            <p:cNvPr id="209" name="Picture 20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758989" y="1705523"/>
              <a:ext cx="1138782" cy="3656868"/>
            </a:xfrm>
            <a:prstGeom prst="rect">
              <a:avLst/>
            </a:prstGeom>
          </p:spPr>
        </p:pic>
        <p:grpSp>
          <p:nvGrpSpPr>
            <p:cNvPr id="201" name="Group 200"/>
            <p:cNvGrpSpPr/>
            <p:nvPr/>
          </p:nvGrpSpPr>
          <p:grpSpPr>
            <a:xfrm>
              <a:off x="1501545" y="1824452"/>
              <a:ext cx="3662935" cy="1545418"/>
              <a:chOff x="2219120" y="1824452"/>
              <a:chExt cx="3662935" cy="1545418"/>
            </a:xfrm>
          </p:grpSpPr>
          <p:sp>
            <p:nvSpPr>
              <p:cNvPr id="196" name="Rectangle 195"/>
              <p:cNvSpPr/>
              <p:nvPr/>
            </p:nvSpPr>
            <p:spPr>
              <a:xfrm>
                <a:off x="2219120" y="1825827"/>
                <a:ext cx="3662935" cy="11250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199" name="Rectangle 198"/>
              <p:cNvSpPr/>
              <p:nvPr/>
            </p:nvSpPr>
            <p:spPr>
              <a:xfrm>
                <a:off x="2219121" y="1824452"/>
                <a:ext cx="1553688" cy="1125011"/>
              </a:xfrm>
              <a:prstGeom prst="rect">
                <a:avLst/>
              </a:prstGeom>
              <a:solidFill>
                <a:schemeClr val="tx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193" name="TextBox 192"/>
              <p:cNvSpPr txBox="1"/>
              <p:nvPr/>
            </p:nvSpPr>
            <p:spPr>
              <a:xfrm>
                <a:off x="3376263" y="2285972"/>
                <a:ext cx="2498127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</a:p>
            </p:txBody>
          </p:sp>
          <p:sp>
            <p:nvSpPr>
              <p:cNvPr id="194" name="Title 4"/>
              <p:cNvSpPr txBox="1">
                <a:spLocks/>
              </p:cNvSpPr>
              <p:nvPr/>
            </p:nvSpPr>
            <p:spPr>
              <a:xfrm>
                <a:off x="3376262" y="1944272"/>
                <a:ext cx="2498127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/>
                  <a:t>United States</a:t>
                </a:r>
                <a:endParaRPr lang="en-US" sz="2000" dirty="0"/>
              </a:p>
            </p:txBody>
          </p:sp>
          <p:sp>
            <p:nvSpPr>
              <p:cNvPr id="200" name="Right Triangle 199"/>
              <p:cNvSpPr/>
              <p:nvPr/>
            </p:nvSpPr>
            <p:spPr>
              <a:xfrm rot="10800000" flipH="1">
                <a:off x="3797316" y="2949463"/>
                <a:ext cx="368643" cy="420407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197" name="TextBox 196"/>
              <p:cNvSpPr txBox="1"/>
              <p:nvPr/>
            </p:nvSpPr>
            <p:spPr>
              <a:xfrm>
                <a:off x="2323236" y="2036936"/>
                <a:ext cx="1024639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latin typeface="Playfair Display Black" charset="0"/>
                    <a:ea typeface="Playfair Display Black" charset="0"/>
                    <a:cs typeface="Playfair Display Black" charset="0"/>
                  </a:rPr>
                  <a:t>42%</a:t>
                </a:r>
                <a:endParaRPr lang="en-US" sz="3600" b="1" dirty="0"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192" name="Group 191"/>
          <p:cNvGrpSpPr/>
          <p:nvPr/>
        </p:nvGrpSpPr>
        <p:grpSpPr>
          <a:xfrm>
            <a:off x="6246637" y="2227041"/>
            <a:ext cx="3664534" cy="2279201"/>
            <a:chOff x="6246637" y="2227041"/>
            <a:chExt cx="3664534" cy="2279201"/>
          </a:xfrm>
        </p:grpSpPr>
        <p:pic>
          <p:nvPicPr>
            <p:cNvPr id="210" name="Picture 20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7505680" y="2108417"/>
              <a:ext cx="1138782" cy="3656868"/>
            </a:xfrm>
            <a:prstGeom prst="rect">
              <a:avLst/>
            </a:prstGeom>
          </p:spPr>
        </p:pic>
        <p:grpSp>
          <p:nvGrpSpPr>
            <p:cNvPr id="202" name="Group 201"/>
            <p:cNvGrpSpPr/>
            <p:nvPr/>
          </p:nvGrpSpPr>
          <p:grpSpPr>
            <a:xfrm>
              <a:off x="6248236" y="2227041"/>
              <a:ext cx="3662935" cy="1545418"/>
              <a:chOff x="2219120" y="1824452"/>
              <a:chExt cx="3662935" cy="1545418"/>
            </a:xfrm>
          </p:grpSpPr>
          <p:sp>
            <p:nvSpPr>
              <p:cNvPr id="203" name="Rectangle 202"/>
              <p:cNvSpPr/>
              <p:nvPr/>
            </p:nvSpPr>
            <p:spPr>
              <a:xfrm>
                <a:off x="2219120" y="1825827"/>
                <a:ext cx="3662935" cy="11250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2219120" y="1824452"/>
                <a:ext cx="2823735" cy="1125011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05" name="TextBox 204"/>
              <p:cNvSpPr txBox="1"/>
              <p:nvPr/>
            </p:nvSpPr>
            <p:spPr>
              <a:xfrm>
                <a:off x="3376263" y="2285972"/>
                <a:ext cx="2498127" cy="5355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Lorem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 </a:t>
                </a:r>
                <a:r>
                  <a:rPr lang="en-US" sz="1200" dirty="0" err="1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Ipsum</a:t>
                </a:r>
                <a:r>
                  <a:rPr lang="en-US" sz="1200" dirty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 is simply dummy text of the </a:t>
                </a:r>
                <a:r>
                  <a:rPr lang="en-US" sz="1200" dirty="0" smtClean="0">
                    <a:solidFill>
                      <a:schemeClr val="accent1"/>
                    </a:solidFill>
                    <a:latin typeface="Playfair Display" charset="0"/>
                    <a:ea typeface="Playfair Display" charset="0"/>
                    <a:cs typeface="Playfair Display" charset="0"/>
                  </a:rPr>
                  <a:t>printing.</a:t>
                </a:r>
              </a:p>
            </p:txBody>
          </p:sp>
          <p:sp>
            <p:nvSpPr>
              <p:cNvPr id="206" name="Title 4"/>
              <p:cNvSpPr txBox="1">
                <a:spLocks/>
              </p:cNvSpPr>
              <p:nvPr/>
            </p:nvSpPr>
            <p:spPr>
              <a:xfrm>
                <a:off x="3376262" y="1944272"/>
                <a:ext cx="2498127" cy="370097"/>
              </a:xfrm>
              <a:prstGeom prst="rect">
                <a:avLst/>
              </a:prstGeom>
            </p:spPr>
            <p:txBody>
              <a:bodyPr/>
              <a:lstStyle>
                <a:lvl1pPr algn="ctr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3600" kern="1200">
                    <a:solidFill>
                      <a:schemeClr val="tx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defRPr>
                </a:lvl1pPr>
              </a:lstStyle>
              <a:p>
                <a:pPr algn="l"/>
                <a:r>
                  <a:rPr lang="en-US" sz="2000" dirty="0" smtClean="0">
                    <a:solidFill>
                      <a:schemeClr val="accent1"/>
                    </a:solidFill>
                  </a:rPr>
                  <a:t>China</a:t>
                </a:r>
                <a:endParaRPr lang="en-US" sz="20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07" name="TextBox 206"/>
              <p:cNvSpPr txBox="1"/>
              <p:nvPr/>
            </p:nvSpPr>
            <p:spPr>
              <a:xfrm>
                <a:off x="2323236" y="2036936"/>
                <a:ext cx="104227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accent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rPr>
                  <a:t>82%</a:t>
                </a:r>
                <a:endParaRPr lang="en-US" sz="3600" b="1" dirty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  <p:sp>
            <p:nvSpPr>
              <p:cNvPr id="208" name="Right Triangle 207"/>
              <p:cNvSpPr/>
              <p:nvPr/>
            </p:nvSpPr>
            <p:spPr>
              <a:xfrm rot="10800000">
                <a:off x="4885786" y="2949463"/>
                <a:ext cx="368643" cy="420407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046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864774" y="0"/>
            <a:ext cx="13186835" cy="6565900"/>
            <a:chOff x="-237" y="72"/>
            <a:chExt cx="6230" cy="3102"/>
          </a:xfrm>
          <a:solidFill>
            <a:schemeClr val="bg1">
              <a:lumMod val="50000"/>
              <a:lumOff val="50000"/>
              <a:alpha val="20000"/>
            </a:schemeClr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414" y="2292"/>
              <a:ext cx="147" cy="285"/>
            </a:xfrm>
            <a:custGeom>
              <a:avLst/>
              <a:gdLst>
                <a:gd name="T0" fmla="*/ 69 w 83"/>
                <a:gd name="T1" fmla="*/ 0 h 161"/>
                <a:gd name="T2" fmla="*/ 32 w 83"/>
                <a:gd name="T3" fmla="*/ 38 h 161"/>
                <a:gd name="T4" fmla="*/ 19 w 83"/>
                <a:gd name="T5" fmla="*/ 89 h 161"/>
                <a:gd name="T6" fmla="*/ 52 w 83"/>
                <a:gd name="T7" fmla="*/ 123 h 161"/>
                <a:gd name="T8" fmla="*/ 78 w 83"/>
                <a:gd name="T9" fmla="*/ 36 h 161"/>
                <a:gd name="T10" fmla="*/ 83 w 83"/>
                <a:gd name="T11" fmla="*/ 38 h 161"/>
                <a:gd name="T12" fmla="*/ 69 w 83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1">
                  <a:moveTo>
                    <a:pt x="69" y="0"/>
                  </a:moveTo>
                  <a:cubicBezTo>
                    <a:pt x="68" y="18"/>
                    <a:pt x="47" y="32"/>
                    <a:pt x="32" y="38"/>
                  </a:cubicBezTo>
                  <a:cubicBezTo>
                    <a:pt x="11" y="47"/>
                    <a:pt x="30" y="72"/>
                    <a:pt x="19" y="89"/>
                  </a:cubicBezTo>
                  <a:cubicBezTo>
                    <a:pt x="0" y="101"/>
                    <a:pt x="24" y="161"/>
                    <a:pt x="52" y="123"/>
                  </a:cubicBezTo>
                  <a:cubicBezTo>
                    <a:pt x="67" y="103"/>
                    <a:pt x="78" y="61"/>
                    <a:pt x="78" y="36"/>
                  </a:cubicBezTo>
                  <a:cubicBezTo>
                    <a:pt x="79" y="37"/>
                    <a:pt x="81" y="37"/>
                    <a:pt x="83" y="38"/>
                  </a:cubicBezTo>
                  <a:cubicBezTo>
                    <a:pt x="83" y="25"/>
                    <a:pt x="81" y="7"/>
                    <a:pt x="6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070" y="1903"/>
              <a:ext cx="37" cy="78"/>
            </a:xfrm>
            <a:custGeom>
              <a:avLst/>
              <a:gdLst>
                <a:gd name="T0" fmla="*/ 3 w 21"/>
                <a:gd name="T1" fmla="*/ 31 h 44"/>
                <a:gd name="T2" fmla="*/ 21 w 21"/>
                <a:gd name="T3" fmla="*/ 23 h 44"/>
                <a:gd name="T4" fmla="*/ 7 w 21"/>
                <a:gd name="T5" fmla="*/ 0 h 44"/>
                <a:gd name="T6" fmla="*/ 3 w 21"/>
                <a:gd name="T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3" y="31"/>
                  </a:moveTo>
                  <a:cubicBezTo>
                    <a:pt x="7" y="44"/>
                    <a:pt x="20" y="32"/>
                    <a:pt x="21" y="23"/>
                  </a:cubicBezTo>
                  <a:cubicBezTo>
                    <a:pt x="19" y="14"/>
                    <a:pt x="13" y="6"/>
                    <a:pt x="7" y="0"/>
                  </a:cubicBezTo>
                  <a:cubicBezTo>
                    <a:pt x="5" y="9"/>
                    <a:pt x="0" y="22"/>
                    <a:pt x="3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345" y="1974"/>
              <a:ext cx="223" cy="201"/>
            </a:xfrm>
            <a:custGeom>
              <a:avLst/>
              <a:gdLst>
                <a:gd name="T0" fmla="*/ 83 w 126"/>
                <a:gd name="T1" fmla="*/ 58 h 113"/>
                <a:gd name="T2" fmla="*/ 48 w 126"/>
                <a:gd name="T3" fmla="*/ 27 h 113"/>
                <a:gd name="T4" fmla="*/ 29 w 126"/>
                <a:gd name="T5" fmla="*/ 8 h 113"/>
                <a:gd name="T6" fmla="*/ 0 w 126"/>
                <a:gd name="T7" fmla="*/ 0 h 113"/>
                <a:gd name="T8" fmla="*/ 26 w 126"/>
                <a:gd name="T9" fmla="*/ 32 h 113"/>
                <a:gd name="T10" fmla="*/ 47 w 126"/>
                <a:gd name="T11" fmla="*/ 58 h 113"/>
                <a:gd name="T12" fmla="*/ 94 w 126"/>
                <a:gd name="T13" fmla="*/ 113 h 113"/>
                <a:gd name="T14" fmla="*/ 83 w 126"/>
                <a:gd name="T15" fmla="*/ 5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13">
                  <a:moveTo>
                    <a:pt x="83" y="58"/>
                  </a:moveTo>
                  <a:cubicBezTo>
                    <a:pt x="76" y="47"/>
                    <a:pt x="63" y="39"/>
                    <a:pt x="48" y="27"/>
                  </a:cubicBezTo>
                  <a:cubicBezTo>
                    <a:pt x="43" y="22"/>
                    <a:pt x="34" y="11"/>
                    <a:pt x="29" y="8"/>
                  </a:cubicBezTo>
                  <a:cubicBezTo>
                    <a:pt x="19" y="3"/>
                    <a:pt x="10" y="4"/>
                    <a:pt x="0" y="0"/>
                  </a:cubicBezTo>
                  <a:cubicBezTo>
                    <a:pt x="2" y="10"/>
                    <a:pt x="18" y="27"/>
                    <a:pt x="26" y="32"/>
                  </a:cubicBezTo>
                  <a:cubicBezTo>
                    <a:pt x="37" y="39"/>
                    <a:pt x="38" y="52"/>
                    <a:pt x="47" y="58"/>
                  </a:cubicBezTo>
                  <a:cubicBezTo>
                    <a:pt x="55" y="69"/>
                    <a:pt x="78" y="113"/>
                    <a:pt x="94" y="113"/>
                  </a:cubicBezTo>
                  <a:cubicBezTo>
                    <a:pt x="126" y="113"/>
                    <a:pt x="88" y="65"/>
                    <a:pt x="83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582" y="1949"/>
              <a:ext cx="179" cy="210"/>
            </a:xfrm>
            <a:custGeom>
              <a:avLst/>
              <a:gdLst>
                <a:gd name="T0" fmla="*/ 18 w 101"/>
                <a:gd name="T1" fmla="*/ 97 h 118"/>
                <a:gd name="T2" fmla="*/ 30 w 101"/>
                <a:gd name="T3" fmla="*/ 102 h 118"/>
                <a:gd name="T4" fmla="*/ 75 w 101"/>
                <a:gd name="T5" fmla="*/ 96 h 118"/>
                <a:gd name="T6" fmla="*/ 99 w 101"/>
                <a:gd name="T7" fmla="*/ 57 h 118"/>
                <a:gd name="T8" fmla="*/ 101 w 101"/>
                <a:gd name="T9" fmla="*/ 18 h 118"/>
                <a:gd name="T10" fmla="*/ 81 w 101"/>
                <a:gd name="T11" fmla="*/ 0 h 118"/>
                <a:gd name="T12" fmla="*/ 51 w 101"/>
                <a:gd name="T13" fmla="*/ 25 h 118"/>
                <a:gd name="T14" fmla="*/ 18 w 101"/>
                <a:gd name="T15" fmla="*/ 55 h 118"/>
                <a:gd name="T16" fmla="*/ 11 w 101"/>
                <a:gd name="T17" fmla="*/ 78 h 118"/>
                <a:gd name="T18" fmla="*/ 18 w 101"/>
                <a:gd name="T19" fmla="*/ 9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18" y="97"/>
                  </a:moveTo>
                  <a:cubicBezTo>
                    <a:pt x="27" y="100"/>
                    <a:pt x="26" y="95"/>
                    <a:pt x="30" y="102"/>
                  </a:cubicBezTo>
                  <a:cubicBezTo>
                    <a:pt x="47" y="100"/>
                    <a:pt x="68" y="118"/>
                    <a:pt x="75" y="96"/>
                  </a:cubicBezTo>
                  <a:cubicBezTo>
                    <a:pt x="79" y="84"/>
                    <a:pt x="82" y="60"/>
                    <a:pt x="99" y="57"/>
                  </a:cubicBezTo>
                  <a:cubicBezTo>
                    <a:pt x="73" y="42"/>
                    <a:pt x="89" y="28"/>
                    <a:pt x="101" y="18"/>
                  </a:cubicBezTo>
                  <a:cubicBezTo>
                    <a:pt x="93" y="14"/>
                    <a:pt x="85" y="8"/>
                    <a:pt x="81" y="0"/>
                  </a:cubicBezTo>
                  <a:cubicBezTo>
                    <a:pt x="70" y="6"/>
                    <a:pt x="61" y="18"/>
                    <a:pt x="51" y="25"/>
                  </a:cubicBezTo>
                  <a:cubicBezTo>
                    <a:pt x="39" y="34"/>
                    <a:pt x="30" y="47"/>
                    <a:pt x="18" y="55"/>
                  </a:cubicBezTo>
                  <a:cubicBezTo>
                    <a:pt x="0" y="66"/>
                    <a:pt x="2" y="59"/>
                    <a:pt x="11" y="78"/>
                  </a:cubicBezTo>
                  <a:cubicBezTo>
                    <a:pt x="14" y="84"/>
                    <a:pt x="11" y="94"/>
                    <a:pt x="18" y="9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754" y="2034"/>
              <a:ext cx="112" cy="137"/>
            </a:xfrm>
            <a:custGeom>
              <a:avLst/>
              <a:gdLst>
                <a:gd name="T0" fmla="*/ 29 w 63"/>
                <a:gd name="T1" fmla="*/ 17 h 77"/>
                <a:gd name="T2" fmla="*/ 63 w 63"/>
                <a:gd name="T3" fmla="*/ 4 h 77"/>
                <a:gd name="T4" fmla="*/ 11 w 63"/>
                <a:gd name="T5" fmla="*/ 20 h 77"/>
                <a:gd name="T6" fmla="*/ 13 w 63"/>
                <a:gd name="T7" fmla="*/ 77 h 77"/>
                <a:gd name="T8" fmla="*/ 23 w 63"/>
                <a:gd name="T9" fmla="*/ 48 h 77"/>
                <a:gd name="T10" fmla="*/ 27 w 63"/>
                <a:gd name="T11" fmla="*/ 69 h 77"/>
                <a:gd name="T12" fmla="*/ 27 w 63"/>
                <a:gd name="T13" fmla="*/ 39 h 77"/>
                <a:gd name="T14" fmla="*/ 45 w 63"/>
                <a:gd name="T15" fmla="*/ 26 h 77"/>
                <a:gd name="T16" fmla="*/ 25 w 63"/>
                <a:gd name="T17" fmla="*/ 31 h 77"/>
                <a:gd name="T18" fmla="*/ 29 w 63"/>
                <a:gd name="T19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77">
                  <a:moveTo>
                    <a:pt x="29" y="17"/>
                  </a:moveTo>
                  <a:cubicBezTo>
                    <a:pt x="43" y="15"/>
                    <a:pt x="59" y="23"/>
                    <a:pt x="63" y="4"/>
                  </a:cubicBezTo>
                  <a:cubicBezTo>
                    <a:pt x="45" y="21"/>
                    <a:pt x="27" y="0"/>
                    <a:pt x="11" y="20"/>
                  </a:cubicBezTo>
                  <a:cubicBezTo>
                    <a:pt x="0" y="35"/>
                    <a:pt x="0" y="66"/>
                    <a:pt x="13" y="77"/>
                  </a:cubicBezTo>
                  <a:cubicBezTo>
                    <a:pt x="21" y="67"/>
                    <a:pt x="10" y="51"/>
                    <a:pt x="23" y="48"/>
                  </a:cubicBezTo>
                  <a:cubicBezTo>
                    <a:pt x="22" y="55"/>
                    <a:pt x="24" y="63"/>
                    <a:pt x="27" y="69"/>
                  </a:cubicBezTo>
                  <a:cubicBezTo>
                    <a:pt x="46" y="67"/>
                    <a:pt x="33" y="50"/>
                    <a:pt x="27" y="39"/>
                  </a:cubicBezTo>
                  <a:cubicBezTo>
                    <a:pt x="35" y="36"/>
                    <a:pt x="42" y="33"/>
                    <a:pt x="45" y="26"/>
                  </a:cubicBezTo>
                  <a:cubicBezTo>
                    <a:pt x="40" y="27"/>
                    <a:pt x="27" y="31"/>
                    <a:pt x="25" y="31"/>
                  </a:cubicBezTo>
                  <a:cubicBezTo>
                    <a:pt x="12" y="36"/>
                    <a:pt x="12" y="19"/>
                    <a:pt x="29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24" y="2162"/>
              <a:ext cx="179" cy="62"/>
            </a:xfrm>
            <a:custGeom>
              <a:avLst/>
              <a:gdLst>
                <a:gd name="T0" fmla="*/ 101 w 101"/>
                <a:gd name="T1" fmla="*/ 31 h 35"/>
                <a:gd name="T2" fmla="*/ 69 w 101"/>
                <a:gd name="T3" fmla="*/ 20 h 35"/>
                <a:gd name="T4" fmla="*/ 76 w 101"/>
                <a:gd name="T5" fmla="*/ 18 h 35"/>
                <a:gd name="T6" fmla="*/ 58 w 101"/>
                <a:gd name="T7" fmla="*/ 14 h 35"/>
                <a:gd name="T8" fmla="*/ 35 w 101"/>
                <a:gd name="T9" fmla="*/ 16 h 35"/>
                <a:gd name="T10" fmla="*/ 0 w 101"/>
                <a:gd name="T11" fmla="*/ 15 h 35"/>
                <a:gd name="T12" fmla="*/ 97 w 101"/>
                <a:gd name="T13" fmla="*/ 35 h 35"/>
                <a:gd name="T14" fmla="*/ 101 w 101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5">
                  <a:moveTo>
                    <a:pt x="101" y="31"/>
                  </a:moveTo>
                  <a:cubicBezTo>
                    <a:pt x="90" y="27"/>
                    <a:pt x="80" y="25"/>
                    <a:pt x="69" y="20"/>
                  </a:cubicBezTo>
                  <a:cubicBezTo>
                    <a:pt x="72" y="19"/>
                    <a:pt x="74" y="19"/>
                    <a:pt x="76" y="18"/>
                  </a:cubicBezTo>
                  <a:cubicBezTo>
                    <a:pt x="70" y="19"/>
                    <a:pt x="64" y="17"/>
                    <a:pt x="58" y="14"/>
                  </a:cubicBezTo>
                  <a:cubicBezTo>
                    <a:pt x="51" y="12"/>
                    <a:pt x="42" y="16"/>
                    <a:pt x="35" y="16"/>
                  </a:cubicBezTo>
                  <a:cubicBezTo>
                    <a:pt x="19" y="14"/>
                    <a:pt x="14" y="0"/>
                    <a:pt x="0" y="15"/>
                  </a:cubicBezTo>
                  <a:cubicBezTo>
                    <a:pt x="26" y="31"/>
                    <a:pt x="72" y="33"/>
                    <a:pt x="97" y="35"/>
                  </a:cubicBezTo>
                  <a:cubicBezTo>
                    <a:pt x="98" y="34"/>
                    <a:pt x="99" y="33"/>
                    <a:pt x="101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658" y="2194"/>
              <a:ext cx="11" cy="0"/>
            </a:xfrm>
            <a:custGeom>
              <a:avLst/>
              <a:gdLst>
                <a:gd name="T0" fmla="*/ 0 w 6"/>
                <a:gd name="T1" fmla="*/ 6 w 6"/>
                <a:gd name="T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775" y="2215"/>
              <a:ext cx="54" cy="15"/>
            </a:xfrm>
            <a:custGeom>
              <a:avLst/>
              <a:gdLst>
                <a:gd name="T0" fmla="*/ 20 w 30"/>
                <a:gd name="T1" fmla="*/ 7 h 8"/>
                <a:gd name="T2" fmla="*/ 30 w 30"/>
                <a:gd name="T3" fmla="*/ 0 h 8"/>
                <a:gd name="T4" fmla="*/ 0 w 30"/>
                <a:gd name="T5" fmla="*/ 4 h 8"/>
                <a:gd name="T6" fmla="*/ 20 w 30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8">
                  <a:moveTo>
                    <a:pt x="20" y="7"/>
                  </a:moveTo>
                  <a:cubicBezTo>
                    <a:pt x="23" y="5"/>
                    <a:pt x="27" y="3"/>
                    <a:pt x="30" y="0"/>
                  </a:cubicBezTo>
                  <a:cubicBezTo>
                    <a:pt x="19" y="6"/>
                    <a:pt x="10" y="0"/>
                    <a:pt x="0" y="4"/>
                  </a:cubicBezTo>
                  <a:cubicBezTo>
                    <a:pt x="6" y="7"/>
                    <a:pt x="13" y="8"/>
                    <a:pt x="2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722" y="2214"/>
              <a:ext cx="37" cy="16"/>
            </a:xfrm>
            <a:custGeom>
              <a:avLst/>
              <a:gdLst>
                <a:gd name="T0" fmla="*/ 0 w 21"/>
                <a:gd name="T1" fmla="*/ 7 h 9"/>
                <a:gd name="T2" fmla="*/ 21 w 21"/>
                <a:gd name="T3" fmla="*/ 8 h 9"/>
                <a:gd name="T4" fmla="*/ 0 w 21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0" y="7"/>
                  </a:moveTo>
                  <a:cubicBezTo>
                    <a:pt x="7" y="9"/>
                    <a:pt x="13" y="8"/>
                    <a:pt x="21" y="8"/>
                  </a:cubicBezTo>
                  <a:cubicBezTo>
                    <a:pt x="17" y="0"/>
                    <a:pt x="9" y="4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761" y="2231"/>
              <a:ext cx="29" cy="23"/>
            </a:xfrm>
            <a:custGeom>
              <a:avLst/>
              <a:gdLst>
                <a:gd name="T0" fmla="*/ 0 w 16"/>
                <a:gd name="T1" fmla="*/ 4 h 13"/>
                <a:gd name="T2" fmla="*/ 11 w 16"/>
                <a:gd name="T3" fmla="*/ 13 h 13"/>
                <a:gd name="T4" fmla="*/ 0 w 16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0" y="4"/>
                  </a:moveTo>
                  <a:cubicBezTo>
                    <a:pt x="7" y="5"/>
                    <a:pt x="7" y="10"/>
                    <a:pt x="11" y="13"/>
                  </a:cubicBezTo>
                  <a:cubicBezTo>
                    <a:pt x="16" y="6"/>
                    <a:pt x="10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4706" y="2217"/>
              <a:ext cx="13" cy="11"/>
            </a:xfrm>
            <a:custGeom>
              <a:avLst/>
              <a:gdLst>
                <a:gd name="T0" fmla="*/ 4 w 7"/>
                <a:gd name="T1" fmla="*/ 6 h 6"/>
                <a:gd name="T2" fmla="*/ 7 w 7"/>
                <a:gd name="T3" fmla="*/ 3 h 6"/>
                <a:gd name="T4" fmla="*/ 1 w 7"/>
                <a:gd name="T5" fmla="*/ 0 h 6"/>
                <a:gd name="T6" fmla="*/ 4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5" y="5"/>
                    <a:pt x="6" y="4"/>
                    <a:pt x="7" y="3"/>
                  </a:cubicBezTo>
                  <a:cubicBezTo>
                    <a:pt x="5" y="1"/>
                    <a:pt x="2" y="1"/>
                    <a:pt x="1" y="0"/>
                  </a:cubicBezTo>
                  <a:cubicBezTo>
                    <a:pt x="2" y="2"/>
                    <a:pt x="0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836" y="2219"/>
              <a:ext cx="65" cy="35"/>
            </a:xfrm>
            <a:custGeom>
              <a:avLst/>
              <a:gdLst>
                <a:gd name="T0" fmla="*/ 16 w 37"/>
                <a:gd name="T1" fmla="*/ 10 h 20"/>
                <a:gd name="T2" fmla="*/ 37 w 37"/>
                <a:gd name="T3" fmla="*/ 2 h 20"/>
                <a:gd name="T4" fmla="*/ 4 w 37"/>
                <a:gd name="T5" fmla="*/ 20 h 20"/>
                <a:gd name="T6" fmla="*/ 16 w 37"/>
                <a:gd name="T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0">
                  <a:moveTo>
                    <a:pt x="16" y="10"/>
                  </a:moveTo>
                  <a:cubicBezTo>
                    <a:pt x="24" y="10"/>
                    <a:pt x="31" y="7"/>
                    <a:pt x="37" y="2"/>
                  </a:cubicBezTo>
                  <a:cubicBezTo>
                    <a:pt x="25" y="0"/>
                    <a:pt x="0" y="7"/>
                    <a:pt x="4" y="20"/>
                  </a:cubicBezTo>
                  <a:cubicBezTo>
                    <a:pt x="11" y="19"/>
                    <a:pt x="14" y="15"/>
                    <a:pt x="16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2" y="2169"/>
              <a:ext cx="9" cy="25"/>
            </a:xfrm>
            <a:custGeom>
              <a:avLst/>
              <a:gdLst>
                <a:gd name="T0" fmla="*/ 5 w 5"/>
                <a:gd name="T1" fmla="*/ 0 h 14"/>
                <a:gd name="T2" fmla="*/ 2 w 5"/>
                <a:gd name="T3" fmla="*/ 14 h 14"/>
                <a:gd name="T4" fmla="*/ 5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5"/>
                    <a:pt x="0" y="9"/>
                    <a:pt x="2" y="14"/>
                  </a:cubicBezTo>
                  <a:cubicBezTo>
                    <a:pt x="5" y="9"/>
                    <a:pt x="5" y="4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882" y="2128"/>
              <a:ext cx="17" cy="13"/>
            </a:xfrm>
            <a:custGeom>
              <a:avLst/>
              <a:gdLst>
                <a:gd name="T0" fmla="*/ 7 w 10"/>
                <a:gd name="T1" fmla="*/ 7 h 7"/>
                <a:gd name="T2" fmla="*/ 10 w 10"/>
                <a:gd name="T3" fmla="*/ 2 h 7"/>
                <a:gd name="T4" fmla="*/ 0 w 10"/>
                <a:gd name="T5" fmla="*/ 0 h 7"/>
                <a:gd name="T6" fmla="*/ 7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cubicBezTo>
                    <a:pt x="8" y="5"/>
                    <a:pt x="9" y="4"/>
                    <a:pt x="10" y="2"/>
                  </a:cubicBezTo>
                  <a:cubicBezTo>
                    <a:pt x="7" y="2"/>
                    <a:pt x="4" y="1"/>
                    <a:pt x="0" y="0"/>
                  </a:cubicBezTo>
                  <a:cubicBezTo>
                    <a:pt x="2" y="2"/>
                    <a:pt x="5" y="5"/>
                    <a:pt x="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914" y="2121"/>
              <a:ext cx="51" cy="15"/>
            </a:xfrm>
            <a:custGeom>
              <a:avLst/>
              <a:gdLst>
                <a:gd name="T0" fmla="*/ 0 w 29"/>
                <a:gd name="T1" fmla="*/ 4 h 8"/>
                <a:gd name="T2" fmla="*/ 29 w 29"/>
                <a:gd name="T3" fmla="*/ 8 h 8"/>
                <a:gd name="T4" fmla="*/ 25 w 29"/>
                <a:gd name="T5" fmla="*/ 2 h 8"/>
                <a:gd name="T6" fmla="*/ 0 w 2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8">
                  <a:moveTo>
                    <a:pt x="0" y="4"/>
                  </a:moveTo>
                  <a:cubicBezTo>
                    <a:pt x="10" y="5"/>
                    <a:pt x="20" y="7"/>
                    <a:pt x="29" y="8"/>
                  </a:cubicBezTo>
                  <a:cubicBezTo>
                    <a:pt x="27" y="6"/>
                    <a:pt x="26" y="4"/>
                    <a:pt x="25" y="2"/>
                  </a:cubicBezTo>
                  <a:cubicBezTo>
                    <a:pt x="16" y="1"/>
                    <a:pt x="7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4912" y="2070"/>
              <a:ext cx="7" cy="11"/>
            </a:xfrm>
            <a:custGeom>
              <a:avLst/>
              <a:gdLst>
                <a:gd name="T0" fmla="*/ 4 w 4"/>
                <a:gd name="T1" fmla="*/ 6 h 6"/>
                <a:gd name="T2" fmla="*/ 1 w 4"/>
                <a:gd name="T3" fmla="*/ 0 h 6"/>
                <a:gd name="T4" fmla="*/ 0 w 4"/>
                <a:gd name="T5" fmla="*/ 0 h 6"/>
                <a:gd name="T6" fmla="*/ 4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907" y="2031"/>
              <a:ext cx="21" cy="39"/>
            </a:xfrm>
            <a:custGeom>
              <a:avLst/>
              <a:gdLst>
                <a:gd name="T0" fmla="*/ 3 w 12"/>
                <a:gd name="T1" fmla="*/ 0 h 22"/>
                <a:gd name="T2" fmla="*/ 4 w 12"/>
                <a:gd name="T3" fmla="*/ 22 h 22"/>
                <a:gd name="T4" fmla="*/ 11 w 12"/>
                <a:gd name="T5" fmla="*/ 19 h 22"/>
                <a:gd name="T6" fmla="*/ 3 w 12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2">
                  <a:moveTo>
                    <a:pt x="3" y="0"/>
                  </a:moveTo>
                  <a:cubicBezTo>
                    <a:pt x="0" y="8"/>
                    <a:pt x="1" y="15"/>
                    <a:pt x="4" y="22"/>
                  </a:cubicBezTo>
                  <a:cubicBezTo>
                    <a:pt x="5" y="21"/>
                    <a:pt x="7" y="18"/>
                    <a:pt x="11" y="19"/>
                  </a:cubicBezTo>
                  <a:cubicBezTo>
                    <a:pt x="12" y="12"/>
                    <a:pt x="11" y="6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275" y="2144"/>
              <a:ext cx="80" cy="41"/>
            </a:xfrm>
            <a:custGeom>
              <a:avLst/>
              <a:gdLst>
                <a:gd name="T0" fmla="*/ 0 w 45"/>
                <a:gd name="T1" fmla="*/ 14 h 23"/>
                <a:gd name="T2" fmla="*/ 10 w 45"/>
                <a:gd name="T3" fmla="*/ 21 h 23"/>
                <a:gd name="T4" fmla="*/ 36 w 45"/>
                <a:gd name="T5" fmla="*/ 0 h 23"/>
                <a:gd name="T6" fmla="*/ 0 w 45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3">
                  <a:moveTo>
                    <a:pt x="0" y="14"/>
                  </a:moveTo>
                  <a:cubicBezTo>
                    <a:pt x="4" y="16"/>
                    <a:pt x="7" y="19"/>
                    <a:pt x="10" y="21"/>
                  </a:cubicBezTo>
                  <a:cubicBezTo>
                    <a:pt x="14" y="23"/>
                    <a:pt x="45" y="17"/>
                    <a:pt x="36" y="0"/>
                  </a:cubicBezTo>
                  <a:cubicBezTo>
                    <a:pt x="30" y="13"/>
                    <a:pt x="13" y="14"/>
                    <a:pt x="0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963" y="2073"/>
              <a:ext cx="355" cy="217"/>
            </a:xfrm>
            <a:custGeom>
              <a:avLst/>
              <a:gdLst>
                <a:gd name="T0" fmla="*/ 74 w 200"/>
                <a:gd name="T1" fmla="*/ 14 h 122"/>
                <a:gd name="T2" fmla="*/ 47 w 200"/>
                <a:gd name="T3" fmla="*/ 31 h 122"/>
                <a:gd name="T4" fmla="*/ 27 w 200"/>
                <a:gd name="T5" fmla="*/ 5 h 122"/>
                <a:gd name="T6" fmla="*/ 0 w 200"/>
                <a:gd name="T7" fmla="*/ 10 h 122"/>
                <a:gd name="T8" fmla="*/ 30 w 200"/>
                <a:gd name="T9" fmla="*/ 21 h 122"/>
                <a:gd name="T10" fmla="*/ 13 w 200"/>
                <a:gd name="T11" fmla="*/ 27 h 122"/>
                <a:gd name="T12" fmla="*/ 29 w 200"/>
                <a:gd name="T13" fmla="*/ 34 h 122"/>
                <a:gd name="T14" fmla="*/ 71 w 200"/>
                <a:gd name="T15" fmla="*/ 79 h 122"/>
                <a:gd name="T16" fmla="*/ 102 w 200"/>
                <a:gd name="T17" fmla="*/ 87 h 122"/>
                <a:gd name="T18" fmla="*/ 123 w 200"/>
                <a:gd name="T19" fmla="*/ 90 h 122"/>
                <a:gd name="T20" fmla="*/ 133 w 200"/>
                <a:gd name="T21" fmla="*/ 75 h 122"/>
                <a:gd name="T22" fmla="*/ 200 w 200"/>
                <a:gd name="T23" fmla="*/ 99 h 122"/>
                <a:gd name="T24" fmla="*/ 163 w 200"/>
                <a:gd name="T25" fmla="*/ 68 h 122"/>
                <a:gd name="T26" fmla="*/ 100 w 200"/>
                <a:gd name="T27" fmla="*/ 23 h 122"/>
                <a:gd name="T28" fmla="*/ 74 w 200"/>
                <a:gd name="T29" fmla="*/ 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0" h="122">
                  <a:moveTo>
                    <a:pt x="74" y="14"/>
                  </a:moveTo>
                  <a:cubicBezTo>
                    <a:pt x="66" y="10"/>
                    <a:pt x="53" y="31"/>
                    <a:pt x="47" y="31"/>
                  </a:cubicBezTo>
                  <a:cubicBezTo>
                    <a:pt x="33" y="29"/>
                    <a:pt x="36" y="10"/>
                    <a:pt x="27" y="5"/>
                  </a:cubicBezTo>
                  <a:cubicBezTo>
                    <a:pt x="17" y="0"/>
                    <a:pt x="8" y="4"/>
                    <a:pt x="0" y="10"/>
                  </a:cubicBezTo>
                  <a:cubicBezTo>
                    <a:pt x="9" y="18"/>
                    <a:pt x="18" y="25"/>
                    <a:pt x="30" y="21"/>
                  </a:cubicBezTo>
                  <a:cubicBezTo>
                    <a:pt x="24" y="23"/>
                    <a:pt x="19" y="26"/>
                    <a:pt x="13" y="27"/>
                  </a:cubicBezTo>
                  <a:cubicBezTo>
                    <a:pt x="17" y="35"/>
                    <a:pt x="22" y="43"/>
                    <a:pt x="29" y="34"/>
                  </a:cubicBezTo>
                  <a:cubicBezTo>
                    <a:pt x="33" y="40"/>
                    <a:pt x="105" y="61"/>
                    <a:pt x="71" y="79"/>
                  </a:cubicBezTo>
                  <a:cubicBezTo>
                    <a:pt x="81" y="82"/>
                    <a:pt x="93" y="85"/>
                    <a:pt x="102" y="87"/>
                  </a:cubicBezTo>
                  <a:cubicBezTo>
                    <a:pt x="109" y="89"/>
                    <a:pt x="115" y="92"/>
                    <a:pt x="123" y="90"/>
                  </a:cubicBezTo>
                  <a:cubicBezTo>
                    <a:pt x="126" y="89"/>
                    <a:pt x="126" y="77"/>
                    <a:pt x="133" y="75"/>
                  </a:cubicBezTo>
                  <a:cubicBezTo>
                    <a:pt x="151" y="69"/>
                    <a:pt x="185" y="122"/>
                    <a:pt x="200" y="99"/>
                  </a:cubicBezTo>
                  <a:cubicBezTo>
                    <a:pt x="182" y="95"/>
                    <a:pt x="175" y="81"/>
                    <a:pt x="163" y="68"/>
                  </a:cubicBezTo>
                  <a:cubicBezTo>
                    <a:pt x="183" y="53"/>
                    <a:pt x="111" y="31"/>
                    <a:pt x="100" y="23"/>
                  </a:cubicBezTo>
                  <a:cubicBezTo>
                    <a:pt x="99" y="24"/>
                    <a:pt x="83" y="18"/>
                    <a:pt x="74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5323" y="2116"/>
              <a:ext cx="36" cy="36"/>
            </a:xfrm>
            <a:custGeom>
              <a:avLst/>
              <a:gdLst>
                <a:gd name="T0" fmla="*/ 0 w 20"/>
                <a:gd name="T1" fmla="*/ 0 h 20"/>
                <a:gd name="T2" fmla="*/ 18 w 20"/>
                <a:gd name="T3" fmla="*/ 20 h 20"/>
                <a:gd name="T4" fmla="*/ 0 w 2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8" y="5"/>
                    <a:pt x="15" y="12"/>
                    <a:pt x="18" y="20"/>
                  </a:cubicBezTo>
                  <a:cubicBezTo>
                    <a:pt x="20" y="14"/>
                    <a:pt x="9" y="5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5380" y="2169"/>
              <a:ext cx="18" cy="23"/>
            </a:xfrm>
            <a:custGeom>
              <a:avLst/>
              <a:gdLst>
                <a:gd name="T0" fmla="*/ 5 w 10"/>
                <a:gd name="T1" fmla="*/ 7 h 13"/>
                <a:gd name="T2" fmla="*/ 7 w 10"/>
                <a:gd name="T3" fmla="*/ 13 h 13"/>
                <a:gd name="T4" fmla="*/ 10 w 10"/>
                <a:gd name="T5" fmla="*/ 10 h 13"/>
                <a:gd name="T6" fmla="*/ 0 w 10"/>
                <a:gd name="T7" fmla="*/ 0 h 13"/>
                <a:gd name="T8" fmla="*/ 5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7"/>
                  </a:moveTo>
                  <a:cubicBezTo>
                    <a:pt x="6" y="9"/>
                    <a:pt x="5" y="11"/>
                    <a:pt x="7" y="13"/>
                  </a:cubicBezTo>
                  <a:cubicBezTo>
                    <a:pt x="8" y="12"/>
                    <a:pt x="9" y="11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cubicBezTo>
                    <a:pt x="2" y="2"/>
                    <a:pt x="3" y="5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5508" y="2260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5508" y="22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499" y="2251"/>
              <a:ext cx="9" cy="9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2" y="2"/>
                    <a:pt x="0" y="0"/>
                  </a:cubicBezTo>
                  <a:cubicBezTo>
                    <a:pt x="1" y="1"/>
                    <a:pt x="4" y="4"/>
                    <a:pt x="5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5472" y="2242"/>
              <a:ext cx="20" cy="7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0 h 4"/>
                <a:gd name="T4" fmla="*/ 11 w 1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3"/>
                    <a:pt x="3" y="1"/>
                    <a:pt x="0" y="0"/>
                  </a:cubicBezTo>
                  <a:cubicBezTo>
                    <a:pt x="3" y="2"/>
                    <a:pt x="8" y="3"/>
                    <a:pt x="11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5474" y="2217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10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3" y="6"/>
                    <a:pt x="6" y="7"/>
                    <a:pt x="10" y="11"/>
                  </a:cubicBezTo>
                  <a:cubicBezTo>
                    <a:pt x="7" y="7"/>
                    <a:pt x="5" y="3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5440" y="2203"/>
              <a:ext cx="22" cy="12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0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1" y="1"/>
                    <a:pt x="6" y="7"/>
                    <a:pt x="1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410" y="2187"/>
              <a:ext cx="14" cy="9"/>
            </a:xfrm>
            <a:custGeom>
              <a:avLst/>
              <a:gdLst>
                <a:gd name="T0" fmla="*/ 8 w 8"/>
                <a:gd name="T1" fmla="*/ 5 h 5"/>
                <a:gd name="T2" fmla="*/ 0 w 8"/>
                <a:gd name="T3" fmla="*/ 0 h 5"/>
                <a:gd name="T4" fmla="*/ 8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5" y="3"/>
                    <a:pt x="3" y="2"/>
                    <a:pt x="0" y="0"/>
                  </a:cubicBezTo>
                  <a:cubicBezTo>
                    <a:pt x="1" y="1"/>
                    <a:pt x="2" y="4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199" y="2813"/>
              <a:ext cx="76" cy="91"/>
            </a:xfrm>
            <a:custGeom>
              <a:avLst/>
              <a:gdLst>
                <a:gd name="T0" fmla="*/ 19 w 43"/>
                <a:gd name="T1" fmla="*/ 11 h 51"/>
                <a:gd name="T2" fmla="*/ 0 w 43"/>
                <a:gd name="T3" fmla="*/ 11 h 51"/>
                <a:gd name="T4" fmla="*/ 26 w 43"/>
                <a:gd name="T5" fmla="*/ 41 h 51"/>
                <a:gd name="T6" fmla="*/ 19 w 43"/>
                <a:gd name="T7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1">
                  <a:moveTo>
                    <a:pt x="19" y="11"/>
                  </a:moveTo>
                  <a:cubicBezTo>
                    <a:pt x="13" y="9"/>
                    <a:pt x="6" y="9"/>
                    <a:pt x="0" y="11"/>
                  </a:cubicBezTo>
                  <a:cubicBezTo>
                    <a:pt x="2" y="21"/>
                    <a:pt x="13" y="51"/>
                    <a:pt x="26" y="41"/>
                  </a:cubicBezTo>
                  <a:cubicBezTo>
                    <a:pt x="40" y="30"/>
                    <a:pt x="43" y="0"/>
                    <a:pt x="19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252" y="2810"/>
              <a:ext cx="13" cy="11"/>
            </a:xfrm>
            <a:custGeom>
              <a:avLst/>
              <a:gdLst>
                <a:gd name="T0" fmla="*/ 6 w 7"/>
                <a:gd name="T1" fmla="*/ 6 h 6"/>
                <a:gd name="T2" fmla="*/ 7 w 7"/>
                <a:gd name="T3" fmla="*/ 0 h 6"/>
                <a:gd name="T4" fmla="*/ 6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4"/>
                    <a:pt x="7" y="2"/>
                    <a:pt x="7" y="0"/>
                  </a:cubicBezTo>
                  <a:cubicBezTo>
                    <a:pt x="5" y="3"/>
                    <a:pt x="0" y="0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4944" y="2274"/>
              <a:ext cx="25" cy="9"/>
            </a:xfrm>
            <a:custGeom>
              <a:avLst/>
              <a:gdLst>
                <a:gd name="T0" fmla="*/ 14 w 14"/>
                <a:gd name="T1" fmla="*/ 5 h 5"/>
                <a:gd name="T2" fmla="*/ 14 w 14"/>
                <a:gd name="T3" fmla="*/ 0 h 5"/>
                <a:gd name="T4" fmla="*/ 0 w 14"/>
                <a:gd name="T5" fmla="*/ 1 h 5"/>
                <a:gd name="T6" fmla="*/ 14 w 1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4" y="3"/>
                    <a:pt x="14" y="1"/>
                    <a:pt x="14" y="0"/>
                  </a:cubicBezTo>
                  <a:cubicBezTo>
                    <a:pt x="9" y="0"/>
                    <a:pt x="5" y="0"/>
                    <a:pt x="0" y="1"/>
                  </a:cubicBezTo>
                  <a:cubicBezTo>
                    <a:pt x="4" y="4"/>
                    <a:pt x="9" y="4"/>
                    <a:pt x="1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4648" y="2263"/>
              <a:ext cx="712" cy="549"/>
            </a:xfrm>
            <a:custGeom>
              <a:avLst/>
              <a:gdLst>
                <a:gd name="T0" fmla="*/ 376 w 402"/>
                <a:gd name="T1" fmla="*/ 131 h 309"/>
                <a:gd name="T2" fmla="*/ 371 w 402"/>
                <a:gd name="T3" fmla="*/ 118 h 309"/>
                <a:gd name="T4" fmla="*/ 360 w 402"/>
                <a:gd name="T5" fmla="*/ 114 h 309"/>
                <a:gd name="T6" fmla="*/ 346 w 402"/>
                <a:gd name="T7" fmla="*/ 93 h 309"/>
                <a:gd name="T8" fmla="*/ 329 w 402"/>
                <a:gd name="T9" fmla="*/ 78 h 309"/>
                <a:gd name="T10" fmla="*/ 307 w 402"/>
                <a:gd name="T11" fmla="*/ 37 h 309"/>
                <a:gd name="T12" fmla="*/ 293 w 402"/>
                <a:gd name="T13" fmla="*/ 0 h 309"/>
                <a:gd name="T14" fmla="*/ 265 w 402"/>
                <a:gd name="T15" fmla="*/ 70 h 309"/>
                <a:gd name="T16" fmla="*/ 234 w 402"/>
                <a:gd name="T17" fmla="*/ 19 h 309"/>
                <a:gd name="T18" fmla="*/ 187 w 402"/>
                <a:gd name="T19" fmla="*/ 5 h 309"/>
                <a:gd name="T20" fmla="*/ 193 w 402"/>
                <a:gd name="T21" fmla="*/ 13 h 309"/>
                <a:gd name="T22" fmla="*/ 161 w 402"/>
                <a:gd name="T23" fmla="*/ 44 h 309"/>
                <a:gd name="T24" fmla="*/ 148 w 402"/>
                <a:gd name="T25" fmla="*/ 45 h 309"/>
                <a:gd name="T26" fmla="*/ 112 w 402"/>
                <a:gd name="T27" fmla="*/ 59 h 309"/>
                <a:gd name="T28" fmla="*/ 105 w 402"/>
                <a:gd name="T29" fmla="*/ 56 h 309"/>
                <a:gd name="T30" fmla="*/ 101 w 402"/>
                <a:gd name="T31" fmla="*/ 66 h 309"/>
                <a:gd name="T32" fmla="*/ 96 w 402"/>
                <a:gd name="T33" fmla="*/ 59 h 309"/>
                <a:gd name="T34" fmla="*/ 50 w 402"/>
                <a:gd name="T35" fmla="*/ 97 h 309"/>
                <a:gd name="T36" fmla="*/ 9 w 402"/>
                <a:gd name="T37" fmla="*/ 114 h 309"/>
                <a:gd name="T38" fmla="*/ 9 w 402"/>
                <a:gd name="T39" fmla="*/ 160 h 309"/>
                <a:gd name="T40" fmla="*/ 6 w 402"/>
                <a:gd name="T41" fmla="*/ 156 h 309"/>
                <a:gd name="T42" fmla="*/ 27 w 402"/>
                <a:gd name="T43" fmla="*/ 223 h 309"/>
                <a:gd name="T44" fmla="*/ 38 w 402"/>
                <a:gd name="T45" fmla="*/ 254 h 309"/>
                <a:gd name="T46" fmla="*/ 75 w 402"/>
                <a:gd name="T47" fmla="*/ 244 h 309"/>
                <a:gd name="T48" fmla="*/ 158 w 402"/>
                <a:gd name="T49" fmla="*/ 218 h 309"/>
                <a:gd name="T50" fmla="*/ 222 w 402"/>
                <a:gd name="T51" fmla="*/ 253 h 309"/>
                <a:gd name="T52" fmla="*/ 244 w 402"/>
                <a:gd name="T53" fmla="*/ 230 h 309"/>
                <a:gd name="T54" fmla="*/ 234 w 402"/>
                <a:gd name="T55" fmla="*/ 254 h 309"/>
                <a:gd name="T56" fmla="*/ 238 w 402"/>
                <a:gd name="T57" fmla="*/ 257 h 309"/>
                <a:gd name="T58" fmla="*/ 247 w 402"/>
                <a:gd name="T59" fmla="*/ 246 h 309"/>
                <a:gd name="T60" fmla="*/ 249 w 402"/>
                <a:gd name="T61" fmla="*/ 260 h 309"/>
                <a:gd name="T62" fmla="*/ 260 w 402"/>
                <a:gd name="T63" fmla="*/ 259 h 309"/>
                <a:gd name="T64" fmla="*/ 310 w 402"/>
                <a:gd name="T65" fmla="*/ 292 h 309"/>
                <a:gd name="T66" fmla="*/ 329 w 402"/>
                <a:gd name="T67" fmla="*/ 299 h 309"/>
                <a:gd name="T68" fmla="*/ 339 w 402"/>
                <a:gd name="T69" fmla="*/ 290 h 309"/>
                <a:gd name="T70" fmla="*/ 366 w 402"/>
                <a:gd name="T71" fmla="*/ 275 h 309"/>
                <a:gd name="T72" fmla="*/ 394 w 402"/>
                <a:gd name="T73" fmla="*/ 213 h 309"/>
                <a:gd name="T74" fmla="*/ 390 w 402"/>
                <a:gd name="T75" fmla="*/ 146 h 309"/>
                <a:gd name="T76" fmla="*/ 376 w 402"/>
                <a:gd name="T77" fmla="*/ 13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2" h="309">
                  <a:moveTo>
                    <a:pt x="376" y="131"/>
                  </a:moveTo>
                  <a:cubicBezTo>
                    <a:pt x="372" y="127"/>
                    <a:pt x="374" y="122"/>
                    <a:pt x="371" y="118"/>
                  </a:cubicBezTo>
                  <a:cubicBezTo>
                    <a:pt x="369" y="115"/>
                    <a:pt x="362" y="117"/>
                    <a:pt x="360" y="114"/>
                  </a:cubicBezTo>
                  <a:cubicBezTo>
                    <a:pt x="354" y="107"/>
                    <a:pt x="352" y="100"/>
                    <a:pt x="346" y="93"/>
                  </a:cubicBezTo>
                  <a:cubicBezTo>
                    <a:pt x="340" y="87"/>
                    <a:pt x="332" y="87"/>
                    <a:pt x="329" y="78"/>
                  </a:cubicBezTo>
                  <a:cubicBezTo>
                    <a:pt x="324" y="64"/>
                    <a:pt x="322" y="42"/>
                    <a:pt x="307" y="37"/>
                  </a:cubicBezTo>
                  <a:cubicBezTo>
                    <a:pt x="300" y="34"/>
                    <a:pt x="295" y="8"/>
                    <a:pt x="293" y="0"/>
                  </a:cubicBezTo>
                  <a:cubicBezTo>
                    <a:pt x="282" y="7"/>
                    <a:pt x="284" y="81"/>
                    <a:pt x="265" y="70"/>
                  </a:cubicBezTo>
                  <a:cubicBezTo>
                    <a:pt x="247" y="59"/>
                    <a:pt x="202" y="42"/>
                    <a:pt x="234" y="19"/>
                  </a:cubicBezTo>
                  <a:cubicBezTo>
                    <a:pt x="229" y="12"/>
                    <a:pt x="199" y="10"/>
                    <a:pt x="187" y="5"/>
                  </a:cubicBezTo>
                  <a:cubicBezTo>
                    <a:pt x="189" y="8"/>
                    <a:pt x="191" y="11"/>
                    <a:pt x="193" y="13"/>
                  </a:cubicBezTo>
                  <a:cubicBezTo>
                    <a:pt x="174" y="18"/>
                    <a:pt x="163" y="22"/>
                    <a:pt x="161" y="44"/>
                  </a:cubicBezTo>
                  <a:cubicBezTo>
                    <a:pt x="159" y="44"/>
                    <a:pt x="150" y="45"/>
                    <a:pt x="148" y="45"/>
                  </a:cubicBezTo>
                  <a:cubicBezTo>
                    <a:pt x="144" y="17"/>
                    <a:pt x="116" y="44"/>
                    <a:pt x="112" y="59"/>
                  </a:cubicBezTo>
                  <a:cubicBezTo>
                    <a:pt x="110" y="58"/>
                    <a:pt x="107" y="57"/>
                    <a:pt x="105" y="56"/>
                  </a:cubicBezTo>
                  <a:cubicBezTo>
                    <a:pt x="104" y="59"/>
                    <a:pt x="102" y="63"/>
                    <a:pt x="101" y="66"/>
                  </a:cubicBezTo>
                  <a:cubicBezTo>
                    <a:pt x="99" y="64"/>
                    <a:pt x="98" y="62"/>
                    <a:pt x="96" y="59"/>
                  </a:cubicBezTo>
                  <a:cubicBezTo>
                    <a:pt x="86" y="85"/>
                    <a:pt x="77" y="89"/>
                    <a:pt x="50" y="97"/>
                  </a:cubicBezTo>
                  <a:cubicBezTo>
                    <a:pt x="39" y="100"/>
                    <a:pt x="14" y="116"/>
                    <a:pt x="9" y="114"/>
                  </a:cubicBezTo>
                  <a:cubicBezTo>
                    <a:pt x="0" y="128"/>
                    <a:pt x="7" y="145"/>
                    <a:pt x="9" y="160"/>
                  </a:cubicBezTo>
                  <a:cubicBezTo>
                    <a:pt x="8" y="159"/>
                    <a:pt x="7" y="157"/>
                    <a:pt x="6" y="156"/>
                  </a:cubicBezTo>
                  <a:cubicBezTo>
                    <a:pt x="3" y="175"/>
                    <a:pt x="24" y="203"/>
                    <a:pt x="27" y="223"/>
                  </a:cubicBezTo>
                  <a:cubicBezTo>
                    <a:pt x="30" y="239"/>
                    <a:pt x="11" y="249"/>
                    <a:pt x="38" y="254"/>
                  </a:cubicBezTo>
                  <a:cubicBezTo>
                    <a:pt x="52" y="256"/>
                    <a:pt x="62" y="248"/>
                    <a:pt x="75" y="244"/>
                  </a:cubicBezTo>
                  <a:cubicBezTo>
                    <a:pt x="103" y="237"/>
                    <a:pt x="129" y="232"/>
                    <a:pt x="158" y="218"/>
                  </a:cubicBezTo>
                  <a:cubicBezTo>
                    <a:pt x="189" y="203"/>
                    <a:pt x="209" y="232"/>
                    <a:pt x="222" y="253"/>
                  </a:cubicBezTo>
                  <a:cubicBezTo>
                    <a:pt x="233" y="248"/>
                    <a:pt x="237" y="238"/>
                    <a:pt x="244" y="230"/>
                  </a:cubicBezTo>
                  <a:cubicBezTo>
                    <a:pt x="245" y="239"/>
                    <a:pt x="242" y="248"/>
                    <a:pt x="234" y="254"/>
                  </a:cubicBezTo>
                  <a:cubicBezTo>
                    <a:pt x="235" y="255"/>
                    <a:pt x="237" y="256"/>
                    <a:pt x="238" y="257"/>
                  </a:cubicBezTo>
                  <a:cubicBezTo>
                    <a:pt x="241" y="252"/>
                    <a:pt x="246" y="252"/>
                    <a:pt x="247" y="246"/>
                  </a:cubicBezTo>
                  <a:cubicBezTo>
                    <a:pt x="247" y="251"/>
                    <a:pt x="250" y="254"/>
                    <a:pt x="249" y="260"/>
                  </a:cubicBezTo>
                  <a:cubicBezTo>
                    <a:pt x="252" y="259"/>
                    <a:pt x="256" y="261"/>
                    <a:pt x="260" y="259"/>
                  </a:cubicBezTo>
                  <a:cubicBezTo>
                    <a:pt x="268" y="280"/>
                    <a:pt x="282" y="309"/>
                    <a:pt x="310" y="292"/>
                  </a:cubicBezTo>
                  <a:cubicBezTo>
                    <a:pt x="315" y="289"/>
                    <a:pt x="323" y="296"/>
                    <a:pt x="329" y="299"/>
                  </a:cubicBezTo>
                  <a:cubicBezTo>
                    <a:pt x="333" y="301"/>
                    <a:pt x="334" y="293"/>
                    <a:pt x="339" y="290"/>
                  </a:cubicBezTo>
                  <a:cubicBezTo>
                    <a:pt x="349" y="285"/>
                    <a:pt x="360" y="284"/>
                    <a:pt x="366" y="275"/>
                  </a:cubicBezTo>
                  <a:cubicBezTo>
                    <a:pt x="368" y="251"/>
                    <a:pt x="386" y="234"/>
                    <a:pt x="394" y="213"/>
                  </a:cubicBezTo>
                  <a:cubicBezTo>
                    <a:pt x="401" y="194"/>
                    <a:pt x="402" y="164"/>
                    <a:pt x="390" y="146"/>
                  </a:cubicBezTo>
                  <a:cubicBezTo>
                    <a:pt x="388" y="142"/>
                    <a:pt x="381" y="136"/>
                    <a:pt x="376" y="1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596" y="2961"/>
              <a:ext cx="13" cy="10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0 h 6"/>
                <a:gd name="T6" fmla="*/ 0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4" y="2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563" y="2828"/>
              <a:ext cx="172" cy="136"/>
            </a:xfrm>
            <a:custGeom>
              <a:avLst/>
              <a:gdLst>
                <a:gd name="T0" fmla="*/ 75 w 97"/>
                <a:gd name="T1" fmla="*/ 8 h 77"/>
                <a:gd name="T2" fmla="*/ 70 w 97"/>
                <a:gd name="T3" fmla="*/ 0 h 77"/>
                <a:gd name="T4" fmla="*/ 55 w 97"/>
                <a:gd name="T5" fmla="*/ 20 h 77"/>
                <a:gd name="T6" fmla="*/ 16 w 97"/>
                <a:gd name="T7" fmla="*/ 53 h 77"/>
                <a:gd name="T8" fmla="*/ 42 w 97"/>
                <a:gd name="T9" fmla="*/ 71 h 77"/>
                <a:gd name="T10" fmla="*/ 55 w 97"/>
                <a:gd name="T11" fmla="*/ 50 h 77"/>
                <a:gd name="T12" fmla="*/ 71 w 97"/>
                <a:gd name="T13" fmla="*/ 34 h 77"/>
                <a:gd name="T14" fmla="*/ 75 w 97"/>
                <a:gd name="T15" fmla="*/ 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77">
                  <a:moveTo>
                    <a:pt x="75" y="8"/>
                  </a:moveTo>
                  <a:cubicBezTo>
                    <a:pt x="74" y="5"/>
                    <a:pt x="72" y="3"/>
                    <a:pt x="70" y="0"/>
                  </a:cubicBezTo>
                  <a:cubicBezTo>
                    <a:pt x="64" y="6"/>
                    <a:pt x="60" y="14"/>
                    <a:pt x="55" y="20"/>
                  </a:cubicBezTo>
                  <a:cubicBezTo>
                    <a:pt x="45" y="35"/>
                    <a:pt x="28" y="41"/>
                    <a:pt x="16" y="53"/>
                  </a:cubicBezTo>
                  <a:cubicBezTo>
                    <a:pt x="0" y="68"/>
                    <a:pt x="31" y="77"/>
                    <a:pt x="42" y="71"/>
                  </a:cubicBezTo>
                  <a:cubicBezTo>
                    <a:pt x="50" y="66"/>
                    <a:pt x="49" y="56"/>
                    <a:pt x="55" y="50"/>
                  </a:cubicBezTo>
                  <a:cubicBezTo>
                    <a:pt x="60" y="45"/>
                    <a:pt x="71" y="38"/>
                    <a:pt x="71" y="34"/>
                  </a:cubicBezTo>
                  <a:cubicBezTo>
                    <a:pt x="71" y="28"/>
                    <a:pt x="97" y="0"/>
                    <a:pt x="7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688" y="2702"/>
              <a:ext cx="109" cy="149"/>
            </a:xfrm>
            <a:custGeom>
              <a:avLst/>
              <a:gdLst>
                <a:gd name="T0" fmla="*/ 29 w 61"/>
                <a:gd name="T1" fmla="*/ 25 h 84"/>
                <a:gd name="T2" fmla="*/ 0 w 61"/>
                <a:gd name="T3" fmla="*/ 0 h 84"/>
                <a:gd name="T4" fmla="*/ 18 w 61"/>
                <a:gd name="T5" fmla="*/ 31 h 84"/>
                <a:gd name="T6" fmla="*/ 10 w 61"/>
                <a:gd name="T7" fmla="*/ 56 h 84"/>
                <a:gd name="T8" fmla="*/ 28 w 61"/>
                <a:gd name="T9" fmla="*/ 79 h 84"/>
                <a:gd name="T10" fmla="*/ 44 w 61"/>
                <a:gd name="T11" fmla="*/ 56 h 84"/>
                <a:gd name="T12" fmla="*/ 55 w 61"/>
                <a:gd name="T13" fmla="*/ 37 h 84"/>
                <a:gd name="T14" fmla="*/ 29 w 61"/>
                <a:gd name="T15" fmla="*/ 2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84">
                  <a:moveTo>
                    <a:pt x="29" y="25"/>
                  </a:moveTo>
                  <a:cubicBezTo>
                    <a:pt x="20" y="32"/>
                    <a:pt x="11" y="7"/>
                    <a:pt x="0" y="0"/>
                  </a:cubicBezTo>
                  <a:cubicBezTo>
                    <a:pt x="3" y="14"/>
                    <a:pt x="15" y="18"/>
                    <a:pt x="18" y="31"/>
                  </a:cubicBezTo>
                  <a:cubicBezTo>
                    <a:pt x="20" y="35"/>
                    <a:pt x="18" y="49"/>
                    <a:pt x="10" y="56"/>
                  </a:cubicBezTo>
                  <a:cubicBezTo>
                    <a:pt x="23" y="62"/>
                    <a:pt x="18" y="84"/>
                    <a:pt x="28" y="79"/>
                  </a:cubicBezTo>
                  <a:cubicBezTo>
                    <a:pt x="37" y="74"/>
                    <a:pt x="38" y="60"/>
                    <a:pt x="44" y="56"/>
                  </a:cubicBezTo>
                  <a:cubicBezTo>
                    <a:pt x="46" y="55"/>
                    <a:pt x="61" y="41"/>
                    <a:pt x="55" y="37"/>
                  </a:cubicBezTo>
                  <a:cubicBezTo>
                    <a:pt x="47" y="31"/>
                    <a:pt x="30" y="47"/>
                    <a:pt x="29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765" y="2380"/>
              <a:ext cx="26" cy="16"/>
            </a:xfrm>
            <a:custGeom>
              <a:avLst/>
              <a:gdLst>
                <a:gd name="T0" fmla="*/ 7 w 15"/>
                <a:gd name="T1" fmla="*/ 0 h 9"/>
                <a:gd name="T2" fmla="*/ 0 w 15"/>
                <a:gd name="T3" fmla="*/ 6 h 9"/>
                <a:gd name="T4" fmla="*/ 7 w 1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9" y="9"/>
                    <a:pt x="15" y="8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788" y="2363"/>
              <a:ext cx="19" cy="12"/>
            </a:xfrm>
            <a:custGeom>
              <a:avLst/>
              <a:gdLst>
                <a:gd name="T0" fmla="*/ 2 w 11"/>
                <a:gd name="T1" fmla="*/ 7 h 7"/>
                <a:gd name="T2" fmla="*/ 11 w 11"/>
                <a:gd name="T3" fmla="*/ 0 h 7"/>
                <a:gd name="T4" fmla="*/ 0 w 11"/>
                <a:gd name="T5" fmla="*/ 4 h 7"/>
                <a:gd name="T6" fmla="*/ 2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2" y="7"/>
                  </a:moveTo>
                  <a:cubicBezTo>
                    <a:pt x="8" y="6"/>
                    <a:pt x="9" y="1"/>
                    <a:pt x="11" y="0"/>
                  </a:cubicBezTo>
                  <a:cubicBezTo>
                    <a:pt x="7" y="1"/>
                    <a:pt x="4" y="3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880" y="19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798" y="1901"/>
              <a:ext cx="94" cy="75"/>
            </a:xfrm>
            <a:custGeom>
              <a:avLst/>
              <a:gdLst>
                <a:gd name="T0" fmla="*/ 38 w 53"/>
                <a:gd name="T1" fmla="*/ 0 h 42"/>
                <a:gd name="T2" fmla="*/ 8 w 53"/>
                <a:gd name="T3" fmla="*/ 35 h 42"/>
                <a:gd name="T4" fmla="*/ 14 w 53"/>
                <a:gd name="T5" fmla="*/ 22 h 42"/>
                <a:gd name="T6" fmla="*/ 38 w 53"/>
                <a:gd name="T7" fmla="*/ 42 h 42"/>
                <a:gd name="T8" fmla="*/ 43 w 53"/>
                <a:gd name="T9" fmla="*/ 30 h 42"/>
                <a:gd name="T10" fmla="*/ 46 w 53"/>
                <a:gd name="T11" fmla="*/ 36 h 42"/>
                <a:gd name="T12" fmla="*/ 38 w 53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2">
                  <a:moveTo>
                    <a:pt x="38" y="0"/>
                  </a:moveTo>
                  <a:cubicBezTo>
                    <a:pt x="34" y="24"/>
                    <a:pt x="0" y="4"/>
                    <a:pt x="8" y="35"/>
                  </a:cubicBezTo>
                  <a:cubicBezTo>
                    <a:pt x="9" y="31"/>
                    <a:pt x="12" y="27"/>
                    <a:pt x="14" y="22"/>
                  </a:cubicBezTo>
                  <a:cubicBezTo>
                    <a:pt x="31" y="22"/>
                    <a:pt x="20" y="36"/>
                    <a:pt x="38" y="42"/>
                  </a:cubicBezTo>
                  <a:cubicBezTo>
                    <a:pt x="38" y="35"/>
                    <a:pt x="38" y="29"/>
                    <a:pt x="43" y="30"/>
                  </a:cubicBezTo>
                  <a:cubicBezTo>
                    <a:pt x="41" y="25"/>
                    <a:pt x="46" y="35"/>
                    <a:pt x="46" y="36"/>
                  </a:cubicBezTo>
                  <a:cubicBezTo>
                    <a:pt x="53" y="25"/>
                    <a:pt x="48" y="7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736" y="1882"/>
              <a:ext cx="36" cy="41"/>
            </a:xfrm>
            <a:custGeom>
              <a:avLst/>
              <a:gdLst>
                <a:gd name="T0" fmla="*/ 1 w 20"/>
                <a:gd name="T1" fmla="*/ 23 h 23"/>
                <a:gd name="T2" fmla="*/ 18 w 20"/>
                <a:gd name="T3" fmla="*/ 0 h 23"/>
                <a:gd name="T4" fmla="*/ 1 w 20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0" y="16"/>
                    <a:pt x="20" y="8"/>
                    <a:pt x="18" y="0"/>
                  </a:cubicBezTo>
                  <a:cubicBezTo>
                    <a:pt x="14" y="9"/>
                    <a:pt x="0" y="17"/>
                    <a:pt x="1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763" y="1749"/>
              <a:ext cx="74" cy="106"/>
            </a:xfrm>
            <a:custGeom>
              <a:avLst/>
              <a:gdLst>
                <a:gd name="T0" fmla="*/ 13 w 42"/>
                <a:gd name="T1" fmla="*/ 38 h 60"/>
                <a:gd name="T2" fmla="*/ 29 w 42"/>
                <a:gd name="T3" fmla="*/ 54 h 60"/>
                <a:gd name="T4" fmla="*/ 29 w 42"/>
                <a:gd name="T5" fmla="*/ 48 h 60"/>
                <a:gd name="T6" fmla="*/ 42 w 42"/>
                <a:gd name="T7" fmla="*/ 60 h 60"/>
                <a:gd name="T8" fmla="*/ 37 w 42"/>
                <a:gd name="T9" fmla="*/ 52 h 60"/>
                <a:gd name="T10" fmla="*/ 39 w 42"/>
                <a:gd name="T11" fmla="*/ 48 h 60"/>
                <a:gd name="T12" fmla="*/ 24 w 42"/>
                <a:gd name="T13" fmla="*/ 47 h 60"/>
                <a:gd name="T14" fmla="*/ 17 w 42"/>
                <a:gd name="T15" fmla="*/ 2 h 60"/>
                <a:gd name="T16" fmla="*/ 8 w 42"/>
                <a:gd name="T17" fmla="*/ 0 h 60"/>
                <a:gd name="T18" fmla="*/ 4 w 42"/>
                <a:gd name="T19" fmla="*/ 24 h 60"/>
                <a:gd name="T20" fmla="*/ 13 w 42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60">
                  <a:moveTo>
                    <a:pt x="13" y="38"/>
                  </a:moveTo>
                  <a:cubicBezTo>
                    <a:pt x="10" y="49"/>
                    <a:pt x="20" y="48"/>
                    <a:pt x="29" y="54"/>
                  </a:cubicBezTo>
                  <a:cubicBezTo>
                    <a:pt x="29" y="52"/>
                    <a:pt x="29" y="50"/>
                    <a:pt x="29" y="48"/>
                  </a:cubicBezTo>
                  <a:cubicBezTo>
                    <a:pt x="33" y="53"/>
                    <a:pt x="38" y="55"/>
                    <a:pt x="42" y="60"/>
                  </a:cubicBezTo>
                  <a:cubicBezTo>
                    <a:pt x="41" y="53"/>
                    <a:pt x="41" y="56"/>
                    <a:pt x="37" y="52"/>
                  </a:cubicBezTo>
                  <a:cubicBezTo>
                    <a:pt x="38" y="51"/>
                    <a:pt x="38" y="50"/>
                    <a:pt x="39" y="48"/>
                  </a:cubicBezTo>
                  <a:cubicBezTo>
                    <a:pt x="33" y="46"/>
                    <a:pt x="28" y="45"/>
                    <a:pt x="24" y="47"/>
                  </a:cubicBezTo>
                  <a:cubicBezTo>
                    <a:pt x="10" y="35"/>
                    <a:pt x="26" y="18"/>
                    <a:pt x="17" y="2"/>
                  </a:cubicBezTo>
                  <a:cubicBezTo>
                    <a:pt x="16" y="2"/>
                    <a:pt x="10" y="0"/>
                    <a:pt x="8" y="0"/>
                  </a:cubicBezTo>
                  <a:cubicBezTo>
                    <a:pt x="4" y="8"/>
                    <a:pt x="5" y="15"/>
                    <a:pt x="4" y="24"/>
                  </a:cubicBezTo>
                  <a:cubicBezTo>
                    <a:pt x="0" y="34"/>
                    <a:pt x="4" y="40"/>
                    <a:pt x="13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4843" y="1853"/>
              <a:ext cx="25" cy="45"/>
            </a:xfrm>
            <a:custGeom>
              <a:avLst/>
              <a:gdLst>
                <a:gd name="T0" fmla="*/ 0 w 14"/>
                <a:gd name="T1" fmla="*/ 3 h 25"/>
                <a:gd name="T2" fmla="*/ 7 w 14"/>
                <a:gd name="T3" fmla="*/ 11 h 25"/>
                <a:gd name="T4" fmla="*/ 1 w 14"/>
                <a:gd name="T5" fmla="*/ 13 h 25"/>
                <a:gd name="T6" fmla="*/ 7 w 14"/>
                <a:gd name="T7" fmla="*/ 25 h 25"/>
                <a:gd name="T8" fmla="*/ 10 w 14"/>
                <a:gd name="T9" fmla="*/ 25 h 25"/>
                <a:gd name="T10" fmla="*/ 12 w 14"/>
                <a:gd name="T11" fmla="*/ 17 h 25"/>
                <a:gd name="T12" fmla="*/ 0 w 14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0" y="3"/>
                  </a:moveTo>
                  <a:cubicBezTo>
                    <a:pt x="2" y="6"/>
                    <a:pt x="4" y="9"/>
                    <a:pt x="7" y="11"/>
                  </a:cubicBezTo>
                  <a:cubicBezTo>
                    <a:pt x="6" y="12"/>
                    <a:pt x="2" y="13"/>
                    <a:pt x="1" y="13"/>
                  </a:cubicBezTo>
                  <a:cubicBezTo>
                    <a:pt x="3" y="16"/>
                    <a:pt x="5" y="22"/>
                    <a:pt x="7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6" y="17"/>
                    <a:pt x="12" y="19"/>
                    <a:pt x="12" y="17"/>
                  </a:cubicBezTo>
                  <a:cubicBezTo>
                    <a:pt x="14" y="8"/>
                    <a:pt x="10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4802" y="1868"/>
              <a:ext cx="23" cy="26"/>
            </a:xfrm>
            <a:custGeom>
              <a:avLst/>
              <a:gdLst>
                <a:gd name="T0" fmla="*/ 3 w 13"/>
                <a:gd name="T1" fmla="*/ 15 h 15"/>
                <a:gd name="T2" fmla="*/ 13 w 13"/>
                <a:gd name="T3" fmla="*/ 5 h 15"/>
                <a:gd name="T4" fmla="*/ 4 w 13"/>
                <a:gd name="T5" fmla="*/ 0 h 15"/>
                <a:gd name="T6" fmla="*/ 6 w 13"/>
                <a:gd name="T7" fmla="*/ 1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3" y="15"/>
                  </a:moveTo>
                  <a:cubicBezTo>
                    <a:pt x="8" y="12"/>
                    <a:pt x="10" y="10"/>
                    <a:pt x="13" y="5"/>
                  </a:cubicBezTo>
                  <a:cubicBezTo>
                    <a:pt x="10" y="4"/>
                    <a:pt x="7" y="2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3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4818" y="1885"/>
              <a:ext cx="27" cy="32"/>
            </a:xfrm>
            <a:custGeom>
              <a:avLst/>
              <a:gdLst>
                <a:gd name="T0" fmla="*/ 10 w 15"/>
                <a:gd name="T1" fmla="*/ 3 h 18"/>
                <a:gd name="T2" fmla="*/ 6 w 15"/>
                <a:gd name="T3" fmla="*/ 0 h 18"/>
                <a:gd name="T4" fmla="*/ 0 w 15"/>
                <a:gd name="T5" fmla="*/ 10 h 18"/>
                <a:gd name="T6" fmla="*/ 6 w 15"/>
                <a:gd name="T7" fmla="*/ 18 h 18"/>
                <a:gd name="T8" fmla="*/ 9 w 15"/>
                <a:gd name="T9" fmla="*/ 10 h 18"/>
                <a:gd name="T10" fmla="*/ 9 w 15"/>
                <a:gd name="T11" fmla="*/ 11 h 18"/>
                <a:gd name="T12" fmla="*/ 15 w 15"/>
                <a:gd name="T13" fmla="*/ 0 h 18"/>
                <a:gd name="T14" fmla="*/ 10 w 15"/>
                <a:gd name="T15" fmla="*/ 6 h 18"/>
                <a:gd name="T16" fmla="*/ 10 w 15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0" y="3"/>
                  </a:moveTo>
                  <a:cubicBezTo>
                    <a:pt x="9" y="2"/>
                    <a:pt x="7" y="1"/>
                    <a:pt x="6" y="0"/>
                  </a:cubicBezTo>
                  <a:cubicBezTo>
                    <a:pt x="5" y="1"/>
                    <a:pt x="0" y="8"/>
                    <a:pt x="0" y="10"/>
                  </a:cubicBezTo>
                  <a:cubicBezTo>
                    <a:pt x="2" y="13"/>
                    <a:pt x="4" y="15"/>
                    <a:pt x="6" y="18"/>
                  </a:cubicBezTo>
                  <a:cubicBezTo>
                    <a:pt x="7" y="16"/>
                    <a:pt x="8" y="13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12" y="9"/>
                    <a:pt x="13" y="4"/>
                    <a:pt x="15" y="0"/>
                  </a:cubicBezTo>
                  <a:cubicBezTo>
                    <a:pt x="14" y="1"/>
                    <a:pt x="11" y="3"/>
                    <a:pt x="10" y="6"/>
                  </a:cubicBezTo>
                  <a:cubicBezTo>
                    <a:pt x="10" y="5"/>
                    <a:pt x="10" y="4"/>
                    <a:pt x="1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4839" y="1898"/>
              <a:ext cx="13" cy="12"/>
            </a:xfrm>
            <a:custGeom>
              <a:avLst/>
              <a:gdLst>
                <a:gd name="T0" fmla="*/ 7 w 7"/>
                <a:gd name="T1" fmla="*/ 1 h 7"/>
                <a:gd name="T2" fmla="*/ 0 w 7"/>
                <a:gd name="T3" fmla="*/ 5 h 7"/>
                <a:gd name="T4" fmla="*/ 7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4" y="2"/>
                    <a:pt x="1" y="0"/>
                    <a:pt x="0" y="5"/>
                  </a:cubicBezTo>
                  <a:cubicBezTo>
                    <a:pt x="4" y="7"/>
                    <a:pt x="3" y="3"/>
                    <a:pt x="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4825" y="1848"/>
              <a:ext cx="14" cy="21"/>
            </a:xfrm>
            <a:custGeom>
              <a:avLst/>
              <a:gdLst>
                <a:gd name="T0" fmla="*/ 0 w 8"/>
                <a:gd name="T1" fmla="*/ 9 h 12"/>
                <a:gd name="T2" fmla="*/ 8 w 8"/>
                <a:gd name="T3" fmla="*/ 12 h 12"/>
                <a:gd name="T4" fmla="*/ 0 w 8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4" y="10"/>
                    <a:pt x="5" y="8"/>
                    <a:pt x="8" y="12"/>
                  </a:cubicBezTo>
                  <a:cubicBezTo>
                    <a:pt x="2" y="0"/>
                    <a:pt x="4" y="6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779" y="1839"/>
              <a:ext cx="18" cy="20"/>
            </a:xfrm>
            <a:custGeom>
              <a:avLst/>
              <a:gdLst>
                <a:gd name="T0" fmla="*/ 0 w 10"/>
                <a:gd name="T1" fmla="*/ 0 h 11"/>
                <a:gd name="T2" fmla="*/ 9 w 10"/>
                <a:gd name="T3" fmla="*/ 11 h 11"/>
                <a:gd name="T4" fmla="*/ 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4"/>
                    <a:pt x="5" y="8"/>
                    <a:pt x="9" y="11"/>
                  </a:cubicBezTo>
                  <a:cubicBezTo>
                    <a:pt x="8" y="5"/>
                    <a:pt x="10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765" y="1607"/>
              <a:ext cx="39" cy="55"/>
            </a:xfrm>
            <a:custGeom>
              <a:avLst/>
              <a:gdLst>
                <a:gd name="T0" fmla="*/ 16 w 22"/>
                <a:gd name="T1" fmla="*/ 0 h 31"/>
                <a:gd name="T2" fmla="*/ 9 w 22"/>
                <a:gd name="T3" fmla="*/ 31 h 31"/>
                <a:gd name="T4" fmla="*/ 16 w 22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16" y="0"/>
                  </a:moveTo>
                  <a:cubicBezTo>
                    <a:pt x="5" y="7"/>
                    <a:pt x="0" y="20"/>
                    <a:pt x="9" y="31"/>
                  </a:cubicBezTo>
                  <a:cubicBezTo>
                    <a:pt x="18" y="24"/>
                    <a:pt x="22" y="10"/>
                    <a:pt x="1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571" y="1674"/>
              <a:ext cx="82" cy="96"/>
            </a:xfrm>
            <a:custGeom>
              <a:avLst/>
              <a:gdLst>
                <a:gd name="T0" fmla="*/ 0 w 46"/>
                <a:gd name="T1" fmla="*/ 24 h 54"/>
                <a:gd name="T2" fmla="*/ 0 w 46"/>
                <a:gd name="T3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" h="54">
                  <a:moveTo>
                    <a:pt x="0" y="24"/>
                  </a:moveTo>
                  <a:cubicBezTo>
                    <a:pt x="2" y="54"/>
                    <a:pt x="46" y="0"/>
                    <a:pt x="0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513" y="2084"/>
              <a:ext cx="28" cy="28"/>
            </a:xfrm>
            <a:custGeom>
              <a:avLst/>
              <a:gdLst>
                <a:gd name="T0" fmla="*/ 9 w 16"/>
                <a:gd name="T1" fmla="*/ 14 h 16"/>
                <a:gd name="T2" fmla="*/ 16 w 16"/>
                <a:gd name="T3" fmla="*/ 16 h 16"/>
                <a:gd name="T4" fmla="*/ 7 w 16"/>
                <a:gd name="T5" fmla="*/ 0 h 16"/>
                <a:gd name="T6" fmla="*/ 0 w 16"/>
                <a:gd name="T7" fmla="*/ 5 h 16"/>
                <a:gd name="T8" fmla="*/ 9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4"/>
                  </a:moveTo>
                  <a:cubicBezTo>
                    <a:pt x="12" y="14"/>
                    <a:pt x="13" y="16"/>
                    <a:pt x="16" y="16"/>
                  </a:cubicBezTo>
                  <a:cubicBezTo>
                    <a:pt x="14" y="11"/>
                    <a:pt x="10" y="4"/>
                    <a:pt x="7" y="0"/>
                  </a:cubicBezTo>
                  <a:cubicBezTo>
                    <a:pt x="5" y="2"/>
                    <a:pt x="2" y="3"/>
                    <a:pt x="0" y="5"/>
                  </a:cubicBezTo>
                  <a:cubicBezTo>
                    <a:pt x="6" y="7"/>
                    <a:pt x="6" y="11"/>
                    <a:pt x="9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557" y="2105"/>
              <a:ext cx="11" cy="11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2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2" y="5"/>
                    <a:pt x="3" y="6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4" y="0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401" y="2079"/>
              <a:ext cx="11" cy="16"/>
            </a:xfrm>
            <a:custGeom>
              <a:avLst/>
              <a:gdLst>
                <a:gd name="T0" fmla="*/ 0 w 6"/>
                <a:gd name="T1" fmla="*/ 0 h 9"/>
                <a:gd name="T2" fmla="*/ 6 w 6"/>
                <a:gd name="T3" fmla="*/ 9 h 9"/>
                <a:gd name="T4" fmla="*/ 2 w 6"/>
                <a:gd name="T5" fmla="*/ 0 h 9"/>
                <a:gd name="T6" fmla="*/ 0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5" y="6"/>
                    <a:pt x="3" y="3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405" y="20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405" y="2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382" y="2040"/>
              <a:ext cx="9" cy="16"/>
            </a:xfrm>
            <a:custGeom>
              <a:avLst/>
              <a:gdLst>
                <a:gd name="T0" fmla="*/ 5 w 5"/>
                <a:gd name="T1" fmla="*/ 9 h 9"/>
                <a:gd name="T2" fmla="*/ 0 w 5"/>
                <a:gd name="T3" fmla="*/ 1 h 9"/>
                <a:gd name="T4" fmla="*/ 5 w 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4" y="6"/>
                    <a:pt x="2" y="3"/>
                    <a:pt x="0" y="1"/>
                  </a:cubicBezTo>
                  <a:cubicBezTo>
                    <a:pt x="0" y="0"/>
                    <a:pt x="2" y="7"/>
                    <a:pt x="5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28" y="1433"/>
              <a:ext cx="60" cy="62"/>
            </a:xfrm>
            <a:custGeom>
              <a:avLst/>
              <a:gdLst>
                <a:gd name="T0" fmla="*/ 13 w 34"/>
                <a:gd name="T1" fmla="*/ 14 h 35"/>
                <a:gd name="T2" fmla="*/ 15 w 34"/>
                <a:gd name="T3" fmla="*/ 23 h 35"/>
                <a:gd name="T4" fmla="*/ 17 w 34"/>
                <a:gd name="T5" fmla="*/ 35 h 35"/>
                <a:gd name="T6" fmla="*/ 25 w 34"/>
                <a:gd name="T7" fmla="*/ 9 h 35"/>
                <a:gd name="T8" fmla="*/ 13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3" y="14"/>
                  </a:moveTo>
                  <a:cubicBezTo>
                    <a:pt x="16" y="17"/>
                    <a:pt x="16" y="19"/>
                    <a:pt x="15" y="23"/>
                  </a:cubicBezTo>
                  <a:cubicBezTo>
                    <a:pt x="13" y="30"/>
                    <a:pt x="13" y="33"/>
                    <a:pt x="17" y="35"/>
                  </a:cubicBezTo>
                  <a:cubicBezTo>
                    <a:pt x="22" y="29"/>
                    <a:pt x="34" y="14"/>
                    <a:pt x="25" y="9"/>
                  </a:cubicBezTo>
                  <a:cubicBezTo>
                    <a:pt x="12" y="0"/>
                    <a:pt x="0" y="23"/>
                    <a:pt x="13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72" y="1419"/>
              <a:ext cx="64" cy="44"/>
            </a:xfrm>
            <a:custGeom>
              <a:avLst/>
              <a:gdLst>
                <a:gd name="T0" fmla="*/ 26 w 36"/>
                <a:gd name="T1" fmla="*/ 19 h 25"/>
                <a:gd name="T2" fmla="*/ 12 w 36"/>
                <a:gd name="T3" fmla="*/ 25 h 25"/>
                <a:gd name="T4" fmla="*/ 26 w 36"/>
                <a:gd name="T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5">
                  <a:moveTo>
                    <a:pt x="26" y="19"/>
                  </a:moveTo>
                  <a:cubicBezTo>
                    <a:pt x="36" y="0"/>
                    <a:pt x="0" y="9"/>
                    <a:pt x="12" y="25"/>
                  </a:cubicBezTo>
                  <a:cubicBezTo>
                    <a:pt x="17" y="16"/>
                    <a:pt x="20" y="19"/>
                    <a:pt x="2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60" y="1291"/>
              <a:ext cx="202" cy="158"/>
            </a:xfrm>
            <a:custGeom>
              <a:avLst/>
              <a:gdLst>
                <a:gd name="T0" fmla="*/ 30 w 114"/>
                <a:gd name="T1" fmla="*/ 66 h 89"/>
                <a:gd name="T2" fmla="*/ 0 w 114"/>
                <a:gd name="T3" fmla="*/ 82 h 89"/>
                <a:gd name="T4" fmla="*/ 44 w 114"/>
                <a:gd name="T5" fmla="*/ 86 h 89"/>
                <a:gd name="T6" fmla="*/ 60 w 114"/>
                <a:gd name="T7" fmla="*/ 80 h 89"/>
                <a:gd name="T8" fmla="*/ 59 w 114"/>
                <a:gd name="T9" fmla="*/ 72 h 89"/>
                <a:gd name="T10" fmla="*/ 90 w 114"/>
                <a:gd name="T11" fmla="*/ 67 h 89"/>
                <a:gd name="T12" fmla="*/ 90 w 114"/>
                <a:gd name="T13" fmla="*/ 73 h 89"/>
                <a:gd name="T14" fmla="*/ 101 w 114"/>
                <a:gd name="T15" fmla="*/ 0 h 89"/>
                <a:gd name="T16" fmla="*/ 102 w 114"/>
                <a:gd name="T17" fmla="*/ 3 h 89"/>
                <a:gd name="T18" fmla="*/ 91 w 114"/>
                <a:gd name="T19" fmla="*/ 23 h 89"/>
                <a:gd name="T20" fmla="*/ 63 w 114"/>
                <a:gd name="T21" fmla="*/ 52 h 89"/>
                <a:gd name="T22" fmla="*/ 62 w 114"/>
                <a:gd name="T23" fmla="*/ 46 h 89"/>
                <a:gd name="T24" fmla="*/ 30 w 114"/>
                <a:gd name="T25" fmla="*/ 6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89">
                  <a:moveTo>
                    <a:pt x="30" y="66"/>
                  </a:moveTo>
                  <a:cubicBezTo>
                    <a:pt x="16" y="65"/>
                    <a:pt x="11" y="76"/>
                    <a:pt x="0" y="82"/>
                  </a:cubicBezTo>
                  <a:cubicBezTo>
                    <a:pt x="12" y="84"/>
                    <a:pt x="48" y="65"/>
                    <a:pt x="44" y="86"/>
                  </a:cubicBezTo>
                  <a:cubicBezTo>
                    <a:pt x="50" y="89"/>
                    <a:pt x="55" y="85"/>
                    <a:pt x="60" y="80"/>
                  </a:cubicBezTo>
                  <a:cubicBezTo>
                    <a:pt x="58" y="76"/>
                    <a:pt x="59" y="75"/>
                    <a:pt x="59" y="72"/>
                  </a:cubicBezTo>
                  <a:cubicBezTo>
                    <a:pt x="68" y="81"/>
                    <a:pt x="83" y="75"/>
                    <a:pt x="90" y="67"/>
                  </a:cubicBezTo>
                  <a:cubicBezTo>
                    <a:pt x="90" y="69"/>
                    <a:pt x="90" y="71"/>
                    <a:pt x="90" y="73"/>
                  </a:cubicBezTo>
                  <a:cubicBezTo>
                    <a:pt x="104" y="63"/>
                    <a:pt x="114" y="12"/>
                    <a:pt x="101" y="0"/>
                  </a:cubicBezTo>
                  <a:cubicBezTo>
                    <a:pt x="101" y="0"/>
                    <a:pt x="102" y="3"/>
                    <a:pt x="102" y="3"/>
                  </a:cubicBezTo>
                  <a:cubicBezTo>
                    <a:pt x="90" y="2"/>
                    <a:pt x="92" y="15"/>
                    <a:pt x="91" y="23"/>
                  </a:cubicBezTo>
                  <a:cubicBezTo>
                    <a:pt x="88" y="38"/>
                    <a:pt x="76" y="47"/>
                    <a:pt x="63" y="52"/>
                  </a:cubicBezTo>
                  <a:cubicBezTo>
                    <a:pt x="62" y="49"/>
                    <a:pt x="62" y="50"/>
                    <a:pt x="62" y="46"/>
                  </a:cubicBezTo>
                  <a:cubicBezTo>
                    <a:pt x="54" y="62"/>
                    <a:pt x="47" y="66"/>
                    <a:pt x="30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5118" y="1204"/>
              <a:ext cx="101" cy="83"/>
            </a:xfrm>
            <a:custGeom>
              <a:avLst/>
              <a:gdLst>
                <a:gd name="T0" fmla="*/ 8 w 57"/>
                <a:gd name="T1" fmla="*/ 25 h 47"/>
                <a:gd name="T2" fmla="*/ 2 w 57"/>
                <a:gd name="T3" fmla="*/ 47 h 47"/>
                <a:gd name="T4" fmla="*/ 13 w 57"/>
                <a:gd name="T5" fmla="*/ 42 h 47"/>
                <a:gd name="T6" fmla="*/ 6 w 57"/>
                <a:gd name="T7" fmla="*/ 37 h 47"/>
                <a:gd name="T8" fmla="*/ 30 w 57"/>
                <a:gd name="T9" fmla="*/ 38 h 47"/>
                <a:gd name="T10" fmla="*/ 57 w 57"/>
                <a:gd name="T11" fmla="*/ 25 h 47"/>
                <a:gd name="T12" fmla="*/ 55 w 57"/>
                <a:gd name="T13" fmla="*/ 16 h 47"/>
                <a:gd name="T14" fmla="*/ 21 w 57"/>
                <a:gd name="T15" fmla="*/ 0 h 47"/>
                <a:gd name="T16" fmla="*/ 8 w 57"/>
                <a:gd name="T17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7">
                  <a:moveTo>
                    <a:pt x="8" y="25"/>
                  </a:moveTo>
                  <a:cubicBezTo>
                    <a:pt x="5" y="26"/>
                    <a:pt x="0" y="38"/>
                    <a:pt x="2" y="47"/>
                  </a:cubicBezTo>
                  <a:cubicBezTo>
                    <a:pt x="6" y="47"/>
                    <a:pt x="10" y="45"/>
                    <a:pt x="13" y="42"/>
                  </a:cubicBezTo>
                  <a:cubicBezTo>
                    <a:pt x="10" y="40"/>
                    <a:pt x="8" y="39"/>
                    <a:pt x="6" y="37"/>
                  </a:cubicBezTo>
                  <a:cubicBezTo>
                    <a:pt x="16" y="31"/>
                    <a:pt x="21" y="33"/>
                    <a:pt x="30" y="38"/>
                  </a:cubicBezTo>
                  <a:cubicBezTo>
                    <a:pt x="33" y="40"/>
                    <a:pt x="48" y="26"/>
                    <a:pt x="57" y="25"/>
                  </a:cubicBezTo>
                  <a:cubicBezTo>
                    <a:pt x="56" y="23"/>
                    <a:pt x="55" y="17"/>
                    <a:pt x="55" y="16"/>
                  </a:cubicBezTo>
                  <a:cubicBezTo>
                    <a:pt x="40" y="19"/>
                    <a:pt x="31" y="9"/>
                    <a:pt x="21" y="0"/>
                  </a:cubicBezTo>
                  <a:cubicBezTo>
                    <a:pt x="20" y="9"/>
                    <a:pt x="20" y="22"/>
                    <a:pt x="8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5217" y="1223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5" y="7"/>
                    <a:pt x="7" y="1"/>
                    <a:pt x="7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5251" y="1199"/>
              <a:ext cx="23" cy="19"/>
            </a:xfrm>
            <a:custGeom>
              <a:avLst/>
              <a:gdLst>
                <a:gd name="T0" fmla="*/ 0 w 13"/>
                <a:gd name="T1" fmla="*/ 11 h 11"/>
                <a:gd name="T2" fmla="*/ 13 w 13"/>
                <a:gd name="T3" fmla="*/ 4 h 11"/>
                <a:gd name="T4" fmla="*/ 0 w 1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1"/>
                  </a:moveTo>
                  <a:cubicBezTo>
                    <a:pt x="4" y="8"/>
                    <a:pt x="9" y="7"/>
                    <a:pt x="13" y="4"/>
                  </a:cubicBezTo>
                  <a:cubicBezTo>
                    <a:pt x="8" y="0"/>
                    <a:pt x="3" y="4"/>
                    <a:pt x="0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5286" y="1184"/>
              <a:ext cx="18" cy="15"/>
            </a:xfrm>
            <a:custGeom>
              <a:avLst/>
              <a:gdLst>
                <a:gd name="T0" fmla="*/ 4 w 10"/>
                <a:gd name="T1" fmla="*/ 5 h 8"/>
                <a:gd name="T2" fmla="*/ 10 w 10"/>
                <a:gd name="T3" fmla="*/ 0 h 8"/>
                <a:gd name="T4" fmla="*/ 4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4" y="5"/>
                  </a:moveTo>
                  <a:cubicBezTo>
                    <a:pt x="0" y="8"/>
                    <a:pt x="9" y="1"/>
                    <a:pt x="10" y="0"/>
                  </a:cubicBezTo>
                  <a:cubicBezTo>
                    <a:pt x="5" y="0"/>
                    <a:pt x="6" y="3"/>
                    <a:pt x="4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5149" y="998"/>
              <a:ext cx="50" cy="192"/>
            </a:xfrm>
            <a:custGeom>
              <a:avLst/>
              <a:gdLst>
                <a:gd name="T0" fmla="*/ 21 w 28"/>
                <a:gd name="T1" fmla="*/ 65 h 108"/>
                <a:gd name="T2" fmla="*/ 28 w 28"/>
                <a:gd name="T3" fmla="*/ 70 h 108"/>
                <a:gd name="T4" fmla="*/ 9 w 28"/>
                <a:gd name="T5" fmla="*/ 0 h 108"/>
                <a:gd name="T6" fmla="*/ 1 w 28"/>
                <a:gd name="T7" fmla="*/ 24 h 108"/>
                <a:gd name="T8" fmla="*/ 5 w 28"/>
                <a:gd name="T9" fmla="*/ 51 h 108"/>
                <a:gd name="T10" fmla="*/ 4 w 28"/>
                <a:gd name="T11" fmla="*/ 108 h 108"/>
                <a:gd name="T12" fmla="*/ 21 w 28"/>
                <a:gd name="T13" fmla="*/ 103 h 108"/>
                <a:gd name="T14" fmla="*/ 21 w 28"/>
                <a:gd name="T15" fmla="*/ 6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08">
                  <a:moveTo>
                    <a:pt x="21" y="65"/>
                  </a:moveTo>
                  <a:cubicBezTo>
                    <a:pt x="23" y="67"/>
                    <a:pt x="26" y="69"/>
                    <a:pt x="28" y="70"/>
                  </a:cubicBezTo>
                  <a:cubicBezTo>
                    <a:pt x="21" y="49"/>
                    <a:pt x="20" y="15"/>
                    <a:pt x="9" y="0"/>
                  </a:cubicBezTo>
                  <a:cubicBezTo>
                    <a:pt x="10" y="10"/>
                    <a:pt x="2" y="14"/>
                    <a:pt x="1" y="24"/>
                  </a:cubicBezTo>
                  <a:cubicBezTo>
                    <a:pt x="0" y="33"/>
                    <a:pt x="5" y="42"/>
                    <a:pt x="5" y="51"/>
                  </a:cubicBezTo>
                  <a:cubicBezTo>
                    <a:pt x="7" y="70"/>
                    <a:pt x="4" y="89"/>
                    <a:pt x="4" y="108"/>
                  </a:cubicBezTo>
                  <a:cubicBezTo>
                    <a:pt x="9" y="100"/>
                    <a:pt x="15" y="98"/>
                    <a:pt x="21" y="103"/>
                  </a:cubicBezTo>
                  <a:cubicBezTo>
                    <a:pt x="11" y="93"/>
                    <a:pt x="4" y="71"/>
                    <a:pt x="21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3673" y="547"/>
              <a:ext cx="8" cy="9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5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4" y="4"/>
                    <a:pt x="5" y="5"/>
                  </a:cubicBezTo>
                  <a:cubicBezTo>
                    <a:pt x="5" y="3"/>
                    <a:pt x="0" y="0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3561" y="316"/>
              <a:ext cx="335" cy="247"/>
            </a:xfrm>
            <a:custGeom>
              <a:avLst/>
              <a:gdLst>
                <a:gd name="T0" fmla="*/ 25 w 189"/>
                <a:gd name="T1" fmla="*/ 121 h 139"/>
                <a:gd name="T2" fmla="*/ 29 w 189"/>
                <a:gd name="T3" fmla="*/ 130 h 139"/>
                <a:gd name="T4" fmla="*/ 40 w 189"/>
                <a:gd name="T5" fmla="*/ 134 h 139"/>
                <a:gd name="T6" fmla="*/ 68 w 189"/>
                <a:gd name="T7" fmla="*/ 136 h 139"/>
                <a:gd name="T8" fmla="*/ 66 w 189"/>
                <a:gd name="T9" fmla="*/ 134 h 139"/>
                <a:gd name="T10" fmla="*/ 93 w 189"/>
                <a:gd name="T11" fmla="*/ 58 h 139"/>
                <a:gd name="T12" fmla="*/ 134 w 189"/>
                <a:gd name="T13" fmla="*/ 39 h 139"/>
                <a:gd name="T14" fmla="*/ 179 w 189"/>
                <a:gd name="T15" fmla="*/ 21 h 139"/>
                <a:gd name="T16" fmla="*/ 140 w 189"/>
                <a:gd name="T17" fmla="*/ 19 h 139"/>
                <a:gd name="T18" fmla="*/ 94 w 189"/>
                <a:gd name="T19" fmla="*/ 28 h 139"/>
                <a:gd name="T20" fmla="*/ 70 w 189"/>
                <a:gd name="T21" fmla="*/ 42 h 139"/>
                <a:gd name="T22" fmla="*/ 49 w 189"/>
                <a:gd name="T23" fmla="*/ 47 h 139"/>
                <a:gd name="T24" fmla="*/ 35 w 189"/>
                <a:gd name="T25" fmla="*/ 85 h 139"/>
                <a:gd name="T26" fmla="*/ 15 w 189"/>
                <a:gd name="T27" fmla="*/ 103 h 139"/>
                <a:gd name="T28" fmla="*/ 25 w 189"/>
                <a:gd name="T29" fmla="*/ 12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139">
                  <a:moveTo>
                    <a:pt x="25" y="121"/>
                  </a:moveTo>
                  <a:cubicBezTo>
                    <a:pt x="27" y="123"/>
                    <a:pt x="29" y="126"/>
                    <a:pt x="29" y="130"/>
                  </a:cubicBezTo>
                  <a:cubicBezTo>
                    <a:pt x="30" y="137"/>
                    <a:pt x="35" y="130"/>
                    <a:pt x="40" y="134"/>
                  </a:cubicBezTo>
                  <a:cubicBezTo>
                    <a:pt x="44" y="139"/>
                    <a:pt x="61" y="136"/>
                    <a:pt x="68" y="136"/>
                  </a:cubicBezTo>
                  <a:cubicBezTo>
                    <a:pt x="67" y="135"/>
                    <a:pt x="66" y="134"/>
                    <a:pt x="66" y="134"/>
                  </a:cubicBezTo>
                  <a:cubicBezTo>
                    <a:pt x="27" y="105"/>
                    <a:pt x="65" y="78"/>
                    <a:pt x="93" y="58"/>
                  </a:cubicBezTo>
                  <a:cubicBezTo>
                    <a:pt x="107" y="49"/>
                    <a:pt x="117" y="43"/>
                    <a:pt x="134" y="39"/>
                  </a:cubicBezTo>
                  <a:cubicBezTo>
                    <a:pt x="145" y="37"/>
                    <a:pt x="173" y="32"/>
                    <a:pt x="179" y="21"/>
                  </a:cubicBezTo>
                  <a:cubicBezTo>
                    <a:pt x="189" y="0"/>
                    <a:pt x="145" y="17"/>
                    <a:pt x="140" y="19"/>
                  </a:cubicBezTo>
                  <a:cubicBezTo>
                    <a:pt x="122" y="27"/>
                    <a:pt x="111" y="24"/>
                    <a:pt x="94" y="28"/>
                  </a:cubicBezTo>
                  <a:cubicBezTo>
                    <a:pt x="84" y="31"/>
                    <a:pt x="79" y="38"/>
                    <a:pt x="70" y="42"/>
                  </a:cubicBezTo>
                  <a:cubicBezTo>
                    <a:pt x="66" y="44"/>
                    <a:pt x="52" y="45"/>
                    <a:pt x="49" y="47"/>
                  </a:cubicBezTo>
                  <a:cubicBezTo>
                    <a:pt x="44" y="52"/>
                    <a:pt x="30" y="80"/>
                    <a:pt x="35" y="85"/>
                  </a:cubicBezTo>
                  <a:cubicBezTo>
                    <a:pt x="21" y="87"/>
                    <a:pt x="22" y="96"/>
                    <a:pt x="15" y="103"/>
                  </a:cubicBezTo>
                  <a:cubicBezTo>
                    <a:pt x="0" y="120"/>
                    <a:pt x="17" y="115"/>
                    <a:pt x="25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0" name="Freeform 71"/>
            <p:cNvSpPr>
              <a:spLocks noEditPoints="1"/>
            </p:cNvSpPr>
            <p:nvPr/>
          </p:nvSpPr>
          <p:spPr bwMode="auto">
            <a:xfrm>
              <a:off x="2382" y="306"/>
              <a:ext cx="3611" cy="2401"/>
            </a:xfrm>
            <a:custGeom>
              <a:avLst/>
              <a:gdLst>
                <a:gd name="T0" fmla="*/ 1825 w 2037"/>
                <a:gd name="T1" fmla="*/ 156 h 1353"/>
                <a:gd name="T2" fmla="*/ 1655 w 2037"/>
                <a:gd name="T3" fmla="*/ 121 h 1353"/>
                <a:gd name="T4" fmla="*/ 1569 w 2037"/>
                <a:gd name="T5" fmla="*/ 96 h 1353"/>
                <a:gd name="T6" fmla="*/ 1316 w 2037"/>
                <a:gd name="T7" fmla="*/ 89 h 1353"/>
                <a:gd name="T8" fmla="*/ 1188 w 2037"/>
                <a:gd name="T9" fmla="*/ 5 h 1353"/>
                <a:gd name="T10" fmla="*/ 964 w 2037"/>
                <a:gd name="T11" fmla="*/ 109 h 1353"/>
                <a:gd name="T12" fmla="*/ 881 w 2037"/>
                <a:gd name="T13" fmla="*/ 134 h 1353"/>
                <a:gd name="T14" fmla="*/ 844 w 2037"/>
                <a:gd name="T15" fmla="*/ 175 h 1353"/>
                <a:gd name="T16" fmla="*/ 677 w 2037"/>
                <a:gd name="T17" fmla="*/ 176 h 1353"/>
                <a:gd name="T18" fmla="*/ 531 w 2037"/>
                <a:gd name="T19" fmla="*/ 249 h 1353"/>
                <a:gd name="T20" fmla="*/ 489 w 2037"/>
                <a:gd name="T21" fmla="*/ 157 h 1353"/>
                <a:gd name="T22" fmla="*/ 386 w 2037"/>
                <a:gd name="T23" fmla="*/ 140 h 1353"/>
                <a:gd name="T24" fmla="*/ 344 w 2037"/>
                <a:gd name="T25" fmla="*/ 164 h 1353"/>
                <a:gd name="T26" fmla="*/ 221 w 2037"/>
                <a:gd name="T27" fmla="*/ 321 h 1353"/>
                <a:gd name="T28" fmla="*/ 350 w 2037"/>
                <a:gd name="T29" fmla="*/ 319 h 1353"/>
                <a:gd name="T30" fmla="*/ 456 w 2037"/>
                <a:gd name="T31" fmla="*/ 312 h 1353"/>
                <a:gd name="T32" fmla="*/ 384 w 2037"/>
                <a:gd name="T33" fmla="*/ 345 h 1353"/>
                <a:gd name="T34" fmla="*/ 293 w 2037"/>
                <a:gd name="T35" fmla="*/ 380 h 1353"/>
                <a:gd name="T36" fmla="*/ 249 w 2037"/>
                <a:gd name="T37" fmla="*/ 371 h 1353"/>
                <a:gd name="T38" fmla="*/ 159 w 2037"/>
                <a:gd name="T39" fmla="*/ 464 h 1353"/>
                <a:gd name="T40" fmla="*/ 105 w 2037"/>
                <a:gd name="T41" fmla="*/ 534 h 1353"/>
                <a:gd name="T42" fmla="*/ 181 w 2037"/>
                <a:gd name="T43" fmla="*/ 562 h 1353"/>
                <a:gd name="T44" fmla="*/ 315 w 2037"/>
                <a:gd name="T45" fmla="*/ 568 h 1353"/>
                <a:gd name="T46" fmla="*/ 312 w 2037"/>
                <a:gd name="T47" fmla="*/ 550 h 1353"/>
                <a:gd name="T48" fmla="*/ 397 w 2037"/>
                <a:gd name="T49" fmla="*/ 608 h 1353"/>
                <a:gd name="T50" fmla="*/ 403 w 2037"/>
                <a:gd name="T51" fmla="*/ 575 h 1353"/>
                <a:gd name="T52" fmla="*/ 522 w 2037"/>
                <a:gd name="T53" fmla="*/ 508 h 1353"/>
                <a:gd name="T54" fmla="*/ 579 w 2037"/>
                <a:gd name="T55" fmla="*/ 556 h 1353"/>
                <a:gd name="T56" fmla="*/ 479 w 2037"/>
                <a:gd name="T57" fmla="*/ 613 h 1353"/>
                <a:gd name="T58" fmla="*/ 437 w 2037"/>
                <a:gd name="T59" fmla="*/ 673 h 1353"/>
                <a:gd name="T60" fmla="*/ 296 w 2037"/>
                <a:gd name="T61" fmla="*/ 649 h 1353"/>
                <a:gd name="T62" fmla="*/ 109 w 2037"/>
                <a:gd name="T63" fmla="*/ 628 h 1353"/>
                <a:gd name="T64" fmla="*/ 18 w 2037"/>
                <a:gd name="T65" fmla="*/ 747 h 1353"/>
                <a:gd name="T66" fmla="*/ 54 w 2037"/>
                <a:gd name="T67" fmla="*/ 925 h 1353"/>
                <a:gd name="T68" fmla="*/ 258 w 2037"/>
                <a:gd name="T69" fmla="*/ 947 h 1353"/>
                <a:gd name="T70" fmla="*/ 289 w 2037"/>
                <a:gd name="T71" fmla="*/ 1135 h 1353"/>
                <a:gd name="T72" fmla="*/ 370 w 2037"/>
                <a:gd name="T73" fmla="*/ 1350 h 1353"/>
                <a:gd name="T74" fmla="*/ 515 w 2037"/>
                <a:gd name="T75" fmla="*/ 1239 h 1353"/>
                <a:gd name="T76" fmla="*/ 551 w 2037"/>
                <a:gd name="T77" fmla="*/ 1041 h 1353"/>
                <a:gd name="T78" fmla="*/ 652 w 2037"/>
                <a:gd name="T79" fmla="*/ 879 h 1353"/>
                <a:gd name="T80" fmla="*/ 483 w 2037"/>
                <a:gd name="T81" fmla="*/ 685 h 1353"/>
                <a:gd name="T82" fmla="*/ 612 w 2037"/>
                <a:gd name="T83" fmla="*/ 866 h 1353"/>
                <a:gd name="T84" fmla="*/ 743 w 2037"/>
                <a:gd name="T85" fmla="*/ 749 h 1353"/>
                <a:gd name="T86" fmla="*/ 777 w 2037"/>
                <a:gd name="T87" fmla="*/ 739 h 1353"/>
                <a:gd name="T88" fmla="*/ 894 w 2037"/>
                <a:gd name="T89" fmla="*/ 836 h 1353"/>
                <a:gd name="T90" fmla="*/ 1017 w 2037"/>
                <a:gd name="T91" fmla="*/ 776 h 1353"/>
                <a:gd name="T92" fmla="*/ 1151 w 2037"/>
                <a:gd name="T93" fmla="*/ 852 h 1353"/>
                <a:gd name="T94" fmla="*/ 1241 w 2037"/>
                <a:gd name="T95" fmla="*/ 872 h 1353"/>
                <a:gd name="T96" fmla="*/ 1339 w 2037"/>
                <a:gd name="T97" fmla="*/ 738 h 1353"/>
                <a:gd name="T98" fmla="*/ 1341 w 2037"/>
                <a:gd name="T99" fmla="*/ 628 h 1353"/>
                <a:gd name="T100" fmla="*/ 1415 w 2037"/>
                <a:gd name="T101" fmla="*/ 602 h 1353"/>
                <a:gd name="T102" fmla="*/ 1517 w 2037"/>
                <a:gd name="T103" fmla="*/ 510 h 1353"/>
                <a:gd name="T104" fmla="*/ 1528 w 2037"/>
                <a:gd name="T105" fmla="*/ 359 h 1353"/>
                <a:gd name="T106" fmla="*/ 1708 w 2037"/>
                <a:gd name="T107" fmla="*/ 289 h 1353"/>
                <a:gd name="T108" fmla="*/ 1714 w 2037"/>
                <a:gd name="T109" fmla="*/ 433 h 1353"/>
                <a:gd name="T110" fmla="*/ 1813 w 2037"/>
                <a:gd name="T111" fmla="*/ 309 h 1353"/>
                <a:gd name="T112" fmla="*/ 1939 w 2037"/>
                <a:gd name="T113" fmla="*/ 229 h 1353"/>
                <a:gd name="T114" fmla="*/ 683 w 2037"/>
                <a:gd name="T115" fmla="*/ 573 h 1353"/>
                <a:gd name="T116" fmla="*/ 700 w 2037"/>
                <a:gd name="T117" fmla="*/ 506 h 1353"/>
                <a:gd name="T118" fmla="*/ 776 w 2037"/>
                <a:gd name="T119" fmla="*/ 627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7" h="1353">
                  <a:moveTo>
                    <a:pt x="1961" y="184"/>
                  </a:moveTo>
                  <a:cubicBezTo>
                    <a:pt x="1958" y="168"/>
                    <a:pt x="1948" y="174"/>
                    <a:pt x="1937" y="169"/>
                  </a:cubicBezTo>
                  <a:cubicBezTo>
                    <a:pt x="1933" y="167"/>
                    <a:pt x="1925" y="158"/>
                    <a:pt x="1922" y="157"/>
                  </a:cubicBezTo>
                  <a:cubicBezTo>
                    <a:pt x="1917" y="156"/>
                    <a:pt x="1913" y="161"/>
                    <a:pt x="1907" y="159"/>
                  </a:cubicBezTo>
                  <a:cubicBezTo>
                    <a:pt x="1886" y="152"/>
                    <a:pt x="1868" y="142"/>
                    <a:pt x="1843" y="154"/>
                  </a:cubicBezTo>
                  <a:cubicBezTo>
                    <a:pt x="1857" y="168"/>
                    <a:pt x="1840" y="168"/>
                    <a:pt x="1832" y="166"/>
                  </a:cubicBezTo>
                  <a:cubicBezTo>
                    <a:pt x="1826" y="165"/>
                    <a:pt x="1836" y="155"/>
                    <a:pt x="1825" y="156"/>
                  </a:cubicBezTo>
                  <a:cubicBezTo>
                    <a:pt x="1818" y="157"/>
                    <a:pt x="1813" y="154"/>
                    <a:pt x="1807" y="152"/>
                  </a:cubicBezTo>
                  <a:cubicBezTo>
                    <a:pt x="1799" y="151"/>
                    <a:pt x="1799" y="157"/>
                    <a:pt x="1793" y="157"/>
                  </a:cubicBezTo>
                  <a:cubicBezTo>
                    <a:pt x="1786" y="157"/>
                    <a:pt x="1780" y="153"/>
                    <a:pt x="1775" y="153"/>
                  </a:cubicBezTo>
                  <a:cubicBezTo>
                    <a:pt x="1763" y="153"/>
                    <a:pt x="1752" y="152"/>
                    <a:pt x="1741" y="153"/>
                  </a:cubicBezTo>
                  <a:cubicBezTo>
                    <a:pt x="1742" y="129"/>
                    <a:pt x="1716" y="126"/>
                    <a:pt x="1696" y="129"/>
                  </a:cubicBezTo>
                  <a:cubicBezTo>
                    <a:pt x="1687" y="130"/>
                    <a:pt x="1673" y="133"/>
                    <a:pt x="1665" y="131"/>
                  </a:cubicBezTo>
                  <a:cubicBezTo>
                    <a:pt x="1657" y="128"/>
                    <a:pt x="1660" y="125"/>
                    <a:pt x="1655" y="121"/>
                  </a:cubicBezTo>
                  <a:cubicBezTo>
                    <a:pt x="1654" y="118"/>
                    <a:pt x="1653" y="115"/>
                    <a:pt x="1653" y="112"/>
                  </a:cubicBezTo>
                  <a:cubicBezTo>
                    <a:pt x="1650" y="112"/>
                    <a:pt x="1647" y="112"/>
                    <a:pt x="1644" y="112"/>
                  </a:cubicBezTo>
                  <a:cubicBezTo>
                    <a:pt x="1638" y="108"/>
                    <a:pt x="1624" y="103"/>
                    <a:pt x="1618" y="102"/>
                  </a:cubicBezTo>
                  <a:cubicBezTo>
                    <a:pt x="1611" y="100"/>
                    <a:pt x="1590" y="102"/>
                    <a:pt x="1588" y="100"/>
                  </a:cubicBezTo>
                  <a:cubicBezTo>
                    <a:pt x="1585" y="97"/>
                    <a:pt x="1581" y="96"/>
                    <a:pt x="1578" y="95"/>
                  </a:cubicBezTo>
                  <a:cubicBezTo>
                    <a:pt x="1574" y="80"/>
                    <a:pt x="1555" y="81"/>
                    <a:pt x="1546" y="93"/>
                  </a:cubicBezTo>
                  <a:cubicBezTo>
                    <a:pt x="1553" y="92"/>
                    <a:pt x="1561" y="95"/>
                    <a:pt x="1569" y="96"/>
                  </a:cubicBezTo>
                  <a:cubicBezTo>
                    <a:pt x="1558" y="100"/>
                    <a:pt x="1549" y="113"/>
                    <a:pt x="1543" y="121"/>
                  </a:cubicBezTo>
                  <a:cubicBezTo>
                    <a:pt x="1539" y="126"/>
                    <a:pt x="1493" y="129"/>
                    <a:pt x="1486" y="128"/>
                  </a:cubicBezTo>
                  <a:cubicBezTo>
                    <a:pt x="1475" y="125"/>
                    <a:pt x="1477" y="117"/>
                    <a:pt x="1464" y="119"/>
                  </a:cubicBezTo>
                  <a:cubicBezTo>
                    <a:pt x="1458" y="120"/>
                    <a:pt x="1453" y="136"/>
                    <a:pt x="1443" y="133"/>
                  </a:cubicBezTo>
                  <a:cubicBezTo>
                    <a:pt x="1420" y="125"/>
                    <a:pt x="1449" y="92"/>
                    <a:pt x="1431" y="88"/>
                  </a:cubicBezTo>
                  <a:cubicBezTo>
                    <a:pt x="1417" y="84"/>
                    <a:pt x="1375" y="66"/>
                    <a:pt x="1379" y="96"/>
                  </a:cubicBezTo>
                  <a:cubicBezTo>
                    <a:pt x="1360" y="80"/>
                    <a:pt x="1334" y="103"/>
                    <a:pt x="1316" y="89"/>
                  </a:cubicBezTo>
                  <a:cubicBezTo>
                    <a:pt x="1302" y="79"/>
                    <a:pt x="1263" y="87"/>
                    <a:pt x="1260" y="68"/>
                  </a:cubicBezTo>
                  <a:cubicBezTo>
                    <a:pt x="1251" y="81"/>
                    <a:pt x="1238" y="84"/>
                    <a:pt x="1226" y="93"/>
                  </a:cubicBezTo>
                  <a:cubicBezTo>
                    <a:pt x="1221" y="68"/>
                    <a:pt x="1270" y="68"/>
                    <a:pt x="1281" y="50"/>
                  </a:cubicBezTo>
                  <a:cubicBezTo>
                    <a:pt x="1290" y="35"/>
                    <a:pt x="1282" y="32"/>
                    <a:pt x="1271" y="26"/>
                  </a:cubicBezTo>
                  <a:cubicBezTo>
                    <a:pt x="1260" y="21"/>
                    <a:pt x="1243" y="15"/>
                    <a:pt x="1231" y="21"/>
                  </a:cubicBezTo>
                  <a:cubicBezTo>
                    <a:pt x="1218" y="28"/>
                    <a:pt x="1213" y="6"/>
                    <a:pt x="1204" y="6"/>
                  </a:cubicBezTo>
                  <a:cubicBezTo>
                    <a:pt x="1197" y="7"/>
                    <a:pt x="1195" y="0"/>
                    <a:pt x="1188" y="5"/>
                  </a:cubicBezTo>
                  <a:cubicBezTo>
                    <a:pt x="1183" y="9"/>
                    <a:pt x="1179" y="10"/>
                    <a:pt x="1173" y="11"/>
                  </a:cubicBezTo>
                  <a:cubicBezTo>
                    <a:pt x="1168" y="11"/>
                    <a:pt x="1113" y="59"/>
                    <a:pt x="1114" y="29"/>
                  </a:cubicBezTo>
                  <a:cubicBezTo>
                    <a:pt x="1102" y="40"/>
                    <a:pt x="1081" y="36"/>
                    <a:pt x="1065" y="40"/>
                  </a:cubicBezTo>
                  <a:cubicBezTo>
                    <a:pt x="1057" y="43"/>
                    <a:pt x="1051" y="48"/>
                    <a:pt x="1044" y="49"/>
                  </a:cubicBezTo>
                  <a:cubicBezTo>
                    <a:pt x="1028" y="52"/>
                    <a:pt x="1033" y="54"/>
                    <a:pt x="1024" y="65"/>
                  </a:cubicBezTo>
                  <a:cubicBezTo>
                    <a:pt x="1008" y="83"/>
                    <a:pt x="1002" y="71"/>
                    <a:pt x="982" y="76"/>
                  </a:cubicBezTo>
                  <a:cubicBezTo>
                    <a:pt x="968" y="79"/>
                    <a:pt x="950" y="94"/>
                    <a:pt x="964" y="109"/>
                  </a:cubicBezTo>
                  <a:cubicBezTo>
                    <a:pt x="945" y="121"/>
                    <a:pt x="931" y="93"/>
                    <a:pt x="914" y="122"/>
                  </a:cubicBezTo>
                  <a:cubicBezTo>
                    <a:pt x="912" y="114"/>
                    <a:pt x="910" y="107"/>
                    <a:pt x="906" y="100"/>
                  </a:cubicBezTo>
                  <a:cubicBezTo>
                    <a:pt x="904" y="111"/>
                    <a:pt x="892" y="114"/>
                    <a:pt x="882" y="117"/>
                  </a:cubicBezTo>
                  <a:cubicBezTo>
                    <a:pt x="901" y="126"/>
                    <a:pt x="891" y="133"/>
                    <a:pt x="892" y="149"/>
                  </a:cubicBezTo>
                  <a:cubicBezTo>
                    <a:pt x="893" y="156"/>
                    <a:pt x="906" y="191"/>
                    <a:pt x="886" y="177"/>
                  </a:cubicBezTo>
                  <a:cubicBezTo>
                    <a:pt x="889" y="180"/>
                    <a:pt x="880" y="156"/>
                    <a:pt x="880" y="158"/>
                  </a:cubicBezTo>
                  <a:cubicBezTo>
                    <a:pt x="879" y="149"/>
                    <a:pt x="881" y="142"/>
                    <a:pt x="881" y="134"/>
                  </a:cubicBezTo>
                  <a:cubicBezTo>
                    <a:pt x="880" y="125"/>
                    <a:pt x="872" y="124"/>
                    <a:pt x="875" y="115"/>
                  </a:cubicBezTo>
                  <a:cubicBezTo>
                    <a:pt x="878" y="107"/>
                    <a:pt x="881" y="104"/>
                    <a:pt x="876" y="96"/>
                  </a:cubicBezTo>
                  <a:cubicBezTo>
                    <a:pt x="874" y="98"/>
                    <a:pt x="871" y="99"/>
                    <a:pt x="869" y="100"/>
                  </a:cubicBezTo>
                  <a:cubicBezTo>
                    <a:pt x="866" y="98"/>
                    <a:pt x="863" y="95"/>
                    <a:pt x="860" y="93"/>
                  </a:cubicBezTo>
                  <a:cubicBezTo>
                    <a:pt x="857" y="96"/>
                    <a:pt x="856" y="99"/>
                    <a:pt x="855" y="102"/>
                  </a:cubicBezTo>
                  <a:cubicBezTo>
                    <a:pt x="844" y="104"/>
                    <a:pt x="834" y="105"/>
                    <a:pt x="828" y="119"/>
                  </a:cubicBezTo>
                  <a:cubicBezTo>
                    <a:pt x="815" y="150"/>
                    <a:pt x="835" y="148"/>
                    <a:pt x="844" y="175"/>
                  </a:cubicBezTo>
                  <a:cubicBezTo>
                    <a:pt x="822" y="180"/>
                    <a:pt x="761" y="128"/>
                    <a:pt x="763" y="174"/>
                  </a:cubicBezTo>
                  <a:cubicBezTo>
                    <a:pt x="763" y="187"/>
                    <a:pt x="744" y="171"/>
                    <a:pt x="744" y="171"/>
                  </a:cubicBezTo>
                  <a:cubicBezTo>
                    <a:pt x="736" y="172"/>
                    <a:pt x="727" y="179"/>
                    <a:pt x="722" y="179"/>
                  </a:cubicBezTo>
                  <a:cubicBezTo>
                    <a:pt x="716" y="177"/>
                    <a:pt x="715" y="176"/>
                    <a:pt x="709" y="180"/>
                  </a:cubicBezTo>
                  <a:cubicBezTo>
                    <a:pt x="699" y="186"/>
                    <a:pt x="706" y="176"/>
                    <a:pt x="697" y="175"/>
                  </a:cubicBezTo>
                  <a:cubicBezTo>
                    <a:pt x="692" y="175"/>
                    <a:pt x="692" y="166"/>
                    <a:pt x="686" y="171"/>
                  </a:cubicBezTo>
                  <a:cubicBezTo>
                    <a:pt x="682" y="174"/>
                    <a:pt x="681" y="177"/>
                    <a:pt x="677" y="176"/>
                  </a:cubicBezTo>
                  <a:cubicBezTo>
                    <a:pt x="663" y="173"/>
                    <a:pt x="665" y="182"/>
                    <a:pt x="655" y="188"/>
                  </a:cubicBezTo>
                  <a:cubicBezTo>
                    <a:pt x="657" y="187"/>
                    <a:pt x="627" y="203"/>
                    <a:pt x="632" y="203"/>
                  </a:cubicBezTo>
                  <a:cubicBezTo>
                    <a:pt x="606" y="204"/>
                    <a:pt x="624" y="165"/>
                    <a:pt x="600" y="180"/>
                  </a:cubicBezTo>
                  <a:cubicBezTo>
                    <a:pt x="598" y="182"/>
                    <a:pt x="597" y="201"/>
                    <a:pt x="599" y="205"/>
                  </a:cubicBezTo>
                  <a:cubicBezTo>
                    <a:pt x="605" y="215"/>
                    <a:pt x="586" y="217"/>
                    <a:pt x="580" y="216"/>
                  </a:cubicBezTo>
                  <a:cubicBezTo>
                    <a:pt x="561" y="211"/>
                    <a:pt x="559" y="253"/>
                    <a:pt x="531" y="235"/>
                  </a:cubicBezTo>
                  <a:cubicBezTo>
                    <a:pt x="532" y="239"/>
                    <a:pt x="530" y="244"/>
                    <a:pt x="531" y="249"/>
                  </a:cubicBezTo>
                  <a:cubicBezTo>
                    <a:pt x="507" y="243"/>
                    <a:pt x="520" y="221"/>
                    <a:pt x="503" y="212"/>
                  </a:cubicBezTo>
                  <a:cubicBezTo>
                    <a:pt x="517" y="217"/>
                    <a:pt x="548" y="225"/>
                    <a:pt x="560" y="217"/>
                  </a:cubicBezTo>
                  <a:cubicBezTo>
                    <a:pt x="568" y="211"/>
                    <a:pt x="573" y="204"/>
                    <a:pt x="566" y="196"/>
                  </a:cubicBezTo>
                  <a:cubicBezTo>
                    <a:pt x="563" y="192"/>
                    <a:pt x="560" y="192"/>
                    <a:pt x="556" y="189"/>
                  </a:cubicBezTo>
                  <a:cubicBezTo>
                    <a:pt x="554" y="186"/>
                    <a:pt x="553" y="183"/>
                    <a:pt x="551" y="179"/>
                  </a:cubicBezTo>
                  <a:cubicBezTo>
                    <a:pt x="548" y="181"/>
                    <a:pt x="544" y="182"/>
                    <a:pt x="541" y="183"/>
                  </a:cubicBezTo>
                  <a:cubicBezTo>
                    <a:pt x="525" y="175"/>
                    <a:pt x="505" y="166"/>
                    <a:pt x="489" y="157"/>
                  </a:cubicBezTo>
                  <a:cubicBezTo>
                    <a:pt x="479" y="150"/>
                    <a:pt x="434" y="167"/>
                    <a:pt x="462" y="141"/>
                  </a:cubicBezTo>
                  <a:cubicBezTo>
                    <a:pt x="448" y="142"/>
                    <a:pt x="437" y="126"/>
                    <a:pt x="430" y="145"/>
                  </a:cubicBezTo>
                  <a:cubicBezTo>
                    <a:pt x="430" y="141"/>
                    <a:pt x="429" y="137"/>
                    <a:pt x="429" y="133"/>
                  </a:cubicBezTo>
                  <a:cubicBezTo>
                    <a:pt x="425" y="138"/>
                    <a:pt x="420" y="141"/>
                    <a:pt x="416" y="146"/>
                  </a:cubicBezTo>
                  <a:cubicBezTo>
                    <a:pt x="418" y="143"/>
                    <a:pt x="420" y="139"/>
                    <a:pt x="423" y="136"/>
                  </a:cubicBezTo>
                  <a:cubicBezTo>
                    <a:pt x="415" y="135"/>
                    <a:pt x="410" y="137"/>
                    <a:pt x="404" y="142"/>
                  </a:cubicBezTo>
                  <a:cubicBezTo>
                    <a:pt x="402" y="143"/>
                    <a:pt x="392" y="139"/>
                    <a:pt x="386" y="140"/>
                  </a:cubicBezTo>
                  <a:cubicBezTo>
                    <a:pt x="388" y="141"/>
                    <a:pt x="389" y="142"/>
                    <a:pt x="391" y="144"/>
                  </a:cubicBezTo>
                  <a:cubicBezTo>
                    <a:pt x="384" y="147"/>
                    <a:pt x="383" y="148"/>
                    <a:pt x="377" y="153"/>
                  </a:cubicBezTo>
                  <a:cubicBezTo>
                    <a:pt x="377" y="151"/>
                    <a:pt x="377" y="149"/>
                    <a:pt x="377" y="147"/>
                  </a:cubicBezTo>
                  <a:cubicBezTo>
                    <a:pt x="369" y="152"/>
                    <a:pt x="369" y="148"/>
                    <a:pt x="365" y="156"/>
                  </a:cubicBezTo>
                  <a:cubicBezTo>
                    <a:pt x="365" y="154"/>
                    <a:pt x="365" y="153"/>
                    <a:pt x="365" y="152"/>
                  </a:cubicBezTo>
                  <a:cubicBezTo>
                    <a:pt x="352" y="158"/>
                    <a:pt x="344" y="156"/>
                    <a:pt x="335" y="167"/>
                  </a:cubicBezTo>
                  <a:cubicBezTo>
                    <a:pt x="338" y="166"/>
                    <a:pt x="341" y="165"/>
                    <a:pt x="344" y="164"/>
                  </a:cubicBezTo>
                  <a:cubicBezTo>
                    <a:pt x="341" y="171"/>
                    <a:pt x="335" y="175"/>
                    <a:pt x="329" y="175"/>
                  </a:cubicBezTo>
                  <a:cubicBezTo>
                    <a:pt x="325" y="182"/>
                    <a:pt x="323" y="190"/>
                    <a:pt x="317" y="195"/>
                  </a:cubicBezTo>
                  <a:cubicBezTo>
                    <a:pt x="309" y="201"/>
                    <a:pt x="295" y="204"/>
                    <a:pt x="295" y="215"/>
                  </a:cubicBezTo>
                  <a:cubicBezTo>
                    <a:pt x="295" y="233"/>
                    <a:pt x="268" y="247"/>
                    <a:pt x="255" y="256"/>
                  </a:cubicBezTo>
                  <a:cubicBezTo>
                    <a:pt x="257" y="257"/>
                    <a:pt x="260" y="257"/>
                    <a:pt x="263" y="258"/>
                  </a:cubicBezTo>
                  <a:cubicBezTo>
                    <a:pt x="245" y="260"/>
                    <a:pt x="196" y="302"/>
                    <a:pt x="230" y="312"/>
                  </a:cubicBezTo>
                  <a:cubicBezTo>
                    <a:pt x="227" y="314"/>
                    <a:pt x="224" y="319"/>
                    <a:pt x="221" y="321"/>
                  </a:cubicBezTo>
                  <a:cubicBezTo>
                    <a:pt x="234" y="319"/>
                    <a:pt x="233" y="325"/>
                    <a:pt x="221" y="330"/>
                  </a:cubicBezTo>
                  <a:cubicBezTo>
                    <a:pt x="235" y="342"/>
                    <a:pt x="264" y="337"/>
                    <a:pt x="271" y="319"/>
                  </a:cubicBezTo>
                  <a:cubicBezTo>
                    <a:pt x="274" y="322"/>
                    <a:pt x="276" y="326"/>
                    <a:pt x="279" y="329"/>
                  </a:cubicBezTo>
                  <a:cubicBezTo>
                    <a:pt x="277" y="328"/>
                    <a:pt x="287" y="346"/>
                    <a:pt x="287" y="346"/>
                  </a:cubicBezTo>
                  <a:cubicBezTo>
                    <a:pt x="289" y="361"/>
                    <a:pt x="290" y="368"/>
                    <a:pt x="299" y="383"/>
                  </a:cubicBezTo>
                  <a:cubicBezTo>
                    <a:pt x="319" y="372"/>
                    <a:pt x="329" y="363"/>
                    <a:pt x="330" y="343"/>
                  </a:cubicBezTo>
                  <a:cubicBezTo>
                    <a:pt x="331" y="329"/>
                    <a:pt x="346" y="331"/>
                    <a:pt x="350" y="319"/>
                  </a:cubicBezTo>
                  <a:cubicBezTo>
                    <a:pt x="354" y="306"/>
                    <a:pt x="339" y="305"/>
                    <a:pt x="338" y="294"/>
                  </a:cubicBezTo>
                  <a:cubicBezTo>
                    <a:pt x="336" y="268"/>
                    <a:pt x="358" y="263"/>
                    <a:pt x="375" y="248"/>
                  </a:cubicBezTo>
                  <a:cubicBezTo>
                    <a:pt x="385" y="240"/>
                    <a:pt x="373" y="234"/>
                    <a:pt x="390" y="226"/>
                  </a:cubicBezTo>
                  <a:cubicBezTo>
                    <a:pt x="405" y="220"/>
                    <a:pt x="409" y="221"/>
                    <a:pt x="421" y="233"/>
                  </a:cubicBezTo>
                  <a:cubicBezTo>
                    <a:pt x="407" y="238"/>
                    <a:pt x="353" y="277"/>
                    <a:pt x="381" y="288"/>
                  </a:cubicBezTo>
                  <a:cubicBezTo>
                    <a:pt x="358" y="300"/>
                    <a:pt x="398" y="313"/>
                    <a:pt x="407" y="312"/>
                  </a:cubicBezTo>
                  <a:cubicBezTo>
                    <a:pt x="430" y="310"/>
                    <a:pt x="438" y="293"/>
                    <a:pt x="456" y="312"/>
                  </a:cubicBezTo>
                  <a:cubicBezTo>
                    <a:pt x="438" y="329"/>
                    <a:pt x="410" y="306"/>
                    <a:pt x="397" y="330"/>
                  </a:cubicBezTo>
                  <a:cubicBezTo>
                    <a:pt x="415" y="337"/>
                    <a:pt x="400" y="359"/>
                    <a:pt x="390" y="344"/>
                  </a:cubicBezTo>
                  <a:cubicBezTo>
                    <a:pt x="390" y="342"/>
                    <a:pt x="391" y="341"/>
                    <a:pt x="392" y="340"/>
                  </a:cubicBezTo>
                  <a:cubicBezTo>
                    <a:pt x="392" y="336"/>
                    <a:pt x="397" y="335"/>
                    <a:pt x="391" y="332"/>
                  </a:cubicBezTo>
                  <a:cubicBezTo>
                    <a:pt x="388" y="337"/>
                    <a:pt x="390" y="335"/>
                    <a:pt x="390" y="340"/>
                  </a:cubicBezTo>
                  <a:cubicBezTo>
                    <a:pt x="387" y="341"/>
                    <a:pt x="385" y="342"/>
                    <a:pt x="382" y="342"/>
                  </a:cubicBezTo>
                  <a:cubicBezTo>
                    <a:pt x="383" y="343"/>
                    <a:pt x="384" y="344"/>
                    <a:pt x="384" y="345"/>
                  </a:cubicBezTo>
                  <a:cubicBezTo>
                    <a:pt x="375" y="357"/>
                    <a:pt x="363" y="389"/>
                    <a:pt x="365" y="393"/>
                  </a:cubicBezTo>
                  <a:cubicBezTo>
                    <a:pt x="361" y="393"/>
                    <a:pt x="354" y="394"/>
                    <a:pt x="350" y="393"/>
                  </a:cubicBezTo>
                  <a:cubicBezTo>
                    <a:pt x="351" y="390"/>
                    <a:pt x="353" y="388"/>
                    <a:pt x="354" y="386"/>
                  </a:cubicBezTo>
                  <a:cubicBezTo>
                    <a:pt x="340" y="380"/>
                    <a:pt x="336" y="392"/>
                    <a:pt x="324" y="396"/>
                  </a:cubicBezTo>
                  <a:cubicBezTo>
                    <a:pt x="315" y="399"/>
                    <a:pt x="301" y="400"/>
                    <a:pt x="302" y="391"/>
                  </a:cubicBezTo>
                  <a:cubicBezTo>
                    <a:pt x="297" y="390"/>
                    <a:pt x="292" y="391"/>
                    <a:pt x="287" y="394"/>
                  </a:cubicBezTo>
                  <a:cubicBezTo>
                    <a:pt x="291" y="390"/>
                    <a:pt x="294" y="385"/>
                    <a:pt x="293" y="380"/>
                  </a:cubicBezTo>
                  <a:cubicBezTo>
                    <a:pt x="288" y="368"/>
                    <a:pt x="271" y="383"/>
                    <a:pt x="285" y="390"/>
                  </a:cubicBezTo>
                  <a:cubicBezTo>
                    <a:pt x="284" y="392"/>
                    <a:pt x="282" y="393"/>
                    <a:pt x="281" y="395"/>
                  </a:cubicBezTo>
                  <a:cubicBezTo>
                    <a:pt x="281" y="396"/>
                    <a:pt x="282" y="397"/>
                    <a:pt x="283" y="396"/>
                  </a:cubicBezTo>
                  <a:cubicBezTo>
                    <a:pt x="281" y="398"/>
                    <a:pt x="280" y="399"/>
                    <a:pt x="278" y="400"/>
                  </a:cubicBezTo>
                  <a:cubicBezTo>
                    <a:pt x="268" y="393"/>
                    <a:pt x="255" y="375"/>
                    <a:pt x="276" y="366"/>
                  </a:cubicBezTo>
                  <a:cubicBezTo>
                    <a:pt x="269" y="361"/>
                    <a:pt x="270" y="352"/>
                    <a:pt x="274" y="344"/>
                  </a:cubicBezTo>
                  <a:cubicBezTo>
                    <a:pt x="267" y="352"/>
                    <a:pt x="244" y="357"/>
                    <a:pt x="249" y="371"/>
                  </a:cubicBezTo>
                  <a:cubicBezTo>
                    <a:pt x="251" y="379"/>
                    <a:pt x="252" y="386"/>
                    <a:pt x="254" y="393"/>
                  </a:cubicBezTo>
                  <a:cubicBezTo>
                    <a:pt x="258" y="407"/>
                    <a:pt x="248" y="401"/>
                    <a:pt x="242" y="403"/>
                  </a:cubicBezTo>
                  <a:cubicBezTo>
                    <a:pt x="229" y="409"/>
                    <a:pt x="226" y="408"/>
                    <a:pt x="218" y="417"/>
                  </a:cubicBezTo>
                  <a:cubicBezTo>
                    <a:pt x="207" y="430"/>
                    <a:pt x="209" y="439"/>
                    <a:pt x="187" y="437"/>
                  </a:cubicBezTo>
                  <a:cubicBezTo>
                    <a:pt x="193" y="460"/>
                    <a:pt x="172" y="447"/>
                    <a:pt x="168" y="463"/>
                  </a:cubicBezTo>
                  <a:cubicBezTo>
                    <a:pt x="164" y="459"/>
                    <a:pt x="157" y="458"/>
                    <a:pt x="153" y="454"/>
                  </a:cubicBezTo>
                  <a:cubicBezTo>
                    <a:pt x="155" y="457"/>
                    <a:pt x="155" y="460"/>
                    <a:pt x="159" y="464"/>
                  </a:cubicBezTo>
                  <a:cubicBezTo>
                    <a:pt x="149" y="478"/>
                    <a:pt x="138" y="464"/>
                    <a:pt x="125" y="473"/>
                  </a:cubicBezTo>
                  <a:cubicBezTo>
                    <a:pt x="132" y="479"/>
                    <a:pt x="140" y="485"/>
                    <a:pt x="150" y="485"/>
                  </a:cubicBezTo>
                  <a:cubicBezTo>
                    <a:pt x="155" y="485"/>
                    <a:pt x="162" y="503"/>
                    <a:pt x="164" y="508"/>
                  </a:cubicBezTo>
                  <a:cubicBezTo>
                    <a:pt x="163" y="509"/>
                    <a:pt x="161" y="509"/>
                    <a:pt x="159" y="509"/>
                  </a:cubicBezTo>
                  <a:cubicBezTo>
                    <a:pt x="178" y="525"/>
                    <a:pt x="148" y="534"/>
                    <a:pt x="135" y="531"/>
                  </a:cubicBezTo>
                  <a:cubicBezTo>
                    <a:pt x="129" y="529"/>
                    <a:pt x="123" y="530"/>
                    <a:pt x="117" y="530"/>
                  </a:cubicBezTo>
                  <a:cubicBezTo>
                    <a:pt x="113" y="530"/>
                    <a:pt x="109" y="534"/>
                    <a:pt x="105" y="534"/>
                  </a:cubicBezTo>
                  <a:cubicBezTo>
                    <a:pt x="101" y="534"/>
                    <a:pt x="98" y="527"/>
                    <a:pt x="96" y="527"/>
                  </a:cubicBezTo>
                  <a:cubicBezTo>
                    <a:pt x="89" y="529"/>
                    <a:pt x="77" y="534"/>
                    <a:pt x="81" y="542"/>
                  </a:cubicBezTo>
                  <a:cubicBezTo>
                    <a:pt x="88" y="554"/>
                    <a:pt x="83" y="558"/>
                    <a:pt x="82" y="570"/>
                  </a:cubicBezTo>
                  <a:cubicBezTo>
                    <a:pt x="81" y="584"/>
                    <a:pt x="87" y="597"/>
                    <a:pt x="87" y="611"/>
                  </a:cubicBezTo>
                  <a:cubicBezTo>
                    <a:pt x="103" y="591"/>
                    <a:pt x="110" y="622"/>
                    <a:pt x="121" y="616"/>
                  </a:cubicBezTo>
                  <a:cubicBezTo>
                    <a:pt x="134" y="609"/>
                    <a:pt x="147" y="613"/>
                    <a:pt x="159" y="603"/>
                  </a:cubicBezTo>
                  <a:cubicBezTo>
                    <a:pt x="173" y="590"/>
                    <a:pt x="167" y="573"/>
                    <a:pt x="181" y="562"/>
                  </a:cubicBezTo>
                  <a:cubicBezTo>
                    <a:pt x="187" y="558"/>
                    <a:pt x="198" y="556"/>
                    <a:pt x="202" y="549"/>
                  </a:cubicBezTo>
                  <a:cubicBezTo>
                    <a:pt x="202" y="548"/>
                    <a:pt x="190" y="530"/>
                    <a:pt x="206" y="532"/>
                  </a:cubicBezTo>
                  <a:cubicBezTo>
                    <a:pt x="216" y="534"/>
                    <a:pt x="220" y="537"/>
                    <a:pt x="230" y="534"/>
                  </a:cubicBezTo>
                  <a:cubicBezTo>
                    <a:pt x="238" y="533"/>
                    <a:pt x="242" y="526"/>
                    <a:pt x="247" y="524"/>
                  </a:cubicBezTo>
                  <a:cubicBezTo>
                    <a:pt x="253" y="523"/>
                    <a:pt x="265" y="523"/>
                    <a:pt x="270" y="526"/>
                  </a:cubicBezTo>
                  <a:cubicBezTo>
                    <a:pt x="279" y="529"/>
                    <a:pt x="268" y="540"/>
                    <a:pt x="279" y="546"/>
                  </a:cubicBezTo>
                  <a:cubicBezTo>
                    <a:pt x="292" y="553"/>
                    <a:pt x="308" y="557"/>
                    <a:pt x="315" y="568"/>
                  </a:cubicBezTo>
                  <a:cubicBezTo>
                    <a:pt x="318" y="574"/>
                    <a:pt x="324" y="575"/>
                    <a:pt x="327" y="582"/>
                  </a:cubicBezTo>
                  <a:cubicBezTo>
                    <a:pt x="331" y="588"/>
                    <a:pt x="320" y="589"/>
                    <a:pt x="324" y="598"/>
                  </a:cubicBezTo>
                  <a:cubicBezTo>
                    <a:pt x="337" y="588"/>
                    <a:pt x="327" y="575"/>
                    <a:pt x="338" y="564"/>
                  </a:cubicBezTo>
                  <a:cubicBezTo>
                    <a:pt x="341" y="568"/>
                    <a:pt x="346" y="569"/>
                    <a:pt x="348" y="573"/>
                  </a:cubicBezTo>
                  <a:cubicBezTo>
                    <a:pt x="347" y="560"/>
                    <a:pt x="337" y="558"/>
                    <a:pt x="327" y="554"/>
                  </a:cubicBezTo>
                  <a:cubicBezTo>
                    <a:pt x="322" y="552"/>
                    <a:pt x="334" y="548"/>
                    <a:pt x="323" y="547"/>
                  </a:cubicBezTo>
                  <a:cubicBezTo>
                    <a:pt x="323" y="547"/>
                    <a:pt x="312" y="549"/>
                    <a:pt x="312" y="550"/>
                  </a:cubicBezTo>
                  <a:cubicBezTo>
                    <a:pt x="301" y="541"/>
                    <a:pt x="297" y="521"/>
                    <a:pt x="287" y="510"/>
                  </a:cubicBezTo>
                  <a:cubicBezTo>
                    <a:pt x="294" y="504"/>
                    <a:pt x="317" y="507"/>
                    <a:pt x="318" y="514"/>
                  </a:cubicBezTo>
                  <a:cubicBezTo>
                    <a:pt x="319" y="537"/>
                    <a:pt x="330" y="531"/>
                    <a:pt x="345" y="536"/>
                  </a:cubicBezTo>
                  <a:cubicBezTo>
                    <a:pt x="358" y="540"/>
                    <a:pt x="358" y="559"/>
                    <a:pt x="360" y="569"/>
                  </a:cubicBezTo>
                  <a:cubicBezTo>
                    <a:pt x="362" y="579"/>
                    <a:pt x="371" y="574"/>
                    <a:pt x="374" y="587"/>
                  </a:cubicBezTo>
                  <a:cubicBezTo>
                    <a:pt x="374" y="589"/>
                    <a:pt x="380" y="593"/>
                    <a:pt x="384" y="594"/>
                  </a:cubicBezTo>
                  <a:cubicBezTo>
                    <a:pt x="373" y="605"/>
                    <a:pt x="385" y="611"/>
                    <a:pt x="397" y="608"/>
                  </a:cubicBezTo>
                  <a:cubicBezTo>
                    <a:pt x="394" y="602"/>
                    <a:pt x="394" y="597"/>
                    <a:pt x="391" y="591"/>
                  </a:cubicBezTo>
                  <a:cubicBezTo>
                    <a:pt x="395" y="595"/>
                    <a:pt x="400" y="596"/>
                    <a:pt x="404" y="600"/>
                  </a:cubicBezTo>
                  <a:cubicBezTo>
                    <a:pt x="405" y="598"/>
                    <a:pt x="407" y="594"/>
                    <a:pt x="408" y="593"/>
                  </a:cubicBezTo>
                  <a:cubicBezTo>
                    <a:pt x="402" y="591"/>
                    <a:pt x="397" y="586"/>
                    <a:pt x="391" y="584"/>
                  </a:cubicBezTo>
                  <a:cubicBezTo>
                    <a:pt x="393" y="582"/>
                    <a:pt x="395" y="581"/>
                    <a:pt x="398" y="579"/>
                  </a:cubicBezTo>
                  <a:cubicBezTo>
                    <a:pt x="394" y="577"/>
                    <a:pt x="391" y="575"/>
                    <a:pt x="388" y="573"/>
                  </a:cubicBezTo>
                  <a:cubicBezTo>
                    <a:pt x="393" y="574"/>
                    <a:pt x="398" y="573"/>
                    <a:pt x="403" y="575"/>
                  </a:cubicBezTo>
                  <a:cubicBezTo>
                    <a:pt x="397" y="563"/>
                    <a:pt x="408" y="557"/>
                    <a:pt x="419" y="561"/>
                  </a:cubicBezTo>
                  <a:cubicBezTo>
                    <a:pt x="429" y="564"/>
                    <a:pt x="433" y="558"/>
                    <a:pt x="442" y="561"/>
                  </a:cubicBezTo>
                  <a:cubicBezTo>
                    <a:pt x="454" y="563"/>
                    <a:pt x="446" y="554"/>
                    <a:pt x="443" y="548"/>
                  </a:cubicBezTo>
                  <a:cubicBezTo>
                    <a:pt x="439" y="542"/>
                    <a:pt x="444" y="543"/>
                    <a:pt x="444" y="536"/>
                  </a:cubicBezTo>
                  <a:cubicBezTo>
                    <a:pt x="447" y="534"/>
                    <a:pt x="449" y="532"/>
                    <a:pt x="452" y="530"/>
                  </a:cubicBezTo>
                  <a:cubicBezTo>
                    <a:pt x="450" y="527"/>
                    <a:pt x="449" y="523"/>
                    <a:pt x="448" y="520"/>
                  </a:cubicBezTo>
                  <a:cubicBezTo>
                    <a:pt x="474" y="469"/>
                    <a:pt x="496" y="538"/>
                    <a:pt x="522" y="508"/>
                  </a:cubicBezTo>
                  <a:cubicBezTo>
                    <a:pt x="516" y="506"/>
                    <a:pt x="512" y="503"/>
                    <a:pt x="506" y="502"/>
                  </a:cubicBezTo>
                  <a:cubicBezTo>
                    <a:pt x="515" y="500"/>
                    <a:pt x="518" y="494"/>
                    <a:pt x="526" y="491"/>
                  </a:cubicBezTo>
                  <a:cubicBezTo>
                    <a:pt x="533" y="488"/>
                    <a:pt x="536" y="494"/>
                    <a:pt x="541" y="490"/>
                  </a:cubicBezTo>
                  <a:cubicBezTo>
                    <a:pt x="536" y="497"/>
                    <a:pt x="541" y="504"/>
                    <a:pt x="525" y="508"/>
                  </a:cubicBezTo>
                  <a:cubicBezTo>
                    <a:pt x="542" y="520"/>
                    <a:pt x="559" y="537"/>
                    <a:pt x="578" y="544"/>
                  </a:cubicBezTo>
                  <a:cubicBezTo>
                    <a:pt x="577" y="548"/>
                    <a:pt x="576" y="551"/>
                    <a:pt x="574" y="554"/>
                  </a:cubicBezTo>
                  <a:cubicBezTo>
                    <a:pt x="579" y="555"/>
                    <a:pt x="576" y="551"/>
                    <a:pt x="579" y="556"/>
                  </a:cubicBezTo>
                  <a:cubicBezTo>
                    <a:pt x="565" y="558"/>
                    <a:pt x="551" y="560"/>
                    <a:pt x="536" y="558"/>
                  </a:cubicBezTo>
                  <a:cubicBezTo>
                    <a:pt x="523" y="556"/>
                    <a:pt x="507" y="540"/>
                    <a:pt x="492" y="552"/>
                  </a:cubicBezTo>
                  <a:cubicBezTo>
                    <a:pt x="482" y="559"/>
                    <a:pt x="467" y="556"/>
                    <a:pt x="456" y="560"/>
                  </a:cubicBezTo>
                  <a:cubicBezTo>
                    <a:pt x="448" y="563"/>
                    <a:pt x="425" y="570"/>
                    <a:pt x="422" y="576"/>
                  </a:cubicBezTo>
                  <a:cubicBezTo>
                    <a:pt x="426" y="575"/>
                    <a:pt x="430" y="577"/>
                    <a:pt x="434" y="576"/>
                  </a:cubicBezTo>
                  <a:cubicBezTo>
                    <a:pt x="425" y="590"/>
                    <a:pt x="437" y="603"/>
                    <a:pt x="442" y="607"/>
                  </a:cubicBezTo>
                  <a:cubicBezTo>
                    <a:pt x="448" y="620"/>
                    <a:pt x="466" y="610"/>
                    <a:pt x="479" y="613"/>
                  </a:cubicBezTo>
                  <a:cubicBezTo>
                    <a:pt x="501" y="617"/>
                    <a:pt x="504" y="612"/>
                    <a:pt x="523" y="608"/>
                  </a:cubicBezTo>
                  <a:cubicBezTo>
                    <a:pt x="520" y="616"/>
                    <a:pt x="516" y="624"/>
                    <a:pt x="524" y="630"/>
                  </a:cubicBezTo>
                  <a:cubicBezTo>
                    <a:pt x="506" y="638"/>
                    <a:pt x="517" y="661"/>
                    <a:pt x="507" y="670"/>
                  </a:cubicBezTo>
                  <a:cubicBezTo>
                    <a:pt x="502" y="675"/>
                    <a:pt x="492" y="672"/>
                    <a:pt x="486" y="673"/>
                  </a:cubicBezTo>
                  <a:cubicBezTo>
                    <a:pt x="481" y="673"/>
                    <a:pt x="477" y="672"/>
                    <a:pt x="473" y="671"/>
                  </a:cubicBezTo>
                  <a:cubicBezTo>
                    <a:pt x="464" y="669"/>
                    <a:pt x="467" y="677"/>
                    <a:pt x="461" y="677"/>
                  </a:cubicBezTo>
                  <a:cubicBezTo>
                    <a:pt x="453" y="677"/>
                    <a:pt x="448" y="671"/>
                    <a:pt x="437" y="673"/>
                  </a:cubicBezTo>
                  <a:cubicBezTo>
                    <a:pt x="435" y="674"/>
                    <a:pt x="416" y="667"/>
                    <a:pt x="413" y="666"/>
                  </a:cubicBezTo>
                  <a:cubicBezTo>
                    <a:pt x="402" y="660"/>
                    <a:pt x="390" y="650"/>
                    <a:pt x="383" y="649"/>
                  </a:cubicBezTo>
                  <a:cubicBezTo>
                    <a:pt x="377" y="661"/>
                    <a:pt x="353" y="660"/>
                    <a:pt x="368" y="675"/>
                  </a:cubicBezTo>
                  <a:cubicBezTo>
                    <a:pt x="360" y="678"/>
                    <a:pt x="351" y="682"/>
                    <a:pt x="344" y="676"/>
                  </a:cubicBezTo>
                  <a:cubicBezTo>
                    <a:pt x="339" y="671"/>
                    <a:pt x="338" y="672"/>
                    <a:pt x="332" y="672"/>
                  </a:cubicBezTo>
                  <a:cubicBezTo>
                    <a:pt x="325" y="672"/>
                    <a:pt x="331" y="662"/>
                    <a:pt x="326" y="661"/>
                  </a:cubicBezTo>
                  <a:cubicBezTo>
                    <a:pt x="319" y="657"/>
                    <a:pt x="303" y="649"/>
                    <a:pt x="296" y="649"/>
                  </a:cubicBezTo>
                  <a:cubicBezTo>
                    <a:pt x="283" y="651"/>
                    <a:pt x="282" y="644"/>
                    <a:pt x="272" y="636"/>
                  </a:cubicBezTo>
                  <a:cubicBezTo>
                    <a:pt x="285" y="630"/>
                    <a:pt x="274" y="617"/>
                    <a:pt x="284" y="605"/>
                  </a:cubicBezTo>
                  <a:cubicBezTo>
                    <a:pt x="272" y="609"/>
                    <a:pt x="256" y="604"/>
                    <a:pt x="242" y="605"/>
                  </a:cubicBezTo>
                  <a:cubicBezTo>
                    <a:pt x="227" y="606"/>
                    <a:pt x="211" y="609"/>
                    <a:pt x="196" y="610"/>
                  </a:cubicBezTo>
                  <a:cubicBezTo>
                    <a:pt x="189" y="611"/>
                    <a:pt x="177" y="612"/>
                    <a:pt x="172" y="616"/>
                  </a:cubicBezTo>
                  <a:cubicBezTo>
                    <a:pt x="168" y="621"/>
                    <a:pt x="156" y="631"/>
                    <a:pt x="152" y="628"/>
                  </a:cubicBezTo>
                  <a:cubicBezTo>
                    <a:pt x="136" y="621"/>
                    <a:pt x="120" y="621"/>
                    <a:pt x="109" y="628"/>
                  </a:cubicBezTo>
                  <a:cubicBezTo>
                    <a:pt x="104" y="632"/>
                    <a:pt x="100" y="640"/>
                    <a:pt x="95" y="645"/>
                  </a:cubicBezTo>
                  <a:cubicBezTo>
                    <a:pt x="89" y="650"/>
                    <a:pt x="94" y="653"/>
                    <a:pt x="91" y="658"/>
                  </a:cubicBezTo>
                  <a:cubicBezTo>
                    <a:pt x="88" y="662"/>
                    <a:pt x="83" y="662"/>
                    <a:pt x="79" y="667"/>
                  </a:cubicBezTo>
                  <a:cubicBezTo>
                    <a:pt x="74" y="675"/>
                    <a:pt x="84" y="677"/>
                    <a:pt x="79" y="685"/>
                  </a:cubicBezTo>
                  <a:cubicBezTo>
                    <a:pt x="74" y="694"/>
                    <a:pt x="72" y="698"/>
                    <a:pt x="63" y="702"/>
                  </a:cubicBezTo>
                  <a:cubicBezTo>
                    <a:pt x="47" y="707"/>
                    <a:pt x="38" y="722"/>
                    <a:pt x="29" y="736"/>
                  </a:cubicBezTo>
                  <a:cubicBezTo>
                    <a:pt x="26" y="740"/>
                    <a:pt x="21" y="743"/>
                    <a:pt x="18" y="747"/>
                  </a:cubicBezTo>
                  <a:cubicBezTo>
                    <a:pt x="17" y="749"/>
                    <a:pt x="23" y="756"/>
                    <a:pt x="21" y="758"/>
                  </a:cubicBezTo>
                  <a:cubicBezTo>
                    <a:pt x="17" y="769"/>
                    <a:pt x="6" y="761"/>
                    <a:pt x="12" y="779"/>
                  </a:cubicBezTo>
                  <a:cubicBezTo>
                    <a:pt x="18" y="800"/>
                    <a:pt x="13" y="811"/>
                    <a:pt x="9" y="829"/>
                  </a:cubicBezTo>
                  <a:cubicBezTo>
                    <a:pt x="7" y="838"/>
                    <a:pt x="0" y="862"/>
                    <a:pt x="9" y="869"/>
                  </a:cubicBezTo>
                  <a:cubicBezTo>
                    <a:pt x="14" y="872"/>
                    <a:pt x="24" y="877"/>
                    <a:pt x="28" y="882"/>
                  </a:cubicBezTo>
                  <a:cubicBezTo>
                    <a:pt x="36" y="891"/>
                    <a:pt x="32" y="898"/>
                    <a:pt x="44" y="904"/>
                  </a:cubicBezTo>
                  <a:cubicBezTo>
                    <a:pt x="55" y="910"/>
                    <a:pt x="49" y="918"/>
                    <a:pt x="54" y="925"/>
                  </a:cubicBezTo>
                  <a:cubicBezTo>
                    <a:pt x="58" y="930"/>
                    <a:pt x="74" y="935"/>
                    <a:pt x="79" y="939"/>
                  </a:cubicBezTo>
                  <a:cubicBezTo>
                    <a:pt x="87" y="944"/>
                    <a:pt x="87" y="947"/>
                    <a:pt x="97" y="949"/>
                  </a:cubicBezTo>
                  <a:cubicBezTo>
                    <a:pt x="103" y="950"/>
                    <a:pt x="116" y="942"/>
                    <a:pt x="122" y="942"/>
                  </a:cubicBezTo>
                  <a:cubicBezTo>
                    <a:pt x="129" y="941"/>
                    <a:pt x="138" y="942"/>
                    <a:pt x="145" y="945"/>
                  </a:cubicBezTo>
                  <a:cubicBezTo>
                    <a:pt x="159" y="949"/>
                    <a:pt x="160" y="939"/>
                    <a:pt x="170" y="935"/>
                  </a:cubicBezTo>
                  <a:cubicBezTo>
                    <a:pt x="181" y="931"/>
                    <a:pt x="207" y="926"/>
                    <a:pt x="215" y="936"/>
                  </a:cubicBezTo>
                  <a:cubicBezTo>
                    <a:pt x="223" y="946"/>
                    <a:pt x="246" y="955"/>
                    <a:pt x="258" y="947"/>
                  </a:cubicBezTo>
                  <a:cubicBezTo>
                    <a:pt x="258" y="958"/>
                    <a:pt x="270" y="958"/>
                    <a:pt x="271" y="963"/>
                  </a:cubicBezTo>
                  <a:cubicBezTo>
                    <a:pt x="272" y="967"/>
                    <a:pt x="266" y="982"/>
                    <a:pt x="265" y="985"/>
                  </a:cubicBezTo>
                  <a:cubicBezTo>
                    <a:pt x="262" y="996"/>
                    <a:pt x="258" y="993"/>
                    <a:pt x="262" y="1008"/>
                  </a:cubicBezTo>
                  <a:cubicBezTo>
                    <a:pt x="265" y="1017"/>
                    <a:pt x="275" y="1031"/>
                    <a:pt x="283" y="1035"/>
                  </a:cubicBezTo>
                  <a:cubicBezTo>
                    <a:pt x="284" y="1035"/>
                    <a:pt x="299" y="1080"/>
                    <a:pt x="298" y="1083"/>
                  </a:cubicBezTo>
                  <a:cubicBezTo>
                    <a:pt x="297" y="1093"/>
                    <a:pt x="308" y="1096"/>
                    <a:pt x="308" y="1108"/>
                  </a:cubicBezTo>
                  <a:cubicBezTo>
                    <a:pt x="308" y="1116"/>
                    <a:pt x="294" y="1128"/>
                    <a:pt x="289" y="1135"/>
                  </a:cubicBezTo>
                  <a:cubicBezTo>
                    <a:pt x="282" y="1146"/>
                    <a:pt x="283" y="1179"/>
                    <a:pt x="291" y="1189"/>
                  </a:cubicBezTo>
                  <a:cubicBezTo>
                    <a:pt x="306" y="1207"/>
                    <a:pt x="306" y="1219"/>
                    <a:pt x="309" y="1242"/>
                  </a:cubicBezTo>
                  <a:cubicBezTo>
                    <a:pt x="312" y="1260"/>
                    <a:pt x="324" y="1279"/>
                    <a:pt x="332" y="1295"/>
                  </a:cubicBezTo>
                  <a:cubicBezTo>
                    <a:pt x="335" y="1300"/>
                    <a:pt x="340" y="1296"/>
                    <a:pt x="341" y="1302"/>
                  </a:cubicBezTo>
                  <a:cubicBezTo>
                    <a:pt x="342" y="1309"/>
                    <a:pt x="341" y="1311"/>
                    <a:pt x="345" y="1316"/>
                  </a:cubicBezTo>
                  <a:cubicBezTo>
                    <a:pt x="350" y="1321"/>
                    <a:pt x="350" y="1337"/>
                    <a:pt x="353" y="1345"/>
                  </a:cubicBezTo>
                  <a:cubicBezTo>
                    <a:pt x="356" y="1346"/>
                    <a:pt x="365" y="1353"/>
                    <a:pt x="370" y="1350"/>
                  </a:cubicBezTo>
                  <a:cubicBezTo>
                    <a:pt x="376" y="1346"/>
                    <a:pt x="391" y="1338"/>
                    <a:pt x="397" y="1338"/>
                  </a:cubicBezTo>
                  <a:cubicBezTo>
                    <a:pt x="409" y="1338"/>
                    <a:pt x="407" y="1349"/>
                    <a:pt x="419" y="1342"/>
                  </a:cubicBezTo>
                  <a:cubicBezTo>
                    <a:pt x="427" y="1338"/>
                    <a:pt x="435" y="1340"/>
                    <a:pt x="442" y="1333"/>
                  </a:cubicBezTo>
                  <a:cubicBezTo>
                    <a:pt x="452" y="1321"/>
                    <a:pt x="474" y="1307"/>
                    <a:pt x="476" y="1289"/>
                  </a:cubicBezTo>
                  <a:cubicBezTo>
                    <a:pt x="477" y="1278"/>
                    <a:pt x="492" y="1284"/>
                    <a:pt x="489" y="1268"/>
                  </a:cubicBezTo>
                  <a:cubicBezTo>
                    <a:pt x="487" y="1255"/>
                    <a:pt x="487" y="1259"/>
                    <a:pt x="494" y="1247"/>
                  </a:cubicBezTo>
                  <a:cubicBezTo>
                    <a:pt x="499" y="1238"/>
                    <a:pt x="512" y="1244"/>
                    <a:pt x="515" y="1239"/>
                  </a:cubicBezTo>
                  <a:cubicBezTo>
                    <a:pt x="521" y="1232"/>
                    <a:pt x="517" y="1217"/>
                    <a:pt x="515" y="1209"/>
                  </a:cubicBezTo>
                  <a:cubicBezTo>
                    <a:pt x="513" y="1198"/>
                    <a:pt x="504" y="1198"/>
                    <a:pt x="509" y="1185"/>
                  </a:cubicBezTo>
                  <a:cubicBezTo>
                    <a:pt x="511" y="1180"/>
                    <a:pt x="522" y="1174"/>
                    <a:pt x="528" y="1174"/>
                  </a:cubicBezTo>
                  <a:cubicBezTo>
                    <a:pt x="538" y="1173"/>
                    <a:pt x="565" y="1155"/>
                    <a:pt x="564" y="1142"/>
                  </a:cubicBezTo>
                  <a:cubicBezTo>
                    <a:pt x="563" y="1127"/>
                    <a:pt x="561" y="1106"/>
                    <a:pt x="570" y="1096"/>
                  </a:cubicBezTo>
                  <a:cubicBezTo>
                    <a:pt x="561" y="1089"/>
                    <a:pt x="556" y="1082"/>
                    <a:pt x="553" y="1071"/>
                  </a:cubicBezTo>
                  <a:cubicBezTo>
                    <a:pt x="553" y="1070"/>
                    <a:pt x="551" y="1041"/>
                    <a:pt x="551" y="1041"/>
                  </a:cubicBezTo>
                  <a:cubicBezTo>
                    <a:pt x="555" y="1031"/>
                    <a:pt x="568" y="1036"/>
                    <a:pt x="567" y="1021"/>
                  </a:cubicBezTo>
                  <a:cubicBezTo>
                    <a:pt x="566" y="1009"/>
                    <a:pt x="574" y="1002"/>
                    <a:pt x="583" y="995"/>
                  </a:cubicBezTo>
                  <a:cubicBezTo>
                    <a:pt x="591" y="989"/>
                    <a:pt x="599" y="988"/>
                    <a:pt x="607" y="983"/>
                  </a:cubicBezTo>
                  <a:cubicBezTo>
                    <a:pt x="616" y="977"/>
                    <a:pt x="620" y="965"/>
                    <a:pt x="630" y="961"/>
                  </a:cubicBezTo>
                  <a:cubicBezTo>
                    <a:pt x="638" y="958"/>
                    <a:pt x="640" y="940"/>
                    <a:pt x="645" y="933"/>
                  </a:cubicBezTo>
                  <a:cubicBezTo>
                    <a:pt x="650" y="925"/>
                    <a:pt x="655" y="911"/>
                    <a:pt x="663" y="906"/>
                  </a:cubicBezTo>
                  <a:cubicBezTo>
                    <a:pt x="671" y="902"/>
                    <a:pt x="674" y="852"/>
                    <a:pt x="652" y="879"/>
                  </a:cubicBezTo>
                  <a:cubicBezTo>
                    <a:pt x="649" y="883"/>
                    <a:pt x="603" y="887"/>
                    <a:pt x="597" y="883"/>
                  </a:cubicBezTo>
                  <a:cubicBezTo>
                    <a:pt x="589" y="876"/>
                    <a:pt x="592" y="865"/>
                    <a:pt x="586" y="862"/>
                  </a:cubicBezTo>
                  <a:cubicBezTo>
                    <a:pt x="578" y="860"/>
                    <a:pt x="584" y="856"/>
                    <a:pt x="579" y="851"/>
                  </a:cubicBezTo>
                  <a:cubicBezTo>
                    <a:pt x="574" y="846"/>
                    <a:pt x="568" y="843"/>
                    <a:pt x="564" y="839"/>
                  </a:cubicBezTo>
                  <a:cubicBezTo>
                    <a:pt x="553" y="826"/>
                    <a:pt x="547" y="800"/>
                    <a:pt x="530" y="795"/>
                  </a:cubicBezTo>
                  <a:cubicBezTo>
                    <a:pt x="538" y="786"/>
                    <a:pt x="520" y="753"/>
                    <a:pt x="514" y="741"/>
                  </a:cubicBezTo>
                  <a:cubicBezTo>
                    <a:pt x="506" y="721"/>
                    <a:pt x="490" y="705"/>
                    <a:pt x="483" y="685"/>
                  </a:cubicBezTo>
                  <a:cubicBezTo>
                    <a:pt x="493" y="688"/>
                    <a:pt x="494" y="705"/>
                    <a:pt x="495" y="705"/>
                  </a:cubicBezTo>
                  <a:cubicBezTo>
                    <a:pt x="503" y="708"/>
                    <a:pt x="509" y="698"/>
                    <a:pt x="514" y="691"/>
                  </a:cubicBezTo>
                  <a:cubicBezTo>
                    <a:pt x="508" y="712"/>
                    <a:pt x="541" y="741"/>
                    <a:pt x="548" y="760"/>
                  </a:cubicBezTo>
                  <a:cubicBezTo>
                    <a:pt x="551" y="767"/>
                    <a:pt x="548" y="788"/>
                    <a:pt x="558" y="789"/>
                  </a:cubicBezTo>
                  <a:cubicBezTo>
                    <a:pt x="567" y="789"/>
                    <a:pt x="567" y="789"/>
                    <a:pt x="567" y="798"/>
                  </a:cubicBezTo>
                  <a:cubicBezTo>
                    <a:pt x="568" y="809"/>
                    <a:pt x="577" y="807"/>
                    <a:pt x="581" y="813"/>
                  </a:cubicBezTo>
                  <a:cubicBezTo>
                    <a:pt x="588" y="826"/>
                    <a:pt x="589" y="878"/>
                    <a:pt x="612" y="866"/>
                  </a:cubicBezTo>
                  <a:cubicBezTo>
                    <a:pt x="623" y="860"/>
                    <a:pt x="636" y="859"/>
                    <a:pt x="645" y="854"/>
                  </a:cubicBezTo>
                  <a:cubicBezTo>
                    <a:pt x="652" y="850"/>
                    <a:pt x="649" y="841"/>
                    <a:pt x="659" y="842"/>
                  </a:cubicBezTo>
                  <a:cubicBezTo>
                    <a:pt x="667" y="844"/>
                    <a:pt x="674" y="838"/>
                    <a:pt x="683" y="838"/>
                  </a:cubicBezTo>
                  <a:cubicBezTo>
                    <a:pt x="674" y="818"/>
                    <a:pt x="715" y="821"/>
                    <a:pt x="722" y="809"/>
                  </a:cubicBezTo>
                  <a:cubicBezTo>
                    <a:pt x="730" y="797"/>
                    <a:pt x="769" y="771"/>
                    <a:pt x="750" y="759"/>
                  </a:cubicBezTo>
                  <a:cubicBezTo>
                    <a:pt x="749" y="761"/>
                    <a:pt x="748" y="763"/>
                    <a:pt x="747" y="764"/>
                  </a:cubicBezTo>
                  <a:cubicBezTo>
                    <a:pt x="747" y="759"/>
                    <a:pt x="743" y="754"/>
                    <a:pt x="743" y="749"/>
                  </a:cubicBezTo>
                  <a:cubicBezTo>
                    <a:pt x="729" y="758"/>
                    <a:pt x="717" y="738"/>
                    <a:pt x="717" y="725"/>
                  </a:cubicBezTo>
                  <a:cubicBezTo>
                    <a:pt x="704" y="733"/>
                    <a:pt x="707" y="745"/>
                    <a:pt x="692" y="747"/>
                  </a:cubicBezTo>
                  <a:cubicBezTo>
                    <a:pt x="680" y="749"/>
                    <a:pt x="670" y="742"/>
                    <a:pt x="673" y="730"/>
                  </a:cubicBezTo>
                  <a:cubicBezTo>
                    <a:pt x="651" y="731"/>
                    <a:pt x="636" y="690"/>
                    <a:pt x="648" y="676"/>
                  </a:cubicBezTo>
                  <a:cubicBezTo>
                    <a:pt x="666" y="684"/>
                    <a:pt x="696" y="747"/>
                    <a:pt x="721" y="714"/>
                  </a:cubicBezTo>
                  <a:cubicBezTo>
                    <a:pt x="726" y="732"/>
                    <a:pt x="742" y="736"/>
                    <a:pt x="759" y="735"/>
                  </a:cubicBezTo>
                  <a:cubicBezTo>
                    <a:pt x="766" y="735"/>
                    <a:pt x="771" y="739"/>
                    <a:pt x="777" y="739"/>
                  </a:cubicBezTo>
                  <a:cubicBezTo>
                    <a:pt x="784" y="738"/>
                    <a:pt x="788" y="732"/>
                    <a:pt x="797" y="732"/>
                  </a:cubicBezTo>
                  <a:cubicBezTo>
                    <a:pt x="821" y="732"/>
                    <a:pt x="817" y="735"/>
                    <a:pt x="829" y="752"/>
                  </a:cubicBezTo>
                  <a:cubicBezTo>
                    <a:pt x="834" y="758"/>
                    <a:pt x="865" y="758"/>
                    <a:pt x="847" y="767"/>
                  </a:cubicBezTo>
                  <a:cubicBezTo>
                    <a:pt x="854" y="795"/>
                    <a:pt x="873" y="776"/>
                    <a:pt x="880" y="766"/>
                  </a:cubicBezTo>
                  <a:cubicBezTo>
                    <a:pt x="879" y="775"/>
                    <a:pt x="883" y="772"/>
                    <a:pt x="885" y="781"/>
                  </a:cubicBezTo>
                  <a:cubicBezTo>
                    <a:pt x="885" y="786"/>
                    <a:pt x="880" y="793"/>
                    <a:pt x="880" y="795"/>
                  </a:cubicBezTo>
                  <a:cubicBezTo>
                    <a:pt x="880" y="810"/>
                    <a:pt x="890" y="823"/>
                    <a:pt x="894" y="836"/>
                  </a:cubicBezTo>
                  <a:cubicBezTo>
                    <a:pt x="901" y="860"/>
                    <a:pt x="907" y="895"/>
                    <a:pt x="929" y="907"/>
                  </a:cubicBezTo>
                  <a:cubicBezTo>
                    <a:pt x="933" y="899"/>
                    <a:pt x="944" y="894"/>
                    <a:pt x="951" y="886"/>
                  </a:cubicBezTo>
                  <a:cubicBezTo>
                    <a:pt x="946" y="875"/>
                    <a:pt x="962" y="851"/>
                    <a:pt x="953" y="843"/>
                  </a:cubicBezTo>
                  <a:cubicBezTo>
                    <a:pt x="942" y="833"/>
                    <a:pt x="966" y="833"/>
                    <a:pt x="968" y="829"/>
                  </a:cubicBezTo>
                  <a:cubicBezTo>
                    <a:pt x="972" y="820"/>
                    <a:pt x="978" y="812"/>
                    <a:pt x="985" y="806"/>
                  </a:cubicBezTo>
                  <a:cubicBezTo>
                    <a:pt x="989" y="803"/>
                    <a:pt x="1001" y="797"/>
                    <a:pt x="1005" y="794"/>
                  </a:cubicBezTo>
                  <a:cubicBezTo>
                    <a:pt x="1016" y="789"/>
                    <a:pt x="1011" y="781"/>
                    <a:pt x="1017" y="776"/>
                  </a:cubicBezTo>
                  <a:cubicBezTo>
                    <a:pt x="1031" y="764"/>
                    <a:pt x="1054" y="781"/>
                    <a:pt x="1059" y="760"/>
                  </a:cubicBezTo>
                  <a:cubicBezTo>
                    <a:pt x="1069" y="765"/>
                    <a:pt x="1080" y="781"/>
                    <a:pt x="1087" y="790"/>
                  </a:cubicBezTo>
                  <a:cubicBezTo>
                    <a:pt x="1097" y="805"/>
                    <a:pt x="1091" y="821"/>
                    <a:pt x="1101" y="835"/>
                  </a:cubicBezTo>
                  <a:cubicBezTo>
                    <a:pt x="1108" y="828"/>
                    <a:pt x="1114" y="825"/>
                    <a:pt x="1119" y="817"/>
                  </a:cubicBezTo>
                  <a:cubicBezTo>
                    <a:pt x="1130" y="828"/>
                    <a:pt x="1125" y="836"/>
                    <a:pt x="1128" y="850"/>
                  </a:cubicBezTo>
                  <a:cubicBezTo>
                    <a:pt x="1132" y="863"/>
                    <a:pt x="1143" y="872"/>
                    <a:pt x="1138" y="886"/>
                  </a:cubicBezTo>
                  <a:cubicBezTo>
                    <a:pt x="1149" y="877"/>
                    <a:pt x="1154" y="865"/>
                    <a:pt x="1151" y="852"/>
                  </a:cubicBezTo>
                  <a:cubicBezTo>
                    <a:pt x="1160" y="871"/>
                    <a:pt x="1167" y="859"/>
                    <a:pt x="1180" y="868"/>
                  </a:cubicBezTo>
                  <a:cubicBezTo>
                    <a:pt x="1190" y="875"/>
                    <a:pt x="1188" y="888"/>
                    <a:pt x="1203" y="892"/>
                  </a:cubicBezTo>
                  <a:cubicBezTo>
                    <a:pt x="1196" y="900"/>
                    <a:pt x="1199" y="897"/>
                    <a:pt x="1201" y="907"/>
                  </a:cubicBezTo>
                  <a:cubicBezTo>
                    <a:pt x="1202" y="903"/>
                    <a:pt x="1207" y="893"/>
                    <a:pt x="1210" y="890"/>
                  </a:cubicBezTo>
                  <a:cubicBezTo>
                    <a:pt x="1214" y="888"/>
                    <a:pt x="1217" y="886"/>
                    <a:pt x="1222" y="886"/>
                  </a:cubicBezTo>
                  <a:cubicBezTo>
                    <a:pt x="1231" y="885"/>
                    <a:pt x="1224" y="880"/>
                    <a:pt x="1230" y="875"/>
                  </a:cubicBezTo>
                  <a:cubicBezTo>
                    <a:pt x="1235" y="870"/>
                    <a:pt x="1236" y="881"/>
                    <a:pt x="1241" y="872"/>
                  </a:cubicBezTo>
                  <a:cubicBezTo>
                    <a:pt x="1244" y="867"/>
                    <a:pt x="1242" y="864"/>
                    <a:pt x="1242" y="859"/>
                  </a:cubicBezTo>
                  <a:cubicBezTo>
                    <a:pt x="1244" y="850"/>
                    <a:pt x="1242" y="831"/>
                    <a:pt x="1232" y="830"/>
                  </a:cubicBezTo>
                  <a:cubicBezTo>
                    <a:pt x="1223" y="828"/>
                    <a:pt x="1207" y="805"/>
                    <a:pt x="1208" y="794"/>
                  </a:cubicBezTo>
                  <a:cubicBezTo>
                    <a:pt x="1210" y="779"/>
                    <a:pt x="1248" y="758"/>
                    <a:pt x="1248" y="780"/>
                  </a:cubicBezTo>
                  <a:cubicBezTo>
                    <a:pt x="1260" y="771"/>
                    <a:pt x="1283" y="772"/>
                    <a:pt x="1286" y="755"/>
                  </a:cubicBezTo>
                  <a:cubicBezTo>
                    <a:pt x="1297" y="771"/>
                    <a:pt x="1309" y="753"/>
                    <a:pt x="1318" y="746"/>
                  </a:cubicBezTo>
                  <a:cubicBezTo>
                    <a:pt x="1324" y="741"/>
                    <a:pt x="1333" y="743"/>
                    <a:pt x="1339" y="738"/>
                  </a:cubicBezTo>
                  <a:cubicBezTo>
                    <a:pt x="1340" y="737"/>
                    <a:pt x="1335" y="729"/>
                    <a:pt x="1336" y="727"/>
                  </a:cubicBezTo>
                  <a:cubicBezTo>
                    <a:pt x="1339" y="722"/>
                    <a:pt x="1344" y="723"/>
                    <a:pt x="1346" y="718"/>
                  </a:cubicBezTo>
                  <a:cubicBezTo>
                    <a:pt x="1352" y="704"/>
                    <a:pt x="1361" y="698"/>
                    <a:pt x="1362" y="681"/>
                  </a:cubicBezTo>
                  <a:cubicBezTo>
                    <a:pt x="1362" y="678"/>
                    <a:pt x="1364" y="661"/>
                    <a:pt x="1363" y="658"/>
                  </a:cubicBezTo>
                  <a:cubicBezTo>
                    <a:pt x="1361" y="652"/>
                    <a:pt x="1352" y="652"/>
                    <a:pt x="1351" y="643"/>
                  </a:cubicBezTo>
                  <a:cubicBezTo>
                    <a:pt x="1350" y="643"/>
                    <a:pt x="1348" y="644"/>
                    <a:pt x="1346" y="644"/>
                  </a:cubicBezTo>
                  <a:cubicBezTo>
                    <a:pt x="1348" y="635"/>
                    <a:pt x="1349" y="636"/>
                    <a:pt x="1341" y="628"/>
                  </a:cubicBezTo>
                  <a:cubicBezTo>
                    <a:pt x="1352" y="620"/>
                    <a:pt x="1358" y="605"/>
                    <a:pt x="1373" y="603"/>
                  </a:cubicBezTo>
                  <a:cubicBezTo>
                    <a:pt x="1364" y="604"/>
                    <a:pt x="1356" y="601"/>
                    <a:pt x="1352" y="594"/>
                  </a:cubicBezTo>
                  <a:cubicBezTo>
                    <a:pt x="1350" y="617"/>
                    <a:pt x="1326" y="597"/>
                    <a:pt x="1329" y="583"/>
                  </a:cubicBezTo>
                  <a:cubicBezTo>
                    <a:pt x="1330" y="577"/>
                    <a:pt x="1359" y="561"/>
                    <a:pt x="1370" y="569"/>
                  </a:cubicBezTo>
                  <a:cubicBezTo>
                    <a:pt x="1363" y="574"/>
                    <a:pt x="1363" y="576"/>
                    <a:pt x="1359" y="583"/>
                  </a:cubicBezTo>
                  <a:cubicBezTo>
                    <a:pt x="1371" y="578"/>
                    <a:pt x="1388" y="568"/>
                    <a:pt x="1400" y="575"/>
                  </a:cubicBezTo>
                  <a:cubicBezTo>
                    <a:pt x="1387" y="590"/>
                    <a:pt x="1398" y="600"/>
                    <a:pt x="1415" y="602"/>
                  </a:cubicBezTo>
                  <a:cubicBezTo>
                    <a:pt x="1399" y="605"/>
                    <a:pt x="1415" y="622"/>
                    <a:pt x="1409" y="636"/>
                  </a:cubicBezTo>
                  <a:cubicBezTo>
                    <a:pt x="1422" y="629"/>
                    <a:pt x="1439" y="630"/>
                    <a:pt x="1442" y="614"/>
                  </a:cubicBezTo>
                  <a:cubicBezTo>
                    <a:pt x="1444" y="594"/>
                    <a:pt x="1422" y="593"/>
                    <a:pt x="1420" y="580"/>
                  </a:cubicBezTo>
                  <a:cubicBezTo>
                    <a:pt x="1418" y="567"/>
                    <a:pt x="1438" y="559"/>
                    <a:pt x="1447" y="553"/>
                  </a:cubicBezTo>
                  <a:cubicBezTo>
                    <a:pt x="1453" y="549"/>
                    <a:pt x="1452" y="539"/>
                    <a:pt x="1460" y="541"/>
                  </a:cubicBezTo>
                  <a:cubicBezTo>
                    <a:pt x="1465" y="542"/>
                    <a:pt x="1476" y="544"/>
                    <a:pt x="1480" y="543"/>
                  </a:cubicBezTo>
                  <a:cubicBezTo>
                    <a:pt x="1496" y="539"/>
                    <a:pt x="1510" y="522"/>
                    <a:pt x="1517" y="510"/>
                  </a:cubicBezTo>
                  <a:cubicBezTo>
                    <a:pt x="1521" y="502"/>
                    <a:pt x="1523" y="495"/>
                    <a:pt x="1527" y="487"/>
                  </a:cubicBezTo>
                  <a:cubicBezTo>
                    <a:pt x="1531" y="480"/>
                    <a:pt x="1539" y="482"/>
                    <a:pt x="1543" y="475"/>
                  </a:cubicBezTo>
                  <a:cubicBezTo>
                    <a:pt x="1548" y="467"/>
                    <a:pt x="1542" y="460"/>
                    <a:pt x="1545" y="451"/>
                  </a:cubicBezTo>
                  <a:cubicBezTo>
                    <a:pt x="1546" y="445"/>
                    <a:pt x="1554" y="437"/>
                    <a:pt x="1554" y="432"/>
                  </a:cubicBezTo>
                  <a:cubicBezTo>
                    <a:pt x="1554" y="421"/>
                    <a:pt x="1565" y="408"/>
                    <a:pt x="1551" y="398"/>
                  </a:cubicBezTo>
                  <a:cubicBezTo>
                    <a:pt x="1540" y="391"/>
                    <a:pt x="1527" y="400"/>
                    <a:pt x="1515" y="391"/>
                  </a:cubicBezTo>
                  <a:cubicBezTo>
                    <a:pt x="1498" y="377"/>
                    <a:pt x="1517" y="366"/>
                    <a:pt x="1528" y="359"/>
                  </a:cubicBezTo>
                  <a:cubicBezTo>
                    <a:pt x="1540" y="350"/>
                    <a:pt x="1547" y="337"/>
                    <a:pt x="1559" y="327"/>
                  </a:cubicBezTo>
                  <a:cubicBezTo>
                    <a:pt x="1566" y="322"/>
                    <a:pt x="1571" y="322"/>
                    <a:pt x="1580" y="321"/>
                  </a:cubicBezTo>
                  <a:cubicBezTo>
                    <a:pt x="1586" y="320"/>
                    <a:pt x="1595" y="323"/>
                    <a:pt x="1599" y="322"/>
                  </a:cubicBezTo>
                  <a:cubicBezTo>
                    <a:pt x="1604" y="321"/>
                    <a:pt x="1611" y="315"/>
                    <a:pt x="1618" y="314"/>
                  </a:cubicBezTo>
                  <a:cubicBezTo>
                    <a:pt x="1624" y="312"/>
                    <a:pt x="1633" y="310"/>
                    <a:pt x="1638" y="312"/>
                  </a:cubicBezTo>
                  <a:cubicBezTo>
                    <a:pt x="1653" y="317"/>
                    <a:pt x="1662" y="324"/>
                    <a:pt x="1679" y="321"/>
                  </a:cubicBezTo>
                  <a:cubicBezTo>
                    <a:pt x="1690" y="320"/>
                    <a:pt x="1700" y="297"/>
                    <a:pt x="1708" y="289"/>
                  </a:cubicBezTo>
                  <a:cubicBezTo>
                    <a:pt x="1713" y="284"/>
                    <a:pt x="1735" y="283"/>
                    <a:pt x="1745" y="285"/>
                  </a:cubicBezTo>
                  <a:cubicBezTo>
                    <a:pt x="1742" y="294"/>
                    <a:pt x="1745" y="292"/>
                    <a:pt x="1747" y="299"/>
                  </a:cubicBezTo>
                  <a:cubicBezTo>
                    <a:pt x="1755" y="290"/>
                    <a:pt x="1784" y="254"/>
                    <a:pt x="1785" y="288"/>
                  </a:cubicBezTo>
                  <a:cubicBezTo>
                    <a:pt x="1777" y="288"/>
                    <a:pt x="1774" y="292"/>
                    <a:pt x="1767" y="296"/>
                  </a:cubicBezTo>
                  <a:cubicBezTo>
                    <a:pt x="1763" y="298"/>
                    <a:pt x="1749" y="306"/>
                    <a:pt x="1749" y="307"/>
                  </a:cubicBezTo>
                  <a:cubicBezTo>
                    <a:pt x="1745" y="323"/>
                    <a:pt x="1723" y="332"/>
                    <a:pt x="1712" y="344"/>
                  </a:cubicBezTo>
                  <a:cubicBezTo>
                    <a:pt x="1696" y="362"/>
                    <a:pt x="1695" y="415"/>
                    <a:pt x="1714" y="433"/>
                  </a:cubicBezTo>
                  <a:cubicBezTo>
                    <a:pt x="1711" y="420"/>
                    <a:pt x="1734" y="392"/>
                    <a:pt x="1744" y="385"/>
                  </a:cubicBezTo>
                  <a:cubicBezTo>
                    <a:pt x="1747" y="383"/>
                    <a:pt x="1754" y="380"/>
                    <a:pt x="1756" y="377"/>
                  </a:cubicBezTo>
                  <a:cubicBezTo>
                    <a:pt x="1755" y="374"/>
                    <a:pt x="1754" y="371"/>
                    <a:pt x="1753" y="368"/>
                  </a:cubicBezTo>
                  <a:cubicBezTo>
                    <a:pt x="1756" y="367"/>
                    <a:pt x="1759" y="366"/>
                    <a:pt x="1763" y="365"/>
                  </a:cubicBezTo>
                  <a:cubicBezTo>
                    <a:pt x="1767" y="352"/>
                    <a:pt x="1762" y="341"/>
                    <a:pt x="1767" y="331"/>
                  </a:cubicBezTo>
                  <a:cubicBezTo>
                    <a:pt x="1772" y="322"/>
                    <a:pt x="1781" y="323"/>
                    <a:pt x="1784" y="310"/>
                  </a:cubicBezTo>
                  <a:cubicBezTo>
                    <a:pt x="1786" y="300"/>
                    <a:pt x="1806" y="307"/>
                    <a:pt x="1813" y="309"/>
                  </a:cubicBezTo>
                  <a:cubicBezTo>
                    <a:pt x="1826" y="312"/>
                    <a:pt x="1827" y="320"/>
                    <a:pt x="1843" y="312"/>
                  </a:cubicBezTo>
                  <a:cubicBezTo>
                    <a:pt x="1848" y="309"/>
                    <a:pt x="1853" y="305"/>
                    <a:pt x="1860" y="303"/>
                  </a:cubicBezTo>
                  <a:cubicBezTo>
                    <a:pt x="1868" y="301"/>
                    <a:pt x="1862" y="296"/>
                    <a:pt x="1868" y="291"/>
                  </a:cubicBezTo>
                  <a:cubicBezTo>
                    <a:pt x="1873" y="287"/>
                    <a:pt x="1889" y="276"/>
                    <a:pt x="1896" y="274"/>
                  </a:cubicBezTo>
                  <a:cubicBezTo>
                    <a:pt x="1905" y="272"/>
                    <a:pt x="1918" y="280"/>
                    <a:pt x="1927" y="272"/>
                  </a:cubicBezTo>
                  <a:cubicBezTo>
                    <a:pt x="1938" y="262"/>
                    <a:pt x="1928" y="261"/>
                    <a:pt x="1922" y="251"/>
                  </a:cubicBezTo>
                  <a:cubicBezTo>
                    <a:pt x="1911" y="234"/>
                    <a:pt x="1933" y="238"/>
                    <a:pt x="1939" y="229"/>
                  </a:cubicBezTo>
                  <a:cubicBezTo>
                    <a:pt x="1948" y="217"/>
                    <a:pt x="1941" y="218"/>
                    <a:pt x="1956" y="220"/>
                  </a:cubicBezTo>
                  <a:cubicBezTo>
                    <a:pt x="1967" y="222"/>
                    <a:pt x="1977" y="232"/>
                    <a:pt x="1988" y="237"/>
                  </a:cubicBezTo>
                  <a:cubicBezTo>
                    <a:pt x="1993" y="238"/>
                    <a:pt x="2011" y="252"/>
                    <a:pt x="2014" y="235"/>
                  </a:cubicBezTo>
                  <a:cubicBezTo>
                    <a:pt x="2015" y="224"/>
                    <a:pt x="2026" y="220"/>
                    <a:pt x="2037" y="218"/>
                  </a:cubicBezTo>
                  <a:cubicBezTo>
                    <a:pt x="2026" y="197"/>
                    <a:pt x="1980" y="188"/>
                    <a:pt x="1961" y="184"/>
                  </a:cubicBezTo>
                  <a:close/>
                  <a:moveTo>
                    <a:pt x="703" y="565"/>
                  </a:moveTo>
                  <a:cubicBezTo>
                    <a:pt x="694" y="563"/>
                    <a:pt x="687" y="566"/>
                    <a:pt x="683" y="573"/>
                  </a:cubicBezTo>
                  <a:cubicBezTo>
                    <a:pt x="706" y="570"/>
                    <a:pt x="706" y="617"/>
                    <a:pt x="678" y="610"/>
                  </a:cubicBezTo>
                  <a:cubicBezTo>
                    <a:pt x="668" y="608"/>
                    <a:pt x="649" y="603"/>
                    <a:pt x="648" y="589"/>
                  </a:cubicBezTo>
                  <a:cubicBezTo>
                    <a:pt x="648" y="582"/>
                    <a:pt x="663" y="568"/>
                    <a:pt x="654" y="565"/>
                  </a:cubicBezTo>
                  <a:cubicBezTo>
                    <a:pt x="638" y="558"/>
                    <a:pt x="643" y="541"/>
                    <a:pt x="639" y="529"/>
                  </a:cubicBezTo>
                  <a:cubicBezTo>
                    <a:pt x="636" y="522"/>
                    <a:pt x="627" y="530"/>
                    <a:pt x="629" y="520"/>
                  </a:cubicBezTo>
                  <a:cubicBezTo>
                    <a:pt x="630" y="508"/>
                    <a:pt x="631" y="510"/>
                    <a:pt x="637" y="502"/>
                  </a:cubicBezTo>
                  <a:cubicBezTo>
                    <a:pt x="655" y="479"/>
                    <a:pt x="682" y="484"/>
                    <a:pt x="700" y="506"/>
                  </a:cubicBezTo>
                  <a:cubicBezTo>
                    <a:pt x="689" y="505"/>
                    <a:pt x="644" y="509"/>
                    <a:pt x="671" y="525"/>
                  </a:cubicBezTo>
                  <a:cubicBezTo>
                    <a:pt x="667" y="537"/>
                    <a:pt x="683" y="542"/>
                    <a:pt x="684" y="557"/>
                  </a:cubicBezTo>
                  <a:cubicBezTo>
                    <a:pt x="693" y="549"/>
                    <a:pt x="704" y="552"/>
                    <a:pt x="703" y="565"/>
                  </a:cubicBezTo>
                  <a:close/>
                  <a:moveTo>
                    <a:pt x="776" y="627"/>
                  </a:moveTo>
                  <a:cubicBezTo>
                    <a:pt x="774" y="624"/>
                    <a:pt x="771" y="622"/>
                    <a:pt x="772" y="617"/>
                  </a:cubicBezTo>
                  <a:cubicBezTo>
                    <a:pt x="776" y="618"/>
                    <a:pt x="779" y="620"/>
                    <a:pt x="783" y="623"/>
                  </a:cubicBezTo>
                  <a:cubicBezTo>
                    <a:pt x="780" y="624"/>
                    <a:pt x="778" y="626"/>
                    <a:pt x="776" y="6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2967" y="609"/>
              <a:ext cx="5" cy="6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2931" y="599"/>
              <a:ext cx="34" cy="30"/>
            </a:xfrm>
            <a:custGeom>
              <a:avLst/>
              <a:gdLst>
                <a:gd name="T0" fmla="*/ 14 w 19"/>
                <a:gd name="T1" fmla="*/ 0 h 17"/>
                <a:gd name="T2" fmla="*/ 0 w 19"/>
                <a:gd name="T3" fmla="*/ 16 h 17"/>
                <a:gd name="T4" fmla="*/ 19 w 19"/>
                <a:gd name="T5" fmla="*/ 10 h 17"/>
                <a:gd name="T6" fmla="*/ 14 w 1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4" y="0"/>
                  </a:moveTo>
                  <a:cubicBezTo>
                    <a:pt x="5" y="6"/>
                    <a:pt x="7" y="8"/>
                    <a:pt x="0" y="16"/>
                  </a:cubicBezTo>
                  <a:cubicBezTo>
                    <a:pt x="7" y="17"/>
                    <a:pt x="14" y="15"/>
                    <a:pt x="19" y="10"/>
                  </a:cubicBezTo>
                  <a:cubicBezTo>
                    <a:pt x="15" y="10"/>
                    <a:pt x="12" y="7"/>
                    <a:pt x="14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4398" y="1878"/>
              <a:ext cx="1" cy="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4391" y="1882"/>
              <a:ext cx="113" cy="158"/>
            </a:xfrm>
            <a:custGeom>
              <a:avLst/>
              <a:gdLst>
                <a:gd name="T0" fmla="*/ 0 w 64"/>
                <a:gd name="T1" fmla="*/ 17 h 89"/>
                <a:gd name="T2" fmla="*/ 25 w 64"/>
                <a:gd name="T3" fmla="*/ 53 h 89"/>
                <a:gd name="T4" fmla="*/ 53 w 64"/>
                <a:gd name="T5" fmla="*/ 89 h 89"/>
                <a:gd name="T6" fmla="*/ 56 w 64"/>
                <a:gd name="T7" fmla="*/ 82 h 89"/>
                <a:gd name="T8" fmla="*/ 64 w 64"/>
                <a:gd name="T9" fmla="*/ 86 h 89"/>
                <a:gd name="T10" fmla="*/ 52 w 64"/>
                <a:gd name="T11" fmla="*/ 69 h 89"/>
                <a:gd name="T12" fmla="*/ 53 w 64"/>
                <a:gd name="T13" fmla="*/ 45 h 89"/>
                <a:gd name="T14" fmla="*/ 32 w 64"/>
                <a:gd name="T15" fmla="*/ 34 h 89"/>
                <a:gd name="T16" fmla="*/ 16 w 64"/>
                <a:gd name="T17" fmla="*/ 17 h 89"/>
                <a:gd name="T18" fmla="*/ 20 w 64"/>
                <a:gd name="T19" fmla="*/ 16 h 89"/>
                <a:gd name="T20" fmla="*/ 5 w 64"/>
                <a:gd name="T21" fmla="*/ 0 h 89"/>
                <a:gd name="T22" fmla="*/ 3 w 64"/>
                <a:gd name="T23" fmla="*/ 2 h 89"/>
                <a:gd name="T24" fmla="*/ 0 w 64"/>
                <a:gd name="T25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9">
                  <a:moveTo>
                    <a:pt x="0" y="17"/>
                  </a:moveTo>
                  <a:cubicBezTo>
                    <a:pt x="9" y="16"/>
                    <a:pt x="20" y="43"/>
                    <a:pt x="25" y="53"/>
                  </a:cubicBezTo>
                  <a:cubicBezTo>
                    <a:pt x="34" y="73"/>
                    <a:pt x="35" y="76"/>
                    <a:pt x="53" y="89"/>
                  </a:cubicBezTo>
                  <a:cubicBezTo>
                    <a:pt x="54" y="86"/>
                    <a:pt x="55" y="84"/>
                    <a:pt x="56" y="82"/>
                  </a:cubicBezTo>
                  <a:cubicBezTo>
                    <a:pt x="58" y="83"/>
                    <a:pt x="61" y="84"/>
                    <a:pt x="64" y="86"/>
                  </a:cubicBezTo>
                  <a:cubicBezTo>
                    <a:pt x="61" y="82"/>
                    <a:pt x="53" y="73"/>
                    <a:pt x="52" y="69"/>
                  </a:cubicBezTo>
                  <a:cubicBezTo>
                    <a:pt x="51" y="62"/>
                    <a:pt x="56" y="52"/>
                    <a:pt x="53" y="45"/>
                  </a:cubicBezTo>
                  <a:cubicBezTo>
                    <a:pt x="55" y="48"/>
                    <a:pt x="31" y="34"/>
                    <a:pt x="32" y="34"/>
                  </a:cubicBezTo>
                  <a:cubicBezTo>
                    <a:pt x="25" y="32"/>
                    <a:pt x="24" y="21"/>
                    <a:pt x="16" y="17"/>
                  </a:cubicBezTo>
                  <a:cubicBezTo>
                    <a:pt x="17" y="17"/>
                    <a:pt x="19" y="16"/>
                    <a:pt x="20" y="16"/>
                  </a:cubicBezTo>
                  <a:cubicBezTo>
                    <a:pt x="18" y="9"/>
                    <a:pt x="12" y="3"/>
                    <a:pt x="5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4" y="3"/>
                    <a:pt x="2" y="13"/>
                    <a:pt x="0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396" y="1885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2965" y="615"/>
              <a:ext cx="2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5781" y="513"/>
              <a:ext cx="72" cy="31"/>
            </a:xfrm>
            <a:custGeom>
              <a:avLst/>
              <a:gdLst>
                <a:gd name="T0" fmla="*/ 41 w 41"/>
                <a:gd name="T1" fmla="*/ 11 h 17"/>
                <a:gd name="T2" fmla="*/ 10 w 41"/>
                <a:gd name="T3" fmla="*/ 17 h 17"/>
                <a:gd name="T4" fmla="*/ 41 w 41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7">
                  <a:moveTo>
                    <a:pt x="41" y="11"/>
                  </a:moveTo>
                  <a:cubicBezTo>
                    <a:pt x="31" y="0"/>
                    <a:pt x="0" y="2"/>
                    <a:pt x="10" y="17"/>
                  </a:cubicBezTo>
                  <a:cubicBezTo>
                    <a:pt x="20" y="17"/>
                    <a:pt x="31" y="16"/>
                    <a:pt x="41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607" y="565"/>
              <a:ext cx="27" cy="16"/>
            </a:xfrm>
            <a:custGeom>
              <a:avLst/>
              <a:gdLst>
                <a:gd name="T0" fmla="*/ 0 w 15"/>
                <a:gd name="T1" fmla="*/ 2 h 9"/>
                <a:gd name="T2" fmla="*/ 10 w 15"/>
                <a:gd name="T3" fmla="*/ 9 h 9"/>
                <a:gd name="T4" fmla="*/ 0 w 15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3" y="4"/>
                    <a:pt x="6" y="7"/>
                    <a:pt x="10" y="9"/>
                  </a:cubicBezTo>
                  <a:cubicBezTo>
                    <a:pt x="15" y="1"/>
                    <a:pt x="9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034" y="371"/>
              <a:ext cx="14" cy="16"/>
            </a:xfrm>
            <a:custGeom>
              <a:avLst/>
              <a:gdLst>
                <a:gd name="T0" fmla="*/ 8 w 8"/>
                <a:gd name="T1" fmla="*/ 4 h 9"/>
                <a:gd name="T2" fmla="*/ 4 w 8"/>
                <a:gd name="T3" fmla="*/ 9 h 9"/>
                <a:gd name="T4" fmla="*/ 8 w 8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5" y="5"/>
                    <a:pt x="0" y="0"/>
                    <a:pt x="4" y="9"/>
                  </a:cubicBezTo>
                  <a:cubicBezTo>
                    <a:pt x="6" y="6"/>
                    <a:pt x="8" y="4"/>
                    <a:pt x="8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4626" y="414"/>
              <a:ext cx="27" cy="21"/>
            </a:xfrm>
            <a:custGeom>
              <a:avLst/>
              <a:gdLst>
                <a:gd name="T0" fmla="*/ 0 w 15"/>
                <a:gd name="T1" fmla="*/ 7 h 12"/>
                <a:gd name="T2" fmla="*/ 15 w 15"/>
                <a:gd name="T3" fmla="*/ 9 h 12"/>
                <a:gd name="T4" fmla="*/ 0 w 15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0" y="7"/>
                  </a:moveTo>
                  <a:cubicBezTo>
                    <a:pt x="5" y="12"/>
                    <a:pt x="9" y="11"/>
                    <a:pt x="15" y="9"/>
                  </a:cubicBezTo>
                  <a:cubicBezTo>
                    <a:pt x="14" y="8"/>
                    <a:pt x="9" y="0"/>
                    <a:pt x="0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4653" y="4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4399" y="238"/>
              <a:ext cx="128" cy="63"/>
            </a:xfrm>
            <a:custGeom>
              <a:avLst/>
              <a:gdLst>
                <a:gd name="T0" fmla="*/ 11 w 72"/>
                <a:gd name="T1" fmla="*/ 35 h 35"/>
                <a:gd name="T2" fmla="*/ 60 w 72"/>
                <a:gd name="T3" fmla="*/ 26 h 35"/>
                <a:gd name="T4" fmla="*/ 40 w 72"/>
                <a:gd name="T5" fmla="*/ 9 h 35"/>
                <a:gd name="T6" fmla="*/ 41 w 72"/>
                <a:gd name="T7" fmla="*/ 1 h 35"/>
                <a:gd name="T8" fmla="*/ 11 w 7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5">
                  <a:moveTo>
                    <a:pt x="11" y="35"/>
                  </a:moveTo>
                  <a:cubicBezTo>
                    <a:pt x="21" y="31"/>
                    <a:pt x="54" y="32"/>
                    <a:pt x="60" y="26"/>
                  </a:cubicBezTo>
                  <a:cubicBezTo>
                    <a:pt x="72" y="14"/>
                    <a:pt x="51" y="2"/>
                    <a:pt x="40" y="9"/>
                  </a:cubicBezTo>
                  <a:cubicBezTo>
                    <a:pt x="41" y="6"/>
                    <a:pt x="41" y="4"/>
                    <a:pt x="41" y="1"/>
                  </a:cubicBezTo>
                  <a:cubicBezTo>
                    <a:pt x="28" y="0"/>
                    <a:pt x="0" y="25"/>
                    <a:pt x="11" y="3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4261" y="212"/>
              <a:ext cx="43" cy="25"/>
            </a:xfrm>
            <a:custGeom>
              <a:avLst/>
              <a:gdLst>
                <a:gd name="T0" fmla="*/ 10 w 24"/>
                <a:gd name="T1" fmla="*/ 0 h 14"/>
                <a:gd name="T2" fmla="*/ 0 w 24"/>
                <a:gd name="T3" fmla="*/ 3 h 14"/>
                <a:gd name="T4" fmla="*/ 24 w 24"/>
                <a:gd name="T5" fmla="*/ 5 h 14"/>
                <a:gd name="T6" fmla="*/ 10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10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5" y="14"/>
                    <a:pt x="16" y="13"/>
                    <a:pt x="24" y="5"/>
                  </a:cubicBezTo>
                  <a:cubicBezTo>
                    <a:pt x="19" y="3"/>
                    <a:pt x="14" y="0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4275" y="143"/>
              <a:ext cx="179" cy="140"/>
            </a:xfrm>
            <a:custGeom>
              <a:avLst/>
              <a:gdLst>
                <a:gd name="T0" fmla="*/ 14 w 101"/>
                <a:gd name="T1" fmla="*/ 52 h 79"/>
                <a:gd name="T2" fmla="*/ 78 w 101"/>
                <a:gd name="T3" fmla="*/ 65 h 79"/>
                <a:gd name="T4" fmla="*/ 72 w 101"/>
                <a:gd name="T5" fmla="*/ 61 h 79"/>
                <a:gd name="T6" fmla="*/ 46 w 101"/>
                <a:gd name="T7" fmla="*/ 40 h 79"/>
                <a:gd name="T8" fmla="*/ 57 w 101"/>
                <a:gd name="T9" fmla="*/ 26 h 79"/>
                <a:gd name="T10" fmla="*/ 0 w 101"/>
                <a:gd name="T11" fmla="*/ 33 h 79"/>
                <a:gd name="T12" fmla="*/ 40 w 101"/>
                <a:gd name="T13" fmla="*/ 41 h 79"/>
                <a:gd name="T14" fmla="*/ 14 w 101"/>
                <a:gd name="T1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9">
                  <a:moveTo>
                    <a:pt x="14" y="52"/>
                  </a:moveTo>
                  <a:cubicBezTo>
                    <a:pt x="28" y="63"/>
                    <a:pt x="63" y="79"/>
                    <a:pt x="78" y="65"/>
                  </a:cubicBezTo>
                  <a:cubicBezTo>
                    <a:pt x="76" y="64"/>
                    <a:pt x="74" y="63"/>
                    <a:pt x="72" y="61"/>
                  </a:cubicBezTo>
                  <a:cubicBezTo>
                    <a:pt x="101" y="48"/>
                    <a:pt x="56" y="40"/>
                    <a:pt x="46" y="40"/>
                  </a:cubicBezTo>
                  <a:cubicBezTo>
                    <a:pt x="50" y="34"/>
                    <a:pt x="54" y="29"/>
                    <a:pt x="57" y="26"/>
                  </a:cubicBezTo>
                  <a:cubicBezTo>
                    <a:pt x="35" y="0"/>
                    <a:pt x="23" y="23"/>
                    <a:pt x="0" y="33"/>
                  </a:cubicBezTo>
                  <a:cubicBezTo>
                    <a:pt x="12" y="40"/>
                    <a:pt x="26" y="41"/>
                    <a:pt x="40" y="41"/>
                  </a:cubicBezTo>
                  <a:cubicBezTo>
                    <a:pt x="31" y="44"/>
                    <a:pt x="22" y="48"/>
                    <a:pt x="14" y="5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4339" y="325"/>
              <a:ext cx="18" cy="18"/>
            </a:xfrm>
            <a:custGeom>
              <a:avLst/>
              <a:gdLst>
                <a:gd name="T0" fmla="*/ 10 w 10"/>
                <a:gd name="T1" fmla="*/ 1 h 10"/>
                <a:gd name="T2" fmla="*/ 0 w 10"/>
                <a:gd name="T3" fmla="*/ 5 h 10"/>
                <a:gd name="T4" fmla="*/ 10 w 10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3" y="4"/>
                    <a:pt x="5" y="10"/>
                    <a:pt x="1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4247" y="166"/>
              <a:ext cx="25" cy="9"/>
            </a:xfrm>
            <a:custGeom>
              <a:avLst/>
              <a:gdLst>
                <a:gd name="T0" fmla="*/ 14 w 14"/>
                <a:gd name="T1" fmla="*/ 4 h 5"/>
                <a:gd name="T2" fmla="*/ 0 w 14"/>
                <a:gd name="T3" fmla="*/ 1 h 5"/>
                <a:gd name="T4" fmla="*/ 14 w 1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10" y="3"/>
                    <a:pt x="6" y="0"/>
                    <a:pt x="0" y="1"/>
                  </a:cubicBezTo>
                  <a:cubicBezTo>
                    <a:pt x="5" y="5"/>
                    <a:pt x="8" y="4"/>
                    <a:pt x="1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4536" y="286"/>
              <a:ext cx="20" cy="15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1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1"/>
                    <a:pt x="3" y="1"/>
                    <a:pt x="0" y="1"/>
                  </a:cubicBezTo>
                  <a:cubicBezTo>
                    <a:pt x="6" y="8"/>
                    <a:pt x="6" y="2"/>
                    <a:pt x="1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3548" y="201"/>
              <a:ext cx="6" cy="9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0 h 5"/>
                <a:gd name="T4" fmla="*/ 1 w 3"/>
                <a:gd name="T5" fmla="*/ 1 h 5"/>
                <a:gd name="T6" fmla="*/ 0 w 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5"/>
                    <a:pt x="1" y="1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3449" y="178"/>
              <a:ext cx="122" cy="43"/>
            </a:xfrm>
            <a:custGeom>
              <a:avLst/>
              <a:gdLst>
                <a:gd name="T0" fmla="*/ 31 w 69"/>
                <a:gd name="T1" fmla="*/ 10 h 24"/>
                <a:gd name="T2" fmla="*/ 25 w 69"/>
                <a:gd name="T3" fmla="*/ 13 h 24"/>
                <a:gd name="T4" fmla="*/ 32 w 69"/>
                <a:gd name="T5" fmla="*/ 13 h 24"/>
                <a:gd name="T6" fmla="*/ 24 w 69"/>
                <a:gd name="T7" fmla="*/ 16 h 24"/>
                <a:gd name="T8" fmla="*/ 37 w 69"/>
                <a:gd name="T9" fmla="*/ 24 h 24"/>
                <a:gd name="T10" fmla="*/ 57 w 69"/>
                <a:gd name="T11" fmla="*/ 14 h 24"/>
                <a:gd name="T12" fmla="*/ 69 w 69"/>
                <a:gd name="T13" fmla="*/ 7 h 24"/>
                <a:gd name="T14" fmla="*/ 31 w 69"/>
                <a:gd name="T15" fmla="*/ 4 h 24"/>
                <a:gd name="T16" fmla="*/ 0 w 69"/>
                <a:gd name="T17" fmla="*/ 10 h 24"/>
                <a:gd name="T18" fmla="*/ 31 w 69"/>
                <a:gd name="T1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4">
                  <a:moveTo>
                    <a:pt x="31" y="10"/>
                  </a:moveTo>
                  <a:cubicBezTo>
                    <a:pt x="29" y="11"/>
                    <a:pt x="27" y="12"/>
                    <a:pt x="25" y="13"/>
                  </a:cubicBezTo>
                  <a:cubicBezTo>
                    <a:pt x="27" y="13"/>
                    <a:pt x="30" y="13"/>
                    <a:pt x="32" y="13"/>
                  </a:cubicBezTo>
                  <a:cubicBezTo>
                    <a:pt x="29" y="14"/>
                    <a:pt x="27" y="15"/>
                    <a:pt x="24" y="16"/>
                  </a:cubicBezTo>
                  <a:cubicBezTo>
                    <a:pt x="27" y="19"/>
                    <a:pt x="34" y="22"/>
                    <a:pt x="37" y="24"/>
                  </a:cubicBezTo>
                  <a:cubicBezTo>
                    <a:pt x="42" y="17"/>
                    <a:pt x="49" y="14"/>
                    <a:pt x="57" y="14"/>
                  </a:cubicBezTo>
                  <a:cubicBezTo>
                    <a:pt x="59" y="11"/>
                    <a:pt x="67" y="8"/>
                    <a:pt x="69" y="7"/>
                  </a:cubicBezTo>
                  <a:cubicBezTo>
                    <a:pt x="58" y="0"/>
                    <a:pt x="44" y="7"/>
                    <a:pt x="31" y="4"/>
                  </a:cubicBezTo>
                  <a:cubicBezTo>
                    <a:pt x="20" y="2"/>
                    <a:pt x="9" y="3"/>
                    <a:pt x="0" y="10"/>
                  </a:cubicBezTo>
                  <a:cubicBezTo>
                    <a:pt x="11" y="12"/>
                    <a:pt x="20" y="4"/>
                    <a:pt x="31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3770" y="148"/>
              <a:ext cx="43" cy="39"/>
            </a:xfrm>
            <a:custGeom>
              <a:avLst/>
              <a:gdLst>
                <a:gd name="T0" fmla="*/ 24 w 24"/>
                <a:gd name="T1" fmla="*/ 17 h 22"/>
                <a:gd name="T2" fmla="*/ 0 w 24"/>
                <a:gd name="T3" fmla="*/ 17 h 22"/>
                <a:gd name="T4" fmla="*/ 6 w 24"/>
                <a:gd name="T5" fmla="*/ 22 h 22"/>
                <a:gd name="T6" fmla="*/ 24 w 24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17"/>
                  </a:moveTo>
                  <a:cubicBezTo>
                    <a:pt x="22" y="0"/>
                    <a:pt x="7" y="8"/>
                    <a:pt x="0" y="17"/>
                  </a:cubicBezTo>
                  <a:cubicBezTo>
                    <a:pt x="2" y="18"/>
                    <a:pt x="4" y="20"/>
                    <a:pt x="6" y="22"/>
                  </a:cubicBezTo>
                  <a:cubicBezTo>
                    <a:pt x="12" y="22"/>
                    <a:pt x="18" y="19"/>
                    <a:pt x="2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3713" y="175"/>
              <a:ext cx="45" cy="30"/>
            </a:xfrm>
            <a:custGeom>
              <a:avLst/>
              <a:gdLst>
                <a:gd name="T0" fmla="*/ 19 w 25"/>
                <a:gd name="T1" fmla="*/ 15 h 17"/>
                <a:gd name="T2" fmla="*/ 25 w 25"/>
                <a:gd name="T3" fmla="*/ 4 h 17"/>
                <a:gd name="T4" fmla="*/ 14 w 25"/>
                <a:gd name="T5" fmla="*/ 4 h 17"/>
                <a:gd name="T6" fmla="*/ 18 w 25"/>
                <a:gd name="T7" fmla="*/ 2 h 17"/>
                <a:gd name="T8" fmla="*/ 0 w 25"/>
                <a:gd name="T9" fmla="*/ 15 h 17"/>
                <a:gd name="T10" fmla="*/ 19 w 25"/>
                <a:gd name="T1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7">
                  <a:moveTo>
                    <a:pt x="19" y="15"/>
                  </a:moveTo>
                  <a:cubicBezTo>
                    <a:pt x="20" y="11"/>
                    <a:pt x="23" y="10"/>
                    <a:pt x="25" y="4"/>
                  </a:cubicBezTo>
                  <a:cubicBezTo>
                    <a:pt x="22" y="4"/>
                    <a:pt x="18" y="4"/>
                    <a:pt x="14" y="4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8" y="0"/>
                    <a:pt x="3" y="6"/>
                    <a:pt x="0" y="15"/>
                  </a:cubicBezTo>
                  <a:cubicBezTo>
                    <a:pt x="5" y="17"/>
                    <a:pt x="13" y="17"/>
                    <a:pt x="19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3651" y="198"/>
              <a:ext cx="48" cy="19"/>
            </a:xfrm>
            <a:custGeom>
              <a:avLst/>
              <a:gdLst>
                <a:gd name="T0" fmla="*/ 0 w 27"/>
                <a:gd name="T1" fmla="*/ 9 h 11"/>
                <a:gd name="T2" fmla="*/ 16 w 27"/>
                <a:gd name="T3" fmla="*/ 11 h 11"/>
                <a:gd name="T4" fmla="*/ 27 w 27"/>
                <a:gd name="T5" fmla="*/ 6 h 11"/>
                <a:gd name="T6" fmla="*/ 0 w 27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0" y="9"/>
                  </a:moveTo>
                  <a:cubicBezTo>
                    <a:pt x="5" y="9"/>
                    <a:pt x="10" y="11"/>
                    <a:pt x="16" y="11"/>
                  </a:cubicBezTo>
                  <a:cubicBezTo>
                    <a:pt x="20" y="10"/>
                    <a:pt x="23" y="8"/>
                    <a:pt x="27" y="6"/>
                  </a:cubicBezTo>
                  <a:cubicBezTo>
                    <a:pt x="18" y="0"/>
                    <a:pt x="8" y="1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3625" y="146"/>
              <a:ext cx="72" cy="52"/>
            </a:xfrm>
            <a:custGeom>
              <a:avLst/>
              <a:gdLst>
                <a:gd name="T0" fmla="*/ 0 w 41"/>
                <a:gd name="T1" fmla="*/ 21 h 29"/>
                <a:gd name="T2" fmla="*/ 31 w 41"/>
                <a:gd name="T3" fmla="*/ 24 h 29"/>
                <a:gd name="T4" fmla="*/ 41 w 41"/>
                <a:gd name="T5" fmla="*/ 22 h 29"/>
                <a:gd name="T6" fmla="*/ 21 w 41"/>
                <a:gd name="T7" fmla="*/ 17 h 29"/>
                <a:gd name="T8" fmla="*/ 39 w 41"/>
                <a:gd name="T9" fmla="*/ 0 h 29"/>
                <a:gd name="T10" fmla="*/ 13 w 41"/>
                <a:gd name="T11" fmla="*/ 17 h 29"/>
                <a:gd name="T12" fmla="*/ 14 w 41"/>
                <a:gd name="T13" fmla="*/ 17 h 29"/>
                <a:gd name="T14" fmla="*/ 0 w 41"/>
                <a:gd name="T1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9">
                  <a:moveTo>
                    <a:pt x="0" y="21"/>
                  </a:moveTo>
                  <a:cubicBezTo>
                    <a:pt x="9" y="27"/>
                    <a:pt x="20" y="29"/>
                    <a:pt x="31" y="24"/>
                  </a:cubicBezTo>
                  <a:cubicBezTo>
                    <a:pt x="34" y="23"/>
                    <a:pt x="37" y="23"/>
                    <a:pt x="41" y="22"/>
                  </a:cubicBezTo>
                  <a:cubicBezTo>
                    <a:pt x="35" y="20"/>
                    <a:pt x="28" y="18"/>
                    <a:pt x="21" y="17"/>
                  </a:cubicBezTo>
                  <a:cubicBezTo>
                    <a:pt x="30" y="13"/>
                    <a:pt x="39" y="10"/>
                    <a:pt x="39" y="0"/>
                  </a:cubicBezTo>
                  <a:cubicBezTo>
                    <a:pt x="31" y="8"/>
                    <a:pt x="16" y="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9" y="17"/>
                    <a:pt x="4" y="18"/>
                    <a:pt x="0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2866" y="208"/>
              <a:ext cx="243" cy="146"/>
            </a:xfrm>
            <a:custGeom>
              <a:avLst/>
              <a:gdLst>
                <a:gd name="T0" fmla="*/ 18 w 137"/>
                <a:gd name="T1" fmla="*/ 40 h 82"/>
                <a:gd name="T2" fmla="*/ 56 w 137"/>
                <a:gd name="T3" fmla="*/ 39 h 82"/>
                <a:gd name="T4" fmla="*/ 29 w 137"/>
                <a:gd name="T5" fmla="*/ 52 h 82"/>
                <a:gd name="T6" fmla="*/ 58 w 137"/>
                <a:gd name="T7" fmla="*/ 58 h 82"/>
                <a:gd name="T8" fmla="*/ 33 w 137"/>
                <a:gd name="T9" fmla="*/ 60 h 82"/>
                <a:gd name="T10" fmla="*/ 60 w 137"/>
                <a:gd name="T11" fmla="*/ 82 h 82"/>
                <a:gd name="T12" fmla="*/ 103 w 137"/>
                <a:gd name="T13" fmla="*/ 41 h 82"/>
                <a:gd name="T14" fmla="*/ 98 w 137"/>
                <a:gd name="T15" fmla="*/ 42 h 82"/>
                <a:gd name="T16" fmla="*/ 100 w 137"/>
                <a:gd name="T17" fmla="*/ 61 h 82"/>
                <a:gd name="T18" fmla="*/ 116 w 137"/>
                <a:gd name="T19" fmla="*/ 62 h 82"/>
                <a:gd name="T20" fmla="*/ 115 w 137"/>
                <a:gd name="T21" fmla="*/ 68 h 82"/>
                <a:gd name="T22" fmla="*/ 137 w 137"/>
                <a:gd name="T23" fmla="*/ 56 h 82"/>
                <a:gd name="T24" fmla="*/ 107 w 137"/>
                <a:gd name="T25" fmla="*/ 39 h 82"/>
                <a:gd name="T26" fmla="*/ 110 w 137"/>
                <a:gd name="T27" fmla="*/ 38 h 82"/>
                <a:gd name="T28" fmla="*/ 75 w 137"/>
                <a:gd name="T29" fmla="*/ 15 h 82"/>
                <a:gd name="T30" fmla="*/ 69 w 137"/>
                <a:gd name="T31" fmla="*/ 20 h 82"/>
                <a:gd name="T32" fmla="*/ 53 w 137"/>
                <a:gd name="T33" fmla="*/ 26 h 82"/>
                <a:gd name="T34" fmla="*/ 34 w 137"/>
                <a:gd name="T35" fmla="*/ 22 h 82"/>
                <a:gd name="T36" fmla="*/ 25 w 137"/>
                <a:gd name="T37" fmla="*/ 17 h 82"/>
                <a:gd name="T38" fmla="*/ 29 w 137"/>
                <a:gd name="T39" fmla="*/ 12 h 82"/>
                <a:gd name="T40" fmla="*/ 0 w 137"/>
                <a:gd name="T41" fmla="*/ 18 h 82"/>
                <a:gd name="T42" fmla="*/ 18 w 137"/>
                <a:gd name="T43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82">
                  <a:moveTo>
                    <a:pt x="18" y="40"/>
                  </a:moveTo>
                  <a:cubicBezTo>
                    <a:pt x="30" y="51"/>
                    <a:pt x="41" y="36"/>
                    <a:pt x="56" y="39"/>
                  </a:cubicBezTo>
                  <a:cubicBezTo>
                    <a:pt x="48" y="45"/>
                    <a:pt x="39" y="48"/>
                    <a:pt x="29" y="52"/>
                  </a:cubicBezTo>
                  <a:cubicBezTo>
                    <a:pt x="37" y="60"/>
                    <a:pt x="47" y="55"/>
                    <a:pt x="58" y="58"/>
                  </a:cubicBezTo>
                  <a:cubicBezTo>
                    <a:pt x="50" y="61"/>
                    <a:pt x="41" y="61"/>
                    <a:pt x="33" y="60"/>
                  </a:cubicBezTo>
                  <a:cubicBezTo>
                    <a:pt x="37" y="72"/>
                    <a:pt x="50" y="77"/>
                    <a:pt x="60" y="82"/>
                  </a:cubicBezTo>
                  <a:cubicBezTo>
                    <a:pt x="66" y="69"/>
                    <a:pt x="86" y="26"/>
                    <a:pt x="103" y="41"/>
                  </a:cubicBezTo>
                  <a:cubicBezTo>
                    <a:pt x="101" y="42"/>
                    <a:pt x="100" y="42"/>
                    <a:pt x="98" y="42"/>
                  </a:cubicBezTo>
                  <a:cubicBezTo>
                    <a:pt x="105" y="48"/>
                    <a:pt x="106" y="54"/>
                    <a:pt x="100" y="61"/>
                  </a:cubicBezTo>
                  <a:cubicBezTo>
                    <a:pt x="105" y="60"/>
                    <a:pt x="111" y="63"/>
                    <a:pt x="116" y="62"/>
                  </a:cubicBezTo>
                  <a:cubicBezTo>
                    <a:pt x="115" y="64"/>
                    <a:pt x="115" y="66"/>
                    <a:pt x="115" y="68"/>
                  </a:cubicBezTo>
                  <a:cubicBezTo>
                    <a:pt x="123" y="64"/>
                    <a:pt x="129" y="60"/>
                    <a:pt x="137" y="56"/>
                  </a:cubicBezTo>
                  <a:cubicBezTo>
                    <a:pt x="126" y="47"/>
                    <a:pt x="116" y="44"/>
                    <a:pt x="107" y="39"/>
                  </a:cubicBezTo>
                  <a:cubicBezTo>
                    <a:pt x="108" y="39"/>
                    <a:pt x="109" y="39"/>
                    <a:pt x="110" y="38"/>
                  </a:cubicBezTo>
                  <a:cubicBezTo>
                    <a:pt x="99" y="30"/>
                    <a:pt x="79" y="28"/>
                    <a:pt x="75" y="15"/>
                  </a:cubicBezTo>
                  <a:cubicBezTo>
                    <a:pt x="73" y="17"/>
                    <a:pt x="71" y="18"/>
                    <a:pt x="69" y="20"/>
                  </a:cubicBezTo>
                  <a:cubicBezTo>
                    <a:pt x="72" y="0"/>
                    <a:pt x="39" y="5"/>
                    <a:pt x="53" y="26"/>
                  </a:cubicBezTo>
                  <a:cubicBezTo>
                    <a:pt x="47" y="18"/>
                    <a:pt x="32" y="4"/>
                    <a:pt x="34" y="22"/>
                  </a:cubicBezTo>
                  <a:cubicBezTo>
                    <a:pt x="31" y="20"/>
                    <a:pt x="28" y="18"/>
                    <a:pt x="25" y="17"/>
                  </a:cubicBezTo>
                  <a:cubicBezTo>
                    <a:pt x="26" y="15"/>
                    <a:pt x="28" y="13"/>
                    <a:pt x="29" y="12"/>
                  </a:cubicBezTo>
                  <a:cubicBezTo>
                    <a:pt x="18" y="9"/>
                    <a:pt x="7" y="9"/>
                    <a:pt x="0" y="18"/>
                  </a:cubicBezTo>
                  <a:cubicBezTo>
                    <a:pt x="7" y="24"/>
                    <a:pt x="17" y="38"/>
                    <a:pt x="18" y="4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2993" y="198"/>
              <a:ext cx="158" cy="60"/>
            </a:xfrm>
            <a:custGeom>
              <a:avLst/>
              <a:gdLst>
                <a:gd name="T0" fmla="*/ 33 w 89"/>
                <a:gd name="T1" fmla="*/ 19 h 34"/>
                <a:gd name="T2" fmla="*/ 18 w 89"/>
                <a:gd name="T3" fmla="*/ 21 h 34"/>
                <a:gd name="T4" fmla="*/ 50 w 89"/>
                <a:gd name="T5" fmla="*/ 32 h 34"/>
                <a:gd name="T6" fmla="*/ 89 w 89"/>
                <a:gd name="T7" fmla="*/ 15 h 34"/>
                <a:gd name="T8" fmla="*/ 52 w 89"/>
                <a:gd name="T9" fmla="*/ 9 h 34"/>
                <a:gd name="T10" fmla="*/ 52 w 89"/>
                <a:gd name="T11" fmla="*/ 1 h 34"/>
                <a:gd name="T12" fmla="*/ 16 w 89"/>
                <a:gd name="T13" fmla="*/ 2 h 34"/>
                <a:gd name="T14" fmla="*/ 17 w 89"/>
                <a:gd name="T15" fmla="*/ 5 h 34"/>
                <a:gd name="T16" fmla="*/ 0 w 89"/>
                <a:gd name="T17" fmla="*/ 6 h 34"/>
                <a:gd name="T18" fmla="*/ 33 w 89"/>
                <a:gd name="T1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4">
                  <a:moveTo>
                    <a:pt x="33" y="19"/>
                  </a:moveTo>
                  <a:cubicBezTo>
                    <a:pt x="28" y="19"/>
                    <a:pt x="22" y="21"/>
                    <a:pt x="18" y="21"/>
                  </a:cubicBezTo>
                  <a:cubicBezTo>
                    <a:pt x="22" y="28"/>
                    <a:pt x="42" y="31"/>
                    <a:pt x="50" y="32"/>
                  </a:cubicBezTo>
                  <a:cubicBezTo>
                    <a:pt x="64" y="34"/>
                    <a:pt x="78" y="22"/>
                    <a:pt x="89" y="15"/>
                  </a:cubicBezTo>
                  <a:cubicBezTo>
                    <a:pt x="80" y="4"/>
                    <a:pt x="64" y="4"/>
                    <a:pt x="52" y="9"/>
                  </a:cubicBezTo>
                  <a:cubicBezTo>
                    <a:pt x="52" y="6"/>
                    <a:pt x="52" y="3"/>
                    <a:pt x="52" y="1"/>
                  </a:cubicBezTo>
                  <a:cubicBezTo>
                    <a:pt x="37" y="12"/>
                    <a:pt x="32" y="0"/>
                    <a:pt x="16" y="2"/>
                  </a:cubicBezTo>
                  <a:cubicBezTo>
                    <a:pt x="16" y="3"/>
                    <a:pt x="17" y="4"/>
                    <a:pt x="17" y="5"/>
                  </a:cubicBezTo>
                  <a:cubicBezTo>
                    <a:pt x="11" y="5"/>
                    <a:pt x="7" y="7"/>
                    <a:pt x="0" y="6"/>
                  </a:cubicBezTo>
                  <a:cubicBezTo>
                    <a:pt x="5" y="23"/>
                    <a:pt x="19" y="17"/>
                    <a:pt x="33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2866" y="263"/>
              <a:ext cx="19" cy="27"/>
            </a:xfrm>
            <a:custGeom>
              <a:avLst/>
              <a:gdLst>
                <a:gd name="T0" fmla="*/ 11 w 11"/>
                <a:gd name="T1" fmla="*/ 15 h 15"/>
                <a:gd name="T2" fmla="*/ 0 w 11"/>
                <a:gd name="T3" fmla="*/ 0 h 15"/>
                <a:gd name="T4" fmla="*/ 11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1" y="15"/>
                  </a:moveTo>
                  <a:cubicBezTo>
                    <a:pt x="8" y="9"/>
                    <a:pt x="4" y="4"/>
                    <a:pt x="0" y="0"/>
                  </a:cubicBezTo>
                  <a:cubicBezTo>
                    <a:pt x="0" y="4"/>
                    <a:pt x="4" y="12"/>
                    <a:pt x="11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2506" y="978"/>
              <a:ext cx="90" cy="100"/>
            </a:xfrm>
            <a:custGeom>
              <a:avLst/>
              <a:gdLst>
                <a:gd name="T0" fmla="*/ 9 w 51"/>
                <a:gd name="T1" fmla="*/ 51 h 56"/>
                <a:gd name="T2" fmla="*/ 39 w 51"/>
                <a:gd name="T3" fmla="*/ 38 h 56"/>
                <a:gd name="T4" fmla="*/ 34 w 51"/>
                <a:gd name="T5" fmla="*/ 2 h 56"/>
                <a:gd name="T6" fmla="*/ 9 w 51"/>
                <a:gd name="T7" fmla="*/ 17 h 56"/>
                <a:gd name="T8" fmla="*/ 10 w 51"/>
                <a:gd name="T9" fmla="*/ 32 h 56"/>
                <a:gd name="T10" fmla="*/ 9 w 51"/>
                <a:gd name="T11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6">
                  <a:moveTo>
                    <a:pt x="9" y="51"/>
                  </a:moveTo>
                  <a:cubicBezTo>
                    <a:pt x="14" y="56"/>
                    <a:pt x="39" y="42"/>
                    <a:pt x="39" y="38"/>
                  </a:cubicBezTo>
                  <a:cubicBezTo>
                    <a:pt x="39" y="26"/>
                    <a:pt x="51" y="5"/>
                    <a:pt x="34" y="2"/>
                  </a:cubicBezTo>
                  <a:cubicBezTo>
                    <a:pt x="22" y="0"/>
                    <a:pt x="17" y="13"/>
                    <a:pt x="9" y="17"/>
                  </a:cubicBezTo>
                  <a:cubicBezTo>
                    <a:pt x="7" y="24"/>
                    <a:pt x="14" y="26"/>
                    <a:pt x="10" y="32"/>
                  </a:cubicBezTo>
                  <a:cubicBezTo>
                    <a:pt x="4" y="41"/>
                    <a:pt x="0" y="44"/>
                    <a:pt x="9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2559" y="904"/>
              <a:ext cx="18" cy="14"/>
            </a:xfrm>
            <a:custGeom>
              <a:avLst/>
              <a:gdLst>
                <a:gd name="T0" fmla="*/ 10 w 10"/>
                <a:gd name="T1" fmla="*/ 0 h 8"/>
                <a:gd name="T2" fmla="*/ 3 w 10"/>
                <a:gd name="T3" fmla="*/ 8 h 8"/>
                <a:gd name="T4" fmla="*/ 10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0" y="1"/>
                    <a:pt x="5" y="5"/>
                    <a:pt x="3" y="8"/>
                  </a:cubicBezTo>
                  <a:cubicBezTo>
                    <a:pt x="5" y="5"/>
                    <a:pt x="8" y="3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2570" y="883"/>
              <a:ext cx="150" cy="223"/>
            </a:xfrm>
            <a:custGeom>
              <a:avLst/>
              <a:gdLst>
                <a:gd name="T0" fmla="*/ 6 w 85"/>
                <a:gd name="T1" fmla="*/ 37 h 126"/>
                <a:gd name="T2" fmla="*/ 12 w 85"/>
                <a:gd name="T3" fmla="*/ 51 h 126"/>
                <a:gd name="T4" fmla="*/ 12 w 85"/>
                <a:gd name="T5" fmla="*/ 46 h 126"/>
                <a:gd name="T6" fmla="*/ 31 w 85"/>
                <a:gd name="T7" fmla="*/ 63 h 126"/>
                <a:gd name="T8" fmla="*/ 22 w 85"/>
                <a:gd name="T9" fmla="*/ 83 h 126"/>
                <a:gd name="T10" fmla="*/ 15 w 85"/>
                <a:gd name="T11" fmla="*/ 104 h 126"/>
                <a:gd name="T12" fmla="*/ 36 w 85"/>
                <a:gd name="T13" fmla="*/ 105 h 126"/>
                <a:gd name="T14" fmla="*/ 13 w 85"/>
                <a:gd name="T15" fmla="*/ 126 h 126"/>
                <a:gd name="T16" fmla="*/ 41 w 85"/>
                <a:gd name="T17" fmla="*/ 119 h 126"/>
                <a:gd name="T18" fmla="*/ 78 w 85"/>
                <a:gd name="T19" fmla="*/ 109 h 126"/>
                <a:gd name="T20" fmla="*/ 71 w 85"/>
                <a:gd name="T21" fmla="*/ 108 h 126"/>
                <a:gd name="T22" fmla="*/ 70 w 85"/>
                <a:gd name="T23" fmla="*/ 89 h 126"/>
                <a:gd name="T24" fmla="*/ 68 w 85"/>
                <a:gd name="T25" fmla="*/ 90 h 126"/>
                <a:gd name="T26" fmla="*/ 34 w 85"/>
                <a:gd name="T27" fmla="*/ 47 h 126"/>
                <a:gd name="T28" fmla="*/ 46 w 85"/>
                <a:gd name="T29" fmla="*/ 23 h 126"/>
                <a:gd name="T30" fmla="*/ 33 w 85"/>
                <a:gd name="T31" fmla="*/ 11 h 126"/>
                <a:gd name="T32" fmla="*/ 8 w 85"/>
                <a:gd name="T33" fmla="*/ 27 h 126"/>
                <a:gd name="T34" fmla="*/ 0 w 85"/>
                <a:gd name="T35" fmla="*/ 23 h 126"/>
                <a:gd name="T36" fmla="*/ 6 w 85"/>
                <a:gd name="T37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26">
                  <a:moveTo>
                    <a:pt x="6" y="37"/>
                  </a:moveTo>
                  <a:cubicBezTo>
                    <a:pt x="10" y="42"/>
                    <a:pt x="12" y="47"/>
                    <a:pt x="12" y="51"/>
                  </a:cubicBezTo>
                  <a:cubicBezTo>
                    <a:pt x="12" y="49"/>
                    <a:pt x="12" y="48"/>
                    <a:pt x="12" y="46"/>
                  </a:cubicBezTo>
                  <a:cubicBezTo>
                    <a:pt x="26" y="50"/>
                    <a:pt x="7" y="70"/>
                    <a:pt x="31" y="63"/>
                  </a:cubicBezTo>
                  <a:cubicBezTo>
                    <a:pt x="36" y="69"/>
                    <a:pt x="41" y="83"/>
                    <a:pt x="22" y="83"/>
                  </a:cubicBezTo>
                  <a:cubicBezTo>
                    <a:pt x="26" y="92"/>
                    <a:pt x="23" y="99"/>
                    <a:pt x="15" y="104"/>
                  </a:cubicBezTo>
                  <a:cubicBezTo>
                    <a:pt x="21" y="106"/>
                    <a:pt x="28" y="107"/>
                    <a:pt x="36" y="105"/>
                  </a:cubicBezTo>
                  <a:cubicBezTo>
                    <a:pt x="30" y="109"/>
                    <a:pt x="17" y="116"/>
                    <a:pt x="13" y="126"/>
                  </a:cubicBezTo>
                  <a:cubicBezTo>
                    <a:pt x="24" y="125"/>
                    <a:pt x="30" y="121"/>
                    <a:pt x="41" y="119"/>
                  </a:cubicBezTo>
                  <a:cubicBezTo>
                    <a:pt x="52" y="118"/>
                    <a:pt x="73" y="119"/>
                    <a:pt x="78" y="109"/>
                  </a:cubicBezTo>
                  <a:cubicBezTo>
                    <a:pt x="76" y="109"/>
                    <a:pt x="73" y="108"/>
                    <a:pt x="71" y="108"/>
                  </a:cubicBezTo>
                  <a:cubicBezTo>
                    <a:pt x="82" y="101"/>
                    <a:pt x="85" y="88"/>
                    <a:pt x="70" y="89"/>
                  </a:cubicBezTo>
                  <a:cubicBezTo>
                    <a:pt x="72" y="85"/>
                    <a:pt x="70" y="88"/>
                    <a:pt x="68" y="90"/>
                  </a:cubicBezTo>
                  <a:cubicBezTo>
                    <a:pt x="70" y="77"/>
                    <a:pt x="47" y="45"/>
                    <a:pt x="34" y="47"/>
                  </a:cubicBezTo>
                  <a:cubicBezTo>
                    <a:pt x="40" y="40"/>
                    <a:pt x="43" y="32"/>
                    <a:pt x="46" y="23"/>
                  </a:cubicBezTo>
                  <a:cubicBezTo>
                    <a:pt x="34" y="23"/>
                    <a:pt x="14" y="25"/>
                    <a:pt x="33" y="11"/>
                  </a:cubicBezTo>
                  <a:cubicBezTo>
                    <a:pt x="20" y="0"/>
                    <a:pt x="10" y="18"/>
                    <a:pt x="8" y="27"/>
                  </a:cubicBezTo>
                  <a:cubicBezTo>
                    <a:pt x="5" y="24"/>
                    <a:pt x="4" y="25"/>
                    <a:pt x="0" y="23"/>
                  </a:cubicBezTo>
                  <a:cubicBezTo>
                    <a:pt x="8" y="30"/>
                    <a:pt x="8" y="29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2596" y="1005"/>
              <a:ext cx="13" cy="9"/>
            </a:xfrm>
            <a:custGeom>
              <a:avLst/>
              <a:gdLst>
                <a:gd name="T0" fmla="*/ 6 w 7"/>
                <a:gd name="T1" fmla="*/ 4 h 5"/>
                <a:gd name="T2" fmla="*/ 5 w 7"/>
                <a:gd name="T3" fmla="*/ 0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7" y="2"/>
                    <a:pt x="5" y="0"/>
                    <a:pt x="5" y="0"/>
                  </a:cubicBezTo>
                  <a:cubicBezTo>
                    <a:pt x="5" y="3"/>
                    <a:pt x="0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2270" y="680"/>
              <a:ext cx="177" cy="98"/>
            </a:xfrm>
            <a:custGeom>
              <a:avLst/>
              <a:gdLst>
                <a:gd name="T0" fmla="*/ 100 w 100"/>
                <a:gd name="T1" fmla="*/ 25 h 55"/>
                <a:gd name="T2" fmla="*/ 90 w 100"/>
                <a:gd name="T3" fmla="*/ 4 h 55"/>
                <a:gd name="T4" fmla="*/ 47 w 100"/>
                <a:gd name="T5" fmla="*/ 10 h 55"/>
                <a:gd name="T6" fmla="*/ 30 w 100"/>
                <a:gd name="T7" fmla="*/ 6 h 55"/>
                <a:gd name="T8" fmla="*/ 16 w 100"/>
                <a:gd name="T9" fmla="*/ 1 h 55"/>
                <a:gd name="T10" fmla="*/ 0 w 100"/>
                <a:gd name="T11" fmla="*/ 7 h 55"/>
                <a:gd name="T12" fmla="*/ 19 w 100"/>
                <a:gd name="T13" fmla="*/ 17 h 55"/>
                <a:gd name="T14" fmla="*/ 1 w 100"/>
                <a:gd name="T15" fmla="*/ 20 h 55"/>
                <a:gd name="T16" fmla="*/ 16 w 100"/>
                <a:gd name="T17" fmla="*/ 22 h 55"/>
                <a:gd name="T18" fmla="*/ 11 w 100"/>
                <a:gd name="T19" fmla="*/ 34 h 55"/>
                <a:gd name="T20" fmla="*/ 100 w 100"/>
                <a:gd name="T21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55">
                  <a:moveTo>
                    <a:pt x="100" y="25"/>
                  </a:moveTo>
                  <a:cubicBezTo>
                    <a:pt x="96" y="18"/>
                    <a:pt x="88" y="11"/>
                    <a:pt x="90" y="4"/>
                  </a:cubicBezTo>
                  <a:cubicBezTo>
                    <a:pt x="78" y="2"/>
                    <a:pt x="55" y="3"/>
                    <a:pt x="47" y="10"/>
                  </a:cubicBezTo>
                  <a:cubicBezTo>
                    <a:pt x="40" y="8"/>
                    <a:pt x="36" y="9"/>
                    <a:pt x="30" y="6"/>
                  </a:cubicBezTo>
                  <a:cubicBezTo>
                    <a:pt x="23" y="23"/>
                    <a:pt x="22" y="2"/>
                    <a:pt x="16" y="1"/>
                  </a:cubicBezTo>
                  <a:cubicBezTo>
                    <a:pt x="13" y="0"/>
                    <a:pt x="2" y="6"/>
                    <a:pt x="0" y="7"/>
                  </a:cubicBezTo>
                  <a:cubicBezTo>
                    <a:pt x="6" y="11"/>
                    <a:pt x="14" y="14"/>
                    <a:pt x="19" y="17"/>
                  </a:cubicBezTo>
                  <a:cubicBezTo>
                    <a:pt x="13" y="18"/>
                    <a:pt x="7" y="21"/>
                    <a:pt x="1" y="20"/>
                  </a:cubicBezTo>
                  <a:cubicBezTo>
                    <a:pt x="6" y="20"/>
                    <a:pt x="11" y="22"/>
                    <a:pt x="16" y="22"/>
                  </a:cubicBezTo>
                  <a:cubicBezTo>
                    <a:pt x="13" y="26"/>
                    <a:pt x="15" y="30"/>
                    <a:pt x="11" y="34"/>
                  </a:cubicBezTo>
                  <a:cubicBezTo>
                    <a:pt x="43" y="43"/>
                    <a:pt x="73" y="55"/>
                    <a:pt x="100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1210" y="1623"/>
              <a:ext cx="182" cy="101"/>
            </a:xfrm>
            <a:custGeom>
              <a:avLst/>
              <a:gdLst>
                <a:gd name="T0" fmla="*/ 103 w 103"/>
                <a:gd name="T1" fmla="*/ 50 h 57"/>
                <a:gd name="T2" fmla="*/ 0 w 103"/>
                <a:gd name="T3" fmla="*/ 34 h 57"/>
                <a:gd name="T4" fmla="*/ 73 w 103"/>
                <a:gd name="T5" fmla="*/ 46 h 57"/>
                <a:gd name="T6" fmla="*/ 69 w 103"/>
                <a:gd name="T7" fmla="*/ 52 h 57"/>
                <a:gd name="T8" fmla="*/ 103 w 103"/>
                <a:gd name="T9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57">
                  <a:moveTo>
                    <a:pt x="103" y="50"/>
                  </a:moveTo>
                  <a:cubicBezTo>
                    <a:pt x="84" y="34"/>
                    <a:pt x="19" y="0"/>
                    <a:pt x="0" y="34"/>
                  </a:cubicBezTo>
                  <a:cubicBezTo>
                    <a:pt x="26" y="23"/>
                    <a:pt x="48" y="31"/>
                    <a:pt x="73" y="46"/>
                  </a:cubicBezTo>
                  <a:cubicBezTo>
                    <a:pt x="71" y="48"/>
                    <a:pt x="70" y="50"/>
                    <a:pt x="69" y="52"/>
                  </a:cubicBezTo>
                  <a:cubicBezTo>
                    <a:pt x="81" y="53"/>
                    <a:pt x="92" y="57"/>
                    <a:pt x="103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1235" y="1679"/>
              <a:ext cx="8" cy="11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6 h 6"/>
                <a:gd name="T4" fmla="*/ 5 w 5"/>
                <a:gd name="T5" fmla="*/ 0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3" y="6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5" y="1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327" y="1742"/>
              <a:ext cx="25" cy="14"/>
            </a:xfrm>
            <a:custGeom>
              <a:avLst/>
              <a:gdLst>
                <a:gd name="T0" fmla="*/ 13 w 14"/>
                <a:gd name="T1" fmla="*/ 2 h 8"/>
                <a:gd name="T2" fmla="*/ 0 w 14"/>
                <a:gd name="T3" fmla="*/ 2 h 8"/>
                <a:gd name="T4" fmla="*/ 13 w 14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3" y="2"/>
                  </a:moveTo>
                  <a:cubicBezTo>
                    <a:pt x="11" y="1"/>
                    <a:pt x="4" y="0"/>
                    <a:pt x="0" y="2"/>
                  </a:cubicBezTo>
                  <a:cubicBezTo>
                    <a:pt x="7" y="8"/>
                    <a:pt x="14" y="8"/>
                    <a:pt x="1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518" y="1738"/>
              <a:ext cx="25" cy="14"/>
            </a:xfrm>
            <a:custGeom>
              <a:avLst/>
              <a:gdLst>
                <a:gd name="T0" fmla="*/ 0 w 14"/>
                <a:gd name="T1" fmla="*/ 3 h 8"/>
                <a:gd name="T2" fmla="*/ 14 w 14"/>
                <a:gd name="T3" fmla="*/ 5 h 8"/>
                <a:gd name="T4" fmla="*/ 0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6" y="8"/>
                    <a:pt x="9" y="5"/>
                    <a:pt x="14" y="5"/>
                  </a:cubicBezTo>
                  <a:cubicBezTo>
                    <a:pt x="8" y="3"/>
                    <a:pt x="6" y="0"/>
                    <a:pt x="0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1392" y="1715"/>
              <a:ext cx="105" cy="43"/>
            </a:xfrm>
            <a:custGeom>
              <a:avLst/>
              <a:gdLst>
                <a:gd name="T0" fmla="*/ 4 w 59"/>
                <a:gd name="T1" fmla="*/ 20 h 24"/>
                <a:gd name="T2" fmla="*/ 28 w 59"/>
                <a:gd name="T3" fmla="*/ 23 h 24"/>
                <a:gd name="T4" fmla="*/ 59 w 59"/>
                <a:gd name="T5" fmla="*/ 16 h 24"/>
                <a:gd name="T6" fmla="*/ 49 w 59"/>
                <a:gd name="T7" fmla="*/ 8 h 24"/>
                <a:gd name="T8" fmla="*/ 51 w 59"/>
                <a:gd name="T9" fmla="*/ 10 h 24"/>
                <a:gd name="T10" fmla="*/ 10 w 59"/>
                <a:gd name="T11" fmla="*/ 2 h 24"/>
                <a:gd name="T12" fmla="*/ 17 w 59"/>
                <a:gd name="T13" fmla="*/ 13 h 24"/>
                <a:gd name="T14" fmla="*/ 0 w 59"/>
                <a:gd name="T15" fmla="*/ 15 h 24"/>
                <a:gd name="T16" fmla="*/ 4 w 59"/>
                <a:gd name="T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4">
                  <a:moveTo>
                    <a:pt x="4" y="20"/>
                  </a:moveTo>
                  <a:cubicBezTo>
                    <a:pt x="12" y="13"/>
                    <a:pt x="21" y="24"/>
                    <a:pt x="28" y="23"/>
                  </a:cubicBezTo>
                  <a:cubicBezTo>
                    <a:pt x="38" y="23"/>
                    <a:pt x="46" y="15"/>
                    <a:pt x="59" y="16"/>
                  </a:cubicBezTo>
                  <a:cubicBezTo>
                    <a:pt x="56" y="13"/>
                    <a:pt x="53" y="10"/>
                    <a:pt x="49" y="8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39" y="0"/>
                    <a:pt x="23" y="0"/>
                    <a:pt x="10" y="2"/>
                  </a:cubicBezTo>
                  <a:cubicBezTo>
                    <a:pt x="15" y="6"/>
                    <a:pt x="14" y="9"/>
                    <a:pt x="17" y="13"/>
                  </a:cubicBezTo>
                  <a:cubicBezTo>
                    <a:pt x="12" y="13"/>
                    <a:pt x="5" y="15"/>
                    <a:pt x="0" y="15"/>
                  </a:cubicBezTo>
                  <a:cubicBezTo>
                    <a:pt x="2" y="17"/>
                    <a:pt x="3" y="19"/>
                    <a:pt x="4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614" y="1878"/>
              <a:ext cx="12" cy="16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4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4" y="9"/>
                    <a:pt x="4" y="6"/>
                    <a:pt x="7" y="4"/>
                  </a:cubicBezTo>
                  <a:cubicBezTo>
                    <a:pt x="6" y="4"/>
                    <a:pt x="3" y="0"/>
                    <a:pt x="0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1655" y="3065"/>
              <a:ext cx="28" cy="22"/>
            </a:xfrm>
            <a:custGeom>
              <a:avLst/>
              <a:gdLst>
                <a:gd name="T0" fmla="*/ 4 w 16"/>
                <a:gd name="T1" fmla="*/ 4 h 12"/>
                <a:gd name="T2" fmla="*/ 1 w 16"/>
                <a:gd name="T3" fmla="*/ 12 h 12"/>
                <a:gd name="T4" fmla="*/ 16 w 16"/>
                <a:gd name="T5" fmla="*/ 1 h 12"/>
                <a:gd name="T6" fmla="*/ 4 w 16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4" y="4"/>
                  </a:moveTo>
                  <a:cubicBezTo>
                    <a:pt x="2" y="7"/>
                    <a:pt x="0" y="8"/>
                    <a:pt x="1" y="12"/>
                  </a:cubicBezTo>
                  <a:cubicBezTo>
                    <a:pt x="7" y="10"/>
                    <a:pt x="14" y="6"/>
                    <a:pt x="16" y="1"/>
                  </a:cubicBezTo>
                  <a:cubicBezTo>
                    <a:pt x="11" y="0"/>
                    <a:pt x="9" y="2"/>
                    <a:pt x="4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1634" y="3060"/>
              <a:ext cx="26" cy="25"/>
            </a:xfrm>
            <a:custGeom>
              <a:avLst/>
              <a:gdLst>
                <a:gd name="T0" fmla="*/ 6 w 15"/>
                <a:gd name="T1" fmla="*/ 6 h 14"/>
                <a:gd name="T2" fmla="*/ 2 w 15"/>
                <a:gd name="T3" fmla="*/ 14 h 14"/>
                <a:gd name="T4" fmla="*/ 15 w 15"/>
                <a:gd name="T5" fmla="*/ 2 h 14"/>
                <a:gd name="T6" fmla="*/ 6 w 15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6" y="6"/>
                  </a:moveTo>
                  <a:cubicBezTo>
                    <a:pt x="3" y="10"/>
                    <a:pt x="0" y="10"/>
                    <a:pt x="2" y="14"/>
                  </a:cubicBezTo>
                  <a:cubicBezTo>
                    <a:pt x="8" y="11"/>
                    <a:pt x="13" y="7"/>
                    <a:pt x="15" y="2"/>
                  </a:cubicBezTo>
                  <a:cubicBezTo>
                    <a:pt x="3" y="0"/>
                    <a:pt x="7" y="4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1321" y="1619"/>
              <a:ext cx="11" cy="14"/>
            </a:xfrm>
            <a:custGeom>
              <a:avLst/>
              <a:gdLst>
                <a:gd name="T0" fmla="*/ 3 w 6"/>
                <a:gd name="T1" fmla="*/ 8 h 8"/>
                <a:gd name="T2" fmla="*/ 1 w 6"/>
                <a:gd name="T3" fmla="*/ 2 h 8"/>
                <a:gd name="T4" fmla="*/ 3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6" y="5"/>
                    <a:pt x="2" y="5"/>
                    <a:pt x="1" y="2"/>
                  </a:cubicBezTo>
                  <a:cubicBezTo>
                    <a:pt x="0" y="0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1311" y="1585"/>
              <a:ext cx="16" cy="7"/>
            </a:xfrm>
            <a:custGeom>
              <a:avLst/>
              <a:gdLst>
                <a:gd name="T0" fmla="*/ 0 w 9"/>
                <a:gd name="T1" fmla="*/ 4 h 4"/>
                <a:gd name="T2" fmla="*/ 9 w 9"/>
                <a:gd name="T3" fmla="*/ 4 h 4"/>
                <a:gd name="T4" fmla="*/ 0 w 9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3" y="4"/>
                    <a:pt x="6" y="4"/>
                    <a:pt x="9" y="4"/>
                  </a:cubicBezTo>
                  <a:cubicBezTo>
                    <a:pt x="5" y="0"/>
                    <a:pt x="5" y="3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1401" y="1701"/>
              <a:ext cx="13" cy="10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3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1" y="3"/>
                    <a:pt x="4" y="6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286" y="922"/>
              <a:ext cx="51" cy="55"/>
            </a:xfrm>
            <a:custGeom>
              <a:avLst/>
              <a:gdLst>
                <a:gd name="T0" fmla="*/ 24 w 29"/>
                <a:gd name="T1" fmla="*/ 3 h 31"/>
                <a:gd name="T2" fmla="*/ 27 w 29"/>
                <a:gd name="T3" fmla="*/ 31 h 31"/>
                <a:gd name="T4" fmla="*/ 24 w 29"/>
                <a:gd name="T5" fmla="*/ 18 h 31"/>
                <a:gd name="T6" fmla="*/ 24 w 29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1">
                  <a:moveTo>
                    <a:pt x="24" y="3"/>
                  </a:moveTo>
                  <a:cubicBezTo>
                    <a:pt x="0" y="0"/>
                    <a:pt x="24" y="22"/>
                    <a:pt x="27" y="31"/>
                  </a:cubicBezTo>
                  <a:cubicBezTo>
                    <a:pt x="29" y="23"/>
                    <a:pt x="26" y="21"/>
                    <a:pt x="24" y="18"/>
                  </a:cubicBezTo>
                  <a:cubicBezTo>
                    <a:pt x="25" y="14"/>
                    <a:pt x="23" y="8"/>
                    <a:pt x="24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548" y="434"/>
              <a:ext cx="376" cy="209"/>
            </a:xfrm>
            <a:custGeom>
              <a:avLst/>
              <a:gdLst>
                <a:gd name="T0" fmla="*/ 212 w 212"/>
                <a:gd name="T1" fmla="*/ 92 h 118"/>
                <a:gd name="T2" fmla="*/ 171 w 212"/>
                <a:gd name="T3" fmla="*/ 54 h 118"/>
                <a:gd name="T4" fmla="*/ 155 w 212"/>
                <a:gd name="T5" fmla="*/ 24 h 118"/>
                <a:gd name="T6" fmla="*/ 137 w 212"/>
                <a:gd name="T7" fmla="*/ 33 h 118"/>
                <a:gd name="T8" fmla="*/ 145 w 212"/>
                <a:gd name="T9" fmla="*/ 57 h 118"/>
                <a:gd name="T10" fmla="*/ 116 w 212"/>
                <a:gd name="T11" fmla="*/ 38 h 118"/>
                <a:gd name="T12" fmla="*/ 117 w 212"/>
                <a:gd name="T13" fmla="*/ 44 h 118"/>
                <a:gd name="T14" fmla="*/ 81 w 212"/>
                <a:gd name="T15" fmla="*/ 42 h 118"/>
                <a:gd name="T16" fmla="*/ 50 w 212"/>
                <a:gd name="T17" fmla="*/ 67 h 118"/>
                <a:gd name="T18" fmla="*/ 40 w 212"/>
                <a:gd name="T19" fmla="*/ 74 h 118"/>
                <a:gd name="T20" fmla="*/ 93 w 212"/>
                <a:gd name="T21" fmla="*/ 84 h 118"/>
                <a:gd name="T22" fmla="*/ 48 w 212"/>
                <a:gd name="T23" fmla="*/ 92 h 118"/>
                <a:gd name="T24" fmla="*/ 86 w 212"/>
                <a:gd name="T25" fmla="*/ 110 h 118"/>
                <a:gd name="T26" fmla="*/ 124 w 212"/>
                <a:gd name="T27" fmla="*/ 113 h 118"/>
                <a:gd name="T28" fmla="*/ 164 w 212"/>
                <a:gd name="T29" fmla="*/ 104 h 118"/>
                <a:gd name="T30" fmla="*/ 202 w 212"/>
                <a:gd name="T31" fmla="*/ 106 h 118"/>
                <a:gd name="T32" fmla="*/ 194 w 212"/>
                <a:gd name="T33" fmla="*/ 98 h 118"/>
                <a:gd name="T34" fmla="*/ 198 w 212"/>
                <a:gd name="T35" fmla="*/ 95 h 118"/>
                <a:gd name="T36" fmla="*/ 212 w 212"/>
                <a:gd name="T37" fmla="*/ 9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18">
                  <a:moveTo>
                    <a:pt x="212" y="92"/>
                  </a:moveTo>
                  <a:cubicBezTo>
                    <a:pt x="191" y="80"/>
                    <a:pt x="182" y="76"/>
                    <a:pt x="171" y="54"/>
                  </a:cubicBezTo>
                  <a:cubicBezTo>
                    <a:pt x="165" y="41"/>
                    <a:pt x="183" y="10"/>
                    <a:pt x="155" y="24"/>
                  </a:cubicBezTo>
                  <a:cubicBezTo>
                    <a:pt x="153" y="25"/>
                    <a:pt x="138" y="30"/>
                    <a:pt x="137" y="33"/>
                  </a:cubicBezTo>
                  <a:cubicBezTo>
                    <a:pt x="135" y="40"/>
                    <a:pt x="147" y="52"/>
                    <a:pt x="145" y="57"/>
                  </a:cubicBezTo>
                  <a:cubicBezTo>
                    <a:pt x="143" y="61"/>
                    <a:pt x="127" y="36"/>
                    <a:pt x="116" y="38"/>
                  </a:cubicBezTo>
                  <a:cubicBezTo>
                    <a:pt x="116" y="40"/>
                    <a:pt x="117" y="42"/>
                    <a:pt x="117" y="44"/>
                  </a:cubicBezTo>
                  <a:cubicBezTo>
                    <a:pt x="102" y="51"/>
                    <a:pt x="97" y="26"/>
                    <a:pt x="81" y="42"/>
                  </a:cubicBezTo>
                  <a:cubicBezTo>
                    <a:pt x="77" y="0"/>
                    <a:pt x="0" y="74"/>
                    <a:pt x="50" y="67"/>
                  </a:cubicBezTo>
                  <a:cubicBezTo>
                    <a:pt x="45" y="68"/>
                    <a:pt x="44" y="71"/>
                    <a:pt x="40" y="74"/>
                  </a:cubicBezTo>
                  <a:cubicBezTo>
                    <a:pt x="52" y="88"/>
                    <a:pt x="77" y="76"/>
                    <a:pt x="93" y="84"/>
                  </a:cubicBezTo>
                  <a:cubicBezTo>
                    <a:pt x="78" y="84"/>
                    <a:pt x="61" y="83"/>
                    <a:pt x="48" y="92"/>
                  </a:cubicBezTo>
                  <a:cubicBezTo>
                    <a:pt x="58" y="108"/>
                    <a:pt x="77" y="98"/>
                    <a:pt x="86" y="110"/>
                  </a:cubicBezTo>
                  <a:cubicBezTo>
                    <a:pt x="92" y="118"/>
                    <a:pt x="116" y="117"/>
                    <a:pt x="124" y="113"/>
                  </a:cubicBezTo>
                  <a:cubicBezTo>
                    <a:pt x="137" y="108"/>
                    <a:pt x="152" y="103"/>
                    <a:pt x="164" y="104"/>
                  </a:cubicBezTo>
                  <a:cubicBezTo>
                    <a:pt x="179" y="106"/>
                    <a:pt x="187" y="118"/>
                    <a:pt x="202" y="106"/>
                  </a:cubicBezTo>
                  <a:cubicBezTo>
                    <a:pt x="199" y="103"/>
                    <a:pt x="198" y="100"/>
                    <a:pt x="194" y="98"/>
                  </a:cubicBezTo>
                  <a:cubicBezTo>
                    <a:pt x="196" y="97"/>
                    <a:pt x="197" y="96"/>
                    <a:pt x="198" y="95"/>
                  </a:cubicBezTo>
                  <a:cubicBezTo>
                    <a:pt x="204" y="95"/>
                    <a:pt x="208" y="95"/>
                    <a:pt x="212" y="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488" y="441"/>
              <a:ext cx="177" cy="131"/>
            </a:xfrm>
            <a:custGeom>
              <a:avLst/>
              <a:gdLst>
                <a:gd name="T0" fmla="*/ 20 w 100"/>
                <a:gd name="T1" fmla="*/ 64 h 74"/>
                <a:gd name="T2" fmla="*/ 58 w 100"/>
                <a:gd name="T3" fmla="*/ 44 h 74"/>
                <a:gd name="T4" fmla="*/ 100 w 100"/>
                <a:gd name="T5" fmla="*/ 23 h 74"/>
                <a:gd name="T6" fmla="*/ 10 w 100"/>
                <a:gd name="T7" fmla="*/ 4 h 74"/>
                <a:gd name="T8" fmla="*/ 2 w 100"/>
                <a:gd name="T9" fmla="*/ 41 h 74"/>
                <a:gd name="T10" fmla="*/ 20 w 100"/>
                <a:gd name="T11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4">
                  <a:moveTo>
                    <a:pt x="20" y="64"/>
                  </a:moveTo>
                  <a:cubicBezTo>
                    <a:pt x="36" y="74"/>
                    <a:pt x="50" y="55"/>
                    <a:pt x="58" y="44"/>
                  </a:cubicBezTo>
                  <a:cubicBezTo>
                    <a:pt x="70" y="30"/>
                    <a:pt x="85" y="31"/>
                    <a:pt x="100" y="23"/>
                  </a:cubicBezTo>
                  <a:cubicBezTo>
                    <a:pt x="88" y="1"/>
                    <a:pt x="32" y="0"/>
                    <a:pt x="10" y="4"/>
                  </a:cubicBezTo>
                  <a:cubicBezTo>
                    <a:pt x="24" y="23"/>
                    <a:pt x="3" y="26"/>
                    <a:pt x="2" y="41"/>
                  </a:cubicBezTo>
                  <a:cubicBezTo>
                    <a:pt x="0" y="58"/>
                    <a:pt x="10" y="50"/>
                    <a:pt x="20" y="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610" y="350"/>
              <a:ext cx="249" cy="108"/>
            </a:xfrm>
            <a:custGeom>
              <a:avLst/>
              <a:gdLst>
                <a:gd name="T0" fmla="*/ 22 w 140"/>
                <a:gd name="T1" fmla="*/ 21 h 61"/>
                <a:gd name="T2" fmla="*/ 29 w 140"/>
                <a:gd name="T3" fmla="*/ 23 h 61"/>
                <a:gd name="T4" fmla="*/ 18 w 140"/>
                <a:gd name="T5" fmla="*/ 22 h 61"/>
                <a:gd name="T6" fmla="*/ 22 w 140"/>
                <a:gd name="T7" fmla="*/ 28 h 61"/>
                <a:gd name="T8" fmla="*/ 45 w 140"/>
                <a:gd name="T9" fmla="*/ 38 h 61"/>
                <a:gd name="T10" fmla="*/ 51 w 140"/>
                <a:gd name="T11" fmla="*/ 46 h 61"/>
                <a:gd name="T12" fmla="*/ 42 w 140"/>
                <a:gd name="T13" fmla="*/ 50 h 61"/>
                <a:gd name="T14" fmla="*/ 51 w 140"/>
                <a:gd name="T15" fmla="*/ 55 h 61"/>
                <a:gd name="T16" fmla="*/ 127 w 140"/>
                <a:gd name="T17" fmla="*/ 38 h 61"/>
                <a:gd name="T18" fmla="*/ 103 w 140"/>
                <a:gd name="T19" fmla="*/ 16 h 61"/>
                <a:gd name="T20" fmla="*/ 81 w 140"/>
                <a:gd name="T21" fmla="*/ 16 h 61"/>
                <a:gd name="T22" fmla="*/ 87 w 140"/>
                <a:gd name="T23" fmla="*/ 26 h 61"/>
                <a:gd name="T24" fmla="*/ 93 w 140"/>
                <a:gd name="T25" fmla="*/ 28 h 61"/>
                <a:gd name="T26" fmla="*/ 28 w 140"/>
                <a:gd name="T27" fmla="*/ 14 h 61"/>
                <a:gd name="T28" fmla="*/ 38 w 140"/>
                <a:gd name="T29" fmla="*/ 18 h 61"/>
                <a:gd name="T30" fmla="*/ 22 w 140"/>
                <a:gd name="T31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61">
                  <a:moveTo>
                    <a:pt x="22" y="21"/>
                  </a:moveTo>
                  <a:cubicBezTo>
                    <a:pt x="25" y="22"/>
                    <a:pt x="27" y="23"/>
                    <a:pt x="29" y="23"/>
                  </a:cubicBezTo>
                  <a:cubicBezTo>
                    <a:pt x="26" y="23"/>
                    <a:pt x="22" y="23"/>
                    <a:pt x="18" y="22"/>
                  </a:cubicBezTo>
                  <a:cubicBezTo>
                    <a:pt x="19" y="25"/>
                    <a:pt x="20" y="27"/>
                    <a:pt x="22" y="28"/>
                  </a:cubicBezTo>
                  <a:cubicBezTo>
                    <a:pt x="0" y="26"/>
                    <a:pt x="25" y="61"/>
                    <a:pt x="45" y="38"/>
                  </a:cubicBezTo>
                  <a:cubicBezTo>
                    <a:pt x="47" y="41"/>
                    <a:pt x="49" y="43"/>
                    <a:pt x="51" y="46"/>
                  </a:cubicBezTo>
                  <a:cubicBezTo>
                    <a:pt x="48" y="47"/>
                    <a:pt x="45" y="49"/>
                    <a:pt x="42" y="50"/>
                  </a:cubicBezTo>
                  <a:cubicBezTo>
                    <a:pt x="45" y="52"/>
                    <a:pt x="48" y="53"/>
                    <a:pt x="51" y="55"/>
                  </a:cubicBezTo>
                  <a:cubicBezTo>
                    <a:pt x="64" y="55"/>
                    <a:pt x="121" y="47"/>
                    <a:pt x="127" y="38"/>
                  </a:cubicBezTo>
                  <a:cubicBezTo>
                    <a:pt x="140" y="16"/>
                    <a:pt x="109" y="28"/>
                    <a:pt x="103" y="16"/>
                  </a:cubicBezTo>
                  <a:cubicBezTo>
                    <a:pt x="97" y="5"/>
                    <a:pt x="89" y="0"/>
                    <a:pt x="81" y="16"/>
                  </a:cubicBezTo>
                  <a:cubicBezTo>
                    <a:pt x="90" y="22"/>
                    <a:pt x="90" y="20"/>
                    <a:pt x="87" y="26"/>
                  </a:cubicBezTo>
                  <a:cubicBezTo>
                    <a:pt x="89" y="27"/>
                    <a:pt x="91" y="27"/>
                    <a:pt x="93" y="28"/>
                  </a:cubicBezTo>
                  <a:cubicBezTo>
                    <a:pt x="77" y="40"/>
                    <a:pt x="46" y="13"/>
                    <a:pt x="28" y="14"/>
                  </a:cubicBezTo>
                  <a:cubicBezTo>
                    <a:pt x="31" y="15"/>
                    <a:pt x="35" y="17"/>
                    <a:pt x="38" y="18"/>
                  </a:cubicBezTo>
                  <a:cubicBezTo>
                    <a:pt x="31" y="17"/>
                    <a:pt x="29" y="20"/>
                    <a:pt x="22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598" y="389"/>
              <a:ext cx="28" cy="23"/>
            </a:xfrm>
            <a:custGeom>
              <a:avLst/>
              <a:gdLst>
                <a:gd name="T0" fmla="*/ 5 w 16"/>
                <a:gd name="T1" fmla="*/ 13 h 13"/>
                <a:gd name="T2" fmla="*/ 16 w 16"/>
                <a:gd name="T3" fmla="*/ 0 h 13"/>
                <a:gd name="T4" fmla="*/ 0 w 16"/>
                <a:gd name="T5" fmla="*/ 8 h 13"/>
                <a:gd name="T6" fmla="*/ 5 w 1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5" y="13"/>
                  </a:moveTo>
                  <a:cubicBezTo>
                    <a:pt x="11" y="9"/>
                    <a:pt x="14" y="7"/>
                    <a:pt x="16" y="0"/>
                  </a:cubicBezTo>
                  <a:cubicBezTo>
                    <a:pt x="8" y="1"/>
                    <a:pt x="5" y="3"/>
                    <a:pt x="0" y="8"/>
                  </a:cubicBezTo>
                  <a:cubicBezTo>
                    <a:pt x="2" y="10"/>
                    <a:pt x="3" y="11"/>
                    <a:pt x="5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674" y="359"/>
              <a:ext cx="22" cy="9"/>
            </a:xfrm>
            <a:custGeom>
              <a:avLst/>
              <a:gdLst>
                <a:gd name="T0" fmla="*/ 0 w 12"/>
                <a:gd name="T1" fmla="*/ 0 h 5"/>
                <a:gd name="T2" fmla="*/ 5 w 12"/>
                <a:gd name="T3" fmla="*/ 5 h 5"/>
                <a:gd name="T4" fmla="*/ 12 w 12"/>
                <a:gd name="T5" fmla="*/ 5 h 5"/>
                <a:gd name="T6" fmla="*/ 12 w 12"/>
                <a:gd name="T7" fmla="*/ 0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  <a:cubicBezTo>
                    <a:pt x="7" y="5"/>
                    <a:pt x="10" y="5"/>
                    <a:pt x="12" y="5"/>
                  </a:cubicBezTo>
                  <a:cubicBezTo>
                    <a:pt x="12" y="3"/>
                    <a:pt x="12" y="2"/>
                    <a:pt x="12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525" y="329"/>
              <a:ext cx="133" cy="76"/>
            </a:xfrm>
            <a:custGeom>
              <a:avLst/>
              <a:gdLst>
                <a:gd name="T0" fmla="*/ 25 w 75"/>
                <a:gd name="T1" fmla="*/ 34 h 43"/>
                <a:gd name="T2" fmla="*/ 31 w 75"/>
                <a:gd name="T3" fmla="*/ 40 h 43"/>
                <a:gd name="T4" fmla="*/ 38 w 75"/>
                <a:gd name="T5" fmla="*/ 32 h 43"/>
                <a:gd name="T6" fmla="*/ 50 w 75"/>
                <a:gd name="T7" fmla="*/ 21 h 43"/>
                <a:gd name="T8" fmla="*/ 75 w 75"/>
                <a:gd name="T9" fmla="*/ 8 h 43"/>
                <a:gd name="T10" fmla="*/ 14 w 75"/>
                <a:gd name="T11" fmla="*/ 26 h 43"/>
                <a:gd name="T12" fmla="*/ 25 w 75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3">
                  <a:moveTo>
                    <a:pt x="25" y="34"/>
                  </a:moveTo>
                  <a:cubicBezTo>
                    <a:pt x="27" y="36"/>
                    <a:pt x="29" y="38"/>
                    <a:pt x="31" y="40"/>
                  </a:cubicBezTo>
                  <a:cubicBezTo>
                    <a:pt x="33" y="37"/>
                    <a:pt x="36" y="35"/>
                    <a:pt x="38" y="32"/>
                  </a:cubicBezTo>
                  <a:cubicBezTo>
                    <a:pt x="45" y="29"/>
                    <a:pt x="46" y="28"/>
                    <a:pt x="50" y="21"/>
                  </a:cubicBezTo>
                  <a:cubicBezTo>
                    <a:pt x="60" y="43"/>
                    <a:pt x="73" y="17"/>
                    <a:pt x="75" y="8"/>
                  </a:cubicBezTo>
                  <a:cubicBezTo>
                    <a:pt x="57" y="0"/>
                    <a:pt x="27" y="13"/>
                    <a:pt x="14" y="26"/>
                  </a:cubicBezTo>
                  <a:cubicBezTo>
                    <a:pt x="0" y="39"/>
                    <a:pt x="13" y="35"/>
                    <a:pt x="25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699" y="277"/>
              <a:ext cx="71" cy="34"/>
            </a:xfrm>
            <a:custGeom>
              <a:avLst/>
              <a:gdLst>
                <a:gd name="T0" fmla="*/ 16 w 40"/>
                <a:gd name="T1" fmla="*/ 18 h 19"/>
                <a:gd name="T2" fmla="*/ 40 w 40"/>
                <a:gd name="T3" fmla="*/ 14 h 19"/>
                <a:gd name="T4" fmla="*/ 0 w 40"/>
                <a:gd name="T5" fmla="*/ 18 h 19"/>
                <a:gd name="T6" fmla="*/ 16 w 40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9">
                  <a:moveTo>
                    <a:pt x="16" y="18"/>
                  </a:moveTo>
                  <a:cubicBezTo>
                    <a:pt x="24" y="19"/>
                    <a:pt x="32" y="18"/>
                    <a:pt x="40" y="14"/>
                  </a:cubicBezTo>
                  <a:cubicBezTo>
                    <a:pt x="30" y="0"/>
                    <a:pt x="10" y="8"/>
                    <a:pt x="0" y="18"/>
                  </a:cubicBezTo>
                  <a:cubicBezTo>
                    <a:pt x="7" y="14"/>
                    <a:pt x="9" y="17"/>
                    <a:pt x="16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692" y="311"/>
              <a:ext cx="71" cy="41"/>
            </a:xfrm>
            <a:custGeom>
              <a:avLst/>
              <a:gdLst>
                <a:gd name="T0" fmla="*/ 7 w 40"/>
                <a:gd name="T1" fmla="*/ 12 h 23"/>
                <a:gd name="T2" fmla="*/ 35 w 40"/>
                <a:gd name="T3" fmla="*/ 8 h 23"/>
                <a:gd name="T4" fmla="*/ 25 w 40"/>
                <a:gd name="T5" fmla="*/ 8 h 23"/>
                <a:gd name="T6" fmla="*/ 40 w 40"/>
                <a:gd name="T7" fmla="*/ 4 h 23"/>
                <a:gd name="T8" fmla="*/ 7 w 40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7" y="12"/>
                  </a:moveTo>
                  <a:cubicBezTo>
                    <a:pt x="14" y="23"/>
                    <a:pt x="30" y="18"/>
                    <a:pt x="35" y="8"/>
                  </a:cubicBezTo>
                  <a:cubicBezTo>
                    <a:pt x="31" y="8"/>
                    <a:pt x="28" y="8"/>
                    <a:pt x="25" y="8"/>
                  </a:cubicBezTo>
                  <a:cubicBezTo>
                    <a:pt x="31" y="8"/>
                    <a:pt x="34" y="6"/>
                    <a:pt x="40" y="4"/>
                  </a:cubicBezTo>
                  <a:cubicBezTo>
                    <a:pt x="33" y="0"/>
                    <a:pt x="0" y="1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673" y="315"/>
              <a:ext cx="19" cy="21"/>
            </a:xfrm>
            <a:custGeom>
              <a:avLst/>
              <a:gdLst>
                <a:gd name="T0" fmla="*/ 11 w 11"/>
                <a:gd name="T1" fmla="*/ 6 h 12"/>
                <a:gd name="T2" fmla="*/ 0 w 11"/>
                <a:gd name="T3" fmla="*/ 5 h 12"/>
                <a:gd name="T4" fmla="*/ 11 w 11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6" y="3"/>
                    <a:pt x="5" y="0"/>
                    <a:pt x="0" y="5"/>
                  </a:cubicBezTo>
                  <a:cubicBezTo>
                    <a:pt x="5" y="12"/>
                    <a:pt x="6" y="8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898" y="458"/>
              <a:ext cx="120" cy="95"/>
            </a:xfrm>
            <a:custGeom>
              <a:avLst/>
              <a:gdLst>
                <a:gd name="T0" fmla="*/ 52 w 68"/>
                <a:gd name="T1" fmla="*/ 23 h 53"/>
                <a:gd name="T2" fmla="*/ 39 w 68"/>
                <a:gd name="T3" fmla="*/ 23 h 53"/>
                <a:gd name="T4" fmla="*/ 10 w 68"/>
                <a:gd name="T5" fmla="*/ 13 h 53"/>
                <a:gd name="T6" fmla="*/ 0 w 68"/>
                <a:gd name="T7" fmla="*/ 23 h 53"/>
                <a:gd name="T8" fmla="*/ 38 w 68"/>
                <a:gd name="T9" fmla="*/ 53 h 53"/>
                <a:gd name="T10" fmla="*/ 52 w 68"/>
                <a:gd name="T11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3">
                  <a:moveTo>
                    <a:pt x="52" y="23"/>
                  </a:moveTo>
                  <a:cubicBezTo>
                    <a:pt x="47" y="23"/>
                    <a:pt x="45" y="21"/>
                    <a:pt x="39" y="23"/>
                  </a:cubicBezTo>
                  <a:cubicBezTo>
                    <a:pt x="68" y="8"/>
                    <a:pt x="24" y="0"/>
                    <a:pt x="10" y="13"/>
                  </a:cubicBezTo>
                  <a:cubicBezTo>
                    <a:pt x="30" y="15"/>
                    <a:pt x="20" y="30"/>
                    <a:pt x="0" y="23"/>
                  </a:cubicBezTo>
                  <a:cubicBezTo>
                    <a:pt x="1" y="30"/>
                    <a:pt x="30" y="53"/>
                    <a:pt x="38" y="53"/>
                  </a:cubicBezTo>
                  <a:cubicBezTo>
                    <a:pt x="60" y="53"/>
                    <a:pt x="58" y="30"/>
                    <a:pt x="52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848" y="366"/>
              <a:ext cx="147" cy="64"/>
            </a:xfrm>
            <a:custGeom>
              <a:avLst/>
              <a:gdLst>
                <a:gd name="T0" fmla="*/ 37 w 83"/>
                <a:gd name="T1" fmla="*/ 1 h 36"/>
                <a:gd name="T2" fmla="*/ 49 w 83"/>
                <a:gd name="T3" fmla="*/ 13 h 36"/>
                <a:gd name="T4" fmla="*/ 30 w 83"/>
                <a:gd name="T5" fmla="*/ 6 h 36"/>
                <a:gd name="T6" fmla="*/ 37 w 83"/>
                <a:gd name="T7" fmla="*/ 16 h 36"/>
                <a:gd name="T8" fmla="*/ 7 w 83"/>
                <a:gd name="T9" fmla="*/ 1 h 36"/>
                <a:gd name="T10" fmla="*/ 10 w 83"/>
                <a:gd name="T11" fmla="*/ 8 h 36"/>
                <a:gd name="T12" fmla="*/ 22 w 83"/>
                <a:gd name="T13" fmla="*/ 18 h 36"/>
                <a:gd name="T14" fmla="*/ 56 w 83"/>
                <a:gd name="T15" fmla="*/ 20 h 36"/>
                <a:gd name="T16" fmla="*/ 45 w 83"/>
                <a:gd name="T17" fmla="*/ 32 h 36"/>
                <a:gd name="T18" fmla="*/ 73 w 83"/>
                <a:gd name="T19" fmla="*/ 10 h 36"/>
                <a:gd name="T20" fmla="*/ 37 w 83"/>
                <a:gd name="T2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6">
                  <a:moveTo>
                    <a:pt x="37" y="1"/>
                  </a:moveTo>
                  <a:cubicBezTo>
                    <a:pt x="44" y="3"/>
                    <a:pt x="49" y="6"/>
                    <a:pt x="49" y="13"/>
                  </a:cubicBezTo>
                  <a:cubicBezTo>
                    <a:pt x="43" y="11"/>
                    <a:pt x="36" y="9"/>
                    <a:pt x="30" y="6"/>
                  </a:cubicBezTo>
                  <a:cubicBezTo>
                    <a:pt x="32" y="9"/>
                    <a:pt x="33" y="12"/>
                    <a:pt x="37" y="16"/>
                  </a:cubicBezTo>
                  <a:cubicBezTo>
                    <a:pt x="26" y="13"/>
                    <a:pt x="19" y="3"/>
                    <a:pt x="7" y="1"/>
                  </a:cubicBezTo>
                  <a:cubicBezTo>
                    <a:pt x="8" y="4"/>
                    <a:pt x="9" y="6"/>
                    <a:pt x="10" y="8"/>
                  </a:cubicBezTo>
                  <a:cubicBezTo>
                    <a:pt x="0" y="5"/>
                    <a:pt x="18" y="16"/>
                    <a:pt x="22" y="18"/>
                  </a:cubicBezTo>
                  <a:cubicBezTo>
                    <a:pt x="33" y="22"/>
                    <a:pt x="43" y="18"/>
                    <a:pt x="56" y="20"/>
                  </a:cubicBezTo>
                  <a:cubicBezTo>
                    <a:pt x="48" y="24"/>
                    <a:pt x="49" y="26"/>
                    <a:pt x="45" y="32"/>
                  </a:cubicBezTo>
                  <a:cubicBezTo>
                    <a:pt x="59" y="36"/>
                    <a:pt x="83" y="30"/>
                    <a:pt x="73" y="10"/>
                  </a:cubicBezTo>
                  <a:cubicBezTo>
                    <a:pt x="67" y="0"/>
                    <a:pt x="49" y="1"/>
                    <a:pt x="37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949" y="588"/>
              <a:ext cx="69" cy="53"/>
            </a:xfrm>
            <a:custGeom>
              <a:avLst/>
              <a:gdLst>
                <a:gd name="T0" fmla="*/ 39 w 39"/>
                <a:gd name="T1" fmla="*/ 24 h 30"/>
                <a:gd name="T2" fmla="*/ 0 w 39"/>
                <a:gd name="T3" fmla="*/ 20 h 30"/>
                <a:gd name="T4" fmla="*/ 30 w 39"/>
                <a:gd name="T5" fmla="*/ 30 h 30"/>
                <a:gd name="T6" fmla="*/ 39 w 39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0">
                  <a:moveTo>
                    <a:pt x="39" y="24"/>
                  </a:moveTo>
                  <a:cubicBezTo>
                    <a:pt x="22" y="0"/>
                    <a:pt x="18" y="14"/>
                    <a:pt x="0" y="20"/>
                  </a:cubicBezTo>
                  <a:cubicBezTo>
                    <a:pt x="10" y="24"/>
                    <a:pt x="20" y="28"/>
                    <a:pt x="30" y="30"/>
                  </a:cubicBezTo>
                  <a:cubicBezTo>
                    <a:pt x="33" y="28"/>
                    <a:pt x="36" y="26"/>
                    <a:pt x="39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1013" y="439"/>
              <a:ext cx="92" cy="92"/>
            </a:xfrm>
            <a:custGeom>
              <a:avLst/>
              <a:gdLst>
                <a:gd name="T0" fmla="*/ 1 w 52"/>
                <a:gd name="T1" fmla="*/ 18 h 52"/>
                <a:gd name="T2" fmla="*/ 6 w 52"/>
                <a:gd name="T3" fmla="*/ 51 h 52"/>
                <a:gd name="T4" fmla="*/ 16 w 52"/>
                <a:gd name="T5" fmla="*/ 40 h 52"/>
                <a:gd name="T6" fmla="*/ 52 w 52"/>
                <a:gd name="T7" fmla="*/ 18 h 52"/>
                <a:gd name="T8" fmla="*/ 1 w 52"/>
                <a:gd name="T9" fmla="*/ 1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1" y="18"/>
                  </a:moveTo>
                  <a:cubicBezTo>
                    <a:pt x="0" y="30"/>
                    <a:pt x="7" y="39"/>
                    <a:pt x="6" y="51"/>
                  </a:cubicBezTo>
                  <a:cubicBezTo>
                    <a:pt x="16" y="52"/>
                    <a:pt x="23" y="44"/>
                    <a:pt x="16" y="40"/>
                  </a:cubicBezTo>
                  <a:cubicBezTo>
                    <a:pt x="34" y="37"/>
                    <a:pt x="40" y="29"/>
                    <a:pt x="52" y="18"/>
                  </a:cubicBezTo>
                  <a:cubicBezTo>
                    <a:pt x="45" y="0"/>
                    <a:pt x="11" y="18"/>
                    <a:pt x="1" y="1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830" y="325"/>
              <a:ext cx="30" cy="29"/>
            </a:xfrm>
            <a:custGeom>
              <a:avLst/>
              <a:gdLst>
                <a:gd name="T0" fmla="*/ 17 w 17"/>
                <a:gd name="T1" fmla="*/ 10 h 16"/>
                <a:gd name="T2" fmla="*/ 0 w 17"/>
                <a:gd name="T3" fmla="*/ 0 h 16"/>
                <a:gd name="T4" fmla="*/ 17 w 17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17" y="10"/>
                  </a:moveTo>
                  <a:cubicBezTo>
                    <a:pt x="12" y="6"/>
                    <a:pt x="7" y="2"/>
                    <a:pt x="0" y="0"/>
                  </a:cubicBezTo>
                  <a:cubicBezTo>
                    <a:pt x="3" y="9"/>
                    <a:pt x="10" y="16"/>
                    <a:pt x="17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850" y="409"/>
              <a:ext cx="19" cy="19"/>
            </a:xfrm>
            <a:custGeom>
              <a:avLst/>
              <a:gdLst>
                <a:gd name="T0" fmla="*/ 9 w 11"/>
                <a:gd name="T1" fmla="*/ 0 h 11"/>
                <a:gd name="T2" fmla="*/ 0 w 11"/>
                <a:gd name="T3" fmla="*/ 9 h 11"/>
                <a:gd name="T4" fmla="*/ 9 w 1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  <a:cubicBezTo>
                    <a:pt x="11" y="11"/>
                    <a:pt x="9" y="7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839" y="261"/>
              <a:ext cx="114" cy="66"/>
            </a:xfrm>
            <a:custGeom>
              <a:avLst/>
              <a:gdLst>
                <a:gd name="T0" fmla="*/ 15 w 64"/>
                <a:gd name="T1" fmla="*/ 13 h 37"/>
                <a:gd name="T2" fmla="*/ 5 w 64"/>
                <a:gd name="T3" fmla="*/ 21 h 37"/>
                <a:gd name="T4" fmla="*/ 42 w 64"/>
                <a:gd name="T5" fmla="*/ 27 h 37"/>
                <a:gd name="T6" fmla="*/ 64 w 64"/>
                <a:gd name="T7" fmla="*/ 31 h 37"/>
                <a:gd name="T8" fmla="*/ 54 w 64"/>
                <a:gd name="T9" fmla="*/ 16 h 37"/>
                <a:gd name="T10" fmla="*/ 39 w 64"/>
                <a:gd name="T11" fmla="*/ 11 h 37"/>
                <a:gd name="T12" fmla="*/ 0 w 64"/>
                <a:gd name="T13" fmla="*/ 4 h 37"/>
                <a:gd name="T14" fmla="*/ 3 w 64"/>
                <a:gd name="T15" fmla="*/ 13 h 37"/>
                <a:gd name="T16" fmla="*/ 15 w 64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7">
                  <a:moveTo>
                    <a:pt x="15" y="13"/>
                  </a:moveTo>
                  <a:cubicBezTo>
                    <a:pt x="12" y="17"/>
                    <a:pt x="13" y="19"/>
                    <a:pt x="5" y="21"/>
                  </a:cubicBezTo>
                  <a:cubicBezTo>
                    <a:pt x="17" y="25"/>
                    <a:pt x="30" y="26"/>
                    <a:pt x="42" y="27"/>
                  </a:cubicBezTo>
                  <a:cubicBezTo>
                    <a:pt x="49" y="33"/>
                    <a:pt x="57" y="37"/>
                    <a:pt x="64" y="31"/>
                  </a:cubicBezTo>
                  <a:cubicBezTo>
                    <a:pt x="56" y="25"/>
                    <a:pt x="57" y="19"/>
                    <a:pt x="54" y="16"/>
                  </a:cubicBezTo>
                  <a:cubicBezTo>
                    <a:pt x="47" y="11"/>
                    <a:pt x="44" y="15"/>
                    <a:pt x="39" y="11"/>
                  </a:cubicBezTo>
                  <a:cubicBezTo>
                    <a:pt x="31" y="5"/>
                    <a:pt x="11" y="0"/>
                    <a:pt x="0" y="4"/>
                  </a:cubicBezTo>
                  <a:cubicBezTo>
                    <a:pt x="1" y="6"/>
                    <a:pt x="3" y="13"/>
                    <a:pt x="3" y="13"/>
                  </a:cubicBezTo>
                  <a:cubicBezTo>
                    <a:pt x="7" y="13"/>
                    <a:pt x="12" y="14"/>
                    <a:pt x="15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894" y="311"/>
              <a:ext cx="20" cy="14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6 h 8"/>
                <a:gd name="T4" fmla="*/ 0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4" y="7"/>
                    <a:pt x="8" y="7"/>
                    <a:pt x="11" y="6"/>
                  </a:cubicBezTo>
                  <a:cubicBezTo>
                    <a:pt x="4" y="0"/>
                    <a:pt x="5" y="6"/>
                    <a:pt x="0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995" y="340"/>
              <a:ext cx="300" cy="108"/>
            </a:xfrm>
            <a:custGeom>
              <a:avLst/>
              <a:gdLst>
                <a:gd name="T0" fmla="*/ 76 w 169"/>
                <a:gd name="T1" fmla="*/ 54 h 61"/>
                <a:gd name="T2" fmla="*/ 125 w 169"/>
                <a:gd name="T3" fmla="*/ 59 h 61"/>
                <a:gd name="T4" fmla="*/ 148 w 169"/>
                <a:gd name="T5" fmla="*/ 59 h 61"/>
                <a:gd name="T6" fmla="*/ 169 w 169"/>
                <a:gd name="T7" fmla="*/ 47 h 61"/>
                <a:gd name="T8" fmla="*/ 165 w 169"/>
                <a:gd name="T9" fmla="*/ 47 h 61"/>
                <a:gd name="T10" fmla="*/ 167 w 169"/>
                <a:gd name="T11" fmla="*/ 44 h 61"/>
                <a:gd name="T12" fmla="*/ 169 w 169"/>
                <a:gd name="T13" fmla="*/ 43 h 61"/>
                <a:gd name="T14" fmla="*/ 116 w 169"/>
                <a:gd name="T15" fmla="*/ 40 h 61"/>
                <a:gd name="T16" fmla="*/ 69 w 169"/>
                <a:gd name="T17" fmla="*/ 36 h 61"/>
                <a:gd name="T18" fmla="*/ 71 w 169"/>
                <a:gd name="T19" fmla="*/ 35 h 61"/>
                <a:gd name="T20" fmla="*/ 56 w 169"/>
                <a:gd name="T21" fmla="*/ 27 h 61"/>
                <a:gd name="T22" fmla="*/ 70 w 169"/>
                <a:gd name="T23" fmla="*/ 27 h 61"/>
                <a:gd name="T24" fmla="*/ 33 w 169"/>
                <a:gd name="T25" fmla="*/ 18 h 61"/>
                <a:gd name="T26" fmla="*/ 0 w 169"/>
                <a:gd name="T27" fmla="*/ 12 h 61"/>
                <a:gd name="T28" fmla="*/ 43 w 169"/>
                <a:gd name="T29" fmla="*/ 36 h 61"/>
                <a:gd name="T30" fmla="*/ 51 w 169"/>
                <a:gd name="T31" fmla="*/ 54 h 61"/>
                <a:gd name="T32" fmla="*/ 76 w 169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61">
                  <a:moveTo>
                    <a:pt x="76" y="54"/>
                  </a:moveTo>
                  <a:cubicBezTo>
                    <a:pt x="90" y="55"/>
                    <a:pt x="107" y="59"/>
                    <a:pt x="125" y="59"/>
                  </a:cubicBezTo>
                  <a:cubicBezTo>
                    <a:pt x="132" y="59"/>
                    <a:pt x="141" y="60"/>
                    <a:pt x="148" y="59"/>
                  </a:cubicBezTo>
                  <a:cubicBezTo>
                    <a:pt x="158" y="58"/>
                    <a:pt x="165" y="58"/>
                    <a:pt x="169" y="47"/>
                  </a:cubicBezTo>
                  <a:cubicBezTo>
                    <a:pt x="167" y="47"/>
                    <a:pt x="166" y="47"/>
                    <a:pt x="165" y="47"/>
                  </a:cubicBezTo>
                  <a:cubicBezTo>
                    <a:pt x="165" y="46"/>
                    <a:pt x="166" y="45"/>
                    <a:pt x="167" y="44"/>
                  </a:cubicBezTo>
                  <a:cubicBezTo>
                    <a:pt x="168" y="44"/>
                    <a:pt x="168" y="43"/>
                    <a:pt x="169" y="43"/>
                  </a:cubicBezTo>
                  <a:cubicBezTo>
                    <a:pt x="156" y="25"/>
                    <a:pt x="133" y="36"/>
                    <a:pt x="116" y="40"/>
                  </a:cubicBezTo>
                  <a:cubicBezTo>
                    <a:pt x="99" y="43"/>
                    <a:pt x="85" y="42"/>
                    <a:pt x="69" y="36"/>
                  </a:cubicBezTo>
                  <a:cubicBezTo>
                    <a:pt x="70" y="36"/>
                    <a:pt x="70" y="35"/>
                    <a:pt x="71" y="35"/>
                  </a:cubicBezTo>
                  <a:cubicBezTo>
                    <a:pt x="64" y="33"/>
                    <a:pt x="62" y="30"/>
                    <a:pt x="56" y="27"/>
                  </a:cubicBezTo>
                  <a:cubicBezTo>
                    <a:pt x="60" y="27"/>
                    <a:pt x="65" y="26"/>
                    <a:pt x="70" y="27"/>
                  </a:cubicBezTo>
                  <a:cubicBezTo>
                    <a:pt x="53" y="18"/>
                    <a:pt x="49" y="21"/>
                    <a:pt x="33" y="18"/>
                  </a:cubicBezTo>
                  <a:cubicBezTo>
                    <a:pt x="20" y="15"/>
                    <a:pt x="15" y="0"/>
                    <a:pt x="0" y="12"/>
                  </a:cubicBezTo>
                  <a:cubicBezTo>
                    <a:pt x="18" y="27"/>
                    <a:pt x="30" y="19"/>
                    <a:pt x="43" y="36"/>
                  </a:cubicBezTo>
                  <a:cubicBezTo>
                    <a:pt x="48" y="42"/>
                    <a:pt x="38" y="47"/>
                    <a:pt x="51" y="54"/>
                  </a:cubicBezTo>
                  <a:cubicBezTo>
                    <a:pt x="64" y="61"/>
                    <a:pt x="65" y="53"/>
                    <a:pt x="76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999" y="379"/>
              <a:ext cx="83" cy="87"/>
            </a:xfrm>
            <a:custGeom>
              <a:avLst/>
              <a:gdLst>
                <a:gd name="T0" fmla="*/ 5 w 47"/>
                <a:gd name="T1" fmla="*/ 21 h 49"/>
                <a:gd name="T2" fmla="*/ 0 w 47"/>
                <a:gd name="T3" fmla="*/ 26 h 49"/>
                <a:gd name="T4" fmla="*/ 5 w 47"/>
                <a:gd name="T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9">
                  <a:moveTo>
                    <a:pt x="5" y="21"/>
                  </a:moveTo>
                  <a:cubicBezTo>
                    <a:pt x="3" y="23"/>
                    <a:pt x="2" y="25"/>
                    <a:pt x="0" y="26"/>
                  </a:cubicBezTo>
                  <a:cubicBezTo>
                    <a:pt x="47" y="49"/>
                    <a:pt x="18" y="0"/>
                    <a:pt x="5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1006" y="325"/>
              <a:ext cx="62" cy="18"/>
            </a:xfrm>
            <a:custGeom>
              <a:avLst/>
              <a:gdLst>
                <a:gd name="T0" fmla="*/ 22 w 35"/>
                <a:gd name="T1" fmla="*/ 0 h 10"/>
                <a:gd name="T2" fmla="*/ 0 w 35"/>
                <a:gd name="T3" fmla="*/ 4 h 10"/>
                <a:gd name="T4" fmla="*/ 22 w 3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0">
                  <a:moveTo>
                    <a:pt x="22" y="0"/>
                  </a:moveTo>
                  <a:cubicBezTo>
                    <a:pt x="14" y="0"/>
                    <a:pt x="7" y="1"/>
                    <a:pt x="0" y="4"/>
                  </a:cubicBezTo>
                  <a:cubicBezTo>
                    <a:pt x="8" y="6"/>
                    <a:pt x="35" y="10"/>
                    <a:pt x="2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954" y="263"/>
              <a:ext cx="89" cy="71"/>
            </a:xfrm>
            <a:custGeom>
              <a:avLst/>
              <a:gdLst>
                <a:gd name="T0" fmla="*/ 16 w 50"/>
                <a:gd name="T1" fmla="*/ 31 h 40"/>
                <a:gd name="T2" fmla="*/ 28 w 50"/>
                <a:gd name="T3" fmla="*/ 15 h 40"/>
                <a:gd name="T4" fmla="*/ 16 w 50"/>
                <a:gd name="T5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0">
                  <a:moveTo>
                    <a:pt x="16" y="31"/>
                  </a:moveTo>
                  <a:cubicBezTo>
                    <a:pt x="34" y="40"/>
                    <a:pt x="50" y="26"/>
                    <a:pt x="28" y="15"/>
                  </a:cubicBezTo>
                  <a:cubicBezTo>
                    <a:pt x="0" y="0"/>
                    <a:pt x="18" y="25"/>
                    <a:pt x="16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947" y="238"/>
              <a:ext cx="22" cy="20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0 h 11"/>
                <a:gd name="T4" fmla="*/ 12 w 1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6" y="8"/>
                    <a:pt x="11" y="11"/>
                    <a:pt x="1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1008" y="183"/>
              <a:ext cx="232" cy="133"/>
            </a:xfrm>
            <a:custGeom>
              <a:avLst/>
              <a:gdLst>
                <a:gd name="T0" fmla="*/ 0 w 131"/>
                <a:gd name="T1" fmla="*/ 28 h 75"/>
                <a:gd name="T2" fmla="*/ 20 w 131"/>
                <a:gd name="T3" fmla="*/ 39 h 75"/>
                <a:gd name="T4" fmla="*/ 12 w 131"/>
                <a:gd name="T5" fmla="*/ 43 h 75"/>
                <a:gd name="T6" fmla="*/ 52 w 131"/>
                <a:gd name="T7" fmla="*/ 48 h 75"/>
                <a:gd name="T8" fmla="*/ 26 w 131"/>
                <a:gd name="T9" fmla="*/ 55 h 75"/>
                <a:gd name="T10" fmla="*/ 41 w 131"/>
                <a:gd name="T11" fmla="*/ 64 h 75"/>
                <a:gd name="T12" fmla="*/ 71 w 131"/>
                <a:gd name="T13" fmla="*/ 71 h 75"/>
                <a:gd name="T14" fmla="*/ 77 w 131"/>
                <a:gd name="T15" fmla="*/ 67 h 75"/>
                <a:gd name="T16" fmla="*/ 77 w 131"/>
                <a:gd name="T17" fmla="*/ 54 h 75"/>
                <a:gd name="T18" fmla="*/ 84 w 131"/>
                <a:gd name="T19" fmla="*/ 39 h 75"/>
                <a:gd name="T20" fmla="*/ 75 w 131"/>
                <a:gd name="T21" fmla="*/ 23 h 75"/>
                <a:gd name="T22" fmla="*/ 72 w 131"/>
                <a:gd name="T23" fmla="*/ 30 h 75"/>
                <a:gd name="T24" fmla="*/ 50 w 131"/>
                <a:gd name="T25" fmla="*/ 15 h 75"/>
                <a:gd name="T26" fmla="*/ 19 w 131"/>
                <a:gd name="T27" fmla="*/ 0 h 75"/>
                <a:gd name="T28" fmla="*/ 30 w 131"/>
                <a:gd name="T29" fmla="*/ 8 h 75"/>
                <a:gd name="T30" fmla="*/ 11 w 131"/>
                <a:gd name="T31" fmla="*/ 11 h 75"/>
                <a:gd name="T32" fmla="*/ 25 w 131"/>
                <a:gd name="T33" fmla="*/ 16 h 75"/>
                <a:gd name="T34" fmla="*/ 4 w 131"/>
                <a:gd name="T35" fmla="*/ 21 h 75"/>
                <a:gd name="T36" fmla="*/ 19 w 131"/>
                <a:gd name="T37" fmla="*/ 28 h 75"/>
                <a:gd name="T38" fmla="*/ 0 w 131"/>
                <a:gd name="T3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1" h="75">
                  <a:moveTo>
                    <a:pt x="0" y="28"/>
                  </a:moveTo>
                  <a:cubicBezTo>
                    <a:pt x="3" y="37"/>
                    <a:pt x="11" y="40"/>
                    <a:pt x="20" y="39"/>
                  </a:cubicBezTo>
                  <a:cubicBezTo>
                    <a:pt x="18" y="40"/>
                    <a:pt x="15" y="42"/>
                    <a:pt x="12" y="43"/>
                  </a:cubicBezTo>
                  <a:cubicBezTo>
                    <a:pt x="24" y="48"/>
                    <a:pt x="37" y="43"/>
                    <a:pt x="52" y="48"/>
                  </a:cubicBezTo>
                  <a:cubicBezTo>
                    <a:pt x="43" y="48"/>
                    <a:pt x="33" y="50"/>
                    <a:pt x="26" y="55"/>
                  </a:cubicBezTo>
                  <a:cubicBezTo>
                    <a:pt x="31" y="60"/>
                    <a:pt x="33" y="63"/>
                    <a:pt x="41" y="64"/>
                  </a:cubicBezTo>
                  <a:cubicBezTo>
                    <a:pt x="31" y="75"/>
                    <a:pt x="64" y="65"/>
                    <a:pt x="71" y="71"/>
                  </a:cubicBezTo>
                  <a:cubicBezTo>
                    <a:pt x="74" y="68"/>
                    <a:pt x="73" y="70"/>
                    <a:pt x="77" y="67"/>
                  </a:cubicBezTo>
                  <a:cubicBezTo>
                    <a:pt x="74" y="58"/>
                    <a:pt x="77" y="62"/>
                    <a:pt x="77" y="54"/>
                  </a:cubicBezTo>
                  <a:cubicBezTo>
                    <a:pt x="83" y="65"/>
                    <a:pt x="131" y="41"/>
                    <a:pt x="84" y="39"/>
                  </a:cubicBezTo>
                  <a:cubicBezTo>
                    <a:pt x="87" y="31"/>
                    <a:pt x="82" y="25"/>
                    <a:pt x="75" y="23"/>
                  </a:cubicBezTo>
                  <a:cubicBezTo>
                    <a:pt x="79" y="29"/>
                    <a:pt x="73" y="28"/>
                    <a:pt x="72" y="30"/>
                  </a:cubicBezTo>
                  <a:cubicBezTo>
                    <a:pt x="67" y="14"/>
                    <a:pt x="56" y="25"/>
                    <a:pt x="50" y="15"/>
                  </a:cubicBezTo>
                  <a:cubicBezTo>
                    <a:pt x="41" y="4"/>
                    <a:pt x="33" y="1"/>
                    <a:pt x="19" y="0"/>
                  </a:cubicBezTo>
                  <a:cubicBezTo>
                    <a:pt x="23" y="2"/>
                    <a:pt x="26" y="6"/>
                    <a:pt x="30" y="8"/>
                  </a:cubicBezTo>
                  <a:cubicBezTo>
                    <a:pt x="22" y="7"/>
                    <a:pt x="17" y="9"/>
                    <a:pt x="11" y="11"/>
                  </a:cubicBezTo>
                  <a:cubicBezTo>
                    <a:pt x="17" y="14"/>
                    <a:pt x="16" y="17"/>
                    <a:pt x="25" y="16"/>
                  </a:cubicBezTo>
                  <a:cubicBezTo>
                    <a:pt x="18" y="18"/>
                    <a:pt x="12" y="18"/>
                    <a:pt x="4" y="21"/>
                  </a:cubicBezTo>
                  <a:cubicBezTo>
                    <a:pt x="10" y="23"/>
                    <a:pt x="13" y="27"/>
                    <a:pt x="19" y="28"/>
                  </a:cubicBezTo>
                  <a:cubicBezTo>
                    <a:pt x="14" y="31"/>
                    <a:pt x="7" y="30"/>
                    <a:pt x="0" y="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1162" y="718"/>
              <a:ext cx="124" cy="78"/>
            </a:xfrm>
            <a:custGeom>
              <a:avLst/>
              <a:gdLst>
                <a:gd name="T0" fmla="*/ 20 w 70"/>
                <a:gd name="T1" fmla="*/ 0 h 44"/>
                <a:gd name="T2" fmla="*/ 5 w 70"/>
                <a:gd name="T3" fmla="*/ 31 h 44"/>
                <a:gd name="T4" fmla="*/ 0 w 70"/>
                <a:gd name="T5" fmla="*/ 37 h 44"/>
                <a:gd name="T6" fmla="*/ 17 w 70"/>
                <a:gd name="T7" fmla="*/ 44 h 44"/>
                <a:gd name="T8" fmla="*/ 39 w 70"/>
                <a:gd name="T9" fmla="*/ 31 h 44"/>
                <a:gd name="T10" fmla="*/ 70 w 70"/>
                <a:gd name="T11" fmla="*/ 34 h 44"/>
                <a:gd name="T12" fmla="*/ 20 w 70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4">
                  <a:moveTo>
                    <a:pt x="20" y="0"/>
                  </a:moveTo>
                  <a:cubicBezTo>
                    <a:pt x="7" y="5"/>
                    <a:pt x="10" y="20"/>
                    <a:pt x="5" y="31"/>
                  </a:cubicBezTo>
                  <a:cubicBezTo>
                    <a:pt x="3" y="33"/>
                    <a:pt x="1" y="35"/>
                    <a:pt x="0" y="37"/>
                  </a:cubicBezTo>
                  <a:cubicBezTo>
                    <a:pt x="8" y="35"/>
                    <a:pt x="14" y="36"/>
                    <a:pt x="17" y="44"/>
                  </a:cubicBezTo>
                  <a:cubicBezTo>
                    <a:pt x="24" y="42"/>
                    <a:pt x="36" y="29"/>
                    <a:pt x="39" y="31"/>
                  </a:cubicBezTo>
                  <a:cubicBezTo>
                    <a:pt x="50" y="37"/>
                    <a:pt x="57" y="39"/>
                    <a:pt x="70" y="34"/>
                  </a:cubicBezTo>
                  <a:cubicBezTo>
                    <a:pt x="57" y="31"/>
                    <a:pt x="23" y="8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1330" y="636"/>
              <a:ext cx="45" cy="44"/>
            </a:xfrm>
            <a:custGeom>
              <a:avLst/>
              <a:gdLst>
                <a:gd name="T0" fmla="*/ 25 w 25"/>
                <a:gd name="T1" fmla="*/ 16 h 25"/>
                <a:gd name="T2" fmla="*/ 6 w 25"/>
                <a:gd name="T3" fmla="*/ 18 h 25"/>
                <a:gd name="T4" fmla="*/ 25 w 25"/>
                <a:gd name="T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16"/>
                  </a:moveTo>
                  <a:cubicBezTo>
                    <a:pt x="19" y="0"/>
                    <a:pt x="0" y="12"/>
                    <a:pt x="6" y="18"/>
                  </a:cubicBezTo>
                  <a:cubicBezTo>
                    <a:pt x="14" y="24"/>
                    <a:pt x="19" y="25"/>
                    <a:pt x="25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1224" y="801"/>
              <a:ext cx="32" cy="23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1 h 13"/>
                <a:gd name="T4" fmla="*/ 8 w 18"/>
                <a:gd name="T5" fmla="*/ 0 h 13"/>
                <a:gd name="T6" fmla="*/ 0 w 1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7" y="10"/>
                    <a:pt x="13" y="6"/>
                    <a:pt x="18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3" y="4"/>
                    <a:pt x="0" y="7"/>
                    <a:pt x="0" y="1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274" y="458"/>
              <a:ext cx="81" cy="50"/>
            </a:xfrm>
            <a:custGeom>
              <a:avLst/>
              <a:gdLst>
                <a:gd name="T0" fmla="*/ 17 w 46"/>
                <a:gd name="T1" fmla="*/ 26 h 28"/>
                <a:gd name="T2" fmla="*/ 46 w 46"/>
                <a:gd name="T3" fmla="*/ 20 h 28"/>
                <a:gd name="T4" fmla="*/ 0 w 46"/>
                <a:gd name="T5" fmla="*/ 11 h 28"/>
                <a:gd name="T6" fmla="*/ 17 w 46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8">
                  <a:moveTo>
                    <a:pt x="17" y="26"/>
                  </a:moveTo>
                  <a:cubicBezTo>
                    <a:pt x="28" y="21"/>
                    <a:pt x="38" y="28"/>
                    <a:pt x="46" y="20"/>
                  </a:cubicBezTo>
                  <a:cubicBezTo>
                    <a:pt x="36" y="12"/>
                    <a:pt x="10" y="0"/>
                    <a:pt x="0" y="11"/>
                  </a:cubicBezTo>
                  <a:cubicBezTo>
                    <a:pt x="5" y="19"/>
                    <a:pt x="9" y="24"/>
                    <a:pt x="17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279" y="817"/>
              <a:ext cx="21" cy="19"/>
            </a:xfrm>
            <a:custGeom>
              <a:avLst/>
              <a:gdLst>
                <a:gd name="T0" fmla="*/ 12 w 12"/>
                <a:gd name="T1" fmla="*/ 3 h 11"/>
                <a:gd name="T2" fmla="*/ 6 w 12"/>
                <a:gd name="T3" fmla="*/ 11 h 11"/>
                <a:gd name="T4" fmla="*/ 12 w 1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3"/>
                  </a:moveTo>
                  <a:cubicBezTo>
                    <a:pt x="3" y="0"/>
                    <a:pt x="0" y="2"/>
                    <a:pt x="6" y="11"/>
                  </a:cubicBezTo>
                  <a:cubicBezTo>
                    <a:pt x="8" y="8"/>
                    <a:pt x="10" y="6"/>
                    <a:pt x="1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382" y="652"/>
              <a:ext cx="19" cy="9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3 h 5"/>
                <a:gd name="T4" fmla="*/ 4 w 11"/>
                <a:gd name="T5" fmla="*/ 5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3" y="0"/>
                    <a:pt x="7" y="1"/>
                    <a:pt x="0" y="3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7" y="5"/>
                    <a:pt x="9" y="5"/>
                    <a:pt x="11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1066" y="442"/>
              <a:ext cx="550" cy="389"/>
            </a:xfrm>
            <a:custGeom>
              <a:avLst/>
              <a:gdLst>
                <a:gd name="T0" fmla="*/ 227 w 310"/>
                <a:gd name="T1" fmla="*/ 71 h 219"/>
                <a:gd name="T2" fmla="*/ 191 w 310"/>
                <a:gd name="T3" fmla="*/ 57 h 219"/>
                <a:gd name="T4" fmla="*/ 152 w 310"/>
                <a:gd name="T5" fmla="*/ 37 h 219"/>
                <a:gd name="T6" fmla="*/ 119 w 310"/>
                <a:gd name="T7" fmla="*/ 44 h 219"/>
                <a:gd name="T8" fmla="*/ 93 w 310"/>
                <a:gd name="T9" fmla="*/ 20 h 219"/>
                <a:gd name="T10" fmla="*/ 65 w 310"/>
                <a:gd name="T11" fmla="*/ 51 h 219"/>
                <a:gd name="T12" fmla="*/ 74 w 310"/>
                <a:gd name="T13" fmla="*/ 18 h 219"/>
                <a:gd name="T14" fmla="*/ 50 w 310"/>
                <a:gd name="T15" fmla="*/ 65 h 219"/>
                <a:gd name="T16" fmla="*/ 49 w 310"/>
                <a:gd name="T17" fmla="*/ 70 h 219"/>
                <a:gd name="T18" fmla="*/ 34 w 310"/>
                <a:gd name="T19" fmla="*/ 69 h 219"/>
                <a:gd name="T20" fmla="*/ 124 w 310"/>
                <a:gd name="T21" fmla="*/ 94 h 219"/>
                <a:gd name="T22" fmla="*/ 166 w 310"/>
                <a:gd name="T23" fmla="*/ 100 h 219"/>
                <a:gd name="T24" fmla="*/ 157 w 310"/>
                <a:gd name="T25" fmla="*/ 104 h 219"/>
                <a:gd name="T26" fmla="*/ 192 w 310"/>
                <a:gd name="T27" fmla="*/ 117 h 219"/>
                <a:gd name="T28" fmla="*/ 181 w 310"/>
                <a:gd name="T29" fmla="*/ 151 h 219"/>
                <a:gd name="T30" fmla="*/ 188 w 310"/>
                <a:gd name="T31" fmla="*/ 158 h 219"/>
                <a:gd name="T32" fmla="*/ 143 w 310"/>
                <a:gd name="T33" fmla="*/ 172 h 219"/>
                <a:gd name="T34" fmla="*/ 172 w 310"/>
                <a:gd name="T35" fmla="*/ 178 h 219"/>
                <a:gd name="T36" fmla="*/ 186 w 310"/>
                <a:gd name="T37" fmla="*/ 177 h 219"/>
                <a:gd name="T38" fmla="*/ 201 w 310"/>
                <a:gd name="T39" fmla="*/ 188 h 219"/>
                <a:gd name="T40" fmla="*/ 231 w 310"/>
                <a:gd name="T41" fmla="*/ 207 h 219"/>
                <a:gd name="T42" fmla="*/ 260 w 310"/>
                <a:gd name="T43" fmla="*/ 219 h 219"/>
                <a:gd name="T44" fmla="*/ 238 w 310"/>
                <a:gd name="T45" fmla="*/ 191 h 219"/>
                <a:gd name="T46" fmla="*/ 278 w 310"/>
                <a:gd name="T47" fmla="*/ 187 h 219"/>
                <a:gd name="T48" fmla="*/ 257 w 310"/>
                <a:gd name="T49" fmla="*/ 169 h 219"/>
                <a:gd name="T50" fmla="*/ 247 w 310"/>
                <a:gd name="T51" fmla="*/ 153 h 219"/>
                <a:gd name="T52" fmla="*/ 252 w 310"/>
                <a:gd name="T53" fmla="*/ 153 h 219"/>
                <a:gd name="T54" fmla="*/ 252 w 310"/>
                <a:gd name="T55" fmla="*/ 149 h 219"/>
                <a:gd name="T56" fmla="*/ 245 w 310"/>
                <a:gd name="T57" fmla="*/ 148 h 219"/>
                <a:gd name="T58" fmla="*/ 291 w 310"/>
                <a:gd name="T59" fmla="*/ 158 h 219"/>
                <a:gd name="T60" fmla="*/ 289 w 310"/>
                <a:gd name="T61" fmla="*/ 131 h 219"/>
                <a:gd name="T62" fmla="*/ 276 w 310"/>
                <a:gd name="T63" fmla="*/ 128 h 219"/>
                <a:gd name="T64" fmla="*/ 271 w 310"/>
                <a:gd name="T65" fmla="*/ 120 h 219"/>
                <a:gd name="T66" fmla="*/ 247 w 310"/>
                <a:gd name="T67" fmla="*/ 106 h 219"/>
                <a:gd name="T68" fmla="*/ 258 w 310"/>
                <a:gd name="T69" fmla="*/ 98 h 219"/>
                <a:gd name="T70" fmla="*/ 243 w 310"/>
                <a:gd name="T71" fmla="*/ 94 h 219"/>
                <a:gd name="T72" fmla="*/ 255 w 310"/>
                <a:gd name="T73" fmla="*/ 89 h 219"/>
                <a:gd name="T74" fmla="*/ 227 w 310"/>
                <a:gd name="T75" fmla="*/ 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0" h="219">
                  <a:moveTo>
                    <a:pt x="227" y="71"/>
                  </a:moveTo>
                  <a:cubicBezTo>
                    <a:pt x="214" y="64"/>
                    <a:pt x="204" y="63"/>
                    <a:pt x="191" y="57"/>
                  </a:cubicBezTo>
                  <a:cubicBezTo>
                    <a:pt x="175" y="50"/>
                    <a:pt x="173" y="38"/>
                    <a:pt x="152" y="37"/>
                  </a:cubicBezTo>
                  <a:cubicBezTo>
                    <a:pt x="141" y="36"/>
                    <a:pt x="131" y="44"/>
                    <a:pt x="119" y="44"/>
                  </a:cubicBezTo>
                  <a:cubicBezTo>
                    <a:pt x="121" y="25"/>
                    <a:pt x="111" y="17"/>
                    <a:pt x="93" y="20"/>
                  </a:cubicBezTo>
                  <a:cubicBezTo>
                    <a:pt x="65" y="24"/>
                    <a:pt x="79" y="39"/>
                    <a:pt x="65" y="51"/>
                  </a:cubicBezTo>
                  <a:cubicBezTo>
                    <a:pt x="58" y="37"/>
                    <a:pt x="60" y="29"/>
                    <a:pt x="74" y="18"/>
                  </a:cubicBezTo>
                  <a:cubicBezTo>
                    <a:pt x="42" y="0"/>
                    <a:pt x="0" y="63"/>
                    <a:pt x="50" y="65"/>
                  </a:cubicBezTo>
                  <a:cubicBezTo>
                    <a:pt x="50" y="67"/>
                    <a:pt x="50" y="68"/>
                    <a:pt x="49" y="70"/>
                  </a:cubicBezTo>
                  <a:cubicBezTo>
                    <a:pt x="44" y="68"/>
                    <a:pt x="39" y="70"/>
                    <a:pt x="34" y="69"/>
                  </a:cubicBezTo>
                  <a:cubicBezTo>
                    <a:pt x="47" y="97"/>
                    <a:pt x="119" y="72"/>
                    <a:pt x="124" y="94"/>
                  </a:cubicBezTo>
                  <a:cubicBezTo>
                    <a:pt x="144" y="79"/>
                    <a:pt x="147" y="83"/>
                    <a:pt x="166" y="100"/>
                  </a:cubicBezTo>
                  <a:cubicBezTo>
                    <a:pt x="163" y="102"/>
                    <a:pt x="160" y="103"/>
                    <a:pt x="157" y="104"/>
                  </a:cubicBezTo>
                  <a:cubicBezTo>
                    <a:pt x="166" y="111"/>
                    <a:pt x="179" y="104"/>
                    <a:pt x="192" y="117"/>
                  </a:cubicBezTo>
                  <a:cubicBezTo>
                    <a:pt x="205" y="130"/>
                    <a:pt x="197" y="144"/>
                    <a:pt x="181" y="151"/>
                  </a:cubicBezTo>
                  <a:cubicBezTo>
                    <a:pt x="184" y="153"/>
                    <a:pt x="186" y="156"/>
                    <a:pt x="188" y="158"/>
                  </a:cubicBezTo>
                  <a:cubicBezTo>
                    <a:pt x="173" y="167"/>
                    <a:pt x="155" y="158"/>
                    <a:pt x="143" y="172"/>
                  </a:cubicBezTo>
                  <a:cubicBezTo>
                    <a:pt x="154" y="188"/>
                    <a:pt x="161" y="174"/>
                    <a:pt x="172" y="178"/>
                  </a:cubicBezTo>
                  <a:cubicBezTo>
                    <a:pt x="179" y="181"/>
                    <a:pt x="178" y="171"/>
                    <a:pt x="186" y="177"/>
                  </a:cubicBezTo>
                  <a:cubicBezTo>
                    <a:pt x="191" y="181"/>
                    <a:pt x="196" y="185"/>
                    <a:pt x="201" y="188"/>
                  </a:cubicBezTo>
                  <a:cubicBezTo>
                    <a:pt x="214" y="194"/>
                    <a:pt x="215" y="202"/>
                    <a:pt x="231" y="207"/>
                  </a:cubicBezTo>
                  <a:cubicBezTo>
                    <a:pt x="241" y="210"/>
                    <a:pt x="253" y="211"/>
                    <a:pt x="260" y="219"/>
                  </a:cubicBezTo>
                  <a:cubicBezTo>
                    <a:pt x="268" y="207"/>
                    <a:pt x="248" y="198"/>
                    <a:pt x="238" y="191"/>
                  </a:cubicBezTo>
                  <a:cubicBezTo>
                    <a:pt x="244" y="192"/>
                    <a:pt x="299" y="214"/>
                    <a:pt x="278" y="187"/>
                  </a:cubicBezTo>
                  <a:cubicBezTo>
                    <a:pt x="270" y="176"/>
                    <a:pt x="266" y="179"/>
                    <a:pt x="257" y="169"/>
                  </a:cubicBezTo>
                  <a:cubicBezTo>
                    <a:pt x="251" y="163"/>
                    <a:pt x="249" y="158"/>
                    <a:pt x="247" y="153"/>
                  </a:cubicBezTo>
                  <a:cubicBezTo>
                    <a:pt x="249" y="153"/>
                    <a:pt x="250" y="153"/>
                    <a:pt x="252" y="153"/>
                  </a:cubicBezTo>
                  <a:cubicBezTo>
                    <a:pt x="252" y="152"/>
                    <a:pt x="252" y="151"/>
                    <a:pt x="252" y="149"/>
                  </a:cubicBezTo>
                  <a:cubicBezTo>
                    <a:pt x="250" y="149"/>
                    <a:pt x="248" y="149"/>
                    <a:pt x="245" y="148"/>
                  </a:cubicBezTo>
                  <a:cubicBezTo>
                    <a:pt x="263" y="138"/>
                    <a:pt x="284" y="183"/>
                    <a:pt x="291" y="158"/>
                  </a:cubicBezTo>
                  <a:cubicBezTo>
                    <a:pt x="310" y="143"/>
                    <a:pt x="310" y="144"/>
                    <a:pt x="289" y="131"/>
                  </a:cubicBezTo>
                  <a:cubicBezTo>
                    <a:pt x="286" y="129"/>
                    <a:pt x="280" y="131"/>
                    <a:pt x="276" y="128"/>
                  </a:cubicBezTo>
                  <a:cubicBezTo>
                    <a:pt x="272" y="126"/>
                    <a:pt x="278" y="121"/>
                    <a:pt x="271" y="120"/>
                  </a:cubicBezTo>
                  <a:cubicBezTo>
                    <a:pt x="260" y="117"/>
                    <a:pt x="258" y="108"/>
                    <a:pt x="247" y="106"/>
                  </a:cubicBezTo>
                  <a:cubicBezTo>
                    <a:pt x="251" y="103"/>
                    <a:pt x="253" y="100"/>
                    <a:pt x="258" y="98"/>
                  </a:cubicBezTo>
                  <a:cubicBezTo>
                    <a:pt x="253" y="97"/>
                    <a:pt x="249" y="94"/>
                    <a:pt x="243" y="94"/>
                  </a:cubicBezTo>
                  <a:cubicBezTo>
                    <a:pt x="247" y="93"/>
                    <a:pt x="251" y="90"/>
                    <a:pt x="255" y="89"/>
                  </a:cubicBezTo>
                  <a:cubicBezTo>
                    <a:pt x="244" y="80"/>
                    <a:pt x="239" y="77"/>
                    <a:pt x="227" y="7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1080" y="98"/>
              <a:ext cx="538" cy="311"/>
            </a:xfrm>
            <a:custGeom>
              <a:avLst/>
              <a:gdLst>
                <a:gd name="T0" fmla="*/ 14 w 303"/>
                <a:gd name="T1" fmla="*/ 47 h 175"/>
                <a:gd name="T2" fmla="*/ 41 w 303"/>
                <a:gd name="T3" fmla="*/ 44 h 175"/>
                <a:gd name="T4" fmla="*/ 20 w 303"/>
                <a:gd name="T5" fmla="*/ 55 h 175"/>
                <a:gd name="T6" fmla="*/ 35 w 303"/>
                <a:gd name="T7" fmla="*/ 55 h 175"/>
                <a:gd name="T8" fmla="*/ 26 w 303"/>
                <a:gd name="T9" fmla="*/ 59 h 175"/>
                <a:gd name="T10" fmla="*/ 55 w 303"/>
                <a:gd name="T11" fmla="*/ 63 h 175"/>
                <a:gd name="T12" fmla="*/ 74 w 303"/>
                <a:gd name="T13" fmla="*/ 68 h 175"/>
                <a:gd name="T14" fmla="*/ 99 w 303"/>
                <a:gd name="T15" fmla="*/ 69 h 175"/>
                <a:gd name="T16" fmla="*/ 121 w 303"/>
                <a:gd name="T17" fmla="*/ 61 h 175"/>
                <a:gd name="T18" fmla="*/ 98 w 303"/>
                <a:gd name="T19" fmla="*/ 85 h 175"/>
                <a:gd name="T20" fmla="*/ 53 w 303"/>
                <a:gd name="T21" fmla="*/ 72 h 175"/>
                <a:gd name="T22" fmla="*/ 58 w 303"/>
                <a:gd name="T23" fmla="*/ 76 h 175"/>
                <a:gd name="T24" fmla="*/ 49 w 303"/>
                <a:gd name="T25" fmla="*/ 79 h 175"/>
                <a:gd name="T26" fmla="*/ 65 w 303"/>
                <a:gd name="T27" fmla="*/ 104 h 175"/>
                <a:gd name="T28" fmla="*/ 43 w 303"/>
                <a:gd name="T29" fmla="*/ 121 h 175"/>
                <a:gd name="T30" fmla="*/ 72 w 303"/>
                <a:gd name="T31" fmla="*/ 136 h 175"/>
                <a:gd name="T32" fmla="*/ 36 w 303"/>
                <a:gd name="T33" fmla="*/ 130 h 175"/>
                <a:gd name="T34" fmla="*/ 47 w 303"/>
                <a:gd name="T35" fmla="*/ 140 h 175"/>
                <a:gd name="T36" fmla="*/ 22 w 303"/>
                <a:gd name="T37" fmla="*/ 154 h 175"/>
                <a:gd name="T38" fmla="*/ 139 w 303"/>
                <a:gd name="T39" fmla="*/ 150 h 175"/>
                <a:gd name="T40" fmla="*/ 125 w 303"/>
                <a:gd name="T41" fmla="*/ 147 h 175"/>
                <a:gd name="T42" fmla="*/ 137 w 303"/>
                <a:gd name="T43" fmla="*/ 126 h 175"/>
                <a:gd name="T44" fmla="*/ 169 w 303"/>
                <a:gd name="T45" fmla="*/ 110 h 175"/>
                <a:gd name="T46" fmla="*/ 159 w 303"/>
                <a:gd name="T47" fmla="*/ 102 h 175"/>
                <a:gd name="T48" fmla="*/ 169 w 303"/>
                <a:gd name="T49" fmla="*/ 95 h 175"/>
                <a:gd name="T50" fmla="*/ 160 w 303"/>
                <a:gd name="T51" fmla="*/ 96 h 175"/>
                <a:gd name="T52" fmla="*/ 214 w 303"/>
                <a:gd name="T53" fmla="*/ 73 h 175"/>
                <a:gd name="T54" fmla="*/ 271 w 303"/>
                <a:gd name="T55" fmla="*/ 44 h 175"/>
                <a:gd name="T56" fmla="*/ 245 w 303"/>
                <a:gd name="T57" fmla="*/ 43 h 175"/>
                <a:gd name="T58" fmla="*/ 303 w 303"/>
                <a:gd name="T59" fmla="*/ 25 h 175"/>
                <a:gd name="T60" fmla="*/ 241 w 303"/>
                <a:gd name="T61" fmla="*/ 16 h 175"/>
                <a:gd name="T62" fmla="*/ 247 w 303"/>
                <a:gd name="T63" fmla="*/ 12 h 175"/>
                <a:gd name="T64" fmla="*/ 174 w 303"/>
                <a:gd name="T65" fmla="*/ 8 h 175"/>
                <a:gd name="T66" fmla="*/ 149 w 303"/>
                <a:gd name="T67" fmla="*/ 7 h 175"/>
                <a:gd name="T68" fmla="*/ 110 w 303"/>
                <a:gd name="T69" fmla="*/ 10 h 175"/>
                <a:gd name="T70" fmla="*/ 84 w 303"/>
                <a:gd name="T71" fmla="*/ 24 h 175"/>
                <a:gd name="T72" fmla="*/ 56 w 303"/>
                <a:gd name="T73" fmla="*/ 23 h 175"/>
                <a:gd name="T74" fmla="*/ 0 w 303"/>
                <a:gd name="T75" fmla="*/ 44 h 175"/>
                <a:gd name="T76" fmla="*/ 23 w 303"/>
                <a:gd name="T77" fmla="*/ 41 h 175"/>
                <a:gd name="T78" fmla="*/ 14 w 303"/>
                <a:gd name="T79" fmla="*/ 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175">
                  <a:moveTo>
                    <a:pt x="14" y="47"/>
                  </a:moveTo>
                  <a:cubicBezTo>
                    <a:pt x="24" y="52"/>
                    <a:pt x="30" y="43"/>
                    <a:pt x="41" y="44"/>
                  </a:cubicBezTo>
                  <a:cubicBezTo>
                    <a:pt x="32" y="45"/>
                    <a:pt x="24" y="48"/>
                    <a:pt x="20" y="55"/>
                  </a:cubicBezTo>
                  <a:cubicBezTo>
                    <a:pt x="25" y="55"/>
                    <a:pt x="30" y="56"/>
                    <a:pt x="35" y="55"/>
                  </a:cubicBezTo>
                  <a:cubicBezTo>
                    <a:pt x="32" y="56"/>
                    <a:pt x="29" y="57"/>
                    <a:pt x="26" y="59"/>
                  </a:cubicBezTo>
                  <a:cubicBezTo>
                    <a:pt x="38" y="68"/>
                    <a:pt x="43" y="64"/>
                    <a:pt x="55" y="63"/>
                  </a:cubicBezTo>
                  <a:cubicBezTo>
                    <a:pt x="62" y="62"/>
                    <a:pt x="64" y="74"/>
                    <a:pt x="74" y="68"/>
                  </a:cubicBezTo>
                  <a:cubicBezTo>
                    <a:pt x="81" y="64"/>
                    <a:pt x="90" y="70"/>
                    <a:pt x="99" y="69"/>
                  </a:cubicBezTo>
                  <a:cubicBezTo>
                    <a:pt x="107" y="68"/>
                    <a:pt x="113" y="62"/>
                    <a:pt x="121" y="61"/>
                  </a:cubicBezTo>
                  <a:cubicBezTo>
                    <a:pt x="112" y="71"/>
                    <a:pt x="66" y="70"/>
                    <a:pt x="98" y="85"/>
                  </a:cubicBezTo>
                  <a:cubicBezTo>
                    <a:pt x="80" y="80"/>
                    <a:pt x="74" y="71"/>
                    <a:pt x="53" y="72"/>
                  </a:cubicBezTo>
                  <a:cubicBezTo>
                    <a:pt x="55" y="74"/>
                    <a:pt x="56" y="75"/>
                    <a:pt x="58" y="76"/>
                  </a:cubicBezTo>
                  <a:cubicBezTo>
                    <a:pt x="55" y="77"/>
                    <a:pt x="52" y="78"/>
                    <a:pt x="49" y="79"/>
                  </a:cubicBezTo>
                  <a:cubicBezTo>
                    <a:pt x="55" y="83"/>
                    <a:pt x="86" y="100"/>
                    <a:pt x="65" y="104"/>
                  </a:cubicBezTo>
                  <a:cubicBezTo>
                    <a:pt x="55" y="105"/>
                    <a:pt x="43" y="108"/>
                    <a:pt x="43" y="121"/>
                  </a:cubicBezTo>
                  <a:cubicBezTo>
                    <a:pt x="59" y="114"/>
                    <a:pt x="60" y="128"/>
                    <a:pt x="72" y="136"/>
                  </a:cubicBezTo>
                  <a:cubicBezTo>
                    <a:pt x="59" y="135"/>
                    <a:pt x="50" y="122"/>
                    <a:pt x="36" y="130"/>
                  </a:cubicBezTo>
                  <a:cubicBezTo>
                    <a:pt x="41" y="133"/>
                    <a:pt x="42" y="138"/>
                    <a:pt x="47" y="140"/>
                  </a:cubicBezTo>
                  <a:cubicBezTo>
                    <a:pt x="38" y="142"/>
                    <a:pt x="26" y="145"/>
                    <a:pt x="22" y="154"/>
                  </a:cubicBezTo>
                  <a:cubicBezTo>
                    <a:pt x="47" y="153"/>
                    <a:pt x="119" y="175"/>
                    <a:pt x="139" y="150"/>
                  </a:cubicBezTo>
                  <a:cubicBezTo>
                    <a:pt x="134" y="149"/>
                    <a:pt x="131" y="146"/>
                    <a:pt x="125" y="147"/>
                  </a:cubicBezTo>
                  <a:cubicBezTo>
                    <a:pt x="130" y="141"/>
                    <a:pt x="140" y="136"/>
                    <a:pt x="137" y="126"/>
                  </a:cubicBezTo>
                  <a:cubicBezTo>
                    <a:pt x="152" y="129"/>
                    <a:pt x="159" y="120"/>
                    <a:pt x="169" y="110"/>
                  </a:cubicBezTo>
                  <a:cubicBezTo>
                    <a:pt x="165" y="108"/>
                    <a:pt x="163" y="104"/>
                    <a:pt x="159" y="102"/>
                  </a:cubicBezTo>
                  <a:cubicBezTo>
                    <a:pt x="166" y="100"/>
                    <a:pt x="164" y="98"/>
                    <a:pt x="169" y="95"/>
                  </a:cubicBezTo>
                  <a:cubicBezTo>
                    <a:pt x="166" y="95"/>
                    <a:pt x="163" y="95"/>
                    <a:pt x="160" y="96"/>
                  </a:cubicBezTo>
                  <a:cubicBezTo>
                    <a:pt x="179" y="83"/>
                    <a:pt x="196" y="90"/>
                    <a:pt x="214" y="73"/>
                  </a:cubicBezTo>
                  <a:cubicBezTo>
                    <a:pt x="231" y="58"/>
                    <a:pt x="253" y="58"/>
                    <a:pt x="271" y="44"/>
                  </a:cubicBezTo>
                  <a:cubicBezTo>
                    <a:pt x="262" y="45"/>
                    <a:pt x="254" y="46"/>
                    <a:pt x="245" y="43"/>
                  </a:cubicBezTo>
                  <a:cubicBezTo>
                    <a:pt x="265" y="36"/>
                    <a:pt x="286" y="38"/>
                    <a:pt x="303" y="25"/>
                  </a:cubicBezTo>
                  <a:cubicBezTo>
                    <a:pt x="279" y="10"/>
                    <a:pt x="268" y="9"/>
                    <a:pt x="241" y="16"/>
                  </a:cubicBezTo>
                  <a:cubicBezTo>
                    <a:pt x="243" y="14"/>
                    <a:pt x="245" y="13"/>
                    <a:pt x="247" y="12"/>
                  </a:cubicBezTo>
                  <a:cubicBezTo>
                    <a:pt x="231" y="3"/>
                    <a:pt x="188" y="0"/>
                    <a:pt x="174" y="8"/>
                  </a:cubicBezTo>
                  <a:cubicBezTo>
                    <a:pt x="170" y="10"/>
                    <a:pt x="154" y="7"/>
                    <a:pt x="149" y="7"/>
                  </a:cubicBezTo>
                  <a:cubicBezTo>
                    <a:pt x="138" y="7"/>
                    <a:pt x="120" y="5"/>
                    <a:pt x="110" y="10"/>
                  </a:cubicBezTo>
                  <a:cubicBezTo>
                    <a:pt x="99" y="15"/>
                    <a:pt x="90" y="12"/>
                    <a:pt x="84" y="24"/>
                  </a:cubicBezTo>
                  <a:cubicBezTo>
                    <a:pt x="80" y="33"/>
                    <a:pt x="64" y="16"/>
                    <a:pt x="56" y="23"/>
                  </a:cubicBezTo>
                  <a:cubicBezTo>
                    <a:pt x="39" y="36"/>
                    <a:pt x="15" y="26"/>
                    <a:pt x="0" y="44"/>
                  </a:cubicBezTo>
                  <a:cubicBezTo>
                    <a:pt x="8" y="42"/>
                    <a:pt x="15" y="42"/>
                    <a:pt x="23" y="41"/>
                  </a:cubicBezTo>
                  <a:cubicBezTo>
                    <a:pt x="20" y="43"/>
                    <a:pt x="17" y="45"/>
                    <a:pt x="1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5" name="Freeform 146"/>
            <p:cNvSpPr>
              <a:spLocks noEditPoints="1"/>
            </p:cNvSpPr>
            <p:nvPr/>
          </p:nvSpPr>
          <p:spPr bwMode="auto">
            <a:xfrm>
              <a:off x="1403" y="72"/>
              <a:ext cx="1069" cy="807"/>
            </a:xfrm>
            <a:custGeom>
              <a:avLst/>
              <a:gdLst>
                <a:gd name="T0" fmla="*/ 471 w 603"/>
                <a:gd name="T1" fmla="*/ 266 h 455"/>
                <a:gd name="T2" fmla="*/ 478 w 603"/>
                <a:gd name="T3" fmla="*/ 236 h 455"/>
                <a:gd name="T4" fmla="*/ 488 w 603"/>
                <a:gd name="T5" fmla="*/ 227 h 455"/>
                <a:gd name="T6" fmla="*/ 519 w 603"/>
                <a:gd name="T7" fmla="*/ 216 h 455"/>
                <a:gd name="T8" fmla="*/ 521 w 603"/>
                <a:gd name="T9" fmla="*/ 199 h 455"/>
                <a:gd name="T10" fmla="*/ 519 w 603"/>
                <a:gd name="T11" fmla="*/ 173 h 455"/>
                <a:gd name="T12" fmla="*/ 531 w 603"/>
                <a:gd name="T13" fmla="*/ 144 h 455"/>
                <a:gd name="T14" fmla="*/ 514 w 603"/>
                <a:gd name="T15" fmla="*/ 135 h 455"/>
                <a:gd name="T16" fmla="*/ 564 w 603"/>
                <a:gd name="T17" fmla="*/ 77 h 455"/>
                <a:gd name="T18" fmla="*/ 597 w 603"/>
                <a:gd name="T19" fmla="*/ 52 h 455"/>
                <a:gd name="T20" fmla="*/ 516 w 603"/>
                <a:gd name="T21" fmla="*/ 53 h 455"/>
                <a:gd name="T22" fmla="*/ 498 w 603"/>
                <a:gd name="T23" fmla="*/ 44 h 455"/>
                <a:gd name="T24" fmla="*/ 466 w 603"/>
                <a:gd name="T25" fmla="*/ 45 h 455"/>
                <a:gd name="T26" fmla="*/ 508 w 603"/>
                <a:gd name="T27" fmla="*/ 26 h 455"/>
                <a:gd name="T28" fmla="*/ 375 w 603"/>
                <a:gd name="T29" fmla="*/ 3 h 455"/>
                <a:gd name="T30" fmla="*/ 255 w 603"/>
                <a:gd name="T31" fmla="*/ 21 h 455"/>
                <a:gd name="T32" fmla="*/ 269 w 603"/>
                <a:gd name="T33" fmla="*/ 46 h 455"/>
                <a:gd name="T34" fmla="*/ 193 w 603"/>
                <a:gd name="T35" fmla="*/ 46 h 455"/>
                <a:gd name="T36" fmla="*/ 110 w 603"/>
                <a:gd name="T37" fmla="*/ 64 h 455"/>
                <a:gd name="T38" fmla="*/ 58 w 603"/>
                <a:gd name="T39" fmla="*/ 88 h 455"/>
                <a:gd name="T40" fmla="*/ 44 w 603"/>
                <a:gd name="T41" fmla="*/ 115 h 455"/>
                <a:gd name="T42" fmla="*/ 72 w 603"/>
                <a:gd name="T43" fmla="*/ 143 h 455"/>
                <a:gd name="T44" fmla="*/ 49 w 603"/>
                <a:gd name="T45" fmla="*/ 167 h 455"/>
                <a:gd name="T46" fmla="*/ 68 w 603"/>
                <a:gd name="T47" fmla="*/ 180 h 455"/>
                <a:gd name="T48" fmla="*/ 174 w 603"/>
                <a:gd name="T49" fmla="*/ 230 h 455"/>
                <a:gd name="T50" fmla="*/ 202 w 603"/>
                <a:gd name="T51" fmla="*/ 262 h 455"/>
                <a:gd name="T52" fmla="*/ 189 w 603"/>
                <a:gd name="T53" fmla="*/ 279 h 455"/>
                <a:gd name="T54" fmla="*/ 207 w 603"/>
                <a:gd name="T55" fmla="*/ 318 h 455"/>
                <a:gd name="T56" fmla="*/ 199 w 603"/>
                <a:gd name="T57" fmla="*/ 346 h 455"/>
                <a:gd name="T58" fmla="*/ 224 w 603"/>
                <a:gd name="T59" fmla="*/ 387 h 455"/>
                <a:gd name="T60" fmla="*/ 267 w 603"/>
                <a:gd name="T61" fmla="*/ 437 h 455"/>
                <a:gd name="T62" fmla="*/ 298 w 603"/>
                <a:gd name="T63" fmla="*/ 450 h 455"/>
                <a:gd name="T64" fmla="*/ 323 w 603"/>
                <a:gd name="T65" fmla="*/ 390 h 455"/>
                <a:gd name="T66" fmla="*/ 355 w 603"/>
                <a:gd name="T67" fmla="*/ 361 h 455"/>
                <a:gd name="T68" fmla="*/ 425 w 603"/>
                <a:gd name="T69" fmla="*/ 321 h 455"/>
                <a:gd name="T70" fmla="*/ 467 w 603"/>
                <a:gd name="T71" fmla="*/ 279 h 455"/>
                <a:gd name="T72" fmla="*/ 443 w 603"/>
                <a:gd name="T73" fmla="*/ 4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3" h="455">
                  <a:moveTo>
                    <a:pt x="467" y="279"/>
                  </a:moveTo>
                  <a:cubicBezTo>
                    <a:pt x="476" y="273"/>
                    <a:pt x="474" y="275"/>
                    <a:pt x="471" y="266"/>
                  </a:cubicBezTo>
                  <a:cubicBezTo>
                    <a:pt x="479" y="266"/>
                    <a:pt x="513" y="296"/>
                    <a:pt x="512" y="275"/>
                  </a:cubicBezTo>
                  <a:cubicBezTo>
                    <a:pt x="511" y="257"/>
                    <a:pt x="483" y="251"/>
                    <a:pt x="478" y="236"/>
                  </a:cubicBezTo>
                  <a:cubicBezTo>
                    <a:pt x="483" y="239"/>
                    <a:pt x="493" y="253"/>
                    <a:pt x="501" y="250"/>
                  </a:cubicBezTo>
                  <a:cubicBezTo>
                    <a:pt x="519" y="245"/>
                    <a:pt x="493" y="230"/>
                    <a:pt x="488" y="227"/>
                  </a:cubicBezTo>
                  <a:cubicBezTo>
                    <a:pt x="498" y="229"/>
                    <a:pt x="500" y="232"/>
                    <a:pt x="509" y="229"/>
                  </a:cubicBezTo>
                  <a:cubicBezTo>
                    <a:pt x="517" y="227"/>
                    <a:pt x="523" y="225"/>
                    <a:pt x="519" y="216"/>
                  </a:cubicBezTo>
                  <a:cubicBezTo>
                    <a:pt x="527" y="214"/>
                    <a:pt x="528" y="211"/>
                    <a:pt x="533" y="207"/>
                  </a:cubicBezTo>
                  <a:cubicBezTo>
                    <a:pt x="528" y="205"/>
                    <a:pt x="526" y="201"/>
                    <a:pt x="521" y="199"/>
                  </a:cubicBezTo>
                  <a:cubicBezTo>
                    <a:pt x="531" y="197"/>
                    <a:pt x="532" y="193"/>
                    <a:pt x="530" y="184"/>
                  </a:cubicBezTo>
                  <a:cubicBezTo>
                    <a:pt x="529" y="179"/>
                    <a:pt x="519" y="170"/>
                    <a:pt x="519" y="173"/>
                  </a:cubicBezTo>
                  <a:cubicBezTo>
                    <a:pt x="517" y="154"/>
                    <a:pt x="534" y="168"/>
                    <a:pt x="547" y="156"/>
                  </a:cubicBezTo>
                  <a:cubicBezTo>
                    <a:pt x="543" y="151"/>
                    <a:pt x="537" y="147"/>
                    <a:pt x="531" y="144"/>
                  </a:cubicBezTo>
                  <a:cubicBezTo>
                    <a:pt x="533" y="143"/>
                    <a:pt x="535" y="143"/>
                    <a:pt x="537" y="142"/>
                  </a:cubicBezTo>
                  <a:cubicBezTo>
                    <a:pt x="530" y="138"/>
                    <a:pt x="522" y="136"/>
                    <a:pt x="514" y="135"/>
                  </a:cubicBezTo>
                  <a:cubicBezTo>
                    <a:pt x="517" y="121"/>
                    <a:pt x="536" y="114"/>
                    <a:pt x="532" y="101"/>
                  </a:cubicBezTo>
                  <a:cubicBezTo>
                    <a:pt x="542" y="100"/>
                    <a:pt x="561" y="85"/>
                    <a:pt x="564" y="77"/>
                  </a:cubicBezTo>
                  <a:cubicBezTo>
                    <a:pt x="562" y="77"/>
                    <a:pt x="560" y="77"/>
                    <a:pt x="557" y="77"/>
                  </a:cubicBezTo>
                  <a:cubicBezTo>
                    <a:pt x="566" y="77"/>
                    <a:pt x="603" y="63"/>
                    <a:pt x="597" y="52"/>
                  </a:cubicBezTo>
                  <a:cubicBezTo>
                    <a:pt x="590" y="40"/>
                    <a:pt x="566" y="46"/>
                    <a:pt x="556" y="48"/>
                  </a:cubicBezTo>
                  <a:cubicBezTo>
                    <a:pt x="541" y="52"/>
                    <a:pt x="531" y="54"/>
                    <a:pt x="516" y="53"/>
                  </a:cubicBezTo>
                  <a:cubicBezTo>
                    <a:pt x="505" y="52"/>
                    <a:pt x="489" y="77"/>
                    <a:pt x="480" y="84"/>
                  </a:cubicBezTo>
                  <a:cubicBezTo>
                    <a:pt x="485" y="74"/>
                    <a:pt x="512" y="53"/>
                    <a:pt x="498" y="44"/>
                  </a:cubicBezTo>
                  <a:cubicBezTo>
                    <a:pt x="486" y="36"/>
                    <a:pt x="468" y="60"/>
                    <a:pt x="454" y="61"/>
                  </a:cubicBezTo>
                  <a:cubicBezTo>
                    <a:pt x="459" y="57"/>
                    <a:pt x="461" y="51"/>
                    <a:pt x="466" y="45"/>
                  </a:cubicBezTo>
                  <a:cubicBezTo>
                    <a:pt x="462" y="44"/>
                    <a:pt x="458" y="44"/>
                    <a:pt x="455" y="44"/>
                  </a:cubicBezTo>
                  <a:cubicBezTo>
                    <a:pt x="478" y="43"/>
                    <a:pt x="500" y="40"/>
                    <a:pt x="508" y="26"/>
                  </a:cubicBezTo>
                  <a:cubicBezTo>
                    <a:pt x="481" y="26"/>
                    <a:pt x="468" y="15"/>
                    <a:pt x="444" y="6"/>
                  </a:cubicBezTo>
                  <a:cubicBezTo>
                    <a:pt x="425" y="0"/>
                    <a:pt x="395" y="0"/>
                    <a:pt x="375" y="3"/>
                  </a:cubicBezTo>
                  <a:cubicBezTo>
                    <a:pt x="354" y="5"/>
                    <a:pt x="335" y="12"/>
                    <a:pt x="314" y="13"/>
                  </a:cubicBezTo>
                  <a:cubicBezTo>
                    <a:pt x="304" y="13"/>
                    <a:pt x="273" y="17"/>
                    <a:pt x="255" y="21"/>
                  </a:cubicBezTo>
                  <a:cubicBezTo>
                    <a:pt x="258" y="23"/>
                    <a:pt x="261" y="25"/>
                    <a:pt x="263" y="27"/>
                  </a:cubicBezTo>
                  <a:cubicBezTo>
                    <a:pt x="239" y="24"/>
                    <a:pt x="260" y="41"/>
                    <a:pt x="269" y="46"/>
                  </a:cubicBezTo>
                  <a:cubicBezTo>
                    <a:pt x="260" y="46"/>
                    <a:pt x="206" y="22"/>
                    <a:pt x="217" y="46"/>
                  </a:cubicBezTo>
                  <a:cubicBezTo>
                    <a:pt x="207" y="45"/>
                    <a:pt x="190" y="28"/>
                    <a:pt x="193" y="46"/>
                  </a:cubicBezTo>
                  <a:cubicBezTo>
                    <a:pt x="178" y="34"/>
                    <a:pt x="137" y="39"/>
                    <a:pt x="121" y="49"/>
                  </a:cubicBezTo>
                  <a:cubicBezTo>
                    <a:pt x="115" y="52"/>
                    <a:pt x="115" y="60"/>
                    <a:pt x="110" y="64"/>
                  </a:cubicBezTo>
                  <a:cubicBezTo>
                    <a:pt x="104" y="70"/>
                    <a:pt x="101" y="61"/>
                    <a:pt x="94" y="67"/>
                  </a:cubicBezTo>
                  <a:cubicBezTo>
                    <a:pt x="83" y="76"/>
                    <a:pt x="70" y="80"/>
                    <a:pt x="58" y="88"/>
                  </a:cubicBezTo>
                  <a:cubicBezTo>
                    <a:pt x="64" y="95"/>
                    <a:pt x="74" y="95"/>
                    <a:pt x="83" y="95"/>
                  </a:cubicBezTo>
                  <a:cubicBezTo>
                    <a:pt x="78" y="119"/>
                    <a:pt x="62" y="111"/>
                    <a:pt x="44" y="115"/>
                  </a:cubicBezTo>
                  <a:cubicBezTo>
                    <a:pt x="38" y="117"/>
                    <a:pt x="12" y="125"/>
                    <a:pt x="10" y="130"/>
                  </a:cubicBezTo>
                  <a:cubicBezTo>
                    <a:pt x="0" y="151"/>
                    <a:pt x="66" y="143"/>
                    <a:pt x="72" y="143"/>
                  </a:cubicBezTo>
                  <a:cubicBezTo>
                    <a:pt x="66" y="162"/>
                    <a:pt x="35" y="146"/>
                    <a:pt x="22" y="162"/>
                  </a:cubicBezTo>
                  <a:cubicBezTo>
                    <a:pt x="31" y="159"/>
                    <a:pt x="41" y="162"/>
                    <a:pt x="49" y="167"/>
                  </a:cubicBezTo>
                  <a:cubicBezTo>
                    <a:pt x="47" y="169"/>
                    <a:pt x="44" y="171"/>
                    <a:pt x="42" y="173"/>
                  </a:cubicBezTo>
                  <a:cubicBezTo>
                    <a:pt x="50" y="180"/>
                    <a:pt x="59" y="183"/>
                    <a:pt x="68" y="180"/>
                  </a:cubicBezTo>
                  <a:cubicBezTo>
                    <a:pt x="67" y="179"/>
                    <a:pt x="65" y="178"/>
                    <a:pt x="64" y="177"/>
                  </a:cubicBezTo>
                  <a:cubicBezTo>
                    <a:pt x="113" y="175"/>
                    <a:pt x="154" y="175"/>
                    <a:pt x="174" y="230"/>
                  </a:cubicBezTo>
                  <a:cubicBezTo>
                    <a:pt x="179" y="244"/>
                    <a:pt x="185" y="242"/>
                    <a:pt x="179" y="256"/>
                  </a:cubicBezTo>
                  <a:cubicBezTo>
                    <a:pt x="173" y="271"/>
                    <a:pt x="196" y="260"/>
                    <a:pt x="202" y="262"/>
                  </a:cubicBezTo>
                  <a:cubicBezTo>
                    <a:pt x="208" y="265"/>
                    <a:pt x="224" y="281"/>
                    <a:pt x="217" y="286"/>
                  </a:cubicBezTo>
                  <a:cubicBezTo>
                    <a:pt x="216" y="286"/>
                    <a:pt x="193" y="279"/>
                    <a:pt x="189" y="279"/>
                  </a:cubicBezTo>
                  <a:cubicBezTo>
                    <a:pt x="197" y="289"/>
                    <a:pt x="215" y="293"/>
                    <a:pt x="227" y="294"/>
                  </a:cubicBezTo>
                  <a:cubicBezTo>
                    <a:pt x="220" y="304"/>
                    <a:pt x="221" y="320"/>
                    <a:pt x="207" y="318"/>
                  </a:cubicBezTo>
                  <a:cubicBezTo>
                    <a:pt x="201" y="325"/>
                    <a:pt x="193" y="334"/>
                    <a:pt x="193" y="346"/>
                  </a:cubicBezTo>
                  <a:cubicBezTo>
                    <a:pt x="195" y="346"/>
                    <a:pt x="197" y="346"/>
                    <a:pt x="199" y="346"/>
                  </a:cubicBezTo>
                  <a:cubicBezTo>
                    <a:pt x="193" y="361"/>
                    <a:pt x="210" y="371"/>
                    <a:pt x="212" y="386"/>
                  </a:cubicBezTo>
                  <a:cubicBezTo>
                    <a:pt x="217" y="384"/>
                    <a:pt x="220" y="387"/>
                    <a:pt x="224" y="387"/>
                  </a:cubicBezTo>
                  <a:cubicBezTo>
                    <a:pt x="210" y="400"/>
                    <a:pt x="241" y="435"/>
                    <a:pt x="254" y="440"/>
                  </a:cubicBezTo>
                  <a:cubicBezTo>
                    <a:pt x="256" y="442"/>
                    <a:pt x="263" y="435"/>
                    <a:pt x="267" y="437"/>
                  </a:cubicBezTo>
                  <a:cubicBezTo>
                    <a:pt x="272" y="440"/>
                    <a:pt x="274" y="446"/>
                    <a:pt x="278" y="447"/>
                  </a:cubicBezTo>
                  <a:cubicBezTo>
                    <a:pt x="284" y="449"/>
                    <a:pt x="292" y="455"/>
                    <a:pt x="298" y="450"/>
                  </a:cubicBezTo>
                  <a:cubicBezTo>
                    <a:pt x="307" y="441"/>
                    <a:pt x="306" y="428"/>
                    <a:pt x="308" y="417"/>
                  </a:cubicBezTo>
                  <a:cubicBezTo>
                    <a:pt x="310" y="407"/>
                    <a:pt x="329" y="400"/>
                    <a:pt x="323" y="390"/>
                  </a:cubicBezTo>
                  <a:cubicBezTo>
                    <a:pt x="312" y="374"/>
                    <a:pt x="348" y="364"/>
                    <a:pt x="355" y="354"/>
                  </a:cubicBezTo>
                  <a:cubicBezTo>
                    <a:pt x="355" y="356"/>
                    <a:pt x="355" y="359"/>
                    <a:pt x="355" y="361"/>
                  </a:cubicBezTo>
                  <a:cubicBezTo>
                    <a:pt x="373" y="358"/>
                    <a:pt x="380" y="355"/>
                    <a:pt x="392" y="343"/>
                  </a:cubicBezTo>
                  <a:cubicBezTo>
                    <a:pt x="402" y="333"/>
                    <a:pt x="409" y="321"/>
                    <a:pt x="425" y="321"/>
                  </a:cubicBezTo>
                  <a:cubicBezTo>
                    <a:pt x="456" y="321"/>
                    <a:pt x="479" y="303"/>
                    <a:pt x="505" y="290"/>
                  </a:cubicBezTo>
                  <a:cubicBezTo>
                    <a:pt x="492" y="288"/>
                    <a:pt x="474" y="291"/>
                    <a:pt x="467" y="279"/>
                  </a:cubicBezTo>
                  <a:close/>
                  <a:moveTo>
                    <a:pt x="397" y="45"/>
                  </a:moveTo>
                  <a:cubicBezTo>
                    <a:pt x="407" y="43"/>
                    <a:pt x="425" y="44"/>
                    <a:pt x="443" y="44"/>
                  </a:cubicBezTo>
                  <a:cubicBezTo>
                    <a:pt x="427" y="45"/>
                    <a:pt x="412" y="48"/>
                    <a:pt x="397" y="4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1722" y="577"/>
              <a:ext cx="57" cy="39"/>
            </a:xfrm>
            <a:custGeom>
              <a:avLst/>
              <a:gdLst>
                <a:gd name="T0" fmla="*/ 11 w 32"/>
                <a:gd name="T1" fmla="*/ 20 h 22"/>
                <a:gd name="T2" fmla="*/ 32 w 32"/>
                <a:gd name="T3" fmla="*/ 14 h 22"/>
                <a:gd name="T4" fmla="*/ 12 w 32"/>
                <a:gd name="T5" fmla="*/ 1 h 22"/>
                <a:gd name="T6" fmla="*/ 11 w 32"/>
                <a:gd name="T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11" y="20"/>
                  </a:moveTo>
                  <a:cubicBezTo>
                    <a:pt x="19" y="22"/>
                    <a:pt x="27" y="20"/>
                    <a:pt x="32" y="14"/>
                  </a:cubicBezTo>
                  <a:cubicBezTo>
                    <a:pt x="28" y="11"/>
                    <a:pt x="17" y="0"/>
                    <a:pt x="12" y="1"/>
                  </a:cubicBezTo>
                  <a:cubicBezTo>
                    <a:pt x="0" y="4"/>
                    <a:pt x="5" y="15"/>
                    <a:pt x="11" y="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2350" y="403"/>
              <a:ext cx="32" cy="22"/>
            </a:xfrm>
            <a:custGeom>
              <a:avLst/>
              <a:gdLst>
                <a:gd name="T0" fmla="*/ 7 w 18"/>
                <a:gd name="T1" fmla="*/ 12 h 12"/>
                <a:gd name="T2" fmla="*/ 18 w 18"/>
                <a:gd name="T3" fmla="*/ 7 h 12"/>
                <a:gd name="T4" fmla="*/ 7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7" y="12"/>
                  </a:moveTo>
                  <a:cubicBezTo>
                    <a:pt x="11" y="11"/>
                    <a:pt x="15" y="9"/>
                    <a:pt x="18" y="7"/>
                  </a:cubicBezTo>
                  <a:cubicBezTo>
                    <a:pt x="13" y="2"/>
                    <a:pt x="0" y="0"/>
                    <a:pt x="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1658" y="1087"/>
              <a:ext cx="123" cy="112"/>
            </a:xfrm>
            <a:custGeom>
              <a:avLst/>
              <a:gdLst>
                <a:gd name="T0" fmla="*/ 23 w 69"/>
                <a:gd name="T1" fmla="*/ 24 h 63"/>
                <a:gd name="T2" fmla="*/ 30 w 69"/>
                <a:gd name="T3" fmla="*/ 0 h 63"/>
                <a:gd name="T4" fmla="*/ 1 w 69"/>
                <a:gd name="T5" fmla="*/ 38 h 63"/>
                <a:gd name="T6" fmla="*/ 1 w 69"/>
                <a:gd name="T7" fmla="*/ 52 h 63"/>
                <a:gd name="T8" fmla="*/ 39 w 69"/>
                <a:gd name="T9" fmla="*/ 52 h 63"/>
                <a:gd name="T10" fmla="*/ 35 w 69"/>
                <a:gd name="T11" fmla="*/ 58 h 63"/>
                <a:gd name="T12" fmla="*/ 47 w 69"/>
                <a:gd name="T13" fmla="*/ 49 h 63"/>
                <a:gd name="T14" fmla="*/ 56 w 69"/>
                <a:gd name="T15" fmla="*/ 63 h 63"/>
                <a:gd name="T16" fmla="*/ 56 w 69"/>
                <a:gd name="T17" fmla="*/ 38 h 63"/>
                <a:gd name="T18" fmla="*/ 52 w 69"/>
                <a:gd name="T19" fmla="*/ 39 h 63"/>
                <a:gd name="T20" fmla="*/ 52 w 69"/>
                <a:gd name="T21" fmla="*/ 28 h 63"/>
                <a:gd name="T22" fmla="*/ 32 w 69"/>
                <a:gd name="T23" fmla="*/ 28 h 63"/>
                <a:gd name="T24" fmla="*/ 34 w 69"/>
                <a:gd name="T25" fmla="*/ 23 h 63"/>
                <a:gd name="T26" fmla="*/ 23 w 69"/>
                <a:gd name="T27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63">
                  <a:moveTo>
                    <a:pt x="23" y="24"/>
                  </a:moveTo>
                  <a:cubicBezTo>
                    <a:pt x="26" y="16"/>
                    <a:pt x="32" y="8"/>
                    <a:pt x="30" y="0"/>
                  </a:cubicBezTo>
                  <a:cubicBezTo>
                    <a:pt x="15" y="8"/>
                    <a:pt x="15" y="28"/>
                    <a:pt x="1" y="38"/>
                  </a:cubicBezTo>
                  <a:cubicBezTo>
                    <a:pt x="1" y="43"/>
                    <a:pt x="0" y="47"/>
                    <a:pt x="1" y="52"/>
                  </a:cubicBezTo>
                  <a:cubicBezTo>
                    <a:pt x="12" y="48"/>
                    <a:pt x="27" y="52"/>
                    <a:pt x="39" y="52"/>
                  </a:cubicBezTo>
                  <a:cubicBezTo>
                    <a:pt x="37" y="54"/>
                    <a:pt x="36" y="56"/>
                    <a:pt x="35" y="58"/>
                  </a:cubicBezTo>
                  <a:cubicBezTo>
                    <a:pt x="39" y="54"/>
                    <a:pt x="43" y="53"/>
                    <a:pt x="47" y="49"/>
                  </a:cubicBezTo>
                  <a:cubicBezTo>
                    <a:pt x="49" y="56"/>
                    <a:pt x="52" y="57"/>
                    <a:pt x="56" y="63"/>
                  </a:cubicBezTo>
                  <a:cubicBezTo>
                    <a:pt x="69" y="45"/>
                    <a:pt x="48" y="53"/>
                    <a:pt x="56" y="38"/>
                  </a:cubicBezTo>
                  <a:cubicBezTo>
                    <a:pt x="55" y="39"/>
                    <a:pt x="53" y="39"/>
                    <a:pt x="52" y="39"/>
                  </a:cubicBezTo>
                  <a:cubicBezTo>
                    <a:pt x="53" y="37"/>
                    <a:pt x="53" y="31"/>
                    <a:pt x="52" y="28"/>
                  </a:cubicBezTo>
                  <a:cubicBezTo>
                    <a:pt x="43" y="29"/>
                    <a:pt x="39" y="29"/>
                    <a:pt x="32" y="28"/>
                  </a:cubicBezTo>
                  <a:cubicBezTo>
                    <a:pt x="32" y="25"/>
                    <a:pt x="33" y="25"/>
                    <a:pt x="34" y="23"/>
                  </a:cubicBezTo>
                  <a:cubicBezTo>
                    <a:pt x="29" y="24"/>
                    <a:pt x="28" y="22"/>
                    <a:pt x="23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5048" y="354"/>
              <a:ext cx="156" cy="87"/>
            </a:xfrm>
            <a:custGeom>
              <a:avLst/>
              <a:gdLst>
                <a:gd name="T0" fmla="*/ 72 w 88"/>
                <a:gd name="T1" fmla="*/ 34 h 49"/>
                <a:gd name="T2" fmla="*/ 88 w 88"/>
                <a:gd name="T3" fmla="*/ 22 h 49"/>
                <a:gd name="T4" fmla="*/ 67 w 88"/>
                <a:gd name="T5" fmla="*/ 16 h 49"/>
                <a:gd name="T6" fmla="*/ 48 w 88"/>
                <a:gd name="T7" fmla="*/ 22 h 49"/>
                <a:gd name="T8" fmla="*/ 16 w 88"/>
                <a:gd name="T9" fmla="*/ 18 h 49"/>
                <a:gd name="T10" fmla="*/ 72 w 88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49">
                  <a:moveTo>
                    <a:pt x="72" y="34"/>
                  </a:moveTo>
                  <a:cubicBezTo>
                    <a:pt x="81" y="35"/>
                    <a:pt x="86" y="31"/>
                    <a:pt x="88" y="22"/>
                  </a:cubicBezTo>
                  <a:cubicBezTo>
                    <a:pt x="81" y="20"/>
                    <a:pt x="74" y="18"/>
                    <a:pt x="67" y="16"/>
                  </a:cubicBezTo>
                  <a:cubicBezTo>
                    <a:pt x="55" y="12"/>
                    <a:pt x="54" y="22"/>
                    <a:pt x="48" y="22"/>
                  </a:cubicBezTo>
                  <a:cubicBezTo>
                    <a:pt x="39" y="22"/>
                    <a:pt x="24" y="0"/>
                    <a:pt x="16" y="18"/>
                  </a:cubicBezTo>
                  <a:cubicBezTo>
                    <a:pt x="0" y="49"/>
                    <a:pt x="59" y="36"/>
                    <a:pt x="72" y="3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1410" y="1323"/>
              <a:ext cx="16" cy="2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1" name="Freeform 152"/>
            <p:cNvSpPr>
              <a:spLocks noEditPoints="1"/>
            </p:cNvSpPr>
            <p:nvPr/>
          </p:nvSpPr>
          <p:spPr bwMode="auto">
            <a:xfrm>
              <a:off x="-237" y="528"/>
              <a:ext cx="2339" cy="2646"/>
            </a:xfrm>
            <a:custGeom>
              <a:avLst/>
              <a:gdLst>
                <a:gd name="T0" fmla="*/ 1165 w 1319"/>
                <a:gd name="T1" fmla="*/ 892 h 1491"/>
                <a:gd name="T2" fmla="*/ 1156 w 1319"/>
                <a:gd name="T3" fmla="*/ 869 h 1491"/>
                <a:gd name="T4" fmla="*/ 1038 w 1319"/>
                <a:gd name="T5" fmla="*/ 770 h 1491"/>
                <a:gd name="T6" fmla="*/ 951 w 1319"/>
                <a:gd name="T7" fmla="*/ 758 h 1491"/>
                <a:gd name="T8" fmla="*/ 827 w 1319"/>
                <a:gd name="T9" fmla="*/ 742 h 1491"/>
                <a:gd name="T10" fmla="*/ 787 w 1319"/>
                <a:gd name="T11" fmla="*/ 696 h 1491"/>
                <a:gd name="T12" fmla="*/ 699 w 1319"/>
                <a:gd name="T13" fmla="*/ 590 h 1491"/>
                <a:gd name="T14" fmla="*/ 807 w 1319"/>
                <a:gd name="T15" fmla="*/ 574 h 1491"/>
                <a:gd name="T16" fmla="*/ 885 w 1319"/>
                <a:gd name="T17" fmla="*/ 528 h 1491"/>
                <a:gd name="T18" fmla="*/ 900 w 1319"/>
                <a:gd name="T19" fmla="*/ 472 h 1491"/>
                <a:gd name="T20" fmla="*/ 928 w 1319"/>
                <a:gd name="T21" fmla="*/ 446 h 1491"/>
                <a:gd name="T22" fmla="*/ 989 w 1319"/>
                <a:gd name="T23" fmla="*/ 398 h 1491"/>
                <a:gd name="T24" fmla="*/ 1017 w 1319"/>
                <a:gd name="T25" fmla="*/ 362 h 1491"/>
                <a:gd name="T26" fmla="*/ 1046 w 1319"/>
                <a:gd name="T27" fmla="*/ 333 h 1491"/>
                <a:gd name="T28" fmla="*/ 1056 w 1319"/>
                <a:gd name="T29" fmla="*/ 265 h 1491"/>
                <a:gd name="T30" fmla="*/ 952 w 1319"/>
                <a:gd name="T31" fmla="*/ 183 h 1491"/>
                <a:gd name="T32" fmla="*/ 892 w 1319"/>
                <a:gd name="T33" fmla="*/ 249 h 1491"/>
                <a:gd name="T34" fmla="*/ 820 w 1319"/>
                <a:gd name="T35" fmla="*/ 263 h 1491"/>
                <a:gd name="T36" fmla="*/ 714 w 1319"/>
                <a:gd name="T37" fmla="*/ 221 h 1491"/>
                <a:gd name="T38" fmla="*/ 793 w 1319"/>
                <a:gd name="T39" fmla="*/ 124 h 1491"/>
                <a:gd name="T40" fmla="*/ 811 w 1319"/>
                <a:gd name="T41" fmla="*/ 59 h 1491"/>
                <a:gd name="T42" fmla="*/ 735 w 1319"/>
                <a:gd name="T43" fmla="*/ 42 h 1491"/>
                <a:gd name="T44" fmla="*/ 719 w 1319"/>
                <a:gd name="T45" fmla="*/ 61 h 1491"/>
                <a:gd name="T46" fmla="*/ 577 w 1319"/>
                <a:gd name="T47" fmla="*/ 65 h 1491"/>
                <a:gd name="T48" fmla="*/ 522 w 1319"/>
                <a:gd name="T49" fmla="*/ 67 h 1491"/>
                <a:gd name="T50" fmla="*/ 358 w 1319"/>
                <a:gd name="T51" fmla="*/ 37 h 1491"/>
                <a:gd name="T52" fmla="*/ 220 w 1319"/>
                <a:gd name="T53" fmla="*/ 38 h 1491"/>
                <a:gd name="T54" fmla="*/ 37 w 1319"/>
                <a:gd name="T55" fmla="*/ 61 h 1491"/>
                <a:gd name="T56" fmla="*/ 13 w 1319"/>
                <a:gd name="T57" fmla="*/ 116 h 1491"/>
                <a:gd name="T58" fmla="*/ 71 w 1319"/>
                <a:gd name="T59" fmla="*/ 143 h 1491"/>
                <a:gd name="T60" fmla="*/ 62 w 1319"/>
                <a:gd name="T61" fmla="*/ 222 h 1491"/>
                <a:gd name="T62" fmla="*/ 78 w 1319"/>
                <a:gd name="T63" fmla="*/ 254 h 1491"/>
                <a:gd name="T64" fmla="*/ 153 w 1319"/>
                <a:gd name="T65" fmla="*/ 210 h 1491"/>
                <a:gd name="T66" fmla="*/ 305 w 1319"/>
                <a:gd name="T67" fmla="*/ 221 h 1491"/>
                <a:gd name="T68" fmla="*/ 345 w 1319"/>
                <a:gd name="T69" fmla="*/ 260 h 1491"/>
                <a:gd name="T70" fmla="*/ 361 w 1319"/>
                <a:gd name="T71" fmla="*/ 271 h 1491"/>
                <a:gd name="T72" fmla="*/ 438 w 1319"/>
                <a:gd name="T73" fmla="*/ 367 h 1491"/>
                <a:gd name="T74" fmla="*/ 445 w 1319"/>
                <a:gd name="T75" fmla="*/ 491 h 1491"/>
                <a:gd name="T76" fmla="*/ 546 w 1319"/>
                <a:gd name="T77" fmla="*/ 623 h 1491"/>
                <a:gd name="T78" fmla="*/ 543 w 1319"/>
                <a:gd name="T79" fmla="*/ 585 h 1491"/>
                <a:gd name="T80" fmla="*/ 656 w 1319"/>
                <a:gd name="T81" fmla="*/ 707 h 1491"/>
                <a:gd name="T82" fmla="*/ 810 w 1319"/>
                <a:gd name="T83" fmla="*/ 783 h 1491"/>
                <a:gd name="T84" fmla="*/ 890 w 1319"/>
                <a:gd name="T85" fmla="*/ 840 h 1491"/>
                <a:gd name="T86" fmla="*/ 947 w 1319"/>
                <a:gd name="T87" fmla="*/ 1053 h 1491"/>
                <a:gd name="T88" fmla="*/ 930 w 1319"/>
                <a:gd name="T89" fmla="*/ 1287 h 1491"/>
                <a:gd name="T90" fmla="*/ 928 w 1319"/>
                <a:gd name="T91" fmla="*/ 1318 h 1491"/>
                <a:gd name="T92" fmla="*/ 913 w 1319"/>
                <a:gd name="T93" fmla="*/ 1412 h 1491"/>
                <a:gd name="T94" fmla="*/ 987 w 1319"/>
                <a:gd name="T95" fmla="*/ 1489 h 1491"/>
                <a:gd name="T96" fmla="*/ 1008 w 1319"/>
                <a:gd name="T97" fmla="*/ 1389 h 1491"/>
                <a:gd name="T98" fmla="*/ 1019 w 1319"/>
                <a:gd name="T99" fmla="*/ 1326 h 1491"/>
                <a:gd name="T100" fmla="*/ 1080 w 1319"/>
                <a:gd name="T101" fmla="*/ 1231 h 1491"/>
                <a:gd name="T102" fmla="*/ 1221 w 1319"/>
                <a:gd name="T103" fmla="*/ 1103 h 1491"/>
                <a:gd name="T104" fmla="*/ 1268 w 1319"/>
                <a:gd name="T105" fmla="*/ 1022 h 1491"/>
                <a:gd name="T106" fmla="*/ 862 w 1319"/>
                <a:gd name="T107" fmla="*/ 431 h 1491"/>
                <a:gd name="T108" fmla="*/ 868 w 1319"/>
                <a:gd name="T109" fmla="*/ 418 h 1491"/>
                <a:gd name="T110" fmla="*/ 813 w 1319"/>
                <a:gd name="T111" fmla="*/ 367 h 1491"/>
                <a:gd name="T112" fmla="*/ 828 w 1319"/>
                <a:gd name="T113" fmla="*/ 411 h 1491"/>
                <a:gd name="T114" fmla="*/ 823 w 1319"/>
                <a:gd name="T115" fmla="*/ 387 h 1491"/>
                <a:gd name="T116" fmla="*/ 743 w 1319"/>
                <a:gd name="T117" fmla="*/ 379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9" h="1491">
                  <a:moveTo>
                    <a:pt x="1301" y="925"/>
                  </a:moveTo>
                  <a:cubicBezTo>
                    <a:pt x="1282" y="928"/>
                    <a:pt x="1275" y="906"/>
                    <a:pt x="1262" y="908"/>
                  </a:cubicBezTo>
                  <a:cubicBezTo>
                    <a:pt x="1249" y="910"/>
                    <a:pt x="1230" y="892"/>
                    <a:pt x="1217" y="906"/>
                  </a:cubicBezTo>
                  <a:cubicBezTo>
                    <a:pt x="1212" y="881"/>
                    <a:pt x="1179" y="879"/>
                    <a:pt x="1166" y="900"/>
                  </a:cubicBezTo>
                  <a:cubicBezTo>
                    <a:pt x="1166" y="898"/>
                    <a:pt x="1165" y="895"/>
                    <a:pt x="1165" y="892"/>
                  </a:cubicBezTo>
                  <a:cubicBezTo>
                    <a:pt x="1154" y="898"/>
                    <a:pt x="1145" y="890"/>
                    <a:pt x="1148" y="879"/>
                  </a:cubicBezTo>
                  <a:cubicBezTo>
                    <a:pt x="1148" y="876"/>
                    <a:pt x="1151" y="874"/>
                    <a:pt x="1153" y="872"/>
                  </a:cubicBezTo>
                  <a:cubicBezTo>
                    <a:pt x="1150" y="880"/>
                    <a:pt x="1163" y="889"/>
                    <a:pt x="1171" y="881"/>
                  </a:cubicBezTo>
                  <a:cubicBezTo>
                    <a:pt x="1180" y="872"/>
                    <a:pt x="1166" y="868"/>
                    <a:pt x="1159" y="867"/>
                  </a:cubicBezTo>
                  <a:cubicBezTo>
                    <a:pt x="1158" y="868"/>
                    <a:pt x="1157" y="868"/>
                    <a:pt x="1156" y="869"/>
                  </a:cubicBezTo>
                  <a:cubicBezTo>
                    <a:pt x="1157" y="859"/>
                    <a:pt x="1154" y="865"/>
                    <a:pt x="1152" y="857"/>
                  </a:cubicBezTo>
                  <a:cubicBezTo>
                    <a:pt x="1149" y="836"/>
                    <a:pt x="1139" y="831"/>
                    <a:pt x="1125" y="822"/>
                  </a:cubicBezTo>
                  <a:cubicBezTo>
                    <a:pt x="1115" y="815"/>
                    <a:pt x="1105" y="818"/>
                    <a:pt x="1093" y="816"/>
                  </a:cubicBezTo>
                  <a:cubicBezTo>
                    <a:pt x="1081" y="815"/>
                    <a:pt x="1080" y="806"/>
                    <a:pt x="1071" y="802"/>
                  </a:cubicBezTo>
                  <a:cubicBezTo>
                    <a:pt x="1063" y="798"/>
                    <a:pt x="1026" y="777"/>
                    <a:pt x="1038" y="770"/>
                  </a:cubicBezTo>
                  <a:cubicBezTo>
                    <a:pt x="1025" y="773"/>
                    <a:pt x="1010" y="776"/>
                    <a:pt x="996" y="773"/>
                  </a:cubicBezTo>
                  <a:cubicBezTo>
                    <a:pt x="982" y="770"/>
                    <a:pt x="977" y="766"/>
                    <a:pt x="960" y="759"/>
                  </a:cubicBezTo>
                  <a:cubicBezTo>
                    <a:pt x="963" y="762"/>
                    <a:pt x="965" y="764"/>
                    <a:pt x="967" y="766"/>
                  </a:cubicBezTo>
                  <a:cubicBezTo>
                    <a:pt x="947" y="754"/>
                    <a:pt x="952" y="779"/>
                    <a:pt x="950" y="785"/>
                  </a:cubicBezTo>
                  <a:cubicBezTo>
                    <a:pt x="940" y="777"/>
                    <a:pt x="945" y="767"/>
                    <a:pt x="951" y="758"/>
                  </a:cubicBezTo>
                  <a:cubicBezTo>
                    <a:pt x="943" y="761"/>
                    <a:pt x="932" y="762"/>
                    <a:pt x="922" y="766"/>
                  </a:cubicBezTo>
                  <a:cubicBezTo>
                    <a:pt x="908" y="772"/>
                    <a:pt x="905" y="787"/>
                    <a:pt x="895" y="789"/>
                  </a:cubicBezTo>
                  <a:cubicBezTo>
                    <a:pt x="896" y="793"/>
                    <a:pt x="897" y="791"/>
                    <a:pt x="896" y="796"/>
                  </a:cubicBezTo>
                  <a:cubicBezTo>
                    <a:pt x="880" y="781"/>
                    <a:pt x="873" y="784"/>
                    <a:pt x="853" y="787"/>
                  </a:cubicBezTo>
                  <a:cubicBezTo>
                    <a:pt x="825" y="790"/>
                    <a:pt x="831" y="757"/>
                    <a:pt x="827" y="742"/>
                  </a:cubicBezTo>
                  <a:cubicBezTo>
                    <a:pt x="826" y="735"/>
                    <a:pt x="836" y="727"/>
                    <a:pt x="825" y="725"/>
                  </a:cubicBezTo>
                  <a:cubicBezTo>
                    <a:pt x="814" y="722"/>
                    <a:pt x="808" y="717"/>
                    <a:pt x="796" y="717"/>
                  </a:cubicBezTo>
                  <a:cubicBezTo>
                    <a:pt x="788" y="717"/>
                    <a:pt x="778" y="728"/>
                    <a:pt x="774" y="717"/>
                  </a:cubicBezTo>
                  <a:cubicBezTo>
                    <a:pt x="772" y="712"/>
                    <a:pt x="790" y="705"/>
                    <a:pt x="782" y="692"/>
                  </a:cubicBezTo>
                  <a:cubicBezTo>
                    <a:pt x="784" y="693"/>
                    <a:pt x="785" y="693"/>
                    <a:pt x="787" y="696"/>
                  </a:cubicBezTo>
                  <a:cubicBezTo>
                    <a:pt x="785" y="683"/>
                    <a:pt x="791" y="673"/>
                    <a:pt x="795" y="662"/>
                  </a:cubicBezTo>
                  <a:cubicBezTo>
                    <a:pt x="773" y="666"/>
                    <a:pt x="770" y="663"/>
                    <a:pt x="755" y="680"/>
                  </a:cubicBezTo>
                  <a:cubicBezTo>
                    <a:pt x="745" y="691"/>
                    <a:pt x="736" y="702"/>
                    <a:pt x="716" y="691"/>
                  </a:cubicBezTo>
                  <a:cubicBezTo>
                    <a:pt x="686" y="676"/>
                    <a:pt x="684" y="631"/>
                    <a:pt x="694" y="613"/>
                  </a:cubicBezTo>
                  <a:cubicBezTo>
                    <a:pt x="682" y="603"/>
                    <a:pt x="692" y="598"/>
                    <a:pt x="699" y="590"/>
                  </a:cubicBezTo>
                  <a:cubicBezTo>
                    <a:pt x="705" y="584"/>
                    <a:pt x="712" y="591"/>
                    <a:pt x="714" y="582"/>
                  </a:cubicBezTo>
                  <a:cubicBezTo>
                    <a:pt x="715" y="575"/>
                    <a:pt x="720" y="575"/>
                    <a:pt x="726" y="572"/>
                  </a:cubicBezTo>
                  <a:cubicBezTo>
                    <a:pt x="730" y="569"/>
                    <a:pt x="785" y="592"/>
                    <a:pt x="766" y="568"/>
                  </a:cubicBezTo>
                  <a:cubicBezTo>
                    <a:pt x="774" y="567"/>
                    <a:pt x="781" y="567"/>
                    <a:pt x="785" y="571"/>
                  </a:cubicBezTo>
                  <a:cubicBezTo>
                    <a:pt x="794" y="562"/>
                    <a:pt x="799" y="569"/>
                    <a:pt x="807" y="574"/>
                  </a:cubicBezTo>
                  <a:cubicBezTo>
                    <a:pt x="816" y="579"/>
                    <a:pt x="825" y="566"/>
                    <a:pt x="832" y="578"/>
                  </a:cubicBezTo>
                  <a:cubicBezTo>
                    <a:pt x="836" y="586"/>
                    <a:pt x="831" y="594"/>
                    <a:pt x="835" y="602"/>
                  </a:cubicBezTo>
                  <a:cubicBezTo>
                    <a:pt x="838" y="610"/>
                    <a:pt x="850" y="614"/>
                    <a:pt x="854" y="623"/>
                  </a:cubicBezTo>
                  <a:cubicBezTo>
                    <a:pt x="872" y="606"/>
                    <a:pt x="851" y="594"/>
                    <a:pt x="848" y="577"/>
                  </a:cubicBezTo>
                  <a:cubicBezTo>
                    <a:pt x="841" y="545"/>
                    <a:pt x="864" y="542"/>
                    <a:pt x="885" y="528"/>
                  </a:cubicBezTo>
                  <a:cubicBezTo>
                    <a:pt x="884" y="520"/>
                    <a:pt x="897" y="522"/>
                    <a:pt x="902" y="514"/>
                  </a:cubicBezTo>
                  <a:cubicBezTo>
                    <a:pt x="900" y="514"/>
                    <a:pt x="898" y="513"/>
                    <a:pt x="895" y="513"/>
                  </a:cubicBezTo>
                  <a:cubicBezTo>
                    <a:pt x="899" y="510"/>
                    <a:pt x="900" y="507"/>
                    <a:pt x="906" y="505"/>
                  </a:cubicBezTo>
                  <a:cubicBezTo>
                    <a:pt x="904" y="504"/>
                    <a:pt x="902" y="503"/>
                    <a:pt x="900" y="502"/>
                  </a:cubicBezTo>
                  <a:cubicBezTo>
                    <a:pt x="903" y="492"/>
                    <a:pt x="898" y="483"/>
                    <a:pt x="900" y="472"/>
                  </a:cubicBezTo>
                  <a:cubicBezTo>
                    <a:pt x="902" y="479"/>
                    <a:pt x="903" y="486"/>
                    <a:pt x="904" y="492"/>
                  </a:cubicBezTo>
                  <a:cubicBezTo>
                    <a:pt x="910" y="485"/>
                    <a:pt x="912" y="477"/>
                    <a:pt x="909" y="469"/>
                  </a:cubicBezTo>
                  <a:cubicBezTo>
                    <a:pt x="918" y="470"/>
                    <a:pt x="930" y="458"/>
                    <a:pt x="919" y="451"/>
                  </a:cubicBezTo>
                  <a:cubicBezTo>
                    <a:pt x="922" y="451"/>
                    <a:pt x="926" y="450"/>
                    <a:pt x="929" y="449"/>
                  </a:cubicBezTo>
                  <a:cubicBezTo>
                    <a:pt x="929" y="448"/>
                    <a:pt x="929" y="447"/>
                    <a:pt x="928" y="446"/>
                  </a:cubicBezTo>
                  <a:cubicBezTo>
                    <a:pt x="939" y="444"/>
                    <a:pt x="952" y="435"/>
                    <a:pt x="963" y="438"/>
                  </a:cubicBezTo>
                  <a:cubicBezTo>
                    <a:pt x="954" y="437"/>
                    <a:pt x="949" y="421"/>
                    <a:pt x="960" y="417"/>
                  </a:cubicBezTo>
                  <a:cubicBezTo>
                    <a:pt x="964" y="416"/>
                    <a:pt x="967" y="414"/>
                    <a:pt x="968" y="410"/>
                  </a:cubicBezTo>
                  <a:cubicBezTo>
                    <a:pt x="974" y="400"/>
                    <a:pt x="973" y="413"/>
                    <a:pt x="980" y="408"/>
                  </a:cubicBezTo>
                  <a:cubicBezTo>
                    <a:pt x="988" y="403"/>
                    <a:pt x="990" y="402"/>
                    <a:pt x="989" y="398"/>
                  </a:cubicBezTo>
                  <a:cubicBezTo>
                    <a:pt x="998" y="400"/>
                    <a:pt x="1008" y="393"/>
                    <a:pt x="1016" y="387"/>
                  </a:cubicBezTo>
                  <a:cubicBezTo>
                    <a:pt x="1017" y="390"/>
                    <a:pt x="1018" y="393"/>
                    <a:pt x="1019" y="396"/>
                  </a:cubicBezTo>
                  <a:cubicBezTo>
                    <a:pt x="1005" y="391"/>
                    <a:pt x="999" y="409"/>
                    <a:pt x="1006" y="420"/>
                  </a:cubicBezTo>
                  <a:cubicBezTo>
                    <a:pt x="1015" y="406"/>
                    <a:pt x="1034" y="404"/>
                    <a:pt x="1046" y="393"/>
                  </a:cubicBezTo>
                  <a:cubicBezTo>
                    <a:pt x="1036" y="390"/>
                    <a:pt x="998" y="378"/>
                    <a:pt x="1017" y="362"/>
                  </a:cubicBezTo>
                  <a:cubicBezTo>
                    <a:pt x="1013" y="362"/>
                    <a:pt x="1009" y="361"/>
                    <a:pt x="1005" y="362"/>
                  </a:cubicBezTo>
                  <a:cubicBezTo>
                    <a:pt x="1012" y="360"/>
                    <a:pt x="1015" y="355"/>
                    <a:pt x="1020" y="350"/>
                  </a:cubicBezTo>
                  <a:cubicBezTo>
                    <a:pt x="1001" y="337"/>
                    <a:pt x="987" y="353"/>
                    <a:pt x="970" y="357"/>
                  </a:cubicBezTo>
                  <a:cubicBezTo>
                    <a:pt x="982" y="351"/>
                    <a:pt x="987" y="342"/>
                    <a:pt x="998" y="336"/>
                  </a:cubicBezTo>
                  <a:cubicBezTo>
                    <a:pt x="1011" y="328"/>
                    <a:pt x="1030" y="329"/>
                    <a:pt x="1046" y="333"/>
                  </a:cubicBezTo>
                  <a:cubicBezTo>
                    <a:pt x="1059" y="337"/>
                    <a:pt x="1077" y="316"/>
                    <a:pt x="1091" y="314"/>
                  </a:cubicBezTo>
                  <a:cubicBezTo>
                    <a:pt x="1111" y="311"/>
                    <a:pt x="1095" y="291"/>
                    <a:pt x="1090" y="281"/>
                  </a:cubicBezTo>
                  <a:cubicBezTo>
                    <a:pt x="1082" y="289"/>
                    <a:pt x="1065" y="292"/>
                    <a:pt x="1056" y="288"/>
                  </a:cubicBezTo>
                  <a:cubicBezTo>
                    <a:pt x="1066" y="284"/>
                    <a:pt x="1077" y="283"/>
                    <a:pt x="1084" y="275"/>
                  </a:cubicBezTo>
                  <a:cubicBezTo>
                    <a:pt x="1076" y="269"/>
                    <a:pt x="1065" y="270"/>
                    <a:pt x="1056" y="265"/>
                  </a:cubicBezTo>
                  <a:cubicBezTo>
                    <a:pt x="1055" y="265"/>
                    <a:pt x="1059" y="256"/>
                    <a:pt x="1056" y="253"/>
                  </a:cubicBezTo>
                  <a:cubicBezTo>
                    <a:pt x="1051" y="249"/>
                    <a:pt x="1043" y="256"/>
                    <a:pt x="1037" y="248"/>
                  </a:cubicBezTo>
                  <a:cubicBezTo>
                    <a:pt x="1053" y="240"/>
                    <a:pt x="1020" y="197"/>
                    <a:pt x="1012" y="191"/>
                  </a:cubicBezTo>
                  <a:cubicBezTo>
                    <a:pt x="1004" y="205"/>
                    <a:pt x="996" y="222"/>
                    <a:pt x="980" y="216"/>
                  </a:cubicBezTo>
                  <a:cubicBezTo>
                    <a:pt x="965" y="209"/>
                    <a:pt x="967" y="185"/>
                    <a:pt x="952" y="183"/>
                  </a:cubicBezTo>
                  <a:cubicBezTo>
                    <a:pt x="944" y="182"/>
                    <a:pt x="945" y="173"/>
                    <a:pt x="937" y="168"/>
                  </a:cubicBezTo>
                  <a:cubicBezTo>
                    <a:pt x="926" y="162"/>
                    <a:pt x="923" y="167"/>
                    <a:pt x="913" y="165"/>
                  </a:cubicBezTo>
                  <a:cubicBezTo>
                    <a:pt x="906" y="164"/>
                    <a:pt x="858" y="158"/>
                    <a:pt x="885" y="174"/>
                  </a:cubicBezTo>
                  <a:cubicBezTo>
                    <a:pt x="865" y="182"/>
                    <a:pt x="897" y="207"/>
                    <a:pt x="870" y="212"/>
                  </a:cubicBezTo>
                  <a:cubicBezTo>
                    <a:pt x="882" y="224"/>
                    <a:pt x="885" y="234"/>
                    <a:pt x="892" y="249"/>
                  </a:cubicBezTo>
                  <a:cubicBezTo>
                    <a:pt x="900" y="267"/>
                    <a:pt x="859" y="268"/>
                    <a:pt x="866" y="279"/>
                  </a:cubicBezTo>
                  <a:cubicBezTo>
                    <a:pt x="874" y="291"/>
                    <a:pt x="884" y="304"/>
                    <a:pt x="870" y="316"/>
                  </a:cubicBezTo>
                  <a:cubicBezTo>
                    <a:pt x="857" y="327"/>
                    <a:pt x="840" y="306"/>
                    <a:pt x="837" y="292"/>
                  </a:cubicBezTo>
                  <a:cubicBezTo>
                    <a:pt x="835" y="284"/>
                    <a:pt x="845" y="282"/>
                    <a:pt x="838" y="272"/>
                  </a:cubicBezTo>
                  <a:cubicBezTo>
                    <a:pt x="837" y="269"/>
                    <a:pt x="823" y="264"/>
                    <a:pt x="820" y="263"/>
                  </a:cubicBezTo>
                  <a:cubicBezTo>
                    <a:pt x="814" y="261"/>
                    <a:pt x="803" y="259"/>
                    <a:pt x="797" y="258"/>
                  </a:cubicBezTo>
                  <a:cubicBezTo>
                    <a:pt x="786" y="255"/>
                    <a:pt x="784" y="249"/>
                    <a:pt x="775" y="246"/>
                  </a:cubicBezTo>
                  <a:cubicBezTo>
                    <a:pt x="769" y="243"/>
                    <a:pt x="762" y="244"/>
                    <a:pt x="754" y="240"/>
                  </a:cubicBezTo>
                  <a:cubicBezTo>
                    <a:pt x="750" y="238"/>
                    <a:pt x="742" y="244"/>
                    <a:pt x="739" y="242"/>
                  </a:cubicBezTo>
                  <a:cubicBezTo>
                    <a:pt x="728" y="234"/>
                    <a:pt x="737" y="204"/>
                    <a:pt x="714" y="221"/>
                  </a:cubicBezTo>
                  <a:cubicBezTo>
                    <a:pt x="715" y="206"/>
                    <a:pt x="715" y="192"/>
                    <a:pt x="723" y="179"/>
                  </a:cubicBezTo>
                  <a:cubicBezTo>
                    <a:pt x="732" y="163"/>
                    <a:pt x="745" y="160"/>
                    <a:pt x="758" y="150"/>
                  </a:cubicBezTo>
                  <a:cubicBezTo>
                    <a:pt x="751" y="148"/>
                    <a:pt x="744" y="145"/>
                    <a:pt x="737" y="141"/>
                  </a:cubicBezTo>
                  <a:cubicBezTo>
                    <a:pt x="748" y="142"/>
                    <a:pt x="756" y="142"/>
                    <a:pt x="766" y="139"/>
                  </a:cubicBezTo>
                  <a:cubicBezTo>
                    <a:pt x="775" y="135"/>
                    <a:pt x="782" y="127"/>
                    <a:pt x="793" y="124"/>
                  </a:cubicBezTo>
                  <a:cubicBezTo>
                    <a:pt x="784" y="115"/>
                    <a:pt x="768" y="120"/>
                    <a:pt x="762" y="106"/>
                  </a:cubicBezTo>
                  <a:cubicBezTo>
                    <a:pt x="769" y="107"/>
                    <a:pt x="783" y="119"/>
                    <a:pt x="787" y="116"/>
                  </a:cubicBezTo>
                  <a:cubicBezTo>
                    <a:pt x="795" y="109"/>
                    <a:pt x="808" y="105"/>
                    <a:pt x="798" y="95"/>
                  </a:cubicBezTo>
                  <a:cubicBezTo>
                    <a:pt x="840" y="128"/>
                    <a:pt x="867" y="45"/>
                    <a:pt x="824" y="42"/>
                  </a:cubicBezTo>
                  <a:cubicBezTo>
                    <a:pt x="803" y="40"/>
                    <a:pt x="817" y="55"/>
                    <a:pt x="811" y="59"/>
                  </a:cubicBezTo>
                  <a:cubicBezTo>
                    <a:pt x="803" y="64"/>
                    <a:pt x="799" y="82"/>
                    <a:pt x="793" y="82"/>
                  </a:cubicBezTo>
                  <a:cubicBezTo>
                    <a:pt x="772" y="84"/>
                    <a:pt x="782" y="30"/>
                    <a:pt x="757" y="65"/>
                  </a:cubicBezTo>
                  <a:cubicBezTo>
                    <a:pt x="754" y="57"/>
                    <a:pt x="753" y="58"/>
                    <a:pt x="749" y="51"/>
                  </a:cubicBezTo>
                  <a:cubicBezTo>
                    <a:pt x="751" y="50"/>
                    <a:pt x="753" y="48"/>
                    <a:pt x="755" y="47"/>
                  </a:cubicBezTo>
                  <a:cubicBezTo>
                    <a:pt x="748" y="46"/>
                    <a:pt x="741" y="44"/>
                    <a:pt x="735" y="42"/>
                  </a:cubicBezTo>
                  <a:cubicBezTo>
                    <a:pt x="738" y="40"/>
                    <a:pt x="740" y="36"/>
                    <a:pt x="744" y="34"/>
                  </a:cubicBezTo>
                  <a:cubicBezTo>
                    <a:pt x="733" y="27"/>
                    <a:pt x="733" y="15"/>
                    <a:pt x="726" y="10"/>
                  </a:cubicBezTo>
                  <a:cubicBezTo>
                    <a:pt x="709" y="0"/>
                    <a:pt x="714" y="17"/>
                    <a:pt x="698" y="17"/>
                  </a:cubicBezTo>
                  <a:cubicBezTo>
                    <a:pt x="699" y="29"/>
                    <a:pt x="698" y="31"/>
                    <a:pt x="705" y="39"/>
                  </a:cubicBezTo>
                  <a:cubicBezTo>
                    <a:pt x="712" y="47"/>
                    <a:pt x="730" y="46"/>
                    <a:pt x="719" y="61"/>
                  </a:cubicBezTo>
                  <a:cubicBezTo>
                    <a:pt x="721" y="60"/>
                    <a:pt x="722" y="59"/>
                    <a:pt x="724" y="59"/>
                  </a:cubicBezTo>
                  <a:cubicBezTo>
                    <a:pt x="717" y="66"/>
                    <a:pt x="709" y="72"/>
                    <a:pt x="709" y="83"/>
                  </a:cubicBezTo>
                  <a:cubicBezTo>
                    <a:pt x="693" y="62"/>
                    <a:pt x="685" y="68"/>
                    <a:pt x="663" y="75"/>
                  </a:cubicBezTo>
                  <a:cubicBezTo>
                    <a:pt x="646" y="80"/>
                    <a:pt x="606" y="76"/>
                    <a:pt x="605" y="53"/>
                  </a:cubicBezTo>
                  <a:cubicBezTo>
                    <a:pt x="595" y="58"/>
                    <a:pt x="585" y="58"/>
                    <a:pt x="577" y="65"/>
                  </a:cubicBezTo>
                  <a:cubicBezTo>
                    <a:pt x="584" y="67"/>
                    <a:pt x="592" y="66"/>
                    <a:pt x="600" y="63"/>
                  </a:cubicBezTo>
                  <a:cubicBezTo>
                    <a:pt x="595" y="73"/>
                    <a:pt x="583" y="73"/>
                    <a:pt x="585" y="86"/>
                  </a:cubicBezTo>
                  <a:cubicBezTo>
                    <a:pt x="573" y="83"/>
                    <a:pt x="568" y="66"/>
                    <a:pt x="552" y="73"/>
                  </a:cubicBezTo>
                  <a:cubicBezTo>
                    <a:pt x="538" y="79"/>
                    <a:pt x="523" y="76"/>
                    <a:pt x="509" y="71"/>
                  </a:cubicBezTo>
                  <a:cubicBezTo>
                    <a:pt x="514" y="71"/>
                    <a:pt x="518" y="68"/>
                    <a:pt x="522" y="67"/>
                  </a:cubicBezTo>
                  <a:cubicBezTo>
                    <a:pt x="515" y="52"/>
                    <a:pt x="481" y="55"/>
                    <a:pt x="466" y="46"/>
                  </a:cubicBezTo>
                  <a:cubicBezTo>
                    <a:pt x="458" y="42"/>
                    <a:pt x="440" y="40"/>
                    <a:pt x="433" y="45"/>
                  </a:cubicBezTo>
                  <a:cubicBezTo>
                    <a:pt x="424" y="51"/>
                    <a:pt x="419" y="33"/>
                    <a:pt x="407" y="47"/>
                  </a:cubicBezTo>
                  <a:cubicBezTo>
                    <a:pt x="403" y="40"/>
                    <a:pt x="396" y="35"/>
                    <a:pt x="389" y="30"/>
                  </a:cubicBezTo>
                  <a:cubicBezTo>
                    <a:pt x="381" y="51"/>
                    <a:pt x="372" y="32"/>
                    <a:pt x="358" y="37"/>
                  </a:cubicBezTo>
                  <a:cubicBezTo>
                    <a:pt x="347" y="41"/>
                    <a:pt x="339" y="57"/>
                    <a:pt x="325" y="44"/>
                  </a:cubicBezTo>
                  <a:cubicBezTo>
                    <a:pt x="317" y="51"/>
                    <a:pt x="323" y="52"/>
                    <a:pt x="310" y="49"/>
                  </a:cubicBezTo>
                  <a:cubicBezTo>
                    <a:pt x="311" y="52"/>
                    <a:pt x="311" y="56"/>
                    <a:pt x="311" y="59"/>
                  </a:cubicBezTo>
                  <a:cubicBezTo>
                    <a:pt x="296" y="53"/>
                    <a:pt x="273" y="47"/>
                    <a:pt x="264" y="44"/>
                  </a:cubicBezTo>
                  <a:cubicBezTo>
                    <a:pt x="249" y="39"/>
                    <a:pt x="236" y="40"/>
                    <a:pt x="220" y="38"/>
                  </a:cubicBezTo>
                  <a:cubicBezTo>
                    <a:pt x="204" y="35"/>
                    <a:pt x="179" y="37"/>
                    <a:pt x="164" y="30"/>
                  </a:cubicBezTo>
                  <a:cubicBezTo>
                    <a:pt x="149" y="24"/>
                    <a:pt x="132" y="16"/>
                    <a:pt x="117" y="25"/>
                  </a:cubicBezTo>
                  <a:cubicBezTo>
                    <a:pt x="115" y="20"/>
                    <a:pt x="110" y="17"/>
                    <a:pt x="108" y="13"/>
                  </a:cubicBezTo>
                  <a:cubicBezTo>
                    <a:pt x="102" y="28"/>
                    <a:pt x="69" y="29"/>
                    <a:pt x="56" y="39"/>
                  </a:cubicBezTo>
                  <a:cubicBezTo>
                    <a:pt x="49" y="44"/>
                    <a:pt x="44" y="57"/>
                    <a:pt x="37" y="61"/>
                  </a:cubicBezTo>
                  <a:cubicBezTo>
                    <a:pt x="27" y="65"/>
                    <a:pt x="17" y="50"/>
                    <a:pt x="11" y="68"/>
                  </a:cubicBezTo>
                  <a:cubicBezTo>
                    <a:pt x="25" y="78"/>
                    <a:pt x="57" y="86"/>
                    <a:pt x="62" y="107"/>
                  </a:cubicBezTo>
                  <a:cubicBezTo>
                    <a:pt x="51" y="107"/>
                    <a:pt x="41" y="98"/>
                    <a:pt x="33" y="98"/>
                  </a:cubicBezTo>
                  <a:cubicBezTo>
                    <a:pt x="22" y="99"/>
                    <a:pt x="13" y="112"/>
                    <a:pt x="0" y="114"/>
                  </a:cubicBezTo>
                  <a:cubicBezTo>
                    <a:pt x="5" y="113"/>
                    <a:pt x="9" y="116"/>
                    <a:pt x="13" y="116"/>
                  </a:cubicBezTo>
                  <a:cubicBezTo>
                    <a:pt x="0" y="134"/>
                    <a:pt x="23" y="132"/>
                    <a:pt x="34" y="133"/>
                  </a:cubicBezTo>
                  <a:cubicBezTo>
                    <a:pt x="49" y="133"/>
                    <a:pt x="54" y="133"/>
                    <a:pt x="69" y="129"/>
                  </a:cubicBezTo>
                  <a:cubicBezTo>
                    <a:pt x="69" y="131"/>
                    <a:pt x="70" y="133"/>
                    <a:pt x="70" y="135"/>
                  </a:cubicBezTo>
                  <a:cubicBezTo>
                    <a:pt x="68" y="135"/>
                    <a:pt x="67" y="136"/>
                    <a:pt x="65" y="136"/>
                  </a:cubicBezTo>
                  <a:cubicBezTo>
                    <a:pt x="67" y="138"/>
                    <a:pt x="69" y="140"/>
                    <a:pt x="71" y="143"/>
                  </a:cubicBezTo>
                  <a:cubicBezTo>
                    <a:pt x="63" y="150"/>
                    <a:pt x="41" y="159"/>
                    <a:pt x="30" y="162"/>
                  </a:cubicBezTo>
                  <a:cubicBezTo>
                    <a:pt x="6" y="168"/>
                    <a:pt x="21" y="179"/>
                    <a:pt x="32" y="191"/>
                  </a:cubicBezTo>
                  <a:cubicBezTo>
                    <a:pt x="29" y="190"/>
                    <a:pt x="27" y="190"/>
                    <a:pt x="24" y="190"/>
                  </a:cubicBezTo>
                  <a:cubicBezTo>
                    <a:pt x="31" y="200"/>
                    <a:pt x="45" y="212"/>
                    <a:pt x="55" y="202"/>
                  </a:cubicBezTo>
                  <a:cubicBezTo>
                    <a:pt x="60" y="208"/>
                    <a:pt x="62" y="215"/>
                    <a:pt x="62" y="222"/>
                  </a:cubicBezTo>
                  <a:cubicBezTo>
                    <a:pt x="65" y="219"/>
                    <a:pt x="69" y="218"/>
                    <a:pt x="71" y="214"/>
                  </a:cubicBezTo>
                  <a:cubicBezTo>
                    <a:pt x="77" y="223"/>
                    <a:pt x="84" y="224"/>
                    <a:pt x="90" y="216"/>
                  </a:cubicBezTo>
                  <a:cubicBezTo>
                    <a:pt x="102" y="229"/>
                    <a:pt x="106" y="211"/>
                    <a:pt x="116" y="217"/>
                  </a:cubicBezTo>
                  <a:cubicBezTo>
                    <a:pt x="108" y="224"/>
                    <a:pt x="109" y="229"/>
                    <a:pt x="101" y="236"/>
                  </a:cubicBezTo>
                  <a:cubicBezTo>
                    <a:pt x="93" y="244"/>
                    <a:pt x="85" y="245"/>
                    <a:pt x="78" y="254"/>
                  </a:cubicBezTo>
                  <a:cubicBezTo>
                    <a:pt x="72" y="260"/>
                    <a:pt x="41" y="275"/>
                    <a:pt x="32" y="278"/>
                  </a:cubicBezTo>
                  <a:cubicBezTo>
                    <a:pt x="51" y="287"/>
                    <a:pt x="96" y="251"/>
                    <a:pt x="111" y="239"/>
                  </a:cubicBezTo>
                  <a:cubicBezTo>
                    <a:pt x="134" y="222"/>
                    <a:pt x="148" y="200"/>
                    <a:pt x="169" y="181"/>
                  </a:cubicBezTo>
                  <a:cubicBezTo>
                    <a:pt x="170" y="182"/>
                    <a:pt x="171" y="184"/>
                    <a:pt x="172" y="185"/>
                  </a:cubicBezTo>
                  <a:cubicBezTo>
                    <a:pt x="164" y="193"/>
                    <a:pt x="157" y="201"/>
                    <a:pt x="153" y="210"/>
                  </a:cubicBezTo>
                  <a:cubicBezTo>
                    <a:pt x="164" y="218"/>
                    <a:pt x="182" y="200"/>
                    <a:pt x="192" y="193"/>
                  </a:cubicBezTo>
                  <a:cubicBezTo>
                    <a:pt x="191" y="191"/>
                    <a:pt x="189" y="190"/>
                    <a:pt x="188" y="188"/>
                  </a:cubicBezTo>
                  <a:cubicBezTo>
                    <a:pt x="204" y="181"/>
                    <a:pt x="212" y="196"/>
                    <a:pt x="227" y="199"/>
                  </a:cubicBezTo>
                  <a:cubicBezTo>
                    <a:pt x="243" y="202"/>
                    <a:pt x="256" y="200"/>
                    <a:pt x="271" y="205"/>
                  </a:cubicBezTo>
                  <a:cubicBezTo>
                    <a:pt x="279" y="208"/>
                    <a:pt x="302" y="224"/>
                    <a:pt x="305" y="221"/>
                  </a:cubicBezTo>
                  <a:cubicBezTo>
                    <a:pt x="314" y="210"/>
                    <a:pt x="325" y="235"/>
                    <a:pt x="326" y="242"/>
                  </a:cubicBezTo>
                  <a:cubicBezTo>
                    <a:pt x="329" y="239"/>
                    <a:pt x="332" y="238"/>
                    <a:pt x="335" y="235"/>
                  </a:cubicBezTo>
                  <a:cubicBezTo>
                    <a:pt x="333" y="238"/>
                    <a:pt x="333" y="242"/>
                    <a:pt x="331" y="245"/>
                  </a:cubicBezTo>
                  <a:cubicBezTo>
                    <a:pt x="336" y="247"/>
                    <a:pt x="348" y="253"/>
                    <a:pt x="345" y="258"/>
                  </a:cubicBezTo>
                  <a:cubicBezTo>
                    <a:pt x="345" y="259"/>
                    <a:pt x="345" y="259"/>
                    <a:pt x="345" y="260"/>
                  </a:cubicBezTo>
                  <a:cubicBezTo>
                    <a:pt x="342" y="253"/>
                    <a:pt x="337" y="249"/>
                    <a:pt x="333" y="260"/>
                  </a:cubicBezTo>
                  <a:cubicBezTo>
                    <a:pt x="335" y="260"/>
                    <a:pt x="338" y="260"/>
                    <a:pt x="340" y="260"/>
                  </a:cubicBezTo>
                  <a:cubicBezTo>
                    <a:pt x="340" y="266"/>
                    <a:pt x="341" y="270"/>
                    <a:pt x="347" y="274"/>
                  </a:cubicBezTo>
                  <a:cubicBezTo>
                    <a:pt x="348" y="272"/>
                    <a:pt x="347" y="269"/>
                    <a:pt x="347" y="266"/>
                  </a:cubicBezTo>
                  <a:cubicBezTo>
                    <a:pt x="351" y="269"/>
                    <a:pt x="359" y="269"/>
                    <a:pt x="361" y="271"/>
                  </a:cubicBezTo>
                  <a:cubicBezTo>
                    <a:pt x="369" y="280"/>
                    <a:pt x="371" y="292"/>
                    <a:pt x="380" y="304"/>
                  </a:cubicBezTo>
                  <a:cubicBezTo>
                    <a:pt x="383" y="307"/>
                    <a:pt x="390" y="307"/>
                    <a:pt x="392" y="310"/>
                  </a:cubicBezTo>
                  <a:cubicBezTo>
                    <a:pt x="394" y="312"/>
                    <a:pt x="391" y="320"/>
                    <a:pt x="393" y="323"/>
                  </a:cubicBezTo>
                  <a:cubicBezTo>
                    <a:pt x="394" y="325"/>
                    <a:pt x="413" y="335"/>
                    <a:pt x="418" y="336"/>
                  </a:cubicBezTo>
                  <a:cubicBezTo>
                    <a:pt x="431" y="341"/>
                    <a:pt x="452" y="354"/>
                    <a:pt x="438" y="367"/>
                  </a:cubicBezTo>
                  <a:cubicBezTo>
                    <a:pt x="433" y="363"/>
                    <a:pt x="427" y="364"/>
                    <a:pt x="424" y="362"/>
                  </a:cubicBezTo>
                  <a:cubicBezTo>
                    <a:pt x="433" y="381"/>
                    <a:pt x="427" y="401"/>
                    <a:pt x="427" y="419"/>
                  </a:cubicBezTo>
                  <a:cubicBezTo>
                    <a:pt x="426" y="436"/>
                    <a:pt x="426" y="456"/>
                    <a:pt x="434" y="471"/>
                  </a:cubicBezTo>
                  <a:cubicBezTo>
                    <a:pt x="435" y="474"/>
                    <a:pt x="442" y="477"/>
                    <a:pt x="445" y="478"/>
                  </a:cubicBezTo>
                  <a:cubicBezTo>
                    <a:pt x="455" y="483"/>
                    <a:pt x="441" y="485"/>
                    <a:pt x="445" y="491"/>
                  </a:cubicBezTo>
                  <a:cubicBezTo>
                    <a:pt x="449" y="498"/>
                    <a:pt x="456" y="504"/>
                    <a:pt x="462" y="511"/>
                  </a:cubicBezTo>
                  <a:cubicBezTo>
                    <a:pt x="472" y="524"/>
                    <a:pt x="484" y="531"/>
                    <a:pt x="498" y="542"/>
                  </a:cubicBezTo>
                  <a:cubicBezTo>
                    <a:pt x="493" y="552"/>
                    <a:pt x="520" y="588"/>
                    <a:pt x="530" y="594"/>
                  </a:cubicBezTo>
                  <a:cubicBezTo>
                    <a:pt x="527" y="596"/>
                    <a:pt x="523" y="597"/>
                    <a:pt x="520" y="598"/>
                  </a:cubicBezTo>
                  <a:cubicBezTo>
                    <a:pt x="531" y="600"/>
                    <a:pt x="546" y="611"/>
                    <a:pt x="546" y="623"/>
                  </a:cubicBezTo>
                  <a:cubicBezTo>
                    <a:pt x="545" y="634"/>
                    <a:pt x="562" y="639"/>
                    <a:pt x="569" y="647"/>
                  </a:cubicBezTo>
                  <a:cubicBezTo>
                    <a:pt x="570" y="646"/>
                    <a:pt x="571" y="644"/>
                    <a:pt x="572" y="643"/>
                  </a:cubicBezTo>
                  <a:cubicBezTo>
                    <a:pt x="558" y="636"/>
                    <a:pt x="545" y="609"/>
                    <a:pt x="539" y="594"/>
                  </a:cubicBezTo>
                  <a:cubicBezTo>
                    <a:pt x="536" y="584"/>
                    <a:pt x="500" y="542"/>
                    <a:pt x="531" y="558"/>
                  </a:cubicBezTo>
                  <a:cubicBezTo>
                    <a:pt x="543" y="564"/>
                    <a:pt x="536" y="577"/>
                    <a:pt x="543" y="585"/>
                  </a:cubicBezTo>
                  <a:cubicBezTo>
                    <a:pt x="548" y="591"/>
                    <a:pt x="561" y="594"/>
                    <a:pt x="562" y="598"/>
                  </a:cubicBezTo>
                  <a:cubicBezTo>
                    <a:pt x="569" y="615"/>
                    <a:pt x="604" y="633"/>
                    <a:pt x="606" y="647"/>
                  </a:cubicBezTo>
                  <a:cubicBezTo>
                    <a:pt x="608" y="659"/>
                    <a:pt x="621" y="661"/>
                    <a:pt x="614" y="674"/>
                  </a:cubicBezTo>
                  <a:cubicBezTo>
                    <a:pt x="610" y="680"/>
                    <a:pt x="627" y="693"/>
                    <a:pt x="632" y="696"/>
                  </a:cubicBezTo>
                  <a:cubicBezTo>
                    <a:pt x="642" y="701"/>
                    <a:pt x="648" y="696"/>
                    <a:pt x="656" y="707"/>
                  </a:cubicBezTo>
                  <a:cubicBezTo>
                    <a:pt x="660" y="711"/>
                    <a:pt x="681" y="714"/>
                    <a:pt x="689" y="717"/>
                  </a:cubicBezTo>
                  <a:cubicBezTo>
                    <a:pt x="698" y="720"/>
                    <a:pt x="707" y="729"/>
                    <a:pt x="714" y="717"/>
                  </a:cubicBezTo>
                  <a:cubicBezTo>
                    <a:pt x="719" y="710"/>
                    <a:pt x="735" y="721"/>
                    <a:pt x="737" y="728"/>
                  </a:cubicBezTo>
                  <a:cubicBezTo>
                    <a:pt x="742" y="740"/>
                    <a:pt x="781" y="747"/>
                    <a:pt x="790" y="745"/>
                  </a:cubicBezTo>
                  <a:cubicBezTo>
                    <a:pt x="796" y="757"/>
                    <a:pt x="810" y="769"/>
                    <a:pt x="810" y="783"/>
                  </a:cubicBezTo>
                  <a:cubicBezTo>
                    <a:pt x="814" y="779"/>
                    <a:pt x="812" y="784"/>
                    <a:pt x="814" y="779"/>
                  </a:cubicBezTo>
                  <a:cubicBezTo>
                    <a:pt x="821" y="782"/>
                    <a:pt x="833" y="786"/>
                    <a:pt x="835" y="795"/>
                  </a:cubicBezTo>
                  <a:cubicBezTo>
                    <a:pt x="834" y="794"/>
                    <a:pt x="853" y="803"/>
                    <a:pt x="857" y="809"/>
                  </a:cubicBezTo>
                  <a:cubicBezTo>
                    <a:pt x="858" y="799"/>
                    <a:pt x="862" y="806"/>
                    <a:pt x="858" y="798"/>
                  </a:cubicBezTo>
                  <a:cubicBezTo>
                    <a:pt x="892" y="772"/>
                    <a:pt x="880" y="828"/>
                    <a:pt x="890" y="840"/>
                  </a:cubicBezTo>
                  <a:cubicBezTo>
                    <a:pt x="882" y="848"/>
                    <a:pt x="834" y="910"/>
                    <a:pt x="867" y="902"/>
                  </a:cubicBezTo>
                  <a:cubicBezTo>
                    <a:pt x="853" y="918"/>
                    <a:pt x="848" y="920"/>
                    <a:pt x="860" y="942"/>
                  </a:cubicBezTo>
                  <a:cubicBezTo>
                    <a:pt x="869" y="955"/>
                    <a:pt x="877" y="968"/>
                    <a:pt x="885" y="984"/>
                  </a:cubicBezTo>
                  <a:cubicBezTo>
                    <a:pt x="892" y="998"/>
                    <a:pt x="897" y="1016"/>
                    <a:pt x="907" y="1029"/>
                  </a:cubicBezTo>
                  <a:cubicBezTo>
                    <a:pt x="918" y="1041"/>
                    <a:pt x="934" y="1044"/>
                    <a:pt x="947" y="1053"/>
                  </a:cubicBezTo>
                  <a:cubicBezTo>
                    <a:pt x="975" y="1071"/>
                    <a:pt x="960" y="1118"/>
                    <a:pt x="955" y="1143"/>
                  </a:cubicBezTo>
                  <a:cubicBezTo>
                    <a:pt x="951" y="1159"/>
                    <a:pt x="946" y="1177"/>
                    <a:pt x="945" y="1193"/>
                  </a:cubicBezTo>
                  <a:cubicBezTo>
                    <a:pt x="945" y="1201"/>
                    <a:pt x="951" y="1212"/>
                    <a:pt x="950" y="1219"/>
                  </a:cubicBezTo>
                  <a:cubicBezTo>
                    <a:pt x="949" y="1229"/>
                    <a:pt x="941" y="1230"/>
                    <a:pt x="945" y="1242"/>
                  </a:cubicBezTo>
                  <a:cubicBezTo>
                    <a:pt x="932" y="1244"/>
                    <a:pt x="932" y="1273"/>
                    <a:pt x="930" y="1287"/>
                  </a:cubicBezTo>
                  <a:cubicBezTo>
                    <a:pt x="930" y="1288"/>
                    <a:pt x="926" y="1305"/>
                    <a:pt x="927" y="1314"/>
                  </a:cubicBezTo>
                  <a:cubicBezTo>
                    <a:pt x="926" y="1313"/>
                    <a:pt x="926" y="1312"/>
                    <a:pt x="925" y="1311"/>
                  </a:cubicBezTo>
                  <a:cubicBezTo>
                    <a:pt x="924" y="1315"/>
                    <a:pt x="922" y="1318"/>
                    <a:pt x="921" y="1322"/>
                  </a:cubicBezTo>
                  <a:cubicBezTo>
                    <a:pt x="923" y="1326"/>
                    <a:pt x="922" y="1330"/>
                    <a:pt x="928" y="1331"/>
                  </a:cubicBezTo>
                  <a:cubicBezTo>
                    <a:pt x="929" y="1326"/>
                    <a:pt x="929" y="1322"/>
                    <a:pt x="928" y="1318"/>
                  </a:cubicBezTo>
                  <a:cubicBezTo>
                    <a:pt x="930" y="1319"/>
                    <a:pt x="932" y="1319"/>
                    <a:pt x="936" y="1316"/>
                  </a:cubicBezTo>
                  <a:cubicBezTo>
                    <a:pt x="939" y="1334"/>
                    <a:pt x="935" y="1356"/>
                    <a:pt x="928" y="1373"/>
                  </a:cubicBezTo>
                  <a:cubicBezTo>
                    <a:pt x="926" y="1370"/>
                    <a:pt x="921" y="1368"/>
                    <a:pt x="918" y="1365"/>
                  </a:cubicBezTo>
                  <a:cubicBezTo>
                    <a:pt x="916" y="1367"/>
                    <a:pt x="914" y="1368"/>
                    <a:pt x="913" y="1369"/>
                  </a:cubicBezTo>
                  <a:cubicBezTo>
                    <a:pt x="930" y="1382"/>
                    <a:pt x="906" y="1395"/>
                    <a:pt x="913" y="1412"/>
                  </a:cubicBezTo>
                  <a:cubicBezTo>
                    <a:pt x="917" y="1424"/>
                    <a:pt x="926" y="1442"/>
                    <a:pt x="928" y="1451"/>
                  </a:cubicBezTo>
                  <a:cubicBezTo>
                    <a:pt x="925" y="1453"/>
                    <a:pt x="922" y="1455"/>
                    <a:pt x="920" y="1457"/>
                  </a:cubicBezTo>
                  <a:cubicBezTo>
                    <a:pt x="926" y="1467"/>
                    <a:pt x="933" y="1463"/>
                    <a:pt x="941" y="1468"/>
                  </a:cubicBezTo>
                  <a:cubicBezTo>
                    <a:pt x="947" y="1472"/>
                    <a:pt x="953" y="1479"/>
                    <a:pt x="963" y="1483"/>
                  </a:cubicBezTo>
                  <a:cubicBezTo>
                    <a:pt x="975" y="1489"/>
                    <a:pt x="973" y="1491"/>
                    <a:pt x="987" y="1489"/>
                  </a:cubicBezTo>
                  <a:cubicBezTo>
                    <a:pt x="996" y="1489"/>
                    <a:pt x="1004" y="1487"/>
                    <a:pt x="1012" y="1485"/>
                  </a:cubicBezTo>
                  <a:cubicBezTo>
                    <a:pt x="1000" y="1476"/>
                    <a:pt x="994" y="1477"/>
                    <a:pt x="985" y="1464"/>
                  </a:cubicBezTo>
                  <a:cubicBezTo>
                    <a:pt x="981" y="1459"/>
                    <a:pt x="969" y="1437"/>
                    <a:pt x="970" y="1433"/>
                  </a:cubicBezTo>
                  <a:cubicBezTo>
                    <a:pt x="972" y="1419"/>
                    <a:pt x="988" y="1423"/>
                    <a:pt x="991" y="1414"/>
                  </a:cubicBezTo>
                  <a:cubicBezTo>
                    <a:pt x="994" y="1403"/>
                    <a:pt x="999" y="1395"/>
                    <a:pt x="1008" y="1389"/>
                  </a:cubicBezTo>
                  <a:cubicBezTo>
                    <a:pt x="1003" y="1386"/>
                    <a:pt x="992" y="1379"/>
                    <a:pt x="992" y="1374"/>
                  </a:cubicBezTo>
                  <a:cubicBezTo>
                    <a:pt x="991" y="1360"/>
                    <a:pt x="994" y="1365"/>
                    <a:pt x="1000" y="1356"/>
                  </a:cubicBezTo>
                  <a:cubicBezTo>
                    <a:pt x="1006" y="1345"/>
                    <a:pt x="1012" y="1338"/>
                    <a:pt x="1016" y="1328"/>
                  </a:cubicBezTo>
                  <a:cubicBezTo>
                    <a:pt x="1024" y="1326"/>
                    <a:pt x="1020" y="1327"/>
                    <a:pt x="1023" y="1322"/>
                  </a:cubicBezTo>
                  <a:cubicBezTo>
                    <a:pt x="1022" y="1324"/>
                    <a:pt x="1020" y="1325"/>
                    <a:pt x="1019" y="1326"/>
                  </a:cubicBezTo>
                  <a:cubicBezTo>
                    <a:pt x="1016" y="1321"/>
                    <a:pt x="1009" y="1310"/>
                    <a:pt x="1012" y="1307"/>
                  </a:cubicBezTo>
                  <a:cubicBezTo>
                    <a:pt x="1019" y="1298"/>
                    <a:pt x="1024" y="1316"/>
                    <a:pt x="1030" y="1313"/>
                  </a:cubicBezTo>
                  <a:cubicBezTo>
                    <a:pt x="1049" y="1304"/>
                    <a:pt x="1030" y="1287"/>
                    <a:pt x="1056" y="1282"/>
                  </a:cubicBezTo>
                  <a:cubicBezTo>
                    <a:pt x="1075" y="1278"/>
                    <a:pt x="1075" y="1281"/>
                    <a:pt x="1089" y="1267"/>
                  </a:cubicBezTo>
                  <a:cubicBezTo>
                    <a:pt x="1104" y="1252"/>
                    <a:pt x="1082" y="1246"/>
                    <a:pt x="1080" y="1231"/>
                  </a:cubicBezTo>
                  <a:cubicBezTo>
                    <a:pt x="1096" y="1235"/>
                    <a:pt x="1118" y="1244"/>
                    <a:pt x="1130" y="1225"/>
                  </a:cubicBezTo>
                  <a:cubicBezTo>
                    <a:pt x="1140" y="1209"/>
                    <a:pt x="1151" y="1192"/>
                    <a:pt x="1159" y="1180"/>
                  </a:cubicBezTo>
                  <a:cubicBezTo>
                    <a:pt x="1162" y="1176"/>
                    <a:pt x="1172" y="1162"/>
                    <a:pt x="1171" y="1159"/>
                  </a:cubicBezTo>
                  <a:cubicBezTo>
                    <a:pt x="1171" y="1154"/>
                    <a:pt x="1172" y="1134"/>
                    <a:pt x="1175" y="1130"/>
                  </a:cubicBezTo>
                  <a:cubicBezTo>
                    <a:pt x="1180" y="1122"/>
                    <a:pt x="1212" y="1105"/>
                    <a:pt x="1221" y="1103"/>
                  </a:cubicBezTo>
                  <a:cubicBezTo>
                    <a:pt x="1233" y="1100"/>
                    <a:pt x="1235" y="1110"/>
                    <a:pt x="1247" y="1097"/>
                  </a:cubicBezTo>
                  <a:cubicBezTo>
                    <a:pt x="1249" y="1094"/>
                    <a:pt x="1245" y="1090"/>
                    <a:pt x="1248" y="1086"/>
                  </a:cubicBezTo>
                  <a:cubicBezTo>
                    <a:pt x="1252" y="1082"/>
                    <a:pt x="1259" y="1077"/>
                    <a:pt x="1261" y="1072"/>
                  </a:cubicBezTo>
                  <a:cubicBezTo>
                    <a:pt x="1265" y="1064"/>
                    <a:pt x="1252" y="1054"/>
                    <a:pt x="1266" y="1048"/>
                  </a:cubicBezTo>
                  <a:cubicBezTo>
                    <a:pt x="1274" y="1045"/>
                    <a:pt x="1268" y="1029"/>
                    <a:pt x="1268" y="1022"/>
                  </a:cubicBezTo>
                  <a:cubicBezTo>
                    <a:pt x="1269" y="1010"/>
                    <a:pt x="1268" y="1011"/>
                    <a:pt x="1275" y="1000"/>
                  </a:cubicBezTo>
                  <a:cubicBezTo>
                    <a:pt x="1277" y="996"/>
                    <a:pt x="1289" y="980"/>
                    <a:pt x="1294" y="978"/>
                  </a:cubicBezTo>
                  <a:cubicBezTo>
                    <a:pt x="1307" y="973"/>
                    <a:pt x="1319" y="932"/>
                    <a:pt x="1301" y="925"/>
                  </a:cubicBezTo>
                  <a:close/>
                  <a:moveTo>
                    <a:pt x="832" y="437"/>
                  </a:moveTo>
                  <a:cubicBezTo>
                    <a:pt x="843" y="436"/>
                    <a:pt x="851" y="425"/>
                    <a:pt x="862" y="431"/>
                  </a:cubicBezTo>
                  <a:cubicBezTo>
                    <a:pt x="856" y="438"/>
                    <a:pt x="837" y="448"/>
                    <a:pt x="832" y="437"/>
                  </a:cubicBezTo>
                  <a:close/>
                  <a:moveTo>
                    <a:pt x="868" y="418"/>
                  </a:moveTo>
                  <a:cubicBezTo>
                    <a:pt x="880" y="412"/>
                    <a:pt x="889" y="413"/>
                    <a:pt x="901" y="410"/>
                  </a:cubicBezTo>
                  <a:cubicBezTo>
                    <a:pt x="890" y="421"/>
                    <a:pt x="874" y="427"/>
                    <a:pt x="860" y="420"/>
                  </a:cubicBezTo>
                  <a:cubicBezTo>
                    <a:pt x="863" y="419"/>
                    <a:pt x="865" y="419"/>
                    <a:pt x="868" y="418"/>
                  </a:cubicBezTo>
                  <a:close/>
                  <a:moveTo>
                    <a:pt x="769" y="359"/>
                  </a:moveTo>
                  <a:cubicBezTo>
                    <a:pt x="776" y="358"/>
                    <a:pt x="779" y="360"/>
                    <a:pt x="784" y="353"/>
                  </a:cubicBezTo>
                  <a:cubicBezTo>
                    <a:pt x="786" y="356"/>
                    <a:pt x="790" y="358"/>
                    <a:pt x="792" y="361"/>
                  </a:cubicBezTo>
                  <a:cubicBezTo>
                    <a:pt x="791" y="358"/>
                    <a:pt x="791" y="355"/>
                    <a:pt x="791" y="352"/>
                  </a:cubicBezTo>
                  <a:cubicBezTo>
                    <a:pt x="798" y="357"/>
                    <a:pt x="806" y="360"/>
                    <a:pt x="813" y="367"/>
                  </a:cubicBezTo>
                  <a:cubicBezTo>
                    <a:pt x="821" y="375"/>
                    <a:pt x="819" y="384"/>
                    <a:pt x="833" y="388"/>
                  </a:cubicBezTo>
                  <a:cubicBezTo>
                    <a:pt x="842" y="391"/>
                    <a:pt x="852" y="383"/>
                    <a:pt x="859" y="392"/>
                  </a:cubicBezTo>
                  <a:cubicBezTo>
                    <a:pt x="867" y="403"/>
                    <a:pt x="857" y="406"/>
                    <a:pt x="848" y="401"/>
                  </a:cubicBezTo>
                  <a:cubicBezTo>
                    <a:pt x="848" y="409"/>
                    <a:pt x="845" y="416"/>
                    <a:pt x="839" y="420"/>
                  </a:cubicBezTo>
                  <a:cubicBezTo>
                    <a:pt x="834" y="410"/>
                    <a:pt x="836" y="412"/>
                    <a:pt x="828" y="411"/>
                  </a:cubicBezTo>
                  <a:cubicBezTo>
                    <a:pt x="840" y="388"/>
                    <a:pt x="801" y="387"/>
                    <a:pt x="796" y="413"/>
                  </a:cubicBezTo>
                  <a:cubicBezTo>
                    <a:pt x="795" y="416"/>
                    <a:pt x="794" y="457"/>
                    <a:pt x="784" y="432"/>
                  </a:cubicBezTo>
                  <a:cubicBezTo>
                    <a:pt x="781" y="424"/>
                    <a:pt x="792" y="405"/>
                    <a:pt x="793" y="397"/>
                  </a:cubicBezTo>
                  <a:cubicBezTo>
                    <a:pt x="790" y="399"/>
                    <a:pt x="787" y="400"/>
                    <a:pt x="784" y="402"/>
                  </a:cubicBezTo>
                  <a:cubicBezTo>
                    <a:pt x="795" y="387"/>
                    <a:pt x="804" y="380"/>
                    <a:pt x="823" y="387"/>
                  </a:cubicBezTo>
                  <a:cubicBezTo>
                    <a:pt x="819" y="375"/>
                    <a:pt x="811" y="381"/>
                    <a:pt x="802" y="379"/>
                  </a:cubicBezTo>
                  <a:cubicBezTo>
                    <a:pt x="794" y="378"/>
                    <a:pt x="795" y="390"/>
                    <a:pt x="790" y="379"/>
                  </a:cubicBezTo>
                  <a:cubicBezTo>
                    <a:pt x="785" y="371"/>
                    <a:pt x="786" y="377"/>
                    <a:pt x="779" y="379"/>
                  </a:cubicBezTo>
                  <a:cubicBezTo>
                    <a:pt x="781" y="375"/>
                    <a:pt x="783" y="371"/>
                    <a:pt x="785" y="367"/>
                  </a:cubicBezTo>
                  <a:cubicBezTo>
                    <a:pt x="772" y="381"/>
                    <a:pt x="758" y="376"/>
                    <a:pt x="743" y="379"/>
                  </a:cubicBezTo>
                  <a:cubicBezTo>
                    <a:pt x="752" y="372"/>
                    <a:pt x="761" y="367"/>
                    <a:pt x="769" y="35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1258" y="1051"/>
              <a:ext cx="19" cy="11"/>
            </a:xfrm>
            <a:custGeom>
              <a:avLst/>
              <a:gdLst>
                <a:gd name="T0" fmla="*/ 11 w 11"/>
                <a:gd name="T1" fmla="*/ 6 h 6"/>
                <a:gd name="T2" fmla="*/ 0 w 11"/>
                <a:gd name="T3" fmla="*/ 0 h 6"/>
                <a:gd name="T4" fmla="*/ 11 w 1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8" y="0"/>
                    <a:pt x="5" y="2"/>
                    <a:pt x="0" y="0"/>
                  </a:cubicBezTo>
                  <a:cubicBezTo>
                    <a:pt x="2" y="2"/>
                    <a:pt x="5" y="6"/>
                    <a:pt x="11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449" y="1106"/>
              <a:ext cx="82" cy="57"/>
            </a:xfrm>
            <a:custGeom>
              <a:avLst/>
              <a:gdLst>
                <a:gd name="T0" fmla="*/ 0 w 46"/>
                <a:gd name="T1" fmla="*/ 4 h 32"/>
                <a:gd name="T2" fmla="*/ 6 w 46"/>
                <a:gd name="T3" fmla="*/ 5 h 32"/>
                <a:gd name="T4" fmla="*/ 3 w 46"/>
                <a:gd name="T5" fmla="*/ 8 h 32"/>
                <a:gd name="T6" fmla="*/ 21 w 46"/>
                <a:gd name="T7" fmla="*/ 16 h 32"/>
                <a:gd name="T8" fmla="*/ 46 w 46"/>
                <a:gd name="T9" fmla="*/ 32 h 32"/>
                <a:gd name="T10" fmla="*/ 0 w 46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0" y="4"/>
                  </a:moveTo>
                  <a:cubicBezTo>
                    <a:pt x="2" y="4"/>
                    <a:pt x="4" y="4"/>
                    <a:pt x="6" y="5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9" y="12"/>
                    <a:pt x="13" y="15"/>
                    <a:pt x="21" y="16"/>
                  </a:cubicBezTo>
                  <a:cubicBezTo>
                    <a:pt x="17" y="24"/>
                    <a:pt x="35" y="31"/>
                    <a:pt x="46" y="32"/>
                  </a:cubicBezTo>
                  <a:cubicBezTo>
                    <a:pt x="41" y="19"/>
                    <a:pt x="14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366" y="1032"/>
              <a:ext cx="25" cy="42"/>
            </a:xfrm>
            <a:custGeom>
              <a:avLst/>
              <a:gdLst>
                <a:gd name="T0" fmla="*/ 6 w 14"/>
                <a:gd name="T1" fmla="*/ 7 h 24"/>
                <a:gd name="T2" fmla="*/ 0 w 14"/>
                <a:gd name="T3" fmla="*/ 0 h 24"/>
                <a:gd name="T4" fmla="*/ 5 w 14"/>
                <a:gd name="T5" fmla="*/ 9 h 24"/>
                <a:gd name="T6" fmla="*/ 14 w 14"/>
                <a:gd name="T7" fmla="*/ 24 h 24"/>
                <a:gd name="T8" fmla="*/ 11 w 14"/>
                <a:gd name="T9" fmla="*/ 3 h 24"/>
                <a:gd name="T10" fmla="*/ 6 w 14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6" y="7"/>
                  </a:moveTo>
                  <a:cubicBezTo>
                    <a:pt x="4" y="3"/>
                    <a:pt x="9" y="5"/>
                    <a:pt x="0" y="0"/>
                  </a:cubicBezTo>
                  <a:cubicBezTo>
                    <a:pt x="1" y="4"/>
                    <a:pt x="3" y="6"/>
                    <a:pt x="5" y="9"/>
                  </a:cubicBezTo>
                  <a:cubicBezTo>
                    <a:pt x="9" y="15"/>
                    <a:pt x="11" y="17"/>
                    <a:pt x="14" y="24"/>
                  </a:cubicBezTo>
                  <a:cubicBezTo>
                    <a:pt x="11" y="17"/>
                    <a:pt x="11" y="11"/>
                    <a:pt x="11" y="3"/>
                  </a:cubicBezTo>
                  <a:cubicBezTo>
                    <a:pt x="9" y="4"/>
                    <a:pt x="8" y="5"/>
                    <a:pt x="6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-15" y="939"/>
              <a:ext cx="53" cy="31"/>
            </a:xfrm>
            <a:custGeom>
              <a:avLst/>
              <a:gdLst>
                <a:gd name="T0" fmla="*/ 21 w 30"/>
                <a:gd name="T1" fmla="*/ 0 h 17"/>
                <a:gd name="T2" fmla="*/ 12 w 30"/>
                <a:gd name="T3" fmla="*/ 14 h 17"/>
                <a:gd name="T4" fmla="*/ 21 w 3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">
                  <a:moveTo>
                    <a:pt x="21" y="0"/>
                  </a:moveTo>
                  <a:cubicBezTo>
                    <a:pt x="9" y="1"/>
                    <a:pt x="0" y="17"/>
                    <a:pt x="12" y="14"/>
                  </a:cubicBezTo>
                  <a:cubicBezTo>
                    <a:pt x="19" y="13"/>
                    <a:pt x="30" y="4"/>
                    <a:pt x="21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2899" y="1376"/>
              <a:ext cx="48" cy="39"/>
            </a:xfrm>
            <a:custGeom>
              <a:avLst/>
              <a:gdLst>
                <a:gd name="T0" fmla="*/ 27 w 27"/>
                <a:gd name="T1" fmla="*/ 0 h 22"/>
                <a:gd name="T2" fmla="*/ 0 w 27"/>
                <a:gd name="T3" fmla="*/ 2 h 22"/>
                <a:gd name="T4" fmla="*/ 27 w 27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27" y="0"/>
                  </a:moveTo>
                  <a:cubicBezTo>
                    <a:pt x="18" y="4"/>
                    <a:pt x="8" y="2"/>
                    <a:pt x="0" y="2"/>
                  </a:cubicBezTo>
                  <a:cubicBezTo>
                    <a:pt x="11" y="15"/>
                    <a:pt x="25" y="22"/>
                    <a:pt x="2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836" y="1277"/>
              <a:ext cx="12" cy="32"/>
            </a:xfrm>
            <a:custGeom>
              <a:avLst/>
              <a:gdLst>
                <a:gd name="T0" fmla="*/ 6 w 7"/>
                <a:gd name="T1" fmla="*/ 0 h 18"/>
                <a:gd name="T2" fmla="*/ 0 w 7"/>
                <a:gd name="T3" fmla="*/ 4 h 18"/>
                <a:gd name="T4" fmla="*/ 4 w 7"/>
                <a:gd name="T5" fmla="*/ 18 h 18"/>
                <a:gd name="T6" fmla="*/ 6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6" y="0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0" y="7"/>
                    <a:pt x="0" y="12"/>
                    <a:pt x="4" y="18"/>
                  </a:cubicBezTo>
                  <a:cubicBezTo>
                    <a:pt x="7" y="12"/>
                    <a:pt x="7" y="6"/>
                    <a:pt x="6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816" y="1293"/>
              <a:ext cx="69" cy="65"/>
            </a:xfrm>
            <a:custGeom>
              <a:avLst/>
              <a:gdLst>
                <a:gd name="T0" fmla="*/ 10 w 39"/>
                <a:gd name="T1" fmla="*/ 23 h 37"/>
                <a:gd name="T2" fmla="*/ 11 w 39"/>
                <a:gd name="T3" fmla="*/ 37 h 37"/>
                <a:gd name="T4" fmla="*/ 10 w 39"/>
                <a:gd name="T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7">
                  <a:moveTo>
                    <a:pt x="10" y="23"/>
                  </a:moveTo>
                  <a:cubicBezTo>
                    <a:pt x="8" y="29"/>
                    <a:pt x="8" y="32"/>
                    <a:pt x="11" y="37"/>
                  </a:cubicBezTo>
                  <a:cubicBezTo>
                    <a:pt x="39" y="25"/>
                    <a:pt x="0" y="0"/>
                    <a:pt x="10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2729" y="1337"/>
              <a:ext cx="13" cy="16"/>
            </a:xfrm>
            <a:custGeom>
              <a:avLst/>
              <a:gdLst>
                <a:gd name="T0" fmla="*/ 7 w 7"/>
                <a:gd name="T1" fmla="*/ 6 h 9"/>
                <a:gd name="T2" fmla="*/ 0 w 7"/>
                <a:gd name="T3" fmla="*/ 4 h 9"/>
                <a:gd name="T4" fmla="*/ 7 w 7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4" y="5"/>
                    <a:pt x="6" y="0"/>
                    <a:pt x="0" y="4"/>
                  </a:cubicBezTo>
                  <a:cubicBezTo>
                    <a:pt x="3" y="9"/>
                    <a:pt x="5" y="5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2855" y="989"/>
              <a:ext cx="18" cy="14"/>
            </a:xfrm>
            <a:custGeom>
              <a:avLst/>
              <a:gdLst>
                <a:gd name="T0" fmla="*/ 8 w 10"/>
                <a:gd name="T1" fmla="*/ 8 h 8"/>
                <a:gd name="T2" fmla="*/ 0 w 10"/>
                <a:gd name="T3" fmla="*/ 0 h 8"/>
                <a:gd name="T4" fmla="*/ 8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8" y="8"/>
                  </a:moveTo>
                  <a:cubicBezTo>
                    <a:pt x="10" y="7"/>
                    <a:pt x="8" y="3"/>
                    <a:pt x="0" y="0"/>
                  </a:cubicBezTo>
                  <a:cubicBezTo>
                    <a:pt x="1" y="5"/>
                    <a:pt x="4" y="4"/>
                    <a:pt x="8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2997" y="925"/>
              <a:ext cx="14" cy="23"/>
            </a:xfrm>
            <a:custGeom>
              <a:avLst/>
              <a:gdLst>
                <a:gd name="T0" fmla="*/ 8 w 8"/>
                <a:gd name="T1" fmla="*/ 0 h 13"/>
                <a:gd name="T2" fmla="*/ 0 w 8"/>
                <a:gd name="T3" fmla="*/ 13 h 13"/>
                <a:gd name="T4" fmla="*/ 5 w 8"/>
                <a:gd name="T5" fmla="*/ 5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3" y="6"/>
                    <a:pt x="2" y="8"/>
                    <a:pt x="0" y="13"/>
                  </a:cubicBezTo>
                  <a:cubicBezTo>
                    <a:pt x="2" y="11"/>
                    <a:pt x="3" y="8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3098" y="1431"/>
              <a:ext cx="39" cy="7"/>
            </a:xfrm>
            <a:custGeom>
              <a:avLst/>
              <a:gdLst>
                <a:gd name="T0" fmla="*/ 22 w 22"/>
                <a:gd name="T1" fmla="*/ 3 h 4"/>
                <a:gd name="T2" fmla="*/ 0 w 22"/>
                <a:gd name="T3" fmla="*/ 1 h 4"/>
                <a:gd name="T4" fmla="*/ 22 w 2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14" y="1"/>
                    <a:pt x="7" y="0"/>
                    <a:pt x="0" y="1"/>
                  </a:cubicBezTo>
                  <a:cubicBezTo>
                    <a:pt x="7" y="3"/>
                    <a:pt x="14" y="4"/>
                    <a:pt x="22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3245" y="1426"/>
              <a:ext cx="36" cy="17"/>
            </a:xfrm>
            <a:custGeom>
              <a:avLst/>
              <a:gdLst>
                <a:gd name="T0" fmla="*/ 20 w 20"/>
                <a:gd name="T1" fmla="*/ 0 h 10"/>
                <a:gd name="T2" fmla="*/ 0 w 20"/>
                <a:gd name="T3" fmla="*/ 7 h 10"/>
                <a:gd name="T4" fmla="*/ 4 w 20"/>
                <a:gd name="T5" fmla="*/ 10 h 10"/>
                <a:gd name="T6" fmla="*/ 20 w 20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cubicBezTo>
                    <a:pt x="13" y="1"/>
                    <a:pt x="6" y="4"/>
                    <a:pt x="0" y="7"/>
                  </a:cubicBezTo>
                  <a:cubicBezTo>
                    <a:pt x="1" y="8"/>
                    <a:pt x="3" y="9"/>
                    <a:pt x="4" y="10"/>
                  </a:cubicBezTo>
                  <a:cubicBezTo>
                    <a:pt x="11" y="8"/>
                    <a:pt x="16" y="5"/>
                    <a:pt x="2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3609" y="1857"/>
              <a:ext cx="17" cy="9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2 h 5"/>
                <a:gd name="T4" fmla="*/ 10 w 1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4" y="2"/>
                    <a:pt x="5" y="5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3499" y="602"/>
              <a:ext cx="55" cy="36"/>
            </a:xfrm>
            <a:custGeom>
              <a:avLst/>
              <a:gdLst>
                <a:gd name="T0" fmla="*/ 13 w 31"/>
                <a:gd name="T1" fmla="*/ 3 h 20"/>
                <a:gd name="T2" fmla="*/ 29 w 31"/>
                <a:gd name="T3" fmla="*/ 9 h 20"/>
                <a:gd name="T4" fmla="*/ 13 w 31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0">
                  <a:moveTo>
                    <a:pt x="13" y="3"/>
                  </a:moveTo>
                  <a:cubicBezTo>
                    <a:pt x="0" y="20"/>
                    <a:pt x="28" y="15"/>
                    <a:pt x="29" y="9"/>
                  </a:cubicBezTo>
                  <a:cubicBezTo>
                    <a:pt x="31" y="0"/>
                    <a:pt x="18" y="0"/>
                    <a:pt x="13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3697" y="577"/>
              <a:ext cx="30" cy="22"/>
            </a:xfrm>
            <a:custGeom>
              <a:avLst/>
              <a:gdLst>
                <a:gd name="T0" fmla="*/ 0 w 17"/>
                <a:gd name="T1" fmla="*/ 2 h 12"/>
                <a:gd name="T2" fmla="*/ 17 w 17"/>
                <a:gd name="T3" fmla="*/ 9 h 12"/>
                <a:gd name="T4" fmla="*/ 0 w 17"/>
                <a:gd name="T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0" y="2"/>
                  </a:moveTo>
                  <a:cubicBezTo>
                    <a:pt x="4" y="9"/>
                    <a:pt x="10" y="12"/>
                    <a:pt x="17" y="9"/>
                  </a:cubicBezTo>
                  <a:cubicBezTo>
                    <a:pt x="13" y="2"/>
                    <a:pt x="7" y="0"/>
                    <a:pt x="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5233" y="396"/>
              <a:ext cx="78" cy="39"/>
            </a:xfrm>
            <a:custGeom>
              <a:avLst/>
              <a:gdLst>
                <a:gd name="T0" fmla="*/ 44 w 44"/>
                <a:gd name="T1" fmla="*/ 10 h 22"/>
                <a:gd name="T2" fmla="*/ 0 w 44"/>
                <a:gd name="T3" fmla="*/ 0 h 22"/>
                <a:gd name="T4" fmla="*/ 44 w 44"/>
                <a:gd name="T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2">
                  <a:moveTo>
                    <a:pt x="44" y="10"/>
                  </a:moveTo>
                  <a:cubicBezTo>
                    <a:pt x="33" y="2"/>
                    <a:pt x="14" y="4"/>
                    <a:pt x="0" y="0"/>
                  </a:cubicBezTo>
                  <a:cubicBezTo>
                    <a:pt x="9" y="14"/>
                    <a:pt x="30" y="22"/>
                    <a:pt x="44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5121" y="446"/>
              <a:ext cx="18" cy="12"/>
            </a:xfrm>
            <a:custGeom>
              <a:avLst/>
              <a:gdLst>
                <a:gd name="T0" fmla="*/ 10 w 10"/>
                <a:gd name="T1" fmla="*/ 0 h 7"/>
                <a:gd name="T2" fmla="*/ 0 w 10"/>
                <a:gd name="T3" fmla="*/ 0 h 7"/>
                <a:gd name="T4" fmla="*/ 10 w 10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5" y="1"/>
                    <a:pt x="1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1564" y="1126"/>
              <a:ext cx="45" cy="19"/>
            </a:xfrm>
            <a:custGeom>
              <a:avLst/>
              <a:gdLst>
                <a:gd name="T0" fmla="*/ 0 w 25"/>
                <a:gd name="T1" fmla="*/ 1 h 11"/>
                <a:gd name="T2" fmla="*/ 20 w 25"/>
                <a:gd name="T3" fmla="*/ 11 h 11"/>
                <a:gd name="T4" fmla="*/ 25 w 25"/>
                <a:gd name="T5" fmla="*/ 9 h 11"/>
                <a:gd name="T6" fmla="*/ 0 w 25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1">
                  <a:moveTo>
                    <a:pt x="0" y="1"/>
                  </a:moveTo>
                  <a:cubicBezTo>
                    <a:pt x="6" y="6"/>
                    <a:pt x="13" y="9"/>
                    <a:pt x="20" y="11"/>
                  </a:cubicBezTo>
                  <a:cubicBezTo>
                    <a:pt x="21" y="11"/>
                    <a:pt x="23" y="10"/>
                    <a:pt x="25" y="9"/>
                  </a:cubicBezTo>
                  <a:cubicBezTo>
                    <a:pt x="18" y="4"/>
                    <a:pt x="9" y="0"/>
                    <a:pt x="0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1570" y="1193"/>
              <a:ext cx="32" cy="29"/>
            </a:xfrm>
            <a:custGeom>
              <a:avLst/>
              <a:gdLst>
                <a:gd name="T0" fmla="*/ 0 w 18"/>
                <a:gd name="T1" fmla="*/ 0 h 16"/>
                <a:gd name="T2" fmla="*/ 18 w 18"/>
                <a:gd name="T3" fmla="*/ 6 h 16"/>
                <a:gd name="T4" fmla="*/ 0 w 1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8"/>
                    <a:pt x="13" y="16"/>
                    <a:pt x="18" y="6"/>
                  </a:cubicBezTo>
                  <a:cubicBezTo>
                    <a:pt x="10" y="7"/>
                    <a:pt x="7" y="4"/>
                    <a:pt x="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1610" y="1195"/>
              <a:ext cx="31" cy="37"/>
            </a:xfrm>
            <a:custGeom>
              <a:avLst/>
              <a:gdLst>
                <a:gd name="T0" fmla="*/ 17 w 17"/>
                <a:gd name="T1" fmla="*/ 8 h 21"/>
                <a:gd name="T2" fmla="*/ 12 w 17"/>
                <a:gd name="T3" fmla="*/ 0 h 21"/>
                <a:gd name="T4" fmla="*/ 17 w 17"/>
                <a:gd name="T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17" y="8"/>
                  </a:moveTo>
                  <a:cubicBezTo>
                    <a:pt x="16" y="5"/>
                    <a:pt x="14" y="2"/>
                    <a:pt x="12" y="0"/>
                  </a:cubicBezTo>
                  <a:cubicBezTo>
                    <a:pt x="0" y="8"/>
                    <a:pt x="7" y="21"/>
                    <a:pt x="17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-226" y="872"/>
              <a:ext cx="28" cy="14"/>
            </a:xfrm>
            <a:custGeom>
              <a:avLst/>
              <a:gdLst>
                <a:gd name="T0" fmla="*/ 6 w 16"/>
                <a:gd name="T1" fmla="*/ 5 h 8"/>
                <a:gd name="T2" fmla="*/ 0 w 16"/>
                <a:gd name="T3" fmla="*/ 5 h 8"/>
                <a:gd name="T4" fmla="*/ 16 w 16"/>
                <a:gd name="T5" fmla="*/ 8 h 8"/>
                <a:gd name="T6" fmla="*/ 6 w 16"/>
                <a:gd name="T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6" y="5"/>
                  </a:moveTo>
                  <a:cubicBezTo>
                    <a:pt x="4" y="5"/>
                    <a:pt x="2" y="5"/>
                    <a:pt x="0" y="5"/>
                  </a:cubicBezTo>
                  <a:cubicBezTo>
                    <a:pt x="6" y="8"/>
                    <a:pt x="9" y="8"/>
                    <a:pt x="16" y="8"/>
                  </a:cubicBezTo>
                  <a:cubicBezTo>
                    <a:pt x="12" y="0"/>
                    <a:pt x="11" y="5"/>
                    <a:pt x="6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-22" y="1742"/>
              <a:ext cx="14" cy="19"/>
            </a:xfrm>
            <a:custGeom>
              <a:avLst/>
              <a:gdLst>
                <a:gd name="T0" fmla="*/ 8 w 8"/>
                <a:gd name="T1" fmla="*/ 3 h 11"/>
                <a:gd name="T2" fmla="*/ 0 w 8"/>
                <a:gd name="T3" fmla="*/ 0 h 11"/>
                <a:gd name="T4" fmla="*/ 8 w 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8" y="3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0" y="11"/>
                    <a:pt x="3" y="5"/>
                    <a:pt x="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-35" y="1722"/>
              <a:ext cx="9" cy="4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1" y="2"/>
                    <a:pt x="3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-51" y="1715"/>
              <a:ext cx="13" cy="9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0 h 5"/>
                <a:gd name="T4" fmla="*/ 7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5"/>
                    <a:pt x="3" y="1"/>
                    <a:pt x="7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-65" y="1703"/>
              <a:ext cx="11" cy="10"/>
            </a:xfrm>
            <a:custGeom>
              <a:avLst/>
              <a:gdLst>
                <a:gd name="T0" fmla="*/ 2 w 6"/>
                <a:gd name="T1" fmla="*/ 4 h 6"/>
                <a:gd name="T2" fmla="*/ 5 w 6"/>
                <a:gd name="T3" fmla="*/ 5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2" y="3"/>
                    <a:pt x="0" y="6"/>
                    <a:pt x="5" y="5"/>
                  </a:cubicBezTo>
                  <a:cubicBezTo>
                    <a:pt x="6" y="0"/>
                    <a:pt x="4" y="5"/>
                    <a:pt x="2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-90" y="1690"/>
              <a:ext cx="9" cy="16"/>
            </a:xfrm>
            <a:custGeom>
              <a:avLst/>
              <a:gdLst>
                <a:gd name="T0" fmla="*/ 0 w 5"/>
                <a:gd name="T1" fmla="*/ 4 h 9"/>
                <a:gd name="T2" fmla="*/ 5 w 5"/>
                <a:gd name="T3" fmla="*/ 4 h 9"/>
                <a:gd name="T4" fmla="*/ 0 w 5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4" y="9"/>
                    <a:pt x="4" y="4"/>
                    <a:pt x="5" y="4"/>
                  </a:cubicBezTo>
                  <a:cubicBezTo>
                    <a:pt x="2" y="5"/>
                    <a:pt x="3" y="0"/>
                    <a:pt x="0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78" name="Oval 177"/>
          <p:cNvSpPr/>
          <p:nvPr/>
        </p:nvSpPr>
        <p:spPr>
          <a:xfrm>
            <a:off x="8725796" y="2578052"/>
            <a:ext cx="349344" cy="349344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9" name="Oval 178"/>
          <p:cNvSpPr/>
          <p:nvPr/>
        </p:nvSpPr>
        <p:spPr>
          <a:xfrm>
            <a:off x="6204893" y="3263900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0" name="Oval 179"/>
          <p:cNvSpPr/>
          <p:nvPr/>
        </p:nvSpPr>
        <p:spPr>
          <a:xfrm>
            <a:off x="9982876" y="4995635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1" name="Oval 180"/>
          <p:cNvSpPr/>
          <p:nvPr/>
        </p:nvSpPr>
        <p:spPr>
          <a:xfrm>
            <a:off x="5694777" y="1576917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2" name="Oval 181"/>
          <p:cNvSpPr/>
          <p:nvPr/>
        </p:nvSpPr>
        <p:spPr>
          <a:xfrm>
            <a:off x="5466176" y="2152649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3" name="Oval 182"/>
          <p:cNvSpPr/>
          <p:nvPr/>
        </p:nvSpPr>
        <p:spPr>
          <a:xfrm>
            <a:off x="2266928" y="2631923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4" name="Oval 183"/>
          <p:cNvSpPr/>
          <p:nvPr/>
        </p:nvSpPr>
        <p:spPr>
          <a:xfrm>
            <a:off x="3290582" y="4679950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5" name="Oval 184"/>
          <p:cNvSpPr/>
          <p:nvPr/>
        </p:nvSpPr>
        <p:spPr>
          <a:xfrm>
            <a:off x="1556693" y="1390649"/>
            <a:ext cx="262467" cy="262467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187" name="Curved Connector 186"/>
          <p:cNvCxnSpPr>
            <a:stCxn id="185" idx="7"/>
            <a:endCxn id="178" idx="0"/>
          </p:cNvCxnSpPr>
          <p:nvPr/>
        </p:nvCxnSpPr>
        <p:spPr>
          <a:xfrm rot="16200000" flipH="1">
            <a:off x="4766112" y="-1556303"/>
            <a:ext cx="1148966" cy="7119745"/>
          </a:xfrm>
          <a:prstGeom prst="curvedConnector3">
            <a:avLst>
              <a:gd name="adj1" fmla="val -23242"/>
            </a:avLst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Curved Connector 187"/>
          <p:cNvCxnSpPr>
            <a:stCxn id="183" idx="7"/>
            <a:endCxn id="178" idx="0"/>
          </p:cNvCxnSpPr>
          <p:nvPr/>
        </p:nvCxnSpPr>
        <p:spPr>
          <a:xfrm rot="5400000" flipH="1" flipV="1">
            <a:off x="5649559" y="-580549"/>
            <a:ext cx="92308" cy="6409510"/>
          </a:xfrm>
          <a:prstGeom prst="curvedConnector3">
            <a:avLst>
              <a:gd name="adj1" fmla="val 1373624"/>
            </a:avLst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Curved Connector 191"/>
          <p:cNvCxnSpPr>
            <a:stCxn id="181" idx="7"/>
            <a:endCxn id="178" idx="1"/>
          </p:cNvCxnSpPr>
          <p:nvPr/>
        </p:nvCxnSpPr>
        <p:spPr>
          <a:xfrm rot="16200000" flipH="1">
            <a:off x="6840952" y="693209"/>
            <a:ext cx="1013858" cy="2858149"/>
          </a:xfrm>
          <a:prstGeom prst="curvedConnector3">
            <a:avLst>
              <a:gd name="adj1" fmla="val 18756"/>
            </a:avLst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Curved Connector 195"/>
          <p:cNvCxnSpPr>
            <a:stCxn id="182" idx="7"/>
            <a:endCxn id="178" idx="1"/>
          </p:cNvCxnSpPr>
          <p:nvPr/>
        </p:nvCxnSpPr>
        <p:spPr>
          <a:xfrm rot="16200000" flipH="1">
            <a:off x="7014518" y="866774"/>
            <a:ext cx="438126" cy="3086750"/>
          </a:xfrm>
          <a:prstGeom prst="curvedConnector3">
            <a:avLst>
              <a:gd name="adj1" fmla="val -60950"/>
            </a:avLst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Curved Connector 198"/>
          <p:cNvCxnSpPr>
            <a:stCxn id="184" idx="0"/>
            <a:endCxn id="178" idx="2"/>
          </p:cNvCxnSpPr>
          <p:nvPr/>
        </p:nvCxnSpPr>
        <p:spPr>
          <a:xfrm rot="5400000" flipH="1" flipV="1">
            <a:off x="5110193" y="1064347"/>
            <a:ext cx="1927226" cy="5303980"/>
          </a:xfrm>
          <a:prstGeom prst="curvedConnector2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Curved Connector 201"/>
          <p:cNvCxnSpPr>
            <a:stCxn id="179" idx="5"/>
            <a:endCxn id="178" idx="3"/>
          </p:cNvCxnSpPr>
          <p:nvPr/>
        </p:nvCxnSpPr>
        <p:spPr>
          <a:xfrm rot="5400000" flipH="1" flipV="1">
            <a:off x="7297092" y="2008066"/>
            <a:ext cx="611694" cy="2348033"/>
          </a:xfrm>
          <a:prstGeom prst="curvedConnector3">
            <a:avLst>
              <a:gd name="adj1" fmla="val -43655"/>
            </a:avLst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Curved Connector 204"/>
          <p:cNvCxnSpPr>
            <a:stCxn id="180" idx="6"/>
            <a:endCxn id="178" idx="4"/>
          </p:cNvCxnSpPr>
          <p:nvPr/>
        </p:nvCxnSpPr>
        <p:spPr>
          <a:xfrm flipH="1" flipV="1">
            <a:off x="8900468" y="2927396"/>
            <a:ext cx="1344875" cy="2199473"/>
          </a:xfrm>
          <a:prstGeom prst="curvedConnector4">
            <a:avLst>
              <a:gd name="adj1" fmla="val -16998"/>
              <a:gd name="adj2" fmla="val 52983"/>
            </a:avLst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8" name="Picture 20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8710105" y="2321801"/>
            <a:ext cx="1138782" cy="1273944"/>
          </a:xfrm>
          <a:prstGeom prst="rect">
            <a:avLst/>
          </a:prstGeom>
        </p:spPr>
      </p:pic>
      <p:grpSp>
        <p:nvGrpSpPr>
          <p:cNvPr id="209" name="Group 208"/>
          <p:cNvGrpSpPr/>
          <p:nvPr/>
        </p:nvGrpSpPr>
        <p:grpSpPr>
          <a:xfrm>
            <a:off x="8644124" y="1757820"/>
            <a:ext cx="1272344" cy="877345"/>
            <a:chOff x="2219121" y="2333004"/>
            <a:chExt cx="1272344" cy="877345"/>
          </a:xfrm>
        </p:grpSpPr>
        <p:sp>
          <p:nvSpPr>
            <p:cNvPr id="210" name="Rectangle 209"/>
            <p:cNvSpPr/>
            <p:nvPr/>
          </p:nvSpPr>
          <p:spPr>
            <a:xfrm>
              <a:off x="2219121" y="2333004"/>
              <a:ext cx="1272344" cy="61783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2" name="Right Triangle 211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2289927" y="2427908"/>
              <a:ext cx="9108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smtClean="0">
                  <a:latin typeface="Playfair Display Black" charset="0"/>
                  <a:ea typeface="Playfair Display Black" charset="0"/>
                  <a:cs typeface="Playfair Display Black" charset="0"/>
                </a:rPr>
                <a:t>China</a:t>
              </a:r>
              <a:endParaRPr lang="en-US" sz="2000" b="1" dirty="0"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2858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TextBox 247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5237780" y="65047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United States Maps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11560" y="2090938"/>
            <a:ext cx="7001611" cy="3924886"/>
            <a:chOff x="434130" y="434226"/>
            <a:chExt cx="7488881" cy="4198035"/>
          </a:xfrm>
          <a:solidFill>
            <a:schemeClr val="bg1">
              <a:lumMod val="50000"/>
              <a:lumOff val="50000"/>
              <a:alpha val="10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434130" y="434226"/>
              <a:ext cx="7488880" cy="4198035"/>
              <a:chOff x="1028701" y="1378665"/>
              <a:chExt cx="4290441" cy="2405088"/>
            </a:xfrm>
            <a:grpFill/>
          </p:grpSpPr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1125731" y="1852183"/>
                <a:ext cx="1921" cy="174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1080578" y="1606268"/>
                <a:ext cx="656151" cy="497063"/>
              </a:xfrm>
              <a:custGeom>
                <a:avLst/>
                <a:gdLst>
                  <a:gd name="T0" fmla="*/ 465 w 683"/>
                  <a:gd name="T1" fmla="*/ 549 h 570"/>
                  <a:gd name="T2" fmla="*/ 604 w 683"/>
                  <a:gd name="T3" fmla="*/ 374 h 570"/>
                  <a:gd name="T4" fmla="*/ 613 w 683"/>
                  <a:gd name="T5" fmla="*/ 348 h 570"/>
                  <a:gd name="T6" fmla="*/ 607 w 683"/>
                  <a:gd name="T7" fmla="*/ 329 h 570"/>
                  <a:gd name="T8" fmla="*/ 604 w 683"/>
                  <a:gd name="T9" fmla="*/ 303 h 570"/>
                  <a:gd name="T10" fmla="*/ 630 w 683"/>
                  <a:gd name="T11" fmla="*/ 275 h 570"/>
                  <a:gd name="T12" fmla="*/ 639 w 683"/>
                  <a:gd name="T13" fmla="*/ 256 h 570"/>
                  <a:gd name="T14" fmla="*/ 679 w 683"/>
                  <a:gd name="T15" fmla="*/ 203 h 570"/>
                  <a:gd name="T16" fmla="*/ 666 w 683"/>
                  <a:gd name="T17" fmla="*/ 169 h 570"/>
                  <a:gd name="T18" fmla="*/ 660 w 683"/>
                  <a:gd name="T19" fmla="*/ 149 h 570"/>
                  <a:gd name="T20" fmla="*/ 498 w 683"/>
                  <a:gd name="T21" fmla="*/ 121 h 570"/>
                  <a:gd name="T22" fmla="*/ 466 w 683"/>
                  <a:gd name="T23" fmla="*/ 115 h 570"/>
                  <a:gd name="T24" fmla="*/ 433 w 683"/>
                  <a:gd name="T25" fmla="*/ 117 h 570"/>
                  <a:gd name="T26" fmla="*/ 399 w 683"/>
                  <a:gd name="T27" fmla="*/ 122 h 570"/>
                  <a:gd name="T28" fmla="*/ 378 w 683"/>
                  <a:gd name="T29" fmla="*/ 113 h 570"/>
                  <a:gd name="T30" fmla="*/ 337 w 683"/>
                  <a:gd name="T31" fmla="*/ 115 h 570"/>
                  <a:gd name="T32" fmla="*/ 322 w 683"/>
                  <a:gd name="T33" fmla="*/ 102 h 570"/>
                  <a:gd name="T34" fmla="*/ 295 w 683"/>
                  <a:gd name="T35" fmla="*/ 94 h 570"/>
                  <a:gd name="T36" fmla="*/ 275 w 683"/>
                  <a:gd name="T37" fmla="*/ 100 h 570"/>
                  <a:gd name="T38" fmla="*/ 247 w 683"/>
                  <a:gd name="T39" fmla="*/ 96 h 570"/>
                  <a:gd name="T40" fmla="*/ 226 w 683"/>
                  <a:gd name="T41" fmla="*/ 87 h 570"/>
                  <a:gd name="T42" fmla="*/ 224 w 683"/>
                  <a:gd name="T43" fmla="*/ 34 h 570"/>
                  <a:gd name="T44" fmla="*/ 207 w 683"/>
                  <a:gd name="T45" fmla="*/ 19 h 570"/>
                  <a:gd name="T46" fmla="*/ 194 w 683"/>
                  <a:gd name="T47" fmla="*/ 17 h 570"/>
                  <a:gd name="T48" fmla="*/ 175 w 683"/>
                  <a:gd name="T49" fmla="*/ 8 h 570"/>
                  <a:gd name="T50" fmla="*/ 162 w 683"/>
                  <a:gd name="T51" fmla="*/ 4 h 570"/>
                  <a:gd name="T52" fmla="*/ 162 w 683"/>
                  <a:gd name="T53" fmla="*/ 10 h 570"/>
                  <a:gd name="T54" fmla="*/ 151 w 683"/>
                  <a:gd name="T55" fmla="*/ 8 h 570"/>
                  <a:gd name="T56" fmla="*/ 143 w 683"/>
                  <a:gd name="T57" fmla="*/ 30 h 570"/>
                  <a:gd name="T58" fmla="*/ 139 w 683"/>
                  <a:gd name="T59" fmla="*/ 51 h 570"/>
                  <a:gd name="T60" fmla="*/ 132 w 683"/>
                  <a:gd name="T61" fmla="*/ 70 h 570"/>
                  <a:gd name="T62" fmla="*/ 130 w 683"/>
                  <a:gd name="T63" fmla="*/ 79 h 570"/>
                  <a:gd name="T64" fmla="*/ 122 w 683"/>
                  <a:gd name="T65" fmla="*/ 100 h 570"/>
                  <a:gd name="T66" fmla="*/ 113 w 683"/>
                  <a:gd name="T67" fmla="*/ 126 h 570"/>
                  <a:gd name="T68" fmla="*/ 92 w 683"/>
                  <a:gd name="T69" fmla="*/ 173 h 570"/>
                  <a:gd name="T70" fmla="*/ 89 w 683"/>
                  <a:gd name="T71" fmla="*/ 186 h 570"/>
                  <a:gd name="T72" fmla="*/ 68 w 683"/>
                  <a:gd name="T73" fmla="*/ 241 h 570"/>
                  <a:gd name="T74" fmla="*/ 68 w 683"/>
                  <a:gd name="T75" fmla="*/ 252 h 570"/>
                  <a:gd name="T76" fmla="*/ 57 w 683"/>
                  <a:gd name="T77" fmla="*/ 262 h 570"/>
                  <a:gd name="T78" fmla="*/ 47 w 683"/>
                  <a:gd name="T79" fmla="*/ 284 h 570"/>
                  <a:gd name="T80" fmla="*/ 51 w 683"/>
                  <a:gd name="T81" fmla="*/ 284 h 570"/>
                  <a:gd name="T82" fmla="*/ 47 w 683"/>
                  <a:gd name="T83" fmla="*/ 284 h 570"/>
                  <a:gd name="T84" fmla="*/ 36 w 683"/>
                  <a:gd name="T85" fmla="*/ 288 h 570"/>
                  <a:gd name="T86" fmla="*/ 10 w 683"/>
                  <a:gd name="T87" fmla="*/ 346 h 570"/>
                  <a:gd name="T88" fmla="*/ 6 w 683"/>
                  <a:gd name="T89" fmla="*/ 376 h 570"/>
                  <a:gd name="T90" fmla="*/ 2 w 683"/>
                  <a:gd name="T91" fmla="*/ 418 h 570"/>
                  <a:gd name="T92" fmla="*/ 184 w 683"/>
                  <a:gd name="T93" fmla="*/ 48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3" h="570">
                    <a:moveTo>
                      <a:pt x="184" y="480"/>
                    </a:moveTo>
                    <a:lnTo>
                      <a:pt x="329" y="517"/>
                    </a:lnTo>
                    <a:lnTo>
                      <a:pt x="465" y="549"/>
                    </a:lnTo>
                    <a:lnTo>
                      <a:pt x="560" y="570"/>
                    </a:lnTo>
                    <a:lnTo>
                      <a:pt x="600" y="378"/>
                    </a:lnTo>
                    <a:lnTo>
                      <a:pt x="604" y="374"/>
                    </a:lnTo>
                    <a:lnTo>
                      <a:pt x="606" y="371"/>
                    </a:lnTo>
                    <a:lnTo>
                      <a:pt x="613" y="357"/>
                    </a:lnTo>
                    <a:lnTo>
                      <a:pt x="613" y="348"/>
                    </a:lnTo>
                    <a:lnTo>
                      <a:pt x="619" y="340"/>
                    </a:lnTo>
                    <a:lnTo>
                      <a:pt x="615" y="335"/>
                    </a:lnTo>
                    <a:lnTo>
                      <a:pt x="607" y="329"/>
                    </a:lnTo>
                    <a:lnTo>
                      <a:pt x="602" y="327"/>
                    </a:lnTo>
                    <a:lnTo>
                      <a:pt x="598" y="324"/>
                    </a:lnTo>
                    <a:lnTo>
                      <a:pt x="604" y="303"/>
                    </a:lnTo>
                    <a:lnTo>
                      <a:pt x="609" y="295"/>
                    </a:lnTo>
                    <a:lnTo>
                      <a:pt x="619" y="282"/>
                    </a:lnTo>
                    <a:lnTo>
                      <a:pt x="630" y="275"/>
                    </a:lnTo>
                    <a:lnTo>
                      <a:pt x="636" y="269"/>
                    </a:lnTo>
                    <a:lnTo>
                      <a:pt x="639" y="262"/>
                    </a:lnTo>
                    <a:lnTo>
                      <a:pt x="639" y="256"/>
                    </a:lnTo>
                    <a:lnTo>
                      <a:pt x="653" y="243"/>
                    </a:lnTo>
                    <a:lnTo>
                      <a:pt x="662" y="220"/>
                    </a:lnTo>
                    <a:lnTo>
                      <a:pt x="679" y="203"/>
                    </a:lnTo>
                    <a:lnTo>
                      <a:pt x="683" y="196"/>
                    </a:lnTo>
                    <a:lnTo>
                      <a:pt x="681" y="183"/>
                    </a:lnTo>
                    <a:lnTo>
                      <a:pt x="666" y="169"/>
                    </a:lnTo>
                    <a:lnTo>
                      <a:pt x="664" y="166"/>
                    </a:lnTo>
                    <a:lnTo>
                      <a:pt x="660" y="158"/>
                    </a:lnTo>
                    <a:lnTo>
                      <a:pt x="660" y="149"/>
                    </a:lnTo>
                    <a:lnTo>
                      <a:pt x="572" y="132"/>
                    </a:lnTo>
                    <a:lnTo>
                      <a:pt x="504" y="115"/>
                    </a:lnTo>
                    <a:lnTo>
                      <a:pt x="498" y="121"/>
                    </a:lnTo>
                    <a:lnTo>
                      <a:pt x="491" y="119"/>
                    </a:lnTo>
                    <a:lnTo>
                      <a:pt x="483" y="117"/>
                    </a:lnTo>
                    <a:lnTo>
                      <a:pt x="466" y="115"/>
                    </a:lnTo>
                    <a:lnTo>
                      <a:pt x="463" y="113"/>
                    </a:lnTo>
                    <a:lnTo>
                      <a:pt x="455" y="117"/>
                    </a:lnTo>
                    <a:lnTo>
                      <a:pt x="433" y="117"/>
                    </a:lnTo>
                    <a:lnTo>
                      <a:pt x="419" y="119"/>
                    </a:lnTo>
                    <a:lnTo>
                      <a:pt x="406" y="122"/>
                    </a:lnTo>
                    <a:lnTo>
                      <a:pt x="399" y="122"/>
                    </a:lnTo>
                    <a:lnTo>
                      <a:pt x="393" y="121"/>
                    </a:lnTo>
                    <a:lnTo>
                      <a:pt x="386" y="115"/>
                    </a:lnTo>
                    <a:lnTo>
                      <a:pt x="378" y="113"/>
                    </a:lnTo>
                    <a:lnTo>
                      <a:pt x="357" y="117"/>
                    </a:lnTo>
                    <a:lnTo>
                      <a:pt x="350" y="115"/>
                    </a:lnTo>
                    <a:lnTo>
                      <a:pt x="337" y="115"/>
                    </a:lnTo>
                    <a:lnTo>
                      <a:pt x="335" y="109"/>
                    </a:lnTo>
                    <a:lnTo>
                      <a:pt x="327" y="104"/>
                    </a:lnTo>
                    <a:lnTo>
                      <a:pt x="322" y="102"/>
                    </a:lnTo>
                    <a:lnTo>
                      <a:pt x="314" y="98"/>
                    </a:lnTo>
                    <a:lnTo>
                      <a:pt x="303" y="98"/>
                    </a:lnTo>
                    <a:lnTo>
                      <a:pt x="295" y="94"/>
                    </a:lnTo>
                    <a:lnTo>
                      <a:pt x="290" y="94"/>
                    </a:lnTo>
                    <a:lnTo>
                      <a:pt x="282" y="100"/>
                    </a:lnTo>
                    <a:lnTo>
                      <a:pt x="275" y="100"/>
                    </a:lnTo>
                    <a:lnTo>
                      <a:pt x="262" y="102"/>
                    </a:lnTo>
                    <a:lnTo>
                      <a:pt x="254" y="102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37" y="90"/>
                    </a:lnTo>
                    <a:lnTo>
                      <a:pt x="226" y="87"/>
                    </a:lnTo>
                    <a:lnTo>
                      <a:pt x="224" y="83"/>
                    </a:lnTo>
                    <a:lnTo>
                      <a:pt x="228" y="47"/>
                    </a:lnTo>
                    <a:lnTo>
                      <a:pt x="224" y="34"/>
                    </a:lnTo>
                    <a:lnTo>
                      <a:pt x="216" y="27"/>
                    </a:lnTo>
                    <a:lnTo>
                      <a:pt x="213" y="21"/>
                    </a:lnTo>
                    <a:lnTo>
                      <a:pt x="207" y="19"/>
                    </a:lnTo>
                    <a:lnTo>
                      <a:pt x="201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88" y="11"/>
                    </a:lnTo>
                    <a:lnTo>
                      <a:pt x="183" y="6"/>
                    </a:lnTo>
                    <a:lnTo>
                      <a:pt x="175" y="8"/>
                    </a:lnTo>
                    <a:lnTo>
                      <a:pt x="168" y="8"/>
                    </a:lnTo>
                    <a:lnTo>
                      <a:pt x="166" y="4"/>
                    </a:lnTo>
                    <a:lnTo>
                      <a:pt x="162" y="4"/>
                    </a:lnTo>
                    <a:lnTo>
                      <a:pt x="160" y="6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8"/>
                    </a:lnTo>
                    <a:lnTo>
                      <a:pt x="154" y="0"/>
                    </a:lnTo>
                    <a:lnTo>
                      <a:pt x="151" y="8"/>
                    </a:lnTo>
                    <a:lnTo>
                      <a:pt x="149" y="23"/>
                    </a:lnTo>
                    <a:lnTo>
                      <a:pt x="143" y="28"/>
                    </a:lnTo>
                    <a:lnTo>
                      <a:pt x="143" y="30"/>
                    </a:lnTo>
                    <a:lnTo>
                      <a:pt x="141" y="36"/>
                    </a:lnTo>
                    <a:lnTo>
                      <a:pt x="139" y="43"/>
                    </a:lnTo>
                    <a:lnTo>
                      <a:pt x="139" y="51"/>
                    </a:lnTo>
                    <a:lnTo>
                      <a:pt x="141" y="55"/>
                    </a:lnTo>
                    <a:lnTo>
                      <a:pt x="136" y="62"/>
                    </a:lnTo>
                    <a:lnTo>
                      <a:pt x="132" y="70"/>
                    </a:lnTo>
                    <a:lnTo>
                      <a:pt x="137" y="75"/>
                    </a:lnTo>
                    <a:lnTo>
                      <a:pt x="130" y="74"/>
                    </a:lnTo>
                    <a:lnTo>
                      <a:pt x="130" y="79"/>
                    </a:lnTo>
                    <a:lnTo>
                      <a:pt x="126" y="87"/>
                    </a:lnTo>
                    <a:lnTo>
                      <a:pt x="126" y="92"/>
                    </a:lnTo>
                    <a:lnTo>
                      <a:pt x="122" y="100"/>
                    </a:lnTo>
                    <a:lnTo>
                      <a:pt x="121" y="107"/>
                    </a:lnTo>
                    <a:lnTo>
                      <a:pt x="115" y="119"/>
                    </a:lnTo>
                    <a:lnTo>
                      <a:pt x="113" y="126"/>
                    </a:lnTo>
                    <a:lnTo>
                      <a:pt x="102" y="145"/>
                    </a:lnTo>
                    <a:lnTo>
                      <a:pt x="98" y="158"/>
                    </a:lnTo>
                    <a:lnTo>
                      <a:pt x="92" y="173"/>
                    </a:lnTo>
                    <a:lnTo>
                      <a:pt x="94" y="181"/>
                    </a:lnTo>
                    <a:lnTo>
                      <a:pt x="94" y="183"/>
                    </a:lnTo>
                    <a:lnTo>
                      <a:pt x="89" y="186"/>
                    </a:lnTo>
                    <a:lnTo>
                      <a:pt x="85" y="192"/>
                    </a:lnTo>
                    <a:lnTo>
                      <a:pt x="81" y="207"/>
                    </a:lnTo>
                    <a:lnTo>
                      <a:pt x="68" y="241"/>
                    </a:lnTo>
                    <a:lnTo>
                      <a:pt x="62" y="248"/>
                    </a:lnTo>
                    <a:lnTo>
                      <a:pt x="60" y="256"/>
                    </a:lnTo>
                    <a:lnTo>
                      <a:pt x="68" y="252"/>
                    </a:lnTo>
                    <a:lnTo>
                      <a:pt x="70" y="256"/>
                    </a:lnTo>
                    <a:lnTo>
                      <a:pt x="62" y="256"/>
                    </a:lnTo>
                    <a:lnTo>
                      <a:pt x="57" y="262"/>
                    </a:lnTo>
                    <a:lnTo>
                      <a:pt x="47" y="275"/>
                    </a:lnTo>
                    <a:lnTo>
                      <a:pt x="45" y="282"/>
                    </a:lnTo>
                    <a:lnTo>
                      <a:pt x="47" y="284"/>
                    </a:lnTo>
                    <a:lnTo>
                      <a:pt x="49" y="282"/>
                    </a:lnTo>
                    <a:lnTo>
                      <a:pt x="49" y="284"/>
                    </a:lnTo>
                    <a:lnTo>
                      <a:pt x="51" y="284"/>
                    </a:lnTo>
                    <a:lnTo>
                      <a:pt x="49" y="288"/>
                    </a:lnTo>
                    <a:lnTo>
                      <a:pt x="49" y="284"/>
                    </a:lnTo>
                    <a:lnTo>
                      <a:pt x="47" y="284"/>
                    </a:lnTo>
                    <a:lnTo>
                      <a:pt x="42" y="288"/>
                    </a:lnTo>
                    <a:lnTo>
                      <a:pt x="38" y="295"/>
                    </a:lnTo>
                    <a:lnTo>
                      <a:pt x="36" y="288"/>
                    </a:lnTo>
                    <a:lnTo>
                      <a:pt x="23" y="316"/>
                    </a:lnTo>
                    <a:lnTo>
                      <a:pt x="10" y="333"/>
                    </a:lnTo>
                    <a:lnTo>
                      <a:pt x="10" y="346"/>
                    </a:lnTo>
                    <a:lnTo>
                      <a:pt x="13" y="361"/>
                    </a:lnTo>
                    <a:lnTo>
                      <a:pt x="12" y="369"/>
                    </a:lnTo>
                    <a:lnTo>
                      <a:pt x="6" y="376"/>
                    </a:lnTo>
                    <a:lnTo>
                      <a:pt x="4" y="382"/>
                    </a:lnTo>
                    <a:lnTo>
                      <a:pt x="0" y="391"/>
                    </a:lnTo>
                    <a:lnTo>
                      <a:pt x="2" y="418"/>
                    </a:lnTo>
                    <a:lnTo>
                      <a:pt x="8" y="433"/>
                    </a:lnTo>
                    <a:lnTo>
                      <a:pt x="12" y="433"/>
                    </a:lnTo>
                    <a:lnTo>
                      <a:pt x="184" y="48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23722" y="1378665"/>
                <a:ext cx="543750" cy="357537"/>
                <a:chOff x="1223722" y="1378665"/>
                <a:chExt cx="543750" cy="357537"/>
              </a:xfrm>
              <a:grpFill/>
            </p:grpSpPr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6" name="Freeform 20"/>
                <p:cNvSpPr>
                  <a:spLocks/>
                </p:cNvSpPr>
                <p:nvPr/>
              </p:nvSpPr>
              <p:spPr bwMode="auto">
                <a:xfrm>
                  <a:off x="1223722" y="1378665"/>
                  <a:ext cx="543750" cy="357537"/>
                </a:xfrm>
                <a:custGeom>
                  <a:avLst/>
                  <a:gdLst>
                    <a:gd name="T0" fmla="*/ 75 w 566"/>
                    <a:gd name="T1" fmla="*/ 344 h 410"/>
                    <a:gd name="T2" fmla="*/ 98 w 566"/>
                    <a:gd name="T3" fmla="*/ 357 h 410"/>
                    <a:gd name="T4" fmla="*/ 133 w 566"/>
                    <a:gd name="T5" fmla="*/ 361 h 410"/>
                    <a:gd name="T6" fmla="*/ 165 w 566"/>
                    <a:gd name="T7" fmla="*/ 359 h 410"/>
                    <a:gd name="T8" fmla="*/ 188 w 566"/>
                    <a:gd name="T9" fmla="*/ 376 h 410"/>
                    <a:gd name="T10" fmla="*/ 237 w 566"/>
                    <a:gd name="T11" fmla="*/ 376 h 410"/>
                    <a:gd name="T12" fmla="*/ 270 w 566"/>
                    <a:gd name="T13" fmla="*/ 380 h 410"/>
                    <a:gd name="T14" fmla="*/ 317 w 566"/>
                    <a:gd name="T15" fmla="*/ 376 h 410"/>
                    <a:gd name="T16" fmla="*/ 355 w 566"/>
                    <a:gd name="T17" fmla="*/ 376 h 410"/>
                    <a:gd name="T18" fmla="*/ 511 w 566"/>
                    <a:gd name="T19" fmla="*/ 383 h 410"/>
                    <a:gd name="T20" fmla="*/ 564 w 566"/>
                    <a:gd name="T21" fmla="*/ 100 h 410"/>
                    <a:gd name="T22" fmla="*/ 263 w 566"/>
                    <a:gd name="T23" fmla="*/ 24 h 410"/>
                    <a:gd name="T24" fmla="*/ 165 w 566"/>
                    <a:gd name="T25" fmla="*/ 17 h 410"/>
                    <a:gd name="T26" fmla="*/ 176 w 566"/>
                    <a:gd name="T27" fmla="*/ 38 h 410"/>
                    <a:gd name="T28" fmla="*/ 173 w 566"/>
                    <a:gd name="T29" fmla="*/ 53 h 410"/>
                    <a:gd name="T30" fmla="*/ 158 w 566"/>
                    <a:gd name="T31" fmla="*/ 62 h 410"/>
                    <a:gd name="T32" fmla="*/ 171 w 566"/>
                    <a:gd name="T33" fmla="*/ 83 h 410"/>
                    <a:gd name="T34" fmla="*/ 175 w 566"/>
                    <a:gd name="T35" fmla="*/ 115 h 410"/>
                    <a:gd name="T36" fmla="*/ 154 w 566"/>
                    <a:gd name="T37" fmla="*/ 141 h 410"/>
                    <a:gd name="T38" fmla="*/ 146 w 566"/>
                    <a:gd name="T39" fmla="*/ 177 h 410"/>
                    <a:gd name="T40" fmla="*/ 116 w 566"/>
                    <a:gd name="T41" fmla="*/ 192 h 410"/>
                    <a:gd name="T42" fmla="*/ 99 w 566"/>
                    <a:gd name="T43" fmla="*/ 190 h 410"/>
                    <a:gd name="T44" fmla="*/ 107 w 566"/>
                    <a:gd name="T45" fmla="*/ 175 h 410"/>
                    <a:gd name="T46" fmla="*/ 116 w 566"/>
                    <a:gd name="T47" fmla="*/ 186 h 410"/>
                    <a:gd name="T48" fmla="*/ 131 w 566"/>
                    <a:gd name="T49" fmla="*/ 167 h 410"/>
                    <a:gd name="T50" fmla="*/ 141 w 566"/>
                    <a:gd name="T51" fmla="*/ 147 h 410"/>
                    <a:gd name="T52" fmla="*/ 141 w 566"/>
                    <a:gd name="T53" fmla="*/ 137 h 410"/>
                    <a:gd name="T54" fmla="*/ 154 w 566"/>
                    <a:gd name="T55" fmla="*/ 120 h 410"/>
                    <a:gd name="T56" fmla="*/ 114 w 566"/>
                    <a:gd name="T57" fmla="*/ 139 h 410"/>
                    <a:gd name="T58" fmla="*/ 116 w 566"/>
                    <a:gd name="T59" fmla="*/ 158 h 410"/>
                    <a:gd name="T60" fmla="*/ 114 w 566"/>
                    <a:gd name="T61" fmla="*/ 137 h 410"/>
                    <a:gd name="T62" fmla="*/ 131 w 566"/>
                    <a:gd name="T63" fmla="*/ 132 h 410"/>
                    <a:gd name="T64" fmla="*/ 141 w 566"/>
                    <a:gd name="T65" fmla="*/ 92 h 410"/>
                    <a:gd name="T66" fmla="*/ 129 w 566"/>
                    <a:gd name="T67" fmla="*/ 86 h 410"/>
                    <a:gd name="T68" fmla="*/ 113 w 566"/>
                    <a:gd name="T69" fmla="*/ 77 h 410"/>
                    <a:gd name="T70" fmla="*/ 77 w 566"/>
                    <a:gd name="T71" fmla="*/ 64 h 410"/>
                    <a:gd name="T72" fmla="*/ 41 w 566"/>
                    <a:gd name="T73" fmla="*/ 45 h 410"/>
                    <a:gd name="T74" fmla="*/ 17 w 566"/>
                    <a:gd name="T75" fmla="*/ 30 h 410"/>
                    <a:gd name="T76" fmla="*/ 7 w 566"/>
                    <a:gd name="T77" fmla="*/ 53 h 410"/>
                    <a:gd name="T78" fmla="*/ 13 w 566"/>
                    <a:gd name="T79" fmla="*/ 83 h 410"/>
                    <a:gd name="T80" fmla="*/ 17 w 566"/>
                    <a:gd name="T81" fmla="*/ 148 h 410"/>
                    <a:gd name="T82" fmla="*/ 17 w 566"/>
                    <a:gd name="T83" fmla="*/ 171 h 410"/>
                    <a:gd name="T84" fmla="*/ 24 w 566"/>
                    <a:gd name="T85" fmla="*/ 188 h 410"/>
                    <a:gd name="T86" fmla="*/ 13 w 566"/>
                    <a:gd name="T87" fmla="*/ 207 h 410"/>
                    <a:gd name="T88" fmla="*/ 28 w 566"/>
                    <a:gd name="T89" fmla="*/ 216 h 410"/>
                    <a:gd name="T90" fmla="*/ 13 w 566"/>
                    <a:gd name="T91" fmla="*/ 233 h 410"/>
                    <a:gd name="T92" fmla="*/ 5 w 566"/>
                    <a:gd name="T93" fmla="*/ 237 h 410"/>
                    <a:gd name="T94" fmla="*/ 5 w 566"/>
                    <a:gd name="T95" fmla="*/ 252 h 410"/>
                    <a:gd name="T96" fmla="*/ 35 w 566"/>
                    <a:gd name="T97" fmla="*/ 263 h 410"/>
                    <a:gd name="T98" fmla="*/ 45 w 566"/>
                    <a:gd name="T99" fmla="*/ 272 h 410"/>
                    <a:gd name="T100" fmla="*/ 67 w 566"/>
                    <a:gd name="T101" fmla="*/ 28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6" h="410">
                      <a:moveTo>
                        <a:pt x="67" y="288"/>
                      </a:moveTo>
                      <a:lnTo>
                        <a:pt x="75" y="295"/>
                      </a:lnTo>
                      <a:lnTo>
                        <a:pt x="79" y="308"/>
                      </a:lnTo>
                      <a:lnTo>
                        <a:pt x="75" y="344"/>
                      </a:lnTo>
                      <a:lnTo>
                        <a:pt x="77" y="348"/>
                      </a:lnTo>
                      <a:lnTo>
                        <a:pt x="88" y="351"/>
                      </a:lnTo>
                      <a:lnTo>
                        <a:pt x="96" y="357"/>
                      </a:lnTo>
                      <a:lnTo>
                        <a:pt x="98" y="357"/>
                      </a:lnTo>
                      <a:lnTo>
                        <a:pt x="105" y="363"/>
                      </a:lnTo>
                      <a:lnTo>
                        <a:pt x="113" y="363"/>
                      </a:lnTo>
                      <a:lnTo>
                        <a:pt x="126" y="361"/>
                      </a:lnTo>
                      <a:lnTo>
                        <a:pt x="133" y="361"/>
                      </a:lnTo>
                      <a:lnTo>
                        <a:pt x="141" y="355"/>
                      </a:lnTo>
                      <a:lnTo>
                        <a:pt x="146" y="355"/>
                      </a:lnTo>
                      <a:lnTo>
                        <a:pt x="154" y="359"/>
                      </a:lnTo>
                      <a:lnTo>
                        <a:pt x="165" y="359"/>
                      </a:lnTo>
                      <a:lnTo>
                        <a:pt x="173" y="363"/>
                      </a:lnTo>
                      <a:lnTo>
                        <a:pt x="178" y="365"/>
                      </a:lnTo>
                      <a:lnTo>
                        <a:pt x="186" y="370"/>
                      </a:lnTo>
                      <a:lnTo>
                        <a:pt x="188" y="376"/>
                      </a:lnTo>
                      <a:lnTo>
                        <a:pt x="201" y="376"/>
                      </a:lnTo>
                      <a:lnTo>
                        <a:pt x="208" y="378"/>
                      </a:lnTo>
                      <a:lnTo>
                        <a:pt x="229" y="374"/>
                      </a:lnTo>
                      <a:lnTo>
                        <a:pt x="237" y="376"/>
                      </a:lnTo>
                      <a:lnTo>
                        <a:pt x="244" y="382"/>
                      </a:lnTo>
                      <a:lnTo>
                        <a:pt x="250" y="383"/>
                      </a:lnTo>
                      <a:lnTo>
                        <a:pt x="257" y="383"/>
                      </a:lnTo>
                      <a:lnTo>
                        <a:pt x="270" y="380"/>
                      </a:lnTo>
                      <a:lnTo>
                        <a:pt x="284" y="378"/>
                      </a:lnTo>
                      <a:lnTo>
                        <a:pt x="306" y="378"/>
                      </a:lnTo>
                      <a:lnTo>
                        <a:pt x="314" y="374"/>
                      </a:lnTo>
                      <a:lnTo>
                        <a:pt x="317" y="376"/>
                      </a:lnTo>
                      <a:lnTo>
                        <a:pt x="334" y="378"/>
                      </a:lnTo>
                      <a:lnTo>
                        <a:pt x="342" y="380"/>
                      </a:lnTo>
                      <a:lnTo>
                        <a:pt x="349" y="382"/>
                      </a:lnTo>
                      <a:lnTo>
                        <a:pt x="355" y="376"/>
                      </a:lnTo>
                      <a:lnTo>
                        <a:pt x="423" y="393"/>
                      </a:lnTo>
                      <a:lnTo>
                        <a:pt x="511" y="410"/>
                      </a:lnTo>
                      <a:lnTo>
                        <a:pt x="509" y="404"/>
                      </a:lnTo>
                      <a:lnTo>
                        <a:pt x="511" y="383"/>
                      </a:lnTo>
                      <a:lnTo>
                        <a:pt x="507" y="368"/>
                      </a:lnTo>
                      <a:lnTo>
                        <a:pt x="511" y="363"/>
                      </a:lnTo>
                      <a:lnTo>
                        <a:pt x="513" y="340"/>
                      </a:lnTo>
                      <a:lnTo>
                        <a:pt x="564" y="100"/>
                      </a:lnTo>
                      <a:lnTo>
                        <a:pt x="566" y="96"/>
                      </a:lnTo>
                      <a:lnTo>
                        <a:pt x="498" y="81"/>
                      </a:lnTo>
                      <a:lnTo>
                        <a:pt x="372" y="53"/>
                      </a:lnTo>
                      <a:lnTo>
                        <a:pt x="263" y="24"/>
                      </a:lnTo>
                      <a:lnTo>
                        <a:pt x="167" y="0"/>
                      </a:lnTo>
                      <a:lnTo>
                        <a:pt x="161" y="4"/>
                      </a:lnTo>
                      <a:lnTo>
                        <a:pt x="163" y="11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71" y="26"/>
                      </a:lnTo>
                      <a:lnTo>
                        <a:pt x="178" y="30"/>
                      </a:lnTo>
                      <a:lnTo>
                        <a:pt x="176" y="38"/>
                      </a:lnTo>
                      <a:lnTo>
                        <a:pt x="176" y="43"/>
                      </a:lnTo>
                      <a:lnTo>
                        <a:pt x="176" y="51"/>
                      </a:lnTo>
                      <a:lnTo>
                        <a:pt x="169" y="47"/>
                      </a:lnTo>
                      <a:lnTo>
                        <a:pt x="173" y="53"/>
                      </a:lnTo>
                      <a:lnTo>
                        <a:pt x="171" y="60"/>
                      </a:lnTo>
                      <a:lnTo>
                        <a:pt x="163" y="56"/>
                      </a:lnTo>
                      <a:lnTo>
                        <a:pt x="158" y="56"/>
                      </a:lnTo>
                      <a:lnTo>
                        <a:pt x="158" y="62"/>
                      </a:lnTo>
                      <a:lnTo>
                        <a:pt x="165" y="62"/>
                      </a:lnTo>
                      <a:lnTo>
                        <a:pt x="167" y="69"/>
                      </a:lnTo>
                      <a:lnTo>
                        <a:pt x="173" y="77"/>
                      </a:lnTo>
                      <a:lnTo>
                        <a:pt x="171" y="83"/>
                      </a:lnTo>
                      <a:lnTo>
                        <a:pt x="173" y="86"/>
                      </a:lnTo>
                      <a:lnTo>
                        <a:pt x="171" y="100"/>
                      </a:lnTo>
                      <a:lnTo>
                        <a:pt x="175" y="107"/>
                      </a:lnTo>
                      <a:lnTo>
                        <a:pt x="175" y="115"/>
                      </a:lnTo>
                      <a:lnTo>
                        <a:pt x="167" y="120"/>
                      </a:lnTo>
                      <a:lnTo>
                        <a:pt x="160" y="130"/>
                      </a:lnTo>
                      <a:lnTo>
                        <a:pt x="161" y="137"/>
                      </a:lnTo>
                      <a:lnTo>
                        <a:pt x="154" y="141"/>
                      </a:lnTo>
                      <a:lnTo>
                        <a:pt x="158" y="148"/>
                      </a:lnTo>
                      <a:lnTo>
                        <a:pt x="152" y="154"/>
                      </a:lnTo>
                      <a:lnTo>
                        <a:pt x="154" y="169"/>
                      </a:lnTo>
                      <a:lnTo>
                        <a:pt x="146" y="177"/>
                      </a:lnTo>
                      <a:lnTo>
                        <a:pt x="133" y="180"/>
                      </a:lnTo>
                      <a:lnTo>
                        <a:pt x="129" y="186"/>
                      </a:lnTo>
                      <a:lnTo>
                        <a:pt x="124" y="192"/>
                      </a:lnTo>
                      <a:lnTo>
                        <a:pt x="116" y="192"/>
                      </a:lnTo>
                      <a:lnTo>
                        <a:pt x="113" y="184"/>
                      </a:lnTo>
                      <a:lnTo>
                        <a:pt x="105" y="188"/>
                      </a:lnTo>
                      <a:lnTo>
                        <a:pt x="105" y="195"/>
                      </a:lnTo>
                      <a:lnTo>
                        <a:pt x="99" y="190"/>
                      </a:lnTo>
                      <a:lnTo>
                        <a:pt x="101" y="184"/>
                      </a:lnTo>
                      <a:lnTo>
                        <a:pt x="94" y="182"/>
                      </a:lnTo>
                      <a:lnTo>
                        <a:pt x="101" y="180"/>
                      </a:lnTo>
                      <a:lnTo>
                        <a:pt x="107" y="175"/>
                      </a:lnTo>
                      <a:lnTo>
                        <a:pt x="120" y="165"/>
                      </a:lnTo>
                      <a:lnTo>
                        <a:pt x="118" y="173"/>
                      </a:lnTo>
                      <a:lnTo>
                        <a:pt x="116" y="179"/>
                      </a:lnTo>
                      <a:lnTo>
                        <a:pt x="116" y="186"/>
                      </a:lnTo>
                      <a:lnTo>
                        <a:pt x="118" y="182"/>
                      </a:lnTo>
                      <a:lnTo>
                        <a:pt x="120" y="175"/>
                      </a:lnTo>
                      <a:lnTo>
                        <a:pt x="126" y="169"/>
                      </a:lnTo>
                      <a:lnTo>
                        <a:pt x="131" y="167"/>
                      </a:lnTo>
                      <a:lnTo>
                        <a:pt x="126" y="175"/>
                      </a:lnTo>
                      <a:lnTo>
                        <a:pt x="133" y="179"/>
                      </a:lnTo>
                      <a:lnTo>
                        <a:pt x="145" y="154"/>
                      </a:lnTo>
                      <a:lnTo>
                        <a:pt x="141" y="147"/>
                      </a:lnTo>
                      <a:lnTo>
                        <a:pt x="133" y="148"/>
                      </a:lnTo>
                      <a:lnTo>
                        <a:pt x="133" y="141"/>
                      </a:lnTo>
                      <a:lnTo>
                        <a:pt x="141" y="143"/>
                      </a:lnTo>
                      <a:lnTo>
                        <a:pt x="141" y="137"/>
                      </a:lnTo>
                      <a:lnTo>
                        <a:pt x="141" y="130"/>
                      </a:lnTo>
                      <a:lnTo>
                        <a:pt x="146" y="132"/>
                      </a:lnTo>
                      <a:lnTo>
                        <a:pt x="152" y="128"/>
                      </a:lnTo>
                      <a:lnTo>
                        <a:pt x="154" y="120"/>
                      </a:lnTo>
                      <a:lnTo>
                        <a:pt x="150" y="113"/>
                      </a:lnTo>
                      <a:lnTo>
                        <a:pt x="133" y="128"/>
                      </a:lnTo>
                      <a:lnTo>
                        <a:pt x="128" y="135"/>
                      </a:lnTo>
                      <a:lnTo>
                        <a:pt x="114" y="139"/>
                      </a:lnTo>
                      <a:lnTo>
                        <a:pt x="99" y="152"/>
                      </a:lnTo>
                      <a:lnTo>
                        <a:pt x="101" y="160"/>
                      </a:lnTo>
                      <a:lnTo>
                        <a:pt x="109" y="158"/>
                      </a:lnTo>
                      <a:lnTo>
                        <a:pt x="116" y="158"/>
                      </a:lnTo>
                      <a:lnTo>
                        <a:pt x="101" y="162"/>
                      </a:lnTo>
                      <a:lnTo>
                        <a:pt x="96" y="156"/>
                      </a:lnTo>
                      <a:lnTo>
                        <a:pt x="99" y="148"/>
                      </a:lnTo>
                      <a:lnTo>
                        <a:pt x="114" y="137"/>
                      </a:lnTo>
                      <a:lnTo>
                        <a:pt x="120" y="133"/>
                      </a:lnTo>
                      <a:lnTo>
                        <a:pt x="133" y="118"/>
                      </a:lnTo>
                      <a:lnTo>
                        <a:pt x="131" y="124"/>
                      </a:lnTo>
                      <a:lnTo>
                        <a:pt x="131" y="132"/>
                      </a:lnTo>
                      <a:lnTo>
                        <a:pt x="133" y="124"/>
                      </a:lnTo>
                      <a:lnTo>
                        <a:pt x="141" y="118"/>
                      </a:lnTo>
                      <a:lnTo>
                        <a:pt x="145" y="109"/>
                      </a:lnTo>
                      <a:lnTo>
                        <a:pt x="141" y="92"/>
                      </a:lnTo>
                      <a:lnTo>
                        <a:pt x="143" y="85"/>
                      </a:lnTo>
                      <a:lnTo>
                        <a:pt x="135" y="90"/>
                      </a:lnTo>
                      <a:lnTo>
                        <a:pt x="133" y="98"/>
                      </a:lnTo>
                      <a:lnTo>
                        <a:pt x="129" y="86"/>
                      </a:lnTo>
                      <a:lnTo>
                        <a:pt x="122" y="88"/>
                      </a:lnTo>
                      <a:lnTo>
                        <a:pt x="122" y="83"/>
                      </a:lnTo>
                      <a:lnTo>
                        <a:pt x="120" y="75"/>
                      </a:lnTo>
                      <a:lnTo>
                        <a:pt x="113" y="77"/>
                      </a:lnTo>
                      <a:lnTo>
                        <a:pt x="105" y="77"/>
                      </a:lnTo>
                      <a:lnTo>
                        <a:pt x="98" y="73"/>
                      </a:lnTo>
                      <a:lnTo>
                        <a:pt x="84" y="69"/>
                      </a:lnTo>
                      <a:lnTo>
                        <a:pt x="77" y="64"/>
                      </a:lnTo>
                      <a:lnTo>
                        <a:pt x="64" y="60"/>
                      </a:lnTo>
                      <a:lnTo>
                        <a:pt x="52" y="54"/>
                      </a:lnTo>
                      <a:lnTo>
                        <a:pt x="49" y="49"/>
                      </a:lnTo>
                      <a:lnTo>
                        <a:pt x="41" y="45"/>
                      </a:lnTo>
                      <a:lnTo>
                        <a:pt x="34" y="38"/>
                      </a:lnTo>
                      <a:lnTo>
                        <a:pt x="22" y="26"/>
                      </a:lnTo>
                      <a:lnTo>
                        <a:pt x="15" y="22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3" y="39"/>
                      </a:lnTo>
                      <a:lnTo>
                        <a:pt x="7" y="47"/>
                      </a:lnTo>
                      <a:lnTo>
                        <a:pt x="7" y="53"/>
                      </a:lnTo>
                      <a:lnTo>
                        <a:pt x="5" y="60"/>
                      </a:lnTo>
                      <a:lnTo>
                        <a:pt x="5" y="68"/>
                      </a:lnTo>
                      <a:lnTo>
                        <a:pt x="7" y="73"/>
                      </a:lnTo>
                      <a:lnTo>
                        <a:pt x="13" y="83"/>
                      </a:lnTo>
                      <a:lnTo>
                        <a:pt x="17" y="96"/>
                      </a:lnTo>
                      <a:lnTo>
                        <a:pt x="17" y="103"/>
                      </a:lnTo>
                      <a:lnTo>
                        <a:pt x="13" y="132"/>
                      </a:lnTo>
                      <a:lnTo>
                        <a:pt x="17" y="148"/>
                      </a:lnTo>
                      <a:lnTo>
                        <a:pt x="15" y="169"/>
                      </a:lnTo>
                      <a:lnTo>
                        <a:pt x="11" y="177"/>
                      </a:lnTo>
                      <a:lnTo>
                        <a:pt x="15" y="179"/>
                      </a:lnTo>
                      <a:lnTo>
                        <a:pt x="17" y="171"/>
                      </a:lnTo>
                      <a:lnTo>
                        <a:pt x="22" y="177"/>
                      </a:lnTo>
                      <a:lnTo>
                        <a:pt x="30" y="184"/>
                      </a:lnTo>
                      <a:lnTo>
                        <a:pt x="35" y="186"/>
                      </a:lnTo>
                      <a:lnTo>
                        <a:pt x="24" y="188"/>
                      </a:lnTo>
                      <a:lnTo>
                        <a:pt x="15" y="192"/>
                      </a:lnTo>
                      <a:lnTo>
                        <a:pt x="13" y="186"/>
                      </a:lnTo>
                      <a:lnTo>
                        <a:pt x="11" y="199"/>
                      </a:lnTo>
                      <a:lnTo>
                        <a:pt x="13" y="207"/>
                      </a:lnTo>
                      <a:lnTo>
                        <a:pt x="13" y="207"/>
                      </a:lnTo>
                      <a:lnTo>
                        <a:pt x="28" y="210"/>
                      </a:lnTo>
                      <a:lnTo>
                        <a:pt x="30" y="216"/>
                      </a:lnTo>
                      <a:lnTo>
                        <a:pt x="28" y="216"/>
                      </a:lnTo>
                      <a:lnTo>
                        <a:pt x="20" y="212"/>
                      </a:lnTo>
                      <a:lnTo>
                        <a:pt x="17" y="220"/>
                      </a:lnTo>
                      <a:lnTo>
                        <a:pt x="19" y="226"/>
                      </a:lnTo>
                      <a:lnTo>
                        <a:pt x="13" y="233"/>
                      </a:lnTo>
                      <a:lnTo>
                        <a:pt x="17" y="241"/>
                      </a:lnTo>
                      <a:lnTo>
                        <a:pt x="17" y="242"/>
                      </a:lnTo>
                      <a:lnTo>
                        <a:pt x="13" y="237"/>
                      </a:lnTo>
                      <a:lnTo>
                        <a:pt x="5" y="237"/>
                      </a:lnTo>
                      <a:lnTo>
                        <a:pt x="9" y="224"/>
                      </a:lnTo>
                      <a:lnTo>
                        <a:pt x="7" y="216"/>
                      </a:lnTo>
                      <a:lnTo>
                        <a:pt x="0" y="252"/>
                      </a:lnTo>
                      <a:lnTo>
                        <a:pt x="5" y="252"/>
                      </a:lnTo>
                      <a:lnTo>
                        <a:pt x="11" y="259"/>
                      </a:lnTo>
                      <a:lnTo>
                        <a:pt x="26" y="256"/>
                      </a:lnTo>
                      <a:lnTo>
                        <a:pt x="30" y="261"/>
                      </a:lnTo>
                      <a:lnTo>
                        <a:pt x="35" y="263"/>
                      </a:lnTo>
                      <a:lnTo>
                        <a:pt x="37" y="265"/>
                      </a:lnTo>
                      <a:lnTo>
                        <a:pt x="41" y="267"/>
                      </a:lnTo>
                      <a:lnTo>
                        <a:pt x="43" y="267"/>
                      </a:lnTo>
                      <a:lnTo>
                        <a:pt x="45" y="272"/>
                      </a:lnTo>
                      <a:lnTo>
                        <a:pt x="52" y="280"/>
                      </a:lnTo>
                      <a:lnTo>
                        <a:pt x="58" y="280"/>
                      </a:lnTo>
                      <a:lnTo>
                        <a:pt x="64" y="282"/>
                      </a:lnTo>
                      <a:lnTo>
                        <a:pt x="67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1322672" y="2057113"/>
                <a:ext cx="518773" cy="729898"/>
              </a:xfrm>
              <a:custGeom>
                <a:avLst/>
                <a:gdLst>
                  <a:gd name="T0" fmla="*/ 434 w 540"/>
                  <a:gd name="T1" fmla="*/ 79 h 837"/>
                  <a:gd name="T2" fmla="*/ 308 w 540"/>
                  <a:gd name="T3" fmla="*/ 53 h 837"/>
                  <a:gd name="T4" fmla="*/ 213 w 540"/>
                  <a:gd name="T5" fmla="*/ 32 h 837"/>
                  <a:gd name="T6" fmla="*/ 77 w 540"/>
                  <a:gd name="T7" fmla="*/ 0 h 837"/>
                  <a:gd name="T8" fmla="*/ 19 w 540"/>
                  <a:gd name="T9" fmla="*/ 243 h 837"/>
                  <a:gd name="T10" fmla="*/ 0 w 540"/>
                  <a:gd name="T11" fmla="*/ 314 h 837"/>
                  <a:gd name="T12" fmla="*/ 250 w 540"/>
                  <a:gd name="T13" fmla="*/ 681 h 837"/>
                  <a:gd name="T14" fmla="*/ 357 w 540"/>
                  <a:gd name="T15" fmla="*/ 837 h 837"/>
                  <a:gd name="T16" fmla="*/ 359 w 540"/>
                  <a:gd name="T17" fmla="*/ 822 h 837"/>
                  <a:gd name="T18" fmla="*/ 365 w 540"/>
                  <a:gd name="T19" fmla="*/ 814 h 837"/>
                  <a:gd name="T20" fmla="*/ 367 w 540"/>
                  <a:gd name="T21" fmla="*/ 799 h 837"/>
                  <a:gd name="T22" fmla="*/ 365 w 540"/>
                  <a:gd name="T23" fmla="*/ 786 h 837"/>
                  <a:gd name="T24" fmla="*/ 365 w 540"/>
                  <a:gd name="T25" fmla="*/ 778 h 837"/>
                  <a:gd name="T26" fmla="*/ 367 w 540"/>
                  <a:gd name="T27" fmla="*/ 769 h 837"/>
                  <a:gd name="T28" fmla="*/ 367 w 540"/>
                  <a:gd name="T29" fmla="*/ 754 h 837"/>
                  <a:gd name="T30" fmla="*/ 367 w 540"/>
                  <a:gd name="T31" fmla="*/ 748 h 837"/>
                  <a:gd name="T32" fmla="*/ 370 w 540"/>
                  <a:gd name="T33" fmla="*/ 741 h 837"/>
                  <a:gd name="T34" fmla="*/ 367 w 540"/>
                  <a:gd name="T35" fmla="*/ 728 h 837"/>
                  <a:gd name="T36" fmla="*/ 370 w 540"/>
                  <a:gd name="T37" fmla="*/ 718 h 837"/>
                  <a:gd name="T38" fmla="*/ 378 w 540"/>
                  <a:gd name="T39" fmla="*/ 715 h 837"/>
                  <a:gd name="T40" fmla="*/ 386 w 540"/>
                  <a:gd name="T41" fmla="*/ 713 h 837"/>
                  <a:gd name="T42" fmla="*/ 391 w 540"/>
                  <a:gd name="T43" fmla="*/ 716 h 837"/>
                  <a:gd name="T44" fmla="*/ 399 w 540"/>
                  <a:gd name="T45" fmla="*/ 716 h 837"/>
                  <a:gd name="T46" fmla="*/ 406 w 540"/>
                  <a:gd name="T47" fmla="*/ 724 h 837"/>
                  <a:gd name="T48" fmla="*/ 408 w 540"/>
                  <a:gd name="T49" fmla="*/ 731 h 837"/>
                  <a:gd name="T50" fmla="*/ 416 w 540"/>
                  <a:gd name="T51" fmla="*/ 733 h 837"/>
                  <a:gd name="T52" fmla="*/ 423 w 540"/>
                  <a:gd name="T53" fmla="*/ 724 h 837"/>
                  <a:gd name="T54" fmla="*/ 431 w 540"/>
                  <a:gd name="T55" fmla="*/ 715 h 837"/>
                  <a:gd name="T56" fmla="*/ 446 w 540"/>
                  <a:gd name="T57" fmla="*/ 630 h 837"/>
                  <a:gd name="T58" fmla="*/ 540 w 540"/>
                  <a:gd name="T59" fmla="*/ 98 h 837"/>
                  <a:gd name="T60" fmla="*/ 434 w 540"/>
                  <a:gd name="T61" fmla="*/ 7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0" h="837">
                    <a:moveTo>
                      <a:pt x="434" y="79"/>
                    </a:moveTo>
                    <a:lnTo>
                      <a:pt x="308" y="53"/>
                    </a:lnTo>
                    <a:lnTo>
                      <a:pt x="213" y="32"/>
                    </a:lnTo>
                    <a:lnTo>
                      <a:pt x="77" y="0"/>
                    </a:lnTo>
                    <a:lnTo>
                      <a:pt x="19" y="243"/>
                    </a:lnTo>
                    <a:lnTo>
                      <a:pt x="0" y="314"/>
                    </a:lnTo>
                    <a:lnTo>
                      <a:pt x="250" y="681"/>
                    </a:lnTo>
                    <a:lnTo>
                      <a:pt x="357" y="837"/>
                    </a:lnTo>
                    <a:lnTo>
                      <a:pt x="359" y="822"/>
                    </a:lnTo>
                    <a:lnTo>
                      <a:pt x="365" y="814"/>
                    </a:lnTo>
                    <a:lnTo>
                      <a:pt x="367" y="799"/>
                    </a:lnTo>
                    <a:lnTo>
                      <a:pt x="365" y="786"/>
                    </a:lnTo>
                    <a:lnTo>
                      <a:pt x="365" y="778"/>
                    </a:lnTo>
                    <a:lnTo>
                      <a:pt x="367" y="769"/>
                    </a:lnTo>
                    <a:lnTo>
                      <a:pt x="367" y="754"/>
                    </a:lnTo>
                    <a:lnTo>
                      <a:pt x="367" y="748"/>
                    </a:lnTo>
                    <a:lnTo>
                      <a:pt x="370" y="741"/>
                    </a:lnTo>
                    <a:lnTo>
                      <a:pt x="367" y="728"/>
                    </a:lnTo>
                    <a:lnTo>
                      <a:pt x="370" y="718"/>
                    </a:lnTo>
                    <a:lnTo>
                      <a:pt x="378" y="715"/>
                    </a:lnTo>
                    <a:lnTo>
                      <a:pt x="386" y="713"/>
                    </a:lnTo>
                    <a:lnTo>
                      <a:pt x="391" y="716"/>
                    </a:lnTo>
                    <a:lnTo>
                      <a:pt x="399" y="716"/>
                    </a:lnTo>
                    <a:lnTo>
                      <a:pt x="406" y="724"/>
                    </a:lnTo>
                    <a:lnTo>
                      <a:pt x="408" y="731"/>
                    </a:lnTo>
                    <a:lnTo>
                      <a:pt x="416" y="733"/>
                    </a:lnTo>
                    <a:lnTo>
                      <a:pt x="423" y="724"/>
                    </a:lnTo>
                    <a:lnTo>
                      <a:pt x="431" y="715"/>
                    </a:lnTo>
                    <a:lnTo>
                      <a:pt x="446" y="630"/>
                    </a:lnTo>
                    <a:lnTo>
                      <a:pt x="540" y="98"/>
                    </a:lnTo>
                    <a:lnTo>
                      <a:pt x="434" y="7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6" name="Freeform 22"/>
              <p:cNvSpPr>
                <a:spLocks/>
              </p:cNvSpPr>
              <p:nvPr/>
            </p:nvSpPr>
            <p:spPr bwMode="auto">
              <a:xfrm>
                <a:off x="1603194" y="2606498"/>
                <a:ext cx="550475" cy="586883"/>
              </a:xfrm>
              <a:custGeom>
                <a:avLst/>
                <a:gdLst>
                  <a:gd name="T0" fmla="*/ 456 w 573"/>
                  <a:gd name="T1" fmla="*/ 51 h 673"/>
                  <a:gd name="T2" fmla="*/ 231 w 573"/>
                  <a:gd name="T3" fmla="*/ 15 h 673"/>
                  <a:gd name="T4" fmla="*/ 139 w 573"/>
                  <a:gd name="T5" fmla="*/ 85 h 673"/>
                  <a:gd name="T6" fmla="*/ 124 w 573"/>
                  <a:gd name="T7" fmla="*/ 103 h 673"/>
                  <a:gd name="T8" fmla="*/ 114 w 573"/>
                  <a:gd name="T9" fmla="*/ 94 h 673"/>
                  <a:gd name="T10" fmla="*/ 99 w 573"/>
                  <a:gd name="T11" fmla="*/ 86 h 673"/>
                  <a:gd name="T12" fmla="*/ 86 w 573"/>
                  <a:gd name="T13" fmla="*/ 85 h 673"/>
                  <a:gd name="T14" fmla="*/ 75 w 573"/>
                  <a:gd name="T15" fmla="*/ 98 h 673"/>
                  <a:gd name="T16" fmla="*/ 75 w 573"/>
                  <a:gd name="T17" fmla="*/ 118 h 673"/>
                  <a:gd name="T18" fmla="*/ 75 w 573"/>
                  <a:gd name="T19" fmla="*/ 139 h 673"/>
                  <a:gd name="T20" fmla="*/ 73 w 573"/>
                  <a:gd name="T21" fmla="*/ 156 h 673"/>
                  <a:gd name="T22" fmla="*/ 73 w 573"/>
                  <a:gd name="T23" fmla="*/ 184 h 673"/>
                  <a:gd name="T24" fmla="*/ 65 w 573"/>
                  <a:gd name="T25" fmla="*/ 207 h 673"/>
                  <a:gd name="T26" fmla="*/ 63 w 573"/>
                  <a:gd name="T27" fmla="*/ 220 h 673"/>
                  <a:gd name="T28" fmla="*/ 75 w 573"/>
                  <a:gd name="T29" fmla="*/ 244 h 673"/>
                  <a:gd name="T30" fmla="*/ 78 w 573"/>
                  <a:gd name="T31" fmla="*/ 258 h 673"/>
                  <a:gd name="T32" fmla="*/ 90 w 573"/>
                  <a:gd name="T33" fmla="*/ 280 h 673"/>
                  <a:gd name="T34" fmla="*/ 88 w 573"/>
                  <a:gd name="T35" fmla="*/ 293 h 673"/>
                  <a:gd name="T36" fmla="*/ 62 w 573"/>
                  <a:gd name="T37" fmla="*/ 312 h 673"/>
                  <a:gd name="T38" fmla="*/ 52 w 573"/>
                  <a:gd name="T39" fmla="*/ 329 h 673"/>
                  <a:gd name="T40" fmla="*/ 48 w 573"/>
                  <a:gd name="T41" fmla="*/ 348 h 673"/>
                  <a:gd name="T42" fmla="*/ 33 w 573"/>
                  <a:gd name="T43" fmla="*/ 372 h 673"/>
                  <a:gd name="T44" fmla="*/ 22 w 573"/>
                  <a:gd name="T45" fmla="*/ 383 h 673"/>
                  <a:gd name="T46" fmla="*/ 24 w 573"/>
                  <a:gd name="T47" fmla="*/ 399 h 673"/>
                  <a:gd name="T48" fmla="*/ 22 w 573"/>
                  <a:gd name="T49" fmla="*/ 412 h 673"/>
                  <a:gd name="T50" fmla="*/ 37 w 573"/>
                  <a:gd name="T51" fmla="*/ 419 h 673"/>
                  <a:gd name="T52" fmla="*/ 37 w 573"/>
                  <a:gd name="T53" fmla="*/ 436 h 673"/>
                  <a:gd name="T54" fmla="*/ 28 w 573"/>
                  <a:gd name="T55" fmla="*/ 447 h 673"/>
                  <a:gd name="T56" fmla="*/ 18 w 573"/>
                  <a:gd name="T57" fmla="*/ 446 h 673"/>
                  <a:gd name="T58" fmla="*/ 13 w 573"/>
                  <a:gd name="T59" fmla="*/ 446 h 673"/>
                  <a:gd name="T60" fmla="*/ 0 w 573"/>
                  <a:gd name="T61" fmla="*/ 468 h 673"/>
                  <a:gd name="T62" fmla="*/ 199 w 573"/>
                  <a:gd name="T63" fmla="*/ 583 h 673"/>
                  <a:gd name="T64" fmla="*/ 451 w 573"/>
                  <a:gd name="T65" fmla="*/ 667 h 673"/>
                  <a:gd name="T66" fmla="*/ 498 w 573"/>
                  <a:gd name="T67" fmla="*/ 669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3" h="673">
                    <a:moveTo>
                      <a:pt x="573" y="66"/>
                    </a:moveTo>
                    <a:lnTo>
                      <a:pt x="456" y="51"/>
                    </a:lnTo>
                    <a:lnTo>
                      <a:pt x="345" y="34"/>
                    </a:lnTo>
                    <a:lnTo>
                      <a:pt x="231" y="15"/>
                    </a:lnTo>
                    <a:lnTo>
                      <a:pt x="154" y="0"/>
                    </a:lnTo>
                    <a:lnTo>
                      <a:pt x="139" y="85"/>
                    </a:lnTo>
                    <a:lnTo>
                      <a:pt x="131" y="94"/>
                    </a:lnTo>
                    <a:lnTo>
                      <a:pt x="124" y="103"/>
                    </a:lnTo>
                    <a:lnTo>
                      <a:pt x="116" y="101"/>
                    </a:lnTo>
                    <a:lnTo>
                      <a:pt x="114" y="94"/>
                    </a:lnTo>
                    <a:lnTo>
                      <a:pt x="107" y="86"/>
                    </a:lnTo>
                    <a:lnTo>
                      <a:pt x="99" y="86"/>
                    </a:lnTo>
                    <a:lnTo>
                      <a:pt x="94" y="83"/>
                    </a:lnTo>
                    <a:lnTo>
                      <a:pt x="86" y="85"/>
                    </a:lnTo>
                    <a:lnTo>
                      <a:pt x="78" y="88"/>
                    </a:lnTo>
                    <a:lnTo>
                      <a:pt x="75" y="98"/>
                    </a:lnTo>
                    <a:lnTo>
                      <a:pt x="78" y="111"/>
                    </a:lnTo>
                    <a:lnTo>
                      <a:pt x="75" y="118"/>
                    </a:lnTo>
                    <a:lnTo>
                      <a:pt x="75" y="124"/>
                    </a:lnTo>
                    <a:lnTo>
                      <a:pt x="75" y="139"/>
                    </a:lnTo>
                    <a:lnTo>
                      <a:pt x="73" y="148"/>
                    </a:lnTo>
                    <a:lnTo>
                      <a:pt x="73" y="156"/>
                    </a:lnTo>
                    <a:lnTo>
                      <a:pt x="75" y="169"/>
                    </a:lnTo>
                    <a:lnTo>
                      <a:pt x="73" y="184"/>
                    </a:lnTo>
                    <a:lnTo>
                      <a:pt x="67" y="192"/>
                    </a:lnTo>
                    <a:lnTo>
                      <a:pt x="65" y="207"/>
                    </a:lnTo>
                    <a:lnTo>
                      <a:pt x="63" y="212"/>
                    </a:lnTo>
                    <a:lnTo>
                      <a:pt x="63" y="220"/>
                    </a:lnTo>
                    <a:lnTo>
                      <a:pt x="71" y="235"/>
                    </a:lnTo>
                    <a:lnTo>
                      <a:pt x="75" y="244"/>
                    </a:lnTo>
                    <a:lnTo>
                      <a:pt x="75" y="250"/>
                    </a:lnTo>
                    <a:lnTo>
                      <a:pt x="78" y="258"/>
                    </a:lnTo>
                    <a:lnTo>
                      <a:pt x="77" y="265"/>
                    </a:lnTo>
                    <a:lnTo>
                      <a:pt x="90" y="280"/>
                    </a:lnTo>
                    <a:lnTo>
                      <a:pt x="95" y="286"/>
                    </a:lnTo>
                    <a:lnTo>
                      <a:pt x="88" y="293"/>
                    </a:lnTo>
                    <a:lnTo>
                      <a:pt x="65" y="306"/>
                    </a:lnTo>
                    <a:lnTo>
                      <a:pt x="62" y="312"/>
                    </a:lnTo>
                    <a:lnTo>
                      <a:pt x="56" y="316"/>
                    </a:lnTo>
                    <a:lnTo>
                      <a:pt x="52" y="329"/>
                    </a:lnTo>
                    <a:lnTo>
                      <a:pt x="52" y="342"/>
                    </a:lnTo>
                    <a:lnTo>
                      <a:pt x="48" y="348"/>
                    </a:lnTo>
                    <a:lnTo>
                      <a:pt x="45" y="357"/>
                    </a:lnTo>
                    <a:lnTo>
                      <a:pt x="33" y="372"/>
                    </a:lnTo>
                    <a:lnTo>
                      <a:pt x="26" y="378"/>
                    </a:lnTo>
                    <a:lnTo>
                      <a:pt x="22" y="383"/>
                    </a:lnTo>
                    <a:lnTo>
                      <a:pt x="26" y="391"/>
                    </a:lnTo>
                    <a:lnTo>
                      <a:pt x="24" y="399"/>
                    </a:lnTo>
                    <a:lnTo>
                      <a:pt x="22" y="406"/>
                    </a:lnTo>
                    <a:lnTo>
                      <a:pt x="22" y="412"/>
                    </a:lnTo>
                    <a:lnTo>
                      <a:pt x="30" y="415"/>
                    </a:lnTo>
                    <a:lnTo>
                      <a:pt x="37" y="419"/>
                    </a:lnTo>
                    <a:lnTo>
                      <a:pt x="37" y="425"/>
                    </a:lnTo>
                    <a:lnTo>
                      <a:pt x="37" y="436"/>
                    </a:lnTo>
                    <a:lnTo>
                      <a:pt x="30" y="442"/>
                    </a:lnTo>
                    <a:lnTo>
                      <a:pt x="28" y="447"/>
                    </a:lnTo>
                    <a:lnTo>
                      <a:pt x="22" y="447"/>
                    </a:lnTo>
                    <a:lnTo>
                      <a:pt x="18" y="446"/>
                    </a:lnTo>
                    <a:lnTo>
                      <a:pt x="15" y="446"/>
                    </a:lnTo>
                    <a:lnTo>
                      <a:pt x="13" y="446"/>
                    </a:lnTo>
                    <a:lnTo>
                      <a:pt x="1" y="461"/>
                    </a:lnTo>
                    <a:lnTo>
                      <a:pt x="0" y="468"/>
                    </a:lnTo>
                    <a:lnTo>
                      <a:pt x="20" y="479"/>
                    </a:lnTo>
                    <a:lnTo>
                      <a:pt x="199" y="583"/>
                    </a:lnTo>
                    <a:lnTo>
                      <a:pt x="315" y="649"/>
                    </a:lnTo>
                    <a:lnTo>
                      <a:pt x="451" y="667"/>
                    </a:lnTo>
                    <a:lnTo>
                      <a:pt x="496" y="673"/>
                    </a:lnTo>
                    <a:lnTo>
                      <a:pt x="498" y="669"/>
                    </a:lnTo>
                    <a:lnTo>
                      <a:pt x="573" y="6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7" name="Freeform 23"/>
              <p:cNvSpPr>
                <a:spLocks/>
              </p:cNvSpPr>
              <p:nvPr/>
            </p:nvSpPr>
            <p:spPr bwMode="auto">
              <a:xfrm>
                <a:off x="1618565" y="1462381"/>
                <a:ext cx="486109" cy="713329"/>
              </a:xfrm>
              <a:custGeom>
                <a:avLst/>
                <a:gdLst>
                  <a:gd name="T0" fmla="*/ 100 w 506"/>
                  <a:gd name="T1" fmla="*/ 267 h 818"/>
                  <a:gd name="T2" fmla="*/ 100 w 506"/>
                  <a:gd name="T3" fmla="*/ 287 h 818"/>
                  <a:gd name="T4" fmla="*/ 100 w 506"/>
                  <a:gd name="T5" fmla="*/ 314 h 818"/>
                  <a:gd name="T6" fmla="*/ 104 w 506"/>
                  <a:gd name="T7" fmla="*/ 331 h 818"/>
                  <a:gd name="T8" fmla="*/ 121 w 506"/>
                  <a:gd name="T9" fmla="*/ 348 h 818"/>
                  <a:gd name="T10" fmla="*/ 119 w 506"/>
                  <a:gd name="T11" fmla="*/ 368 h 818"/>
                  <a:gd name="T12" fmla="*/ 93 w 506"/>
                  <a:gd name="T13" fmla="*/ 408 h 818"/>
                  <a:gd name="T14" fmla="*/ 79 w 506"/>
                  <a:gd name="T15" fmla="*/ 427 h 818"/>
                  <a:gd name="T16" fmla="*/ 70 w 506"/>
                  <a:gd name="T17" fmla="*/ 440 h 818"/>
                  <a:gd name="T18" fmla="*/ 49 w 506"/>
                  <a:gd name="T19" fmla="*/ 460 h 818"/>
                  <a:gd name="T20" fmla="*/ 38 w 506"/>
                  <a:gd name="T21" fmla="*/ 489 h 818"/>
                  <a:gd name="T22" fmla="*/ 47 w 506"/>
                  <a:gd name="T23" fmla="*/ 494 h 818"/>
                  <a:gd name="T24" fmla="*/ 59 w 506"/>
                  <a:gd name="T25" fmla="*/ 505 h 818"/>
                  <a:gd name="T26" fmla="*/ 53 w 506"/>
                  <a:gd name="T27" fmla="*/ 522 h 818"/>
                  <a:gd name="T28" fmla="*/ 44 w 506"/>
                  <a:gd name="T29" fmla="*/ 539 h 818"/>
                  <a:gd name="T30" fmla="*/ 0 w 506"/>
                  <a:gd name="T31" fmla="*/ 735 h 818"/>
                  <a:gd name="T32" fmla="*/ 232 w 506"/>
                  <a:gd name="T33" fmla="*/ 780 h 818"/>
                  <a:gd name="T34" fmla="*/ 375 w 506"/>
                  <a:gd name="T35" fmla="*/ 804 h 818"/>
                  <a:gd name="T36" fmla="*/ 506 w 506"/>
                  <a:gd name="T37" fmla="*/ 551 h 818"/>
                  <a:gd name="T38" fmla="*/ 495 w 506"/>
                  <a:gd name="T39" fmla="*/ 537 h 818"/>
                  <a:gd name="T40" fmla="*/ 484 w 506"/>
                  <a:gd name="T41" fmla="*/ 522 h 818"/>
                  <a:gd name="T42" fmla="*/ 472 w 506"/>
                  <a:gd name="T43" fmla="*/ 541 h 818"/>
                  <a:gd name="T44" fmla="*/ 453 w 506"/>
                  <a:gd name="T45" fmla="*/ 539 h 818"/>
                  <a:gd name="T46" fmla="*/ 433 w 506"/>
                  <a:gd name="T47" fmla="*/ 536 h 818"/>
                  <a:gd name="T48" fmla="*/ 414 w 506"/>
                  <a:gd name="T49" fmla="*/ 532 h 818"/>
                  <a:gd name="T50" fmla="*/ 401 w 506"/>
                  <a:gd name="T51" fmla="*/ 537 h 818"/>
                  <a:gd name="T52" fmla="*/ 380 w 506"/>
                  <a:gd name="T53" fmla="*/ 532 h 818"/>
                  <a:gd name="T54" fmla="*/ 371 w 506"/>
                  <a:gd name="T55" fmla="*/ 543 h 818"/>
                  <a:gd name="T56" fmla="*/ 361 w 506"/>
                  <a:gd name="T57" fmla="*/ 537 h 818"/>
                  <a:gd name="T58" fmla="*/ 359 w 506"/>
                  <a:gd name="T59" fmla="*/ 522 h 818"/>
                  <a:gd name="T60" fmla="*/ 358 w 506"/>
                  <a:gd name="T61" fmla="*/ 509 h 818"/>
                  <a:gd name="T62" fmla="*/ 346 w 506"/>
                  <a:gd name="T63" fmla="*/ 490 h 818"/>
                  <a:gd name="T64" fmla="*/ 333 w 506"/>
                  <a:gd name="T65" fmla="*/ 487 h 818"/>
                  <a:gd name="T66" fmla="*/ 335 w 506"/>
                  <a:gd name="T67" fmla="*/ 470 h 818"/>
                  <a:gd name="T68" fmla="*/ 333 w 506"/>
                  <a:gd name="T69" fmla="*/ 455 h 818"/>
                  <a:gd name="T70" fmla="*/ 322 w 506"/>
                  <a:gd name="T71" fmla="*/ 436 h 818"/>
                  <a:gd name="T72" fmla="*/ 320 w 506"/>
                  <a:gd name="T73" fmla="*/ 402 h 818"/>
                  <a:gd name="T74" fmla="*/ 311 w 506"/>
                  <a:gd name="T75" fmla="*/ 391 h 818"/>
                  <a:gd name="T76" fmla="*/ 277 w 506"/>
                  <a:gd name="T77" fmla="*/ 406 h 818"/>
                  <a:gd name="T78" fmla="*/ 262 w 506"/>
                  <a:gd name="T79" fmla="*/ 395 h 818"/>
                  <a:gd name="T80" fmla="*/ 269 w 506"/>
                  <a:gd name="T81" fmla="*/ 381 h 818"/>
                  <a:gd name="T82" fmla="*/ 271 w 506"/>
                  <a:gd name="T83" fmla="*/ 366 h 818"/>
                  <a:gd name="T84" fmla="*/ 281 w 506"/>
                  <a:gd name="T85" fmla="*/ 351 h 818"/>
                  <a:gd name="T86" fmla="*/ 281 w 506"/>
                  <a:gd name="T87" fmla="*/ 338 h 818"/>
                  <a:gd name="T88" fmla="*/ 284 w 506"/>
                  <a:gd name="T89" fmla="*/ 325 h 818"/>
                  <a:gd name="T90" fmla="*/ 292 w 506"/>
                  <a:gd name="T91" fmla="*/ 302 h 818"/>
                  <a:gd name="T92" fmla="*/ 294 w 506"/>
                  <a:gd name="T93" fmla="*/ 280 h 818"/>
                  <a:gd name="T94" fmla="*/ 277 w 506"/>
                  <a:gd name="T95" fmla="*/ 276 h 818"/>
                  <a:gd name="T96" fmla="*/ 273 w 506"/>
                  <a:gd name="T97" fmla="*/ 270 h 818"/>
                  <a:gd name="T98" fmla="*/ 262 w 506"/>
                  <a:gd name="T99" fmla="*/ 257 h 818"/>
                  <a:gd name="T100" fmla="*/ 262 w 506"/>
                  <a:gd name="T101" fmla="*/ 246 h 818"/>
                  <a:gd name="T102" fmla="*/ 249 w 506"/>
                  <a:gd name="T103" fmla="*/ 225 h 818"/>
                  <a:gd name="T104" fmla="*/ 241 w 506"/>
                  <a:gd name="T105" fmla="*/ 212 h 818"/>
                  <a:gd name="T106" fmla="*/ 228 w 506"/>
                  <a:gd name="T107" fmla="*/ 199 h 818"/>
                  <a:gd name="T108" fmla="*/ 215 w 506"/>
                  <a:gd name="T109" fmla="*/ 180 h 818"/>
                  <a:gd name="T110" fmla="*/ 218 w 506"/>
                  <a:gd name="T111" fmla="*/ 171 h 818"/>
                  <a:gd name="T112" fmla="*/ 220 w 506"/>
                  <a:gd name="T113" fmla="*/ 158 h 818"/>
                  <a:gd name="T114" fmla="*/ 215 w 506"/>
                  <a:gd name="T115" fmla="*/ 139 h 818"/>
                  <a:gd name="T116" fmla="*/ 222 w 506"/>
                  <a:gd name="T117" fmla="*/ 17 h 818"/>
                  <a:gd name="T118" fmla="*/ 207 w 506"/>
                  <a:gd name="T119" fmla="*/ 11 h 818"/>
                  <a:gd name="T120" fmla="*/ 153 w 506"/>
                  <a:gd name="T121" fmla="*/ 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818">
                    <a:moveTo>
                      <a:pt x="102" y="244"/>
                    </a:moveTo>
                    <a:lnTo>
                      <a:pt x="100" y="267"/>
                    </a:lnTo>
                    <a:lnTo>
                      <a:pt x="96" y="272"/>
                    </a:lnTo>
                    <a:lnTo>
                      <a:pt x="100" y="287"/>
                    </a:lnTo>
                    <a:lnTo>
                      <a:pt x="98" y="308"/>
                    </a:lnTo>
                    <a:lnTo>
                      <a:pt x="100" y="314"/>
                    </a:lnTo>
                    <a:lnTo>
                      <a:pt x="100" y="323"/>
                    </a:lnTo>
                    <a:lnTo>
                      <a:pt x="104" y="331"/>
                    </a:lnTo>
                    <a:lnTo>
                      <a:pt x="106" y="334"/>
                    </a:lnTo>
                    <a:lnTo>
                      <a:pt x="121" y="348"/>
                    </a:lnTo>
                    <a:lnTo>
                      <a:pt x="123" y="361"/>
                    </a:lnTo>
                    <a:lnTo>
                      <a:pt x="119" y="368"/>
                    </a:lnTo>
                    <a:lnTo>
                      <a:pt x="102" y="385"/>
                    </a:lnTo>
                    <a:lnTo>
                      <a:pt x="93" y="408"/>
                    </a:lnTo>
                    <a:lnTo>
                      <a:pt x="79" y="421"/>
                    </a:lnTo>
                    <a:lnTo>
                      <a:pt x="79" y="427"/>
                    </a:lnTo>
                    <a:lnTo>
                      <a:pt x="76" y="434"/>
                    </a:lnTo>
                    <a:lnTo>
                      <a:pt x="70" y="440"/>
                    </a:lnTo>
                    <a:lnTo>
                      <a:pt x="59" y="447"/>
                    </a:lnTo>
                    <a:lnTo>
                      <a:pt x="49" y="460"/>
                    </a:lnTo>
                    <a:lnTo>
                      <a:pt x="44" y="468"/>
                    </a:lnTo>
                    <a:lnTo>
                      <a:pt x="38" y="489"/>
                    </a:lnTo>
                    <a:lnTo>
                      <a:pt x="42" y="492"/>
                    </a:lnTo>
                    <a:lnTo>
                      <a:pt x="47" y="494"/>
                    </a:lnTo>
                    <a:lnTo>
                      <a:pt x="55" y="500"/>
                    </a:lnTo>
                    <a:lnTo>
                      <a:pt x="59" y="505"/>
                    </a:lnTo>
                    <a:lnTo>
                      <a:pt x="53" y="513"/>
                    </a:lnTo>
                    <a:lnTo>
                      <a:pt x="53" y="522"/>
                    </a:lnTo>
                    <a:lnTo>
                      <a:pt x="46" y="536"/>
                    </a:lnTo>
                    <a:lnTo>
                      <a:pt x="44" y="539"/>
                    </a:lnTo>
                    <a:lnTo>
                      <a:pt x="40" y="543"/>
                    </a:lnTo>
                    <a:lnTo>
                      <a:pt x="0" y="735"/>
                    </a:lnTo>
                    <a:lnTo>
                      <a:pt x="126" y="761"/>
                    </a:lnTo>
                    <a:lnTo>
                      <a:pt x="232" y="780"/>
                    </a:lnTo>
                    <a:lnTo>
                      <a:pt x="264" y="786"/>
                    </a:lnTo>
                    <a:lnTo>
                      <a:pt x="375" y="804"/>
                    </a:lnTo>
                    <a:lnTo>
                      <a:pt x="467" y="818"/>
                    </a:lnTo>
                    <a:lnTo>
                      <a:pt x="506" y="551"/>
                    </a:lnTo>
                    <a:lnTo>
                      <a:pt x="499" y="545"/>
                    </a:lnTo>
                    <a:lnTo>
                      <a:pt x="495" y="537"/>
                    </a:lnTo>
                    <a:lnTo>
                      <a:pt x="491" y="524"/>
                    </a:lnTo>
                    <a:lnTo>
                      <a:pt x="484" y="522"/>
                    </a:lnTo>
                    <a:lnTo>
                      <a:pt x="472" y="536"/>
                    </a:lnTo>
                    <a:lnTo>
                      <a:pt x="472" y="541"/>
                    </a:lnTo>
                    <a:lnTo>
                      <a:pt x="459" y="537"/>
                    </a:lnTo>
                    <a:lnTo>
                      <a:pt x="453" y="539"/>
                    </a:lnTo>
                    <a:lnTo>
                      <a:pt x="446" y="536"/>
                    </a:lnTo>
                    <a:lnTo>
                      <a:pt x="433" y="536"/>
                    </a:lnTo>
                    <a:lnTo>
                      <a:pt x="418" y="530"/>
                    </a:lnTo>
                    <a:lnTo>
                      <a:pt x="414" y="532"/>
                    </a:lnTo>
                    <a:lnTo>
                      <a:pt x="406" y="537"/>
                    </a:lnTo>
                    <a:lnTo>
                      <a:pt x="401" y="537"/>
                    </a:lnTo>
                    <a:lnTo>
                      <a:pt x="393" y="534"/>
                    </a:lnTo>
                    <a:lnTo>
                      <a:pt x="380" y="532"/>
                    </a:lnTo>
                    <a:lnTo>
                      <a:pt x="373" y="536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1" y="537"/>
                    </a:lnTo>
                    <a:lnTo>
                      <a:pt x="358" y="530"/>
                    </a:lnTo>
                    <a:lnTo>
                      <a:pt x="359" y="522"/>
                    </a:lnTo>
                    <a:lnTo>
                      <a:pt x="356" y="517"/>
                    </a:lnTo>
                    <a:lnTo>
                      <a:pt x="358" y="509"/>
                    </a:lnTo>
                    <a:lnTo>
                      <a:pt x="354" y="498"/>
                    </a:lnTo>
                    <a:lnTo>
                      <a:pt x="346" y="490"/>
                    </a:lnTo>
                    <a:lnTo>
                      <a:pt x="339" y="492"/>
                    </a:lnTo>
                    <a:lnTo>
                      <a:pt x="333" y="487"/>
                    </a:lnTo>
                    <a:lnTo>
                      <a:pt x="331" y="479"/>
                    </a:lnTo>
                    <a:lnTo>
                      <a:pt x="335" y="470"/>
                    </a:lnTo>
                    <a:lnTo>
                      <a:pt x="335" y="462"/>
                    </a:lnTo>
                    <a:lnTo>
                      <a:pt x="333" y="455"/>
                    </a:lnTo>
                    <a:lnTo>
                      <a:pt x="328" y="449"/>
                    </a:lnTo>
                    <a:lnTo>
                      <a:pt x="322" y="436"/>
                    </a:lnTo>
                    <a:lnTo>
                      <a:pt x="320" y="417"/>
                    </a:lnTo>
                    <a:lnTo>
                      <a:pt x="320" y="402"/>
                    </a:lnTo>
                    <a:lnTo>
                      <a:pt x="312" y="396"/>
                    </a:lnTo>
                    <a:lnTo>
                      <a:pt x="311" y="391"/>
                    </a:lnTo>
                    <a:lnTo>
                      <a:pt x="284" y="406"/>
                    </a:lnTo>
                    <a:lnTo>
                      <a:pt x="277" y="406"/>
                    </a:lnTo>
                    <a:lnTo>
                      <a:pt x="271" y="396"/>
                    </a:lnTo>
                    <a:lnTo>
                      <a:pt x="262" y="395"/>
                    </a:lnTo>
                    <a:lnTo>
                      <a:pt x="264" y="387"/>
                    </a:lnTo>
                    <a:lnTo>
                      <a:pt x="269" y="381"/>
                    </a:lnTo>
                    <a:lnTo>
                      <a:pt x="267" y="374"/>
                    </a:lnTo>
                    <a:lnTo>
                      <a:pt x="271" y="366"/>
                    </a:lnTo>
                    <a:lnTo>
                      <a:pt x="279" y="366"/>
                    </a:lnTo>
                    <a:lnTo>
                      <a:pt x="281" y="351"/>
                    </a:lnTo>
                    <a:lnTo>
                      <a:pt x="277" y="346"/>
                    </a:lnTo>
                    <a:lnTo>
                      <a:pt x="281" y="338"/>
                    </a:lnTo>
                    <a:lnTo>
                      <a:pt x="279" y="331"/>
                    </a:lnTo>
                    <a:lnTo>
                      <a:pt x="284" y="325"/>
                    </a:lnTo>
                    <a:lnTo>
                      <a:pt x="286" y="317"/>
                    </a:lnTo>
                    <a:lnTo>
                      <a:pt x="292" y="302"/>
                    </a:lnTo>
                    <a:lnTo>
                      <a:pt x="299" y="282"/>
                    </a:lnTo>
                    <a:lnTo>
                      <a:pt x="294" y="280"/>
                    </a:lnTo>
                    <a:lnTo>
                      <a:pt x="284" y="280"/>
                    </a:lnTo>
                    <a:lnTo>
                      <a:pt x="277" y="276"/>
                    </a:lnTo>
                    <a:lnTo>
                      <a:pt x="279" y="270"/>
                    </a:lnTo>
                    <a:lnTo>
                      <a:pt x="273" y="270"/>
                    </a:lnTo>
                    <a:lnTo>
                      <a:pt x="269" y="263"/>
                    </a:lnTo>
                    <a:lnTo>
                      <a:pt x="262" y="257"/>
                    </a:lnTo>
                    <a:lnTo>
                      <a:pt x="262" y="250"/>
                    </a:lnTo>
                    <a:lnTo>
                      <a:pt x="262" y="246"/>
                    </a:lnTo>
                    <a:lnTo>
                      <a:pt x="256" y="240"/>
                    </a:lnTo>
                    <a:lnTo>
                      <a:pt x="249" y="225"/>
                    </a:lnTo>
                    <a:lnTo>
                      <a:pt x="245" y="218"/>
                    </a:lnTo>
                    <a:lnTo>
                      <a:pt x="241" y="212"/>
                    </a:lnTo>
                    <a:lnTo>
                      <a:pt x="239" y="205"/>
                    </a:lnTo>
                    <a:lnTo>
                      <a:pt x="228" y="199"/>
                    </a:lnTo>
                    <a:lnTo>
                      <a:pt x="226" y="193"/>
                    </a:lnTo>
                    <a:lnTo>
                      <a:pt x="215" y="180"/>
                    </a:lnTo>
                    <a:lnTo>
                      <a:pt x="222" y="178"/>
                    </a:lnTo>
                    <a:lnTo>
                      <a:pt x="218" y="171"/>
                    </a:lnTo>
                    <a:lnTo>
                      <a:pt x="220" y="163"/>
                    </a:lnTo>
                    <a:lnTo>
                      <a:pt x="220" y="158"/>
                    </a:lnTo>
                    <a:lnTo>
                      <a:pt x="215" y="143"/>
                    </a:lnTo>
                    <a:lnTo>
                      <a:pt x="215" y="139"/>
                    </a:lnTo>
                    <a:lnTo>
                      <a:pt x="203" y="118"/>
                    </a:lnTo>
                    <a:lnTo>
                      <a:pt x="222" y="17"/>
                    </a:lnTo>
                    <a:lnTo>
                      <a:pt x="224" y="13"/>
                    </a:lnTo>
                    <a:lnTo>
                      <a:pt x="207" y="11"/>
                    </a:lnTo>
                    <a:lnTo>
                      <a:pt x="155" y="0"/>
                    </a:lnTo>
                    <a:lnTo>
                      <a:pt x="153" y="4"/>
                    </a:lnTo>
                    <a:lnTo>
                      <a:pt x="102" y="2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8" name="Freeform 24"/>
              <p:cNvSpPr>
                <a:spLocks/>
              </p:cNvSpPr>
              <p:nvPr/>
            </p:nvSpPr>
            <p:spPr bwMode="auto">
              <a:xfrm>
                <a:off x="1751140" y="2142573"/>
                <a:ext cx="454406" cy="521480"/>
              </a:xfrm>
              <a:custGeom>
                <a:avLst/>
                <a:gdLst>
                  <a:gd name="T0" fmla="*/ 314 w 473"/>
                  <a:gd name="T1" fmla="*/ 145 h 598"/>
                  <a:gd name="T2" fmla="*/ 329 w 473"/>
                  <a:gd name="T3" fmla="*/ 38 h 598"/>
                  <a:gd name="T4" fmla="*/ 237 w 473"/>
                  <a:gd name="T5" fmla="*/ 24 h 598"/>
                  <a:gd name="T6" fmla="*/ 126 w 473"/>
                  <a:gd name="T7" fmla="*/ 6 h 598"/>
                  <a:gd name="T8" fmla="*/ 94 w 473"/>
                  <a:gd name="T9" fmla="*/ 0 h 598"/>
                  <a:gd name="T10" fmla="*/ 0 w 473"/>
                  <a:gd name="T11" fmla="*/ 532 h 598"/>
                  <a:gd name="T12" fmla="*/ 77 w 473"/>
                  <a:gd name="T13" fmla="*/ 547 h 598"/>
                  <a:gd name="T14" fmla="*/ 191 w 473"/>
                  <a:gd name="T15" fmla="*/ 566 h 598"/>
                  <a:gd name="T16" fmla="*/ 302 w 473"/>
                  <a:gd name="T17" fmla="*/ 583 h 598"/>
                  <a:gd name="T18" fmla="*/ 419 w 473"/>
                  <a:gd name="T19" fmla="*/ 598 h 598"/>
                  <a:gd name="T20" fmla="*/ 473 w 473"/>
                  <a:gd name="T21" fmla="*/ 167 h 598"/>
                  <a:gd name="T22" fmla="*/ 314 w 473"/>
                  <a:gd name="T23" fmla="*/ 14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3" h="598">
                    <a:moveTo>
                      <a:pt x="314" y="145"/>
                    </a:moveTo>
                    <a:lnTo>
                      <a:pt x="329" y="38"/>
                    </a:lnTo>
                    <a:lnTo>
                      <a:pt x="237" y="24"/>
                    </a:lnTo>
                    <a:lnTo>
                      <a:pt x="126" y="6"/>
                    </a:lnTo>
                    <a:lnTo>
                      <a:pt x="94" y="0"/>
                    </a:lnTo>
                    <a:lnTo>
                      <a:pt x="0" y="532"/>
                    </a:lnTo>
                    <a:lnTo>
                      <a:pt x="77" y="547"/>
                    </a:lnTo>
                    <a:lnTo>
                      <a:pt x="191" y="566"/>
                    </a:lnTo>
                    <a:lnTo>
                      <a:pt x="302" y="583"/>
                    </a:lnTo>
                    <a:lnTo>
                      <a:pt x="419" y="598"/>
                    </a:lnTo>
                    <a:lnTo>
                      <a:pt x="473" y="167"/>
                    </a:lnTo>
                    <a:lnTo>
                      <a:pt x="314" y="1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9" name="Freeform 25"/>
              <p:cNvSpPr>
                <a:spLocks/>
              </p:cNvSpPr>
              <p:nvPr/>
            </p:nvSpPr>
            <p:spPr bwMode="auto">
              <a:xfrm>
                <a:off x="1813585" y="1473717"/>
                <a:ext cx="838682" cy="473518"/>
              </a:xfrm>
              <a:custGeom>
                <a:avLst/>
                <a:gdLst>
                  <a:gd name="T0" fmla="*/ 12 w 873"/>
                  <a:gd name="T1" fmla="*/ 126 h 543"/>
                  <a:gd name="T2" fmla="*/ 17 w 873"/>
                  <a:gd name="T3" fmla="*/ 145 h 543"/>
                  <a:gd name="T4" fmla="*/ 15 w 873"/>
                  <a:gd name="T5" fmla="*/ 158 h 543"/>
                  <a:gd name="T6" fmla="*/ 12 w 873"/>
                  <a:gd name="T7" fmla="*/ 167 h 543"/>
                  <a:gd name="T8" fmla="*/ 25 w 873"/>
                  <a:gd name="T9" fmla="*/ 186 h 543"/>
                  <a:gd name="T10" fmla="*/ 38 w 873"/>
                  <a:gd name="T11" fmla="*/ 199 h 543"/>
                  <a:gd name="T12" fmla="*/ 46 w 873"/>
                  <a:gd name="T13" fmla="*/ 212 h 543"/>
                  <a:gd name="T14" fmla="*/ 59 w 873"/>
                  <a:gd name="T15" fmla="*/ 233 h 543"/>
                  <a:gd name="T16" fmla="*/ 59 w 873"/>
                  <a:gd name="T17" fmla="*/ 244 h 543"/>
                  <a:gd name="T18" fmla="*/ 70 w 873"/>
                  <a:gd name="T19" fmla="*/ 257 h 543"/>
                  <a:gd name="T20" fmla="*/ 74 w 873"/>
                  <a:gd name="T21" fmla="*/ 263 h 543"/>
                  <a:gd name="T22" fmla="*/ 91 w 873"/>
                  <a:gd name="T23" fmla="*/ 267 h 543"/>
                  <a:gd name="T24" fmla="*/ 89 w 873"/>
                  <a:gd name="T25" fmla="*/ 289 h 543"/>
                  <a:gd name="T26" fmla="*/ 81 w 873"/>
                  <a:gd name="T27" fmla="*/ 312 h 543"/>
                  <a:gd name="T28" fmla="*/ 78 w 873"/>
                  <a:gd name="T29" fmla="*/ 325 h 543"/>
                  <a:gd name="T30" fmla="*/ 78 w 873"/>
                  <a:gd name="T31" fmla="*/ 338 h 543"/>
                  <a:gd name="T32" fmla="*/ 68 w 873"/>
                  <a:gd name="T33" fmla="*/ 353 h 543"/>
                  <a:gd name="T34" fmla="*/ 66 w 873"/>
                  <a:gd name="T35" fmla="*/ 368 h 543"/>
                  <a:gd name="T36" fmla="*/ 59 w 873"/>
                  <a:gd name="T37" fmla="*/ 382 h 543"/>
                  <a:gd name="T38" fmla="*/ 74 w 873"/>
                  <a:gd name="T39" fmla="*/ 393 h 543"/>
                  <a:gd name="T40" fmla="*/ 108 w 873"/>
                  <a:gd name="T41" fmla="*/ 378 h 543"/>
                  <a:gd name="T42" fmla="*/ 117 w 873"/>
                  <a:gd name="T43" fmla="*/ 389 h 543"/>
                  <a:gd name="T44" fmla="*/ 119 w 873"/>
                  <a:gd name="T45" fmla="*/ 423 h 543"/>
                  <a:gd name="T46" fmla="*/ 130 w 873"/>
                  <a:gd name="T47" fmla="*/ 442 h 543"/>
                  <a:gd name="T48" fmla="*/ 132 w 873"/>
                  <a:gd name="T49" fmla="*/ 457 h 543"/>
                  <a:gd name="T50" fmla="*/ 130 w 873"/>
                  <a:gd name="T51" fmla="*/ 474 h 543"/>
                  <a:gd name="T52" fmla="*/ 143 w 873"/>
                  <a:gd name="T53" fmla="*/ 477 h 543"/>
                  <a:gd name="T54" fmla="*/ 155 w 873"/>
                  <a:gd name="T55" fmla="*/ 496 h 543"/>
                  <a:gd name="T56" fmla="*/ 156 w 873"/>
                  <a:gd name="T57" fmla="*/ 509 h 543"/>
                  <a:gd name="T58" fmla="*/ 158 w 873"/>
                  <a:gd name="T59" fmla="*/ 524 h 543"/>
                  <a:gd name="T60" fmla="*/ 168 w 873"/>
                  <a:gd name="T61" fmla="*/ 530 h 543"/>
                  <a:gd name="T62" fmla="*/ 177 w 873"/>
                  <a:gd name="T63" fmla="*/ 519 h 543"/>
                  <a:gd name="T64" fmla="*/ 198 w 873"/>
                  <a:gd name="T65" fmla="*/ 524 h 543"/>
                  <a:gd name="T66" fmla="*/ 211 w 873"/>
                  <a:gd name="T67" fmla="*/ 519 h 543"/>
                  <a:gd name="T68" fmla="*/ 230 w 873"/>
                  <a:gd name="T69" fmla="*/ 523 h 543"/>
                  <a:gd name="T70" fmla="*/ 250 w 873"/>
                  <a:gd name="T71" fmla="*/ 526 h 543"/>
                  <a:gd name="T72" fmla="*/ 269 w 873"/>
                  <a:gd name="T73" fmla="*/ 528 h 543"/>
                  <a:gd name="T74" fmla="*/ 281 w 873"/>
                  <a:gd name="T75" fmla="*/ 509 h 543"/>
                  <a:gd name="T76" fmla="*/ 292 w 873"/>
                  <a:gd name="T77" fmla="*/ 524 h 543"/>
                  <a:gd name="T78" fmla="*/ 303 w 873"/>
                  <a:gd name="T79" fmla="*/ 538 h 543"/>
                  <a:gd name="T80" fmla="*/ 316 w 873"/>
                  <a:gd name="T81" fmla="*/ 485 h 543"/>
                  <a:gd name="T82" fmla="*/ 591 w 873"/>
                  <a:gd name="T83" fmla="*/ 521 h 543"/>
                  <a:gd name="T84" fmla="*/ 841 w 873"/>
                  <a:gd name="T85" fmla="*/ 543 h 543"/>
                  <a:gd name="T86" fmla="*/ 850 w 873"/>
                  <a:gd name="T87" fmla="*/ 442 h 543"/>
                  <a:gd name="T88" fmla="*/ 873 w 873"/>
                  <a:gd name="T89" fmla="*/ 117 h 543"/>
                  <a:gd name="T90" fmla="*/ 683 w 873"/>
                  <a:gd name="T91" fmla="*/ 101 h 543"/>
                  <a:gd name="T92" fmla="*/ 469 w 873"/>
                  <a:gd name="T93" fmla="*/ 75 h 543"/>
                  <a:gd name="T94" fmla="*/ 125 w 873"/>
                  <a:gd name="T95" fmla="*/ 21 h 543"/>
                  <a:gd name="T96" fmla="*/ 19 w 873"/>
                  <a:gd name="T97" fmla="*/ 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3" h="543">
                    <a:moveTo>
                      <a:pt x="0" y="105"/>
                    </a:moveTo>
                    <a:lnTo>
                      <a:pt x="12" y="126"/>
                    </a:lnTo>
                    <a:lnTo>
                      <a:pt x="12" y="130"/>
                    </a:lnTo>
                    <a:lnTo>
                      <a:pt x="17" y="145"/>
                    </a:lnTo>
                    <a:lnTo>
                      <a:pt x="17" y="150"/>
                    </a:lnTo>
                    <a:lnTo>
                      <a:pt x="15" y="158"/>
                    </a:lnTo>
                    <a:lnTo>
                      <a:pt x="19" y="165"/>
                    </a:lnTo>
                    <a:lnTo>
                      <a:pt x="12" y="167"/>
                    </a:lnTo>
                    <a:lnTo>
                      <a:pt x="23" y="180"/>
                    </a:lnTo>
                    <a:lnTo>
                      <a:pt x="25" y="186"/>
                    </a:lnTo>
                    <a:lnTo>
                      <a:pt x="36" y="192"/>
                    </a:lnTo>
                    <a:lnTo>
                      <a:pt x="38" y="199"/>
                    </a:lnTo>
                    <a:lnTo>
                      <a:pt x="42" y="205"/>
                    </a:lnTo>
                    <a:lnTo>
                      <a:pt x="46" y="212"/>
                    </a:lnTo>
                    <a:lnTo>
                      <a:pt x="53" y="227"/>
                    </a:lnTo>
                    <a:lnTo>
                      <a:pt x="59" y="233"/>
                    </a:lnTo>
                    <a:lnTo>
                      <a:pt x="59" y="237"/>
                    </a:lnTo>
                    <a:lnTo>
                      <a:pt x="59" y="244"/>
                    </a:lnTo>
                    <a:lnTo>
                      <a:pt x="66" y="250"/>
                    </a:lnTo>
                    <a:lnTo>
                      <a:pt x="70" y="257"/>
                    </a:lnTo>
                    <a:lnTo>
                      <a:pt x="76" y="257"/>
                    </a:lnTo>
                    <a:lnTo>
                      <a:pt x="74" y="263"/>
                    </a:lnTo>
                    <a:lnTo>
                      <a:pt x="81" y="267"/>
                    </a:lnTo>
                    <a:lnTo>
                      <a:pt x="91" y="267"/>
                    </a:lnTo>
                    <a:lnTo>
                      <a:pt x="96" y="269"/>
                    </a:lnTo>
                    <a:lnTo>
                      <a:pt x="89" y="289"/>
                    </a:lnTo>
                    <a:lnTo>
                      <a:pt x="83" y="304"/>
                    </a:lnTo>
                    <a:lnTo>
                      <a:pt x="81" y="312"/>
                    </a:lnTo>
                    <a:lnTo>
                      <a:pt x="76" y="318"/>
                    </a:lnTo>
                    <a:lnTo>
                      <a:pt x="78" y="325"/>
                    </a:lnTo>
                    <a:lnTo>
                      <a:pt x="74" y="333"/>
                    </a:lnTo>
                    <a:lnTo>
                      <a:pt x="78" y="338"/>
                    </a:lnTo>
                    <a:lnTo>
                      <a:pt x="76" y="353"/>
                    </a:lnTo>
                    <a:lnTo>
                      <a:pt x="68" y="353"/>
                    </a:lnTo>
                    <a:lnTo>
                      <a:pt x="64" y="361"/>
                    </a:lnTo>
                    <a:lnTo>
                      <a:pt x="66" y="368"/>
                    </a:lnTo>
                    <a:lnTo>
                      <a:pt x="61" y="374"/>
                    </a:lnTo>
                    <a:lnTo>
                      <a:pt x="59" y="382"/>
                    </a:lnTo>
                    <a:lnTo>
                      <a:pt x="68" y="383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108" y="378"/>
                    </a:lnTo>
                    <a:lnTo>
                      <a:pt x="109" y="383"/>
                    </a:lnTo>
                    <a:lnTo>
                      <a:pt x="117" y="389"/>
                    </a:lnTo>
                    <a:lnTo>
                      <a:pt x="117" y="404"/>
                    </a:lnTo>
                    <a:lnTo>
                      <a:pt x="119" y="423"/>
                    </a:lnTo>
                    <a:lnTo>
                      <a:pt x="125" y="436"/>
                    </a:lnTo>
                    <a:lnTo>
                      <a:pt x="130" y="442"/>
                    </a:lnTo>
                    <a:lnTo>
                      <a:pt x="132" y="449"/>
                    </a:lnTo>
                    <a:lnTo>
                      <a:pt x="132" y="457"/>
                    </a:lnTo>
                    <a:lnTo>
                      <a:pt x="128" y="466"/>
                    </a:lnTo>
                    <a:lnTo>
                      <a:pt x="130" y="474"/>
                    </a:lnTo>
                    <a:lnTo>
                      <a:pt x="136" y="479"/>
                    </a:lnTo>
                    <a:lnTo>
                      <a:pt x="143" y="477"/>
                    </a:lnTo>
                    <a:lnTo>
                      <a:pt x="151" y="485"/>
                    </a:lnTo>
                    <a:lnTo>
                      <a:pt x="155" y="496"/>
                    </a:lnTo>
                    <a:lnTo>
                      <a:pt x="153" y="504"/>
                    </a:lnTo>
                    <a:lnTo>
                      <a:pt x="156" y="509"/>
                    </a:lnTo>
                    <a:lnTo>
                      <a:pt x="155" y="517"/>
                    </a:lnTo>
                    <a:lnTo>
                      <a:pt x="158" y="524"/>
                    </a:lnTo>
                    <a:lnTo>
                      <a:pt x="166" y="530"/>
                    </a:lnTo>
                    <a:lnTo>
                      <a:pt x="168" y="530"/>
                    </a:lnTo>
                    <a:lnTo>
                      <a:pt x="170" y="523"/>
                    </a:lnTo>
                    <a:lnTo>
                      <a:pt x="177" y="519"/>
                    </a:lnTo>
                    <a:lnTo>
                      <a:pt x="190" y="521"/>
                    </a:lnTo>
                    <a:lnTo>
                      <a:pt x="198" y="524"/>
                    </a:lnTo>
                    <a:lnTo>
                      <a:pt x="203" y="524"/>
                    </a:lnTo>
                    <a:lnTo>
                      <a:pt x="211" y="519"/>
                    </a:lnTo>
                    <a:lnTo>
                      <a:pt x="215" y="517"/>
                    </a:lnTo>
                    <a:lnTo>
                      <a:pt x="230" y="523"/>
                    </a:lnTo>
                    <a:lnTo>
                      <a:pt x="243" y="523"/>
                    </a:lnTo>
                    <a:lnTo>
                      <a:pt x="250" y="526"/>
                    </a:lnTo>
                    <a:lnTo>
                      <a:pt x="256" y="524"/>
                    </a:lnTo>
                    <a:lnTo>
                      <a:pt x="269" y="528"/>
                    </a:lnTo>
                    <a:lnTo>
                      <a:pt x="269" y="523"/>
                    </a:lnTo>
                    <a:lnTo>
                      <a:pt x="281" y="509"/>
                    </a:lnTo>
                    <a:lnTo>
                      <a:pt x="288" y="511"/>
                    </a:lnTo>
                    <a:lnTo>
                      <a:pt x="292" y="524"/>
                    </a:lnTo>
                    <a:lnTo>
                      <a:pt x="296" y="532"/>
                    </a:lnTo>
                    <a:lnTo>
                      <a:pt x="303" y="538"/>
                    </a:lnTo>
                    <a:lnTo>
                      <a:pt x="311" y="491"/>
                    </a:lnTo>
                    <a:lnTo>
                      <a:pt x="316" y="485"/>
                    </a:lnTo>
                    <a:lnTo>
                      <a:pt x="455" y="506"/>
                    </a:lnTo>
                    <a:lnTo>
                      <a:pt x="591" y="521"/>
                    </a:lnTo>
                    <a:lnTo>
                      <a:pt x="739" y="536"/>
                    </a:lnTo>
                    <a:lnTo>
                      <a:pt x="841" y="543"/>
                    </a:lnTo>
                    <a:lnTo>
                      <a:pt x="844" y="536"/>
                    </a:lnTo>
                    <a:lnTo>
                      <a:pt x="850" y="442"/>
                    </a:lnTo>
                    <a:lnTo>
                      <a:pt x="873" y="120"/>
                    </a:lnTo>
                    <a:lnTo>
                      <a:pt x="873" y="117"/>
                    </a:lnTo>
                    <a:lnTo>
                      <a:pt x="822" y="113"/>
                    </a:lnTo>
                    <a:lnTo>
                      <a:pt x="683" y="101"/>
                    </a:lnTo>
                    <a:lnTo>
                      <a:pt x="572" y="88"/>
                    </a:lnTo>
                    <a:lnTo>
                      <a:pt x="469" y="75"/>
                    </a:lnTo>
                    <a:lnTo>
                      <a:pt x="307" y="53"/>
                    </a:lnTo>
                    <a:lnTo>
                      <a:pt x="125" y="21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0" name="Freeform 26"/>
              <p:cNvSpPr>
                <a:spLocks/>
              </p:cNvSpPr>
              <p:nvPr/>
            </p:nvSpPr>
            <p:spPr bwMode="auto">
              <a:xfrm>
                <a:off x="2052796" y="1896657"/>
                <a:ext cx="568728" cy="426428"/>
              </a:xfrm>
              <a:custGeom>
                <a:avLst/>
                <a:gdLst>
                  <a:gd name="T0" fmla="*/ 159 w 592"/>
                  <a:gd name="T1" fmla="*/ 449 h 489"/>
                  <a:gd name="T2" fmla="*/ 236 w 592"/>
                  <a:gd name="T3" fmla="*/ 459 h 489"/>
                  <a:gd name="T4" fmla="*/ 366 w 592"/>
                  <a:gd name="T5" fmla="*/ 472 h 489"/>
                  <a:gd name="T6" fmla="*/ 436 w 592"/>
                  <a:gd name="T7" fmla="*/ 479 h 489"/>
                  <a:gd name="T8" fmla="*/ 562 w 592"/>
                  <a:gd name="T9" fmla="*/ 489 h 489"/>
                  <a:gd name="T10" fmla="*/ 577 w 592"/>
                  <a:gd name="T11" fmla="*/ 273 h 489"/>
                  <a:gd name="T12" fmla="*/ 592 w 592"/>
                  <a:gd name="T13" fmla="*/ 58 h 489"/>
                  <a:gd name="T14" fmla="*/ 490 w 592"/>
                  <a:gd name="T15" fmla="*/ 51 h 489"/>
                  <a:gd name="T16" fmla="*/ 342 w 592"/>
                  <a:gd name="T17" fmla="*/ 36 h 489"/>
                  <a:gd name="T18" fmla="*/ 206 w 592"/>
                  <a:gd name="T19" fmla="*/ 21 h 489"/>
                  <a:gd name="T20" fmla="*/ 67 w 592"/>
                  <a:gd name="T21" fmla="*/ 0 h 489"/>
                  <a:gd name="T22" fmla="*/ 62 w 592"/>
                  <a:gd name="T23" fmla="*/ 6 h 489"/>
                  <a:gd name="T24" fmla="*/ 54 w 592"/>
                  <a:gd name="T25" fmla="*/ 53 h 489"/>
                  <a:gd name="T26" fmla="*/ 15 w 592"/>
                  <a:gd name="T27" fmla="*/ 320 h 489"/>
                  <a:gd name="T28" fmla="*/ 0 w 592"/>
                  <a:gd name="T29" fmla="*/ 427 h 489"/>
                  <a:gd name="T30" fmla="*/ 159 w 592"/>
                  <a:gd name="T31" fmla="*/ 44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489">
                    <a:moveTo>
                      <a:pt x="159" y="449"/>
                    </a:moveTo>
                    <a:lnTo>
                      <a:pt x="236" y="459"/>
                    </a:lnTo>
                    <a:lnTo>
                      <a:pt x="366" y="472"/>
                    </a:lnTo>
                    <a:lnTo>
                      <a:pt x="436" y="479"/>
                    </a:lnTo>
                    <a:lnTo>
                      <a:pt x="562" y="489"/>
                    </a:lnTo>
                    <a:lnTo>
                      <a:pt x="577" y="273"/>
                    </a:lnTo>
                    <a:lnTo>
                      <a:pt x="592" y="58"/>
                    </a:lnTo>
                    <a:lnTo>
                      <a:pt x="490" y="51"/>
                    </a:lnTo>
                    <a:lnTo>
                      <a:pt x="342" y="36"/>
                    </a:lnTo>
                    <a:lnTo>
                      <a:pt x="206" y="21"/>
                    </a:lnTo>
                    <a:lnTo>
                      <a:pt x="67" y="0"/>
                    </a:lnTo>
                    <a:lnTo>
                      <a:pt x="62" y="6"/>
                    </a:lnTo>
                    <a:lnTo>
                      <a:pt x="54" y="53"/>
                    </a:lnTo>
                    <a:lnTo>
                      <a:pt x="15" y="320"/>
                    </a:lnTo>
                    <a:lnTo>
                      <a:pt x="0" y="427"/>
                    </a:lnTo>
                    <a:lnTo>
                      <a:pt x="159" y="44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2079696" y="2664053"/>
                <a:ext cx="564886" cy="536305"/>
              </a:xfrm>
              <a:custGeom>
                <a:avLst/>
                <a:gdLst>
                  <a:gd name="T0" fmla="*/ 227 w 588"/>
                  <a:gd name="T1" fmla="*/ 577 h 615"/>
                  <a:gd name="T2" fmla="*/ 223 w 588"/>
                  <a:gd name="T3" fmla="*/ 564 h 615"/>
                  <a:gd name="T4" fmla="*/ 223 w 588"/>
                  <a:gd name="T5" fmla="*/ 560 h 615"/>
                  <a:gd name="T6" fmla="*/ 293 w 588"/>
                  <a:gd name="T7" fmla="*/ 568 h 615"/>
                  <a:gd name="T8" fmla="*/ 381 w 588"/>
                  <a:gd name="T9" fmla="*/ 575 h 615"/>
                  <a:gd name="T10" fmla="*/ 460 w 588"/>
                  <a:gd name="T11" fmla="*/ 581 h 615"/>
                  <a:gd name="T12" fmla="*/ 539 w 588"/>
                  <a:gd name="T13" fmla="*/ 586 h 615"/>
                  <a:gd name="T14" fmla="*/ 543 w 588"/>
                  <a:gd name="T15" fmla="*/ 586 h 615"/>
                  <a:gd name="T16" fmla="*/ 549 w 588"/>
                  <a:gd name="T17" fmla="*/ 579 h 615"/>
                  <a:gd name="T18" fmla="*/ 556 w 588"/>
                  <a:gd name="T19" fmla="*/ 468 h 615"/>
                  <a:gd name="T20" fmla="*/ 566 w 588"/>
                  <a:gd name="T21" fmla="*/ 370 h 615"/>
                  <a:gd name="T22" fmla="*/ 581 w 588"/>
                  <a:gd name="T23" fmla="*/ 109 h 615"/>
                  <a:gd name="T24" fmla="*/ 583 w 588"/>
                  <a:gd name="T25" fmla="*/ 103 h 615"/>
                  <a:gd name="T26" fmla="*/ 586 w 588"/>
                  <a:gd name="T27" fmla="*/ 101 h 615"/>
                  <a:gd name="T28" fmla="*/ 588 w 588"/>
                  <a:gd name="T29" fmla="*/ 47 h 615"/>
                  <a:gd name="T30" fmla="*/ 494 w 588"/>
                  <a:gd name="T31" fmla="*/ 41 h 615"/>
                  <a:gd name="T32" fmla="*/ 342 w 588"/>
                  <a:gd name="T33" fmla="*/ 28 h 615"/>
                  <a:gd name="T34" fmla="*/ 218 w 588"/>
                  <a:gd name="T35" fmla="*/ 15 h 615"/>
                  <a:gd name="T36" fmla="*/ 77 w 588"/>
                  <a:gd name="T37" fmla="*/ 0 h 615"/>
                  <a:gd name="T38" fmla="*/ 2 w 588"/>
                  <a:gd name="T39" fmla="*/ 603 h 615"/>
                  <a:gd name="T40" fmla="*/ 0 w 588"/>
                  <a:gd name="T41" fmla="*/ 607 h 615"/>
                  <a:gd name="T42" fmla="*/ 71 w 588"/>
                  <a:gd name="T43" fmla="*/ 615 h 615"/>
                  <a:gd name="T44" fmla="*/ 77 w 588"/>
                  <a:gd name="T45" fmla="*/ 613 h 615"/>
                  <a:gd name="T46" fmla="*/ 81 w 588"/>
                  <a:gd name="T47" fmla="*/ 577 h 615"/>
                  <a:gd name="T48" fmla="*/ 84 w 588"/>
                  <a:gd name="T49" fmla="*/ 568 h 615"/>
                  <a:gd name="T50" fmla="*/ 231 w 588"/>
                  <a:gd name="T51" fmla="*/ 584 h 615"/>
                  <a:gd name="T52" fmla="*/ 233 w 588"/>
                  <a:gd name="T53" fmla="*/ 584 h 615"/>
                  <a:gd name="T54" fmla="*/ 233 w 588"/>
                  <a:gd name="T55" fmla="*/ 581 h 615"/>
                  <a:gd name="T56" fmla="*/ 227 w 588"/>
                  <a:gd name="T57" fmla="*/ 57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8" h="615">
                    <a:moveTo>
                      <a:pt x="227" y="577"/>
                    </a:moveTo>
                    <a:lnTo>
                      <a:pt x="223" y="564"/>
                    </a:lnTo>
                    <a:lnTo>
                      <a:pt x="223" y="560"/>
                    </a:lnTo>
                    <a:lnTo>
                      <a:pt x="293" y="568"/>
                    </a:lnTo>
                    <a:lnTo>
                      <a:pt x="381" y="575"/>
                    </a:lnTo>
                    <a:lnTo>
                      <a:pt x="460" y="581"/>
                    </a:lnTo>
                    <a:lnTo>
                      <a:pt x="539" y="586"/>
                    </a:lnTo>
                    <a:lnTo>
                      <a:pt x="543" y="586"/>
                    </a:lnTo>
                    <a:lnTo>
                      <a:pt x="549" y="579"/>
                    </a:lnTo>
                    <a:lnTo>
                      <a:pt x="556" y="468"/>
                    </a:lnTo>
                    <a:lnTo>
                      <a:pt x="566" y="370"/>
                    </a:lnTo>
                    <a:lnTo>
                      <a:pt x="581" y="109"/>
                    </a:lnTo>
                    <a:lnTo>
                      <a:pt x="583" y="103"/>
                    </a:lnTo>
                    <a:lnTo>
                      <a:pt x="586" y="101"/>
                    </a:lnTo>
                    <a:lnTo>
                      <a:pt x="588" y="47"/>
                    </a:lnTo>
                    <a:lnTo>
                      <a:pt x="494" y="41"/>
                    </a:lnTo>
                    <a:lnTo>
                      <a:pt x="342" y="28"/>
                    </a:lnTo>
                    <a:lnTo>
                      <a:pt x="218" y="15"/>
                    </a:lnTo>
                    <a:lnTo>
                      <a:pt x="77" y="0"/>
                    </a:lnTo>
                    <a:lnTo>
                      <a:pt x="2" y="603"/>
                    </a:lnTo>
                    <a:lnTo>
                      <a:pt x="0" y="607"/>
                    </a:lnTo>
                    <a:lnTo>
                      <a:pt x="71" y="615"/>
                    </a:lnTo>
                    <a:lnTo>
                      <a:pt x="77" y="613"/>
                    </a:lnTo>
                    <a:lnTo>
                      <a:pt x="81" y="577"/>
                    </a:lnTo>
                    <a:lnTo>
                      <a:pt x="84" y="568"/>
                    </a:lnTo>
                    <a:lnTo>
                      <a:pt x="231" y="584"/>
                    </a:lnTo>
                    <a:lnTo>
                      <a:pt x="233" y="584"/>
                    </a:lnTo>
                    <a:lnTo>
                      <a:pt x="233" y="581"/>
                    </a:lnTo>
                    <a:lnTo>
                      <a:pt x="227" y="57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153669" y="2288203"/>
                <a:ext cx="591785" cy="421196"/>
              </a:xfrm>
              <a:custGeom>
                <a:avLst/>
                <a:gdLst>
                  <a:gd name="T0" fmla="*/ 611 w 616"/>
                  <a:gd name="T1" fmla="*/ 158 h 483"/>
                  <a:gd name="T2" fmla="*/ 616 w 616"/>
                  <a:gd name="T3" fmla="*/ 53 h 483"/>
                  <a:gd name="T4" fmla="*/ 609 w 616"/>
                  <a:gd name="T5" fmla="*/ 49 h 483"/>
                  <a:gd name="T6" fmla="*/ 530 w 616"/>
                  <a:gd name="T7" fmla="*/ 45 h 483"/>
                  <a:gd name="T8" fmla="*/ 457 w 616"/>
                  <a:gd name="T9" fmla="*/ 40 h 483"/>
                  <a:gd name="T10" fmla="*/ 331 w 616"/>
                  <a:gd name="T11" fmla="*/ 30 h 483"/>
                  <a:gd name="T12" fmla="*/ 261 w 616"/>
                  <a:gd name="T13" fmla="*/ 23 h 483"/>
                  <a:gd name="T14" fmla="*/ 131 w 616"/>
                  <a:gd name="T15" fmla="*/ 10 h 483"/>
                  <a:gd name="T16" fmla="*/ 54 w 616"/>
                  <a:gd name="T17" fmla="*/ 0 h 483"/>
                  <a:gd name="T18" fmla="*/ 0 w 616"/>
                  <a:gd name="T19" fmla="*/ 431 h 483"/>
                  <a:gd name="T20" fmla="*/ 141 w 616"/>
                  <a:gd name="T21" fmla="*/ 446 h 483"/>
                  <a:gd name="T22" fmla="*/ 265 w 616"/>
                  <a:gd name="T23" fmla="*/ 459 h 483"/>
                  <a:gd name="T24" fmla="*/ 417 w 616"/>
                  <a:gd name="T25" fmla="*/ 472 h 483"/>
                  <a:gd name="T26" fmla="*/ 511 w 616"/>
                  <a:gd name="T27" fmla="*/ 478 h 483"/>
                  <a:gd name="T28" fmla="*/ 596 w 616"/>
                  <a:gd name="T29" fmla="*/ 483 h 483"/>
                  <a:gd name="T30" fmla="*/ 611 w 616"/>
                  <a:gd name="T31" fmla="*/ 158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6" h="483">
                    <a:moveTo>
                      <a:pt x="611" y="158"/>
                    </a:moveTo>
                    <a:lnTo>
                      <a:pt x="616" y="53"/>
                    </a:lnTo>
                    <a:lnTo>
                      <a:pt x="609" y="49"/>
                    </a:lnTo>
                    <a:lnTo>
                      <a:pt x="530" y="45"/>
                    </a:lnTo>
                    <a:lnTo>
                      <a:pt x="457" y="40"/>
                    </a:lnTo>
                    <a:lnTo>
                      <a:pt x="331" y="30"/>
                    </a:lnTo>
                    <a:lnTo>
                      <a:pt x="261" y="23"/>
                    </a:lnTo>
                    <a:lnTo>
                      <a:pt x="131" y="10"/>
                    </a:lnTo>
                    <a:lnTo>
                      <a:pt x="54" y="0"/>
                    </a:lnTo>
                    <a:lnTo>
                      <a:pt x="0" y="431"/>
                    </a:lnTo>
                    <a:lnTo>
                      <a:pt x="141" y="446"/>
                    </a:lnTo>
                    <a:lnTo>
                      <a:pt x="265" y="459"/>
                    </a:lnTo>
                    <a:lnTo>
                      <a:pt x="417" y="472"/>
                    </a:lnTo>
                    <a:lnTo>
                      <a:pt x="511" y="478"/>
                    </a:lnTo>
                    <a:lnTo>
                      <a:pt x="596" y="483"/>
                    </a:lnTo>
                    <a:lnTo>
                      <a:pt x="611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92704" y="2134724"/>
                <a:ext cx="675365" cy="300854"/>
              </a:xfrm>
              <a:custGeom>
                <a:avLst/>
                <a:gdLst>
                  <a:gd name="T0" fmla="*/ 565 w 703"/>
                  <a:gd name="T1" fmla="*/ 345 h 345"/>
                  <a:gd name="T2" fmla="*/ 695 w 703"/>
                  <a:gd name="T3" fmla="*/ 338 h 345"/>
                  <a:gd name="T4" fmla="*/ 690 w 703"/>
                  <a:gd name="T5" fmla="*/ 325 h 345"/>
                  <a:gd name="T6" fmla="*/ 682 w 703"/>
                  <a:gd name="T7" fmla="*/ 314 h 345"/>
                  <a:gd name="T8" fmla="*/ 671 w 703"/>
                  <a:gd name="T9" fmla="*/ 293 h 345"/>
                  <a:gd name="T10" fmla="*/ 665 w 703"/>
                  <a:gd name="T11" fmla="*/ 280 h 345"/>
                  <a:gd name="T12" fmla="*/ 656 w 703"/>
                  <a:gd name="T13" fmla="*/ 268 h 345"/>
                  <a:gd name="T14" fmla="*/ 656 w 703"/>
                  <a:gd name="T15" fmla="*/ 233 h 345"/>
                  <a:gd name="T16" fmla="*/ 658 w 703"/>
                  <a:gd name="T17" fmla="*/ 216 h 345"/>
                  <a:gd name="T18" fmla="*/ 654 w 703"/>
                  <a:gd name="T19" fmla="*/ 201 h 345"/>
                  <a:gd name="T20" fmla="*/ 652 w 703"/>
                  <a:gd name="T21" fmla="*/ 188 h 345"/>
                  <a:gd name="T22" fmla="*/ 644 w 703"/>
                  <a:gd name="T23" fmla="*/ 176 h 345"/>
                  <a:gd name="T24" fmla="*/ 639 w 703"/>
                  <a:gd name="T25" fmla="*/ 174 h 345"/>
                  <a:gd name="T26" fmla="*/ 637 w 703"/>
                  <a:gd name="T27" fmla="*/ 159 h 345"/>
                  <a:gd name="T28" fmla="*/ 637 w 703"/>
                  <a:gd name="T29" fmla="*/ 146 h 345"/>
                  <a:gd name="T30" fmla="*/ 633 w 703"/>
                  <a:gd name="T31" fmla="*/ 133 h 345"/>
                  <a:gd name="T32" fmla="*/ 624 w 703"/>
                  <a:gd name="T33" fmla="*/ 114 h 345"/>
                  <a:gd name="T34" fmla="*/ 618 w 703"/>
                  <a:gd name="T35" fmla="*/ 101 h 345"/>
                  <a:gd name="T36" fmla="*/ 612 w 703"/>
                  <a:gd name="T37" fmla="*/ 86 h 345"/>
                  <a:gd name="T38" fmla="*/ 612 w 703"/>
                  <a:gd name="T39" fmla="*/ 75 h 345"/>
                  <a:gd name="T40" fmla="*/ 599 w 703"/>
                  <a:gd name="T41" fmla="*/ 71 h 345"/>
                  <a:gd name="T42" fmla="*/ 590 w 703"/>
                  <a:gd name="T43" fmla="*/ 58 h 345"/>
                  <a:gd name="T44" fmla="*/ 575 w 703"/>
                  <a:gd name="T45" fmla="*/ 48 h 345"/>
                  <a:gd name="T46" fmla="*/ 567 w 703"/>
                  <a:gd name="T47" fmla="*/ 47 h 345"/>
                  <a:gd name="T48" fmla="*/ 554 w 703"/>
                  <a:gd name="T49" fmla="*/ 43 h 345"/>
                  <a:gd name="T50" fmla="*/ 513 w 703"/>
                  <a:gd name="T51" fmla="*/ 37 h 345"/>
                  <a:gd name="T52" fmla="*/ 492 w 703"/>
                  <a:gd name="T53" fmla="*/ 41 h 345"/>
                  <a:gd name="T54" fmla="*/ 456 w 703"/>
                  <a:gd name="T55" fmla="*/ 28 h 345"/>
                  <a:gd name="T56" fmla="*/ 361 w 703"/>
                  <a:gd name="T57" fmla="*/ 18 h 345"/>
                  <a:gd name="T58" fmla="*/ 96 w 703"/>
                  <a:gd name="T59" fmla="*/ 5 h 345"/>
                  <a:gd name="T60" fmla="*/ 0 w 703"/>
                  <a:gd name="T61" fmla="*/ 216 h 345"/>
                  <a:gd name="T62" fmla="*/ 152 w 703"/>
                  <a:gd name="T63" fmla="*/ 225 h 345"/>
                  <a:gd name="T64" fmla="*/ 154 w 703"/>
                  <a:gd name="T65" fmla="*/ 334 h 345"/>
                  <a:gd name="T66" fmla="*/ 460 w 703"/>
                  <a:gd name="T67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345">
                    <a:moveTo>
                      <a:pt x="460" y="344"/>
                    </a:moveTo>
                    <a:lnTo>
                      <a:pt x="565" y="345"/>
                    </a:lnTo>
                    <a:lnTo>
                      <a:pt x="703" y="344"/>
                    </a:lnTo>
                    <a:lnTo>
                      <a:pt x="695" y="338"/>
                    </a:lnTo>
                    <a:lnTo>
                      <a:pt x="695" y="330"/>
                    </a:lnTo>
                    <a:lnTo>
                      <a:pt x="690" y="325"/>
                    </a:lnTo>
                    <a:lnTo>
                      <a:pt x="688" y="317"/>
                    </a:lnTo>
                    <a:lnTo>
                      <a:pt x="682" y="314"/>
                    </a:lnTo>
                    <a:lnTo>
                      <a:pt x="676" y="306"/>
                    </a:lnTo>
                    <a:lnTo>
                      <a:pt x="671" y="293"/>
                    </a:lnTo>
                    <a:lnTo>
                      <a:pt x="665" y="285"/>
                    </a:lnTo>
                    <a:lnTo>
                      <a:pt x="665" y="280"/>
                    </a:lnTo>
                    <a:lnTo>
                      <a:pt x="663" y="272"/>
                    </a:lnTo>
                    <a:lnTo>
                      <a:pt x="656" y="268"/>
                    </a:lnTo>
                    <a:lnTo>
                      <a:pt x="659" y="248"/>
                    </a:lnTo>
                    <a:lnTo>
                      <a:pt x="656" y="233"/>
                    </a:lnTo>
                    <a:lnTo>
                      <a:pt x="656" y="223"/>
                    </a:lnTo>
                    <a:lnTo>
                      <a:pt x="658" y="216"/>
                    </a:lnTo>
                    <a:lnTo>
                      <a:pt x="652" y="210"/>
                    </a:lnTo>
                    <a:lnTo>
                      <a:pt x="654" y="201"/>
                    </a:lnTo>
                    <a:lnTo>
                      <a:pt x="650" y="195"/>
                    </a:lnTo>
                    <a:lnTo>
                      <a:pt x="652" y="188"/>
                    </a:lnTo>
                    <a:lnTo>
                      <a:pt x="644" y="184"/>
                    </a:lnTo>
                    <a:lnTo>
                      <a:pt x="644" y="176"/>
                    </a:lnTo>
                    <a:lnTo>
                      <a:pt x="639" y="176"/>
                    </a:lnTo>
                    <a:lnTo>
                      <a:pt x="639" y="174"/>
                    </a:lnTo>
                    <a:lnTo>
                      <a:pt x="637" y="167"/>
                    </a:lnTo>
                    <a:lnTo>
                      <a:pt x="637" y="159"/>
                    </a:lnTo>
                    <a:lnTo>
                      <a:pt x="639" y="154"/>
                    </a:lnTo>
                    <a:lnTo>
                      <a:pt x="637" y="146"/>
                    </a:lnTo>
                    <a:lnTo>
                      <a:pt x="633" y="141"/>
                    </a:lnTo>
                    <a:lnTo>
                      <a:pt x="633" y="133"/>
                    </a:lnTo>
                    <a:lnTo>
                      <a:pt x="624" y="122"/>
                    </a:lnTo>
                    <a:lnTo>
                      <a:pt x="624" y="114"/>
                    </a:lnTo>
                    <a:lnTo>
                      <a:pt x="616" y="107"/>
                    </a:lnTo>
                    <a:lnTo>
                      <a:pt x="618" y="101"/>
                    </a:lnTo>
                    <a:lnTo>
                      <a:pt x="616" y="94"/>
                    </a:lnTo>
                    <a:lnTo>
                      <a:pt x="612" y="86"/>
                    </a:lnTo>
                    <a:lnTo>
                      <a:pt x="612" y="82"/>
                    </a:lnTo>
                    <a:lnTo>
                      <a:pt x="612" y="75"/>
                    </a:lnTo>
                    <a:lnTo>
                      <a:pt x="605" y="73"/>
                    </a:lnTo>
                    <a:lnTo>
                      <a:pt x="599" y="71"/>
                    </a:lnTo>
                    <a:lnTo>
                      <a:pt x="592" y="65"/>
                    </a:lnTo>
                    <a:lnTo>
                      <a:pt x="590" y="58"/>
                    </a:lnTo>
                    <a:lnTo>
                      <a:pt x="582" y="54"/>
                    </a:lnTo>
                    <a:lnTo>
                      <a:pt x="575" y="48"/>
                    </a:lnTo>
                    <a:lnTo>
                      <a:pt x="569" y="48"/>
                    </a:lnTo>
                    <a:lnTo>
                      <a:pt x="567" y="47"/>
                    </a:lnTo>
                    <a:lnTo>
                      <a:pt x="560" y="43"/>
                    </a:lnTo>
                    <a:lnTo>
                      <a:pt x="554" y="43"/>
                    </a:lnTo>
                    <a:lnTo>
                      <a:pt x="543" y="33"/>
                    </a:lnTo>
                    <a:lnTo>
                      <a:pt x="513" y="37"/>
                    </a:lnTo>
                    <a:lnTo>
                      <a:pt x="498" y="35"/>
                    </a:lnTo>
                    <a:lnTo>
                      <a:pt x="492" y="41"/>
                    </a:lnTo>
                    <a:lnTo>
                      <a:pt x="487" y="43"/>
                    </a:lnTo>
                    <a:lnTo>
                      <a:pt x="456" y="28"/>
                    </a:lnTo>
                    <a:lnTo>
                      <a:pt x="447" y="18"/>
                    </a:lnTo>
                    <a:lnTo>
                      <a:pt x="361" y="18"/>
                    </a:lnTo>
                    <a:lnTo>
                      <a:pt x="231" y="13"/>
                    </a:lnTo>
                    <a:lnTo>
                      <a:pt x="96" y="5"/>
                    </a:lnTo>
                    <a:lnTo>
                      <a:pt x="15" y="0"/>
                    </a:lnTo>
                    <a:lnTo>
                      <a:pt x="0" y="216"/>
                    </a:lnTo>
                    <a:lnTo>
                      <a:pt x="73" y="221"/>
                    </a:lnTo>
                    <a:lnTo>
                      <a:pt x="152" y="225"/>
                    </a:lnTo>
                    <a:lnTo>
                      <a:pt x="159" y="229"/>
                    </a:lnTo>
                    <a:lnTo>
                      <a:pt x="154" y="334"/>
                    </a:lnTo>
                    <a:lnTo>
                      <a:pt x="259" y="340"/>
                    </a:lnTo>
                    <a:lnTo>
                      <a:pt x="460" y="3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607115" y="1859159"/>
                <a:ext cx="568728" cy="339224"/>
              </a:xfrm>
              <a:custGeom>
                <a:avLst/>
                <a:gdLst>
                  <a:gd name="T0" fmla="*/ 81 w 592"/>
                  <a:gd name="T1" fmla="*/ 321 h 389"/>
                  <a:gd name="T2" fmla="*/ 216 w 592"/>
                  <a:gd name="T3" fmla="*/ 329 h 389"/>
                  <a:gd name="T4" fmla="*/ 346 w 592"/>
                  <a:gd name="T5" fmla="*/ 334 h 389"/>
                  <a:gd name="T6" fmla="*/ 432 w 592"/>
                  <a:gd name="T7" fmla="*/ 334 h 389"/>
                  <a:gd name="T8" fmla="*/ 441 w 592"/>
                  <a:gd name="T9" fmla="*/ 344 h 389"/>
                  <a:gd name="T10" fmla="*/ 472 w 592"/>
                  <a:gd name="T11" fmla="*/ 359 h 389"/>
                  <a:gd name="T12" fmla="*/ 477 w 592"/>
                  <a:gd name="T13" fmla="*/ 357 h 389"/>
                  <a:gd name="T14" fmla="*/ 483 w 592"/>
                  <a:gd name="T15" fmla="*/ 351 h 389"/>
                  <a:gd name="T16" fmla="*/ 498 w 592"/>
                  <a:gd name="T17" fmla="*/ 353 h 389"/>
                  <a:gd name="T18" fmla="*/ 528 w 592"/>
                  <a:gd name="T19" fmla="*/ 349 h 389"/>
                  <a:gd name="T20" fmla="*/ 539 w 592"/>
                  <a:gd name="T21" fmla="*/ 359 h 389"/>
                  <a:gd name="T22" fmla="*/ 545 w 592"/>
                  <a:gd name="T23" fmla="*/ 359 h 389"/>
                  <a:gd name="T24" fmla="*/ 552 w 592"/>
                  <a:gd name="T25" fmla="*/ 363 h 389"/>
                  <a:gd name="T26" fmla="*/ 554 w 592"/>
                  <a:gd name="T27" fmla="*/ 364 h 389"/>
                  <a:gd name="T28" fmla="*/ 560 w 592"/>
                  <a:gd name="T29" fmla="*/ 364 h 389"/>
                  <a:gd name="T30" fmla="*/ 567 w 592"/>
                  <a:gd name="T31" fmla="*/ 370 h 389"/>
                  <a:gd name="T32" fmla="*/ 575 w 592"/>
                  <a:gd name="T33" fmla="*/ 374 h 389"/>
                  <a:gd name="T34" fmla="*/ 577 w 592"/>
                  <a:gd name="T35" fmla="*/ 381 h 389"/>
                  <a:gd name="T36" fmla="*/ 584 w 592"/>
                  <a:gd name="T37" fmla="*/ 387 h 389"/>
                  <a:gd name="T38" fmla="*/ 590 w 592"/>
                  <a:gd name="T39" fmla="*/ 389 h 389"/>
                  <a:gd name="T40" fmla="*/ 588 w 592"/>
                  <a:gd name="T41" fmla="*/ 374 h 389"/>
                  <a:gd name="T42" fmla="*/ 581 w 592"/>
                  <a:gd name="T43" fmla="*/ 368 h 389"/>
                  <a:gd name="T44" fmla="*/ 579 w 592"/>
                  <a:gd name="T45" fmla="*/ 361 h 389"/>
                  <a:gd name="T46" fmla="*/ 582 w 592"/>
                  <a:gd name="T47" fmla="*/ 355 h 389"/>
                  <a:gd name="T48" fmla="*/ 584 w 592"/>
                  <a:gd name="T49" fmla="*/ 353 h 389"/>
                  <a:gd name="T50" fmla="*/ 588 w 592"/>
                  <a:gd name="T51" fmla="*/ 340 h 389"/>
                  <a:gd name="T52" fmla="*/ 588 w 592"/>
                  <a:gd name="T53" fmla="*/ 332 h 389"/>
                  <a:gd name="T54" fmla="*/ 592 w 592"/>
                  <a:gd name="T55" fmla="*/ 325 h 389"/>
                  <a:gd name="T56" fmla="*/ 592 w 592"/>
                  <a:gd name="T57" fmla="*/ 319 h 389"/>
                  <a:gd name="T58" fmla="*/ 584 w 592"/>
                  <a:gd name="T59" fmla="*/ 312 h 389"/>
                  <a:gd name="T60" fmla="*/ 582 w 592"/>
                  <a:gd name="T61" fmla="*/ 306 h 389"/>
                  <a:gd name="T62" fmla="*/ 586 w 592"/>
                  <a:gd name="T63" fmla="*/ 304 h 389"/>
                  <a:gd name="T64" fmla="*/ 586 w 592"/>
                  <a:gd name="T65" fmla="*/ 297 h 389"/>
                  <a:gd name="T66" fmla="*/ 582 w 592"/>
                  <a:gd name="T67" fmla="*/ 289 h 389"/>
                  <a:gd name="T68" fmla="*/ 581 w 592"/>
                  <a:gd name="T69" fmla="*/ 282 h 389"/>
                  <a:gd name="T70" fmla="*/ 592 w 592"/>
                  <a:gd name="T71" fmla="*/ 282 h 389"/>
                  <a:gd name="T72" fmla="*/ 592 w 592"/>
                  <a:gd name="T73" fmla="*/ 88 h 389"/>
                  <a:gd name="T74" fmla="*/ 586 w 592"/>
                  <a:gd name="T75" fmla="*/ 82 h 389"/>
                  <a:gd name="T76" fmla="*/ 581 w 592"/>
                  <a:gd name="T77" fmla="*/ 79 h 389"/>
                  <a:gd name="T78" fmla="*/ 573 w 592"/>
                  <a:gd name="T79" fmla="*/ 77 h 389"/>
                  <a:gd name="T80" fmla="*/ 566 w 592"/>
                  <a:gd name="T81" fmla="*/ 64 h 389"/>
                  <a:gd name="T82" fmla="*/ 560 w 592"/>
                  <a:gd name="T83" fmla="*/ 56 h 389"/>
                  <a:gd name="T84" fmla="*/ 562 w 592"/>
                  <a:gd name="T85" fmla="*/ 52 h 389"/>
                  <a:gd name="T86" fmla="*/ 569 w 592"/>
                  <a:gd name="T87" fmla="*/ 45 h 389"/>
                  <a:gd name="T88" fmla="*/ 575 w 592"/>
                  <a:gd name="T89" fmla="*/ 41 h 389"/>
                  <a:gd name="T90" fmla="*/ 579 w 592"/>
                  <a:gd name="T91" fmla="*/ 34 h 389"/>
                  <a:gd name="T92" fmla="*/ 582 w 592"/>
                  <a:gd name="T93" fmla="*/ 20 h 389"/>
                  <a:gd name="T94" fmla="*/ 443 w 592"/>
                  <a:gd name="T95" fmla="*/ 19 h 389"/>
                  <a:gd name="T96" fmla="*/ 306 w 592"/>
                  <a:gd name="T97" fmla="*/ 17 h 389"/>
                  <a:gd name="T98" fmla="*/ 158 w 592"/>
                  <a:gd name="T99" fmla="*/ 9 h 389"/>
                  <a:gd name="T100" fmla="*/ 24 w 592"/>
                  <a:gd name="T101" fmla="*/ 0 h 389"/>
                  <a:gd name="T102" fmla="*/ 18 w 592"/>
                  <a:gd name="T103" fmla="*/ 94 h 389"/>
                  <a:gd name="T104" fmla="*/ 15 w 592"/>
                  <a:gd name="T105" fmla="*/ 101 h 389"/>
                  <a:gd name="T106" fmla="*/ 0 w 592"/>
                  <a:gd name="T107" fmla="*/ 316 h 389"/>
                  <a:gd name="T108" fmla="*/ 81 w 592"/>
                  <a:gd name="T109" fmla="*/ 321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2" h="389">
                    <a:moveTo>
                      <a:pt x="81" y="321"/>
                    </a:moveTo>
                    <a:lnTo>
                      <a:pt x="216" y="329"/>
                    </a:lnTo>
                    <a:lnTo>
                      <a:pt x="346" y="334"/>
                    </a:lnTo>
                    <a:lnTo>
                      <a:pt x="432" y="334"/>
                    </a:lnTo>
                    <a:lnTo>
                      <a:pt x="441" y="344"/>
                    </a:lnTo>
                    <a:lnTo>
                      <a:pt x="472" y="359"/>
                    </a:lnTo>
                    <a:lnTo>
                      <a:pt x="477" y="357"/>
                    </a:lnTo>
                    <a:lnTo>
                      <a:pt x="483" y="351"/>
                    </a:lnTo>
                    <a:lnTo>
                      <a:pt x="498" y="353"/>
                    </a:lnTo>
                    <a:lnTo>
                      <a:pt x="528" y="349"/>
                    </a:lnTo>
                    <a:lnTo>
                      <a:pt x="539" y="359"/>
                    </a:lnTo>
                    <a:lnTo>
                      <a:pt x="545" y="359"/>
                    </a:lnTo>
                    <a:lnTo>
                      <a:pt x="552" y="363"/>
                    </a:lnTo>
                    <a:lnTo>
                      <a:pt x="554" y="364"/>
                    </a:lnTo>
                    <a:lnTo>
                      <a:pt x="560" y="364"/>
                    </a:lnTo>
                    <a:lnTo>
                      <a:pt x="567" y="370"/>
                    </a:lnTo>
                    <a:lnTo>
                      <a:pt x="575" y="374"/>
                    </a:lnTo>
                    <a:lnTo>
                      <a:pt x="577" y="381"/>
                    </a:lnTo>
                    <a:lnTo>
                      <a:pt x="584" y="387"/>
                    </a:lnTo>
                    <a:lnTo>
                      <a:pt x="590" y="389"/>
                    </a:lnTo>
                    <a:lnTo>
                      <a:pt x="588" y="374"/>
                    </a:lnTo>
                    <a:lnTo>
                      <a:pt x="581" y="368"/>
                    </a:lnTo>
                    <a:lnTo>
                      <a:pt x="579" y="361"/>
                    </a:lnTo>
                    <a:lnTo>
                      <a:pt x="582" y="355"/>
                    </a:lnTo>
                    <a:lnTo>
                      <a:pt x="584" y="353"/>
                    </a:lnTo>
                    <a:lnTo>
                      <a:pt x="588" y="340"/>
                    </a:lnTo>
                    <a:lnTo>
                      <a:pt x="588" y="332"/>
                    </a:lnTo>
                    <a:lnTo>
                      <a:pt x="592" y="325"/>
                    </a:lnTo>
                    <a:lnTo>
                      <a:pt x="592" y="319"/>
                    </a:lnTo>
                    <a:lnTo>
                      <a:pt x="584" y="312"/>
                    </a:lnTo>
                    <a:lnTo>
                      <a:pt x="582" y="306"/>
                    </a:lnTo>
                    <a:lnTo>
                      <a:pt x="586" y="304"/>
                    </a:lnTo>
                    <a:lnTo>
                      <a:pt x="586" y="297"/>
                    </a:lnTo>
                    <a:lnTo>
                      <a:pt x="582" y="289"/>
                    </a:lnTo>
                    <a:lnTo>
                      <a:pt x="581" y="282"/>
                    </a:lnTo>
                    <a:lnTo>
                      <a:pt x="592" y="282"/>
                    </a:lnTo>
                    <a:lnTo>
                      <a:pt x="592" y="88"/>
                    </a:lnTo>
                    <a:lnTo>
                      <a:pt x="586" y="82"/>
                    </a:lnTo>
                    <a:lnTo>
                      <a:pt x="581" y="79"/>
                    </a:lnTo>
                    <a:lnTo>
                      <a:pt x="573" y="77"/>
                    </a:lnTo>
                    <a:lnTo>
                      <a:pt x="566" y="64"/>
                    </a:lnTo>
                    <a:lnTo>
                      <a:pt x="560" y="56"/>
                    </a:lnTo>
                    <a:lnTo>
                      <a:pt x="562" y="52"/>
                    </a:lnTo>
                    <a:lnTo>
                      <a:pt x="569" y="45"/>
                    </a:lnTo>
                    <a:lnTo>
                      <a:pt x="575" y="41"/>
                    </a:lnTo>
                    <a:lnTo>
                      <a:pt x="579" y="34"/>
                    </a:lnTo>
                    <a:lnTo>
                      <a:pt x="582" y="20"/>
                    </a:lnTo>
                    <a:lnTo>
                      <a:pt x="443" y="19"/>
                    </a:lnTo>
                    <a:lnTo>
                      <a:pt x="306" y="17"/>
                    </a:lnTo>
                    <a:lnTo>
                      <a:pt x="158" y="9"/>
                    </a:lnTo>
                    <a:lnTo>
                      <a:pt x="24" y="0"/>
                    </a:lnTo>
                    <a:lnTo>
                      <a:pt x="18" y="94"/>
                    </a:lnTo>
                    <a:lnTo>
                      <a:pt x="15" y="101"/>
                    </a:lnTo>
                    <a:lnTo>
                      <a:pt x="0" y="316"/>
                    </a:lnTo>
                    <a:lnTo>
                      <a:pt x="81" y="3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630171" y="1575746"/>
                <a:ext cx="536065" cy="300854"/>
              </a:xfrm>
              <a:custGeom>
                <a:avLst/>
                <a:gdLst>
                  <a:gd name="T0" fmla="*/ 0 w 558"/>
                  <a:gd name="T1" fmla="*/ 325 h 345"/>
                  <a:gd name="T2" fmla="*/ 134 w 558"/>
                  <a:gd name="T3" fmla="*/ 334 h 345"/>
                  <a:gd name="T4" fmla="*/ 282 w 558"/>
                  <a:gd name="T5" fmla="*/ 342 h 345"/>
                  <a:gd name="T6" fmla="*/ 419 w 558"/>
                  <a:gd name="T7" fmla="*/ 344 h 345"/>
                  <a:gd name="T8" fmla="*/ 558 w 558"/>
                  <a:gd name="T9" fmla="*/ 345 h 345"/>
                  <a:gd name="T10" fmla="*/ 558 w 558"/>
                  <a:gd name="T11" fmla="*/ 338 h 345"/>
                  <a:gd name="T12" fmla="*/ 558 w 558"/>
                  <a:gd name="T13" fmla="*/ 330 h 345"/>
                  <a:gd name="T14" fmla="*/ 557 w 558"/>
                  <a:gd name="T15" fmla="*/ 317 h 345"/>
                  <a:gd name="T16" fmla="*/ 557 w 558"/>
                  <a:gd name="T17" fmla="*/ 310 h 345"/>
                  <a:gd name="T18" fmla="*/ 555 w 558"/>
                  <a:gd name="T19" fmla="*/ 302 h 345"/>
                  <a:gd name="T20" fmla="*/ 547 w 558"/>
                  <a:gd name="T21" fmla="*/ 291 h 345"/>
                  <a:gd name="T22" fmla="*/ 545 w 558"/>
                  <a:gd name="T23" fmla="*/ 285 h 345"/>
                  <a:gd name="T24" fmla="*/ 545 w 558"/>
                  <a:gd name="T25" fmla="*/ 278 h 345"/>
                  <a:gd name="T26" fmla="*/ 542 w 558"/>
                  <a:gd name="T27" fmla="*/ 272 h 345"/>
                  <a:gd name="T28" fmla="*/ 542 w 558"/>
                  <a:gd name="T29" fmla="*/ 246 h 345"/>
                  <a:gd name="T30" fmla="*/ 543 w 558"/>
                  <a:gd name="T31" fmla="*/ 238 h 345"/>
                  <a:gd name="T32" fmla="*/ 540 w 558"/>
                  <a:gd name="T33" fmla="*/ 231 h 345"/>
                  <a:gd name="T34" fmla="*/ 540 w 558"/>
                  <a:gd name="T35" fmla="*/ 221 h 345"/>
                  <a:gd name="T36" fmla="*/ 538 w 558"/>
                  <a:gd name="T37" fmla="*/ 206 h 345"/>
                  <a:gd name="T38" fmla="*/ 538 w 558"/>
                  <a:gd name="T39" fmla="*/ 193 h 345"/>
                  <a:gd name="T40" fmla="*/ 536 w 558"/>
                  <a:gd name="T41" fmla="*/ 186 h 345"/>
                  <a:gd name="T42" fmla="*/ 536 w 558"/>
                  <a:gd name="T43" fmla="*/ 180 h 345"/>
                  <a:gd name="T44" fmla="*/ 536 w 558"/>
                  <a:gd name="T45" fmla="*/ 172 h 345"/>
                  <a:gd name="T46" fmla="*/ 534 w 558"/>
                  <a:gd name="T47" fmla="*/ 157 h 345"/>
                  <a:gd name="T48" fmla="*/ 525 w 558"/>
                  <a:gd name="T49" fmla="*/ 137 h 345"/>
                  <a:gd name="T50" fmla="*/ 525 w 558"/>
                  <a:gd name="T51" fmla="*/ 133 h 345"/>
                  <a:gd name="T52" fmla="*/ 517 w 558"/>
                  <a:gd name="T53" fmla="*/ 110 h 345"/>
                  <a:gd name="T54" fmla="*/ 517 w 558"/>
                  <a:gd name="T55" fmla="*/ 103 h 345"/>
                  <a:gd name="T56" fmla="*/ 517 w 558"/>
                  <a:gd name="T57" fmla="*/ 90 h 345"/>
                  <a:gd name="T58" fmla="*/ 515 w 558"/>
                  <a:gd name="T59" fmla="*/ 86 h 345"/>
                  <a:gd name="T60" fmla="*/ 517 w 558"/>
                  <a:gd name="T61" fmla="*/ 80 h 345"/>
                  <a:gd name="T62" fmla="*/ 515 w 558"/>
                  <a:gd name="T63" fmla="*/ 67 h 345"/>
                  <a:gd name="T64" fmla="*/ 519 w 558"/>
                  <a:gd name="T65" fmla="*/ 54 h 345"/>
                  <a:gd name="T66" fmla="*/ 517 w 558"/>
                  <a:gd name="T67" fmla="*/ 46 h 345"/>
                  <a:gd name="T68" fmla="*/ 511 w 558"/>
                  <a:gd name="T69" fmla="*/ 28 h 345"/>
                  <a:gd name="T70" fmla="*/ 510 w 558"/>
                  <a:gd name="T71" fmla="*/ 22 h 345"/>
                  <a:gd name="T72" fmla="*/ 510 w 558"/>
                  <a:gd name="T73" fmla="*/ 22 h 345"/>
                  <a:gd name="T74" fmla="*/ 510 w 558"/>
                  <a:gd name="T75" fmla="*/ 18 h 345"/>
                  <a:gd name="T76" fmla="*/ 448 w 558"/>
                  <a:gd name="T77" fmla="*/ 18 h 345"/>
                  <a:gd name="T78" fmla="*/ 303 w 558"/>
                  <a:gd name="T79" fmla="*/ 15 h 345"/>
                  <a:gd name="T80" fmla="*/ 135 w 558"/>
                  <a:gd name="T81" fmla="*/ 7 h 345"/>
                  <a:gd name="T82" fmla="*/ 23 w 558"/>
                  <a:gd name="T83" fmla="*/ 0 h 345"/>
                  <a:gd name="T84" fmla="*/ 23 w 558"/>
                  <a:gd name="T85" fmla="*/ 3 h 345"/>
                  <a:gd name="T86" fmla="*/ 0 w 558"/>
                  <a:gd name="T87" fmla="*/ 32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8" h="345">
                    <a:moveTo>
                      <a:pt x="0" y="325"/>
                    </a:moveTo>
                    <a:lnTo>
                      <a:pt x="134" y="334"/>
                    </a:lnTo>
                    <a:lnTo>
                      <a:pt x="282" y="342"/>
                    </a:lnTo>
                    <a:lnTo>
                      <a:pt x="419" y="344"/>
                    </a:lnTo>
                    <a:lnTo>
                      <a:pt x="558" y="345"/>
                    </a:lnTo>
                    <a:lnTo>
                      <a:pt x="558" y="338"/>
                    </a:lnTo>
                    <a:lnTo>
                      <a:pt x="558" y="330"/>
                    </a:lnTo>
                    <a:lnTo>
                      <a:pt x="557" y="317"/>
                    </a:lnTo>
                    <a:lnTo>
                      <a:pt x="557" y="310"/>
                    </a:lnTo>
                    <a:lnTo>
                      <a:pt x="555" y="302"/>
                    </a:lnTo>
                    <a:lnTo>
                      <a:pt x="547" y="291"/>
                    </a:lnTo>
                    <a:lnTo>
                      <a:pt x="545" y="285"/>
                    </a:lnTo>
                    <a:lnTo>
                      <a:pt x="545" y="278"/>
                    </a:lnTo>
                    <a:lnTo>
                      <a:pt x="542" y="272"/>
                    </a:lnTo>
                    <a:lnTo>
                      <a:pt x="542" y="246"/>
                    </a:lnTo>
                    <a:lnTo>
                      <a:pt x="543" y="238"/>
                    </a:lnTo>
                    <a:lnTo>
                      <a:pt x="540" y="231"/>
                    </a:lnTo>
                    <a:lnTo>
                      <a:pt x="540" y="221"/>
                    </a:lnTo>
                    <a:lnTo>
                      <a:pt x="538" y="206"/>
                    </a:lnTo>
                    <a:lnTo>
                      <a:pt x="538" y="193"/>
                    </a:lnTo>
                    <a:lnTo>
                      <a:pt x="536" y="186"/>
                    </a:lnTo>
                    <a:lnTo>
                      <a:pt x="536" y="180"/>
                    </a:lnTo>
                    <a:lnTo>
                      <a:pt x="536" y="172"/>
                    </a:lnTo>
                    <a:lnTo>
                      <a:pt x="534" y="157"/>
                    </a:lnTo>
                    <a:lnTo>
                      <a:pt x="525" y="137"/>
                    </a:lnTo>
                    <a:lnTo>
                      <a:pt x="525" y="133"/>
                    </a:lnTo>
                    <a:lnTo>
                      <a:pt x="517" y="110"/>
                    </a:lnTo>
                    <a:lnTo>
                      <a:pt x="517" y="103"/>
                    </a:lnTo>
                    <a:lnTo>
                      <a:pt x="517" y="90"/>
                    </a:lnTo>
                    <a:lnTo>
                      <a:pt x="515" y="86"/>
                    </a:lnTo>
                    <a:lnTo>
                      <a:pt x="517" y="80"/>
                    </a:lnTo>
                    <a:lnTo>
                      <a:pt x="515" y="67"/>
                    </a:lnTo>
                    <a:lnTo>
                      <a:pt x="519" y="54"/>
                    </a:lnTo>
                    <a:lnTo>
                      <a:pt x="517" y="46"/>
                    </a:lnTo>
                    <a:lnTo>
                      <a:pt x="511" y="28"/>
                    </a:lnTo>
                    <a:lnTo>
                      <a:pt x="510" y="22"/>
                    </a:lnTo>
                    <a:lnTo>
                      <a:pt x="510" y="22"/>
                    </a:lnTo>
                    <a:lnTo>
                      <a:pt x="510" y="18"/>
                    </a:lnTo>
                    <a:lnTo>
                      <a:pt x="448" y="18"/>
                    </a:lnTo>
                    <a:lnTo>
                      <a:pt x="303" y="15"/>
                    </a:lnTo>
                    <a:lnTo>
                      <a:pt x="135" y="7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0" y="32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642660" y="2705039"/>
                <a:ext cx="708028" cy="327887"/>
              </a:xfrm>
              <a:custGeom>
                <a:avLst/>
                <a:gdLst>
                  <a:gd name="T0" fmla="*/ 716 w 737"/>
                  <a:gd name="T1" fmla="*/ 67 h 376"/>
                  <a:gd name="T2" fmla="*/ 609 w 737"/>
                  <a:gd name="T3" fmla="*/ 15 h 376"/>
                  <a:gd name="T4" fmla="*/ 222 w 737"/>
                  <a:gd name="T5" fmla="*/ 11 h 376"/>
                  <a:gd name="T6" fmla="*/ 2 w 737"/>
                  <a:gd name="T7" fmla="*/ 0 h 376"/>
                  <a:gd name="T8" fmla="*/ 117 w 737"/>
                  <a:gd name="T9" fmla="*/ 60 h 376"/>
                  <a:gd name="T10" fmla="*/ 241 w 737"/>
                  <a:gd name="T11" fmla="*/ 66 h 376"/>
                  <a:gd name="T12" fmla="*/ 256 w 737"/>
                  <a:gd name="T13" fmla="*/ 69 h 376"/>
                  <a:gd name="T14" fmla="*/ 250 w 737"/>
                  <a:gd name="T15" fmla="*/ 274 h 376"/>
                  <a:gd name="T16" fmla="*/ 263 w 737"/>
                  <a:gd name="T17" fmla="*/ 280 h 376"/>
                  <a:gd name="T18" fmla="*/ 282 w 737"/>
                  <a:gd name="T19" fmla="*/ 297 h 376"/>
                  <a:gd name="T20" fmla="*/ 295 w 737"/>
                  <a:gd name="T21" fmla="*/ 297 h 376"/>
                  <a:gd name="T22" fmla="*/ 307 w 737"/>
                  <a:gd name="T23" fmla="*/ 287 h 376"/>
                  <a:gd name="T24" fmla="*/ 314 w 737"/>
                  <a:gd name="T25" fmla="*/ 295 h 376"/>
                  <a:gd name="T26" fmla="*/ 320 w 737"/>
                  <a:gd name="T27" fmla="*/ 308 h 376"/>
                  <a:gd name="T28" fmla="*/ 329 w 737"/>
                  <a:gd name="T29" fmla="*/ 316 h 376"/>
                  <a:gd name="T30" fmla="*/ 339 w 737"/>
                  <a:gd name="T31" fmla="*/ 316 h 376"/>
                  <a:gd name="T32" fmla="*/ 359 w 737"/>
                  <a:gd name="T33" fmla="*/ 325 h 376"/>
                  <a:gd name="T34" fmla="*/ 372 w 737"/>
                  <a:gd name="T35" fmla="*/ 323 h 376"/>
                  <a:gd name="T36" fmla="*/ 382 w 737"/>
                  <a:gd name="T37" fmla="*/ 333 h 376"/>
                  <a:gd name="T38" fmla="*/ 395 w 737"/>
                  <a:gd name="T39" fmla="*/ 325 h 376"/>
                  <a:gd name="T40" fmla="*/ 418 w 737"/>
                  <a:gd name="T41" fmla="*/ 325 h 376"/>
                  <a:gd name="T42" fmla="*/ 421 w 737"/>
                  <a:gd name="T43" fmla="*/ 340 h 376"/>
                  <a:gd name="T44" fmla="*/ 429 w 737"/>
                  <a:gd name="T45" fmla="*/ 346 h 376"/>
                  <a:gd name="T46" fmla="*/ 436 w 737"/>
                  <a:gd name="T47" fmla="*/ 355 h 376"/>
                  <a:gd name="T48" fmla="*/ 453 w 737"/>
                  <a:gd name="T49" fmla="*/ 342 h 376"/>
                  <a:gd name="T50" fmla="*/ 463 w 737"/>
                  <a:gd name="T51" fmla="*/ 351 h 376"/>
                  <a:gd name="T52" fmla="*/ 472 w 737"/>
                  <a:gd name="T53" fmla="*/ 359 h 376"/>
                  <a:gd name="T54" fmla="*/ 491 w 737"/>
                  <a:gd name="T55" fmla="*/ 355 h 376"/>
                  <a:gd name="T56" fmla="*/ 495 w 737"/>
                  <a:gd name="T57" fmla="*/ 361 h 376"/>
                  <a:gd name="T58" fmla="*/ 498 w 737"/>
                  <a:gd name="T59" fmla="*/ 370 h 376"/>
                  <a:gd name="T60" fmla="*/ 506 w 737"/>
                  <a:gd name="T61" fmla="*/ 357 h 376"/>
                  <a:gd name="T62" fmla="*/ 515 w 737"/>
                  <a:gd name="T63" fmla="*/ 348 h 376"/>
                  <a:gd name="T64" fmla="*/ 523 w 737"/>
                  <a:gd name="T65" fmla="*/ 348 h 376"/>
                  <a:gd name="T66" fmla="*/ 536 w 737"/>
                  <a:gd name="T67" fmla="*/ 357 h 376"/>
                  <a:gd name="T68" fmla="*/ 549 w 737"/>
                  <a:gd name="T69" fmla="*/ 353 h 376"/>
                  <a:gd name="T70" fmla="*/ 560 w 737"/>
                  <a:gd name="T71" fmla="*/ 364 h 376"/>
                  <a:gd name="T72" fmla="*/ 574 w 737"/>
                  <a:gd name="T73" fmla="*/ 372 h 376"/>
                  <a:gd name="T74" fmla="*/ 585 w 737"/>
                  <a:gd name="T75" fmla="*/ 366 h 376"/>
                  <a:gd name="T76" fmla="*/ 600 w 737"/>
                  <a:gd name="T77" fmla="*/ 357 h 376"/>
                  <a:gd name="T78" fmla="*/ 613 w 737"/>
                  <a:gd name="T79" fmla="*/ 357 h 376"/>
                  <a:gd name="T80" fmla="*/ 626 w 737"/>
                  <a:gd name="T81" fmla="*/ 351 h 376"/>
                  <a:gd name="T82" fmla="*/ 647 w 737"/>
                  <a:gd name="T83" fmla="*/ 353 h 376"/>
                  <a:gd name="T84" fmla="*/ 658 w 737"/>
                  <a:gd name="T85" fmla="*/ 355 h 376"/>
                  <a:gd name="T86" fmla="*/ 668 w 737"/>
                  <a:gd name="T87" fmla="*/ 346 h 376"/>
                  <a:gd name="T88" fmla="*/ 690 w 737"/>
                  <a:gd name="T89" fmla="*/ 355 h 376"/>
                  <a:gd name="T90" fmla="*/ 711 w 737"/>
                  <a:gd name="T91" fmla="*/ 368 h 376"/>
                  <a:gd name="T92" fmla="*/ 737 w 737"/>
                  <a:gd name="T93" fmla="*/ 376 h 376"/>
                  <a:gd name="T94" fmla="*/ 732 w 737"/>
                  <a:gd name="T95" fmla="*/ 15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7" h="376">
                    <a:moveTo>
                      <a:pt x="732" y="158"/>
                    </a:moveTo>
                    <a:lnTo>
                      <a:pt x="716" y="67"/>
                    </a:lnTo>
                    <a:lnTo>
                      <a:pt x="715" y="13"/>
                    </a:lnTo>
                    <a:lnTo>
                      <a:pt x="609" y="15"/>
                    </a:lnTo>
                    <a:lnTo>
                      <a:pt x="416" y="15"/>
                    </a:lnTo>
                    <a:lnTo>
                      <a:pt x="222" y="11"/>
                    </a:lnTo>
                    <a:lnTo>
                      <a:pt x="87" y="5"/>
                    </a:lnTo>
                    <a:lnTo>
                      <a:pt x="2" y="0"/>
                    </a:lnTo>
                    <a:lnTo>
                      <a:pt x="0" y="54"/>
                    </a:lnTo>
                    <a:lnTo>
                      <a:pt x="117" y="60"/>
                    </a:lnTo>
                    <a:lnTo>
                      <a:pt x="205" y="66"/>
                    </a:lnTo>
                    <a:lnTo>
                      <a:pt x="241" y="66"/>
                    </a:lnTo>
                    <a:lnTo>
                      <a:pt x="248" y="66"/>
                    </a:lnTo>
                    <a:lnTo>
                      <a:pt x="256" y="69"/>
                    </a:lnTo>
                    <a:lnTo>
                      <a:pt x="250" y="263"/>
                    </a:lnTo>
                    <a:lnTo>
                      <a:pt x="250" y="274"/>
                    </a:lnTo>
                    <a:lnTo>
                      <a:pt x="256" y="274"/>
                    </a:lnTo>
                    <a:lnTo>
                      <a:pt x="263" y="280"/>
                    </a:lnTo>
                    <a:lnTo>
                      <a:pt x="275" y="293"/>
                    </a:lnTo>
                    <a:lnTo>
                      <a:pt x="282" y="297"/>
                    </a:lnTo>
                    <a:lnTo>
                      <a:pt x="288" y="293"/>
                    </a:lnTo>
                    <a:lnTo>
                      <a:pt x="295" y="297"/>
                    </a:lnTo>
                    <a:lnTo>
                      <a:pt x="303" y="295"/>
                    </a:lnTo>
                    <a:lnTo>
                      <a:pt x="307" y="287"/>
                    </a:lnTo>
                    <a:lnTo>
                      <a:pt x="309" y="291"/>
                    </a:lnTo>
                    <a:lnTo>
                      <a:pt x="314" y="295"/>
                    </a:lnTo>
                    <a:lnTo>
                      <a:pt x="320" y="302"/>
                    </a:lnTo>
                    <a:lnTo>
                      <a:pt x="320" y="308"/>
                    </a:lnTo>
                    <a:lnTo>
                      <a:pt x="322" y="316"/>
                    </a:lnTo>
                    <a:lnTo>
                      <a:pt x="329" y="316"/>
                    </a:lnTo>
                    <a:lnTo>
                      <a:pt x="331" y="317"/>
                    </a:lnTo>
                    <a:lnTo>
                      <a:pt x="339" y="316"/>
                    </a:lnTo>
                    <a:lnTo>
                      <a:pt x="346" y="319"/>
                    </a:lnTo>
                    <a:lnTo>
                      <a:pt x="359" y="325"/>
                    </a:lnTo>
                    <a:lnTo>
                      <a:pt x="367" y="323"/>
                    </a:lnTo>
                    <a:lnTo>
                      <a:pt x="372" y="323"/>
                    </a:lnTo>
                    <a:lnTo>
                      <a:pt x="376" y="327"/>
                    </a:lnTo>
                    <a:lnTo>
                      <a:pt x="382" y="333"/>
                    </a:lnTo>
                    <a:lnTo>
                      <a:pt x="389" y="331"/>
                    </a:lnTo>
                    <a:lnTo>
                      <a:pt x="395" y="325"/>
                    </a:lnTo>
                    <a:lnTo>
                      <a:pt x="410" y="327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21" y="340"/>
                    </a:lnTo>
                    <a:lnTo>
                      <a:pt x="427" y="340"/>
                    </a:lnTo>
                    <a:lnTo>
                      <a:pt x="429" y="346"/>
                    </a:lnTo>
                    <a:lnTo>
                      <a:pt x="429" y="355"/>
                    </a:lnTo>
                    <a:lnTo>
                      <a:pt x="436" y="355"/>
                    </a:lnTo>
                    <a:lnTo>
                      <a:pt x="442" y="353"/>
                    </a:lnTo>
                    <a:lnTo>
                      <a:pt x="453" y="342"/>
                    </a:lnTo>
                    <a:lnTo>
                      <a:pt x="461" y="346"/>
                    </a:lnTo>
                    <a:lnTo>
                      <a:pt x="463" y="351"/>
                    </a:lnTo>
                    <a:lnTo>
                      <a:pt x="470" y="351"/>
                    </a:lnTo>
                    <a:lnTo>
                      <a:pt x="472" y="359"/>
                    </a:lnTo>
                    <a:lnTo>
                      <a:pt x="480" y="359"/>
                    </a:lnTo>
                    <a:lnTo>
                      <a:pt x="491" y="355"/>
                    </a:lnTo>
                    <a:lnTo>
                      <a:pt x="497" y="355"/>
                    </a:lnTo>
                    <a:lnTo>
                      <a:pt x="495" y="361"/>
                    </a:lnTo>
                    <a:lnTo>
                      <a:pt x="497" y="368"/>
                    </a:lnTo>
                    <a:lnTo>
                      <a:pt x="498" y="370"/>
                    </a:lnTo>
                    <a:lnTo>
                      <a:pt x="504" y="370"/>
                    </a:lnTo>
                    <a:lnTo>
                      <a:pt x="506" y="357"/>
                    </a:lnTo>
                    <a:lnTo>
                      <a:pt x="513" y="351"/>
                    </a:lnTo>
                    <a:lnTo>
                      <a:pt x="515" y="348"/>
                    </a:lnTo>
                    <a:lnTo>
                      <a:pt x="517" y="346"/>
                    </a:lnTo>
                    <a:lnTo>
                      <a:pt x="523" y="348"/>
                    </a:lnTo>
                    <a:lnTo>
                      <a:pt x="529" y="355"/>
                    </a:lnTo>
                    <a:lnTo>
                      <a:pt x="536" y="357"/>
                    </a:lnTo>
                    <a:lnTo>
                      <a:pt x="542" y="351"/>
                    </a:lnTo>
                    <a:lnTo>
                      <a:pt x="549" y="353"/>
                    </a:lnTo>
                    <a:lnTo>
                      <a:pt x="553" y="361"/>
                    </a:lnTo>
                    <a:lnTo>
                      <a:pt x="560" y="364"/>
                    </a:lnTo>
                    <a:lnTo>
                      <a:pt x="568" y="366"/>
                    </a:lnTo>
                    <a:lnTo>
                      <a:pt x="574" y="372"/>
                    </a:lnTo>
                    <a:lnTo>
                      <a:pt x="577" y="366"/>
                    </a:lnTo>
                    <a:lnTo>
                      <a:pt x="585" y="366"/>
                    </a:lnTo>
                    <a:lnTo>
                      <a:pt x="592" y="357"/>
                    </a:lnTo>
                    <a:lnTo>
                      <a:pt x="600" y="357"/>
                    </a:lnTo>
                    <a:lnTo>
                      <a:pt x="607" y="351"/>
                    </a:lnTo>
                    <a:lnTo>
                      <a:pt x="613" y="357"/>
                    </a:lnTo>
                    <a:lnTo>
                      <a:pt x="621" y="357"/>
                    </a:lnTo>
                    <a:lnTo>
                      <a:pt x="626" y="351"/>
                    </a:lnTo>
                    <a:lnTo>
                      <a:pt x="639" y="346"/>
                    </a:lnTo>
                    <a:lnTo>
                      <a:pt x="647" y="353"/>
                    </a:lnTo>
                    <a:lnTo>
                      <a:pt x="653" y="355"/>
                    </a:lnTo>
                    <a:lnTo>
                      <a:pt x="658" y="355"/>
                    </a:lnTo>
                    <a:lnTo>
                      <a:pt x="664" y="351"/>
                    </a:lnTo>
                    <a:lnTo>
                      <a:pt x="668" y="346"/>
                    </a:lnTo>
                    <a:lnTo>
                      <a:pt x="673" y="346"/>
                    </a:lnTo>
                    <a:lnTo>
                      <a:pt x="690" y="355"/>
                    </a:lnTo>
                    <a:lnTo>
                      <a:pt x="703" y="366"/>
                    </a:lnTo>
                    <a:lnTo>
                      <a:pt x="711" y="368"/>
                    </a:lnTo>
                    <a:lnTo>
                      <a:pt x="716" y="372"/>
                    </a:lnTo>
                    <a:lnTo>
                      <a:pt x="737" y="376"/>
                    </a:lnTo>
                    <a:lnTo>
                      <a:pt x="735" y="188"/>
                    </a:lnTo>
                    <a:lnTo>
                      <a:pt x="732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726240" y="2425986"/>
                <a:ext cx="603313" cy="292134"/>
              </a:xfrm>
              <a:custGeom>
                <a:avLst/>
                <a:gdLst>
                  <a:gd name="T0" fmla="*/ 616 w 628"/>
                  <a:gd name="T1" fmla="*/ 98 h 335"/>
                  <a:gd name="T2" fmla="*/ 609 w 628"/>
                  <a:gd name="T3" fmla="*/ 96 h 335"/>
                  <a:gd name="T4" fmla="*/ 599 w 628"/>
                  <a:gd name="T5" fmla="*/ 83 h 335"/>
                  <a:gd name="T6" fmla="*/ 599 w 628"/>
                  <a:gd name="T7" fmla="*/ 75 h 335"/>
                  <a:gd name="T8" fmla="*/ 592 w 628"/>
                  <a:gd name="T9" fmla="*/ 72 h 335"/>
                  <a:gd name="T10" fmla="*/ 584 w 628"/>
                  <a:gd name="T11" fmla="*/ 62 h 335"/>
                  <a:gd name="T12" fmla="*/ 582 w 628"/>
                  <a:gd name="T13" fmla="*/ 55 h 335"/>
                  <a:gd name="T14" fmla="*/ 590 w 628"/>
                  <a:gd name="T15" fmla="*/ 43 h 335"/>
                  <a:gd name="T16" fmla="*/ 592 w 628"/>
                  <a:gd name="T17" fmla="*/ 38 h 335"/>
                  <a:gd name="T18" fmla="*/ 599 w 628"/>
                  <a:gd name="T19" fmla="*/ 38 h 335"/>
                  <a:gd name="T20" fmla="*/ 601 w 628"/>
                  <a:gd name="T21" fmla="*/ 36 h 335"/>
                  <a:gd name="T22" fmla="*/ 599 w 628"/>
                  <a:gd name="T23" fmla="*/ 28 h 335"/>
                  <a:gd name="T24" fmla="*/ 594 w 628"/>
                  <a:gd name="T25" fmla="*/ 21 h 335"/>
                  <a:gd name="T26" fmla="*/ 590 w 628"/>
                  <a:gd name="T27" fmla="*/ 19 h 335"/>
                  <a:gd name="T28" fmla="*/ 582 w 628"/>
                  <a:gd name="T29" fmla="*/ 25 h 335"/>
                  <a:gd name="T30" fmla="*/ 564 w 628"/>
                  <a:gd name="T31" fmla="*/ 10 h 335"/>
                  <a:gd name="T32" fmla="*/ 426 w 628"/>
                  <a:gd name="T33" fmla="*/ 11 h 335"/>
                  <a:gd name="T34" fmla="*/ 321 w 628"/>
                  <a:gd name="T35" fmla="*/ 10 h 335"/>
                  <a:gd name="T36" fmla="*/ 120 w 628"/>
                  <a:gd name="T37" fmla="*/ 6 h 335"/>
                  <a:gd name="T38" fmla="*/ 15 w 628"/>
                  <a:gd name="T39" fmla="*/ 0 h 335"/>
                  <a:gd name="T40" fmla="*/ 0 w 628"/>
                  <a:gd name="T41" fmla="*/ 325 h 335"/>
                  <a:gd name="T42" fmla="*/ 135 w 628"/>
                  <a:gd name="T43" fmla="*/ 331 h 335"/>
                  <a:gd name="T44" fmla="*/ 329 w 628"/>
                  <a:gd name="T45" fmla="*/ 335 h 335"/>
                  <a:gd name="T46" fmla="*/ 522 w 628"/>
                  <a:gd name="T47" fmla="*/ 335 h 335"/>
                  <a:gd name="T48" fmla="*/ 628 w 628"/>
                  <a:gd name="T49" fmla="*/ 333 h 335"/>
                  <a:gd name="T50" fmla="*/ 624 w 628"/>
                  <a:gd name="T51" fmla="*/ 104 h 335"/>
                  <a:gd name="T52" fmla="*/ 616 w 628"/>
                  <a:gd name="T53" fmla="*/ 9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8" h="335">
                    <a:moveTo>
                      <a:pt x="616" y="98"/>
                    </a:moveTo>
                    <a:lnTo>
                      <a:pt x="609" y="96"/>
                    </a:lnTo>
                    <a:lnTo>
                      <a:pt x="599" y="83"/>
                    </a:lnTo>
                    <a:lnTo>
                      <a:pt x="599" y="75"/>
                    </a:lnTo>
                    <a:lnTo>
                      <a:pt x="592" y="72"/>
                    </a:lnTo>
                    <a:lnTo>
                      <a:pt x="584" y="62"/>
                    </a:lnTo>
                    <a:lnTo>
                      <a:pt x="582" y="55"/>
                    </a:lnTo>
                    <a:lnTo>
                      <a:pt x="590" y="43"/>
                    </a:lnTo>
                    <a:lnTo>
                      <a:pt x="592" y="38"/>
                    </a:lnTo>
                    <a:lnTo>
                      <a:pt x="599" y="38"/>
                    </a:lnTo>
                    <a:lnTo>
                      <a:pt x="601" y="36"/>
                    </a:lnTo>
                    <a:lnTo>
                      <a:pt x="599" y="28"/>
                    </a:lnTo>
                    <a:lnTo>
                      <a:pt x="594" y="21"/>
                    </a:lnTo>
                    <a:lnTo>
                      <a:pt x="590" y="19"/>
                    </a:lnTo>
                    <a:lnTo>
                      <a:pt x="582" y="25"/>
                    </a:lnTo>
                    <a:lnTo>
                      <a:pt x="564" y="10"/>
                    </a:lnTo>
                    <a:lnTo>
                      <a:pt x="426" y="11"/>
                    </a:lnTo>
                    <a:lnTo>
                      <a:pt x="321" y="10"/>
                    </a:lnTo>
                    <a:lnTo>
                      <a:pt x="120" y="6"/>
                    </a:lnTo>
                    <a:lnTo>
                      <a:pt x="15" y="0"/>
                    </a:lnTo>
                    <a:lnTo>
                      <a:pt x="0" y="325"/>
                    </a:lnTo>
                    <a:lnTo>
                      <a:pt x="135" y="331"/>
                    </a:lnTo>
                    <a:lnTo>
                      <a:pt x="329" y="335"/>
                    </a:lnTo>
                    <a:lnTo>
                      <a:pt x="522" y="335"/>
                    </a:lnTo>
                    <a:lnTo>
                      <a:pt x="628" y="333"/>
                    </a:lnTo>
                    <a:lnTo>
                      <a:pt x="624" y="104"/>
                    </a:lnTo>
                    <a:lnTo>
                      <a:pt x="616" y="9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2293930" y="2752129"/>
                <a:ext cx="1147064" cy="1013311"/>
                <a:chOff x="2293930" y="2752129"/>
                <a:chExt cx="1147064" cy="1013311"/>
              </a:xfrm>
              <a:grpFill/>
            </p:grpSpPr>
            <p:sp>
              <p:nvSpPr>
                <p:cNvPr id="229" name="Freeform 34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0" name="Freeform 35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1" name="Freeform 36"/>
                <p:cNvSpPr>
                  <a:spLocks/>
                </p:cNvSpPr>
                <p:nvPr/>
              </p:nvSpPr>
              <p:spPr bwMode="auto">
                <a:xfrm>
                  <a:off x="2293930" y="2752129"/>
                  <a:ext cx="1147064" cy="1013311"/>
                </a:xfrm>
                <a:custGeom>
                  <a:avLst/>
                  <a:gdLst>
                    <a:gd name="T0" fmla="*/ 1181 w 1194"/>
                    <a:gd name="T1" fmla="*/ 645 h 1162"/>
                    <a:gd name="T2" fmla="*/ 1194 w 1194"/>
                    <a:gd name="T3" fmla="*/ 598 h 1162"/>
                    <a:gd name="T4" fmla="*/ 1173 w 1194"/>
                    <a:gd name="T5" fmla="*/ 555 h 1162"/>
                    <a:gd name="T6" fmla="*/ 1140 w 1194"/>
                    <a:gd name="T7" fmla="*/ 389 h 1162"/>
                    <a:gd name="T8" fmla="*/ 1079 w 1194"/>
                    <a:gd name="T9" fmla="*/ 318 h 1162"/>
                    <a:gd name="T10" fmla="*/ 1021 w 1194"/>
                    <a:gd name="T11" fmla="*/ 301 h 1162"/>
                    <a:gd name="T12" fmla="*/ 970 w 1194"/>
                    <a:gd name="T13" fmla="*/ 297 h 1162"/>
                    <a:gd name="T14" fmla="*/ 923 w 1194"/>
                    <a:gd name="T15" fmla="*/ 310 h 1162"/>
                    <a:gd name="T16" fmla="*/ 880 w 1194"/>
                    <a:gd name="T17" fmla="*/ 292 h 1162"/>
                    <a:gd name="T18" fmla="*/ 858 w 1194"/>
                    <a:gd name="T19" fmla="*/ 307 h 1162"/>
                    <a:gd name="T20" fmla="*/ 824 w 1194"/>
                    <a:gd name="T21" fmla="*/ 292 h 1162"/>
                    <a:gd name="T22" fmla="*/ 784 w 1194"/>
                    <a:gd name="T23" fmla="*/ 286 h 1162"/>
                    <a:gd name="T24" fmla="*/ 739 w 1194"/>
                    <a:gd name="T25" fmla="*/ 273 h 1162"/>
                    <a:gd name="T26" fmla="*/ 692 w 1194"/>
                    <a:gd name="T27" fmla="*/ 262 h 1162"/>
                    <a:gd name="T28" fmla="*/ 666 w 1194"/>
                    <a:gd name="T29" fmla="*/ 241 h 1162"/>
                    <a:gd name="T30" fmla="*/ 613 w 1194"/>
                    <a:gd name="T31" fmla="*/ 220 h 1162"/>
                    <a:gd name="T32" fmla="*/ 363 w 1194"/>
                    <a:gd name="T33" fmla="*/ 0 h 1162"/>
                    <a:gd name="T34" fmla="*/ 316 w 1194"/>
                    <a:gd name="T35" fmla="*/ 485 h 1162"/>
                    <a:gd name="T36" fmla="*/ 10 w 1194"/>
                    <a:gd name="T37" fmla="*/ 480 h 1162"/>
                    <a:gd name="T38" fmla="*/ 31 w 1194"/>
                    <a:gd name="T39" fmla="*/ 506 h 1162"/>
                    <a:gd name="T40" fmla="*/ 93 w 1194"/>
                    <a:gd name="T41" fmla="*/ 577 h 1162"/>
                    <a:gd name="T42" fmla="*/ 147 w 1194"/>
                    <a:gd name="T43" fmla="*/ 624 h 1162"/>
                    <a:gd name="T44" fmla="*/ 162 w 1194"/>
                    <a:gd name="T45" fmla="*/ 683 h 1162"/>
                    <a:gd name="T46" fmla="*/ 220 w 1194"/>
                    <a:gd name="T47" fmla="*/ 767 h 1162"/>
                    <a:gd name="T48" fmla="*/ 282 w 1194"/>
                    <a:gd name="T49" fmla="*/ 803 h 1162"/>
                    <a:gd name="T50" fmla="*/ 322 w 1194"/>
                    <a:gd name="T51" fmla="*/ 788 h 1162"/>
                    <a:gd name="T52" fmla="*/ 356 w 1194"/>
                    <a:gd name="T53" fmla="*/ 730 h 1162"/>
                    <a:gd name="T54" fmla="*/ 407 w 1194"/>
                    <a:gd name="T55" fmla="*/ 728 h 1162"/>
                    <a:gd name="T56" fmla="*/ 467 w 1194"/>
                    <a:gd name="T57" fmla="*/ 735 h 1162"/>
                    <a:gd name="T58" fmla="*/ 499 w 1194"/>
                    <a:gd name="T59" fmla="*/ 769 h 1162"/>
                    <a:gd name="T60" fmla="*/ 548 w 1194"/>
                    <a:gd name="T61" fmla="*/ 850 h 1162"/>
                    <a:gd name="T62" fmla="*/ 568 w 1194"/>
                    <a:gd name="T63" fmla="*/ 903 h 1162"/>
                    <a:gd name="T64" fmla="*/ 604 w 1194"/>
                    <a:gd name="T65" fmla="*/ 946 h 1162"/>
                    <a:gd name="T66" fmla="*/ 638 w 1194"/>
                    <a:gd name="T67" fmla="*/ 997 h 1162"/>
                    <a:gd name="T68" fmla="*/ 653 w 1194"/>
                    <a:gd name="T69" fmla="*/ 1049 h 1162"/>
                    <a:gd name="T70" fmla="*/ 690 w 1194"/>
                    <a:gd name="T71" fmla="*/ 1102 h 1162"/>
                    <a:gd name="T72" fmla="*/ 730 w 1194"/>
                    <a:gd name="T73" fmla="*/ 1121 h 1162"/>
                    <a:gd name="T74" fmla="*/ 813 w 1194"/>
                    <a:gd name="T75" fmla="*/ 1143 h 1162"/>
                    <a:gd name="T76" fmla="*/ 861 w 1194"/>
                    <a:gd name="T77" fmla="*/ 1149 h 1162"/>
                    <a:gd name="T78" fmla="*/ 846 w 1194"/>
                    <a:gd name="T79" fmla="*/ 1132 h 1162"/>
                    <a:gd name="T80" fmla="*/ 829 w 1194"/>
                    <a:gd name="T81" fmla="*/ 1053 h 1162"/>
                    <a:gd name="T82" fmla="*/ 835 w 1194"/>
                    <a:gd name="T83" fmla="*/ 1010 h 1162"/>
                    <a:gd name="T84" fmla="*/ 814 w 1194"/>
                    <a:gd name="T85" fmla="*/ 1002 h 1162"/>
                    <a:gd name="T86" fmla="*/ 846 w 1194"/>
                    <a:gd name="T87" fmla="*/ 963 h 1162"/>
                    <a:gd name="T88" fmla="*/ 850 w 1194"/>
                    <a:gd name="T89" fmla="*/ 946 h 1162"/>
                    <a:gd name="T90" fmla="*/ 858 w 1194"/>
                    <a:gd name="T91" fmla="*/ 925 h 1162"/>
                    <a:gd name="T92" fmla="*/ 884 w 1194"/>
                    <a:gd name="T93" fmla="*/ 905 h 1162"/>
                    <a:gd name="T94" fmla="*/ 895 w 1194"/>
                    <a:gd name="T95" fmla="*/ 884 h 1162"/>
                    <a:gd name="T96" fmla="*/ 918 w 1194"/>
                    <a:gd name="T97" fmla="*/ 882 h 1162"/>
                    <a:gd name="T98" fmla="*/ 935 w 1194"/>
                    <a:gd name="T99" fmla="*/ 867 h 1162"/>
                    <a:gd name="T100" fmla="*/ 957 w 1194"/>
                    <a:gd name="T101" fmla="*/ 865 h 1162"/>
                    <a:gd name="T102" fmla="*/ 985 w 1194"/>
                    <a:gd name="T103" fmla="*/ 863 h 1162"/>
                    <a:gd name="T104" fmla="*/ 1017 w 1194"/>
                    <a:gd name="T105" fmla="*/ 843 h 1162"/>
                    <a:gd name="T106" fmla="*/ 1072 w 1194"/>
                    <a:gd name="T107" fmla="*/ 790 h 1162"/>
                    <a:gd name="T108" fmla="*/ 1063 w 1194"/>
                    <a:gd name="T109" fmla="*/ 747 h 1162"/>
                    <a:gd name="T110" fmla="*/ 1098 w 1194"/>
                    <a:gd name="T111" fmla="*/ 762 h 1162"/>
                    <a:gd name="T112" fmla="*/ 1093 w 1194"/>
                    <a:gd name="T113" fmla="*/ 777 h 1162"/>
                    <a:gd name="T114" fmla="*/ 1168 w 1194"/>
                    <a:gd name="T115" fmla="*/ 718 h 1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4" h="1162">
                      <a:moveTo>
                        <a:pt x="1181" y="705"/>
                      </a:moveTo>
                      <a:lnTo>
                        <a:pt x="1183" y="698"/>
                      </a:lnTo>
                      <a:lnTo>
                        <a:pt x="1179" y="681"/>
                      </a:lnTo>
                      <a:lnTo>
                        <a:pt x="1175" y="673"/>
                      </a:lnTo>
                      <a:lnTo>
                        <a:pt x="1181" y="666"/>
                      </a:lnTo>
                      <a:lnTo>
                        <a:pt x="1179" y="653"/>
                      </a:lnTo>
                      <a:lnTo>
                        <a:pt x="1181" y="645"/>
                      </a:lnTo>
                      <a:lnTo>
                        <a:pt x="1187" y="638"/>
                      </a:lnTo>
                      <a:lnTo>
                        <a:pt x="1189" y="630"/>
                      </a:lnTo>
                      <a:lnTo>
                        <a:pt x="1192" y="624"/>
                      </a:lnTo>
                      <a:lnTo>
                        <a:pt x="1190" y="617"/>
                      </a:lnTo>
                      <a:lnTo>
                        <a:pt x="1194" y="609"/>
                      </a:lnTo>
                      <a:lnTo>
                        <a:pt x="1190" y="604"/>
                      </a:lnTo>
                      <a:lnTo>
                        <a:pt x="1194" y="598"/>
                      </a:lnTo>
                      <a:lnTo>
                        <a:pt x="1192" y="591"/>
                      </a:lnTo>
                      <a:lnTo>
                        <a:pt x="1192" y="585"/>
                      </a:lnTo>
                      <a:lnTo>
                        <a:pt x="1190" y="583"/>
                      </a:lnTo>
                      <a:lnTo>
                        <a:pt x="1179" y="570"/>
                      </a:lnTo>
                      <a:lnTo>
                        <a:pt x="1179" y="562"/>
                      </a:lnTo>
                      <a:lnTo>
                        <a:pt x="1175" y="557"/>
                      </a:lnTo>
                      <a:lnTo>
                        <a:pt x="1173" y="555"/>
                      </a:lnTo>
                      <a:lnTo>
                        <a:pt x="1170" y="547"/>
                      </a:lnTo>
                      <a:lnTo>
                        <a:pt x="1164" y="540"/>
                      </a:lnTo>
                      <a:lnTo>
                        <a:pt x="1166" y="530"/>
                      </a:lnTo>
                      <a:lnTo>
                        <a:pt x="1160" y="515"/>
                      </a:lnTo>
                      <a:lnTo>
                        <a:pt x="1157" y="510"/>
                      </a:lnTo>
                      <a:lnTo>
                        <a:pt x="1143" y="498"/>
                      </a:lnTo>
                      <a:lnTo>
                        <a:pt x="1140" y="389"/>
                      </a:lnTo>
                      <a:lnTo>
                        <a:pt x="1138" y="331"/>
                      </a:lnTo>
                      <a:lnTo>
                        <a:pt x="1117" y="327"/>
                      </a:lnTo>
                      <a:lnTo>
                        <a:pt x="1110" y="331"/>
                      </a:lnTo>
                      <a:lnTo>
                        <a:pt x="1102" y="327"/>
                      </a:lnTo>
                      <a:lnTo>
                        <a:pt x="1102" y="324"/>
                      </a:lnTo>
                      <a:lnTo>
                        <a:pt x="1100" y="322"/>
                      </a:lnTo>
                      <a:lnTo>
                        <a:pt x="1079" y="318"/>
                      </a:lnTo>
                      <a:lnTo>
                        <a:pt x="1074" y="314"/>
                      </a:lnTo>
                      <a:lnTo>
                        <a:pt x="1066" y="312"/>
                      </a:lnTo>
                      <a:lnTo>
                        <a:pt x="1053" y="301"/>
                      </a:lnTo>
                      <a:lnTo>
                        <a:pt x="1036" y="292"/>
                      </a:lnTo>
                      <a:lnTo>
                        <a:pt x="1031" y="292"/>
                      </a:lnTo>
                      <a:lnTo>
                        <a:pt x="1027" y="297"/>
                      </a:lnTo>
                      <a:lnTo>
                        <a:pt x="1021" y="301"/>
                      </a:lnTo>
                      <a:lnTo>
                        <a:pt x="1016" y="301"/>
                      </a:lnTo>
                      <a:lnTo>
                        <a:pt x="1010" y="299"/>
                      </a:lnTo>
                      <a:lnTo>
                        <a:pt x="1002" y="292"/>
                      </a:lnTo>
                      <a:lnTo>
                        <a:pt x="989" y="297"/>
                      </a:lnTo>
                      <a:lnTo>
                        <a:pt x="984" y="303"/>
                      </a:lnTo>
                      <a:lnTo>
                        <a:pt x="976" y="303"/>
                      </a:lnTo>
                      <a:lnTo>
                        <a:pt x="970" y="297"/>
                      </a:lnTo>
                      <a:lnTo>
                        <a:pt x="963" y="303"/>
                      </a:lnTo>
                      <a:lnTo>
                        <a:pt x="955" y="303"/>
                      </a:lnTo>
                      <a:lnTo>
                        <a:pt x="948" y="312"/>
                      </a:lnTo>
                      <a:lnTo>
                        <a:pt x="940" y="312"/>
                      </a:lnTo>
                      <a:lnTo>
                        <a:pt x="937" y="318"/>
                      </a:lnTo>
                      <a:lnTo>
                        <a:pt x="931" y="312"/>
                      </a:lnTo>
                      <a:lnTo>
                        <a:pt x="923" y="310"/>
                      </a:lnTo>
                      <a:lnTo>
                        <a:pt x="916" y="307"/>
                      </a:lnTo>
                      <a:lnTo>
                        <a:pt x="912" y="299"/>
                      </a:lnTo>
                      <a:lnTo>
                        <a:pt x="905" y="297"/>
                      </a:lnTo>
                      <a:lnTo>
                        <a:pt x="899" y="303"/>
                      </a:lnTo>
                      <a:lnTo>
                        <a:pt x="892" y="301"/>
                      </a:lnTo>
                      <a:lnTo>
                        <a:pt x="886" y="294"/>
                      </a:lnTo>
                      <a:lnTo>
                        <a:pt x="880" y="292"/>
                      </a:lnTo>
                      <a:lnTo>
                        <a:pt x="878" y="294"/>
                      </a:lnTo>
                      <a:lnTo>
                        <a:pt x="876" y="297"/>
                      </a:lnTo>
                      <a:lnTo>
                        <a:pt x="869" y="303"/>
                      </a:lnTo>
                      <a:lnTo>
                        <a:pt x="867" y="316"/>
                      </a:lnTo>
                      <a:lnTo>
                        <a:pt x="861" y="316"/>
                      </a:lnTo>
                      <a:lnTo>
                        <a:pt x="860" y="314"/>
                      </a:lnTo>
                      <a:lnTo>
                        <a:pt x="858" y="307"/>
                      </a:lnTo>
                      <a:lnTo>
                        <a:pt x="860" y="301"/>
                      </a:lnTo>
                      <a:lnTo>
                        <a:pt x="854" y="301"/>
                      </a:lnTo>
                      <a:lnTo>
                        <a:pt x="843" y="305"/>
                      </a:lnTo>
                      <a:lnTo>
                        <a:pt x="835" y="305"/>
                      </a:lnTo>
                      <a:lnTo>
                        <a:pt x="833" y="297"/>
                      </a:lnTo>
                      <a:lnTo>
                        <a:pt x="826" y="297"/>
                      </a:lnTo>
                      <a:lnTo>
                        <a:pt x="824" y="292"/>
                      </a:lnTo>
                      <a:lnTo>
                        <a:pt x="816" y="288"/>
                      </a:lnTo>
                      <a:lnTo>
                        <a:pt x="805" y="299"/>
                      </a:lnTo>
                      <a:lnTo>
                        <a:pt x="799" y="301"/>
                      </a:lnTo>
                      <a:lnTo>
                        <a:pt x="792" y="301"/>
                      </a:lnTo>
                      <a:lnTo>
                        <a:pt x="792" y="292"/>
                      </a:lnTo>
                      <a:lnTo>
                        <a:pt x="790" y="286"/>
                      </a:lnTo>
                      <a:lnTo>
                        <a:pt x="784" y="286"/>
                      </a:lnTo>
                      <a:lnTo>
                        <a:pt x="779" y="279"/>
                      </a:lnTo>
                      <a:lnTo>
                        <a:pt x="781" y="271"/>
                      </a:lnTo>
                      <a:lnTo>
                        <a:pt x="773" y="273"/>
                      </a:lnTo>
                      <a:lnTo>
                        <a:pt x="758" y="271"/>
                      </a:lnTo>
                      <a:lnTo>
                        <a:pt x="752" y="277"/>
                      </a:lnTo>
                      <a:lnTo>
                        <a:pt x="745" y="279"/>
                      </a:lnTo>
                      <a:lnTo>
                        <a:pt x="739" y="273"/>
                      </a:lnTo>
                      <a:lnTo>
                        <a:pt x="735" y="269"/>
                      </a:lnTo>
                      <a:lnTo>
                        <a:pt x="730" y="269"/>
                      </a:lnTo>
                      <a:lnTo>
                        <a:pt x="722" y="271"/>
                      </a:lnTo>
                      <a:lnTo>
                        <a:pt x="709" y="265"/>
                      </a:lnTo>
                      <a:lnTo>
                        <a:pt x="702" y="262"/>
                      </a:lnTo>
                      <a:lnTo>
                        <a:pt x="694" y="263"/>
                      </a:lnTo>
                      <a:lnTo>
                        <a:pt x="692" y="262"/>
                      </a:lnTo>
                      <a:lnTo>
                        <a:pt x="685" y="262"/>
                      </a:lnTo>
                      <a:lnTo>
                        <a:pt x="683" y="254"/>
                      </a:lnTo>
                      <a:lnTo>
                        <a:pt x="683" y="248"/>
                      </a:lnTo>
                      <a:lnTo>
                        <a:pt x="677" y="241"/>
                      </a:lnTo>
                      <a:lnTo>
                        <a:pt x="672" y="237"/>
                      </a:lnTo>
                      <a:lnTo>
                        <a:pt x="670" y="233"/>
                      </a:lnTo>
                      <a:lnTo>
                        <a:pt x="666" y="241"/>
                      </a:lnTo>
                      <a:lnTo>
                        <a:pt x="658" y="243"/>
                      </a:lnTo>
                      <a:lnTo>
                        <a:pt x="651" y="239"/>
                      </a:lnTo>
                      <a:lnTo>
                        <a:pt x="645" y="243"/>
                      </a:lnTo>
                      <a:lnTo>
                        <a:pt x="638" y="239"/>
                      </a:lnTo>
                      <a:lnTo>
                        <a:pt x="626" y="226"/>
                      </a:lnTo>
                      <a:lnTo>
                        <a:pt x="619" y="220"/>
                      </a:lnTo>
                      <a:lnTo>
                        <a:pt x="613" y="220"/>
                      </a:lnTo>
                      <a:lnTo>
                        <a:pt x="613" y="209"/>
                      </a:lnTo>
                      <a:lnTo>
                        <a:pt x="619" y="15"/>
                      </a:lnTo>
                      <a:lnTo>
                        <a:pt x="611" y="12"/>
                      </a:lnTo>
                      <a:lnTo>
                        <a:pt x="604" y="12"/>
                      </a:lnTo>
                      <a:lnTo>
                        <a:pt x="568" y="12"/>
                      </a:lnTo>
                      <a:lnTo>
                        <a:pt x="480" y="6"/>
                      </a:lnTo>
                      <a:lnTo>
                        <a:pt x="363" y="0"/>
                      </a:lnTo>
                      <a:lnTo>
                        <a:pt x="360" y="2"/>
                      </a:lnTo>
                      <a:lnTo>
                        <a:pt x="358" y="8"/>
                      </a:lnTo>
                      <a:lnTo>
                        <a:pt x="343" y="269"/>
                      </a:lnTo>
                      <a:lnTo>
                        <a:pt x="333" y="367"/>
                      </a:lnTo>
                      <a:lnTo>
                        <a:pt x="326" y="478"/>
                      </a:lnTo>
                      <a:lnTo>
                        <a:pt x="320" y="485"/>
                      </a:lnTo>
                      <a:lnTo>
                        <a:pt x="316" y="485"/>
                      </a:lnTo>
                      <a:lnTo>
                        <a:pt x="237" y="480"/>
                      </a:lnTo>
                      <a:lnTo>
                        <a:pt x="158" y="474"/>
                      </a:lnTo>
                      <a:lnTo>
                        <a:pt x="70" y="467"/>
                      </a:lnTo>
                      <a:lnTo>
                        <a:pt x="0" y="459"/>
                      </a:lnTo>
                      <a:lnTo>
                        <a:pt x="0" y="463"/>
                      </a:lnTo>
                      <a:lnTo>
                        <a:pt x="4" y="476"/>
                      </a:lnTo>
                      <a:lnTo>
                        <a:pt x="10" y="480"/>
                      </a:lnTo>
                      <a:lnTo>
                        <a:pt x="10" y="483"/>
                      </a:lnTo>
                      <a:lnTo>
                        <a:pt x="16" y="487"/>
                      </a:lnTo>
                      <a:lnTo>
                        <a:pt x="16" y="487"/>
                      </a:lnTo>
                      <a:lnTo>
                        <a:pt x="19" y="487"/>
                      </a:lnTo>
                      <a:lnTo>
                        <a:pt x="25" y="493"/>
                      </a:lnTo>
                      <a:lnTo>
                        <a:pt x="29" y="500"/>
                      </a:lnTo>
                      <a:lnTo>
                        <a:pt x="31" y="506"/>
                      </a:lnTo>
                      <a:lnTo>
                        <a:pt x="36" y="519"/>
                      </a:lnTo>
                      <a:lnTo>
                        <a:pt x="44" y="525"/>
                      </a:lnTo>
                      <a:lnTo>
                        <a:pt x="57" y="532"/>
                      </a:lnTo>
                      <a:lnTo>
                        <a:pt x="63" y="538"/>
                      </a:lnTo>
                      <a:lnTo>
                        <a:pt x="78" y="557"/>
                      </a:lnTo>
                      <a:lnTo>
                        <a:pt x="91" y="570"/>
                      </a:lnTo>
                      <a:lnTo>
                        <a:pt x="93" y="577"/>
                      </a:lnTo>
                      <a:lnTo>
                        <a:pt x="106" y="591"/>
                      </a:lnTo>
                      <a:lnTo>
                        <a:pt x="113" y="596"/>
                      </a:lnTo>
                      <a:lnTo>
                        <a:pt x="119" y="598"/>
                      </a:lnTo>
                      <a:lnTo>
                        <a:pt x="132" y="611"/>
                      </a:lnTo>
                      <a:lnTo>
                        <a:pt x="140" y="615"/>
                      </a:lnTo>
                      <a:lnTo>
                        <a:pt x="141" y="621"/>
                      </a:lnTo>
                      <a:lnTo>
                        <a:pt x="147" y="624"/>
                      </a:lnTo>
                      <a:lnTo>
                        <a:pt x="149" y="632"/>
                      </a:lnTo>
                      <a:lnTo>
                        <a:pt x="151" y="645"/>
                      </a:lnTo>
                      <a:lnTo>
                        <a:pt x="155" y="649"/>
                      </a:lnTo>
                      <a:lnTo>
                        <a:pt x="160" y="662"/>
                      </a:lnTo>
                      <a:lnTo>
                        <a:pt x="164" y="668"/>
                      </a:lnTo>
                      <a:lnTo>
                        <a:pt x="164" y="675"/>
                      </a:lnTo>
                      <a:lnTo>
                        <a:pt x="162" y="683"/>
                      </a:lnTo>
                      <a:lnTo>
                        <a:pt x="162" y="696"/>
                      </a:lnTo>
                      <a:lnTo>
                        <a:pt x="177" y="730"/>
                      </a:lnTo>
                      <a:lnTo>
                        <a:pt x="187" y="739"/>
                      </a:lnTo>
                      <a:lnTo>
                        <a:pt x="194" y="743"/>
                      </a:lnTo>
                      <a:lnTo>
                        <a:pt x="200" y="747"/>
                      </a:lnTo>
                      <a:lnTo>
                        <a:pt x="205" y="754"/>
                      </a:lnTo>
                      <a:lnTo>
                        <a:pt x="220" y="767"/>
                      </a:lnTo>
                      <a:lnTo>
                        <a:pt x="226" y="771"/>
                      </a:lnTo>
                      <a:lnTo>
                        <a:pt x="241" y="773"/>
                      </a:lnTo>
                      <a:lnTo>
                        <a:pt x="245" y="780"/>
                      </a:lnTo>
                      <a:lnTo>
                        <a:pt x="264" y="790"/>
                      </a:lnTo>
                      <a:lnTo>
                        <a:pt x="269" y="797"/>
                      </a:lnTo>
                      <a:lnTo>
                        <a:pt x="277" y="803"/>
                      </a:lnTo>
                      <a:lnTo>
                        <a:pt x="282" y="803"/>
                      </a:lnTo>
                      <a:lnTo>
                        <a:pt x="282" y="805"/>
                      </a:lnTo>
                      <a:lnTo>
                        <a:pt x="290" y="807"/>
                      </a:lnTo>
                      <a:lnTo>
                        <a:pt x="301" y="807"/>
                      </a:lnTo>
                      <a:lnTo>
                        <a:pt x="303" y="801"/>
                      </a:lnTo>
                      <a:lnTo>
                        <a:pt x="311" y="796"/>
                      </a:lnTo>
                      <a:lnTo>
                        <a:pt x="314" y="790"/>
                      </a:lnTo>
                      <a:lnTo>
                        <a:pt x="322" y="788"/>
                      </a:lnTo>
                      <a:lnTo>
                        <a:pt x="324" y="780"/>
                      </a:lnTo>
                      <a:lnTo>
                        <a:pt x="326" y="773"/>
                      </a:lnTo>
                      <a:lnTo>
                        <a:pt x="329" y="771"/>
                      </a:lnTo>
                      <a:lnTo>
                        <a:pt x="341" y="743"/>
                      </a:lnTo>
                      <a:lnTo>
                        <a:pt x="346" y="733"/>
                      </a:lnTo>
                      <a:lnTo>
                        <a:pt x="350" y="732"/>
                      </a:lnTo>
                      <a:lnTo>
                        <a:pt x="356" y="730"/>
                      </a:lnTo>
                      <a:lnTo>
                        <a:pt x="363" y="726"/>
                      </a:lnTo>
                      <a:lnTo>
                        <a:pt x="371" y="728"/>
                      </a:lnTo>
                      <a:lnTo>
                        <a:pt x="376" y="726"/>
                      </a:lnTo>
                      <a:lnTo>
                        <a:pt x="380" y="718"/>
                      </a:lnTo>
                      <a:lnTo>
                        <a:pt x="388" y="718"/>
                      </a:lnTo>
                      <a:lnTo>
                        <a:pt x="399" y="726"/>
                      </a:lnTo>
                      <a:lnTo>
                        <a:pt x="407" y="728"/>
                      </a:lnTo>
                      <a:lnTo>
                        <a:pt x="414" y="726"/>
                      </a:lnTo>
                      <a:lnTo>
                        <a:pt x="420" y="728"/>
                      </a:lnTo>
                      <a:lnTo>
                        <a:pt x="427" y="728"/>
                      </a:lnTo>
                      <a:lnTo>
                        <a:pt x="446" y="733"/>
                      </a:lnTo>
                      <a:lnTo>
                        <a:pt x="454" y="728"/>
                      </a:lnTo>
                      <a:lnTo>
                        <a:pt x="459" y="732"/>
                      </a:lnTo>
                      <a:lnTo>
                        <a:pt x="467" y="735"/>
                      </a:lnTo>
                      <a:lnTo>
                        <a:pt x="469" y="743"/>
                      </a:lnTo>
                      <a:lnTo>
                        <a:pt x="474" y="749"/>
                      </a:lnTo>
                      <a:lnTo>
                        <a:pt x="476" y="754"/>
                      </a:lnTo>
                      <a:lnTo>
                        <a:pt x="482" y="752"/>
                      </a:lnTo>
                      <a:lnTo>
                        <a:pt x="485" y="760"/>
                      </a:lnTo>
                      <a:lnTo>
                        <a:pt x="491" y="765"/>
                      </a:lnTo>
                      <a:lnTo>
                        <a:pt x="499" y="769"/>
                      </a:lnTo>
                      <a:lnTo>
                        <a:pt x="499" y="775"/>
                      </a:lnTo>
                      <a:lnTo>
                        <a:pt x="519" y="790"/>
                      </a:lnTo>
                      <a:lnTo>
                        <a:pt x="527" y="803"/>
                      </a:lnTo>
                      <a:lnTo>
                        <a:pt x="532" y="811"/>
                      </a:lnTo>
                      <a:lnTo>
                        <a:pt x="536" y="827"/>
                      </a:lnTo>
                      <a:lnTo>
                        <a:pt x="544" y="843"/>
                      </a:lnTo>
                      <a:lnTo>
                        <a:pt x="548" y="850"/>
                      </a:lnTo>
                      <a:lnTo>
                        <a:pt x="548" y="852"/>
                      </a:lnTo>
                      <a:lnTo>
                        <a:pt x="551" y="858"/>
                      </a:lnTo>
                      <a:lnTo>
                        <a:pt x="555" y="865"/>
                      </a:lnTo>
                      <a:lnTo>
                        <a:pt x="561" y="873"/>
                      </a:lnTo>
                      <a:lnTo>
                        <a:pt x="559" y="874"/>
                      </a:lnTo>
                      <a:lnTo>
                        <a:pt x="563" y="888"/>
                      </a:lnTo>
                      <a:lnTo>
                        <a:pt x="568" y="903"/>
                      </a:lnTo>
                      <a:lnTo>
                        <a:pt x="576" y="908"/>
                      </a:lnTo>
                      <a:lnTo>
                        <a:pt x="583" y="910"/>
                      </a:lnTo>
                      <a:lnTo>
                        <a:pt x="589" y="920"/>
                      </a:lnTo>
                      <a:lnTo>
                        <a:pt x="591" y="927"/>
                      </a:lnTo>
                      <a:lnTo>
                        <a:pt x="596" y="931"/>
                      </a:lnTo>
                      <a:lnTo>
                        <a:pt x="602" y="938"/>
                      </a:lnTo>
                      <a:lnTo>
                        <a:pt x="604" y="946"/>
                      </a:lnTo>
                      <a:lnTo>
                        <a:pt x="617" y="965"/>
                      </a:lnTo>
                      <a:lnTo>
                        <a:pt x="628" y="967"/>
                      </a:lnTo>
                      <a:lnTo>
                        <a:pt x="634" y="972"/>
                      </a:lnTo>
                      <a:lnTo>
                        <a:pt x="636" y="976"/>
                      </a:lnTo>
                      <a:lnTo>
                        <a:pt x="636" y="984"/>
                      </a:lnTo>
                      <a:lnTo>
                        <a:pt x="638" y="989"/>
                      </a:lnTo>
                      <a:lnTo>
                        <a:pt x="638" y="997"/>
                      </a:lnTo>
                      <a:lnTo>
                        <a:pt x="634" y="1004"/>
                      </a:lnTo>
                      <a:lnTo>
                        <a:pt x="641" y="1010"/>
                      </a:lnTo>
                      <a:lnTo>
                        <a:pt x="641" y="1015"/>
                      </a:lnTo>
                      <a:lnTo>
                        <a:pt x="640" y="1023"/>
                      </a:lnTo>
                      <a:lnTo>
                        <a:pt x="641" y="1030"/>
                      </a:lnTo>
                      <a:lnTo>
                        <a:pt x="647" y="1036"/>
                      </a:lnTo>
                      <a:lnTo>
                        <a:pt x="653" y="1049"/>
                      </a:lnTo>
                      <a:lnTo>
                        <a:pt x="658" y="1057"/>
                      </a:lnTo>
                      <a:lnTo>
                        <a:pt x="664" y="1072"/>
                      </a:lnTo>
                      <a:lnTo>
                        <a:pt x="666" y="1085"/>
                      </a:lnTo>
                      <a:lnTo>
                        <a:pt x="673" y="1093"/>
                      </a:lnTo>
                      <a:lnTo>
                        <a:pt x="672" y="1100"/>
                      </a:lnTo>
                      <a:lnTo>
                        <a:pt x="675" y="1102"/>
                      </a:lnTo>
                      <a:lnTo>
                        <a:pt x="690" y="1102"/>
                      </a:lnTo>
                      <a:lnTo>
                        <a:pt x="696" y="1106"/>
                      </a:lnTo>
                      <a:lnTo>
                        <a:pt x="700" y="1106"/>
                      </a:lnTo>
                      <a:lnTo>
                        <a:pt x="707" y="1109"/>
                      </a:lnTo>
                      <a:lnTo>
                        <a:pt x="711" y="1117"/>
                      </a:lnTo>
                      <a:lnTo>
                        <a:pt x="717" y="1119"/>
                      </a:lnTo>
                      <a:lnTo>
                        <a:pt x="722" y="1117"/>
                      </a:lnTo>
                      <a:lnTo>
                        <a:pt x="730" y="1121"/>
                      </a:lnTo>
                      <a:lnTo>
                        <a:pt x="737" y="1123"/>
                      </a:lnTo>
                      <a:lnTo>
                        <a:pt x="751" y="1134"/>
                      </a:lnTo>
                      <a:lnTo>
                        <a:pt x="756" y="1138"/>
                      </a:lnTo>
                      <a:lnTo>
                        <a:pt x="784" y="1140"/>
                      </a:lnTo>
                      <a:lnTo>
                        <a:pt x="799" y="1140"/>
                      </a:lnTo>
                      <a:lnTo>
                        <a:pt x="807" y="1141"/>
                      </a:lnTo>
                      <a:lnTo>
                        <a:pt x="813" y="1143"/>
                      </a:lnTo>
                      <a:lnTo>
                        <a:pt x="826" y="1156"/>
                      </a:lnTo>
                      <a:lnTo>
                        <a:pt x="828" y="1156"/>
                      </a:lnTo>
                      <a:lnTo>
                        <a:pt x="835" y="1162"/>
                      </a:lnTo>
                      <a:lnTo>
                        <a:pt x="843" y="1162"/>
                      </a:lnTo>
                      <a:lnTo>
                        <a:pt x="843" y="1155"/>
                      </a:lnTo>
                      <a:lnTo>
                        <a:pt x="860" y="1151"/>
                      </a:lnTo>
                      <a:lnTo>
                        <a:pt x="861" y="1149"/>
                      </a:lnTo>
                      <a:lnTo>
                        <a:pt x="861" y="1141"/>
                      </a:lnTo>
                      <a:lnTo>
                        <a:pt x="854" y="1149"/>
                      </a:lnTo>
                      <a:lnTo>
                        <a:pt x="856" y="1141"/>
                      </a:lnTo>
                      <a:lnTo>
                        <a:pt x="850" y="1149"/>
                      </a:lnTo>
                      <a:lnTo>
                        <a:pt x="845" y="1140"/>
                      </a:lnTo>
                      <a:lnTo>
                        <a:pt x="852" y="1140"/>
                      </a:lnTo>
                      <a:lnTo>
                        <a:pt x="846" y="1132"/>
                      </a:lnTo>
                      <a:lnTo>
                        <a:pt x="845" y="1119"/>
                      </a:lnTo>
                      <a:lnTo>
                        <a:pt x="833" y="1094"/>
                      </a:lnTo>
                      <a:lnTo>
                        <a:pt x="835" y="1089"/>
                      </a:lnTo>
                      <a:lnTo>
                        <a:pt x="829" y="1064"/>
                      </a:lnTo>
                      <a:lnTo>
                        <a:pt x="822" y="1057"/>
                      </a:lnTo>
                      <a:lnTo>
                        <a:pt x="822" y="1051"/>
                      </a:lnTo>
                      <a:lnTo>
                        <a:pt x="829" y="1053"/>
                      </a:lnTo>
                      <a:lnTo>
                        <a:pt x="822" y="1046"/>
                      </a:lnTo>
                      <a:lnTo>
                        <a:pt x="822" y="1038"/>
                      </a:lnTo>
                      <a:lnTo>
                        <a:pt x="829" y="1038"/>
                      </a:lnTo>
                      <a:lnTo>
                        <a:pt x="829" y="1030"/>
                      </a:lnTo>
                      <a:lnTo>
                        <a:pt x="833" y="1025"/>
                      </a:lnTo>
                      <a:lnTo>
                        <a:pt x="833" y="1017"/>
                      </a:lnTo>
                      <a:lnTo>
                        <a:pt x="835" y="1010"/>
                      </a:lnTo>
                      <a:lnTo>
                        <a:pt x="822" y="1014"/>
                      </a:lnTo>
                      <a:lnTo>
                        <a:pt x="809" y="1010"/>
                      </a:lnTo>
                      <a:lnTo>
                        <a:pt x="809" y="1002"/>
                      </a:lnTo>
                      <a:lnTo>
                        <a:pt x="805" y="999"/>
                      </a:lnTo>
                      <a:lnTo>
                        <a:pt x="801" y="991"/>
                      </a:lnTo>
                      <a:lnTo>
                        <a:pt x="809" y="997"/>
                      </a:lnTo>
                      <a:lnTo>
                        <a:pt x="814" y="1002"/>
                      </a:lnTo>
                      <a:lnTo>
                        <a:pt x="820" y="1002"/>
                      </a:lnTo>
                      <a:lnTo>
                        <a:pt x="826" y="1000"/>
                      </a:lnTo>
                      <a:lnTo>
                        <a:pt x="831" y="1002"/>
                      </a:lnTo>
                      <a:lnTo>
                        <a:pt x="826" y="1008"/>
                      </a:lnTo>
                      <a:lnTo>
                        <a:pt x="835" y="1004"/>
                      </a:lnTo>
                      <a:lnTo>
                        <a:pt x="848" y="970"/>
                      </a:lnTo>
                      <a:lnTo>
                        <a:pt x="846" y="963"/>
                      </a:lnTo>
                      <a:lnTo>
                        <a:pt x="845" y="961"/>
                      </a:lnTo>
                      <a:lnTo>
                        <a:pt x="839" y="955"/>
                      </a:lnTo>
                      <a:lnTo>
                        <a:pt x="839" y="950"/>
                      </a:lnTo>
                      <a:lnTo>
                        <a:pt x="831" y="952"/>
                      </a:lnTo>
                      <a:lnTo>
                        <a:pt x="828" y="950"/>
                      </a:lnTo>
                      <a:lnTo>
                        <a:pt x="835" y="946"/>
                      </a:lnTo>
                      <a:lnTo>
                        <a:pt x="850" y="946"/>
                      </a:lnTo>
                      <a:lnTo>
                        <a:pt x="856" y="952"/>
                      </a:lnTo>
                      <a:lnTo>
                        <a:pt x="869" y="933"/>
                      </a:lnTo>
                      <a:lnTo>
                        <a:pt x="873" y="927"/>
                      </a:lnTo>
                      <a:lnTo>
                        <a:pt x="873" y="920"/>
                      </a:lnTo>
                      <a:lnTo>
                        <a:pt x="867" y="925"/>
                      </a:lnTo>
                      <a:lnTo>
                        <a:pt x="863" y="931"/>
                      </a:lnTo>
                      <a:lnTo>
                        <a:pt x="858" y="925"/>
                      </a:lnTo>
                      <a:lnTo>
                        <a:pt x="861" y="920"/>
                      </a:lnTo>
                      <a:lnTo>
                        <a:pt x="860" y="916"/>
                      </a:lnTo>
                      <a:lnTo>
                        <a:pt x="867" y="916"/>
                      </a:lnTo>
                      <a:lnTo>
                        <a:pt x="873" y="912"/>
                      </a:lnTo>
                      <a:lnTo>
                        <a:pt x="875" y="918"/>
                      </a:lnTo>
                      <a:lnTo>
                        <a:pt x="882" y="912"/>
                      </a:lnTo>
                      <a:lnTo>
                        <a:pt x="884" y="905"/>
                      </a:lnTo>
                      <a:lnTo>
                        <a:pt x="884" y="912"/>
                      </a:lnTo>
                      <a:lnTo>
                        <a:pt x="882" y="918"/>
                      </a:lnTo>
                      <a:lnTo>
                        <a:pt x="888" y="916"/>
                      </a:lnTo>
                      <a:lnTo>
                        <a:pt x="895" y="906"/>
                      </a:lnTo>
                      <a:lnTo>
                        <a:pt x="895" y="899"/>
                      </a:lnTo>
                      <a:lnTo>
                        <a:pt x="893" y="891"/>
                      </a:lnTo>
                      <a:lnTo>
                        <a:pt x="895" y="884"/>
                      </a:lnTo>
                      <a:lnTo>
                        <a:pt x="895" y="882"/>
                      </a:lnTo>
                      <a:lnTo>
                        <a:pt x="905" y="895"/>
                      </a:lnTo>
                      <a:lnTo>
                        <a:pt x="910" y="897"/>
                      </a:lnTo>
                      <a:lnTo>
                        <a:pt x="931" y="886"/>
                      </a:lnTo>
                      <a:lnTo>
                        <a:pt x="933" y="884"/>
                      </a:lnTo>
                      <a:lnTo>
                        <a:pt x="925" y="880"/>
                      </a:lnTo>
                      <a:lnTo>
                        <a:pt x="918" y="882"/>
                      </a:lnTo>
                      <a:lnTo>
                        <a:pt x="923" y="874"/>
                      </a:lnTo>
                      <a:lnTo>
                        <a:pt x="916" y="871"/>
                      </a:lnTo>
                      <a:lnTo>
                        <a:pt x="908" y="858"/>
                      </a:lnTo>
                      <a:lnTo>
                        <a:pt x="916" y="856"/>
                      </a:lnTo>
                      <a:lnTo>
                        <a:pt x="918" y="861"/>
                      </a:lnTo>
                      <a:lnTo>
                        <a:pt x="927" y="869"/>
                      </a:lnTo>
                      <a:lnTo>
                        <a:pt x="935" y="867"/>
                      </a:lnTo>
                      <a:lnTo>
                        <a:pt x="929" y="854"/>
                      </a:lnTo>
                      <a:lnTo>
                        <a:pt x="929" y="852"/>
                      </a:lnTo>
                      <a:lnTo>
                        <a:pt x="935" y="859"/>
                      </a:lnTo>
                      <a:lnTo>
                        <a:pt x="940" y="863"/>
                      </a:lnTo>
                      <a:lnTo>
                        <a:pt x="948" y="859"/>
                      </a:lnTo>
                      <a:lnTo>
                        <a:pt x="950" y="865"/>
                      </a:lnTo>
                      <a:lnTo>
                        <a:pt x="957" y="865"/>
                      </a:lnTo>
                      <a:lnTo>
                        <a:pt x="954" y="869"/>
                      </a:lnTo>
                      <a:lnTo>
                        <a:pt x="967" y="863"/>
                      </a:lnTo>
                      <a:lnTo>
                        <a:pt x="965" y="871"/>
                      </a:lnTo>
                      <a:lnTo>
                        <a:pt x="952" y="878"/>
                      </a:lnTo>
                      <a:lnTo>
                        <a:pt x="950" y="880"/>
                      </a:lnTo>
                      <a:lnTo>
                        <a:pt x="970" y="869"/>
                      </a:lnTo>
                      <a:lnTo>
                        <a:pt x="985" y="863"/>
                      </a:lnTo>
                      <a:lnTo>
                        <a:pt x="993" y="858"/>
                      </a:lnTo>
                      <a:lnTo>
                        <a:pt x="985" y="859"/>
                      </a:lnTo>
                      <a:lnTo>
                        <a:pt x="978" y="863"/>
                      </a:lnTo>
                      <a:lnTo>
                        <a:pt x="978" y="858"/>
                      </a:lnTo>
                      <a:lnTo>
                        <a:pt x="991" y="852"/>
                      </a:lnTo>
                      <a:lnTo>
                        <a:pt x="1004" y="852"/>
                      </a:lnTo>
                      <a:lnTo>
                        <a:pt x="1017" y="843"/>
                      </a:lnTo>
                      <a:lnTo>
                        <a:pt x="1029" y="837"/>
                      </a:lnTo>
                      <a:lnTo>
                        <a:pt x="1034" y="833"/>
                      </a:lnTo>
                      <a:lnTo>
                        <a:pt x="1048" y="820"/>
                      </a:lnTo>
                      <a:lnTo>
                        <a:pt x="1049" y="807"/>
                      </a:lnTo>
                      <a:lnTo>
                        <a:pt x="1061" y="799"/>
                      </a:lnTo>
                      <a:lnTo>
                        <a:pt x="1064" y="794"/>
                      </a:lnTo>
                      <a:lnTo>
                        <a:pt x="1072" y="790"/>
                      </a:lnTo>
                      <a:lnTo>
                        <a:pt x="1076" y="780"/>
                      </a:lnTo>
                      <a:lnTo>
                        <a:pt x="1068" y="779"/>
                      </a:lnTo>
                      <a:lnTo>
                        <a:pt x="1068" y="769"/>
                      </a:lnTo>
                      <a:lnTo>
                        <a:pt x="1061" y="764"/>
                      </a:lnTo>
                      <a:lnTo>
                        <a:pt x="1063" y="756"/>
                      </a:lnTo>
                      <a:lnTo>
                        <a:pt x="1059" y="749"/>
                      </a:lnTo>
                      <a:lnTo>
                        <a:pt x="1063" y="747"/>
                      </a:lnTo>
                      <a:lnTo>
                        <a:pt x="1072" y="752"/>
                      </a:lnTo>
                      <a:lnTo>
                        <a:pt x="1076" y="745"/>
                      </a:lnTo>
                      <a:lnTo>
                        <a:pt x="1081" y="741"/>
                      </a:lnTo>
                      <a:lnTo>
                        <a:pt x="1089" y="741"/>
                      </a:lnTo>
                      <a:lnTo>
                        <a:pt x="1089" y="752"/>
                      </a:lnTo>
                      <a:lnTo>
                        <a:pt x="1083" y="767"/>
                      </a:lnTo>
                      <a:lnTo>
                        <a:pt x="1098" y="762"/>
                      </a:lnTo>
                      <a:lnTo>
                        <a:pt x="1111" y="762"/>
                      </a:lnTo>
                      <a:lnTo>
                        <a:pt x="1110" y="765"/>
                      </a:lnTo>
                      <a:lnTo>
                        <a:pt x="1102" y="765"/>
                      </a:lnTo>
                      <a:lnTo>
                        <a:pt x="1087" y="777"/>
                      </a:lnTo>
                      <a:lnTo>
                        <a:pt x="1083" y="784"/>
                      </a:lnTo>
                      <a:lnTo>
                        <a:pt x="1085" y="784"/>
                      </a:lnTo>
                      <a:lnTo>
                        <a:pt x="1093" y="777"/>
                      </a:lnTo>
                      <a:lnTo>
                        <a:pt x="1100" y="773"/>
                      </a:lnTo>
                      <a:lnTo>
                        <a:pt x="1106" y="769"/>
                      </a:lnTo>
                      <a:lnTo>
                        <a:pt x="1126" y="760"/>
                      </a:lnTo>
                      <a:lnTo>
                        <a:pt x="1149" y="749"/>
                      </a:lnTo>
                      <a:lnTo>
                        <a:pt x="1170" y="747"/>
                      </a:lnTo>
                      <a:lnTo>
                        <a:pt x="1158" y="733"/>
                      </a:lnTo>
                      <a:lnTo>
                        <a:pt x="1168" y="718"/>
                      </a:lnTo>
                      <a:lnTo>
                        <a:pt x="1173" y="713"/>
                      </a:lnTo>
                      <a:lnTo>
                        <a:pt x="1173" y="713"/>
                      </a:lnTo>
                      <a:lnTo>
                        <a:pt x="1181" y="70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2" name="Freeform 37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3" name="Freeform 38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4" name="Freeform 39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5" name="Freeform 40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6" name="Freeform 41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7" name="Freeform 42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8" name="Freeform 43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9" name="Freeform 44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3120123" y="1555689"/>
                <a:ext cx="532222" cy="549386"/>
              </a:xfrm>
              <a:custGeom>
                <a:avLst/>
                <a:gdLst>
                  <a:gd name="T0" fmla="*/ 7 w 554"/>
                  <a:gd name="T1" fmla="*/ 69 h 630"/>
                  <a:gd name="T2" fmla="*/ 7 w 554"/>
                  <a:gd name="T3" fmla="*/ 103 h 630"/>
                  <a:gd name="T4" fmla="*/ 7 w 554"/>
                  <a:gd name="T5" fmla="*/ 126 h 630"/>
                  <a:gd name="T6" fmla="*/ 15 w 554"/>
                  <a:gd name="T7" fmla="*/ 160 h 630"/>
                  <a:gd name="T8" fmla="*/ 26 w 554"/>
                  <a:gd name="T9" fmla="*/ 203 h 630"/>
                  <a:gd name="T10" fmla="*/ 28 w 554"/>
                  <a:gd name="T11" fmla="*/ 229 h 630"/>
                  <a:gd name="T12" fmla="*/ 33 w 554"/>
                  <a:gd name="T13" fmla="*/ 261 h 630"/>
                  <a:gd name="T14" fmla="*/ 35 w 554"/>
                  <a:gd name="T15" fmla="*/ 301 h 630"/>
                  <a:gd name="T16" fmla="*/ 45 w 554"/>
                  <a:gd name="T17" fmla="*/ 325 h 630"/>
                  <a:gd name="T18" fmla="*/ 48 w 554"/>
                  <a:gd name="T19" fmla="*/ 353 h 630"/>
                  <a:gd name="T20" fmla="*/ 45 w 554"/>
                  <a:gd name="T21" fmla="*/ 382 h 630"/>
                  <a:gd name="T22" fmla="*/ 28 w 554"/>
                  <a:gd name="T23" fmla="*/ 400 h 630"/>
                  <a:gd name="T24" fmla="*/ 39 w 554"/>
                  <a:gd name="T25" fmla="*/ 425 h 630"/>
                  <a:gd name="T26" fmla="*/ 58 w 554"/>
                  <a:gd name="T27" fmla="*/ 436 h 630"/>
                  <a:gd name="T28" fmla="*/ 272 w 554"/>
                  <a:gd name="T29" fmla="*/ 626 h 630"/>
                  <a:gd name="T30" fmla="*/ 462 w 554"/>
                  <a:gd name="T31" fmla="*/ 609 h 630"/>
                  <a:gd name="T32" fmla="*/ 458 w 554"/>
                  <a:gd name="T33" fmla="*/ 581 h 630"/>
                  <a:gd name="T34" fmla="*/ 439 w 554"/>
                  <a:gd name="T35" fmla="*/ 562 h 630"/>
                  <a:gd name="T36" fmla="*/ 411 w 554"/>
                  <a:gd name="T37" fmla="*/ 543 h 630"/>
                  <a:gd name="T38" fmla="*/ 383 w 554"/>
                  <a:gd name="T39" fmla="*/ 519 h 630"/>
                  <a:gd name="T40" fmla="*/ 360 w 554"/>
                  <a:gd name="T41" fmla="*/ 506 h 630"/>
                  <a:gd name="T42" fmla="*/ 334 w 554"/>
                  <a:gd name="T43" fmla="*/ 489 h 630"/>
                  <a:gd name="T44" fmla="*/ 334 w 554"/>
                  <a:gd name="T45" fmla="*/ 455 h 630"/>
                  <a:gd name="T46" fmla="*/ 344 w 554"/>
                  <a:gd name="T47" fmla="*/ 415 h 630"/>
                  <a:gd name="T48" fmla="*/ 325 w 554"/>
                  <a:gd name="T49" fmla="*/ 395 h 630"/>
                  <a:gd name="T50" fmla="*/ 334 w 554"/>
                  <a:gd name="T51" fmla="*/ 374 h 630"/>
                  <a:gd name="T52" fmla="*/ 362 w 554"/>
                  <a:gd name="T53" fmla="*/ 351 h 630"/>
                  <a:gd name="T54" fmla="*/ 366 w 554"/>
                  <a:gd name="T55" fmla="*/ 282 h 630"/>
                  <a:gd name="T56" fmla="*/ 376 w 554"/>
                  <a:gd name="T57" fmla="*/ 273 h 630"/>
                  <a:gd name="T58" fmla="*/ 402 w 554"/>
                  <a:gd name="T59" fmla="*/ 248 h 630"/>
                  <a:gd name="T60" fmla="*/ 419 w 554"/>
                  <a:gd name="T61" fmla="*/ 231 h 630"/>
                  <a:gd name="T62" fmla="*/ 471 w 554"/>
                  <a:gd name="T63" fmla="*/ 173 h 630"/>
                  <a:gd name="T64" fmla="*/ 513 w 554"/>
                  <a:gd name="T65" fmla="*/ 152 h 630"/>
                  <a:gd name="T66" fmla="*/ 548 w 554"/>
                  <a:gd name="T67" fmla="*/ 132 h 630"/>
                  <a:gd name="T68" fmla="*/ 532 w 554"/>
                  <a:gd name="T69" fmla="*/ 130 h 630"/>
                  <a:gd name="T70" fmla="*/ 516 w 554"/>
                  <a:gd name="T71" fmla="*/ 116 h 630"/>
                  <a:gd name="T72" fmla="*/ 483 w 554"/>
                  <a:gd name="T73" fmla="*/ 120 h 630"/>
                  <a:gd name="T74" fmla="*/ 466 w 554"/>
                  <a:gd name="T75" fmla="*/ 115 h 630"/>
                  <a:gd name="T76" fmla="*/ 454 w 554"/>
                  <a:gd name="T77" fmla="*/ 109 h 630"/>
                  <a:gd name="T78" fmla="*/ 421 w 554"/>
                  <a:gd name="T79" fmla="*/ 132 h 630"/>
                  <a:gd name="T80" fmla="*/ 398 w 554"/>
                  <a:gd name="T81" fmla="*/ 118 h 630"/>
                  <a:gd name="T82" fmla="*/ 368 w 554"/>
                  <a:gd name="T83" fmla="*/ 101 h 630"/>
                  <a:gd name="T84" fmla="*/ 349 w 554"/>
                  <a:gd name="T85" fmla="*/ 111 h 630"/>
                  <a:gd name="T86" fmla="*/ 338 w 554"/>
                  <a:gd name="T87" fmla="*/ 92 h 630"/>
                  <a:gd name="T88" fmla="*/ 304 w 554"/>
                  <a:gd name="T89" fmla="*/ 75 h 630"/>
                  <a:gd name="T90" fmla="*/ 280 w 554"/>
                  <a:gd name="T91" fmla="*/ 77 h 630"/>
                  <a:gd name="T92" fmla="*/ 270 w 554"/>
                  <a:gd name="T93" fmla="*/ 85 h 630"/>
                  <a:gd name="T94" fmla="*/ 244 w 554"/>
                  <a:gd name="T95" fmla="*/ 79 h 630"/>
                  <a:gd name="T96" fmla="*/ 193 w 554"/>
                  <a:gd name="T97" fmla="*/ 69 h 630"/>
                  <a:gd name="T98" fmla="*/ 182 w 554"/>
                  <a:gd name="T99" fmla="*/ 51 h 630"/>
                  <a:gd name="T100" fmla="*/ 165 w 554"/>
                  <a:gd name="T101" fmla="*/ 4 h 630"/>
                  <a:gd name="T102" fmla="*/ 148 w 554"/>
                  <a:gd name="T103" fmla="*/ 34 h 630"/>
                  <a:gd name="T104" fmla="*/ 0 w 554"/>
                  <a:gd name="T105" fmla="*/ 4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4" h="630">
                    <a:moveTo>
                      <a:pt x="0" y="45"/>
                    </a:moveTo>
                    <a:lnTo>
                      <a:pt x="1" y="51"/>
                    </a:lnTo>
                    <a:lnTo>
                      <a:pt x="7" y="69"/>
                    </a:lnTo>
                    <a:lnTo>
                      <a:pt x="9" y="77"/>
                    </a:lnTo>
                    <a:lnTo>
                      <a:pt x="5" y="90"/>
                    </a:lnTo>
                    <a:lnTo>
                      <a:pt x="7" y="103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7" y="126"/>
                    </a:lnTo>
                    <a:lnTo>
                      <a:pt x="7" y="133"/>
                    </a:lnTo>
                    <a:lnTo>
                      <a:pt x="15" y="156"/>
                    </a:lnTo>
                    <a:lnTo>
                      <a:pt x="15" y="160"/>
                    </a:lnTo>
                    <a:lnTo>
                      <a:pt x="24" y="180"/>
                    </a:lnTo>
                    <a:lnTo>
                      <a:pt x="26" y="195"/>
                    </a:lnTo>
                    <a:lnTo>
                      <a:pt x="26" y="203"/>
                    </a:lnTo>
                    <a:lnTo>
                      <a:pt x="26" y="209"/>
                    </a:lnTo>
                    <a:lnTo>
                      <a:pt x="28" y="216"/>
                    </a:lnTo>
                    <a:lnTo>
                      <a:pt x="28" y="229"/>
                    </a:lnTo>
                    <a:lnTo>
                      <a:pt x="30" y="244"/>
                    </a:lnTo>
                    <a:lnTo>
                      <a:pt x="30" y="254"/>
                    </a:lnTo>
                    <a:lnTo>
                      <a:pt x="33" y="261"/>
                    </a:lnTo>
                    <a:lnTo>
                      <a:pt x="32" y="269"/>
                    </a:lnTo>
                    <a:lnTo>
                      <a:pt x="32" y="295"/>
                    </a:lnTo>
                    <a:lnTo>
                      <a:pt x="35" y="301"/>
                    </a:lnTo>
                    <a:lnTo>
                      <a:pt x="35" y="308"/>
                    </a:lnTo>
                    <a:lnTo>
                      <a:pt x="37" y="314"/>
                    </a:lnTo>
                    <a:lnTo>
                      <a:pt x="45" y="325"/>
                    </a:lnTo>
                    <a:lnTo>
                      <a:pt x="47" y="333"/>
                    </a:lnTo>
                    <a:lnTo>
                      <a:pt x="47" y="340"/>
                    </a:lnTo>
                    <a:lnTo>
                      <a:pt x="48" y="353"/>
                    </a:lnTo>
                    <a:lnTo>
                      <a:pt x="48" y="361"/>
                    </a:lnTo>
                    <a:lnTo>
                      <a:pt x="48" y="368"/>
                    </a:lnTo>
                    <a:lnTo>
                      <a:pt x="45" y="382"/>
                    </a:lnTo>
                    <a:lnTo>
                      <a:pt x="41" y="389"/>
                    </a:lnTo>
                    <a:lnTo>
                      <a:pt x="35" y="393"/>
                    </a:lnTo>
                    <a:lnTo>
                      <a:pt x="28" y="400"/>
                    </a:lnTo>
                    <a:lnTo>
                      <a:pt x="26" y="404"/>
                    </a:lnTo>
                    <a:lnTo>
                      <a:pt x="32" y="412"/>
                    </a:lnTo>
                    <a:lnTo>
                      <a:pt x="39" y="425"/>
                    </a:lnTo>
                    <a:lnTo>
                      <a:pt x="47" y="427"/>
                    </a:lnTo>
                    <a:lnTo>
                      <a:pt x="52" y="430"/>
                    </a:lnTo>
                    <a:lnTo>
                      <a:pt x="58" y="436"/>
                    </a:lnTo>
                    <a:lnTo>
                      <a:pt x="58" y="630"/>
                    </a:lnTo>
                    <a:lnTo>
                      <a:pt x="139" y="630"/>
                    </a:lnTo>
                    <a:lnTo>
                      <a:pt x="272" y="626"/>
                    </a:lnTo>
                    <a:lnTo>
                      <a:pt x="383" y="622"/>
                    </a:lnTo>
                    <a:lnTo>
                      <a:pt x="464" y="617"/>
                    </a:lnTo>
                    <a:lnTo>
                      <a:pt x="462" y="609"/>
                    </a:lnTo>
                    <a:lnTo>
                      <a:pt x="462" y="607"/>
                    </a:lnTo>
                    <a:lnTo>
                      <a:pt x="460" y="600"/>
                    </a:lnTo>
                    <a:lnTo>
                      <a:pt x="458" y="581"/>
                    </a:lnTo>
                    <a:lnTo>
                      <a:pt x="453" y="573"/>
                    </a:lnTo>
                    <a:lnTo>
                      <a:pt x="445" y="566"/>
                    </a:lnTo>
                    <a:lnTo>
                      <a:pt x="439" y="562"/>
                    </a:lnTo>
                    <a:lnTo>
                      <a:pt x="432" y="560"/>
                    </a:lnTo>
                    <a:lnTo>
                      <a:pt x="424" y="556"/>
                    </a:lnTo>
                    <a:lnTo>
                      <a:pt x="411" y="543"/>
                    </a:lnTo>
                    <a:lnTo>
                      <a:pt x="402" y="530"/>
                    </a:lnTo>
                    <a:lnTo>
                      <a:pt x="392" y="523"/>
                    </a:lnTo>
                    <a:lnTo>
                      <a:pt x="383" y="519"/>
                    </a:lnTo>
                    <a:lnTo>
                      <a:pt x="377" y="515"/>
                    </a:lnTo>
                    <a:lnTo>
                      <a:pt x="372" y="508"/>
                    </a:lnTo>
                    <a:lnTo>
                      <a:pt x="360" y="506"/>
                    </a:lnTo>
                    <a:lnTo>
                      <a:pt x="353" y="504"/>
                    </a:lnTo>
                    <a:lnTo>
                      <a:pt x="345" y="496"/>
                    </a:lnTo>
                    <a:lnTo>
                      <a:pt x="334" y="489"/>
                    </a:lnTo>
                    <a:lnTo>
                      <a:pt x="338" y="481"/>
                    </a:lnTo>
                    <a:lnTo>
                      <a:pt x="338" y="470"/>
                    </a:lnTo>
                    <a:lnTo>
                      <a:pt x="334" y="455"/>
                    </a:lnTo>
                    <a:lnTo>
                      <a:pt x="338" y="447"/>
                    </a:lnTo>
                    <a:lnTo>
                      <a:pt x="336" y="434"/>
                    </a:lnTo>
                    <a:lnTo>
                      <a:pt x="344" y="415"/>
                    </a:lnTo>
                    <a:lnTo>
                      <a:pt x="336" y="402"/>
                    </a:lnTo>
                    <a:lnTo>
                      <a:pt x="330" y="402"/>
                    </a:lnTo>
                    <a:lnTo>
                      <a:pt x="325" y="395"/>
                    </a:lnTo>
                    <a:lnTo>
                      <a:pt x="325" y="387"/>
                    </a:lnTo>
                    <a:lnTo>
                      <a:pt x="330" y="382"/>
                    </a:lnTo>
                    <a:lnTo>
                      <a:pt x="334" y="374"/>
                    </a:lnTo>
                    <a:lnTo>
                      <a:pt x="336" y="367"/>
                    </a:lnTo>
                    <a:lnTo>
                      <a:pt x="349" y="357"/>
                    </a:lnTo>
                    <a:lnTo>
                      <a:pt x="362" y="351"/>
                    </a:lnTo>
                    <a:lnTo>
                      <a:pt x="366" y="344"/>
                    </a:lnTo>
                    <a:lnTo>
                      <a:pt x="368" y="336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4" y="274"/>
                    </a:lnTo>
                    <a:lnTo>
                      <a:pt x="376" y="273"/>
                    </a:lnTo>
                    <a:lnTo>
                      <a:pt x="377" y="271"/>
                    </a:lnTo>
                    <a:lnTo>
                      <a:pt x="381" y="265"/>
                    </a:lnTo>
                    <a:lnTo>
                      <a:pt x="402" y="248"/>
                    </a:lnTo>
                    <a:lnTo>
                      <a:pt x="407" y="242"/>
                    </a:lnTo>
                    <a:lnTo>
                      <a:pt x="413" y="237"/>
                    </a:lnTo>
                    <a:lnTo>
                      <a:pt x="419" y="231"/>
                    </a:lnTo>
                    <a:lnTo>
                      <a:pt x="438" y="210"/>
                    </a:lnTo>
                    <a:lnTo>
                      <a:pt x="445" y="199"/>
                    </a:lnTo>
                    <a:lnTo>
                      <a:pt x="471" y="173"/>
                    </a:lnTo>
                    <a:lnTo>
                      <a:pt x="492" y="162"/>
                    </a:lnTo>
                    <a:lnTo>
                      <a:pt x="505" y="156"/>
                    </a:lnTo>
                    <a:lnTo>
                      <a:pt x="513" y="152"/>
                    </a:lnTo>
                    <a:lnTo>
                      <a:pt x="535" y="141"/>
                    </a:lnTo>
                    <a:lnTo>
                      <a:pt x="541" y="137"/>
                    </a:lnTo>
                    <a:lnTo>
                      <a:pt x="548" y="132"/>
                    </a:lnTo>
                    <a:lnTo>
                      <a:pt x="554" y="126"/>
                    </a:lnTo>
                    <a:lnTo>
                      <a:pt x="539" y="126"/>
                    </a:lnTo>
                    <a:lnTo>
                      <a:pt x="532" y="130"/>
                    </a:lnTo>
                    <a:lnTo>
                      <a:pt x="524" y="126"/>
                    </a:lnTo>
                    <a:lnTo>
                      <a:pt x="524" y="124"/>
                    </a:lnTo>
                    <a:lnTo>
                      <a:pt x="516" y="116"/>
                    </a:lnTo>
                    <a:lnTo>
                      <a:pt x="503" y="118"/>
                    </a:lnTo>
                    <a:lnTo>
                      <a:pt x="496" y="120"/>
                    </a:lnTo>
                    <a:lnTo>
                      <a:pt x="483" y="120"/>
                    </a:lnTo>
                    <a:lnTo>
                      <a:pt x="475" y="122"/>
                    </a:lnTo>
                    <a:lnTo>
                      <a:pt x="468" y="122"/>
                    </a:lnTo>
                    <a:lnTo>
                      <a:pt x="466" y="115"/>
                    </a:lnTo>
                    <a:lnTo>
                      <a:pt x="462" y="113"/>
                    </a:lnTo>
                    <a:lnTo>
                      <a:pt x="462" y="109"/>
                    </a:lnTo>
                    <a:lnTo>
                      <a:pt x="454" y="109"/>
                    </a:lnTo>
                    <a:lnTo>
                      <a:pt x="441" y="118"/>
                    </a:lnTo>
                    <a:lnTo>
                      <a:pt x="436" y="126"/>
                    </a:lnTo>
                    <a:lnTo>
                      <a:pt x="421" y="132"/>
                    </a:lnTo>
                    <a:lnTo>
                      <a:pt x="413" y="132"/>
                    </a:lnTo>
                    <a:lnTo>
                      <a:pt x="400" y="124"/>
                    </a:lnTo>
                    <a:lnTo>
                      <a:pt x="398" y="118"/>
                    </a:lnTo>
                    <a:lnTo>
                      <a:pt x="379" y="111"/>
                    </a:lnTo>
                    <a:lnTo>
                      <a:pt x="376" y="103"/>
                    </a:lnTo>
                    <a:lnTo>
                      <a:pt x="368" y="101"/>
                    </a:lnTo>
                    <a:lnTo>
                      <a:pt x="359" y="103"/>
                    </a:lnTo>
                    <a:lnTo>
                      <a:pt x="357" y="113"/>
                    </a:lnTo>
                    <a:lnTo>
                      <a:pt x="349" y="111"/>
                    </a:lnTo>
                    <a:lnTo>
                      <a:pt x="345" y="105"/>
                    </a:lnTo>
                    <a:lnTo>
                      <a:pt x="344" y="100"/>
                    </a:lnTo>
                    <a:lnTo>
                      <a:pt x="338" y="92"/>
                    </a:lnTo>
                    <a:lnTo>
                      <a:pt x="330" y="94"/>
                    </a:lnTo>
                    <a:lnTo>
                      <a:pt x="332" y="86"/>
                    </a:lnTo>
                    <a:lnTo>
                      <a:pt x="304" y="75"/>
                    </a:lnTo>
                    <a:lnTo>
                      <a:pt x="289" y="75"/>
                    </a:lnTo>
                    <a:lnTo>
                      <a:pt x="283" y="75"/>
                    </a:lnTo>
                    <a:lnTo>
                      <a:pt x="280" y="77"/>
                    </a:lnTo>
                    <a:lnTo>
                      <a:pt x="278" y="77"/>
                    </a:lnTo>
                    <a:lnTo>
                      <a:pt x="274" y="79"/>
                    </a:lnTo>
                    <a:lnTo>
                      <a:pt x="270" y="85"/>
                    </a:lnTo>
                    <a:lnTo>
                      <a:pt x="253" y="88"/>
                    </a:lnTo>
                    <a:lnTo>
                      <a:pt x="246" y="85"/>
                    </a:lnTo>
                    <a:lnTo>
                      <a:pt x="244" y="79"/>
                    </a:lnTo>
                    <a:lnTo>
                      <a:pt x="214" y="75"/>
                    </a:lnTo>
                    <a:lnTo>
                      <a:pt x="206" y="69"/>
                    </a:lnTo>
                    <a:lnTo>
                      <a:pt x="193" y="69"/>
                    </a:lnTo>
                    <a:lnTo>
                      <a:pt x="186" y="68"/>
                    </a:lnTo>
                    <a:lnTo>
                      <a:pt x="180" y="62"/>
                    </a:lnTo>
                    <a:lnTo>
                      <a:pt x="182" y="51"/>
                    </a:lnTo>
                    <a:lnTo>
                      <a:pt x="174" y="32"/>
                    </a:lnTo>
                    <a:lnTo>
                      <a:pt x="171" y="9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48" y="34"/>
                    </a:lnTo>
                    <a:lnTo>
                      <a:pt x="146" y="39"/>
                    </a:lnTo>
                    <a:lnTo>
                      <a:pt x="92" y="41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3163354" y="2093738"/>
                <a:ext cx="494755" cy="294750"/>
              </a:xfrm>
              <a:custGeom>
                <a:avLst/>
                <a:gdLst>
                  <a:gd name="T0" fmla="*/ 7 w 515"/>
                  <a:gd name="T1" fmla="*/ 28 h 338"/>
                  <a:gd name="T2" fmla="*/ 3 w 515"/>
                  <a:gd name="T3" fmla="*/ 37 h 338"/>
                  <a:gd name="T4" fmla="*/ 13 w 515"/>
                  <a:gd name="T5" fmla="*/ 50 h 338"/>
                  <a:gd name="T6" fmla="*/ 9 w 515"/>
                  <a:gd name="T7" fmla="*/ 63 h 338"/>
                  <a:gd name="T8" fmla="*/ 5 w 515"/>
                  <a:gd name="T9" fmla="*/ 84 h 338"/>
                  <a:gd name="T10" fmla="*/ 0 w 515"/>
                  <a:gd name="T11" fmla="*/ 92 h 338"/>
                  <a:gd name="T12" fmla="*/ 9 w 515"/>
                  <a:gd name="T13" fmla="*/ 105 h 338"/>
                  <a:gd name="T14" fmla="*/ 18 w 515"/>
                  <a:gd name="T15" fmla="*/ 122 h 338"/>
                  <a:gd name="T16" fmla="*/ 18 w 515"/>
                  <a:gd name="T17" fmla="*/ 133 h 338"/>
                  <a:gd name="T18" fmla="*/ 24 w 515"/>
                  <a:gd name="T19" fmla="*/ 148 h 338"/>
                  <a:gd name="T20" fmla="*/ 30 w 515"/>
                  <a:gd name="T21" fmla="*/ 161 h 338"/>
                  <a:gd name="T22" fmla="*/ 39 w 515"/>
                  <a:gd name="T23" fmla="*/ 180 h 338"/>
                  <a:gd name="T24" fmla="*/ 43 w 515"/>
                  <a:gd name="T25" fmla="*/ 193 h 338"/>
                  <a:gd name="T26" fmla="*/ 43 w 515"/>
                  <a:gd name="T27" fmla="*/ 206 h 338"/>
                  <a:gd name="T28" fmla="*/ 45 w 515"/>
                  <a:gd name="T29" fmla="*/ 221 h 338"/>
                  <a:gd name="T30" fmla="*/ 50 w 515"/>
                  <a:gd name="T31" fmla="*/ 223 h 338"/>
                  <a:gd name="T32" fmla="*/ 58 w 515"/>
                  <a:gd name="T33" fmla="*/ 235 h 338"/>
                  <a:gd name="T34" fmla="*/ 60 w 515"/>
                  <a:gd name="T35" fmla="*/ 248 h 338"/>
                  <a:gd name="T36" fmla="*/ 64 w 515"/>
                  <a:gd name="T37" fmla="*/ 263 h 338"/>
                  <a:gd name="T38" fmla="*/ 62 w 515"/>
                  <a:gd name="T39" fmla="*/ 280 h 338"/>
                  <a:gd name="T40" fmla="*/ 62 w 515"/>
                  <a:gd name="T41" fmla="*/ 315 h 338"/>
                  <a:gd name="T42" fmla="*/ 71 w 515"/>
                  <a:gd name="T43" fmla="*/ 327 h 338"/>
                  <a:gd name="T44" fmla="*/ 218 w 515"/>
                  <a:gd name="T45" fmla="*/ 325 h 338"/>
                  <a:gd name="T46" fmla="*/ 396 w 515"/>
                  <a:gd name="T47" fmla="*/ 312 h 338"/>
                  <a:gd name="T48" fmla="*/ 413 w 515"/>
                  <a:gd name="T49" fmla="*/ 329 h 338"/>
                  <a:gd name="T50" fmla="*/ 423 w 515"/>
                  <a:gd name="T51" fmla="*/ 338 h 338"/>
                  <a:gd name="T52" fmla="*/ 428 w 515"/>
                  <a:gd name="T53" fmla="*/ 327 h 338"/>
                  <a:gd name="T54" fmla="*/ 428 w 515"/>
                  <a:gd name="T55" fmla="*/ 312 h 338"/>
                  <a:gd name="T56" fmla="*/ 447 w 515"/>
                  <a:gd name="T57" fmla="*/ 297 h 338"/>
                  <a:gd name="T58" fmla="*/ 449 w 515"/>
                  <a:gd name="T59" fmla="*/ 285 h 338"/>
                  <a:gd name="T60" fmla="*/ 456 w 515"/>
                  <a:gd name="T61" fmla="*/ 257 h 338"/>
                  <a:gd name="T62" fmla="*/ 447 w 515"/>
                  <a:gd name="T63" fmla="*/ 231 h 338"/>
                  <a:gd name="T64" fmla="*/ 475 w 515"/>
                  <a:gd name="T65" fmla="*/ 218 h 338"/>
                  <a:gd name="T66" fmla="*/ 496 w 515"/>
                  <a:gd name="T67" fmla="*/ 206 h 338"/>
                  <a:gd name="T68" fmla="*/ 503 w 515"/>
                  <a:gd name="T69" fmla="*/ 188 h 338"/>
                  <a:gd name="T70" fmla="*/ 515 w 515"/>
                  <a:gd name="T71" fmla="*/ 154 h 338"/>
                  <a:gd name="T72" fmla="*/ 505 w 515"/>
                  <a:gd name="T73" fmla="*/ 139 h 338"/>
                  <a:gd name="T74" fmla="*/ 492 w 515"/>
                  <a:gd name="T75" fmla="*/ 129 h 338"/>
                  <a:gd name="T76" fmla="*/ 477 w 515"/>
                  <a:gd name="T77" fmla="*/ 110 h 338"/>
                  <a:gd name="T78" fmla="*/ 471 w 515"/>
                  <a:gd name="T79" fmla="*/ 103 h 338"/>
                  <a:gd name="T80" fmla="*/ 447 w 515"/>
                  <a:gd name="T81" fmla="*/ 86 h 338"/>
                  <a:gd name="T82" fmla="*/ 436 w 515"/>
                  <a:gd name="T83" fmla="*/ 75 h 338"/>
                  <a:gd name="T84" fmla="*/ 430 w 515"/>
                  <a:gd name="T85" fmla="*/ 60 h 338"/>
                  <a:gd name="T86" fmla="*/ 426 w 515"/>
                  <a:gd name="T87" fmla="*/ 37 h 338"/>
                  <a:gd name="T88" fmla="*/ 428 w 515"/>
                  <a:gd name="T89" fmla="*/ 16 h 338"/>
                  <a:gd name="T90" fmla="*/ 421 w 515"/>
                  <a:gd name="T91" fmla="*/ 7 h 338"/>
                  <a:gd name="T92" fmla="*/ 419 w 515"/>
                  <a:gd name="T93" fmla="*/ 0 h 338"/>
                  <a:gd name="T94" fmla="*/ 227 w 515"/>
                  <a:gd name="T95" fmla="*/ 9 h 338"/>
                  <a:gd name="T96" fmla="*/ 13 w 515"/>
                  <a:gd name="T97" fmla="*/ 13 h 338"/>
                  <a:gd name="T98" fmla="*/ 3 w 515"/>
                  <a:gd name="T99" fmla="*/ 2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5" h="338">
                    <a:moveTo>
                      <a:pt x="3" y="20"/>
                    </a:moveTo>
                    <a:lnTo>
                      <a:pt x="7" y="28"/>
                    </a:lnTo>
                    <a:lnTo>
                      <a:pt x="7" y="35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13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9" y="71"/>
                    </a:lnTo>
                    <a:lnTo>
                      <a:pt x="5" y="84"/>
                    </a:lnTo>
                    <a:lnTo>
                      <a:pt x="3" y="86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9" y="105"/>
                    </a:lnTo>
                    <a:lnTo>
                      <a:pt x="11" y="120"/>
                    </a:lnTo>
                    <a:lnTo>
                      <a:pt x="18" y="122"/>
                    </a:lnTo>
                    <a:lnTo>
                      <a:pt x="18" y="129"/>
                    </a:lnTo>
                    <a:lnTo>
                      <a:pt x="18" y="133"/>
                    </a:lnTo>
                    <a:lnTo>
                      <a:pt x="22" y="141"/>
                    </a:lnTo>
                    <a:lnTo>
                      <a:pt x="24" y="148"/>
                    </a:lnTo>
                    <a:lnTo>
                      <a:pt x="22" y="154"/>
                    </a:lnTo>
                    <a:lnTo>
                      <a:pt x="30" y="161"/>
                    </a:lnTo>
                    <a:lnTo>
                      <a:pt x="30" y="169"/>
                    </a:lnTo>
                    <a:lnTo>
                      <a:pt x="39" y="180"/>
                    </a:lnTo>
                    <a:lnTo>
                      <a:pt x="39" y="188"/>
                    </a:lnTo>
                    <a:lnTo>
                      <a:pt x="43" y="193"/>
                    </a:lnTo>
                    <a:lnTo>
                      <a:pt x="45" y="201"/>
                    </a:lnTo>
                    <a:lnTo>
                      <a:pt x="43" y="206"/>
                    </a:lnTo>
                    <a:lnTo>
                      <a:pt x="43" y="214"/>
                    </a:lnTo>
                    <a:lnTo>
                      <a:pt x="45" y="221"/>
                    </a:lnTo>
                    <a:lnTo>
                      <a:pt x="45" y="223"/>
                    </a:lnTo>
                    <a:lnTo>
                      <a:pt x="50" y="223"/>
                    </a:lnTo>
                    <a:lnTo>
                      <a:pt x="50" y="231"/>
                    </a:lnTo>
                    <a:lnTo>
                      <a:pt x="58" y="235"/>
                    </a:lnTo>
                    <a:lnTo>
                      <a:pt x="56" y="242"/>
                    </a:lnTo>
                    <a:lnTo>
                      <a:pt x="60" y="248"/>
                    </a:lnTo>
                    <a:lnTo>
                      <a:pt x="58" y="257"/>
                    </a:lnTo>
                    <a:lnTo>
                      <a:pt x="64" y="263"/>
                    </a:lnTo>
                    <a:lnTo>
                      <a:pt x="62" y="270"/>
                    </a:lnTo>
                    <a:lnTo>
                      <a:pt x="62" y="280"/>
                    </a:lnTo>
                    <a:lnTo>
                      <a:pt x="65" y="295"/>
                    </a:lnTo>
                    <a:lnTo>
                      <a:pt x="62" y="315"/>
                    </a:lnTo>
                    <a:lnTo>
                      <a:pt x="69" y="319"/>
                    </a:lnTo>
                    <a:lnTo>
                      <a:pt x="71" y="327"/>
                    </a:lnTo>
                    <a:lnTo>
                      <a:pt x="161" y="327"/>
                    </a:lnTo>
                    <a:lnTo>
                      <a:pt x="218" y="325"/>
                    </a:lnTo>
                    <a:lnTo>
                      <a:pt x="344" y="317"/>
                    </a:lnTo>
                    <a:lnTo>
                      <a:pt x="396" y="312"/>
                    </a:lnTo>
                    <a:lnTo>
                      <a:pt x="400" y="319"/>
                    </a:lnTo>
                    <a:lnTo>
                      <a:pt x="413" y="329"/>
                    </a:lnTo>
                    <a:lnTo>
                      <a:pt x="419" y="336"/>
                    </a:lnTo>
                    <a:lnTo>
                      <a:pt x="423" y="338"/>
                    </a:lnTo>
                    <a:lnTo>
                      <a:pt x="426" y="332"/>
                    </a:lnTo>
                    <a:lnTo>
                      <a:pt x="428" y="327"/>
                    </a:lnTo>
                    <a:lnTo>
                      <a:pt x="423" y="319"/>
                    </a:lnTo>
                    <a:lnTo>
                      <a:pt x="428" y="312"/>
                    </a:lnTo>
                    <a:lnTo>
                      <a:pt x="445" y="304"/>
                    </a:lnTo>
                    <a:lnTo>
                      <a:pt x="447" y="297"/>
                    </a:lnTo>
                    <a:lnTo>
                      <a:pt x="447" y="291"/>
                    </a:lnTo>
                    <a:lnTo>
                      <a:pt x="449" y="285"/>
                    </a:lnTo>
                    <a:lnTo>
                      <a:pt x="458" y="272"/>
                    </a:lnTo>
                    <a:lnTo>
                      <a:pt x="456" y="257"/>
                    </a:lnTo>
                    <a:lnTo>
                      <a:pt x="443" y="244"/>
                    </a:lnTo>
                    <a:lnTo>
                      <a:pt x="447" y="231"/>
                    </a:lnTo>
                    <a:lnTo>
                      <a:pt x="449" y="223"/>
                    </a:lnTo>
                    <a:lnTo>
                      <a:pt x="475" y="218"/>
                    </a:lnTo>
                    <a:lnTo>
                      <a:pt x="481" y="212"/>
                    </a:lnTo>
                    <a:lnTo>
                      <a:pt x="496" y="206"/>
                    </a:lnTo>
                    <a:lnTo>
                      <a:pt x="502" y="201"/>
                    </a:lnTo>
                    <a:lnTo>
                      <a:pt x="503" y="188"/>
                    </a:lnTo>
                    <a:lnTo>
                      <a:pt x="513" y="174"/>
                    </a:lnTo>
                    <a:lnTo>
                      <a:pt x="515" y="154"/>
                    </a:lnTo>
                    <a:lnTo>
                      <a:pt x="513" y="146"/>
                    </a:lnTo>
                    <a:lnTo>
                      <a:pt x="505" y="139"/>
                    </a:lnTo>
                    <a:lnTo>
                      <a:pt x="498" y="135"/>
                    </a:lnTo>
                    <a:lnTo>
                      <a:pt x="492" y="129"/>
                    </a:lnTo>
                    <a:lnTo>
                      <a:pt x="490" y="122"/>
                    </a:lnTo>
                    <a:lnTo>
                      <a:pt x="477" y="110"/>
                    </a:lnTo>
                    <a:lnTo>
                      <a:pt x="471" y="105"/>
                    </a:lnTo>
                    <a:lnTo>
                      <a:pt x="471" y="103"/>
                    </a:lnTo>
                    <a:lnTo>
                      <a:pt x="466" y="90"/>
                    </a:lnTo>
                    <a:lnTo>
                      <a:pt x="447" y="86"/>
                    </a:lnTo>
                    <a:lnTo>
                      <a:pt x="440" y="82"/>
                    </a:lnTo>
                    <a:lnTo>
                      <a:pt x="436" y="75"/>
                    </a:lnTo>
                    <a:lnTo>
                      <a:pt x="434" y="67"/>
                    </a:lnTo>
                    <a:lnTo>
                      <a:pt x="430" y="60"/>
                    </a:lnTo>
                    <a:lnTo>
                      <a:pt x="428" y="48"/>
                    </a:lnTo>
                    <a:lnTo>
                      <a:pt x="426" y="37"/>
                    </a:lnTo>
                    <a:lnTo>
                      <a:pt x="432" y="24"/>
                    </a:lnTo>
                    <a:lnTo>
                      <a:pt x="428" y="16"/>
                    </a:lnTo>
                    <a:lnTo>
                      <a:pt x="424" y="15"/>
                    </a:lnTo>
                    <a:lnTo>
                      <a:pt x="421" y="7"/>
                    </a:lnTo>
                    <a:lnTo>
                      <a:pt x="419" y="5"/>
                    </a:lnTo>
                    <a:lnTo>
                      <a:pt x="419" y="0"/>
                    </a:lnTo>
                    <a:lnTo>
                      <a:pt x="338" y="5"/>
                    </a:lnTo>
                    <a:lnTo>
                      <a:pt x="227" y="9"/>
                    </a:lnTo>
                    <a:lnTo>
                      <a:pt x="94" y="13"/>
                    </a:lnTo>
                    <a:lnTo>
                      <a:pt x="13" y="13"/>
                    </a:lnTo>
                    <a:lnTo>
                      <a:pt x="2" y="13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3231563" y="2365815"/>
                <a:ext cx="547593" cy="430788"/>
              </a:xfrm>
              <a:custGeom>
                <a:avLst/>
                <a:gdLst>
                  <a:gd name="T0" fmla="*/ 329 w 570"/>
                  <a:gd name="T1" fmla="*/ 7 h 494"/>
                  <a:gd name="T2" fmla="*/ 273 w 570"/>
                  <a:gd name="T3" fmla="*/ 5 h 494"/>
                  <a:gd name="T4" fmla="*/ 90 w 570"/>
                  <a:gd name="T5" fmla="*/ 15 h 494"/>
                  <a:gd name="T6" fmla="*/ 0 w 570"/>
                  <a:gd name="T7" fmla="*/ 20 h 494"/>
                  <a:gd name="T8" fmla="*/ 11 w 570"/>
                  <a:gd name="T9" fmla="*/ 41 h 494"/>
                  <a:gd name="T10" fmla="*/ 23 w 570"/>
                  <a:gd name="T11" fmla="*/ 52 h 494"/>
                  <a:gd name="T12" fmla="*/ 30 w 570"/>
                  <a:gd name="T13" fmla="*/ 65 h 494"/>
                  <a:gd name="T14" fmla="*/ 38 w 570"/>
                  <a:gd name="T15" fmla="*/ 79 h 494"/>
                  <a:gd name="T16" fmla="*/ 64 w 570"/>
                  <a:gd name="T17" fmla="*/ 88 h 494"/>
                  <a:gd name="T18" fmla="*/ 73 w 570"/>
                  <a:gd name="T19" fmla="*/ 97 h 494"/>
                  <a:gd name="T20" fmla="*/ 73 w 570"/>
                  <a:gd name="T21" fmla="*/ 107 h 494"/>
                  <a:gd name="T22" fmla="*/ 64 w 570"/>
                  <a:gd name="T23" fmla="*/ 112 h 494"/>
                  <a:gd name="T24" fmla="*/ 58 w 570"/>
                  <a:gd name="T25" fmla="*/ 131 h 494"/>
                  <a:gd name="T26" fmla="*/ 73 w 570"/>
                  <a:gd name="T27" fmla="*/ 144 h 494"/>
                  <a:gd name="T28" fmla="*/ 83 w 570"/>
                  <a:gd name="T29" fmla="*/ 165 h 494"/>
                  <a:gd name="T30" fmla="*/ 98 w 570"/>
                  <a:gd name="T31" fmla="*/ 173 h 494"/>
                  <a:gd name="T32" fmla="*/ 103 w 570"/>
                  <a:gd name="T33" fmla="*/ 456 h 494"/>
                  <a:gd name="T34" fmla="*/ 325 w 570"/>
                  <a:gd name="T35" fmla="*/ 449 h 494"/>
                  <a:gd name="T36" fmla="*/ 487 w 570"/>
                  <a:gd name="T37" fmla="*/ 443 h 494"/>
                  <a:gd name="T38" fmla="*/ 494 w 570"/>
                  <a:gd name="T39" fmla="*/ 456 h 494"/>
                  <a:gd name="T40" fmla="*/ 489 w 570"/>
                  <a:gd name="T41" fmla="*/ 470 h 494"/>
                  <a:gd name="T42" fmla="*/ 476 w 570"/>
                  <a:gd name="T43" fmla="*/ 481 h 494"/>
                  <a:gd name="T44" fmla="*/ 476 w 570"/>
                  <a:gd name="T45" fmla="*/ 494 h 494"/>
                  <a:gd name="T46" fmla="*/ 530 w 570"/>
                  <a:gd name="T47" fmla="*/ 479 h 494"/>
                  <a:gd name="T48" fmla="*/ 528 w 570"/>
                  <a:gd name="T49" fmla="*/ 466 h 494"/>
                  <a:gd name="T50" fmla="*/ 532 w 570"/>
                  <a:gd name="T51" fmla="*/ 451 h 494"/>
                  <a:gd name="T52" fmla="*/ 538 w 570"/>
                  <a:gd name="T53" fmla="*/ 441 h 494"/>
                  <a:gd name="T54" fmla="*/ 540 w 570"/>
                  <a:gd name="T55" fmla="*/ 426 h 494"/>
                  <a:gd name="T56" fmla="*/ 541 w 570"/>
                  <a:gd name="T57" fmla="*/ 440 h 494"/>
                  <a:gd name="T58" fmla="*/ 549 w 570"/>
                  <a:gd name="T59" fmla="*/ 424 h 494"/>
                  <a:gd name="T60" fmla="*/ 564 w 570"/>
                  <a:gd name="T61" fmla="*/ 424 h 494"/>
                  <a:gd name="T62" fmla="*/ 564 w 570"/>
                  <a:gd name="T63" fmla="*/ 408 h 494"/>
                  <a:gd name="T64" fmla="*/ 568 w 570"/>
                  <a:gd name="T65" fmla="*/ 393 h 494"/>
                  <a:gd name="T66" fmla="*/ 568 w 570"/>
                  <a:gd name="T67" fmla="*/ 379 h 494"/>
                  <a:gd name="T68" fmla="*/ 553 w 570"/>
                  <a:gd name="T69" fmla="*/ 377 h 494"/>
                  <a:gd name="T70" fmla="*/ 532 w 570"/>
                  <a:gd name="T71" fmla="*/ 349 h 494"/>
                  <a:gd name="T72" fmla="*/ 540 w 570"/>
                  <a:gd name="T73" fmla="*/ 334 h 494"/>
                  <a:gd name="T74" fmla="*/ 530 w 570"/>
                  <a:gd name="T75" fmla="*/ 306 h 494"/>
                  <a:gd name="T76" fmla="*/ 515 w 570"/>
                  <a:gd name="T77" fmla="*/ 299 h 494"/>
                  <a:gd name="T78" fmla="*/ 500 w 570"/>
                  <a:gd name="T79" fmla="*/ 285 h 494"/>
                  <a:gd name="T80" fmla="*/ 491 w 570"/>
                  <a:gd name="T81" fmla="*/ 280 h 494"/>
                  <a:gd name="T82" fmla="*/ 466 w 570"/>
                  <a:gd name="T83" fmla="*/ 265 h 494"/>
                  <a:gd name="T84" fmla="*/ 453 w 570"/>
                  <a:gd name="T85" fmla="*/ 246 h 494"/>
                  <a:gd name="T86" fmla="*/ 457 w 570"/>
                  <a:gd name="T87" fmla="*/ 231 h 494"/>
                  <a:gd name="T88" fmla="*/ 466 w 570"/>
                  <a:gd name="T89" fmla="*/ 208 h 494"/>
                  <a:gd name="T90" fmla="*/ 470 w 570"/>
                  <a:gd name="T91" fmla="*/ 188 h 494"/>
                  <a:gd name="T92" fmla="*/ 457 w 570"/>
                  <a:gd name="T93" fmla="*/ 176 h 494"/>
                  <a:gd name="T94" fmla="*/ 442 w 570"/>
                  <a:gd name="T95" fmla="*/ 173 h 494"/>
                  <a:gd name="T96" fmla="*/ 436 w 570"/>
                  <a:gd name="T97" fmla="*/ 180 h 494"/>
                  <a:gd name="T98" fmla="*/ 423 w 570"/>
                  <a:gd name="T99" fmla="*/ 176 h 494"/>
                  <a:gd name="T100" fmla="*/ 412 w 570"/>
                  <a:gd name="T101" fmla="*/ 139 h 494"/>
                  <a:gd name="T102" fmla="*/ 387 w 570"/>
                  <a:gd name="T103" fmla="*/ 124 h 494"/>
                  <a:gd name="T104" fmla="*/ 378 w 570"/>
                  <a:gd name="T105" fmla="*/ 112 h 494"/>
                  <a:gd name="T106" fmla="*/ 361 w 570"/>
                  <a:gd name="T107" fmla="*/ 97 h 494"/>
                  <a:gd name="T108" fmla="*/ 355 w 570"/>
                  <a:gd name="T109" fmla="*/ 84 h 494"/>
                  <a:gd name="T110" fmla="*/ 350 w 570"/>
                  <a:gd name="T111" fmla="*/ 67 h 494"/>
                  <a:gd name="T112" fmla="*/ 346 w 570"/>
                  <a:gd name="T113" fmla="*/ 39 h 494"/>
                  <a:gd name="T114" fmla="*/ 352 w 570"/>
                  <a:gd name="T115" fmla="*/ 26 h 494"/>
                  <a:gd name="T116" fmla="*/ 342 w 570"/>
                  <a:gd name="T117" fmla="*/ 17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0" h="494">
                    <a:moveTo>
                      <a:pt x="342" y="17"/>
                    </a:moveTo>
                    <a:lnTo>
                      <a:pt x="329" y="7"/>
                    </a:lnTo>
                    <a:lnTo>
                      <a:pt x="325" y="0"/>
                    </a:lnTo>
                    <a:lnTo>
                      <a:pt x="273" y="5"/>
                    </a:lnTo>
                    <a:lnTo>
                      <a:pt x="147" y="13"/>
                    </a:lnTo>
                    <a:lnTo>
                      <a:pt x="9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1" y="41"/>
                    </a:lnTo>
                    <a:lnTo>
                      <a:pt x="17" y="49"/>
                    </a:lnTo>
                    <a:lnTo>
                      <a:pt x="23" y="52"/>
                    </a:lnTo>
                    <a:lnTo>
                      <a:pt x="25" y="60"/>
                    </a:lnTo>
                    <a:lnTo>
                      <a:pt x="30" y="65"/>
                    </a:lnTo>
                    <a:lnTo>
                      <a:pt x="30" y="73"/>
                    </a:lnTo>
                    <a:lnTo>
                      <a:pt x="38" y="79"/>
                    </a:lnTo>
                    <a:lnTo>
                      <a:pt x="56" y="94"/>
                    </a:lnTo>
                    <a:lnTo>
                      <a:pt x="64" y="88"/>
                    </a:lnTo>
                    <a:lnTo>
                      <a:pt x="68" y="90"/>
                    </a:lnTo>
                    <a:lnTo>
                      <a:pt x="73" y="97"/>
                    </a:lnTo>
                    <a:lnTo>
                      <a:pt x="75" y="105"/>
                    </a:lnTo>
                    <a:lnTo>
                      <a:pt x="73" y="107"/>
                    </a:lnTo>
                    <a:lnTo>
                      <a:pt x="66" y="107"/>
                    </a:lnTo>
                    <a:lnTo>
                      <a:pt x="64" y="112"/>
                    </a:lnTo>
                    <a:lnTo>
                      <a:pt x="56" y="124"/>
                    </a:lnTo>
                    <a:lnTo>
                      <a:pt x="58" y="131"/>
                    </a:lnTo>
                    <a:lnTo>
                      <a:pt x="66" y="141"/>
                    </a:lnTo>
                    <a:lnTo>
                      <a:pt x="73" y="144"/>
                    </a:lnTo>
                    <a:lnTo>
                      <a:pt x="73" y="152"/>
                    </a:lnTo>
                    <a:lnTo>
                      <a:pt x="83" y="165"/>
                    </a:lnTo>
                    <a:lnTo>
                      <a:pt x="90" y="167"/>
                    </a:lnTo>
                    <a:lnTo>
                      <a:pt x="98" y="173"/>
                    </a:lnTo>
                    <a:lnTo>
                      <a:pt x="102" y="402"/>
                    </a:lnTo>
                    <a:lnTo>
                      <a:pt x="103" y="456"/>
                    </a:lnTo>
                    <a:lnTo>
                      <a:pt x="188" y="455"/>
                    </a:lnTo>
                    <a:lnTo>
                      <a:pt x="325" y="449"/>
                    </a:lnTo>
                    <a:lnTo>
                      <a:pt x="479" y="438"/>
                    </a:lnTo>
                    <a:lnTo>
                      <a:pt x="487" y="443"/>
                    </a:lnTo>
                    <a:lnTo>
                      <a:pt x="493" y="449"/>
                    </a:lnTo>
                    <a:lnTo>
                      <a:pt x="494" y="456"/>
                    </a:lnTo>
                    <a:lnTo>
                      <a:pt x="494" y="462"/>
                    </a:lnTo>
                    <a:lnTo>
                      <a:pt x="489" y="470"/>
                    </a:lnTo>
                    <a:lnTo>
                      <a:pt x="481" y="473"/>
                    </a:lnTo>
                    <a:lnTo>
                      <a:pt x="476" y="481"/>
                    </a:lnTo>
                    <a:lnTo>
                      <a:pt x="472" y="488"/>
                    </a:lnTo>
                    <a:lnTo>
                      <a:pt x="476" y="494"/>
                    </a:lnTo>
                    <a:lnTo>
                      <a:pt x="526" y="490"/>
                    </a:lnTo>
                    <a:lnTo>
                      <a:pt x="530" y="479"/>
                    </a:lnTo>
                    <a:lnTo>
                      <a:pt x="534" y="471"/>
                    </a:lnTo>
                    <a:lnTo>
                      <a:pt x="528" y="466"/>
                    </a:lnTo>
                    <a:lnTo>
                      <a:pt x="536" y="458"/>
                    </a:lnTo>
                    <a:lnTo>
                      <a:pt x="532" y="451"/>
                    </a:lnTo>
                    <a:lnTo>
                      <a:pt x="540" y="449"/>
                    </a:lnTo>
                    <a:lnTo>
                      <a:pt x="538" y="441"/>
                    </a:lnTo>
                    <a:lnTo>
                      <a:pt x="536" y="434"/>
                    </a:lnTo>
                    <a:lnTo>
                      <a:pt x="540" y="426"/>
                    </a:lnTo>
                    <a:lnTo>
                      <a:pt x="541" y="434"/>
                    </a:lnTo>
                    <a:lnTo>
                      <a:pt x="541" y="440"/>
                    </a:lnTo>
                    <a:lnTo>
                      <a:pt x="547" y="434"/>
                    </a:lnTo>
                    <a:lnTo>
                      <a:pt x="549" y="424"/>
                    </a:lnTo>
                    <a:lnTo>
                      <a:pt x="557" y="423"/>
                    </a:lnTo>
                    <a:lnTo>
                      <a:pt x="564" y="424"/>
                    </a:lnTo>
                    <a:lnTo>
                      <a:pt x="568" y="415"/>
                    </a:lnTo>
                    <a:lnTo>
                      <a:pt x="564" y="408"/>
                    </a:lnTo>
                    <a:lnTo>
                      <a:pt x="570" y="402"/>
                    </a:lnTo>
                    <a:lnTo>
                      <a:pt x="568" y="393"/>
                    </a:lnTo>
                    <a:lnTo>
                      <a:pt x="570" y="385"/>
                    </a:lnTo>
                    <a:lnTo>
                      <a:pt x="568" y="379"/>
                    </a:lnTo>
                    <a:lnTo>
                      <a:pt x="558" y="374"/>
                    </a:lnTo>
                    <a:lnTo>
                      <a:pt x="553" y="377"/>
                    </a:lnTo>
                    <a:lnTo>
                      <a:pt x="541" y="364"/>
                    </a:lnTo>
                    <a:lnTo>
                      <a:pt x="532" y="349"/>
                    </a:lnTo>
                    <a:lnTo>
                      <a:pt x="538" y="342"/>
                    </a:lnTo>
                    <a:lnTo>
                      <a:pt x="540" y="334"/>
                    </a:lnTo>
                    <a:lnTo>
                      <a:pt x="530" y="321"/>
                    </a:lnTo>
                    <a:lnTo>
                      <a:pt x="530" y="306"/>
                    </a:lnTo>
                    <a:lnTo>
                      <a:pt x="523" y="304"/>
                    </a:lnTo>
                    <a:lnTo>
                      <a:pt x="515" y="299"/>
                    </a:lnTo>
                    <a:lnTo>
                      <a:pt x="511" y="293"/>
                    </a:lnTo>
                    <a:lnTo>
                      <a:pt x="500" y="285"/>
                    </a:lnTo>
                    <a:lnTo>
                      <a:pt x="493" y="287"/>
                    </a:lnTo>
                    <a:lnTo>
                      <a:pt x="491" y="280"/>
                    </a:lnTo>
                    <a:lnTo>
                      <a:pt x="487" y="280"/>
                    </a:lnTo>
                    <a:lnTo>
                      <a:pt x="466" y="265"/>
                    </a:lnTo>
                    <a:lnTo>
                      <a:pt x="453" y="252"/>
                    </a:lnTo>
                    <a:lnTo>
                      <a:pt x="453" y="246"/>
                    </a:lnTo>
                    <a:lnTo>
                      <a:pt x="453" y="238"/>
                    </a:lnTo>
                    <a:lnTo>
                      <a:pt x="457" y="231"/>
                    </a:lnTo>
                    <a:lnTo>
                      <a:pt x="461" y="220"/>
                    </a:lnTo>
                    <a:lnTo>
                      <a:pt x="466" y="208"/>
                    </a:lnTo>
                    <a:lnTo>
                      <a:pt x="464" y="197"/>
                    </a:lnTo>
                    <a:lnTo>
                      <a:pt x="470" y="188"/>
                    </a:lnTo>
                    <a:lnTo>
                      <a:pt x="470" y="186"/>
                    </a:lnTo>
                    <a:lnTo>
                      <a:pt x="457" y="176"/>
                    </a:lnTo>
                    <a:lnTo>
                      <a:pt x="449" y="176"/>
                    </a:lnTo>
                    <a:lnTo>
                      <a:pt x="442" y="173"/>
                    </a:lnTo>
                    <a:lnTo>
                      <a:pt x="440" y="174"/>
                    </a:lnTo>
                    <a:lnTo>
                      <a:pt x="436" y="180"/>
                    </a:lnTo>
                    <a:lnTo>
                      <a:pt x="429" y="182"/>
                    </a:lnTo>
                    <a:lnTo>
                      <a:pt x="423" y="176"/>
                    </a:lnTo>
                    <a:lnTo>
                      <a:pt x="416" y="146"/>
                    </a:lnTo>
                    <a:lnTo>
                      <a:pt x="412" y="139"/>
                    </a:lnTo>
                    <a:lnTo>
                      <a:pt x="404" y="133"/>
                    </a:lnTo>
                    <a:lnTo>
                      <a:pt x="387" y="124"/>
                    </a:lnTo>
                    <a:lnTo>
                      <a:pt x="385" y="116"/>
                    </a:lnTo>
                    <a:lnTo>
                      <a:pt x="378" y="112"/>
                    </a:lnTo>
                    <a:lnTo>
                      <a:pt x="370" y="105"/>
                    </a:lnTo>
                    <a:lnTo>
                      <a:pt x="361" y="97"/>
                    </a:lnTo>
                    <a:lnTo>
                      <a:pt x="359" y="92"/>
                    </a:lnTo>
                    <a:lnTo>
                      <a:pt x="355" y="84"/>
                    </a:lnTo>
                    <a:lnTo>
                      <a:pt x="352" y="69"/>
                    </a:lnTo>
                    <a:lnTo>
                      <a:pt x="350" y="67"/>
                    </a:lnTo>
                    <a:lnTo>
                      <a:pt x="346" y="52"/>
                    </a:lnTo>
                    <a:lnTo>
                      <a:pt x="346" y="39"/>
                    </a:lnTo>
                    <a:lnTo>
                      <a:pt x="348" y="32"/>
                    </a:lnTo>
                    <a:lnTo>
                      <a:pt x="352" y="26"/>
                    </a:lnTo>
                    <a:lnTo>
                      <a:pt x="348" y="24"/>
                    </a:lnTo>
                    <a:lnTo>
                      <a:pt x="342" y="1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3330514" y="2747769"/>
                <a:ext cx="410215" cy="343584"/>
              </a:xfrm>
              <a:custGeom>
                <a:avLst/>
                <a:gdLst>
                  <a:gd name="T0" fmla="*/ 391 w 427"/>
                  <a:gd name="T1" fmla="*/ 150 h 394"/>
                  <a:gd name="T2" fmla="*/ 399 w 427"/>
                  <a:gd name="T3" fmla="*/ 146 h 394"/>
                  <a:gd name="T4" fmla="*/ 395 w 427"/>
                  <a:gd name="T5" fmla="*/ 120 h 394"/>
                  <a:gd name="T6" fmla="*/ 391 w 427"/>
                  <a:gd name="T7" fmla="*/ 114 h 394"/>
                  <a:gd name="T8" fmla="*/ 401 w 427"/>
                  <a:gd name="T9" fmla="*/ 116 h 394"/>
                  <a:gd name="T10" fmla="*/ 399 w 427"/>
                  <a:gd name="T11" fmla="*/ 103 h 394"/>
                  <a:gd name="T12" fmla="*/ 407 w 427"/>
                  <a:gd name="T13" fmla="*/ 97 h 394"/>
                  <a:gd name="T14" fmla="*/ 407 w 427"/>
                  <a:gd name="T15" fmla="*/ 86 h 394"/>
                  <a:gd name="T16" fmla="*/ 410 w 427"/>
                  <a:gd name="T17" fmla="*/ 80 h 394"/>
                  <a:gd name="T18" fmla="*/ 423 w 427"/>
                  <a:gd name="T19" fmla="*/ 71 h 394"/>
                  <a:gd name="T20" fmla="*/ 427 w 427"/>
                  <a:gd name="T21" fmla="*/ 62 h 394"/>
                  <a:gd name="T22" fmla="*/ 423 w 427"/>
                  <a:gd name="T23" fmla="*/ 52 h 394"/>
                  <a:gd name="T24" fmla="*/ 369 w 427"/>
                  <a:gd name="T25" fmla="*/ 50 h 394"/>
                  <a:gd name="T26" fmla="*/ 378 w 427"/>
                  <a:gd name="T27" fmla="*/ 35 h 394"/>
                  <a:gd name="T28" fmla="*/ 391 w 427"/>
                  <a:gd name="T29" fmla="*/ 24 h 394"/>
                  <a:gd name="T30" fmla="*/ 390 w 427"/>
                  <a:gd name="T31" fmla="*/ 11 h 394"/>
                  <a:gd name="T32" fmla="*/ 376 w 427"/>
                  <a:gd name="T33" fmla="*/ 0 h 394"/>
                  <a:gd name="T34" fmla="*/ 85 w 427"/>
                  <a:gd name="T35" fmla="*/ 17 h 394"/>
                  <a:gd name="T36" fmla="*/ 16 w 427"/>
                  <a:gd name="T37" fmla="*/ 109 h 394"/>
                  <a:gd name="T38" fmla="*/ 21 w 427"/>
                  <a:gd name="T39" fmla="*/ 327 h 394"/>
                  <a:gd name="T40" fmla="*/ 23 w 427"/>
                  <a:gd name="T41" fmla="*/ 332 h 394"/>
                  <a:gd name="T42" fmla="*/ 38 w 427"/>
                  <a:gd name="T43" fmla="*/ 332 h 394"/>
                  <a:gd name="T44" fmla="*/ 61 w 427"/>
                  <a:gd name="T45" fmla="*/ 394 h 394"/>
                  <a:gd name="T46" fmla="*/ 318 w 427"/>
                  <a:gd name="T47" fmla="*/ 383 h 394"/>
                  <a:gd name="T48" fmla="*/ 316 w 427"/>
                  <a:gd name="T49" fmla="*/ 368 h 394"/>
                  <a:gd name="T50" fmla="*/ 324 w 427"/>
                  <a:gd name="T51" fmla="*/ 366 h 394"/>
                  <a:gd name="T52" fmla="*/ 320 w 427"/>
                  <a:gd name="T53" fmla="*/ 353 h 394"/>
                  <a:gd name="T54" fmla="*/ 320 w 427"/>
                  <a:gd name="T55" fmla="*/ 340 h 394"/>
                  <a:gd name="T56" fmla="*/ 313 w 427"/>
                  <a:gd name="T57" fmla="*/ 338 h 394"/>
                  <a:gd name="T58" fmla="*/ 314 w 427"/>
                  <a:gd name="T59" fmla="*/ 329 h 394"/>
                  <a:gd name="T60" fmla="*/ 313 w 427"/>
                  <a:gd name="T61" fmla="*/ 329 h 394"/>
                  <a:gd name="T62" fmla="*/ 314 w 427"/>
                  <a:gd name="T63" fmla="*/ 317 h 394"/>
                  <a:gd name="T64" fmla="*/ 314 w 427"/>
                  <a:gd name="T65" fmla="*/ 306 h 394"/>
                  <a:gd name="T66" fmla="*/ 322 w 427"/>
                  <a:gd name="T67" fmla="*/ 306 h 394"/>
                  <a:gd name="T68" fmla="*/ 314 w 427"/>
                  <a:gd name="T69" fmla="*/ 299 h 394"/>
                  <a:gd name="T70" fmla="*/ 324 w 427"/>
                  <a:gd name="T71" fmla="*/ 295 h 394"/>
                  <a:gd name="T72" fmla="*/ 324 w 427"/>
                  <a:gd name="T73" fmla="*/ 280 h 394"/>
                  <a:gd name="T74" fmla="*/ 337 w 427"/>
                  <a:gd name="T75" fmla="*/ 270 h 394"/>
                  <a:gd name="T76" fmla="*/ 333 w 427"/>
                  <a:gd name="T77" fmla="*/ 255 h 394"/>
                  <a:gd name="T78" fmla="*/ 331 w 427"/>
                  <a:gd name="T79" fmla="*/ 250 h 394"/>
                  <a:gd name="T80" fmla="*/ 339 w 427"/>
                  <a:gd name="T81" fmla="*/ 248 h 394"/>
                  <a:gd name="T82" fmla="*/ 344 w 427"/>
                  <a:gd name="T83" fmla="*/ 233 h 394"/>
                  <a:gd name="T84" fmla="*/ 356 w 427"/>
                  <a:gd name="T85" fmla="*/ 231 h 394"/>
                  <a:gd name="T86" fmla="*/ 360 w 427"/>
                  <a:gd name="T87" fmla="*/ 220 h 394"/>
                  <a:gd name="T88" fmla="*/ 360 w 427"/>
                  <a:gd name="T89" fmla="*/ 206 h 394"/>
                  <a:gd name="T90" fmla="*/ 361 w 427"/>
                  <a:gd name="T91" fmla="*/ 203 h 394"/>
                  <a:gd name="T92" fmla="*/ 361 w 427"/>
                  <a:gd name="T93" fmla="*/ 195 h 394"/>
                  <a:gd name="T94" fmla="*/ 363 w 427"/>
                  <a:gd name="T95" fmla="*/ 193 h 394"/>
                  <a:gd name="T96" fmla="*/ 367 w 427"/>
                  <a:gd name="T97" fmla="*/ 178 h 394"/>
                  <a:gd name="T98" fmla="*/ 378 w 427"/>
                  <a:gd name="T99" fmla="*/ 178 h 394"/>
                  <a:gd name="T100" fmla="*/ 382 w 427"/>
                  <a:gd name="T101" fmla="*/ 165 h 394"/>
                  <a:gd name="T102" fmla="*/ 380 w 427"/>
                  <a:gd name="T103" fmla="*/ 1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394">
                    <a:moveTo>
                      <a:pt x="388" y="158"/>
                    </a:moveTo>
                    <a:lnTo>
                      <a:pt x="391" y="150"/>
                    </a:lnTo>
                    <a:lnTo>
                      <a:pt x="397" y="148"/>
                    </a:lnTo>
                    <a:lnTo>
                      <a:pt x="399" y="146"/>
                    </a:lnTo>
                    <a:lnTo>
                      <a:pt x="395" y="127"/>
                    </a:lnTo>
                    <a:lnTo>
                      <a:pt x="395" y="120"/>
                    </a:lnTo>
                    <a:lnTo>
                      <a:pt x="390" y="122"/>
                    </a:lnTo>
                    <a:lnTo>
                      <a:pt x="391" y="114"/>
                    </a:lnTo>
                    <a:lnTo>
                      <a:pt x="397" y="112"/>
                    </a:lnTo>
                    <a:lnTo>
                      <a:pt x="401" y="116"/>
                    </a:lnTo>
                    <a:lnTo>
                      <a:pt x="403" y="111"/>
                    </a:lnTo>
                    <a:lnTo>
                      <a:pt x="399" y="103"/>
                    </a:lnTo>
                    <a:lnTo>
                      <a:pt x="403" y="101"/>
                    </a:lnTo>
                    <a:lnTo>
                      <a:pt x="407" y="97"/>
                    </a:lnTo>
                    <a:lnTo>
                      <a:pt x="412" y="92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10" y="80"/>
                    </a:lnTo>
                    <a:lnTo>
                      <a:pt x="416" y="77"/>
                    </a:lnTo>
                    <a:lnTo>
                      <a:pt x="423" y="71"/>
                    </a:lnTo>
                    <a:lnTo>
                      <a:pt x="420" y="65"/>
                    </a:lnTo>
                    <a:lnTo>
                      <a:pt x="427" y="62"/>
                    </a:lnTo>
                    <a:lnTo>
                      <a:pt x="425" y="56"/>
                    </a:lnTo>
                    <a:lnTo>
                      <a:pt x="423" y="52"/>
                    </a:lnTo>
                    <a:lnTo>
                      <a:pt x="373" y="56"/>
                    </a:lnTo>
                    <a:lnTo>
                      <a:pt x="369" y="50"/>
                    </a:lnTo>
                    <a:lnTo>
                      <a:pt x="373" y="43"/>
                    </a:lnTo>
                    <a:lnTo>
                      <a:pt x="378" y="35"/>
                    </a:lnTo>
                    <a:lnTo>
                      <a:pt x="386" y="32"/>
                    </a:lnTo>
                    <a:lnTo>
                      <a:pt x="391" y="24"/>
                    </a:lnTo>
                    <a:lnTo>
                      <a:pt x="391" y="18"/>
                    </a:lnTo>
                    <a:lnTo>
                      <a:pt x="390" y="11"/>
                    </a:lnTo>
                    <a:lnTo>
                      <a:pt x="384" y="5"/>
                    </a:lnTo>
                    <a:lnTo>
                      <a:pt x="376" y="0"/>
                    </a:lnTo>
                    <a:lnTo>
                      <a:pt x="222" y="11"/>
                    </a:lnTo>
                    <a:lnTo>
                      <a:pt x="85" y="17"/>
                    </a:lnTo>
                    <a:lnTo>
                      <a:pt x="0" y="18"/>
                    </a:lnTo>
                    <a:lnTo>
                      <a:pt x="16" y="109"/>
                    </a:lnTo>
                    <a:lnTo>
                      <a:pt x="19" y="139"/>
                    </a:lnTo>
                    <a:lnTo>
                      <a:pt x="21" y="327"/>
                    </a:lnTo>
                    <a:lnTo>
                      <a:pt x="23" y="329"/>
                    </a:lnTo>
                    <a:lnTo>
                      <a:pt x="23" y="332"/>
                    </a:lnTo>
                    <a:lnTo>
                      <a:pt x="31" y="336"/>
                    </a:lnTo>
                    <a:lnTo>
                      <a:pt x="38" y="332"/>
                    </a:lnTo>
                    <a:lnTo>
                      <a:pt x="59" y="336"/>
                    </a:lnTo>
                    <a:lnTo>
                      <a:pt x="61" y="394"/>
                    </a:lnTo>
                    <a:lnTo>
                      <a:pt x="172" y="391"/>
                    </a:lnTo>
                    <a:lnTo>
                      <a:pt x="318" y="383"/>
                    </a:lnTo>
                    <a:lnTo>
                      <a:pt x="318" y="374"/>
                    </a:lnTo>
                    <a:lnTo>
                      <a:pt x="316" y="368"/>
                    </a:lnTo>
                    <a:lnTo>
                      <a:pt x="324" y="368"/>
                    </a:lnTo>
                    <a:lnTo>
                      <a:pt x="324" y="366"/>
                    </a:lnTo>
                    <a:lnTo>
                      <a:pt x="322" y="355"/>
                    </a:lnTo>
                    <a:lnTo>
                      <a:pt x="320" y="353"/>
                    </a:lnTo>
                    <a:lnTo>
                      <a:pt x="318" y="346"/>
                    </a:lnTo>
                    <a:lnTo>
                      <a:pt x="320" y="340"/>
                    </a:lnTo>
                    <a:lnTo>
                      <a:pt x="320" y="340"/>
                    </a:lnTo>
                    <a:lnTo>
                      <a:pt x="313" y="338"/>
                    </a:lnTo>
                    <a:lnTo>
                      <a:pt x="320" y="334"/>
                    </a:lnTo>
                    <a:lnTo>
                      <a:pt x="314" y="329"/>
                    </a:lnTo>
                    <a:lnTo>
                      <a:pt x="309" y="334"/>
                    </a:lnTo>
                    <a:lnTo>
                      <a:pt x="313" y="329"/>
                    </a:lnTo>
                    <a:lnTo>
                      <a:pt x="309" y="321"/>
                    </a:lnTo>
                    <a:lnTo>
                      <a:pt x="314" y="317"/>
                    </a:lnTo>
                    <a:lnTo>
                      <a:pt x="309" y="310"/>
                    </a:lnTo>
                    <a:lnTo>
                      <a:pt x="314" y="306"/>
                    </a:lnTo>
                    <a:lnTo>
                      <a:pt x="316" y="310"/>
                    </a:lnTo>
                    <a:lnTo>
                      <a:pt x="322" y="306"/>
                    </a:lnTo>
                    <a:lnTo>
                      <a:pt x="314" y="302"/>
                    </a:lnTo>
                    <a:lnTo>
                      <a:pt x="314" y="299"/>
                    </a:lnTo>
                    <a:lnTo>
                      <a:pt x="322" y="299"/>
                    </a:lnTo>
                    <a:lnTo>
                      <a:pt x="324" y="295"/>
                    </a:lnTo>
                    <a:lnTo>
                      <a:pt x="322" y="287"/>
                    </a:lnTo>
                    <a:lnTo>
                      <a:pt x="324" y="280"/>
                    </a:lnTo>
                    <a:lnTo>
                      <a:pt x="320" y="276"/>
                    </a:lnTo>
                    <a:lnTo>
                      <a:pt x="337" y="270"/>
                    </a:lnTo>
                    <a:lnTo>
                      <a:pt x="333" y="263"/>
                    </a:lnTo>
                    <a:lnTo>
                      <a:pt x="333" y="255"/>
                    </a:lnTo>
                    <a:lnTo>
                      <a:pt x="335" y="253"/>
                    </a:lnTo>
                    <a:lnTo>
                      <a:pt x="331" y="250"/>
                    </a:lnTo>
                    <a:lnTo>
                      <a:pt x="339" y="252"/>
                    </a:lnTo>
                    <a:lnTo>
                      <a:pt x="339" y="248"/>
                    </a:lnTo>
                    <a:lnTo>
                      <a:pt x="346" y="240"/>
                    </a:lnTo>
                    <a:lnTo>
                      <a:pt x="344" y="233"/>
                    </a:lnTo>
                    <a:lnTo>
                      <a:pt x="352" y="233"/>
                    </a:lnTo>
                    <a:lnTo>
                      <a:pt x="356" y="231"/>
                    </a:lnTo>
                    <a:lnTo>
                      <a:pt x="361" y="225"/>
                    </a:lnTo>
                    <a:lnTo>
                      <a:pt x="360" y="220"/>
                    </a:lnTo>
                    <a:lnTo>
                      <a:pt x="363" y="210"/>
                    </a:lnTo>
                    <a:lnTo>
                      <a:pt x="360" y="206"/>
                    </a:lnTo>
                    <a:lnTo>
                      <a:pt x="360" y="197"/>
                    </a:lnTo>
                    <a:lnTo>
                      <a:pt x="361" y="203"/>
                    </a:lnTo>
                    <a:lnTo>
                      <a:pt x="369" y="201"/>
                    </a:lnTo>
                    <a:lnTo>
                      <a:pt x="361" y="195"/>
                    </a:lnTo>
                    <a:lnTo>
                      <a:pt x="361" y="186"/>
                    </a:lnTo>
                    <a:lnTo>
                      <a:pt x="363" y="193"/>
                    </a:lnTo>
                    <a:lnTo>
                      <a:pt x="369" y="193"/>
                    </a:lnTo>
                    <a:lnTo>
                      <a:pt x="367" y="178"/>
                    </a:lnTo>
                    <a:lnTo>
                      <a:pt x="371" y="182"/>
                    </a:lnTo>
                    <a:lnTo>
                      <a:pt x="378" y="178"/>
                    </a:lnTo>
                    <a:lnTo>
                      <a:pt x="384" y="173"/>
                    </a:lnTo>
                    <a:lnTo>
                      <a:pt x="382" y="165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8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3389116" y="3081761"/>
                <a:ext cx="464013" cy="372361"/>
                <a:chOff x="3389116" y="3081761"/>
                <a:chExt cx="464013" cy="372361"/>
              </a:xfrm>
              <a:grpFill/>
            </p:grpSpPr>
            <p:sp>
              <p:nvSpPr>
                <p:cNvPr id="224" name="Freeform 45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5" name="Freeform 46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6" name="Freeform 47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7" name="Freeform 48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8" name="Freeform 71"/>
                <p:cNvSpPr>
                  <a:spLocks/>
                </p:cNvSpPr>
                <p:nvPr/>
              </p:nvSpPr>
              <p:spPr bwMode="auto">
                <a:xfrm>
                  <a:off x="3389116" y="3081761"/>
                  <a:ext cx="464013" cy="372361"/>
                </a:xfrm>
                <a:custGeom>
                  <a:avLst/>
                  <a:gdLst>
                    <a:gd name="T0" fmla="*/ 411 w 483"/>
                    <a:gd name="T1" fmla="*/ 263 h 427"/>
                    <a:gd name="T2" fmla="*/ 402 w 483"/>
                    <a:gd name="T3" fmla="*/ 216 h 427"/>
                    <a:gd name="T4" fmla="*/ 233 w 483"/>
                    <a:gd name="T5" fmla="*/ 213 h 427"/>
                    <a:gd name="T6" fmla="*/ 236 w 483"/>
                    <a:gd name="T7" fmla="*/ 183 h 427"/>
                    <a:gd name="T8" fmla="*/ 244 w 483"/>
                    <a:gd name="T9" fmla="*/ 154 h 427"/>
                    <a:gd name="T10" fmla="*/ 248 w 483"/>
                    <a:gd name="T11" fmla="*/ 132 h 427"/>
                    <a:gd name="T12" fmla="*/ 265 w 483"/>
                    <a:gd name="T13" fmla="*/ 102 h 427"/>
                    <a:gd name="T14" fmla="*/ 263 w 483"/>
                    <a:gd name="T15" fmla="*/ 90 h 427"/>
                    <a:gd name="T16" fmla="*/ 285 w 483"/>
                    <a:gd name="T17" fmla="*/ 73 h 427"/>
                    <a:gd name="T18" fmla="*/ 267 w 483"/>
                    <a:gd name="T19" fmla="*/ 55 h 427"/>
                    <a:gd name="T20" fmla="*/ 263 w 483"/>
                    <a:gd name="T21" fmla="*/ 43 h 427"/>
                    <a:gd name="T22" fmla="*/ 265 w 483"/>
                    <a:gd name="T23" fmla="*/ 13 h 427"/>
                    <a:gd name="T24" fmla="*/ 257 w 483"/>
                    <a:gd name="T25" fmla="*/ 0 h 427"/>
                    <a:gd name="T26" fmla="*/ 20 w 483"/>
                    <a:gd name="T27" fmla="*/ 137 h 427"/>
                    <a:gd name="T28" fmla="*/ 35 w 483"/>
                    <a:gd name="T29" fmla="*/ 179 h 427"/>
                    <a:gd name="T30" fmla="*/ 52 w 483"/>
                    <a:gd name="T31" fmla="*/ 213 h 427"/>
                    <a:gd name="T32" fmla="*/ 52 w 483"/>
                    <a:gd name="T33" fmla="*/ 246 h 427"/>
                    <a:gd name="T34" fmla="*/ 41 w 483"/>
                    <a:gd name="T35" fmla="*/ 288 h 427"/>
                    <a:gd name="T36" fmla="*/ 33 w 483"/>
                    <a:gd name="T37" fmla="*/ 335 h 427"/>
                    <a:gd name="T38" fmla="*/ 28 w 483"/>
                    <a:gd name="T39" fmla="*/ 354 h 427"/>
                    <a:gd name="T40" fmla="*/ 75 w 483"/>
                    <a:gd name="T41" fmla="*/ 354 h 427"/>
                    <a:gd name="T42" fmla="*/ 84 w 483"/>
                    <a:gd name="T43" fmla="*/ 340 h 427"/>
                    <a:gd name="T44" fmla="*/ 90 w 483"/>
                    <a:gd name="T45" fmla="*/ 357 h 427"/>
                    <a:gd name="T46" fmla="*/ 171 w 483"/>
                    <a:gd name="T47" fmla="*/ 378 h 427"/>
                    <a:gd name="T48" fmla="*/ 184 w 483"/>
                    <a:gd name="T49" fmla="*/ 357 h 427"/>
                    <a:gd name="T50" fmla="*/ 214 w 483"/>
                    <a:gd name="T51" fmla="*/ 354 h 427"/>
                    <a:gd name="T52" fmla="*/ 242 w 483"/>
                    <a:gd name="T53" fmla="*/ 365 h 427"/>
                    <a:gd name="T54" fmla="*/ 272 w 483"/>
                    <a:gd name="T55" fmla="*/ 371 h 427"/>
                    <a:gd name="T56" fmla="*/ 276 w 483"/>
                    <a:gd name="T57" fmla="*/ 387 h 427"/>
                    <a:gd name="T58" fmla="*/ 297 w 483"/>
                    <a:gd name="T59" fmla="*/ 406 h 427"/>
                    <a:gd name="T60" fmla="*/ 332 w 483"/>
                    <a:gd name="T61" fmla="*/ 412 h 427"/>
                    <a:gd name="T62" fmla="*/ 351 w 483"/>
                    <a:gd name="T63" fmla="*/ 391 h 427"/>
                    <a:gd name="T64" fmla="*/ 370 w 483"/>
                    <a:gd name="T65" fmla="*/ 416 h 427"/>
                    <a:gd name="T66" fmla="*/ 389 w 483"/>
                    <a:gd name="T67" fmla="*/ 391 h 427"/>
                    <a:gd name="T68" fmla="*/ 396 w 483"/>
                    <a:gd name="T69" fmla="*/ 374 h 427"/>
                    <a:gd name="T70" fmla="*/ 415 w 483"/>
                    <a:gd name="T71" fmla="*/ 387 h 427"/>
                    <a:gd name="T72" fmla="*/ 443 w 483"/>
                    <a:gd name="T73" fmla="*/ 399 h 427"/>
                    <a:gd name="T74" fmla="*/ 455 w 483"/>
                    <a:gd name="T75" fmla="*/ 414 h 427"/>
                    <a:gd name="T76" fmla="*/ 473 w 483"/>
                    <a:gd name="T77" fmla="*/ 418 h 427"/>
                    <a:gd name="T78" fmla="*/ 483 w 483"/>
                    <a:gd name="T79" fmla="*/ 395 h 427"/>
                    <a:gd name="T80" fmla="*/ 447 w 483"/>
                    <a:gd name="T81" fmla="*/ 378 h 427"/>
                    <a:gd name="T82" fmla="*/ 417 w 483"/>
                    <a:gd name="T83" fmla="*/ 357 h 427"/>
                    <a:gd name="T84" fmla="*/ 430 w 483"/>
                    <a:gd name="T85" fmla="*/ 348 h 427"/>
                    <a:gd name="T86" fmla="*/ 445 w 483"/>
                    <a:gd name="T87" fmla="*/ 331 h 427"/>
                    <a:gd name="T88" fmla="*/ 426 w 483"/>
                    <a:gd name="T89" fmla="*/ 312 h 427"/>
                    <a:gd name="T90" fmla="*/ 406 w 483"/>
                    <a:gd name="T91" fmla="*/ 322 h 427"/>
                    <a:gd name="T92" fmla="*/ 417 w 483"/>
                    <a:gd name="T93" fmla="*/ 299 h 427"/>
                    <a:gd name="T94" fmla="*/ 391 w 483"/>
                    <a:gd name="T95" fmla="*/ 307 h 427"/>
                    <a:gd name="T96" fmla="*/ 346 w 483"/>
                    <a:gd name="T97" fmla="*/ 299 h 427"/>
                    <a:gd name="T98" fmla="*/ 383 w 483"/>
                    <a:gd name="T99" fmla="*/ 282 h 427"/>
                    <a:gd name="T100" fmla="*/ 411 w 483"/>
                    <a:gd name="T101" fmla="*/ 295 h 427"/>
                    <a:gd name="T102" fmla="*/ 424 w 483"/>
                    <a:gd name="T103" fmla="*/ 29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3" h="427">
                      <a:moveTo>
                        <a:pt x="421" y="288"/>
                      </a:moveTo>
                      <a:lnTo>
                        <a:pt x="417" y="282"/>
                      </a:lnTo>
                      <a:lnTo>
                        <a:pt x="417" y="278"/>
                      </a:lnTo>
                      <a:lnTo>
                        <a:pt x="413" y="271"/>
                      </a:lnTo>
                      <a:lnTo>
                        <a:pt x="411" y="263"/>
                      </a:lnTo>
                      <a:lnTo>
                        <a:pt x="402" y="256"/>
                      </a:lnTo>
                      <a:lnTo>
                        <a:pt x="398" y="248"/>
                      </a:lnTo>
                      <a:lnTo>
                        <a:pt x="394" y="241"/>
                      </a:lnTo>
                      <a:lnTo>
                        <a:pt x="398" y="230"/>
                      </a:lnTo>
                      <a:lnTo>
                        <a:pt x="402" y="216"/>
                      </a:lnTo>
                      <a:lnTo>
                        <a:pt x="404" y="209"/>
                      </a:lnTo>
                      <a:lnTo>
                        <a:pt x="402" y="207"/>
                      </a:lnTo>
                      <a:lnTo>
                        <a:pt x="317" y="214"/>
                      </a:lnTo>
                      <a:lnTo>
                        <a:pt x="227" y="218"/>
                      </a:lnTo>
                      <a:lnTo>
                        <a:pt x="233" y="213"/>
                      </a:lnTo>
                      <a:lnTo>
                        <a:pt x="229" y="205"/>
                      </a:lnTo>
                      <a:lnTo>
                        <a:pt x="229" y="198"/>
                      </a:lnTo>
                      <a:lnTo>
                        <a:pt x="225" y="190"/>
                      </a:lnTo>
                      <a:lnTo>
                        <a:pt x="235" y="188"/>
                      </a:lnTo>
                      <a:lnTo>
                        <a:pt x="236" y="183"/>
                      </a:lnTo>
                      <a:lnTo>
                        <a:pt x="231" y="177"/>
                      </a:lnTo>
                      <a:lnTo>
                        <a:pt x="238" y="177"/>
                      </a:lnTo>
                      <a:lnTo>
                        <a:pt x="236" y="162"/>
                      </a:lnTo>
                      <a:lnTo>
                        <a:pt x="242" y="156"/>
                      </a:lnTo>
                      <a:lnTo>
                        <a:pt x="244" y="154"/>
                      </a:lnTo>
                      <a:lnTo>
                        <a:pt x="236" y="154"/>
                      </a:lnTo>
                      <a:lnTo>
                        <a:pt x="244" y="149"/>
                      </a:lnTo>
                      <a:lnTo>
                        <a:pt x="246" y="143"/>
                      </a:lnTo>
                      <a:lnTo>
                        <a:pt x="252" y="136"/>
                      </a:lnTo>
                      <a:lnTo>
                        <a:pt x="248" y="132"/>
                      </a:lnTo>
                      <a:lnTo>
                        <a:pt x="250" y="126"/>
                      </a:lnTo>
                      <a:lnTo>
                        <a:pt x="255" y="122"/>
                      </a:lnTo>
                      <a:lnTo>
                        <a:pt x="272" y="105"/>
                      </a:lnTo>
                      <a:lnTo>
                        <a:pt x="272" y="104"/>
                      </a:lnTo>
                      <a:lnTo>
                        <a:pt x="265" y="102"/>
                      </a:lnTo>
                      <a:lnTo>
                        <a:pt x="272" y="102"/>
                      </a:lnTo>
                      <a:lnTo>
                        <a:pt x="272" y="98"/>
                      </a:lnTo>
                      <a:lnTo>
                        <a:pt x="278" y="90"/>
                      </a:lnTo>
                      <a:lnTo>
                        <a:pt x="270" y="92"/>
                      </a:lnTo>
                      <a:lnTo>
                        <a:pt x="263" y="90"/>
                      </a:lnTo>
                      <a:lnTo>
                        <a:pt x="267" y="85"/>
                      </a:lnTo>
                      <a:lnTo>
                        <a:pt x="274" y="81"/>
                      </a:lnTo>
                      <a:lnTo>
                        <a:pt x="280" y="75"/>
                      </a:lnTo>
                      <a:lnTo>
                        <a:pt x="285" y="75"/>
                      </a:lnTo>
                      <a:lnTo>
                        <a:pt x="285" y="73"/>
                      </a:lnTo>
                      <a:lnTo>
                        <a:pt x="285" y="72"/>
                      </a:lnTo>
                      <a:lnTo>
                        <a:pt x="278" y="70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7" y="55"/>
                      </a:lnTo>
                      <a:lnTo>
                        <a:pt x="267" y="53"/>
                      </a:lnTo>
                      <a:lnTo>
                        <a:pt x="274" y="55"/>
                      </a:lnTo>
                      <a:lnTo>
                        <a:pt x="268" y="47"/>
                      </a:lnTo>
                      <a:lnTo>
                        <a:pt x="274" y="42"/>
                      </a:lnTo>
                      <a:lnTo>
                        <a:pt x="263" y="43"/>
                      </a:lnTo>
                      <a:lnTo>
                        <a:pt x="261" y="40"/>
                      </a:lnTo>
                      <a:lnTo>
                        <a:pt x="268" y="30"/>
                      </a:lnTo>
                      <a:lnTo>
                        <a:pt x="261" y="26"/>
                      </a:lnTo>
                      <a:lnTo>
                        <a:pt x="259" y="19"/>
                      </a:lnTo>
                      <a:lnTo>
                        <a:pt x="265" y="13"/>
                      </a:lnTo>
                      <a:lnTo>
                        <a:pt x="265" y="6"/>
                      </a:lnTo>
                      <a:lnTo>
                        <a:pt x="259" y="6"/>
                      </a:lnTo>
                      <a:lnTo>
                        <a:pt x="253" y="10"/>
                      </a:lnTo>
                      <a:lnTo>
                        <a:pt x="253" y="4"/>
                      </a:lnTo>
                      <a:lnTo>
                        <a:pt x="257" y="0"/>
                      </a:lnTo>
                      <a:lnTo>
                        <a:pt x="111" y="8"/>
                      </a:lnTo>
                      <a:lnTo>
                        <a:pt x="0" y="11"/>
                      </a:lnTo>
                      <a:lnTo>
                        <a:pt x="3" y="120"/>
                      </a:lnTo>
                      <a:lnTo>
                        <a:pt x="17" y="132"/>
                      </a:lnTo>
                      <a:lnTo>
                        <a:pt x="20" y="137"/>
                      </a:lnTo>
                      <a:lnTo>
                        <a:pt x="26" y="152"/>
                      </a:lnTo>
                      <a:lnTo>
                        <a:pt x="24" y="162"/>
                      </a:lnTo>
                      <a:lnTo>
                        <a:pt x="30" y="169"/>
                      </a:lnTo>
                      <a:lnTo>
                        <a:pt x="33" y="177"/>
                      </a:lnTo>
                      <a:lnTo>
                        <a:pt x="35" y="179"/>
                      </a:lnTo>
                      <a:lnTo>
                        <a:pt x="39" y="184"/>
                      </a:lnTo>
                      <a:lnTo>
                        <a:pt x="39" y="192"/>
                      </a:lnTo>
                      <a:lnTo>
                        <a:pt x="50" y="205"/>
                      </a:lnTo>
                      <a:lnTo>
                        <a:pt x="52" y="207"/>
                      </a:lnTo>
                      <a:lnTo>
                        <a:pt x="52" y="213"/>
                      </a:lnTo>
                      <a:lnTo>
                        <a:pt x="54" y="220"/>
                      </a:lnTo>
                      <a:lnTo>
                        <a:pt x="50" y="226"/>
                      </a:lnTo>
                      <a:lnTo>
                        <a:pt x="54" y="231"/>
                      </a:lnTo>
                      <a:lnTo>
                        <a:pt x="50" y="239"/>
                      </a:lnTo>
                      <a:lnTo>
                        <a:pt x="52" y="246"/>
                      </a:lnTo>
                      <a:lnTo>
                        <a:pt x="49" y="252"/>
                      </a:lnTo>
                      <a:lnTo>
                        <a:pt x="47" y="260"/>
                      </a:lnTo>
                      <a:lnTo>
                        <a:pt x="41" y="267"/>
                      </a:lnTo>
                      <a:lnTo>
                        <a:pt x="39" y="275"/>
                      </a:lnTo>
                      <a:lnTo>
                        <a:pt x="41" y="288"/>
                      </a:lnTo>
                      <a:lnTo>
                        <a:pt x="35" y="295"/>
                      </a:lnTo>
                      <a:lnTo>
                        <a:pt x="39" y="303"/>
                      </a:lnTo>
                      <a:lnTo>
                        <a:pt x="43" y="320"/>
                      </a:lnTo>
                      <a:lnTo>
                        <a:pt x="41" y="327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5" y="342"/>
                      </a:lnTo>
                      <a:lnTo>
                        <a:pt x="33" y="350"/>
                      </a:lnTo>
                      <a:lnTo>
                        <a:pt x="28" y="354"/>
                      </a:lnTo>
                      <a:lnTo>
                        <a:pt x="26" y="361"/>
                      </a:lnTo>
                      <a:lnTo>
                        <a:pt x="33" y="367"/>
                      </a:lnTo>
                      <a:lnTo>
                        <a:pt x="39" y="361"/>
                      </a:lnTo>
                      <a:lnTo>
                        <a:pt x="73" y="357"/>
                      </a:lnTo>
                      <a:lnTo>
                        <a:pt x="75" y="354"/>
                      </a:lnTo>
                      <a:lnTo>
                        <a:pt x="67" y="350"/>
                      </a:lnTo>
                      <a:lnTo>
                        <a:pt x="75" y="344"/>
                      </a:lnTo>
                      <a:lnTo>
                        <a:pt x="77" y="327"/>
                      </a:lnTo>
                      <a:lnTo>
                        <a:pt x="82" y="333"/>
                      </a:lnTo>
                      <a:lnTo>
                        <a:pt x="84" y="340"/>
                      </a:lnTo>
                      <a:lnTo>
                        <a:pt x="84" y="346"/>
                      </a:lnTo>
                      <a:lnTo>
                        <a:pt x="79" y="350"/>
                      </a:lnTo>
                      <a:lnTo>
                        <a:pt x="77" y="354"/>
                      </a:lnTo>
                      <a:lnTo>
                        <a:pt x="82" y="355"/>
                      </a:lnTo>
                      <a:lnTo>
                        <a:pt x="90" y="357"/>
                      </a:lnTo>
                      <a:lnTo>
                        <a:pt x="103" y="359"/>
                      </a:lnTo>
                      <a:lnTo>
                        <a:pt x="118" y="365"/>
                      </a:lnTo>
                      <a:lnTo>
                        <a:pt x="126" y="369"/>
                      </a:lnTo>
                      <a:lnTo>
                        <a:pt x="137" y="374"/>
                      </a:lnTo>
                      <a:lnTo>
                        <a:pt x="171" y="378"/>
                      </a:lnTo>
                      <a:lnTo>
                        <a:pt x="178" y="378"/>
                      </a:lnTo>
                      <a:lnTo>
                        <a:pt x="188" y="372"/>
                      </a:lnTo>
                      <a:lnTo>
                        <a:pt x="195" y="372"/>
                      </a:lnTo>
                      <a:lnTo>
                        <a:pt x="189" y="363"/>
                      </a:lnTo>
                      <a:lnTo>
                        <a:pt x="184" y="357"/>
                      </a:lnTo>
                      <a:lnTo>
                        <a:pt x="191" y="355"/>
                      </a:lnTo>
                      <a:lnTo>
                        <a:pt x="193" y="354"/>
                      </a:lnTo>
                      <a:lnTo>
                        <a:pt x="201" y="350"/>
                      </a:lnTo>
                      <a:lnTo>
                        <a:pt x="214" y="346"/>
                      </a:lnTo>
                      <a:lnTo>
                        <a:pt x="214" y="354"/>
                      </a:lnTo>
                      <a:lnTo>
                        <a:pt x="214" y="357"/>
                      </a:lnTo>
                      <a:lnTo>
                        <a:pt x="220" y="355"/>
                      </a:lnTo>
                      <a:lnTo>
                        <a:pt x="235" y="354"/>
                      </a:lnTo>
                      <a:lnTo>
                        <a:pt x="236" y="361"/>
                      </a:lnTo>
                      <a:lnTo>
                        <a:pt x="242" y="365"/>
                      </a:lnTo>
                      <a:lnTo>
                        <a:pt x="246" y="374"/>
                      </a:lnTo>
                      <a:lnTo>
                        <a:pt x="253" y="374"/>
                      </a:lnTo>
                      <a:lnTo>
                        <a:pt x="267" y="378"/>
                      </a:lnTo>
                      <a:lnTo>
                        <a:pt x="270" y="372"/>
                      </a:lnTo>
                      <a:lnTo>
                        <a:pt x="272" y="371"/>
                      </a:lnTo>
                      <a:lnTo>
                        <a:pt x="272" y="367"/>
                      </a:lnTo>
                      <a:lnTo>
                        <a:pt x="274" y="372"/>
                      </a:lnTo>
                      <a:lnTo>
                        <a:pt x="272" y="374"/>
                      </a:lnTo>
                      <a:lnTo>
                        <a:pt x="272" y="380"/>
                      </a:lnTo>
                      <a:lnTo>
                        <a:pt x="276" y="387"/>
                      </a:lnTo>
                      <a:lnTo>
                        <a:pt x="283" y="391"/>
                      </a:lnTo>
                      <a:lnTo>
                        <a:pt x="287" y="399"/>
                      </a:lnTo>
                      <a:lnTo>
                        <a:pt x="285" y="406"/>
                      </a:lnTo>
                      <a:lnTo>
                        <a:pt x="289" y="410"/>
                      </a:lnTo>
                      <a:lnTo>
                        <a:pt x="297" y="406"/>
                      </a:lnTo>
                      <a:lnTo>
                        <a:pt x="310" y="416"/>
                      </a:lnTo>
                      <a:lnTo>
                        <a:pt x="317" y="412"/>
                      </a:lnTo>
                      <a:lnTo>
                        <a:pt x="319" y="412"/>
                      </a:lnTo>
                      <a:lnTo>
                        <a:pt x="327" y="416"/>
                      </a:lnTo>
                      <a:lnTo>
                        <a:pt x="332" y="412"/>
                      </a:lnTo>
                      <a:lnTo>
                        <a:pt x="332" y="402"/>
                      </a:lnTo>
                      <a:lnTo>
                        <a:pt x="334" y="395"/>
                      </a:lnTo>
                      <a:lnTo>
                        <a:pt x="342" y="395"/>
                      </a:lnTo>
                      <a:lnTo>
                        <a:pt x="347" y="393"/>
                      </a:lnTo>
                      <a:lnTo>
                        <a:pt x="351" y="391"/>
                      </a:lnTo>
                      <a:lnTo>
                        <a:pt x="355" y="399"/>
                      </a:lnTo>
                      <a:lnTo>
                        <a:pt x="361" y="395"/>
                      </a:lnTo>
                      <a:lnTo>
                        <a:pt x="368" y="399"/>
                      </a:lnTo>
                      <a:lnTo>
                        <a:pt x="368" y="408"/>
                      </a:lnTo>
                      <a:lnTo>
                        <a:pt x="370" y="416"/>
                      </a:lnTo>
                      <a:lnTo>
                        <a:pt x="377" y="412"/>
                      </a:lnTo>
                      <a:lnTo>
                        <a:pt x="383" y="406"/>
                      </a:lnTo>
                      <a:lnTo>
                        <a:pt x="387" y="401"/>
                      </a:lnTo>
                      <a:lnTo>
                        <a:pt x="381" y="393"/>
                      </a:lnTo>
                      <a:lnTo>
                        <a:pt x="389" y="391"/>
                      </a:lnTo>
                      <a:lnTo>
                        <a:pt x="387" y="378"/>
                      </a:lnTo>
                      <a:lnTo>
                        <a:pt x="372" y="371"/>
                      </a:lnTo>
                      <a:lnTo>
                        <a:pt x="372" y="365"/>
                      </a:lnTo>
                      <a:lnTo>
                        <a:pt x="372" y="363"/>
                      </a:lnTo>
                      <a:lnTo>
                        <a:pt x="396" y="374"/>
                      </a:lnTo>
                      <a:lnTo>
                        <a:pt x="404" y="374"/>
                      </a:lnTo>
                      <a:lnTo>
                        <a:pt x="409" y="378"/>
                      </a:lnTo>
                      <a:lnTo>
                        <a:pt x="413" y="380"/>
                      </a:lnTo>
                      <a:lnTo>
                        <a:pt x="409" y="387"/>
                      </a:lnTo>
                      <a:lnTo>
                        <a:pt x="415" y="387"/>
                      </a:lnTo>
                      <a:lnTo>
                        <a:pt x="423" y="386"/>
                      </a:lnTo>
                      <a:lnTo>
                        <a:pt x="426" y="393"/>
                      </a:lnTo>
                      <a:lnTo>
                        <a:pt x="436" y="395"/>
                      </a:lnTo>
                      <a:lnTo>
                        <a:pt x="441" y="393"/>
                      </a:lnTo>
                      <a:lnTo>
                        <a:pt x="443" y="399"/>
                      </a:lnTo>
                      <a:lnTo>
                        <a:pt x="449" y="406"/>
                      </a:lnTo>
                      <a:lnTo>
                        <a:pt x="455" y="408"/>
                      </a:lnTo>
                      <a:lnTo>
                        <a:pt x="456" y="399"/>
                      </a:lnTo>
                      <a:lnTo>
                        <a:pt x="458" y="406"/>
                      </a:lnTo>
                      <a:lnTo>
                        <a:pt x="455" y="414"/>
                      </a:lnTo>
                      <a:lnTo>
                        <a:pt x="449" y="427"/>
                      </a:lnTo>
                      <a:lnTo>
                        <a:pt x="456" y="421"/>
                      </a:lnTo>
                      <a:lnTo>
                        <a:pt x="458" y="414"/>
                      </a:lnTo>
                      <a:lnTo>
                        <a:pt x="464" y="406"/>
                      </a:lnTo>
                      <a:lnTo>
                        <a:pt x="473" y="418"/>
                      </a:lnTo>
                      <a:lnTo>
                        <a:pt x="473" y="412"/>
                      </a:lnTo>
                      <a:lnTo>
                        <a:pt x="477" y="404"/>
                      </a:lnTo>
                      <a:lnTo>
                        <a:pt x="477" y="401"/>
                      </a:lnTo>
                      <a:lnTo>
                        <a:pt x="483" y="399"/>
                      </a:lnTo>
                      <a:lnTo>
                        <a:pt x="483" y="395"/>
                      </a:lnTo>
                      <a:lnTo>
                        <a:pt x="475" y="393"/>
                      </a:lnTo>
                      <a:lnTo>
                        <a:pt x="473" y="387"/>
                      </a:lnTo>
                      <a:lnTo>
                        <a:pt x="468" y="384"/>
                      </a:lnTo>
                      <a:lnTo>
                        <a:pt x="453" y="382"/>
                      </a:lnTo>
                      <a:lnTo>
                        <a:pt x="447" y="378"/>
                      </a:lnTo>
                      <a:lnTo>
                        <a:pt x="438" y="378"/>
                      </a:lnTo>
                      <a:lnTo>
                        <a:pt x="434" y="371"/>
                      </a:lnTo>
                      <a:lnTo>
                        <a:pt x="426" y="367"/>
                      </a:lnTo>
                      <a:lnTo>
                        <a:pt x="419" y="365"/>
                      </a:lnTo>
                      <a:lnTo>
                        <a:pt x="417" y="357"/>
                      </a:lnTo>
                      <a:lnTo>
                        <a:pt x="423" y="355"/>
                      </a:lnTo>
                      <a:lnTo>
                        <a:pt x="421" y="352"/>
                      </a:lnTo>
                      <a:lnTo>
                        <a:pt x="428" y="350"/>
                      </a:lnTo>
                      <a:lnTo>
                        <a:pt x="436" y="354"/>
                      </a:lnTo>
                      <a:lnTo>
                        <a:pt x="430" y="348"/>
                      </a:lnTo>
                      <a:lnTo>
                        <a:pt x="426" y="340"/>
                      </a:lnTo>
                      <a:lnTo>
                        <a:pt x="434" y="335"/>
                      </a:lnTo>
                      <a:lnTo>
                        <a:pt x="441" y="335"/>
                      </a:lnTo>
                      <a:lnTo>
                        <a:pt x="443" y="337"/>
                      </a:lnTo>
                      <a:lnTo>
                        <a:pt x="445" y="331"/>
                      </a:lnTo>
                      <a:lnTo>
                        <a:pt x="445" y="324"/>
                      </a:lnTo>
                      <a:lnTo>
                        <a:pt x="440" y="320"/>
                      </a:lnTo>
                      <a:lnTo>
                        <a:pt x="438" y="312"/>
                      </a:lnTo>
                      <a:lnTo>
                        <a:pt x="436" y="307"/>
                      </a:lnTo>
                      <a:lnTo>
                        <a:pt x="426" y="312"/>
                      </a:lnTo>
                      <a:lnTo>
                        <a:pt x="424" y="320"/>
                      </a:lnTo>
                      <a:lnTo>
                        <a:pt x="423" y="327"/>
                      </a:lnTo>
                      <a:lnTo>
                        <a:pt x="415" y="327"/>
                      </a:lnTo>
                      <a:lnTo>
                        <a:pt x="413" y="320"/>
                      </a:lnTo>
                      <a:lnTo>
                        <a:pt x="406" y="322"/>
                      </a:lnTo>
                      <a:lnTo>
                        <a:pt x="400" y="318"/>
                      </a:lnTo>
                      <a:lnTo>
                        <a:pt x="400" y="316"/>
                      </a:lnTo>
                      <a:lnTo>
                        <a:pt x="415" y="307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09" y="303"/>
                      </a:lnTo>
                      <a:lnTo>
                        <a:pt x="409" y="297"/>
                      </a:lnTo>
                      <a:lnTo>
                        <a:pt x="404" y="303"/>
                      </a:lnTo>
                      <a:lnTo>
                        <a:pt x="398" y="299"/>
                      </a:lnTo>
                      <a:lnTo>
                        <a:pt x="391" y="307"/>
                      </a:lnTo>
                      <a:lnTo>
                        <a:pt x="385" y="308"/>
                      </a:lnTo>
                      <a:lnTo>
                        <a:pt x="364" y="310"/>
                      </a:lnTo>
                      <a:lnTo>
                        <a:pt x="355" y="310"/>
                      </a:lnTo>
                      <a:lnTo>
                        <a:pt x="346" y="307"/>
                      </a:lnTo>
                      <a:lnTo>
                        <a:pt x="346" y="299"/>
                      </a:lnTo>
                      <a:lnTo>
                        <a:pt x="351" y="293"/>
                      </a:lnTo>
                      <a:lnTo>
                        <a:pt x="361" y="278"/>
                      </a:lnTo>
                      <a:lnTo>
                        <a:pt x="366" y="277"/>
                      </a:lnTo>
                      <a:lnTo>
                        <a:pt x="376" y="278"/>
                      </a:lnTo>
                      <a:lnTo>
                        <a:pt x="383" y="282"/>
                      </a:lnTo>
                      <a:lnTo>
                        <a:pt x="391" y="288"/>
                      </a:lnTo>
                      <a:lnTo>
                        <a:pt x="396" y="288"/>
                      </a:lnTo>
                      <a:lnTo>
                        <a:pt x="402" y="292"/>
                      </a:lnTo>
                      <a:lnTo>
                        <a:pt x="404" y="290"/>
                      </a:lnTo>
                      <a:lnTo>
                        <a:pt x="411" y="295"/>
                      </a:lnTo>
                      <a:lnTo>
                        <a:pt x="417" y="295"/>
                      </a:lnTo>
                      <a:lnTo>
                        <a:pt x="421" y="295"/>
                      </a:lnTo>
                      <a:lnTo>
                        <a:pt x="421" y="297"/>
                      </a:lnTo>
                      <a:lnTo>
                        <a:pt x="428" y="293"/>
                      </a:lnTo>
                      <a:lnTo>
                        <a:pt x="424" y="292"/>
                      </a:lnTo>
                      <a:lnTo>
                        <a:pt x="421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3681166" y="1643765"/>
                <a:ext cx="47074" cy="36626"/>
              </a:xfrm>
              <a:custGeom>
                <a:avLst/>
                <a:gdLst>
                  <a:gd name="T0" fmla="*/ 10 w 49"/>
                  <a:gd name="T1" fmla="*/ 38 h 42"/>
                  <a:gd name="T2" fmla="*/ 15 w 49"/>
                  <a:gd name="T3" fmla="*/ 32 h 42"/>
                  <a:gd name="T4" fmla="*/ 19 w 49"/>
                  <a:gd name="T5" fmla="*/ 27 h 42"/>
                  <a:gd name="T6" fmla="*/ 34 w 49"/>
                  <a:gd name="T7" fmla="*/ 21 h 42"/>
                  <a:gd name="T8" fmla="*/ 40 w 49"/>
                  <a:gd name="T9" fmla="*/ 15 h 42"/>
                  <a:gd name="T10" fmla="*/ 43 w 49"/>
                  <a:gd name="T11" fmla="*/ 8 h 42"/>
                  <a:gd name="T12" fmla="*/ 49 w 49"/>
                  <a:gd name="T13" fmla="*/ 2 h 42"/>
                  <a:gd name="T14" fmla="*/ 47 w 49"/>
                  <a:gd name="T15" fmla="*/ 0 h 42"/>
                  <a:gd name="T16" fmla="*/ 40 w 49"/>
                  <a:gd name="T17" fmla="*/ 4 h 42"/>
                  <a:gd name="T18" fmla="*/ 28 w 49"/>
                  <a:gd name="T19" fmla="*/ 14 h 42"/>
                  <a:gd name="T20" fmla="*/ 13 w 49"/>
                  <a:gd name="T21" fmla="*/ 21 h 42"/>
                  <a:gd name="T22" fmla="*/ 0 w 49"/>
                  <a:gd name="T23" fmla="*/ 31 h 42"/>
                  <a:gd name="T24" fmla="*/ 0 w 49"/>
                  <a:gd name="T25" fmla="*/ 34 h 42"/>
                  <a:gd name="T26" fmla="*/ 2 w 49"/>
                  <a:gd name="T27" fmla="*/ 42 h 42"/>
                  <a:gd name="T28" fmla="*/ 10 w 49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2">
                    <a:moveTo>
                      <a:pt x="10" y="38"/>
                    </a:moveTo>
                    <a:lnTo>
                      <a:pt x="15" y="32"/>
                    </a:lnTo>
                    <a:lnTo>
                      <a:pt x="19" y="27"/>
                    </a:lnTo>
                    <a:lnTo>
                      <a:pt x="34" y="21"/>
                    </a:lnTo>
                    <a:lnTo>
                      <a:pt x="40" y="15"/>
                    </a:lnTo>
                    <a:lnTo>
                      <a:pt x="43" y="8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28" y="14"/>
                    </a:lnTo>
                    <a:lnTo>
                      <a:pt x="13" y="2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1" name="Freeform 80"/>
              <p:cNvSpPr>
                <a:spLocks/>
              </p:cNvSpPr>
              <p:nvPr/>
            </p:nvSpPr>
            <p:spPr bwMode="auto">
              <a:xfrm>
                <a:off x="3432347" y="1766723"/>
                <a:ext cx="409254" cy="416835"/>
              </a:xfrm>
              <a:custGeom>
                <a:avLst/>
                <a:gdLst>
                  <a:gd name="T0" fmla="*/ 41 w 426"/>
                  <a:gd name="T1" fmla="*/ 40 h 478"/>
                  <a:gd name="T2" fmla="*/ 37 w 426"/>
                  <a:gd name="T3" fmla="*/ 109 h 478"/>
                  <a:gd name="T4" fmla="*/ 9 w 426"/>
                  <a:gd name="T5" fmla="*/ 132 h 478"/>
                  <a:gd name="T6" fmla="*/ 0 w 426"/>
                  <a:gd name="T7" fmla="*/ 153 h 478"/>
                  <a:gd name="T8" fmla="*/ 19 w 426"/>
                  <a:gd name="T9" fmla="*/ 173 h 478"/>
                  <a:gd name="T10" fmla="*/ 9 w 426"/>
                  <a:gd name="T11" fmla="*/ 213 h 478"/>
                  <a:gd name="T12" fmla="*/ 9 w 426"/>
                  <a:gd name="T13" fmla="*/ 247 h 478"/>
                  <a:gd name="T14" fmla="*/ 35 w 426"/>
                  <a:gd name="T15" fmla="*/ 264 h 478"/>
                  <a:gd name="T16" fmla="*/ 58 w 426"/>
                  <a:gd name="T17" fmla="*/ 277 h 478"/>
                  <a:gd name="T18" fmla="*/ 86 w 426"/>
                  <a:gd name="T19" fmla="*/ 301 h 478"/>
                  <a:gd name="T20" fmla="*/ 114 w 426"/>
                  <a:gd name="T21" fmla="*/ 320 h 478"/>
                  <a:gd name="T22" fmla="*/ 133 w 426"/>
                  <a:gd name="T23" fmla="*/ 339 h 478"/>
                  <a:gd name="T24" fmla="*/ 137 w 426"/>
                  <a:gd name="T25" fmla="*/ 367 h 478"/>
                  <a:gd name="T26" fmla="*/ 141 w 426"/>
                  <a:gd name="T27" fmla="*/ 382 h 478"/>
                  <a:gd name="T28" fmla="*/ 152 w 426"/>
                  <a:gd name="T29" fmla="*/ 399 h 478"/>
                  <a:gd name="T30" fmla="*/ 150 w 426"/>
                  <a:gd name="T31" fmla="*/ 435 h 478"/>
                  <a:gd name="T32" fmla="*/ 160 w 426"/>
                  <a:gd name="T33" fmla="*/ 457 h 478"/>
                  <a:gd name="T34" fmla="*/ 191 w 426"/>
                  <a:gd name="T35" fmla="*/ 478 h 478"/>
                  <a:gd name="T36" fmla="*/ 415 w 426"/>
                  <a:gd name="T37" fmla="*/ 463 h 478"/>
                  <a:gd name="T38" fmla="*/ 415 w 426"/>
                  <a:gd name="T39" fmla="*/ 435 h 478"/>
                  <a:gd name="T40" fmla="*/ 408 w 426"/>
                  <a:gd name="T41" fmla="*/ 414 h 478"/>
                  <a:gd name="T42" fmla="*/ 400 w 426"/>
                  <a:gd name="T43" fmla="*/ 384 h 478"/>
                  <a:gd name="T44" fmla="*/ 404 w 426"/>
                  <a:gd name="T45" fmla="*/ 350 h 478"/>
                  <a:gd name="T46" fmla="*/ 410 w 426"/>
                  <a:gd name="T47" fmla="*/ 329 h 478"/>
                  <a:gd name="T48" fmla="*/ 410 w 426"/>
                  <a:gd name="T49" fmla="*/ 294 h 478"/>
                  <a:gd name="T50" fmla="*/ 421 w 426"/>
                  <a:gd name="T51" fmla="*/ 277 h 478"/>
                  <a:gd name="T52" fmla="*/ 419 w 426"/>
                  <a:gd name="T53" fmla="*/ 243 h 478"/>
                  <a:gd name="T54" fmla="*/ 425 w 426"/>
                  <a:gd name="T55" fmla="*/ 209 h 478"/>
                  <a:gd name="T56" fmla="*/ 404 w 426"/>
                  <a:gd name="T57" fmla="*/ 211 h 478"/>
                  <a:gd name="T58" fmla="*/ 395 w 426"/>
                  <a:gd name="T59" fmla="*/ 232 h 478"/>
                  <a:gd name="T60" fmla="*/ 378 w 426"/>
                  <a:gd name="T61" fmla="*/ 243 h 478"/>
                  <a:gd name="T62" fmla="*/ 383 w 426"/>
                  <a:gd name="T63" fmla="*/ 213 h 478"/>
                  <a:gd name="T64" fmla="*/ 395 w 426"/>
                  <a:gd name="T65" fmla="*/ 196 h 478"/>
                  <a:gd name="T66" fmla="*/ 404 w 426"/>
                  <a:gd name="T67" fmla="*/ 181 h 478"/>
                  <a:gd name="T68" fmla="*/ 393 w 426"/>
                  <a:gd name="T69" fmla="*/ 173 h 478"/>
                  <a:gd name="T70" fmla="*/ 389 w 426"/>
                  <a:gd name="T71" fmla="*/ 153 h 478"/>
                  <a:gd name="T72" fmla="*/ 383 w 426"/>
                  <a:gd name="T73" fmla="*/ 143 h 478"/>
                  <a:gd name="T74" fmla="*/ 383 w 426"/>
                  <a:gd name="T75" fmla="*/ 121 h 478"/>
                  <a:gd name="T76" fmla="*/ 359 w 426"/>
                  <a:gd name="T77" fmla="*/ 109 h 478"/>
                  <a:gd name="T78" fmla="*/ 332 w 426"/>
                  <a:gd name="T79" fmla="*/ 91 h 478"/>
                  <a:gd name="T80" fmla="*/ 304 w 426"/>
                  <a:gd name="T81" fmla="*/ 89 h 478"/>
                  <a:gd name="T82" fmla="*/ 205 w 426"/>
                  <a:gd name="T83" fmla="*/ 64 h 478"/>
                  <a:gd name="T84" fmla="*/ 184 w 426"/>
                  <a:gd name="T85" fmla="*/ 44 h 478"/>
                  <a:gd name="T86" fmla="*/ 161 w 426"/>
                  <a:gd name="T87" fmla="*/ 36 h 478"/>
                  <a:gd name="T88" fmla="*/ 141 w 426"/>
                  <a:gd name="T89" fmla="*/ 38 h 478"/>
                  <a:gd name="T90" fmla="*/ 144 w 426"/>
                  <a:gd name="T91" fmla="*/ 21 h 478"/>
                  <a:gd name="T92" fmla="*/ 144 w 426"/>
                  <a:gd name="T93" fmla="*/ 0 h 478"/>
                  <a:gd name="T94" fmla="*/ 122 w 426"/>
                  <a:gd name="T95" fmla="*/ 14 h 478"/>
                  <a:gd name="T96" fmla="*/ 73 w 426"/>
                  <a:gd name="T97" fmla="*/ 34 h 478"/>
                  <a:gd name="T98" fmla="*/ 52 w 426"/>
                  <a:gd name="T99" fmla="*/ 2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78">
                    <a:moveTo>
                      <a:pt x="49" y="32"/>
                    </a:moveTo>
                    <a:lnTo>
                      <a:pt x="47" y="40"/>
                    </a:lnTo>
                    <a:lnTo>
                      <a:pt x="41" y="40"/>
                    </a:lnTo>
                    <a:lnTo>
                      <a:pt x="43" y="94"/>
                    </a:lnTo>
                    <a:lnTo>
                      <a:pt x="41" y="102"/>
                    </a:lnTo>
                    <a:lnTo>
                      <a:pt x="37" y="109"/>
                    </a:lnTo>
                    <a:lnTo>
                      <a:pt x="24" y="115"/>
                    </a:lnTo>
                    <a:lnTo>
                      <a:pt x="11" y="125"/>
                    </a:lnTo>
                    <a:lnTo>
                      <a:pt x="9" y="132"/>
                    </a:lnTo>
                    <a:lnTo>
                      <a:pt x="5" y="140"/>
                    </a:lnTo>
                    <a:lnTo>
                      <a:pt x="0" y="145"/>
                    </a:lnTo>
                    <a:lnTo>
                      <a:pt x="0" y="153"/>
                    </a:lnTo>
                    <a:lnTo>
                      <a:pt x="5" y="160"/>
                    </a:lnTo>
                    <a:lnTo>
                      <a:pt x="11" y="160"/>
                    </a:lnTo>
                    <a:lnTo>
                      <a:pt x="19" y="173"/>
                    </a:lnTo>
                    <a:lnTo>
                      <a:pt x="11" y="192"/>
                    </a:lnTo>
                    <a:lnTo>
                      <a:pt x="13" y="205"/>
                    </a:lnTo>
                    <a:lnTo>
                      <a:pt x="9" y="213"/>
                    </a:lnTo>
                    <a:lnTo>
                      <a:pt x="13" y="228"/>
                    </a:lnTo>
                    <a:lnTo>
                      <a:pt x="13" y="239"/>
                    </a:lnTo>
                    <a:lnTo>
                      <a:pt x="9" y="247"/>
                    </a:lnTo>
                    <a:lnTo>
                      <a:pt x="20" y="254"/>
                    </a:lnTo>
                    <a:lnTo>
                      <a:pt x="28" y="262"/>
                    </a:lnTo>
                    <a:lnTo>
                      <a:pt x="35" y="264"/>
                    </a:lnTo>
                    <a:lnTo>
                      <a:pt x="47" y="266"/>
                    </a:lnTo>
                    <a:lnTo>
                      <a:pt x="52" y="273"/>
                    </a:lnTo>
                    <a:lnTo>
                      <a:pt x="58" y="277"/>
                    </a:lnTo>
                    <a:lnTo>
                      <a:pt x="67" y="281"/>
                    </a:lnTo>
                    <a:lnTo>
                      <a:pt x="77" y="288"/>
                    </a:lnTo>
                    <a:lnTo>
                      <a:pt x="86" y="301"/>
                    </a:lnTo>
                    <a:lnTo>
                      <a:pt x="99" y="314"/>
                    </a:lnTo>
                    <a:lnTo>
                      <a:pt x="107" y="318"/>
                    </a:lnTo>
                    <a:lnTo>
                      <a:pt x="114" y="320"/>
                    </a:lnTo>
                    <a:lnTo>
                      <a:pt x="120" y="324"/>
                    </a:lnTo>
                    <a:lnTo>
                      <a:pt x="128" y="331"/>
                    </a:lnTo>
                    <a:lnTo>
                      <a:pt x="133" y="339"/>
                    </a:lnTo>
                    <a:lnTo>
                      <a:pt x="135" y="358"/>
                    </a:lnTo>
                    <a:lnTo>
                      <a:pt x="137" y="365"/>
                    </a:lnTo>
                    <a:lnTo>
                      <a:pt x="137" y="367"/>
                    </a:lnTo>
                    <a:lnTo>
                      <a:pt x="139" y="375"/>
                    </a:lnTo>
                    <a:lnTo>
                      <a:pt x="139" y="380"/>
                    </a:lnTo>
                    <a:lnTo>
                      <a:pt x="141" y="382"/>
                    </a:lnTo>
                    <a:lnTo>
                      <a:pt x="144" y="390"/>
                    </a:lnTo>
                    <a:lnTo>
                      <a:pt x="148" y="391"/>
                    </a:lnTo>
                    <a:lnTo>
                      <a:pt x="152" y="399"/>
                    </a:lnTo>
                    <a:lnTo>
                      <a:pt x="146" y="412"/>
                    </a:lnTo>
                    <a:lnTo>
                      <a:pt x="148" y="423"/>
                    </a:lnTo>
                    <a:lnTo>
                      <a:pt x="150" y="435"/>
                    </a:lnTo>
                    <a:lnTo>
                      <a:pt x="154" y="442"/>
                    </a:lnTo>
                    <a:lnTo>
                      <a:pt x="156" y="450"/>
                    </a:lnTo>
                    <a:lnTo>
                      <a:pt x="160" y="457"/>
                    </a:lnTo>
                    <a:lnTo>
                      <a:pt x="167" y="461"/>
                    </a:lnTo>
                    <a:lnTo>
                      <a:pt x="186" y="465"/>
                    </a:lnTo>
                    <a:lnTo>
                      <a:pt x="191" y="478"/>
                    </a:lnTo>
                    <a:lnTo>
                      <a:pt x="317" y="470"/>
                    </a:lnTo>
                    <a:lnTo>
                      <a:pt x="411" y="463"/>
                    </a:lnTo>
                    <a:lnTo>
                      <a:pt x="415" y="463"/>
                    </a:lnTo>
                    <a:lnTo>
                      <a:pt x="413" y="448"/>
                    </a:lnTo>
                    <a:lnTo>
                      <a:pt x="415" y="440"/>
                    </a:lnTo>
                    <a:lnTo>
                      <a:pt x="415" y="435"/>
                    </a:lnTo>
                    <a:lnTo>
                      <a:pt x="413" y="427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07"/>
                    </a:lnTo>
                    <a:lnTo>
                      <a:pt x="404" y="401"/>
                    </a:lnTo>
                    <a:lnTo>
                      <a:pt x="400" y="384"/>
                    </a:lnTo>
                    <a:lnTo>
                      <a:pt x="400" y="371"/>
                    </a:lnTo>
                    <a:lnTo>
                      <a:pt x="406" y="358"/>
                    </a:lnTo>
                    <a:lnTo>
                      <a:pt x="404" y="350"/>
                    </a:lnTo>
                    <a:lnTo>
                      <a:pt x="406" y="343"/>
                    </a:lnTo>
                    <a:lnTo>
                      <a:pt x="410" y="335"/>
                    </a:lnTo>
                    <a:lnTo>
                      <a:pt x="410" y="32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10" y="294"/>
                    </a:lnTo>
                    <a:lnTo>
                      <a:pt x="413" y="286"/>
                    </a:lnTo>
                    <a:lnTo>
                      <a:pt x="419" y="281"/>
                    </a:lnTo>
                    <a:lnTo>
                      <a:pt x="421" y="277"/>
                    </a:lnTo>
                    <a:lnTo>
                      <a:pt x="415" y="264"/>
                    </a:lnTo>
                    <a:lnTo>
                      <a:pt x="417" y="256"/>
                    </a:lnTo>
                    <a:lnTo>
                      <a:pt x="419" y="243"/>
                    </a:lnTo>
                    <a:lnTo>
                      <a:pt x="426" y="222"/>
                    </a:lnTo>
                    <a:lnTo>
                      <a:pt x="426" y="217"/>
                    </a:lnTo>
                    <a:lnTo>
                      <a:pt x="425" y="209"/>
                    </a:lnTo>
                    <a:lnTo>
                      <a:pt x="417" y="203"/>
                    </a:lnTo>
                    <a:lnTo>
                      <a:pt x="411" y="207"/>
                    </a:lnTo>
                    <a:lnTo>
                      <a:pt x="404" y="211"/>
                    </a:lnTo>
                    <a:lnTo>
                      <a:pt x="400" y="217"/>
                    </a:lnTo>
                    <a:lnTo>
                      <a:pt x="398" y="224"/>
                    </a:lnTo>
                    <a:lnTo>
                      <a:pt x="395" y="232"/>
                    </a:lnTo>
                    <a:lnTo>
                      <a:pt x="387" y="237"/>
                    </a:lnTo>
                    <a:lnTo>
                      <a:pt x="383" y="243"/>
                    </a:lnTo>
                    <a:lnTo>
                      <a:pt x="378" y="243"/>
                    </a:lnTo>
                    <a:lnTo>
                      <a:pt x="376" y="235"/>
                    </a:lnTo>
                    <a:lnTo>
                      <a:pt x="378" y="228"/>
                    </a:lnTo>
                    <a:lnTo>
                      <a:pt x="383" y="213"/>
                    </a:lnTo>
                    <a:lnTo>
                      <a:pt x="387" y="205"/>
                    </a:lnTo>
                    <a:lnTo>
                      <a:pt x="389" y="200"/>
                    </a:lnTo>
                    <a:lnTo>
                      <a:pt x="395" y="196"/>
                    </a:lnTo>
                    <a:lnTo>
                      <a:pt x="402" y="192"/>
                    </a:lnTo>
                    <a:lnTo>
                      <a:pt x="402" y="187"/>
                    </a:lnTo>
                    <a:lnTo>
                      <a:pt x="404" y="181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393" y="173"/>
                    </a:lnTo>
                    <a:lnTo>
                      <a:pt x="393" y="168"/>
                    </a:lnTo>
                    <a:lnTo>
                      <a:pt x="396" y="153"/>
                    </a:lnTo>
                    <a:lnTo>
                      <a:pt x="389" y="153"/>
                    </a:lnTo>
                    <a:lnTo>
                      <a:pt x="383" y="156"/>
                    </a:lnTo>
                    <a:lnTo>
                      <a:pt x="379" y="149"/>
                    </a:lnTo>
                    <a:lnTo>
                      <a:pt x="383" y="143"/>
                    </a:lnTo>
                    <a:lnTo>
                      <a:pt x="383" y="128"/>
                    </a:lnTo>
                    <a:lnTo>
                      <a:pt x="381" y="123"/>
                    </a:lnTo>
                    <a:lnTo>
                      <a:pt x="383" y="121"/>
                    </a:lnTo>
                    <a:lnTo>
                      <a:pt x="376" y="113"/>
                    </a:lnTo>
                    <a:lnTo>
                      <a:pt x="364" y="111"/>
                    </a:lnTo>
                    <a:lnTo>
                      <a:pt x="359" y="109"/>
                    </a:lnTo>
                    <a:lnTo>
                      <a:pt x="357" y="98"/>
                    </a:lnTo>
                    <a:lnTo>
                      <a:pt x="349" y="93"/>
                    </a:lnTo>
                    <a:lnTo>
                      <a:pt x="332" y="91"/>
                    </a:lnTo>
                    <a:lnTo>
                      <a:pt x="325" y="89"/>
                    </a:lnTo>
                    <a:lnTo>
                      <a:pt x="319" y="91"/>
                    </a:lnTo>
                    <a:lnTo>
                      <a:pt x="304" y="89"/>
                    </a:lnTo>
                    <a:lnTo>
                      <a:pt x="302" y="89"/>
                    </a:lnTo>
                    <a:lnTo>
                      <a:pt x="278" y="79"/>
                    </a:lnTo>
                    <a:lnTo>
                      <a:pt x="205" y="64"/>
                    </a:lnTo>
                    <a:lnTo>
                      <a:pt x="197" y="51"/>
                    </a:lnTo>
                    <a:lnTo>
                      <a:pt x="191" y="46"/>
                    </a:lnTo>
                    <a:lnTo>
                      <a:pt x="184" y="44"/>
                    </a:lnTo>
                    <a:lnTo>
                      <a:pt x="180" y="40"/>
                    </a:lnTo>
                    <a:lnTo>
                      <a:pt x="169" y="40"/>
                    </a:lnTo>
                    <a:lnTo>
                      <a:pt x="161" y="36"/>
                    </a:lnTo>
                    <a:lnTo>
                      <a:pt x="154" y="34"/>
                    </a:lnTo>
                    <a:lnTo>
                      <a:pt x="148" y="38"/>
                    </a:lnTo>
                    <a:lnTo>
                      <a:pt x="141" y="38"/>
                    </a:lnTo>
                    <a:lnTo>
                      <a:pt x="143" y="34"/>
                    </a:lnTo>
                    <a:lnTo>
                      <a:pt x="144" y="27"/>
                    </a:lnTo>
                    <a:lnTo>
                      <a:pt x="144" y="21"/>
                    </a:lnTo>
                    <a:lnTo>
                      <a:pt x="150" y="14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5" y="6"/>
                    </a:lnTo>
                    <a:lnTo>
                      <a:pt x="128" y="10"/>
                    </a:lnTo>
                    <a:lnTo>
                      <a:pt x="122" y="14"/>
                    </a:lnTo>
                    <a:lnTo>
                      <a:pt x="114" y="17"/>
                    </a:lnTo>
                    <a:lnTo>
                      <a:pt x="101" y="25"/>
                    </a:lnTo>
                    <a:lnTo>
                      <a:pt x="73" y="34"/>
                    </a:lnTo>
                    <a:lnTo>
                      <a:pt x="67" y="36"/>
                    </a:lnTo>
                    <a:lnTo>
                      <a:pt x="60" y="34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49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3563962" y="2170478"/>
                <a:ext cx="326635" cy="525841"/>
              </a:xfrm>
              <a:custGeom>
                <a:avLst/>
                <a:gdLst>
                  <a:gd name="T0" fmla="*/ 54 w 340"/>
                  <a:gd name="T1" fmla="*/ 17 h 603"/>
                  <a:gd name="T2" fmla="*/ 75 w 340"/>
                  <a:gd name="T3" fmla="*/ 41 h 603"/>
                  <a:gd name="T4" fmla="*/ 96 w 340"/>
                  <a:gd name="T5" fmla="*/ 58 h 603"/>
                  <a:gd name="T6" fmla="*/ 86 w 340"/>
                  <a:gd name="T7" fmla="*/ 100 h 603"/>
                  <a:gd name="T8" fmla="*/ 64 w 340"/>
                  <a:gd name="T9" fmla="*/ 124 h 603"/>
                  <a:gd name="T10" fmla="*/ 30 w 340"/>
                  <a:gd name="T11" fmla="*/ 143 h 603"/>
                  <a:gd name="T12" fmla="*/ 41 w 340"/>
                  <a:gd name="T13" fmla="*/ 184 h 603"/>
                  <a:gd name="T14" fmla="*/ 30 w 340"/>
                  <a:gd name="T15" fmla="*/ 209 h 603"/>
                  <a:gd name="T16" fmla="*/ 6 w 340"/>
                  <a:gd name="T17" fmla="*/ 231 h 603"/>
                  <a:gd name="T18" fmla="*/ 6 w 340"/>
                  <a:gd name="T19" fmla="*/ 250 h 603"/>
                  <a:gd name="T20" fmla="*/ 0 w 340"/>
                  <a:gd name="T21" fmla="*/ 276 h 603"/>
                  <a:gd name="T22" fmla="*/ 9 w 340"/>
                  <a:gd name="T23" fmla="*/ 308 h 603"/>
                  <a:gd name="T24" fmla="*/ 24 w 340"/>
                  <a:gd name="T25" fmla="*/ 329 h 603"/>
                  <a:gd name="T26" fmla="*/ 41 w 340"/>
                  <a:gd name="T27" fmla="*/ 348 h 603"/>
                  <a:gd name="T28" fmla="*/ 70 w 340"/>
                  <a:gd name="T29" fmla="*/ 370 h 603"/>
                  <a:gd name="T30" fmla="*/ 90 w 340"/>
                  <a:gd name="T31" fmla="*/ 404 h 603"/>
                  <a:gd name="T32" fmla="*/ 103 w 340"/>
                  <a:gd name="T33" fmla="*/ 400 h 603"/>
                  <a:gd name="T34" fmla="*/ 124 w 340"/>
                  <a:gd name="T35" fmla="*/ 412 h 603"/>
                  <a:gd name="T36" fmla="*/ 115 w 340"/>
                  <a:gd name="T37" fmla="*/ 444 h 603"/>
                  <a:gd name="T38" fmla="*/ 107 w 340"/>
                  <a:gd name="T39" fmla="*/ 470 h 603"/>
                  <a:gd name="T40" fmla="*/ 141 w 340"/>
                  <a:gd name="T41" fmla="*/ 504 h 603"/>
                  <a:gd name="T42" fmla="*/ 154 w 340"/>
                  <a:gd name="T43" fmla="*/ 509 h 603"/>
                  <a:gd name="T44" fmla="*/ 177 w 340"/>
                  <a:gd name="T45" fmla="*/ 528 h 603"/>
                  <a:gd name="T46" fmla="*/ 194 w 340"/>
                  <a:gd name="T47" fmla="*/ 558 h 603"/>
                  <a:gd name="T48" fmla="*/ 195 w 340"/>
                  <a:gd name="T49" fmla="*/ 588 h 603"/>
                  <a:gd name="T50" fmla="*/ 222 w 340"/>
                  <a:gd name="T51" fmla="*/ 603 h 603"/>
                  <a:gd name="T52" fmla="*/ 229 w 340"/>
                  <a:gd name="T53" fmla="*/ 579 h 603"/>
                  <a:gd name="T54" fmla="*/ 250 w 340"/>
                  <a:gd name="T55" fmla="*/ 581 h 603"/>
                  <a:gd name="T56" fmla="*/ 274 w 340"/>
                  <a:gd name="T57" fmla="*/ 590 h 603"/>
                  <a:gd name="T58" fmla="*/ 273 w 340"/>
                  <a:gd name="T59" fmla="*/ 568 h 603"/>
                  <a:gd name="T60" fmla="*/ 280 w 340"/>
                  <a:gd name="T61" fmla="*/ 553 h 603"/>
                  <a:gd name="T62" fmla="*/ 305 w 340"/>
                  <a:gd name="T63" fmla="*/ 538 h 603"/>
                  <a:gd name="T64" fmla="*/ 303 w 340"/>
                  <a:gd name="T65" fmla="*/ 517 h 603"/>
                  <a:gd name="T66" fmla="*/ 301 w 340"/>
                  <a:gd name="T67" fmla="*/ 500 h 603"/>
                  <a:gd name="T68" fmla="*/ 306 w 340"/>
                  <a:gd name="T69" fmla="*/ 479 h 603"/>
                  <a:gd name="T70" fmla="*/ 308 w 340"/>
                  <a:gd name="T71" fmla="*/ 457 h 603"/>
                  <a:gd name="T72" fmla="*/ 329 w 340"/>
                  <a:gd name="T73" fmla="*/ 429 h 603"/>
                  <a:gd name="T74" fmla="*/ 338 w 340"/>
                  <a:gd name="T75" fmla="*/ 408 h 603"/>
                  <a:gd name="T76" fmla="*/ 336 w 340"/>
                  <a:gd name="T77" fmla="*/ 380 h 603"/>
                  <a:gd name="T78" fmla="*/ 325 w 340"/>
                  <a:gd name="T79" fmla="*/ 357 h 603"/>
                  <a:gd name="T80" fmla="*/ 333 w 340"/>
                  <a:gd name="T81" fmla="*/ 335 h 603"/>
                  <a:gd name="T82" fmla="*/ 301 w 340"/>
                  <a:gd name="T83" fmla="*/ 69 h 603"/>
                  <a:gd name="T84" fmla="*/ 293 w 340"/>
                  <a:gd name="T85" fmla="*/ 45 h 603"/>
                  <a:gd name="T86" fmla="*/ 278 w 340"/>
                  <a:gd name="T87" fmla="*/ 21 h 603"/>
                  <a:gd name="T88" fmla="*/ 274 w 340"/>
                  <a:gd name="T89" fmla="*/ 0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0" h="603">
                    <a:moveTo>
                      <a:pt x="180" y="7"/>
                    </a:moveTo>
                    <a:lnTo>
                      <a:pt x="54" y="15"/>
                    </a:lnTo>
                    <a:lnTo>
                      <a:pt x="54" y="17"/>
                    </a:lnTo>
                    <a:lnTo>
                      <a:pt x="60" y="22"/>
                    </a:lnTo>
                    <a:lnTo>
                      <a:pt x="73" y="34"/>
                    </a:lnTo>
                    <a:lnTo>
                      <a:pt x="75" y="41"/>
                    </a:lnTo>
                    <a:lnTo>
                      <a:pt x="81" y="47"/>
                    </a:lnTo>
                    <a:lnTo>
                      <a:pt x="88" y="51"/>
                    </a:lnTo>
                    <a:lnTo>
                      <a:pt x="96" y="58"/>
                    </a:lnTo>
                    <a:lnTo>
                      <a:pt x="98" y="66"/>
                    </a:lnTo>
                    <a:lnTo>
                      <a:pt x="96" y="86"/>
                    </a:lnTo>
                    <a:lnTo>
                      <a:pt x="86" y="100"/>
                    </a:lnTo>
                    <a:lnTo>
                      <a:pt x="85" y="113"/>
                    </a:lnTo>
                    <a:lnTo>
                      <a:pt x="79" y="118"/>
                    </a:lnTo>
                    <a:lnTo>
                      <a:pt x="64" y="124"/>
                    </a:lnTo>
                    <a:lnTo>
                      <a:pt x="58" y="130"/>
                    </a:lnTo>
                    <a:lnTo>
                      <a:pt x="32" y="135"/>
                    </a:lnTo>
                    <a:lnTo>
                      <a:pt x="30" y="143"/>
                    </a:lnTo>
                    <a:lnTo>
                      <a:pt x="26" y="156"/>
                    </a:lnTo>
                    <a:lnTo>
                      <a:pt x="39" y="169"/>
                    </a:lnTo>
                    <a:lnTo>
                      <a:pt x="41" y="184"/>
                    </a:lnTo>
                    <a:lnTo>
                      <a:pt x="32" y="197"/>
                    </a:lnTo>
                    <a:lnTo>
                      <a:pt x="30" y="203"/>
                    </a:lnTo>
                    <a:lnTo>
                      <a:pt x="30" y="209"/>
                    </a:lnTo>
                    <a:lnTo>
                      <a:pt x="28" y="216"/>
                    </a:lnTo>
                    <a:lnTo>
                      <a:pt x="11" y="224"/>
                    </a:lnTo>
                    <a:lnTo>
                      <a:pt x="6" y="231"/>
                    </a:lnTo>
                    <a:lnTo>
                      <a:pt x="11" y="239"/>
                    </a:lnTo>
                    <a:lnTo>
                      <a:pt x="9" y="244"/>
                    </a:lnTo>
                    <a:lnTo>
                      <a:pt x="6" y="250"/>
                    </a:lnTo>
                    <a:lnTo>
                      <a:pt x="2" y="256"/>
                    </a:lnTo>
                    <a:lnTo>
                      <a:pt x="0" y="263"/>
                    </a:lnTo>
                    <a:lnTo>
                      <a:pt x="0" y="276"/>
                    </a:lnTo>
                    <a:lnTo>
                      <a:pt x="4" y="291"/>
                    </a:lnTo>
                    <a:lnTo>
                      <a:pt x="6" y="293"/>
                    </a:lnTo>
                    <a:lnTo>
                      <a:pt x="9" y="308"/>
                    </a:lnTo>
                    <a:lnTo>
                      <a:pt x="13" y="316"/>
                    </a:lnTo>
                    <a:lnTo>
                      <a:pt x="15" y="321"/>
                    </a:lnTo>
                    <a:lnTo>
                      <a:pt x="24" y="329"/>
                    </a:lnTo>
                    <a:lnTo>
                      <a:pt x="32" y="336"/>
                    </a:lnTo>
                    <a:lnTo>
                      <a:pt x="39" y="340"/>
                    </a:lnTo>
                    <a:lnTo>
                      <a:pt x="41" y="348"/>
                    </a:lnTo>
                    <a:lnTo>
                      <a:pt x="58" y="357"/>
                    </a:lnTo>
                    <a:lnTo>
                      <a:pt x="66" y="363"/>
                    </a:lnTo>
                    <a:lnTo>
                      <a:pt x="70" y="370"/>
                    </a:lnTo>
                    <a:lnTo>
                      <a:pt x="77" y="400"/>
                    </a:lnTo>
                    <a:lnTo>
                      <a:pt x="83" y="406"/>
                    </a:lnTo>
                    <a:lnTo>
                      <a:pt x="90" y="404"/>
                    </a:lnTo>
                    <a:lnTo>
                      <a:pt x="94" y="398"/>
                    </a:lnTo>
                    <a:lnTo>
                      <a:pt x="96" y="397"/>
                    </a:lnTo>
                    <a:lnTo>
                      <a:pt x="103" y="400"/>
                    </a:lnTo>
                    <a:lnTo>
                      <a:pt x="111" y="400"/>
                    </a:lnTo>
                    <a:lnTo>
                      <a:pt x="124" y="410"/>
                    </a:lnTo>
                    <a:lnTo>
                      <a:pt x="124" y="412"/>
                    </a:lnTo>
                    <a:lnTo>
                      <a:pt x="118" y="421"/>
                    </a:lnTo>
                    <a:lnTo>
                      <a:pt x="120" y="432"/>
                    </a:lnTo>
                    <a:lnTo>
                      <a:pt x="115" y="444"/>
                    </a:lnTo>
                    <a:lnTo>
                      <a:pt x="111" y="455"/>
                    </a:lnTo>
                    <a:lnTo>
                      <a:pt x="107" y="462"/>
                    </a:lnTo>
                    <a:lnTo>
                      <a:pt x="107" y="470"/>
                    </a:lnTo>
                    <a:lnTo>
                      <a:pt x="107" y="476"/>
                    </a:lnTo>
                    <a:lnTo>
                      <a:pt x="120" y="489"/>
                    </a:lnTo>
                    <a:lnTo>
                      <a:pt x="141" y="504"/>
                    </a:lnTo>
                    <a:lnTo>
                      <a:pt x="145" y="504"/>
                    </a:lnTo>
                    <a:lnTo>
                      <a:pt x="147" y="511"/>
                    </a:lnTo>
                    <a:lnTo>
                      <a:pt x="154" y="509"/>
                    </a:lnTo>
                    <a:lnTo>
                      <a:pt x="165" y="517"/>
                    </a:lnTo>
                    <a:lnTo>
                      <a:pt x="169" y="523"/>
                    </a:lnTo>
                    <a:lnTo>
                      <a:pt x="177" y="528"/>
                    </a:lnTo>
                    <a:lnTo>
                      <a:pt x="184" y="530"/>
                    </a:lnTo>
                    <a:lnTo>
                      <a:pt x="184" y="545"/>
                    </a:lnTo>
                    <a:lnTo>
                      <a:pt x="194" y="558"/>
                    </a:lnTo>
                    <a:lnTo>
                      <a:pt x="192" y="566"/>
                    </a:lnTo>
                    <a:lnTo>
                      <a:pt x="186" y="573"/>
                    </a:lnTo>
                    <a:lnTo>
                      <a:pt x="195" y="588"/>
                    </a:lnTo>
                    <a:lnTo>
                      <a:pt x="207" y="601"/>
                    </a:lnTo>
                    <a:lnTo>
                      <a:pt x="212" y="598"/>
                    </a:lnTo>
                    <a:lnTo>
                      <a:pt x="222" y="603"/>
                    </a:lnTo>
                    <a:lnTo>
                      <a:pt x="218" y="600"/>
                    </a:lnTo>
                    <a:lnTo>
                      <a:pt x="218" y="592"/>
                    </a:lnTo>
                    <a:lnTo>
                      <a:pt x="229" y="579"/>
                    </a:lnTo>
                    <a:lnTo>
                      <a:pt x="235" y="577"/>
                    </a:lnTo>
                    <a:lnTo>
                      <a:pt x="242" y="577"/>
                    </a:lnTo>
                    <a:lnTo>
                      <a:pt x="250" y="581"/>
                    </a:lnTo>
                    <a:lnTo>
                      <a:pt x="263" y="585"/>
                    </a:lnTo>
                    <a:lnTo>
                      <a:pt x="269" y="588"/>
                    </a:lnTo>
                    <a:lnTo>
                      <a:pt x="274" y="590"/>
                    </a:lnTo>
                    <a:lnTo>
                      <a:pt x="280" y="581"/>
                    </a:lnTo>
                    <a:lnTo>
                      <a:pt x="278" y="575"/>
                    </a:lnTo>
                    <a:lnTo>
                      <a:pt x="273" y="568"/>
                    </a:lnTo>
                    <a:lnTo>
                      <a:pt x="271" y="562"/>
                    </a:lnTo>
                    <a:lnTo>
                      <a:pt x="274" y="554"/>
                    </a:lnTo>
                    <a:lnTo>
                      <a:pt x="280" y="553"/>
                    </a:lnTo>
                    <a:lnTo>
                      <a:pt x="288" y="547"/>
                    </a:lnTo>
                    <a:lnTo>
                      <a:pt x="301" y="543"/>
                    </a:lnTo>
                    <a:lnTo>
                      <a:pt x="305" y="538"/>
                    </a:lnTo>
                    <a:lnTo>
                      <a:pt x="301" y="530"/>
                    </a:lnTo>
                    <a:lnTo>
                      <a:pt x="299" y="523"/>
                    </a:lnTo>
                    <a:lnTo>
                      <a:pt x="303" y="517"/>
                    </a:lnTo>
                    <a:lnTo>
                      <a:pt x="306" y="509"/>
                    </a:lnTo>
                    <a:lnTo>
                      <a:pt x="306" y="508"/>
                    </a:lnTo>
                    <a:lnTo>
                      <a:pt x="301" y="500"/>
                    </a:lnTo>
                    <a:lnTo>
                      <a:pt x="305" y="492"/>
                    </a:lnTo>
                    <a:lnTo>
                      <a:pt x="305" y="479"/>
                    </a:lnTo>
                    <a:lnTo>
                      <a:pt x="306" y="479"/>
                    </a:lnTo>
                    <a:lnTo>
                      <a:pt x="308" y="464"/>
                    </a:lnTo>
                    <a:lnTo>
                      <a:pt x="308" y="464"/>
                    </a:lnTo>
                    <a:lnTo>
                      <a:pt x="308" y="457"/>
                    </a:lnTo>
                    <a:lnTo>
                      <a:pt x="316" y="451"/>
                    </a:lnTo>
                    <a:lnTo>
                      <a:pt x="321" y="444"/>
                    </a:lnTo>
                    <a:lnTo>
                      <a:pt x="329" y="429"/>
                    </a:lnTo>
                    <a:lnTo>
                      <a:pt x="331" y="423"/>
                    </a:lnTo>
                    <a:lnTo>
                      <a:pt x="336" y="408"/>
                    </a:lnTo>
                    <a:lnTo>
                      <a:pt x="338" y="408"/>
                    </a:lnTo>
                    <a:lnTo>
                      <a:pt x="340" y="400"/>
                    </a:lnTo>
                    <a:lnTo>
                      <a:pt x="336" y="385"/>
                    </a:lnTo>
                    <a:lnTo>
                      <a:pt x="336" y="380"/>
                    </a:lnTo>
                    <a:lnTo>
                      <a:pt x="331" y="372"/>
                    </a:lnTo>
                    <a:lnTo>
                      <a:pt x="325" y="365"/>
                    </a:lnTo>
                    <a:lnTo>
                      <a:pt x="325" y="357"/>
                    </a:lnTo>
                    <a:lnTo>
                      <a:pt x="329" y="350"/>
                    </a:lnTo>
                    <a:lnTo>
                      <a:pt x="325" y="342"/>
                    </a:lnTo>
                    <a:lnTo>
                      <a:pt x="333" y="335"/>
                    </a:lnTo>
                    <a:lnTo>
                      <a:pt x="308" y="85"/>
                    </a:lnTo>
                    <a:lnTo>
                      <a:pt x="308" y="81"/>
                    </a:lnTo>
                    <a:lnTo>
                      <a:pt x="301" y="69"/>
                    </a:lnTo>
                    <a:lnTo>
                      <a:pt x="299" y="64"/>
                    </a:lnTo>
                    <a:lnTo>
                      <a:pt x="295" y="56"/>
                    </a:lnTo>
                    <a:lnTo>
                      <a:pt x="293" y="45"/>
                    </a:lnTo>
                    <a:lnTo>
                      <a:pt x="288" y="39"/>
                    </a:lnTo>
                    <a:lnTo>
                      <a:pt x="280" y="26"/>
                    </a:lnTo>
                    <a:lnTo>
                      <a:pt x="278" y="21"/>
                    </a:lnTo>
                    <a:lnTo>
                      <a:pt x="278" y="6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180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3605271" y="2876831"/>
                <a:ext cx="293010" cy="472646"/>
                <a:chOff x="3605271" y="2876831"/>
                <a:chExt cx="293010" cy="472646"/>
              </a:xfrm>
              <a:grpFill/>
            </p:grpSpPr>
            <p:sp>
              <p:nvSpPr>
                <p:cNvPr id="219" name="Freeform 49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0" name="Freeform 50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1" name="Freeform 51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2" name="Freeform 52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3" name="Freeform 83"/>
                <p:cNvSpPr>
                  <a:spLocks/>
                </p:cNvSpPr>
                <p:nvPr/>
              </p:nvSpPr>
              <p:spPr bwMode="auto">
                <a:xfrm>
                  <a:off x="3605271" y="2876831"/>
                  <a:ext cx="293010" cy="460438"/>
                </a:xfrm>
                <a:custGeom>
                  <a:avLst/>
                  <a:gdLst>
                    <a:gd name="T0" fmla="*/ 282 w 305"/>
                    <a:gd name="T1" fmla="*/ 6 h 528"/>
                    <a:gd name="T2" fmla="*/ 215 w 305"/>
                    <a:gd name="T3" fmla="*/ 6 h 528"/>
                    <a:gd name="T4" fmla="*/ 98 w 305"/>
                    <a:gd name="T5" fmla="*/ 25 h 528"/>
                    <a:gd name="T6" fmla="*/ 81 w 305"/>
                    <a:gd name="T7" fmla="*/ 30 h 528"/>
                    <a:gd name="T8" fmla="*/ 75 w 305"/>
                    <a:gd name="T9" fmla="*/ 38 h 528"/>
                    <a:gd name="T10" fmla="*/ 75 w 305"/>
                    <a:gd name="T11" fmla="*/ 55 h 528"/>
                    <a:gd name="T12" fmla="*/ 77 w 305"/>
                    <a:gd name="T13" fmla="*/ 62 h 528"/>
                    <a:gd name="T14" fmla="*/ 70 w 305"/>
                    <a:gd name="T15" fmla="*/ 83 h 528"/>
                    <a:gd name="T16" fmla="*/ 60 w 305"/>
                    <a:gd name="T17" fmla="*/ 92 h 528"/>
                    <a:gd name="T18" fmla="*/ 45 w 305"/>
                    <a:gd name="T19" fmla="*/ 102 h 528"/>
                    <a:gd name="T20" fmla="*/ 47 w 305"/>
                    <a:gd name="T21" fmla="*/ 115 h 528"/>
                    <a:gd name="T22" fmla="*/ 38 w 305"/>
                    <a:gd name="T23" fmla="*/ 132 h 528"/>
                    <a:gd name="T24" fmla="*/ 36 w 305"/>
                    <a:gd name="T25" fmla="*/ 151 h 528"/>
                    <a:gd name="T26" fmla="*/ 36 w 305"/>
                    <a:gd name="T27" fmla="*/ 158 h 528"/>
                    <a:gd name="T28" fmla="*/ 23 w 305"/>
                    <a:gd name="T29" fmla="*/ 162 h 528"/>
                    <a:gd name="T30" fmla="*/ 27 w 305"/>
                    <a:gd name="T31" fmla="*/ 181 h 528"/>
                    <a:gd name="T32" fmla="*/ 34 w 305"/>
                    <a:gd name="T33" fmla="*/ 186 h 528"/>
                    <a:gd name="T34" fmla="*/ 34 w 305"/>
                    <a:gd name="T35" fmla="*/ 192 h 528"/>
                    <a:gd name="T36" fmla="*/ 36 w 305"/>
                    <a:gd name="T37" fmla="*/ 207 h 528"/>
                    <a:gd name="T38" fmla="*/ 30 w 305"/>
                    <a:gd name="T39" fmla="*/ 220 h 528"/>
                    <a:gd name="T40" fmla="*/ 28 w 305"/>
                    <a:gd name="T41" fmla="*/ 239 h 528"/>
                    <a:gd name="T42" fmla="*/ 40 w 305"/>
                    <a:gd name="T43" fmla="*/ 241 h 528"/>
                    <a:gd name="T44" fmla="*/ 36 w 305"/>
                    <a:gd name="T45" fmla="*/ 261 h 528"/>
                    <a:gd name="T46" fmla="*/ 38 w 305"/>
                    <a:gd name="T47" fmla="*/ 278 h 528"/>
                    <a:gd name="T48" fmla="*/ 49 w 305"/>
                    <a:gd name="T49" fmla="*/ 290 h 528"/>
                    <a:gd name="T50" fmla="*/ 45 w 305"/>
                    <a:gd name="T51" fmla="*/ 295 h 528"/>
                    <a:gd name="T52" fmla="*/ 60 w 305"/>
                    <a:gd name="T53" fmla="*/ 307 h 528"/>
                    <a:gd name="T54" fmla="*/ 55 w 305"/>
                    <a:gd name="T55" fmla="*/ 310 h 528"/>
                    <a:gd name="T56" fmla="*/ 38 w 305"/>
                    <a:gd name="T57" fmla="*/ 325 h 528"/>
                    <a:gd name="T58" fmla="*/ 47 w 305"/>
                    <a:gd name="T59" fmla="*/ 333 h 528"/>
                    <a:gd name="T60" fmla="*/ 47 w 305"/>
                    <a:gd name="T61" fmla="*/ 339 h 528"/>
                    <a:gd name="T62" fmla="*/ 25 w 305"/>
                    <a:gd name="T63" fmla="*/ 361 h 528"/>
                    <a:gd name="T64" fmla="*/ 21 w 305"/>
                    <a:gd name="T65" fmla="*/ 378 h 528"/>
                    <a:gd name="T66" fmla="*/ 19 w 305"/>
                    <a:gd name="T67" fmla="*/ 389 h 528"/>
                    <a:gd name="T68" fmla="*/ 13 w 305"/>
                    <a:gd name="T69" fmla="*/ 412 h 528"/>
                    <a:gd name="T70" fmla="*/ 10 w 305"/>
                    <a:gd name="T71" fmla="*/ 423 h 528"/>
                    <a:gd name="T72" fmla="*/ 4 w 305"/>
                    <a:gd name="T73" fmla="*/ 440 h 528"/>
                    <a:gd name="T74" fmla="*/ 92 w 305"/>
                    <a:gd name="T75" fmla="*/ 449 h 528"/>
                    <a:gd name="T76" fmla="*/ 177 w 305"/>
                    <a:gd name="T77" fmla="*/ 451 h 528"/>
                    <a:gd name="T78" fmla="*/ 173 w 305"/>
                    <a:gd name="T79" fmla="*/ 483 h 528"/>
                    <a:gd name="T80" fmla="*/ 188 w 305"/>
                    <a:gd name="T81" fmla="*/ 506 h 528"/>
                    <a:gd name="T82" fmla="*/ 196 w 305"/>
                    <a:gd name="T83" fmla="*/ 523 h 528"/>
                    <a:gd name="T84" fmla="*/ 211 w 305"/>
                    <a:gd name="T85" fmla="*/ 528 h 528"/>
                    <a:gd name="T86" fmla="*/ 222 w 305"/>
                    <a:gd name="T87" fmla="*/ 512 h 528"/>
                    <a:gd name="T88" fmla="*/ 226 w 305"/>
                    <a:gd name="T89" fmla="*/ 512 h 528"/>
                    <a:gd name="T90" fmla="*/ 260 w 305"/>
                    <a:gd name="T91" fmla="*/ 502 h 528"/>
                    <a:gd name="T92" fmla="*/ 265 w 305"/>
                    <a:gd name="T93" fmla="*/ 498 h 528"/>
                    <a:gd name="T94" fmla="*/ 284 w 305"/>
                    <a:gd name="T95" fmla="*/ 502 h 528"/>
                    <a:gd name="T96" fmla="*/ 305 w 305"/>
                    <a:gd name="T97" fmla="*/ 498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5" h="528">
                      <a:moveTo>
                        <a:pt x="282" y="335"/>
                      </a:moveTo>
                      <a:lnTo>
                        <a:pt x="290" y="10"/>
                      </a:lnTo>
                      <a:lnTo>
                        <a:pt x="282" y="6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15" y="6"/>
                      </a:lnTo>
                      <a:lnTo>
                        <a:pt x="94" y="15"/>
                      </a:lnTo>
                      <a:lnTo>
                        <a:pt x="96" y="17"/>
                      </a:lnTo>
                      <a:lnTo>
                        <a:pt x="98" y="25"/>
                      </a:lnTo>
                      <a:lnTo>
                        <a:pt x="92" y="30"/>
                      </a:lnTo>
                      <a:lnTo>
                        <a:pt x="85" y="34"/>
                      </a:lnTo>
                      <a:lnTo>
                        <a:pt x="81" y="30"/>
                      </a:lnTo>
                      <a:lnTo>
                        <a:pt x="83" y="45"/>
                      </a:lnTo>
                      <a:lnTo>
                        <a:pt x="77" y="45"/>
                      </a:lnTo>
                      <a:lnTo>
                        <a:pt x="75" y="38"/>
                      </a:lnTo>
                      <a:lnTo>
                        <a:pt x="75" y="47"/>
                      </a:lnTo>
                      <a:lnTo>
                        <a:pt x="83" y="53"/>
                      </a:lnTo>
                      <a:lnTo>
                        <a:pt x="75" y="55"/>
                      </a:lnTo>
                      <a:lnTo>
                        <a:pt x="74" y="49"/>
                      </a:lnTo>
                      <a:lnTo>
                        <a:pt x="74" y="58"/>
                      </a:lnTo>
                      <a:lnTo>
                        <a:pt x="77" y="62"/>
                      </a:lnTo>
                      <a:lnTo>
                        <a:pt x="74" y="72"/>
                      </a:lnTo>
                      <a:lnTo>
                        <a:pt x="75" y="77"/>
                      </a:lnTo>
                      <a:lnTo>
                        <a:pt x="70" y="83"/>
                      </a:lnTo>
                      <a:lnTo>
                        <a:pt x="66" y="85"/>
                      </a:lnTo>
                      <a:lnTo>
                        <a:pt x="58" y="85"/>
                      </a:lnTo>
                      <a:lnTo>
                        <a:pt x="60" y="92"/>
                      </a:lnTo>
                      <a:lnTo>
                        <a:pt x="53" y="100"/>
                      </a:lnTo>
                      <a:lnTo>
                        <a:pt x="53" y="104"/>
                      </a:lnTo>
                      <a:lnTo>
                        <a:pt x="45" y="102"/>
                      </a:lnTo>
                      <a:lnTo>
                        <a:pt x="49" y="105"/>
                      </a:lnTo>
                      <a:lnTo>
                        <a:pt x="47" y="107"/>
                      </a:lnTo>
                      <a:lnTo>
                        <a:pt x="47" y="115"/>
                      </a:lnTo>
                      <a:lnTo>
                        <a:pt x="51" y="122"/>
                      </a:lnTo>
                      <a:lnTo>
                        <a:pt x="34" y="128"/>
                      </a:lnTo>
                      <a:lnTo>
                        <a:pt x="38" y="132"/>
                      </a:lnTo>
                      <a:lnTo>
                        <a:pt x="36" y="139"/>
                      </a:lnTo>
                      <a:lnTo>
                        <a:pt x="38" y="147"/>
                      </a:lnTo>
                      <a:lnTo>
                        <a:pt x="36" y="151"/>
                      </a:lnTo>
                      <a:lnTo>
                        <a:pt x="28" y="151"/>
                      </a:lnTo>
                      <a:lnTo>
                        <a:pt x="28" y="154"/>
                      </a:lnTo>
                      <a:lnTo>
                        <a:pt x="36" y="158"/>
                      </a:lnTo>
                      <a:lnTo>
                        <a:pt x="30" y="162"/>
                      </a:lnTo>
                      <a:lnTo>
                        <a:pt x="28" y="158"/>
                      </a:lnTo>
                      <a:lnTo>
                        <a:pt x="23" y="162"/>
                      </a:lnTo>
                      <a:lnTo>
                        <a:pt x="28" y="169"/>
                      </a:lnTo>
                      <a:lnTo>
                        <a:pt x="23" y="173"/>
                      </a:lnTo>
                      <a:lnTo>
                        <a:pt x="27" y="181"/>
                      </a:lnTo>
                      <a:lnTo>
                        <a:pt x="23" y="186"/>
                      </a:lnTo>
                      <a:lnTo>
                        <a:pt x="28" y="181"/>
                      </a:lnTo>
                      <a:lnTo>
                        <a:pt x="34" y="186"/>
                      </a:lnTo>
                      <a:lnTo>
                        <a:pt x="27" y="190"/>
                      </a:lnTo>
                      <a:lnTo>
                        <a:pt x="34" y="192"/>
                      </a:lnTo>
                      <a:lnTo>
                        <a:pt x="34" y="192"/>
                      </a:lnTo>
                      <a:lnTo>
                        <a:pt x="32" y="198"/>
                      </a:lnTo>
                      <a:lnTo>
                        <a:pt x="34" y="205"/>
                      </a:lnTo>
                      <a:lnTo>
                        <a:pt x="36" y="207"/>
                      </a:lnTo>
                      <a:lnTo>
                        <a:pt x="38" y="218"/>
                      </a:lnTo>
                      <a:lnTo>
                        <a:pt x="38" y="220"/>
                      </a:lnTo>
                      <a:lnTo>
                        <a:pt x="30" y="220"/>
                      </a:lnTo>
                      <a:lnTo>
                        <a:pt x="32" y="226"/>
                      </a:lnTo>
                      <a:lnTo>
                        <a:pt x="32" y="235"/>
                      </a:lnTo>
                      <a:lnTo>
                        <a:pt x="28" y="239"/>
                      </a:lnTo>
                      <a:lnTo>
                        <a:pt x="28" y="245"/>
                      </a:lnTo>
                      <a:lnTo>
                        <a:pt x="34" y="241"/>
                      </a:lnTo>
                      <a:lnTo>
                        <a:pt x="40" y="241"/>
                      </a:lnTo>
                      <a:lnTo>
                        <a:pt x="40" y="248"/>
                      </a:lnTo>
                      <a:lnTo>
                        <a:pt x="34" y="254"/>
                      </a:lnTo>
                      <a:lnTo>
                        <a:pt x="36" y="261"/>
                      </a:lnTo>
                      <a:lnTo>
                        <a:pt x="43" y="265"/>
                      </a:lnTo>
                      <a:lnTo>
                        <a:pt x="36" y="275"/>
                      </a:lnTo>
                      <a:lnTo>
                        <a:pt x="38" y="278"/>
                      </a:lnTo>
                      <a:lnTo>
                        <a:pt x="49" y="277"/>
                      </a:lnTo>
                      <a:lnTo>
                        <a:pt x="43" y="282"/>
                      </a:lnTo>
                      <a:lnTo>
                        <a:pt x="49" y="290"/>
                      </a:lnTo>
                      <a:lnTo>
                        <a:pt x="42" y="288"/>
                      </a:lnTo>
                      <a:lnTo>
                        <a:pt x="42" y="290"/>
                      </a:lnTo>
                      <a:lnTo>
                        <a:pt x="45" y="295"/>
                      </a:lnTo>
                      <a:lnTo>
                        <a:pt x="51" y="299"/>
                      </a:lnTo>
                      <a:lnTo>
                        <a:pt x="53" y="305"/>
                      </a:lnTo>
                      <a:lnTo>
                        <a:pt x="60" y="307"/>
                      </a:lnTo>
                      <a:lnTo>
                        <a:pt x="60" y="308"/>
                      </a:lnTo>
                      <a:lnTo>
                        <a:pt x="60" y="310"/>
                      </a:lnTo>
                      <a:lnTo>
                        <a:pt x="55" y="310"/>
                      </a:lnTo>
                      <a:lnTo>
                        <a:pt x="49" y="316"/>
                      </a:lnTo>
                      <a:lnTo>
                        <a:pt x="42" y="320"/>
                      </a:lnTo>
                      <a:lnTo>
                        <a:pt x="38" y="325"/>
                      </a:lnTo>
                      <a:lnTo>
                        <a:pt x="45" y="327"/>
                      </a:lnTo>
                      <a:lnTo>
                        <a:pt x="53" y="325"/>
                      </a:lnTo>
                      <a:lnTo>
                        <a:pt x="47" y="333"/>
                      </a:lnTo>
                      <a:lnTo>
                        <a:pt x="47" y="337"/>
                      </a:lnTo>
                      <a:lnTo>
                        <a:pt x="40" y="337"/>
                      </a:lnTo>
                      <a:lnTo>
                        <a:pt x="47" y="339"/>
                      </a:lnTo>
                      <a:lnTo>
                        <a:pt x="47" y="340"/>
                      </a:lnTo>
                      <a:lnTo>
                        <a:pt x="30" y="357"/>
                      </a:lnTo>
                      <a:lnTo>
                        <a:pt x="25" y="361"/>
                      </a:lnTo>
                      <a:lnTo>
                        <a:pt x="23" y="367"/>
                      </a:lnTo>
                      <a:lnTo>
                        <a:pt x="27" y="371"/>
                      </a:lnTo>
                      <a:lnTo>
                        <a:pt x="21" y="378"/>
                      </a:lnTo>
                      <a:lnTo>
                        <a:pt x="19" y="384"/>
                      </a:lnTo>
                      <a:lnTo>
                        <a:pt x="11" y="389"/>
                      </a:lnTo>
                      <a:lnTo>
                        <a:pt x="19" y="389"/>
                      </a:lnTo>
                      <a:lnTo>
                        <a:pt x="17" y="391"/>
                      </a:lnTo>
                      <a:lnTo>
                        <a:pt x="11" y="397"/>
                      </a:lnTo>
                      <a:lnTo>
                        <a:pt x="13" y="412"/>
                      </a:lnTo>
                      <a:lnTo>
                        <a:pt x="6" y="412"/>
                      </a:lnTo>
                      <a:lnTo>
                        <a:pt x="11" y="418"/>
                      </a:lnTo>
                      <a:lnTo>
                        <a:pt x="10" y="423"/>
                      </a:lnTo>
                      <a:lnTo>
                        <a:pt x="0" y="425"/>
                      </a:lnTo>
                      <a:lnTo>
                        <a:pt x="4" y="433"/>
                      </a:lnTo>
                      <a:lnTo>
                        <a:pt x="4" y="440"/>
                      </a:lnTo>
                      <a:lnTo>
                        <a:pt x="8" y="448"/>
                      </a:lnTo>
                      <a:lnTo>
                        <a:pt x="2" y="453"/>
                      </a:lnTo>
                      <a:lnTo>
                        <a:pt x="92" y="449"/>
                      </a:lnTo>
                      <a:lnTo>
                        <a:pt x="177" y="442"/>
                      </a:lnTo>
                      <a:lnTo>
                        <a:pt x="179" y="444"/>
                      </a:lnTo>
                      <a:lnTo>
                        <a:pt x="177" y="451"/>
                      </a:lnTo>
                      <a:lnTo>
                        <a:pt x="173" y="465"/>
                      </a:lnTo>
                      <a:lnTo>
                        <a:pt x="169" y="476"/>
                      </a:lnTo>
                      <a:lnTo>
                        <a:pt x="173" y="483"/>
                      </a:lnTo>
                      <a:lnTo>
                        <a:pt x="177" y="491"/>
                      </a:lnTo>
                      <a:lnTo>
                        <a:pt x="186" y="498"/>
                      </a:lnTo>
                      <a:lnTo>
                        <a:pt x="188" y="506"/>
                      </a:lnTo>
                      <a:lnTo>
                        <a:pt x="192" y="513"/>
                      </a:lnTo>
                      <a:lnTo>
                        <a:pt x="192" y="517"/>
                      </a:lnTo>
                      <a:lnTo>
                        <a:pt x="196" y="523"/>
                      </a:lnTo>
                      <a:lnTo>
                        <a:pt x="199" y="527"/>
                      </a:lnTo>
                      <a:lnTo>
                        <a:pt x="203" y="528"/>
                      </a:lnTo>
                      <a:lnTo>
                        <a:pt x="211" y="528"/>
                      </a:lnTo>
                      <a:lnTo>
                        <a:pt x="213" y="521"/>
                      </a:lnTo>
                      <a:lnTo>
                        <a:pt x="220" y="515"/>
                      </a:lnTo>
                      <a:lnTo>
                        <a:pt x="222" y="512"/>
                      </a:lnTo>
                      <a:lnTo>
                        <a:pt x="220" y="512"/>
                      </a:lnTo>
                      <a:lnTo>
                        <a:pt x="226" y="510"/>
                      </a:lnTo>
                      <a:lnTo>
                        <a:pt x="226" y="512"/>
                      </a:lnTo>
                      <a:lnTo>
                        <a:pt x="231" y="510"/>
                      </a:lnTo>
                      <a:lnTo>
                        <a:pt x="246" y="504"/>
                      </a:lnTo>
                      <a:lnTo>
                        <a:pt x="260" y="502"/>
                      </a:lnTo>
                      <a:lnTo>
                        <a:pt x="263" y="500"/>
                      </a:lnTo>
                      <a:lnTo>
                        <a:pt x="254" y="498"/>
                      </a:lnTo>
                      <a:lnTo>
                        <a:pt x="265" y="498"/>
                      </a:lnTo>
                      <a:lnTo>
                        <a:pt x="271" y="502"/>
                      </a:lnTo>
                      <a:lnTo>
                        <a:pt x="278" y="506"/>
                      </a:lnTo>
                      <a:lnTo>
                        <a:pt x="284" y="502"/>
                      </a:lnTo>
                      <a:lnTo>
                        <a:pt x="288" y="500"/>
                      </a:lnTo>
                      <a:lnTo>
                        <a:pt x="301" y="506"/>
                      </a:lnTo>
                      <a:lnTo>
                        <a:pt x="305" y="498"/>
                      </a:lnTo>
                      <a:lnTo>
                        <a:pt x="305" y="495"/>
                      </a:lnTo>
                      <a:lnTo>
                        <a:pt x="282" y="33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94" name="Freeform 84"/>
              <p:cNvSpPr>
                <a:spLocks/>
              </p:cNvSpPr>
              <p:nvPr/>
            </p:nvSpPr>
            <p:spPr bwMode="auto">
              <a:xfrm>
                <a:off x="3695576" y="2665797"/>
                <a:ext cx="693618" cy="224114"/>
              </a:xfrm>
              <a:custGeom>
                <a:avLst/>
                <a:gdLst>
                  <a:gd name="T0" fmla="*/ 487 w 722"/>
                  <a:gd name="T1" fmla="*/ 33 h 257"/>
                  <a:gd name="T2" fmla="*/ 421 w 722"/>
                  <a:gd name="T3" fmla="*/ 39 h 257"/>
                  <a:gd name="T4" fmla="*/ 355 w 722"/>
                  <a:gd name="T5" fmla="*/ 47 h 257"/>
                  <a:gd name="T6" fmla="*/ 271 w 722"/>
                  <a:gd name="T7" fmla="*/ 54 h 257"/>
                  <a:gd name="T8" fmla="*/ 199 w 722"/>
                  <a:gd name="T9" fmla="*/ 62 h 257"/>
                  <a:gd name="T10" fmla="*/ 177 w 722"/>
                  <a:gd name="T11" fmla="*/ 60 h 257"/>
                  <a:gd name="T12" fmla="*/ 183 w 722"/>
                  <a:gd name="T13" fmla="*/ 80 h 257"/>
                  <a:gd name="T14" fmla="*/ 58 w 722"/>
                  <a:gd name="T15" fmla="*/ 96 h 257"/>
                  <a:gd name="T16" fmla="*/ 53 w 722"/>
                  <a:gd name="T17" fmla="*/ 90 h 257"/>
                  <a:gd name="T18" fmla="*/ 57 w 722"/>
                  <a:gd name="T19" fmla="*/ 105 h 257"/>
                  <a:gd name="T20" fmla="*/ 53 w 722"/>
                  <a:gd name="T21" fmla="*/ 114 h 257"/>
                  <a:gd name="T22" fmla="*/ 51 w 722"/>
                  <a:gd name="T23" fmla="*/ 127 h 257"/>
                  <a:gd name="T24" fmla="*/ 43 w 722"/>
                  <a:gd name="T25" fmla="*/ 146 h 257"/>
                  <a:gd name="T26" fmla="*/ 47 w 722"/>
                  <a:gd name="T27" fmla="*/ 156 h 257"/>
                  <a:gd name="T28" fmla="*/ 43 w 722"/>
                  <a:gd name="T29" fmla="*/ 165 h 257"/>
                  <a:gd name="T30" fmla="*/ 30 w 722"/>
                  <a:gd name="T31" fmla="*/ 174 h 257"/>
                  <a:gd name="T32" fmla="*/ 27 w 722"/>
                  <a:gd name="T33" fmla="*/ 180 h 257"/>
                  <a:gd name="T34" fmla="*/ 27 w 722"/>
                  <a:gd name="T35" fmla="*/ 191 h 257"/>
                  <a:gd name="T36" fmla="*/ 19 w 722"/>
                  <a:gd name="T37" fmla="*/ 197 h 257"/>
                  <a:gd name="T38" fmla="*/ 21 w 722"/>
                  <a:gd name="T39" fmla="*/ 210 h 257"/>
                  <a:gd name="T40" fmla="*/ 11 w 722"/>
                  <a:gd name="T41" fmla="*/ 208 h 257"/>
                  <a:gd name="T42" fmla="*/ 15 w 722"/>
                  <a:gd name="T43" fmla="*/ 214 h 257"/>
                  <a:gd name="T44" fmla="*/ 19 w 722"/>
                  <a:gd name="T45" fmla="*/ 240 h 257"/>
                  <a:gd name="T46" fmla="*/ 11 w 722"/>
                  <a:gd name="T47" fmla="*/ 244 h 257"/>
                  <a:gd name="T48" fmla="*/ 0 w 722"/>
                  <a:gd name="T49" fmla="*/ 255 h 257"/>
                  <a:gd name="T50" fmla="*/ 121 w 722"/>
                  <a:gd name="T51" fmla="*/ 248 h 257"/>
                  <a:gd name="T52" fmla="*/ 184 w 722"/>
                  <a:gd name="T53" fmla="*/ 242 h 257"/>
                  <a:gd name="T54" fmla="*/ 310 w 722"/>
                  <a:gd name="T55" fmla="*/ 231 h 257"/>
                  <a:gd name="T56" fmla="*/ 485 w 722"/>
                  <a:gd name="T57" fmla="*/ 208 h 257"/>
                  <a:gd name="T58" fmla="*/ 521 w 722"/>
                  <a:gd name="T59" fmla="*/ 178 h 257"/>
                  <a:gd name="T60" fmla="*/ 540 w 722"/>
                  <a:gd name="T61" fmla="*/ 169 h 257"/>
                  <a:gd name="T62" fmla="*/ 543 w 722"/>
                  <a:gd name="T63" fmla="*/ 152 h 257"/>
                  <a:gd name="T64" fmla="*/ 564 w 722"/>
                  <a:gd name="T65" fmla="*/ 137 h 257"/>
                  <a:gd name="T66" fmla="*/ 583 w 722"/>
                  <a:gd name="T67" fmla="*/ 133 h 257"/>
                  <a:gd name="T68" fmla="*/ 617 w 722"/>
                  <a:gd name="T69" fmla="*/ 105 h 257"/>
                  <a:gd name="T70" fmla="*/ 626 w 722"/>
                  <a:gd name="T71" fmla="*/ 99 h 257"/>
                  <a:gd name="T72" fmla="*/ 637 w 722"/>
                  <a:gd name="T73" fmla="*/ 86 h 257"/>
                  <a:gd name="T74" fmla="*/ 641 w 722"/>
                  <a:gd name="T75" fmla="*/ 77 h 257"/>
                  <a:gd name="T76" fmla="*/ 654 w 722"/>
                  <a:gd name="T77" fmla="*/ 79 h 257"/>
                  <a:gd name="T78" fmla="*/ 666 w 722"/>
                  <a:gd name="T79" fmla="*/ 71 h 257"/>
                  <a:gd name="T80" fmla="*/ 675 w 722"/>
                  <a:gd name="T81" fmla="*/ 60 h 257"/>
                  <a:gd name="T82" fmla="*/ 694 w 722"/>
                  <a:gd name="T83" fmla="*/ 60 h 257"/>
                  <a:gd name="T84" fmla="*/ 705 w 722"/>
                  <a:gd name="T85" fmla="*/ 37 h 257"/>
                  <a:gd name="T86" fmla="*/ 718 w 722"/>
                  <a:gd name="T87" fmla="*/ 28 h 257"/>
                  <a:gd name="T88" fmla="*/ 720 w 722"/>
                  <a:gd name="T89" fmla="*/ 9 h 257"/>
                  <a:gd name="T90" fmla="*/ 713 w 722"/>
                  <a:gd name="T91" fmla="*/ 0 h 257"/>
                  <a:gd name="T92" fmla="*/ 651 w 722"/>
                  <a:gd name="T93" fmla="*/ 11 h 257"/>
                  <a:gd name="T94" fmla="*/ 579 w 722"/>
                  <a:gd name="T95" fmla="*/ 20 h 257"/>
                  <a:gd name="T96" fmla="*/ 543 w 722"/>
                  <a:gd name="T97" fmla="*/ 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2" h="257">
                    <a:moveTo>
                      <a:pt x="513" y="30"/>
                    </a:moveTo>
                    <a:lnTo>
                      <a:pt x="487" y="33"/>
                    </a:lnTo>
                    <a:lnTo>
                      <a:pt x="459" y="37"/>
                    </a:lnTo>
                    <a:lnTo>
                      <a:pt x="421" y="39"/>
                    </a:lnTo>
                    <a:lnTo>
                      <a:pt x="397" y="43"/>
                    </a:lnTo>
                    <a:lnTo>
                      <a:pt x="355" y="47"/>
                    </a:lnTo>
                    <a:lnTo>
                      <a:pt x="314" y="49"/>
                    </a:lnTo>
                    <a:lnTo>
                      <a:pt x="271" y="54"/>
                    </a:lnTo>
                    <a:lnTo>
                      <a:pt x="235" y="58"/>
                    </a:lnTo>
                    <a:lnTo>
                      <a:pt x="199" y="62"/>
                    </a:lnTo>
                    <a:lnTo>
                      <a:pt x="192" y="60"/>
                    </a:lnTo>
                    <a:lnTo>
                      <a:pt x="177" y="60"/>
                    </a:lnTo>
                    <a:lnTo>
                      <a:pt x="183" y="73"/>
                    </a:lnTo>
                    <a:lnTo>
                      <a:pt x="183" y="80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8" y="90"/>
                    </a:lnTo>
                    <a:lnTo>
                      <a:pt x="53" y="90"/>
                    </a:lnTo>
                    <a:lnTo>
                      <a:pt x="55" y="97"/>
                    </a:lnTo>
                    <a:lnTo>
                      <a:pt x="57" y="105"/>
                    </a:lnTo>
                    <a:lnTo>
                      <a:pt x="49" y="107"/>
                    </a:lnTo>
                    <a:lnTo>
                      <a:pt x="53" y="114"/>
                    </a:lnTo>
                    <a:lnTo>
                      <a:pt x="45" y="122"/>
                    </a:lnTo>
                    <a:lnTo>
                      <a:pt x="51" y="127"/>
                    </a:lnTo>
                    <a:lnTo>
                      <a:pt x="47" y="135"/>
                    </a:lnTo>
                    <a:lnTo>
                      <a:pt x="43" y="146"/>
                    </a:lnTo>
                    <a:lnTo>
                      <a:pt x="45" y="150"/>
                    </a:lnTo>
                    <a:lnTo>
                      <a:pt x="47" y="156"/>
                    </a:lnTo>
                    <a:lnTo>
                      <a:pt x="40" y="159"/>
                    </a:lnTo>
                    <a:lnTo>
                      <a:pt x="43" y="165"/>
                    </a:lnTo>
                    <a:lnTo>
                      <a:pt x="36" y="171"/>
                    </a:lnTo>
                    <a:lnTo>
                      <a:pt x="30" y="174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32" y="186"/>
                    </a:lnTo>
                    <a:lnTo>
                      <a:pt x="27" y="191"/>
                    </a:lnTo>
                    <a:lnTo>
                      <a:pt x="23" y="195"/>
                    </a:lnTo>
                    <a:lnTo>
                      <a:pt x="19" y="197"/>
                    </a:lnTo>
                    <a:lnTo>
                      <a:pt x="23" y="205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1" y="208"/>
                    </a:lnTo>
                    <a:lnTo>
                      <a:pt x="10" y="216"/>
                    </a:lnTo>
                    <a:lnTo>
                      <a:pt x="15" y="214"/>
                    </a:lnTo>
                    <a:lnTo>
                      <a:pt x="15" y="221"/>
                    </a:lnTo>
                    <a:lnTo>
                      <a:pt x="19" y="240"/>
                    </a:lnTo>
                    <a:lnTo>
                      <a:pt x="17" y="242"/>
                    </a:lnTo>
                    <a:lnTo>
                      <a:pt x="11" y="244"/>
                    </a:lnTo>
                    <a:lnTo>
                      <a:pt x="8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21" y="248"/>
                    </a:lnTo>
                    <a:lnTo>
                      <a:pt x="184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310" y="231"/>
                    </a:lnTo>
                    <a:lnTo>
                      <a:pt x="408" y="220"/>
                    </a:lnTo>
                    <a:lnTo>
                      <a:pt x="485" y="208"/>
                    </a:lnTo>
                    <a:lnTo>
                      <a:pt x="521" y="206"/>
                    </a:lnTo>
                    <a:lnTo>
                      <a:pt x="521" y="178"/>
                    </a:lnTo>
                    <a:lnTo>
                      <a:pt x="534" y="174"/>
                    </a:lnTo>
                    <a:lnTo>
                      <a:pt x="540" y="169"/>
                    </a:lnTo>
                    <a:lnTo>
                      <a:pt x="542" y="159"/>
                    </a:lnTo>
                    <a:lnTo>
                      <a:pt x="543" y="152"/>
                    </a:lnTo>
                    <a:lnTo>
                      <a:pt x="549" y="144"/>
                    </a:lnTo>
                    <a:lnTo>
                      <a:pt x="564" y="137"/>
                    </a:lnTo>
                    <a:lnTo>
                      <a:pt x="577" y="137"/>
                    </a:lnTo>
                    <a:lnTo>
                      <a:pt x="583" y="133"/>
                    </a:lnTo>
                    <a:lnTo>
                      <a:pt x="604" y="114"/>
                    </a:lnTo>
                    <a:lnTo>
                      <a:pt x="617" y="105"/>
                    </a:lnTo>
                    <a:lnTo>
                      <a:pt x="622" y="105"/>
                    </a:lnTo>
                    <a:lnTo>
                      <a:pt x="626" y="99"/>
                    </a:lnTo>
                    <a:lnTo>
                      <a:pt x="630" y="84"/>
                    </a:lnTo>
                    <a:lnTo>
                      <a:pt x="637" y="86"/>
                    </a:lnTo>
                    <a:lnTo>
                      <a:pt x="637" y="80"/>
                    </a:lnTo>
                    <a:lnTo>
                      <a:pt x="641" y="77"/>
                    </a:lnTo>
                    <a:lnTo>
                      <a:pt x="647" y="73"/>
                    </a:lnTo>
                    <a:lnTo>
                      <a:pt x="654" y="79"/>
                    </a:lnTo>
                    <a:lnTo>
                      <a:pt x="658" y="79"/>
                    </a:lnTo>
                    <a:lnTo>
                      <a:pt x="666" y="71"/>
                    </a:lnTo>
                    <a:lnTo>
                      <a:pt x="668" y="65"/>
                    </a:lnTo>
                    <a:lnTo>
                      <a:pt x="675" y="60"/>
                    </a:lnTo>
                    <a:lnTo>
                      <a:pt x="688" y="54"/>
                    </a:lnTo>
                    <a:lnTo>
                      <a:pt x="694" y="60"/>
                    </a:lnTo>
                    <a:lnTo>
                      <a:pt x="699" y="52"/>
                    </a:lnTo>
                    <a:lnTo>
                      <a:pt x="705" y="37"/>
                    </a:lnTo>
                    <a:lnTo>
                      <a:pt x="711" y="32"/>
                    </a:lnTo>
                    <a:lnTo>
                      <a:pt x="718" y="28"/>
                    </a:lnTo>
                    <a:lnTo>
                      <a:pt x="720" y="17"/>
                    </a:lnTo>
                    <a:lnTo>
                      <a:pt x="720" y="9"/>
                    </a:lnTo>
                    <a:lnTo>
                      <a:pt x="722" y="0"/>
                    </a:lnTo>
                    <a:lnTo>
                      <a:pt x="713" y="0"/>
                    </a:lnTo>
                    <a:lnTo>
                      <a:pt x="686" y="7"/>
                    </a:lnTo>
                    <a:lnTo>
                      <a:pt x="651" y="11"/>
                    </a:lnTo>
                    <a:lnTo>
                      <a:pt x="594" y="20"/>
                    </a:lnTo>
                    <a:lnTo>
                      <a:pt x="579" y="20"/>
                    </a:lnTo>
                    <a:lnTo>
                      <a:pt x="553" y="24"/>
                    </a:lnTo>
                    <a:lnTo>
                      <a:pt x="543" y="28"/>
                    </a:lnTo>
                    <a:lnTo>
                      <a:pt x="513" y="3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5" name="Freeform 85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6" name="Freeform 86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7" name="Freeform 87"/>
              <p:cNvSpPr>
                <a:spLocks/>
              </p:cNvSpPr>
              <p:nvPr/>
            </p:nvSpPr>
            <p:spPr bwMode="auto">
              <a:xfrm>
                <a:off x="3757060" y="2460868"/>
                <a:ext cx="592746" cy="283413"/>
              </a:xfrm>
              <a:custGeom>
                <a:avLst/>
                <a:gdLst>
                  <a:gd name="T0" fmla="*/ 568 w 617"/>
                  <a:gd name="T1" fmla="*/ 103 h 325"/>
                  <a:gd name="T2" fmla="*/ 555 w 617"/>
                  <a:gd name="T3" fmla="*/ 67 h 325"/>
                  <a:gd name="T4" fmla="*/ 551 w 617"/>
                  <a:gd name="T5" fmla="*/ 52 h 325"/>
                  <a:gd name="T6" fmla="*/ 532 w 617"/>
                  <a:gd name="T7" fmla="*/ 39 h 325"/>
                  <a:gd name="T8" fmla="*/ 513 w 617"/>
                  <a:gd name="T9" fmla="*/ 24 h 325"/>
                  <a:gd name="T10" fmla="*/ 495 w 617"/>
                  <a:gd name="T11" fmla="*/ 37 h 325"/>
                  <a:gd name="T12" fmla="*/ 472 w 617"/>
                  <a:gd name="T13" fmla="*/ 34 h 325"/>
                  <a:gd name="T14" fmla="*/ 455 w 617"/>
                  <a:gd name="T15" fmla="*/ 41 h 325"/>
                  <a:gd name="T16" fmla="*/ 423 w 617"/>
                  <a:gd name="T17" fmla="*/ 32 h 325"/>
                  <a:gd name="T18" fmla="*/ 401 w 617"/>
                  <a:gd name="T19" fmla="*/ 9 h 325"/>
                  <a:gd name="T20" fmla="*/ 367 w 617"/>
                  <a:gd name="T21" fmla="*/ 0 h 325"/>
                  <a:gd name="T22" fmla="*/ 357 w 617"/>
                  <a:gd name="T23" fmla="*/ 17 h 325"/>
                  <a:gd name="T24" fmla="*/ 361 w 617"/>
                  <a:gd name="T25" fmla="*/ 37 h 325"/>
                  <a:gd name="T26" fmla="*/ 325 w 617"/>
                  <a:gd name="T27" fmla="*/ 47 h 325"/>
                  <a:gd name="T28" fmla="*/ 312 w 617"/>
                  <a:gd name="T29" fmla="*/ 58 h 325"/>
                  <a:gd name="T30" fmla="*/ 308 w 617"/>
                  <a:gd name="T31" fmla="*/ 81 h 325"/>
                  <a:gd name="T32" fmla="*/ 291 w 617"/>
                  <a:gd name="T33" fmla="*/ 103 h 325"/>
                  <a:gd name="T34" fmla="*/ 280 w 617"/>
                  <a:gd name="T35" fmla="*/ 124 h 325"/>
                  <a:gd name="T36" fmla="*/ 260 w 617"/>
                  <a:gd name="T37" fmla="*/ 133 h 325"/>
                  <a:gd name="T38" fmla="*/ 239 w 617"/>
                  <a:gd name="T39" fmla="*/ 118 h 325"/>
                  <a:gd name="T40" fmla="*/ 229 w 617"/>
                  <a:gd name="T41" fmla="*/ 135 h 325"/>
                  <a:gd name="T42" fmla="*/ 224 w 617"/>
                  <a:gd name="T43" fmla="*/ 156 h 325"/>
                  <a:gd name="T44" fmla="*/ 205 w 617"/>
                  <a:gd name="T45" fmla="*/ 143 h 325"/>
                  <a:gd name="T46" fmla="*/ 188 w 617"/>
                  <a:gd name="T47" fmla="*/ 158 h 325"/>
                  <a:gd name="T48" fmla="*/ 177 w 617"/>
                  <a:gd name="T49" fmla="*/ 161 h 325"/>
                  <a:gd name="T50" fmla="*/ 139 w 617"/>
                  <a:gd name="T51" fmla="*/ 158 h 325"/>
                  <a:gd name="T52" fmla="*/ 134 w 617"/>
                  <a:gd name="T53" fmla="*/ 159 h 325"/>
                  <a:gd name="T54" fmla="*/ 117 w 617"/>
                  <a:gd name="T55" fmla="*/ 169 h 325"/>
                  <a:gd name="T56" fmla="*/ 105 w 617"/>
                  <a:gd name="T57" fmla="*/ 176 h 325"/>
                  <a:gd name="T58" fmla="*/ 100 w 617"/>
                  <a:gd name="T59" fmla="*/ 197 h 325"/>
                  <a:gd name="T60" fmla="*/ 87 w 617"/>
                  <a:gd name="T61" fmla="*/ 214 h 325"/>
                  <a:gd name="T62" fmla="*/ 70 w 617"/>
                  <a:gd name="T63" fmla="*/ 229 h 325"/>
                  <a:gd name="T64" fmla="*/ 79 w 617"/>
                  <a:gd name="T65" fmla="*/ 248 h 325"/>
                  <a:gd name="T66" fmla="*/ 62 w 617"/>
                  <a:gd name="T67" fmla="*/ 252 h 325"/>
                  <a:gd name="T68" fmla="*/ 34 w 617"/>
                  <a:gd name="T69" fmla="*/ 244 h 325"/>
                  <a:gd name="T70" fmla="*/ 17 w 617"/>
                  <a:gd name="T71" fmla="*/ 267 h 325"/>
                  <a:gd name="T72" fmla="*/ 21 w 617"/>
                  <a:gd name="T73" fmla="*/ 284 h 325"/>
                  <a:gd name="T74" fmla="*/ 21 w 617"/>
                  <a:gd name="T75" fmla="*/ 306 h 325"/>
                  <a:gd name="T76" fmla="*/ 2 w 617"/>
                  <a:gd name="T77" fmla="*/ 315 h 325"/>
                  <a:gd name="T78" fmla="*/ 119 w 617"/>
                  <a:gd name="T79" fmla="*/ 308 h 325"/>
                  <a:gd name="T80" fmla="*/ 135 w 617"/>
                  <a:gd name="T81" fmla="*/ 297 h 325"/>
                  <a:gd name="T82" fmla="*/ 250 w 617"/>
                  <a:gd name="T83" fmla="*/ 284 h 325"/>
                  <a:gd name="T84" fmla="*/ 357 w 617"/>
                  <a:gd name="T85" fmla="*/ 274 h 325"/>
                  <a:gd name="T86" fmla="*/ 449 w 617"/>
                  <a:gd name="T87" fmla="*/ 265 h 325"/>
                  <a:gd name="T88" fmla="*/ 502 w 617"/>
                  <a:gd name="T89" fmla="*/ 252 h 325"/>
                  <a:gd name="T90" fmla="*/ 532 w 617"/>
                  <a:gd name="T91" fmla="*/ 237 h 325"/>
                  <a:gd name="T92" fmla="*/ 547 w 617"/>
                  <a:gd name="T93" fmla="*/ 221 h 325"/>
                  <a:gd name="T94" fmla="*/ 562 w 617"/>
                  <a:gd name="T95" fmla="*/ 203 h 325"/>
                  <a:gd name="T96" fmla="*/ 590 w 617"/>
                  <a:gd name="T97" fmla="*/ 171 h 325"/>
                  <a:gd name="T98" fmla="*/ 588 w 617"/>
                  <a:gd name="T99" fmla="*/ 12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7" h="325">
                    <a:moveTo>
                      <a:pt x="588" y="128"/>
                    </a:moveTo>
                    <a:lnTo>
                      <a:pt x="575" y="109"/>
                    </a:lnTo>
                    <a:lnTo>
                      <a:pt x="568" y="103"/>
                    </a:lnTo>
                    <a:lnTo>
                      <a:pt x="566" y="96"/>
                    </a:lnTo>
                    <a:lnTo>
                      <a:pt x="551" y="81"/>
                    </a:lnTo>
                    <a:lnTo>
                      <a:pt x="555" y="67"/>
                    </a:lnTo>
                    <a:lnTo>
                      <a:pt x="555" y="60"/>
                    </a:lnTo>
                    <a:lnTo>
                      <a:pt x="551" y="58"/>
                    </a:lnTo>
                    <a:lnTo>
                      <a:pt x="551" y="52"/>
                    </a:lnTo>
                    <a:lnTo>
                      <a:pt x="545" y="47"/>
                    </a:lnTo>
                    <a:lnTo>
                      <a:pt x="540" y="39"/>
                    </a:lnTo>
                    <a:lnTo>
                      <a:pt x="532" y="39"/>
                    </a:lnTo>
                    <a:lnTo>
                      <a:pt x="526" y="34"/>
                    </a:lnTo>
                    <a:lnTo>
                      <a:pt x="521" y="20"/>
                    </a:lnTo>
                    <a:lnTo>
                      <a:pt x="513" y="24"/>
                    </a:lnTo>
                    <a:lnTo>
                      <a:pt x="506" y="32"/>
                    </a:lnTo>
                    <a:lnTo>
                      <a:pt x="502" y="37"/>
                    </a:lnTo>
                    <a:lnTo>
                      <a:pt x="495" y="37"/>
                    </a:lnTo>
                    <a:lnTo>
                      <a:pt x="489" y="41"/>
                    </a:lnTo>
                    <a:lnTo>
                      <a:pt x="481" y="35"/>
                    </a:lnTo>
                    <a:lnTo>
                      <a:pt x="472" y="34"/>
                    </a:lnTo>
                    <a:lnTo>
                      <a:pt x="466" y="35"/>
                    </a:lnTo>
                    <a:lnTo>
                      <a:pt x="461" y="41"/>
                    </a:lnTo>
                    <a:lnTo>
                      <a:pt x="455" y="41"/>
                    </a:lnTo>
                    <a:lnTo>
                      <a:pt x="440" y="32"/>
                    </a:lnTo>
                    <a:lnTo>
                      <a:pt x="436" y="30"/>
                    </a:lnTo>
                    <a:lnTo>
                      <a:pt x="423" y="32"/>
                    </a:lnTo>
                    <a:lnTo>
                      <a:pt x="416" y="30"/>
                    </a:lnTo>
                    <a:lnTo>
                      <a:pt x="404" y="17"/>
                    </a:lnTo>
                    <a:lnTo>
                      <a:pt x="401" y="9"/>
                    </a:lnTo>
                    <a:lnTo>
                      <a:pt x="384" y="2"/>
                    </a:lnTo>
                    <a:lnTo>
                      <a:pt x="372" y="5"/>
                    </a:lnTo>
                    <a:lnTo>
                      <a:pt x="367" y="0"/>
                    </a:lnTo>
                    <a:lnTo>
                      <a:pt x="357" y="5"/>
                    </a:lnTo>
                    <a:lnTo>
                      <a:pt x="354" y="9"/>
                    </a:lnTo>
                    <a:lnTo>
                      <a:pt x="357" y="17"/>
                    </a:lnTo>
                    <a:lnTo>
                      <a:pt x="355" y="24"/>
                    </a:lnTo>
                    <a:lnTo>
                      <a:pt x="363" y="32"/>
                    </a:lnTo>
                    <a:lnTo>
                      <a:pt x="361" y="37"/>
                    </a:lnTo>
                    <a:lnTo>
                      <a:pt x="346" y="41"/>
                    </a:lnTo>
                    <a:lnTo>
                      <a:pt x="333" y="52"/>
                    </a:lnTo>
                    <a:lnTo>
                      <a:pt x="325" y="47"/>
                    </a:lnTo>
                    <a:lnTo>
                      <a:pt x="318" y="50"/>
                    </a:lnTo>
                    <a:lnTo>
                      <a:pt x="312" y="50"/>
                    </a:lnTo>
                    <a:lnTo>
                      <a:pt x="312" y="58"/>
                    </a:lnTo>
                    <a:lnTo>
                      <a:pt x="316" y="65"/>
                    </a:lnTo>
                    <a:lnTo>
                      <a:pt x="312" y="73"/>
                    </a:lnTo>
                    <a:lnTo>
                      <a:pt x="308" y="81"/>
                    </a:lnTo>
                    <a:lnTo>
                      <a:pt x="301" y="84"/>
                    </a:lnTo>
                    <a:lnTo>
                      <a:pt x="299" y="97"/>
                    </a:lnTo>
                    <a:lnTo>
                      <a:pt x="291" y="103"/>
                    </a:lnTo>
                    <a:lnTo>
                      <a:pt x="284" y="103"/>
                    </a:lnTo>
                    <a:lnTo>
                      <a:pt x="280" y="116"/>
                    </a:lnTo>
                    <a:lnTo>
                      <a:pt x="280" y="124"/>
                    </a:lnTo>
                    <a:lnTo>
                      <a:pt x="278" y="131"/>
                    </a:lnTo>
                    <a:lnTo>
                      <a:pt x="273" y="135"/>
                    </a:lnTo>
                    <a:lnTo>
                      <a:pt x="260" y="133"/>
                    </a:lnTo>
                    <a:lnTo>
                      <a:pt x="252" y="131"/>
                    </a:lnTo>
                    <a:lnTo>
                      <a:pt x="246" y="120"/>
                    </a:lnTo>
                    <a:lnTo>
                      <a:pt x="239" y="118"/>
                    </a:lnTo>
                    <a:lnTo>
                      <a:pt x="243" y="124"/>
                    </a:lnTo>
                    <a:lnTo>
                      <a:pt x="235" y="129"/>
                    </a:lnTo>
                    <a:lnTo>
                      <a:pt x="229" y="135"/>
                    </a:lnTo>
                    <a:lnTo>
                      <a:pt x="231" y="143"/>
                    </a:lnTo>
                    <a:lnTo>
                      <a:pt x="226" y="150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11" y="150"/>
                    </a:lnTo>
                    <a:lnTo>
                      <a:pt x="205" y="143"/>
                    </a:lnTo>
                    <a:lnTo>
                      <a:pt x="199" y="148"/>
                    </a:lnTo>
                    <a:lnTo>
                      <a:pt x="192" y="152"/>
                    </a:lnTo>
                    <a:lnTo>
                      <a:pt x="188" y="158"/>
                    </a:lnTo>
                    <a:lnTo>
                      <a:pt x="188" y="161"/>
                    </a:lnTo>
                    <a:lnTo>
                      <a:pt x="184" y="167"/>
                    </a:lnTo>
                    <a:lnTo>
                      <a:pt x="177" y="161"/>
                    </a:lnTo>
                    <a:lnTo>
                      <a:pt x="156" y="154"/>
                    </a:lnTo>
                    <a:lnTo>
                      <a:pt x="149" y="158"/>
                    </a:lnTo>
                    <a:lnTo>
                      <a:pt x="139" y="158"/>
                    </a:lnTo>
                    <a:lnTo>
                      <a:pt x="143" y="165"/>
                    </a:lnTo>
                    <a:lnTo>
                      <a:pt x="135" y="167"/>
                    </a:lnTo>
                    <a:lnTo>
                      <a:pt x="134" y="159"/>
                    </a:lnTo>
                    <a:lnTo>
                      <a:pt x="128" y="163"/>
                    </a:lnTo>
                    <a:lnTo>
                      <a:pt x="113" y="161"/>
                    </a:lnTo>
                    <a:lnTo>
                      <a:pt x="117" y="169"/>
                    </a:lnTo>
                    <a:lnTo>
                      <a:pt x="113" y="175"/>
                    </a:lnTo>
                    <a:lnTo>
                      <a:pt x="105" y="175"/>
                    </a:lnTo>
                    <a:lnTo>
                      <a:pt x="105" y="176"/>
                    </a:lnTo>
                    <a:lnTo>
                      <a:pt x="102" y="184"/>
                    </a:lnTo>
                    <a:lnTo>
                      <a:pt x="98" y="190"/>
                    </a:lnTo>
                    <a:lnTo>
                      <a:pt x="100" y="197"/>
                    </a:lnTo>
                    <a:lnTo>
                      <a:pt x="104" y="205"/>
                    </a:lnTo>
                    <a:lnTo>
                      <a:pt x="100" y="210"/>
                    </a:lnTo>
                    <a:lnTo>
                      <a:pt x="87" y="214"/>
                    </a:lnTo>
                    <a:lnTo>
                      <a:pt x="79" y="220"/>
                    </a:lnTo>
                    <a:lnTo>
                      <a:pt x="73" y="221"/>
                    </a:lnTo>
                    <a:lnTo>
                      <a:pt x="70" y="229"/>
                    </a:lnTo>
                    <a:lnTo>
                      <a:pt x="72" y="235"/>
                    </a:lnTo>
                    <a:lnTo>
                      <a:pt x="77" y="242"/>
                    </a:lnTo>
                    <a:lnTo>
                      <a:pt x="79" y="248"/>
                    </a:lnTo>
                    <a:lnTo>
                      <a:pt x="73" y="257"/>
                    </a:lnTo>
                    <a:lnTo>
                      <a:pt x="68" y="255"/>
                    </a:lnTo>
                    <a:lnTo>
                      <a:pt x="62" y="252"/>
                    </a:lnTo>
                    <a:lnTo>
                      <a:pt x="49" y="248"/>
                    </a:lnTo>
                    <a:lnTo>
                      <a:pt x="41" y="244"/>
                    </a:lnTo>
                    <a:lnTo>
                      <a:pt x="34" y="244"/>
                    </a:lnTo>
                    <a:lnTo>
                      <a:pt x="28" y="246"/>
                    </a:lnTo>
                    <a:lnTo>
                      <a:pt x="17" y="259"/>
                    </a:lnTo>
                    <a:lnTo>
                      <a:pt x="17" y="267"/>
                    </a:lnTo>
                    <a:lnTo>
                      <a:pt x="21" y="270"/>
                    </a:lnTo>
                    <a:lnTo>
                      <a:pt x="23" y="276"/>
                    </a:lnTo>
                    <a:lnTo>
                      <a:pt x="21" y="284"/>
                    </a:lnTo>
                    <a:lnTo>
                      <a:pt x="23" y="293"/>
                    </a:lnTo>
                    <a:lnTo>
                      <a:pt x="17" y="299"/>
                    </a:lnTo>
                    <a:lnTo>
                      <a:pt x="21" y="306"/>
                    </a:lnTo>
                    <a:lnTo>
                      <a:pt x="17" y="315"/>
                    </a:lnTo>
                    <a:lnTo>
                      <a:pt x="10" y="314"/>
                    </a:lnTo>
                    <a:lnTo>
                      <a:pt x="2" y="315"/>
                    </a:lnTo>
                    <a:lnTo>
                      <a:pt x="0" y="325"/>
                    </a:lnTo>
                    <a:lnTo>
                      <a:pt x="119" y="315"/>
                    </a:lnTo>
                    <a:lnTo>
                      <a:pt x="119" y="308"/>
                    </a:lnTo>
                    <a:lnTo>
                      <a:pt x="113" y="295"/>
                    </a:lnTo>
                    <a:lnTo>
                      <a:pt x="128" y="295"/>
                    </a:lnTo>
                    <a:lnTo>
                      <a:pt x="135" y="297"/>
                    </a:lnTo>
                    <a:lnTo>
                      <a:pt x="171" y="293"/>
                    </a:lnTo>
                    <a:lnTo>
                      <a:pt x="207" y="289"/>
                    </a:lnTo>
                    <a:lnTo>
                      <a:pt x="250" y="284"/>
                    </a:lnTo>
                    <a:lnTo>
                      <a:pt x="291" y="282"/>
                    </a:lnTo>
                    <a:lnTo>
                      <a:pt x="333" y="278"/>
                    </a:lnTo>
                    <a:lnTo>
                      <a:pt x="357" y="274"/>
                    </a:lnTo>
                    <a:lnTo>
                      <a:pt x="395" y="272"/>
                    </a:lnTo>
                    <a:lnTo>
                      <a:pt x="423" y="268"/>
                    </a:lnTo>
                    <a:lnTo>
                      <a:pt x="449" y="265"/>
                    </a:lnTo>
                    <a:lnTo>
                      <a:pt x="479" y="263"/>
                    </a:lnTo>
                    <a:lnTo>
                      <a:pt x="489" y="259"/>
                    </a:lnTo>
                    <a:lnTo>
                      <a:pt x="502" y="252"/>
                    </a:lnTo>
                    <a:lnTo>
                      <a:pt x="510" y="250"/>
                    </a:lnTo>
                    <a:lnTo>
                      <a:pt x="517" y="244"/>
                    </a:lnTo>
                    <a:lnTo>
                      <a:pt x="532" y="237"/>
                    </a:lnTo>
                    <a:lnTo>
                      <a:pt x="534" y="231"/>
                    </a:lnTo>
                    <a:lnTo>
                      <a:pt x="542" y="225"/>
                    </a:lnTo>
                    <a:lnTo>
                      <a:pt x="547" y="221"/>
                    </a:lnTo>
                    <a:lnTo>
                      <a:pt x="553" y="214"/>
                    </a:lnTo>
                    <a:lnTo>
                      <a:pt x="553" y="208"/>
                    </a:lnTo>
                    <a:lnTo>
                      <a:pt x="562" y="203"/>
                    </a:lnTo>
                    <a:lnTo>
                      <a:pt x="562" y="195"/>
                    </a:lnTo>
                    <a:lnTo>
                      <a:pt x="566" y="188"/>
                    </a:lnTo>
                    <a:lnTo>
                      <a:pt x="590" y="171"/>
                    </a:lnTo>
                    <a:lnTo>
                      <a:pt x="617" y="139"/>
                    </a:lnTo>
                    <a:lnTo>
                      <a:pt x="604" y="139"/>
                    </a:lnTo>
                    <a:lnTo>
                      <a:pt x="588" y="12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8" name="Freeform 88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9" name="Freeform 89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0" name="Freeform 90"/>
              <p:cNvSpPr>
                <a:spLocks/>
              </p:cNvSpPr>
              <p:nvPr/>
            </p:nvSpPr>
            <p:spPr bwMode="auto">
              <a:xfrm>
                <a:off x="3957845" y="1848695"/>
                <a:ext cx="6725" cy="14825"/>
              </a:xfrm>
              <a:custGeom>
                <a:avLst/>
                <a:gdLst>
                  <a:gd name="T0" fmla="*/ 2 w 7"/>
                  <a:gd name="T1" fmla="*/ 4 h 17"/>
                  <a:gd name="T2" fmla="*/ 0 w 7"/>
                  <a:gd name="T3" fmla="*/ 10 h 17"/>
                  <a:gd name="T4" fmla="*/ 0 w 7"/>
                  <a:gd name="T5" fmla="*/ 17 h 17"/>
                  <a:gd name="T6" fmla="*/ 7 w 7"/>
                  <a:gd name="T7" fmla="*/ 15 h 17"/>
                  <a:gd name="T8" fmla="*/ 7 w 7"/>
                  <a:gd name="T9" fmla="*/ 2 h 17"/>
                  <a:gd name="T10" fmla="*/ 7 w 7"/>
                  <a:gd name="T11" fmla="*/ 0 h 17"/>
                  <a:gd name="T12" fmla="*/ 2 w 7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7">
                    <a:moveTo>
                      <a:pt x="2" y="4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7" y="1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3853129" y="2216696"/>
                <a:ext cx="252661" cy="396779"/>
              </a:xfrm>
              <a:custGeom>
                <a:avLst/>
                <a:gdLst>
                  <a:gd name="T0" fmla="*/ 24 w 263"/>
                  <a:gd name="T1" fmla="*/ 289 h 455"/>
                  <a:gd name="T2" fmla="*/ 24 w 263"/>
                  <a:gd name="T3" fmla="*/ 304 h 455"/>
                  <a:gd name="T4" fmla="*/ 30 w 263"/>
                  <a:gd name="T5" fmla="*/ 319 h 455"/>
                  <a:gd name="T6" fmla="*/ 35 w 263"/>
                  <a:gd name="T7" fmla="*/ 332 h 455"/>
                  <a:gd name="T8" fmla="*/ 37 w 263"/>
                  <a:gd name="T9" fmla="*/ 355 h 455"/>
                  <a:gd name="T10" fmla="*/ 30 w 263"/>
                  <a:gd name="T11" fmla="*/ 370 h 455"/>
                  <a:gd name="T12" fmla="*/ 20 w 263"/>
                  <a:gd name="T13" fmla="*/ 391 h 455"/>
                  <a:gd name="T14" fmla="*/ 7 w 263"/>
                  <a:gd name="T15" fmla="*/ 404 h 455"/>
                  <a:gd name="T16" fmla="*/ 7 w 263"/>
                  <a:gd name="T17" fmla="*/ 411 h 455"/>
                  <a:gd name="T18" fmla="*/ 4 w 263"/>
                  <a:gd name="T19" fmla="*/ 426 h 455"/>
                  <a:gd name="T20" fmla="*/ 0 w 263"/>
                  <a:gd name="T21" fmla="*/ 447 h 455"/>
                  <a:gd name="T22" fmla="*/ 13 w 263"/>
                  <a:gd name="T23" fmla="*/ 455 h 455"/>
                  <a:gd name="T24" fmla="*/ 13 w 263"/>
                  <a:gd name="T25" fmla="*/ 441 h 455"/>
                  <a:gd name="T26" fmla="*/ 34 w 263"/>
                  <a:gd name="T27" fmla="*/ 439 h 455"/>
                  <a:gd name="T28" fmla="*/ 43 w 263"/>
                  <a:gd name="T29" fmla="*/ 445 h 455"/>
                  <a:gd name="T30" fmla="*/ 49 w 263"/>
                  <a:gd name="T31" fmla="*/ 438 h 455"/>
                  <a:gd name="T32" fmla="*/ 77 w 263"/>
                  <a:gd name="T33" fmla="*/ 441 h 455"/>
                  <a:gd name="T34" fmla="*/ 88 w 263"/>
                  <a:gd name="T35" fmla="*/ 441 h 455"/>
                  <a:gd name="T36" fmla="*/ 92 w 263"/>
                  <a:gd name="T37" fmla="*/ 432 h 455"/>
                  <a:gd name="T38" fmla="*/ 105 w 263"/>
                  <a:gd name="T39" fmla="*/ 423 h 455"/>
                  <a:gd name="T40" fmla="*/ 116 w 263"/>
                  <a:gd name="T41" fmla="*/ 432 h 455"/>
                  <a:gd name="T42" fmla="*/ 126 w 263"/>
                  <a:gd name="T43" fmla="*/ 430 h 455"/>
                  <a:gd name="T44" fmla="*/ 129 w 263"/>
                  <a:gd name="T45" fmla="*/ 415 h 455"/>
                  <a:gd name="T46" fmla="*/ 143 w 263"/>
                  <a:gd name="T47" fmla="*/ 404 h 455"/>
                  <a:gd name="T48" fmla="*/ 146 w 263"/>
                  <a:gd name="T49" fmla="*/ 400 h 455"/>
                  <a:gd name="T50" fmla="*/ 160 w 263"/>
                  <a:gd name="T51" fmla="*/ 413 h 455"/>
                  <a:gd name="T52" fmla="*/ 178 w 263"/>
                  <a:gd name="T53" fmla="*/ 411 h 455"/>
                  <a:gd name="T54" fmla="*/ 180 w 263"/>
                  <a:gd name="T55" fmla="*/ 396 h 455"/>
                  <a:gd name="T56" fmla="*/ 191 w 263"/>
                  <a:gd name="T57" fmla="*/ 383 h 455"/>
                  <a:gd name="T58" fmla="*/ 201 w 263"/>
                  <a:gd name="T59" fmla="*/ 364 h 455"/>
                  <a:gd name="T60" fmla="*/ 212 w 263"/>
                  <a:gd name="T61" fmla="*/ 353 h 455"/>
                  <a:gd name="T62" fmla="*/ 212 w 263"/>
                  <a:gd name="T63" fmla="*/ 338 h 455"/>
                  <a:gd name="T64" fmla="*/ 218 w 263"/>
                  <a:gd name="T65" fmla="*/ 330 h 455"/>
                  <a:gd name="T66" fmla="*/ 233 w 263"/>
                  <a:gd name="T67" fmla="*/ 332 h 455"/>
                  <a:gd name="T68" fmla="*/ 261 w 263"/>
                  <a:gd name="T69" fmla="*/ 317 h 455"/>
                  <a:gd name="T70" fmla="*/ 255 w 263"/>
                  <a:gd name="T71" fmla="*/ 304 h 455"/>
                  <a:gd name="T72" fmla="*/ 254 w 263"/>
                  <a:gd name="T73" fmla="*/ 289 h 455"/>
                  <a:gd name="T74" fmla="*/ 237 w 263"/>
                  <a:gd name="T75" fmla="*/ 105 h 455"/>
                  <a:gd name="T76" fmla="*/ 216 w 263"/>
                  <a:gd name="T77" fmla="*/ 0 h 455"/>
                  <a:gd name="T78" fmla="*/ 66 w 263"/>
                  <a:gd name="T79" fmla="*/ 16 h 455"/>
                  <a:gd name="T80" fmla="*/ 47 w 263"/>
                  <a:gd name="T81" fmla="*/ 28 h 455"/>
                  <a:gd name="T82" fmla="*/ 26 w 263"/>
                  <a:gd name="T83" fmla="*/ 37 h 455"/>
                  <a:gd name="T84" fmla="*/ 7 w 263"/>
                  <a:gd name="T85" fmla="*/ 28 h 455"/>
                  <a:gd name="T86" fmla="*/ 32 w 263"/>
                  <a:gd name="T87" fmla="*/ 28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455">
                    <a:moveTo>
                      <a:pt x="32" y="282"/>
                    </a:moveTo>
                    <a:lnTo>
                      <a:pt x="24" y="289"/>
                    </a:lnTo>
                    <a:lnTo>
                      <a:pt x="28" y="297"/>
                    </a:lnTo>
                    <a:lnTo>
                      <a:pt x="24" y="304"/>
                    </a:lnTo>
                    <a:lnTo>
                      <a:pt x="24" y="312"/>
                    </a:lnTo>
                    <a:lnTo>
                      <a:pt x="30" y="319"/>
                    </a:lnTo>
                    <a:lnTo>
                      <a:pt x="35" y="327"/>
                    </a:lnTo>
                    <a:lnTo>
                      <a:pt x="35" y="332"/>
                    </a:lnTo>
                    <a:lnTo>
                      <a:pt x="39" y="347"/>
                    </a:lnTo>
                    <a:lnTo>
                      <a:pt x="37" y="355"/>
                    </a:lnTo>
                    <a:lnTo>
                      <a:pt x="35" y="355"/>
                    </a:lnTo>
                    <a:lnTo>
                      <a:pt x="30" y="370"/>
                    </a:lnTo>
                    <a:lnTo>
                      <a:pt x="28" y="376"/>
                    </a:lnTo>
                    <a:lnTo>
                      <a:pt x="20" y="391"/>
                    </a:lnTo>
                    <a:lnTo>
                      <a:pt x="15" y="398"/>
                    </a:lnTo>
                    <a:lnTo>
                      <a:pt x="7" y="404"/>
                    </a:lnTo>
                    <a:lnTo>
                      <a:pt x="7" y="411"/>
                    </a:lnTo>
                    <a:lnTo>
                      <a:pt x="7" y="411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39"/>
                    </a:lnTo>
                    <a:lnTo>
                      <a:pt x="0" y="447"/>
                    </a:lnTo>
                    <a:lnTo>
                      <a:pt x="5" y="455"/>
                    </a:lnTo>
                    <a:lnTo>
                      <a:pt x="13" y="455"/>
                    </a:lnTo>
                    <a:lnTo>
                      <a:pt x="17" y="449"/>
                    </a:lnTo>
                    <a:lnTo>
                      <a:pt x="13" y="441"/>
                    </a:lnTo>
                    <a:lnTo>
                      <a:pt x="28" y="443"/>
                    </a:lnTo>
                    <a:lnTo>
                      <a:pt x="34" y="439"/>
                    </a:lnTo>
                    <a:lnTo>
                      <a:pt x="35" y="447"/>
                    </a:lnTo>
                    <a:lnTo>
                      <a:pt x="43" y="445"/>
                    </a:lnTo>
                    <a:lnTo>
                      <a:pt x="39" y="438"/>
                    </a:lnTo>
                    <a:lnTo>
                      <a:pt x="49" y="438"/>
                    </a:lnTo>
                    <a:lnTo>
                      <a:pt x="56" y="434"/>
                    </a:lnTo>
                    <a:lnTo>
                      <a:pt x="77" y="441"/>
                    </a:lnTo>
                    <a:lnTo>
                      <a:pt x="84" y="447"/>
                    </a:lnTo>
                    <a:lnTo>
                      <a:pt x="88" y="441"/>
                    </a:lnTo>
                    <a:lnTo>
                      <a:pt x="88" y="438"/>
                    </a:lnTo>
                    <a:lnTo>
                      <a:pt x="92" y="432"/>
                    </a:lnTo>
                    <a:lnTo>
                      <a:pt x="99" y="428"/>
                    </a:lnTo>
                    <a:lnTo>
                      <a:pt x="105" y="423"/>
                    </a:lnTo>
                    <a:lnTo>
                      <a:pt x="111" y="430"/>
                    </a:lnTo>
                    <a:lnTo>
                      <a:pt x="116" y="432"/>
                    </a:lnTo>
                    <a:lnTo>
                      <a:pt x="124" y="436"/>
                    </a:lnTo>
                    <a:lnTo>
                      <a:pt x="126" y="430"/>
                    </a:lnTo>
                    <a:lnTo>
                      <a:pt x="131" y="423"/>
                    </a:lnTo>
                    <a:lnTo>
                      <a:pt x="129" y="415"/>
                    </a:lnTo>
                    <a:lnTo>
                      <a:pt x="135" y="409"/>
                    </a:lnTo>
                    <a:lnTo>
                      <a:pt x="143" y="404"/>
                    </a:lnTo>
                    <a:lnTo>
                      <a:pt x="139" y="398"/>
                    </a:lnTo>
                    <a:lnTo>
                      <a:pt x="146" y="400"/>
                    </a:lnTo>
                    <a:lnTo>
                      <a:pt x="152" y="411"/>
                    </a:lnTo>
                    <a:lnTo>
                      <a:pt x="160" y="413"/>
                    </a:lnTo>
                    <a:lnTo>
                      <a:pt x="173" y="415"/>
                    </a:lnTo>
                    <a:lnTo>
                      <a:pt x="178" y="411"/>
                    </a:lnTo>
                    <a:lnTo>
                      <a:pt x="180" y="404"/>
                    </a:lnTo>
                    <a:lnTo>
                      <a:pt x="180" y="396"/>
                    </a:lnTo>
                    <a:lnTo>
                      <a:pt x="184" y="383"/>
                    </a:lnTo>
                    <a:lnTo>
                      <a:pt x="191" y="383"/>
                    </a:lnTo>
                    <a:lnTo>
                      <a:pt x="199" y="377"/>
                    </a:lnTo>
                    <a:lnTo>
                      <a:pt x="201" y="364"/>
                    </a:lnTo>
                    <a:lnTo>
                      <a:pt x="208" y="361"/>
                    </a:lnTo>
                    <a:lnTo>
                      <a:pt x="212" y="353"/>
                    </a:lnTo>
                    <a:lnTo>
                      <a:pt x="216" y="345"/>
                    </a:lnTo>
                    <a:lnTo>
                      <a:pt x="212" y="338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27"/>
                    </a:lnTo>
                    <a:lnTo>
                      <a:pt x="233" y="332"/>
                    </a:lnTo>
                    <a:lnTo>
                      <a:pt x="246" y="321"/>
                    </a:lnTo>
                    <a:lnTo>
                      <a:pt x="261" y="317"/>
                    </a:lnTo>
                    <a:lnTo>
                      <a:pt x="263" y="312"/>
                    </a:lnTo>
                    <a:lnTo>
                      <a:pt x="255" y="304"/>
                    </a:lnTo>
                    <a:lnTo>
                      <a:pt x="257" y="297"/>
                    </a:lnTo>
                    <a:lnTo>
                      <a:pt x="254" y="289"/>
                    </a:lnTo>
                    <a:lnTo>
                      <a:pt x="257" y="285"/>
                    </a:lnTo>
                    <a:lnTo>
                      <a:pt x="237" y="105"/>
                    </a:lnTo>
                    <a:lnTo>
                      <a:pt x="223" y="5"/>
                    </a:lnTo>
                    <a:lnTo>
                      <a:pt x="216" y="0"/>
                    </a:lnTo>
                    <a:lnTo>
                      <a:pt x="103" y="13"/>
                    </a:lnTo>
                    <a:lnTo>
                      <a:pt x="66" y="16"/>
                    </a:lnTo>
                    <a:lnTo>
                      <a:pt x="62" y="16"/>
                    </a:lnTo>
                    <a:lnTo>
                      <a:pt x="47" y="28"/>
                    </a:lnTo>
                    <a:lnTo>
                      <a:pt x="34" y="35"/>
                    </a:lnTo>
                    <a:lnTo>
                      <a:pt x="26" y="37"/>
                    </a:lnTo>
                    <a:lnTo>
                      <a:pt x="17" y="35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32" y="28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3605271" y="1704808"/>
                <a:ext cx="623488" cy="525840"/>
                <a:chOff x="3605271" y="1704808"/>
                <a:chExt cx="623488" cy="525840"/>
              </a:xfrm>
              <a:grpFill/>
            </p:grpSpPr>
            <p:sp>
              <p:nvSpPr>
                <p:cNvPr id="215" name="Freeform 79"/>
                <p:cNvSpPr>
                  <a:spLocks/>
                </p:cNvSpPr>
                <p:nvPr/>
              </p:nvSpPr>
              <p:spPr bwMode="auto">
                <a:xfrm>
                  <a:off x="3728240" y="1704808"/>
                  <a:ext cx="59563" cy="47962"/>
                </a:xfrm>
                <a:custGeom>
                  <a:avLst/>
                  <a:gdLst>
                    <a:gd name="T0" fmla="*/ 2 w 62"/>
                    <a:gd name="T1" fmla="*/ 41 h 55"/>
                    <a:gd name="T2" fmla="*/ 15 w 62"/>
                    <a:gd name="T3" fmla="*/ 41 h 55"/>
                    <a:gd name="T4" fmla="*/ 15 w 62"/>
                    <a:gd name="T5" fmla="*/ 34 h 55"/>
                    <a:gd name="T6" fmla="*/ 15 w 62"/>
                    <a:gd name="T7" fmla="*/ 41 h 55"/>
                    <a:gd name="T8" fmla="*/ 9 w 62"/>
                    <a:gd name="T9" fmla="*/ 49 h 55"/>
                    <a:gd name="T10" fmla="*/ 17 w 62"/>
                    <a:gd name="T11" fmla="*/ 55 h 55"/>
                    <a:gd name="T12" fmla="*/ 26 w 62"/>
                    <a:gd name="T13" fmla="*/ 36 h 55"/>
                    <a:gd name="T14" fmla="*/ 38 w 62"/>
                    <a:gd name="T15" fmla="*/ 23 h 55"/>
                    <a:gd name="T16" fmla="*/ 45 w 62"/>
                    <a:gd name="T17" fmla="*/ 17 h 55"/>
                    <a:gd name="T18" fmla="*/ 47 w 62"/>
                    <a:gd name="T19" fmla="*/ 9 h 55"/>
                    <a:gd name="T20" fmla="*/ 56 w 62"/>
                    <a:gd name="T21" fmla="*/ 9 h 55"/>
                    <a:gd name="T22" fmla="*/ 62 w 62"/>
                    <a:gd name="T23" fmla="*/ 4 h 55"/>
                    <a:gd name="T24" fmla="*/ 56 w 62"/>
                    <a:gd name="T25" fmla="*/ 0 h 55"/>
                    <a:gd name="T26" fmla="*/ 41 w 62"/>
                    <a:gd name="T27" fmla="*/ 0 h 55"/>
                    <a:gd name="T28" fmla="*/ 26 w 62"/>
                    <a:gd name="T29" fmla="*/ 6 h 55"/>
                    <a:gd name="T30" fmla="*/ 13 w 62"/>
                    <a:gd name="T31" fmla="*/ 13 h 55"/>
                    <a:gd name="T32" fmla="*/ 4 w 62"/>
                    <a:gd name="T33" fmla="*/ 28 h 55"/>
                    <a:gd name="T34" fmla="*/ 0 w 62"/>
                    <a:gd name="T35" fmla="*/ 34 h 55"/>
                    <a:gd name="T36" fmla="*/ 2 w 62"/>
                    <a:gd name="T37" fmla="*/ 4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2" h="55">
                      <a:moveTo>
                        <a:pt x="2" y="41"/>
                      </a:moveTo>
                      <a:lnTo>
                        <a:pt x="15" y="41"/>
                      </a:lnTo>
                      <a:lnTo>
                        <a:pt x="15" y="34"/>
                      </a:lnTo>
                      <a:lnTo>
                        <a:pt x="15" y="41"/>
                      </a:lnTo>
                      <a:lnTo>
                        <a:pt x="9" y="49"/>
                      </a:lnTo>
                      <a:lnTo>
                        <a:pt x="17" y="55"/>
                      </a:lnTo>
                      <a:lnTo>
                        <a:pt x="26" y="36"/>
                      </a:lnTo>
                      <a:lnTo>
                        <a:pt x="38" y="23"/>
                      </a:lnTo>
                      <a:lnTo>
                        <a:pt x="45" y="17"/>
                      </a:lnTo>
                      <a:lnTo>
                        <a:pt x="47" y="9"/>
                      </a:lnTo>
                      <a:lnTo>
                        <a:pt x="56" y="9"/>
                      </a:lnTo>
                      <a:lnTo>
                        <a:pt x="62" y="4"/>
                      </a:lnTo>
                      <a:lnTo>
                        <a:pt x="56" y="0"/>
                      </a:lnTo>
                      <a:lnTo>
                        <a:pt x="41" y="0"/>
                      </a:lnTo>
                      <a:lnTo>
                        <a:pt x="26" y="6"/>
                      </a:lnTo>
                      <a:lnTo>
                        <a:pt x="13" y="13"/>
                      </a:lnTo>
                      <a:lnTo>
                        <a:pt x="4" y="28"/>
                      </a:lnTo>
                      <a:lnTo>
                        <a:pt x="0" y="34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6" name="Freeform 82"/>
                <p:cNvSpPr>
                  <a:spLocks/>
                </p:cNvSpPr>
                <p:nvPr/>
              </p:nvSpPr>
              <p:spPr bwMode="auto">
                <a:xfrm>
                  <a:off x="3605271" y="1734458"/>
                  <a:ext cx="469777" cy="190105"/>
                </a:xfrm>
                <a:custGeom>
                  <a:avLst/>
                  <a:gdLst>
                    <a:gd name="T0" fmla="*/ 25 w 489"/>
                    <a:gd name="T1" fmla="*/ 101 h 218"/>
                    <a:gd name="T2" fmla="*/ 124 w 489"/>
                    <a:gd name="T3" fmla="*/ 126 h 218"/>
                    <a:gd name="T4" fmla="*/ 152 w 489"/>
                    <a:gd name="T5" fmla="*/ 128 h 218"/>
                    <a:gd name="T6" fmla="*/ 179 w 489"/>
                    <a:gd name="T7" fmla="*/ 146 h 218"/>
                    <a:gd name="T8" fmla="*/ 203 w 489"/>
                    <a:gd name="T9" fmla="*/ 158 h 218"/>
                    <a:gd name="T10" fmla="*/ 203 w 489"/>
                    <a:gd name="T11" fmla="*/ 180 h 218"/>
                    <a:gd name="T12" fmla="*/ 209 w 489"/>
                    <a:gd name="T13" fmla="*/ 190 h 218"/>
                    <a:gd name="T14" fmla="*/ 213 w 489"/>
                    <a:gd name="T15" fmla="*/ 210 h 218"/>
                    <a:gd name="T16" fmla="*/ 224 w 489"/>
                    <a:gd name="T17" fmla="*/ 218 h 218"/>
                    <a:gd name="T18" fmla="*/ 241 w 489"/>
                    <a:gd name="T19" fmla="*/ 178 h 218"/>
                    <a:gd name="T20" fmla="*/ 254 w 489"/>
                    <a:gd name="T21" fmla="*/ 150 h 218"/>
                    <a:gd name="T22" fmla="*/ 260 w 489"/>
                    <a:gd name="T23" fmla="*/ 135 h 218"/>
                    <a:gd name="T24" fmla="*/ 273 w 489"/>
                    <a:gd name="T25" fmla="*/ 143 h 218"/>
                    <a:gd name="T26" fmla="*/ 288 w 489"/>
                    <a:gd name="T27" fmla="*/ 128 h 218"/>
                    <a:gd name="T28" fmla="*/ 288 w 489"/>
                    <a:gd name="T29" fmla="*/ 143 h 218"/>
                    <a:gd name="T30" fmla="*/ 295 w 489"/>
                    <a:gd name="T31" fmla="*/ 145 h 218"/>
                    <a:gd name="T32" fmla="*/ 310 w 489"/>
                    <a:gd name="T33" fmla="*/ 124 h 218"/>
                    <a:gd name="T34" fmla="*/ 327 w 489"/>
                    <a:gd name="T35" fmla="*/ 113 h 218"/>
                    <a:gd name="T36" fmla="*/ 354 w 489"/>
                    <a:gd name="T37" fmla="*/ 109 h 218"/>
                    <a:gd name="T38" fmla="*/ 380 w 489"/>
                    <a:gd name="T39" fmla="*/ 94 h 218"/>
                    <a:gd name="T40" fmla="*/ 408 w 489"/>
                    <a:gd name="T41" fmla="*/ 99 h 218"/>
                    <a:gd name="T42" fmla="*/ 429 w 489"/>
                    <a:gd name="T43" fmla="*/ 101 h 218"/>
                    <a:gd name="T44" fmla="*/ 444 w 489"/>
                    <a:gd name="T45" fmla="*/ 96 h 218"/>
                    <a:gd name="T46" fmla="*/ 489 w 489"/>
                    <a:gd name="T47" fmla="*/ 92 h 218"/>
                    <a:gd name="T48" fmla="*/ 478 w 489"/>
                    <a:gd name="T49" fmla="*/ 77 h 218"/>
                    <a:gd name="T50" fmla="*/ 463 w 489"/>
                    <a:gd name="T51" fmla="*/ 68 h 218"/>
                    <a:gd name="T52" fmla="*/ 455 w 489"/>
                    <a:gd name="T53" fmla="*/ 47 h 218"/>
                    <a:gd name="T54" fmla="*/ 444 w 489"/>
                    <a:gd name="T55" fmla="*/ 43 h 218"/>
                    <a:gd name="T56" fmla="*/ 429 w 489"/>
                    <a:gd name="T57" fmla="*/ 45 h 218"/>
                    <a:gd name="T58" fmla="*/ 399 w 489"/>
                    <a:gd name="T59" fmla="*/ 43 h 218"/>
                    <a:gd name="T60" fmla="*/ 378 w 489"/>
                    <a:gd name="T61" fmla="*/ 22 h 218"/>
                    <a:gd name="T62" fmla="*/ 329 w 489"/>
                    <a:gd name="T63" fmla="*/ 34 h 218"/>
                    <a:gd name="T64" fmla="*/ 305 w 489"/>
                    <a:gd name="T65" fmla="*/ 47 h 218"/>
                    <a:gd name="T66" fmla="*/ 275 w 489"/>
                    <a:gd name="T67" fmla="*/ 66 h 218"/>
                    <a:gd name="T68" fmla="*/ 254 w 489"/>
                    <a:gd name="T69" fmla="*/ 60 h 218"/>
                    <a:gd name="T70" fmla="*/ 224 w 489"/>
                    <a:gd name="T71" fmla="*/ 62 h 218"/>
                    <a:gd name="T72" fmla="*/ 203 w 489"/>
                    <a:gd name="T73" fmla="*/ 36 h 218"/>
                    <a:gd name="T74" fmla="*/ 183 w 489"/>
                    <a:gd name="T75" fmla="*/ 26 h 218"/>
                    <a:gd name="T76" fmla="*/ 158 w 489"/>
                    <a:gd name="T77" fmla="*/ 36 h 218"/>
                    <a:gd name="T78" fmla="*/ 154 w 489"/>
                    <a:gd name="T79" fmla="*/ 30 h 218"/>
                    <a:gd name="T80" fmla="*/ 143 w 489"/>
                    <a:gd name="T81" fmla="*/ 43 h 218"/>
                    <a:gd name="T82" fmla="*/ 130 w 489"/>
                    <a:gd name="T83" fmla="*/ 9 h 218"/>
                    <a:gd name="T84" fmla="*/ 107 w 489"/>
                    <a:gd name="T85" fmla="*/ 17 h 218"/>
                    <a:gd name="T86" fmla="*/ 81 w 489"/>
                    <a:gd name="T87" fmla="*/ 36 h 218"/>
                    <a:gd name="T88" fmla="*/ 60 w 489"/>
                    <a:gd name="T89" fmla="*/ 45 h 218"/>
                    <a:gd name="T90" fmla="*/ 40 w 489"/>
                    <a:gd name="T91" fmla="*/ 51 h 218"/>
                    <a:gd name="T92" fmla="*/ 0 w 489"/>
                    <a:gd name="T93" fmla="*/ 7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9" h="218">
                      <a:moveTo>
                        <a:pt x="11" y="83"/>
                      </a:moveTo>
                      <a:lnTo>
                        <a:pt x="17" y="88"/>
                      </a:lnTo>
                      <a:lnTo>
                        <a:pt x="25" y="101"/>
                      </a:lnTo>
                      <a:lnTo>
                        <a:pt x="98" y="11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39" y="128"/>
                      </a:lnTo>
                      <a:lnTo>
                        <a:pt x="145" y="126"/>
                      </a:lnTo>
                      <a:lnTo>
                        <a:pt x="152" y="128"/>
                      </a:lnTo>
                      <a:lnTo>
                        <a:pt x="169" y="130"/>
                      </a:lnTo>
                      <a:lnTo>
                        <a:pt x="177" y="135"/>
                      </a:lnTo>
                      <a:lnTo>
                        <a:pt x="179" y="146"/>
                      </a:lnTo>
                      <a:lnTo>
                        <a:pt x="184" y="148"/>
                      </a:lnTo>
                      <a:lnTo>
                        <a:pt x="196" y="150"/>
                      </a:lnTo>
                      <a:lnTo>
                        <a:pt x="203" y="158"/>
                      </a:lnTo>
                      <a:lnTo>
                        <a:pt x="201" y="160"/>
                      </a:lnTo>
                      <a:lnTo>
                        <a:pt x="203" y="165"/>
                      </a:lnTo>
                      <a:lnTo>
                        <a:pt x="203" y="180"/>
                      </a:lnTo>
                      <a:lnTo>
                        <a:pt x="199" y="186"/>
                      </a:lnTo>
                      <a:lnTo>
                        <a:pt x="203" y="193"/>
                      </a:lnTo>
                      <a:lnTo>
                        <a:pt x="209" y="190"/>
                      </a:lnTo>
                      <a:lnTo>
                        <a:pt x="216" y="190"/>
                      </a:lnTo>
                      <a:lnTo>
                        <a:pt x="213" y="205"/>
                      </a:lnTo>
                      <a:lnTo>
                        <a:pt x="213" y="210"/>
                      </a:lnTo>
                      <a:lnTo>
                        <a:pt x="220" y="216"/>
                      </a:lnTo>
                      <a:lnTo>
                        <a:pt x="220" y="216"/>
                      </a:lnTo>
                      <a:lnTo>
                        <a:pt x="224" y="218"/>
                      </a:lnTo>
                      <a:lnTo>
                        <a:pt x="224" y="210"/>
                      </a:lnTo>
                      <a:lnTo>
                        <a:pt x="231" y="199"/>
                      </a:lnTo>
                      <a:lnTo>
                        <a:pt x="241" y="178"/>
                      </a:lnTo>
                      <a:lnTo>
                        <a:pt x="245" y="165"/>
                      </a:lnTo>
                      <a:lnTo>
                        <a:pt x="248" y="158"/>
                      </a:lnTo>
                      <a:lnTo>
                        <a:pt x="254" y="150"/>
                      </a:lnTo>
                      <a:lnTo>
                        <a:pt x="258" y="137"/>
                      </a:lnTo>
                      <a:lnTo>
                        <a:pt x="263" y="128"/>
                      </a:lnTo>
                      <a:lnTo>
                        <a:pt x="260" y="135"/>
                      </a:lnTo>
                      <a:lnTo>
                        <a:pt x="263" y="141"/>
                      </a:lnTo>
                      <a:lnTo>
                        <a:pt x="267" y="148"/>
                      </a:lnTo>
                      <a:lnTo>
                        <a:pt x="273" y="143"/>
                      </a:lnTo>
                      <a:lnTo>
                        <a:pt x="275" y="139"/>
                      </a:lnTo>
                      <a:lnTo>
                        <a:pt x="282" y="131"/>
                      </a:lnTo>
                      <a:lnTo>
                        <a:pt x="288" y="128"/>
                      </a:lnTo>
                      <a:lnTo>
                        <a:pt x="295" y="130"/>
                      </a:lnTo>
                      <a:lnTo>
                        <a:pt x="293" y="137"/>
                      </a:lnTo>
                      <a:lnTo>
                        <a:pt x="288" y="143"/>
                      </a:lnTo>
                      <a:lnTo>
                        <a:pt x="284" y="150"/>
                      </a:lnTo>
                      <a:lnTo>
                        <a:pt x="292" y="152"/>
                      </a:lnTo>
                      <a:lnTo>
                        <a:pt x="295" y="145"/>
                      </a:lnTo>
                      <a:lnTo>
                        <a:pt x="303" y="137"/>
                      </a:lnTo>
                      <a:lnTo>
                        <a:pt x="309" y="131"/>
                      </a:lnTo>
                      <a:lnTo>
                        <a:pt x="310" y="124"/>
                      </a:lnTo>
                      <a:lnTo>
                        <a:pt x="314" y="118"/>
                      </a:lnTo>
                      <a:lnTo>
                        <a:pt x="320" y="115"/>
                      </a:lnTo>
                      <a:lnTo>
                        <a:pt x="327" y="113"/>
                      </a:lnTo>
                      <a:lnTo>
                        <a:pt x="333" y="115"/>
                      </a:lnTo>
                      <a:lnTo>
                        <a:pt x="346" y="109"/>
                      </a:lnTo>
                      <a:lnTo>
                        <a:pt x="354" y="109"/>
                      </a:lnTo>
                      <a:lnTo>
                        <a:pt x="361" y="105"/>
                      </a:lnTo>
                      <a:lnTo>
                        <a:pt x="367" y="96"/>
                      </a:lnTo>
                      <a:lnTo>
                        <a:pt x="380" y="94"/>
                      </a:lnTo>
                      <a:lnTo>
                        <a:pt x="387" y="96"/>
                      </a:lnTo>
                      <a:lnTo>
                        <a:pt x="393" y="94"/>
                      </a:lnTo>
                      <a:lnTo>
                        <a:pt x="408" y="99"/>
                      </a:lnTo>
                      <a:lnTo>
                        <a:pt x="421" y="111"/>
                      </a:lnTo>
                      <a:lnTo>
                        <a:pt x="429" y="115"/>
                      </a:lnTo>
                      <a:lnTo>
                        <a:pt x="429" y="101"/>
                      </a:lnTo>
                      <a:lnTo>
                        <a:pt x="431" y="94"/>
                      </a:lnTo>
                      <a:lnTo>
                        <a:pt x="436" y="92"/>
                      </a:lnTo>
                      <a:lnTo>
                        <a:pt x="444" y="96"/>
                      </a:lnTo>
                      <a:lnTo>
                        <a:pt x="451" y="94"/>
                      </a:lnTo>
                      <a:lnTo>
                        <a:pt x="483" y="94"/>
                      </a:lnTo>
                      <a:lnTo>
                        <a:pt x="489" y="92"/>
                      </a:lnTo>
                      <a:lnTo>
                        <a:pt x="485" y="86"/>
                      </a:lnTo>
                      <a:lnTo>
                        <a:pt x="478" y="83"/>
                      </a:lnTo>
                      <a:lnTo>
                        <a:pt x="478" y="77"/>
                      </a:lnTo>
                      <a:lnTo>
                        <a:pt x="470" y="73"/>
                      </a:lnTo>
                      <a:lnTo>
                        <a:pt x="468" y="73"/>
                      </a:lnTo>
                      <a:lnTo>
                        <a:pt x="463" y="68"/>
                      </a:lnTo>
                      <a:lnTo>
                        <a:pt x="463" y="60"/>
                      </a:lnTo>
                      <a:lnTo>
                        <a:pt x="459" y="54"/>
                      </a:lnTo>
                      <a:lnTo>
                        <a:pt x="455" y="47"/>
                      </a:lnTo>
                      <a:lnTo>
                        <a:pt x="449" y="39"/>
                      </a:lnTo>
                      <a:lnTo>
                        <a:pt x="444" y="41"/>
                      </a:lnTo>
                      <a:lnTo>
                        <a:pt x="444" y="43"/>
                      </a:lnTo>
                      <a:lnTo>
                        <a:pt x="440" y="49"/>
                      </a:lnTo>
                      <a:lnTo>
                        <a:pt x="433" y="51"/>
                      </a:lnTo>
                      <a:lnTo>
                        <a:pt x="429" y="45"/>
                      </a:lnTo>
                      <a:lnTo>
                        <a:pt x="416" y="51"/>
                      </a:lnTo>
                      <a:lnTo>
                        <a:pt x="401" y="49"/>
                      </a:lnTo>
                      <a:lnTo>
                        <a:pt x="399" y="43"/>
                      </a:lnTo>
                      <a:lnTo>
                        <a:pt x="397" y="17"/>
                      </a:lnTo>
                      <a:lnTo>
                        <a:pt x="384" y="21"/>
                      </a:lnTo>
                      <a:lnTo>
                        <a:pt x="378" y="22"/>
                      </a:lnTo>
                      <a:lnTo>
                        <a:pt x="365" y="30"/>
                      </a:lnTo>
                      <a:lnTo>
                        <a:pt x="357" y="32"/>
                      </a:lnTo>
                      <a:lnTo>
                        <a:pt x="329" y="34"/>
                      </a:lnTo>
                      <a:lnTo>
                        <a:pt x="324" y="37"/>
                      </a:lnTo>
                      <a:lnTo>
                        <a:pt x="312" y="39"/>
                      </a:lnTo>
                      <a:lnTo>
                        <a:pt x="305" y="47"/>
                      </a:lnTo>
                      <a:lnTo>
                        <a:pt x="292" y="54"/>
                      </a:lnTo>
                      <a:lnTo>
                        <a:pt x="280" y="69"/>
                      </a:lnTo>
                      <a:lnTo>
                        <a:pt x="275" y="66"/>
                      </a:lnTo>
                      <a:lnTo>
                        <a:pt x="267" y="68"/>
                      </a:lnTo>
                      <a:lnTo>
                        <a:pt x="260" y="66"/>
                      </a:lnTo>
                      <a:lnTo>
                        <a:pt x="254" y="60"/>
                      </a:lnTo>
                      <a:lnTo>
                        <a:pt x="237" y="66"/>
                      </a:lnTo>
                      <a:lnTo>
                        <a:pt x="231" y="66"/>
                      </a:lnTo>
                      <a:lnTo>
                        <a:pt x="224" y="62"/>
                      </a:lnTo>
                      <a:lnTo>
                        <a:pt x="220" y="56"/>
                      </a:lnTo>
                      <a:lnTo>
                        <a:pt x="207" y="43"/>
                      </a:lnTo>
                      <a:lnTo>
                        <a:pt x="203" y="36"/>
                      </a:lnTo>
                      <a:lnTo>
                        <a:pt x="198" y="34"/>
                      </a:lnTo>
                      <a:lnTo>
                        <a:pt x="190" y="28"/>
                      </a:lnTo>
                      <a:lnTo>
                        <a:pt x="183" y="26"/>
                      </a:lnTo>
                      <a:lnTo>
                        <a:pt x="169" y="26"/>
                      </a:lnTo>
                      <a:lnTo>
                        <a:pt x="162" y="28"/>
                      </a:lnTo>
                      <a:lnTo>
                        <a:pt x="158" y="36"/>
                      </a:lnTo>
                      <a:lnTo>
                        <a:pt x="154" y="37"/>
                      </a:lnTo>
                      <a:lnTo>
                        <a:pt x="160" y="24"/>
                      </a:lnTo>
                      <a:lnTo>
                        <a:pt x="154" y="30"/>
                      </a:lnTo>
                      <a:lnTo>
                        <a:pt x="147" y="34"/>
                      </a:ln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1" y="37"/>
                      </a:lnTo>
                      <a:lnTo>
                        <a:pt x="141" y="22"/>
                      </a:lnTo>
                      <a:lnTo>
                        <a:pt x="130" y="9"/>
                      </a:lnTo>
                      <a:lnTo>
                        <a:pt x="126" y="7"/>
                      </a:lnTo>
                      <a:lnTo>
                        <a:pt x="121" y="0"/>
                      </a:lnTo>
                      <a:lnTo>
                        <a:pt x="107" y="17"/>
                      </a:lnTo>
                      <a:lnTo>
                        <a:pt x="104" y="22"/>
                      </a:lnTo>
                      <a:lnTo>
                        <a:pt x="89" y="28"/>
                      </a:lnTo>
                      <a:lnTo>
                        <a:pt x="81" y="36"/>
                      </a:lnTo>
                      <a:lnTo>
                        <a:pt x="75" y="41"/>
                      </a:lnTo>
                      <a:lnTo>
                        <a:pt x="68" y="43"/>
                      </a:lnTo>
                      <a:lnTo>
                        <a:pt x="60" y="45"/>
                      </a:lnTo>
                      <a:lnTo>
                        <a:pt x="55" y="47"/>
                      </a:lnTo>
                      <a:lnTo>
                        <a:pt x="47" y="47"/>
                      </a:lnTo>
                      <a:lnTo>
                        <a:pt x="40" y="51"/>
                      </a:lnTo>
                      <a:lnTo>
                        <a:pt x="27" y="64"/>
                      </a:lnTo>
                      <a:lnTo>
                        <a:pt x="6" y="73"/>
                      </a:lnTo>
                      <a:lnTo>
                        <a:pt x="0" y="77"/>
                      </a:lnTo>
                      <a:lnTo>
                        <a:pt x="4" y="81"/>
                      </a:lnTo>
                      <a:lnTo>
                        <a:pt x="11" y="8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7" name="Freeform 91"/>
                <p:cNvSpPr>
                  <a:spLocks/>
                </p:cNvSpPr>
                <p:nvPr/>
              </p:nvSpPr>
              <p:spPr bwMode="auto">
                <a:xfrm>
                  <a:off x="3957845" y="1848695"/>
                  <a:ext cx="6725" cy="14825"/>
                </a:xfrm>
                <a:custGeom>
                  <a:avLst/>
                  <a:gdLst>
                    <a:gd name="T0" fmla="*/ 2 w 7"/>
                    <a:gd name="T1" fmla="*/ 4 h 17"/>
                    <a:gd name="T2" fmla="*/ 0 w 7"/>
                    <a:gd name="T3" fmla="*/ 10 h 17"/>
                    <a:gd name="T4" fmla="*/ 0 w 7"/>
                    <a:gd name="T5" fmla="*/ 17 h 17"/>
                    <a:gd name="T6" fmla="*/ 7 w 7"/>
                    <a:gd name="T7" fmla="*/ 15 h 17"/>
                    <a:gd name="T8" fmla="*/ 7 w 7"/>
                    <a:gd name="T9" fmla="*/ 2 h 17"/>
                    <a:gd name="T10" fmla="*/ 7 w 7"/>
                    <a:gd name="T11" fmla="*/ 0 h 17"/>
                    <a:gd name="T12" fmla="*/ 2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2" y="4"/>
                      </a:move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7" y="1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8" name="Freeform 96"/>
                <p:cNvSpPr>
                  <a:spLocks/>
                </p:cNvSpPr>
                <p:nvPr/>
              </p:nvSpPr>
              <p:spPr bwMode="auto">
                <a:xfrm>
                  <a:off x="3910771" y="1837358"/>
                  <a:ext cx="317988" cy="393290"/>
                </a:xfrm>
                <a:custGeom>
                  <a:avLst/>
                  <a:gdLst>
                    <a:gd name="T0" fmla="*/ 163 w 331"/>
                    <a:gd name="T1" fmla="*/ 440 h 451"/>
                    <a:gd name="T2" fmla="*/ 272 w 331"/>
                    <a:gd name="T3" fmla="*/ 408 h 451"/>
                    <a:gd name="T4" fmla="*/ 288 w 331"/>
                    <a:gd name="T5" fmla="*/ 359 h 451"/>
                    <a:gd name="T6" fmla="*/ 299 w 331"/>
                    <a:gd name="T7" fmla="*/ 350 h 451"/>
                    <a:gd name="T8" fmla="*/ 308 w 331"/>
                    <a:gd name="T9" fmla="*/ 322 h 451"/>
                    <a:gd name="T10" fmla="*/ 319 w 331"/>
                    <a:gd name="T11" fmla="*/ 316 h 451"/>
                    <a:gd name="T12" fmla="*/ 325 w 331"/>
                    <a:gd name="T13" fmla="*/ 324 h 451"/>
                    <a:gd name="T14" fmla="*/ 329 w 331"/>
                    <a:gd name="T15" fmla="*/ 295 h 451"/>
                    <a:gd name="T16" fmla="*/ 331 w 331"/>
                    <a:gd name="T17" fmla="*/ 273 h 451"/>
                    <a:gd name="T18" fmla="*/ 319 w 331"/>
                    <a:gd name="T19" fmla="*/ 254 h 451"/>
                    <a:gd name="T20" fmla="*/ 308 w 331"/>
                    <a:gd name="T21" fmla="*/ 218 h 451"/>
                    <a:gd name="T22" fmla="*/ 286 w 331"/>
                    <a:gd name="T23" fmla="*/ 171 h 451"/>
                    <a:gd name="T24" fmla="*/ 261 w 331"/>
                    <a:gd name="T25" fmla="*/ 175 h 451"/>
                    <a:gd name="T26" fmla="*/ 241 w 331"/>
                    <a:gd name="T27" fmla="*/ 186 h 451"/>
                    <a:gd name="T28" fmla="*/ 233 w 331"/>
                    <a:gd name="T29" fmla="*/ 211 h 451"/>
                    <a:gd name="T30" fmla="*/ 218 w 331"/>
                    <a:gd name="T31" fmla="*/ 222 h 451"/>
                    <a:gd name="T32" fmla="*/ 201 w 331"/>
                    <a:gd name="T33" fmla="*/ 203 h 451"/>
                    <a:gd name="T34" fmla="*/ 216 w 331"/>
                    <a:gd name="T35" fmla="*/ 183 h 451"/>
                    <a:gd name="T36" fmla="*/ 225 w 331"/>
                    <a:gd name="T37" fmla="*/ 151 h 451"/>
                    <a:gd name="T38" fmla="*/ 237 w 331"/>
                    <a:gd name="T39" fmla="*/ 119 h 451"/>
                    <a:gd name="T40" fmla="*/ 231 w 331"/>
                    <a:gd name="T41" fmla="*/ 85 h 451"/>
                    <a:gd name="T42" fmla="*/ 222 w 331"/>
                    <a:gd name="T43" fmla="*/ 64 h 451"/>
                    <a:gd name="T44" fmla="*/ 225 w 331"/>
                    <a:gd name="T45" fmla="*/ 55 h 451"/>
                    <a:gd name="T46" fmla="*/ 210 w 331"/>
                    <a:gd name="T47" fmla="*/ 36 h 451"/>
                    <a:gd name="T48" fmla="*/ 182 w 331"/>
                    <a:gd name="T49" fmla="*/ 28 h 451"/>
                    <a:gd name="T50" fmla="*/ 162 w 331"/>
                    <a:gd name="T51" fmla="*/ 23 h 451"/>
                    <a:gd name="T52" fmla="*/ 145 w 331"/>
                    <a:gd name="T53" fmla="*/ 12 h 451"/>
                    <a:gd name="T54" fmla="*/ 124 w 331"/>
                    <a:gd name="T55" fmla="*/ 8 h 451"/>
                    <a:gd name="T56" fmla="*/ 105 w 331"/>
                    <a:gd name="T57" fmla="*/ 6 h 451"/>
                    <a:gd name="T58" fmla="*/ 88 w 331"/>
                    <a:gd name="T59" fmla="*/ 25 h 451"/>
                    <a:gd name="T60" fmla="*/ 98 w 331"/>
                    <a:gd name="T61" fmla="*/ 44 h 451"/>
                    <a:gd name="T62" fmla="*/ 81 w 331"/>
                    <a:gd name="T63" fmla="*/ 53 h 451"/>
                    <a:gd name="T64" fmla="*/ 73 w 331"/>
                    <a:gd name="T65" fmla="*/ 87 h 451"/>
                    <a:gd name="T66" fmla="*/ 69 w 331"/>
                    <a:gd name="T67" fmla="*/ 107 h 451"/>
                    <a:gd name="T68" fmla="*/ 66 w 331"/>
                    <a:gd name="T69" fmla="*/ 94 h 451"/>
                    <a:gd name="T70" fmla="*/ 56 w 331"/>
                    <a:gd name="T71" fmla="*/ 115 h 451"/>
                    <a:gd name="T72" fmla="*/ 54 w 331"/>
                    <a:gd name="T73" fmla="*/ 94 h 451"/>
                    <a:gd name="T74" fmla="*/ 53 w 331"/>
                    <a:gd name="T75" fmla="*/ 75 h 451"/>
                    <a:gd name="T76" fmla="*/ 43 w 331"/>
                    <a:gd name="T77" fmla="*/ 96 h 451"/>
                    <a:gd name="T78" fmla="*/ 22 w 331"/>
                    <a:gd name="T79" fmla="*/ 113 h 451"/>
                    <a:gd name="T80" fmla="*/ 11 w 331"/>
                    <a:gd name="T81" fmla="*/ 132 h 451"/>
                    <a:gd name="T82" fmla="*/ 15 w 331"/>
                    <a:gd name="T83" fmla="*/ 164 h 451"/>
                    <a:gd name="T84" fmla="*/ 0 w 331"/>
                    <a:gd name="T85" fmla="*/ 198 h 451"/>
                    <a:gd name="T86" fmla="*/ 9 w 331"/>
                    <a:gd name="T87" fmla="*/ 232 h 451"/>
                    <a:gd name="T88" fmla="*/ 4 w 331"/>
                    <a:gd name="T89" fmla="*/ 252 h 451"/>
                    <a:gd name="T90" fmla="*/ 24 w 331"/>
                    <a:gd name="T91" fmla="*/ 294 h 451"/>
                    <a:gd name="T92" fmla="*/ 39 w 331"/>
                    <a:gd name="T93" fmla="*/ 363 h 451"/>
                    <a:gd name="T94" fmla="*/ 24 w 331"/>
                    <a:gd name="T95" fmla="*/ 408 h 451"/>
                    <a:gd name="T96" fmla="*/ 11 w 331"/>
                    <a:gd name="T97" fmla="*/ 444 h 451"/>
                    <a:gd name="T98" fmla="*/ 6 w 331"/>
                    <a:gd name="T9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1" h="451">
                      <a:moveTo>
                        <a:pt x="43" y="448"/>
                      </a:moveTo>
                      <a:lnTo>
                        <a:pt x="156" y="435"/>
                      </a:lnTo>
                      <a:lnTo>
                        <a:pt x="163" y="440"/>
                      </a:lnTo>
                      <a:lnTo>
                        <a:pt x="237" y="429"/>
                      </a:lnTo>
                      <a:lnTo>
                        <a:pt x="269" y="421"/>
                      </a:lnTo>
                      <a:lnTo>
                        <a:pt x="272" y="408"/>
                      </a:lnTo>
                      <a:lnTo>
                        <a:pt x="286" y="388"/>
                      </a:lnTo>
                      <a:lnTo>
                        <a:pt x="286" y="367"/>
                      </a:lnTo>
                      <a:lnTo>
                        <a:pt x="288" y="359"/>
                      </a:lnTo>
                      <a:lnTo>
                        <a:pt x="289" y="357"/>
                      </a:lnTo>
                      <a:lnTo>
                        <a:pt x="289" y="356"/>
                      </a:lnTo>
                      <a:lnTo>
                        <a:pt x="299" y="350"/>
                      </a:lnTo>
                      <a:lnTo>
                        <a:pt x="303" y="342"/>
                      </a:lnTo>
                      <a:lnTo>
                        <a:pt x="303" y="327"/>
                      </a:lnTo>
                      <a:lnTo>
                        <a:pt x="308" y="322"/>
                      </a:lnTo>
                      <a:lnTo>
                        <a:pt x="308" y="316"/>
                      </a:lnTo>
                      <a:lnTo>
                        <a:pt x="316" y="312"/>
                      </a:lnTo>
                      <a:lnTo>
                        <a:pt x="319" y="316"/>
                      </a:lnTo>
                      <a:lnTo>
                        <a:pt x="321" y="324"/>
                      </a:lnTo>
                      <a:lnTo>
                        <a:pt x="319" y="326"/>
                      </a:lnTo>
                      <a:lnTo>
                        <a:pt x="325" y="324"/>
                      </a:lnTo>
                      <a:lnTo>
                        <a:pt x="329" y="316"/>
                      </a:lnTo>
                      <a:lnTo>
                        <a:pt x="331" y="301"/>
                      </a:lnTo>
                      <a:lnTo>
                        <a:pt x="329" y="295"/>
                      </a:lnTo>
                      <a:lnTo>
                        <a:pt x="329" y="280"/>
                      </a:lnTo>
                      <a:lnTo>
                        <a:pt x="331" y="279"/>
                      </a:lnTo>
                      <a:lnTo>
                        <a:pt x="331" y="273"/>
                      </a:lnTo>
                      <a:lnTo>
                        <a:pt x="331" y="273"/>
                      </a:lnTo>
                      <a:lnTo>
                        <a:pt x="323" y="262"/>
                      </a:lnTo>
                      <a:lnTo>
                        <a:pt x="319" y="254"/>
                      </a:lnTo>
                      <a:lnTo>
                        <a:pt x="316" y="239"/>
                      </a:lnTo>
                      <a:lnTo>
                        <a:pt x="312" y="226"/>
                      </a:lnTo>
                      <a:lnTo>
                        <a:pt x="308" y="218"/>
                      </a:lnTo>
                      <a:lnTo>
                        <a:pt x="301" y="192"/>
                      </a:lnTo>
                      <a:lnTo>
                        <a:pt x="293" y="179"/>
                      </a:lnTo>
                      <a:lnTo>
                        <a:pt x="286" y="171"/>
                      </a:lnTo>
                      <a:lnTo>
                        <a:pt x="280" y="169"/>
                      </a:lnTo>
                      <a:lnTo>
                        <a:pt x="272" y="168"/>
                      </a:lnTo>
                      <a:lnTo>
                        <a:pt x="261" y="175"/>
                      </a:lnTo>
                      <a:lnTo>
                        <a:pt x="256" y="179"/>
                      </a:lnTo>
                      <a:lnTo>
                        <a:pt x="248" y="185"/>
                      </a:lnTo>
                      <a:lnTo>
                        <a:pt x="241" y="186"/>
                      </a:lnTo>
                      <a:lnTo>
                        <a:pt x="242" y="194"/>
                      </a:lnTo>
                      <a:lnTo>
                        <a:pt x="239" y="205"/>
                      </a:lnTo>
                      <a:lnTo>
                        <a:pt x="233" y="211"/>
                      </a:lnTo>
                      <a:lnTo>
                        <a:pt x="229" y="218"/>
                      </a:lnTo>
                      <a:lnTo>
                        <a:pt x="224" y="226"/>
                      </a:lnTo>
                      <a:lnTo>
                        <a:pt x="218" y="222"/>
                      </a:lnTo>
                      <a:lnTo>
                        <a:pt x="210" y="222"/>
                      </a:lnTo>
                      <a:lnTo>
                        <a:pt x="201" y="215"/>
                      </a:lnTo>
                      <a:lnTo>
                        <a:pt x="201" y="203"/>
                      </a:lnTo>
                      <a:lnTo>
                        <a:pt x="203" y="188"/>
                      </a:lnTo>
                      <a:lnTo>
                        <a:pt x="209" y="185"/>
                      </a:lnTo>
                      <a:lnTo>
                        <a:pt x="216" y="183"/>
                      </a:lnTo>
                      <a:lnTo>
                        <a:pt x="224" y="171"/>
                      </a:lnTo>
                      <a:lnTo>
                        <a:pt x="224" y="158"/>
                      </a:lnTo>
                      <a:lnTo>
                        <a:pt x="225" y="151"/>
                      </a:lnTo>
                      <a:lnTo>
                        <a:pt x="233" y="147"/>
                      </a:lnTo>
                      <a:lnTo>
                        <a:pt x="239" y="141"/>
                      </a:lnTo>
                      <a:lnTo>
                        <a:pt x="237" y="119"/>
                      </a:lnTo>
                      <a:lnTo>
                        <a:pt x="237" y="106"/>
                      </a:lnTo>
                      <a:lnTo>
                        <a:pt x="233" y="91"/>
                      </a:lnTo>
                      <a:lnTo>
                        <a:pt x="231" y="85"/>
                      </a:lnTo>
                      <a:lnTo>
                        <a:pt x="224" y="79"/>
                      </a:lnTo>
                      <a:lnTo>
                        <a:pt x="220" y="74"/>
                      </a:lnTo>
                      <a:lnTo>
                        <a:pt x="222" y="64"/>
                      </a:lnTo>
                      <a:lnTo>
                        <a:pt x="229" y="64"/>
                      </a:lnTo>
                      <a:lnTo>
                        <a:pt x="229" y="57"/>
                      </a:lnTo>
                      <a:lnTo>
                        <a:pt x="225" y="55"/>
                      </a:lnTo>
                      <a:lnTo>
                        <a:pt x="220" y="47"/>
                      </a:lnTo>
                      <a:lnTo>
                        <a:pt x="218" y="42"/>
                      </a:lnTo>
                      <a:lnTo>
                        <a:pt x="210" y="36"/>
                      </a:lnTo>
                      <a:lnTo>
                        <a:pt x="203" y="36"/>
                      </a:lnTo>
                      <a:lnTo>
                        <a:pt x="195" y="32"/>
                      </a:lnTo>
                      <a:lnTo>
                        <a:pt x="182" y="28"/>
                      </a:lnTo>
                      <a:lnTo>
                        <a:pt x="175" y="25"/>
                      </a:lnTo>
                      <a:lnTo>
                        <a:pt x="167" y="25"/>
                      </a:lnTo>
                      <a:lnTo>
                        <a:pt x="162" y="23"/>
                      </a:lnTo>
                      <a:lnTo>
                        <a:pt x="158" y="17"/>
                      </a:lnTo>
                      <a:lnTo>
                        <a:pt x="150" y="13"/>
                      </a:lnTo>
                      <a:lnTo>
                        <a:pt x="145" y="12"/>
                      </a:lnTo>
                      <a:lnTo>
                        <a:pt x="137" y="12"/>
                      </a:lnTo>
                      <a:lnTo>
                        <a:pt x="131" y="12"/>
                      </a:lnTo>
                      <a:lnTo>
                        <a:pt x="124" y="8"/>
                      </a:lnTo>
                      <a:lnTo>
                        <a:pt x="118" y="6"/>
                      </a:lnTo>
                      <a:lnTo>
                        <a:pt x="111" y="0"/>
                      </a:lnTo>
                      <a:lnTo>
                        <a:pt x="105" y="6"/>
                      </a:lnTo>
                      <a:lnTo>
                        <a:pt x="98" y="10"/>
                      </a:lnTo>
                      <a:lnTo>
                        <a:pt x="94" y="17"/>
                      </a:lnTo>
                      <a:lnTo>
                        <a:pt x="88" y="25"/>
                      </a:lnTo>
                      <a:lnTo>
                        <a:pt x="88" y="32"/>
                      </a:lnTo>
                      <a:lnTo>
                        <a:pt x="90" y="38"/>
                      </a:lnTo>
                      <a:lnTo>
                        <a:pt x="98" y="44"/>
                      </a:lnTo>
                      <a:lnTo>
                        <a:pt x="98" y="49"/>
                      </a:lnTo>
                      <a:lnTo>
                        <a:pt x="88" y="49"/>
                      </a:lnTo>
                      <a:lnTo>
                        <a:pt x="81" y="53"/>
                      </a:lnTo>
                      <a:lnTo>
                        <a:pt x="75" y="59"/>
                      </a:lnTo>
                      <a:lnTo>
                        <a:pt x="69" y="64"/>
                      </a:lnTo>
                      <a:lnTo>
                        <a:pt x="73" y="87"/>
                      </a:lnTo>
                      <a:lnTo>
                        <a:pt x="73" y="94"/>
                      </a:lnTo>
                      <a:lnTo>
                        <a:pt x="71" y="100"/>
                      </a:lnTo>
                      <a:lnTo>
                        <a:pt x="69" y="107"/>
                      </a:lnTo>
                      <a:lnTo>
                        <a:pt x="64" y="115"/>
                      </a:lnTo>
                      <a:lnTo>
                        <a:pt x="66" y="107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109"/>
                      </a:lnTo>
                      <a:lnTo>
                        <a:pt x="56" y="115"/>
                      </a:lnTo>
                      <a:lnTo>
                        <a:pt x="56" y="109"/>
                      </a:lnTo>
                      <a:lnTo>
                        <a:pt x="58" y="102"/>
                      </a:lnTo>
                      <a:lnTo>
                        <a:pt x="54" y="94"/>
                      </a:lnTo>
                      <a:lnTo>
                        <a:pt x="56" y="91"/>
                      </a:lnTo>
                      <a:lnTo>
                        <a:pt x="58" y="70"/>
                      </a:lnTo>
                      <a:lnTo>
                        <a:pt x="53" y="75"/>
                      </a:lnTo>
                      <a:lnTo>
                        <a:pt x="49" y="83"/>
                      </a:lnTo>
                      <a:lnTo>
                        <a:pt x="45" y="89"/>
                      </a:lnTo>
                      <a:lnTo>
                        <a:pt x="43" y="96"/>
                      </a:lnTo>
                      <a:lnTo>
                        <a:pt x="39" y="102"/>
                      </a:lnTo>
                      <a:lnTo>
                        <a:pt x="32" y="100"/>
                      </a:lnTo>
                      <a:lnTo>
                        <a:pt x="22" y="113"/>
                      </a:lnTo>
                      <a:lnTo>
                        <a:pt x="24" y="119"/>
                      </a:lnTo>
                      <a:lnTo>
                        <a:pt x="19" y="126"/>
                      </a:lnTo>
                      <a:lnTo>
                        <a:pt x="11" y="132"/>
                      </a:lnTo>
                      <a:lnTo>
                        <a:pt x="15" y="145"/>
                      </a:lnTo>
                      <a:lnTo>
                        <a:pt x="13" y="156"/>
                      </a:lnTo>
                      <a:lnTo>
                        <a:pt x="15" y="164"/>
                      </a:lnTo>
                      <a:lnTo>
                        <a:pt x="15" y="171"/>
                      </a:lnTo>
                      <a:lnTo>
                        <a:pt x="7" y="192"/>
                      </a:lnTo>
                      <a:lnTo>
                        <a:pt x="0" y="198"/>
                      </a:lnTo>
                      <a:lnTo>
                        <a:pt x="0" y="205"/>
                      </a:lnTo>
                      <a:lnTo>
                        <a:pt x="4" y="211"/>
                      </a:lnTo>
                      <a:lnTo>
                        <a:pt x="9" y="232"/>
                      </a:lnTo>
                      <a:lnTo>
                        <a:pt x="6" y="239"/>
                      </a:lnTo>
                      <a:lnTo>
                        <a:pt x="2" y="247"/>
                      </a:lnTo>
                      <a:lnTo>
                        <a:pt x="4" y="252"/>
                      </a:lnTo>
                      <a:lnTo>
                        <a:pt x="22" y="290"/>
                      </a:lnTo>
                      <a:lnTo>
                        <a:pt x="30" y="286"/>
                      </a:lnTo>
                      <a:lnTo>
                        <a:pt x="24" y="294"/>
                      </a:lnTo>
                      <a:lnTo>
                        <a:pt x="34" y="314"/>
                      </a:lnTo>
                      <a:lnTo>
                        <a:pt x="39" y="342"/>
                      </a:lnTo>
                      <a:lnTo>
                        <a:pt x="39" y="363"/>
                      </a:lnTo>
                      <a:lnTo>
                        <a:pt x="34" y="388"/>
                      </a:lnTo>
                      <a:lnTo>
                        <a:pt x="32" y="395"/>
                      </a:lnTo>
                      <a:lnTo>
                        <a:pt x="24" y="408"/>
                      </a:lnTo>
                      <a:lnTo>
                        <a:pt x="19" y="429"/>
                      </a:lnTo>
                      <a:lnTo>
                        <a:pt x="15" y="436"/>
                      </a:lnTo>
                      <a:lnTo>
                        <a:pt x="11" y="444"/>
                      </a:lnTo>
                      <a:lnTo>
                        <a:pt x="4" y="450"/>
                      </a:lnTo>
                      <a:lnTo>
                        <a:pt x="2" y="451"/>
                      </a:lnTo>
                      <a:lnTo>
                        <a:pt x="6" y="451"/>
                      </a:lnTo>
                      <a:lnTo>
                        <a:pt x="43" y="44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3961687" y="3206462"/>
                <a:ext cx="747417" cy="577291"/>
                <a:chOff x="3961687" y="3206462"/>
                <a:chExt cx="747417" cy="577291"/>
              </a:xfrm>
              <a:grpFill/>
            </p:grpSpPr>
            <p:sp>
              <p:nvSpPr>
                <p:cNvPr id="198" name="Freeform 99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9" name="Freeform 100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0" name="Freeform 101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1" name="Freeform 102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2" name="Freeform 103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3" name="Freeform 104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4" name="Freeform 105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5" name="Freeform 106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6" name="Freeform 107"/>
                <p:cNvSpPr>
                  <a:spLocks/>
                </p:cNvSpPr>
                <p:nvPr/>
              </p:nvSpPr>
              <p:spPr bwMode="auto">
                <a:xfrm>
                  <a:off x="3961687" y="3206462"/>
                  <a:ext cx="747417" cy="514504"/>
                </a:xfrm>
                <a:custGeom>
                  <a:avLst/>
                  <a:gdLst>
                    <a:gd name="T0" fmla="*/ 516 w 778"/>
                    <a:gd name="T1" fmla="*/ 6 h 590"/>
                    <a:gd name="T2" fmla="*/ 516 w 778"/>
                    <a:gd name="T3" fmla="*/ 32 h 590"/>
                    <a:gd name="T4" fmla="*/ 490 w 778"/>
                    <a:gd name="T5" fmla="*/ 32 h 590"/>
                    <a:gd name="T6" fmla="*/ 94 w 778"/>
                    <a:gd name="T7" fmla="*/ 38 h 590"/>
                    <a:gd name="T8" fmla="*/ 16 w 778"/>
                    <a:gd name="T9" fmla="*/ 77 h 590"/>
                    <a:gd name="T10" fmla="*/ 30 w 778"/>
                    <a:gd name="T11" fmla="*/ 103 h 590"/>
                    <a:gd name="T12" fmla="*/ 31 w 778"/>
                    <a:gd name="T13" fmla="*/ 118 h 590"/>
                    <a:gd name="T14" fmla="*/ 47 w 778"/>
                    <a:gd name="T15" fmla="*/ 94 h 590"/>
                    <a:gd name="T16" fmla="*/ 62 w 778"/>
                    <a:gd name="T17" fmla="*/ 92 h 590"/>
                    <a:gd name="T18" fmla="*/ 58 w 778"/>
                    <a:gd name="T19" fmla="*/ 109 h 590"/>
                    <a:gd name="T20" fmla="*/ 116 w 778"/>
                    <a:gd name="T21" fmla="*/ 94 h 590"/>
                    <a:gd name="T22" fmla="*/ 139 w 778"/>
                    <a:gd name="T23" fmla="*/ 98 h 590"/>
                    <a:gd name="T24" fmla="*/ 116 w 778"/>
                    <a:gd name="T25" fmla="*/ 102 h 590"/>
                    <a:gd name="T26" fmla="*/ 180 w 778"/>
                    <a:gd name="T27" fmla="*/ 115 h 590"/>
                    <a:gd name="T28" fmla="*/ 195 w 778"/>
                    <a:gd name="T29" fmla="*/ 100 h 590"/>
                    <a:gd name="T30" fmla="*/ 203 w 778"/>
                    <a:gd name="T31" fmla="*/ 120 h 590"/>
                    <a:gd name="T32" fmla="*/ 188 w 778"/>
                    <a:gd name="T33" fmla="*/ 120 h 590"/>
                    <a:gd name="T34" fmla="*/ 208 w 778"/>
                    <a:gd name="T35" fmla="*/ 137 h 590"/>
                    <a:gd name="T36" fmla="*/ 221 w 778"/>
                    <a:gd name="T37" fmla="*/ 162 h 590"/>
                    <a:gd name="T38" fmla="*/ 225 w 778"/>
                    <a:gd name="T39" fmla="*/ 165 h 590"/>
                    <a:gd name="T40" fmla="*/ 257 w 778"/>
                    <a:gd name="T41" fmla="*/ 154 h 590"/>
                    <a:gd name="T42" fmla="*/ 300 w 778"/>
                    <a:gd name="T43" fmla="*/ 132 h 590"/>
                    <a:gd name="T44" fmla="*/ 312 w 778"/>
                    <a:gd name="T45" fmla="*/ 124 h 590"/>
                    <a:gd name="T46" fmla="*/ 338 w 778"/>
                    <a:gd name="T47" fmla="*/ 105 h 590"/>
                    <a:gd name="T48" fmla="*/ 389 w 778"/>
                    <a:gd name="T49" fmla="*/ 137 h 590"/>
                    <a:gd name="T50" fmla="*/ 432 w 778"/>
                    <a:gd name="T51" fmla="*/ 179 h 590"/>
                    <a:gd name="T52" fmla="*/ 475 w 778"/>
                    <a:gd name="T53" fmla="*/ 199 h 590"/>
                    <a:gd name="T54" fmla="*/ 488 w 778"/>
                    <a:gd name="T55" fmla="*/ 226 h 590"/>
                    <a:gd name="T56" fmla="*/ 486 w 778"/>
                    <a:gd name="T57" fmla="*/ 303 h 590"/>
                    <a:gd name="T58" fmla="*/ 488 w 778"/>
                    <a:gd name="T59" fmla="*/ 331 h 590"/>
                    <a:gd name="T60" fmla="*/ 503 w 778"/>
                    <a:gd name="T61" fmla="*/ 322 h 590"/>
                    <a:gd name="T62" fmla="*/ 511 w 778"/>
                    <a:gd name="T63" fmla="*/ 314 h 590"/>
                    <a:gd name="T64" fmla="*/ 515 w 778"/>
                    <a:gd name="T65" fmla="*/ 348 h 590"/>
                    <a:gd name="T66" fmla="*/ 503 w 778"/>
                    <a:gd name="T67" fmla="*/ 367 h 590"/>
                    <a:gd name="T68" fmla="*/ 539 w 778"/>
                    <a:gd name="T69" fmla="*/ 416 h 590"/>
                    <a:gd name="T70" fmla="*/ 563 w 778"/>
                    <a:gd name="T71" fmla="*/ 423 h 590"/>
                    <a:gd name="T72" fmla="*/ 577 w 778"/>
                    <a:gd name="T73" fmla="*/ 410 h 590"/>
                    <a:gd name="T74" fmla="*/ 577 w 778"/>
                    <a:gd name="T75" fmla="*/ 444 h 590"/>
                    <a:gd name="T76" fmla="*/ 594 w 778"/>
                    <a:gd name="T77" fmla="*/ 440 h 590"/>
                    <a:gd name="T78" fmla="*/ 590 w 778"/>
                    <a:gd name="T79" fmla="*/ 461 h 590"/>
                    <a:gd name="T80" fmla="*/ 627 w 778"/>
                    <a:gd name="T81" fmla="*/ 509 h 590"/>
                    <a:gd name="T82" fmla="*/ 644 w 778"/>
                    <a:gd name="T83" fmla="*/ 515 h 590"/>
                    <a:gd name="T84" fmla="*/ 678 w 778"/>
                    <a:gd name="T85" fmla="*/ 551 h 590"/>
                    <a:gd name="T86" fmla="*/ 706 w 778"/>
                    <a:gd name="T87" fmla="*/ 579 h 590"/>
                    <a:gd name="T88" fmla="*/ 695 w 778"/>
                    <a:gd name="T89" fmla="*/ 590 h 590"/>
                    <a:gd name="T90" fmla="*/ 738 w 778"/>
                    <a:gd name="T91" fmla="*/ 577 h 590"/>
                    <a:gd name="T92" fmla="*/ 763 w 778"/>
                    <a:gd name="T93" fmla="*/ 572 h 590"/>
                    <a:gd name="T94" fmla="*/ 765 w 778"/>
                    <a:gd name="T95" fmla="*/ 534 h 590"/>
                    <a:gd name="T96" fmla="*/ 772 w 778"/>
                    <a:gd name="T97" fmla="*/ 500 h 590"/>
                    <a:gd name="T98" fmla="*/ 774 w 778"/>
                    <a:gd name="T99" fmla="*/ 470 h 590"/>
                    <a:gd name="T100" fmla="*/ 759 w 778"/>
                    <a:gd name="T101" fmla="*/ 384 h 590"/>
                    <a:gd name="T102" fmla="*/ 740 w 778"/>
                    <a:gd name="T103" fmla="*/ 355 h 590"/>
                    <a:gd name="T104" fmla="*/ 673 w 778"/>
                    <a:gd name="T105" fmla="*/ 241 h 590"/>
                    <a:gd name="T106" fmla="*/ 665 w 778"/>
                    <a:gd name="T107" fmla="*/ 205 h 590"/>
                    <a:gd name="T108" fmla="*/ 686 w 778"/>
                    <a:gd name="T109" fmla="*/ 228 h 590"/>
                    <a:gd name="T110" fmla="*/ 695 w 778"/>
                    <a:gd name="T111" fmla="*/ 271 h 590"/>
                    <a:gd name="T112" fmla="*/ 688 w 778"/>
                    <a:gd name="T113" fmla="*/ 224 h 590"/>
                    <a:gd name="T114" fmla="*/ 599 w 778"/>
                    <a:gd name="T115" fmla="*/ 98 h 590"/>
                    <a:gd name="T116" fmla="*/ 573 w 778"/>
                    <a:gd name="T117" fmla="*/ 32 h 590"/>
                    <a:gd name="T118" fmla="*/ 560 w 778"/>
                    <a:gd name="T119" fmla="*/ 6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8" h="590">
                      <a:moveTo>
                        <a:pt x="554" y="8"/>
                      </a:moveTo>
                      <a:lnTo>
                        <a:pt x="547" y="6"/>
                      </a:lnTo>
                      <a:lnTo>
                        <a:pt x="530" y="2"/>
                      </a:lnTo>
                      <a:lnTo>
                        <a:pt x="522" y="0"/>
                      </a:lnTo>
                      <a:lnTo>
                        <a:pt x="516" y="6"/>
                      </a:lnTo>
                      <a:lnTo>
                        <a:pt x="513" y="6"/>
                      </a:lnTo>
                      <a:lnTo>
                        <a:pt x="511" y="13"/>
                      </a:lnTo>
                      <a:lnTo>
                        <a:pt x="513" y="19"/>
                      </a:lnTo>
                      <a:lnTo>
                        <a:pt x="516" y="26"/>
                      </a:lnTo>
                      <a:lnTo>
                        <a:pt x="516" y="32"/>
                      </a:lnTo>
                      <a:lnTo>
                        <a:pt x="516" y="47"/>
                      </a:lnTo>
                      <a:lnTo>
                        <a:pt x="511" y="51"/>
                      </a:lnTo>
                      <a:lnTo>
                        <a:pt x="503" y="51"/>
                      </a:lnTo>
                      <a:lnTo>
                        <a:pt x="498" y="38"/>
                      </a:lnTo>
                      <a:lnTo>
                        <a:pt x="490" y="32"/>
                      </a:lnTo>
                      <a:lnTo>
                        <a:pt x="255" y="49"/>
                      </a:lnTo>
                      <a:lnTo>
                        <a:pt x="250" y="43"/>
                      </a:lnTo>
                      <a:lnTo>
                        <a:pt x="248" y="36"/>
                      </a:lnTo>
                      <a:lnTo>
                        <a:pt x="238" y="21"/>
                      </a:lnTo>
                      <a:lnTo>
                        <a:pt x="94" y="38"/>
                      </a:lnTo>
                      <a:lnTo>
                        <a:pt x="9" y="47"/>
                      </a:lnTo>
                      <a:lnTo>
                        <a:pt x="1" y="53"/>
                      </a:lnTo>
                      <a:lnTo>
                        <a:pt x="0" y="60"/>
                      </a:lnTo>
                      <a:lnTo>
                        <a:pt x="11" y="75"/>
                      </a:lnTo>
                      <a:lnTo>
                        <a:pt x="16" y="77"/>
                      </a:lnTo>
                      <a:lnTo>
                        <a:pt x="24" y="85"/>
                      </a:lnTo>
                      <a:lnTo>
                        <a:pt x="20" y="94"/>
                      </a:lnTo>
                      <a:lnTo>
                        <a:pt x="22" y="98"/>
                      </a:lnTo>
                      <a:lnTo>
                        <a:pt x="24" y="102"/>
                      </a:lnTo>
                      <a:lnTo>
                        <a:pt x="30" y="103"/>
                      </a:lnTo>
                      <a:lnTo>
                        <a:pt x="30" y="107"/>
                      </a:lnTo>
                      <a:lnTo>
                        <a:pt x="24" y="113"/>
                      </a:lnTo>
                      <a:lnTo>
                        <a:pt x="20" y="120"/>
                      </a:lnTo>
                      <a:lnTo>
                        <a:pt x="24" y="120"/>
                      </a:lnTo>
                      <a:lnTo>
                        <a:pt x="31" y="118"/>
                      </a:lnTo>
                      <a:lnTo>
                        <a:pt x="39" y="115"/>
                      </a:lnTo>
                      <a:lnTo>
                        <a:pt x="45" y="105"/>
                      </a:lnTo>
                      <a:lnTo>
                        <a:pt x="48" y="98"/>
                      </a:lnTo>
                      <a:lnTo>
                        <a:pt x="47" y="96"/>
                      </a:lnTo>
                      <a:lnTo>
                        <a:pt x="47" y="94"/>
                      </a:lnTo>
                      <a:lnTo>
                        <a:pt x="50" y="90"/>
                      </a:lnTo>
                      <a:lnTo>
                        <a:pt x="52" y="100"/>
                      </a:lnTo>
                      <a:lnTo>
                        <a:pt x="58" y="94"/>
                      </a:lnTo>
                      <a:lnTo>
                        <a:pt x="60" y="85"/>
                      </a:lnTo>
                      <a:lnTo>
                        <a:pt x="62" y="92"/>
                      </a:lnTo>
                      <a:lnTo>
                        <a:pt x="69" y="98"/>
                      </a:lnTo>
                      <a:lnTo>
                        <a:pt x="63" y="105"/>
                      </a:lnTo>
                      <a:lnTo>
                        <a:pt x="52" y="107"/>
                      </a:lnTo>
                      <a:lnTo>
                        <a:pt x="50" y="109"/>
                      </a:lnTo>
                      <a:lnTo>
                        <a:pt x="58" y="109"/>
                      </a:lnTo>
                      <a:lnTo>
                        <a:pt x="78" y="103"/>
                      </a:lnTo>
                      <a:lnTo>
                        <a:pt x="97" y="102"/>
                      </a:lnTo>
                      <a:lnTo>
                        <a:pt x="99" y="100"/>
                      </a:lnTo>
                      <a:lnTo>
                        <a:pt x="114" y="88"/>
                      </a:lnTo>
                      <a:lnTo>
                        <a:pt x="116" y="94"/>
                      </a:lnTo>
                      <a:lnTo>
                        <a:pt x="122" y="90"/>
                      </a:lnTo>
                      <a:lnTo>
                        <a:pt x="129" y="88"/>
                      </a:lnTo>
                      <a:lnTo>
                        <a:pt x="142" y="94"/>
                      </a:lnTo>
                      <a:lnTo>
                        <a:pt x="144" y="100"/>
                      </a:lnTo>
                      <a:lnTo>
                        <a:pt x="139" y="98"/>
                      </a:lnTo>
                      <a:lnTo>
                        <a:pt x="131" y="96"/>
                      </a:lnTo>
                      <a:lnTo>
                        <a:pt x="125" y="96"/>
                      </a:lnTo>
                      <a:lnTo>
                        <a:pt x="124" y="100"/>
                      </a:lnTo>
                      <a:lnTo>
                        <a:pt x="110" y="100"/>
                      </a:lnTo>
                      <a:lnTo>
                        <a:pt x="116" y="102"/>
                      </a:lnTo>
                      <a:lnTo>
                        <a:pt x="124" y="102"/>
                      </a:lnTo>
                      <a:lnTo>
                        <a:pt x="152" y="107"/>
                      </a:lnTo>
                      <a:lnTo>
                        <a:pt x="169" y="113"/>
                      </a:lnTo>
                      <a:lnTo>
                        <a:pt x="182" y="122"/>
                      </a:lnTo>
                      <a:lnTo>
                        <a:pt x="180" y="115"/>
                      </a:lnTo>
                      <a:lnTo>
                        <a:pt x="174" y="111"/>
                      </a:lnTo>
                      <a:lnTo>
                        <a:pt x="171" y="105"/>
                      </a:lnTo>
                      <a:lnTo>
                        <a:pt x="178" y="105"/>
                      </a:lnTo>
                      <a:lnTo>
                        <a:pt x="184" y="107"/>
                      </a:lnTo>
                      <a:lnTo>
                        <a:pt x="195" y="100"/>
                      </a:lnTo>
                      <a:lnTo>
                        <a:pt x="193" y="107"/>
                      </a:lnTo>
                      <a:lnTo>
                        <a:pt x="188" y="109"/>
                      </a:lnTo>
                      <a:lnTo>
                        <a:pt x="186" y="115"/>
                      </a:lnTo>
                      <a:lnTo>
                        <a:pt x="195" y="120"/>
                      </a:lnTo>
                      <a:lnTo>
                        <a:pt x="203" y="120"/>
                      </a:lnTo>
                      <a:lnTo>
                        <a:pt x="206" y="128"/>
                      </a:lnTo>
                      <a:lnTo>
                        <a:pt x="214" y="126"/>
                      </a:lnTo>
                      <a:lnTo>
                        <a:pt x="210" y="132"/>
                      </a:lnTo>
                      <a:lnTo>
                        <a:pt x="203" y="126"/>
                      </a:lnTo>
                      <a:lnTo>
                        <a:pt x="188" y="120"/>
                      </a:lnTo>
                      <a:lnTo>
                        <a:pt x="195" y="128"/>
                      </a:lnTo>
                      <a:lnTo>
                        <a:pt x="201" y="132"/>
                      </a:lnTo>
                      <a:lnTo>
                        <a:pt x="204" y="134"/>
                      </a:lnTo>
                      <a:lnTo>
                        <a:pt x="201" y="134"/>
                      </a:lnTo>
                      <a:lnTo>
                        <a:pt x="208" y="137"/>
                      </a:lnTo>
                      <a:lnTo>
                        <a:pt x="216" y="139"/>
                      </a:lnTo>
                      <a:lnTo>
                        <a:pt x="221" y="147"/>
                      </a:lnTo>
                      <a:lnTo>
                        <a:pt x="225" y="154"/>
                      </a:lnTo>
                      <a:lnTo>
                        <a:pt x="227" y="160"/>
                      </a:lnTo>
                      <a:lnTo>
                        <a:pt x="221" y="162"/>
                      </a:lnTo>
                      <a:lnTo>
                        <a:pt x="218" y="154"/>
                      </a:lnTo>
                      <a:lnTo>
                        <a:pt x="218" y="149"/>
                      </a:lnTo>
                      <a:lnTo>
                        <a:pt x="216" y="156"/>
                      </a:lnTo>
                      <a:lnTo>
                        <a:pt x="219" y="162"/>
                      </a:lnTo>
                      <a:lnTo>
                        <a:pt x="225" y="165"/>
                      </a:lnTo>
                      <a:lnTo>
                        <a:pt x="233" y="164"/>
                      </a:lnTo>
                      <a:lnTo>
                        <a:pt x="236" y="162"/>
                      </a:lnTo>
                      <a:lnTo>
                        <a:pt x="250" y="158"/>
                      </a:lnTo>
                      <a:lnTo>
                        <a:pt x="257" y="158"/>
                      </a:lnTo>
                      <a:lnTo>
                        <a:pt x="257" y="154"/>
                      </a:lnTo>
                      <a:lnTo>
                        <a:pt x="265" y="149"/>
                      </a:lnTo>
                      <a:lnTo>
                        <a:pt x="266" y="152"/>
                      </a:lnTo>
                      <a:lnTo>
                        <a:pt x="272" y="150"/>
                      </a:lnTo>
                      <a:lnTo>
                        <a:pt x="293" y="134"/>
                      </a:lnTo>
                      <a:lnTo>
                        <a:pt x="300" y="132"/>
                      </a:lnTo>
                      <a:lnTo>
                        <a:pt x="306" y="130"/>
                      </a:lnTo>
                      <a:lnTo>
                        <a:pt x="313" y="132"/>
                      </a:lnTo>
                      <a:lnTo>
                        <a:pt x="310" y="124"/>
                      </a:lnTo>
                      <a:lnTo>
                        <a:pt x="302" y="120"/>
                      </a:lnTo>
                      <a:lnTo>
                        <a:pt x="312" y="124"/>
                      </a:lnTo>
                      <a:lnTo>
                        <a:pt x="308" y="120"/>
                      </a:lnTo>
                      <a:lnTo>
                        <a:pt x="312" y="113"/>
                      </a:lnTo>
                      <a:lnTo>
                        <a:pt x="317" y="109"/>
                      </a:lnTo>
                      <a:lnTo>
                        <a:pt x="330" y="107"/>
                      </a:lnTo>
                      <a:lnTo>
                        <a:pt x="338" y="105"/>
                      </a:lnTo>
                      <a:lnTo>
                        <a:pt x="342" y="105"/>
                      </a:lnTo>
                      <a:lnTo>
                        <a:pt x="359" y="113"/>
                      </a:lnTo>
                      <a:lnTo>
                        <a:pt x="364" y="115"/>
                      </a:lnTo>
                      <a:lnTo>
                        <a:pt x="377" y="122"/>
                      </a:lnTo>
                      <a:lnTo>
                        <a:pt x="389" y="137"/>
                      </a:lnTo>
                      <a:lnTo>
                        <a:pt x="404" y="143"/>
                      </a:lnTo>
                      <a:lnTo>
                        <a:pt x="406" y="150"/>
                      </a:lnTo>
                      <a:lnTo>
                        <a:pt x="407" y="158"/>
                      </a:lnTo>
                      <a:lnTo>
                        <a:pt x="426" y="171"/>
                      </a:lnTo>
                      <a:lnTo>
                        <a:pt x="432" y="179"/>
                      </a:lnTo>
                      <a:lnTo>
                        <a:pt x="439" y="181"/>
                      </a:lnTo>
                      <a:lnTo>
                        <a:pt x="443" y="188"/>
                      </a:lnTo>
                      <a:lnTo>
                        <a:pt x="451" y="190"/>
                      </a:lnTo>
                      <a:lnTo>
                        <a:pt x="464" y="188"/>
                      </a:lnTo>
                      <a:lnTo>
                        <a:pt x="475" y="199"/>
                      </a:lnTo>
                      <a:lnTo>
                        <a:pt x="475" y="205"/>
                      </a:lnTo>
                      <a:lnTo>
                        <a:pt x="479" y="212"/>
                      </a:lnTo>
                      <a:lnTo>
                        <a:pt x="486" y="214"/>
                      </a:lnTo>
                      <a:lnTo>
                        <a:pt x="488" y="222"/>
                      </a:lnTo>
                      <a:lnTo>
                        <a:pt x="488" y="226"/>
                      </a:lnTo>
                      <a:lnTo>
                        <a:pt x="490" y="246"/>
                      </a:lnTo>
                      <a:lnTo>
                        <a:pt x="492" y="252"/>
                      </a:lnTo>
                      <a:lnTo>
                        <a:pt x="492" y="261"/>
                      </a:lnTo>
                      <a:lnTo>
                        <a:pt x="485" y="295"/>
                      </a:lnTo>
                      <a:lnTo>
                        <a:pt x="486" y="303"/>
                      </a:lnTo>
                      <a:lnTo>
                        <a:pt x="486" y="316"/>
                      </a:lnTo>
                      <a:lnTo>
                        <a:pt x="483" y="327"/>
                      </a:lnTo>
                      <a:lnTo>
                        <a:pt x="488" y="335"/>
                      </a:lnTo>
                      <a:lnTo>
                        <a:pt x="494" y="340"/>
                      </a:lnTo>
                      <a:lnTo>
                        <a:pt x="488" y="331"/>
                      </a:lnTo>
                      <a:lnTo>
                        <a:pt x="501" y="340"/>
                      </a:lnTo>
                      <a:lnTo>
                        <a:pt x="501" y="342"/>
                      </a:lnTo>
                      <a:lnTo>
                        <a:pt x="505" y="337"/>
                      </a:lnTo>
                      <a:lnTo>
                        <a:pt x="509" y="322"/>
                      </a:lnTo>
                      <a:lnTo>
                        <a:pt x="503" y="322"/>
                      </a:lnTo>
                      <a:lnTo>
                        <a:pt x="501" y="320"/>
                      </a:lnTo>
                      <a:lnTo>
                        <a:pt x="501" y="314"/>
                      </a:lnTo>
                      <a:lnTo>
                        <a:pt x="496" y="308"/>
                      </a:lnTo>
                      <a:lnTo>
                        <a:pt x="496" y="306"/>
                      </a:lnTo>
                      <a:lnTo>
                        <a:pt x="511" y="314"/>
                      </a:lnTo>
                      <a:lnTo>
                        <a:pt x="513" y="322"/>
                      </a:lnTo>
                      <a:lnTo>
                        <a:pt x="520" y="314"/>
                      </a:lnTo>
                      <a:lnTo>
                        <a:pt x="526" y="322"/>
                      </a:lnTo>
                      <a:lnTo>
                        <a:pt x="526" y="327"/>
                      </a:lnTo>
                      <a:lnTo>
                        <a:pt x="515" y="348"/>
                      </a:lnTo>
                      <a:lnTo>
                        <a:pt x="513" y="359"/>
                      </a:lnTo>
                      <a:lnTo>
                        <a:pt x="505" y="361"/>
                      </a:lnTo>
                      <a:lnTo>
                        <a:pt x="505" y="367"/>
                      </a:lnTo>
                      <a:lnTo>
                        <a:pt x="500" y="361"/>
                      </a:lnTo>
                      <a:lnTo>
                        <a:pt x="503" y="367"/>
                      </a:lnTo>
                      <a:lnTo>
                        <a:pt x="516" y="374"/>
                      </a:lnTo>
                      <a:lnTo>
                        <a:pt x="522" y="382"/>
                      </a:lnTo>
                      <a:lnTo>
                        <a:pt x="520" y="384"/>
                      </a:lnTo>
                      <a:lnTo>
                        <a:pt x="535" y="408"/>
                      </a:lnTo>
                      <a:lnTo>
                        <a:pt x="539" y="416"/>
                      </a:lnTo>
                      <a:lnTo>
                        <a:pt x="550" y="427"/>
                      </a:lnTo>
                      <a:lnTo>
                        <a:pt x="558" y="429"/>
                      </a:lnTo>
                      <a:lnTo>
                        <a:pt x="563" y="429"/>
                      </a:lnTo>
                      <a:lnTo>
                        <a:pt x="567" y="429"/>
                      </a:lnTo>
                      <a:lnTo>
                        <a:pt x="563" y="423"/>
                      </a:lnTo>
                      <a:lnTo>
                        <a:pt x="560" y="416"/>
                      </a:lnTo>
                      <a:lnTo>
                        <a:pt x="554" y="412"/>
                      </a:lnTo>
                      <a:lnTo>
                        <a:pt x="562" y="412"/>
                      </a:lnTo>
                      <a:lnTo>
                        <a:pt x="563" y="417"/>
                      </a:lnTo>
                      <a:lnTo>
                        <a:pt x="577" y="410"/>
                      </a:lnTo>
                      <a:lnTo>
                        <a:pt x="579" y="412"/>
                      </a:lnTo>
                      <a:lnTo>
                        <a:pt x="571" y="416"/>
                      </a:lnTo>
                      <a:lnTo>
                        <a:pt x="575" y="423"/>
                      </a:lnTo>
                      <a:lnTo>
                        <a:pt x="575" y="436"/>
                      </a:lnTo>
                      <a:lnTo>
                        <a:pt x="577" y="444"/>
                      </a:lnTo>
                      <a:lnTo>
                        <a:pt x="580" y="451"/>
                      </a:lnTo>
                      <a:lnTo>
                        <a:pt x="579" y="455"/>
                      </a:lnTo>
                      <a:lnTo>
                        <a:pt x="586" y="455"/>
                      </a:lnTo>
                      <a:lnTo>
                        <a:pt x="592" y="447"/>
                      </a:lnTo>
                      <a:lnTo>
                        <a:pt x="594" y="440"/>
                      </a:lnTo>
                      <a:lnTo>
                        <a:pt x="603" y="432"/>
                      </a:lnTo>
                      <a:lnTo>
                        <a:pt x="595" y="444"/>
                      </a:lnTo>
                      <a:lnTo>
                        <a:pt x="594" y="451"/>
                      </a:lnTo>
                      <a:lnTo>
                        <a:pt x="590" y="457"/>
                      </a:lnTo>
                      <a:lnTo>
                        <a:pt x="590" y="461"/>
                      </a:lnTo>
                      <a:lnTo>
                        <a:pt x="595" y="463"/>
                      </a:lnTo>
                      <a:lnTo>
                        <a:pt x="603" y="468"/>
                      </a:lnTo>
                      <a:lnTo>
                        <a:pt x="610" y="494"/>
                      </a:lnTo>
                      <a:lnTo>
                        <a:pt x="622" y="509"/>
                      </a:lnTo>
                      <a:lnTo>
                        <a:pt x="627" y="509"/>
                      </a:lnTo>
                      <a:lnTo>
                        <a:pt x="620" y="511"/>
                      </a:lnTo>
                      <a:lnTo>
                        <a:pt x="627" y="515"/>
                      </a:lnTo>
                      <a:lnTo>
                        <a:pt x="635" y="513"/>
                      </a:lnTo>
                      <a:lnTo>
                        <a:pt x="641" y="513"/>
                      </a:lnTo>
                      <a:lnTo>
                        <a:pt x="644" y="515"/>
                      </a:lnTo>
                      <a:lnTo>
                        <a:pt x="659" y="521"/>
                      </a:lnTo>
                      <a:lnTo>
                        <a:pt x="661" y="526"/>
                      </a:lnTo>
                      <a:lnTo>
                        <a:pt x="667" y="532"/>
                      </a:lnTo>
                      <a:lnTo>
                        <a:pt x="676" y="543"/>
                      </a:lnTo>
                      <a:lnTo>
                        <a:pt x="678" y="551"/>
                      </a:lnTo>
                      <a:lnTo>
                        <a:pt x="691" y="564"/>
                      </a:lnTo>
                      <a:lnTo>
                        <a:pt x="697" y="566"/>
                      </a:lnTo>
                      <a:lnTo>
                        <a:pt x="704" y="566"/>
                      </a:lnTo>
                      <a:lnTo>
                        <a:pt x="710" y="572"/>
                      </a:lnTo>
                      <a:lnTo>
                        <a:pt x="706" y="579"/>
                      </a:lnTo>
                      <a:lnTo>
                        <a:pt x="699" y="573"/>
                      </a:lnTo>
                      <a:lnTo>
                        <a:pt x="691" y="570"/>
                      </a:lnTo>
                      <a:lnTo>
                        <a:pt x="686" y="575"/>
                      </a:lnTo>
                      <a:lnTo>
                        <a:pt x="689" y="583"/>
                      </a:lnTo>
                      <a:lnTo>
                        <a:pt x="695" y="590"/>
                      </a:lnTo>
                      <a:lnTo>
                        <a:pt x="710" y="585"/>
                      </a:lnTo>
                      <a:lnTo>
                        <a:pt x="718" y="579"/>
                      </a:lnTo>
                      <a:lnTo>
                        <a:pt x="725" y="581"/>
                      </a:lnTo>
                      <a:lnTo>
                        <a:pt x="733" y="581"/>
                      </a:lnTo>
                      <a:lnTo>
                        <a:pt x="738" y="577"/>
                      </a:lnTo>
                      <a:lnTo>
                        <a:pt x="744" y="572"/>
                      </a:lnTo>
                      <a:lnTo>
                        <a:pt x="751" y="568"/>
                      </a:lnTo>
                      <a:lnTo>
                        <a:pt x="757" y="572"/>
                      </a:lnTo>
                      <a:lnTo>
                        <a:pt x="753" y="568"/>
                      </a:lnTo>
                      <a:lnTo>
                        <a:pt x="763" y="572"/>
                      </a:lnTo>
                      <a:lnTo>
                        <a:pt x="759" y="564"/>
                      </a:lnTo>
                      <a:lnTo>
                        <a:pt x="763" y="556"/>
                      </a:lnTo>
                      <a:lnTo>
                        <a:pt x="766" y="551"/>
                      </a:lnTo>
                      <a:lnTo>
                        <a:pt x="763" y="538"/>
                      </a:lnTo>
                      <a:lnTo>
                        <a:pt x="765" y="534"/>
                      </a:lnTo>
                      <a:lnTo>
                        <a:pt x="763" y="526"/>
                      </a:lnTo>
                      <a:lnTo>
                        <a:pt x="766" y="519"/>
                      </a:lnTo>
                      <a:lnTo>
                        <a:pt x="766" y="513"/>
                      </a:lnTo>
                      <a:lnTo>
                        <a:pt x="772" y="506"/>
                      </a:lnTo>
                      <a:lnTo>
                        <a:pt x="772" y="500"/>
                      </a:lnTo>
                      <a:lnTo>
                        <a:pt x="774" y="493"/>
                      </a:lnTo>
                      <a:lnTo>
                        <a:pt x="776" y="500"/>
                      </a:lnTo>
                      <a:lnTo>
                        <a:pt x="778" y="493"/>
                      </a:lnTo>
                      <a:lnTo>
                        <a:pt x="776" y="485"/>
                      </a:lnTo>
                      <a:lnTo>
                        <a:pt x="774" y="470"/>
                      </a:lnTo>
                      <a:lnTo>
                        <a:pt x="774" y="451"/>
                      </a:lnTo>
                      <a:lnTo>
                        <a:pt x="772" y="444"/>
                      </a:lnTo>
                      <a:lnTo>
                        <a:pt x="770" y="412"/>
                      </a:lnTo>
                      <a:lnTo>
                        <a:pt x="763" y="385"/>
                      </a:lnTo>
                      <a:lnTo>
                        <a:pt x="759" y="384"/>
                      </a:lnTo>
                      <a:lnTo>
                        <a:pt x="759" y="374"/>
                      </a:lnTo>
                      <a:lnTo>
                        <a:pt x="748" y="361"/>
                      </a:lnTo>
                      <a:lnTo>
                        <a:pt x="740" y="357"/>
                      </a:lnTo>
                      <a:lnTo>
                        <a:pt x="738" y="359"/>
                      </a:lnTo>
                      <a:lnTo>
                        <a:pt x="740" y="355"/>
                      </a:lnTo>
                      <a:lnTo>
                        <a:pt x="740" y="350"/>
                      </a:lnTo>
                      <a:lnTo>
                        <a:pt x="731" y="337"/>
                      </a:lnTo>
                      <a:lnTo>
                        <a:pt x="719" y="312"/>
                      </a:lnTo>
                      <a:lnTo>
                        <a:pt x="693" y="275"/>
                      </a:lnTo>
                      <a:lnTo>
                        <a:pt x="673" y="241"/>
                      </a:lnTo>
                      <a:lnTo>
                        <a:pt x="669" y="235"/>
                      </a:lnTo>
                      <a:lnTo>
                        <a:pt x="661" y="214"/>
                      </a:lnTo>
                      <a:lnTo>
                        <a:pt x="656" y="201"/>
                      </a:lnTo>
                      <a:lnTo>
                        <a:pt x="659" y="201"/>
                      </a:lnTo>
                      <a:lnTo>
                        <a:pt x="665" y="205"/>
                      </a:lnTo>
                      <a:lnTo>
                        <a:pt x="663" y="211"/>
                      </a:lnTo>
                      <a:lnTo>
                        <a:pt x="671" y="218"/>
                      </a:lnTo>
                      <a:lnTo>
                        <a:pt x="678" y="214"/>
                      </a:lnTo>
                      <a:lnTo>
                        <a:pt x="684" y="220"/>
                      </a:lnTo>
                      <a:lnTo>
                        <a:pt x="686" y="228"/>
                      </a:lnTo>
                      <a:lnTo>
                        <a:pt x="684" y="241"/>
                      </a:lnTo>
                      <a:lnTo>
                        <a:pt x="688" y="261"/>
                      </a:lnTo>
                      <a:lnTo>
                        <a:pt x="703" y="284"/>
                      </a:lnTo>
                      <a:lnTo>
                        <a:pt x="710" y="291"/>
                      </a:lnTo>
                      <a:lnTo>
                        <a:pt x="695" y="271"/>
                      </a:lnTo>
                      <a:lnTo>
                        <a:pt x="691" y="263"/>
                      </a:lnTo>
                      <a:lnTo>
                        <a:pt x="688" y="250"/>
                      </a:lnTo>
                      <a:lnTo>
                        <a:pt x="686" y="237"/>
                      </a:lnTo>
                      <a:lnTo>
                        <a:pt x="691" y="231"/>
                      </a:lnTo>
                      <a:lnTo>
                        <a:pt x="688" y="224"/>
                      </a:lnTo>
                      <a:lnTo>
                        <a:pt x="684" y="216"/>
                      </a:lnTo>
                      <a:lnTo>
                        <a:pt x="671" y="203"/>
                      </a:lnTo>
                      <a:lnTo>
                        <a:pt x="631" y="154"/>
                      </a:lnTo>
                      <a:lnTo>
                        <a:pt x="609" y="118"/>
                      </a:lnTo>
                      <a:lnTo>
                        <a:pt x="599" y="98"/>
                      </a:lnTo>
                      <a:lnTo>
                        <a:pt x="588" y="71"/>
                      </a:lnTo>
                      <a:lnTo>
                        <a:pt x="586" y="64"/>
                      </a:lnTo>
                      <a:lnTo>
                        <a:pt x="579" y="51"/>
                      </a:lnTo>
                      <a:lnTo>
                        <a:pt x="577" y="38"/>
                      </a:lnTo>
                      <a:lnTo>
                        <a:pt x="573" y="32"/>
                      </a:lnTo>
                      <a:lnTo>
                        <a:pt x="567" y="24"/>
                      </a:lnTo>
                      <a:lnTo>
                        <a:pt x="563" y="17"/>
                      </a:lnTo>
                      <a:lnTo>
                        <a:pt x="567" y="23"/>
                      </a:lnTo>
                      <a:lnTo>
                        <a:pt x="569" y="8"/>
                      </a:lnTo>
                      <a:lnTo>
                        <a:pt x="560" y="6"/>
                      </a:lnTo>
                      <a:lnTo>
                        <a:pt x="558" y="6"/>
                      </a:lnTo>
                      <a:lnTo>
                        <a:pt x="55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7" name="Freeform 108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8" name="Freeform 109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9" name="Freeform 110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0" name="Freeform 111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1" name="Freeform 112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2" name="Freeform 113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3" name="Freeform 114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4" name="Freeform 115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872343" y="2857646"/>
                <a:ext cx="317988" cy="466542"/>
                <a:chOff x="3872343" y="2857646"/>
                <a:chExt cx="317988" cy="466542"/>
              </a:xfrm>
              <a:grpFill/>
            </p:grpSpPr>
            <p:sp>
              <p:nvSpPr>
                <p:cNvPr id="193" name="Freeform 95"/>
                <p:cNvSpPr>
                  <a:spLocks/>
                </p:cNvSpPr>
                <p:nvPr/>
              </p:nvSpPr>
              <p:spPr bwMode="auto">
                <a:xfrm>
                  <a:off x="3872343" y="2857646"/>
                  <a:ext cx="317988" cy="465670"/>
                </a:xfrm>
                <a:custGeom>
                  <a:avLst/>
                  <a:gdLst>
                    <a:gd name="T0" fmla="*/ 117 w 331"/>
                    <a:gd name="T1" fmla="*/ 485 h 534"/>
                    <a:gd name="T2" fmla="*/ 104 w 331"/>
                    <a:gd name="T3" fmla="*/ 475 h 534"/>
                    <a:gd name="T4" fmla="*/ 94 w 331"/>
                    <a:gd name="T5" fmla="*/ 453 h 534"/>
                    <a:gd name="T6" fmla="*/ 187 w 331"/>
                    <a:gd name="T7" fmla="*/ 438 h 534"/>
                    <a:gd name="T8" fmla="*/ 331 w 331"/>
                    <a:gd name="T9" fmla="*/ 417 h 534"/>
                    <a:gd name="T10" fmla="*/ 320 w 331"/>
                    <a:gd name="T11" fmla="*/ 400 h 534"/>
                    <a:gd name="T12" fmla="*/ 320 w 331"/>
                    <a:gd name="T13" fmla="*/ 377 h 534"/>
                    <a:gd name="T14" fmla="*/ 320 w 331"/>
                    <a:gd name="T15" fmla="*/ 364 h 534"/>
                    <a:gd name="T16" fmla="*/ 312 w 331"/>
                    <a:gd name="T17" fmla="*/ 347 h 534"/>
                    <a:gd name="T18" fmla="*/ 309 w 331"/>
                    <a:gd name="T19" fmla="*/ 321 h 534"/>
                    <a:gd name="T20" fmla="*/ 312 w 331"/>
                    <a:gd name="T21" fmla="*/ 300 h 534"/>
                    <a:gd name="T22" fmla="*/ 322 w 331"/>
                    <a:gd name="T23" fmla="*/ 289 h 534"/>
                    <a:gd name="T24" fmla="*/ 314 w 331"/>
                    <a:gd name="T25" fmla="*/ 278 h 534"/>
                    <a:gd name="T26" fmla="*/ 312 w 331"/>
                    <a:gd name="T27" fmla="*/ 261 h 534"/>
                    <a:gd name="T28" fmla="*/ 303 w 331"/>
                    <a:gd name="T29" fmla="*/ 250 h 534"/>
                    <a:gd name="T30" fmla="*/ 292 w 331"/>
                    <a:gd name="T31" fmla="*/ 229 h 534"/>
                    <a:gd name="T32" fmla="*/ 288 w 331"/>
                    <a:gd name="T33" fmla="*/ 218 h 534"/>
                    <a:gd name="T34" fmla="*/ 224 w 331"/>
                    <a:gd name="T35" fmla="*/ 0 h 534"/>
                    <a:gd name="T36" fmla="*/ 0 w 331"/>
                    <a:gd name="T37" fmla="*/ 20 h 534"/>
                    <a:gd name="T38" fmla="*/ 4 w 331"/>
                    <a:gd name="T39" fmla="*/ 28 h 534"/>
                    <a:gd name="T40" fmla="*/ 4 w 331"/>
                    <a:gd name="T41" fmla="*/ 357 h 534"/>
                    <a:gd name="T42" fmla="*/ 27 w 331"/>
                    <a:gd name="T43" fmla="*/ 520 h 534"/>
                    <a:gd name="T44" fmla="*/ 47 w 331"/>
                    <a:gd name="T45" fmla="*/ 520 h 534"/>
                    <a:gd name="T46" fmla="*/ 55 w 331"/>
                    <a:gd name="T47" fmla="*/ 496 h 534"/>
                    <a:gd name="T48" fmla="*/ 59 w 331"/>
                    <a:gd name="T49" fmla="*/ 483 h 534"/>
                    <a:gd name="T50" fmla="*/ 62 w 331"/>
                    <a:gd name="T51" fmla="*/ 485 h 534"/>
                    <a:gd name="T52" fmla="*/ 70 w 331"/>
                    <a:gd name="T53" fmla="*/ 492 h 534"/>
                    <a:gd name="T54" fmla="*/ 68 w 331"/>
                    <a:gd name="T55" fmla="*/ 505 h 534"/>
                    <a:gd name="T56" fmla="*/ 79 w 331"/>
                    <a:gd name="T57" fmla="*/ 517 h 534"/>
                    <a:gd name="T58" fmla="*/ 85 w 331"/>
                    <a:gd name="T59" fmla="*/ 522 h 534"/>
                    <a:gd name="T60" fmla="*/ 76 w 331"/>
                    <a:gd name="T61" fmla="*/ 532 h 534"/>
                    <a:gd name="T62" fmla="*/ 64 w 331"/>
                    <a:gd name="T63" fmla="*/ 534 h 534"/>
                    <a:gd name="T64" fmla="*/ 100 w 331"/>
                    <a:gd name="T65" fmla="*/ 528 h 534"/>
                    <a:gd name="T66" fmla="*/ 100 w 331"/>
                    <a:gd name="T67" fmla="*/ 518 h 534"/>
                    <a:gd name="T68" fmla="*/ 115 w 331"/>
                    <a:gd name="T69" fmla="*/ 513 h 534"/>
                    <a:gd name="T70" fmla="*/ 115 w 331"/>
                    <a:gd name="T71" fmla="*/ 498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1" h="534">
                      <a:moveTo>
                        <a:pt x="113" y="494"/>
                      </a:moveTo>
                      <a:lnTo>
                        <a:pt x="117" y="485"/>
                      </a:lnTo>
                      <a:lnTo>
                        <a:pt x="109" y="477"/>
                      </a:lnTo>
                      <a:lnTo>
                        <a:pt x="104" y="475"/>
                      </a:lnTo>
                      <a:lnTo>
                        <a:pt x="93" y="460"/>
                      </a:lnTo>
                      <a:lnTo>
                        <a:pt x="94" y="453"/>
                      </a:lnTo>
                      <a:lnTo>
                        <a:pt x="102" y="447"/>
                      </a:lnTo>
                      <a:lnTo>
                        <a:pt x="187" y="438"/>
                      </a:lnTo>
                      <a:lnTo>
                        <a:pt x="331" y="421"/>
                      </a:lnTo>
                      <a:lnTo>
                        <a:pt x="331" y="417"/>
                      </a:lnTo>
                      <a:lnTo>
                        <a:pt x="326" y="408"/>
                      </a:lnTo>
                      <a:lnTo>
                        <a:pt x="320" y="400"/>
                      </a:lnTo>
                      <a:lnTo>
                        <a:pt x="318" y="393"/>
                      </a:lnTo>
                      <a:lnTo>
                        <a:pt x="320" y="377"/>
                      </a:lnTo>
                      <a:lnTo>
                        <a:pt x="318" y="372"/>
                      </a:lnTo>
                      <a:lnTo>
                        <a:pt x="320" y="364"/>
                      </a:lnTo>
                      <a:lnTo>
                        <a:pt x="318" y="355"/>
                      </a:lnTo>
                      <a:lnTo>
                        <a:pt x="312" y="347"/>
                      </a:lnTo>
                      <a:lnTo>
                        <a:pt x="307" y="334"/>
                      </a:lnTo>
                      <a:lnTo>
                        <a:pt x="309" y="321"/>
                      </a:lnTo>
                      <a:lnTo>
                        <a:pt x="312" y="314"/>
                      </a:lnTo>
                      <a:lnTo>
                        <a:pt x="312" y="300"/>
                      </a:lnTo>
                      <a:lnTo>
                        <a:pt x="316" y="293"/>
                      </a:lnTo>
                      <a:lnTo>
                        <a:pt x="322" y="289"/>
                      </a:lnTo>
                      <a:lnTo>
                        <a:pt x="320" y="282"/>
                      </a:lnTo>
                      <a:lnTo>
                        <a:pt x="314" y="278"/>
                      </a:lnTo>
                      <a:lnTo>
                        <a:pt x="316" y="268"/>
                      </a:lnTo>
                      <a:lnTo>
                        <a:pt x="312" y="261"/>
                      </a:lnTo>
                      <a:lnTo>
                        <a:pt x="311" y="257"/>
                      </a:lnTo>
                      <a:lnTo>
                        <a:pt x="303" y="250"/>
                      </a:lnTo>
                      <a:lnTo>
                        <a:pt x="297" y="236"/>
                      </a:lnTo>
                      <a:lnTo>
                        <a:pt x="292" y="229"/>
                      </a:lnTo>
                      <a:lnTo>
                        <a:pt x="290" y="221"/>
                      </a:lnTo>
                      <a:lnTo>
                        <a:pt x="288" y="218"/>
                      </a:lnTo>
                      <a:lnTo>
                        <a:pt x="256" y="101"/>
                      </a:lnTo>
                      <a:lnTo>
                        <a:pt x="224" y="0"/>
                      </a:lnTo>
                      <a:lnTo>
                        <a:pt x="126" y="11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12" y="32"/>
                      </a:lnTo>
                      <a:lnTo>
                        <a:pt x="4" y="35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34" y="518"/>
                      </a:lnTo>
                      <a:lnTo>
                        <a:pt x="47" y="520"/>
                      </a:lnTo>
                      <a:lnTo>
                        <a:pt x="53" y="520"/>
                      </a:lnTo>
                      <a:lnTo>
                        <a:pt x="55" y="496"/>
                      </a:lnTo>
                      <a:lnTo>
                        <a:pt x="57" y="488"/>
                      </a:lnTo>
                      <a:lnTo>
                        <a:pt x="59" y="483"/>
                      </a:lnTo>
                      <a:lnTo>
                        <a:pt x="59" y="481"/>
                      </a:lnTo>
                      <a:lnTo>
                        <a:pt x="62" y="485"/>
                      </a:lnTo>
                      <a:lnTo>
                        <a:pt x="64" y="487"/>
                      </a:lnTo>
                      <a:lnTo>
                        <a:pt x="70" y="492"/>
                      </a:lnTo>
                      <a:lnTo>
                        <a:pt x="70" y="500"/>
                      </a:lnTo>
                      <a:lnTo>
                        <a:pt x="68" y="505"/>
                      </a:lnTo>
                      <a:lnTo>
                        <a:pt x="72" y="513"/>
                      </a:lnTo>
                      <a:lnTo>
                        <a:pt x="79" y="517"/>
                      </a:lnTo>
                      <a:lnTo>
                        <a:pt x="81" y="515"/>
                      </a:lnTo>
                      <a:lnTo>
                        <a:pt x="85" y="522"/>
                      </a:lnTo>
                      <a:lnTo>
                        <a:pt x="83" y="530"/>
                      </a:lnTo>
                      <a:lnTo>
                        <a:pt x="76" y="532"/>
                      </a:lnTo>
                      <a:lnTo>
                        <a:pt x="70" y="532"/>
                      </a:lnTo>
                      <a:lnTo>
                        <a:pt x="64" y="534"/>
                      </a:lnTo>
                      <a:lnTo>
                        <a:pt x="93" y="530"/>
                      </a:lnTo>
                      <a:lnTo>
                        <a:pt x="100" y="528"/>
                      </a:lnTo>
                      <a:lnTo>
                        <a:pt x="102" y="520"/>
                      </a:lnTo>
                      <a:lnTo>
                        <a:pt x="100" y="518"/>
                      </a:lnTo>
                      <a:lnTo>
                        <a:pt x="108" y="520"/>
                      </a:lnTo>
                      <a:lnTo>
                        <a:pt x="115" y="513"/>
                      </a:lnTo>
                      <a:lnTo>
                        <a:pt x="117" y="502"/>
                      </a:lnTo>
                      <a:lnTo>
                        <a:pt x="115" y="498"/>
                      </a:lnTo>
                      <a:lnTo>
                        <a:pt x="113" y="49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4" name="Freeform 97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5" name="Freeform 98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6" name="Freeform 116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7" name="Freeform 117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07" name="Freeform 118"/>
              <p:cNvSpPr>
                <a:spLocks/>
              </p:cNvSpPr>
              <p:nvPr/>
            </p:nvSpPr>
            <p:spPr bwMode="auto">
              <a:xfrm>
                <a:off x="4067363" y="2150421"/>
                <a:ext cx="343927" cy="355793"/>
              </a:xfrm>
              <a:custGeom>
                <a:avLst/>
                <a:gdLst>
                  <a:gd name="T0" fmla="*/ 14 w 358"/>
                  <a:gd name="T1" fmla="*/ 181 h 408"/>
                  <a:gd name="T2" fmla="*/ 44 w 358"/>
                  <a:gd name="T3" fmla="*/ 356 h 408"/>
                  <a:gd name="T4" fmla="*/ 61 w 358"/>
                  <a:gd name="T5" fmla="*/ 358 h 408"/>
                  <a:gd name="T6" fmla="*/ 81 w 358"/>
                  <a:gd name="T7" fmla="*/ 373 h 408"/>
                  <a:gd name="T8" fmla="*/ 100 w 358"/>
                  <a:gd name="T9" fmla="*/ 388 h 408"/>
                  <a:gd name="T10" fmla="*/ 117 w 358"/>
                  <a:gd name="T11" fmla="*/ 388 h 408"/>
                  <a:gd name="T12" fmla="*/ 138 w 358"/>
                  <a:gd name="T13" fmla="*/ 397 h 408"/>
                  <a:gd name="T14" fmla="*/ 149 w 358"/>
                  <a:gd name="T15" fmla="*/ 390 h 408"/>
                  <a:gd name="T16" fmla="*/ 166 w 358"/>
                  <a:gd name="T17" fmla="*/ 397 h 408"/>
                  <a:gd name="T18" fmla="*/ 179 w 358"/>
                  <a:gd name="T19" fmla="*/ 393 h 408"/>
                  <a:gd name="T20" fmla="*/ 190 w 358"/>
                  <a:gd name="T21" fmla="*/ 380 h 408"/>
                  <a:gd name="T22" fmla="*/ 203 w 358"/>
                  <a:gd name="T23" fmla="*/ 390 h 408"/>
                  <a:gd name="T24" fmla="*/ 217 w 358"/>
                  <a:gd name="T25" fmla="*/ 395 h 408"/>
                  <a:gd name="T26" fmla="*/ 228 w 358"/>
                  <a:gd name="T27" fmla="*/ 408 h 408"/>
                  <a:gd name="T28" fmla="*/ 235 w 358"/>
                  <a:gd name="T29" fmla="*/ 408 h 408"/>
                  <a:gd name="T30" fmla="*/ 250 w 358"/>
                  <a:gd name="T31" fmla="*/ 397 h 408"/>
                  <a:gd name="T32" fmla="*/ 258 w 358"/>
                  <a:gd name="T33" fmla="*/ 384 h 408"/>
                  <a:gd name="T34" fmla="*/ 254 w 358"/>
                  <a:gd name="T35" fmla="*/ 367 h 408"/>
                  <a:gd name="T36" fmla="*/ 258 w 358"/>
                  <a:gd name="T37" fmla="*/ 358 h 408"/>
                  <a:gd name="T38" fmla="*/ 260 w 358"/>
                  <a:gd name="T39" fmla="*/ 344 h 408"/>
                  <a:gd name="T40" fmla="*/ 271 w 358"/>
                  <a:gd name="T41" fmla="*/ 339 h 408"/>
                  <a:gd name="T42" fmla="*/ 282 w 358"/>
                  <a:gd name="T43" fmla="*/ 343 h 408"/>
                  <a:gd name="T44" fmla="*/ 281 w 358"/>
                  <a:gd name="T45" fmla="*/ 329 h 408"/>
                  <a:gd name="T46" fmla="*/ 284 w 358"/>
                  <a:gd name="T47" fmla="*/ 314 h 408"/>
                  <a:gd name="T48" fmla="*/ 297 w 358"/>
                  <a:gd name="T49" fmla="*/ 303 h 408"/>
                  <a:gd name="T50" fmla="*/ 303 w 358"/>
                  <a:gd name="T51" fmla="*/ 288 h 408"/>
                  <a:gd name="T52" fmla="*/ 329 w 358"/>
                  <a:gd name="T53" fmla="*/ 280 h 408"/>
                  <a:gd name="T54" fmla="*/ 346 w 358"/>
                  <a:gd name="T55" fmla="*/ 258 h 408"/>
                  <a:gd name="T56" fmla="*/ 348 w 358"/>
                  <a:gd name="T57" fmla="*/ 237 h 408"/>
                  <a:gd name="T58" fmla="*/ 348 w 358"/>
                  <a:gd name="T59" fmla="*/ 224 h 408"/>
                  <a:gd name="T60" fmla="*/ 352 w 358"/>
                  <a:gd name="T61" fmla="*/ 215 h 408"/>
                  <a:gd name="T62" fmla="*/ 354 w 358"/>
                  <a:gd name="T63" fmla="*/ 186 h 408"/>
                  <a:gd name="T64" fmla="*/ 352 w 358"/>
                  <a:gd name="T65" fmla="*/ 160 h 408"/>
                  <a:gd name="T66" fmla="*/ 348 w 358"/>
                  <a:gd name="T67" fmla="*/ 147 h 408"/>
                  <a:gd name="T68" fmla="*/ 358 w 358"/>
                  <a:gd name="T69" fmla="*/ 143 h 408"/>
                  <a:gd name="T70" fmla="*/ 333 w 358"/>
                  <a:gd name="T71" fmla="*/ 0 h 408"/>
                  <a:gd name="T72" fmla="*/ 279 w 358"/>
                  <a:gd name="T73" fmla="*/ 34 h 408"/>
                  <a:gd name="T74" fmla="*/ 265 w 358"/>
                  <a:gd name="T75" fmla="*/ 45 h 408"/>
                  <a:gd name="T76" fmla="*/ 245 w 358"/>
                  <a:gd name="T77" fmla="*/ 68 h 408"/>
                  <a:gd name="T78" fmla="*/ 224 w 358"/>
                  <a:gd name="T79" fmla="*/ 70 h 408"/>
                  <a:gd name="T80" fmla="*/ 203 w 358"/>
                  <a:gd name="T81" fmla="*/ 81 h 408"/>
                  <a:gd name="T82" fmla="*/ 190 w 358"/>
                  <a:gd name="T83" fmla="*/ 89 h 408"/>
                  <a:gd name="T84" fmla="*/ 175 w 358"/>
                  <a:gd name="T85" fmla="*/ 83 h 408"/>
                  <a:gd name="T86" fmla="*/ 155 w 358"/>
                  <a:gd name="T87" fmla="*/ 89 h 408"/>
                  <a:gd name="T88" fmla="*/ 155 w 358"/>
                  <a:gd name="T89" fmla="*/ 81 h 408"/>
                  <a:gd name="T90" fmla="*/ 158 w 358"/>
                  <a:gd name="T91" fmla="*/ 72 h 408"/>
                  <a:gd name="T92" fmla="*/ 145 w 358"/>
                  <a:gd name="T93" fmla="*/ 77 h 408"/>
                  <a:gd name="T94" fmla="*/ 128 w 358"/>
                  <a:gd name="T95" fmla="*/ 70 h 408"/>
                  <a:gd name="T96" fmla="*/ 108 w 358"/>
                  <a:gd name="T97" fmla="*/ 66 h 408"/>
                  <a:gd name="T98" fmla="*/ 74 w 358"/>
                  <a:gd name="T99" fmla="*/ 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408">
                    <a:moveTo>
                      <a:pt x="0" y="81"/>
                    </a:moveTo>
                    <a:lnTo>
                      <a:pt x="14" y="181"/>
                    </a:lnTo>
                    <a:lnTo>
                      <a:pt x="34" y="361"/>
                    </a:lnTo>
                    <a:lnTo>
                      <a:pt x="44" y="356"/>
                    </a:lnTo>
                    <a:lnTo>
                      <a:pt x="49" y="361"/>
                    </a:lnTo>
                    <a:lnTo>
                      <a:pt x="61" y="358"/>
                    </a:lnTo>
                    <a:lnTo>
                      <a:pt x="78" y="365"/>
                    </a:lnTo>
                    <a:lnTo>
                      <a:pt x="81" y="373"/>
                    </a:lnTo>
                    <a:lnTo>
                      <a:pt x="93" y="386"/>
                    </a:lnTo>
                    <a:lnTo>
                      <a:pt x="100" y="388"/>
                    </a:lnTo>
                    <a:lnTo>
                      <a:pt x="113" y="386"/>
                    </a:lnTo>
                    <a:lnTo>
                      <a:pt x="117" y="388"/>
                    </a:lnTo>
                    <a:lnTo>
                      <a:pt x="132" y="397"/>
                    </a:lnTo>
                    <a:lnTo>
                      <a:pt x="138" y="397"/>
                    </a:lnTo>
                    <a:lnTo>
                      <a:pt x="143" y="391"/>
                    </a:lnTo>
                    <a:lnTo>
                      <a:pt x="149" y="390"/>
                    </a:lnTo>
                    <a:lnTo>
                      <a:pt x="158" y="391"/>
                    </a:lnTo>
                    <a:lnTo>
                      <a:pt x="166" y="397"/>
                    </a:lnTo>
                    <a:lnTo>
                      <a:pt x="172" y="393"/>
                    </a:lnTo>
                    <a:lnTo>
                      <a:pt x="179" y="393"/>
                    </a:lnTo>
                    <a:lnTo>
                      <a:pt x="183" y="388"/>
                    </a:lnTo>
                    <a:lnTo>
                      <a:pt x="190" y="380"/>
                    </a:lnTo>
                    <a:lnTo>
                      <a:pt x="198" y="376"/>
                    </a:lnTo>
                    <a:lnTo>
                      <a:pt x="203" y="390"/>
                    </a:lnTo>
                    <a:lnTo>
                      <a:pt x="209" y="395"/>
                    </a:lnTo>
                    <a:lnTo>
                      <a:pt x="217" y="395"/>
                    </a:lnTo>
                    <a:lnTo>
                      <a:pt x="222" y="403"/>
                    </a:lnTo>
                    <a:lnTo>
                      <a:pt x="228" y="408"/>
                    </a:lnTo>
                    <a:lnTo>
                      <a:pt x="228" y="408"/>
                    </a:lnTo>
                    <a:lnTo>
                      <a:pt x="235" y="408"/>
                    </a:lnTo>
                    <a:lnTo>
                      <a:pt x="245" y="403"/>
                    </a:lnTo>
                    <a:lnTo>
                      <a:pt x="250" y="397"/>
                    </a:lnTo>
                    <a:lnTo>
                      <a:pt x="250" y="390"/>
                    </a:lnTo>
                    <a:lnTo>
                      <a:pt x="258" y="384"/>
                    </a:lnTo>
                    <a:lnTo>
                      <a:pt x="256" y="371"/>
                    </a:lnTo>
                    <a:lnTo>
                      <a:pt x="254" y="367"/>
                    </a:lnTo>
                    <a:lnTo>
                      <a:pt x="256" y="359"/>
                    </a:lnTo>
                    <a:lnTo>
                      <a:pt x="258" y="358"/>
                    </a:lnTo>
                    <a:lnTo>
                      <a:pt x="258" y="350"/>
                    </a:lnTo>
                    <a:lnTo>
                      <a:pt x="260" y="344"/>
                    </a:lnTo>
                    <a:lnTo>
                      <a:pt x="265" y="337"/>
                    </a:lnTo>
                    <a:lnTo>
                      <a:pt x="271" y="339"/>
                    </a:lnTo>
                    <a:lnTo>
                      <a:pt x="279" y="350"/>
                    </a:lnTo>
                    <a:lnTo>
                      <a:pt x="282" y="343"/>
                    </a:lnTo>
                    <a:lnTo>
                      <a:pt x="286" y="335"/>
                    </a:lnTo>
                    <a:lnTo>
                      <a:pt x="281" y="329"/>
                    </a:lnTo>
                    <a:lnTo>
                      <a:pt x="284" y="322"/>
                    </a:lnTo>
                    <a:lnTo>
                      <a:pt x="284" y="314"/>
                    </a:lnTo>
                    <a:lnTo>
                      <a:pt x="288" y="309"/>
                    </a:lnTo>
                    <a:lnTo>
                      <a:pt x="297" y="303"/>
                    </a:lnTo>
                    <a:lnTo>
                      <a:pt x="297" y="296"/>
                    </a:lnTo>
                    <a:lnTo>
                      <a:pt x="303" y="288"/>
                    </a:lnTo>
                    <a:lnTo>
                      <a:pt x="314" y="292"/>
                    </a:lnTo>
                    <a:lnTo>
                      <a:pt x="329" y="280"/>
                    </a:lnTo>
                    <a:lnTo>
                      <a:pt x="337" y="265"/>
                    </a:lnTo>
                    <a:lnTo>
                      <a:pt x="346" y="258"/>
                    </a:lnTo>
                    <a:lnTo>
                      <a:pt x="348" y="245"/>
                    </a:lnTo>
                    <a:lnTo>
                      <a:pt x="348" y="237"/>
                    </a:lnTo>
                    <a:lnTo>
                      <a:pt x="348" y="232"/>
                    </a:lnTo>
                    <a:lnTo>
                      <a:pt x="348" y="224"/>
                    </a:lnTo>
                    <a:lnTo>
                      <a:pt x="352" y="224"/>
                    </a:lnTo>
                    <a:lnTo>
                      <a:pt x="352" y="215"/>
                    </a:lnTo>
                    <a:lnTo>
                      <a:pt x="350" y="207"/>
                    </a:lnTo>
                    <a:lnTo>
                      <a:pt x="354" y="186"/>
                    </a:lnTo>
                    <a:lnTo>
                      <a:pt x="356" y="181"/>
                    </a:lnTo>
                    <a:lnTo>
                      <a:pt x="352" y="160"/>
                    </a:lnTo>
                    <a:lnTo>
                      <a:pt x="346" y="153"/>
                    </a:lnTo>
                    <a:lnTo>
                      <a:pt x="348" y="147"/>
                    </a:lnTo>
                    <a:lnTo>
                      <a:pt x="352" y="147"/>
                    </a:lnTo>
                    <a:lnTo>
                      <a:pt x="358" y="143"/>
                    </a:lnTo>
                    <a:lnTo>
                      <a:pt x="333" y="4"/>
                    </a:lnTo>
                    <a:lnTo>
                      <a:pt x="333" y="0"/>
                    </a:lnTo>
                    <a:lnTo>
                      <a:pt x="292" y="25"/>
                    </a:lnTo>
                    <a:lnTo>
                      <a:pt x="279" y="34"/>
                    </a:lnTo>
                    <a:lnTo>
                      <a:pt x="271" y="40"/>
                    </a:lnTo>
                    <a:lnTo>
                      <a:pt x="265" y="45"/>
                    </a:lnTo>
                    <a:lnTo>
                      <a:pt x="258" y="57"/>
                    </a:lnTo>
                    <a:lnTo>
                      <a:pt x="245" y="68"/>
                    </a:lnTo>
                    <a:lnTo>
                      <a:pt x="232" y="70"/>
                    </a:lnTo>
                    <a:lnTo>
                      <a:pt x="224" y="70"/>
                    </a:lnTo>
                    <a:lnTo>
                      <a:pt x="209" y="76"/>
                    </a:lnTo>
                    <a:lnTo>
                      <a:pt x="203" y="81"/>
                    </a:lnTo>
                    <a:lnTo>
                      <a:pt x="196" y="83"/>
                    </a:lnTo>
                    <a:lnTo>
                      <a:pt x="190" y="89"/>
                    </a:lnTo>
                    <a:lnTo>
                      <a:pt x="183" y="87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5" y="89"/>
                    </a:lnTo>
                    <a:lnTo>
                      <a:pt x="147" y="89"/>
                    </a:lnTo>
                    <a:lnTo>
                      <a:pt x="155" y="81"/>
                    </a:lnTo>
                    <a:lnTo>
                      <a:pt x="166" y="79"/>
                    </a:lnTo>
                    <a:lnTo>
                      <a:pt x="158" y="72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2"/>
                    </a:lnTo>
                    <a:lnTo>
                      <a:pt x="128" y="70"/>
                    </a:lnTo>
                    <a:lnTo>
                      <a:pt x="123" y="68"/>
                    </a:lnTo>
                    <a:lnTo>
                      <a:pt x="108" y="66"/>
                    </a:lnTo>
                    <a:lnTo>
                      <a:pt x="106" y="62"/>
                    </a:lnTo>
                    <a:lnTo>
                      <a:pt x="74" y="7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8" name="Freeform 119"/>
              <p:cNvSpPr>
                <a:spLocks/>
              </p:cNvSpPr>
              <p:nvPr/>
            </p:nvSpPr>
            <p:spPr bwMode="auto">
              <a:xfrm>
                <a:off x="4087538" y="2831485"/>
                <a:ext cx="447682" cy="419452"/>
              </a:xfrm>
              <a:custGeom>
                <a:avLst/>
                <a:gdLst>
                  <a:gd name="T0" fmla="*/ 436 w 466"/>
                  <a:gd name="T1" fmla="*/ 274 h 481"/>
                  <a:gd name="T2" fmla="*/ 431 w 466"/>
                  <a:gd name="T3" fmla="*/ 253 h 481"/>
                  <a:gd name="T4" fmla="*/ 412 w 466"/>
                  <a:gd name="T5" fmla="*/ 236 h 481"/>
                  <a:gd name="T6" fmla="*/ 404 w 466"/>
                  <a:gd name="T7" fmla="*/ 218 h 481"/>
                  <a:gd name="T8" fmla="*/ 391 w 466"/>
                  <a:gd name="T9" fmla="*/ 193 h 481"/>
                  <a:gd name="T10" fmla="*/ 363 w 466"/>
                  <a:gd name="T11" fmla="*/ 176 h 481"/>
                  <a:gd name="T12" fmla="*/ 355 w 466"/>
                  <a:gd name="T13" fmla="*/ 165 h 481"/>
                  <a:gd name="T14" fmla="*/ 346 w 466"/>
                  <a:gd name="T15" fmla="*/ 150 h 481"/>
                  <a:gd name="T16" fmla="*/ 323 w 466"/>
                  <a:gd name="T17" fmla="*/ 137 h 481"/>
                  <a:gd name="T18" fmla="*/ 307 w 466"/>
                  <a:gd name="T19" fmla="*/ 118 h 481"/>
                  <a:gd name="T20" fmla="*/ 261 w 466"/>
                  <a:gd name="T21" fmla="*/ 80 h 481"/>
                  <a:gd name="T22" fmla="*/ 250 w 466"/>
                  <a:gd name="T23" fmla="*/ 60 h 481"/>
                  <a:gd name="T24" fmla="*/ 218 w 466"/>
                  <a:gd name="T25" fmla="*/ 43 h 481"/>
                  <a:gd name="T26" fmla="*/ 201 w 466"/>
                  <a:gd name="T27" fmla="*/ 31 h 481"/>
                  <a:gd name="T28" fmla="*/ 218 w 466"/>
                  <a:gd name="T29" fmla="*/ 0 h 481"/>
                  <a:gd name="T30" fmla="*/ 0 w 466"/>
                  <a:gd name="T31" fmla="*/ 30 h 481"/>
                  <a:gd name="T32" fmla="*/ 66 w 466"/>
                  <a:gd name="T33" fmla="*/ 251 h 481"/>
                  <a:gd name="T34" fmla="*/ 79 w 466"/>
                  <a:gd name="T35" fmla="*/ 280 h 481"/>
                  <a:gd name="T36" fmla="*/ 92 w 466"/>
                  <a:gd name="T37" fmla="*/ 298 h 481"/>
                  <a:gd name="T38" fmla="*/ 98 w 466"/>
                  <a:gd name="T39" fmla="*/ 319 h 481"/>
                  <a:gd name="T40" fmla="*/ 88 w 466"/>
                  <a:gd name="T41" fmla="*/ 344 h 481"/>
                  <a:gd name="T42" fmla="*/ 88 w 466"/>
                  <a:gd name="T43" fmla="*/ 377 h 481"/>
                  <a:gd name="T44" fmla="*/ 94 w 466"/>
                  <a:gd name="T45" fmla="*/ 402 h 481"/>
                  <a:gd name="T46" fmla="*/ 96 w 466"/>
                  <a:gd name="T47" fmla="*/ 430 h 481"/>
                  <a:gd name="T48" fmla="*/ 107 w 466"/>
                  <a:gd name="T49" fmla="*/ 451 h 481"/>
                  <a:gd name="T50" fmla="*/ 124 w 466"/>
                  <a:gd name="T51" fmla="*/ 479 h 481"/>
                  <a:gd name="T52" fmla="*/ 372 w 466"/>
                  <a:gd name="T53" fmla="*/ 481 h 481"/>
                  <a:gd name="T54" fmla="*/ 385 w 466"/>
                  <a:gd name="T55" fmla="*/ 462 h 481"/>
                  <a:gd name="T56" fmla="*/ 380 w 466"/>
                  <a:gd name="T57" fmla="*/ 443 h 481"/>
                  <a:gd name="T58" fmla="*/ 391 w 466"/>
                  <a:gd name="T59" fmla="*/ 430 h 481"/>
                  <a:gd name="T60" fmla="*/ 423 w 466"/>
                  <a:gd name="T61" fmla="*/ 438 h 481"/>
                  <a:gd name="T62" fmla="*/ 431 w 466"/>
                  <a:gd name="T63" fmla="*/ 428 h 481"/>
                  <a:gd name="T64" fmla="*/ 431 w 466"/>
                  <a:gd name="T65" fmla="*/ 409 h 481"/>
                  <a:gd name="T66" fmla="*/ 423 w 466"/>
                  <a:gd name="T67" fmla="*/ 396 h 481"/>
                  <a:gd name="T68" fmla="*/ 423 w 466"/>
                  <a:gd name="T69" fmla="*/ 392 h 481"/>
                  <a:gd name="T70" fmla="*/ 438 w 466"/>
                  <a:gd name="T71" fmla="*/ 379 h 481"/>
                  <a:gd name="T72" fmla="*/ 427 w 466"/>
                  <a:gd name="T73" fmla="*/ 370 h 481"/>
                  <a:gd name="T74" fmla="*/ 429 w 466"/>
                  <a:gd name="T75" fmla="*/ 368 h 481"/>
                  <a:gd name="T76" fmla="*/ 440 w 466"/>
                  <a:gd name="T77" fmla="*/ 360 h 481"/>
                  <a:gd name="T78" fmla="*/ 434 w 466"/>
                  <a:gd name="T79" fmla="*/ 345 h 481"/>
                  <a:gd name="T80" fmla="*/ 444 w 466"/>
                  <a:gd name="T81" fmla="*/ 338 h 481"/>
                  <a:gd name="T82" fmla="*/ 440 w 466"/>
                  <a:gd name="T83" fmla="*/ 330 h 481"/>
                  <a:gd name="T84" fmla="*/ 451 w 466"/>
                  <a:gd name="T85" fmla="*/ 315 h 481"/>
                  <a:gd name="T86" fmla="*/ 451 w 466"/>
                  <a:gd name="T87" fmla="*/ 306 h 481"/>
                  <a:gd name="T88" fmla="*/ 464 w 466"/>
                  <a:gd name="T89" fmla="*/ 295 h 481"/>
                  <a:gd name="T90" fmla="*/ 459 w 466"/>
                  <a:gd name="T91" fmla="*/ 285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481">
                    <a:moveTo>
                      <a:pt x="455" y="283"/>
                    </a:moveTo>
                    <a:lnTo>
                      <a:pt x="442" y="282"/>
                    </a:lnTo>
                    <a:lnTo>
                      <a:pt x="436" y="274"/>
                    </a:lnTo>
                    <a:lnTo>
                      <a:pt x="436" y="268"/>
                    </a:lnTo>
                    <a:lnTo>
                      <a:pt x="436" y="261"/>
                    </a:lnTo>
                    <a:lnTo>
                      <a:pt x="431" y="253"/>
                    </a:lnTo>
                    <a:lnTo>
                      <a:pt x="427" y="248"/>
                    </a:lnTo>
                    <a:lnTo>
                      <a:pt x="423" y="240"/>
                    </a:lnTo>
                    <a:lnTo>
                      <a:pt x="412" y="236"/>
                    </a:lnTo>
                    <a:lnTo>
                      <a:pt x="406" y="231"/>
                    </a:lnTo>
                    <a:lnTo>
                      <a:pt x="404" y="223"/>
                    </a:lnTo>
                    <a:lnTo>
                      <a:pt x="404" y="218"/>
                    </a:lnTo>
                    <a:lnTo>
                      <a:pt x="401" y="210"/>
                    </a:lnTo>
                    <a:lnTo>
                      <a:pt x="393" y="199"/>
                    </a:lnTo>
                    <a:lnTo>
                      <a:pt x="391" y="193"/>
                    </a:lnTo>
                    <a:lnTo>
                      <a:pt x="378" y="184"/>
                    </a:lnTo>
                    <a:lnTo>
                      <a:pt x="370" y="182"/>
                    </a:lnTo>
                    <a:lnTo>
                      <a:pt x="363" y="176"/>
                    </a:lnTo>
                    <a:lnTo>
                      <a:pt x="363" y="174"/>
                    </a:lnTo>
                    <a:lnTo>
                      <a:pt x="357" y="171"/>
                    </a:lnTo>
                    <a:lnTo>
                      <a:pt x="355" y="165"/>
                    </a:lnTo>
                    <a:lnTo>
                      <a:pt x="348" y="161"/>
                    </a:lnTo>
                    <a:lnTo>
                      <a:pt x="346" y="154"/>
                    </a:lnTo>
                    <a:lnTo>
                      <a:pt x="346" y="150"/>
                    </a:lnTo>
                    <a:lnTo>
                      <a:pt x="340" y="146"/>
                    </a:lnTo>
                    <a:lnTo>
                      <a:pt x="331" y="139"/>
                    </a:lnTo>
                    <a:lnTo>
                      <a:pt x="323" y="137"/>
                    </a:lnTo>
                    <a:lnTo>
                      <a:pt x="318" y="133"/>
                    </a:lnTo>
                    <a:lnTo>
                      <a:pt x="314" y="125"/>
                    </a:lnTo>
                    <a:lnTo>
                      <a:pt x="307" y="118"/>
                    </a:lnTo>
                    <a:lnTo>
                      <a:pt x="293" y="110"/>
                    </a:lnTo>
                    <a:lnTo>
                      <a:pt x="280" y="101"/>
                    </a:lnTo>
                    <a:lnTo>
                      <a:pt x="261" y="80"/>
                    </a:lnTo>
                    <a:lnTo>
                      <a:pt x="260" y="73"/>
                    </a:lnTo>
                    <a:lnTo>
                      <a:pt x="252" y="65"/>
                    </a:lnTo>
                    <a:lnTo>
                      <a:pt x="250" y="60"/>
                    </a:lnTo>
                    <a:lnTo>
                      <a:pt x="243" y="52"/>
                    </a:lnTo>
                    <a:lnTo>
                      <a:pt x="231" y="54"/>
                    </a:lnTo>
                    <a:lnTo>
                      <a:pt x="218" y="43"/>
                    </a:lnTo>
                    <a:lnTo>
                      <a:pt x="213" y="43"/>
                    </a:lnTo>
                    <a:lnTo>
                      <a:pt x="205" y="39"/>
                    </a:lnTo>
                    <a:lnTo>
                      <a:pt x="201" y="31"/>
                    </a:lnTo>
                    <a:lnTo>
                      <a:pt x="203" y="24"/>
                    </a:lnTo>
                    <a:lnTo>
                      <a:pt x="216" y="5"/>
                    </a:lnTo>
                    <a:lnTo>
                      <a:pt x="218" y="0"/>
                    </a:lnTo>
                    <a:lnTo>
                      <a:pt x="113" y="16"/>
                    </a:lnTo>
                    <a:lnTo>
                      <a:pt x="77" y="18"/>
                    </a:lnTo>
                    <a:lnTo>
                      <a:pt x="0" y="30"/>
                    </a:lnTo>
                    <a:lnTo>
                      <a:pt x="32" y="131"/>
                    </a:lnTo>
                    <a:lnTo>
                      <a:pt x="64" y="248"/>
                    </a:lnTo>
                    <a:lnTo>
                      <a:pt x="66" y="251"/>
                    </a:lnTo>
                    <a:lnTo>
                      <a:pt x="68" y="259"/>
                    </a:lnTo>
                    <a:lnTo>
                      <a:pt x="73" y="266"/>
                    </a:lnTo>
                    <a:lnTo>
                      <a:pt x="79" y="280"/>
                    </a:lnTo>
                    <a:lnTo>
                      <a:pt x="87" y="287"/>
                    </a:lnTo>
                    <a:lnTo>
                      <a:pt x="88" y="291"/>
                    </a:lnTo>
                    <a:lnTo>
                      <a:pt x="92" y="298"/>
                    </a:lnTo>
                    <a:lnTo>
                      <a:pt x="90" y="308"/>
                    </a:lnTo>
                    <a:lnTo>
                      <a:pt x="96" y="312"/>
                    </a:lnTo>
                    <a:lnTo>
                      <a:pt x="98" y="319"/>
                    </a:lnTo>
                    <a:lnTo>
                      <a:pt x="92" y="323"/>
                    </a:lnTo>
                    <a:lnTo>
                      <a:pt x="88" y="330"/>
                    </a:lnTo>
                    <a:lnTo>
                      <a:pt x="88" y="344"/>
                    </a:lnTo>
                    <a:lnTo>
                      <a:pt x="85" y="351"/>
                    </a:lnTo>
                    <a:lnTo>
                      <a:pt x="83" y="364"/>
                    </a:lnTo>
                    <a:lnTo>
                      <a:pt x="88" y="377"/>
                    </a:lnTo>
                    <a:lnTo>
                      <a:pt x="94" y="385"/>
                    </a:lnTo>
                    <a:lnTo>
                      <a:pt x="96" y="394"/>
                    </a:lnTo>
                    <a:lnTo>
                      <a:pt x="94" y="402"/>
                    </a:lnTo>
                    <a:lnTo>
                      <a:pt x="96" y="407"/>
                    </a:lnTo>
                    <a:lnTo>
                      <a:pt x="94" y="423"/>
                    </a:lnTo>
                    <a:lnTo>
                      <a:pt x="96" y="430"/>
                    </a:lnTo>
                    <a:lnTo>
                      <a:pt x="102" y="438"/>
                    </a:lnTo>
                    <a:lnTo>
                      <a:pt x="107" y="447"/>
                    </a:lnTo>
                    <a:lnTo>
                      <a:pt x="107" y="451"/>
                    </a:lnTo>
                    <a:lnTo>
                      <a:pt x="117" y="466"/>
                    </a:lnTo>
                    <a:lnTo>
                      <a:pt x="119" y="473"/>
                    </a:lnTo>
                    <a:lnTo>
                      <a:pt x="124" y="479"/>
                    </a:lnTo>
                    <a:lnTo>
                      <a:pt x="359" y="462"/>
                    </a:lnTo>
                    <a:lnTo>
                      <a:pt x="367" y="468"/>
                    </a:lnTo>
                    <a:lnTo>
                      <a:pt x="372" y="481"/>
                    </a:lnTo>
                    <a:lnTo>
                      <a:pt x="380" y="481"/>
                    </a:lnTo>
                    <a:lnTo>
                      <a:pt x="385" y="477"/>
                    </a:lnTo>
                    <a:lnTo>
                      <a:pt x="385" y="462"/>
                    </a:lnTo>
                    <a:lnTo>
                      <a:pt x="385" y="456"/>
                    </a:lnTo>
                    <a:lnTo>
                      <a:pt x="382" y="449"/>
                    </a:lnTo>
                    <a:lnTo>
                      <a:pt x="380" y="443"/>
                    </a:lnTo>
                    <a:lnTo>
                      <a:pt x="382" y="436"/>
                    </a:lnTo>
                    <a:lnTo>
                      <a:pt x="385" y="436"/>
                    </a:lnTo>
                    <a:lnTo>
                      <a:pt x="391" y="430"/>
                    </a:lnTo>
                    <a:lnTo>
                      <a:pt x="399" y="432"/>
                    </a:lnTo>
                    <a:lnTo>
                      <a:pt x="416" y="436"/>
                    </a:lnTo>
                    <a:lnTo>
                      <a:pt x="423" y="438"/>
                    </a:lnTo>
                    <a:lnTo>
                      <a:pt x="427" y="436"/>
                    </a:lnTo>
                    <a:lnTo>
                      <a:pt x="429" y="436"/>
                    </a:lnTo>
                    <a:lnTo>
                      <a:pt x="431" y="428"/>
                    </a:lnTo>
                    <a:lnTo>
                      <a:pt x="425" y="423"/>
                    </a:lnTo>
                    <a:lnTo>
                      <a:pt x="427" y="415"/>
                    </a:lnTo>
                    <a:lnTo>
                      <a:pt x="431" y="409"/>
                    </a:lnTo>
                    <a:lnTo>
                      <a:pt x="425" y="409"/>
                    </a:lnTo>
                    <a:lnTo>
                      <a:pt x="429" y="402"/>
                    </a:lnTo>
                    <a:lnTo>
                      <a:pt x="423" y="396"/>
                    </a:lnTo>
                    <a:lnTo>
                      <a:pt x="429" y="400"/>
                    </a:lnTo>
                    <a:lnTo>
                      <a:pt x="432" y="392"/>
                    </a:lnTo>
                    <a:lnTo>
                      <a:pt x="423" y="392"/>
                    </a:lnTo>
                    <a:lnTo>
                      <a:pt x="427" y="385"/>
                    </a:lnTo>
                    <a:lnTo>
                      <a:pt x="432" y="389"/>
                    </a:lnTo>
                    <a:lnTo>
                      <a:pt x="438" y="379"/>
                    </a:lnTo>
                    <a:lnTo>
                      <a:pt x="440" y="372"/>
                    </a:lnTo>
                    <a:lnTo>
                      <a:pt x="432" y="370"/>
                    </a:lnTo>
                    <a:lnTo>
                      <a:pt x="427" y="370"/>
                    </a:lnTo>
                    <a:lnTo>
                      <a:pt x="419" y="366"/>
                    </a:lnTo>
                    <a:lnTo>
                      <a:pt x="423" y="366"/>
                    </a:lnTo>
                    <a:lnTo>
                      <a:pt x="429" y="368"/>
                    </a:lnTo>
                    <a:lnTo>
                      <a:pt x="436" y="368"/>
                    </a:lnTo>
                    <a:lnTo>
                      <a:pt x="436" y="360"/>
                    </a:lnTo>
                    <a:lnTo>
                      <a:pt x="440" y="360"/>
                    </a:lnTo>
                    <a:lnTo>
                      <a:pt x="444" y="347"/>
                    </a:lnTo>
                    <a:lnTo>
                      <a:pt x="438" y="349"/>
                    </a:lnTo>
                    <a:lnTo>
                      <a:pt x="434" y="345"/>
                    </a:lnTo>
                    <a:lnTo>
                      <a:pt x="440" y="340"/>
                    </a:lnTo>
                    <a:lnTo>
                      <a:pt x="438" y="334"/>
                    </a:lnTo>
                    <a:lnTo>
                      <a:pt x="444" y="338"/>
                    </a:lnTo>
                    <a:lnTo>
                      <a:pt x="448" y="330"/>
                    </a:lnTo>
                    <a:lnTo>
                      <a:pt x="448" y="329"/>
                    </a:lnTo>
                    <a:lnTo>
                      <a:pt x="440" y="330"/>
                    </a:lnTo>
                    <a:lnTo>
                      <a:pt x="438" y="323"/>
                    </a:lnTo>
                    <a:lnTo>
                      <a:pt x="446" y="323"/>
                    </a:lnTo>
                    <a:lnTo>
                      <a:pt x="451" y="315"/>
                    </a:lnTo>
                    <a:lnTo>
                      <a:pt x="444" y="310"/>
                    </a:lnTo>
                    <a:lnTo>
                      <a:pt x="444" y="302"/>
                    </a:lnTo>
                    <a:lnTo>
                      <a:pt x="451" y="306"/>
                    </a:lnTo>
                    <a:lnTo>
                      <a:pt x="459" y="306"/>
                    </a:lnTo>
                    <a:lnTo>
                      <a:pt x="457" y="298"/>
                    </a:lnTo>
                    <a:lnTo>
                      <a:pt x="464" y="295"/>
                    </a:lnTo>
                    <a:lnTo>
                      <a:pt x="466" y="287"/>
                    </a:lnTo>
                    <a:lnTo>
                      <a:pt x="463" y="287"/>
                    </a:lnTo>
                    <a:lnTo>
                      <a:pt x="459" y="285"/>
                    </a:lnTo>
                    <a:lnTo>
                      <a:pt x="455" y="28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9" name="Freeform 123"/>
              <p:cNvSpPr>
                <a:spLocks/>
              </p:cNvSpPr>
              <p:nvPr/>
            </p:nvSpPr>
            <p:spPr bwMode="auto">
              <a:xfrm>
                <a:off x="4286401" y="2275123"/>
                <a:ext cx="365062" cy="333120"/>
              </a:xfrm>
              <a:custGeom>
                <a:avLst/>
                <a:gdLst>
                  <a:gd name="T0" fmla="*/ 124 w 380"/>
                  <a:gd name="T1" fmla="*/ 17 h 382"/>
                  <a:gd name="T2" fmla="*/ 122 w 380"/>
                  <a:gd name="T3" fmla="*/ 64 h 382"/>
                  <a:gd name="T4" fmla="*/ 120 w 380"/>
                  <a:gd name="T5" fmla="*/ 81 h 382"/>
                  <a:gd name="T6" fmla="*/ 120 w 380"/>
                  <a:gd name="T7" fmla="*/ 102 h 382"/>
                  <a:gd name="T8" fmla="*/ 101 w 380"/>
                  <a:gd name="T9" fmla="*/ 137 h 382"/>
                  <a:gd name="T10" fmla="*/ 69 w 380"/>
                  <a:gd name="T11" fmla="*/ 153 h 382"/>
                  <a:gd name="T12" fmla="*/ 56 w 380"/>
                  <a:gd name="T13" fmla="*/ 171 h 382"/>
                  <a:gd name="T14" fmla="*/ 58 w 380"/>
                  <a:gd name="T15" fmla="*/ 192 h 382"/>
                  <a:gd name="T16" fmla="*/ 43 w 380"/>
                  <a:gd name="T17" fmla="*/ 196 h 382"/>
                  <a:gd name="T18" fmla="*/ 30 w 380"/>
                  <a:gd name="T19" fmla="*/ 207 h 382"/>
                  <a:gd name="T20" fmla="*/ 26 w 380"/>
                  <a:gd name="T21" fmla="*/ 224 h 382"/>
                  <a:gd name="T22" fmla="*/ 22 w 380"/>
                  <a:gd name="T23" fmla="*/ 247 h 382"/>
                  <a:gd name="T24" fmla="*/ 7 w 380"/>
                  <a:gd name="T25" fmla="*/ 265 h 382"/>
                  <a:gd name="T26" fmla="*/ 0 w 380"/>
                  <a:gd name="T27" fmla="*/ 271 h 382"/>
                  <a:gd name="T28" fmla="*/ 0 w 380"/>
                  <a:gd name="T29" fmla="*/ 294 h 382"/>
                  <a:gd name="T30" fmla="*/ 24 w 380"/>
                  <a:gd name="T31" fmla="*/ 322 h 382"/>
                  <a:gd name="T32" fmla="*/ 66 w 380"/>
                  <a:gd name="T33" fmla="*/ 352 h 382"/>
                  <a:gd name="T34" fmla="*/ 79 w 380"/>
                  <a:gd name="T35" fmla="*/ 372 h 382"/>
                  <a:gd name="T36" fmla="*/ 116 w 380"/>
                  <a:gd name="T37" fmla="*/ 372 h 382"/>
                  <a:gd name="T38" fmla="*/ 137 w 380"/>
                  <a:gd name="T39" fmla="*/ 371 h 382"/>
                  <a:gd name="T40" fmla="*/ 162 w 380"/>
                  <a:gd name="T41" fmla="*/ 356 h 382"/>
                  <a:gd name="T42" fmla="*/ 184 w 380"/>
                  <a:gd name="T43" fmla="*/ 341 h 382"/>
                  <a:gd name="T44" fmla="*/ 207 w 380"/>
                  <a:gd name="T45" fmla="*/ 331 h 382"/>
                  <a:gd name="T46" fmla="*/ 205 w 380"/>
                  <a:gd name="T47" fmla="*/ 310 h 382"/>
                  <a:gd name="T48" fmla="*/ 222 w 380"/>
                  <a:gd name="T49" fmla="*/ 275 h 382"/>
                  <a:gd name="T50" fmla="*/ 229 w 380"/>
                  <a:gd name="T51" fmla="*/ 247 h 382"/>
                  <a:gd name="T52" fmla="*/ 237 w 380"/>
                  <a:gd name="T53" fmla="*/ 224 h 382"/>
                  <a:gd name="T54" fmla="*/ 252 w 380"/>
                  <a:gd name="T55" fmla="*/ 213 h 382"/>
                  <a:gd name="T56" fmla="*/ 272 w 380"/>
                  <a:gd name="T57" fmla="*/ 216 h 382"/>
                  <a:gd name="T58" fmla="*/ 282 w 380"/>
                  <a:gd name="T59" fmla="*/ 188 h 382"/>
                  <a:gd name="T60" fmla="*/ 293 w 380"/>
                  <a:gd name="T61" fmla="*/ 171 h 382"/>
                  <a:gd name="T62" fmla="*/ 312 w 380"/>
                  <a:gd name="T63" fmla="*/ 156 h 382"/>
                  <a:gd name="T64" fmla="*/ 327 w 380"/>
                  <a:gd name="T65" fmla="*/ 128 h 382"/>
                  <a:gd name="T66" fmla="*/ 327 w 380"/>
                  <a:gd name="T67" fmla="*/ 100 h 382"/>
                  <a:gd name="T68" fmla="*/ 376 w 380"/>
                  <a:gd name="T69" fmla="*/ 111 h 382"/>
                  <a:gd name="T70" fmla="*/ 372 w 380"/>
                  <a:gd name="T71" fmla="*/ 89 h 382"/>
                  <a:gd name="T72" fmla="*/ 366 w 380"/>
                  <a:gd name="T73" fmla="*/ 72 h 382"/>
                  <a:gd name="T74" fmla="*/ 346 w 380"/>
                  <a:gd name="T75" fmla="*/ 68 h 382"/>
                  <a:gd name="T76" fmla="*/ 329 w 380"/>
                  <a:gd name="T77" fmla="*/ 75 h 382"/>
                  <a:gd name="T78" fmla="*/ 314 w 380"/>
                  <a:gd name="T79" fmla="*/ 89 h 382"/>
                  <a:gd name="T80" fmla="*/ 289 w 380"/>
                  <a:gd name="T81" fmla="*/ 83 h 382"/>
                  <a:gd name="T82" fmla="*/ 278 w 380"/>
                  <a:gd name="T83" fmla="*/ 104 h 382"/>
                  <a:gd name="T84" fmla="*/ 263 w 380"/>
                  <a:gd name="T85" fmla="*/ 111 h 382"/>
                  <a:gd name="T86" fmla="*/ 246 w 380"/>
                  <a:gd name="T87" fmla="*/ 132 h 382"/>
                  <a:gd name="T88" fmla="*/ 147 w 380"/>
                  <a:gd name="T89" fmla="*/ 98 h 382"/>
                  <a:gd name="T90" fmla="*/ 120 w 380"/>
                  <a:gd name="T91" fmla="*/ 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0" h="382">
                    <a:moveTo>
                      <a:pt x="120" y="4"/>
                    </a:moveTo>
                    <a:lnTo>
                      <a:pt x="118" y="10"/>
                    </a:lnTo>
                    <a:lnTo>
                      <a:pt x="124" y="17"/>
                    </a:lnTo>
                    <a:lnTo>
                      <a:pt x="128" y="38"/>
                    </a:lnTo>
                    <a:lnTo>
                      <a:pt x="126" y="43"/>
                    </a:lnTo>
                    <a:lnTo>
                      <a:pt x="122" y="64"/>
                    </a:lnTo>
                    <a:lnTo>
                      <a:pt x="124" y="72"/>
                    </a:lnTo>
                    <a:lnTo>
                      <a:pt x="124" y="81"/>
                    </a:lnTo>
                    <a:lnTo>
                      <a:pt x="120" y="81"/>
                    </a:lnTo>
                    <a:lnTo>
                      <a:pt x="120" y="89"/>
                    </a:lnTo>
                    <a:lnTo>
                      <a:pt x="120" y="94"/>
                    </a:lnTo>
                    <a:lnTo>
                      <a:pt x="120" y="102"/>
                    </a:lnTo>
                    <a:lnTo>
                      <a:pt x="118" y="115"/>
                    </a:lnTo>
                    <a:lnTo>
                      <a:pt x="109" y="122"/>
                    </a:lnTo>
                    <a:lnTo>
                      <a:pt x="101" y="137"/>
                    </a:lnTo>
                    <a:lnTo>
                      <a:pt x="86" y="149"/>
                    </a:lnTo>
                    <a:lnTo>
                      <a:pt x="75" y="145"/>
                    </a:lnTo>
                    <a:lnTo>
                      <a:pt x="69" y="153"/>
                    </a:lnTo>
                    <a:lnTo>
                      <a:pt x="69" y="160"/>
                    </a:lnTo>
                    <a:lnTo>
                      <a:pt x="60" y="166"/>
                    </a:lnTo>
                    <a:lnTo>
                      <a:pt x="56" y="171"/>
                    </a:lnTo>
                    <a:lnTo>
                      <a:pt x="56" y="179"/>
                    </a:lnTo>
                    <a:lnTo>
                      <a:pt x="53" y="186"/>
                    </a:lnTo>
                    <a:lnTo>
                      <a:pt x="58" y="192"/>
                    </a:lnTo>
                    <a:lnTo>
                      <a:pt x="54" y="200"/>
                    </a:lnTo>
                    <a:lnTo>
                      <a:pt x="51" y="207"/>
                    </a:lnTo>
                    <a:lnTo>
                      <a:pt x="43" y="196"/>
                    </a:lnTo>
                    <a:lnTo>
                      <a:pt x="37" y="194"/>
                    </a:lnTo>
                    <a:lnTo>
                      <a:pt x="32" y="201"/>
                    </a:lnTo>
                    <a:lnTo>
                      <a:pt x="30" y="207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24"/>
                    </a:lnTo>
                    <a:lnTo>
                      <a:pt x="28" y="228"/>
                    </a:lnTo>
                    <a:lnTo>
                      <a:pt x="30" y="241"/>
                    </a:lnTo>
                    <a:lnTo>
                      <a:pt x="22" y="247"/>
                    </a:lnTo>
                    <a:lnTo>
                      <a:pt x="22" y="254"/>
                    </a:lnTo>
                    <a:lnTo>
                      <a:pt x="17" y="260"/>
                    </a:lnTo>
                    <a:lnTo>
                      <a:pt x="7" y="265"/>
                    </a:lnTo>
                    <a:lnTo>
                      <a:pt x="0" y="26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0" y="294"/>
                    </a:lnTo>
                    <a:lnTo>
                      <a:pt x="15" y="309"/>
                    </a:lnTo>
                    <a:lnTo>
                      <a:pt x="17" y="316"/>
                    </a:lnTo>
                    <a:lnTo>
                      <a:pt x="24" y="322"/>
                    </a:lnTo>
                    <a:lnTo>
                      <a:pt x="37" y="341"/>
                    </a:lnTo>
                    <a:lnTo>
                      <a:pt x="53" y="352"/>
                    </a:lnTo>
                    <a:lnTo>
                      <a:pt x="66" y="352"/>
                    </a:lnTo>
                    <a:lnTo>
                      <a:pt x="66" y="357"/>
                    </a:lnTo>
                    <a:lnTo>
                      <a:pt x="71" y="365"/>
                    </a:lnTo>
                    <a:lnTo>
                      <a:pt x="79" y="372"/>
                    </a:lnTo>
                    <a:lnTo>
                      <a:pt x="92" y="380"/>
                    </a:lnTo>
                    <a:lnTo>
                      <a:pt x="103" y="382"/>
                    </a:lnTo>
                    <a:lnTo>
                      <a:pt x="116" y="372"/>
                    </a:lnTo>
                    <a:lnTo>
                      <a:pt x="118" y="367"/>
                    </a:lnTo>
                    <a:lnTo>
                      <a:pt x="130" y="371"/>
                    </a:lnTo>
                    <a:lnTo>
                      <a:pt x="137" y="371"/>
                    </a:lnTo>
                    <a:lnTo>
                      <a:pt x="152" y="363"/>
                    </a:lnTo>
                    <a:lnTo>
                      <a:pt x="160" y="361"/>
                    </a:lnTo>
                    <a:lnTo>
                      <a:pt x="162" y="356"/>
                    </a:lnTo>
                    <a:lnTo>
                      <a:pt x="162" y="348"/>
                    </a:lnTo>
                    <a:lnTo>
                      <a:pt x="171" y="352"/>
                    </a:lnTo>
                    <a:lnTo>
                      <a:pt x="184" y="341"/>
                    </a:lnTo>
                    <a:lnTo>
                      <a:pt x="192" y="342"/>
                    </a:lnTo>
                    <a:lnTo>
                      <a:pt x="205" y="333"/>
                    </a:lnTo>
                    <a:lnTo>
                      <a:pt x="207" y="331"/>
                    </a:lnTo>
                    <a:lnTo>
                      <a:pt x="205" y="324"/>
                    </a:lnTo>
                    <a:lnTo>
                      <a:pt x="210" y="318"/>
                    </a:lnTo>
                    <a:lnTo>
                      <a:pt x="205" y="310"/>
                    </a:lnTo>
                    <a:lnTo>
                      <a:pt x="207" y="297"/>
                    </a:lnTo>
                    <a:lnTo>
                      <a:pt x="214" y="284"/>
                    </a:lnTo>
                    <a:lnTo>
                      <a:pt x="222" y="275"/>
                    </a:lnTo>
                    <a:lnTo>
                      <a:pt x="224" y="262"/>
                    </a:lnTo>
                    <a:lnTo>
                      <a:pt x="225" y="254"/>
                    </a:lnTo>
                    <a:lnTo>
                      <a:pt x="229" y="247"/>
                    </a:lnTo>
                    <a:lnTo>
                      <a:pt x="233" y="233"/>
                    </a:lnTo>
                    <a:lnTo>
                      <a:pt x="237" y="230"/>
                    </a:lnTo>
                    <a:lnTo>
                      <a:pt x="237" y="224"/>
                    </a:lnTo>
                    <a:lnTo>
                      <a:pt x="237" y="209"/>
                    </a:lnTo>
                    <a:lnTo>
                      <a:pt x="244" y="207"/>
                    </a:lnTo>
                    <a:lnTo>
                      <a:pt x="252" y="213"/>
                    </a:lnTo>
                    <a:lnTo>
                      <a:pt x="252" y="216"/>
                    </a:lnTo>
                    <a:lnTo>
                      <a:pt x="267" y="218"/>
                    </a:lnTo>
                    <a:lnTo>
                      <a:pt x="272" y="216"/>
                    </a:lnTo>
                    <a:lnTo>
                      <a:pt x="276" y="209"/>
                    </a:lnTo>
                    <a:lnTo>
                      <a:pt x="278" y="194"/>
                    </a:lnTo>
                    <a:lnTo>
                      <a:pt x="282" y="188"/>
                    </a:lnTo>
                    <a:lnTo>
                      <a:pt x="284" y="179"/>
                    </a:lnTo>
                    <a:lnTo>
                      <a:pt x="286" y="171"/>
                    </a:lnTo>
                    <a:lnTo>
                      <a:pt x="293" y="171"/>
                    </a:lnTo>
                    <a:lnTo>
                      <a:pt x="301" y="169"/>
                    </a:lnTo>
                    <a:lnTo>
                      <a:pt x="306" y="156"/>
                    </a:lnTo>
                    <a:lnTo>
                      <a:pt x="312" y="156"/>
                    </a:lnTo>
                    <a:lnTo>
                      <a:pt x="318" y="149"/>
                    </a:lnTo>
                    <a:lnTo>
                      <a:pt x="321" y="136"/>
                    </a:lnTo>
                    <a:lnTo>
                      <a:pt x="327" y="128"/>
                    </a:lnTo>
                    <a:lnTo>
                      <a:pt x="325" y="115"/>
                    </a:lnTo>
                    <a:lnTo>
                      <a:pt x="329" y="107"/>
                    </a:lnTo>
                    <a:lnTo>
                      <a:pt x="327" y="100"/>
                    </a:lnTo>
                    <a:lnTo>
                      <a:pt x="335" y="98"/>
                    </a:lnTo>
                    <a:lnTo>
                      <a:pt x="372" y="119"/>
                    </a:lnTo>
                    <a:lnTo>
                      <a:pt x="376" y="111"/>
                    </a:lnTo>
                    <a:lnTo>
                      <a:pt x="380" y="98"/>
                    </a:lnTo>
                    <a:lnTo>
                      <a:pt x="378" y="94"/>
                    </a:lnTo>
                    <a:lnTo>
                      <a:pt x="372" y="89"/>
                    </a:lnTo>
                    <a:lnTo>
                      <a:pt x="370" y="81"/>
                    </a:lnTo>
                    <a:lnTo>
                      <a:pt x="365" y="79"/>
                    </a:lnTo>
                    <a:lnTo>
                      <a:pt x="366" y="72"/>
                    </a:lnTo>
                    <a:lnTo>
                      <a:pt x="366" y="72"/>
                    </a:lnTo>
                    <a:lnTo>
                      <a:pt x="351" y="74"/>
                    </a:lnTo>
                    <a:lnTo>
                      <a:pt x="346" y="68"/>
                    </a:lnTo>
                    <a:lnTo>
                      <a:pt x="338" y="66"/>
                    </a:lnTo>
                    <a:lnTo>
                      <a:pt x="333" y="68"/>
                    </a:lnTo>
                    <a:lnTo>
                      <a:pt x="329" y="75"/>
                    </a:lnTo>
                    <a:lnTo>
                      <a:pt x="321" y="75"/>
                    </a:lnTo>
                    <a:lnTo>
                      <a:pt x="316" y="83"/>
                    </a:lnTo>
                    <a:lnTo>
                      <a:pt x="314" y="89"/>
                    </a:lnTo>
                    <a:lnTo>
                      <a:pt x="304" y="90"/>
                    </a:lnTo>
                    <a:lnTo>
                      <a:pt x="297" y="89"/>
                    </a:lnTo>
                    <a:lnTo>
                      <a:pt x="289" y="83"/>
                    </a:lnTo>
                    <a:lnTo>
                      <a:pt x="288" y="83"/>
                    </a:lnTo>
                    <a:lnTo>
                      <a:pt x="288" y="90"/>
                    </a:lnTo>
                    <a:lnTo>
                      <a:pt x="278" y="104"/>
                    </a:lnTo>
                    <a:lnTo>
                      <a:pt x="271" y="102"/>
                    </a:lnTo>
                    <a:lnTo>
                      <a:pt x="265" y="106"/>
                    </a:lnTo>
                    <a:lnTo>
                      <a:pt x="263" y="111"/>
                    </a:lnTo>
                    <a:lnTo>
                      <a:pt x="256" y="119"/>
                    </a:lnTo>
                    <a:lnTo>
                      <a:pt x="252" y="126"/>
                    </a:lnTo>
                    <a:lnTo>
                      <a:pt x="246" y="132"/>
                    </a:lnTo>
                    <a:lnTo>
                      <a:pt x="241" y="139"/>
                    </a:lnTo>
                    <a:lnTo>
                      <a:pt x="231" y="83"/>
                    </a:lnTo>
                    <a:lnTo>
                      <a:pt x="147" y="98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0" name="Freeform 124"/>
              <p:cNvSpPr>
                <a:spLocks/>
              </p:cNvSpPr>
              <p:nvPr/>
            </p:nvSpPr>
            <p:spPr bwMode="auto">
              <a:xfrm>
                <a:off x="4280636" y="2793115"/>
                <a:ext cx="414057" cy="288645"/>
              </a:xfrm>
              <a:custGeom>
                <a:avLst/>
                <a:gdLst>
                  <a:gd name="T0" fmla="*/ 218 w 431"/>
                  <a:gd name="T1" fmla="*/ 28 h 331"/>
                  <a:gd name="T2" fmla="*/ 203 w 431"/>
                  <a:gd name="T3" fmla="*/ 4 h 331"/>
                  <a:gd name="T4" fmla="*/ 162 w 431"/>
                  <a:gd name="T5" fmla="*/ 2 h 331"/>
                  <a:gd name="T6" fmla="*/ 72 w 431"/>
                  <a:gd name="T7" fmla="*/ 17 h 331"/>
                  <a:gd name="T8" fmla="*/ 40 w 431"/>
                  <a:gd name="T9" fmla="*/ 32 h 331"/>
                  <a:gd name="T10" fmla="*/ 2 w 431"/>
                  <a:gd name="T11" fmla="*/ 68 h 331"/>
                  <a:gd name="T12" fmla="*/ 12 w 431"/>
                  <a:gd name="T13" fmla="*/ 87 h 331"/>
                  <a:gd name="T14" fmla="*/ 42 w 431"/>
                  <a:gd name="T15" fmla="*/ 96 h 331"/>
                  <a:gd name="T16" fmla="*/ 59 w 431"/>
                  <a:gd name="T17" fmla="*/ 117 h 331"/>
                  <a:gd name="T18" fmla="*/ 92 w 431"/>
                  <a:gd name="T19" fmla="*/ 154 h 331"/>
                  <a:gd name="T20" fmla="*/ 117 w 431"/>
                  <a:gd name="T21" fmla="*/ 177 h 331"/>
                  <a:gd name="T22" fmla="*/ 139 w 431"/>
                  <a:gd name="T23" fmla="*/ 190 h 331"/>
                  <a:gd name="T24" fmla="*/ 147 w 431"/>
                  <a:gd name="T25" fmla="*/ 205 h 331"/>
                  <a:gd name="T26" fmla="*/ 162 w 431"/>
                  <a:gd name="T27" fmla="*/ 218 h 331"/>
                  <a:gd name="T28" fmla="*/ 177 w 431"/>
                  <a:gd name="T29" fmla="*/ 228 h 331"/>
                  <a:gd name="T30" fmla="*/ 200 w 431"/>
                  <a:gd name="T31" fmla="*/ 254 h 331"/>
                  <a:gd name="T32" fmla="*/ 205 w 431"/>
                  <a:gd name="T33" fmla="*/ 275 h 331"/>
                  <a:gd name="T34" fmla="*/ 226 w 431"/>
                  <a:gd name="T35" fmla="*/ 292 h 331"/>
                  <a:gd name="T36" fmla="*/ 235 w 431"/>
                  <a:gd name="T37" fmla="*/ 312 h 331"/>
                  <a:gd name="T38" fmla="*/ 254 w 431"/>
                  <a:gd name="T39" fmla="*/ 327 h 331"/>
                  <a:gd name="T40" fmla="*/ 263 w 431"/>
                  <a:gd name="T41" fmla="*/ 316 h 331"/>
                  <a:gd name="T42" fmla="*/ 271 w 431"/>
                  <a:gd name="T43" fmla="*/ 316 h 331"/>
                  <a:gd name="T44" fmla="*/ 265 w 431"/>
                  <a:gd name="T45" fmla="*/ 299 h 331"/>
                  <a:gd name="T46" fmla="*/ 263 w 431"/>
                  <a:gd name="T47" fmla="*/ 284 h 331"/>
                  <a:gd name="T48" fmla="*/ 273 w 431"/>
                  <a:gd name="T49" fmla="*/ 284 h 331"/>
                  <a:gd name="T50" fmla="*/ 292 w 431"/>
                  <a:gd name="T51" fmla="*/ 295 h 331"/>
                  <a:gd name="T52" fmla="*/ 294 w 431"/>
                  <a:gd name="T53" fmla="*/ 284 h 331"/>
                  <a:gd name="T54" fmla="*/ 277 w 431"/>
                  <a:gd name="T55" fmla="*/ 277 h 331"/>
                  <a:gd name="T56" fmla="*/ 294 w 431"/>
                  <a:gd name="T57" fmla="*/ 273 h 331"/>
                  <a:gd name="T58" fmla="*/ 312 w 431"/>
                  <a:gd name="T59" fmla="*/ 263 h 331"/>
                  <a:gd name="T60" fmla="*/ 322 w 431"/>
                  <a:gd name="T61" fmla="*/ 258 h 331"/>
                  <a:gd name="T62" fmla="*/ 335 w 431"/>
                  <a:gd name="T63" fmla="*/ 248 h 331"/>
                  <a:gd name="T64" fmla="*/ 329 w 431"/>
                  <a:gd name="T65" fmla="*/ 228 h 331"/>
                  <a:gd name="T66" fmla="*/ 344 w 431"/>
                  <a:gd name="T67" fmla="*/ 233 h 331"/>
                  <a:gd name="T68" fmla="*/ 359 w 431"/>
                  <a:gd name="T69" fmla="*/ 218 h 331"/>
                  <a:gd name="T70" fmla="*/ 369 w 431"/>
                  <a:gd name="T71" fmla="*/ 205 h 331"/>
                  <a:gd name="T72" fmla="*/ 382 w 431"/>
                  <a:gd name="T73" fmla="*/ 190 h 331"/>
                  <a:gd name="T74" fmla="*/ 389 w 431"/>
                  <a:gd name="T75" fmla="*/ 183 h 331"/>
                  <a:gd name="T76" fmla="*/ 378 w 431"/>
                  <a:gd name="T77" fmla="*/ 164 h 331"/>
                  <a:gd name="T78" fmla="*/ 380 w 431"/>
                  <a:gd name="T79" fmla="*/ 168 h 331"/>
                  <a:gd name="T80" fmla="*/ 389 w 431"/>
                  <a:gd name="T81" fmla="*/ 154 h 331"/>
                  <a:gd name="T82" fmla="*/ 423 w 431"/>
                  <a:gd name="T83" fmla="*/ 106 h 331"/>
                  <a:gd name="T84" fmla="*/ 427 w 431"/>
                  <a:gd name="T85" fmla="*/ 9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1" h="331">
                    <a:moveTo>
                      <a:pt x="316" y="15"/>
                    </a:moveTo>
                    <a:lnTo>
                      <a:pt x="220" y="30"/>
                    </a:lnTo>
                    <a:lnTo>
                      <a:pt x="218" y="28"/>
                    </a:lnTo>
                    <a:lnTo>
                      <a:pt x="218" y="23"/>
                    </a:lnTo>
                    <a:lnTo>
                      <a:pt x="215" y="15"/>
                    </a:lnTo>
                    <a:lnTo>
                      <a:pt x="203" y="4"/>
                    </a:lnTo>
                    <a:lnTo>
                      <a:pt x="198" y="8"/>
                    </a:lnTo>
                    <a:lnTo>
                      <a:pt x="190" y="0"/>
                    </a:lnTo>
                    <a:lnTo>
                      <a:pt x="162" y="2"/>
                    </a:lnTo>
                    <a:lnTo>
                      <a:pt x="85" y="12"/>
                    </a:lnTo>
                    <a:lnTo>
                      <a:pt x="77" y="13"/>
                    </a:lnTo>
                    <a:lnTo>
                      <a:pt x="72" y="17"/>
                    </a:lnTo>
                    <a:lnTo>
                      <a:pt x="57" y="23"/>
                    </a:lnTo>
                    <a:lnTo>
                      <a:pt x="45" y="32"/>
                    </a:lnTo>
                    <a:lnTo>
                      <a:pt x="40" y="32"/>
                    </a:lnTo>
                    <a:lnTo>
                      <a:pt x="17" y="44"/>
                    </a:lnTo>
                    <a:lnTo>
                      <a:pt x="15" y="49"/>
                    </a:lnTo>
                    <a:lnTo>
                      <a:pt x="2" y="68"/>
                    </a:lnTo>
                    <a:lnTo>
                      <a:pt x="0" y="75"/>
                    </a:lnTo>
                    <a:lnTo>
                      <a:pt x="4" y="83"/>
                    </a:lnTo>
                    <a:lnTo>
                      <a:pt x="12" y="87"/>
                    </a:lnTo>
                    <a:lnTo>
                      <a:pt x="17" y="87"/>
                    </a:lnTo>
                    <a:lnTo>
                      <a:pt x="30" y="98"/>
                    </a:lnTo>
                    <a:lnTo>
                      <a:pt x="42" y="96"/>
                    </a:lnTo>
                    <a:lnTo>
                      <a:pt x="49" y="104"/>
                    </a:lnTo>
                    <a:lnTo>
                      <a:pt x="51" y="109"/>
                    </a:lnTo>
                    <a:lnTo>
                      <a:pt x="59" y="117"/>
                    </a:lnTo>
                    <a:lnTo>
                      <a:pt x="60" y="124"/>
                    </a:lnTo>
                    <a:lnTo>
                      <a:pt x="79" y="145"/>
                    </a:lnTo>
                    <a:lnTo>
                      <a:pt x="92" y="154"/>
                    </a:lnTo>
                    <a:lnTo>
                      <a:pt x="106" y="162"/>
                    </a:lnTo>
                    <a:lnTo>
                      <a:pt x="113" y="169"/>
                    </a:lnTo>
                    <a:lnTo>
                      <a:pt x="117" y="177"/>
                    </a:lnTo>
                    <a:lnTo>
                      <a:pt x="122" y="181"/>
                    </a:lnTo>
                    <a:lnTo>
                      <a:pt x="130" y="183"/>
                    </a:lnTo>
                    <a:lnTo>
                      <a:pt x="139" y="190"/>
                    </a:lnTo>
                    <a:lnTo>
                      <a:pt x="145" y="194"/>
                    </a:lnTo>
                    <a:lnTo>
                      <a:pt x="145" y="198"/>
                    </a:lnTo>
                    <a:lnTo>
                      <a:pt x="147" y="205"/>
                    </a:lnTo>
                    <a:lnTo>
                      <a:pt x="154" y="209"/>
                    </a:lnTo>
                    <a:lnTo>
                      <a:pt x="156" y="215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69" y="226"/>
                    </a:lnTo>
                    <a:lnTo>
                      <a:pt x="177" y="228"/>
                    </a:lnTo>
                    <a:lnTo>
                      <a:pt x="190" y="237"/>
                    </a:lnTo>
                    <a:lnTo>
                      <a:pt x="192" y="243"/>
                    </a:lnTo>
                    <a:lnTo>
                      <a:pt x="200" y="254"/>
                    </a:lnTo>
                    <a:lnTo>
                      <a:pt x="203" y="262"/>
                    </a:lnTo>
                    <a:lnTo>
                      <a:pt x="203" y="267"/>
                    </a:lnTo>
                    <a:lnTo>
                      <a:pt x="205" y="275"/>
                    </a:lnTo>
                    <a:lnTo>
                      <a:pt x="211" y="280"/>
                    </a:lnTo>
                    <a:lnTo>
                      <a:pt x="222" y="284"/>
                    </a:lnTo>
                    <a:lnTo>
                      <a:pt x="226" y="292"/>
                    </a:lnTo>
                    <a:lnTo>
                      <a:pt x="230" y="297"/>
                    </a:lnTo>
                    <a:lnTo>
                      <a:pt x="235" y="305"/>
                    </a:lnTo>
                    <a:lnTo>
                      <a:pt x="235" y="312"/>
                    </a:lnTo>
                    <a:lnTo>
                      <a:pt x="235" y="318"/>
                    </a:lnTo>
                    <a:lnTo>
                      <a:pt x="241" y="326"/>
                    </a:lnTo>
                    <a:lnTo>
                      <a:pt x="254" y="327"/>
                    </a:lnTo>
                    <a:lnTo>
                      <a:pt x="258" y="329"/>
                    </a:lnTo>
                    <a:lnTo>
                      <a:pt x="262" y="331"/>
                    </a:lnTo>
                    <a:lnTo>
                      <a:pt x="263" y="316"/>
                    </a:lnTo>
                    <a:lnTo>
                      <a:pt x="267" y="310"/>
                    </a:lnTo>
                    <a:lnTo>
                      <a:pt x="267" y="316"/>
                    </a:lnTo>
                    <a:lnTo>
                      <a:pt x="271" y="316"/>
                    </a:lnTo>
                    <a:lnTo>
                      <a:pt x="277" y="309"/>
                    </a:lnTo>
                    <a:lnTo>
                      <a:pt x="269" y="305"/>
                    </a:lnTo>
                    <a:lnTo>
                      <a:pt x="265" y="299"/>
                    </a:lnTo>
                    <a:lnTo>
                      <a:pt x="263" y="294"/>
                    </a:lnTo>
                    <a:lnTo>
                      <a:pt x="258" y="280"/>
                    </a:lnTo>
                    <a:lnTo>
                      <a:pt x="263" y="284"/>
                    </a:lnTo>
                    <a:lnTo>
                      <a:pt x="265" y="292"/>
                    </a:lnTo>
                    <a:lnTo>
                      <a:pt x="273" y="297"/>
                    </a:lnTo>
                    <a:lnTo>
                      <a:pt x="273" y="284"/>
                    </a:lnTo>
                    <a:lnTo>
                      <a:pt x="278" y="295"/>
                    </a:lnTo>
                    <a:lnTo>
                      <a:pt x="284" y="301"/>
                    </a:lnTo>
                    <a:lnTo>
                      <a:pt x="292" y="295"/>
                    </a:lnTo>
                    <a:lnTo>
                      <a:pt x="295" y="284"/>
                    </a:lnTo>
                    <a:lnTo>
                      <a:pt x="288" y="290"/>
                    </a:lnTo>
                    <a:lnTo>
                      <a:pt x="294" y="284"/>
                    </a:lnTo>
                    <a:lnTo>
                      <a:pt x="292" y="280"/>
                    </a:lnTo>
                    <a:lnTo>
                      <a:pt x="284" y="280"/>
                    </a:lnTo>
                    <a:lnTo>
                      <a:pt x="277" y="277"/>
                    </a:lnTo>
                    <a:lnTo>
                      <a:pt x="271" y="279"/>
                    </a:lnTo>
                    <a:lnTo>
                      <a:pt x="284" y="271"/>
                    </a:lnTo>
                    <a:lnTo>
                      <a:pt x="294" y="273"/>
                    </a:lnTo>
                    <a:lnTo>
                      <a:pt x="299" y="271"/>
                    </a:lnTo>
                    <a:lnTo>
                      <a:pt x="307" y="269"/>
                    </a:lnTo>
                    <a:lnTo>
                      <a:pt x="312" y="263"/>
                    </a:lnTo>
                    <a:lnTo>
                      <a:pt x="309" y="260"/>
                    </a:lnTo>
                    <a:lnTo>
                      <a:pt x="316" y="263"/>
                    </a:lnTo>
                    <a:lnTo>
                      <a:pt x="322" y="258"/>
                    </a:lnTo>
                    <a:lnTo>
                      <a:pt x="329" y="256"/>
                    </a:lnTo>
                    <a:lnTo>
                      <a:pt x="329" y="252"/>
                    </a:lnTo>
                    <a:lnTo>
                      <a:pt x="335" y="248"/>
                    </a:lnTo>
                    <a:lnTo>
                      <a:pt x="339" y="241"/>
                    </a:lnTo>
                    <a:lnTo>
                      <a:pt x="333" y="239"/>
                    </a:lnTo>
                    <a:lnTo>
                      <a:pt x="329" y="228"/>
                    </a:lnTo>
                    <a:lnTo>
                      <a:pt x="335" y="228"/>
                    </a:lnTo>
                    <a:lnTo>
                      <a:pt x="339" y="235"/>
                    </a:lnTo>
                    <a:lnTo>
                      <a:pt x="344" y="233"/>
                    </a:lnTo>
                    <a:lnTo>
                      <a:pt x="352" y="228"/>
                    </a:lnTo>
                    <a:lnTo>
                      <a:pt x="356" y="220"/>
                    </a:lnTo>
                    <a:lnTo>
                      <a:pt x="359" y="218"/>
                    </a:lnTo>
                    <a:lnTo>
                      <a:pt x="357" y="211"/>
                    </a:lnTo>
                    <a:lnTo>
                      <a:pt x="361" y="203"/>
                    </a:lnTo>
                    <a:lnTo>
                      <a:pt x="369" y="205"/>
                    </a:lnTo>
                    <a:lnTo>
                      <a:pt x="374" y="203"/>
                    </a:lnTo>
                    <a:lnTo>
                      <a:pt x="378" y="198"/>
                    </a:lnTo>
                    <a:lnTo>
                      <a:pt x="382" y="190"/>
                    </a:lnTo>
                    <a:lnTo>
                      <a:pt x="378" y="186"/>
                    </a:lnTo>
                    <a:lnTo>
                      <a:pt x="384" y="188"/>
                    </a:lnTo>
                    <a:lnTo>
                      <a:pt x="389" y="183"/>
                    </a:lnTo>
                    <a:lnTo>
                      <a:pt x="386" y="175"/>
                    </a:lnTo>
                    <a:lnTo>
                      <a:pt x="378" y="171"/>
                    </a:lnTo>
                    <a:lnTo>
                      <a:pt x="378" y="164"/>
                    </a:lnTo>
                    <a:lnTo>
                      <a:pt x="382" y="156"/>
                    </a:lnTo>
                    <a:lnTo>
                      <a:pt x="386" y="154"/>
                    </a:lnTo>
                    <a:lnTo>
                      <a:pt x="380" y="168"/>
                    </a:lnTo>
                    <a:lnTo>
                      <a:pt x="387" y="171"/>
                    </a:lnTo>
                    <a:lnTo>
                      <a:pt x="389" y="177"/>
                    </a:lnTo>
                    <a:lnTo>
                      <a:pt x="389" y="154"/>
                    </a:lnTo>
                    <a:lnTo>
                      <a:pt x="393" y="149"/>
                    </a:lnTo>
                    <a:lnTo>
                      <a:pt x="408" y="121"/>
                    </a:lnTo>
                    <a:lnTo>
                      <a:pt x="423" y="106"/>
                    </a:lnTo>
                    <a:lnTo>
                      <a:pt x="431" y="100"/>
                    </a:lnTo>
                    <a:lnTo>
                      <a:pt x="431" y="96"/>
                    </a:lnTo>
                    <a:lnTo>
                      <a:pt x="427" y="94"/>
                    </a:lnTo>
                    <a:lnTo>
                      <a:pt x="316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1" name="Freeform 126"/>
              <p:cNvSpPr>
                <a:spLocks/>
              </p:cNvSpPr>
              <p:nvPr/>
            </p:nvSpPr>
            <p:spPr bwMode="auto">
              <a:xfrm>
                <a:off x="4387273" y="2078914"/>
                <a:ext cx="475542" cy="281669"/>
              </a:xfrm>
              <a:custGeom>
                <a:avLst/>
                <a:gdLst>
                  <a:gd name="T0" fmla="*/ 478 w 495"/>
                  <a:gd name="T1" fmla="*/ 203 h 323"/>
                  <a:gd name="T2" fmla="*/ 491 w 495"/>
                  <a:gd name="T3" fmla="*/ 188 h 323"/>
                  <a:gd name="T4" fmla="*/ 478 w 495"/>
                  <a:gd name="T5" fmla="*/ 169 h 323"/>
                  <a:gd name="T6" fmla="*/ 468 w 495"/>
                  <a:gd name="T7" fmla="*/ 161 h 323"/>
                  <a:gd name="T8" fmla="*/ 461 w 495"/>
                  <a:gd name="T9" fmla="*/ 150 h 323"/>
                  <a:gd name="T10" fmla="*/ 448 w 495"/>
                  <a:gd name="T11" fmla="*/ 141 h 323"/>
                  <a:gd name="T12" fmla="*/ 449 w 495"/>
                  <a:gd name="T13" fmla="*/ 122 h 323"/>
                  <a:gd name="T14" fmla="*/ 449 w 495"/>
                  <a:gd name="T15" fmla="*/ 109 h 323"/>
                  <a:gd name="T16" fmla="*/ 444 w 495"/>
                  <a:gd name="T17" fmla="*/ 103 h 323"/>
                  <a:gd name="T18" fmla="*/ 459 w 495"/>
                  <a:gd name="T19" fmla="*/ 79 h 323"/>
                  <a:gd name="T20" fmla="*/ 461 w 495"/>
                  <a:gd name="T21" fmla="*/ 65 h 323"/>
                  <a:gd name="T22" fmla="*/ 468 w 495"/>
                  <a:gd name="T23" fmla="*/ 54 h 323"/>
                  <a:gd name="T24" fmla="*/ 453 w 495"/>
                  <a:gd name="T25" fmla="*/ 49 h 323"/>
                  <a:gd name="T26" fmla="*/ 434 w 495"/>
                  <a:gd name="T27" fmla="*/ 37 h 323"/>
                  <a:gd name="T28" fmla="*/ 427 w 495"/>
                  <a:gd name="T29" fmla="*/ 15 h 323"/>
                  <a:gd name="T30" fmla="*/ 414 w 495"/>
                  <a:gd name="T31" fmla="*/ 11 h 323"/>
                  <a:gd name="T32" fmla="*/ 402 w 495"/>
                  <a:gd name="T33" fmla="*/ 2 h 323"/>
                  <a:gd name="T34" fmla="*/ 329 w 495"/>
                  <a:gd name="T35" fmla="*/ 17 h 323"/>
                  <a:gd name="T36" fmla="*/ 122 w 495"/>
                  <a:gd name="T37" fmla="*/ 58 h 323"/>
                  <a:gd name="T38" fmla="*/ 55 w 495"/>
                  <a:gd name="T39" fmla="*/ 45 h 323"/>
                  <a:gd name="T40" fmla="*/ 30 w 495"/>
                  <a:gd name="T41" fmla="*/ 60 h 323"/>
                  <a:gd name="T42" fmla="*/ 23 w 495"/>
                  <a:gd name="T43" fmla="*/ 65 h 323"/>
                  <a:gd name="T44" fmla="*/ 0 w 495"/>
                  <a:gd name="T45" fmla="*/ 82 h 323"/>
                  <a:gd name="T46" fmla="*/ 25 w 495"/>
                  <a:gd name="T47" fmla="*/ 225 h 323"/>
                  <a:gd name="T48" fmla="*/ 126 w 495"/>
                  <a:gd name="T49" fmla="*/ 308 h 323"/>
                  <a:gd name="T50" fmla="*/ 421 w 495"/>
                  <a:gd name="T51" fmla="*/ 248 h 323"/>
                  <a:gd name="T52" fmla="*/ 429 w 495"/>
                  <a:gd name="T53" fmla="*/ 235 h 323"/>
                  <a:gd name="T54" fmla="*/ 442 w 495"/>
                  <a:gd name="T55" fmla="*/ 229 h 323"/>
                  <a:gd name="T56" fmla="*/ 449 w 495"/>
                  <a:gd name="T57" fmla="*/ 233 h 323"/>
                  <a:gd name="T58" fmla="*/ 463 w 495"/>
                  <a:gd name="T59" fmla="*/ 223 h 323"/>
                  <a:gd name="T60" fmla="*/ 470 w 495"/>
                  <a:gd name="T61" fmla="*/ 210 h 323"/>
                  <a:gd name="T62" fmla="*/ 476 w 495"/>
                  <a:gd name="T63" fmla="*/ 20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323">
                    <a:moveTo>
                      <a:pt x="476" y="203"/>
                    </a:moveTo>
                    <a:lnTo>
                      <a:pt x="478" y="203"/>
                    </a:lnTo>
                    <a:lnTo>
                      <a:pt x="483" y="195"/>
                    </a:lnTo>
                    <a:lnTo>
                      <a:pt x="491" y="188"/>
                    </a:lnTo>
                    <a:lnTo>
                      <a:pt x="495" y="182"/>
                    </a:lnTo>
                    <a:lnTo>
                      <a:pt x="478" y="169"/>
                    </a:lnTo>
                    <a:lnTo>
                      <a:pt x="472" y="163"/>
                    </a:lnTo>
                    <a:lnTo>
                      <a:pt x="468" y="161"/>
                    </a:lnTo>
                    <a:lnTo>
                      <a:pt x="461" y="158"/>
                    </a:lnTo>
                    <a:lnTo>
                      <a:pt x="461" y="150"/>
                    </a:lnTo>
                    <a:lnTo>
                      <a:pt x="453" y="148"/>
                    </a:lnTo>
                    <a:lnTo>
                      <a:pt x="448" y="141"/>
                    </a:lnTo>
                    <a:lnTo>
                      <a:pt x="444" y="129"/>
                    </a:lnTo>
                    <a:lnTo>
                      <a:pt x="449" y="122"/>
                    </a:lnTo>
                    <a:lnTo>
                      <a:pt x="451" y="116"/>
                    </a:lnTo>
                    <a:lnTo>
                      <a:pt x="449" y="109"/>
                    </a:lnTo>
                    <a:lnTo>
                      <a:pt x="446" y="107"/>
                    </a:lnTo>
                    <a:lnTo>
                      <a:pt x="444" y="103"/>
                    </a:lnTo>
                    <a:lnTo>
                      <a:pt x="449" y="96"/>
                    </a:lnTo>
                    <a:lnTo>
                      <a:pt x="459" y="79"/>
                    </a:lnTo>
                    <a:lnTo>
                      <a:pt x="459" y="71"/>
                    </a:lnTo>
                    <a:lnTo>
                      <a:pt x="461" y="65"/>
                    </a:lnTo>
                    <a:lnTo>
                      <a:pt x="468" y="56"/>
                    </a:lnTo>
                    <a:lnTo>
                      <a:pt x="468" y="54"/>
                    </a:lnTo>
                    <a:lnTo>
                      <a:pt x="461" y="50"/>
                    </a:lnTo>
                    <a:lnTo>
                      <a:pt x="453" y="49"/>
                    </a:lnTo>
                    <a:lnTo>
                      <a:pt x="440" y="45"/>
                    </a:lnTo>
                    <a:lnTo>
                      <a:pt x="434" y="37"/>
                    </a:lnTo>
                    <a:lnTo>
                      <a:pt x="433" y="30"/>
                    </a:lnTo>
                    <a:lnTo>
                      <a:pt x="427" y="15"/>
                    </a:lnTo>
                    <a:lnTo>
                      <a:pt x="419" y="9"/>
                    </a:lnTo>
                    <a:lnTo>
                      <a:pt x="414" y="11"/>
                    </a:lnTo>
                    <a:lnTo>
                      <a:pt x="410" y="3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329" y="17"/>
                    </a:lnTo>
                    <a:lnTo>
                      <a:pt x="220" y="39"/>
                    </a:lnTo>
                    <a:lnTo>
                      <a:pt x="122" y="58"/>
                    </a:lnTo>
                    <a:lnTo>
                      <a:pt x="58" y="69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3" y="65"/>
                    </a:lnTo>
                    <a:lnTo>
                      <a:pt x="1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25" y="225"/>
                    </a:lnTo>
                    <a:lnTo>
                      <a:pt x="42" y="323"/>
                    </a:lnTo>
                    <a:lnTo>
                      <a:pt x="126" y="308"/>
                    </a:lnTo>
                    <a:lnTo>
                      <a:pt x="265" y="282"/>
                    </a:lnTo>
                    <a:lnTo>
                      <a:pt x="421" y="248"/>
                    </a:lnTo>
                    <a:lnTo>
                      <a:pt x="425" y="242"/>
                    </a:lnTo>
                    <a:lnTo>
                      <a:pt x="429" y="235"/>
                    </a:lnTo>
                    <a:lnTo>
                      <a:pt x="434" y="231"/>
                    </a:lnTo>
                    <a:lnTo>
                      <a:pt x="442" y="229"/>
                    </a:lnTo>
                    <a:lnTo>
                      <a:pt x="448" y="231"/>
                    </a:lnTo>
                    <a:lnTo>
                      <a:pt x="449" y="233"/>
                    </a:lnTo>
                    <a:lnTo>
                      <a:pt x="455" y="225"/>
                    </a:lnTo>
                    <a:lnTo>
                      <a:pt x="463" y="223"/>
                    </a:lnTo>
                    <a:lnTo>
                      <a:pt x="470" y="218"/>
                    </a:lnTo>
                    <a:lnTo>
                      <a:pt x="470" y="210"/>
                    </a:lnTo>
                    <a:lnTo>
                      <a:pt x="474" y="205"/>
                    </a:lnTo>
                    <a:lnTo>
                      <a:pt x="476" y="205"/>
                    </a:lnTo>
                    <a:lnTo>
                      <a:pt x="476" y="20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4791723" y="2278611"/>
                <a:ext cx="88383" cy="132550"/>
              </a:xfrm>
              <a:custGeom>
                <a:avLst/>
                <a:gdLst>
                  <a:gd name="T0" fmla="*/ 21 w 92"/>
                  <a:gd name="T1" fmla="*/ 0 h 152"/>
                  <a:gd name="T2" fmla="*/ 13 w 92"/>
                  <a:gd name="T3" fmla="*/ 2 h 152"/>
                  <a:gd name="T4" fmla="*/ 8 w 92"/>
                  <a:gd name="T5" fmla="*/ 6 h 152"/>
                  <a:gd name="T6" fmla="*/ 4 w 92"/>
                  <a:gd name="T7" fmla="*/ 13 h 152"/>
                  <a:gd name="T8" fmla="*/ 0 w 92"/>
                  <a:gd name="T9" fmla="*/ 19 h 152"/>
                  <a:gd name="T10" fmla="*/ 23 w 92"/>
                  <a:gd name="T11" fmla="*/ 98 h 152"/>
                  <a:gd name="T12" fmla="*/ 34 w 92"/>
                  <a:gd name="T13" fmla="*/ 145 h 152"/>
                  <a:gd name="T14" fmla="*/ 40 w 92"/>
                  <a:gd name="T15" fmla="*/ 152 h 152"/>
                  <a:gd name="T16" fmla="*/ 89 w 92"/>
                  <a:gd name="T17" fmla="*/ 141 h 152"/>
                  <a:gd name="T18" fmla="*/ 90 w 92"/>
                  <a:gd name="T19" fmla="*/ 139 h 152"/>
                  <a:gd name="T20" fmla="*/ 92 w 92"/>
                  <a:gd name="T21" fmla="*/ 139 h 152"/>
                  <a:gd name="T22" fmla="*/ 87 w 92"/>
                  <a:gd name="T23" fmla="*/ 126 h 152"/>
                  <a:gd name="T24" fmla="*/ 79 w 92"/>
                  <a:gd name="T25" fmla="*/ 128 h 152"/>
                  <a:gd name="T26" fmla="*/ 77 w 92"/>
                  <a:gd name="T27" fmla="*/ 130 h 152"/>
                  <a:gd name="T28" fmla="*/ 83 w 92"/>
                  <a:gd name="T29" fmla="*/ 122 h 152"/>
                  <a:gd name="T30" fmla="*/ 79 w 92"/>
                  <a:gd name="T31" fmla="*/ 120 h 152"/>
                  <a:gd name="T32" fmla="*/ 79 w 92"/>
                  <a:gd name="T33" fmla="*/ 115 h 152"/>
                  <a:gd name="T34" fmla="*/ 81 w 92"/>
                  <a:gd name="T35" fmla="*/ 107 h 152"/>
                  <a:gd name="T36" fmla="*/ 79 w 92"/>
                  <a:gd name="T37" fmla="*/ 103 h 152"/>
                  <a:gd name="T38" fmla="*/ 72 w 92"/>
                  <a:gd name="T39" fmla="*/ 105 h 152"/>
                  <a:gd name="T40" fmla="*/ 59 w 92"/>
                  <a:gd name="T41" fmla="*/ 94 h 152"/>
                  <a:gd name="T42" fmla="*/ 57 w 92"/>
                  <a:gd name="T43" fmla="*/ 86 h 152"/>
                  <a:gd name="T44" fmla="*/ 49 w 92"/>
                  <a:gd name="T45" fmla="*/ 81 h 152"/>
                  <a:gd name="T46" fmla="*/ 45 w 92"/>
                  <a:gd name="T47" fmla="*/ 71 h 152"/>
                  <a:gd name="T48" fmla="*/ 43 w 92"/>
                  <a:gd name="T49" fmla="*/ 64 h 152"/>
                  <a:gd name="T50" fmla="*/ 40 w 92"/>
                  <a:gd name="T51" fmla="*/ 56 h 152"/>
                  <a:gd name="T52" fmla="*/ 32 w 92"/>
                  <a:gd name="T53" fmla="*/ 51 h 152"/>
                  <a:gd name="T54" fmla="*/ 27 w 92"/>
                  <a:gd name="T55" fmla="*/ 45 h 152"/>
                  <a:gd name="T56" fmla="*/ 23 w 92"/>
                  <a:gd name="T57" fmla="*/ 38 h 152"/>
                  <a:gd name="T58" fmla="*/ 23 w 92"/>
                  <a:gd name="T59" fmla="*/ 32 h 152"/>
                  <a:gd name="T60" fmla="*/ 19 w 92"/>
                  <a:gd name="T61" fmla="*/ 24 h 152"/>
                  <a:gd name="T62" fmla="*/ 21 w 92"/>
                  <a:gd name="T63" fmla="*/ 21 h 152"/>
                  <a:gd name="T64" fmla="*/ 25 w 92"/>
                  <a:gd name="T65" fmla="*/ 13 h 152"/>
                  <a:gd name="T66" fmla="*/ 25 w 92"/>
                  <a:gd name="T67" fmla="*/ 6 h 152"/>
                  <a:gd name="T68" fmla="*/ 28 w 92"/>
                  <a:gd name="T69" fmla="*/ 4 h 152"/>
                  <a:gd name="T70" fmla="*/ 27 w 92"/>
                  <a:gd name="T71" fmla="*/ 2 h 152"/>
                  <a:gd name="T72" fmla="*/ 21 w 92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2">
                    <a:moveTo>
                      <a:pt x="21" y="0"/>
                    </a:moveTo>
                    <a:lnTo>
                      <a:pt x="13" y="2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23" y="98"/>
                    </a:lnTo>
                    <a:lnTo>
                      <a:pt x="34" y="145"/>
                    </a:lnTo>
                    <a:lnTo>
                      <a:pt x="40" y="152"/>
                    </a:lnTo>
                    <a:lnTo>
                      <a:pt x="89" y="141"/>
                    </a:lnTo>
                    <a:lnTo>
                      <a:pt x="90" y="139"/>
                    </a:lnTo>
                    <a:lnTo>
                      <a:pt x="92" y="139"/>
                    </a:lnTo>
                    <a:lnTo>
                      <a:pt x="87" y="126"/>
                    </a:lnTo>
                    <a:lnTo>
                      <a:pt x="79" y="128"/>
                    </a:lnTo>
                    <a:lnTo>
                      <a:pt x="77" y="130"/>
                    </a:lnTo>
                    <a:lnTo>
                      <a:pt x="83" y="122"/>
                    </a:lnTo>
                    <a:lnTo>
                      <a:pt x="79" y="120"/>
                    </a:lnTo>
                    <a:lnTo>
                      <a:pt x="79" y="115"/>
                    </a:lnTo>
                    <a:lnTo>
                      <a:pt x="81" y="107"/>
                    </a:lnTo>
                    <a:lnTo>
                      <a:pt x="79" y="103"/>
                    </a:lnTo>
                    <a:lnTo>
                      <a:pt x="72" y="105"/>
                    </a:lnTo>
                    <a:lnTo>
                      <a:pt x="59" y="94"/>
                    </a:lnTo>
                    <a:lnTo>
                      <a:pt x="57" y="86"/>
                    </a:lnTo>
                    <a:lnTo>
                      <a:pt x="49" y="81"/>
                    </a:lnTo>
                    <a:lnTo>
                      <a:pt x="45" y="71"/>
                    </a:lnTo>
                    <a:lnTo>
                      <a:pt x="43" y="64"/>
                    </a:lnTo>
                    <a:lnTo>
                      <a:pt x="40" y="56"/>
                    </a:lnTo>
                    <a:lnTo>
                      <a:pt x="32" y="51"/>
                    </a:lnTo>
                    <a:lnTo>
                      <a:pt x="27" y="45"/>
                    </a:lnTo>
                    <a:lnTo>
                      <a:pt x="23" y="38"/>
                    </a:lnTo>
                    <a:lnTo>
                      <a:pt x="23" y="32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13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226838" y="2360583"/>
                <a:ext cx="636937" cy="326143"/>
                <a:chOff x="4226838" y="2360583"/>
                <a:chExt cx="636937" cy="326143"/>
              </a:xfrm>
              <a:grpFill/>
            </p:grpSpPr>
            <p:sp>
              <p:nvSpPr>
                <p:cNvPr id="191" name="Freeform 122"/>
                <p:cNvSpPr>
                  <a:spLocks/>
                </p:cNvSpPr>
                <p:nvPr/>
              </p:nvSpPr>
              <p:spPr bwMode="auto">
                <a:xfrm>
                  <a:off x="4226838" y="2360583"/>
                  <a:ext cx="632134" cy="326143"/>
                </a:xfrm>
                <a:custGeom>
                  <a:avLst/>
                  <a:gdLst>
                    <a:gd name="T0" fmla="*/ 472 w 658"/>
                    <a:gd name="T1" fmla="*/ 23 h 374"/>
                    <a:gd name="T2" fmla="*/ 455 w 658"/>
                    <a:gd name="T3" fmla="*/ 0 h 374"/>
                    <a:gd name="T4" fmla="*/ 397 w 658"/>
                    <a:gd name="T5" fmla="*/ 0 h 374"/>
                    <a:gd name="T6" fmla="*/ 389 w 658"/>
                    <a:gd name="T7" fmla="*/ 30 h 374"/>
                    <a:gd name="T8" fmla="*/ 368 w 658"/>
                    <a:gd name="T9" fmla="*/ 58 h 374"/>
                    <a:gd name="T10" fmla="*/ 346 w 658"/>
                    <a:gd name="T11" fmla="*/ 81 h 374"/>
                    <a:gd name="T12" fmla="*/ 334 w 658"/>
                    <a:gd name="T13" fmla="*/ 118 h 374"/>
                    <a:gd name="T14" fmla="*/ 306 w 658"/>
                    <a:gd name="T15" fmla="*/ 109 h 374"/>
                    <a:gd name="T16" fmla="*/ 295 w 658"/>
                    <a:gd name="T17" fmla="*/ 135 h 374"/>
                    <a:gd name="T18" fmla="*/ 284 w 658"/>
                    <a:gd name="T19" fmla="*/ 177 h 374"/>
                    <a:gd name="T20" fmla="*/ 272 w 658"/>
                    <a:gd name="T21" fmla="*/ 220 h 374"/>
                    <a:gd name="T22" fmla="*/ 254 w 658"/>
                    <a:gd name="T23" fmla="*/ 244 h 374"/>
                    <a:gd name="T24" fmla="*/ 224 w 658"/>
                    <a:gd name="T25" fmla="*/ 258 h 374"/>
                    <a:gd name="T26" fmla="*/ 192 w 658"/>
                    <a:gd name="T27" fmla="*/ 273 h 374"/>
                    <a:gd name="T28" fmla="*/ 154 w 658"/>
                    <a:gd name="T29" fmla="*/ 282 h 374"/>
                    <a:gd name="T30" fmla="*/ 128 w 658"/>
                    <a:gd name="T31" fmla="*/ 254 h 374"/>
                    <a:gd name="T32" fmla="*/ 73 w 658"/>
                    <a:gd name="T33" fmla="*/ 318 h 374"/>
                    <a:gd name="T34" fmla="*/ 53 w 658"/>
                    <a:gd name="T35" fmla="*/ 340 h 374"/>
                    <a:gd name="T36" fmla="*/ 21 w 658"/>
                    <a:gd name="T37" fmla="*/ 365 h 374"/>
                    <a:gd name="T38" fmla="*/ 41 w 658"/>
                    <a:gd name="T39" fmla="*/ 370 h 374"/>
                    <a:gd name="T40" fmla="*/ 169 w 658"/>
                    <a:gd name="T41" fmla="*/ 350 h 374"/>
                    <a:gd name="T42" fmla="*/ 466 w 658"/>
                    <a:gd name="T43" fmla="*/ 303 h 374"/>
                    <a:gd name="T44" fmla="*/ 645 w 658"/>
                    <a:gd name="T45" fmla="*/ 265 h 374"/>
                    <a:gd name="T46" fmla="*/ 652 w 658"/>
                    <a:gd name="T47" fmla="*/ 256 h 374"/>
                    <a:gd name="T48" fmla="*/ 641 w 658"/>
                    <a:gd name="T49" fmla="*/ 227 h 374"/>
                    <a:gd name="T50" fmla="*/ 615 w 658"/>
                    <a:gd name="T51" fmla="*/ 239 h 374"/>
                    <a:gd name="T52" fmla="*/ 598 w 658"/>
                    <a:gd name="T53" fmla="*/ 235 h 374"/>
                    <a:gd name="T54" fmla="*/ 579 w 658"/>
                    <a:gd name="T55" fmla="*/ 216 h 374"/>
                    <a:gd name="T56" fmla="*/ 556 w 658"/>
                    <a:gd name="T57" fmla="*/ 211 h 374"/>
                    <a:gd name="T58" fmla="*/ 530 w 658"/>
                    <a:gd name="T59" fmla="*/ 205 h 374"/>
                    <a:gd name="T60" fmla="*/ 556 w 658"/>
                    <a:gd name="T61" fmla="*/ 199 h 374"/>
                    <a:gd name="T62" fmla="*/ 581 w 658"/>
                    <a:gd name="T63" fmla="*/ 212 h 374"/>
                    <a:gd name="T64" fmla="*/ 605 w 658"/>
                    <a:gd name="T65" fmla="*/ 224 h 374"/>
                    <a:gd name="T66" fmla="*/ 601 w 658"/>
                    <a:gd name="T67" fmla="*/ 207 h 374"/>
                    <a:gd name="T68" fmla="*/ 573 w 658"/>
                    <a:gd name="T69" fmla="*/ 190 h 374"/>
                    <a:gd name="T70" fmla="*/ 592 w 658"/>
                    <a:gd name="T71" fmla="*/ 197 h 374"/>
                    <a:gd name="T72" fmla="*/ 600 w 658"/>
                    <a:gd name="T73" fmla="*/ 182 h 374"/>
                    <a:gd name="T74" fmla="*/ 598 w 658"/>
                    <a:gd name="T75" fmla="*/ 169 h 374"/>
                    <a:gd name="T76" fmla="*/ 579 w 658"/>
                    <a:gd name="T77" fmla="*/ 160 h 374"/>
                    <a:gd name="T78" fmla="*/ 551 w 658"/>
                    <a:gd name="T79" fmla="*/ 137 h 374"/>
                    <a:gd name="T80" fmla="*/ 522 w 658"/>
                    <a:gd name="T81" fmla="*/ 115 h 374"/>
                    <a:gd name="T82" fmla="*/ 537 w 658"/>
                    <a:gd name="T83" fmla="*/ 122 h 374"/>
                    <a:gd name="T84" fmla="*/ 562 w 658"/>
                    <a:gd name="T85" fmla="*/ 141 h 374"/>
                    <a:gd name="T86" fmla="*/ 590 w 658"/>
                    <a:gd name="T87" fmla="*/ 156 h 374"/>
                    <a:gd name="T88" fmla="*/ 596 w 658"/>
                    <a:gd name="T89" fmla="*/ 133 h 374"/>
                    <a:gd name="T90" fmla="*/ 575 w 658"/>
                    <a:gd name="T91" fmla="*/ 118 h 374"/>
                    <a:gd name="T92" fmla="*/ 560 w 658"/>
                    <a:gd name="T93" fmla="*/ 105 h 374"/>
                    <a:gd name="T94" fmla="*/ 534 w 658"/>
                    <a:gd name="T95" fmla="*/ 107 h 374"/>
                    <a:gd name="T96" fmla="*/ 507 w 658"/>
                    <a:gd name="T97" fmla="*/ 96 h 374"/>
                    <a:gd name="T98" fmla="*/ 496 w 658"/>
                    <a:gd name="T99" fmla="*/ 90 h 374"/>
                    <a:gd name="T100" fmla="*/ 504 w 658"/>
                    <a:gd name="T101" fmla="*/ 66 h 374"/>
                    <a:gd name="T102" fmla="*/ 509 w 658"/>
                    <a:gd name="T103" fmla="*/ 45 h 374"/>
                    <a:gd name="T104" fmla="*/ 492 w 658"/>
                    <a:gd name="T105" fmla="*/ 2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58" h="374">
                      <a:moveTo>
                        <a:pt x="492" y="28"/>
                      </a:moveTo>
                      <a:lnTo>
                        <a:pt x="489" y="24"/>
                      </a:lnTo>
                      <a:lnTo>
                        <a:pt x="481" y="23"/>
                      </a:lnTo>
                      <a:lnTo>
                        <a:pt x="472" y="23"/>
                      </a:lnTo>
                      <a:lnTo>
                        <a:pt x="464" y="17"/>
                      </a:lnTo>
                      <a:lnTo>
                        <a:pt x="466" y="11"/>
                      </a:lnTo>
                      <a:lnTo>
                        <a:pt x="462" y="4"/>
                      </a:lnTo>
                      <a:lnTo>
                        <a:pt x="455" y="0"/>
                      </a:lnTo>
                      <a:lnTo>
                        <a:pt x="442" y="0"/>
                      </a:lnTo>
                      <a:lnTo>
                        <a:pt x="438" y="13"/>
                      </a:lnTo>
                      <a:lnTo>
                        <a:pt x="434" y="21"/>
                      </a:lnTo>
                      <a:lnTo>
                        <a:pt x="397" y="0"/>
                      </a:lnTo>
                      <a:lnTo>
                        <a:pt x="389" y="2"/>
                      </a:lnTo>
                      <a:lnTo>
                        <a:pt x="391" y="9"/>
                      </a:lnTo>
                      <a:lnTo>
                        <a:pt x="387" y="17"/>
                      </a:lnTo>
                      <a:lnTo>
                        <a:pt x="389" y="30"/>
                      </a:lnTo>
                      <a:lnTo>
                        <a:pt x="383" y="38"/>
                      </a:lnTo>
                      <a:lnTo>
                        <a:pt x="380" y="51"/>
                      </a:lnTo>
                      <a:lnTo>
                        <a:pt x="374" y="58"/>
                      </a:lnTo>
                      <a:lnTo>
                        <a:pt x="368" y="58"/>
                      </a:lnTo>
                      <a:lnTo>
                        <a:pt x="363" y="71"/>
                      </a:lnTo>
                      <a:lnTo>
                        <a:pt x="355" y="73"/>
                      </a:lnTo>
                      <a:lnTo>
                        <a:pt x="348" y="73"/>
                      </a:lnTo>
                      <a:lnTo>
                        <a:pt x="346" y="81"/>
                      </a:lnTo>
                      <a:lnTo>
                        <a:pt x="344" y="90"/>
                      </a:lnTo>
                      <a:lnTo>
                        <a:pt x="340" y="96"/>
                      </a:lnTo>
                      <a:lnTo>
                        <a:pt x="338" y="111"/>
                      </a:lnTo>
                      <a:lnTo>
                        <a:pt x="334" y="118"/>
                      </a:lnTo>
                      <a:lnTo>
                        <a:pt x="329" y="120"/>
                      </a:lnTo>
                      <a:lnTo>
                        <a:pt x="314" y="118"/>
                      </a:lnTo>
                      <a:lnTo>
                        <a:pt x="314" y="115"/>
                      </a:lnTo>
                      <a:lnTo>
                        <a:pt x="306" y="109"/>
                      </a:lnTo>
                      <a:lnTo>
                        <a:pt x="299" y="111"/>
                      </a:lnTo>
                      <a:lnTo>
                        <a:pt x="299" y="126"/>
                      </a:lnTo>
                      <a:lnTo>
                        <a:pt x="299" y="132"/>
                      </a:lnTo>
                      <a:lnTo>
                        <a:pt x="295" y="135"/>
                      </a:lnTo>
                      <a:lnTo>
                        <a:pt x="291" y="149"/>
                      </a:lnTo>
                      <a:lnTo>
                        <a:pt x="287" y="156"/>
                      </a:lnTo>
                      <a:lnTo>
                        <a:pt x="286" y="164"/>
                      </a:lnTo>
                      <a:lnTo>
                        <a:pt x="284" y="177"/>
                      </a:lnTo>
                      <a:lnTo>
                        <a:pt x="276" y="186"/>
                      </a:lnTo>
                      <a:lnTo>
                        <a:pt x="269" y="199"/>
                      </a:lnTo>
                      <a:lnTo>
                        <a:pt x="267" y="212"/>
                      </a:lnTo>
                      <a:lnTo>
                        <a:pt x="272" y="220"/>
                      </a:lnTo>
                      <a:lnTo>
                        <a:pt x="267" y="226"/>
                      </a:lnTo>
                      <a:lnTo>
                        <a:pt x="269" y="233"/>
                      </a:lnTo>
                      <a:lnTo>
                        <a:pt x="267" y="235"/>
                      </a:lnTo>
                      <a:lnTo>
                        <a:pt x="254" y="244"/>
                      </a:lnTo>
                      <a:lnTo>
                        <a:pt x="246" y="243"/>
                      </a:lnTo>
                      <a:lnTo>
                        <a:pt x="233" y="254"/>
                      </a:lnTo>
                      <a:lnTo>
                        <a:pt x="224" y="250"/>
                      </a:lnTo>
                      <a:lnTo>
                        <a:pt x="224" y="258"/>
                      </a:lnTo>
                      <a:lnTo>
                        <a:pt x="222" y="263"/>
                      </a:lnTo>
                      <a:lnTo>
                        <a:pt x="214" y="265"/>
                      </a:lnTo>
                      <a:lnTo>
                        <a:pt x="199" y="273"/>
                      </a:lnTo>
                      <a:lnTo>
                        <a:pt x="192" y="273"/>
                      </a:lnTo>
                      <a:lnTo>
                        <a:pt x="180" y="269"/>
                      </a:lnTo>
                      <a:lnTo>
                        <a:pt x="178" y="274"/>
                      </a:lnTo>
                      <a:lnTo>
                        <a:pt x="165" y="284"/>
                      </a:lnTo>
                      <a:lnTo>
                        <a:pt x="154" y="282"/>
                      </a:lnTo>
                      <a:lnTo>
                        <a:pt x="141" y="274"/>
                      </a:lnTo>
                      <a:lnTo>
                        <a:pt x="133" y="267"/>
                      </a:lnTo>
                      <a:lnTo>
                        <a:pt x="128" y="259"/>
                      </a:lnTo>
                      <a:lnTo>
                        <a:pt x="128" y="254"/>
                      </a:lnTo>
                      <a:lnTo>
                        <a:pt x="101" y="286"/>
                      </a:lnTo>
                      <a:lnTo>
                        <a:pt x="77" y="303"/>
                      </a:lnTo>
                      <a:lnTo>
                        <a:pt x="73" y="310"/>
                      </a:lnTo>
                      <a:lnTo>
                        <a:pt x="73" y="318"/>
                      </a:lnTo>
                      <a:lnTo>
                        <a:pt x="64" y="323"/>
                      </a:lnTo>
                      <a:lnTo>
                        <a:pt x="64" y="329"/>
                      </a:lnTo>
                      <a:lnTo>
                        <a:pt x="58" y="336"/>
                      </a:lnTo>
                      <a:lnTo>
                        <a:pt x="53" y="340"/>
                      </a:lnTo>
                      <a:lnTo>
                        <a:pt x="45" y="346"/>
                      </a:lnTo>
                      <a:lnTo>
                        <a:pt x="43" y="352"/>
                      </a:lnTo>
                      <a:lnTo>
                        <a:pt x="28" y="359"/>
                      </a:lnTo>
                      <a:lnTo>
                        <a:pt x="21" y="365"/>
                      </a:lnTo>
                      <a:lnTo>
                        <a:pt x="13" y="367"/>
                      </a:lnTo>
                      <a:lnTo>
                        <a:pt x="0" y="374"/>
                      </a:lnTo>
                      <a:lnTo>
                        <a:pt x="26" y="370"/>
                      </a:lnTo>
                      <a:lnTo>
                        <a:pt x="41" y="370"/>
                      </a:lnTo>
                      <a:lnTo>
                        <a:pt x="98" y="361"/>
                      </a:lnTo>
                      <a:lnTo>
                        <a:pt x="133" y="357"/>
                      </a:lnTo>
                      <a:lnTo>
                        <a:pt x="160" y="350"/>
                      </a:lnTo>
                      <a:lnTo>
                        <a:pt x="169" y="350"/>
                      </a:lnTo>
                      <a:lnTo>
                        <a:pt x="184" y="350"/>
                      </a:lnTo>
                      <a:lnTo>
                        <a:pt x="210" y="348"/>
                      </a:lnTo>
                      <a:lnTo>
                        <a:pt x="278" y="336"/>
                      </a:lnTo>
                      <a:lnTo>
                        <a:pt x="466" y="303"/>
                      </a:lnTo>
                      <a:lnTo>
                        <a:pt x="560" y="284"/>
                      </a:lnTo>
                      <a:lnTo>
                        <a:pt x="643" y="265"/>
                      </a:lnTo>
                      <a:lnTo>
                        <a:pt x="641" y="261"/>
                      </a:lnTo>
                      <a:lnTo>
                        <a:pt x="645" y="265"/>
                      </a:lnTo>
                      <a:lnTo>
                        <a:pt x="648" y="263"/>
                      </a:lnTo>
                      <a:lnTo>
                        <a:pt x="647" y="258"/>
                      </a:lnTo>
                      <a:lnTo>
                        <a:pt x="647" y="250"/>
                      </a:lnTo>
                      <a:lnTo>
                        <a:pt x="652" y="256"/>
                      </a:lnTo>
                      <a:lnTo>
                        <a:pt x="656" y="263"/>
                      </a:lnTo>
                      <a:lnTo>
                        <a:pt x="658" y="261"/>
                      </a:lnTo>
                      <a:lnTo>
                        <a:pt x="647" y="241"/>
                      </a:lnTo>
                      <a:lnTo>
                        <a:pt x="641" y="227"/>
                      </a:lnTo>
                      <a:lnTo>
                        <a:pt x="620" y="227"/>
                      </a:lnTo>
                      <a:lnTo>
                        <a:pt x="615" y="226"/>
                      </a:lnTo>
                      <a:lnTo>
                        <a:pt x="613" y="235"/>
                      </a:lnTo>
                      <a:lnTo>
                        <a:pt x="615" y="239"/>
                      </a:lnTo>
                      <a:lnTo>
                        <a:pt x="609" y="235"/>
                      </a:lnTo>
                      <a:lnTo>
                        <a:pt x="603" y="235"/>
                      </a:lnTo>
                      <a:lnTo>
                        <a:pt x="596" y="241"/>
                      </a:lnTo>
                      <a:lnTo>
                        <a:pt x="598" y="235"/>
                      </a:lnTo>
                      <a:lnTo>
                        <a:pt x="592" y="227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79" y="216"/>
                      </a:lnTo>
                      <a:lnTo>
                        <a:pt x="577" y="211"/>
                      </a:lnTo>
                      <a:lnTo>
                        <a:pt x="569" y="212"/>
                      </a:lnTo>
                      <a:lnTo>
                        <a:pt x="562" y="211"/>
                      </a:lnTo>
                      <a:lnTo>
                        <a:pt x="556" y="211"/>
                      </a:lnTo>
                      <a:lnTo>
                        <a:pt x="543" y="207"/>
                      </a:lnTo>
                      <a:lnTo>
                        <a:pt x="522" y="207"/>
                      </a:lnTo>
                      <a:lnTo>
                        <a:pt x="524" y="203"/>
                      </a:lnTo>
                      <a:lnTo>
                        <a:pt x="530" y="205"/>
                      </a:lnTo>
                      <a:lnTo>
                        <a:pt x="545" y="201"/>
                      </a:lnTo>
                      <a:lnTo>
                        <a:pt x="553" y="207"/>
                      </a:lnTo>
                      <a:lnTo>
                        <a:pt x="556" y="207"/>
                      </a:lnTo>
                      <a:lnTo>
                        <a:pt x="556" y="199"/>
                      </a:lnTo>
                      <a:lnTo>
                        <a:pt x="562" y="207"/>
                      </a:lnTo>
                      <a:lnTo>
                        <a:pt x="569" y="211"/>
                      </a:lnTo>
                      <a:lnTo>
                        <a:pt x="575" y="205"/>
                      </a:lnTo>
                      <a:lnTo>
                        <a:pt x="581" y="212"/>
                      </a:lnTo>
                      <a:lnTo>
                        <a:pt x="588" y="218"/>
                      </a:lnTo>
                      <a:lnTo>
                        <a:pt x="596" y="220"/>
                      </a:lnTo>
                      <a:lnTo>
                        <a:pt x="601" y="227"/>
                      </a:lnTo>
                      <a:lnTo>
                        <a:pt x="605" y="224"/>
                      </a:lnTo>
                      <a:lnTo>
                        <a:pt x="609" y="222"/>
                      </a:lnTo>
                      <a:lnTo>
                        <a:pt x="611" y="216"/>
                      </a:lnTo>
                      <a:lnTo>
                        <a:pt x="609" y="209"/>
                      </a:lnTo>
                      <a:lnTo>
                        <a:pt x="601" y="207"/>
                      </a:lnTo>
                      <a:lnTo>
                        <a:pt x="600" y="199"/>
                      </a:lnTo>
                      <a:lnTo>
                        <a:pt x="592" y="201"/>
                      </a:lnTo>
                      <a:lnTo>
                        <a:pt x="579" y="196"/>
                      </a:lnTo>
                      <a:lnTo>
                        <a:pt x="573" y="190"/>
                      </a:lnTo>
                      <a:lnTo>
                        <a:pt x="558" y="179"/>
                      </a:lnTo>
                      <a:lnTo>
                        <a:pt x="566" y="179"/>
                      </a:lnTo>
                      <a:lnTo>
                        <a:pt x="579" y="192"/>
                      </a:lnTo>
                      <a:lnTo>
                        <a:pt x="592" y="197"/>
                      </a:lnTo>
                      <a:lnTo>
                        <a:pt x="596" y="190"/>
                      </a:lnTo>
                      <a:lnTo>
                        <a:pt x="590" y="184"/>
                      </a:lnTo>
                      <a:lnTo>
                        <a:pt x="592" y="182"/>
                      </a:lnTo>
                      <a:lnTo>
                        <a:pt x="600" y="182"/>
                      </a:lnTo>
                      <a:lnTo>
                        <a:pt x="605" y="188"/>
                      </a:lnTo>
                      <a:lnTo>
                        <a:pt x="607" y="182"/>
                      </a:lnTo>
                      <a:lnTo>
                        <a:pt x="603" y="169"/>
                      </a:lnTo>
                      <a:lnTo>
                        <a:pt x="598" y="169"/>
                      </a:lnTo>
                      <a:lnTo>
                        <a:pt x="590" y="167"/>
                      </a:lnTo>
                      <a:lnTo>
                        <a:pt x="594" y="165"/>
                      </a:lnTo>
                      <a:lnTo>
                        <a:pt x="586" y="160"/>
                      </a:lnTo>
                      <a:lnTo>
                        <a:pt x="579" y="160"/>
                      </a:lnTo>
                      <a:lnTo>
                        <a:pt x="573" y="154"/>
                      </a:lnTo>
                      <a:lnTo>
                        <a:pt x="571" y="150"/>
                      </a:lnTo>
                      <a:lnTo>
                        <a:pt x="556" y="145"/>
                      </a:lnTo>
                      <a:lnTo>
                        <a:pt x="551" y="137"/>
                      </a:lnTo>
                      <a:lnTo>
                        <a:pt x="545" y="133"/>
                      </a:lnTo>
                      <a:lnTo>
                        <a:pt x="539" y="130"/>
                      </a:lnTo>
                      <a:lnTo>
                        <a:pt x="536" y="124"/>
                      </a:lnTo>
                      <a:lnTo>
                        <a:pt x="522" y="115"/>
                      </a:lnTo>
                      <a:lnTo>
                        <a:pt x="517" y="115"/>
                      </a:lnTo>
                      <a:lnTo>
                        <a:pt x="522" y="113"/>
                      </a:lnTo>
                      <a:lnTo>
                        <a:pt x="530" y="117"/>
                      </a:lnTo>
                      <a:lnTo>
                        <a:pt x="537" y="122"/>
                      </a:lnTo>
                      <a:lnTo>
                        <a:pt x="545" y="130"/>
                      </a:lnTo>
                      <a:lnTo>
                        <a:pt x="551" y="132"/>
                      </a:lnTo>
                      <a:lnTo>
                        <a:pt x="556" y="139"/>
                      </a:lnTo>
                      <a:lnTo>
                        <a:pt x="562" y="141"/>
                      </a:lnTo>
                      <a:lnTo>
                        <a:pt x="575" y="150"/>
                      </a:lnTo>
                      <a:lnTo>
                        <a:pt x="583" y="152"/>
                      </a:lnTo>
                      <a:lnTo>
                        <a:pt x="583" y="154"/>
                      </a:lnTo>
                      <a:lnTo>
                        <a:pt x="590" y="156"/>
                      </a:lnTo>
                      <a:lnTo>
                        <a:pt x="594" y="147"/>
                      </a:lnTo>
                      <a:lnTo>
                        <a:pt x="594" y="139"/>
                      </a:lnTo>
                      <a:lnTo>
                        <a:pt x="588" y="132"/>
                      </a:lnTo>
                      <a:lnTo>
                        <a:pt x="596" y="133"/>
                      </a:lnTo>
                      <a:lnTo>
                        <a:pt x="596" y="126"/>
                      </a:lnTo>
                      <a:lnTo>
                        <a:pt x="581" y="120"/>
                      </a:lnTo>
                      <a:lnTo>
                        <a:pt x="575" y="120"/>
                      </a:lnTo>
                      <a:lnTo>
                        <a:pt x="575" y="118"/>
                      </a:lnTo>
                      <a:lnTo>
                        <a:pt x="568" y="118"/>
                      </a:lnTo>
                      <a:lnTo>
                        <a:pt x="568" y="115"/>
                      </a:lnTo>
                      <a:lnTo>
                        <a:pt x="562" y="109"/>
                      </a:lnTo>
                      <a:lnTo>
                        <a:pt x="560" y="105"/>
                      </a:lnTo>
                      <a:lnTo>
                        <a:pt x="547" y="109"/>
                      </a:lnTo>
                      <a:lnTo>
                        <a:pt x="545" y="107"/>
                      </a:lnTo>
                      <a:lnTo>
                        <a:pt x="537" y="107"/>
                      </a:lnTo>
                      <a:lnTo>
                        <a:pt x="534" y="107"/>
                      </a:lnTo>
                      <a:lnTo>
                        <a:pt x="522" y="96"/>
                      </a:lnTo>
                      <a:lnTo>
                        <a:pt x="522" y="90"/>
                      </a:lnTo>
                      <a:lnTo>
                        <a:pt x="515" y="90"/>
                      </a:lnTo>
                      <a:lnTo>
                        <a:pt x="507" y="96"/>
                      </a:lnTo>
                      <a:lnTo>
                        <a:pt x="502" y="98"/>
                      </a:lnTo>
                      <a:lnTo>
                        <a:pt x="496" y="98"/>
                      </a:lnTo>
                      <a:lnTo>
                        <a:pt x="492" y="90"/>
                      </a:lnTo>
                      <a:lnTo>
                        <a:pt x="496" y="90"/>
                      </a:lnTo>
                      <a:lnTo>
                        <a:pt x="494" y="83"/>
                      </a:lnTo>
                      <a:lnTo>
                        <a:pt x="498" y="62"/>
                      </a:lnTo>
                      <a:lnTo>
                        <a:pt x="502" y="66"/>
                      </a:lnTo>
                      <a:lnTo>
                        <a:pt x="504" y="66"/>
                      </a:lnTo>
                      <a:lnTo>
                        <a:pt x="506" y="62"/>
                      </a:lnTo>
                      <a:lnTo>
                        <a:pt x="504" y="58"/>
                      </a:lnTo>
                      <a:lnTo>
                        <a:pt x="511" y="53"/>
                      </a:lnTo>
                      <a:lnTo>
                        <a:pt x="509" y="45"/>
                      </a:lnTo>
                      <a:lnTo>
                        <a:pt x="507" y="41"/>
                      </a:lnTo>
                      <a:lnTo>
                        <a:pt x="506" y="34"/>
                      </a:lnTo>
                      <a:lnTo>
                        <a:pt x="500" y="30"/>
                      </a:lnTo>
                      <a:lnTo>
                        <a:pt x="492" y="2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2" name="Freeform 132"/>
                <p:cNvSpPr>
                  <a:spLocks/>
                </p:cNvSpPr>
                <p:nvPr/>
              </p:nvSpPr>
              <p:spPr bwMode="auto">
                <a:xfrm>
                  <a:off x="4830151" y="2444299"/>
                  <a:ext cx="33624" cy="89820"/>
                </a:xfrm>
                <a:custGeom>
                  <a:avLst/>
                  <a:gdLst>
                    <a:gd name="T0" fmla="*/ 15 w 35"/>
                    <a:gd name="T1" fmla="*/ 13 h 103"/>
                    <a:gd name="T2" fmla="*/ 9 w 35"/>
                    <a:gd name="T3" fmla="*/ 19 h 103"/>
                    <a:gd name="T4" fmla="*/ 15 w 35"/>
                    <a:gd name="T5" fmla="*/ 24 h 103"/>
                    <a:gd name="T6" fmla="*/ 13 w 35"/>
                    <a:gd name="T7" fmla="*/ 32 h 103"/>
                    <a:gd name="T8" fmla="*/ 7 w 35"/>
                    <a:gd name="T9" fmla="*/ 32 h 103"/>
                    <a:gd name="T10" fmla="*/ 5 w 35"/>
                    <a:gd name="T11" fmla="*/ 45 h 103"/>
                    <a:gd name="T12" fmla="*/ 2 w 35"/>
                    <a:gd name="T13" fmla="*/ 56 h 103"/>
                    <a:gd name="T14" fmla="*/ 0 w 35"/>
                    <a:gd name="T15" fmla="*/ 71 h 103"/>
                    <a:gd name="T16" fmla="*/ 2 w 35"/>
                    <a:gd name="T17" fmla="*/ 79 h 103"/>
                    <a:gd name="T18" fmla="*/ 0 w 35"/>
                    <a:gd name="T19" fmla="*/ 81 h 103"/>
                    <a:gd name="T20" fmla="*/ 0 w 35"/>
                    <a:gd name="T21" fmla="*/ 94 h 103"/>
                    <a:gd name="T22" fmla="*/ 7 w 35"/>
                    <a:gd name="T23" fmla="*/ 103 h 103"/>
                    <a:gd name="T24" fmla="*/ 13 w 35"/>
                    <a:gd name="T25" fmla="*/ 90 h 103"/>
                    <a:gd name="T26" fmla="*/ 13 w 35"/>
                    <a:gd name="T27" fmla="*/ 79 h 103"/>
                    <a:gd name="T28" fmla="*/ 13 w 35"/>
                    <a:gd name="T29" fmla="*/ 71 h 103"/>
                    <a:gd name="T30" fmla="*/ 17 w 35"/>
                    <a:gd name="T31" fmla="*/ 64 h 103"/>
                    <a:gd name="T32" fmla="*/ 19 w 35"/>
                    <a:gd name="T33" fmla="*/ 58 h 103"/>
                    <a:gd name="T34" fmla="*/ 24 w 35"/>
                    <a:gd name="T35" fmla="*/ 62 h 103"/>
                    <a:gd name="T36" fmla="*/ 26 w 35"/>
                    <a:gd name="T37" fmla="*/ 62 h 103"/>
                    <a:gd name="T38" fmla="*/ 28 w 35"/>
                    <a:gd name="T39" fmla="*/ 54 h 103"/>
                    <a:gd name="T40" fmla="*/ 26 w 35"/>
                    <a:gd name="T41" fmla="*/ 41 h 103"/>
                    <a:gd name="T42" fmla="*/ 30 w 35"/>
                    <a:gd name="T43" fmla="*/ 28 h 103"/>
                    <a:gd name="T44" fmla="*/ 34 w 35"/>
                    <a:gd name="T45" fmla="*/ 17 h 103"/>
                    <a:gd name="T46" fmla="*/ 34 w 35"/>
                    <a:gd name="T47" fmla="*/ 11 h 103"/>
                    <a:gd name="T48" fmla="*/ 35 w 35"/>
                    <a:gd name="T49" fmla="*/ 0 h 103"/>
                    <a:gd name="T50" fmla="*/ 20 w 35"/>
                    <a:gd name="T51" fmla="*/ 6 h 103"/>
                    <a:gd name="T52" fmla="*/ 15 w 35"/>
                    <a:gd name="T53" fmla="*/ 1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" h="103">
                      <a:moveTo>
                        <a:pt x="15" y="13"/>
                      </a:moveTo>
                      <a:lnTo>
                        <a:pt x="9" y="19"/>
                      </a:lnTo>
                      <a:lnTo>
                        <a:pt x="15" y="24"/>
                      </a:lnTo>
                      <a:lnTo>
                        <a:pt x="13" y="32"/>
                      </a:lnTo>
                      <a:lnTo>
                        <a:pt x="7" y="32"/>
                      </a:lnTo>
                      <a:lnTo>
                        <a:pt x="5" y="45"/>
                      </a:lnTo>
                      <a:lnTo>
                        <a:pt x="2" y="56"/>
                      </a:lnTo>
                      <a:lnTo>
                        <a:pt x="0" y="71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94"/>
                      </a:lnTo>
                      <a:lnTo>
                        <a:pt x="7" y="103"/>
                      </a:lnTo>
                      <a:lnTo>
                        <a:pt x="13" y="90"/>
                      </a:lnTo>
                      <a:lnTo>
                        <a:pt x="13" y="79"/>
                      </a:lnTo>
                      <a:lnTo>
                        <a:pt x="13" y="71"/>
                      </a:lnTo>
                      <a:lnTo>
                        <a:pt x="17" y="64"/>
                      </a:lnTo>
                      <a:lnTo>
                        <a:pt x="19" y="58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54"/>
                      </a:lnTo>
                      <a:lnTo>
                        <a:pt x="26" y="41"/>
                      </a:lnTo>
                      <a:lnTo>
                        <a:pt x="30" y="28"/>
                      </a:lnTo>
                      <a:lnTo>
                        <a:pt x="34" y="17"/>
                      </a:lnTo>
                      <a:lnTo>
                        <a:pt x="34" y="11"/>
                      </a:lnTo>
                      <a:lnTo>
                        <a:pt x="35" y="0"/>
                      </a:lnTo>
                      <a:lnTo>
                        <a:pt x="20" y="6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4846483" y="1740562"/>
                <a:ext cx="137379" cy="234579"/>
              </a:xfrm>
              <a:custGeom>
                <a:avLst/>
                <a:gdLst>
                  <a:gd name="T0" fmla="*/ 2 w 143"/>
                  <a:gd name="T1" fmla="*/ 44 h 269"/>
                  <a:gd name="T2" fmla="*/ 2 w 143"/>
                  <a:gd name="T3" fmla="*/ 51 h 269"/>
                  <a:gd name="T4" fmla="*/ 7 w 143"/>
                  <a:gd name="T5" fmla="*/ 59 h 269"/>
                  <a:gd name="T6" fmla="*/ 7 w 143"/>
                  <a:gd name="T7" fmla="*/ 76 h 269"/>
                  <a:gd name="T8" fmla="*/ 9 w 143"/>
                  <a:gd name="T9" fmla="*/ 83 h 269"/>
                  <a:gd name="T10" fmla="*/ 17 w 143"/>
                  <a:gd name="T11" fmla="*/ 89 h 269"/>
                  <a:gd name="T12" fmla="*/ 18 w 143"/>
                  <a:gd name="T13" fmla="*/ 96 h 269"/>
                  <a:gd name="T14" fmla="*/ 18 w 143"/>
                  <a:gd name="T15" fmla="*/ 102 h 269"/>
                  <a:gd name="T16" fmla="*/ 20 w 143"/>
                  <a:gd name="T17" fmla="*/ 109 h 269"/>
                  <a:gd name="T18" fmla="*/ 20 w 143"/>
                  <a:gd name="T19" fmla="*/ 117 h 269"/>
                  <a:gd name="T20" fmla="*/ 18 w 143"/>
                  <a:gd name="T21" fmla="*/ 121 h 269"/>
                  <a:gd name="T22" fmla="*/ 18 w 143"/>
                  <a:gd name="T23" fmla="*/ 134 h 269"/>
                  <a:gd name="T24" fmla="*/ 22 w 143"/>
                  <a:gd name="T25" fmla="*/ 147 h 269"/>
                  <a:gd name="T26" fmla="*/ 28 w 143"/>
                  <a:gd name="T27" fmla="*/ 155 h 269"/>
                  <a:gd name="T28" fmla="*/ 32 w 143"/>
                  <a:gd name="T29" fmla="*/ 168 h 269"/>
                  <a:gd name="T30" fmla="*/ 30 w 143"/>
                  <a:gd name="T31" fmla="*/ 181 h 269"/>
                  <a:gd name="T32" fmla="*/ 33 w 143"/>
                  <a:gd name="T33" fmla="*/ 188 h 269"/>
                  <a:gd name="T34" fmla="*/ 35 w 143"/>
                  <a:gd name="T35" fmla="*/ 179 h 269"/>
                  <a:gd name="T36" fmla="*/ 47 w 143"/>
                  <a:gd name="T37" fmla="*/ 188 h 269"/>
                  <a:gd name="T38" fmla="*/ 62 w 143"/>
                  <a:gd name="T39" fmla="*/ 258 h 269"/>
                  <a:gd name="T40" fmla="*/ 62 w 143"/>
                  <a:gd name="T41" fmla="*/ 264 h 269"/>
                  <a:gd name="T42" fmla="*/ 65 w 143"/>
                  <a:gd name="T43" fmla="*/ 269 h 269"/>
                  <a:gd name="T44" fmla="*/ 126 w 143"/>
                  <a:gd name="T45" fmla="*/ 258 h 269"/>
                  <a:gd name="T46" fmla="*/ 120 w 143"/>
                  <a:gd name="T47" fmla="*/ 250 h 269"/>
                  <a:gd name="T48" fmla="*/ 116 w 143"/>
                  <a:gd name="T49" fmla="*/ 243 h 269"/>
                  <a:gd name="T50" fmla="*/ 116 w 143"/>
                  <a:gd name="T51" fmla="*/ 235 h 269"/>
                  <a:gd name="T52" fmla="*/ 120 w 143"/>
                  <a:gd name="T53" fmla="*/ 228 h 269"/>
                  <a:gd name="T54" fmla="*/ 114 w 143"/>
                  <a:gd name="T55" fmla="*/ 207 h 269"/>
                  <a:gd name="T56" fmla="*/ 114 w 143"/>
                  <a:gd name="T57" fmla="*/ 194 h 269"/>
                  <a:gd name="T58" fmla="*/ 109 w 143"/>
                  <a:gd name="T59" fmla="*/ 170 h 269"/>
                  <a:gd name="T60" fmla="*/ 112 w 143"/>
                  <a:gd name="T61" fmla="*/ 164 h 269"/>
                  <a:gd name="T62" fmla="*/ 111 w 143"/>
                  <a:gd name="T63" fmla="*/ 153 h 269"/>
                  <a:gd name="T64" fmla="*/ 114 w 143"/>
                  <a:gd name="T65" fmla="*/ 145 h 269"/>
                  <a:gd name="T66" fmla="*/ 116 w 143"/>
                  <a:gd name="T67" fmla="*/ 139 h 269"/>
                  <a:gd name="T68" fmla="*/ 116 w 143"/>
                  <a:gd name="T69" fmla="*/ 132 h 269"/>
                  <a:gd name="T70" fmla="*/ 120 w 143"/>
                  <a:gd name="T71" fmla="*/ 124 h 269"/>
                  <a:gd name="T72" fmla="*/ 118 w 143"/>
                  <a:gd name="T73" fmla="*/ 117 h 269"/>
                  <a:gd name="T74" fmla="*/ 120 w 143"/>
                  <a:gd name="T75" fmla="*/ 106 h 269"/>
                  <a:gd name="T76" fmla="*/ 116 w 143"/>
                  <a:gd name="T77" fmla="*/ 91 h 269"/>
                  <a:gd name="T78" fmla="*/ 116 w 143"/>
                  <a:gd name="T79" fmla="*/ 85 h 269"/>
                  <a:gd name="T80" fmla="*/ 122 w 143"/>
                  <a:gd name="T81" fmla="*/ 77 h 269"/>
                  <a:gd name="T82" fmla="*/ 126 w 143"/>
                  <a:gd name="T83" fmla="*/ 77 h 269"/>
                  <a:gd name="T84" fmla="*/ 137 w 143"/>
                  <a:gd name="T85" fmla="*/ 64 h 269"/>
                  <a:gd name="T86" fmla="*/ 143 w 143"/>
                  <a:gd name="T87" fmla="*/ 53 h 269"/>
                  <a:gd name="T88" fmla="*/ 143 w 143"/>
                  <a:gd name="T89" fmla="*/ 47 h 269"/>
                  <a:gd name="T90" fmla="*/ 141 w 143"/>
                  <a:gd name="T91" fmla="*/ 40 h 269"/>
                  <a:gd name="T92" fmla="*/ 135 w 143"/>
                  <a:gd name="T93" fmla="*/ 34 h 269"/>
                  <a:gd name="T94" fmla="*/ 133 w 143"/>
                  <a:gd name="T95" fmla="*/ 27 h 269"/>
                  <a:gd name="T96" fmla="*/ 137 w 143"/>
                  <a:gd name="T97" fmla="*/ 14 h 269"/>
                  <a:gd name="T98" fmla="*/ 133 w 143"/>
                  <a:gd name="T99" fmla="*/ 2 h 269"/>
                  <a:gd name="T100" fmla="*/ 135 w 143"/>
                  <a:gd name="T101" fmla="*/ 0 h 269"/>
                  <a:gd name="T102" fmla="*/ 26 w 143"/>
                  <a:gd name="T103" fmla="*/ 29 h 269"/>
                  <a:gd name="T104" fmla="*/ 0 w 143"/>
                  <a:gd name="T105" fmla="*/ 36 h 269"/>
                  <a:gd name="T106" fmla="*/ 0 w 143"/>
                  <a:gd name="T107" fmla="*/ 40 h 269"/>
                  <a:gd name="T108" fmla="*/ 2 w 143"/>
                  <a:gd name="T109" fmla="*/ 4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269">
                    <a:moveTo>
                      <a:pt x="2" y="44"/>
                    </a:moveTo>
                    <a:lnTo>
                      <a:pt x="2" y="51"/>
                    </a:lnTo>
                    <a:lnTo>
                      <a:pt x="7" y="59"/>
                    </a:lnTo>
                    <a:lnTo>
                      <a:pt x="7" y="76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18" y="96"/>
                    </a:lnTo>
                    <a:lnTo>
                      <a:pt x="18" y="102"/>
                    </a:lnTo>
                    <a:lnTo>
                      <a:pt x="20" y="109"/>
                    </a:lnTo>
                    <a:lnTo>
                      <a:pt x="20" y="117"/>
                    </a:lnTo>
                    <a:lnTo>
                      <a:pt x="18" y="121"/>
                    </a:lnTo>
                    <a:lnTo>
                      <a:pt x="18" y="134"/>
                    </a:lnTo>
                    <a:lnTo>
                      <a:pt x="22" y="147"/>
                    </a:lnTo>
                    <a:lnTo>
                      <a:pt x="28" y="155"/>
                    </a:lnTo>
                    <a:lnTo>
                      <a:pt x="32" y="168"/>
                    </a:lnTo>
                    <a:lnTo>
                      <a:pt x="30" y="181"/>
                    </a:lnTo>
                    <a:lnTo>
                      <a:pt x="33" y="188"/>
                    </a:lnTo>
                    <a:lnTo>
                      <a:pt x="35" y="179"/>
                    </a:lnTo>
                    <a:lnTo>
                      <a:pt x="47" y="188"/>
                    </a:lnTo>
                    <a:lnTo>
                      <a:pt x="62" y="258"/>
                    </a:lnTo>
                    <a:lnTo>
                      <a:pt x="62" y="264"/>
                    </a:lnTo>
                    <a:lnTo>
                      <a:pt x="65" y="269"/>
                    </a:lnTo>
                    <a:lnTo>
                      <a:pt x="126" y="258"/>
                    </a:lnTo>
                    <a:lnTo>
                      <a:pt x="120" y="250"/>
                    </a:lnTo>
                    <a:lnTo>
                      <a:pt x="116" y="243"/>
                    </a:lnTo>
                    <a:lnTo>
                      <a:pt x="116" y="235"/>
                    </a:lnTo>
                    <a:lnTo>
                      <a:pt x="120" y="228"/>
                    </a:lnTo>
                    <a:lnTo>
                      <a:pt x="114" y="207"/>
                    </a:lnTo>
                    <a:lnTo>
                      <a:pt x="114" y="194"/>
                    </a:lnTo>
                    <a:lnTo>
                      <a:pt x="109" y="170"/>
                    </a:lnTo>
                    <a:lnTo>
                      <a:pt x="112" y="164"/>
                    </a:lnTo>
                    <a:lnTo>
                      <a:pt x="111" y="153"/>
                    </a:lnTo>
                    <a:lnTo>
                      <a:pt x="114" y="145"/>
                    </a:lnTo>
                    <a:lnTo>
                      <a:pt x="116" y="139"/>
                    </a:lnTo>
                    <a:lnTo>
                      <a:pt x="116" y="132"/>
                    </a:lnTo>
                    <a:lnTo>
                      <a:pt x="120" y="124"/>
                    </a:lnTo>
                    <a:lnTo>
                      <a:pt x="118" y="117"/>
                    </a:lnTo>
                    <a:lnTo>
                      <a:pt x="120" y="106"/>
                    </a:lnTo>
                    <a:lnTo>
                      <a:pt x="116" y="91"/>
                    </a:lnTo>
                    <a:lnTo>
                      <a:pt x="116" y="85"/>
                    </a:lnTo>
                    <a:lnTo>
                      <a:pt x="122" y="77"/>
                    </a:lnTo>
                    <a:lnTo>
                      <a:pt x="126" y="77"/>
                    </a:lnTo>
                    <a:lnTo>
                      <a:pt x="137" y="64"/>
                    </a:lnTo>
                    <a:lnTo>
                      <a:pt x="143" y="53"/>
                    </a:lnTo>
                    <a:lnTo>
                      <a:pt x="143" y="47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33" y="27"/>
                    </a:lnTo>
                    <a:lnTo>
                      <a:pt x="137" y="14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26" y="29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2" y="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4196096" y="2578593"/>
                <a:ext cx="720518" cy="298238"/>
                <a:chOff x="4196096" y="2578593"/>
                <a:chExt cx="720518" cy="298238"/>
              </a:xfrm>
              <a:grpFill/>
            </p:grpSpPr>
            <p:sp>
              <p:nvSpPr>
                <p:cNvPr id="171" name="Freeform 5"/>
                <p:cNvSpPr>
                  <a:spLocks/>
                </p:cNvSpPr>
                <p:nvPr/>
              </p:nvSpPr>
              <p:spPr bwMode="auto">
                <a:xfrm>
                  <a:off x="4793645" y="2624811"/>
                  <a:ext cx="3843" cy="4360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5 h 5"/>
                    <a:gd name="T4" fmla="*/ 4 w 4"/>
                    <a:gd name="T5" fmla="*/ 3 h 5"/>
                    <a:gd name="T6" fmla="*/ 0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2" name="Freeform 55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3" name="Freeform 56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4" name="Freeform 57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5" name="Freeform 58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6" name="Freeform 59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7" name="Freeform 60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8" name="Freeform 61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9" name="Freeform 62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0" name="Freeform 63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1" name="Freeform 64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2" name="Freeform 65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3" name="Freeform 66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4196096" y="2591674"/>
                  <a:ext cx="693618" cy="285157"/>
                </a:xfrm>
                <a:custGeom>
                  <a:avLst/>
                  <a:gdLst>
                    <a:gd name="T0" fmla="*/ 216 w 722"/>
                    <a:gd name="T1" fmla="*/ 85 h 327"/>
                    <a:gd name="T2" fmla="*/ 197 w 722"/>
                    <a:gd name="T3" fmla="*/ 113 h 327"/>
                    <a:gd name="T4" fmla="*/ 173 w 722"/>
                    <a:gd name="T5" fmla="*/ 145 h 327"/>
                    <a:gd name="T6" fmla="*/ 145 w 722"/>
                    <a:gd name="T7" fmla="*/ 156 h 327"/>
                    <a:gd name="T8" fmla="*/ 120 w 722"/>
                    <a:gd name="T9" fmla="*/ 162 h 327"/>
                    <a:gd name="T10" fmla="*/ 105 w 722"/>
                    <a:gd name="T11" fmla="*/ 184 h 327"/>
                    <a:gd name="T12" fmla="*/ 62 w 722"/>
                    <a:gd name="T13" fmla="*/ 218 h 327"/>
                    <a:gd name="T14" fmla="*/ 22 w 722"/>
                    <a:gd name="T15" fmla="*/ 237 h 327"/>
                    <a:gd name="T16" fmla="*/ 0 w 722"/>
                    <a:gd name="T17" fmla="*/ 263 h 327"/>
                    <a:gd name="T18" fmla="*/ 133 w 722"/>
                    <a:gd name="T19" fmla="*/ 263 h 327"/>
                    <a:gd name="T20" fmla="*/ 173 w 722"/>
                    <a:gd name="T21" fmla="*/ 243 h 327"/>
                    <a:gd name="T22" fmla="*/ 291 w 722"/>
                    <a:gd name="T23" fmla="*/ 235 h 327"/>
                    <a:gd name="T24" fmla="*/ 308 w 722"/>
                    <a:gd name="T25" fmla="*/ 261 h 327"/>
                    <a:gd name="T26" fmla="*/ 522 w 722"/>
                    <a:gd name="T27" fmla="*/ 327 h 327"/>
                    <a:gd name="T28" fmla="*/ 568 w 722"/>
                    <a:gd name="T29" fmla="*/ 314 h 327"/>
                    <a:gd name="T30" fmla="*/ 569 w 722"/>
                    <a:gd name="T31" fmla="*/ 291 h 327"/>
                    <a:gd name="T32" fmla="*/ 581 w 722"/>
                    <a:gd name="T33" fmla="*/ 267 h 327"/>
                    <a:gd name="T34" fmla="*/ 605 w 722"/>
                    <a:gd name="T35" fmla="*/ 228 h 327"/>
                    <a:gd name="T36" fmla="*/ 611 w 722"/>
                    <a:gd name="T37" fmla="*/ 235 h 327"/>
                    <a:gd name="T38" fmla="*/ 632 w 722"/>
                    <a:gd name="T39" fmla="*/ 216 h 327"/>
                    <a:gd name="T40" fmla="*/ 662 w 722"/>
                    <a:gd name="T41" fmla="*/ 197 h 327"/>
                    <a:gd name="T42" fmla="*/ 677 w 722"/>
                    <a:gd name="T43" fmla="*/ 201 h 327"/>
                    <a:gd name="T44" fmla="*/ 688 w 722"/>
                    <a:gd name="T45" fmla="*/ 169 h 327"/>
                    <a:gd name="T46" fmla="*/ 679 w 722"/>
                    <a:gd name="T47" fmla="*/ 171 h 327"/>
                    <a:gd name="T48" fmla="*/ 669 w 722"/>
                    <a:gd name="T49" fmla="*/ 173 h 327"/>
                    <a:gd name="T50" fmla="*/ 635 w 722"/>
                    <a:gd name="T51" fmla="*/ 184 h 327"/>
                    <a:gd name="T52" fmla="*/ 632 w 722"/>
                    <a:gd name="T53" fmla="*/ 173 h 327"/>
                    <a:gd name="T54" fmla="*/ 663 w 722"/>
                    <a:gd name="T55" fmla="*/ 164 h 327"/>
                    <a:gd name="T56" fmla="*/ 665 w 722"/>
                    <a:gd name="T57" fmla="*/ 152 h 327"/>
                    <a:gd name="T58" fmla="*/ 616 w 722"/>
                    <a:gd name="T59" fmla="*/ 132 h 327"/>
                    <a:gd name="T60" fmla="*/ 643 w 722"/>
                    <a:gd name="T61" fmla="*/ 132 h 327"/>
                    <a:gd name="T62" fmla="*/ 650 w 722"/>
                    <a:gd name="T63" fmla="*/ 117 h 327"/>
                    <a:gd name="T64" fmla="*/ 667 w 722"/>
                    <a:gd name="T65" fmla="*/ 130 h 327"/>
                    <a:gd name="T66" fmla="*/ 694 w 722"/>
                    <a:gd name="T67" fmla="*/ 130 h 327"/>
                    <a:gd name="T68" fmla="*/ 716 w 722"/>
                    <a:gd name="T69" fmla="*/ 98 h 327"/>
                    <a:gd name="T70" fmla="*/ 714 w 722"/>
                    <a:gd name="T71" fmla="*/ 64 h 327"/>
                    <a:gd name="T72" fmla="*/ 695 w 722"/>
                    <a:gd name="T73" fmla="*/ 68 h 327"/>
                    <a:gd name="T74" fmla="*/ 688 w 722"/>
                    <a:gd name="T75" fmla="*/ 92 h 327"/>
                    <a:gd name="T76" fmla="*/ 690 w 722"/>
                    <a:gd name="T77" fmla="*/ 68 h 327"/>
                    <a:gd name="T78" fmla="*/ 669 w 722"/>
                    <a:gd name="T79" fmla="*/ 71 h 327"/>
                    <a:gd name="T80" fmla="*/ 635 w 722"/>
                    <a:gd name="T81" fmla="*/ 77 h 327"/>
                    <a:gd name="T82" fmla="*/ 622 w 722"/>
                    <a:gd name="T83" fmla="*/ 49 h 327"/>
                    <a:gd name="T84" fmla="*/ 626 w 722"/>
                    <a:gd name="T85" fmla="*/ 43 h 327"/>
                    <a:gd name="T86" fmla="*/ 639 w 722"/>
                    <a:gd name="T87" fmla="*/ 64 h 327"/>
                    <a:gd name="T88" fmla="*/ 662 w 722"/>
                    <a:gd name="T89" fmla="*/ 49 h 327"/>
                    <a:gd name="T90" fmla="*/ 679 w 722"/>
                    <a:gd name="T91" fmla="*/ 45 h 327"/>
                    <a:gd name="T92" fmla="*/ 673 w 722"/>
                    <a:gd name="T93" fmla="*/ 30 h 327"/>
                    <a:gd name="T94" fmla="*/ 684 w 722"/>
                    <a:gd name="T95" fmla="*/ 25 h 327"/>
                    <a:gd name="T96" fmla="*/ 690 w 722"/>
                    <a:gd name="T97" fmla="*/ 17 h 327"/>
                    <a:gd name="T98" fmla="*/ 675 w 722"/>
                    <a:gd name="T99" fmla="*/ 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22" h="327">
                      <a:moveTo>
                        <a:pt x="498" y="38"/>
                      </a:moveTo>
                      <a:lnTo>
                        <a:pt x="310" y="71"/>
                      </a:lnTo>
                      <a:lnTo>
                        <a:pt x="242" y="83"/>
                      </a:lnTo>
                      <a:lnTo>
                        <a:pt x="216" y="85"/>
                      </a:lnTo>
                      <a:lnTo>
                        <a:pt x="201" y="85"/>
                      </a:lnTo>
                      <a:lnTo>
                        <a:pt x="199" y="94"/>
                      </a:lnTo>
                      <a:lnTo>
                        <a:pt x="199" y="102"/>
                      </a:lnTo>
                      <a:lnTo>
                        <a:pt x="197" y="113"/>
                      </a:lnTo>
                      <a:lnTo>
                        <a:pt x="190" y="117"/>
                      </a:lnTo>
                      <a:lnTo>
                        <a:pt x="184" y="122"/>
                      </a:lnTo>
                      <a:lnTo>
                        <a:pt x="178" y="137"/>
                      </a:lnTo>
                      <a:lnTo>
                        <a:pt x="173" y="145"/>
                      </a:lnTo>
                      <a:lnTo>
                        <a:pt x="167" y="139"/>
                      </a:lnTo>
                      <a:lnTo>
                        <a:pt x="154" y="145"/>
                      </a:lnTo>
                      <a:lnTo>
                        <a:pt x="147" y="150"/>
                      </a:lnTo>
                      <a:lnTo>
                        <a:pt x="145" y="156"/>
                      </a:lnTo>
                      <a:lnTo>
                        <a:pt x="137" y="164"/>
                      </a:lnTo>
                      <a:lnTo>
                        <a:pt x="133" y="164"/>
                      </a:lnTo>
                      <a:lnTo>
                        <a:pt x="126" y="158"/>
                      </a:lnTo>
                      <a:lnTo>
                        <a:pt x="120" y="162"/>
                      </a:lnTo>
                      <a:lnTo>
                        <a:pt x="116" y="165"/>
                      </a:lnTo>
                      <a:lnTo>
                        <a:pt x="116" y="171"/>
                      </a:lnTo>
                      <a:lnTo>
                        <a:pt x="109" y="169"/>
                      </a:lnTo>
                      <a:lnTo>
                        <a:pt x="105" y="184"/>
                      </a:lnTo>
                      <a:lnTo>
                        <a:pt x="101" y="190"/>
                      </a:lnTo>
                      <a:lnTo>
                        <a:pt x="96" y="190"/>
                      </a:lnTo>
                      <a:lnTo>
                        <a:pt x="83" y="199"/>
                      </a:lnTo>
                      <a:lnTo>
                        <a:pt x="62" y="218"/>
                      </a:lnTo>
                      <a:lnTo>
                        <a:pt x="56" y="222"/>
                      </a:lnTo>
                      <a:lnTo>
                        <a:pt x="43" y="222"/>
                      </a:lnTo>
                      <a:lnTo>
                        <a:pt x="28" y="229"/>
                      </a:lnTo>
                      <a:lnTo>
                        <a:pt x="22" y="237"/>
                      </a:lnTo>
                      <a:lnTo>
                        <a:pt x="21" y="244"/>
                      </a:lnTo>
                      <a:lnTo>
                        <a:pt x="19" y="254"/>
                      </a:lnTo>
                      <a:lnTo>
                        <a:pt x="13" y="259"/>
                      </a:lnTo>
                      <a:lnTo>
                        <a:pt x="0" y="263"/>
                      </a:lnTo>
                      <a:lnTo>
                        <a:pt x="0" y="291"/>
                      </a:lnTo>
                      <a:lnTo>
                        <a:pt x="105" y="275"/>
                      </a:lnTo>
                      <a:lnTo>
                        <a:pt x="128" y="263"/>
                      </a:lnTo>
                      <a:lnTo>
                        <a:pt x="133" y="263"/>
                      </a:lnTo>
                      <a:lnTo>
                        <a:pt x="145" y="254"/>
                      </a:lnTo>
                      <a:lnTo>
                        <a:pt x="160" y="248"/>
                      </a:lnTo>
                      <a:lnTo>
                        <a:pt x="165" y="244"/>
                      </a:lnTo>
                      <a:lnTo>
                        <a:pt x="173" y="243"/>
                      </a:lnTo>
                      <a:lnTo>
                        <a:pt x="250" y="233"/>
                      </a:lnTo>
                      <a:lnTo>
                        <a:pt x="278" y="231"/>
                      </a:lnTo>
                      <a:lnTo>
                        <a:pt x="286" y="239"/>
                      </a:lnTo>
                      <a:lnTo>
                        <a:pt x="291" y="235"/>
                      </a:lnTo>
                      <a:lnTo>
                        <a:pt x="303" y="246"/>
                      </a:lnTo>
                      <a:lnTo>
                        <a:pt x="306" y="254"/>
                      </a:lnTo>
                      <a:lnTo>
                        <a:pt x="306" y="259"/>
                      </a:lnTo>
                      <a:lnTo>
                        <a:pt x="308" y="261"/>
                      </a:lnTo>
                      <a:lnTo>
                        <a:pt x="404" y="246"/>
                      </a:lnTo>
                      <a:lnTo>
                        <a:pt x="515" y="325"/>
                      </a:lnTo>
                      <a:lnTo>
                        <a:pt x="519" y="327"/>
                      </a:lnTo>
                      <a:lnTo>
                        <a:pt x="522" y="327"/>
                      </a:lnTo>
                      <a:lnTo>
                        <a:pt x="536" y="322"/>
                      </a:lnTo>
                      <a:lnTo>
                        <a:pt x="549" y="318"/>
                      </a:lnTo>
                      <a:lnTo>
                        <a:pt x="560" y="318"/>
                      </a:lnTo>
                      <a:lnTo>
                        <a:pt x="568" y="314"/>
                      </a:lnTo>
                      <a:lnTo>
                        <a:pt x="569" y="299"/>
                      </a:lnTo>
                      <a:lnTo>
                        <a:pt x="564" y="286"/>
                      </a:lnTo>
                      <a:lnTo>
                        <a:pt x="566" y="286"/>
                      </a:lnTo>
                      <a:lnTo>
                        <a:pt x="569" y="291"/>
                      </a:lnTo>
                      <a:lnTo>
                        <a:pt x="573" y="308"/>
                      </a:lnTo>
                      <a:lnTo>
                        <a:pt x="573" y="288"/>
                      </a:lnTo>
                      <a:lnTo>
                        <a:pt x="575" y="280"/>
                      </a:lnTo>
                      <a:lnTo>
                        <a:pt x="581" y="267"/>
                      </a:lnTo>
                      <a:lnTo>
                        <a:pt x="590" y="254"/>
                      </a:lnTo>
                      <a:lnTo>
                        <a:pt x="605" y="241"/>
                      </a:lnTo>
                      <a:lnTo>
                        <a:pt x="601" y="233"/>
                      </a:lnTo>
                      <a:lnTo>
                        <a:pt x="605" y="228"/>
                      </a:lnTo>
                      <a:lnTo>
                        <a:pt x="601" y="222"/>
                      </a:lnTo>
                      <a:lnTo>
                        <a:pt x="609" y="226"/>
                      </a:lnTo>
                      <a:lnTo>
                        <a:pt x="603" y="231"/>
                      </a:lnTo>
                      <a:lnTo>
                        <a:pt x="611" y="235"/>
                      </a:lnTo>
                      <a:lnTo>
                        <a:pt x="613" y="233"/>
                      </a:lnTo>
                      <a:lnTo>
                        <a:pt x="618" y="226"/>
                      </a:lnTo>
                      <a:lnTo>
                        <a:pt x="624" y="212"/>
                      </a:lnTo>
                      <a:lnTo>
                        <a:pt x="632" y="216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6" y="203"/>
                      </a:lnTo>
                      <a:lnTo>
                        <a:pt x="662" y="197"/>
                      </a:lnTo>
                      <a:lnTo>
                        <a:pt x="663" y="205"/>
                      </a:lnTo>
                      <a:lnTo>
                        <a:pt x="667" y="197"/>
                      </a:lnTo>
                      <a:lnTo>
                        <a:pt x="675" y="201"/>
                      </a:lnTo>
                      <a:lnTo>
                        <a:pt x="677" y="201"/>
                      </a:lnTo>
                      <a:lnTo>
                        <a:pt x="682" y="188"/>
                      </a:lnTo>
                      <a:lnTo>
                        <a:pt x="688" y="181"/>
                      </a:lnTo>
                      <a:lnTo>
                        <a:pt x="692" y="175"/>
                      </a:lnTo>
                      <a:lnTo>
                        <a:pt x="688" y="169"/>
                      </a:lnTo>
                      <a:lnTo>
                        <a:pt x="686" y="169"/>
                      </a:lnTo>
                      <a:lnTo>
                        <a:pt x="682" y="177"/>
                      </a:lnTo>
                      <a:lnTo>
                        <a:pt x="677" y="179"/>
                      </a:lnTo>
                      <a:lnTo>
                        <a:pt x="679" y="171"/>
                      </a:lnTo>
                      <a:lnTo>
                        <a:pt x="675" y="165"/>
                      </a:lnTo>
                      <a:lnTo>
                        <a:pt x="673" y="171"/>
                      </a:lnTo>
                      <a:lnTo>
                        <a:pt x="673" y="173"/>
                      </a:lnTo>
                      <a:lnTo>
                        <a:pt x="669" y="173"/>
                      </a:lnTo>
                      <a:lnTo>
                        <a:pt x="671" y="181"/>
                      </a:lnTo>
                      <a:lnTo>
                        <a:pt x="663" y="177"/>
                      </a:lnTo>
                      <a:lnTo>
                        <a:pt x="650" y="186"/>
                      </a:lnTo>
                      <a:lnTo>
                        <a:pt x="635" y="184"/>
                      </a:lnTo>
                      <a:lnTo>
                        <a:pt x="624" y="173"/>
                      </a:lnTo>
                      <a:lnTo>
                        <a:pt x="618" y="167"/>
                      </a:lnTo>
                      <a:lnTo>
                        <a:pt x="626" y="171"/>
                      </a:lnTo>
                      <a:lnTo>
                        <a:pt x="632" y="173"/>
                      </a:lnTo>
                      <a:lnTo>
                        <a:pt x="641" y="179"/>
                      </a:lnTo>
                      <a:lnTo>
                        <a:pt x="648" y="181"/>
                      </a:lnTo>
                      <a:lnTo>
                        <a:pt x="652" y="177"/>
                      </a:lnTo>
                      <a:lnTo>
                        <a:pt x="663" y="164"/>
                      </a:lnTo>
                      <a:lnTo>
                        <a:pt x="663" y="156"/>
                      </a:lnTo>
                      <a:lnTo>
                        <a:pt x="656" y="158"/>
                      </a:lnTo>
                      <a:lnTo>
                        <a:pt x="658" y="152"/>
                      </a:lnTo>
                      <a:lnTo>
                        <a:pt x="665" y="152"/>
                      </a:lnTo>
                      <a:lnTo>
                        <a:pt x="669" y="145"/>
                      </a:lnTo>
                      <a:lnTo>
                        <a:pt x="654" y="139"/>
                      </a:lnTo>
                      <a:lnTo>
                        <a:pt x="647" y="139"/>
                      </a:lnTo>
                      <a:lnTo>
                        <a:pt x="616" y="132"/>
                      </a:lnTo>
                      <a:lnTo>
                        <a:pt x="615" y="128"/>
                      </a:lnTo>
                      <a:lnTo>
                        <a:pt x="615" y="128"/>
                      </a:lnTo>
                      <a:lnTo>
                        <a:pt x="630" y="132"/>
                      </a:lnTo>
                      <a:lnTo>
                        <a:pt x="643" y="132"/>
                      </a:lnTo>
                      <a:lnTo>
                        <a:pt x="650" y="130"/>
                      </a:lnTo>
                      <a:lnTo>
                        <a:pt x="654" y="130"/>
                      </a:lnTo>
                      <a:lnTo>
                        <a:pt x="652" y="124"/>
                      </a:lnTo>
                      <a:lnTo>
                        <a:pt x="650" y="117"/>
                      </a:lnTo>
                      <a:lnTo>
                        <a:pt x="658" y="117"/>
                      </a:lnTo>
                      <a:lnTo>
                        <a:pt x="654" y="120"/>
                      </a:lnTo>
                      <a:lnTo>
                        <a:pt x="660" y="128"/>
                      </a:lnTo>
                      <a:lnTo>
                        <a:pt x="667" y="130"/>
                      </a:lnTo>
                      <a:lnTo>
                        <a:pt x="669" y="122"/>
                      </a:lnTo>
                      <a:lnTo>
                        <a:pt x="673" y="128"/>
                      </a:lnTo>
                      <a:lnTo>
                        <a:pt x="679" y="130"/>
                      </a:lnTo>
                      <a:lnTo>
                        <a:pt x="694" y="130"/>
                      </a:lnTo>
                      <a:lnTo>
                        <a:pt x="699" y="124"/>
                      </a:lnTo>
                      <a:lnTo>
                        <a:pt x="709" y="103"/>
                      </a:lnTo>
                      <a:lnTo>
                        <a:pt x="709" y="96"/>
                      </a:lnTo>
                      <a:lnTo>
                        <a:pt x="716" y="98"/>
                      </a:lnTo>
                      <a:lnTo>
                        <a:pt x="722" y="92"/>
                      </a:lnTo>
                      <a:lnTo>
                        <a:pt x="720" y="85"/>
                      </a:lnTo>
                      <a:lnTo>
                        <a:pt x="718" y="71"/>
                      </a:lnTo>
                      <a:lnTo>
                        <a:pt x="714" y="64"/>
                      </a:lnTo>
                      <a:lnTo>
                        <a:pt x="707" y="58"/>
                      </a:lnTo>
                      <a:lnTo>
                        <a:pt x="707" y="62"/>
                      </a:lnTo>
                      <a:lnTo>
                        <a:pt x="707" y="68"/>
                      </a:lnTo>
                      <a:lnTo>
                        <a:pt x="695" y="68"/>
                      </a:lnTo>
                      <a:lnTo>
                        <a:pt x="695" y="75"/>
                      </a:lnTo>
                      <a:lnTo>
                        <a:pt x="697" y="88"/>
                      </a:lnTo>
                      <a:lnTo>
                        <a:pt x="692" y="96"/>
                      </a:lnTo>
                      <a:lnTo>
                        <a:pt x="688" y="92"/>
                      </a:lnTo>
                      <a:lnTo>
                        <a:pt x="694" y="85"/>
                      </a:lnTo>
                      <a:lnTo>
                        <a:pt x="686" y="83"/>
                      </a:lnTo>
                      <a:lnTo>
                        <a:pt x="690" y="75"/>
                      </a:lnTo>
                      <a:lnTo>
                        <a:pt x="690" y="68"/>
                      </a:lnTo>
                      <a:lnTo>
                        <a:pt x="688" y="62"/>
                      </a:lnTo>
                      <a:lnTo>
                        <a:pt x="682" y="60"/>
                      </a:lnTo>
                      <a:lnTo>
                        <a:pt x="671" y="64"/>
                      </a:lnTo>
                      <a:lnTo>
                        <a:pt x="669" y="71"/>
                      </a:lnTo>
                      <a:lnTo>
                        <a:pt x="656" y="68"/>
                      </a:lnTo>
                      <a:lnTo>
                        <a:pt x="648" y="73"/>
                      </a:lnTo>
                      <a:lnTo>
                        <a:pt x="641" y="75"/>
                      </a:lnTo>
                      <a:lnTo>
                        <a:pt x="635" y="77"/>
                      </a:lnTo>
                      <a:lnTo>
                        <a:pt x="633" y="70"/>
                      </a:lnTo>
                      <a:lnTo>
                        <a:pt x="628" y="62"/>
                      </a:lnTo>
                      <a:lnTo>
                        <a:pt x="624" y="56"/>
                      </a:lnTo>
                      <a:lnTo>
                        <a:pt x="622" y="49"/>
                      </a:lnTo>
                      <a:lnTo>
                        <a:pt x="626" y="43"/>
                      </a:lnTo>
                      <a:lnTo>
                        <a:pt x="622" y="38"/>
                      </a:lnTo>
                      <a:lnTo>
                        <a:pt x="626" y="41"/>
                      </a:lnTo>
                      <a:lnTo>
                        <a:pt x="626" y="43"/>
                      </a:lnTo>
                      <a:lnTo>
                        <a:pt x="626" y="45"/>
                      </a:lnTo>
                      <a:lnTo>
                        <a:pt x="626" y="51"/>
                      </a:lnTo>
                      <a:lnTo>
                        <a:pt x="632" y="64"/>
                      </a:lnTo>
                      <a:lnTo>
                        <a:pt x="639" y="64"/>
                      </a:lnTo>
                      <a:lnTo>
                        <a:pt x="647" y="68"/>
                      </a:lnTo>
                      <a:lnTo>
                        <a:pt x="662" y="55"/>
                      </a:lnTo>
                      <a:lnTo>
                        <a:pt x="654" y="49"/>
                      </a:lnTo>
                      <a:lnTo>
                        <a:pt x="662" y="49"/>
                      </a:lnTo>
                      <a:lnTo>
                        <a:pt x="671" y="51"/>
                      </a:lnTo>
                      <a:lnTo>
                        <a:pt x="665" y="45"/>
                      </a:lnTo>
                      <a:lnTo>
                        <a:pt x="673" y="47"/>
                      </a:lnTo>
                      <a:lnTo>
                        <a:pt x="679" y="45"/>
                      </a:lnTo>
                      <a:lnTo>
                        <a:pt x="679" y="40"/>
                      </a:lnTo>
                      <a:lnTo>
                        <a:pt x="673" y="34"/>
                      </a:lnTo>
                      <a:lnTo>
                        <a:pt x="665" y="30"/>
                      </a:lnTo>
                      <a:lnTo>
                        <a:pt x="673" y="30"/>
                      </a:lnTo>
                      <a:lnTo>
                        <a:pt x="686" y="38"/>
                      </a:lnTo>
                      <a:lnTo>
                        <a:pt x="695" y="38"/>
                      </a:lnTo>
                      <a:lnTo>
                        <a:pt x="688" y="32"/>
                      </a:lnTo>
                      <a:lnTo>
                        <a:pt x="684" y="25"/>
                      </a:lnTo>
                      <a:lnTo>
                        <a:pt x="697" y="36"/>
                      </a:lnTo>
                      <a:lnTo>
                        <a:pt x="703" y="45"/>
                      </a:lnTo>
                      <a:lnTo>
                        <a:pt x="703" y="38"/>
                      </a:lnTo>
                      <a:lnTo>
                        <a:pt x="690" y="17"/>
                      </a:lnTo>
                      <a:lnTo>
                        <a:pt x="690" y="15"/>
                      </a:lnTo>
                      <a:lnTo>
                        <a:pt x="682" y="13"/>
                      </a:lnTo>
                      <a:lnTo>
                        <a:pt x="677" y="6"/>
                      </a:lnTo>
                      <a:lnTo>
                        <a:pt x="675" y="0"/>
                      </a:lnTo>
                      <a:lnTo>
                        <a:pt x="592" y="19"/>
                      </a:lnTo>
                      <a:lnTo>
                        <a:pt x="498" y="3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5" name="Freeform 134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6" name="Freeform 135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7" name="Freeform 136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8" name="Freeform 137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9" name="Freeform 138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0" name="Freeform 139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4508320" y="2295180"/>
                <a:ext cx="369866" cy="163944"/>
                <a:chOff x="4508320" y="2295180"/>
                <a:chExt cx="369866" cy="163944"/>
              </a:xfrm>
              <a:grpFill/>
            </p:grpSpPr>
            <p:sp>
              <p:nvSpPr>
                <p:cNvPr id="164" name="Freeform 127"/>
                <p:cNvSpPr>
                  <a:spLocks/>
                </p:cNvSpPr>
                <p:nvPr/>
              </p:nvSpPr>
              <p:spPr bwMode="auto">
                <a:xfrm>
                  <a:off x="4508320" y="2295180"/>
                  <a:ext cx="369866" cy="163944"/>
                </a:xfrm>
                <a:custGeom>
                  <a:avLst/>
                  <a:gdLst>
                    <a:gd name="T0" fmla="*/ 295 w 385"/>
                    <a:gd name="T1" fmla="*/ 0 h 188"/>
                    <a:gd name="T2" fmla="*/ 10 w 385"/>
                    <a:gd name="T3" fmla="*/ 116 h 188"/>
                    <a:gd name="T4" fmla="*/ 25 w 385"/>
                    <a:gd name="T5" fmla="*/ 96 h 188"/>
                    <a:gd name="T6" fmla="*/ 40 w 385"/>
                    <a:gd name="T7" fmla="*/ 79 h 188"/>
                    <a:gd name="T8" fmla="*/ 57 w 385"/>
                    <a:gd name="T9" fmla="*/ 60 h 188"/>
                    <a:gd name="T10" fmla="*/ 73 w 385"/>
                    <a:gd name="T11" fmla="*/ 67 h 188"/>
                    <a:gd name="T12" fmla="*/ 90 w 385"/>
                    <a:gd name="T13" fmla="*/ 52 h 188"/>
                    <a:gd name="T14" fmla="*/ 107 w 385"/>
                    <a:gd name="T15" fmla="*/ 43 h 188"/>
                    <a:gd name="T16" fmla="*/ 135 w 385"/>
                    <a:gd name="T17" fmla="*/ 49 h 188"/>
                    <a:gd name="T18" fmla="*/ 139 w 385"/>
                    <a:gd name="T19" fmla="*/ 58 h 188"/>
                    <a:gd name="T20" fmla="*/ 149 w 385"/>
                    <a:gd name="T21" fmla="*/ 75 h 188"/>
                    <a:gd name="T22" fmla="*/ 173 w 385"/>
                    <a:gd name="T23" fmla="*/ 86 h 188"/>
                    <a:gd name="T24" fmla="*/ 188 w 385"/>
                    <a:gd name="T25" fmla="*/ 98 h 188"/>
                    <a:gd name="T26" fmla="*/ 207 w 385"/>
                    <a:gd name="T27" fmla="*/ 105 h 188"/>
                    <a:gd name="T28" fmla="*/ 222 w 385"/>
                    <a:gd name="T29" fmla="*/ 113 h 188"/>
                    <a:gd name="T30" fmla="*/ 214 w 385"/>
                    <a:gd name="T31" fmla="*/ 133 h 188"/>
                    <a:gd name="T32" fmla="*/ 207 w 385"/>
                    <a:gd name="T33" fmla="*/ 148 h 188"/>
                    <a:gd name="T34" fmla="*/ 213 w 385"/>
                    <a:gd name="T35" fmla="*/ 169 h 188"/>
                    <a:gd name="T36" fmla="*/ 226 w 385"/>
                    <a:gd name="T37" fmla="*/ 154 h 188"/>
                    <a:gd name="T38" fmla="*/ 243 w 385"/>
                    <a:gd name="T39" fmla="*/ 173 h 188"/>
                    <a:gd name="T40" fmla="*/ 246 w 385"/>
                    <a:gd name="T41" fmla="*/ 169 h 188"/>
                    <a:gd name="T42" fmla="*/ 267 w 385"/>
                    <a:gd name="T43" fmla="*/ 173 h 188"/>
                    <a:gd name="T44" fmla="*/ 282 w 385"/>
                    <a:gd name="T45" fmla="*/ 178 h 188"/>
                    <a:gd name="T46" fmla="*/ 282 w 385"/>
                    <a:gd name="T47" fmla="*/ 165 h 188"/>
                    <a:gd name="T48" fmla="*/ 258 w 385"/>
                    <a:gd name="T49" fmla="*/ 150 h 188"/>
                    <a:gd name="T50" fmla="*/ 248 w 385"/>
                    <a:gd name="T51" fmla="*/ 126 h 188"/>
                    <a:gd name="T52" fmla="*/ 265 w 385"/>
                    <a:gd name="T53" fmla="*/ 152 h 188"/>
                    <a:gd name="T54" fmla="*/ 278 w 385"/>
                    <a:gd name="T55" fmla="*/ 152 h 188"/>
                    <a:gd name="T56" fmla="*/ 258 w 385"/>
                    <a:gd name="T57" fmla="*/ 116 h 188"/>
                    <a:gd name="T58" fmla="*/ 258 w 385"/>
                    <a:gd name="T59" fmla="*/ 90 h 188"/>
                    <a:gd name="T60" fmla="*/ 261 w 385"/>
                    <a:gd name="T61" fmla="*/ 86 h 188"/>
                    <a:gd name="T62" fmla="*/ 258 w 385"/>
                    <a:gd name="T63" fmla="*/ 75 h 188"/>
                    <a:gd name="T64" fmla="*/ 252 w 385"/>
                    <a:gd name="T65" fmla="*/ 64 h 188"/>
                    <a:gd name="T66" fmla="*/ 258 w 385"/>
                    <a:gd name="T67" fmla="*/ 60 h 188"/>
                    <a:gd name="T68" fmla="*/ 260 w 385"/>
                    <a:gd name="T69" fmla="*/ 43 h 188"/>
                    <a:gd name="T70" fmla="*/ 267 w 385"/>
                    <a:gd name="T71" fmla="*/ 36 h 188"/>
                    <a:gd name="T72" fmla="*/ 280 w 385"/>
                    <a:gd name="T73" fmla="*/ 34 h 188"/>
                    <a:gd name="T74" fmla="*/ 282 w 385"/>
                    <a:gd name="T75" fmla="*/ 20 h 188"/>
                    <a:gd name="T76" fmla="*/ 291 w 385"/>
                    <a:gd name="T77" fmla="*/ 20 h 188"/>
                    <a:gd name="T78" fmla="*/ 293 w 385"/>
                    <a:gd name="T79" fmla="*/ 37 h 188"/>
                    <a:gd name="T80" fmla="*/ 275 w 385"/>
                    <a:gd name="T81" fmla="*/ 49 h 188"/>
                    <a:gd name="T82" fmla="*/ 278 w 385"/>
                    <a:gd name="T83" fmla="*/ 71 h 188"/>
                    <a:gd name="T84" fmla="*/ 282 w 385"/>
                    <a:gd name="T85" fmla="*/ 81 h 188"/>
                    <a:gd name="T86" fmla="*/ 269 w 385"/>
                    <a:gd name="T87" fmla="*/ 101 h 188"/>
                    <a:gd name="T88" fmla="*/ 278 w 385"/>
                    <a:gd name="T89" fmla="*/ 88 h 188"/>
                    <a:gd name="T90" fmla="*/ 286 w 385"/>
                    <a:gd name="T91" fmla="*/ 101 h 188"/>
                    <a:gd name="T92" fmla="*/ 276 w 385"/>
                    <a:gd name="T93" fmla="*/ 105 h 188"/>
                    <a:gd name="T94" fmla="*/ 278 w 385"/>
                    <a:gd name="T95" fmla="*/ 113 h 188"/>
                    <a:gd name="T96" fmla="*/ 291 w 385"/>
                    <a:gd name="T97" fmla="*/ 120 h 188"/>
                    <a:gd name="T98" fmla="*/ 303 w 385"/>
                    <a:gd name="T99" fmla="*/ 126 h 188"/>
                    <a:gd name="T100" fmla="*/ 291 w 385"/>
                    <a:gd name="T101" fmla="*/ 128 h 188"/>
                    <a:gd name="T102" fmla="*/ 293 w 385"/>
                    <a:gd name="T103" fmla="*/ 156 h 188"/>
                    <a:gd name="T104" fmla="*/ 305 w 385"/>
                    <a:gd name="T105" fmla="*/ 158 h 188"/>
                    <a:gd name="T106" fmla="*/ 312 w 385"/>
                    <a:gd name="T107" fmla="*/ 146 h 188"/>
                    <a:gd name="T108" fmla="*/ 322 w 385"/>
                    <a:gd name="T109" fmla="*/ 143 h 188"/>
                    <a:gd name="T110" fmla="*/ 320 w 385"/>
                    <a:gd name="T111" fmla="*/ 165 h 188"/>
                    <a:gd name="T112" fmla="*/ 331 w 385"/>
                    <a:gd name="T113" fmla="*/ 173 h 188"/>
                    <a:gd name="T114" fmla="*/ 329 w 385"/>
                    <a:gd name="T115" fmla="*/ 184 h 188"/>
                    <a:gd name="T116" fmla="*/ 350 w 385"/>
                    <a:gd name="T117" fmla="*/ 184 h 188"/>
                    <a:gd name="T118" fmla="*/ 370 w 385"/>
                    <a:gd name="T119" fmla="*/ 165 h 188"/>
                    <a:gd name="T120" fmla="*/ 382 w 385"/>
                    <a:gd name="T121" fmla="*/ 146 h 188"/>
                    <a:gd name="T122" fmla="*/ 382 w 385"/>
                    <a:gd name="T123" fmla="*/ 124 h 188"/>
                    <a:gd name="T124" fmla="*/ 329 w 385"/>
                    <a:gd name="T125" fmla="*/ 12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5" h="188">
                      <a:moveTo>
                        <a:pt x="329" y="126"/>
                      </a:moveTo>
                      <a:lnTo>
                        <a:pt x="318" y="79"/>
                      </a:lnTo>
                      <a:lnTo>
                        <a:pt x="295" y="0"/>
                      </a:lnTo>
                      <a:lnTo>
                        <a:pt x="139" y="34"/>
                      </a:lnTo>
                      <a:lnTo>
                        <a:pt x="0" y="60"/>
                      </a:lnTo>
                      <a:lnTo>
                        <a:pt x="10" y="116"/>
                      </a:lnTo>
                      <a:lnTo>
                        <a:pt x="15" y="109"/>
                      </a:lnTo>
                      <a:lnTo>
                        <a:pt x="21" y="103"/>
                      </a:lnTo>
                      <a:lnTo>
                        <a:pt x="25" y="96"/>
                      </a:lnTo>
                      <a:lnTo>
                        <a:pt x="32" y="88"/>
                      </a:lnTo>
                      <a:lnTo>
                        <a:pt x="34" y="83"/>
                      </a:lnTo>
                      <a:lnTo>
                        <a:pt x="40" y="79"/>
                      </a:lnTo>
                      <a:lnTo>
                        <a:pt x="47" y="81"/>
                      </a:lnTo>
                      <a:lnTo>
                        <a:pt x="57" y="67"/>
                      </a:lnTo>
                      <a:lnTo>
                        <a:pt x="57" y="60"/>
                      </a:lnTo>
                      <a:lnTo>
                        <a:pt x="58" y="60"/>
                      </a:lnTo>
                      <a:lnTo>
                        <a:pt x="66" y="66"/>
                      </a:lnTo>
                      <a:lnTo>
                        <a:pt x="73" y="67"/>
                      </a:lnTo>
                      <a:lnTo>
                        <a:pt x="83" y="66"/>
                      </a:lnTo>
                      <a:lnTo>
                        <a:pt x="85" y="60"/>
                      </a:lnTo>
                      <a:lnTo>
                        <a:pt x="90" y="52"/>
                      </a:lnTo>
                      <a:lnTo>
                        <a:pt x="98" y="52"/>
                      </a:lnTo>
                      <a:lnTo>
                        <a:pt x="102" y="45"/>
                      </a:lnTo>
                      <a:lnTo>
                        <a:pt x="107" y="43"/>
                      </a:lnTo>
                      <a:lnTo>
                        <a:pt x="115" y="45"/>
                      </a:lnTo>
                      <a:lnTo>
                        <a:pt x="120" y="51"/>
                      </a:lnTo>
                      <a:lnTo>
                        <a:pt x="135" y="49"/>
                      </a:lnTo>
                      <a:lnTo>
                        <a:pt x="135" y="49"/>
                      </a:lnTo>
                      <a:lnTo>
                        <a:pt x="134" y="56"/>
                      </a:lnTo>
                      <a:lnTo>
                        <a:pt x="139" y="58"/>
                      </a:lnTo>
                      <a:lnTo>
                        <a:pt x="141" y="66"/>
                      </a:lnTo>
                      <a:lnTo>
                        <a:pt x="147" y="71"/>
                      </a:lnTo>
                      <a:lnTo>
                        <a:pt x="149" y="75"/>
                      </a:lnTo>
                      <a:lnTo>
                        <a:pt x="162" y="75"/>
                      </a:lnTo>
                      <a:lnTo>
                        <a:pt x="169" y="79"/>
                      </a:lnTo>
                      <a:lnTo>
                        <a:pt x="173" y="86"/>
                      </a:lnTo>
                      <a:lnTo>
                        <a:pt x="171" y="92"/>
                      </a:lnTo>
                      <a:lnTo>
                        <a:pt x="179" y="98"/>
                      </a:lnTo>
                      <a:lnTo>
                        <a:pt x="188" y="98"/>
                      </a:lnTo>
                      <a:lnTo>
                        <a:pt x="196" y="99"/>
                      </a:lnTo>
                      <a:lnTo>
                        <a:pt x="199" y="103"/>
                      </a:lnTo>
                      <a:lnTo>
                        <a:pt x="207" y="105"/>
                      </a:lnTo>
                      <a:lnTo>
                        <a:pt x="214" y="101"/>
                      </a:lnTo>
                      <a:lnTo>
                        <a:pt x="222" y="107"/>
                      </a:lnTo>
                      <a:lnTo>
                        <a:pt x="222" y="113"/>
                      </a:lnTo>
                      <a:lnTo>
                        <a:pt x="218" y="118"/>
                      </a:lnTo>
                      <a:lnTo>
                        <a:pt x="220" y="126"/>
                      </a:lnTo>
                      <a:lnTo>
                        <a:pt x="214" y="133"/>
                      </a:lnTo>
                      <a:lnTo>
                        <a:pt x="213" y="141"/>
                      </a:lnTo>
                      <a:lnTo>
                        <a:pt x="209" y="146"/>
                      </a:lnTo>
                      <a:lnTo>
                        <a:pt x="207" y="148"/>
                      </a:lnTo>
                      <a:lnTo>
                        <a:pt x="205" y="154"/>
                      </a:lnTo>
                      <a:lnTo>
                        <a:pt x="207" y="161"/>
                      </a:lnTo>
                      <a:lnTo>
                        <a:pt x="213" y="169"/>
                      </a:lnTo>
                      <a:lnTo>
                        <a:pt x="218" y="161"/>
                      </a:lnTo>
                      <a:lnTo>
                        <a:pt x="218" y="156"/>
                      </a:lnTo>
                      <a:lnTo>
                        <a:pt x="226" y="154"/>
                      </a:lnTo>
                      <a:lnTo>
                        <a:pt x="229" y="161"/>
                      </a:lnTo>
                      <a:lnTo>
                        <a:pt x="235" y="167"/>
                      </a:lnTo>
                      <a:lnTo>
                        <a:pt x="243" y="173"/>
                      </a:lnTo>
                      <a:lnTo>
                        <a:pt x="243" y="165"/>
                      </a:lnTo>
                      <a:lnTo>
                        <a:pt x="243" y="161"/>
                      </a:lnTo>
                      <a:lnTo>
                        <a:pt x="246" y="169"/>
                      </a:lnTo>
                      <a:lnTo>
                        <a:pt x="252" y="175"/>
                      </a:lnTo>
                      <a:lnTo>
                        <a:pt x="260" y="173"/>
                      </a:lnTo>
                      <a:lnTo>
                        <a:pt x="267" y="173"/>
                      </a:lnTo>
                      <a:lnTo>
                        <a:pt x="273" y="180"/>
                      </a:lnTo>
                      <a:lnTo>
                        <a:pt x="275" y="178"/>
                      </a:lnTo>
                      <a:lnTo>
                        <a:pt x="282" y="178"/>
                      </a:lnTo>
                      <a:lnTo>
                        <a:pt x="288" y="184"/>
                      </a:lnTo>
                      <a:lnTo>
                        <a:pt x="290" y="178"/>
                      </a:lnTo>
                      <a:lnTo>
                        <a:pt x="282" y="165"/>
                      </a:lnTo>
                      <a:lnTo>
                        <a:pt x="275" y="161"/>
                      </a:lnTo>
                      <a:lnTo>
                        <a:pt x="267" y="156"/>
                      </a:lnTo>
                      <a:lnTo>
                        <a:pt x="258" y="150"/>
                      </a:lnTo>
                      <a:lnTo>
                        <a:pt x="254" y="145"/>
                      </a:lnTo>
                      <a:lnTo>
                        <a:pt x="248" y="131"/>
                      </a:lnTo>
                      <a:lnTo>
                        <a:pt x="248" y="126"/>
                      </a:lnTo>
                      <a:lnTo>
                        <a:pt x="250" y="133"/>
                      </a:lnTo>
                      <a:lnTo>
                        <a:pt x="258" y="146"/>
                      </a:lnTo>
                      <a:lnTo>
                        <a:pt x="265" y="152"/>
                      </a:lnTo>
                      <a:lnTo>
                        <a:pt x="271" y="154"/>
                      </a:lnTo>
                      <a:lnTo>
                        <a:pt x="275" y="158"/>
                      </a:lnTo>
                      <a:lnTo>
                        <a:pt x="278" y="152"/>
                      </a:lnTo>
                      <a:lnTo>
                        <a:pt x="265" y="139"/>
                      </a:lnTo>
                      <a:lnTo>
                        <a:pt x="261" y="124"/>
                      </a:lnTo>
                      <a:lnTo>
                        <a:pt x="258" y="116"/>
                      </a:lnTo>
                      <a:lnTo>
                        <a:pt x="260" y="111"/>
                      </a:lnTo>
                      <a:lnTo>
                        <a:pt x="258" y="103"/>
                      </a:lnTo>
                      <a:lnTo>
                        <a:pt x="258" y="90"/>
                      </a:lnTo>
                      <a:lnTo>
                        <a:pt x="252" y="86"/>
                      </a:lnTo>
                      <a:lnTo>
                        <a:pt x="254" y="86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58" y="83"/>
                      </a:lnTo>
                      <a:lnTo>
                        <a:pt x="258" y="75"/>
                      </a:lnTo>
                      <a:lnTo>
                        <a:pt x="243" y="66"/>
                      </a:lnTo>
                      <a:lnTo>
                        <a:pt x="248" y="64"/>
                      </a:lnTo>
                      <a:lnTo>
                        <a:pt x="252" y="64"/>
                      </a:lnTo>
                      <a:lnTo>
                        <a:pt x="258" y="64"/>
                      </a:lnTo>
                      <a:lnTo>
                        <a:pt x="252" y="58"/>
                      </a:lnTo>
                      <a:lnTo>
                        <a:pt x="258" y="60"/>
                      </a:lnTo>
                      <a:lnTo>
                        <a:pt x="258" y="51"/>
                      </a:lnTo>
                      <a:lnTo>
                        <a:pt x="258" y="47"/>
                      </a:lnTo>
                      <a:lnTo>
                        <a:pt x="260" y="43"/>
                      </a:lnTo>
                      <a:lnTo>
                        <a:pt x="265" y="51"/>
                      </a:lnTo>
                      <a:lnTo>
                        <a:pt x="265" y="39"/>
                      </a:lnTo>
                      <a:lnTo>
                        <a:pt x="267" y="36"/>
                      </a:lnTo>
                      <a:lnTo>
                        <a:pt x="269" y="43"/>
                      </a:lnTo>
                      <a:lnTo>
                        <a:pt x="275" y="41"/>
                      </a:lnTo>
                      <a:lnTo>
                        <a:pt x="280" y="34"/>
                      </a:lnTo>
                      <a:lnTo>
                        <a:pt x="276" y="26"/>
                      </a:lnTo>
                      <a:lnTo>
                        <a:pt x="276" y="22"/>
                      </a:lnTo>
                      <a:lnTo>
                        <a:pt x="282" y="20"/>
                      </a:lnTo>
                      <a:lnTo>
                        <a:pt x="288" y="19"/>
                      </a:lnTo>
                      <a:lnTo>
                        <a:pt x="286" y="26"/>
                      </a:lnTo>
                      <a:lnTo>
                        <a:pt x="291" y="20"/>
                      </a:lnTo>
                      <a:lnTo>
                        <a:pt x="293" y="22"/>
                      </a:lnTo>
                      <a:lnTo>
                        <a:pt x="284" y="37"/>
                      </a:lnTo>
                      <a:lnTo>
                        <a:pt x="293" y="37"/>
                      </a:lnTo>
                      <a:lnTo>
                        <a:pt x="288" y="41"/>
                      </a:lnTo>
                      <a:lnTo>
                        <a:pt x="280" y="43"/>
                      </a:lnTo>
                      <a:lnTo>
                        <a:pt x="275" y="49"/>
                      </a:lnTo>
                      <a:lnTo>
                        <a:pt x="271" y="69"/>
                      </a:lnTo>
                      <a:lnTo>
                        <a:pt x="276" y="77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2" y="77"/>
                      </a:lnTo>
                      <a:lnTo>
                        <a:pt x="282" y="81"/>
                      </a:lnTo>
                      <a:lnTo>
                        <a:pt x="276" y="86"/>
                      </a:lnTo>
                      <a:lnTo>
                        <a:pt x="269" y="88"/>
                      </a:lnTo>
                      <a:lnTo>
                        <a:pt x="269" y="101"/>
                      </a:lnTo>
                      <a:lnTo>
                        <a:pt x="271" y="96"/>
                      </a:lnTo>
                      <a:lnTo>
                        <a:pt x="276" y="90"/>
                      </a:lnTo>
                      <a:lnTo>
                        <a:pt x="278" y="88"/>
                      </a:lnTo>
                      <a:lnTo>
                        <a:pt x="284" y="96"/>
                      </a:lnTo>
                      <a:lnTo>
                        <a:pt x="290" y="96"/>
                      </a:lnTo>
                      <a:lnTo>
                        <a:pt x="286" y="101"/>
                      </a:lnTo>
                      <a:lnTo>
                        <a:pt x="290" y="109"/>
                      </a:lnTo>
                      <a:lnTo>
                        <a:pt x="282" y="103"/>
                      </a:lnTo>
                      <a:lnTo>
                        <a:pt x="276" y="105"/>
                      </a:lnTo>
                      <a:lnTo>
                        <a:pt x="275" y="113"/>
                      </a:lnTo>
                      <a:lnTo>
                        <a:pt x="278" y="120"/>
                      </a:lnTo>
                      <a:lnTo>
                        <a:pt x="278" y="113"/>
                      </a:lnTo>
                      <a:lnTo>
                        <a:pt x="286" y="111"/>
                      </a:lnTo>
                      <a:lnTo>
                        <a:pt x="290" y="113"/>
                      </a:lnTo>
                      <a:lnTo>
                        <a:pt x="291" y="120"/>
                      </a:lnTo>
                      <a:lnTo>
                        <a:pt x="301" y="122"/>
                      </a:lnTo>
                      <a:lnTo>
                        <a:pt x="307" y="120"/>
                      </a:lnTo>
                      <a:lnTo>
                        <a:pt x="303" y="126"/>
                      </a:lnTo>
                      <a:lnTo>
                        <a:pt x="286" y="124"/>
                      </a:lnTo>
                      <a:lnTo>
                        <a:pt x="284" y="131"/>
                      </a:lnTo>
                      <a:lnTo>
                        <a:pt x="291" y="128"/>
                      </a:lnTo>
                      <a:lnTo>
                        <a:pt x="288" y="141"/>
                      </a:lnTo>
                      <a:lnTo>
                        <a:pt x="288" y="148"/>
                      </a:lnTo>
                      <a:lnTo>
                        <a:pt x="293" y="156"/>
                      </a:lnTo>
                      <a:lnTo>
                        <a:pt x="291" y="148"/>
                      </a:lnTo>
                      <a:lnTo>
                        <a:pt x="299" y="152"/>
                      </a:lnTo>
                      <a:lnTo>
                        <a:pt x="305" y="158"/>
                      </a:lnTo>
                      <a:lnTo>
                        <a:pt x="312" y="160"/>
                      </a:lnTo>
                      <a:lnTo>
                        <a:pt x="310" y="154"/>
                      </a:lnTo>
                      <a:lnTo>
                        <a:pt x="312" y="146"/>
                      </a:lnTo>
                      <a:lnTo>
                        <a:pt x="312" y="154"/>
                      </a:lnTo>
                      <a:lnTo>
                        <a:pt x="316" y="156"/>
                      </a:lnTo>
                      <a:lnTo>
                        <a:pt x="322" y="143"/>
                      </a:lnTo>
                      <a:lnTo>
                        <a:pt x="322" y="156"/>
                      </a:lnTo>
                      <a:lnTo>
                        <a:pt x="325" y="158"/>
                      </a:lnTo>
                      <a:lnTo>
                        <a:pt x="320" y="165"/>
                      </a:lnTo>
                      <a:lnTo>
                        <a:pt x="322" y="171"/>
                      </a:lnTo>
                      <a:lnTo>
                        <a:pt x="327" y="167"/>
                      </a:lnTo>
                      <a:lnTo>
                        <a:pt x="331" y="173"/>
                      </a:lnTo>
                      <a:lnTo>
                        <a:pt x="337" y="169"/>
                      </a:lnTo>
                      <a:lnTo>
                        <a:pt x="335" y="177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44" y="184"/>
                      </a:lnTo>
                      <a:lnTo>
                        <a:pt x="350" y="184"/>
                      </a:lnTo>
                      <a:lnTo>
                        <a:pt x="355" y="177"/>
                      </a:lnTo>
                      <a:lnTo>
                        <a:pt x="370" y="171"/>
                      </a:lnTo>
                      <a:lnTo>
                        <a:pt x="370" y="165"/>
                      </a:lnTo>
                      <a:lnTo>
                        <a:pt x="374" y="158"/>
                      </a:lnTo>
                      <a:lnTo>
                        <a:pt x="378" y="145"/>
                      </a:lnTo>
                      <a:lnTo>
                        <a:pt x="382" y="146"/>
                      </a:lnTo>
                      <a:lnTo>
                        <a:pt x="385" y="133"/>
                      </a:lnTo>
                      <a:lnTo>
                        <a:pt x="378" y="126"/>
                      </a:lnTo>
                      <a:lnTo>
                        <a:pt x="382" y="124"/>
                      </a:lnTo>
                      <a:lnTo>
                        <a:pt x="384" y="122"/>
                      </a:lnTo>
                      <a:lnTo>
                        <a:pt x="335" y="133"/>
                      </a:lnTo>
                      <a:lnTo>
                        <a:pt x="329" y="12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5" name="Freeform 128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6" name="Freeform 129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7" name="Freeform 140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8" name="Freeform 141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9" name="Freeform 142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0" name="Freeform 143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4910849" y="2017871"/>
                <a:ext cx="141221" cy="124702"/>
              </a:xfrm>
              <a:custGeom>
                <a:avLst/>
                <a:gdLst>
                  <a:gd name="T0" fmla="*/ 145 w 147"/>
                  <a:gd name="T1" fmla="*/ 68 h 143"/>
                  <a:gd name="T2" fmla="*/ 147 w 147"/>
                  <a:gd name="T3" fmla="*/ 62 h 143"/>
                  <a:gd name="T4" fmla="*/ 145 w 147"/>
                  <a:gd name="T5" fmla="*/ 55 h 143"/>
                  <a:gd name="T6" fmla="*/ 130 w 147"/>
                  <a:gd name="T7" fmla="*/ 0 h 143"/>
                  <a:gd name="T8" fmla="*/ 126 w 147"/>
                  <a:gd name="T9" fmla="*/ 0 h 143"/>
                  <a:gd name="T10" fmla="*/ 117 w 147"/>
                  <a:gd name="T11" fmla="*/ 2 h 143"/>
                  <a:gd name="T12" fmla="*/ 77 w 147"/>
                  <a:gd name="T13" fmla="*/ 11 h 143"/>
                  <a:gd name="T14" fmla="*/ 70 w 147"/>
                  <a:gd name="T15" fmla="*/ 15 h 143"/>
                  <a:gd name="T16" fmla="*/ 66 w 147"/>
                  <a:gd name="T17" fmla="*/ 15 h 143"/>
                  <a:gd name="T18" fmla="*/ 53 w 147"/>
                  <a:gd name="T19" fmla="*/ 19 h 143"/>
                  <a:gd name="T20" fmla="*/ 45 w 147"/>
                  <a:gd name="T21" fmla="*/ 19 h 143"/>
                  <a:gd name="T22" fmla="*/ 0 w 147"/>
                  <a:gd name="T23" fmla="*/ 30 h 143"/>
                  <a:gd name="T24" fmla="*/ 13 w 147"/>
                  <a:gd name="T25" fmla="*/ 107 h 143"/>
                  <a:gd name="T26" fmla="*/ 19 w 147"/>
                  <a:gd name="T27" fmla="*/ 115 h 143"/>
                  <a:gd name="T28" fmla="*/ 19 w 147"/>
                  <a:gd name="T29" fmla="*/ 120 h 143"/>
                  <a:gd name="T30" fmla="*/ 8 w 147"/>
                  <a:gd name="T31" fmla="*/ 132 h 143"/>
                  <a:gd name="T32" fmla="*/ 8 w 147"/>
                  <a:gd name="T33" fmla="*/ 135 h 143"/>
                  <a:gd name="T34" fmla="*/ 13 w 147"/>
                  <a:gd name="T35" fmla="*/ 143 h 143"/>
                  <a:gd name="T36" fmla="*/ 21 w 147"/>
                  <a:gd name="T37" fmla="*/ 139 h 143"/>
                  <a:gd name="T38" fmla="*/ 34 w 147"/>
                  <a:gd name="T39" fmla="*/ 126 h 143"/>
                  <a:gd name="T40" fmla="*/ 42 w 147"/>
                  <a:gd name="T41" fmla="*/ 122 h 143"/>
                  <a:gd name="T42" fmla="*/ 45 w 147"/>
                  <a:gd name="T43" fmla="*/ 115 h 143"/>
                  <a:gd name="T44" fmla="*/ 49 w 147"/>
                  <a:gd name="T45" fmla="*/ 117 h 143"/>
                  <a:gd name="T46" fmla="*/ 60 w 147"/>
                  <a:gd name="T47" fmla="*/ 103 h 143"/>
                  <a:gd name="T48" fmla="*/ 68 w 147"/>
                  <a:gd name="T49" fmla="*/ 102 h 143"/>
                  <a:gd name="T50" fmla="*/ 74 w 147"/>
                  <a:gd name="T51" fmla="*/ 98 h 143"/>
                  <a:gd name="T52" fmla="*/ 81 w 147"/>
                  <a:gd name="T53" fmla="*/ 98 h 143"/>
                  <a:gd name="T54" fmla="*/ 85 w 147"/>
                  <a:gd name="T55" fmla="*/ 94 h 143"/>
                  <a:gd name="T56" fmla="*/ 106 w 147"/>
                  <a:gd name="T57" fmla="*/ 90 h 143"/>
                  <a:gd name="T58" fmla="*/ 106 w 147"/>
                  <a:gd name="T59" fmla="*/ 85 h 143"/>
                  <a:gd name="T60" fmla="*/ 104 w 147"/>
                  <a:gd name="T61" fmla="*/ 81 h 143"/>
                  <a:gd name="T62" fmla="*/ 107 w 147"/>
                  <a:gd name="T63" fmla="*/ 81 h 143"/>
                  <a:gd name="T64" fmla="*/ 107 w 147"/>
                  <a:gd name="T65" fmla="*/ 85 h 143"/>
                  <a:gd name="T66" fmla="*/ 115 w 147"/>
                  <a:gd name="T67" fmla="*/ 85 h 143"/>
                  <a:gd name="T68" fmla="*/ 128 w 147"/>
                  <a:gd name="T69" fmla="*/ 77 h 143"/>
                  <a:gd name="T70" fmla="*/ 141 w 147"/>
                  <a:gd name="T71" fmla="*/ 72 h 143"/>
                  <a:gd name="T72" fmla="*/ 147 w 147"/>
                  <a:gd name="T73" fmla="*/ 73 h 143"/>
                  <a:gd name="T74" fmla="*/ 145 w 147"/>
                  <a:gd name="T75" fmla="*/ 70 h 143"/>
                  <a:gd name="T76" fmla="*/ 145 w 147"/>
                  <a:gd name="T77" fmla="*/ 6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143">
                    <a:moveTo>
                      <a:pt x="145" y="68"/>
                    </a:moveTo>
                    <a:lnTo>
                      <a:pt x="147" y="62"/>
                    </a:lnTo>
                    <a:lnTo>
                      <a:pt x="145" y="55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17" y="2"/>
                    </a:lnTo>
                    <a:lnTo>
                      <a:pt x="77" y="11"/>
                    </a:lnTo>
                    <a:lnTo>
                      <a:pt x="70" y="15"/>
                    </a:lnTo>
                    <a:lnTo>
                      <a:pt x="66" y="15"/>
                    </a:lnTo>
                    <a:lnTo>
                      <a:pt x="53" y="19"/>
                    </a:lnTo>
                    <a:lnTo>
                      <a:pt x="45" y="19"/>
                    </a:lnTo>
                    <a:lnTo>
                      <a:pt x="0" y="30"/>
                    </a:lnTo>
                    <a:lnTo>
                      <a:pt x="13" y="107"/>
                    </a:lnTo>
                    <a:lnTo>
                      <a:pt x="19" y="115"/>
                    </a:lnTo>
                    <a:lnTo>
                      <a:pt x="19" y="120"/>
                    </a:lnTo>
                    <a:lnTo>
                      <a:pt x="8" y="132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21" y="139"/>
                    </a:lnTo>
                    <a:lnTo>
                      <a:pt x="34" y="126"/>
                    </a:lnTo>
                    <a:lnTo>
                      <a:pt x="42" y="122"/>
                    </a:lnTo>
                    <a:lnTo>
                      <a:pt x="45" y="115"/>
                    </a:lnTo>
                    <a:lnTo>
                      <a:pt x="49" y="117"/>
                    </a:lnTo>
                    <a:lnTo>
                      <a:pt x="60" y="103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81" y="98"/>
                    </a:lnTo>
                    <a:lnTo>
                      <a:pt x="85" y="94"/>
                    </a:lnTo>
                    <a:lnTo>
                      <a:pt x="106" y="90"/>
                    </a:lnTo>
                    <a:lnTo>
                      <a:pt x="106" y="85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5"/>
                    </a:lnTo>
                    <a:lnTo>
                      <a:pt x="115" y="85"/>
                    </a:lnTo>
                    <a:lnTo>
                      <a:pt x="128" y="77"/>
                    </a:lnTo>
                    <a:lnTo>
                      <a:pt x="141" y="72"/>
                    </a:lnTo>
                    <a:lnTo>
                      <a:pt x="147" y="73"/>
                    </a:lnTo>
                    <a:lnTo>
                      <a:pt x="145" y="70"/>
                    </a:lnTo>
                    <a:lnTo>
                      <a:pt x="145" y="6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4951198" y="1706552"/>
                <a:ext cx="137379" cy="258996"/>
              </a:xfrm>
              <a:custGeom>
                <a:avLst/>
                <a:gdLst>
                  <a:gd name="T0" fmla="*/ 129 w 143"/>
                  <a:gd name="T1" fmla="*/ 216 h 297"/>
                  <a:gd name="T2" fmla="*/ 127 w 143"/>
                  <a:gd name="T3" fmla="*/ 209 h 297"/>
                  <a:gd name="T4" fmla="*/ 120 w 143"/>
                  <a:gd name="T5" fmla="*/ 205 h 297"/>
                  <a:gd name="T6" fmla="*/ 114 w 143"/>
                  <a:gd name="T7" fmla="*/ 199 h 297"/>
                  <a:gd name="T8" fmla="*/ 111 w 143"/>
                  <a:gd name="T9" fmla="*/ 194 h 297"/>
                  <a:gd name="T10" fmla="*/ 109 w 143"/>
                  <a:gd name="T11" fmla="*/ 186 h 297"/>
                  <a:gd name="T12" fmla="*/ 109 w 143"/>
                  <a:gd name="T13" fmla="*/ 178 h 297"/>
                  <a:gd name="T14" fmla="*/ 101 w 143"/>
                  <a:gd name="T15" fmla="*/ 158 h 297"/>
                  <a:gd name="T16" fmla="*/ 50 w 143"/>
                  <a:gd name="T17" fmla="*/ 4 h 297"/>
                  <a:gd name="T18" fmla="*/ 49 w 143"/>
                  <a:gd name="T19" fmla="*/ 0 h 297"/>
                  <a:gd name="T20" fmla="*/ 41 w 143"/>
                  <a:gd name="T21" fmla="*/ 7 h 297"/>
                  <a:gd name="T22" fmla="*/ 35 w 143"/>
                  <a:gd name="T23" fmla="*/ 6 h 297"/>
                  <a:gd name="T24" fmla="*/ 28 w 143"/>
                  <a:gd name="T25" fmla="*/ 11 h 297"/>
                  <a:gd name="T26" fmla="*/ 28 w 143"/>
                  <a:gd name="T27" fmla="*/ 17 h 297"/>
                  <a:gd name="T28" fmla="*/ 26 w 143"/>
                  <a:gd name="T29" fmla="*/ 32 h 297"/>
                  <a:gd name="T30" fmla="*/ 26 w 143"/>
                  <a:gd name="T31" fmla="*/ 37 h 297"/>
                  <a:gd name="T32" fmla="*/ 26 w 143"/>
                  <a:gd name="T33" fmla="*/ 39 h 297"/>
                  <a:gd name="T34" fmla="*/ 24 w 143"/>
                  <a:gd name="T35" fmla="*/ 41 h 297"/>
                  <a:gd name="T36" fmla="*/ 28 w 143"/>
                  <a:gd name="T37" fmla="*/ 53 h 297"/>
                  <a:gd name="T38" fmla="*/ 24 w 143"/>
                  <a:gd name="T39" fmla="*/ 66 h 297"/>
                  <a:gd name="T40" fmla="*/ 26 w 143"/>
                  <a:gd name="T41" fmla="*/ 73 h 297"/>
                  <a:gd name="T42" fmla="*/ 32 w 143"/>
                  <a:gd name="T43" fmla="*/ 79 h 297"/>
                  <a:gd name="T44" fmla="*/ 34 w 143"/>
                  <a:gd name="T45" fmla="*/ 86 h 297"/>
                  <a:gd name="T46" fmla="*/ 34 w 143"/>
                  <a:gd name="T47" fmla="*/ 92 h 297"/>
                  <a:gd name="T48" fmla="*/ 28 w 143"/>
                  <a:gd name="T49" fmla="*/ 103 h 297"/>
                  <a:gd name="T50" fmla="*/ 17 w 143"/>
                  <a:gd name="T51" fmla="*/ 116 h 297"/>
                  <a:gd name="T52" fmla="*/ 13 w 143"/>
                  <a:gd name="T53" fmla="*/ 116 h 297"/>
                  <a:gd name="T54" fmla="*/ 7 w 143"/>
                  <a:gd name="T55" fmla="*/ 124 h 297"/>
                  <a:gd name="T56" fmla="*/ 7 w 143"/>
                  <a:gd name="T57" fmla="*/ 130 h 297"/>
                  <a:gd name="T58" fmla="*/ 11 w 143"/>
                  <a:gd name="T59" fmla="*/ 145 h 297"/>
                  <a:gd name="T60" fmla="*/ 9 w 143"/>
                  <a:gd name="T61" fmla="*/ 156 h 297"/>
                  <a:gd name="T62" fmla="*/ 11 w 143"/>
                  <a:gd name="T63" fmla="*/ 163 h 297"/>
                  <a:gd name="T64" fmla="*/ 7 w 143"/>
                  <a:gd name="T65" fmla="*/ 171 h 297"/>
                  <a:gd name="T66" fmla="*/ 7 w 143"/>
                  <a:gd name="T67" fmla="*/ 178 h 297"/>
                  <a:gd name="T68" fmla="*/ 5 w 143"/>
                  <a:gd name="T69" fmla="*/ 184 h 297"/>
                  <a:gd name="T70" fmla="*/ 2 w 143"/>
                  <a:gd name="T71" fmla="*/ 192 h 297"/>
                  <a:gd name="T72" fmla="*/ 3 w 143"/>
                  <a:gd name="T73" fmla="*/ 203 h 297"/>
                  <a:gd name="T74" fmla="*/ 0 w 143"/>
                  <a:gd name="T75" fmla="*/ 209 h 297"/>
                  <a:gd name="T76" fmla="*/ 5 w 143"/>
                  <a:gd name="T77" fmla="*/ 233 h 297"/>
                  <a:gd name="T78" fmla="*/ 5 w 143"/>
                  <a:gd name="T79" fmla="*/ 246 h 297"/>
                  <a:gd name="T80" fmla="*/ 11 w 143"/>
                  <a:gd name="T81" fmla="*/ 267 h 297"/>
                  <a:gd name="T82" fmla="*/ 7 w 143"/>
                  <a:gd name="T83" fmla="*/ 274 h 297"/>
                  <a:gd name="T84" fmla="*/ 7 w 143"/>
                  <a:gd name="T85" fmla="*/ 282 h 297"/>
                  <a:gd name="T86" fmla="*/ 11 w 143"/>
                  <a:gd name="T87" fmla="*/ 289 h 297"/>
                  <a:gd name="T88" fmla="*/ 17 w 143"/>
                  <a:gd name="T89" fmla="*/ 297 h 297"/>
                  <a:gd name="T90" fmla="*/ 105 w 143"/>
                  <a:gd name="T91" fmla="*/ 276 h 297"/>
                  <a:gd name="T92" fmla="*/ 114 w 143"/>
                  <a:gd name="T93" fmla="*/ 265 h 297"/>
                  <a:gd name="T94" fmla="*/ 118 w 143"/>
                  <a:gd name="T95" fmla="*/ 259 h 297"/>
                  <a:gd name="T96" fmla="*/ 120 w 143"/>
                  <a:gd name="T97" fmla="*/ 259 h 297"/>
                  <a:gd name="T98" fmla="*/ 124 w 143"/>
                  <a:gd name="T99" fmla="*/ 252 h 297"/>
                  <a:gd name="T100" fmla="*/ 131 w 143"/>
                  <a:gd name="T101" fmla="*/ 248 h 297"/>
                  <a:gd name="T102" fmla="*/ 135 w 143"/>
                  <a:gd name="T103" fmla="*/ 246 h 297"/>
                  <a:gd name="T104" fmla="*/ 139 w 143"/>
                  <a:gd name="T105" fmla="*/ 246 h 297"/>
                  <a:gd name="T106" fmla="*/ 139 w 143"/>
                  <a:gd name="T107" fmla="*/ 241 h 297"/>
                  <a:gd name="T108" fmla="*/ 143 w 143"/>
                  <a:gd name="T109" fmla="*/ 225 h 297"/>
                  <a:gd name="T110" fmla="*/ 139 w 143"/>
                  <a:gd name="T111" fmla="*/ 224 h 297"/>
                  <a:gd name="T112" fmla="*/ 135 w 143"/>
                  <a:gd name="T113" fmla="*/ 222 h 297"/>
                  <a:gd name="T114" fmla="*/ 129 w 143"/>
                  <a:gd name="T115" fmla="*/ 21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297">
                    <a:moveTo>
                      <a:pt x="129" y="216"/>
                    </a:moveTo>
                    <a:lnTo>
                      <a:pt x="127" y="209"/>
                    </a:lnTo>
                    <a:lnTo>
                      <a:pt x="120" y="205"/>
                    </a:lnTo>
                    <a:lnTo>
                      <a:pt x="114" y="199"/>
                    </a:lnTo>
                    <a:lnTo>
                      <a:pt x="111" y="194"/>
                    </a:lnTo>
                    <a:lnTo>
                      <a:pt x="109" y="186"/>
                    </a:lnTo>
                    <a:lnTo>
                      <a:pt x="109" y="178"/>
                    </a:lnTo>
                    <a:lnTo>
                      <a:pt x="101" y="158"/>
                    </a:lnTo>
                    <a:lnTo>
                      <a:pt x="50" y="4"/>
                    </a:lnTo>
                    <a:lnTo>
                      <a:pt x="49" y="0"/>
                    </a:lnTo>
                    <a:lnTo>
                      <a:pt x="41" y="7"/>
                    </a:lnTo>
                    <a:lnTo>
                      <a:pt x="35" y="6"/>
                    </a:lnTo>
                    <a:lnTo>
                      <a:pt x="28" y="11"/>
                    </a:lnTo>
                    <a:lnTo>
                      <a:pt x="28" y="17"/>
                    </a:lnTo>
                    <a:lnTo>
                      <a:pt x="26" y="32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24" y="66"/>
                    </a:lnTo>
                    <a:lnTo>
                      <a:pt x="26" y="73"/>
                    </a:lnTo>
                    <a:lnTo>
                      <a:pt x="32" y="79"/>
                    </a:lnTo>
                    <a:lnTo>
                      <a:pt x="34" y="86"/>
                    </a:lnTo>
                    <a:lnTo>
                      <a:pt x="34" y="92"/>
                    </a:lnTo>
                    <a:lnTo>
                      <a:pt x="28" y="103"/>
                    </a:lnTo>
                    <a:lnTo>
                      <a:pt x="17" y="116"/>
                    </a:lnTo>
                    <a:lnTo>
                      <a:pt x="13" y="116"/>
                    </a:lnTo>
                    <a:lnTo>
                      <a:pt x="7" y="124"/>
                    </a:lnTo>
                    <a:lnTo>
                      <a:pt x="7" y="130"/>
                    </a:lnTo>
                    <a:lnTo>
                      <a:pt x="11" y="145"/>
                    </a:lnTo>
                    <a:lnTo>
                      <a:pt x="9" y="156"/>
                    </a:lnTo>
                    <a:lnTo>
                      <a:pt x="11" y="163"/>
                    </a:lnTo>
                    <a:lnTo>
                      <a:pt x="7" y="171"/>
                    </a:lnTo>
                    <a:lnTo>
                      <a:pt x="7" y="178"/>
                    </a:lnTo>
                    <a:lnTo>
                      <a:pt x="5" y="184"/>
                    </a:lnTo>
                    <a:lnTo>
                      <a:pt x="2" y="192"/>
                    </a:lnTo>
                    <a:lnTo>
                      <a:pt x="3" y="203"/>
                    </a:lnTo>
                    <a:lnTo>
                      <a:pt x="0" y="209"/>
                    </a:lnTo>
                    <a:lnTo>
                      <a:pt x="5" y="233"/>
                    </a:lnTo>
                    <a:lnTo>
                      <a:pt x="5" y="246"/>
                    </a:lnTo>
                    <a:lnTo>
                      <a:pt x="11" y="267"/>
                    </a:lnTo>
                    <a:lnTo>
                      <a:pt x="7" y="274"/>
                    </a:lnTo>
                    <a:lnTo>
                      <a:pt x="7" y="282"/>
                    </a:lnTo>
                    <a:lnTo>
                      <a:pt x="11" y="289"/>
                    </a:lnTo>
                    <a:lnTo>
                      <a:pt x="17" y="297"/>
                    </a:lnTo>
                    <a:lnTo>
                      <a:pt x="105" y="276"/>
                    </a:lnTo>
                    <a:lnTo>
                      <a:pt x="114" y="265"/>
                    </a:lnTo>
                    <a:lnTo>
                      <a:pt x="118" y="259"/>
                    </a:lnTo>
                    <a:lnTo>
                      <a:pt x="120" y="259"/>
                    </a:lnTo>
                    <a:lnTo>
                      <a:pt x="124" y="252"/>
                    </a:lnTo>
                    <a:lnTo>
                      <a:pt x="131" y="248"/>
                    </a:lnTo>
                    <a:lnTo>
                      <a:pt x="135" y="246"/>
                    </a:lnTo>
                    <a:lnTo>
                      <a:pt x="139" y="246"/>
                    </a:lnTo>
                    <a:lnTo>
                      <a:pt x="139" y="241"/>
                    </a:lnTo>
                    <a:lnTo>
                      <a:pt x="143" y="225"/>
                    </a:lnTo>
                    <a:lnTo>
                      <a:pt x="139" y="224"/>
                    </a:lnTo>
                    <a:lnTo>
                      <a:pt x="135" y="222"/>
                    </a:lnTo>
                    <a:lnTo>
                      <a:pt x="129" y="2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5035739" y="2011767"/>
                <a:ext cx="43231" cy="69763"/>
              </a:xfrm>
              <a:custGeom>
                <a:avLst/>
                <a:gdLst>
                  <a:gd name="T0" fmla="*/ 41 w 45"/>
                  <a:gd name="T1" fmla="*/ 18 h 80"/>
                  <a:gd name="T2" fmla="*/ 39 w 45"/>
                  <a:gd name="T3" fmla="*/ 13 h 80"/>
                  <a:gd name="T4" fmla="*/ 36 w 45"/>
                  <a:gd name="T5" fmla="*/ 11 h 80"/>
                  <a:gd name="T6" fmla="*/ 34 w 45"/>
                  <a:gd name="T7" fmla="*/ 5 h 80"/>
                  <a:gd name="T8" fmla="*/ 26 w 45"/>
                  <a:gd name="T9" fmla="*/ 0 h 80"/>
                  <a:gd name="T10" fmla="*/ 0 w 45"/>
                  <a:gd name="T11" fmla="*/ 7 h 80"/>
                  <a:gd name="T12" fmla="*/ 15 w 45"/>
                  <a:gd name="T13" fmla="*/ 62 h 80"/>
                  <a:gd name="T14" fmla="*/ 17 w 45"/>
                  <a:gd name="T15" fmla="*/ 69 h 80"/>
                  <a:gd name="T16" fmla="*/ 15 w 45"/>
                  <a:gd name="T17" fmla="*/ 75 h 80"/>
                  <a:gd name="T18" fmla="*/ 15 w 45"/>
                  <a:gd name="T19" fmla="*/ 77 h 80"/>
                  <a:gd name="T20" fmla="*/ 17 w 45"/>
                  <a:gd name="T21" fmla="*/ 80 h 80"/>
                  <a:gd name="T22" fmla="*/ 23 w 45"/>
                  <a:gd name="T23" fmla="*/ 77 h 80"/>
                  <a:gd name="T24" fmla="*/ 43 w 45"/>
                  <a:gd name="T25" fmla="*/ 63 h 80"/>
                  <a:gd name="T26" fmla="*/ 43 w 45"/>
                  <a:gd name="T27" fmla="*/ 56 h 80"/>
                  <a:gd name="T28" fmla="*/ 41 w 45"/>
                  <a:gd name="T29" fmla="*/ 48 h 80"/>
                  <a:gd name="T30" fmla="*/ 41 w 45"/>
                  <a:gd name="T31" fmla="*/ 41 h 80"/>
                  <a:gd name="T32" fmla="*/ 36 w 45"/>
                  <a:gd name="T33" fmla="*/ 33 h 80"/>
                  <a:gd name="T34" fmla="*/ 39 w 45"/>
                  <a:gd name="T35" fmla="*/ 28 h 80"/>
                  <a:gd name="T36" fmla="*/ 38 w 45"/>
                  <a:gd name="T37" fmla="*/ 20 h 80"/>
                  <a:gd name="T38" fmla="*/ 43 w 45"/>
                  <a:gd name="T39" fmla="*/ 28 h 80"/>
                  <a:gd name="T40" fmla="*/ 45 w 45"/>
                  <a:gd name="T41" fmla="*/ 24 h 80"/>
                  <a:gd name="T42" fmla="*/ 45 w 45"/>
                  <a:gd name="T43" fmla="*/ 22 h 80"/>
                  <a:gd name="T44" fmla="*/ 41 w 45"/>
                  <a:gd name="T4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80">
                    <a:moveTo>
                      <a:pt x="41" y="18"/>
                    </a:moveTo>
                    <a:lnTo>
                      <a:pt x="39" y="13"/>
                    </a:lnTo>
                    <a:lnTo>
                      <a:pt x="36" y="11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2"/>
                    </a:lnTo>
                    <a:lnTo>
                      <a:pt x="17" y="69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7" y="80"/>
                    </a:lnTo>
                    <a:lnTo>
                      <a:pt x="23" y="77"/>
                    </a:lnTo>
                    <a:lnTo>
                      <a:pt x="43" y="63"/>
                    </a:lnTo>
                    <a:lnTo>
                      <a:pt x="43" y="56"/>
                    </a:lnTo>
                    <a:lnTo>
                      <a:pt x="41" y="48"/>
                    </a:lnTo>
                    <a:lnTo>
                      <a:pt x="41" y="41"/>
                    </a:lnTo>
                    <a:lnTo>
                      <a:pt x="36" y="33"/>
                    </a:lnTo>
                    <a:lnTo>
                      <a:pt x="39" y="28"/>
                    </a:lnTo>
                    <a:lnTo>
                      <a:pt x="38" y="20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1" y="1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028701" y="1983861"/>
                <a:ext cx="665758" cy="1012439"/>
                <a:chOff x="1028701" y="1983861"/>
                <a:chExt cx="665758" cy="1012439"/>
              </a:xfrm>
              <a:grpFill/>
            </p:grpSpPr>
            <p:sp>
              <p:nvSpPr>
                <p:cNvPr id="148" name="Freeform 14"/>
                <p:cNvSpPr>
                  <a:spLocks/>
                </p:cNvSpPr>
                <p:nvPr/>
              </p:nvSpPr>
              <p:spPr bwMode="auto">
                <a:xfrm>
                  <a:off x="1028701" y="1983861"/>
                  <a:ext cx="665758" cy="1012439"/>
                </a:xfrm>
                <a:custGeom>
                  <a:avLst/>
                  <a:gdLst>
                    <a:gd name="T0" fmla="*/ 628 w 693"/>
                    <a:gd name="T1" fmla="*/ 1156 h 1161"/>
                    <a:gd name="T2" fmla="*/ 628 w 693"/>
                    <a:gd name="T3" fmla="*/ 1129 h 1161"/>
                    <a:gd name="T4" fmla="*/ 624 w 693"/>
                    <a:gd name="T5" fmla="*/ 1105 h 1161"/>
                    <a:gd name="T6" fmla="*/ 643 w 693"/>
                    <a:gd name="T7" fmla="*/ 1071 h 1161"/>
                    <a:gd name="T8" fmla="*/ 654 w 693"/>
                    <a:gd name="T9" fmla="*/ 1030 h 1161"/>
                    <a:gd name="T10" fmla="*/ 693 w 693"/>
                    <a:gd name="T11" fmla="*/ 1000 h 1161"/>
                    <a:gd name="T12" fmla="*/ 673 w 693"/>
                    <a:gd name="T13" fmla="*/ 964 h 1161"/>
                    <a:gd name="T14" fmla="*/ 661 w 693"/>
                    <a:gd name="T15" fmla="*/ 926 h 1161"/>
                    <a:gd name="T16" fmla="*/ 325 w 693"/>
                    <a:gd name="T17" fmla="*/ 327 h 1161"/>
                    <a:gd name="T18" fmla="*/ 62 w 693"/>
                    <a:gd name="T19" fmla="*/ 0 h 1161"/>
                    <a:gd name="T20" fmla="*/ 58 w 693"/>
                    <a:gd name="T21" fmla="*/ 35 h 1161"/>
                    <a:gd name="T22" fmla="*/ 39 w 693"/>
                    <a:gd name="T23" fmla="*/ 94 h 1161"/>
                    <a:gd name="T24" fmla="*/ 30 w 693"/>
                    <a:gd name="T25" fmla="*/ 120 h 1161"/>
                    <a:gd name="T26" fmla="*/ 13 w 693"/>
                    <a:gd name="T27" fmla="*/ 137 h 1161"/>
                    <a:gd name="T28" fmla="*/ 0 w 693"/>
                    <a:gd name="T29" fmla="*/ 176 h 1161"/>
                    <a:gd name="T30" fmla="*/ 24 w 693"/>
                    <a:gd name="T31" fmla="*/ 233 h 1161"/>
                    <a:gd name="T32" fmla="*/ 24 w 693"/>
                    <a:gd name="T33" fmla="*/ 261 h 1161"/>
                    <a:gd name="T34" fmla="*/ 13 w 693"/>
                    <a:gd name="T35" fmla="*/ 319 h 1161"/>
                    <a:gd name="T36" fmla="*/ 30 w 693"/>
                    <a:gd name="T37" fmla="*/ 374 h 1161"/>
                    <a:gd name="T38" fmla="*/ 45 w 693"/>
                    <a:gd name="T39" fmla="*/ 402 h 1161"/>
                    <a:gd name="T40" fmla="*/ 52 w 693"/>
                    <a:gd name="T41" fmla="*/ 421 h 1161"/>
                    <a:gd name="T42" fmla="*/ 43 w 693"/>
                    <a:gd name="T43" fmla="*/ 436 h 1161"/>
                    <a:gd name="T44" fmla="*/ 56 w 693"/>
                    <a:gd name="T45" fmla="*/ 453 h 1161"/>
                    <a:gd name="T46" fmla="*/ 81 w 693"/>
                    <a:gd name="T47" fmla="*/ 468 h 1161"/>
                    <a:gd name="T48" fmla="*/ 84 w 693"/>
                    <a:gd name="T49" fmla="*/ 441 h 1161"/>
                    <a:gd name="T50" fmla="*/ 111 w 693"/>
                    <a:gd name="T51" fmla="*/ 455 h 1161"/>
                    <a:gd name="T52" fmla="*/ 143 w 693"/>
                    <a:gd name="T53" fmla="*/ 460 h 1161"/>
                    <a:gd name="T54" fmla="*/ 146 w 693"/>
                    <a:gd name="T55" fmla="*/ 464 h 1161"/>
                    <a:gd name="T56" fmla="*/ 165 w 693"/>
                    <a:gd name="T57" fmla="*/ 473 h 1161"/>
                    <a:gd name="T58" fmla="*/ 120 w 693"/>
                    <a:gd name="T59" fmla="*/ 456 h 1161"/>
                    <a:gd name="T60" fmla="*/ 90 w 693"/>
                    <a:gd name="T61" fmla="*/ 455 h 1161"/>
                    <a:gd name="T62" fmla="*/ 92 w 693"/>
                    <a:gd name="T63" fmla="*/ 483 h 1161"/>
                    <a:gd name="T64" fmla="*/ 103 w 693"/>
                    <a:gd name="T65" fmla="*/ 518 h 1161"/>
                    <a:gd name="T66" fmla="*/ 79 w 693"/>
                    <a:gd name="T67" fmla="*/ 498 h 1161"/>
                    <a:gd name="T68" fmla="*/ 82 w 693"/>
                    <a:gd name="T69" fmla="*/ 475 h 1161"/>
                    <a:gd name="T70" fmla="*/ 66 w 693"/>
                    <a:gd name="T71" fmla="*/ 502 h 1161"/>
                    <a:gd name="T72" fmla="*/ 66 w 693"/>
                    <a:gd name="T73" fmla="*/ 534 h 1161"/>
                    <a:gd name="T74" fmla="*/ 86 w 693"/>
                    <a:gd name="T75" fmla="*/ 573 h 1161"/>
                    <a:gd name="T76" fmla="*/ 101 w 693"/>
                    <a:gd name="T77" fmla="*/ 601 h 1161"/>
                    <a:gd name="T78" fmla="*/ 82 w 693"/>
                    <a:gd name="T79" fmla="*/ 643 h 1161"/>
                    <a:gd name="T80" fmla="*/ 105 w 693"/>
                    <a:gd name="T81" fmla="*/ 684 h 1161"/>
                    <a:gd name="T82" fmla="*/ 118 w 693"/>
                    <a:gd name="T83" fmla="*/ 725 h 1161"/>
                    <a:gd name="T84" fmla="*/ 144 w 693"/>
                    <a:gd name="T85" fmla="*/ 767 h 1161"/>
                    <a:gd name="T86" fmla="*/ 150 w 693"/>
                    <a:gd name="T87" fmla="*/ 787 h 1161"/>
                    <a:gd name="T88" fmla="*/ 148 w 693"/>
                    <a:gd name="T89" fmla="*/ 825 h 1161"/>
                    <a:gd name="T90" fmla="*/ 141 w 693"/>
                    <a:gd name="T91" fmla="*/ 853 h 1161"/>
                    <a:gd name="T92" fmla="*/ 176 w 693"/>
                    <a:gd name="T93" fmla="*/ 872 h 1161"/>
                    <a:gd name="T94" fmla="*/ 210 w 693"/>
                    <a:gd name="T95" fmla="*/ 889 h 1161"/>
                    <a:gd name="T96" fmla="*/ 248 w 693"/>
                    <a:gd name="T97" fmla="*/ 911 h 1161"/>
                    <a:gd name="T98" fmla="*/ 306 w 693"/>
                    <a:gd name="T99" fmla="*/ 951 h 1161"/>
                    <a:gd name="T100" fmla="*/ 312 w 693"/>
                    <a:gd name="T101" fmla="*/ 979 h 1161"/>
                    <a:gd name="T102" fmla="*/ 329 w 693"/>
                    <a:gd name="T103" fmla="*/ 987 h 1161"/>
                    <a:gd name="T104" fmla="*/ 355 w 693"/>
                    <a:gd name="T105" fmla="*/ 1015 h 1161"/>
                    <a:gd name="T106" fmla="*/ 391 w 693"/>
                    <a:gd name="T107" fmla="*/ 1086 h 1161"/>
                    <a:gd name="T108" fmla="*/ 389 w 693"/>
                    <a:gd name="T109" fmla="*/ 1116 h 1161"/>
                    <a:gd name="T110" fmla="*/ 393 w 693"/>
                    <a:gd name="T111" fmla="*/ 1128 h 1161"/>
                    <a:gd name="T112" fmla="*/ 613 w 693"/>
                    <a:gd name="T113" fmla="*/ 116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3" h="1161">
                      <a:moveTo>
                        <a:pt x="616" y="1160"/>
                      </a:moveTo>
                      <a:lnTo>
                        <a:pt x="620" y="1161"/>
                      </a:lnTo>
                      <a:lnTo>
                        <a:pt x="626" y="1161"/>
                      </a:lnTo>
                      <a:lnTo>
                        <a:pt x="628" y="1156"/>
                      </a:lnTo>
                      <a:lnTo>
                        <a:pt x="635" y="1150"/>
                      </a:lnTo>
                      <a:lnTo>
                        <a:pt x="635" y="1139"/>
                      </a:lnTo>
                      <a:lnTo>
                        <a:pt x="635" y="1133"/>
                      </a:lnTo>
                      <a:lnTo>
                        <a:pt x="628" y="1129"/>
                      </a:lnTo>
                      <a:lnTo>
                        <a:pt x="620" y="1126"/>
                      </a:lnTo>
                      <a:lnTo>
                        <a:pt x="620" y="1120"/>
                      </a:lnTo>
                      <a:lnTo>
                        <a:pt x="622" y="1113"/>
                      </a:lnTo>
                      <a:lnTo>
                        <a:pt x="624" y="1105"/>
                      </a:lnTo>
                      <a:lnTo>
                        <a:pt x="620" y="1097"/>
                      </a:lnTo>
                      <a:lnTo>
                        <a:pt x="624" y="1092"/>
                      </a:lnTo>
                      <a:lnTo>
                        <a:pt x="631" y="1086"/>
                      </a:lnTo>
                      <a:lnTo>
                        <a:pt x="643" y="1071"/>
                      </a:lnTo>
                      <a:lnTo>
                        <a:pt x="646" y="1062"/>
                      </a:lnTo>
                      <a:lnTo>
                        <a:pt x="650" y="1056"/>
                      </a:lnTo>
                      <a:lnTo>
                        <a:pt x="650" y="1043"/>
                      </a:lnTo>
                      <a:lnTo>
                        <a:pt x="654" y="1030"/>
                      </a:lnTo>
                      <a:lnTo>
                        <a:pt x="660" y="1026"/>
                      </a:lnTo>
                      <a:lnTo>
                        <a:pt x="663" y="1020"/>
                      </a:lnTo>
                      <a:lnTo>
                        <a:pt x="686" y="1007"/>
                      </a:lnTo>
                      <a:lnTo>
                        <a:pt x="693" y="1000"/>
                      </a:lnTo>
                      <a:lnTo>
                        <a:pt x="688" y="994"/>
                      </a:lnTo>
                      <a:lnTo>
                        <a:pt x="675" y="979"/>
                      </a:lnTo>
                      <a:lnTo>
                        <a:pt x="676" y="972"/>
                      </a:lnTo>
                      <a:lnTo>
                        <a:pt x="673" y="964"/>
                      </a:lnTo>
                      <a:lnTo>
                        <a:pt x="673" y="958"/>
                      </a:lnTo>
                      <a:lnTo>
                        <a:pt x="669" y="949"/>
                      </a:lnTo>
                      <a:lnTo>
                        <a:pt x="661" y="934"/>
                      </a:lnTo>
                      <a:lnTo>
                        <a:pt x="661" y="926"/>
                      </a:lnTo>
                      <a:lnTo>
                        <a:pt x="663" y="921"/>
                      </a:lnTo>
                      <a:lnTo>
                        <a:pt x="556" y="765"/>
                      </a:lnTo>
                      <a:lnTo>
                        <a:pt x="306" y="398"/>
                      </a:lnTo>
                      <a:lnTo>
                        <a:pt x="325" y="327"/>
                      </a:lnTo>
                      <a:lnTo>
                        <a:pt x="383" y="84"/>
                      </a:lnTo>
                      <a:lnTo>
                        <a:pt x="238" y="47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8" y="13"/>
                      </a:lnTo>
                      <a:lnTo>
                        <a:pt x="54" y="20"/>
                      </a:lnTo>
                      <a:lnTo>
                        <a:pt x="58" y="28"/>
                      </a:lnTo>
                      <a:lnTo>
                        <a:pt x="58" y="35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64"/>
                      </a:lnTo>
                      <a:lnTo>
                        <a:pt x="39" y="94"/>
                      </a:lnTo>
                      <a:lnTo>
                        <a:pt x="41" y="99"/>
                      </a:lnTo>
                      <a:lnTo>
                        <a:pt x="37" y="107"/>
                      </a:lnTo>
                      <a:lnTo>
                        <a:pt x="34" y="112"/>
                      </a:lnTo>
                      <a:lnTo>
                        <a:pt x="30" y="120"/>
                      </a:lnTo>
                      <a:lnTo>
                        <a:pt x="32" y="122"/>
                      </a:lnTo>
                      <a:lnTo>
                        <a:pt x="24" y="127"/>
                      </a:lnTo>
                      <a:lnTo>
                        <a:pt x="19" y="131"/>
                      </a:lnTo>
                      <a:lnTo>
                        <a:pt x="13" y="137"/>
                      </a:lnTo>
                      <a:lnTo>
                        <a:pt x="7" y="144"/>
                      </a:lnTo>
                      <a:lnTo>
                        <a:pt x="2" y="158"/>
                      </a:lnTo>
                      <a:lnTo>
                        <a:pt x="2" y="169"/>
                      </a:lnTo>
                      <a:lnTo>
                        <a:pt x="0" y="176"/>
                      </a:lnTo>
                      <a:lnTo>
                        <a:pt x="13" y="197"/>
                      </a:lnTo>
                      <a:lnTo>
                        <a:pt x="13" y="205"/>
                      </a:lnTo>
                      <a:lnTo>
                        <a:pt x="19" y="210"/>
                      </a:lnTo>
                      <a:lnTo>
                        <a:pt x="24" y="233"/>
                      </a:lnTo>
                      <a:lnTo>
                        <a:pt x="24" y="238"/>
                      </a:lnTo>
                      <a:lnTo>
                        <a:pt x="26" y="246"/>
                      </a:lnTo>
                      <a:lnTo>
                        <a:pt x="24" y="252"/>
                      </a:lnTo>
                      <a:lnTo>
                        <a:pt x="24" y="261"/>
                      </a:lnTo>
                      <a:lnTo>
                        <a:pt x="20" y="268"/>
                      </a:lnTo>
                      <a:lnTo>
                        <a:pt x="13" y="282"/>
                      </a:lnTo>
                      <a:lnTo>
                        <a:pt x="15" y="308"/>
                      </a:lnTo>
                      <a:lnTo>
                        <a:pt x="13" y="319"/>
                      </a:lnTo>
                      <a:lnTo>
                        <a:pt x="7" y="327"/>
                      </a:lnTo>
                      <a:lnTo>
                        <a:pt x="13" y="340"/>
                      </a:lnTo>
                      <a:lnTo>
                        <a:pt x="22" y="353"/>
                      </a:lnTo>
                      <a:lnTo>
                        <a:pt x="30" y="374"/>
                      </a:lnTo>
                      <a:lnTo>
                        <a:pt x="34" y="381"/>
                      </a:lnTo>
                      <a:lnTo>
                        <a:pt x="39" y="389"/>
                      </a:lnTo>
                      <a:lnTo>
                        <a:pt x="43" y="394"/>
                      </a:lnTo>
                      <a:lnTo>
                        <a:pt x="45" y="402"/>
                      </a:lnTo>
                      <a:lnTo>
                        <a:pt x="43" y="409"/>
                      </a:lnTo>
                      <a:lnTo>
                        <a:pt x="45" y="406"/>
                      </a:lnTo>
                      <a:lnTo>
                        <a:pt x="45" y="408"/>
                      </a:lnTo>
                      <a:lnTo>
                        <a:pt x="52" y="421"/>
                      </a:lnTo>
                      <a:lnTo>
                        <a:pt x="54" y="434"/>
                      </a:lnTo>
                      <a:lnTo>
                        <a:pt x="49" y="421"/>
                      </a:lnTo>
                      <a:lnTo>
                        <a:pt x="47" y="428"/>
                      </a:lnTo>
                      <a:lnTo>
                        <a:pt x="43" y="436"/>
                      </a:lnTo>
                      <a:lnTo>
                        <a:pt x="41" y="443"/>
                      </a:lnTo>
                      <a:lnTo>
                        <a:pt x="47" y="438"/>
                      </a:lnTo>
                      <a:lnTo>
                        <a:pt x="54" y="445"/>
                      </a:lnTo>
                      <a:lnTo>
                        <a:pt x="56" y="453"/>
                      </a:lnTo>
                      <a:lnTo>
                        <a:pt x="64" y="456"/>
                      </a:lnTo>
                      <a:lnTo>
                        <a:pt x="67" y="464"/>
                      </a:lnTo>
                      <a:lnTo>
                        <a:pt x="75" y="471"/>
                      </a:lnTo>
                      <a:lnTo>
                        <a:pt x="81" y="468"/>
                      </a:lnTo>
                      <a:lnTo>
                        <a:pt x="77" y="460"/>
                      </a:lnTo>
                      <a:lnTo>
                        <a:pt x="82" y="455"/>
                      </a:lnTo>
                      <a:lnTo>
                        <a:pt x="81" y="447"/>
                      </a:lnTo>
                      <a:lnTo>
                        <a:pt x="84" y="441"/>
                      </a:lnTo>
                      <a:lnTo>
                        <a:pt x="92" y="438"/>
                      </a:lnTo>
                      <a:lnTo>
                        <a:pt x="99" y="443"/>
                      </a:lnTo>
                      <a:lnTo>
                        <a:pt x="103" y="451"/>
                      </a:lnTo>
                      <a:lnTo>
                        <a:pt x="111" y="455"/>
                      </a:lnTo>
                      <a:lnTo>
                        <a:pt x="116" y="453"/>
                      </a:lnTo>
                      <a:lnTo>
                        <a:pt x="124" y="453"/>
                      </a:lnTo>
                      <a:lnTo>
                        <a:pt x="129" y="458"/>
                      </a:lnTo>
                      <a:lnTo>
                        <a:pt x="143" y="460"/>
                      </a:lnTo>
                      <a:lnTo>
                        <a:pt x="148" y="455"/>
                      </a:lnTo>
                      <a:lnTo>
                        <a:pt x="146" y="458"/>
                      </a:lnTo>
                      <a:lnTo>
                        <a:pt x="141" y="464"/>
                      </a:lnTo>
                      <a:lnTo>
                        <a:pt x="146" y="464"/>
                      </a:lnTo>
                      <a:lnTo>
                        <a:pt x="154" y="460"/>
                      </a:lnTo>
                      <a:lnTo>
                        <a:pt x="156" y="460"/>
                      </a:lnTo>
                      <a:lnTo>
                        <a:pt x="161" y="468"/>
                      </a:lnTo>
                      <a:lnTo>
                        <a:pt x="165" y="473"/>
                      </a:lnTo>
                      <a:lnTo>
                        <a:pt x="165" y="475"/>
                      </a:lnTo>
                      <a:lnTo>
                        <a:pt x="156" y="460"/>
                      </a:lnTo>
                      <a:lnTo>
                        <a:pt x="141" y="466"/>
                      </a:lnTo>
                      <a:lnTo>
                        <a:pt x="120" y="456"/>
                      </a:lnTo>
                      <a:lnTo>
                        <a:pt x="111" y="456"/>
                      </a:lnTo>
                      <a:lnTo>
                        <a:pt x="103" y="453"/>
                      </a:lnTo>
                      <a:lnTo>
                        <a:pt x="97" y="455"/>
                      </a:lnTo>
                      <a:lnTo>
                        <a:pt x="90" y="455"/>
                      </a:lnTo>
                      <a:lnTo>
                        <a:pt x="86" y="462"/>
                      </a:lnTo>
                      <a:lnTo>
                        <a:pt x="92" y="468"/>
                      </a:lnTo>
                      <a:lnTo>
                        <a:pt x="90" y="475"/>
                      </a:lnTo>
                      <a:lnTo>
                        <a:pt x="92" y="483"/>
                      </a:lnTo>
                      <a:lnTo>
                        <a:pt x="96" y="485"/>
                      </a:lnTo>
                      <a:lnTo>
                        <a:pt x="97" y="498"/>
                      </a:lnTo>
                      <a:lnTo>
                        <a:pt x="97" y="511"/>
                      </a:lnTo>
                      <a:lnTo>
                        <a:pt x="103" y="518"/>
                      </a:lnTo>
                      <a:lnTo>
                        <a:pt x="97" y="517"/>
                      </a:lnTo>
                      <a:lnTo>
                        <a:pt x="90" y="509"/>
                      </a:lnTo>
                      <a:lnTo>
                        <a:pt x="86" y="502"/>
                      </a:lnTo>
                      <a:lnTo>
                        <a:pt x="79" y="498"/>
                      </a:lnTo>
                      <a:lnTo>
                        <a:pt x="81" y="490"/>
                      </a:lnTo>
                      <a:lnTo>
                        <a:pt x="84" y="485"/>
                      </a:lnTo>
                      <a:lnTo>
                        <a:pt x="82" y="477"/>
                      </a:lnTo>
                      <a:lnTo>
                        <a:pt x="82" y="475"/>
                      </a:lnTo>
                      <a:lnTo>
                        <a:pt x="75" y="475"/>
                      </a:lnTo>
                      <a:lnTo>
                        <a:pt x="71" y="481"/>
                      </a:lnTo>
                      <a:lnTo>
                        <a:pt x="71" y="487"/>
                      </a:lnTo>
                      <a:lnTo>
                        <a:pt x="66" y="502"/>
                      </a:lnTo>
                      <a:lnTo>
                        <a:pt x="69" y="507"/>
                      </a:lnTo>
                      <a:lnTo>
                        <a:pt x="69" y="522"/>
                      </a:lnTo>
                      <a:lnTo>
                        <a:pt x="67" y="528"/>
                      </a:lnTo>
                      <a:lnTo>
                        <a:pt x="66" y="534"/>
                      </a:lnTo>
                      <a:lnTo>
                        <a:pt x="66" y="539"/>
                      </a:lnTo>
                      <a:lnTo>
                        <a:pt x="67" y="547"/>
                      </a:lnTo>
                      <a:lnTo>
                        <a:pt x="79" y="567"/>
                      </a:lnTo>
                      <a:lnTo>
                        <a:pt x="86" y="573"/>
                      </a:lnTo>
                      <a:lnTo>
                        <a:pt x="99" y="573"/>
                      </a:lnTo>
                      <a:lnTo>
                        <a:pt x="103" y="588"/>
                      </a:lnTo>
                      <a:lnTo>
                        <a:pt x="103" y="603"/>
                      </a:lnTo>
                      <a:lnTo>
                        <a:pt x="101" y="601"/>
                      </a:lnTo>
                      <a:lnTo>
                        <a:pt x="97" y="607"/>
                      </a:lnTo>
                      <a:lnTo>
                        <a:pt x="84" y="614"/>
                      </a:lnTo>
                      <a:lnTo>
                        <a:pt x="84" y="629"/>
                      </a:lnTo>
                      <a:lnTo>
                        <a:pt x="82" y="643"/>
                      </a:lnTo>
                      <a:lnTo>
                        <a:pt x="86" y="650"/>
                      </a:lnTo>
                      <a:lnTo>
                        <a:pt x="97" y="663"/>
                      </a:lnTo>
                      <a:lnTo>
                        <a:pt x="99" y="678"/>
                      </a:lnTo>
                      <a:lnTo>
                        <a:pt x="105" y="684"/>
                      </a:lnTo>
                      <a:lnTo>
                        <a:pt x="107" y="697"/>
                      </a:lnTo>
                      <a:lnTo>
                        <a:pt x="114" y="710"/>
                      </a:lnTo>
                      <a:lnTo>
                        <a:pt x="114" y="718"/>
                      </a:lnTo>
                      <a:lnTo>
                        <a:pt x="118" y="725"/>
                      </a:lnTo>
                      <a:lnTo>
                        <a:pt x="126" y="733"/>
                      </a:lnTo>
                      <a:lnTo>
                        <a:pt x="129" y="746"/>
                      </a:lnTo>
                      <a:lnTo>
                        <a:pt x="143" y="759"/>
                      </a:lnTo>
                      <a:lnTo>
                        <a:pt x="144" y="767"/>
                      </a:lnTo>
                      <a:lnTo>
                        <a:pt x="139" y="770"/>
                      </a:lnTo>
                      <a:lnTo>
                        <a:pt x="137" y="778"/>
                      </a:lnTo>
                      <a:lnTo>
                        <a:pt x="143" y="785"/>
                      </a:lnTo>
                      <a:lnTo>
                        <a:pt x="150" y="787"/>
                      </a:lnTo>
                      <a:lnTo>
                        <a:pt x="156" y="795"/>
                      </a:lnTo>
                      <a:lnTo>
                        <a:pt x="156" y="802"/>
                      </a:lnTo>
                      <a:lnTo>
                        <a:pt x="148" y="812"/>
                      </a:lnTo>
                      <a:lnTo>
                        <a:pt x="148" y="825"/>
                      </a:lnTo>
                      <a:lnTo>
                        <a:pt x="144" y="832"/>
                      </a:lnTo>
                      <a:lnTo>
                        <a:pt x="146" y="840"/>
                      </a:lnTo>
                      <a:lnTo>
                        <a:pt x="141" y="847"/>
                      </a:lnTo>
                      <a:lnTo>
                        <a:pt x="141" y="853"/>
                      </a:lnTo>
                      <a:lnTo>
                        <a:pt x="146" y="855"/>
                      </a:lnTo>
                      <a:lnTo>
                        <a:pt x="150" y="862"/>
                      </a:lnTo>
                      <a:lnTo>
                        <a:pt x="156" y="870"/>
                      </a:lnTo>
                      <a:lnTo>
                        <a:pt x="176" y="872"/>
                      </a:lnTo>
                      <a:lnTo>
                        <a:pt x="184" y="876"/>
                      </a:lnTo>
                      <a:lnTo>
                        <a:pt x="191" y="876"/>
                      </a:lnTo>
                      <a:lnTo>
                        <a:pt x="205" y="885"/>
                      </a:lnTo>
                      <a:lnTo>
                        <a:pt x="210" y="889"/>
                      </a:lnTo>
                      <a:lnTo>
                        <a:pt x="225" y="889"/>
                      </a:lnTo>
                      <a:lnTo>
                        <a:pt x="237" y="898"/>
                      </a:lnTo>
                      <a:lnTo>
                        <a:pt x="240" y="906"/>
                      </a:lnTo>
                      <a:lnTo>
                        <a:pt x="248" y="911"/>
                      </a:lnTo>
                      <a:lnTo>
                        <a:pt x="250" y="925"/>
                      </a:lnTo>
                      <a:lnTo>
                        <a:pt x="265" y="938"/>
                      </a:lnTo>
                      <a:lnTo>
                        <a:pt x="278" y="945"/>
                      </a:lnTo>
                      <a:lnTo>
                        <a:pt x="306" y="951"/>
                      </a:lnTo>
                      <a:lnTo>
                        <a:pt x="308" y="953"/>
                      </a:lnTo>
                      <a:lnTo>
                        <a:pt x="312" y="966"/>
                      </a:lnTo>
                      <a:lnTo>
                        <a:pt x="314" y="973"/>
                      </a:lnTo>
                      <a:lnTo>
                        <a:pt x="312" y="979"/>
                      </a:lnTo>
                      <a:lnTo>
                        <a:pt x="312" y="987"/>
                      </a:lnTo>
                      <a:lnTo>
                        <a:pt x="319" y="990"/>
                      </a:lnTo>
                      <a:lnTo>
                        <a:pt x="323" y="985"/>
                      </a:lnTo>
                      <a:lnTo>
                        <a:pt x="329" y="987"/>
                      </a:lnTo>
                      <a:lnTo>
                        <a:pt x="336" y="990"/>
                      </a:lnTo>
                      <a:lnTo>
                        <a:pt x="344" y="1002"/>
                      </a:lnTo>
                      <a:lnTo>
                        <a:pt x="348" y="1009"/>
                      </a:lnTo>
                      <a:lnTo>
                        <a:pt x="355" y="1015"/>
                      </a:lnTo>
                      <a:lnTo>
                        <a:pt x="378" y="1043"/>
                      </a:lnTo>
                      <a:lnTo>
                        <a:pt x="385" y="1058"/>
                      </a:lnTo>
                      <a:lnTo>
                        <a:pt x="389" y="1073"/>
                      </a:lnTo>
                      <a:lnTo>
                        <a:pt x="391" y="1086"/>
                      </a:lnTo>
                      <a:lnTo>
                        <a:pt x="389" y="1101"/>
                      </a:lnTo>
                      <a:lnTo>
                        <a:pt x="387" y="1114"/>
                      </a:lnTo>
                      <a:lnTo>
                        <a:pt x="387" y="1122"/>
                      </a:lnTo>
                      <a:lnTo>
                        <a:pt x="389" y="1116"/>
                      </a:lnTo>
                      <a:lnTo>
                        <a:pt x="394" y="1120"/>
                      </a:lnTo>
                      <a:lnTo>
                        <a:pt x="393" y="1128"/>
                      </a:lnTo>
                      <a:lnTo>
                        <a:pt x="389" y="1120"/>
                      </a:lnTo>
                      <a:lnTo>
                        <a:pt x="393" y="1128"/>
                      </a:lnTo>
                      <a:lnTo>
                        <a:pt x="394" y="1137"/>
                      </a:lnTo>
                      <a:lnTo>
                        <a:pt x="398" y="1139"/>
                      </a:lnTo>
                      <a:lnTo>
                        <a:pt x="611" y="1160"/>
                      </a:lnTo>
                      <a:lnTo>
                        <a:pt x="613" y="1160"/>
                      </a:lnTo>
                      <a:lnTo>
                        <a:pt x="616" y="116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9" name="Freeform 309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0" name="Freeform 310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1" name="Freeform 311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2" name="Freeform 312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3" name="Freeform 313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4" name="Freeform 314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5" name="Freeform 315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6" name="Freeform 316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7" name="Freeform 317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8" name="Freeform 318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9" name="Freeform 319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0" name="Freeform 320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1" name="Freeform 321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2" name="Freeform 322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3" name="Freeform 323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813819" y="2127748"/>
                <a:ext cx="108558" cy="225859"/>
                <a:chOff x="4813819" y="2127748"/>
                <a:chExt cx="108558" cy="225859"/>
              </a:xfrm>
              <a:grpFill/>
            </p:grpSpPr>
            <p:sp>
              <p:nvSpPr>
                <p:cNvPr id="145" name="Freeform 131"/>
                <p:cNvSpPr>
                  <a:spLocks/>
                </p:cNvSpPr>
                <p:nvPr/>
              </p:nvSpPr>
              <p:spPr bwMode="auto">
                <a:xfrm>
                  <a:off x="4813819" y="2127748"/>
                  <a:ext cx="108558" cy="225859"/>
                </a:xfrm>
                <a:custGeom>
                  <a:avLst/>
                  <a:gdLst>
                    <a:gd name="T0" fmla="*/ 15 w 113"/>
                    <a:gd name="T1" fmla="*/ 15 h 259"/>
                    <a:gd name="T2" fmla="*/ 5 w 113"/>
                    <a:gd name="T3" fmla="*/ 40 h 259"/>
                    <a:gd name="T4" fmla="*/ 2 w 113"/>
                    <a:gd name="T5" fmla="*/ 51 h 259"/>
                    <a:gd name="T6" fmla="*/ 7 w 113"/>
                    <a:gd name="T7" fmla="*/ 60 h 259"/>
                    <a:gd name="T8" fmla="*/ 0 w 113"/>
                    <a:gd name="T9" fmla="*/ 73 h 259"/>
                    <a:gd name="T10" fmla="*/ 9 w 113"/>
                    <a:gd name="T11" fmla="*/ 92 h 259"/>
                    <a:gd name="T12" fmla="*/ 17 w 113"/>
                    <a:gd name="T13" fmla="*/ 102 h 259"/>
                    <a:gd name="T14" fmla="*/ 28 w 113"/>
                    <a:gd name="T15" fmla="*/ 107 h 259"/>
                    <a:gd name="T16" fmla="*/ 51 w 113"/>
                    <a:gd name="T17" fmla="*/ 126 h 259"/>
                    <a:gd name="T18" fmla="*/ 39 w 113"/>
                    <a:gd name="T19" fmla="*/ 139 h 259"/>
                    <a:gd name="T20" fmla="*/ 32 w 113"/>
                    <a:gd name="T21" fmla="*/ 147 h 259"/>
                    <a:gd name="T22" fmla="*/ 30 w 113"/>
                    <a:gd name="T23" fmla="*/ 149 h 259"/>
                    <a:gd name="T24" fmla="*/ 28 w 113"/>
                    <a:gd name="T25" fmla="*/ 162 h 259"/>
                    <a:gd name="T26" fmla="*/ 19 w 113"/>
                    <a:gd name="T27" fmla="*/ 169 h 259"/>
                    <a:gd name="T28" fmla="*/ 7 w 113"/>
                    <a:gd name="T29" fmla="*/ 177 h 259"/>
                    <a:gd name="T30" fmla="*/ 2 w 113"/>
                    <a:gd name="T31" fmla="*/ 194 h 259"/>
                    <a:gd name="T32" fmla="*/ 0 w 113"/>
                    <a:gd name="T33" fmla="*/ 199 h 259"/>
                    <a:gd name="T34" fmla="*/ 4 w 113"/>
                    <a:gd name="T35" fmla="*/ 207 h 259"/>
                    <a:gd name="T36" fmla="*/ 17 w 113"/>
                    <a:gd name="T37" fmla="*/ 222 h 259"/>
                    <a:gd name="T38" fmla="*/ 30 w 113"/>
                    <a:gd name="T39" fmla="*/ 228 h 259"/>
                    <a:gd name="T40" fmla="*/ 49 w 113"/>
                    <a:gd name="T41" fmla="*/ 233 h 259"/>
                    <a:gd name="T42" fmla="*/ 66 w 113"/>
                    <a:gd name="T43" fmla="*/ 241 h 259"/>
                    <a:gd name="T44" fmla="*/ 64 w 113"/>
                    <a:gd name="T45" fmla="*/ 259 h 259"/>
                    <a:gd name="T46" fmla="*/ 73 w 113"/>
                    <a:gd name="T47" fmla="*/ 254 h 259"/>
                    <a:gd name="T48" fmla="*/ 79 w 113"/>
                    <a:gd name="T49" fmla="*/ 239 h 259"/>
                    <a:gd name="T50" fmla="*/ 86 w 113"/>
                    <a:gd name="T51" fmla="*/ 218 h 259"/>
                    <a:gd name="T52" fmla="*/ 83 w 113"/>
                    <a:gd name="T53" fmla="*/ 214 h 259"/>
                    <a:gd name="T54" fmla="*/ 96 w 113"/>
                    <a:gd name="T55" fmla="*/ 207 h 259"/>
                    <a:gd name="T56" fmla="*/ 96 w 113"/>
                    <a:gd name="T57" fmla="*/ 194 h 259"/>
                    <a:gd name="T58" fmla="*/ 99 w 113"/>
                    <a:gd name="T59" fmla="*/ 184 h 259"/>
                    <a:gd name="T60" fmla="*/ 105 w 113"/>
                    <a:gd name="T61" fmla="*/ 169 h 259"/>
                    <a:gd name="T62" fmla="*/ 105 w 113"/>
                    <a:gd name="T63" fmla="*/ 156 h 259"/>
                    <a:gd name="T64" fmla="*/ 105 w 113"/>
                    <a:gd name="T65" fmla="*/ 139 h 259"/>
                    <a:gd name="T66" fmla="*/ 105 w 113"/>
                    <a:gd name="T67" fmla="*/ 132 h 259"/>
                    <a:gd name="T68" fmla="*/ 111 w 113"/>
                    <a:gd name="T69" fmla="*/ 130 h 259"/>
                    <a:gd name="T70" fmla="*/ 111 w 113"/>
                    <a:gd name="T71" fmla="*/ 150 h 259"/>
                    <a:gd name="T72" fmla="*/ 111 w 113"/>
                    <a:gd name="T73" fmla="*/ 124 h 259"/>
                    <a:gd name="T74" fmla="*/ 109 w 113"/>
                    <a:gd name="T75" fmla="*/ 96 h 259"/>
                    <a:gd name="T76" fmla="*/ 92 w 113"/>
                    <a:gd name="T77" fmla="*/ 85 h 259"/>
                    <a:gd name="T78" fmla="*/ 81 w 113"/>
                    <a:gd name="T79" fmla="*/ 85 h 259"/>
                    <a:gd name="T80" fmla="*/ 84 w 113"/>
                    <a:gd name="T81" fmla="*/ 58 h 259"/>
                    <a:gd name="T82" fmla="*/ 94 w 113"/>
                    <a:gd name="T83" fmla="*/ 53 h 259"/>
                    <a:gd name="T84" fmla="*/ 96 w 113"/>
                    <a:gd name="T85" fmla="*/ 38 h 259"/>
                    <a:gd name="T86" fmla="*/ 96 w 113"/>
                    <a:gd name="T87" fmla="*/ 23 h 259"/>
                    <a:gd name="T88" fmla="*/ 17 w 113"/>
                    <a:gd name="T89" fmla="*/ 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259">
                      <a:moveTo>
                        <a:pt x="17" y="9"/>
                      </a:move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5" y="40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5" y="53"/>
                      </a:lnTo>
                      <a:lnTo>
                        <a:pt x="7" y="60"/>
                      </a:lnTo>
                      <a:lnTo>
                        <a:pt x="5" y="66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2"/>
                      </a:lnTo>
                      <a:lnTo>
                        <a:pt x="17" y="94"/>
                      </a:lnTo>
                      <a:lnTo>
                        <a:pt x="17" y="102"/>
                      </a:lnTo>
                      <a:lnTo>
                        <a:pt x="24" y="105"/>
                      </a:lnTo>
                      <a:lnTo>
                        <a:pt x="28" y="107"/>
                      </a:lnTo>
                      <a:lnTo>
                        <a:pt x="34" y="113"/>
                      </a:lnTo>
                      <a:lnTo>
                        <a:pt x="51" y="126"/>
                      </a:lnTo>
                      <a:lnTo>
                        <a:pt x="47" y="132"/>
                      </a:lnTo>
                      <a:lnTo>
                        <a:pt x="39" y="13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0" y="149"/>
                      </a:lnTo>
                      <a:lnTo>
                        <a:pt x="28" y="156"/>
                      </a:lnTo>
                      <a:lnTo>
                        <a:pt x="28" y="162"/>
                      </a:lnTo>
                      <a:lnTo>
                        <a:pt x="20" y="167"/>
                      </a:lnTo>
                      <a:lnTo>
                        <a:pt x="19" y="169"/>
                      </a:lnTo>
                      <a:lnTo>
                        <a:pt x="13" y="171"/>
                      </a:lnTo>
                      <a:lnTo>
                        <a:pt x="7" y="177"/>
                      </a:lnTo>
                      <a:lnTo>
                        <a:pt x="4" y="184"/>
                      </a:lnTo>
                      <a:lnTo>
                        <a:pt x="2" y="194"/>
                      </a:lnTo>
                      <a:lnTo>
                        <a:pt x="0" y="197"/>
                      </a:lnTo>
                      <a:lnTo>
                        <a:pt x="0" y="199"/>
                      </a:lnTo>
                      <a:lnTo>
                        <a:pt x="4" y="207"/>
                      </a:lnTo>
                      <a:lnTo>
                        <a:pt x="4" y="207"/>
                      </a:lnTo>
                      <a:lnTo>
                        <a:pt x="4" y="211"/>
                      </a:lnTo>
                      <a:lnTo>
                        <a:pt x="17" y="222"/>
                      </a:lnTo>
                      <a:lnTo>
                        <a:pt x="22" y="224"/>
                      </a:lnTo>
                      <a:lnTo>
                        <a:pt x="30" y="228"/>
                      </a:lnTo>
                      <a:lnTo>
                        <a:pt x="41" y="237"/>
                      </a:lnTo>
                      <a:lnTo>
                        <a:pt x="49" y="233"/>
                      </a:lnTo>
                      <a:lnTo>
                        <a:pt x="62" y="233"/>
                      </a:lnTo>
                      <a:lnTo>
                        <a:pt x="66" y="241"/>
                      </a:lnTo>
                      <a:lnTo>
                        <a:pt x="62" y="252"/>
                      </a:lnTo>
                      <a:lnTo>
                        <a:pt x="64" y="259"/>
                      </a:lnTo>
                      <a:lnTo>
                        <a:pt x="69" y="258"/>
                      </a:lnTo>
                      <a:lnTo>
                        <a:pt x="73" y="254"/>
                      </a:lnTo>
                      <a:lnTo>
                        <a:pt x="75" y="246"/>
                      </a:lnTo>
                      <a:lnTo>
                        <a:pt x="79" y="239"/>
                      </a:lnTo>
                      <a:lnTo>
                        <a:pt x="83" y="226"/>
                      </a:lnTo>
                      <a:lnTo>
                        <a:pt x="86" y="218"/>
                      </a:lnTo>
                      <a:lnTo>
                        <a:pt x="83" y="218"/>
                      </a:lnTo>
                      <a:lnTo>
                        <a:pt x="83" y="214"/>
                      </a:lnTo>
                      <a:lnTo>
                        <a:pt x="88" y="207"/>
                      </a:lnTo>
                      <a:lnTo>
                        <a:pt x="96" y="207"/>
                      </a:lnTo>
                      <a:lnTo>
                        <a:pt x="92" y="201"/>
                      </a:lnTo>
                      <a:lnTo>
                        <a:pt x="96" y="194"/>
                      </a:lnTo>
                      <a:lnTo>
                        <a:pt x="94" y="188"/>
                      </a:lnTo>
                      <a:lnTo>
                        <a:pt x="99" y="184"/>
                      </a:lnTo>
                      <a:lnTo>
                        <a:pt x="101" y="177"/>
                      </a:lnTo>
                      <a:lnTo>
                        <a:pt x="105" y="169"/>
                      </a:lnTo>
                      <a:lnTo>
                        <a:pt x="109" y="164"/>
                      </a:lnTo>
                      <a:lnTo>
                        <a:pt x="105" y="156"/>
                      </a:lnTo>
                      <a:lnTo>
                        <a:pt x="107" y="150"/>
                      </a:lnTo>
                      <a:lnTo>
                        <a:pt x="105" y="139"/>
                      </a:lnTo>
                      <a:lnTo>
                        <a:pt x="103" y="132"/>
                      </a:lnTo>
                      <a:lnTo>
                        <a:pt x="105" y="132"/>
                      </a:lnTo>
                      <a:lnTo>
                        <a:pt x="107" y="124"/>
                      </a:lnTo>
                      <a:lnTo>
                        <a:pt x="111" y="130"/>
                      </a:lnTo>
                      <a:lnTo>
                        <a:pt x="109" y="137"/>
                      </a:lnTo>
                      <a:lnTo>
                        <a:pt x="111" y="150"/>
                      </a:lnTo>
                      <a:lnTo>
                        <a:pt x="113" y="143"/>
                      </a:lnTo>
                      <a:lnTo>
                        <a:pt x="111" y="124"/>
                      </a:lnTo>
                      <a:lnTo>
                        <a:pt x="109" y="117"/>
                      </a:lnTo>
                      <a:lnTo>
                        <a:pt x="109" y="96"/>
                      </a:lnTo>
                      <a:lnTo>
                        <a:pt x="107" y="87"/>
                      </a:lnTo>
                      <a:lnTo>
                        <a:pt x="92" y="85"/>
                      </a:lnTo>
                      <a:lnTo>
                        <a:pt x="86" y="87"/>
                      </a:lnTo>
                      <a:lnTo>
                        <a:pt x="81" y="85"/>
                      </a:lnTo>
                      <a:lnTo>
                        <a:pt x="81" y="66"/>
                      </a:lnTo>
                      <a:lnTo>
                        <a:pt x="84" y="58"/>
                      </a:lnTo>
                      <a:lnTo>
                        <a:pt x="86" y="58"/>
                      </a:lnTo>
                      <a:lnTo>
                        <a:pt x="94" y="53"/>
                      </a:lnTo>
                      <a:lnTo>
                        <a:pt x="92" y="47"/>
                      </a:lnTo>
                      <a:lnTo>
                        <a:pt x="96" y="38"/>
                      </a:lnTo>
                      <a:lnTo>
                        <a:pt x="96" y="30"/>
                      </a:lnTo>
                      <a:lnTo>
                        <a:pt x="96" y="23"/>
                      </a:lnTo>
                      <a:lnTo>
                        <a:pt x="24" y="0"/>
                      </a:lnTo>
                      <a:lnTo>
                        <a:pt x="17" y="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6" name="Freeform 324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7" name="Freeform 325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438189" y="1771956"/>
                <a:ext cx="613881" cy="415091"/>
                <a:chOff x="4438189" y="1771956"/>
                <a:chExt cx="613881" cy="415091"/>
              </a:xfrm>
              <a:grpFill/>
            </p:grpSpPr>
            <p:sp>
              <p:nvSpPr>
                <p:cNvPr id="143" name="Freeform 326"/>
                <p:cNvSpPr>
                  <a:spLocks/>
                </p:cNvSpPr>
                <p:nvPr/>
              </p:nvSpPr>
              <p:spPr bwMode="auto">
                <a:xfrm>
                  <a:off x="4438189" y="1771956"/>
                  <a:ext cx="490913" cy="398523"/>
                </a:xfrm>
                <a:custGeom>
                  <a:avLst/>
                  <a:gdLst>
                    <a:gd name="T0" fmla="*/ 511 w 511"/>
                    <a:gd name="T1" fmla="*/ 402 h 457"/>
                    <a:gd name="T2" fmla="*/ 505 w 511"/>
                    <a:gd name="T3" fmla="*/ 389 h 457"/>
                    <a:gd name="T4" fmla="*/ 489 w 511"/>
                    <a:gd name="T5" fmla="*/ 307 h 457"/>
                    <a:gd name="T6" fmla="*/ 490 w 511"/>
                    <a:gd name="T7" fmla="*/ 233 h 457"/>
                    <a:gd name="T8" fmla="*/ 487 w 511"/>
                    <a:gd name="T9" fmla="*/ 222 h 457"/>
                    <a:gd name="T10" fmla="*/ 460 w 511"/>
                    <a:gd name="T11" fmla="*/ 143 h 457"/>
                    <a:gd name="T12" fmla="*/ 455 w 511"/>
                    <a:gd name="T13" fmla="*/ 145 h 457"/>
                    <a:gd name="T14" fmla="*/ 453 w 511"/>
                    <a:gd name="T15" fmla="*/ 119 h 457"/>
                    <a:gd name="T16" fmla="*/ 443 w 511"/>
                    <a:gd name="T17" fmla="*/ 98 h 457"/>
                    <a:gd name="T18" fmla="*/ 445 w 511"/>
                    <a:gd name="T19" fmla="*/ 81 h 457"/>
                    <a:gd name="T20" fmla="*/ 443 w 511"/>
                    <a:gd name="T21" fmla="*/ 66 h 457"/>
                    <a:gd name="T22" fmla="*/ 442 w 511"/>
                    <a:gd name="T23" fmla="*/ 53 h 457"/>
                    <a:gd name="T24" fmla="*/ 432 w 511"/>
                    <a:gd name="T25" fmla="*/ 40 h 457"/>
                    <a:gd name="T26" fmla="*/ 427 w 511"/>
                    <a:gd name="T27" fmla="*/ 15 h 457"/>
                    <a:gd name="T28" fmla="*/ 425 w 511"/>
                    <a:gd name="T29" fmla="*/ 4 h 457"/>
                    <a:gd name="T30" fmla="*/ 372 w 511"/>
                    <a:gd name="T31" fmla="*/ 15 h 457"/>
                    <a:gd name="T32" fmla="*/ 317 w 511"/>
                    <a:gd name="T33" fmla="*/ 25 h 457"/>
                    <a:gd name="T34" fmla="*/ 278 w 511"/>
                    <a:gd name="T35" fmla="*/ 58 h 457"/>
                    <a:gd name="T36" fmla="*/ 257 w 511"/>
                    <a:gd name="T37" fmla="*/ 103 h 457"/>
                    <a:gd name="T38" fmla="*/ 244 w 511"/>
                    <a:gd name="T39" fmla="*/ 122 h 457"/>
                    <a:gd name="T40" fmla="*/ 223 w 511"/>
                    <a:gd name="T41" fmla="*/ 143 h 457"/>
                    <a:gd name="T42" fmla="*/ 229 w 511"/>
                    <a:gd name="T43" fmla="*/ 154 h 457"/>
                    <a:gd name="T44" fmla="*/ 229 w 511"/>
                    <a:gd name="T45" fmla="*/ 150 h 457"/>
                    <a:gd name="T46" fmla="*/ 237 w 511"/>
                    <a:gd name="T47" fmla="*/ 158 h 457"/>
                    <a:gd name="T48" fmla="*/ 242 w 511"/>
                    <a:gd name="T49" fmla="*/ 160 h 457"/>
                    <a:gd name="T50" fmla="*/ 235 w 511"/>
                    <a:gd name="T51" fmla="*/ 169 h 457"/>
                    <a:gd name="T52" fmla="*/ 242 w 511"/>
                    <a:gd name="T53" fmla="*/ 188 h 457"/>
                    <a:gd name="T54" fmla="*/ 246 w 511"/>
                    <a:gd name="T55" fmla="*/ 201 h 457"/>
                    <a:gd name="T56" fmla="*/ 233 w 511"/>
                    <a:gd name="T57" fmla="*/ 209 h 457"/>
                    <a:gd name="T58" fmla="*/ 218 w 511"/>
                    <a:gd name="T59" fmla="*/ 222 h 457"/>
                    <a:gd name="T60" fmla="*/ 208 w 511"/>
                    <a:gd name="T61" fmla="*/ 237 h 457"/>
                    <a:gd name="T62" fmla="*/ 197 w 511"/>
                    <a:gd name="T63" fmla="*/ 246 h 457"/>
                    <a:gd name="T64" fmla="*/ 177 w 511"/>
                    <a:gd name="T65" fmla="*/ 246 h 457"/>
                    <a:gd name="T66" fmla="*/ 148 w 511"/>
                    <a:gd name="T67" fmla="*/ 258 h 457"/>
                    <a:gd name="T68" fmla="*/ 103 w 511"/>
                    <a:gd name="T69" fmla="*/ 250 h 457"/>
                    <a:gd name="T70" fmla="*/ 62 w 511"/>
                    <a:gd name="T71" fmla="*/ 261 h 457"/>
                    <a:gd name="T72" fmla="*/ 49 w 511"/>
                    <a:gd name="T73" fmla="*/ 269 h 457"/>
                    <a:gd name="T74" fmla="*/ 36 w 511"/>
                    <a:gd name="T75" fmla="*/ 276 h 457"/>
                    <a:gd name="T76" fmla="*/ 39 w 511"/>
                    <a:gd name="T77" fmla="*/ 290 h 457"/>
                    <a:gd name="T78" fmla="*/ 52 w 511"/>
                    <a:gd name="T79" fmla="*/ 297 h 457"/>
                    <a:gd name="T80" fmla="*/ 51 w 511"/>
                    <a:gd name="T81" fmla="*/ 305 h 457"/>
                    <a:gd name="T82" fmla="*/ 58 w 511"/>
                    <a:gd name="T83" fmla="*/ 327 h 457"/>
                    <a:gd name="T84" fmla="*/ 43 w 511"/>
                    <a:gd name="T85" fmla="*/ 348 h 457"/>
                    <a:gd name="T86" fmla="*/ 30 w 511"/>
                    <a:gd name="T87" fmla="*/ 363 h 457"/>
                    <a:gd name="T88" fmla="*/ 4 w 511"/>
                    <a:gd name="T89" fmla="*/ 393 h 457"/>
                    <a:gd name="T90" fmla="*/ 2 w 511"/>
                    <a:gd name="T91" fmla="*/ 397 h 457"/>
                    <a:gd name="T92" fmla="*/ 69 w 511"/>
                    <a:gd name="T93" fmla="*/ 410 h 457"/>
                    <a:gd name="T94" fmla="*/ 276 w 511"/>
                    <a:gd name="T95" fmla="*/ 369 h 457"/>
                    <a:gd name="T96" fmla="*/ 349 w 511"/>
                    <a:gd name="T97" fmla="*/ 354 h 457"/>
                    <a:gd name="T98" fmla="*/ 361 w 511"/>
                    <a:gd name="T99" fmla="*/ 363 h 457"/>
                    <a:gd name="T100" fmla="*/ 374 w 511"/>
                    <a:gd name="T101" fmla="*/ 367 h 457"/>
                    <a:gd name="T102" fmla="*/ 381 w 511"/>
                    <a:gd name="T103" fmla="*/ 389 h 457"/>
                    <a:gd name="T104" fmla="*/ 400 w 511"/>
                    <a:gd name="T105" fmla="*/ 401 h 457"/>
                    <a:gd name="T106" fmla="*/ 415 w 511"/>
                    <a:gd name="T107" fmla="*/ 406 h 457"/>
                    <a:gd name="T108" fmla="*/ 487 w 511"/>
                    <a:gd name="T109" fmla="*/ 431 h 457"/>
                    <a:gd name="T110" fmla="*/ 475 w 511"/>
                    <a:gd name="T111" fmla="*/ 408 h 457"/>
                    <a:gd name="T112" fmla="*/ 475 w 511"/>
                    <a:gd name="T113" fmla="*/ 399 h 457"/>
                    <a:gd name="T114" fmla="*/ 483 w 511"/>
                    <a:gd name="T115" fmla="*/ 410 h 457"/>
                    <a:gd name="T116" fmla="*/ 489 w 511"/>
                    <a:gd name="T117" fmla="*/ 442 h 457"/>
                    <a:gd name="T118" fmla="*/ 489 w 511"/>
                    <a:gd name="T119" fmla="*/ 457 h 457"/>
                    <a:gd name="T120" fmla="*/ 498 w 511"/>
                    <a:gd name="T121" fmla="*/ 448 h 457"/>
                    <a:gd name="T122" fmla="*/ 505 w 511"/>
                    <a:gd name="T123" fmla="*/ 425 h 457"/>
                    <a:gd name="T124" fmla="*/ 500 w 511"/>
                    <a:gd name="T125" fmla="*/ 41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1" h="457">
                      <a:moveTo>
                        <a:pt x="500" y="414"/>
                      </a:moveTo>
                      <a:lnTo>
                        <a:pt x="511" y="402"/>
                      </a:lnTo>
                      <a:lnTo>
                        <a:pt x="511" y="397"/>
                      </a:lnTo>
                      <a:lnTo>
                        <a:pt x="505" y="389"/>
                      </a:lnTo>
                      <a:lnTo>
                        <a:pt x="492" y="312"/>
                      </a:lnTo>
                      <a:lnTo>
                        <a:pt x="489" y="307"/>
                      </a:lnTo>
                      <a:lnTo>
                        <a:pt x="490" y="241"/>
                      </a:lnTo>
                      <a:lnTo>
                        <a:pt x="490" y="233"/>
                      </a:lnTo>
                      <a:lnTo>
                        <a:pt x="487" y="228"/>
                      </a:lnTo>
                      <a:lnTo>
                        <a:pt x="487" y="222"/>
                      </a:lnTo>
                      <a:lnTo>
                        <a:pt x="472" y="152"/>
                      </a:lnTo>
                      <a:lnTo>
                        <a:pt x="460" y="143"/>
                      </a:lnTo>
                      <a:lnTo>
                        <a:pt x="458" y="152"/>
                      </a:lnTo>
                      <a:lnTo>
                        <a:pt x="455" y="145"/>
                      </a:lnTo>
                      <a:lnTo>
                        <a:pt x="457" y="132"/>
                      </a:lnTo>
                      <a:lnTo>
                        <a:pt x="453" y="119"/>
                      </a:lnTo>
                      <a:lnTo>
                        <a:pt x="447" y="111"/>
                      </a:lnTo>
                      <a:lnTo>
                        <a:pt x="443" y="98"/>
                      </a:lnTo>
                      <a:lnTo>
                        <a:pt x="443" y="85"/>
                      </a:lnTo>
                      <a:lnTo>
                        <a:pt x="445" y="81"/>
                      </a:lnTo>
                      <a:lnTo>
                        <a:pt x="445" y="73"/>
                      </a:lnTo>
                      <a:lnTo>
                        <a:pt x="443" y="66"/>
                      </a:lnTo>
                      <a:lnTo>
                        <a:pt x="443" y="60"/>
                      </a:lnTo>
                      <a:lnTo>
                        <a:pt x="442" y="53"/>
                      </a:lnTo>
                      <a:lnTo>
                        <a:pt x="434" y="47"/>
                      </a:lnTo>
                      <a:lnTo>
                        <a:pt x="432" y="40"/>
                      </a:lnTo>
                      <a:lnTo>
                        <a:pt x="432" y="23"/>
                      </a:lnTo>
                      <a:lnTo>
                        <a:pt x="427" y="15"/>
                      </a:lnTo>
                      <a:lnTo>
                        <a:pt x="427" y="8"/>
                      </a:lnTo>
                      <a:lnTo>
                        <a:pt x="425" y="4"/>
                      </a:lnTo>
                      <a:lnTo>
                        <a:pt x="425" y="0"/>
                      </a:lnTo>
                      <a:lnTo>
                        <a:pt x="372" y="15"/>
                      </a:lnTo>
                      <a:lnTo>
                        <a:pt x="323" y="25"/>
                      </a:lnTo>
                      <a:lnTo>
                        <a:pt x="317" y="25"/>
                      </a:lnTo>
                      <a:lnTo>
                        <a:pt x="302" y="32"/>
                      </a:lnTo>
                      <a:lnTo>
                        <a:pt x="278" y="58"/>
                      </a:lnTo>
                      <a:lnTo>
                        <a:pt x="257" y="96"/>
                      </a:lnTo>
                      <a:lnTo>
                        <a:pt x="257" y="103"/>
                      </a:lnTo>
                      <a:lnTo>
                        <a:pt x="246" y="119"/>
                      </a:lnTo>
                      <a:lnTo>
                        <a:pt x="244" y="122"/>
                      </a:lnTo>
                      <a:lnTo>
                        <a:pt x="237" y="130"/>
                      </a:lnTo>
                      <a:lnTo>
                        <a:pt x="223" y="143"/>
                      </a:lnTo>
                      <a:lnTo>
                        <a:pt x="223" y="149"/>
                      </a:lnTo>
                      <a:lnTo>
                        <a:pt x="229" y="154"/>
                      </a:lnTo>
                      <a:lnTo>
                        <a:pt x="231" y="158"/>
                      </a:lnTo>
                      <a:lnTo>
                        <a:pt x="229" y="150"/>
                      </a:lnTo>
                      <a:lnTo>
                        <a:pt x="237" y="147"/>
                      </a:lnTo>
                      <a:lnTo>
                        <a:pt x="237" y="158"/>
                      </a:lnTo>
                      <a:lnTo>
                        <a:pt x="246" y="152"/>
                      </a:lnTo>
                      <a:lnTo>
                        <a:pt x="242" y="160"/>
                      </a:lnTo>
                      <a:lnTo>
                        <a:pt x="240" y="166"/>
                      </a:lnTo>
                      <a:lnTo>
                        <a:pt x="235" y="169"/>
                      </a:lnTo>
                      <a:lnTo>
                        <a:pt x="240" y="182"/>
                      </a:lnTo>
                      <a:lnTo>
                        <a:pt x="242" y="188"/>
                      </a:lnTo>
                      <a:lnTo>
                        <a:pt x="244" y="194"/>
                      </a:lnTo>
                      <a:lnTo>
                        <a:pt x="246" y="201"/>
                      </a:lnTo>
                      <a:lnTo>
                        <a:pt x="240" y="209"/>
                      </a:lnTo>
                      <a:lnTo>
                        <a:pt x="233" y="209"/>
                      </a:lnTo>
                      <a:lnTo>
                        <a:pt x="225" y="216"/>
                      </a:lnTo>
                      <a:lnTo>
                        <a:pt x="218" y="222"/>
                      </a:lnTo>
                      <a:lnTo>
                        <a:pt x="214" y="229"/>
                      </a:lnTo>
                      <a:lnTo>
                        <a:pt x="208" y="237"/>
                      </a:lnTo>
                      <a:lnTo>
                        <a:pt x="201" y="241"/>
                      </a:lnTo>
                      <a:lnTo>
                        <a:pt x="197" y="246"/>
                      </a:lnTo>
                      <a:lnTo>
                        <a:pt x="192" y="244"/>
                      </a:lnTo>
                      <a:lnTo>
                        <a:pt x="177" y="246"/>
                      </a:lnTo>
                      <a:lnTo>
                        <a:pt x="163" y="248"/>
                      </a:lnTo>
                      <a:lnTo>
                        <a:pt x="148" y="258"/>
                      </a:lnTo>
                      <a:lnTo>
                        <a:pt x="131" y="250"/>
                      </a:lnTo>
                      <a:lnTo>
                        <a:pt x="103" y="250"/>
                      </a:lnTo>
                      <a:lnTo>
                        <a:pt x="77" y="256"/>
                      </a:lnTo>
                      <a:lnTo>
                        <a:pt x="62" y="261"/>
                      </a:lnTo>
                      <a:lnTo>
                        <a:pt x="56" y="267"/>
                      </a:lnTo>
                      <a:lnTo>
                        <a:pt x="49" y="269"/>
                      </a:lnTo>
                      <a:lnTo>
                        <a:pt x="41" y="273"/>
                      </a:lnTo>
                      <a:lnTo>
                        <a:pt x="36" y="276"/>
                      </a:lnTo>
                      <a:lnTo>
                        <a:pt x="36" y="276"/>
                      </a:lnTo>
                      <a:lnTo>
                        <a:pt x="39" y="290"/>
                      </a:lnTo>
                      <a:lnTo>
                        <a:pt x="37" y="295"/>
                      </a:lnTo>
                      <a:lnTo>
                        <a:pt x="52" y="297"/>
                      </a:lnTo>
                      <a:lnTo>
                        <a:pt x="52" y="301"/>
                      </a:lnTo>
                      <a:lnTo>
                        <a:pt x="51" y="305"/>
                      </a:lnTo>
                      <a:lnTo>
                        <a:pt x="58" y="320"/>
                      </a:lnTo>
                      <a:lnTo>
                        <a:pt x="58" y="327"/>
                      </a:lnTo>
                      <a:lnTo>
                        <a:pt x="47" y="340"/>
                      </a:lnTo>
                      <a:lnTo>
                        <a:pt x="43" y="348"/>
                      </a:lnTo>
                      <a:lnTo>
                        <a:pt x="37" y="354"/>
                      </a:lnTo>
                      <a:lnTo>
                        <a:pt x="30" y="363"/>
                      </a:lnTo>
                      <a:lnTo>
                        <a:pt x="19" y="376"/>
                      </a:lnTo>
                      <a:lnTo>
                        <a:pt x="4" y="393"/>
                      </a:lnTo>
                      <a:lnTo>
                        <a:pt x="0" y="395"/>
                      </a:lnTo>
                      <a:lnTo>
                        <a:pt x="2" y="397"/>
                      </a:lnTo>
                      <a:lnTo>
                        <a:pt x="5" y="421"/>
                      </a:lnTo>
                      <a:lnTo>
                        <a:pt x="69" y="410"/>
                      </a:lnTo>
                      <a:lnTo>
                        <a:pt x="167" y="391"/>
                      </a:lnTo>
                      <a:lnTo>
                        <a:pt x="276" y="369"/>
                      </a:lnTo>
                      <a:lnTo>
                        <a:pt x="349" y="352"/>
                      </a:lnTo>
                      <a:lnTo>
                        <a:pt x="349" y="354"/>
                      </a:lnTo>
                      <a:lnTo>
                        <a:pt x="357" y="355"/>
                      </a:lnTo>
                      <a:lnTo>
                        <a:pt x="361" y="363"/>
                      </a:lnTo>
                      <a:lnTo>
                        <a:pt x="366" y="361"/>
                      </a:lnTo>
                      <a:lnTo>
                        <a:pt x="374" y="367"/>
                      </a:lnTo>
                      <a:lnTo>
                        <a:pt x="380" y="382"/>
                      </a:lnTo>
                      <a:lnTo>
                        <a:pt x="381" y="389"/>
                      </a:lnTo>
                      <a:lnTo>
                        <a:pt x="387" y="397"/>
                      </a:lnTo>
                      <a:lnTo>
                        <a:pt x="400" y="401"/>
                      </a:lnTo>
                      <a:lnTo>
                        <a:pt x="408" y="402"/>
                      </a:lnTo>
                      <a:lnTo>
                        <a:pt x="415" y="406"/>
                      </a:lnTo>
                      <a:lnTo>
                        <a:pt x="415" y="408"/>
                      </a:lnTo>
                      <a:lnTo>
                        <a:pt x="487" y="431"/>
                      </a:lnTo>
                      <a:lnTo>
                        <a:pt x="481" y="414"/>
                      </a:lnTo>
                      <a:lnTo>
                        <a:pt x="475" y="408"/>
                      </a:lnTo>
                      <a:lnTo>
                        <a:pt x="474" y="401"/>
                      </a:lnTo>
                      <a:lnTo>
                        <a:pt x="475" y="399"/>
                      </a:lnTo>
                      <a:lnTo>
                        <a:pt x="477" y="406"/>
                      </a:lnTo>
                      <a:lnTo>
                        <a:pt x="483" y="410"/>
                      </a:lnTo>
                      <a:lnTo>
                        <a:pt x="487" y="421"/>
                      </a:lnTo>
                      <a:lnTo>
                        <a:pt x="489" y="442"/>
                      </a:lnTo>
                      <a:lnTo>
                        <a:pt x="485" y="457"/>
                      </a:lnTo>
                      <a:lnTo>
                        <a:pt x="489" y="457"/>
                      </a:lnTo>
                      <a:lnTo>
                        <a:pt x="490" y="449"/>
                      </a:lnTo>
                      <a:lnTo>
                        <a:pt x="498" y="448"/>
                      </a:lnTo>
                      <a:lnTo>
                        <a:pt x="500" y="440"/>
                      </a:lnTo>
                      <a:lnTo>
                        <a:pt x="505" y="425"/>
                      </a:lnTo>
                      <a:lnTo>
                        <a:pt x="500" y="417"/>
                      </a:lnTo>
                      <a:lnTo>
                        <a:pt x="500" y="41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4" name="Freeform 329"/>
                <p:cNvSpPr>
                  <a:spLocks/>
                </p:cNvSpPr>
                <p:nvPr/>
              </p:nvSpPr>
              <p:spPr bwMode="auto">
                <a:xfrm>
                  <a:off x="4906045" y="2105075"/>
                  <a:ext cx="146025" cy="81972"/>
                </a:xfrm>
                <a:custGeom>
                  <a:avLst/>
                  <a:gdLst>
                    <a:gd name="T0" fmla="*/ 139 w 152"/>
                    <a:gd name="T1" fmla="*/ 11 h 94"/>
                    <a:gd name="T2" fmla="*/ 135 w 152"/>
                    <a:gd name="T3" fmla="*/ 9 h 94"/>
                    <a:gd name="T4" fmla="*/ 129 w 152"/>
                    <a:gd name="T5" fmla="*/ 11 h 94"/>
                    <a:gd name="T6" fmla="*/ 122 w 152"/>
                    <a:gd name="T7" fmla="*/ 15 h 94"/>
                    <a:gd name="T8" fmla="*/ 112 w 152"/>
                    <a:gd name="T9" fmla="*/ 28 h 94"/>
                    <a:gd name="T10" fmla="*/ 109 w 152"/>
                    <a:gd name="T11" fmla="*/ 30 h 94"/>
                    <a:gd name="T12" fmla="*/ 101 w 152"/>
                    <a:gd name="T13" fmla="*/ 32 h 94"/>
                    <a:gd name="T14" fmla="*/ 107 w 152"/>
                    <a:gd name="T15" fmla="*/ 24 h 94"/>
                    <a:gd name="T16" fmla="*/ 114 w 152"/>
                    <a:gd name="T17" fmla="*/ 19 h 94"/>
                    <a:gd name="T18" fmla="*/ 114 w 152"/>
                    <a:gd name="T19" fmla="*/ 11 h 94"/>
                    <a:gd name="T20" fmla="*/ 120 w 152"/>
                    <a:gd name="T21" fmla="*/ 0 h 94"/>
                    <a:gd name="T22" fmla="*/ 99 w 152"/>
                    <a:gd name="T23" fmla="*/ 24 h 94"/>
                    <a:gd name="T24" fmla="*/ 86 w 152"/>
                    <a:gd name="T25" fmla="*/ 30 h 94"/>
                    <a:gd name="T26" fmla="*/ 65 w 152"/>
                    <a:gd name="T27" fmla="*/ 35 h 94"/>
                    <a:gd name="T28" fmla="*/ 60 w 152"/>
                    <a:gd name="T29" fmla="*/ 37 h 94"/>
                    <a:gd name="T30" fmla="*/ 56 w 152"/>
                    <a:gd name="T31" fmla="*/ 43 h 94"/>
                    <a:gd name="T32" fmla="*/ 49 w 152"/>
                    <a:gd name="T33" fmla="*/ 43 h 94"/>
                    <a:gd name="T34" fmla="*/ 35 w 152"/>
                    <a:gd name="T35" fmla="*/ 50 h 94"/>
                    <a:gd name="T36" fmla="*/ 30 w 152"/>
                    <a:gd name="T37" fmla="*/ 50 h 94"/>
                    <a:gd name="T38" fmla="*/ 22 w 152"/>
                    <a:gd name="T39" fmla="*/ 54 h 94"/>
                    <a:gd name="T40" fmla="*/ 24 w 152"/>
                    <a:gd name="T41" fmla="*/ 62 h 94"/>
                    <a:gd name="T42" fmla="*/ 17 w 152"/>
                    <a:gd name="T43" fmla="*/ 60 h 94"/>
                    <a:gd name="T44" fmla="*/ 15 w 152"/>
                    <a:gd name="T45" fmla="*/ 67 h 94"/>
                    <a:gd name="T46" fmla="*/ 2 w 152"/>
                    <a:gd name="T47" fmla="*/ 75 h 94"/>
                    <a:gd name="T48" fmla="*/ 0 w 152"/>
                    <a:gd name="T49" fmla="*/ 84 h 94"/>
                    <a:gd name="T50" fmla="*/ 0 w 152"/>
                    <a:gd name="T51" fmla="*/ 90 h 94"/>
                    <a:gd name="T52" fmla="*/ 2 w 152"/>
                    <a:gd name="T53" fmla="*/ 92 h 94"/>
                    <a:gd name="T54" fmla="*/ 15 w 152"/>
                    <a:gd name="T55" fmla="*/ 88 h 94"/>
                    <a:gd name="T56" fmla="*/ 7 w 152"/>
                    <a:gd name="T57" fmla="*/ 94 h 94"/>
                    <a:gd name="T58" fmla="*/ 22 w 152"/>
                    <a:gd name="T59" fmla="*/ 88 h 94"/>
                    <a:gd name="T60" fmla="*/ 47 w 152"/>
                    <a:gd name="T61" fmla="*/ 73 h 94"/>
                    <a:gd name="T62" fmla="*/ 49 w 152"/>
                    <a:gd name="T63" fmla="*/ 73 h 94"/>
                    <a:gd name="T64" fmla="*/ 58 w 152"/>
                    <a:gd name="T65" fmla="*/ 67 h 94"/>
                    <a:gd name="T66" fmla="*/ 64 w 152"/>
                    <a:gd name="T67" fmla="*/ 64 h 94"/>
                    <a:gd name="T68" fmla="*/ 79 w 152"/>
                    <a:gd name="T69" fmla="*/ 56 h 94"/>
                    <a:gd name="T70" fmla="*/ 86 w 152"/>
                    <a:gd name="T71" fmla="*/ 52 h 94"/>
                    <a:gd name="T72" fmla="*/ 94 w 152"/>
                    <a:gd name="T73" fmla="*/ 49 h 94"/>
                    <a:gd name="T74" fmla="*/ 99 w 152"/>
                    <a:gd name="T75" fmla="*/ 47 h 94"/>
                    <a:gd name="T76" fmla="*/ 112 w 152"/>
                    <a:gd name="T77" fmla="*/ 37 h 94"/>
                    <a:gd name="T78" fmla="*/ 114 w 152"/>
                    <a:gd name="T79" fmla="*/ 32 h 94"/>
                    <a:gd name="T80" fmla="*/ 122 w 152"/>
                    <a:gd name="T81" fmla="*/ 30 h 94"/>
                    <a:gd name="T82" fmla="*/ 135 w 152"/>
                    <a:gd name="T83" fmla="*/ 19 h 94"/>
                    <a:gd name="T84" fmla="*/ 143 w 152"/>
                    <a:gd name="T85" fmla="*/ 15 h 94"/>
                    <a:gd name="T86" fmla="*/ 152 w 152"/>
                    <a:gd name="T87" fmla="*/ 3 h 94"/>
                    <a:gd name="T88" fmla="*/ 144 w 152"/>
                    <a:gd name="T89" fmla="*/ 7 h 94"/>
                    <a:gd name="T90" fmla="*/ 139 w 152"/>
                    <a:gd name="T91" fmla="*/ 1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2" h="94">
                      <a:moveTo>
                        <a:pt x="139" y="11"/>
                      </a:moveTo>
                      <a:lnTo>
                        <a:pt x="135" y="9"/>
                      </a:lnTo>
                      <a:lnTo>
                        <a:pt x="129" y="11"/>
                      </a:lnTo>
                      <a:lnTo>
                        <a:pt x="122" y="15"/>
                      </a:lnTo>
                      <a:lnTo>
                        <a:pt x="112" y="28"/>
                      </a:lnTo>
                      <a:lnTo>
                        <a:pt x="109" y="30"/>
                      </a:lnTo>
                      <a:lnTo>
                        <a:pt x="101" y="32"/>
                      </a:lnTo>
                      <a:lnTo>
                        <a:pt x="107" y="24"/>
                      </a:lnTo>
                      <a:lnTo>
                        <a:pt x="114" y="19"/>
                      </a:lnTo>
                      <a:lnTo>
                        <a:pt x="114" y="11"/>
                      </a:lnTo>
                      <a:lnTo>
                        <a:pt x="120" y="0"/>
                      </a:lnTo>
                      <a:lnTo>
                        <a:pt x="99" y="24"/>
                      </a:lnTo>
                      <a:lnTo>
                        <a:pt x="86" y="30"/>
                      </a:lnTo>
                      <a:lnTo>
                        <a:pt x="65" y="35"/>
                      </a:lnTo>
                      <a:lnTo>
                        <a:pt x="60" y="37"/>
                      </a:lnTo>
                      <a:lnTo>
                        <a:pt x="56" y="43"/>
                      </a:lnTo>
                      <a:lnTo>
                        <a:pt x="49" y="43"/>
                      </a:lnTo>
                      <a:lnTo>
                        <a:pt x="35" y="50"/>
                      </a:lnTo>
                      <a:lnTo>
                        <a:pt x="30" y="50"/>
                      </a:lnTo>
                      <a:lnTo>
                        <a:pt x="22" y="54"/>
                      </a:lnTo>
                      <a:lnTo>
                        <a:pt x="24" y="62"/>
                      </a:lnTo>
                      <a:lnTo>
                        <a:pt x="17" y="60"/>
                      </a:lnTo>
                      <a:lnTo>
                        <a:pt x="15" y="67"/>
                      </a:lnTo>
                      <a:lnTo>
                        <a:pt x="2" y="75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2" y="92"/>
                      </a:lnTo>
                      <a:lnTo>
                        <a:pt x="15" y="88"/>
                      </a:lnTo>
                      <a:lnTo>
                        <a:pt x="7" y="94"/>
                      </a:lnTo>
                      <a:lnTo>
                        <a:pt x="22" y="88"/>
                      </a:lnTo>
                      <a:lnTo>
                        <a:pt x="47" y="73"/>
                      </a:lnTo>
                      <a:lnTo>
                        <a:pt x="49" y="73"/>
                      </a:lnTo>
                      <a:lnTo>
                        <a:pt x="58" y="67"/>
                      </a:lnTo>
                      <a:lnTo>
                        <a:pt x="64" y="64"/>
                      </a:lnTo>
                      <a:lnTo>
                        <a:pt x="79" y="56"/>
                      </a:lnTo>
                      <a:lnTo>
                        <a:pt x="86" y="52"/>
                      </a:lnTo>
                      <a:lnTo>
                        <a:pt x="94" y="49"/>
                      </a:lnTo>
                      <a:lnTo>
                        <a:pt x="99" y="47"/>
                      </a:lnTo>
                      <a:lnTo>
                        <a:pt x="112" y="37"/>
                      </a:lnTo>
                      <a:lnTo>
                        <a:pt x="114" y="32"/>
                      </a:lnTo>
                      <a:lnTo>
                        <a:pt x="122" y="30"/>
                      </a:lnTo>
                      <a:lnTo>
                        <a:pt x="135" y="19"/>
                      </a:lnTo>
                      <a:lnTo>
                        <a:pt x="143" y="15"/>
                      </a:lnTo>
                      <a:lnTo>
                        <a:pt x="152" y="3"/>
                      </a:lnTo>
                      <a:lnTo>
                        <a:pt x="144" y="7"/>
                      </a:lnTo>
                      <a:lnTo>
                        <a:pt x="139" y="1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4907967" y="1921074"/>
                <a:ext cx="285325" cy="141272"/>
                <a:chOff x="4907967" y="1921074"/>
                <a:chExt cx="285325" cy="141272"/>
              </a:xfrm>
              <a:grpFill/>
            </p:grpSpPr>
            <p:sp>
              <p:nvSpPr>
                <p:cNvPr id="136" name="Freeform 144"/>
                <p:cNvSpPr>
                  <a:spLocks/>
                </p:cNvSpPr>
                <p:nvPr/>
              </p:nvSpPr>
              <p:spPr bwMode="auto">
                <a:xfrm>
                  <a:off x="4907967" y="1921074"/>
                  <a:ext cx="273797" cy="131678"/>
                </a:xfrm>
                <a:custGeom>
                  <a:avLst/>
                  <a:gdLst>
                    <a:gd name="T0" fmla="*/ 169 w 285"/>
                    <a:gd name="T1" fmla="*/ 6 h 151"/>
                    <a:gd name="T2" fmla="*/ 163 w 285"/>
                    <a:gd name="T3" fmla="*/ 13 h 151"/>
                    <a:gd name="T4" fmla="*/ 150 w 285"/>
                    <a:gd name="T5" fmla="*/ 30 h 151"/>
                    <a:gd name="T6" fmla="*/ 1 w 285"/>
                    <a:gd name="T7" fmla="*/ 62 h 151"/>
                    <a:gd name="T8" fmla="*/ 0 w 285"/>
                    <a:gd name="T9" fmla="*/ 136 h 151"/>
                    <a:gd name="T10" fmla="*/ 48 w 285"/>
                    <a:gd name="T11" fmla="*/ 130 h 151"/>
                    <a:gd name="T12" fmla="*/ 69 w 285"/>
                    <a:gd name="T13" fmla="*/ 126 h 151"/>
                    <a:gd name="T14" fmla="*/ 80 w 285"/>
                    <a:gd name="T15" fmla="*/ 122 h 151"/>
                    <a:gd name="T16" fmla="*/ 129 w 285"/>
                    <a:gd name="T17" fmla="*/ 111 h 151"/>
                    <a:gd name="T18" fmla="*/ 159 w 285"/>
                    <a:gd name="T19" fmla="*/ 104 h 151"/>
                    <a:gd name="T20" fmla="*/ 169 w 285"/>
                    <a:gd name="T21" fmla="*/ 115 h 151"/>
                    <a:gd name="T22" fmla="*/ 174 w 285"/>
                    <a:gd name="T23" fmla="*/ 122 h 151"/>
                    <a:gd name="T24" fmla="*/ 178 w 285"/>
                    <a:gd name="T25" fmla="*/ 128 h 151"/>
                    <a:gd name="T26" fmla="*/ 189 w 285"/>
                    <a:gd name="T27" fmla="*/ 126 h 151"/>
                    <a:gd name="T28" fmla="*/ 191 w 285"/>
                    <a:gd name="T29" fmla="*/ 128 h 151"/>
                    <a:gd name="T30" fmla="*/ 195 w 285"/>
                    <a:gd name="T31" fmla="*/ 136 h 151"/>
                    <a:gd name="T32" fmla="*/ 199 w 285"/>
                    <a:gd name="T33" fmla="*/ 151 h 151"/>
                    <a:gd name="T34" fmla="*/ 210 w 285"/>
                    <a:gd name="T35" fmla="*/ 143 h 151"/>
                    <a:gd name="T36" fmla="*/ 221 w 285"/>
                    <a:gd name="T37" fmla="*/ 126 h 151"/>
                    <a:gd name="T38" fmla="*/ 231 w 285"/>
                    <a:gd name="T39" fmla="*/ 115 h 151"/>
                    <a:gd name="T40" fmla="*/ 235 w 285"/>
                    <a:gd name="T41" fmla="*/ 136 h 151"/>
                    <a:gd name="T42" fmla="*/ 248 w 285"/>
                    <a:gd name="T43" fmla="*/ 130 h 151"/>
                    <a:gd name="T44" fmla="*/ 253 w 285"/>
                    <a:gd name="T45" fmla="*/ 122 h 151"/>
                    <a:gd name="T46" fmla="*/ 282 w 285"/>
                    <a:gd name="T47" fmla="*/ 109 h 151"/>
                    <a:gd name="T48" fmla="*/ 282 w 285"/>
                    <a:gd name="T49" fmla="*/ 89 h 151"/>
                    <a:gd name="T50" fmla="*/ 265 w 285"/>
                    <a:gd name="T51" fmla="*/ 72 h 151"/>
                    <a:gd name="T52" fmla="*/ 250 w 285"/>
                    <a:gd name="T53" fmla="*/ 70 h 151"/>
                    <a:gd name="T54" fmla="*/ 265 w 285"/>
                    <a:gd name="T55" fmla="*/ 75 h 151"/>
                    <a:gd name="T56" fmla="*/ 274 w 285"/>
                    <a:gd name="T57" fmla="*/ 83 h 151"/>
                    <a:gd name="T58" fmla="*/ 270 w 285"/>
                    <a:gd name="T59" fmla="*/ 100 h 151"/>
                    <a:gd name="T60" fmla="*/ 250 w 285"/>
                    <a:gd name="T61" fmla="*/ 109 h 151"/>
                    <a:gd name="T62" fmla="*/ 238 w 285"/>
                    <a:gd name="T63" fmla="*/ 107 h 151"/>
                    <a:gd name="T64" fmla="*/ 225 w 285"/>
                    <a:gd name="T65" fmla="*/ 92 h 151"/>
                    <a:gd name="T66" fmla="*/ 219 w 285"/>
                    <a:gd name="T67" fmla="*/ 83 h 151"/>
                    <a:gd name="T68" fmla="*/ 219 w 285"/>
                    <a:gd name="T69" fmla="*/ 79 h 151"/>
                    <a:gd name="T70" fmla="*/ 199 w 285"/>
                    <a:gd name="T71" fmla="*/ 64 h 151"/>
                    <a:gd name="T72" fmla="*/ 186 w 285"/>
                    <a:gd name="T73" fmla="*/ 64 h 151"/>
                    <a:gd name="T74" fmla="*/ 188 w 285"/>
                    <a:gd name="T75" fmla="*/ 58 h 151"/>
                    <a:gd name="T76" fmla="*/ 191 w 285"/>
                    <a:gd name="T77" fmla="*/ 43 h 151"/>
                    <a:gd name="T78" fmla="*/ 193 w 285"/>
                    <a:gd name="T79" fmla="*/ 34 h 151"/>
                    <a:gd name="T80" fmla="*/ 208 w 285"/>
                    <a:gd name="T81" fmla="*/ 19 h 151"/>
                    <a:gd name="T82" fmla="*/ 203 w 285"/>
                    <a:gd name="T83" fmla="*/ 21 h 151"/>
                    <a:gd name="T84" fmla="*/ 189 w 285"/>
                    <a:gd name="T85" fmla="*/ 17 h 151"/>
                    <a:gd name="T86" fmla="*/ 182 w 285"/>
                    <a:gd name="T87" fmla="*/ 8 h 151"/>
                    <a:gd name="T88" fmla="*/ 180 w 285"/>
                    <a:gd name="T8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5" h="151">
                      <a:moveTo>
                        <a:pt x="176" y="2"/>
                      </a:moveTo>
                      <a:lnTo>
                        <a:pt x="169" y="6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59" y="19"/>
                      </a:lnTo>
                      <a:lnTo>
                        <a:pt x="150" y="30"/>
                      </a:lnTo>
                      <a:lnTo>
                        <a:pt x="62" y="51"/>
                      </a:lnTo>
                      <a:lnTo>
                        <a:pt x="1" y="62"/>
                      </a:lnTo>
                      <a:lnTo>
                        <a:pt x="1" y="70"/>
                      </a:lnTo>
                      <a:lnTo>
                        <a:pt x="0" y="136"/>
                      </a:lnTo>
                      <a:lnTo>
                        <a:pt x="3" y="141"/>
                      </a:lnTo>
                      <a:lnTo>
                        <a:pt x="48" y="130"/>
                      </a:lnTo>
                      <a:lnTo>
                        <a:pt x="56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80" y="122"/>
                      </a:lnTo>
                      <a:lnTo>
                        <a:pt x="120" y="113"/>
                      </a:lnTo>
                      <a:lnTo>
                        <a:pt x="129" y="111"/>
                      </a:lnTo>
                      <a:lnTo>
                        <a:pt x="133" y="111"/>
                      </a:lnTo>
                      <a:lnTo>
                        <a:pt x="159" y="104"/>
                      </a:lnTo>
                      <a:lnTo>
                        <a:pt x="167" y="109"/>
                      </a:lnTo>
                      <a:lnTo>
                        <a:pt x="169" y="115"/>
                      </a:lnTo>
                      <a:lnTo>
                        <a:pt x="172" y="117"/>
                      </a:lnTo>
                      <a:lnTo>
                        <a:pt x="174" y="122"/>
                      </a:lnTo>
                      <a:lnTo>
                        <a:pt x="178" y="126"/>
                      </a:lnTo>
                      <a:lnTo>
                        <a:pt x="178" y="128"/>
                      </a:lnTo>
                      <a:lnTo>
                        <a:pt x="184" y="132"/>
                      </a:lnTo>
                      <a:lnTo>
                        <a:pt x="189" y="126"/>
                      </a:lnTo>
                      <a:lnTo>
                        <a:pt x="191" y="120"/>
                      </a:lnTo>
                      <a:lnTo>
                        <a:pt x="191" y="128"/>
                      </a:lnTo>
                      <a:lnTo>
                        <a:pt x="189" y="134"/>
                      </a:lnTo>
                      <a:lnTo>
                        <a:pt x="195" y="136"/>
                      </a:lnTo>
                      <a:lnTo>
                        <a:pt x="199" y="147"/>
                      </a:lnTo>
                      <a:lnTo>
                        <a:pt x="199" y="151"/>
                      </a:lnTo>
                      <a:lnTo>
                        <a:pt x="203" y="143"/>
                      </a:lnTo>
                      <a:lnTo>
                        <a:pt x="210" y="143"/>
                      </a:lnTo>
                      <a:lnTo>
                        <a:pt x="214" y="132"/>
                      </a:lnTo>
                      <a:lnTo>
                        <a:pt x="221" y="126"/>
                      </a:lnTo>
                      <a:lnTo>
                        <a:pt x="223" y="120"/>
                      </a:lnTo>
                      <a:lnTo>
                        <a:pt x="231" y="115"/>
                      </a:lnTo>
                      <a:lnTo>
                        <a:pt x="231" y="122"/>
                      </a:lnTo>
                      <a:lnTo>
                        <a:pt x="235" y="136"/>
                      </a:lnTo>
                      <a:lnTo>
                        <a:pt x="242" y="134"/>
                      </a:lnTo>
                      <a:lnTo>
                        <a:pt x="248" y="130"/>
                      </a:lnTo>
                      <a:lnTo>
                        <a:pt x="250" y="122"/>
                      </a:lnTo>
                      <a:lnTo>
                        <a:pt x="253" y="122"/>
                      </a:lnTo>
                      <a:lnTo>
                        <a:pt x="272" y="111"/>
                      </a:lnTo>
                      <a:lnTo>
                        <a:pt x="282" y="109"/>
                      </a:lnTo>
                      <a:lnTo>
                        <a:pt x="285" y="102"/>
                      </a:lnTo>
                      <a:lnTo>
                        <a:pt x="282" y="89"/>
                      </a:lnTo>
                      <a:lnTo>
                        <a:pt x="272" y="75"/>
                      </a:lnTo>
                      <a:lnTo>
                        <a:pt x="265" y="72"/>
                      </a:lnTo>
                      <a:lnTo>
                        <a:pt x="257" y="68"/>
                      </a:lnTo>
                      <a:lnTo>
                        <a:pt x="250" y="70"/>
                      </a:lnTo>
                      <a:lnTo>
                        <a:pt x="257" y="72"/>
                      </a:lnTo>
                      <a:lnTo>
                        <a:pt x="265" y="75"/>
                      </a:lnTo>
                      <a:lnTo>
                        <a:pt x="268" y="83"/>
                      </a:lnTo>
                      <a:lnTo>
                        <a:pt x="274" y="83"/>
                      </a:lnTo>
                      <a:lnTo>
                        <a:pt x="278" y="94"/>
                      </a:lnTo>
                      <a:lnTo>
                        <a:pt x="270" y="100"/>
                      </a:lnTo>
                      <a:lnTo>
                        <a:pt x="257" y="111"/>
                      </a:lnTo>
                      <a:lnTo>
                        <a:pt x="250" y="109"/>
                      </a:lnTo>
                      <a:lnTo>
                        <a:pt x="244" y="109"/>
                      </a:lnTo>
                      <a:lnTo>
                        <a:pt x="238" y="107"/>
                      </a:lnTo>
                      <a:lnTo>
                        <a:pt x="233" y="94"/>
                      </a:lnTo>
                      <a:lnTo>
                        <a:pt x="225" y="92"/>
                      </a:lnTo>
                      <a:lnTo>
                        <a:pt x="219" y="89"/>
                      </a:lnTo>
                      <a:lnTo>
                        <a:pt x="219" y="83"/>
                      </a:lnTo>
                      <a:lnTo>
                        <a:pt x="225" y="87"/>
                      </a:lnTo>
                      <a:lnTo>
                        <a:pt x="219" y="79"/>
                      </a:lnTo>
                      <a:lnTo>
                        <a:pt x="206" y="66"/>
                      </a:lnTo>
                      <a:lnTo>
                        <a:pt x="199" y="64"/>
                      </a:lnTo>
                      <a:lnTo>
                        <a:pt x="191" y="68"/>
                      </a:lnTo>
                      <a:lnTo>
                        <a:pt x="186" y="64"/>
                      </a:lnTo>
                      <a:lnTo>
                        <a:pt x="180" y="58"/>
                      </a:lnTo>
                      <a:lnTo>
                        <a:pt x="188" y="58"/>
                      </a:lnTo>
                      <a:lnTo>
                        <a:pt x="186" y="51"/>
                      </a:lnTo>
                      <a:lnTo>
                        <a:pt x="191" y="43"/>
                      </a:lnTo>
                      <a:lnTo>
                        <a:pt x="189" y="42"/>
                      </a:lnTo>
                      <a:lnTo>
                        <a:pt x="193" y="34"/>
                      </a:lnTo>
                      <a:lnTo>
                        <a:pt x="206" y="26"/>
                      </a:lnTo>
                      <a:lnTo>
                        <a:pt x="208" y="19"/>
                      </a:lnTo>
                      <a:lnTo>
                        <a:pt x="201" y="19"/>
                      </a:lnTo>
                      <a:lnTo>
                        <a:pt x="203" y="21"/>
                      </a:lnTo>
                      <a:lnTo>
                        <a:pt x="195" y="23"/>
                      </a:lnTo>
                      <a:lnTo>
                        <a:pt x="189" y="17"/>
                      </a:lnTo>
                      <a:lnTo>
                        <a:pt x="188" y="10"/>
                      </a:lnTo>
                      <a:lnTo>
                        <a:pt x="182" y="8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7" name="Freeform 330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8" name="Freeform 331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9" name="Freeform 332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0" name="Freeform 333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1" name="Freeform 334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2" name="Freeform 335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4998272" y="1471973"/>
                <a:ext cx="320870" cy="429916"/>
                <a:chOff x="4998272" y="1471973"/>
                <a:chExt cx="320870" cy="429916"/>
              </a:xfrm>
              <a:grpFill/>
            </p:grpSpPr>
            <p:sp>
              <p:nvSpPr>
                <p:cNvPr id="131" name="Freeform 147"/>
                <p:cNvSpPr>
                  <a:spLocks/>
                </p:cNvSpPr>
                <p:nvPr/>
              </p:nvSpPr>
              <p:spPr bwMode="auto">
                <a:xfrm>
                  <a:off x="4998272" y="1471973"/>
                  <a:ext cx="299735" cy="429916"/>
                </a:xfrm>
                <a:custGeom>
                  <a:avLst/>
                  <a:gdLst>
                    <a:gd name="T0" fmla="*/ 295 w 312"/>
                    <a:gd name="T1" fmla="*/ 226 h 493"/>
                    <a:gd name="T2" fmla="*/ 291 w 312"/>
                    <a:gd name="T3" fmla="*/ 199 h 493"/>
                    <a:gd name="T4" fmla="*/ 280 w 312"/>
                    <a:gd name="T5" fmla="*/ 197 h 493"/>
                    <a:gd name="T6" fmla="*/ 263 w 312"/>
                    <a:gd name="T7" fmla="*/ 190 h 493"/>
                    <a:gd name="T8" fmla="*/ 255 w 312"/>
                    <a:gd name="T9" fmla="*/ 171 h 493"/>
                    <a:gd name="T10" fmla="*/ 246 w 312"/>
                    <a:gd name="T11" fmla="*/ 162 h 493"/>
                    <a:gd name="T12" fmla="*/ 225 w 312"/>
                    <a:gd name="T13" fmla="*/ 158 h 493"/>
                    <a:gd name="T14" fmla="*/ 219 w 312"/>
                    <a:gd name="T15" fmla="*/ 139 h 493"/>
                    <a:gd name="T16" fmla="*/ 182 w 312"/>
                    <a:gd name="T17" fmla="*/ 19 h 493"/>
                    <a:gd name="T18" fmla="*/ 148 w 312"/>
                    <a:gd name="T19" fmla="*/ 2 h 493"/>
                    <a:gd name="T20" fmla="*/ 127 w 312"/>
                    <a:gd name="T21" fmla="*/ 9 h 493"/>
                    <a:gd name="T22" fmla="*/ 109 w 312"/>
                    <a:gd name="T23" fmla="*/ 23 h 493"/>
                    <a:gd name="T24" fmla="*/ 86 w 312"/>
                    <a:gd name="T25" fmla="*/ 23 h 493"/>
                    <a:gd name="T26" fmla="*/ 69 w 312"/>
                    <a:gd name="T27" fmla="*/ 9 h 493"/>
                    <a:gd name="T28" fmla="*/ 35 w 312"/>
                    <a:gd name="T29" fmla="*/ 141 h 493"/>
                    <a:gd name="T30" fmla="*/ 35 w 312"/>
                    <a:gd name="T31" fmla="*/ 182 h 493"/>
                    <a:gd name="T32" fmla="*/ 37 w 312"/>
                    <a:gd name="T33" fmla="*/ 209 h 493"/>
                    <a:gd name="T34" fmla="*/ 20 w 312"/>
                    <a:gd name="T35" fmla="*/ 237 h 493"/>
                    <a:gd name="T36" fmla="*/ 20 w 312"/>
                    <a:gd name="T37" fmla="*/ 248 h 493"/>
                    <a:gd name="T38" fmla="*/ 18 w 312"/>
                    <a:gd name="T39" fmla="*/ 263 h 493"/>
                    <a:gd name="T40" fmla="*/ 0 w 312"/>
                    <a:gd name="T41" fmla="*/ 269 h 493"/>
                    <a:gd name="T42" fmla="*/ 60 w 312"/>
                    <a:gd name="T43" fmla="*/ 447 h 493"/>
                    <a:gd name="T44" fmla="*/ 65 w 312"/>
                    <a:gd name="T45" fmla="*/ 468 h 493"/>
                    <a:gd name="T46" fmla="*/ 80 w 312"/>
                    <a:gd name="T47" fmla="*/ 485 h 493"/>
                    <a:gd name="T48" fmla="*/ 95 w 312"/>
                    <a:gd name="T49" fmla="*/ 487 h 493"/>
                    <a:gd name="T50" fmla="*/ 95 w 312"/>
                    <a:gd name="T51" fmla="*/ 464 h 493"/>
                    <a:gd name="T52" fmla="*/ 105 w 312"/>
                    <a:gd name="T53" fmla="*/ 440 h 493"/>
                    <a:gd name="T54" fmla="*/ 109 w 312"/>
                    <a:gd name="T55" fmla="*/ 417 h 493"/>
                    <a:gd name="T56" fmla="*/ 125 w 312"/>
                    <a:gd name="T57" fmla="*/ 408 h 493"/>
                    <a:gd name="T58" fmla="*/ 129 w 312"/>
                    <a:gd name="T59" fmla="*/ 400 h 493"/>
                    <a:gd name="T60" fmla="*/ 139 w 312"/>
                    <a:gd name="T61" fmla="*/ 408 h 493"/>
                    <a:gd name="T62" fmla="*/ 129 w 312"/>
                    <a:gd name="T63" fmla="*/ 382 h 493"/>
                    <a:gd name="T64" fmla="*/ 131 w 312"/>
                    <a:gd name="T65" fmla="*/ 376 h 493"/>
                    <a:gd name="T66" fmla="*/ 139 w 312"/>
                    <a:gd name="T67" fmla="*/ 385 h 493"/>
                    <a:gd name="T68" fmla="*/ 148 w 312"/>
                    <a:gd name="T69" fmla="*/ 382 h 493"/>
                    <a:gd name="T70" fmla="*/ 150 w 312"/>
                    <a:gd name="T71" fmla="*/ 378 h 493"/>
                    <a:gd name="T72" fmla="*/ 152 w 312"/>
                    <a:gd name="T73" fmla="*/ 376 h 493"/>
                    <a:gd name="T74" fmla="*/ 159 w 312"/>
                    <a:gd name="T75" fmla="*/ 380 h 493"/>
                    <a:gd name="T76" fmla="*/ 169 w 312"/>
                    <a:gd name="T77" fmla="*/ 367 h 493"/>
                    <a:gd name="T78" fmla="*/ 184 w 312"/>
                    <a:gd name="T79" fmla="*/ 355 h 493"/>
                    <a:gd name="T80" fmla="*/ 182 w 312"/>
                    <a:gd name="T81" fmla="*/ 335 h 493"/>
                    <a:gd name="T82" fmla="*/ 180 w 312"/>
                    <a:gd name="T83" fmla="*/ 314 h 493"/>
                    <a:gd name="T84" fmla="*/ 193 w 312"/>
                    <a:gd name="T85" fmla="*/ 303 h 493"/>
                    <a:gd name="T86" fmla="*/ 199 w 312"/>
                    <a:gd name="T87" fmla="*/ 316 h 493"/>
                    <a:gd name="T88" fmla="*/ 219 w 312"/>
                    <a:gd name="T89" fmla="*/ 323 h 493"/>
                    <a:gd name="T90" fmla="*/ 216 w 312"/>
                    <a:gd name="T91" fmla="*/ 303 h 493"/>
                    <a:gd name="T92" fmla="*/ 227 w 312"/>
                    <a:gd name="T93" fmla="*/ 297 h 493"/>
                    <a:gd name="T94" fmla="*/ 248 w 312"/>
                    <a:gd name="T95" fmla="*/ 303 h 493"/>
                    <a:gd name="T96" fmla="*/ 253 w 312"/>
                    <a:gd name="T97" fmla="*/ 286 h 493"/>
                    <a:gd name="T98" fmla="*/ 257 w 312"/>
                    <a:gd name="T99" fmla="*/ 291 h 493"/>
                    <a:gd name="T100" fmla="*/ 261 w 312"/>
                    <a:gd name="T101" fmla="*/ 271 h 493"/>
                    <a:gd name="T102" fmla="*/ 272 w 312"/>
                    <a:gd name="T103" fmla="*/ 271 h 493"/>
                    <a:gd name="T104" fmla="*/ 283 w 312"/>
                    <a:gd name="T105" fmla="*/ 261 h 493"/>
                    <a:gd name="T106" fmla="*/ 291 w 312"/>
                    <a:gd name="T107" fmla="*/ 258 h 493"/>
                    <a:gd name="T108" fmla="*/ 304 w 312"/>
                    <a:gd name="T109" fmla="*/ 248 h 493"/>
                    <a:gd name="T110" fmla="*/ 304 w 312"/>
                    <a:gd name="T111" fmla="*/ 222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12" h="493">
                      <a:moveTo>
                        <a:pt x="306" y="224"/>
                      </a:moveTo>
                      <a:lnTo>
                        <a:pt x="302" y="231"/>
                      </a:lnTo>
                      <a:lnTo>
                        <a:pt x="295" y="226"/>
                      </a:lnTo>
                      <a:lnTo>
                        <a:pt x="304" y="214"/>
                      </a:lnTo>
                      <a:lnTo>
                        <a:pt x="291" y="201"/>
                      </a:lnTo>
                      <a:lnTo>
                        <a:pt x="291" y="199"/>
                      </a:lnTo>
                      <a:lnTo>
                        <a:pt x="289" y="199"/>
                      </a:lnTo>
                      <a:lnTo>
                        <a:pt x="285" y="197"/>
                      </a:lnTo>
                      <a:lnTo>
                        <a:pt x="280" y="197"/>
                      </a:lnTo>
                      <a:lnTo>
                        <a:pt x="274" y="205"/>
                      </a:lnTo>
                      <a:lnTo>
                        <a:pt x="266" y="197"/>
                      </a:lnTo>
                      <a:lnTo>
                        <a:pt x="263" y="190"/>
                      </a:lnTo>
                      <a:lnTo>
                        <a:pt x="263" y="184"/>
                      </a:lnTo>
                      <a:lnTo>
                        <a:pt x="257" y="177"/>
                      </a:lnTo>
                      <a:lnTo>
                        <a:pt x="255" y="171"/>
                      </a:lnTo>
                      <a:lnTo>
                        <a:pt x="257" y="164"/>
                      </a:lnTo>
                      <a:lnTo>
                        <a:pt x="253" y="160"/>
                      </a:lnTo>
                      <a:lnTo>
                        <a:pt x="246" y="162"/>
                      </a:lnTo>
                      <a:lnTo>
                        <a:pt x="240" y="162"/>
                      </a:lnTo>
                      <a:lnTo>
                        <a:pt x="233" y="158"/>
                      </a:lnTo>
                      <a:lnTo>
                        <a:pt x="225" y="158"/>
                      </a:lnTo>
                      <a:lnTo>
                        <a:pt x="223" y="152"/>
                      </a:lnTo>
                      <a:lnTo>
                        <a:pt x="223" y="147"/>
                      </a:lnTo>
                      <a:lnTo>
                        <a:pt x="219" y="139"/>
                      </a:lnTo>
                      <a:lnTo>
                        <a:pt x="219" y="132"/>
                      </a:lnTo>
                      <a:lnTo>
                        <a:pt x="212" y="109"/>
                      </a:lnTo>
                      <a:lnTo>
                        <a:pt x="182" y="19"/>
                      </a:lnTo>
                      <a:lnTo>
                        <a:pt x="176" y="17"/>
                      </a:lnTo>
                      <a:lnTo>
                        <a:pt x="161" y="8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3" y="2"/>
                      </a:lnTo>
                      <a:lnTo>
                        <a:pt x="127" y="9"/>
                      </a:lnTo>
                      <a:lnTo>
                        <a:pt x="120" y="13"/>
                      </a:lnTo>
                      <a:lnTo>
                        <a:pt x="114" y="21"/>
                      </a:lnTo>
                      <a:lnTo>
                        <a:pt x="109" y="23"/>
                      </a:lnTo>
                      <a:lnTo>
                        <a:pt x="101" y="30"/>
                      </a:lnTo>
                      <a:lnTo>
                        <a:pt x="94" y="28"/>
                      </a:lnTo>
                      <a:lnTo>
                        <a:pt x="86" y="23"/>
                      </a:lnTo>
                      <a:lnTo>
                        <a:pt x="82" y="8"/>
                      </a:lnTo>
                      <a:lnTo>
                        <a:pt x="75" y="8"/>
                      </a:lnTo>
                      <a:lnTo>
                        <a:pt x="69" y="9"/>
                      </a:lnTo>
                      <a:lnTo>
                        <a:pt x="37" y="103"/>
                      </a:lnTo>
                      <a:lnTo>
                        <a:pt x="41" y="132"/>
                      </a:lnTo>
                      <a:lnTo>
                        <a:pt x="35" y="141"/>
                      </a:lnTo>
                      <a:lnTo>
                        <a:pt x="31" y="162"/>
                      </a:lnTo>
                      <a:lnTo>
                        <a:pt x="35" y="169"/>
                      </a:lnTo>
                      <a:lnTo>
                        <a:pt x="35" y="182"/>
                      </a:lnTo>
                      <a:lnTo>
                        <a:pt x="43" y="188"/>
                      </a:lnTo>
                      <a:lnTo>
                        <a:pt x="33" y="203"/>
                      </a:lnTo>
                      <a:lnTo>
                        <a:pt x="37" y="209"/>
                      </a:lnTo>
                      <a:lnTo>
                        <a:pt x="26" y="222"/>
                      </a:lnTo>
                      <a:lnTo>
                        <a:pt x="22" y="229"/>
                      </a:lnTo>
                      <a:lnTo>
                        <a:pt x="20" y="237"/>
                      </a:lnTo>
                      <a:lnTo>
                        <a:pt x="20" y="239"/>
                      </a:lnTo>
                      <a:lnTo>
                        <a:pt x="26" y="252"/>
                      </a:lnTo>
                      <a:lnTo>
                        <a:pt x="20" y="248"/>
                      </a:lnTo>
                      <a:lnTo>
                        <a:pt x="18" y="250"/>
                      </a:lnTo>
                      <a:lnTo>
                        <a:pt x="16" y="256"/>
                      </a:lnTo>
                      <a:lnTo>
                        <a:pt x="18" y="263"/>
                      </a:lnTo>
                      <a:lnTo>
                        <a:pt x="11" y="265"/>
                      </a:lnTo>
                      <a:lnTo>
                        <a:pt x="5" y="263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52" y="427"/>
                      </a:lnTo>
                      <a:lnTo>
                        <a:pt x="60" y="447"/>
                      </a:lnTo>
                      <a:lnTo>
                        <a:pt x="60" y="455"/>
                      </a:lnTo>
                      <a:lnTo>
                        <a:pt x="62" y="463"/>
                      </a:lnTo>
                      <a:lnTo>
                        <a:pt x="65" y="468"/>
                      </a:lnTo>
                      <a:lnTo>
                        <a:pt x="71" y="474"/>
                      </a:lnTo>
                      <a:lnTo>
                        <a:pt x="78" y="478"/>
                      </a:lnTo>
                      <a:lnTo>
                        <a:pt x="80" y="485"/>
                      </a:lnTo>
                      <a:lnTo>
                        <a:pt x="86" y="491"/>
                      </a:lnTo>
                      <a:lnTo>
                        <a:pt x="90" y="493"/>
                      </a:lnTo>
                      <a:lnTo>
                        <a:pt x="95" y="487"/>
                      </a:lnTo>
                      <a:lnTo>
                        <a:pt x="97" y="479"/>
                      </a:lnTo>
                      <a:lnTo>
                        <a:pt x="95" y="472"/>
                      </a:lnTo>
                      <a:lnTo>
                        <a:pt x="95" y="464"/>
                      </a:lnTo>
                      <a:lnTo>
                        <a:pt x="103" y="459"/>
                      </a:lnTo>
                      <a:lnTo>
                        <a:pt x="109" y="446"/>
                      </a:lnTo>
                      <a:lnTo>
                        <a:pt x="105" y="440"/>
                      </a:lnTo>
                      <a:lnTo>
                        <a:pt x="114" y="425"/>
                      </a:lnTo>
                      <a:lnTo>
                        <a:pt x="109" y="423"/>
                      </a:lnTo>
                      <a:lnTo>
                        <a:pt x="109" y="417"/>
                      </a:lnTo>
                      <a:lnTo>
                        <a:pt x="110" y="410"/>
                      </a:lnTo>
                      <a:lnTo>
                        <a:pt x="122" y="395"/>
                      </a:lnTo>
                      <a:lnTo>
                        <a:pt x="125" y="408"/>
                      </a:lnTo>
                      <a:lnTo>
                        <a:pt x="125" y="400"/>
                      </a:lnTo>
                      <a:lnTo>
                        <a:pt x="125" y="408"/>
                      </a:lnTo>
                      <a:lnTo>
                        <a:pt x="129" y="400"/>
                      </a:lnTo>
                      <a:lnTo>
                        <a:pt x="131" y="393"/>
                      </a:lnTo>
                      <a:lnTo>
                        <a:pt x="133" y="395"/>
                      </a:lnTo>
                      <a:lnTo>
                        <a:pt x="139" y="408"/>
                      </a:lnTo>
                      <a:lnTo>
                        <a:pt x="141" y="400"/>
                      </a:lnTo>
                      <a:lnTo>
                        <a:pt x="131" y="380"/>
                      </a:lnTo>
                      <a:lnTo>
                        <a:pt x="129" y="382"/>
                      </a:lnTo>
                      <a:lnTo>
                        <a:pt x="129" y="376"/>
                      </a:lnTo>
                      <a:lnTo>
                        <a:pt x="133" y="369"/>
                      </a:lnTo>
                      <a:lnTo>
                        <a:pt x="131" y="376"/>
                      </a:lnTo>
                      <a:lnTo>
                        <a:pt x="142" y="399"/>
                      </a:lnTo>
                      <a:lnTo>
                        <a:pt x="144" y="393"/>
                      </a:lnTo>
                      <a:lnTo>
                        <a:pt x="139" y="385"/>
                      </a:lnTo>
                      <a:lnTo>
                        <a:pt x="141" y="376"/>
                      </a:lnTo>
                      <a:lnTo>
                        <a:pt x="144" y="374"/>
                      </a:lnTo>
                      <a:lnTo>
                        <a:pt x="148" y="382"/>
                      </a:lnTo>
                      <a:lnTo>
                        <a:pt x="146" y="387"/>
                      </a:lnTo>
                      <a:lnTo>
                        <a:pt x="154" y="391"/>
                      </a:lnTo>
                      <a:lnTo>
                        <a:pt x="150" y="378"/>
                      </a:lnTo>
                      <a:lnTo>
                        <a:pt x="150" y="370"/>
                      </a:lnTo>
                      <a:lnTo>
                        <a:pt x="152" y="369"/>
                      </a:lnTo>
                      <a:lnTo>
                        <a:pt x="152" y="376"/>
                      </a:lnTo>
                      <a:lnTo>
                        <a:pt x="154" y="384"/>
                      </a:lnTo>
                      <a:lnTo>
                        <a:pt x="159" y="387"/>
                      </a:lnTo>
                      <a:lnTo>
                        <a:pt x="159" y="380"/>
                      </a:lnTo>
                      <a:lnTo>
                        <a:pt x="159" y="372"/>
                      </a:lnTo>
                      <a:lnTo>
                        <a:pt x="161" y="367"/>
                      </a:lnTo>
                      <a:lnTo>
                        <a:pt x="169" y="367"/>
                      </a:lnTo>
                      <a:lnTo>
                        <a:pt x="176" y="370"/>
                      </a:lnTo>
                      <a:lnTo>
                        <a:pt x="178" y="363"/>
                      </a:lnTo>
                      <a:lnTo>
                        <a:pt x="184" y="355"/>
                      </a:lnTo>
                      <a:lnTo>
                        <a:pt x="182" y="348"/>
                      </a:lnTo>
                      <a:lnTo>
                        <a:pt x="182" y="340"/>
                      </a:lnTo>
                      <a:lnTo>
                        <a:pt x="182" y="335"/>
                      </a:lnTo>
                      <a:lnTo>
                        <a:pt x="184" y="327"/>
                      </a:lnTo>
                      <a:lnTo>
                        <a:pt x="184" y="320"/>
                      </a:lnTo>
                      <a:lnTo>
                        <a:pt x="180" y="314"/>
                      </a:lnTo>
                      <a:lnTo>
                        <a:pt x="189" y="308"/>
                      </a:lnTo>
                      <a:lnTo>
                        <a:pt x="188" y="297"/>
                      </a:lnTo>
                      <a:lnTo>
                        <a:pt x="193" y="303"/>
                      </a:lnTo>
                      <a:lnTo>
                        <a:pt x="193" y="310"/>
                      </a:lnTo>
                      <a:lnTo>
                        <a:pt x="199" y="308"/>
                      </a:lnTo>
                      <a:lnTo>
                        <a:pt x="199" y="316"/>
                      </a:lnTo>
                      <a:lnTo>
                        <a:pt x="195" y="320"/>
                      </a:lnTo>
                      <a:lnTo>
                        <a:pt x="208" y="320"/>
                      </a:lnTo>
                      <a:lnTo>
                        <a:pt x="219" y="323"/>
                      </a:lnTo>
                      <a:lnTo>
                        <a:pt x="214" y="316"/>
                      </a:lnTo>
                      <a:lnTo>
                        <a:pt x="214" y="310"/>
                      </a:lnTo>
                      <a:lnTo>
                        <a:pt x="216" y="303"/>
                      </a:lnTo>
                      <a:lnTo>
                        <a:pt x="214" y="297"/>
                      </a:lnTo>
                      <a:lnTo>
                        <a:pt x="221" y="303"/>
                      </a:lnTo>
                      <a:lnTo>
                        <a:pt x="227" y="297"/>
                      </a:lnTo>
                      <a:lnTo>
                        <a:pt x="225" y="290"/>
                      </a:lnTo>
                      <a:lnTo>
                        <a:pt x="244" y="295"/>
                      </a:lnTo>
                      <a:lnTo>
                        <a:pt x="248" y="303"/>
                      </a:lnTo>
                      <a:lnTo>
                        <a:pt x="251" y="295"/>
                      </a:lnTo>
                      <a:lnTo>
                        <a:pt x="248" y="290"/>
                      </a:lnTo>
                      <a:lnTo>
                        <a:pt x="253" y="286"/>
                      </a:lnTo>
                      <a:lnTo>
                        <a:pt x="255" y="291"/>
                      </a:lnTo>
                      <a:lnTo>
                        <a:pt x="255" y="286"/>
                      </a:lnTo>
                      <a:lnTo>
                        <a:pt x="257" y="291"/>
                      </a:lnTo>
                      <a:lnTo>
                        <a:pt x="259" y="286"/>
                      </a:lnTo>
                      <a:lnTo>
                        <a:pt x="257" y="278"/>
                      </a:lnTo>
                      <a:lnTo>
                        <a:pt x="261" y="271"/>
                      </a:lnTo>
                      <a:lnTo>
                        <a:pt x="266" y="278"/>
                      </a:lnTo>
                      <a:lnTo>
                        <a:pt x="270" y="278"/>
                      </a:lnTo>
                      <a:lnTo>
                        <a:pt x="272" y="271"/>
                      </a:lnTo>
                      <a:lnTo>
                        <a:pt x="278" y="271"/>
                      </a:lnTo>
                      <a:lnTo>
                        <a:pt x="278" y="265"/>
                      </a:lnTo>
                      <a:lnTo>
                        <a:pt x="283" y="261"/>
                      </a:lnTo>
                      <a:lnTo>
                        <a:pt x="285" y="261"/>
                      </a:lnTo>
                      <a:lnTo>
                        <a:pt x="285" y="258"/>
                      </a:lnTo>
                      <a:lnTo>
                        <a:pt x="291" y="258"/>
                      </a:lnTo>
                      <a:lnTo>
                        <a:pt x="287" y="252"/>
                      </a:lnTo>
                      <a:lnTo>
                        <a:pt x="298" y="252"/>
                      </a:lnTo>
                      <a:lnTo>
                        <a:pt x="304" y="248"/>
                      </a:lnTo>
                      <a:lnTo>
                        <a:pt x="312" y="235"/>
                      </a:lnTo>
                      <a:lnTo>
                        <a:pt x="312" y="228"/>
                      </a:lnTo>
                      <a:lnTo>
                        <a:pt x="304" y="222"/>
                      </a:lnTo>
                      <a:lnTo>
                        <a:pt x="306" y="22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2" name="Freeform 336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3" name="Freeform 337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4" name="Freeform 338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5" name="Freeform 339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701874" y="473770"/>
              <a:ext cx="7221137" cy="4158491"/>
              <a:chOff x="701874" y="473770"/>
              <a:chExt cx="7221137" cy="4158491"/>
            </a:xfrm>
            <a:grpFill/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985460" y="478516"/>
                <a:ext cx="19011" cy="25308"/>
              </a:xfrm>
              <a:custGeom>
                <a:avLst/>
                <a:gdLst>
                  <a:gd name="T0" fmla="*/ 16 w 19"/>
                  <a:gd name="T1" fmla="*/ 27 h 27"/>
                  <a:gd name="T2" fmla="*/ 16 w 19"/>
                  <a:gd name="T3" fmla="*/ 27 h 27"/>
                  <a:gd name="T4" fmla="*/ 19 w 19"/>
                  <a:gd name="T5" fmla="*/ 14 h 27"/>
                  <a:gd name="T6" fmla="*/ 9 w 19"/>
                  <a:gd name="T7" fmla="*/ 6 h 27"/>
                  <a:gd name="T8" fmla="*/ 3 w 19"/>
                  <a:gd name="T9" fmla="*/ 0 h 27"/>
                  <a:gd name="T10" fmla="*/ 0 w 19"/>
                  <a:gd name="T11" fmla="*/ 14 h 27"/>
                  <a:gd name="T12" fmla="*/ 5 w 19"/>
                  <a:gd name="T13" fmla="*/ 27 h 27"/>
                  <a:gd name="T14" fmla="*/ 16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9" y="14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5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13977" y="473770"/>
                <a:ext cx="22180" cy="17400"/>
              </a:xfrm>
              <a:custGeom>
                <a:avLst/>
                <a:gdLst>
                  <a:gd name="T0" fmla="*/ 12 w 23"/>
                  <a:gd name="T1" fmla="*/ 9 h 19"/>
                  <a:gd name="T2" fmla="*/ 12 w 23"/>
                  <a:gd name="T3" fmla="*/ 9 h 19"/>
                  <a:gd name="T4" fmla="*/ 15 w 23"/>
                  <a:gd name="T5" fmla="*/ 19 h 19"/>
                  <a:gd name="T6" fmla="*/ 23 w 23"/>
                  <a:gd name="T7" fmla="*/ 9 h 19"/>
                  <a:gd name="T8" fmla="*/ 12 w 23"/>
                  <a:gd name="T9" fmla="*/ 0 h 19"/>
                  <a:gd name="T10" fmla="*/ 5 w 23"/>
                  <a:gd name="T11" fmla="*/ 0 h 19"/>
                  <a:gd name="T12" fmla="*/ 0 w 23"/>
                  <a:gd name="T13" fmla="*/ 12 h 19"/>
                  <a:gd name="T14" fmla="*/ 8 w 23"/>
                  <a:gd name="T15" fmla="*/ 19 h 19"/>
                  <a:gd name="T16" fmla="*/ 12 w 23"/>
                  <a:gd name="T1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9">
                    <a:moveTo>
                      <a:pt x="12" y="9"/>
                    </a:moveTo>
                    <a:lnTo>
                      <a:pt x="12" y="9"/>
                    </a:lnTo>
                    <a:lnTo>
                      <a:pt x="15" y="19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8" y="1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17145" y="530714"/>
                <a:ext cx="36439" cy="79089"/>
              </a:xfrm>
              <a:custGeom>
                <a:avLst/>
                <a:gdLst>
                  <a:gd name="T0" fmla="*/ 35 w 39"/>
                  <a:gd name="T1" fmla="*/ 12 h 83"/>
                  <a:gd name="T2" fmla="*/ 35 w 39"/>
                  <a:gd name="T3" fmla="*/ 12 h 83"/>
                  <a:gd name="T4" fmla="*/ 28 w 39"/>
                  <a:gd name="T5" fmla="*/ 0 h 83"/>
                  <a:gd name="T6" fmla="*/ 27 w 39"/>
                  <a:gd name="T7" fmla="*/ 0 h 83"/>
                  <a:gd name="T8" fmla="*/ 12 w 39"/>
                  <a:gd name="T9" fmla="*/ 8 h 83"/>
                  <a:gd name="T10" fmla="*/ 0 w 39"/>
                  <a:gd name="T11" fmla="*/ 21 h 83"/>
                  <a:gd name="T12" fmla="*/ 5 w 39"/>
                  <a:gd name="T13" fmla="*/ 34 h 83"/>
                  <a:gd name="T14" fmla="*/ 16 w 39"/>
                  <a:gd name="T15" fmla="*/ 45 h 83"/>
                  <a:gd name="T16" fmla="*/ 12 w 39"/>
                  <a:gd name="T17" fmla="*/ 55 h 83"/>
                  <a:gd name="T18" fmla="*/ 16 w 39"/>
                  <a:gd name="T19" fmla="*/ 66 h 83"/>
                  <a:gd name="T20" fmla="*/ 28 w 39"/>
                  <a:gd name="T21" fmla="*/ 79 h 83"/>
                  <a:gd name="T22" fmla="*/ 28 w 39"/>
                  <a:gd name="T23" fmla="*/ 83 h 83"/>
                  <a:gd name="T24" fmla="*/ 39 w 39"/>
                  <a:gd name="T25" fmla="*/ 79 h 83"/>
                  <a:gd name="T26" fmla="*/ 39 w 39"/>
                  <a:gd name="T27" fmla="*/ 69 h 83"/>
                  <a:gd name="T28" fmla="*/ 32 w 39"/>
                  <a:gd name="T29" fmla="*/ 58 h 83"/>
                  <a:gd name="T30" fmla="*/ 20 w 39"/>
                  <a:gd name="T31" fmla="*/ 58 h 83"/>
                  <a:gd name="T32" fmla="*/ 20 w 39"/>
                  <a:gd name="T33" fmla="*/ 34 h 83"/>
                  <a:gd name="T34" fmla="*/ 9 w 39"/>
                  <a:gd name="T35" fmla="*/ 21 h 83"/>
                  <a:gd name="T36" fmla="*/ 23 w 39"/>
                  <a:gd name="T37" fmla="*/ 15 h 83"/>
                  <a:gd name="T38" fmla="*/ 35 w 39"/>
                  <a:gd name="T39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3">
                    <a:moveTo>
                      <a:pt x="35" y="12"/>
                    </a:moveTo>
                    <a:lnTo>
                      <a:pt x="35" y="1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12" y="8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6" y="45"/>
                    </a:lnTo>
                    <a:lnTo>
                      <a:pt x="12" y="55"/>
                    </a:lnTo>
                    <a:lnTo>
                      <a:pt x="16" y="66"/>
                    </a:lnTo>
                    <a:lnTo>
                      <a:pt x="28" y="79"/>
                    </a:lnTo>
                    <a:lnTo>
                      <a:pt x="28" y="83"/>
                    </a:lnTo>
                    <a:lnTo>
                      <a:pt x="39" y="79"/>
                    </a:lnTo>
                    <a:lnTo>
                      <a:pt x="39" y="69"/>
                    </a:lnTo>
                    <a:lnTo>
                      <a:pt x="32" y="58"/>
                    </a:lnTo>
                    <a:lnTo>
                      <a:pt x="20" y="58"/>
                    </a:lnTo>
                    <a:lnTo>
                      <a:pt x="20" y="34"/>
                    </a:lnTo>
                    <a:lnTo>
                      <a:pt x="9" y="21"/>
                    </a:lnTo>
                    <a:lnTo>
                      <a:pt x="23" y="15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4054205" y="4447193"/>
                <a:ext cx="1585" cy="4746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052621" y="4451938"/>
                <a:ext cx="25348" cy="71180"/>
              </a:xfrm>
              <a:custGeom>
                <a:avLst/>
                <a:gdLst>
                  <a:gd name="T0" fmla="*/ 2 w 26"/>
                  <a:gd name="T1" fmla="*/ 0 h 75"/>
                  <a:gd name="T2" fmla="*/ 2 w 26"/>
                  <a:gd name="T3" fmla="*/ 0 h 75"/>
                  <a:gd name="T4" fmla="*/ 0 w 26"/>
                  <a:gd name="T5" fmla="*/ 10 h 75"/>
                  <a:gd name="T6" fmla="*/ 8 w 26"/>
                  <a:gd name="T7" fmla="*/ 31 h 75"/>
                  <a:gd name="T8" fmla="*/ 8 w 26"/>
                  <a:gd name="T9" fmla="*/ 40 h 75"/>
                  <a:gd name="T10" fmla="*/ 15 w 26"/>
                  <a:gd name="T11" fmla="*/ 51 h 75"/>
                  <a:gd name="T12" fmla="*/ 26 w 26"/>
                  <a:gd name="T13" fmla="*/ 75 h 75"/>
                  <a:gd name="T14" fmla="*/ 23 w 26"/>
                  <a:gd name="T15" fmla="*/ 55 h 75"/>
                  <a:gd name="T16" fmla="*/ 2 w 26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5">
                    <a:moveTo>
                      <a:pt x="2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8" y="31"/>
                    </a:lnTo>
                    <a:lnTo>
                      <a:pt x="8" y="40"/>
                    </a:lnTo>
                    <a:lnTo>
                      <a:pt x="15" y="51"/>
                    </a:lnTo>
                    <a:lnTo>
                      <a:pt x="26" y="75"/>
                    </a:lnTo>
                    <a:lnTo>
                      <a:pt x="23" y="5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4077969" y="4523118"/>
                <a:ext cx="6337" cy="33218"/>
              </a:xfrm>
              <a:custGeom>
                <a:avLst/>
                <a:gdLst>
                  <a:gd name="T0" fmla="*/ 0 w 7"/>
                  <a:gd name="T1" fmla="*/ 24 h 34"/>
                  <a:gd name="T2" fmla="*/ 0 w 7"/>
                  <a:gd name="T3" fmla="*/ 24 h 34"/>
                  <a:gd name="T4" fmla="*/ 7 w 7"/>
                  <a:gd name="T5" fmla="*/ 34 h 34"/>
                  <a:gd name="T6" fmla="*/ 0 w 7"/>
                  <a:gd name="T7" fmla="*/ 0 h 34"/>
                  <a:gd name="T8" fmla="*/ 0 w 7"/>
                  <a:gd name="T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4">
                    <a:moveTo>
                      <a:pt x="0" y="24"/>
                    </a:moveTo>
                    <a:lnTo>
                      <a:pt x="0" y="24"/>
                    </a:lnTo>
                    <a:lnTo>
                      <a:pt x="7" y="34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4046284" y="4387085"/>
                <a:ext cx="7922" cy="60108"/>
              </a:xfrm>
              <a:custGeom>
                <a:avLst/>
                <a:gdLst>
                  <a:gd name="T0" fmla="*/ 0 w 8"/>
                  <a:gd name="T1" fmla="*/ 24 h 63"/>
                  <a:gd name="T2" fmla="*/ 0 w 8"/>
                  <a:gd name="T3" fmla="*/ 24 h 63"/>
                  <a:gd name="T4" fmla="*/ 3 w 8"/>
                  <a:gd name="T5" fmla="*/ 36 h 63"/>
                  <a:gd name="T6" fmla="*/ 0 w 8"/>
                  <a:gd name="T7" fmla="*/ 57 h 63"/>
                  <a:gd name="T8" fmla="*/ 8 w 8"/>
                  <a:gd name="T9" fmla="*/ 63 h 63"/>
                  <a:gd name="T10" fmla="*/ 7 w 8"/>
                  <a:gd name="T11" fmla="*/ 60 h 63"/>
                  <a:gd name="T12" fmla="*/ 3 w 8"/>
                  <a:gd name="T13" fmla="*/ 20 h 63"/>
                  <a:gd name="T14" fmla="*/ 3 w 8"/>
                  <a:gd name="T15" fmla="*/ 0 h 63"/>
                  <a:gd name="T16" fmla="*/ 0 w 8"/>
                  <a:gd name="T17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3">
                    <a:moveTo>
                      <a:pt x="0" y="24"/>
                    </a:moveTo>
                    <a:lnTo>
                      <a:pt x="0" y="24"/>
                    </a:lnTo>
                    <a:lnTo>
                      <a:pt x="3" y="36"/>
                    </a:lnTo>
                    <a:lnTo>
                      <a:pt x="0" y="5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2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049452" y="4281107"/>
                <a:ext cx="42776" cy="96489"/>
              </a:xfrm>
              <a:custGeom>
                <a:avLst/>
                <a:gdLst>
                  <a:gd name="T0" fmla="*/ 27 w 46"/>
                  <a:gd name="T1" fmla="*/ 32 h 101"/>
                  <a:gd name="T2" fmla="*/ 27 w 46"/>
                  <a:gd name="T3" fmla="*/ 32 h 101"/>
                  <a:gd name="T4" fmla="*/ 11 w 46"/>
                  <a:gd name="T5" fmla="*/ 59 h 101"/>
                  <a:gd name="T6" fmla="*/ 0 w 46"/>
                  <a:gd name="T7" fmla="*/ 80 h 101"/>
                  <a:gd name="T8" fmla="*/ 0 w 46"/>
                  <a:gd name="T9" fmla="*/ 101 h 101"/>
                  <a:gd name="T10" fmla="*/ 12 w 46"/>
                  <a:gd name="T11" fmla="*/ 69 h 101"/>
                  <a:gd name="T12" fmla="*/ 23 w 46"/>
                  <a:gd name="T13" fmla="*/ 48 h 101"/>
                  <a:gd name="T14" fmla="*/ 46 w 46"/>
                  <a:gd name="T15" fmla="*/ 12 h 101"/>
                  <a:gd name="T16" fmla="*/ 46 w 46"/>
                  <a:gd name="T17" fmla="*/ 0 h 101"/>
                  <a:gd name="T18" fmla="*/ 34 w 46"/>
                  <a:gd name="T19" fmla="*/ 24 h 101"/>
                  <a:gd name="T20" fmla="*/ 27 w 46"/>
                  <a:gd name="T21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01">
                    <a:moveTo>
                      <a:pt x="27" y="32"/>
                    </a:moveTo>
                    <a:lnTo>
                      <a:pt x="27" y="32"/>
                    </a:lnTo>
                    <a:lnTo>
                      <a:pt x="11" y="59"/>
                    </a:lnTo>
                    <a:lnTo>
                      <a:pt x="0" y="80"/>
                    </a:lnTo>
                    <a:lnTo>
                      <a:pt x="0" y="101"/>
                    </a:lnTo>
                    <a:lnTo>
                      <a:pt x="12" y="69"/>
                    </a:lnTo>
                    <a:lnTo>
                      <a:pt x="23" y="48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34" y="24"/>
                    </a:lnTo>
                    <a:lnTo>
                      <a:pt x="27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413836" y="4028022"/>
                <a:ext cx="44360" cy="39545"/>
              </a:xfrm>
              <a:custGeom>
                <a:avLst/>
                <a:gdLst>
                  <a:gd name="T0" fmla="*/ 16 w 46"/>
                  <a:gd name="T1" fmla="*/ 24 h 40"/>
                  <a:gd name="T2" fmla="*/ 16 w 46"/>
                  <a:gd name="T3" fmla="*/ 24 h 40"/>
                  <a:gd name="T4" fmla="*/ 7 w 46"/>
                  <a:gd name="T5" fmla="*/ 30 h 40"/>
                  <a:gd name="T6" fmla="*/ 0 w 46"/>
                  <a:gd name="T7" fmla="*/ 40 h 40"/>
                  <a:gd name="T8" fmla="*/ 37 w 46"/>
                  <a:gd name="T9" fmla="*/ 13 h 40"/>
                  <a:gd name="T10" fmla="*/ 46 w 46"/>
                  <a:gd name="T11" fmla="*/ 0 h 40"/>
                  <a:gd name="T12" fmla="*/ 33 w 46"/>
                  <a:gd name="T13" fmla="*/ 10 h 40"/>
                  <a:gd name="T14" fmla="*/ 16 w 46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16" y="24"/>
                    </a:moveTo>
                    <a:lnTo>
                      <a:pt x="16" y="24"/>
                    </a:lnTo>
                    <a:lnTo>
                      <a:pt x="7" y="30"/>
                    </a:lnTo>
                    <a:lnTo>
                      <a:pt x="0" y="40"/>
                    </a:lnTo>
                    <a:lnTo>
                      <a:pt x="37" y="13"/>
                    </a:lnTo>
                    <a:lnTo>
                      <a:pt x="46" y="0"/>
                    </a:lnTo>
                    <a:lnTo>
                      <a:pt x="33" y="10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4111239" y="4232071"/>
                <a:ext cx="25348" cy="33218"/>
              </a:xfrm>
              <a:custGeom>
                <a:avLst/>
                <a:gdLst>
                  <a:gd name="T0" fmla="*/ 11 w 28"/>
                  <a:gd name="T1" fmla="*/ 11 h 35"/>
                  <a:gd name="T2" fmla="*/ 11 w 28"/>
                  <a:gd name="T3" fmla="*/ 11 h 35"/>
                  <a:gd name="T4" fmla="*/ 7 w 28"/>
                  <a:gd name="T5" fmla="*/ 21 h 35"/>
                  <a:gd name="T6" fmla="*/ 0 w 28"/>
                  <a:gd name="T7" fmla="*/ 32 h 35"/>
                  <a:gd name="T8" fmla="*/ 0 w 28"/>
                  <a:gd name="T9" fmla="*/ 35 h 35"/>
                  <a:gd name="T10" fmla="*/ 21 w 28"/>
                  <a:gd name="T11" fmla="*/ 15 h 35"/>
                  <a:gd name="T12" fmla="*/ 28 w 28"/>
                  <a:gd name="T13" fmla="*/ 2 h 35"/>
                  <a:gd name="T14" fmla="*/ 21 w 28"/>
                  <a:gd name="T15" fmla="*/ 0 h 35"/>
                  <a:gd name="T16" fmla="*/ 11 w 28"/>
                  <a:gd name="T1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11" y="11"/>
                    </a:moveTo>
                    <a:lnTo>
                      <a:pt x="11" y="11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21" y="15"/>
                    </a:lnTo>
                    <a:lnTo>
                      <a:pt x="28" y="2"/>
                    </a:lnTo>
                    <a:lnTo>
                      <a:pt x="21" y="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4142925" y="4186200"/>
                <a:ext cx="63371" cy="45872"/>
              </a:xfrm>
              <a:custGeom>
                <a:avLst/>
                <a:gdLst>
                  <a:gd name="T0" fmla="*/ 49 w 67"/>
                  <a:gd name="T1" fmla="*/ 11 h 48"/>
                  <a:gd name="T2" fmla="*/ 49 w 67"/>
                  <a:gd name="T3" fmla="*/ 11 h 48"/>
                  <a:gd name="T4" fmla="*/ 26 w 67"/>
                  <a:gd name="T5" fmla="*/ 24 h 48"/>
                  <a:gd name="T6" fmla="*/ 17 w 67"/>
                  <a:gd name="T7" fmla="*/ 32 h 48"/>
                  <a:gd name="T8" fmla="*/ 3 w 67"/>
                  <a:gd name="T9" fmla="*/ 35 h 48"/>
                  <a:gd name="T10" fmla="*/ 0 w 67"/>
                  <a:gd name="T11" fmla="*/ 35 h 48"/>
                  <a:gd name="T12" fmla="*/ 3 w 67"/>
                  <a:gd name="T13" fmla="*/ 48 h 48"/>
                  <a:gd name="T14" fmla="*/ 40 w 67"/>
                  <a:gd name="T15" fmla="*/ 24 h 48"/>
                  <a:gd name="T16" fmla="*/ 63 w 67"/>
                  <a:gd name="T17" fmla="*/ 11 h 48"/>
                  <a:gd name="T18" fmla="*/ 67 w 67"/>
                  <a:gd name="T19" fmla="*/ 2 h 48"/>
                  <a:gd name="T20" fmla="*/ 63 w 67"/>
                  <a:gd name="T21" fmla="*/ 0 h 48"/>
                  <a:gd name="T22" fmla="*/ 49 w 67"/>
                  <a:gd name="T2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48">
                    <a:moveTo>
                      <a:pt x="49" y="11"/>
                    </a:moveTo>
                    <a:lnTo>
                      <a:pt x="49" y="11"/>
                    </a:lnTo>
                    <a:lnTo>
                      <a:pt x="26" y="24"/>
                    </a:lnTo>
                    <a:lnTo>
                      <a:pt x="17" y="32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40" y="24"/>
                    </a:lnTo>
                    <a:lnTo>
                      <a:pt x="63" y="11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49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5969596" y="3868262"/>
                <a:ext cx="41191" cy="17400"/>
              </a:xfrm>
              <a:custGeom>
                <a:avLst/>
                <a:gdLst>
                  <a:gd name="T0" fmla="*/ 26 w 44"/>
                  <a:gd name="T1" fmla="*/ 8 h 18"/>
                  <a:gd name="T2" fmla="*/ 26 w 44"/>
                  <a:gd name="T3" fmla="*/ 8 h 18"/>
                  <a:gd name="T4" fmla="*/ 12 w 44"/>
                  <a:gd name="T5" fmla="*/ 15 h 18"/>
                  <a:gd name="T6" fmla="*/ 0 w 44"/>
                  <a:gd name="T7" fmla="*/ 15 h 18"/>
                  <a:gd name="T8" fmla="*/ 9 w 44"/>
                  <a:gd name="T9" fmla="*/ 18 h 18"/>
                  <a:gd name="T10" fmla="*/ 23 w 44"/>
                  <a:gd name="T11" fmla="*/ 11 h 18"/>
                  <a:gd name="T12" fmla="*/ 30 w 44"/>
                  <a:gd name="T13" fmla="*/ 8 h 18"/>
                  <a:gd name="T14" fmla="*/ 44 w 44"/>
                  <a:gd name="T15" fmla="*/ 0 h 18"/>
                  <a:gd name="T16" fmla="*/ 35 w 44"/>
                  <a:gd name="T17" fmla="*/ 3 h 18"/>
                  <a:gd name="T18" fmla="*/ 26 w 44"/>
                  <a:gd name="T1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8">
                    <a:moveTo>
                      <a:pt x="26" y="8"/>
                    </a:moveTo>
                    <a:lnTo>
                      <a:pt x="26" y="8"/>
                    </a:lnTo>
                    <a:lnTo>
                      <a:pt x="12" y="15"/>
                    </a:lnTo>
                    <a:lnTo>
                      <a:pt x="0" y="15"/>
                    </a:lnTo>
                    <a:lnTo>
                      <a:pt x="9" y="18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44" y="0"/>
                    </a:lnTo>
                    <a:lnTo>
                      <a:pt x="35" y="3"/>
                    </a:lnTo>
                    <a:lnTo>
                      <a:pt x="26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6015541" y="3854027"/>
                <a:ext cx="11090" cy="11073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0 w 12"/>
                  <a:gd name="T5" fmla="*/ 12 h 12"/>
                  <a:gd name="T6" fmla="*/ 4 w 12"/>
                  <a:gd name="T7" fmla="*/ 10 h 12"/>
                  <a:gd name="T8" fmla="*/ 12 w 12"/>
                  <a:gd name="T9" fmla="*/ 0 h 12"/>
                  <a:gd name="T10" fmla="*/ 0 w 12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010788" y="3865099"/>
                <a:ext cx="4753" cy="316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1 h 4"/>
                  <a:gd name="T6" fmla="*/ 5 w 5"/>
                  <a:gd name="T7" fmla="*/ 0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887535" y="3966333"/>
                <a:ext cx="49113" cy="23727"/>
              </a:xfrm>
              <a:custGeom>
                <a:avLst/>
                <a:gdLst>
                  <a:gd name="T0" fmla="*/ 27 w 53"/>
                  <a:gd name="T1" fmla="*/ 0 h 24"/>
                  <a:gd name="T2" fmla="*/ 27 w 53"/>
                  <a:gd name="T3" fmla="*/ 0 h 24"/>
                  <a:gd name="T4" fmla="*/ 0 w 53"/>
                  <a:gd name="T5" fmla="*/ 6 h 24"/>
                  <a:gd name="T6" fmla="*/ 7 w 53"/>
                  <a:gd name="T7" fmla="*/ 14 h 24"/>
                  <a:gd name="T8" fmla="*/ 20 w 53"/>
                  <a:gd name="T9" fmla="*/ 17 h 24"/>
                  <a:gd name="T10" fmla="*/ 34 w 53"/>
                  <a:gd name="T11" fmla="*/ 24 h 24"/>
                  <a:gd name="T12" fmla="*/ 46 w 53"/>
                  <a:gd name="T13" fmla="*/ 20 h 24"/>
                  <a:gd name="T14" fmla="*/ 53 w 53"/>
                  <a:gd name="T15" fmla="*/ 11 h 24"/>
                  <a:gd name="T16" fmla="*/ 50 w 53"/>
                  <a:gd name="T17" fmla="*/ 8 h 24"/>
                  <a:gd name="T18" fmla="*/ 27 w 5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4">
                    <a:moveTo>
                      <a:pt x="27" y="0"/>
                    </a:moveTo>
                    <a:lnTo>
                      <a:pt x="27" y="0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20" y="17"/>
                    </a:lnTo>
                    <a:lnTo>
                      <a:pt x="34" y="24"/>
                    </a:lnTo>
                    <a:lnTo>
                      <a:pt x="46" y="20"/>
                    </a:lnTo>
                    <a:lnTo>
                      <a:pt x="53" y="11"/>
                    </a:lnTo>
                    <a:lnTo>
                      <a:pt x="50" y="8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003187" y="4002714"/>
                <a:ext cx="25348" cy="23727"/>
              </a:xfrm>
              <a:custGeom>
                <a:avLst/>
                <a:gdLst>
                  <a:gd name="T0" fmla="*/ 14 w 26"/>
                  <a:gd name="T1" fmla="*/ 0 h 24"/>
                  <a:gd name="T2" fmla="*/ 14 w 26"/>
                  <a:gd name="T3" fmla="*/ 0 h 24"/>
                  <a:gd name="T4" fmla="*/ 3 w 26"/>
                  <a:gd name="T5" fmla="*/ 13 h 24"/>
                  <a:gd name="T6" fmla="*/ 0 w 26"/>
                  <a:gd name="T7" fmla="*/ 16 h 24"/>
                  <a:gd name="T8" fmla="*/ 14 w 26"/>
                  <a:gd name="T9" fmla="*/ 24 h 24"/>
                  <a:gd name="T10" fmla="*/ 24 w 26"/>
                  <a:gd name="T11" fmla="*/ 24 h 24"/>
                  <a:gd name="T12" fmla="*/ 26 w 26"/>
                  <a:gd name="T13" fmla="*/ 21 h 24"/>
                  <a:gd name="T14" fmla="*/ 24 w 26"/>
                  <a:gd name="T15" fmla="*/ 13 h 24"/>
                  <a:gd name="T16" fmla="*/ 14 w 2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4">
                    <a:moveTo>
                      <a:pt x="14" y="0"/>
                    </a:moveTo>
                    <a:lnTo>
                      <a:pt x="14" y="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14" y="24"/>
                    </a:lnTo>
                    <a:lnTo>
                      <a:pt x="24" y="24"/>
                    </a:lnTo>
                    <a:lnTo>
                      <a:pt x="26" y="21"/>
                    </a:lnTo>
                    <a:lnTo>
                      <a:pt x="24" y="1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98625" y="1111226"/>
                <a:ext cx="14259" cy="9491"/>
              </a:xfrm>
              <a:custGeom>
                <a:avLst/>
                <a:gdLst>
                  <a:gd name="T0" fmla="*/ 0 w 14"/>
                  <a:gd name="T1" fmla="*/ 10 h 10"/>
                  <a:gd name="T2" fmla="*/ 0 w 14"/>
                  <a:gd name="T3" fmla="*/ 10 h 10"/>
                  <a:gd name="T4" fmla="*/ 14 w 14"/>
                  <a:gd name="T5" fmla="*/ 3 h 10"/>
                  <a:gd name="T6" fmla="*/ 14 w 14"/>
                  <a:gd name="T7" fmla="*/ 0 h 10"/>
                  <a:gd name="T8" fmla="*/ 0 w 1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0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919221" y="1093826"/>
                <a:ext cx="4753" cy="12654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3 w 5"/>
                  <a:gd name="T5" fmla="*/ 12 h 12"/>
                  <a:gd name="T6" fmla="*/ 5 w 5"/>
                  <a:gd name="T7" fmla="*/ 0 h 12"/>
                  <a:gd name="T8" fmla="*/ 0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5302616" y="3863518"/>
                <a:ext cx="15843" cy="11073"/>
              </a:xfrm>
              <a:custGeom>
                <a:avLst/>
                <a:gdLst>
                  <a:gd name="T0" fmla="*/ 3 w 16"/>
                  <a:gd name="T1" fmla="*/ 9 h 13"/>
                  <a:gd name="T2" fmla="*/ 3 w 16"/>
                  <a:gd name="T3" fmla="*/ 9 h 13"/>
                  <a:gd name="T4" fmla="*/ 0 w 16"/>
                  <a:gd name="T5" fmla="*/ 13 h 13"/>
                  <a:gd name="T6" fmla="*/ 11 w 16"/>
                  <a:gd name="T7" fmla="*/ 9 h 13"/>
                  <a:gd name="T8" fmla="*/ 16 w 16"/>
                  <a:gd name="T9" fmla="*/ 0 h 13"/>
                  <a:gd name="T10" fmla="*/ 3 w 16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lnTo>
                      <a:pt x="3" y="9"/>
                    </a:lnTo>
                    <a:lnTo>
                      <a:pt x="0" y="13"/>
                    </a:lnTo>
                    <a:lnTo>
                      <a:pt x="11" y="9"/>
                    </a:lnTo>
                    <a:lnTo>
                      <a:pt x="16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5397673" y="3833463"/>
                <a:ext cx="22180" cy="3164"/>
              </a:xfrm>
              <a:custGeom>
                <a:avLst/>
                <a:gdLst>
                  <a:gd name="T0" fmla="*/ 0 w 24"/>
                  <a:gd name="T1" fmla="*/ 3 h 3"/>
                  <a:gd name="T2" fmla="*/ 0 w 24"/>
                  <a:gd name="T3" fmla="*/ 3 h 3"/>
                  <a:gd name="T4" fmla="*/ 10 w 24"/>
                  <a:gd name="T5" fmla="*/ 3 h 3"/>
                  <a:gd name="T6" fmla="*/ 24 w 24"/>
                  <a:gd name="T7" fmla="*/ 3 h 3"/>
                  <a:gd name="T8" fmla="*/ 0 w 24"/>
                  <a:gd name="T9" fmla="*/ 0 h 3"/>
                  <a:gd name="T10" fmla="*/ 0 w 2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0" y="3"/>
                    </a:lnTo>
                    <a:lnTo>
                      <a:pt x="10" y="3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331133" y="1348493"/>
                <a:ext cx="47528" cy="80671"/>
              </a:xfrm>
              <a:custGeom>
                <a:avLst/>
                <a:gdLst>
                  <a:gd name="T0" fmla="*/ 46 w 49"/>
                  <a:gd name="T1" fmla="*/ 0 h 84"/>
                  <a:gd name="T2" fmla="*/ 46 w 49"/>
                  <a:gd name="T3" fmla="*/ 0 h 84"/>
                  <a:gd name="T4" fmla="*/ 37 w 49"/>
                  <a:gd name="T5" fmla="*/ 9 h 84"/>
                  <a:gd name="T6" fmla="*/ 30 w 49"/>
                  <a:gd name="T7" fmla="*/ 22 h 84"/>
                  <a:gd name="T8" fmla="*/ 16 w 49"/>
                  <a:gd name="T9" fmla="*/ 30 h 84"/>
                  <a:gd name="T10" fmla="*/ 16 w 49"/>
                  <a:gd name="T11" fmla="*/ 43 h 84"/>
                  <a:gd name="T12" fmla="*/ 7 w 49"/>
                  <a:gd name="T13" fmla="*/ 54 h 84"/>
                  <a:gd name="T14" fmla="*/ 0 w 49"/>
                  <a:gd name="T15" fmla="*/ 70 h 84"/>
                  <a:gd name="T16" fmla="*/ 7 w 49"/>
                  <a:gd name="T17" fmla="*/ 81 h 84"/>
                  <a:gd name="T18" fmla="*/ 19 w 49"/>
                  <a:gd name="T19" fmla="*/ 84 h 84"/>
                  <a:gd name="T20" fmla="*/ 26 w 49"/>
                  <a:gd name="T21" fmla="*/ 73 h 84"/>
                  <a:gd name="T22" fmla="*/ 33 w 49"/>
                  <a:gd name="T23" fmla="*/ 63 h 84"/>
                  <a:gd name="T24" fmla="*/ 33 w 49"/>
                  <a:gd name="T25" fmla="*/ 51 h 84"/>
                  <a:gd name="T26" fmla="*/ 42 w 49"/>
                  <a:gd name="T27" fmla="*/ 36 h 84"/>
                  <a:gd name="T28" fmla="*/ 40 w 49"/>
                  <a:gd name="T29" fmla="*/ 27 h 84"/>
                  <a:gd name="T30" fmla="*/ 49 w 49"/>
                  <a:gd name="T31" fmla="*/ 3 h 84"/>
                  <a:gd name="T32" fmla="*/ 46 w 49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84">
                    <a:moveTo>
                      <a:pt x="46" y="0"/>
                    </a:moveTo>
                    <a:lnTo>
                      <a:pt x="46" y="0"/>
                    </a:lnTo>
                    <a:lnTo>
                      <a:pt x="37" y="9"/>
                    </a:lnTo>
                    <a:lnTo>
                      <a:pt x="30" y="22"/>
                    </a:lnTo>
                    <a:lnTo>
                      <a:pt x="16" y="30"/>
                    </a:lnTo>
                    <a:lnTo>
                      <a:pt x="16" y="43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7" y="81"/>
                    </a:lnTo>
                    <a:lnTo>
                      <a:pt x="19" y="84"/>
                    </a:lnTo>
                    <a:lnTo>
                      <a:pt x="26" y="73"/>
                    </a:lnTo>
                    <a:lnTo>
                      <a:pt x="33" y="63"/>
                    </a:lnTo>
                    <a:lnTo>
                      <a:pt x="33" y="51"/>
                    </a:lnTo>
                    <a:lnTo>
                      <a:pt x="42" y="36"/>
                    </a:lnTo>
                    <a:lnTo>
                      <a:pt x="40" y="27"/>
                    </a:lnTo>
                    <a:lnTo>
                      <a:pt x="4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754135" y="1171334"/>
                <a:ext cx="47528" cy="30054"/>
              </a:xfrm>
              <a:custGeom>
                <a:avLst/>
                <a:gdLst>
                  <a:gd name="T0" fmla="*/ 12 w 49"/>
                  <a:gd name="T1" fmla="*/ 31 h 31"/>
                  <a:gd name="T2" fmla="*/ 12 w 49"/>
                  <a:gd name="T3" fmla="*/ 31 h 31"/>
                  <a:gd name="T4" fmla="*/ 37 w 49"/>
                  <a:gd name="T5" fmla="*/ 27 h 31"/>
                  <a:gd name="T6" fmla="*/ 49 w 49"/>
                  <a:gd name="T7" fmla="*/ 21 h 31"/>
                  <a:gd name="T8" fmla="*/ 42 w 49"/>
                  <a:gd name="T9" fmla="*/ 10 h 31"/>
                  <a:gd name="T10" fmla="*/ 29 w 49"/>
                  <a:gd name="T11" fmla="*/ 0 h 31"/>
                  <a:gd name="T12" fmla="*/ 19 w 49"/>
                  <a:gd name="T13" fmla="*/ 0 h 31"/>
                  <a:gd name="T14" fmla="*/ 22 w 49"/>
                  <a:gd name="T15" fmla="*/ 10 h 31"/>
                  <a:gd name="T16" fmla="*/ 12 w 49"/>
                  <a:gd name="T17" fmla="*/ 18 h 31"/>
                  <a:gd name="T18" fmla="*/ 0 w 49"/>
                  <a:gd name="T19" fmla="*/ 21 h 31"/>
                  <a:gd name="T20" fmla="*/ 12 w 49"/>
                  <a:gd name="T21" fmla="*/ 27 h 31"/>
                  <a:gd name="T22" fmla="*/ 12 w 49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31">
                    <a:moveTo>
                      <a:pt x="12" y="31"/>
                    </a:moveTo>
                    <a:lnTo>
                      <a:pt x="12" y="31"/>
                    </a:lnTo>
                    <a:lnTo>
                      <a:pt x="37" y="27"/>
                    </a:lnTo>
                    <a:lnTo>
                      <a:pt x="49" y="21"/>
                    </a:lnTo>
                    <a:lnTo>
                      <a:pt x="42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2" y="10"/>
                    </a:lnTo>
                    <a:lnTo>
                      <a:pt x="12" y="18"/>
                    </a:lnTo>
                    <a:lnTo>
                      <a:pt x="0" y="21"/>
                    </a:lnTo>
                    <a:lnTo>
                      <a:pt x="12" y="27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5063390" y="896105"/>
                <a:ext cx="80799" cy="63271"/>
              </a:xfrm>
              <a:custGeom>
                <a:avLst/>
                <a:gdLst>
                  <a:gd name="T0" fmla="*/ 18 w 86"/>
                  <a:gd name="T1" fmla="*/ 61 h 67"/>
                  <a:gd name="T2" fmla="*/ 18 w 86"/>
                  <a:gd name="T3" fmla="*/ 61 h 67"/>
                  <a:gd name="T4" fmla="*/ 27 w 86"/>
                  <a:gd name="T5" fmla="*/ 51 h 67"/>
                  <a:gd name="T6" fmla="*/ 34 w 86"/>
                  <a:gd name="T7" fmla="*/ 43 h 67"/>
                  <a:gd name="T8" fmla="*/ 60 w 86"/>
                  <a:gd name="T9" fmla="*/ 33 h 67"/>
                  <a:gd name="T10" fmla="*/ 71 w 86"/>
                  <a:gd name="T11" fmla="*/ 24 h 67"/>
                  <a:gd name="T12" fmla="*/ 76 w 86"/>
                  <a:gd name="T13" fmla="*/ 13 h 67"/>
                  <a:gd name="T14" fmla="*/ 86 w 86"/>
                  <a:gd name="T15" fmla="*/ 3 h 67"/>
                  <a:gd name="T16" fmla="*/ 83 w 86"/>
                  <a:gd name="T17" fmla="*/ 0 h 67"/>
                  <a:gd name="T18" fmla="*/ 71 w 86"/>
                  <a:gd name="T19" fmla="*/ 6 h 67"/>
                  <a:gd name="T20" fmla="*/ 50 w 86"/>
                  <a:gd name="T21" fmla="*/ 22 h 67"/>
                  <a:gd name="T22" fmla="*/ 23 w 86"/>
                  <a:gd name="T23" fmla="*/ 33 h 67"/>
                  <a:gd name="T24" fmla="*/ 0 w 86"/>
                  <a:gd name="T25" fmla="*/ 49 h 67"/>
                  <a:gd name="T26" fmla="*/ 0 w 86"/>
                  <a:gd name="T27" fmla="*/ 54 h 67"/>
                  <a:gd name="T28" fmla="*/ 4 w 86"/>
                  <a:gd name="T29" fmla="*/ 67 h 67"/>
                  <a:gd name="T30" fmla="*/ 18 w 86"/>
                  <a:gd name="T31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67">
                    <a:moveTo>
                      <a:pt x="18" y="61"/>
                    </a:moveTo>
                    <a:lnTo>
                      <a:pt x="18" y="61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60" y="33"/>
                    </a:lnTo>
                    <a:lnTo>
                      <a:pt x="71" y="24"/>
                    </a:lnTo>
                    <a:lnTo>
                      <a:pt x="76" y="13"/>
                    </a:lnTo>
                    <a:lnTo>
                      <a:pt x="86" y="3"/>
                    </a:lnTo>
                    <a:lnTo>
                      <a:pt x="83" y="0"/>
                    </a:lnTo>
                    <a:lnTo>
                      <a:pt x="71" y="6"/>
                    </a:lnTo>
                    <a:lnTo>
                      <a:pt x="50" y="22"/>
                    </a:lnTo>
                    <a:lnTo>
                      <a:pt x="23" y="3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67"/>
                    </a:lnTo>
                    <a:lnTo>
                      <a:pt x="18" y="6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144188" y="1003666"/>
                <a:ext cx="106147" cy="83835"/>
              </a:xfrm>
              <a:custGeom>
                <a:avLst/>
                <a:gdLst>
                  <a:gd name="T0" fmla="*/ 4 w 110"/>
                  <a:gd name="T1" fmla="*/ 65 h 88"/>
                  <a:gd name="T2" fmla="*/ 4 w 110"/>
                  <a:gd name="T3" fmla="*/ 65 h 88"/>
                  <a:gd name="T4" fmla="*/ 27 w 110"/>
                  <a:gd name="T5" fmla="*/ 65 h 88"/>
                  <a:gd name="T6" fmla="*/ 16 w 110"/>
                  <a:gd name="T7" fmla="*/ 78 h 88"/>
                  <a:gd name="T8" fmla="*/ 30 w 110"/>
                  <a:gd name="T9" fmla="*/ 88 h 88"/>
                  <a:gd name="T10" fmla="*/ 46 w 110"/>
                  <a:gd name="T11" fmla="*/ 57 h 88"/>
                  <a:gd name="T12" fmla="*/ 67 w 110"/>
                  <a:gd name="T13" fmla="*/ 37 h 88"/>
                  <a:gd name="T14" fmla="*/ 80 w 110"/>
                  <a:gd name="T15" fmla="*/ 27 h 88"/>
                  <a:gd name="T16" fmla="*/ 83 w 110"/>
                  <a:gd name="T17" fmla="*/ 14 h 88"/>
                  <a:gd name="T18" fmla="*/ 99 w 110"/>
                  <a:gd name="T19" fmla="*/ 14 h 88"/>
                  <a:gd name="T20" fmla="*/ 110 w 110"/>
                  <a:gd name="T21" fmla="*/ 6 h 88"/>
                  <a:gd name="T22" fmla="*/ 99 w 110"/>
                  <a:gd name="T23" fmla="*/ 0 h 88"/>
                  <a:gd name="T24" fmla="*/ 73 w 110"/>
                  <a:gd name="T25" fmla="*/ 0 h 88"/>
                  <a:gd name="T26" fmla="*/ 46 w 110"/>
                  <a:gd name="T27" fmla="*/ 9 h 88"/>
                  <a:gd name="T28" fmla="*/ 23 w 110"/>
                  <a:gd name="T29" fmla="*/ 21 h 88"/>
                  <a:gd name="T30" fmla="*/ 8 w 110"/>
                  <a:gd name="T31" fmla="*/ 45 h 88"/>
                  <a:gd name="T32" fmla="*/ 0 w 110"/>
                  <a:gd name="T33" fmla="*/ 54 h 88"/>
                  <a:gd name="T34" fmla="*/ 4 w 110"/>
                  <a:gd name="T35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88">
                    <a:moveTo>
                      <a:pt x="4" y="65"/>
                    </a:moveTo>
                    <a:lnTo>
                      <a:pt x="4" y="65"/>
                    </a:lnTo>
                    <a:lnTo>
                      <a:pt x="27" y="65"/>
                    </a:lnTo>
                    <a:lnTo>
                      <a:pt x="16" y="78"/>
                    </a:lnTo>
                    <a:lnTo>
                      <a:pt x="30" y="88"/>
                    </a:lnTo>
                    <a:lnTo>
                      <a:pt x="46" y="57"/>
                    </a:lnTo>
                    <a:lnTo>
                      <a:pt x="67" y="37"/>
                    </a:lnTo>
                    <a:lnTo>
                      <a:pt x="80" y="27"/>
                    </a:lnTo>
                    <a:lnTo>
                      <a:pt x="83" y="14"/>
                    </a:lnTo>
                    <a:lnTo>
                      <a:pt x="99" y="14"/>
                    </a:lnTo>
                    <a:lnTo>
                      <a:pt x="110" y="6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6" y="9"/>
                    </a:lnTo>
                    <a:lnTo>
                      <a:pt x="23" y="21"/>
                    </a:lnTo>
                    <a:lnTo>
                      <a:pt x="8" y="45"/>
                    </a:lnTo>
                    <a:lnTo>
                      <a:pt x="0" y="54"/>
                    </a:lnTo>
                    <a:lnTo>
                      <a:pt x="4" y="6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5546595" y="1253586"/>
                <a:ext cx="11090" cy="26891"/>
              </a:xfrm>
              <a:custGeom>
                <a:avLst/>
                <a:gdLst>
                  <a:gd name="T0" fmla="*/ 4 w 13"/>
                  <a:gd name="T1" fmla="*/ 7 h 28"/>
                  <a:gd name="T2" fmla="*/ 4 w 13"/>
                  <a:gd name="T3" fmla="*/ 7 h 28"/>
                  <a:gd name="T4" fmla="*/ 0 w 13"/>
                  <a:gd name="T5" fmla="*/ 16 h 28"/>
                  <a:gd name="T6" fmla="*/ 0 w 13"/>
                  <a:gd name="T7" fmla="*/ 28 h 28"/>
                  <a:gd name="T8" fmla="*/ 13 w 13"/>
                  <a:gd name="T9" fmla="*/ 24 h 28"/>
                  <a:gd name="T10" fmla="*/ 13 w 13"/>
                  <a:gd name="T11" fmla="*/ 4 h 28"/>
                  <a:gd name="T12" fmla="*/ 13 w 13"/>
                  <a:gd name="T13" fmla="*/ 0 h 28"/>
                  <a:gd name="T14" fmla="*/ 4 w 1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4" y="7"/>
                    </a:moveTo>
                    <a:lnTo>
                      <a:pt x="4" y="7"/>
                    </a:lnTo>
                    <a:lnTo>
                      <a:pt x="0" y="16"/>
                    </a:lnTo>
                    <a:lnTo>
                      <a:pt x="0" y="28"/>
                    </a:lnTo>
                    <a:lnTo>
                      <a:pt x="13" y="2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785500" y="4550009"/>
                <a:ext cx="7922" cy="6327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9 w 9"/>
                  <a:gd name="T5" fmla="*/ 3 h 6"/>
                  <a:gd name="T6" fmla="*/ 9 w 9"/>
                  <a:gd name="T7" fmla="*/ 0 h 6"/>
                  <a:gd name="T8" fmla="*/ 0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620735" y="4627515"/>
                <a:ext cx="12674" cy="4746"/>
              </a:xfrm>
              <a:custGeom>
                <a:avLst/>
                <a:gdLst>
                  <a:gd name="T0" fmla="*/ 0 w 12"/>
                  <a:gd name="T1" fmla="*/ 3 h 6"/>
                  <a:gd name="T2" fmla="*/ 0 w 12"/>
                  <a:gd name="T3" fmla="*/ 3 h 6"/>
                  <a:gd name="T4" fmla="*/ 0 w 12"/>
                  <a:gd name="T5" fmla="*/ 6 h 6"/>
                  <a:gd name="T6" fmla="*/ 12 w 12"/>
                  <a:gd name="T7" fmla="*/ 0 h 6"/>
                  <a:gd name="T8" fmla="*/ 0 w 12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680937" y="4591135"/>
                <a:ext cx="15843" cy="12654"/>
              </a:xfrm>
              <a:custGeom>
                <a:avLst/>
                <a:gdLst>
                  <a:gd name="T0" fmla="*/ 0 w 16"/>
                  <a:gd name="T1" fmla="*/ 0 h 14"/>
                  <a:gd name="T2" fmla="*/ 0 w 16"/>
                  <a:gd name="T3" fmla="*/ 0 h 14"/>
                  <a:gd name="T4" fmla="*/ 9 w 16"/>
                  <a:gd name="T5" fmla="*/ 14 h 14"/>
                  <a:gd name="T6" fmla="*/ 16 w 16"/>
                  <a:gd name="T7" fmla="*/ 14 h 14"/>
                  <a:gd name="T8" fmla="*/ 9 w 16"/>
                  <a:gd name="T9" fmla="*/ 5 h 14"/>
                  <a:gd name="T10" fmla="*/ 0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lnTo>
                      <a:pt x="0" y="0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503498" y="4323814"/>
                <a:ext cx="25348" cy="14236"/>
              </a:xfrm>
              <a:custGeom>
                <a:avLst/>
                <a:gdLst>
                  <a:gd name="T0" fmla="*/ 0 w 27"/>
                  <a:gd name="T1" fmla="*/ 0 h 14"/>
                  <a:gd name="T2" fmla="*/ 0 w 27"/>
                  <a:gd name="T3" fmla="*/ 0 h 14"/>
                  <a:gd name="T4" fmla="*/ 8 w 27"/>
                  <a:gd name="T5" fmla="*/ 11 h 14"/>
                  <a:gd name="T6" fmla="*/ 15 w 27"/>
                  <a:gd name="T7" fmla="*/ 14 h 14"/>
                  <a:gd name="T8" fmla="*/ 27 w 27"/>
                  <a:gd name="T9" fmla="*/ 8 h 14"/>
                  <a:gd name="T10" fmla="*/ 15 w 27"/>
                  <a:gd name="T11" fmla="*/ 11 h 14"/>
                  <a:gd name="T12" fmla="*/ 0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0" y="0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807680" y="4467756"/>
                <a:ext cx="42776" cy="71180"/>
              </a:xfrm>
              <a:custGeom>
                <a:avLst/>
                <a:gdLst>
                  <a:gd name="T0" fmla="*/ 32 w 46"/>
                  <a:gd name="T1" fmla="*/ 21 h 75"/>
                  <a:gd name="T2" fmla="*/ 32 w 46"/>
                  <a:gd name="T3" fmla="*/ 21 h 75"/>
                  <a:gd name="T4" fmla="*/ 23 w 46"/>
                  <a:gd name="T5" fmla="*/ 42 h 75"/>
                  <a:gd name="T6" fmla="*/ 5 w 46"/>
                  <a:gd name="T7" fmla="*/ 63 h 75"/>
                  <a:gd name="T8" fmla="*/ 5 w 46"/>
                  <a:gd name="T9" fmla="*/ 66 h 75"/>
                  <a:gd name="T10" fmla="*/ 0 w 46"/>
                  <a:gd name="T11" fmla="*/ 75 h 75"/>
                  <a:gd name="T12" fmla="*/ 27 w 46"/>
                  <a:gd name="T13" fmla="*/ 42 h 75"/>
                  <a:gd name="T14" fmla="*/ 46 w 46"/>
                  <a:gd name="T15" fmla="*/ 0 h 75"/>
                  <a:gd name="T16" fmla="*/ 32 w 46"/>
                  <a:gd name="T17" fmla="*/ 8 h 75"/>
                  <a:gd name="T18" fmla="*/ 32 w 46"/>
                  <a:gd name="T19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5">
                    <a:moveTo>
                      <a:pt x="32" y="21"/>
                    </a:moveTo>
                    <a:lnTo>
                      <a:pt x="32" y="21"/>
                    </a:lnTo>
                    <a:lnTo>
                      <a:pt x="23" y="42"/>
                    </a:lnTo>
                    <a:lnTo>
                      <a:pt x="5" y="63"/>
                    </a:lnTo>
                    <a:lnTo>
                      <a:pt x="5" y="66"/>
                    </a:lnTo>
                    <a:lnTo>
                      <a:pt x="0" y="75"/>
                    </a:lnTo>
                    <a:lnTo>
                      <a:pt x="27" y="4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853623" y="4440866"/>
                <a:ext cx="3169" cy="11073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1 h 11"/>
                  <a:gd name="T6" fmla="*/ 4 w 4"/>
                  <a:gd name="T7" fmla="*/ 0 h 11"/>
                  <a:gd name="T8" fmla="*/ 0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467381" y="3827136"/>
                <a:ext cx="14259" cy="3164"/>
              </a:xfrm>
              <a:custGeom>
                <a:avLst/>
                <a:gdLst>
                  <a:gd name="T0" fmla="*/ 0 w 16"/>
                  <a:gd name="T1" fmla="*/ 4 h 4"/>
                  <a:gd name="T2" fmla="*/ 0 w 16"/>
                  <a:gd name="T3" fmla="*/ 4 h 4"/>
                  <a:gd name="T4" fmla="*/ 9 w 16"/>
                  <a:gd name="T5" fmla="*/ 3 h 4"/>
                  <a:gd name="T6" fmla="*/ 16 w 16"/>
                  <a:gd name="T7" fmla="*/ 0 h 4"/>
                  <a:gd name="T8" fmla="*/ 0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4718" y="3781265"/>
                <a:ext cx="110899" cy="22145"/>
              </a:xfrm>
              <a:custGeom>
                <a:avLst/>
                <a:gdLst>
                  <a:gd name="T0" fmla="*/ 80 w 117"/>
                  <a:gd name="T1" fmla="*/ 1 h 24"/>
                  <a:gd name="T2" fmla="*/ 80 w 117"/>
                  <a:gd name="T3" fmla="*/ 1 h 24"/>
                  <a:gd name="T4" fmla="*/ 50 w 117"/>
                  <a:gd name="T5" fmla="*/ 11 h 24"/>
                  <a:gd name="T6" fmla="*/ 41 w 117"/>
                  <a:gd name="T7" fmla="*/ 11 h 24"/>
                  <a:gd name="T8" fmla="*/ 27 w 117"/>
                  <a:gd name="T9" fmla="*/ 17 h 24"/>
                  <a:gd name="T10" fmla="*/ 0 w 117"/>
                  <a:gd name="T11" fmla="*/ 24 h 24"/>
                  <a:gd name="T12" fmla="*/ 14 w 117"/>
                  <a:gd name="T13" fmla="*/ 24 h 24"/>
                  <a:gd name="T14" fmla="*/ 90 w 117"/>
                  <a:gd name="T15" fmla="*/ 1 h 24"/>
                  <a:gd name="T16" fmla="*/ 117 w 117"/>
                  <a:gd name="T17" fmla="*/ 0 h 24"/>
                  <a:gd name="T18" fmla="*/ 106 w 117"/>
                  <a:gd name="T19" fmla="*/ 0 h 24"/>
                  <a:gd name="T20" fmla="*/ 80 w 117"/>
                  <a:gd name="T2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4">
                    <a:moveTo>
                      <a:pt x="80" y="1"/>
                    </a:moveTo>
                    <a:lnTo>
                      <a:pt x="80" y="1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27" y="17"/>
                    </a:lnTo>
                    <a:lnTo>
                      <a:pt x="0" y="24"/>
                    </a:lnTo>
                    <a:lnTo>
                      <a:pt x="14" y="24"/>
                    </a:lnTo>
                    <a:lnTo>
                      <a:pt x="90" y="1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80" y="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7023141" y="2870162"/>
                <a:ext cx="49113" cy="12654"/>
              </a:xfrm>
              <a:custGeom>
                <a:avLst/>
                <a:gdLst>
                  <a:gd name="T0" fmla="*/ 34 w 51"/>
                  <a:gd name="T1" fmla="*/ 0 h 14"/>
                  <a:gd name="T2" fmla="*/ 34 w 51"/>
                  <a:gd name="T3" fmla="*/ 0 h 14"/>
                  <a:gd name="T4" fmla="*/ 11 w 51"/>
                  <a:gd name="T5" fmla="*/ 8 h 14"/>
                  <a:gd name="T6" fmla="*/ 0 w 51"/>
                  <a:gd name="T7" fmla="*/ 14 h 14"/>
                  <a:gd name="T8" fmla="*/ 27 w 51"/>
                  <a:gd name="T9" fmla="*/ 5 h 14"/>
                  <a:gd name="T10" fmla="*/ 51 w 51"/>
                  <a:gd name="T11" fmla="*/ 0 h 14"/>
                  <a:gd name="T12" fmla="*/ 48 w 51"/>
                  <a:gd name="T13" fmla="*/ 0 h 14"/>
                  <a:gd name="T14" fmla="*/ 34 w 5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4">
                    <a:moveTo>
                      <a:pt x="34" y="0"/>
                    </a:moveTo>
                    <a:lnTo>
                      <a:pt x="34" y="0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27" y="5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7100771" y="2821126"/>
                <a:ext cx="30102" cy="56944"/>
              </a:xfrm>
              <a:custGeom>
                <a:avLst/>
                <a:gdLst>
                  <a:gd name="T0" fmla="*/ 13 w 32"/>
                  <a:gd name="T1" fmla="*/ 21 h 59"/>
                  <a:gd name="T2" fmla="*/ 13 w 32"/>
                  <a:gd name="T3" fmla="*/ 21 h 59"/>
                  <a:gd name="T4" fmla="*/ 9 w 32"/>
                  <a:gd name="T5" fmla="*/ 32 h 59"/>
                  <a:gd name="T6" fmla="*/ 0 w 32"/>
                  <a:gd name="T7" fmla="*/ 59 h 59"/>
                  <a:gd name="T8" fmla="*/ 13 w 32"/>
                  <a:gd name="T9" fmla="*/ 24 h 59"/>
                  <a:gd name="T10" fmla="*/ 32 w 32"/>
                  <a:gd name="T11" fmla="*/ 0 h 59"/>
                  <a:gd name="T12" fmla="*/ 20 w 32"/>
                  <a:gd name="T13" fmla="*/ 11 h 59"/>
                  <a:gd name="T14" fmla="*/ 13 w 32"/>
                  <a:gd name="T15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9">
                    <a:moveTo>
                      <a:pt x="13" y="21"/>
                    </a:moveTo>
                    <a:lnTo>
                      <a:pt x="13" y="21"/>
                    </a:lnTo>
                    <a:lnTo>
                      <a:pt x="9" y="32"/>
                    </a:lnTo>
                    <a:lnTo>
                      <a:pt x="0" y="59"/>
                    </a:lnTo>
                    <a:lnTo>
                      <a:pt x="13" y="24"/>
                    </a:lnTo>
                    <a:lnTo>
                      <a:pt x="32" y="0"/>
                    </a:lnTo>
                    <a:lnTo>
                      <a:pt x="20" y="1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140378" y="2795818"/>
                <a:ext cx="11090" cy="7909"/>
              </a:xfrm>
              <a:custGeom>
                <a:avLst/>
                <a:gdLst>
                  <a:gd name="T0" fmla="*/ 7 w 11"/>
                  <a:gd name="T1" fmla="*/ 0 h 8"/>
                  <a:gd name="T2" fmla="*/ 7 w 11"/>
                  <a:gd name="T3" fmla="*/ 0 h 8"/>
                  <a:gd name="T4" fmla="*/ 0 w 11"/>
                  <a:gd name="T5" fmla="*/ 8 h 8"/>
                  <a:gd name="T6" fmla="*/ 11 w 11"/>
                  <a:gd name="T7" fmla="*/ 0 h 8"/>
                  <a:gd name="T8" fmla="*/ 7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59389" y="2765765"/>
                <a:ext cx="22180" cy="17400"/>
              </a:xfrm>
              <a:custGeom>
                <a:avLst/>
                <a:gdLst>
                  <a:gd name="T0" fmla="*/ 10 w 23"/>
                  <a:gd name="T1" fmla="*/ 10 h 18"/>
                  <a:gd name="T2" fmla="*/ 10 w 23"/>
                  <a:gd name="T3" fmla="*/ 10 h 18"/>
                  <a:gd name="T4" fmla="*/ 23 w 23"/>
                  <a:gd name="T5" fmla="*/ 0 h 18"/>
                  <a:gd name="T6" fmla="*/ 0 w 23"/>
                  <a:gd name="T7" fmla="*/ 18 h 18"/>
                  <a:gd name="T8" fmla="*/ 10 w 23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0" y="10"/>
                    </a:moveTo>
                    <a:lnTo>
                      <a:pt x="10" y="10"/>
                    </a:lnTo>
                    <a:lnTo>
                      <a:pt x="23" y="0"/>
                    </a:lnTo>
                    <a:lnTo>
                      <a:pt x="0" y="1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200580" y="2662949"/>
                <a:ext cx="19011" cy="91743"/>
              </a:xfrm>
              <a:custGeom>
                <a:avLst/>
                <a:gdLst>
                  <a:gd name="T0" fmla="*/ 12 w 19"/>
                  <a:gd name="T1" fmla="*/ 24 h 97"/>
                  <a:gd name="T2" fmla="*/ 12 w 19"/>
                  <a:gd name="T3" fmla="*/ 24 h 97"/>
                  <a:gd name="T4" fmla="*/ 3 w 19"/>
                  <a:gd name="T5" fmla="*/ 0 h 97"/>
                  <a:gd name="T6" fmla="*/ 3 w 19"/>
                  <a:gd name="T7" fmla="*/ 12 h 97"/>
                  <a:gd name="T8" fmla="*/ 9 w 19"/>
                  <a:gd name="T9" fmla="*/ 24 h 97"/>
                  <a:gd name="T10" fmla="*/ 12 w 19"/>
                  <a:gd name="T11" fmla="*/ 33 h 97"/>
                  <a:gd name="T12" fmla="*/ 16 w 19"/>
                  <a:gd name="T13" fmla="*/ 75 h 97"/>
                  <a:gd name="T14" fmla="*/ 9 w 19"/>
                  <a:gd name="T15" fmla="*/ 88 h 97"/>
                  <a:gd name="T16" fmla="*/ 0 w 19"/>
                  <a:gd name="T17" fmla="*/ 97 h 97"/>
                  <a:gd name="T18" fmla="*/ 3 w 19"/>
                  <a:gd name="T19" fmla="*/ 97 h 97"/>
                  <a:gd name="T20" fmla="*/ 16 w 19"/>
                  <a:gd name="T21" fmla="*/ 91 h 97"/>
                  <a:gd name="T22" fmla="*/ 19 w 19"/>
                  <a:gd name="T23" fmla="*/ 70 h 97"/>
                  <a:gd name="T24" fmla="*/ 16 w 19"/>
                  <a:gd name="T25" fmla="*/ 36 h 97"/>
                  <a:gd name="T26" fmla="*/ 12 w 19"/>
                  <a:gd name="T27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97">
                    <a:moveTo>
                      <a:pt x="12" y="24"/>
                    </a:moveTo>
                    <a:lnTo>
                      <a:pt x="12" y="24"/>
                    </a:lnTo>
                    <a:lnTo>
                      <a:pt x="3" y="0"/>
                    </a:lnTo>
                    <a:lnTo>
                      <a:pt x="3" y="12"/>
                    </a:lnTo>
                    <a:lnTo>
                      <a:pt x="9" y="24"/>
                    </a:lnTo>
                    <a:lnTo>
                      <a:pt x="12" y="33"/>
                    </a:lnTo>
                    <a:lnTo>
                      <a:pt x="16" y="75"/>
                    </a:lnTo>
                    <a:lnTo>
                      <a:pt x="9" y="88"/>
                    </a:lnTo>
                    <a:lnTo>
                      <a:pt x="0" y="97"/>
                    </a:lnTo>
                    <a:lnTo>
                      <a:pt x="3" y="97"/>
                    </a:lnTo>
                    <a:lnTo>
                      <a:pt x="16" y="91"/>
                    </a:lnTo>
                    <a:lnTo>
                      <a:pt x="19" y="70"/>
                    </a:lnTo>
                    <a:lnTo>
                      <a:pt x="16" y="36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130872" y="2288068"/>
                <a:ext cx="15843" cy="31636"/>
              </a:xfrm>
              <a:custGeom>
                <a:avLst/>
                <a:gdLst>
                  <a:gd name="T0" fmla="*/ 7 w 17"/>
                  <a:gd name="T1" fmla="*/ 12 h 33"/>
                  <a:gd name="T2" fmla="*/ 7 w 17"/>
                  <a:gd name="T3" fmla="*/ 12 h 33"/>
                  <a:gd name="T4" fmla="*/ 7 w 17"/>
                  <a:gd name="T5" fmla="*/ 23 h 33"/>
                  <a:gd name="T6" fmla="*/ 0 w 17"/>
                  <a:gd name="T7" fmla="*/ 33 h 33"/>
                  <a:gd name="T8" fmla="*/ 10 w 17"/>
                  <a:gd name="T9" fmla="*/ 23 h 33"/>
                  <a:gd name="T10" fmla="*/ 17 w 17"/>
                  <a:gd name="T11" fmla="*/ 0 h 33"/>
                  <a:gd name="T12" fmla="*/ 14 w 17"/>
                  <a:gd name="T13" fmla="*/ 3 h 33"/>
                  <a:gd name="T14" fmla="*/ 7 w 17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7" y="12"/>
                    </a:moveTo>
                    <a:lnTo>
                      <a:pt x="7" y="12"/>
                    </a:lnTo>
                    <a:lnTo>
                      <a:pt x="7" y="23"/>
                    </a:lnTo>
                    <a:lnTo>
                      <a:pt x="0" y="33"/>
                    </a:lnTo>
                    <a:lnTo>
                      <a:pt x="10" y="2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143546" y="2245360"/>
                <a:ext cx="9506" cy="45872"/>
              </a:xfrm>
              <a:custGeom>
                <a:avLst/>
                <a:gdLst>
                  <a:gd name="T0" fmla="*/ 7 w 9"/>
                  <a:gd name="T1" fmla="*/ 11 h 48"/>
                  <a:gd name="T2" fmla="*/ 7 w 9"/>
                  <a:gd name="T3" fmla="*/ 11 h 48"/>
                  <a:gd name="T4" fmla="*/ 0 w 9"/>
                  <a:gd name="T5" fmla="*/ 48 h 48"/>
                  <a:gd name="T6" fmla="*/ 3 w 9"/>
                  <a:gd name="T7" fmla="*/ 45 h 48"/>
                  <a:gd name="T8" fmla="*/ 7 w 9"/>
                  <a:gd name="T9" fmla="*/ 33 h 48"/>
                  <a:gd name="T10" fmla="*/ 9 w 9"/>
                  <a:gd name="T11" fmla="*/ 0 h 48"/>
                  <a:gd name="T12" fmla="*/ 7 w 9"/>
                  <a:gd name="T1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8">
                    <a:moveTo>
                      <a:pt x="7" y="11"/>
                    </a:moveTo>
                    <a:lnTo>
                      <a:pt x="7" y="11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7" y="33"/>
                    </a:lnTo>
                    <a:lnTo>
                      <a:pt x="9" y="0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7520605" y="1584177"/>
                <a:ext cx="17428" cy="33218"/>
              </a:xfrm>
              <a:custGeom>
                <a:avLst/>
                <a:gdLst>
                  <a:gd name="T0" fmla="*/ 4 w 18"/>
                  <a:gd name="T1" fmla="*/ 24 h 35"/>
                  <a:gd name="T2" fmla="*/ 4 w 18"/>
                  <a:gd name="T3" fmla="*/ 24 h 35"/>
                  <a:gd name="T4" fmla="*/ 11 w 18"/>
                  <a:gd name="T5" fmla="*/ 35 h 35"/>
                  <a:gd name="T6" fmla="*/ 18 w 18"/>
                  <a:gd name="T7" fmla="*/ 27 h 35"/>
                  <a:gd name="T8" fmla="*/ 18 w 18"/>
                  <a:gd name="T9" fmla="*/ 21 h 35"/>
                  <a:gd name="T10" fmla="*/ 11 w 18"/>
                  <a:gd name="T11" fmla="*/ 3 h 35"/>
                  <a:gd name="T12" fmla="*/ 0 w 18"/>
                  <a:gd name="T13" fmla="*/ 0 h 35"/>
                  <a:gd name="T14" fmla="*/ 4 w 18"/>
                  <a:gd name="T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4" y="24"/>
                    </a:moveTo>
                    <a:lnTo>
                      <a:pt x="4" y="24"/>
                    </a:lnTo>
                    <a:lnTo>
                      <a:pt x="11" y="35"/>
                    </a:lnTo>
                    <a:lnTo>
                      <a:pt x="18" y="27"/>
                    </a:lnTo>
                    <a:lnTo>
                      <a:pt x="18" y="21"/>
                    </a:lnTo>
                    <a:lnTo>
                      <a:pt x="11" y="3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701874" y="2892307"/>
                <a:ext cx="30102" cy="17400"/>
              </a:xfrm>
              <a:custGeom>
                <a:avLst/>
                <a:gdLst>
                  <a:gd name="T0" fmla="*/ 13 w 32"/>
                  <a:gd name="T1" fmla="*/ 0 h 18"/>
                  <a:gd name="T2" fmla="*/ 13 w 32"/>
                  <a:gd name="T3" fmla="*/ 0 h 18"/>
                  <a:gd name="T4" fmla="*/ 0 w 32"/>
                  <a:gd name="T5" fmla="*/ 6 h 18"/>
                  <a:gd name="T6" fmla="*/ 5 w 32"/>
                  <a:gd name="T7" fmla="*/ 14 h 18"/>
                  <a:gd name="T8" fmla="*/ 20 w 32"/>
                  <a:gd name="T9" fmla="*/ 18 h 18"/>
                  <a:gd name="T10" fmla="*/ 32 w 32"/>
                  <a:gd name="T11" fmla="*/ 18 h 18"/>
                  <a:gd name="T12" fmla="*/ 32 w 32"/>
                  <a:gd name="T13" fmla="*/ 8 h 18"/>
                  <a:gd name="T14" fmla="*/ 27 w 32"/>
                  <a:gd name="T15" fmla="*/ 0 h 18"/>
                  <a:gd name="T16" fmla="*/ 13 w 3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3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20" y="18"/>
                    </a:lnTo>
                    <a:lnTo>
                      <a:pt x="32" y="18"/>
                    </a:lnTo>
                    <a:lnTo>
                      <a:pt x="32" y="8"/>
                    </a:lnTo>
                    <a:lnTo>
                      <a:pt x="2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754155" y="2889143"/>
                <a:ext cx="49113" cy="23727"/>
              </a:xfrm>
              <a:custGeom>
                <a:avLst/>
                <a:gdLst>
                  <a:gd name="T0" fmla="*/ 14 w 51"/>
                  <a:gd name="T1" fmla="*/ 9 h 24"/>
                  <a:gd name="T2" fmla="*/ 14 w 51"/>
                  <a:gd name="T3" fmla="*/ 9 h 24"/>
                  <a:gd name="T4" fmla="*/ 0 w 51"/>
                  <a:gd name="T5" fmla="*/ 0 h 24"/>
                  <a:gd name="T6" fmla="*/ 0 w 51"/>
                  <a:gd name="T7" fmla="*/ 9 h 24"/>
                  <a:gd name="T8" fmla="*/ 0 w 51"/>
                  <a:gd name="T9" fmla="*/ 21 h 24"/>
                  <a:gd name="T10" fmla="*/ 14 w 51"/>
                  <a:gd name="T11" fmla="*/ 24 h 24"/>
                  <a:gd name="T12" fmla="*/ 37 w 51"/>
                  <a:gd name="T13" fmla="*/ 24 h 24"/>
                  <a:gd name="T14" fmla="*/ 51 w 51"/>
                  <a:gd name="T15" fmla="*/ 17 h 24"/>
                  <a:gd name="T16" fmla="*/ 37 w 51"/>
                  <a:gd name="T17" fmla="*/ 17 h 24"/>
                  <a:gd name="T18" fmla="*/ 14 w 5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4">
                    <a:moveTo>
                      <a:pt x="14" y="9"/>
                    </a:moveTo>
                    <a:lnTo>
                      <a:pt x="14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4" y="24"/>
                    </a:lnTo>
                    <a:lnTo>
                      <a:pt x="37" y="24"/>
                    </a:lnTo>
                    <a:lnTo>
                      <a:pt x="51" y="17"/>
                    </a:lnTo>
                    <a:lnTo>
                      <a:pt x="37" y="1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63661" y="3029921"/>
                <a:ext cx="19011" cy="12654"/>
              </a:xfrm>
              <a:custGeom>
                <a:avLst/>
                <a:gdLst>
                  <a:gd name="T0" fmla="*/ 11 w 20"/>
                  <a:gd name="T1" fmla="*/ 13 h 13"/>
                  <a:gd name="T2" fmla="*/ 11 w 20"/>
                  <a:gd name="T3" fmla="*/ 13 h 13"/>
                  <a:gd name="T4" fmla="*/ 20 w 20"/>
                  <a:gd name="T5" fmla="*/ 13 h 13"/>
                  <a:gd name="T6" fmla="*/ 14 w 20"/>
                  <a:gd name="T7" fmla="*/ 3 h 13"/>
                  <a:gd name="T8" fmla="*/ 0 w 20"/>
                  <a:gd name="T9" fmla="*/ 0 h 13"/>
                  <a:gd name="T10" fmla="*/ 11 w 20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20" y="13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896740" y="3094774"/>
                <a:ext cx="28517" cy="42708"/>
              </a:xfrm>
              <a:custGeom>
                <a:avLst/>
                <a:gdLst>
                  <a:gd name="T0" fmla="*/ 7 w 30"/>
                  <a:gd name="T1" fmla="*/ 13 h 45"/>
                  <a:gd name="T2" fmla="*/ 7 w 30"/>
                  <a:gd name="T3" fmla="*/ 13 h 45"/>
                  <a:gd name="T4" fmla="*/ 0 w 30"/>
                  <a:gd name="T5" fmla="*/ 0 h 45"/>
                  <a:gd name="T6" fmla="*/ 4 w 30"/>
                  <a:gd name="T7" fmla="*/ 13 h 45"/>
                  <a:gd name="T8" fmla="*/ 7 w 30"/>
                  <a:gd name="T9" fmla="*/ 37 h 45"/>
                  <a:gd name="T10" fmla="*/ 20 w 30"/>
                  <a:gd name="T11" fmla="*/ 45 h 45"/>
                  <a:gd name="T12" fmla="*/ 30 w 30"/>
                  <a:gd name="T13" fmla="*/ 45 h 45"/>
                  <a:gd name="T14" fmla="*/ 14 w 30"/>
                  <a:gd name="T15" fmla="*/ 24 h 45"/>
                  <a:gd name="T16" fmla="*/ 7 w 30"/>
                  <a:gd name="T1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45">
                    <a:moveTo>
                      <a:pt x="7" y="13"/>
                    </a:moveTo>
                    <a:lnTo>
                      <a:pt x="7" y="13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7" y="37"/>
                    </a:lnTo>
                    <a:lnTo>
                      <a:pt x="20" y="45"/>
                    </a:lnTo>
                    <a:lnTo>
                      <a:pt x="30" y="45"/>
                    </a:lnTo>
                    <a:lnTo>
                      <a:pt x="14" y="24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15751" y="3023594"/>
                <a:ext cx="38023" cy="34799"/>
              </a:xfrm>
              <a:custGeom>
                <a:avLst/>
                <a:gdLst>
                  <a:gd name="T0" fmla="*/ 24 w 40"/>
                  <a:gd name="T1" fmla="*/ 16 h 37"/>
                  <a:gd name="T2" fmla="*/ 24 w 40"/>
                  <a:gd name="T3" fmla="*/ 16 h 37"/>
                  <a:gd name="T4" fmla="*/ 14 w 40"/>
                  <a:gd name="T5" fmla="*/ 7 h 37"/>
                  <a:gd name="T6" fmla="*/ 0 w 40"/>
                  <a:gd name="T7" fmla="*/ 0 h 37"/>
                  <a:gd name="T8" fmla="*/ 10 w 40"/>
                  <a:gd name="T9" fmla="*/ 13 h 37"/>
                  <a:gd name="T10" fmla="*/ 24 w 40"/>
                  <a:gd name="T11" fmla="*/ 34 h 37"/>
                  <a:gd name="T12" fmla="*/ 40 w 40"/>
                  <a:gd name="T13" fmla="*/ 37 h 37"/>
                  <a:gd name="T14" fmla="*/ 37 w 40"/>
                  <a:gd name="T15" fmla="*/ 24 h 37"/>
                  <a:gd name="T16" fmla="*/ 24 w 40"/>
                  <a:gd name="T17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7">
                    <a:moveTo>
                      <a:pt x="24" y="16"/>
                    </a:moveTo>
                    <a:lnTo>
                      <a:pt x="24" y="16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10" y="13"/>
                    </a:lnTo>
                    <a:lnTo>
                      <a:pt x="24" y="34"/>
                    </a:lnTo>
                    <a:lnTo>
                      <a:pt x="40" y="37"/>
                    </a:lnTo>
                    <a:lnTo>
                      <a:pt x="37" y="24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7216423" y="1987531"/>
                <a:ext cx="9506" cy="31636"/>
              </a:xfrm>
              <a:custGeom>
                <a:avLst/>
                <a:gdLst>
                  <a:gd name="T0" fmla="*/ 0 w 10"/>
                  <a:gd name="T1" fmla="*/ 32 h 32"/>
                  <a:gd name="T2" fmla="*/ 0 w 10"/>
                  <a:gd name="T3" fmla="*/ 32 h 32"/>
                  <a:gd name="T4" fmla="*/ 10 w 10"/>
                  <a:gd name="T5" fmla="*/ 8 h 32"/>
                  <a:gd name="T6" fmla="*/ 10 w 10"/>
                  <a:gd name="T7" fmla="*/ 0 h 32"/>
                  <a:gd name="T8" fmla="*/ 0 w 10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0" y="32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7588728" y="1598414"/>
                <a:ext cx="34854" cy="28472"/>
              </a:xfrm>
              <a:custGeom>
                <a:avLst/>
                <a:gdLst>
                  <a:gd name="T0" fmla="*/ 15 w 36"/>
                  <a:gd name="T1" fmla="*/ 0 h 30"/>
                  <a:gd name="T2" fmla="*/ 15 w 36"/>
                  <a:gd name="T3" fmla="*/ 0 h 30"/>
                  <a:gd name="T4" fmla="*/ 10 w 36"/>
                  <a:gd name="T5" fmla="*/ 9 h 30"/>
                  <a:gd name="T6" fmla="*/ 0 w 36"/>
                  <a:gd name="T7" fmla="*/ 30 h 30"/>
                  <a:gd name="T8" fmla="*/ 22 w 36"/>
                  <a:gd name="T9" fmla="*/ 17 h 30"/>
                  <a:gd name="T10" fmla="*/ 36 w 36"/>
                  <a:gd name="T11" fmla="*/ 9 h 30"/>
                  <a:gd name="T12" fmla="*/ 26 w 36"/>
                  <a:gd name="T13" fmla="*/ 0 h 30"/>
                  <a:gd name="T14" fmla="*/ 15 w 3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5" y="0"/>
                    </a:moveTo>
                    <a:lnTo>
                      <a:pt x="15" y="0"/>
                    </a:lnTo>
                    <a:lnTo>
                      <a:pt x="10" y="9"/>
                    </a:lnTo>
                    <a:lnTo>
                      <a:pt x="0" y="30"/>
                    </a:lnTo>
                    <a:lnTo>
                      <a:pt x="22" y="17"/>
                    </a:lnTo>
                    <a:lnTo>
                      <a:pt x="36" y="9"/>
                    </a:lnTo>
                    <a:lnTo>
                      <a:pt x="2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7674279" y="1592086"/>
                <a:ext cx="28517" cy="22145"/>
              </a:xfrm>
              <a:custGeom>
                <a:avLst/>
                <a:gdLst>
                  <a:gd name="T0" fmla="*/ 13 w 30"/>
                  <a:gd name="T1" fmla="*/ 0 h 24"/>
                  <a:gd name="T2" fmla="*/ 13 w 30"/>
                  <a:gd name="T3" fmla="*/ 0 h 24"/>
                  <a:gd name="T4" fmla="*/ 13 w 30"/>
                  <a:gd name="T5" fmla="*/ 3 h 24"/>
                  <a:gd name="T6" fmla="*/ 13 w 30"/>
                  <a:gd name="T7" fmla="*/ 16 h 24"/>
                  <a:gd name="T8" fmla="*/ 0 w 30"/>
                  <a:gd name="T9" fmla="*/ 24 h 24"/>
                  <a:gd name="T10" fmla="*/ 23 w 30"/>
                  <a:gd name="T11" fmla="*/ 21 h 24"/>
                  <a:gd name="T12" fmla="*/ 30 w 30"/>
                  <a:gd name="T13" fmla="*/ 19 h 24"/>
                  <a:gd name="T14" fmla="*/ 20 w 30"/>
                  <a:gd name="T15" fmla="*/ 7 h 24"/>
                  <a:gd name="T16" fmla="*/ 13 w 3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13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16"/>
                    </a:lnTo>
                    <a:lnTo>
                      <a:pt x="0" y="24"/>
                    </a:lnTo>
                    <a:lnTo>
                      <a:pt x="23" y="21"/>
                    </a:lnTo>
                    <a:lnTo>
                      <a:pt x="30" y="19"/>
                    </a:lnTo>
                    <a:lnTo>
                      <a:pt x="20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7736066" y="1047955"/>
                <a:ext cx="28517" cy="31636"/>
              </a:xfrm>
              <a:custGeom>
                <a:avLst/>
                <a:gdLst>
                  <a:gd name="T0" fmla="*/ 15 w 30"/>
                  <a:gd name="T1" fmla="*/ 0 h 33"/>
                  <a:gd name="T2" fmla="*/ 15 w 30"/>
                  <a:gd name="T3" fmla="*/ 0 h 33"/>
                  <a:gd name="T4" fmla="*/ 0 w 30"/>
                  <a:gd name="T5" fmla="*/ 20 h 33"/>
                  <a:gd name="T6" fmla="*/ 4 w 30"/>
                  <a:gd name="T7" fmla="*/ 33 h 33"/>
                  <a:gd name="T8" fmla="*/ 30 w 30"/>
                  <a:gd name="T9" fmla="*/ 20 h 33"/>
                  <a:gd name="T10" fmla="*/ 30 w 30"/>
                  <a:gd name="T11" fmla="*/ 9 h 33"/>
                  <a:gd name="T12" fmla="*/ 18 w 30"/>
                  <a:gd name="T13" fmla="*/ 3 h 33"/>
                  <a:gd name="T14" fmla="*/ 15 w 30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lnTo>
                      <a:pt x="15" y="0"/>
                    </a:lnTo>
                    <a:lnTo>
                      <a:pt x="0" y="20"/>
                    </a:lnTo>
                    <a:lnTo>
                      <a:pt x="4" y="33"/>
                    </a:lnTo>
                    <a:lnTo>
                      <a:pt x="30" y="20"/>
                    </a:lnTo>
                    <a:lnTo>
                      <a:pt x="30" y="9"/>
                    </a:lnTo>
                    <a:lnTo>
                      <a:pt x="1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7907168" y="940395"/>
                <a:ext cx="15843" cy="30054"/>
              </a:xfrm>
              <a:custGeom>
                <a:avLst/>
                <a:gdLst>
                  <a:gd name="T0" fmla="*/ 0 w 16"/>
                  <a:gd name="T1" fmla="*/ 11 h 32"/>
                  <a:gd name="T2" fmla="*/ 0 w 16"/>
                  <a:gd name="T3" fmla="*/ 11 h 32"/>
                  <a:gd name="T4" fmla="*/ 0 w 16"/>
                  <a:gd name="T5" fmla="*/ 24 h 32"/>
                  <a:gd name="T6" fmla="*/ 7 w 16"/>
                  <a:gd name="T7" fmla="*/ 32 h 32"/>
                  <a:gd name="T8" fmla="*/ 16 w 16"/>
                  <a:gd name="T9" fmla="*/ 24 h 32"/>
                  <a:gd name="T10" fmla="*/ 16 w 16"/>
                  <a:gd name="T11" fmla="*/ 11 h 32"/>
                  <a:gd name="T12" fmla="*/ 7 w 16"/>
                  <a:gd name="T13" fmla="*/ 3 h 32"/>
                  <a:gd name="T14" fmla="*/ 7 w 16"/>
                  <a:gd name="T15" fmla="*/ 0 h 32"/>
                  <a:gd name="T16" fmla="*/ 0 w 16"/>
                  <a:gd name="T1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0" y="11"/>
                    </a:moveTo>
                    <a:lnTo>
                      <a:pt x="0" y="11"/>
                    </a:lnTo>
                    <a:lnTo>
                      <a:pt x="0" y="24"/>
                    </a:lnTo>
                    <a:lnTo>
                      <a:pt x="7" y="32"/>
                    </a:lnTo>
                    <a:lnTo>
                      <a:pt x="16" y="24"/>
                    </a:lnTo>
                    <a:lnTo>
                      <a:pt x="16" y="11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</p:grpSp>
      <p:sp>
        <p:nvSpPr>
          <p:cNvPr id="250" name="Freeform 29"/>
          <p:cNvSpPr>
            <a:spLocks/>
          </p:cNvSpPr>
          <p:nvPr/>
        </p:nvSpPr>
        <p:spPr bwMode="auto">
          <a:xfrm>
            <a:off x="2964634" y="3324758"/>
            <a:ext cx="1102134" cy="490967"/>
          </a:xfrm>
          <a:custGeom>
            <a:avLst/>
            <a:gdLst>
              <a:gd name="T0" fmla="*/ 565 w 703"/>
              <a:gd name="T1" fmla="*/ 345 h 345"/>
              <a:gd name="T2" fmla="*/ 695 w 703"/>
              <a:gd name="T3" fmla="*/ 338 h 345"/>
              <a:gd name="T4" fmla="*/ 690 w 703"/>
              <a:gd name="T5" fmla="*/ 325 h 345"/>
              <a:gd name="T6" fmla="*/ 682 w 703"/>
              <a:gd name="T7" fmla="*/ 314 h 345"/>
              <a:gd name="T8" fmla="*/ 671 w 703"/>
              <a:gd name="T9" fmla="*/ 293 h 345"/>
              <a:gd name="T10" fmla="*/ 665 w 703"/>
              <a:gd name="T11" fmla="*/ 280 h 345"/>
              <a:gd name="T12" fmla="*/ 656 w 703"/>
              <a:gd name="T13" fmla="*/ 268 h 345"/>
              <a:gd name="T14" fmla="*/ 656 w 703"/>
              <a:gd name="T15" fmla="*/ 233 h 345"/>
              <a:gd name="T16" fmla="*/ 658 w 703"/>
              <a:gd name="T17" fmla="*/ 216 h 345"/>
              <a:gd name="T18" fmla="*/ 654 w 703"/>
              <a:gd name="T19" fmla="*/ 201 h 345"/>
              <a:gd name="T20" fmla="*/ 652 w 703"/>
              <a:gd name="T21" fmla="*/ 188 h 345"/>
              <a:gd name="T22" fmla="*/ 644 w 703"/>
              <a:gd name="T23" fmla="*/ 176 h 345"/>
              <a:gd name="T24" fmla="*/ 639 w 703"/>
              <a:gd name="T25" fmla="*/ 174 h 345"/>
              <a:gd name="T26" fmla="*/ 637 w 703"/>
              <a:gd name="T27" fmla="*/ 159 h 345"/>
              <a:gd name="T28" fmla="*/ 637 w 703"/>
              <a:gd name="T29" fmla="*/ 146 h 345"/>
              <a:gd name="T30" fmla="*/ 633 w 703"/>
              <a:gd name="T31" fmla="*/ 133 h 345"/>
              <a:gd name="T32" fmla="*/ 624 w 703"/>
              <a:gd name="T33" fmla="*/ 114 h 345"/>
              <a:gd name="T34" fmla="*/ 618 w 703"/>
              <a:gd name="T35" fmla="*/ 101 h 345"/>
              <a:gd name="T36" fmla="*/ 612 w 703"/>
              <a:gd name="T37" fmla="*/ 86 h 345"/>
              <a:gd name="T38" fmla="*/ 612 w 703"/>
              <a:gd name="T39" fmla="*/ 75 h 345"/>
              <a:gd name="T40" fmla="*/ 599 w 703"/>
              <a:gd name="T41" fmla="*/ 71 h 345"/>
              <a:gd name="T42" fmla="*/ 590 w 703"/>
              <a:gd name="T43" fmla="*/ 58 h 345"/>
              <a:gd name="T44" fmla="*/ 575 w 703"/>
              <a:gd name="T45" fmla="*/ 48 h 345"/>
              <a:gd name="T46" fmla="*/ 567 w 703"/>
              <a:gd name="T47" fmla="*/ 47 h 345"/>
              <a:gd name="T48" fmla="*/ 554 w 703"/>
              <a:gd name="T49" fmla="*/ 43 h 345"/>
              <a:gd name="T50" fmla="*/ 513 w 703"/>
              <a:gd name="T51" fmla="*/ 37 h 345"/>
              <a:gd name="T52" fmla="*/ 492 w 703"/>
              <a:gd name="T53" fmla="*/ 41 h 345"/>
              <a:gd name="T54" fmla="*/ 456 w 703"/>
              <a:gd name="T55" fmla="*/ 28 h 345"/>
              <a:gd name="T56" fmla="*/ 361 w 703"/>
              <a:gd name="T57" fmla="*/ 18 h 345"/>
              <a:gd name="T58" fmla="*/ 96 w 703"/>
              <a:gd name="T59" fmla="*/ 5 h 345"/>
              <a:gd name="T60" fmla="*/ 0 w 703"/>
              <a:gd name="T61" fmla="*/ 216 h 345"/>
              <a:gd name="T62" fmla="*/ 152 w 703"/>
              <a:gd name="T63" fmla="*/ 225 h 345"/>
              <a:gd name="T64" fmla="*/ 154 w 703"/>
              <a:gd name="T65" fmla="*/ 334 h 345"/>
              <a:gd name="T66" fmla="*/ 460 w 703"/>
              <a:gd name="T67" fmla="*/ 34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03" h="345">
                <a:moveTo>
                  <a:pt x="460" y="344"/>
                </a:moveTo>
                <a:lnTo>
                  <a:pt x="565" y="345"/>
                </a:lnTo>
                <a:lnTo>
                  <a:pt x="703" y="344"/>
                </a:lnTo>
                <a:lnTo>
                  <a:pt x="695" y="338"/>
                </a:lnTo>
                <a:lnTo>
                  <a:pt x="695" y="330"/>
                </a:lnTo>
                <a:lnTo>
                  <a:pt x="690" y="325"/>
                </a:lnTo>
                <a:lnTo>
                  <a:pt x="688" y="317"/>
                </a:lnTo>
                <a:lnTo>
                  <a:pt x="682" y="314"/>
                </a:lnTo>
                <a:lnTo>
                  <a:pt x="676" y="306"/>
                </a:lnTo>
                <a:lnTo>
                  <a:pt x="671" y="293"/>
                </a:lnTo>
                <a:lnTo>
                  <a:pt x="665" y="285"/>
                </a:lnTo>
                <a:lnTo>
                  <a:pt x="665" y="280"/>
                </a:lnTo>
                <a:lnTo>
                  <a:pt x="663" y="272"/>
                </a:lnTo>
                <a:lnTo>
                  <a:pt x="656" y="268"/>
                </a:lnTo>
                <a:lnTo>
                  <a:pt x="659" y="248"/>
                </a:lnTo>
                <a:lnTo>
                  <a:pt x="656" y="233"/>
                </a:lnTo>
                <a:lnTo>
                  <a:pt x="656" y="223"/>
                </a:lnTo>
                <a:lnTo>
                  <a:pt x="658" y="216"/>
                </a:lnTo>
                <a:lnTo>
                  <a:pt x="652" y="210"/>
                </a:lnTo>
                <a:lnTo>
                  <a:pt x="654" y="201"/>
                </a:lnTo>
                <a:lnTo>
                  <a:pt x="650" y="195"/>
                </a:lnTo>
                <a:lnTo>
                  <a:pt x="652" y="188"/>
                </a:lnTo>
                <a:lnTo>
                  <a:pt x="644" y="184"/>
                </a:lnTo>
                <a:lnTo>
                  <a:pt x="644" y="176"/>
                </a:lnTo>
                <a:lnTo>
                  <a:pt x="639" y="176"/>
                </a:lnTo>
                <a:lnTo>
                  <a:pt x="639" y="174"/>
                </a:lnTo>
                <a:lnTo>
                  <a:pt x="637" y="167"/>
                </a:lnTo>
                <a:lnTo>
                  <a:pt x="637" y="159"/>
                </a:lnTo>
                <a:lnTo>
                  <a:pt x="639" y="154"/>
                </a:lnTo>
                <a:lnTo>
                  <a:pt x="637" y="146"/>
                </a:lnTo>
                <a:lnTo>
                  <a:pt x="633" y="141"/>
                </a:lnTo>
                <a:lnTo>
                  <a:pt x="633" y="133"/>
                </a:lnTo>
                <a:lnTo>
                  <a:pt x="624" y="122"/>
                </a:lnTo>
                <a:lnTo>
                  <a:pt x="624" y="114"/>
                </a:lnTo>
                <a:lnTo>
                  <a:pt x="616" y="107"/>
                </a:lnTo>
                <a:lnTo>
                  <a:pt x="618" y="101"/>
                </a:lnTo>
                <a:lnTo>
                  <a:pt x="616" y="94"/>
                </a:lnTo>
                <a:lnTo>
                  <a:pt x="612" y="86"/>
                </a:lnTo>
                <a:lnTo>
                  <a:pt x="612" y="82"/>
                </a:lnTo>
                <a:lnTo>
                  <a:pt x="612" y="75"/>
                </a:lnTo>
                <a:lnTo>
                  <a:pt x="605" y="73"/>
                </a:lnTo>
                <a:lnTo>
                  <a:pt x="599" y="71"/>
                </a:lnTo>
                <a:lnTo>
                  <a:pt x="592" y="65"/>
                </a:lnTo>
                <a:lnTo>
                  <a:pt x="590" y="58"/>
                </a:lnTo>
                <a:lnTo>
                  <a:pt x="582" y="54"/>
                </a:lnTo>
                <a:lnTo>
                  <a:pt x="575" y="48"/>
                </a:lnTo>
                <a:lnTo>
                  <a:pt x="569" y="48"/>
                </a:lnTo>
                <a:lnTo>
                  <a:pt x="567" y="47"/>
                </a:lnTo>
                <a:lnTo>
                  <a:pt x="560" y="43"/>
                </a:lnTo>
                <a:lnTo>
                  <a:pt x="554" y="43"/>
                </a:lnTo>
                <a:lnTo>
                  <a:pt x="543" y="33"/>
                </a:lnTo>
                <a:lnTo>
                  <a:pt x="513" y="37"/>
                </a:lnTo>
                <a:lnTo>
                  <a:pt x="498" y="35"/>
                </a:lnTo>
                <a:lnTo>
                  <a:pt x="492" y="41"/>
                </a:lnTo>
                <a:lnTo>
                  <a:pt x="487" y="43"/>
                </a:lnTo>
                <a:lnTo>
                  <a:pt x="456" y="28"/>
                </a:lnTo>
                <a:lnTo>
                  <a:pt x="447" y="18"/>
                </a:lnTo>
                <a:lnTo>
                  <a:pt x="361" y="18"/>
                </a:lnTo>
                <a:lnTo>
                  <a:pt x="231" y="13"/>
                </a:lnTo>
                <a:lnTo>
                  <a:pt x="96" y="5"/>
                </a:lnTo>
                <a:lnTo>
                  <a:pt x="15" y="0"/>
                </a:lnTo>
                <a:lnTo>
                  <a:pt x="0" y="216"/>
                </a:lnTo>
                <a:lnTo>
                  <a:pt x="73" y="221"/>
                </a:lnTo>
                <a:lnTo>
                  <a:pt x="152" y="225"/>
                </a:lnTo>
                <a:lnTo>
                  <a:pt x="159" y="229"/>
                </a:lnTo>
                <a:lnTo>
                  <a:pt x="154" y="334"/>
                </a:lnTo>
                <a:lnTo>
                  <a:pt x="259" y="340"/>
                </a:lnTo>
                <a:lnTo>
                  <a:pt x="460" y="344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1" name="Freeform 81"/>
          <p:cNvSpPr>
            <a:spLocks/>
          </p:cNvSpPr>
          <p:nvPr/>
        </p:nvSpPr>
        <p:spPr bwMode="auto">
          <a:xfrm>
            <a:off x="4549639" y="3383105"/>
            <a:ext cx="533039" cy="858125"/>
          </a:xfrm>
          <a:custGeom>
            <a:avLst/>
            <a:gdLst>
              <a:gd name="T0" fmla="*/ 54 w 340"/>
              <a:gd name="T1" fmla="*/ 17 h 603"/>
              <a:gd name="T2" fmla="*/ 75 w 340"/>
              <a:gd name="T3" fmla="*/ 41 h 603"/>
              <a:gd name="T4" fmla="*/ 96 w 340"/>
              <a:gd name="T5" fmla="*/ 58 h 603"/>
              <a:gd name="T6" fmla="*/ 86 w 340"/>
              <a:gd name="T7" fmla="*/ 100 h 603"/>
              <a:gd name="T8" fmla="*/ 64 w 340"/>
              <a:gd name="T9" fmla="*/ 124 h 603"/>
              <a:gd name="T10" fmla="*/ 30 w 340"/>
              <a:gd name="T11" fmla="*/ 143 h 603"/>
              <a:gd name="T12" fmla="*/ 41 w 340"/>
              <a:gd name="T13" fmla="*/ 184 h 603"/>
              <a:gd name="T14" fmla="*/ 30 w 340"/>
              <a:gd name="T15" fmla="*/ 209 h 603"/>
              <a:gd name="T16" fmla="*/ 6 w 340"/>
              <a:gd name="T17" fmla="*/ 231 h 603"/>
              <a:gd name="T18" fmla="*/ 6 w 340"/>
              <a:gd name="T19" fmla="*/ 250 h 603"/>
              <a:gd name="T20" fmla="*/ 0 w 340"/>
              <a:gd name="T21" fmla="*/ 276 h 603"/>
              <a:gd name="T22" fmla="*/ 9 w 340"/>
              <a:gd name="T23" fmla="*/ 308 h 603"/>
              <a:gd name="T24" fmla="*/ 24 w 340"/>
              <a:gd name="T25" fmla="*/ 329 h 603"/>
              <a:gd name="T26" fmla="*/ 41 w 340"/>
              <a:gd name="T27" fmla="*/ 348 h 603"/>
              <a:gd name="T28" fmla="*/ 70 w 340"/>
              <a:gd name="T29" fmla="*/ 370 h 603"/>
              <a:gd name="T30" fmla="*/ 90 w 340"/>
              <a:gd name="T31" fmla="*/ 404 h 603"/>
              <a:gd name="T32" fmla="*/ 103 w 340"/>
              <a:gd name="T33" fmla="*/ 400 h 603"/>
              <a:gd name="T34" fmla="*/ 124 w 340"/>
              <a:gd name="T35" fmla="*/ 412 h 603"/>
              <a:gd name="T36" fmla="*/ 115 w 340"/>
              <a:gd name="T37" fmla="*/ 444 h 603"/>
              <a:gd name="T38" fmla="*/ 107 w 340"/>
              <a:gd name="T39" fmla="*/ 470 h 603"/>
              <a:gd name="T40" fmla="*/ 141 w 340"/>
              <a:gd name="T41" fmla="*/ 504 h 603"/>
              <a:gd name="T42" fmla="*/ 154 w 340"/>
              <a:gd name="T43" fmla="*/ 509 h 603"/>
              <a:gd name="T44" fmla="*/ 177 w 340"/>
              <a:gd name="T45" fmla="*/ 528 h 603"/>
              <a:gd name="T46" fmla="*/ 194 w 340"/>
              <a:gd name="T47" fmla="*/ 558 h 603"/>
              <a:gd name="T48" fmla="*/ 195 w 340"/>
              <a:gd name="T49" fmla="*/ 588 h 603"/>
              <a:gd name="T50" fmla="*/ 222 w 340"/>
              <a:gd name="T51" fmla="*/ 603 h 603"/>
              <a:gd name="T52" fmla="*/ 229 w 340"/>
              <a:gd name="T53" fmla="*/ 579 h 603"/>
              <a:gd name="T54" fmla="*/ 250 w 340"/>
              <a:gd name="T55" fmla="*/ 581 h 603"/>
              <a:gd name="T56" fmla="*/ 274 w 340"/>
              <a:gd name="T57" fmla="*/ 590 h 603"/>
              <a:gd name="T58" fmla="*/ 273 w 340"/>
              <a:gd name="T59" fmla="*/ 568 h 603"/>
              <a:gd name="T60" fmla="*/ 280 w 340"/>
              <a:gd name="T61" fmla="*/ 553 h 603"/>
              <a:gd name="T62" fmla="*/ 305 w 340"/>
              <a:gd name="T63" fmla="*/ 538 h 603"/>
              <a:gd name="T64" fmla="*/ 303 w 340"/>
              <a:gd name="T65" fmla="*/ 517 h 603"/>
              <a:gd name="T66" fmla="*/ 301 w 340"/>
              <a:gd name="T67" fmla="*/ 500 h 603"/>
              <a:gd name="T68" fmla="*/ 306 w 340"/>
              <a:gd name="T69" fmla="*/ 479 h 603"/>
              <a:gd name="T70" fmla="*/ 308 w 340"/>
              <a:gd name="T71" fmla="*/ 457 h 603"/>
              <a:gd name="T72" fmla="*/ 329 w 340"/>
              <a:gd name="T73" fmla="*/ 429 h 603"/>
              <a:gd name="T74" fmla="*/ 338 w 340"/>
              <a:gd name="T75" fmla="*/ 408 h 603"/>
              <a:gd name="T76" fmla="*/ 336 w 340"/>
              <a:gd name="T77" fmla="*/ 380 h 603"/>
              <a:gd name="T78" fmla="*/ 325 w 340"/>
              <a:gd name="T79" fmla="*/ 357 h 603"/>
              <a:gd name="T80" fmla="*/ 333 w 340"/>
              <a:gd name="T81" fmla="*/ 335 h 603"/>
              <a:gd name="T82" fmla="*/ 301 w 340"/>
              <a:gd name="T83" fmla="*/ 69 h 603"/>
              <a:gd name="T84" fmla="*/ 293 w 340"/>
              <a:gd name="T85" fmla="*/ 45 h 603"/>
              <a:gd name="T86" fmla="*/ 278 w 340"/>
              <a:gd name="T87" fmla="*/ 21 h 603"/>
              <a:gd name="T88" fmla="*/ 274 w 340"/>
              <a:gd name="T89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0" h="603">
                <a:moveTo>
                  <a:pt x="180" y="7"/>
                </a:moveTo>
                <a:lnTo>
                  <a:pt x="54" y="15"/>
                </a:lnTo>
                <a:lnTo>
                  <a:pt x="54" y="17"/>
                </a:lnTo>
                <a:lnTo>
                  <a:pt x="60" y="22"/>
                </a:lnTo>
                <a:lnTo>
                  <a:pt x="73" y="34"/>
                </a:lnTo>
                <a:lnTo>
                  <a:pt x="75" y="41"/>
                </a:lnTo>
                <a:lnTo>
                  <a:pt x="81" y="47"/>
                </a:lnTo>
                <a:lnTo>
                  <a:pt x="88" y="51"/>
                </a:lnTo>
                <a:lnTo>
                  <a:pt x="96" y="58"/>
                </a:lnTo>
                <a:lnTo>
                  <a:pt x="98" y="66"/>
                </a:lnTo>
                <a:lnTo>
                  <a:pt x="96" y="86"/>
                </a:lnTo>
                <a:lnTo>
                  <a:pt x="86" y="100"/>
                </a:lnTo>
                <a:lnTo>
                  <a:pt x="85" y="113"/>
                </a:lnTo>
                <a:lnTo>
                  <a:pt x="79" y="118"/>
                </a:lnTo>
                <a:lnTo>
                  <a:pt x="64" y="124"/>
                </a:lnTo>
                <a:lnTo>
                  <a:pt x="58" y="130"/>
                </a:lnTo>
                <a:lnTo>
                  <a:pt x="32" y="135"/>
                </a:lnTo>
                <a:lnTo>
                  <a:pt x="30" y="143"/>
                </a:lnTo>
                <a:lnTo>
                  <a:pt x="26" y="156"/>
                </a:lnTo>
                <a:lnTo>
                  <a:pt x="39" y="169"/>
                </a:lnTo>
                <a:lnTo>
                  <a:pt x="41" y="184"/>
                </a:lnTo>
                <a:lnTo>
                  <a:pt x="32" y="197"/>
                </a:lnTo>
                <a:lnTo>
                  <a:pt x="30" y="203"/>
                </a:lnTo>
                <a:lnTo>
                  <a:pt x="30" y="209"/>
                </a:lnTo>
                <a:lnTo>
                  <a:pt x="28" y="216"/>
                </a:lnTo>
                <a:lnTo>
                  <a:pt x="11" y="224"/>
                </a:lnTo>
                <a:lnTo>
                  <a:pt x="6" y="231"/>
                </a:lnTo>
                <a:lnTo>
                  <a:pt x="11" y="239"/>
                </a:lnTo>
                <a:lnTo>
                  <a:pt x="9" y="244"/>
                </a:lnTo>
                <a:lnTo>
                  <a:pt x="6" y="250"/>
                </a:lnTo>
                <a:lnTo>
                  <a:pt x="2" y="256"/>
                </a:lnTo>
                <a:lnTo>
                  <a:pt x="0" y="263"/>
                </a:lnTo>
                <a:lnTo>
                  <a:pt x="0" y="276"/>
                </a:lnTo>
                <a:lnTo>
                  <a:pt x="4" y="291"/>
                </a:lnTo>
                <a:lnTo>
                  <a:pt x="6" y="293"/>
                </a:lnTo>
                <a:lnTo>
                  <a:pt x="9" y="308"/>
                </a:lnTo>
                <a:lnTo>
                  <a:pt x="13" y="316"/>
                </a:lnTo>
                <a:lnTo>
                  <a:pt x="15" y="321"/>
                </a:lnTo>
                <a:lnTo>
                  <a:pt x="24" y="329"/>
                </a:lnTo>
                <a:lnTo>
                  <a:pt x="32" y="336"/>
                </a:lnTo>
                <a:lnTo>
                  <a:pt x="39" y="340"/>
                </a:lnTo>
                <a:lnTo>
                  <a:pt x="41" y="348"/>
                </a:lnTo>
                <a:lnTo>
                  <a:pt x="58" y="357"/>
                </a:lnTo>
                <a:lnTo>
                  <a:pt x="66" y="363"/>
                </a:lnTo>
                <a:lnTo>
                  <a:pt x="70" y="370"/>
                </a:lnTo>
                <a:lnTo>
                  <a:pt x="77" y="400"/>
                </a:lnTo>
                <a:lnTo>
                  <a:pt x="83" y="406"/>
                </a:lnTo>
                <a:lnTo>
                  <a:pt x="90" y="404"/>
                </a:lnTo>
                <a:lnTo>
                  <a:pt x="94" y="398"/>
                </a:lnTo>
                <a:lnTo>
                  <a:pt x="96" y="397"/>
                </a:lnTo>
                <a:lnTo>
                  <a:pt x="103" y="400"/>
                </a:lnTo>
                <a:lnTo>
                  <a:pt x="111" y="400"/>
                </a:lnTo>
                <a:lnTo>
                  <a:pt x="124" y="410"/>
                </a:lnTo>
                <a:lnTo>
                  <a:pt x="124" y="412"/>
                </a:lnTo>
                <a:lnTo>
                  <a:pt x="118" y="421"/>
                </a:lnTo>
                <a:lnTo>
                  <a:pt x="120" y="432"/>
                </a:lnTo>
                <a:lnTo>
                  <a:pt x="115" y="444"/>
                </a:lnTo>
                <a:lnTo>
                  <a:pt x="111" y="455"/>
                </a:lnTo>
                <a:lnTo>
                  <a:pt x="107" y="462"/>
                </a:lnTo>
                <a:lnTo>
                  <a:pt x="107" y="470"/>
                </a:lnTo>
                <a:lnTo>
                  <a:pt x="107" y="476"/>
                </a:lnTo>
                <a:lnTo>
                  <a:pt x="120" y="489"/>
                </a:lnTo>
                <a:lnTo>
                  <a:pt x="141" y="504"/>
                </a:lnTo>
                <a:lnTo>
                  <a:pt x="145" y="504"/>
                </a:lnTo>
                <a:lnTo>
                  <a:pt x="147" y="511"/>
                </a:lnTo>
                <a:lnTo>
                  <a:pt x="154" y="509"/>
                </a:lnTo>
                <a:lnTo>
                  <a:pt x="165" y="517"/>
                </a:lnTo>
                <a:lnTo>
                  <a:pt x="169" y="523"/>
                </a:lnTo>
                <a:lnTo>
                  <a:pt x="177" y="528"/>
                </a:lnTo>
                <a:lnTo>
                  <a:pt x="184" y="530"/>
                </a:lnTo>
                <a:lnTo>
                  <a:pt x="184" y="545"/>
                </a:lnTo>
                <a:lnTo>
                  <a:pt x="194" y="558"/>
                </a:lnTo>
                <a:lnTo>
                  <a:pt x="192" y="566"/>
                </a:lnTo>
                <a:lnTo>
                  <a:pt x="186" y="573"/>
                </a:lnTo>
                <a:lnTo>
                  <a:pt x="195" y="588"/>
                </a:lnTo>
                <a:lnTo>
                  <a:pt x="207" y="601"/>
                </a:lnTo>
                <a:lnTo>
                  <a:pt x="212" y="598"/>
                </a:lnTo>
                <a:lnTo>
                  <a:pt x="222" y="603"/>
                </a:lnTo>
                <a:lnTo>
                  <a:pt x="218" y="600"/>
                </a:lnTo>
                <a:lnTo>
                  <a:pt x="218" y="592"/>
                </a:lnTo>
                <a:lnTo>
                  <a:pt x="229" y="579"/>
                </a:lnTo>
                <a:lnTo>
                  <a:pt x="235" y="577"/>
                </a:lnTo>
                <a:lnTo>
                  <a:pt x="242" y="577"/>
                </a:lnTo>
                <a:lnTo>
                  <a:pt x="250" y="581"/>
                </a:lnTo>
                <a:lnTo>
                  <a:pt x="263" y="585"/>
                </a:lnTo>
                <a:lnTo>
                  <a:pt x="269" y="588"/>
                </a:lnTo>
                <a:lnTo>
                  <a:pt x="274" y="590"/>
                </a:lnTo>
                <a:lnTo>
                  <a:pt x="280" y="581"/>
                </a:lnTo>
                <a:lnTo>
                  <a:pt x="278" y="575"/>
                </a:lnTo>
                <a:lnTo>
                  <a:pt x="273" y="568"/>
                </a:lnTo>
                <a:lnTo>
                  <a:pt x="271" y="562"/>
                </a:lnTo>
                <a:lnTo>
                  <a:pt x="274" y="554"/>
                </a:lnTo>
                <a:lnTo>
                  <a:pt x="280" y="553"/>
                </a:lnTo>
                <a:lnTo>
                  <a:pt x="288" y="547"/>
                </a:lnTo>
                <a:lnTo>
                  <a:pt x="301" y="543"/>
                </a:lnTo>
                <a:lnTo>
                  <a:pt x="305" y="538"/>
                </a:lnTo>
                <a:lnTo>
                  <a:pt x="301" y="530"/>
                </a:lnTo>
                <a:lnTo>
                  <a:pt x="299" y="523"/>
                </a:lnTo>
                <a:lnTo>
                  <a:pt x="303" y="517"/>
                </a:lnTo>
                <a:lnTo>
                  <a:pt x="306" y="509"/>
                </a:lnTo>
                <a:lnTo>
                  <a:pt x="306" y="508"/>
                </a:lnTo>
                <a:lnTo>
                  <a:pt x="301" y="500"/>
                </a:lnTo>
                <a:lnTo>
                  <a:pt x="305" y="492"/>
                </a:lnTo>
                <a:lnTo>
                  <a:pt x="305" y="479"/>
                </a:lnTo>
                <a:lnTo>
                  <a:pt x="306" y="479"/>
                </a:lnTo>
                <a:lnTo>
                  <a:pt x="308" y="464"/>
                </a:lnTo>
                <a:lnTo>
                  <a:pt x="308" y="464"/>
                </a:lnTo>
                <a:lnTo>
                  <a:pt x="308" y="457"/>
                </a:lnTo>
                <a:lnTo>
                  <a:pt x="316" y="451"/>
                </a:lnTo>
                <a:lnTo>
                  <a:pt x="321" y="444"/>
                </a:lnTo>
                <a:lnTo>
                  <a:pt x="329" y="429"/>
                </a:lnTo>
                <a:lnTo>
                  <a:pt x="331" y="423"/>
                </a:lnTo>
                <a:lnTo>
                  <a:pt x="336" y="408"/>
                </a:lnTo>
                <a:lnTo>
                  <a:pt x="338" y="408"/>
                </a:lnTo>
                <a:lnTo>
                  <a:pt x="340" y="400"/>
                </a:lnTo>
                <a:lnTo>
                  <a:pt x="336" y="385"/>
                </a:lnTo>
                <a:lnTo>
                  <a:pt x="336" y="380"/>
                </a:lnTo>
                <a:lnTo>
                  <a:pt x="331" y="372"/>
                </a:lnTo>
                <a:lnTo>
                  <a:pt x="325" y="365"/>
                </a:lnTo>
                <a:lnTo>
                  <a:pt x="325" y="357"/>
                </a:lnTo>
                <a:lnTo>
                  <a:pt x="329" y="350"/>
                </a:lnTo>
                <a:lnTo>
                  <a:pt x="325" y="342"/>
                </a:lnTo>
                <a:lnTo>
                  <a:pt x="333" y="335"/>
                </a:lnTo>
                <a:lnTo>
                  <a:pt x="308" y="85"/>
                </a:lnTo>
                <a:lnTo>
                  <a:pt x="308" y="81"/>
                </a:lnTo>
                <a:lnTo>
                  <a:pt x="301" y="69"/>
                </a:lnTo>
                <a:lnTo>
                  <a:pt x="299" y="64"/>
                </a:lnTo>
                <a:lnTo>
                  <a:pt x="295" y="56"/>
                </a:lnTo>
                <a:lnTo>
                  <a:pt x="293" y="45"/>
                </a:lnTo>
                <a:lnTo>
                  <a:pt x="288" y="39"/>
                </a:lnTo>
                <a:lnTo>
                  <a:pt x="280" y="26"/>
                </a:lnTo>
                <a:lnTo>
                  <a:pt x="278" y="21"/>
                </a:lnTo>
                <a:lnTo>
                  <a:pt x="278" y="6"/>
                </a:lnTo>
                <a:lnTo>
                  <a:pt x="278" y="0"/>
                </a:lnTo>
                <a:lnTo>
                  <a:pt x="274" y="0"/>
                </a:lnTo>
                <a:lnTo>
                  <a:pt x="180" y="7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2" name="Freeform 83"/>
          <p:cNvSpPr>
            <a:spLocks/>
          </p:cNvSpPr>
          <p:nvPr/>
        </p:nvSpPr>
        <p:spPr bwMode="auto">
          <a:xfrm>
            <a:off x="4617051" y="4535809"/>
            <a:ext cx="478166" cy="751394"/>
          </a:xfrm>
          <a:custGeom>
            <a:avLst/>
            <a:gdLst>
              <a:gd name="T0" fmla="*/ 282 w 305"/>
              <a:gd name="T1" fmla="*/ 6 h 528"/>
              <a:gd name="T2" fmla="*/ 215 w 305"/>
              <a:gd name="T3" fmla="*/ 6 h 528"/>
              <a:gd name="T4" fmla="*/ 98 w 305"/>
              <a:gd name="T5" fmla="*/ 25 h 528"/>
              <a:gd name="T6" fmla="*/ 81 w 305"/>
              <a:gd name="T7" fmla="*/ 30 h 528"/>
              <a:gd name="T8" fmla="*/ 75 w 305"/>
              <a:gd name="T9" fmla="*/ 38 h 528"/>
              <a:gd name="T10" fmla="*/ 75 w 305"/>
              <a:gd name="T11" fmla="*/ 55 h 528"/>
              <a:gd name="T12" fmla="*/ 77 w 305"/>
              <a:gd name="T13" fmla="*/ 62 h 528"/>
              <a:gd name="T14" fmla="*/ 70 w 305"/>
              <a:gd name="T15" fmla="*/ 83 h 528"/>
              <a:gd name="T16" fmla="*/ 60 w 305"/>
              <a:gd name="T17" fmla="*/ 92 h 528"/>
              <a:gd name="T18" fmla="*/ 45 w 305"/>
              <a:gd name="T19" fmla="*/ 102 h 528"/>
              <a:gd name="T20" fmla="*/ 47 w 305"/>
              <a:gd name="T21" fmla="*/ 115 h 528"/>
              <a:gd name="T22" fmla="*/ 38 w 305"/>
              <a:gd name="T23" fmla="*/ 132 h 528"/>
              <a:gd name="T24" fmla="*/ 36 w 305"/>
              <a:gd name="T25" fmla="*/ 151 h 528"/>
              <a:gd name="T26" fmla="*/ 36 w 305"/>
              <a:gd name="T27" fmla="*/ 158 h 528"/>
              <a:gd name="T28" fmla="*/ 23 w 305"/>
              <a:gd name="T29" fmla="*/ 162 h 528"/>
              <a:gd name="T30" fmla="*/ 27 w 305"/>
              <a:gd name="T31" fmla="*/ 181 h 528"/>
              <a:gd name="T32" fmla="*/ 34 w 305"/>
              <a:gd name="T33" fmla="*/ 186 h 528"/>
              <a:gd name="T34" fmla="*/ 34 w 305"/>
              <a:gd name="T35" fmla="*/ 192 h 528"/>
              <a:gd name="T36" fmla="*/ 36 w 305"/>
              <a:gd name="T37" fmla="*/ 207 h 528"/>
              <a:gd name="T38" fmla="*/ 30 w 305"/>
              <a:gd name="T39" fmla="*/ 220 h 528"/>
              <a:gd name="T40" fmla="*/ 28 w 305"/>
              <a:gd name="T41" fmla="*/ 239 h 528"/>
              <a:gd name="T42" fmla="*/ 40 w 305"/>
              <a:gd name="T43" fmla="*/ 241 h 528"/>
              <a:gd name="T44" fmla="*/ 36 w 305"/>
              <a:gd name="T45" fmla="*/ 261 h 528"/>
              <a:gd name="T46" fmla="*/ 38 w 305"/>
              <a:gd name="T47" fmla="*/ 278 h 528"/>
              <a:gd name="T48" fmla="*/ 49 w 305"/>
              <a:gd name="T49" fmla="*/ 290 h 528"/>
              <a:gd name="T50" fmla="*/ 45 w 305"/>
              <a:gd name="T51" fmla="*/ 295 h 528"/>
              <a:gd name="T52" fmla="*/ 60 w 305"/>
              <a:gd name="T53" fmla="*/ 307 h 528"/>
              <a:gd name="T54" fmla="*/ 55 w 305"/>
              <a:gd name="T55" fmla="*/ 310 h 528"/>
              <a:gd name="T56" fmla="*/ 38 w 305"/>
              <a:gd name="T57" fmla="*/ 325 h 528"/>
              <a:gd name="T58" fmla="*/ 47 w 305"/>
              <a:gd name="T59" fmla="*/ 333 h 528"/>
              <a:gd name="T60" fmla="*/ 47 w 305"/>
              <a:gd name="T61" fmla="*/ 339 h 528"/>
              <a:gd name="T62" fmla="*/ 25 w 305"/>
              <a:gd name="T63" fmla="*/ 361 h 528"/>
              <a:gd name="T64" fmla="*/ 21 w 305"/>
              <a:gd name="T65" fmla="*/ 378 h 528"/>
              <a:gd name="T66" fmla="*/ 19 w 305"/>
              <a:gd name="T67" fmla="*/ 389 h 528"/>
              <a:gd name="T68" fmla="*/ 13 w 305"/>
              <a:gd name="T69" fmla="*/ 412 h 528"/>
              <a:gd name="T70" fmla="*/ 10 w 305"/>
              <a:gd name="T71" fmla="*/ 423 h 528"/>
              <a:gd name="T72" fmla="*/ 4 w 305"/>
              <a:gd name="T73" fmla="*/ 440 h 528"/>
              <a:gd name="T74" fmla="*/ 92 w 305"/>
              <a:gd name="T75" fmla="*/ 449 h 528"/>
              <a:gd name="T76" fmla="*/ 177 w 305"/>
              <a:gd name="T77" fmla="*/ 451 h 528"/>
              <a:gd name="T78" fmla="*/ 173 w 305"/>
              <a:gd name="T79" fmla="*/ 483 h 528"/>
              <a:gd name="T80" fmla="*/ 188 w 305"/>
              <a:gd name="T81" fmla="*/ 506 h 528"/>
              <a:gd name="T82" fmla="*/ 196 w 305"/>
              <a:gd name="T83" fmla="*/ 523 h 528"/>
              <a:gd name="T84" fmla="*/ 211 w 305"/>
              <a:gd name="T85" fmla="*/ 528 h 528"/>
              <a:gd name="T86" fmla="*/ 222 w 305"/>
              <a:gd name="T87" fmla="*/ 512 h 528"/>
              <a:gd name="T88" fmla="*/ 226 w 305"/>
              <a:gd name="T89" fmla="*/ 512 h 528"/>
              <a:gd name="T90" fmla="*/ 260 w 305"/>
              <a:gd name="T91" fmla="*/ 502 h 528"/>
              <a:gd name="T92" fmla="*/ 265 w 305"/>
              <a:gd name="T93" fmla="*/ 498 h 528"/>
              <a:gd name="T94" fmla="*/ 284 w 305"/>
              <a:gd name="T95" fmla="*/ 502 h 528"/>
              <a:gd name="T96" fmla="*/ 305 w 305"/>
              <a:gd name="T97" fmla="*/ 498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528">
                <a:moveTo>
                  <a:pt x="282" y="335"/>
                </a:moveTo>
                <a:lnTo>
                  <a:pt x="290" y="10"/>
                </a:lnTo>
                <a:lnTo>
                  <a:pt x="282" y="6"/>
                </a:lnTo>
                <a:lnTo>
                  <a:pt x="278" y="0"/>
                </a:lnTo>
                <a:lnTo>
                  <a:pt x="278" y="0"/>
                </a:lnTo>
                <a:lnTo>
                  <a:pt x="215" y="6"/>
                </a:lnTo>
                <a:lnTo>
                  <a:pt x="94" y="15"/>
                </a:lnTo>
                <a:lnTo>
                  <a:pt x="96" y="17"/>
                </a:lnTo>
                <a:lnTo>
                  <a:pt x="98" y="25"/>
                </a:lnTo>
                <a:lnTo>
                  <a:pt x="92" y="30"/>
                </a:lnTo>
                <a:lnTo>
                  <a:pt x="85" y="34"/>
                </a:lnTo>
                <a:lnTo>
                  <a:pt x="81" y="30"/>
                </a:lnTo>
                <a:lnTo>
                  <a:pt x="83" y="45"/>
                </a:lnTo>
                <a:lnTo>
                  <a:pt x="77" y="45"/>
                </a:lnTo>
                <a:lnTo>
                  <a:pt x="75" y="38"/>
                </a:lnTo>
                <a:lnTo>
                  <a:pt x="75" y="47"/>
                </a:lnTo>
                <a:lnTo>
                  <a:pt x="83" y="53"/>
                </a:lnTo>
                <a:lnTo>
                  <a:pt x="75" y="55"/>
                </a:lnTo>
                <a:lnTo>
                  <a:pt x="74" y="49"/>
                </a:lnTo>
                <a:lnTo>
                  <a:pt x="74" y="58"/>
                </a:lnTo>
                <a:lnTo>
                  <a:pt x="77" y="62"/>
                </a:lnTo>
                <a:lnTo>
                  <a:pt x="74" y="72"/>
                </a:lnTo>
                <a:lnTo>
                  <a:pt x="75" y="77"/>
                </a:lnTo>
                <a:lnTo>
                  <a:pt x="70" y="83"/>
                </a:lnTo>
                <a:lnTo>
                  <a:pt x="66" y="85"/>
                </a:lnTo>
                <a:lnTo>
                  <a:pt x="58" y="85"/>
                </a:lnTo>
                <a:lnTo>
                  <a:pt x="60" y="92"/>
                </a:lnTo>
                <a:lnTo>
                  <a:pt x="53" y="100"/>
                </a:lnTo>
                <a:lnTo>
                  <a:pt x="53" y="104"/>
                </a:lnTo>
                <a:lnTo>
                  <a:pt x="45" y="102"/>
                </a:lnTo>
                <a:lnTo>
                  <a:pt x="49" y="105"/>
                </a:lnTo>
                <a:lnTo>
                  <a:pt x="47" y="107"/>
                </a:lnTo>
                <a:lnTo>
                  <a:pt x="47" y="115"/>
                </a:lnTo>
                <a:lnTo>
                  <a:pt x="51" y="122"/>
                </a:lnTo>
                <a:lnTo>
                  <a:pt x="34" y="128"/>
                </a:lnTo>
                <a:lnTo>
                  <a:pt x="38" y="132"/>
                </a:lnTo>
                <a:lnTo>
                  <a:pt x="36" y="139"/>
                </a:lnTo>
                <a:lnTo>
                  <a:pt x="38" y="147"/>
                </a:lnTo>
                <a:lnTo>
                  <a:pt x="36" y="151"/>
                </a:lnTo>
                <a:lnTo>
                  <a:pt x="28" y="151"/>
                </a:lnTo>
                <a:lnTo>
                  <a:pt x="28" y="154"/>
                </a:lnTo>
                <a:lnTo>
                  <a:pt x="36" y="158"/>
                </a:lnTo>
                <a:lnTo>
                  <a:pt x="30" y="162"/>
                </a:lnTo>
                <a:lnTo>
                  <a:pt x="28" y="158"/>
                </a:lnTo>
                <a:lnTo>
                  <a:pt x="23" y="162"/>
                </a:lnTo>
                <a:lnTo>
                  <a:pt x="28" y="169"/>
                </a:lnTo>
                <a:lnTo>
                  <a:pt x="23" y="173"/>
                </a:lnTo>
                <a:lnTo>
                  <a:pt x="27" y="181"/>
                </a:lnTo>
                <a:lnTo>
                  <a:pt x="23" y="186"/>
                </a:lnTo>
                <a:lnTo>
                  <a:pt x="28" y="181"/>
                </a:lnTo>
                <a:lnTo>
                  <a:pt x="34" y="186"/>
                </a:lnTo>
                <a:lnTo>
                  <a:pt x="27" y="190"/>
                </a:lnTo>
                <a:lnTo>
                  <a:pt x="34" y="192"/>
                </a:lnTo>
                <a:lnTo>
                  <a:pt x="34" y="192"/>
                </a:lnTo>
                <a:lnTo>
                  <a:pt x="32" y="198"/>
                </a:lnTo>
                <a:lnTo>
                  <a:pt x="34" y="205"/>
                </a:lnTo>
                <a:lnTo>
                  <a:pt x="36" y="207"/>
                </a:lnTo>
                <a:lnTo>
                  <a:pt x="38" y="218"/>
                </a:lnTo>
                <a:lnTo>
                  <a:pt x="38" y="220"/>
                </a:lnTo>
                <a:lnTo>
                  <a:pt x="30" y="220"/>
                </a:lnTo>
                <a:lnTo>
                  <a:pt x="32" y="226"/>
                </a:lnTo>
                <a:lnTo>
                  <a:pt x="32" y="235"/>
                </a:lnTo>
                <a:lnTo>
                  <a:pt x="28" y="239"/>
                </a:lnTo>
                <a:lnTo>
                  <a:pt x="28" y="245"/>
                </a:lnTo>
                <a:lnTo>
                  <a:pt x="34" y="241"/>
                </a:lnTo>
                <a:lnTo>
                  <a:pt x="40" y="241"/>
                </a:lnTo>
                <a:lnTo>
                  <a:pt x="40" y="248"/>
                </a:lnTo>
                <a:lnTo>
                  <a:pt x="34" y="254"/>
                </a:lnTo>
                <a:lnTo>
                  <a:pt x="36" y="261"/>
                </a:lnTo>
                <a:lnTo>
                  <a:pt x="43" y="265"/>
                </a:lnTo>
                <a:lnTo>
                  <a:pt x="36" y="275"/>
                </a:lnTo>
                <a:lnTo>
                  <a:pt x="38" y="278"/>
                </a:lnTo>
                <a:lnTo>
                  <a:pt x="49" y="277"/>
                </a:lnTo>
                <a:lnTo>
                  <a:pt x="43" y="282"/>
                </a:lnTo>
                <a:lnTo>
                  <a:pt x="49" y="290"/>
                </a:lnTo>
                <a:lnTo>
                  <a:pt x="42" y="288"/>
                </a:lnTo>
                <a:lnTo>
                  <a:pt x="42" y="290"/>
                </a:lnTo>
                <a:lnTo>
                  <a:pt x="45" y="295"/>
                </a:lnTo>
                <a:lnTo>
                  <a:pt x="51" y="299"/>
                </a:lnTo>
                <a:lnTo>
                  <a:pt x="53" y="305"/>
                </a:lnTo>
                <a:lnTo>
                  <a:pt x="60" y="307"/>
                </a:lnTo>
                <a:lnTo>
                  <a:pt x="60" y="308"/>
                </a:lnTo>
                <a:lnTo>
                  <a:pt x="60" y="310"/>
                </a:lnTo>
                <a:lnTo>
                  <a:pt x="55" y="310"/>
                </a:lnTo>
                <a:lnTo>
                  <a:pt x="49" y="316"/>
                </a:lnTo>
                <a:lnTo>
                  <a:pt x="42" y="320"/>
                </a:lnTo>
                <a:lnTo>
                  <a:pt x="38" y="325"/>
                </a:lnTo>
                <a:lnTo>
                  <a:pt x="45" y="327"/>
                </a:lnTo>
                <a:lnTo>
                  <a:pt x="53" y="325"/>
                </a:lnTo>
                <a:lnTo>
                  <a:pt x="47" y="333"/>
                </a:lnTo>
                <a:lnTo>
                  <a:pt x="47" y="337"/>
                </a:lnTo>
                <a:lnTo>
                  <a:pt x="40" y="337"/>
                </a:lnTo>
                <a:lnTo>
                  <a:pt x="47" y="339"/>
                </a:lnTo>
                <a:lnTo>
                  <a:pt x="47" y="340"/>
                </a:lnTo>
                <a:lnTo>
                  <a:pt x="30" y="357"/>
                </a:lnTo>
                <a:lnTo>
                  <a:pt x="25" y="361"/>
                </a:lnTo>
                <a:lnTo>
                  <a:pt x="23" y="367"/>
                </a:lnTo>
                <a:lnTo>
                  <a:pt x="27" y="371"/>
                </a:lnTo>
                <a:lnTo>
                  <a:pt x="21" y="378"/>
                </a:lnTo>
                <a:lnTo>
                  <a:pt x="19" y="384"/>
                </a:lnTo>
                <a:lnTo>
                  <a:pt x="11" y="389"/>
                </a:lnTo>
                <a:lnTo>
                  <a:pt x="19" y="389"/>
                </a:lnTo>
                <a:lnTo>
                  <a:pt x="17" y="391"/>
                </a:lnTo>
                <a:lnTo>
                  <a:pt x="11" y="397"/>
                </a:lnTo>
                <a:lnTo>
                  <a:pt x="13" y="412"/>
                </a:lnTo>
                <a:lnTo>
                  <a:pt x="6" y="412"/>
                </a:lnTo>
                <a:lnTo>
                  <a:pt x="11" y="418"/>
                </a:lnTo>
                <a:lnTo>
                  <a:pt x="10" y="423"/>
                </a:lnTo>
                <a:lnTo>
                  <a:pt x="0" y="425"/>
                </a:lnTo>
                <a:lnTo>
                  <a:pt x="4" y="433"/>
                </a:lnTo>
                <a:lnTo>
                  <a:pt x="4" y="440"/>
                </a:lnTo>
                <a:lnTo>
                  <a:pt x="8" y="448"/>
                </a:lnTo>
                <a:lnTo>
                  <a:pt x="2" y="453"/>
                </a:lnTo>
                <a:lnTo>
                  <a:pt x="92" y="449"/>
                </a:lnTo>
                <a:lnTo>
                  <a:pt x="177" y="442"/>
                </a:lnTo>
                <a:lnTo>
                  <a:pt x="179" y="444"/>
                </a:lnTo>
                <a:lnTo>
                  <a:pt x="177" y="451"/>
                </a:lnTo>
                <a:lnTo>
                  <a:pt x="173" y="465"/>
                </a:lnTo>
                <a:lnTo>
                  <a:pt x="169" y="476"/>
                </a:lnTo>
                <a:lnTo>
                  <a:pt x="173" y="483"/>
                </a:lnTo>
                <a:lnTo>
                  <a:pt x="177" y="491"/>
                </a:lnTo>
                <a:lnTo>
                  <a:pt x="186" y="498"/>
                </a:lnTo>
                <a:lnTo>
                  <a:pt x="188" y="506"/>
                </a:lnTo>
                <a:lnTo>
                  <a:pt x="192" y="513"/>
                </a:lnTo>
                <a:lnTo>
                  <a:pt x="192" y="517"/>
                </a:lnTo>
                <a:lnTo>
                  <a:pt x="196" y="523"/>
                </a:lnTo>
                <a:lnTo>
                  <a:pt x="199" y="527"/>
                </a:lnTo>
                <a:lnTo>
                  <a:pt x="203" y="528"/>
                </a:lnTo>
                <a:lnTo>
                  <a:pt x="211" y="528"/>
                </a:lnTo>
                <a:lnTo>
                  <a:pt x="213" y="521"/>
                </a:lnTo>
                <a:lnTo>
                  <a:pt x="220" y="515"/>
                </a:lnTo>
                <a:lnTo>
                  <a:pt x="222" y="512"/>
                </a:lnTo>
                <a:lnTo>
                  <a:pt x="220" y="512"/>
                </a:lnTo>
                <a:lnTo>
                  <a:pt x="226" y="510"/>
                </a:lnTo>
                <a:lnTo>
                  <a:pt x="226" y="512"/>
                </a:lnTo>
                <a:lnTo>
                  <a:pt x="231" y="510"/>
                </a:lnTo>
                <a:lnTo>
                  <a:pt x="246" y="504"/>
                </a:lnTo>
                <a:lnTo>
                  <a:pt x="260" y="502"/>
                </a:lnTo>
                <a:lnTo>
                  <a:pt x="263" y="500"/>
                </a:lnTo>
                <a:lnTo>
                  <a:pt x="254" y="498"/>
                </a:lnTo>
                <a:lnTo>
                  <a:pt x="265" y="498"/>
                </a:lnTo>
                <a:lnTo>
                  <a:pt x="271" y="502"/>
                </a:lnTo>
                <a:lnTo>
                  <a:pt x="278" y="506"/>
                </a:lnTo>
                <a:lnTo>
                  <a:pt x="284" y="502"/>
                </a:lnTo>
                <a:lnTo>
                  <a:pt x="288" y="500"/>
                </a:lnTo>
                <a:lnTo>
                  <a:pt x="301" y="506"/>
                </a:lnTo>
                <a:lnTo>
                  <a:pt x="305" y="498"/>
                </a:lnTo>
                <a:lnTo>
                  <a:pt x="305" y="495"/>
                </a:lnTo>
                <a:lnTo>
                  <a:pt x="282" y="335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247" name="Group 246"/>
          <p:cNvGrpSpPr/>
          <p:nvPr/>
        </p:nvGrpSpPr>
        <p:grpSpPr>
          <a:xfrm>
            <a:off x="2043597" y="2560534"/>
            <a:ext cx="1885998" cy="1772275"/>
            <a:chOff x="2043597" y="2560534"/>
            <a:chExt cx="1885998" cy="1772275"/>
          </a:xfrm>
        </p:grpSpPr>
        <p:pic>
          <p:nvPicPr>
            <p:cNvPr id="253" name="Picture 25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2417205" y="2820419"/>
              <a:ext cx="1138782" cy="1885998"/>
            </a:xfrm>
            <a:prstGeom prst="rect">
              <a:avLst/>
            </a:prstGeom>
          </p:spPr>
        </p:pic>
        <p:grpSp>
          <p:nvGrpSpPr>
            <p:cNvPr id="254" name="Group 253"/>
            <p:cNvGrpSpPr/>
            <p:nvPr/>
          </p:nvGrpSpPr>
          <p:grpSpPr>
            <a:xfrm>
              <a:off x="2045197" y="2560534"/>
              <a:ext cx="1884398" cy="879276"/>
              <a:chOff x="2219121" y="2331073"/>
              <a:chExt cx="1884398" cy="879276"/>
            </a:xfrm>
          </p:grpSpPr>
          <p:sp>
            <p:nvSpPr>
              <p:cNvPr id="255" name="Rectangle 254"/>
              <p:cNvSpPr/>
              <p:nvPr/>
            </p:nvSpPr>
            <p:spPr>
              <a:xfrm>
                <a:off x="2219121" y="2333004"/>
                <a:ext cx="1884398" cy="61783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56" name="Rectangle 255"/>
              <p:cNvSpPr/>
              <p:nvPr/>
            </p:nvSpPr>
            <p:spPr>
              <a:xfrm>
                <a:off x="2219121" y="2331073"/>
                <a:ext cx="940608" cy="618390"/>
              </a:xfrm>
              <a:prstGeom prst="rect">
                <a:avLst/>
              </a:prstGeom>
              <a:solidFill>
                <a:schemeClr val="tx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59" name="Right Triangle 258"/>
              <p:cNvSpPr/>
              <p:nvPr/>
            </p:nvSpPr>
            <p:spPr>
              <a:xfrm rot="10800000" flipH="1">
                <a:off x="3718182" y="2949463"/>
                <a:ext cx="228764" cy="26088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0" name="TextBox 259"/>
              <p:cNvSpPr txBox="1"/>
              <p:nvPr/>
            </p:nvSpPr>
            <p:spPr>
              <a:xfrm>
                <a:off x="2290496" y="2351889"/>
                <a:ext cx="83869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latin typeface="Playfair Display Black" charset="0"/>
                    <a:ea typeface="Playfair Display Black" charset="0"/>
                    <a:cs typeface="Playfair Display Black" charset="0"/>
                  </a:rPr>
                  <a:t>42%</a:t>
                </a:r>
                <a:endParaRPr lang="en-US" sz="2800" b="1" dirty="0"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257" name="Group 256"/>
          <p:cNvGrpSpPr/>
          <p:nvPr/>
        </p:nvGrpSpPr>
        <p:grpSpPr>
          <a:xfrm>
            <a:off x="4568110" y="2722573"/>
            <a:ext cx="1885998" cy="1772275"/>
            <a:chOff x="4568110" y="2722573"/>
            <a:chExt cx="1885998" cy="1772275"/>
          </a:xfrm>
        </p:grpSpPr>
        <p:pic>
          <p:nvPicPr>
            <p:cNvPr id="261" name="Picture 26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4941718" y="2982458"/>
              <a:ext cx="1138782" cy="1885998"/>
            </a:xfrm>
            <a:prstGeom prst="rect">
              <a:avLst/>
            </a:prstGeom>
          </p:spPr>
        </p:pic>
        <p:grpSp>
          <p:nvGrpSpPr>
            <p:cNvPr id="262" name="Group 261"/>
            <p:cNvGrpSpPr/>
            <p:nvPr/>
          </p:nvGrpSpPr>
          <p:grpSpPr>
            <a:xfrm>
              <a:off x="4569709" y="2722573"/>
              <a:ext cx="1884399" cy="879276"/>
              <a:chOff x="2219120" y="2331073"/>
              <a:chExt cx="1884399" cy="879276"/>
            </a:xfrm>
          </p:grpSpPr>
          <p:sp>
            <p:nvSpPr>
              <p:cNvPr id="263" name="Rectangle 262"/>
              <p:cNvSpPr/>
              <p:nvPr/>
            </p:nvSpPr>
            <p:spPr>
              <a:xfrm>
                <a:off x="2219121" y="2333004"/>
                <a:ext cx="1884398" cy="61783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>
              <a:xfrm>
                <a:off x="2219120" y="2331073"/>
                <a:ext cx="1526543" cy="618390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5" name="Right Triangle 264"/>
              <p:cNvSpPr/>
              <p:nvPr/>
            </p:nvSpPr>
            <p:spPr>
              <a:xfrm rot="10800000" flipH="1">
                <a:off x="2532056" y="2949463"/>
                <a:ext cx="228764" cy="26088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6" name="TextBox 265"/>
              <p:cNvSpPr txBox="1"/>
              <p:nvPr/>
            </p:nvSpPr>
            <p:spPr>
              <a:xfrm>
                <a:off x="2290496" y="2351889"/>
                <a:ext cx="829073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solidFill>
                      <a:schemeClr val="accent1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rPr>
                  <a:t>85%</a:t>
                </a:r>
                <a:endParaRPr lang="en-US" sz="2800" b="1" dirty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258" name="Group 257"/>
          <p:cNvGrpSpPr/>
          <p:nvPr/>
        </p:nvGrpSpPr>
        <p:grpSpPr>
          <a:xfrm>
            <a:off x="4089292" y="4046525"/>
            <a:ext cx="1897193" cy="1787744"/>
            <a:chOff x="4089292" y="4046525"/>
            <a:chExt cx="1897193" cy="1787744"/>
          </a:xfrm>
        </p:grpSpPr>
        <p:pic>
          <p:nvPicPr>
            <p:cNvPr id="272" name="Picture 27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 flipH="1">
              <a:off x="4462900" y="4321879"/>
              <a:ext cx="1138782" cy="1885998"/>
            </a:xfrm>
            <a:prstGeom prst="rect">
              <a:avLst/>
            </a:prstGeom>
          </p:spPr>
        </p:pic>
        <p:grpSp>
          <p:nvGrpSpPr>
            <p:cNvPr id="267" name="Group 266"/>
            <p:cNvGrpSpPr/>
            <p:nvPr/>
          </p:nvGrpSpPr>
          <p:grpSpPr>
            <a:xfrm>
              <a:off x="4102086" y="4046525"/>
              <a:ext cx="1884399" cy="879276"/>
              <a:chOff x="2219120" y="2331073"/>
              <a:chExt cx="1884399" cy="879276"/>
            </a:xfrm>
          </p:grpSpPr>
          <p:sp>
            <p:nvSpPr>
              <p:cNvPr id="268" name="Rectangle 267"/>
              <p:cNvSpPr/>
              <p:nvPr/>
            </p:nvSpPr>
            <p:spPr>
              <a:xfrm>
                <a:off x="2219121" y="2333004"/>
                <a:ext cx="1884398" cy="61783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69" name="Rectangle 268"/>
              <p:cNvSpPr/>
              <p:nvPr/>
            </p:nvSpPr>
            <p:spPr>
              <a:xfrm>
                <a:off x="2219120" y="2331073"/>
                <a:ext cx="1337683" cy="618390"/>
              </a:xfrm>
              <a:prstGeom prst="rect">
                <a:avLst/>
              </a:prstGeom>
              <a:solidFill>
                <a:schemeClr val="accent3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70" name="Right Triangle 269"/>
              <p:cNvSpPr/>
              <p:nvPr/>
            </p:nvSpPr>
            <p:spPr>
              <a:xfrm rot="10800000" flipH="1">
                <a:off x="2966984" y="2949463"/>
                <a:ext cx="228764" cy="26088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en-US" sz="3200" dirty="0">
                  <a:solidFill>
                    <a:schemeClr val="tx1"/>
                  </a:solidFill>
                  <a:latin typeface="linea-basic-10" charset="0"/>
                  <a:ea typeface="linea-basic-10" charset="0"/>
                  <a:cs typeface="linea-basic-10" charset="0"/>
                </a:endParaRPr>
              </a:p>
            </p:txBody>
          </p:sp>
          <p:sp>
            <p:nvSpPr>
              <p:cNvPr id="271" name="TextBox 270"/>
              <p:cNvSpPr txBox="1"/>
              <p:nvPr/>
            </p:nvSpPr>
            <p:spPr>
              <a:xfrm>
                <a:off x="2290496" y="2351889"/>
                <a:ext cx="79220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solidFill>
                      <a:schemeClr val="accent3"/>
                    </a:solidFill>
                    <a:latin typeface="Playfair Display Black" charset="0"/>
                    <a:ea typeface="Playfair Display Black" charset="0"/>
                    <a:cs typeface="Playfair Display Black" charset="0"/>
                  </a:rPr>
                  <a:t>75%</a:t>
                </a:r>
                <a:endParaRPr lang="en-US" sz="2800" b="1" dirty="0">
                  <a:solidFill>
                    <a:schemeClr val="accent3"/>
                  </a:solidFill>
                  <a:latin typeface="Playfair Display Black" charset="0"/>
                  <a:ea typeface="Playfair Display Black" charset="0"/>
                  <a:cs typeface="Playfair Display Black" charset="0"/>
                </a:endParaRPr>
              </a:p>
            </p:txBody>
          </p:sp>
        </p:grpSp>
      </p:grpSp>
      <p:grpSp>
        <p:nvGrpSpPr>
          <p:cNvPr id="273" name="Group 272"/>
          <p:cNvGrpSpPr/>
          <p:nvPr/>
        </p:nvGrpSpPr>
        <p:grpSpPr>
          <a:xfrm>
            <a:off x="7472914" y="2462366"/>
            <a:ext cx="3510774" cy="888008"/>
            <a:chOff x="838200" y="2256765"/>
            <a:chExt cx="3510774" cy="888008"/>
          </a:xfrm>
        </p:grpSpPr>
        <p:sp>
          <p:nvSpPr>
            <p:cNvPr id="274" name="TextBox 273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75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Map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7472914" y="3596001"/>
            <a:ext cx="3510774" cy="888008"/>
            <a:chOff x="838200" y="2256765"/>
            <a:chExt cx="3510774" cy="888008"/>
          </a:xfrm>
        </p:grpSpPr>
        <p:sp>
          <p:nvSpPr>
            <p:cNvPr id="279" name="TextBox 278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80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Sample Map name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7472914" y="4729635"/>
            <a:ext cx="3510774" cy="888008"/>
            <a:chOff x="838200" y="2256765"/>
            <a:chExt cx="3510774" cy="888008"/>
          </a:xfrm>
        </p:grpSpPr>
        <p:sp>
          <p:nvSpPr>
            <p:cNvPr id="283" name="TextBox 282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84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Sample Map name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4126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decel="5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decel="5000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TextBox 247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5237780" y="65047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United States Maps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411560" y="2090938"/>
            <a:ext cx="7001611" cy="3924886"/>
            <a:chOff x="434130" y="434226"/>
            <a:chExt cx="7488881" cy="4198035"/>
          </a:xfrm>
          <a:solidFill>
            <a:schemeClr val="bg1">
              <a:lumMod val="50000"/>
              <a:lumOff val="50000"/>
              <a:alpha val="10000"/>
            </a:schemeClr>
          </a:solidFill>
        </p:grpSpPr>
        <p:grpSp>
          <p:nvGrpSpPr>
            <p:cNvPr id="4" name="Group 3"/>
            <p:cNvGrpSpPr/>
            <p:nvPr/>
          </p:nvGrpSpPr>
          <p:grpSpPr>
            <a:xfrm>
              <a:off x="434130" y="434226"/>
              <a:ext cx="7488880" cy="4198035"/>
              <a:chOff x="1028701" y="1378665"/>
              <a:chExt cx="4290441" cy="2405088"/>
            </a:xfrm>
            <a:grpFill/>
          </p:grpSpPr>
          <p:sp>
            <p:nvSpPr>
              <p:cNvPr id="58" name="Freeform 7"/>
              <p:cNvSpPr>
                <a:spLocks/>
              </p:cNvSpPr>
              <p:nvPr/>
            </p:nvSpPr>
            <p:spPr bwMode="auto">
              <a:xfrm>
                <a:off x="1125731" y="1852183"/>
                <a:ext cx="1921" cy="174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9" name="Freeform 15"/>
              <p:cNvSpPr>
                <a:spLocks/>
              </p:cNvSpPr>
              <p:nvPr/>
            </p:nvSpPr>
            <p:spPr bwMode="auto">
              <a:xfrm>
                <a:off x="1080578" y="1606268"/>
                <a:ext cx="656151" cy="497063"/>
              </a:xfrm>
              <a:custGeom>
                <a:avLst/>
                <a:gdLst>
                  <a:gd name="T0" fmla="*/ 465 w 683"/>
                  <a:gd name="T1" fmla="*/ 549 h 570"/>
                  <a:gd name="T2" fmla="*/ 604 w 683"/>
                  <a:gd name="T3" fmla="*/ 374 h 570"/>
                  <a:gd name="T4" fmla="*/ 613 w 683"/>
                  <a:gd name="T5" fmla="*/ 348 h 570"/>
                  <a:gd name="T6" fmla="*/ 607 w 683"/>
                  <a:gd name="T7" fmla="*/ 329 h 570"/>
                  <a:gd name="T8" fmla="*/ 604 w 683"/>
                  <a:gd name="T9" fmla="*/ 303 h 570"/>
                  <a:gd name="T10" fmla="*/ 630 w 683"/>
                  <a:gd name="T11" fmla="*/ 275 h 570"/>
                  <a:gd name="T12" fmla="*/ 639 w 683"/>
                  <a:gd name="T13" fmla="*/ 256 h 570"/>
                  <a:gd name="T14" fmla="*/ 679 w 683"/>
                  <a:gd name="T15" fmla="*/ 203 h 570"/>
                  <a:gd name="T16" fmla="*/ 666 w 683"/>
                  <a:gd name="T17" fmla="*/ 169 h 570"/>
                  <a:gd name="T18" fmla="*/ 660 w 683"/>
                  <a:gd name="T19" fmla="*/ 149 h 570"/>
                  <a:gd name="T20" fmla="*/ 498 w 683"/>
                  <a:gd name="T21" fmla="*/ 121 h 570"/>
                  <a:gd name="T22" fmla="*/ 466 w 683"/>
                  <a:gd name="T23" fmla="*/ 115 h 570"/>
                  <a:gd name="T24" fmla="*/ 433 w 683"/>
                  <a:gd name="T25" fmla="*/ 117 h 570"/>
                  <a:gd name="T26" fmla="*/ 399 w 683"/>
                  <a:gd name="T27" fmla="*/ 122 h 570"/>
                  <a:gd name="T28" fmla="*/ 378 w 683"/>
                  <a:gd name="T29" fmla="*/ 113 h 570"/>
                  <a:gd name="T30" fmla="*/ 337 w 683"/>
                  <a:gd name="T31" fmla="*/ 115 h 570"/>
                  <a:gd name="T32" fmla="*/ 322 w 683"/>
                  <a:gd name="T33" fmla="*/ 102 h 570"/>
                  <a:gd name="T34" fmla="*/ 295 w 683"/>
                  <a:gd name="T35" fmla="*/ 94 h 570"/>
                  <a:gd name="T36" fmla="*/ 275 w 683"/>
                  <a:gd name="T37" fmla="*/ 100 h 570"/>
                  <a:gd name="T38" fmla="*/ 247 w 683"/>
                  <a:gd name="T39" fmla="*/ 96 h 570"/>
                  <a:gd name="T40" fmla="*/ 226 w 683"/>
                  <a:gd name="T41" fmla="*/ 87 h 570"/>
                  <a:gd name="T42" fmla="*/ 224 w 683"/>
                  <a:gd name="T43" fmla="*/ 34 h 570"/>
                  <a:gd name="T44" fmla="*/ 207 w 683"/>
                  <a:gd name="T45" fmla="*/ 19 h 570"/>
                  <a:gd name="T46" fmla="*/ 194 w 683"/>
                  <a:gd name="T47" fmla="*/ 17 h 570"/>
                  <a:gd name="T48" fmla="*/ 175 w 683"/>
                  <a:gd name="T49" fmla="*/ 8 h 570"/>
                  <a:gd name="T50" fmla="*/ 162 w 683"/>
                  <a:gd name="T51" fmla="*/ 4 h 570"/>
                  <a:gd name="T52" fmla="*/ 162 w 683"/>
                  <a:gd name="T53" fmla="*/ 10 h 570"/>
                  <a:gd name="T54" fmla="*/ 151 w 683"/>
                  <a:gd name="T55" fmla="*/ 8 h 570"/>
                  <a:gd name="T56" fmla="*/ 143 w 683"/>
                  <a:gd name="T57" fmla="*/ 30 h 570"/>
                  <a:gd name="T58" fmla="*/ 139 w 683"/>
                  <a:gd name="T59" fmla="*/ 51 h 570"/>
                  <a:gd name="T60" fmla="*/ 132 w 683"/>
                  <a:gd name="T61" fmla="*/ 70 h 570"/>
                  <a:gd name="T62" fmla="*/ 130 w 683"/>
                  <a:gd name="T63" fmla="*/ 79 h 570"/>
                  <a:gd name="T64" fmla="*/ 122 w 683"/>
                  <a:gd name="T65" fmla="*/ 100 h 570"/>
                  <a:gd name="T66" fmla="*/ 113 w 683"/>
                  <a:gd name="T67" fmla="*/ 126 h 570"/>
                  <a:gd name="T68" fmla="*/ 92 w 683"/>
                  <a:gd name="T69" fmla="*/ 173 h 570"/>
                  <a:gd name="T70" fmla="*/ 89 w 683"/>
                  <a:gd name="T71" fmla="*/ 186 h 570"/>
                  <a:gd name="T72" fmla="*/ 68 w 683"/>
                  <a:gd name="T73" fmla="*/ 241 h 570"/>
                  <a:gd name="T74" fmla="*/ 68 w 683"/>
                  <a:gd name="T75" fmla="*/ 252 h 570"/>
                  <a:gd name="T76" fmla="*/ 57 w 683"/>
                  <a:gd name="T77" fmla="*/ 262 h 570"/>
                  <a:gd name="T78" fmla="*/ 47 w 683"/>
                  <a:gd name="T79" fmla="*/ 284 h 570"/>
                  <a:gd name="T80" fmla="*/ 51 w 683"/>
                  <a:gd name="T81" fmla="*/ 284 h 570"/>
                  <a:gd name="T82" fmla="*/ 47 w 683"/>
                  <a:gd name="T83" fmla="*/ 284 h 570"/>
                  <a:gd name="T84" fmla="*/ 36 w 683"/>
                  <a:gd name="T85" fmla="*/ 288 h 570"/>
                  <a:gd name="T86" fmla="*/ 10 w 683"/>
                  <a:gd name="T87" fmla="*/ 346 h 570"/>
                  <a:gd name="T88" fmla="*/ 6 w 683"/>
                  <a:gd name="T89" fmla="*/ 376 h 570"/>
                  <a:gd name="T90" fmla="*/ 2 w 683"/>
                  <a:gd name="T91" fmla="*/ 418 h 570"/>
                  <a:gd name="T92" fmla="*/ 184 w 683"/>
                  <a:gd name="T93" fmla="*/ 48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3" h="570">
                    <a:moveTo>
                      <a:pt x="184" y="480"/>
                    </a:moveTo>
                    <a:lnTo>
                      <a:pt x="329" y="517"/>
                    </a:lnTo>
                    <a:lnTo>
                      <a:pt x="465" y="549"/>
                    </a:lnTo>
                    <a:lnTo>
                      <a:pt x="560" y="570"/>
                    </a:lnTo>
                    <a:lnTo>
                      <a:pt x="600" y="378"/>
                    </a:lnTo>
                    <a:lnTo>
                      <a:pt x="604" y="374"/>
                    </a:lnTo>
                    <a:lnTo>
                      <a:pt x="606" y="371"/>
                    </a:lnTo>
                    <a:lnTo>
                      <a:pt x="613" y="357"/>
                    </a:lnTo>
                    <a:lnTo>
                      <a:pt x="613" y="348"/>
                    </a:lnTo>
                    <a:lnTo>
                      <a:pt x="619" y="340"/>
                    </a:lnTo>
                    <a:lnTo>
                      <a:pt x="615" y="335"/>
                    </a:lnTo>
                    <a:lnTo>
                      <a:pt x="607" y="329"/>
                    </a:lnTo>
                    <a:lnTo>
                      <a:pt x="602" y="327"/>
                    </a:lnTo>
                    <a:lnTo>
                      <a:pt x="598" y="324"/>
                    </a:lnTo>
                    <a:lnTo>
                      <a:pt x="604" y="303"/>
                    </a:lnTo>
                    <a:lnTo>
                      <a:pt x="609" y="295"/>
                    </a:lnTo>
                    <a:lnTo>
                      <a:pt x="619" y="282"/>
                    </a:lnTo>
                    <a:lnTo>
                      <a:pt x="630" y="275"/>
                    </a:lnTo>
                    <a:lnTo>
                      <a:pt x="636" y="269"/>
                    </a:lnTo>
                    <a:lnTo>
                      <a:pt x="639" y="262"/>
                    </a:lnTo>
                    <a:lnTo>
                      <a:pt x="639" y="256"/>
                    </a:lnTo>
                    <a:lnTo>
                      <a:pt x="653" y="243"/>
                    </a:lnTo>
                    <a:lnTo>
                      <a:pt x="662" y="220"/>
                    </a:lnTo>
                    <a:lnTo>
                      <a:pt x="679" y="203"/>
                    </a:lnTo>
                    <a:lnTo>
                      <a:pt x="683" y="196"/>
                    </a:lnTo>
                    <a:lnTo>
                      <a:pt x="681" y="183"/>
                    </a:lnTo>
                    <a:lnTo>
                      <a:pt x="666" y="169"/>
                    </a:lnTo>
                    <a:lnTo>
                      <a:pt x="664" y="166"/>
                    </a:lnTo>
                    <a:lnTo>
                      <a:pt x="660" y="158"/>
                    </a:lnTo>
                    <a:lnTo>
                      <a:pt x="660" y="149"/>
                    </a:lnTo>
                    <a:lnTo>
                      <a:pt x="572" y="132"/>
                    </a:lnTo>
                    <a:lnTo>
                      <a:pt x="504" y="115"/>
                    </a:lnTo>
                    <a:lnTo>
                      <a:pt x="498" y="121"/>
                    </a:lnTo>
                    <a:lnTo>
                      <a:pt x="491" y="119"/>
                    </a:lnTo>
                    <a:lnTo>
                      <a:pt x="483" y="117"/>
                    </a:lnTo>
                    <a:lnTo>
                      <a:pt x="466" y="115"/>
                    </a:lnTo>
                    <a:lnTo>
                      <a:pt x="463" y="113"/>
                    </a:lnTo>
                    <a:lnTo>
                      <a:pt x="455" y="117"/>
                    </a:lnTo>
                    <a:lnTo>
                      <a:pt x="433" y="117"/>
                    </a:lnTo>
                    <a:lnTo>
                      <a:pt x="419" y="119"/>
                    </a:lnTo>
                    <a:lnTo>
                      <a:pt x="406" y="122"/>
                    </a:lnTo>
                    <a:lnTo>
                      <a:pt x="399" y="122"/>
                    </a:lnTo>
                    <a:lnTo>
                      <a:pt x="393" y="121"/>
                    </a:lnTo>
                    <a:lnTo>
                      <a:pt x="386" y="115"/>
                    </a:lnTo>
                    <a:lnTo>
                      <a:pt x="378" y="113"/>
                    </a:lnTo>
                    <a:lnTo>
                      <a:pt x="357" y="117"/>
                    </a:lnTo>
                    <a:lnTo>
                      <a:pt x="350" y="115"/>
                    </a:lnTo>
                    <a:lnTo>
                      <a:pt x="337" y="115"/>
                    </a:lnTo>
                    <a:lnTo>
                      <a:pt x="335" y="109"/>
                    </a:lnTo>
                    <a:lnTo>
                      <a:pt x="327" y="104"/>
                    </a:lnTo>
                    <a:lnTo>
                      <a:pt x="322" y="102"/>
                    </a:lnTo>
                    <a:lnTo>
                      <a:pt x="314" y="98"/>
                    </a:lnTo>
                    <a:lnTo>
                      <a:pt x="303" y="98"/>
                    </a:lnTo>
                    <a:lnTo>
                      <a:pt x="295" y="94"/>
                    </a:lnTo>
                    <a:lnTo>
                      <a:pt x="290" y="94"/>
                    </a:lnTo>
                    <a:lnTo>
                      <a:pt x="282" y="100"/>
                    </a:lnTo>
                    <a:lnTo>
                      <a:pt x="275" y="100"/>
                    </a:lnTo>
                    <a:lnTo>
                      <a:pt x="262" y="102"/>
                    </a:lnTo>
                    <a:lnTo>
                      <a:pt x="254" y="102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37" y="90"/>
                    </a:lnTo>
                    <a:lnTo>
                      <a:pt x="226" y="87"/>
                    </a:lnTo>
                    <a:lnTo>
                      <a:pt x="224" y="83"/>
                    </a:lnTo>
                    <a:lnTo>
                      <a:pt x="228" y="47"/>
                    </a:lnTo>
                    <a:lnTo>
                      <a:pt x="224" y="34"/>
                    </a:lnTo>
                    <a:lnTo>
                      <a:pt x="216" y="27"/>
                    </a:lnTo>
                    <a:lnTo>
                      <a:pt x="213" y="21"/>
                    </a:lnTo>
                    <a:lnTo>
                      <a:pt x="207" y="19"/>
                    </a:lnTo>
                    <a:lnTo>
                      <a:pt x="201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188" y="11"/>
                    </a:lnTo>
                    <a:lnTo>
                      <a:pt x="183" y="6"/>
                    </a:lnTo>
                    <a:lnTo>
                      <a:pt x="175" y="8"/>
                    </a:lnTo>
                    <a:lnTo>
                      <a:pt x="168" y="8"/>
                    </a:lnTo>
                    <a:lnTo>
                      <a:pt x="166" y="4"/>
                    </a:lnTo>
                    <a:lnTo>
                      <a:pt x="162" y="4"/>
                    </a:lnTo>
                    <a:lnTo>
                      <a:pt x="160" y="6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0" y="8"/>
                    </a:lnTo>
                    <a:lnTo>
                      <a:pt x="154" y="0"/>
                    </a:lnTo>
                    <a:lnTo>
                      <a:pt x="151" y="8"/>
                    </a:lnTo>
                    <a:lnTo>
                      <a:pt x="149" y="23"/>
                    </a:lnTo>
                    <a:lnTo>
                      <a:pt x="143" y="28"/>
                    </a:lnTo>
                    <a:lnTo>
                      <a:pt x="143" y="30"/>
                    </a:lnTo>
                    <a:lnTo>
                      <a:pt x="141" y="36"/>
                    </a:lnTo>
                    <a:lnTo>
                      <a:pt x="139" y="43"/>
                    </a:lnTo>
                    <a:lnTo>
                      <a:pt x="139" y="51"/>
                    </a:lnTo>
                    <a:lnTo>
                      <a:pt x="141" y="55"/>
                    </a:lnTo>
                    <a:lnTo>
                      <a:pt x="136" y="62"/>
                    </a:lnTo>
                    <a:lnTo>
                      <a:pt x="132" y="70"/>
                    </a:lnTo>
                    <a:lnTo>
                      <a:pt x="137" y="75"/>
                    </a:lnTo>
                    <a:lnTo>
                      <a:pt x="130" y="74"/>
                    </a:lnTo>
                    <a:lnTo>
                      <a:pt x="130" y="79"/>
                    </a:lnTo>
                    <a:lnTo>
                      <a:pt x="126" y="87"/>
                    </a:lnTo>
                    <a:lnTo>
                      <a:pt x="126" y="92"/>
                    </a:lnTo>
                    <a:lnTo>
                      <a:pt x="122" y="100"/>
                    </a:lnTo>
                    <a:lnTo>
                      <a:pt x="121" y="107"/>
                    </a:lnTo>
                    <a:lnTo>
                      <a:pt x="115" y="119"/>
                    </a:lnTo>
                    <a:lnTo>
                      <a:pt x="113" y="126"/>
                    </a:lnTo>
                    <a:lnTo>
                      <a:pt x="102" y="145"/>
                    </a:lnTo>
                    <a:lnTo>
                      <a:pt x="98" y="158"/>
                    </a:lnTo>
                    <a:lnTo>
                      <a:pt x="92" y="173"/>
                    </a:lnTo>
                    <a:lnTo>
                      <a:pt x="94" y="181"/>
                    </a:lnTo>
                    <a:lnTo>
                      <a:pt x="94" y="183"/>
                    </a:lnTo>
                    <a:lnTo>
                      <a:pt x="89" y="186"/>
                    </a:lnTo>
                    <a:lnTo>
                      <a:pt x="85" y="192"/>
                    </a:lnTo>
                    <a:lnTo>
                      <a:pt x="81" y="207"/>
                    </a:lnTo>
                    <a:lnTo>
                      <a:pt x="68" y="241"/>
                    </a:lnTo>
                    <a:lnTo>
                      <a:pt x="62" y="248"/>
                    </a:lnTo>
                    <a:lnTo>
                      <a:pt x="60" y="256"/>
                    </a:lnTo>
                    <a:lnTo>
                      <a:pt x="68" y="252"/>
                    </a:lnTo>
                    <a:lnTo>
                      <a:pt x="70" y="256"/>
                    </a:lnTo>
                    <a:lnTo>
                      <a:pt x="62" y="256"/>
                    </a:lnTo>
                    <a:lnTo>
                      <a:pt x="57" y="262"/>
                    </a:lnTo>
                    <a:lnTo>
                      <a:pt x="47" y="275"/>
                    </a:lnTo>
                    <a:lnTo>
                      <a:pt x="45" y="282"/>
                    </a:lnTo>
                    <a:lnTo>
                      <a:pt x="47" y="284"/>
                    </a:lnTo>
                    <a:lnTo>
                      <a:pt x="49" y="282"/>
                    </a:lnTo>
                    <a:lnTo>
                      <a:pt x="49" y="284"/>
                    </a:lnTo>
                    <a:lnTo>
                      <a:pt x="51" y="284"/>
                    </a:lnTo>
                    <a:lnTo>
                      <a:pt x="49" y="288"/>
                    </a:lnTo>
                    <a:lnTo>
                      <a:pt x="49" y="284"/>
                    </a:lnTo>
                    <a:lnTo>
                      <a:pt x="47" y="284"/>
                    </a:lnTo>
                    <a:lnTo>
                      <a:pt x="42" y="288"/>
                    </a:lnTo>
                    <a:lnTo>
                      <a:pt x="38" y="295"/>
                    </a:lnTo>
                    <a:lnTo>
                      <a:pt x="36" y="288"/>
                    </a:lnTo>
                    <a:lnTo>
                      <a:pt x="23" y="316"/>
                    </a:lnTo>
                    <a:lnTo>
                      <a:pt x="10" y="333"/>
                    </a:lnTo>
                    <a:lnTo>
                      <a:pt x="10" y="346"/>
                    </a:lnTo>
                    <a:lnTo>
                      <a:pt x="13" y="361"/>
                    </a:lnTo>
                    <a:lnTo>
                      <a:pt x="12" y="369"/>
                    </a:lnTo>
                    <a:lnTo>
                      <a:pt x="6" y="376"/>
                    </a:lnTo>
                    <a:lnTo>
                      <a:pt x="4" y="382"/>
                    </a:lnTo>
                    <a:lnTo>
                      <a:pt x="0" y="391"/>
                    </a:lnTo>
                    <a:lnTo>
                      <a:pt x="2" y="418"/>
                    </a:lnTo>
                    <a:lnTo>
                      <a:pt x="8" y="433"/>
                    </a:lnTo>
                    <a:lnTo>
                      <a:pt x="12" y="433"/>
                    </a:lnTo>
                    <a:lnTo>
                      <a:pt x="184" y="48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0" name="Freeform 16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1" name="Freeform 17"/>
              <p:cNvSpPr>
                <a:spLocks/>
              </p:cNvSpPr>
              <p:nvPr/>
            </p:nvSpPr>
            <p:spPr bwMode="auto">
              <a:xfrm>
                <a:off x="1127652" y="1853927"/>
                <a:ext cx="1921" cy="348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2" name="Freeform 18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3" name="Freeform 19"/>
              <p:cNvSpPr>
                <a:spLocks/>
              </p:cNvSpPr>
              <p:nvPr/>
            </p:nvSpPr>
            <p:spPr bwMode="auto">
              <a:xfrm>
                <a:off x="1178569" y="2385000"/>
                <a:ext cx="8646" cy="13081"/>
              </a:xfrm>
              <a:custGeom>
                <a:avLst/>
                <a:gdLst>
                  <a:gd name="T0" fmla="*/ 9 w 9"/>
                  <a:gd name="T1" fmla="*/ 13 h 15"/>
                  <a:gd name="T2" fmla="*/ 5 w 9"/>
                  <a:gd name="T3" fmla="*/ 8 h 15"/>
                  <a:gd name="T4" fmla="*/ 0 w 9"/>
                  <a:gd name="T5" fmla="*/ 0 h 15"/>
                  <a:gd name="T6" fmla="*/ 9 w 9"/>
                  <a:gd name="T7" fmla="*/ 15 h 15"/>
                  <a:gd name="T8" fmla="*/ 9 w 9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13"/>
                    </a:moveTo>
                    <a:lnTo>
                      <a:pt x="5" y="8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223722" y="1378665"/>
                <a:ext cx="543750" cy="357537"/>
                <a:chOff x="1223722" y="1378665"/>
                <a:chExt cx="543750" cy="357537"/>
              </a:xfrm>
              <a:grpFill/>
            </p:grpSpPr>
            <p:sp>
              <p:nvSpPr>
                <p:cNvPr id="240" name="Freeform 8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1" name="Freeform 9"/>
                <p:cNvSpPr>
                  <a:spLocks/>
                </p:cNvSpPr>
                <p:nvPr/>
              </p:nvSpPr>
              <p:spPr bwMode="auto">
                <a:xfrm>
                  <a:off x="1344768" y="1404826"/>
                  <a:ext cx="10568" cy="14825"/>
                </a:xfrm>
                <a:custGeom>
                  <a:avLst/>
                  <a:gdLst>
                    <a:gd name="T0" fmla="*/ 9 w 11"/>
                    <a:gd name="T1" fmla="*/ 17 h 17"/>
                    <a:gd name="T2" fmla="*/ 11 w 11"/>
                    <a:gd name="T3" fmla="*/ 9 h 17"/>
                    <a:gd name="T4" fmla="*/ 5 w 11"/>
                    <a:gd name="T5" fmla="*/ 4 h 17"/>
                    <a:gd name="T6" fmla="*/ 2 w 11"/>
                    <a:gd name="T7" fmla="*/ 0 h 17"/>
                    <a:gd name="T8" fmla="*/ 0 w 11"/>
                    <a:gd name="T9" fmla="*/ 9 h 17"/>
                    <a:gd name="T10" fmla="*/ 3 w 11"/>
                    <a:gd name="T11" fmla="*/ 17 h 17"/>
                    <a:gd name="T12" fmla="*/ 9 w 1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7">
                      <a:moveTo>
                        <a:pt x="9" y="17"/>
                      </a:moveTo>
                      <a:lnTo>
                        <a:pt x="11" y="9"/>
                      </a:lnTo>
                      <a:lnTo>
                        <a:pt x="5" y="4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3" y="17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2" name="Freeform 10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3" name="Freeform 11"/>
                <p:cNvSpPr>
                  <a:spLocks/>
                </p:cNvSpPr>
                <p:nvPr/>
              </p:nvSpPr>
              <p:spPr bwMode="auto">
                <a:xfrm>
                  <a:off x="1361100" y="1401338"/>
                  <a:ext cx="12489" cy="10464"/>
                </a:xfrm>
                <a:custGeom>
                  <a:avLst/>
                  <a:gdLst>
                    <a:gd name="T0" fmla="*/ 7 w 13"/>
                    <a:gd name="T1" fmla="*/ 6 h 12"/>
                    <a:gd name="T2" fmla="*/ 9 w 13"/>
                    <a:gd name="T3" fmla="*/ 12 h 12"/>
                    <a:gd name="T4" fmla="*/ 13 w 13"/>
                    <a:gd name="T5" fmla="*/ 6 h 12"/>
                    <a:gd name="T6" fmla="*/ 7 w 13"/>
                    <a:gd name="T7" fmla="*/ 0 h 12"/>
                    <a:gd name="T8" fmla="*/ 3 w 13"/>
                    <a:gd name="T9" fmla="*/ 0 h 12"/>
                    <a:gd name="T10" fmla="*/ 0 w 13"/>
                    <a:gd name="T11" fmla="*/ 8 h 12"/>
                    <a:gd name="T12" fmla="*/ 5 w 13"/>
                    <a:gd name="T13" fmla="*/ 12 h 12"/>
                    <a:gd name="T14" fmla="*/ 7 w 13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2">
                      <a:moveTo>
                        <a:pt x="7" y="6"/>
                      </a:moveTo>
                      <a:lnTo>
                        <a:pt x="9" y="12"/>
                      </a:lnTo>
                      <a:lnTo>
                        <a:pt x="13" y="6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8"/>
                      </a:lnTo>
                      <a:lnTo>
                        <a:pt x="5" y="1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4" name="Freeform 12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5" name="Freeform 13"/>
                <p:cNvSpPr>
                  <a:spLocks/>
                </p:cNvSpPr>
                <p:nvPr/>
              </p:nvSpPr>
              <p:spPr bwMode="auto">
                <a:xfrm>
                  <a:off x="1363021" y="1434476"/>
                  <a:ext cx="21135" cy="45346"/>
                </a:xfrm>
                <a:custGeom>
                  <a:avLst/>
                  <a:gdLst>
                    <a:gd name="T0" fmla="*/ 20 w 22"/>
                    <a:gd name="T1" fmla="*/ 7 h 52"/>
                    <a:gd name="T2" fmla="*/ 16 w 22"/>
                    <a:gd name="T3" fmla="*/ 0 h 52"/>
                    <a:gd name="T4" fmla="*/ 15 w 22"/>
                    <a:gd name="T5" fmla="*/ 0 h 52"/>
                    <a:gd name="T6" fmla="*/ 7 w 22"/>
                    <a:gd name="T7" fmla="*/ 5 h 52"/>
                    <a:gd name="T8" fmla="*/ 0 w 22"/>
                    <a:gd name="T9" fmla="*/ 13 h 52"/>
                    <a:gd name="T10" fmla="*/ 3 w 22"/>
                    <a:gd name="T11" fmla="*/ 21 h 52"/>
                    <a:gd name="T12" fmla="*/ 9 w 22"/>
                    <a:gd name="T13" fmla="*/ 28 h 52"/>
                    <a:gd name="T14" fmla="*/ 7 w 22"/>
                    <a:gd name="T15" fmla="*/ 34 h 52"/>
                    <a:gd name="T16" fmla="*/ 9 w 22"/>
                    <a:gd name="T17" fmla="*/ 41 h 52"/>
                    <a:gd name="T18" fmla="*/ 16 w 22"/>
                    <a:gd name="T19" fmla="*/ 49 h 52"/>
                    <a:gd name="T20" fmla="*/ 16 w 22"/>
                    <a:gd name="T21" fmla="*/ 52 h 52"/>
                    <a:gd name="T22" fmla="*/ 22 w 22"/>
                    <a:gd name="T23" fmla="*/ 49 h 52"/>
                    <a:gd name="T24" fmla="*/ 22 w 22"/>
                    <a:gd name="T25" fmla="*/ 43 h 52"/>
                    <a:gd name="T26" fmla="*/ 18 w 22"/>
                    <a:gd name="T27" fmla="*/ 36 h 52"/>
                    <a:gd name="T28" fmla="*/ 11 w 22"/>
                    <a:gd name="T29" fmla="*/ 36 h 52"/>
                    <a:gd name="T30" fmla="*/ 11 w 22"/>
                    <a:gd name="T31" fmla="*/ 21 h 52"/>
                    <a:gd name="T32" fmla="*/ 5 w 22"/>
                    <a:gd name="T33" fmla="*/ 13 h 52"/>
                    <a:gd name="T34" fmla="*/ 13 w 22"/>
                    <a:gd name="T35" fmla="*/ 9 h 52"/>
                    <a:gd name="T36" fmla="*/ 20 w 22"/>
                    <a:gd name="T37" fmla="*/ 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52">
                      <a:moveTo>
                        <a:pt x="20" y="7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7" y="5"/>
                      </a:lnTo>
                      <a:lnTo>
                        <a:pt x="0" y="13"/>
                      </a:lnTo>
                      <a:lnTo>
                        <a:pt x="3" y="21"/>
                      </a:lnTo>
                      <a:lnTo>
                        <a:pt x="9" y="28"/>
                      </a:lnTo>
                      <a:lnTo>
                        <a:pt x="7" y="34"/>
                      </a:lnTo>
                      <a:lnTo>
                        <a:pt x="9" y="41"/>
                      </a:lnTo>
                      <a:lnTo>
                        <a:pt x="16" y="49"/>
                      </a:lnTo>
                      <a:lnTo>
                        <a:pt x="16" y="52"/>
                      </a:lnTo>
                      <a:lnTo>
                        <a:pt x="22" y="49"/>
                      </a:lnTo>
                      <a:lnTo>
                        <a:pt x="22" y="43"/>
                      </a:lnTo>
                      <a:lnTo>
                        <a:pt x="18" y="36"/>
                      </a:lnTo>
                      <a:lnTo>
                        <a:pt x="11" y="36"/>
                      </a:lnTo>
                      <a:lnTo>
                        <a:pt x="11" y="21"/>
                      </a:lnTo>
                      <a:lnTo>
                        <a:pt x="5" y="13"/>
                      </a:lnTo>
                      <a:lnTo>
                        <a:pt x="13" y="9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46" name="Freeform 20"/>
                <p:cNvSpPr>
                  <a:spLocks/>
                </p:cNvSpPr>
                <p:nvPr/>
              </p:nvSpPr>
              <p:spPr bwMode="auto">
                <a:xfrm>
                  <a:off x="1223722" y="1378665"/>
                  <a:ext cx="543750" cy="357537"/>
                </a:xfrm>
                <a:custGeom>
                  <a:avLst/>
                  <a:gdLst>
                    <a:gd name="T0" fmla="*/ 75 w 566"/>
                    <a:gd name="T1" fmla="*/ 344 h 410"/>
                    <a:gd name="T2" fmla="*/ 98 w 566"/>
                    <a:gd name="T3" fmla="*/ 357 h 410"/>
                    <a:gd name="T4" fmla="*/ 133 w 566"/>
                    <a:gd name="T5" fmla="*/ 361 h 410"/>
                    <a:gd name="T6" fmla="*/ 165 w 566"/>
                    <a:gd name="T7" fmla="*/ 359 h 410"/>
                    <a:gd name="T8" fmla="*/ 188 w 566"/>
                    <a:gd name="T9" fmla="*/ 376 h 410"/>
                    <a:gd name="T10" fmla="*/ 237 w 566"/>
                    <a:gd name="T11" fmla="*/ 376 h 410"/>
                    <a:gd name="T12" fmla="*/ 270 w 566"/>
                    <a:gd name="T13" fmla="*/ 380 h 410"/>
                    <a:gd name="T14" fmla="*/ 317 w 566"/>
                    <a:gd name="T15" fmla="*/ 376 h 410"/>
                    <a:gd name="T16" fmla="*/ 355 w 566"/>
                    <a:gd name="T17" fmla="*/ 376 h 410"/>
                    <a:gd name="T18" fmla="*/ 511 w 566"/>
                    <a:gd name="T19" fmla="*/ 383 h 410"/>
                    <a:gd name="T20" fmla="*/ 564 w 566"/>
                    <a:gd name="T21" fmla="*/ 100 h 410"/>
                    <a:gd name="T22" fmla="*/ 263 w 566"/>
                    <a:gd name="T23" fmla="*/ 24 h 410"/>
                    <a:gd name="T24" fmla="*/ 165 w 566"/>
                    <a:gd name="T25" fmla="*/ 17 h 410"/>
                    <a:gd name="T26" fmla="*/ 176 w 566"/>
                    <a:gd name="T27" fmla="*/ 38 h 410"/>
                    <a:gd name="T28" fmla="*/ 173 w 566"/>
                    <a:gd name="T29" fmla="*/ 53 h 410"/>
                    <a:gd name="T30" fmla="*/ 158 w 566"/>
                    <a:gd name="T31" fmla="*/ 62 h 410"/>
                    <a:gd name="T32" fmla="*/ 171 w 566"/>
                    <a:gd name="T33" fmla="*/ 83 h 410"/>
                    <a:gd name="T34" fmla="*/ 175 w 566"/>
                    <a:gd name="T35" fmla="*/ 115 h 410"/>
                    <a:gd name="T36" fmla="*/ 154 w 566"/>
                    <a:gd name="T37" fmla="*/ 141 h 410"/>
                    <a:gd name="T38" fmla="*/ 146 w 566"/>
                    <a:gd name="T39" fmla="*/ 177 h 410"/>
                    <a:gd name="T40" fmla="*/ 116 w 566"/>
                    <a:gd name="T41" fmla="*/ 192 h 410"/>
                    <a:gd name="T42" fmla="*/ 99 w 566"/>
                    <a:gd name="T43" fmla="*/ 190 h 410"/>
                    <a:gd name="T44" fmla="*/ 107 w 566"/>
                    <a:gd name="T45" fmla="*/ 175 h 410"/>
                    <a:gd name="T46" fmla="*/ 116 w 566"/>
                    <a:gd name="T47" fmla="*/ 186 h 410"/>
                    <a:gd name="T48" fmla="*/ 131 w 566"/>
                    <a:gd name="T49" fmla="*/ 167 h 410"/>
                    <a:gd name="T50" fmla="*/ 141 w 566"/>
                    <a:gd name="T51" fmla="*/ 147 h 410"/>
                    <a:gd name="T52" fmla="*/ 141 w 566"/>
                    <a:gd name="T53" fmla="*/ 137 h 410"/>
                    <a:gd name="T54" fmla="*/ 154 w 566"/>
                    <a:gd name="T55" fmla="*/ 120 h 410"/>
                    <a:gd name="T56" fmla="*/ 114 w 566"/>
                    <a:gd name="T57" fmla="*/ 139 h 410"/>
                    <a:gd name="T58" fmla="*/ 116 w 566"/>
                    <a:gd name="T59" fmla="*/ 158 h 410"/>
                    <a:gd name="T60" fmla="*/ 114 w 566"/>
                    <a:gd name="T61" fmla="*/ 137 h 410"/>
                    <a:gd name="T62" fmla="*/ 131 w 566"/>
                    <a:gd name="T63" fmla="*/ 132 h 410"/>
                    <a:gd name="T64" fmla="*/ 141 w 566"/>
                    <a:gd name="T65" fmla="*/ 92 h 410"/>
                    <a:gd name="T66" fmla="*/ 129 w 566"/>
                    <a:gd name="T67" fmla="*/ 86 h 410"/>
                    <a:gd name="T68" fmla="*/ 113 w 566"/>
                    <a:gd name="T69" fmla="*/ 77 h 410"/>
                    <a:gd name="T70" fmla="*/ 77 w 566"/>
                    <a:gd name="T71" fmla="*/ 64 h 410"/>
                    <a:gd name="T72" fmla="*/ 41 w 566"/>
                    <a:gd name="T73" fmla="*/ 45 h 410"/>
                    <a:gd name="T74" fmla="*/ 17 w 566"/>
                    <a:gd name="T75" fmla="*/ 30 h 410"/>
                    <a:gd name="T76" fmla="*/ 7 w 566"/>
                    <a:gd name="T77" fmla="*/ 53 h 410"/>
                    <a:gd name="T78" fmla="*/ 13 w 566"/>
                    <a:gd name="T79" fmla="*/ 83 h 410"/>
                    <a:gd name="T80" fmla="*/ 17 w 566"/>
                    <a:gd name="T81" fmla="*/ 148 h 410"/>
                    <a:gd name="T82" fmla="*/ 17 w 566"/>
                    <a:gd name="T83" fmla="*/ 171 h 410"/>
                    <a:gd name="T84" fmla="*/ 24 w 566"/>
                    <a:gd name="T85" fmla="*/ 188 h 410"/>
                    <a:gd name="T86" fmla="*/ 13 w 566"/>
                    <a:gd name="T87" fmla="*/ 207 h 410"/>
                    <a:gd name="T88" fmla="*/ 28 w 566"/>
                    <a:gd name="T89" fmla="*/ 216 h 410"/>
                    <a:gd name="T90" fmla="*/ 13 w 566"/>
                    <a:gd name="T91" fmla="*/ 233 h 410"/>
                    <a:gd name="T92" fmla="*/ 5 w 566"/>
                    <a:gd name="T93" fmla="*/ 237 h 410"/>
                    <a:gd name="T94" fmla="*/ 5 w 566"/>
                    <a:gd name="T95" fmla="*/ 252 h 410"/>
                    <a:gd name="T96" fmla="*/ 35 w 566"/>
                    <a:gd name="T97" fmla="*/ 263 h 410"/>
                    <a:gd name="T98" fmla="*/ 45 w 566"/>
                    <a:gd name="T99" fmla="*/ 272 h 410"/>
                    <a:gd name="T100" fmla="*/ 67 w 566"/>
                    <a:gd name="T101" fmla="*/ 28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6" h="410">
                      <a:moveTo>
                        <a:pt x="67" y="288"/>
                      </a:moveTo>
                      <a:lnTo>
                        <a:pt x="75" y="295"/>
                      </a:lnTo>
                      <a:lnTo>
                        <a:pt x="79" y="308"/>
                      </a:lnTo>
                      <a:lnTo>
                        <a:pt x="75" y="344"/>
                      </a:lnTo>
                      <a:lnTo>
                        <a:pt x="77" y="348"/>
                      </a:lnTo>
                      <a:lnTo>
                        <a:pt x="88" y="351"/>
                      </a:lnTo>
                      <a:lnTo>
                        <a:pt x="96" y="357"/>
                      </a:lnTo>
                      <a:lnTo>
                        <a:pt x="98" y="357"/>
                      </a:lnTo>
                      <a:lnTo>
                        <a:pt x="105" y="363"/>
                      </a:lnTo>
                      <a:lnTo>
                        <a:pt x="113" y="363"/>
                      </a:lnTo>
                      <a:lnTo>
                        <a:pt x="126" y="361"/>
                      </a:lnTo>
                      <a:lnTo>
                        <a:pt x="133" y="361"/>
                      </a:lnTo>
                      <a:lnTo>
                        <a:pt x="141" y="355"/>
                      </a:lnTo>
                      <a:lnTo>
                        <a:pt x="146" y="355"/>
                      </a:lnTo>
                      <a:lnTo>
                        <a:pt x="154" y="359"/>
                      </a:lnTo>
                      <a:lnTo>
                        <a:pt x="165" y="359"/>
                      </a:lnTo>
                      <a:lnTo>
                        <a:pt x="173" y="363"/>
                      </a:lnTo>
                      <a:lnTo>
                        <a:pt x="178" y="365"/>
                      </a:lnTo>
                      <a:lnTo>
                        <a:pt x="186" y="370"/>
                      </a:lnTo>
                      <a:lnTo>
                        <a:pt x="188" y="376"/>
                      </a:lnTo>
                      <a:lnTo>
                        <a:pt x="201" y="376"/>
                      </a:lnTo>
                      <a:lnTo>
                        <a:pt x="208" y="378"/>
                      </a:lnTo>
                      <a:lnTo>
                        <a:pt x="229" y="374"/>
                      </a:lnTo>
                      <a:lnTo>
                        <a:pt x="237" y="376"/>
                      </a:lnTo>
                      <a:lnTo>
                        <a:pt x="244" y="382"/>
                      </a:lnTo>
                      <a:lnTo>
                        <a:pt x="250" y="383"/>
                      </a:lnTo>
                      <a:lnTo>
                        <a:pt x="257" y="383"/>
                      </a:lnTo>
                      <a:lnTo>
                        <a:pt x="270" y="380"/>
                      </a:lnTo>
                      <a:lnTo>
                        <a:pt x="284" y="378"/>
                      </a:lnTo>
                      <a:lnTo>
                        <a:pt x="306" y="378"/>
                      </a:lnTo>
                      <a:lnTo>
                        <a:pt x="314" y="374"/>
                      </a:lnTo>
                      <a:lnTo>
                        <a:pt x="317" y="376"/>
                      </a:lnTo>
                      <a:lnTo>
                        <a:pt x="334" y="378"/>
                      </a:lnTo>
                      <a:lnTo>
                        <a:pt x="342" y="380"/>
                      </a:lnTo>
                      <a:lnTo>
                        <a:pt x="349" y="382"/>
                      </a:lnTo>
                      <a:lnTo>
                        <a:pt x="355" y="376"/>
                      </a:lnTo>
                      <a:lnTo>
                        <a:pt x="423" y="393"/>
                      </a:lnTo>
                      <a:lnTo>
                        <a:pt x="511" y="410"/>
                      </a:lnTo>
                      <a:lnTo>
                        <a:pt x="509" y="404"/>
                      </a:lnTo>
                      <a:lnTo>
                        <a:pt x="511" y="383"/>
                      </a:lnTo>
                      <a:lnTo>
                        <a:pt x="507" y="368"/>
                      </a:lnTo>
                      <a:lnTo>
                        <a:pt x="511" y="363"/>
                      </a:lnTo>
                      <a:lnTo>
                        <a:pt x="513" y="340"/>
                      </a:lnTo>
                      <a:lnTo>
                        <a:pt x="564" y="100"/>
                      </a:lnTo>
                      <a:lnTo>
                        <a:pt x="566" y="96"/>
                      </a:lnTo>
                      <a:lnTo>
                        <a:pt x="498" y="81"/>
                      </a:lnTo>
                      <a:lnTo>
                        <a:pt x="372" y="53"/>
                      </a:lnTo>
                      <a:lnTo>
                        <a:pt x="263" y="24"/>
                      </a:lnTo>
                      <a:lnTo>
                        <a:pt x="167" y="0"/>
                      </a:lnTo>
                      <a:lnTo>
                        <a:pt x="161" y="4"/>
                      </a:lnTo>
                      <a:lnTo>
                        <a:pt x="163" y="11"/>
                      </a:lnTo>
                      <a:lnTo>
                        <a:pt x="165" y="17"/>
                      </a:lnTo>
                      <a:lnTo>
                        <a:pt x="165" y="19"/>
                      </a:lnTo>
                      <a:lnTo>
                        <a:pt x="171" y="26"/>
                      </a:lnTo>
                      <a:lnTo>
                        <a:pt x="178" y="30"/>
                      </a:lnTo>
                      <a:lnTo>
                        <a:pt x="176" y="38"/>
                      </a:lnTo>
                      <a:lnTo>
                        <a:pt x="176" y="43"/>
                      </a:lnTo>
                      <a:lnTo>
                        <a:pt x="176" y="51"/>
                      </a:lnTo>
                      <a:lnTo>
                        <a:pt x="169" y="47"/>
                      </a:lnTo>
                      <a:lnTo>
                        <a:pt x="173" y="53"/>
                      </a:lnTo>
                      <a:lnTo>
                        <a:pt x="171" y="60"/>
                      </a:lnTo>
                      <a:lnTo>
                        <a:pt x="163" y="56"/>
                      </a:lnTo>
                      <a:lnTo>
                        <a:pt x="158" y="56"/>
                      </a:lnTo>
                      <a:lnTo>
                        <a:pt x="158" y="62"/>
                      </a:lnTo>
                      <a:lnTo>
                        <a:pt x="165" y="62"/>
                      </a:lnTo>
                      <a:lnTo>
                        <a:pt x="167" y="69"/>
                      </a:lnTo>
                      <a:lnTo>
                        <a:pt x="173" y="77"/>
                      </a:lnTo>
                      <a:lnTo>
                        <a:pt x="171" y="83"/>
                      </a:lnTo>
                      <a:lnTo>
                        <a:pt x="173" y="86"/>
                      </a:lnTo>
                      <a:lnTo>
                        <a:pt x="171" y="100"/>
                      </a:lnTo>
                      <a:lnTo>
                        <a:pt x="175" y="107"/>
                      </a:lnTo>
                      <a:lnTo>
                        <a:pt x="175" y="115"/>
                      </a:lnTo>
                      <a:lnTo>
                        <a:pt x="167" y="120"/>
                      </a:lnTo>
                      <a:lnTo>
                        <a:pt x="160" y="130"/>
                      </a:lnTo>
                      <a:lnTo>
                        <a:pt x="161" y="137"/>
                      </a:lnTo>
                      <a:lnTo>
                        <a:pt x="154" y="141"/>
                      </a:lnTo>
                      <a:lnTo>
                        <a:pt x="158" y="148"/>
                      </a:lnTo>
                      <a:lnTo>
                        <a:pt x="152" y="154"/>
                      </a:lnTo>
                      <a:lnTo>
                        <a:pt x="154" y="169"/>
                      </a:lnTo>
                      <a:lnTo>
                        <a:pt x="146" y="177"/>
                      </a:lnTo>
                      <a:lnTo>
                        <a:pt x="133" y="180"/>
                      </a:lnTo>
                      <a:lnTo>
                        <a:pt x="129" y="186"/>
                      </a:lnTo>
                      <a:lnTo>
                        <a:pt x="124" y="192"/>
                      </a:lnTo>
                      <a:lnTo>
                        <a:pt x="116" y="192"/>
                      </a:lnTo>
                      <a:lnTo>
                        <a:pt x="113" y="184"/>
                      </a:lnTo>
                      <a:lnTo>
                        <a:pt x="105" y="188"/>
                      </a:lnTo>
                      <a:lnTo>
                        <a:pt x="105" y="195"/>
                      </a:lnTo>
                      <a:lnTo>
                        <a:pt x="99" y="190"/>
                      </a:lnTo>
                      <a:lnTo>
                        <a:pt x="101" y="184"/>
                      </a:lnTo>
                      <a:lnTo>
                        <a:pt x="94" y="182"/>
                      </a:lnTo>
                      <a:lnTo>
                        <a:pt x="101" y="180"/>
                      </a:lnTo>
                      <a:lnTo>
                        <a:pt x="107" y="175"/>
                      </a:lnTo>
                      <a:lnTo>
                        <a:pt x="120" y="165"/>
                      </a:lnTo>
                      <a:lnTo>
                        <a:pt x="118" y="173"/>
                      </a:lnTo>
                      <a:lnTo>
                        <a:pt x="116" y="179"/>
                      </a:lnTo>
                      <a:lnTo>
                        <a:pt x="116" y="186"/>
                      </a:lnTo>
                      <a:lnTo>
                        <a:pt x="118" y="182"/>
                      </a:lnTo>
                      <a:lnTo>
                        <a:pt x="120" y="175"/>
                      </a:lnTo>
                      <a:lnTo>
                        <a:pt x="126" y="169"/>
                      </a:lnTo>
                      <a:lnTo>
                        <a:pt x="131" y="167"/>
                      </a:lnTo>
                      <a:lnTo>
                        <a:pt x="126" y="175"/>
                      </a:lnTo>
                      <a:lnTo>
                        <a:pt x="133" y="179"/>
                      </a:lnTo>
                      <a:lnTo>
                        <a:pt x="145" y="154"/>
                      </a:lnTo>
                      <a:lnTo>
                        <a:pt x="141" y="147"/>
                      </a:lnTo>
                      <a:lnTo>
                        <a:pt x="133" y="148"/>
                      </a:lnTo>
                      <a:lnTo>
                        <a:pt x="133" y="141"/>
                      </a:lnTo>
                      <a:lnTo>
                        <a:pt x="141" y="143"/>
                      </a:lnTo>
                      <a:lnTo>
                        <a:pt x="141" y="137"/>
                      </a:lnTo>
                      <a:lnTo>
                        <a:pt x="141" y="130"/>
                      </a:lnTo>
                      <a:lnTo>
                        <a:pt x="146" y="132"/>
                      </a:lnTo>
                      <a:lnTo>
                        <a:pt x="152" y="128"/>
                      </a:lnTo>
                      <a:lnTo>
                        <a:pt x="154" y="120"/>
                      </a:lnTo>
                      <a:lnTo>
                        <a:pt x="150" y="113"/>
                      </a:lnTo>
                      <a:lnTo>
                        <a:pt x="133" y="128"/>
                      </a:lnTo>
                      <a:lnTo>
                        <a:pt x="128" y="135"/>
                      </a:lnTo>
                      <a:lnTo>
                        <a:pt x="114" y="139"/>
                      </a:lnTo>
                      <a:lnTo>
                        <a:pt x="99" y="152"/>
                      </a:lnTo>
                      <a:lnTo>
                        <a:pt x="101" y="160"/>
                      </a:lnTo>
                      <a:lnTo>
                        <a:pt x="109" y="158"/>
                      </a:lnTo>
                      <a:lnTo>
                        <a:pt x="116" y="158"/>
                      </a:lnTo>
                      <a:lnTo>
                        <a:pt x="101" y="162"/>
                      </a:lnTo>
                      <a:lnTo>
                        <a:pt x="96" y="156"/>
                      </a:lnTo>
                      <a:lnTo>
                        <a:pt x="99" y="148"/>
                      </a:lnTo>
                      <a:lnTo>
                        <a:pt x="114" y="137"/>
                      </a:lnTo>
                      <a:lnTo>
                        <a:pt x="120" y="133"/>
                      </a:lnTo>
                      <a:lnTo>
                        <a:pt x="133" y="118"/>
                      </a:lnTo>
                      <a:lnTo>
                        <a:pt x="131" y="124"/>
                      </a:lnTo>
                      <a:lnTo>
                        <a:pt x="131" y="132"/>
                      </a:lnTo>
                      <a:lnTo>
                        <a:pt x="133" y="124"/>
                      </a:lnTo>
                      <a:lnTo>
                        <a:pt x="141" y="118"/>
                      </a:lnTo>
                      <a:lnTo>
                        <a:pt x="145" y="109"/>
                      </a:lnTo>
                      <a:lnTo>
                        <a:pt x="141" y="92"/>
                      </a:lnTo>
                      <a:lnTo>
                        <a:pt x="143" y="85"/>
                      </a:lnTo>
                      <a:lnTo>
                        <a:pt x="135" y="90"/>
                      </a:lnTo>
                      <a:lnTo>
                        <a:pt x="133" y="98"/>
                      </a:lnTo>
                      <a:lnTo>
                        <a:pt x="129" y="86"/>
                      </a:lnTo>
                      <a:lnTo>
                        <a:pt x="122" y="88"/>
                      </a:lnTo>
                      <a:lnTo>
                        <a:pt x="122" y="83"/>
                      </a:lnTo>
                      <a:lnTo>
                        <a:pt x="120" y="75"/>
                      </a:lnTo>
                      <a:lnTo>
                        <a:pt x="113" y="77"/>
                      </a:lnTo>
                      <a:lnTo>
                        <a:pt x="105" y="77"/>
                      </a:lnTo>
                      <a:lnTo>
                        <a:pt x="98" y="73"/>
                      </a:lnTo>
                      <a:lnTo>
                        <a:pt x="84" y="69"/>
                      </a:lnTo>
                      <a:lnTo>
                        <a:pt x="77" y="64"/>
                      </a:lnTo>
                      <a:lnTo>
                        <a:pt x="64" y="60"/>
                      </a:lnTo>
                      <a:lnTo>
                        <a:pt x="52" y="54"/>
                      </a:lnTo>
                      <a:lnTo>
                        <a:pt x="49" y="49"/>
                      </a:lnTo>
                      <a:lnTo>
                        <a:pt x="41" y="45"/>
                      </a:lnTo>
                      <a:lnTo>
                        <a:pt x="34" y="38"/>
                      </a:lnTo>
                      <a:lnTo>
                        <a:pt x="22" y="26"/>
                      </a:lnTo>
                      <a:lnTo>
                        <a:pt x="15" y="22"/>
                      </a:lnTo>
                      <a:lnTo>
                        <a:pt x="17" y="30"/>
                      </a:lnTo>
                      <a:lnTo>
                        <a:pt x="15" y="32"/>
                      </a:lnTo>
                      <a:lnTo>
                        <a:pt x="13" y="39"/>
                      </a:lnTo>
                      <a:lnTo>
                        <a:pt x="7" y="47"/>
                      </a:lnTo>
                      <a:lnTo>
                        <a:pt x="7" y="53"/>
                      </a:lnTo>
                      <a:lnTo>
                        <a:pt x="5" y="60"/>
                      </a:lnTo>
                      <a:lnTo>
                        <a:pt x="5" y="68"/>
                      </a:lnTo>
                      <a:lnTo>
                        <a:pt x="7" y="73"/>
                      </a:lnTo>
                      <a:lnTo>
                        <a:pt x="13" y="83"/>
                      </a:lnTo>
                      <a:lnTo>
                        <a:pt x="17" y="96"/>
                      </a:lnTo>
                      <a:lnTo>
                        <a:pt x="17" y="103"/>
                      </a:lnTo>
                      <a:lnTo>
                        <a:pt x="13" y="132"/>
                      </a:lnTo>
                      <a:lnTo>
                        <a:pt x="17" y="148"/>
                      </a:lnTo>
                      <a:lnTo>
                        <a:pt x="15" y="169"/>
                      </a:lnTo>
                      <a:lnTo>
                        <a:pt x="11" y="177"/>
                      </a:lnTo>
                      <a:lnTo>
                        <a:pt x="15" y="179"/>
                      </a:lnTo>
                      <a:lnTo>
                        <a:pt x="17" y="171"/>
                      </a:lnTo>
                      <a:lnTo>
                        <a:pt x="22" y="177"/>
                      </a:lnTo>
                      <a:lnTo>
                        <a:pt x="30" y="184"/>
                      </a:lnTo>
                      <a:lnTo>
                        <a:pt x="35" y="186"/>
                      </a:lnTo>
                      <a:lnTo>
                        <a:pt x="24" y="188"/>
                      </a:lnTo>
                      <a:lnTo>
                        <a:pt x="15" y="192"/>
                      </a:lnTo>
                      <a:lnTo>
                        <a:pt x="13" y="186"/>
                      </a:lnTo>
                      <a:lnTo>
                        <a:pt x="11" y="199"/>
                      </a:lnTo>
                      <a:lnTo>
                        <a:pt x="13" y="207"/>
                      </a:lnTo>
                      <a:lnTo>
                        <a:pt x="13" y="207"/>
                      </a:lnTo>
                      <a:lnTo>
                        <a:pt x="28" y="210"/>
                      </a:lnTo>
                      <a:lnTo>
                        <a:pt x="30" y="216"/>
                      </a:lnTo>
                      <a:lnTo>
                        <a:pt x="28" y="216"/>
                      </a:lnTo>
                      <a:lnTo>
                        <a:pt x="20" y="212"/>
                      </a:lnTo>
                      <a:lnTo>
                        <a:pt x="17" y="220"/>
                      </a:lnTo>
                      <a:lnTo>
                        <a:pt x="19" y="226"/>
                      </a:lnTo>
                      <a:lnTo>
                        <a:pt x="13" y="233"/>
                      </a:lnTo>
                      <a:lnTo>
                        <a:pt x="17" y="241"/>
                      </a:lnTo>
                      <a:lnTo>
                        <a:pt x="17" y="242"/>
                      </a:lnTo>
                      <a:lnTo>
                        <a:pt x="13" y="237"/>
                      </a:lnTo>
                      <a:lnTo>
                        <a:pt x="5" y="237"/>
                      </a:lnTo>
                      <a:lnTo>
                        <a:pt x="9" y="224"/>
                      </a:lnTo>
                      <a:lnTo>
                        <a:pt x="7" y="216"/>
                      </a:lnTo>
                      <a:lnTo>
                        <a:pt x="0" y="252"/>
                      </a:lnTo>
                      <a:lnTo>
                        <a:pt x="5" y="252"/>
                      </a:lnTo>
                      <a:lnTo>
                        <a:pt x="11" y="259"/>
                      </a:lnTo>
                      <a:lnTo>
                        <a:pt x="26" y="256"/>
                      </a:lnTo>
                      <a:lnTo>
                        <a:pt x="30" y="261"/>
                      </a:lnTo>
                      <a:lnTo>
                        <a:pt x="35" y="263"/>
                      </a:lnTo>
                      <a:lnTo>
                        <a:pt x="37" y="265"/>
                      </a:lnTo>
                      <a:lnTo>
                        <a:pt x="41" y="267"/>
                      </a:lnTo>
                      <a:lnTo>
                        <a:pt x="43" y="267"/>
                      </a:lnTo>
                      <a:lnTo>
                        <a:pt x="45" y="272"/>
                      </a:lnTo>
                      <a:lnTo>
                        <a:pt x="52" y="280"/>
                      </a:lnTo>
                      <a:lnTo>
                        <a:pt x="58" y="280"/>
                      </a:lnTo>
                      <a:lnTo>
                        <a:pt x="64" y="282"/>
                      </a:lnTo>
                      <a:lnTo>
                        <a:pt x="67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1322672" y="2057113"/>
                <a:ext cx="518773" cy="729898"/>
              </a:xfrm>
              <a:custGeom>
                <a:avLst/>
                <a:gdLst>
                  <a:gd name="T0" fmla="*/ 434 w 540"/>
                  <a:gd name="T1" fmla="*/ 79 h 837"/>
                  <a:gd name="T2" fmla="*/ 308 w 540"/>
                  <a:gd name="T3" fmla="*/ 53 h 837"/>
                  <a:gd name="T4" fmla="*/ 213 w 540"/>
                  <a:gd name="T5" fmla="*/ 32 h 837"/>
                  <a:gd name="T6" fmla="*/ 77 w 540"/>
                  <a:gd name="T7" fmla="*/ 0 h 837"/>
                  <a:gd name="T8" fmla="*/ 19 w 540"/>
                  <a:gd name="T9" fmla="*/ 243 h 837"/>
                  <a:gd name="T10" fmla="*/ 0 w 540"/>
                  <a:gd name="T11" fmla="*/ 314 h 837"/>
                  <a:gd name="T12" fmla="*/ 250 w 540"/>
                  <a:gd name="T13" fmla="*/ 681 h 837"/>
                  <a:gd name="T14" fmla="*/ 357 w 540"/>
                  <a:gd name="T15" fmla="*/ 837 h 837"/>
                  <a:gd name="T16" fmla="*/ 359 w 540"/>
                  <a:gd name="T17" fmla="*/ 822 h 837"/>
                  <a:gd name="T18" fmla="*/ 365 w 540"/>
                  <a:gd name="T19" fmla="*/ 814 h 837"/>
                  <a:gd name="T20" fmla="*/ 367 w 540"/>
                  <a:gd name="T21" fmla="*/ 799 h 837"/>
                  <a:gd name="T22" fmla="*/ 365 w 540"/>
                  <a:gd name="T23" fmla="*/ 786 h 837"/>
                  <a:gd name="T24" fmla="*/ 365 w 540"/>
                  <a:gd name="T25" fmla="*/ 778 h 837"/>
                  <a:gd name="T26" fmla="*/ 367 w 540"/>
                  <a:gd name="T27" fmla="*/ 769 h 837"/>
                  <a:gd name="T28" fmla="*/ 367 w 540"/>
                  <a:gd name="T29" fmla="*/ 754 h 837"/>
                  <a:gd name="T30" fmla="*/ 367 w 540"/>
                  <a:gd name="T31" fmla="*/ 748 h 837"/>
                  <a:gd name="T32" fmla="*/ 370 w 540"/>
                  <a:gd name="T33" fmla="*/ 741 h 837"/>
                  <a:gd name="T34" fmla="*/ 367 w 540"/>
                  <a:gd name="T35" fmla="*/ 728 h 837"/>
                  <a:gd name="T36" fmla="*/ 370 w 540"/>
                  <a:gd name="T37" fmla="*/ 718 h 837"/>
                  <a:gd name="T38" fmla="*/ 378 w 540"/>
                  <a:gd name="T39" fmla="*/ 715 h 837"/>
                  <a:gd name="T40" fmla="*/ 386 w 540"/>
                  <a:gd name="T41" fmla="*/ 713 h 837"/>
                  <a:gd name="T42" fmla="*/ 391 w 540"/>
                  <a:gd name="T43" fmla="*/ 716 h 837"/>
                  <a:gd name="T44" fmla="*/ 399 w 540"/>
                  <a:gd name="T45" fmla="*/ 716 h 837"/>
                  <a:gd name="T46" fmla="*/ 406 w 540"/>
                  <a:gd name="T47" fmla="*/ 724 h 837"/>
                  <a:gd name="T48" fmla="*/ 408 w 540"/>
                  <a:gd name="T49" fmla="*/ 731 h 837"/>
                  <a:gd name="T50" fmla="*/ 416 w 540"/>
                  <a:gd name="T51" fmla="*/ 733 h 837"/>
                  <a:gd name="T52" fmla="*/ 423 w 540"/>
                  <a:gd name="T53" fmla="*/ 724 h 837"/>
                  <a:gd name="T54" fmla="*/ 431 w 540"/>
                  <a:gd name="T55" fmla="*/ 715 h 837"/>
                  <a:gd name="T56" fmla="*/ 446 w 540"/>
                  <a:gd name="T57" fmla="*/ 630 h 837"/>
                  <a:gd name="T58" fmla="*/ 540 w 540"/>
                  <a:gd name="T59" fmla="*/ 98 h 837"/>
                  <a:gd name="T60" fmla="*/ 434 w 540"/>
                  <a:gd name="T61" fmla="*/ 79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0" h="837">
                    <a:moveTo>
                      <a:pt x="434" y="79"/>
                    </a:moveTo>
                    <a:lnTo>
                      <a:pt x="308" y="53"/>
                    </a:lnTo>
                    <a:lnTo>
                      <a:pt x="213" y="32"/>
                    </a:lnTo>
                    <a:lnTo>
                      <a:pt x="77" y="0"/>
                    </a:lnTo>
                    <a:lnTo>
                      <a:pt x="19" y="243"/>
                    </a:lnTo>
                    <a:lnTo>
                      <a:pt x="0" y="314"/>
                    </a:lnTo>
                    <a:lnTo>
                      <a:pt x="250" y="681"/>
                    </a:lnTo>
                    <a:lnTo>
                      <a:pt x="357" y="837"/>
                    </a:lnTo>
                    <a:lnTo>
                      <a:pt x="359" y="822"/>
                    </a:lnTo>
                    <a:lnTo>
                      <a:pt x="365" y="814"/>
                    </a:lnTo>
                    <a:lnTo>
                      <a:pt x="367" y="799"/>
                    </a:lnTo>
                    <a:lnTo>
                      <a:pt x="365" y="786"/>
                    </a:lnTo>
                    <a:lnTo>
                      <a:pt x="365" y="778"/>
                    </a:lnTo>
                    <a:lnTo>
                      <a:pt x="367" y="769"/>
                    </a:lnTo>
                    <a:lnTo>
                      <a:pt x="367" y="754"/>
                    </a:lnTo>
                    <a:lnTo>
                      <a:pt x="367" y="748"/>
                    </a:lnTo>
                    <a:lnTo>
                      <a:pt x="370" y="741"/>
                    </a:lnTo>
                    <a:lnTo>
                      <a:pt x="367" y="728"/>
                    </a:lnTo>
                    <a:lnTo>
                      <a:pt x="370" y="718"/>
                    </a:lnTo>
                    <a:lnTo>
                      <a:pt x="378" y="715"/>
                    </a:lnTo>
                    <a:lnTo>
                      <a:pt x="386" y="713"/>
                    </a:lnTo>
                    <a:lnTo>
                      <a:pt x="391" y="716"/>
                    </a:lnTo>
                    <a:lnTo>
                      <a:pt x="399" y="716"/>
                    </a:lnTo>
                    <a:lnTo>
                      <a:pt x="406" y="724"/>
                    </a:lnTo>
                    <a:lnTo>
                      <a:pt x="408" y="731"/>
                    </a:lnTo>
                    <a:lnTo>
                      <a:pt x="416" y="733"/>
                    </a:lnTo>
                    <a:lnTo>
                      <a:pt x="423" y="724"/>
                    </a:lnTo>
                    <a:lnTo>
                      <a:pt x="431" y="715"/>
                    </a:lnTo>
                    <a:lnTo>
                      <a:pt x="446" y="630"/>
                    </a:lnTo>
                    <a:lnTo>
                      <a:pt x="540" y="98"/>
                    </a:lnTo>
                    <a:lnTo>
                      <a:pt x="434" y="7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6" name="Freeform 22"/>
              <p:cNvSpPr>
                <a:spLocks/>
              </p:cNvSpPr>
              <p:nvPr/>
            </p:nvSpPr>
            <p:spPr bwMode="auto">
              <a:xfrm>
                <a:off x="1603194" y="2606498"/>
                <a:ext cx="550475" cy="586883"/>
              </a:xfrm>
              <a:custGeom>
                <a:avLst/>
                <a:gdLst>
                  <a:gd name="T0" fmla="*/ 456 w 573"/>
                  <a:gd name="T1" fmla="*/ 51 h 673"/>
                  <a:gd name="T2" fmla="*/ 231 w 573"/>
                  <a:gd name="T3" fmla="*/ 15 h 673"/>
                  <a:gd name="T4" fmla="*/ 139 w 573"/>
                  <a:gd name="T5" fmla="*/ 85 h 673"/>
                  <a:gd name="T6" fmla="*/ 124 w 573"/>
                  <a:gd name="T7" fmla="*/ 103 h 673"/>
                  <a:gd name="T8" fmla="*/ 114 w 573"/>
                  <a:gd name="T9" fmla="*/ 94 h 673"/>
                  <a:gd name="T10" fmla="*/ 99 w 573"/>
                  <a:gd name="T11" fmla="*/ 86 h 673"/>
                  <a:gd name="T12" fmla="*/ 86 w 573"/>
                  <a:gd name="T13" fmla="*/ 85 h 673"/>
                  <a:gd name="T14" fmla="*/ 75 w 573"/>
                  <a:gd name="T15" fmla="*/ 98 h 673"/>
                  <a:gd name="T16" fmla="*/ 75 w 573"/>
                  <a:gd name="T17" fmla="*/ 118 h 673"/>
                  <a:gd name="T18" fmla="*/ 75 w 573"/>
                  <a:gd name="T19" fmla="*/ 139 h 673"/>
                  <a:gd name="T20" fmla="*/ 73 w 573"/>
                  <a:gd name="T21" fmla="*/ 156 h 673"/>
                  <a:gd name="T22" fmla="*/ 73 w 573"/>
                  <a:gd name="T23" fmla="*/ 184 h 673"/>
                  <a:gd name="T24" fmla="*/ 65 w 573"/>
                  <a:gd name="T25" fmla="*/ 207 h 673"/>
                  <a:gd name="T26" fmla="*/ 63 w 573"/>
                  <a:gd name="T27" fmla="*/ 220 h 673"/>
                  <a:gd name="T28" fmla="*/ 75 w 573"/>
                  <a:gd name="T29" fmla="*/ 244 h 673"/>
                  <a:gd name="T30" fmla="*/ 78 w 573"/>
                  <a:gd name="T31" fmla="*/ 258 h 673"/>
                  <a:gd name="T32" fmla="*/ 90 w 573"/>
                  <a:gd name="T33" fmla="*/ 280 h 673"/>
                  <a:gd name="T34" fmla="*/ 88 w 573"/>
                  <a:gd name="T35" fmla="*/ 293 h 673"/>
                  <a:gd name="T36" fmla="*/ 62 w 573"/>
                  <a:gd name="T37" fmla="*/ 312 h 673"/>
                  <a:gd name="T38" fmla="*/ 52 w 573"/>
                  <a:gd name="T39" fmla="*/ 329 h 673"/>
                  <a:gd name="T40" fmla="*/ 48 w 573"/>
                  <a:gd name="T41" fmla="*/ 348 h 673"/>
                  <a:gd name="T42" fmla="*/ 33 w 573"/>
                  <a:gd name="T43" fmla="*/ 372 h 673"/>
                  <a:gd name="T44" fmla="*/ 22 w 573"/>
                  <a:gd name="T45" fmla="*/ 383 h 673"/>
                  <a:gd name="T46" fmla="*/ 24 w 573"/>
                  <a:gd name="T47" fmla="*/ 399 h 673"/>
                  <a:gd name="T48" fmla="*/ 22 w 573"/>
                  <a:gd name="T49" fmla="*/ 412 h 673"/>
                  <a:gd name="T50" fmla="*/ 37 w 573"/>
                  <a:gd name="T51" fmla="*/ 419 h 673"/>
                  <a:gd name="T52" fmla="*/ 37 w 573"/>
                  <a:gd name="T53" fmla="*/ 436 h 673"/>
                  <a:gd name="T54" fmla="*/ 28 w 573"/>
                  <a:gd name="T55" fmla="*/ 447 h 673"/>
                  <a:gd name="T56" fmla="*/ 18 w 573"/>
                  <a:gd name="T57" fmla="*/ 446 h 673"/>
                  <a:gd name="T58" fmla="*/ 13 w 573"/>
                  <a:gd name="T59" fmla="*/ 446 h 673"/>
                  <a:gd name="T60" fmla="*/ 0 w 573"/>
                  <a:gd name="T61" fmla="*/ 468 h 673"/>
                  <a:gd name="T62" fmla="*/ 199 w 573"/>
                  <a:gd name="T63" fmla="*/ 583 h 673"/>
                  <a:gd name="T64" fmla="*/ 451 w 573"/>
                  <a:gd name="T65" fmla="*/ 667 h 673"/>
                  <a:gd name="T66" fmla="*/ 498 w 573"/>
                  <a:gd name="T67" fmla="*/ 669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3" h="673">
                    <a:moveTo>
                      <a:pt x="573" y="66"/>
                    </a:moveTo>
                    <a:lnTo>
                      <a:pt x="456" y="51"/>
                    </a:lnTo>
                    <a:lnTo>
                      <a:pt x="345" y="34"/>
                    </a:lnTo>
                    <a:lnTo>
                      <a:pt x="231" y="15"/>
                    </a:lnTo>
                    <a:lnTo>
                      <a:pt x="154" y="0"/>
                    </a:lnTo>
                    <a:lnTo>
                      <a:pt x="139" y="85"/>
                    </a:lnTo>
                    <a:lnTo>
                      <a:pt x="131" y="94"/>
                    </a:lnTo>
                    <a:lnTo>
                      <a:pt x="124" y="103"/>
                    </a:lnTo>
                    <a:lnTo>
                      <a:pt x="116" y="101"/>
                    </a:lnTo>
                    <a:lnTo>
                      <a:pt x="114" y="94"/>
                    </a:lnTo>
                    <a:lnTo>
                      <a:pt x="107" y="86"/>
                    </a:lnTo>
                    <a:lnTo>
                      <a:pt x="99" y="86"/>
                    </a:lnTo>
                    <a:lnTo>
                      <a:pt x="94" y="83"/>
                    </a:lnTo>
                    <a:lnTo>
                      <a:pt x="86" y="85"/>
                    </a:lnTo>
                    <a:lnTo>
                      <a:pt x="78" y="88"/>
                    </a:lnTo>
                    <a:lnTo>
                      <a:pt x="75" y="98"/>
                    </a:lnTo>
                    <a:lnTo>
                      <a:pt x="78" y="111"/>
                    </a:lnTo>
                    <a:lnTo>
                      <a:pt x="75" y="118"/>
                    </a:lnTo>
                    <a:lnTo>
                      <a:pt x="75" y="124"/>
                    </a:lnTo>
                    <a:lnTo>
                      <a:pt x="75" y="139"/>
                    </a:lnTo>
                    <a:lnTo>
                      <a:pt x="73" y="148"/>
                    </a:lnTo>
                    <a:lnTo>
                      <a:pt x="73" y="156"/>
                    </a:lnTo>
                    <a:lnTo>
                      <a:pt x="75" y="169"/>
                    </a:lnTo>
                    <a:lnTo>
                      <a:pt x="73" y="184"/>
                    </a:lnTo>
                    <a:lnTo>
                      <a:pt x="67" y="192"/>
                    </a:lnTo>
                    <a:lnTo>
                      <a:pt x="65" y="207"/>
                    </a:lnTo>
                    <a:lnTo>
                      <a:pt x="63" y="212"/>
                    </a:lnTo>
                    <a:lnTo>
                      <a:pt x="63" y="220"/>
                    </a:lnTo>
                    <a:lnTo>
                      <a:pt x="71" y="235"/>
                    </a:lnTo>
                    <a:lnTo>
                      <a:pt x="75" y="244"/>
                    </a:lnTo>
                    <a:lnTo>
                      <a:pt x="75" y="250"/>
                    </a:lnTo>
                    <a:lnTo>
                      <a:pt x="78" y="258"/>
                    </a:lnTo>
                    <a:lnTo>
                      <a:pt x="77" y="265"/>
                    </a:lnTo>
                    <a:lnTo>
                      <a:pt x="90" y="280"/>
                    </a:lnTo>
                    <a:lnTo>
                      <a:pt x="95" y="286"/>
                    </a:lnTo>
                    <a:lnTo>
                      <a:pt x="88" y="293"/>
                    </a:lnTo>
                    <a:lnTo>
                      <a:pt x="65" y="306"/>
                    </a:lnTo>
                    <a:lnTo>
                      <a:pt x="62" y="312"/>
                    </a:lnTo>
                    <a:lnTo>
                      <a:pt x="56" y="316"/>
                    </a:lnTo>
                    <a:lnTo>
                      <a:pt x="52" y="329"/>
                    </a:lnTo>
                    <a:lnTo>
                      <a:pt x="52" y="342"/>
                    </a:lnTo>
                    <a:lnTo>
                      <a:pt x="48" y="348"/>
                    </a:lnTo>
                    <a:lnTo>
                      <a:pt x="45" y="357"/>
                    </a:lnTo>
                    <a:lnTo>
                      <a:pt x="33" y="372"/>
                    </a:lnTo>
                    <a:lnTo>
                      <a:pt x="26" y="378"/>
                    </a:lnTo>
                    <a:lnTo>
                      <a:pt x="22" y="383"/>
                    </a:lnTo>
                    <a:lnTo>
                      <a:pt x="26" y="391"/>
                    </a:lnTo>
                    <a:lnTo>
                      <a:pt x="24" y="399"/>
                    </a:lnTo>
                    <a:lnTo>
                      <a:pt x="22" y="406"/>
                    </a:lnTo>
                    <a:lnTo>
                      <a:pt x="22" y="412"/>
                    </a:lnTo>
                    <a:lnTo>
                      <a:pt x="30" y="415"/>
                    </a:lnTo>
                    <a:lnTo>
                      <a:pt x="37" y="419"/>
                    </a:lnTo>
                    <a:lnTo>
                      <a:pt x="37" y="425"/>
                    </a:lnTo>
                    <a:lnTo>
                      <a:pt x="37" y="436"/>
                    </a:lnTo>
                    <a:lnTo>
                      <a:pt x="30" y="442"/>
                    </a:lnTo>
                    <a:lnTo>
                      <a:pt x="28" y="447"/>
                    </a:lnTo>
                    <a:lnTo>
                      <a:pt x="22" y="447"/>
                    </a:lnTo>
                    <a:lnTo>
                      <a:pt x="18" y="446"/>
                    </a:lnTo>
                    <a:lnTo>
                      <a:pt x="15" y="446"/>
                    </a:lnTo>
                    <a:lnTo>
                      <a:pt x="13" y="446"/>
                    </a:lnTo>
                    <a:lnTo>
                      <a:pt x="1" y="461"/>
                    </a:lnTo>
                    <a:lnTo>
                      <a:pt x="0" y="468"/>
                    </a:lnTo>
                    <a:lnTo>
                      <a:pt x="20" y="479"/>
                    </a:lnTo>
                    <a:lnTo>
                      <a:pt x="199" y="583"/>
                    </a:lnTo>
                    <a:lnTo>
                      <a:pt x="315" y="649"/>
                    </a:lnTo>
                    <a:lnTo>
                      <a:pt x="451" y="667"/>
                    </a:lnTo>
                    <a:lnTo>
                      <a:pt x="496" y="673"/>
                    </a:lnTo>
                    <a:lnTo>
                      <a:pt x="498" y="669"/>
                    </a:lnTo>
                    <a:lnTo>
                      <a:pt x="573" y="6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7" name="Freeform 23"/>
              <p:cNvSpPr>
                <a:spLocks/>
              </p:cNvSpPr>
              <p:nvPr/>
            </p:nvSpPr>
            <p:spPr bwMode="auto">
              <a:xfrm>
                <a:off x="1618565" y="1462381"/>
                <a:ext cx="486109" cy="713329"/>
              </a:xfrm>
              <a:custGeom>
                <a:avLst/>
                <a:gdLst>
                  <a:gd name="T0" fmla="*/ 100 w 506"/>
                  <a:gd name="T1" fmla="*/ 267 h 818"/>
                  <a:gd name="T2" fmla="*/ 100 w 506"/>
                  <a:gd name="T3" fmla="*/ 287 h 818"/>
                  <a:gd name="T4" fmla="*/ 100 w 506"/>
                  <a:gd name="T5" fmla="*/ 314 h 818"/>
                  <a:gd name="T6" fmla="*/ 104 w 506"/>
                  <a:gd name="T7" fmla="*/ 331 h 818"/>
                  <a:gd name="T8" fmla="*/ 121 w 506"/>
                  <a:gd name="T9" fmla="*/ 348 h 818"/>
                  <a:gd name="T10" fmla="*/ 119 w 506"/>
                  <a:gd name="T11" fmla="*/ 368 h 818"/>
                  <a:gd name="T12" fmla="*/ 93 w 506"/>
                  <a:gd name="T13" fmla="*/ 408 h 818"/>
                  <a:gd name="T14" fmla="*/ 79 w 506"/>
                  <a:gd name="T15" fmla="*/ 427 h 818"/>
                  <a:gd name="T16" fmla="*/ 70 w 506"/>
                  <a:gd name="T17" fmla="*/ 440 h 818"/>
                  <a:gd name="T18" fmla="*/ 49 w 506"/>
                  <a:gd name="T19" fmla="*/ 460 h 818"/>
                  <a:gd name="T20" fmla="*/ 38 w 506"/>
                  <a:gd name="T21" fmla="*/ 489 h 818"/>
                  <a:gd name="T22" fmla="*/ 47 w 506"/>
                  <a:gd name="T23" fmla="*/ 494 h 818"/>
                  <a:gd name="T24" fmla="*/ 59 w 506"/>
                  <a:gd name="T25" fmla="*/ 505 h 818"/>
                  <a:gd name="T26" fmla="*/ 53 w 506"/>
                  <a:gd name="T27" fmla="*/ 522 h 818"/>
                  <a:gd name="T28" fmla="*/ 44 w 506"/>
                  <a:gd name="T29" fmla="*/ 539 h 818"/>
                  <a:gd name="T30" fmla="*/ 0 w 506"/>
                  <a:gd name="T31" fmla="*/ 735 h 818"/>
                  <a:gd name="T32" fmla="*/ 232 w 506"/>
                  <a:gd name="T33" fmla="*/ 780 h 818"/>
                  <a:gd name="T34" fmla="*/ 375 w 506"/>
                  <a:gd name="T35" fmla="*/ 804 h 818"/>
                  <a:gd name="T36" fmla="*/ 506 w 506"/>
                  <a:gd name="T37" fmla="*/ 551 h 818"/>
                  <a:gd name="T38" fmla="*/ 495 w 506"/>
                  <a:gd name="T39" fmla="*/ 537 h 818"/>
                  <a:gd name="T40" fmla="*/ 484 w 506"/>
                  <a:gd name="T41" fmla="*/ 522 h 818"/>
                  <a:gd name="T42" fmla="*/ 472 w 506"/>
                  <a:gd name="T43" fmla="*/ 541 h 818"/>
                  <a:gd name="T44" fmla="*/ 453 w 506"/>
                  <a:gd name="T45" fmla="*/ 539 h 818"/>
                  <a:gd name="T46" fmla="*/ 433 w 506"/>
                  <a:gd name="T47" fmla="*/ 536 h 818"/>
                  <a:gd name="T48" fmla="*/ 414 w 506"/>
                  <a:gd name="T49" fmla="*/ 532 h 818"/>
                  <a:gd name="T50" fmla="*/ 401 w 506"/>
                  <a:gd name="T51" fmla="*/ 537 h 818"/>
                  <a:gd name="T52" fmla="*/ 380 w 506"/>
                  <a:gd name="T53" fmla="*/ 532 h 818"/>
                  <a:gd name="T54" fmla="*/ 371 w 506"/>
                  <a:gd name="T55" fmla="*/ 543 h 818"/>
                  <a:gd name="T56" fmla="*/ 361 w 506"/>
                  <a:gd name="T57" fmla="*/ 537 h 818"/>
                  <a:gd name="T58" fmla="*/ 359 w 506"/>
                  <a:gd name="T59" fmla="*/ 522 h 818"/>
                  <a:gd name="T60" fmla="*/ 358 w 506"/>
                  <a:gd name="T61" fmla="*/ 509 h 818"/>
                  <a:gd name="T62" fmla="*/ 346 w 506"/>
                  <a:gd name="T63" fmla="*/ 490 h 818"/>
                  <a:gd name="T64" fmla="*/ 333 w 506"/>
                  <a:gd name="T65" fmla="*/ 487 h 818"/>
                  <a:gd name="T66" fmla="*/ 335 w 506"/>
                  <a:gd name="T67" fmla="*/ 470 h 818"/>
                  <a:gd name="T68" fmla="*/ 333 w 506"/>
                  <a:gd name="T69" fmla="*/ 455 h 818"/>
                  <a:gd name="T70" fmla="*/ 322 w 506"/>
                  <a:gd name="T71" fmla="*/ 436 h 818"/>
                  <a:gd name="T72" fmla="*/ 320 w 506"/>
                  <a:gd name="T73" fmla="*/ 402 h 818"/>
                  <a:gd name="T74" fmla="*/ 311 w 506"/>
                  <a:gd name="T75" fmla="*/ 391 h 818"/>
                  <a:gd name="T76" fmla="*/ 277 w 506"/>
                  <a:gd name="T77" fmla="*/ 406 h 818"/>
                  <a:gd name="T78" fmla="*/ 262 w 506"/>
                  <a:gd name="T79" fmla="*/ 395 h 818"/>
                  <a:gd name="T80" fmla="*/ 269 w 506"/>
                  <a:gd name="T81" fmla="*/ 381 h 818"/>
                  <a:gd name="T82" fmla="*/ 271 w 506"/>
                  <a:gd name="T83" fmla="*/ 366 h 818"/>
                  <a:gd name="T84" fmla="*/ 281 w 506"/>
                  <a:gd name="T85" fmla="*/ 351 h 818"/>
                  <a:gd name="T86" fmla="*/ 281 w 506"/>
                  <a:gd name="T87" fmla="*/ 338 h 818"/>
                  <a:gd name="T88" fmla="*/ 284 w 506"/>
                  <a:gd name="T89" fmla="*/ 325 h 818"/>
                  <a:gd name="T90" fmla="*/ 292 w 506"/>
                  <a:gd name="T91" fmla="*/ 302 h 818"/>
                  <a:gd name="T92" fmla="*/ 294 w 506"/>
                  <a:gd name="T93" fmla="*/ 280 h 818"/>
                  <a:gd name="T94" fmla="*/ 277 w 506"/>
                  <a:gd name="T95" fmla="*/ 276 h 818"/>
                  <a:gd name="T96" fmla="*/ 273 w 506"/>
                  <a:gd name="T97" fmla="*/ 270 h 818"/>
                  <a:gd name="T98" fmla="*/ 262 w 506"/>
                  <a:gd name="T99" fmla="*/ 257 h 818"/>
                  <a:gd name="T100" fmla="*/ 262 w 506"/>
                  <a:gd name="T101" fmla="*/ 246 h 818"/>
                  <a:gd name="T102" fmla="*/ 249 w 506"/>
                  <a:gd name="T103" fmla="*/ 225 h 818"/>
                  <a:gd name="T104" fmla="*/ 241 w 506"/>
                  <a:gd name="T105" fmla="*/ 212 h 818"/>
                  <a:gd name="T106" fmla="*/ 228 w 506"/>
                  <a:gd name="T107" fmla="*/ 199 h 818"/>
                  <a:gd name="T108" fmla="*/ 215 w 506"/>
                  <a:gd name="T109" fmla="*/ 180 h 818"/>
                  <a:gd name="T110" fmla="*/ 218 w 506"/>
                  <a:gd name="T111" fmla="*/ 171 h 818"/>
                  <a:gd name="T112" fmla="*/ 220 w 506"/>
                  <a:gd name="T113" fmla="*/ 158 h 818"/>
                  <a:gd name="T114" fmla="*/ 215 w 506"/>
                  <a:gd name="T115" fmla="*/ 139 h 818"/>
                  <a:gd name="T116" fmla="*/ 222 w 506"/>
                  <a:gd name="T117" fmla="*/ 17 h 818"/>
                  <a:gd name="T118" fmla="*/ 207 w 506"/>
                  <a:gd name="T119" fmla="*/ 11 h 818"/>
                  <a:gd name="T120" fmla="*/ 153 w 506"/>
                  <a:gd name="T121" fmla="*/ 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6" h="818">
                    <a:moveTo>
                      <a:pt x="102" y="244"/>
                    </a:moveTo>
                    <a:lnTo>
                      <a:pt x="100" y="267"/>
                    </a:lnTo>
                    <a:lnTo>
                      <a:pt x="96" y="272"/>
                    </a:lnTo>
                    <a:lnTo>
                      <a:pt x="100" y="287"/>
                    </a:lnTo>
                    <a:lnTo>
                      <a:pt x="98" y="308"/>
                    </a:lnTo>
                    <a:lnTo>
                      <a:pt x="100" y="314"/>
                    </a:lnTo>
                    <a:lnTo>
                      <a:pt x="100" y="323"/>
                    </a:lnTo>
                    <a:lnTo>
                      <a:pt x="104" y="331"/>
                    </a:lnTo>
                    <a:lnTo>
                      <a:pt x="106" y="334"/>
                    </a:lnTo>
                    <a:lnTo>
                      <a:pt x="121" y="348"/>
                    </a:lnTo>
                    <a:lnTo>
                      <a:pt x="123" y="361"/>
                    </a:lnTo>
                    <a:lnTo>
                      <a:pt x="119" y="368"/>
                    </a:lnTo>
                    <a:lnTo>
                      <a:pt x="102" y="385"/>
                    </a:lnTo>
                    <a:lnTo>
                      <a:pt x="93" y="408"/>
                    </a:lnTo>
                    <a:lnTo>
                      <a:pt x="79" y="421"/>
                    </a:lnTo>
                    <a:lnTo>
                      <a:pt x="79" y="427"/>
                    </a:lnTo>
                    <a:lnTo>
                      <a:pt x="76" y="434"/>
                    </a:lnTo>
                    <a:lnTo>
                      <a:pt x="70" y="440"/>
                    </a:lnTo>
                    <a:lnTo>
                      <a:pt x="59" y="447"/>
                    </a:lnTo>
                    <a:lnTo>
                      <a:pt x="49" y="460"/>
                    </a:lnTo>
                    <a:lnTo>
                      <a:pt x="44" y="468"/>
                    </a:lnTo>
                    <a:lnTo>
                      <a:pt x="38" y="489"/>
                    </a:lnTo>
                    <a:lnTo>
                      <a:pt x="42" y="492"/>
                    </a:lnTo>
                    <a:lnTo>
                      <a:pt x="47" y="494"/>
                    </a:lnTo>
                    <a:lnTo>
                      <a:pt x="55" y="500"/>
                    </a:lnTo>
                    <a:lnTo>
                      <a:pt x="59" y="505"/>
                    </a:lnTo>
                    <a:lnTo>
                      <a:pt x="53" y="513"/>
                    </a:lnTo>
                    <a:lnTo>
                      <a:pt x="53" y="522"/>
                    </a:lnTo>
                    <a:lnTo>
                      <a:pt x="46" y="536"/>
                    </a:lnTo>
                    <a:lnTo>
                      <a:pt x="44" y="539"/>
                    </a:lnTo>
                    <a:lnTo>
                      <a:pt x="40" y="543"/>
                    </a:lnTo>
                    <a:lnTo>
                      <a:pt x="0" y="735"/>
                    </a:lnTo>
                    <a:lnTo>
                      <a:pt x="126" y="761"/>
                    </a:lnTo>
                    <a:lnTo>
                      <a:pt x="232" y="780"/>
                    </a:lnTo>
                    <a:lnTo>
                      <a:pt x="264" y="786"/>
                    </a:lnTo>
                    <a:lnTo>
                      <a:pt x="375" y="804"/>
                    </a:lnTo>
                    <a:lnTo>
                      <a:pt x="467" y="818"/>
                    </a:lnTo>
                    <a:lnTo>
                      <a:pt x="506" y="551"/>
                    </a:lnTo>
                    <a:lnTo>
                      <a:pt x="499" y="545"/>
                    </a:lnTo>
                    <a:lnTo>
                      <a:pt x="495" y="537"/>
                    </a:lnTo>
                    <a:lnTo>
                      <a:pt x="491" y="524"/>
                    </a:lnTo>
                    <a:lnTo>
                      <a:pt x="484" y="522"/>
                    </a:lnTo>
                    <a:lnTo>
                      <a:pt x="472" y="536"/>
                    </a:lnTo>
                    <a:lnTo>
                      <a:pt x="472" y="541"/>
                    </a:lnTo>
                    <a:lnTo>
                      <a:pt x="459" y="537"/>
                    </a:lnTo>
                    <a:lnTo>
                      <a:pt x="453" y="539"/>
                    </a:lnTo>
                    <a:lnTo>
                      <a:pt x="446" y="536"/>
                    </a:lnTo>
                    <a:lnTo>
                      <a:pt x="433" y="536"/>
                    </a:lnTo>
                    <a:lnTo>
                      <a:pt x="418" y="530"/>
                    </a:lnTo>
                    <a:lnTo>
                      <a:pt x="414" y="532"/>
                    </a:lnTo>
                    <a:lnTo>
                      <a:pt x="406" y="537"/>
                    </a:lnTo>
                    <a:lnTo>
                      <a:pt x="401" y="537"/>
                    </a:lnTo>
                    <a:lnTo>
                      <a:pt x="393" y="534"/>
                    </a:lnTo>
                    <a:lnTo>
                      <a:pt x="380" y="532"/>
                    </a:lnTo>
                    <a:lnTo>
                      <a:pt x="373" y="536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1" y="537"/>
                    </a:lnTo>
                    <a:lnTo>
                      <a:pt x="358" y="530"/>
                    </a:lnTo>
                    <a:lnTo>
                      <a:pt x="359" y="522"/>
                    </a:lnTo>
                    <a:lnTo>
                      <a:pt x="356" y="517"/>
                    </a:lnTo>
                    <a:lnTo>
                      <a:pt x="358" y="509"/>
                    </a:lnTo>
                    <a:lnTo>
                      <a:pt x="354" y="498"/>
                    </a:lnTo>
                    <a:lnTo>
                      <a:pt x="346" y="490"/>
                    </a:lnTo>
                    <a:lnTo>
                      <a:pt x="339" y="492"/>
                    </a:lnTo>
                    <a:lnTo>
                      <a:pt x="333" y="487"/>
                    </a:lnTo>
                    <a:lnTo>
                      <a:pt x="331" y="479"/>
                    </a:lnTo>
                    <a:lnTo>
                      <a:pt x="335" y="470"/>
                    </a:lnTo>
                    <a:lnTo>
                      <a:pt x="335" y="462"/>
                    </a:lnTo>
                    <a:lnTo>
                      <a:pt x="333" y="455"/>
                    </a:lnTo>
                    <a:lnTo>
                      <a:pt x="328" y="449"/>
                    </a:lnTo>
                    <a:lnTo>
                      <a:pt x="322" y="436"/>
                    </a:lnTo>
                    <a:lnTo>
                      <a:pt x="320" y="417"/>
                    </a:lnTo>
                    <a:lnTo>
                      <a:pt x="320" y="402"/>
                    </a:lnTo>
                    <a:lnTo>
                      <a:pt x="312" y="396"/>
                    </a:lnTo>
                    <a:lnTo>
                      <a:pt x="311" y="391"/>
                    </a:lnTo>
                    <a:lnTo>
                      <a:pt x="284" y="406"/>
                    </a:lnTo>
                    <a:lnTo>
                      <a:pt x="277" y="406"/>
                    </a:lnTo>
                    <a:lnTo>
                      <a:pt x="271" y="396"/>
                    </a:lnTo>
                    <a:lnTo>
                      <a:pt x="262" y="395"/>
                    </a:lnTo>
                    <a:lnTo>
                      <a:pt x="264" y="387"/>
                    </a:lnTo>
                    <a:lnTo>
                      <a:pt x="269" y="381"/>
                    </a:lnTo>
                    <a:lnTo>
                      <a:pt x="267" y="374"/>
                    </a:lnTo>
                    <a:lnTo>
                      <a:pt x="271" y="366"/>
                    </a:lnTo>
                    <a:lnTo>
                      <a:pt x="279" y="366"/>
                    </a:lnTo>
                    <a:lnTo>
                      <a:pt x="281" y="351"/>
                    </a:lnTo>
                    <a:lnTo>
                      <a:pt x="277" y="346"/>
                    </a:lnTo>
                    <a:lnTo>
                      <a:pt x="281" y="338"/>
                    </a:lnTo>
                    <a:lnTo>
                      <a:pt x="279" y="331"/>
                    </a:lnTo>
                    <a:lnTo>
                      <a:pt x="284" y="325"/>
                    </a:lnTo>
                    <a:lnTo>
                      <a:pt x="286" y="317"/>
                    </a:lnTo>
                    <a:lnTo>
                      <a:pt x="292" y="302"/>
                    </a:lnTo>
                    <a:lnTo>
                      <a:pt x="299" y="282"/>
                    </a:lnTo>
                    <a:lnTo>
                      <a:pt x="294" y="280"/>
                    </a:lnTo>
                    <a:lnTo>
                      <a:pt x="284" y="280"/>
                    </a:lnTo>
                    <a:lnTo>
                      <a:pt x="277" y="276"/>
                    </a:lnTo>
                    <a:lnTo>
                      <a:pt x="279" y="270"/>
                    </a:lnTo>
                    <a:lnTo>
                      <a:pt x="273" y="270"/>
                    </a:lnTo>
                    <a:lnTo>
                      <a:pt x="269" y="263"/>
                    </a:lnTo>
                    <a:lnTo>
                      <a:pt x="262" y="257"/>
                    </a:lnTo>
                    <a:lnTo>
                      <a:pt x="262" y="250"/>
                    </a:lnTo>
                    <a:lnTo>
                      <a:pt x="262" y="246"/>
                    </a:lnTo>
                    <a:lnTo>
                      <a:pt x="256" y="240"/>
                    </a:lnTo>
                    <a:lnTo>
                      <a:pt x="249" y="225"/>
                    </a:lnTo>
                    <a:lnTo>
                      <a:pt x="245" y="218"/>
                    </a:lnTo>
                    <a:lnTo>
                      <a:pt x="241" y="212"/>
                    </a:lnTo>
                    <a:lnTo>
                      <a:pt x="239" y="205"/>
                    </a:lnTo>
                    <a:lnTo>
                      <a:pt x="228" y="199"/>
                    </a:lnTo>
                    <a:lnTo>
                      <a:pt x="226" y="193"/>
                    </a:lnTo>
                    <a:lnTo>
                      <a:pt x="215" y="180"/>
                    </a:lnTo>
                    <a:lnTo>
                      <a:pt x="222" y="178"/>
                    </a:lnTo>
                    <a:lnTo>
                      <a:pt x="218" y="171"/>
                    </a:lnTo>
                    <a:lnTo>
                      <a:pt x="220" y="163"/>
                    </a:lnTo>
                    <a:lnTo>
                      <a:pt x="220" y="158"/>
                    </a:lnTo>
                    <a:lnTo>
                      <a:pt x="215" y="143"/>
                    </a:lnTo>
                    <a:lnTo>
                      <a:pt x="215" y="139"/>
                    </a:lnTo>
                    <a:lnTo>
                      <a:pt x="203" y="118"/>
                    </a:lnTo>
                    <a:lnTo>
                      <a:pt x="222" y="17"/>
                    </a:lnTo>
                    <a:lnTo>
                      <a:pt x="224" y="13"/>
                    </a:lnTo>
                    <a:lnTo>
                      <a:pt x="207" y="11"/>
                    </a:lnTo>
                    <a:lnTo>
                      <a:pt x="155" y="0"/>
                    </a:lnTo>
                    <a:lnTo>
                      <a:pt x="153" y="4"/>
                    </a:lnTo>
                    <a:lnTo>
                      <a:pt x="102" y="2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8" name="Freeform 24"/>
              <p:cNvSpPr>
                <a:spLocks/>
              </p:cNvSpPr>
              <p:nvPr/>
            </p:nvSpPr>
            <p:spPr bwMode="auto">
              <a:xfrm>
                <a:off x="1751140" y="2142573"/>
                <a:ext cx="454406" cy="521480"/>
              </a:xfrm>
              <a:custGeom>
                <a:avLst/>
                <a:gdLst>
                  <a:gd name="T0" fmla="*/ 314 w 473"/>
                  <a:gd name="T1" fmla="*/ 145 h 598"/>
                  <a:gd name="T2" fmla="*/ 329 w 473"/>
                  <a:gd name="T3" fmla="*/ 38 h 598"/>
                  <a:gd name="T4" fmla="*/ 237 w 473"/>
                  <a:gd name="T5" fmla="*/ 24 h 598"/>
                  <a:gd name="T6" fmla="*/ 126 w 473"/>
                  <a:gd name="T7" fmla="*/ 6 h 598"/>
                  <a:gd name="T8" fmla="*/ 94 w 473"/>
                  <a:gd name="T9" fmla="*/ 0 h 598"/>
                  <a:gd name="T10" fmla="*/ 0 w 473"/>
                  <a:gd name="T11" fmla="*/ 532 h 598"/>
                  <a:gd name="T12" fmla="*/ 77 w 473"/>
                  <a:gd name="T13" fmla="*/ 547 h 598"/>
                  <a:gd name="T14" fmla="*/ 191 w 473"/>
                  <a:gd name="T15" fmla="*/ 566 h 598"/>
                  <a:gd name="T16" fmla="*/ 302 w 473"/>
                  <a:gd name="T17" fmla="*/ 583 h 598"/>
                  <a:gd name="T18" fmla="*/ 419 w 473"/>
                  <a:gd name="T19" fmla="*/ 598 h 598"/>
                  <a:gd name="T20" fmla="*/ 473 w 473"/>
                  <a:gd name="T21" fmla="*/ 167 h 598"/>
                  <a:gd name="T22" fmla="*/ 314 w 473"/>
                  <a:gd name="T23" fmla="*/ 145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3" h="598">
                    <a:moveTo>
                      <a:pt x="314" y="145"/>
                    </a:moveTo>
                    <a:lnTo>
                      <a:pt x="329" y="38"/>
                    </a:lnTo>
                    <a:lnTo>
                      <a:pt x="237" y="24"/>
                    </a:lnTo>
                    <a:lnTo>
                      <a:pt x="126" y="6"/>
                    </a:lnTo>
                    <a:lnTo>
                      <a:pt x="94" y="0"/>
                    </a:lnTo>
                    <a:lnTo>
                      <a:pt x="0" y="532"/>
                    </a:lnTo>
                    <a:lnTo>
                      <a:pt x="77" y="547"/>
                    </a:lnTo>
                    <a:lnTo>
                      <a:pt x="191" y="566"/>
                    </a:lnTo>
                    <a:lnTo>
                      <a:pt x="302" y="583"/>
                    </a:lnTo>
                    <a:lnTo>
                      <a:pt x="419" y="598"/>
                    </a:lnTo>
                    <a:lnTo>
                      <a:pt x="473" y="167"/>
                    </a:lnTo>
                    <a:lnTo>
                      <a:pt x="314" y="1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9" name="Freeform 25"/>
              <p:cNvSpPr>
                <a:spLocks/>
              </p:cNvSpPr>
              <p:nvPr/>
            </p:nvSpPr>
            <p:spPr bwMode="auto">
              <a:xfrm>
                <a:off x="1813585" y="1473717"/>
                <a:ext cx="838682" cy="473518"/>
              </a:xfrm>
              <a:custGeom>
                <a:avLst/>
                <a:gdLst>
                  <a:gd name="T0" fmla="*/ 12 w 873"/>
                  <a:gd name="T1" fmla="*/ 126 h 543"/>
                  <a:gd name="T2" fmla="*/ 17 w 873"/>
                  <a:gd name="T3" fmla="*/ 145 h 543"/>
                  <a:gd name="T4" fmla="*/ 15 w 873"/>
                  <a:gd name="T5" fmla="*/ 158 h 543"/>
                  <a:gd name="T6" fmla="*/ 12 w 873"/>
                  <a:gd name="T7" fmla="*/ 167 h 543"/>
                  <a:gd name="T8" fmla="*/ 25 w 873"/>
                  <a:gd name="T9" fmla="*/ 186 h 543"/>
                  <a:gd name="T10" fmla="*/ 38 w 873"/>
                  <a:gd name="T11" fmla="*/ 199 h 543"/>
                  <a:gd name="T12" fmla="*/ 46 w 873"/>
                  <a:gd name="T13" fmla="*/ 212 h 543"/>
                  <a:gd name="T14" fmla="*/ 59 w 873"/>
                  <a:gd name="T15" fmla="*/ 233 h 543"/>
                  <a:gd name="T16" fmla="*/ 59 w 873"/>
                  <a:gd name="T17" fmla="*/ 244 h 543"/>
                  <a:gd name="T18" fmla="*/ 70 w 873"/>
                  <a:gd name="T19" fmla="*/ 257 h 543"/>
                  <a:gd name="T20" fmla="*/ 74 w 873"/>
                  <a:gd name="T21" fmla="*/ 263 h 543"/>
                  <a:gd name="T22" fmla="*/ 91 w 873"/>
                  <a:gd name="T23" fmla="*/ 267 h 543"/>
                  <a:gd name="T24" fmla="*/ 89 w 873"/>
                  <a:gd name="T25" fmla="*/ 289 h 543"/>
                  <a:gd name="T26" fmla="*/ 81 w 873"/>
                  <a:gd name="T27" fmla="*/ 312 h 543"/>
                  <a:gd name="T28" fmla="*/ 78 w 873"/>
                  <a:gd name="T29" fmla="*/ 325 h 543"/>
                  <a:gd name="T30" fmla="*/ 78 w 873"/>
                  <a:gd name="T31" fmla="*/ 338 h 543"/>
                  <a:gd name="T32" fmla="*/ 68 w 873"/>
                  <a:gd name="T33" fmla="*/ 353 h 543"/>
                  <a:gd name="T34" fmla="*/ 66 w 873"/>
                  <a:gd name="T35" fmla="*/ 368 h 543"/>
                  <a:gd name="T36" fmla="*/ 59 w 873"/>
                  <a:gd name="T37" fmla="*/ 382 h 543"/>
                  <a:gd name="T38" fmla="*/ 74 w 873"/>
                  <a:gd name="T39" fmla="*/ 393 h 543"/>
                  <a:gd name="T40" fmla="*/ 108 w 873"/>
                  <a:gd name="T41" fmla="*/ 378 h 543"/>
                  <a:gd name="T42" fmla="*/ 117 w 873"/>
                  <a:gd name="T43" fmla="*/ 389 h 543"/>
                  <a:gd name="T44" fmla="*/ 119 w 873"/>
                  <a:gd name="T45" fmla="*/ 423 h 543"/>
                  <a:gd name="T46" fmla="*/ 130 w 873"/>
                  <a:gd name="T47" fmla="*/ 442 h 543"/>
                  <a:gd name="T48" fmla="*/ 132 w 873"/>
                  <a:gd name="T49" fmla="*/ 457 h 543"/>
                  <a:gd name="T50" fmla="*/ 130 w 873"/>
                  <a:gd name="T51" fmla="*/ 474 h 543"/>
                  <a:gd name="T52" fmla="*/ 143 w 873"/>
                  <a:gd name="T53" fmla="*/ 477 h 543"/>
                  <a:gd name="T54" fmla="*/ 155 w 873"/>
                  <a:gd name="T55" fmla="*/ 496 h 543"/>
                  <a:gd name="T56" fmla="*/ 156 w 873"/>
                  <a:gd name="T57" fmla="*/ 509 h 543"/>
                  <a:gd name="T58" fmla="*/ 158 w 873"/>
                  <a:gd name="T59" fmla="*/ 524 h 543"/>
                  <a:gd name="T60" fmla="*/ 168 w 873"/>
                  <a:gd name="T61" fmla="*/ 530 h 543"/>
                  <a:gd name="T62" fmla="*/ 177 w 873"/>
                  <a:gd name="T63" fmla="*/ 519 h 543"/>
                  <a:gd name="T64" fmla="*/ 198 w 873"/>
                  <a:gd name="T65" fmla="*/ 524 h 543"/>
                  <a:gd name="T66" fmla="*/ 211 w 873"/>
                  <a:gd name="T67" fmla="*/ 519 h 543"/>
                  <a:gd name="T68" fmla="*/ 230 w 873"/>
                  <a:gd name="T69" fmla="*/ 523 h 543"/>
                  <a:gd name="T70" fmla="*/ 250 w 873"/>
                  <a:gd name="T71" fmla="*/ 526 h 543"/>
                  <a:gd name="T72" fmla="*/ 269 w 873"/>
                  <a:gd name="T73" fmla="*/ 528 h 543"/>
                  <a:gd name="T74" fmla="*/ 281 w 873"/>
                  <a:gd name="T75" fmla="*/ 509 h 543"/>
                  <a:gd name="T76" fmla="*/ 292 w 873"/>
                  <a:gd name="T77" fmla="*/ 524 h 543"/>
                  <a:gd name="T78" fmla="*/ 303 w 873"/>
                  <a:gd name="T79" fmla="*/ 538 h 543"/>
                  <a:gd name="T80" fmla="*/ 316 w 873"/>
                  <a:gd name="T81" fmla="*/ 485 h 543"/>
                  <a:gd name="T82" fmla="*/ 591 w 873"/>
                  <a:gd name="T83" fmla="*/ 521 h 543"/>
                  <a:gd name="T84" fmla="*/ 841 w 873"/>
                  <a:gd name="T85" fmla="*/ 543 h 543"/>
                  <a:gd name="T86" fmla="*/ 850 w 873"/>
                  <a:gd name="T87" fmla="*/ 442 h 543"/>
                  <a:gd name="T88" fmla="*/ 873 w 873"/>
                  <a:gd name="T89" fmla="*/ 117 h 543"/>
                  <a:gd name="T90" fmla="*/ 683 w 873"/>
                  <a:gd name="T91" fmla="*/ 101 h 543"/>
                  <a:gd name="T92" fmla="*/ 469 w 873"/>
                  <a:gd name="T93" fmla="*/ 75 h 543"/>
                  <a:gd name="T94" fmla="*/ 125 w 873"/>
                  <a:gd name="T95" fmla="*/ 21 h 543"/>
                  <a:gd name="T96" fmla="*/ 19 w 873"/>
                  <a:gd name="T97" fmla="*/ 4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3" h="543">
                    <a:moveTo>
                      <a:pt x="0" y="105"/>
                    </a:moveTo>
                    <a:lnTo>
                      <a:pt x="12" y="126"/>
                    </a:lnTo>
                    <a:lnTo>
                      <a:pt x="12" y="130"/>
                    </a:lnTo>
                    <a:lnTo>
                      <a:pt x="17" y="145"/>
                    </a:lnTo>
                    <a:lnTo>
                      <a:pt x="17" y="150"/>
                    </a:lnTo>
                    <a:lnTo>
                      <a:pt x="15" y="158"/>
                    </a:lnTo>
                    <a:lnTo>
                      <a:pt x="19" y="165"/>
                    </a:lnTo>
                    <a:lnTo>
                      <a:pt x="12" y="167"/>
                    </a:lnTo>
                    <a:lnTo>
                      <a:pt x="23" y="180"/>
                    </a:lnTo>
                    <a:lnTo>
                      <a:pt x="25" y="186"/>
                    </a:lnTo>
                    <a:lnTo>
                      <a:pt x="36" y="192"/>
                    </a:lnTo>
                    <a:lnTo>
                      <a:pt x="38" y="199"/>
                    </a:lnTo>
                    <a:lnTo>
                      <a:pt x="42" y="205"/>
                    </a:lnTo>
                    <a:lnTo>
                      <a:pt x="46" y="212"/>
                    </a:lnTo>
                    <a:lnTo>
                      <a:pt x="53" y="227"/>
                    </a:lnTo>
                    <a:lnTo>
                      <a:pt x="59" y="233"/>
                    </a:lnTo>
                    <a:lnTo>
                      <a:pt x="59" y="237"/>
                    </a:lnTo>
                    <a:lnTo>
                      <a:pt x="59" y="244"/>
                    </a:lnTo>
                    <a:lnTo>
                      <a:pt x="66" y="250"/>
                    </a:lnTo>
                    <a:lnTo>
                      <a:pt x="70" y="257"/>
                    </a:lnTo>
                    <a:lnTo>
                      <a:pt x="76" y="257"/>
                    </a:lnTo>
                    <a:lnTo>
                      <a:pt x="74" y="263"/>
                    </a:lnTo>
                    <a:lnTo>
                      <a:pt x="81" y="267"/>
                    </a:lnTo>
                    <a:lnTo>
                      <a:pt x="91" y="267"/>
                    </a:lnTo>
                    <a:lnTo>
                      <a:pt x="96" y="269"/>
                    </a:lnTo>
                    <a:lnTo>
                      <a:pt x="89" y="289"/>
                    </a:lnTo>
                    <a:lnTo>
                      <a:pt x="83" y="304"/>
                    </a:lnTo>
                    <a:lnTo>
                      <a:pt x="81" y="312"/>
                    </a:lnTo>
                    <a:lnTo>
                      <a:pt x="76" y="318"/>
                    </a:lnTo>
                    <a:lnTo>
                      <a:pt x="78" y="325"/>
                    </a:lnTo>
                    <a:lnTo>
                      <a:pt x="74" y="333"/>
                    </a:lnTo>
                    <a:lnTo>
                      <a:pt x="78" y="338"/>
                    </a:lnTo>
                    <a:lnTo>
                      <a:pt x="76" y="353"/>
                    </a:lnTo>
                    <a:lnTo>
                      <a:pt x="68" y="353"/>
                    </a:lnTo>
                    <a:lnTo>
                      <a:pt x="64" y="361"/>
                    </a:lnTo>
                    <a:lnTo>
                      <a:pt x="66" y="368"/>
                    </a:lnTo>
                    <a:lnTo>
                      <a:pt x="61" y="374"/>
                    </a:lnTo>
                    <a:lnTo>
                      <a:pt x="59" y="382"/>
                    </a:lnTo>
                    <a:lnTo>
                      <a:pt x="68" y="383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108" y="378"/>
                    </a:lnTo>
                    <a:lnTo>
                      <a:pt x="109" y="383"/>
                    </a:lnTo>
                    <a:lnTo>
                      <a:pt x="117" y="389"/>
                    </a:lnTo>
                    <a:lnTo>
                      <a:pt x="117" y="404"/>
                    </a:lnTo>
                    <a:lnTo>
                      <a:pt x="119" y="423"/>
                    </a:lnTo>
                    <a:lnTo>
                      <a:pt x="125" y="436"/>
                    </a:lnTo>
                    <a:lnTo>
                      <a:pt x="130" y="442"/>
                    </a:lnTo>
                    <a:lnTo>
                      <a:pt x="132" y="449"/>
                    </a:lnTo>
                    <a:lnTo>
                      <a:pt x="132" y="457"/>
                    </a:lnTo>
                    <a:lnTo>
                      <a:pt x="128" y="466"/>
                    </a:lnTo>
                    <a:lnTo>
                      <a:pt x="130" y="474"/>
                    </a:lnTo>
                    <a:lnTo>
                      <a:pt x="136" y="479"/>
                    </a:lnTo>
                    <a:lnTo>
                      <a:pt x="143" y="477"/>
                    </a:lnTo>
                    <a:lnTo>
                      <a:pt x="151" y="485"/>
                    </a:lnTo>
                    <a:lnTo>
                      <a:pt x="155" y="496"/>
                    </a:lnTo>
                    <a:lnTo>
                      <a:pt x="153" y="504"/>
                    </a:lnTo>
                    <a:lnTo>
                      <a:pt x="156" y="509"/>
                    </a:lnTo>
                    <a:lnTo>
                      <a:pt x="155" y="517"/>
                    </a:lnTo>
                    <a:lnTo>
                      <a:pt x="158" y="524"/>
                    </a:lnTo>
                    <a:lnTo>
                      <a:pt x="166" y="530"/>
                    </a:lnTo>
                    <a:lnTo>
                      <a:pt x="168" y="530"/>
                    </a:lnTo>
                    <a:lnTo>
                      <a:pt x="170" y="523"/>
                    </a:lnTo>
                    <a:lnTo>
                      <a:pt x="177" y="519"/>
                    </a:lnTo>
                    <a:lnTo>
                      <a:pt x="190" y="521"/>
                    </a:lnTo>
                    <a:lnTo>
                      <a:pt x="198" y="524"/>
                    </a:lnTo>
                    <a:lnTo>
                      <a:pt x="203" y="524"/>
                    </a:lnTo>
                    <a:lnTo>
                      <a:pt x="211" y="519"/>
                    </a:lnTo>
                    <a:lnTo>
                      <a:pt x="215" y="517"/>
                    </a:lnTo>
                    <a:lnTo>
                      <a:pt x="230" y="523"/>
                    </a:lnTo>
                    <a:lnTo>
                      <a:pt x="243" y="523"/>
                    </a:lnTo>
                    <a:lnTo>
                      <a:pt x="250" y="526"/>
                    </a:lnTo>
                    <a:lnTo>
                      <a:pt x="256" y="524"/>
                    </a:lnTo>
                    <a:lnTo>
                      <a:pt x="269" y="528"/>
                    </a:lnTo>
                    <a:lnTo>
                      <a:pt x="269" y="523"/>
                    </a:lnTo>
                    <a:lnTo>
                      <a:pt x="281" y="509"/>
                    </a:lnTo>
                    <a:lnTo>
                      <a:pt x="288" y="511"/>
                    </a:lnTo>
                    <a:lnTo>
                      <a:pt x="292" y="524"/>
                    </a:lnTo>
                    <a:lnTo>
                      <a:pt x="296" y="532"/>
                    </a:lnTo>
                    <a:lnTo>
                      <a:pt x="303" y="538"/>
                    </a:lnTo>
                    <a:lnTo>
                      <a:pt x="311" y="491"/>
                    </a:lnTo>
                    <a:lnTo>
                      <a:pt x="316" y="485"/>
                    </a:lnTo>
                    <a:lnTo>
                      <a:pt x="455" y="506"/>
                    </a:lnTo>
                    <a:lnTo>
                      <a:pt x="591" y="521"/>
                    </a:lnTo>
                    <a:lnTo>
                      <a:pt x="739" y="536"/>
                    </a:lnTo>
                    <a:lnTo>
                      <a:pt x="841" y="543"/>
                    </a:lnTo>
                    <a:lnTo>
                      <a:pt x="844" y="536"/>
                    </a:lnTo>
                    <a:lnTo>
                      <a:pt x="850" y="442"/>
                    </a:lnTo>
                    <a:lnTo>
                      <a:pt x="873" y="120"/>
                    </a:lnTo>
                    <a:lnTo>
                      <a:pt x="873" y="117"/>
                    </a:lnTo>
                    <a:lnTo>
                      <a:pt x="822" y="113"/>
                    </a:lnTo>
                    <a:lnTo>
                      <a:pt x="683" y="101"/>
                    </a:lnTo>
                    <a:lnTo>
                      <a:pt x="572" y="88"/>
                    </a:lnTo>
                    <a:lnTo>
                      <a:pt x="469" y="75"/>
                    </a:lnTo>
                    <a:lnTo>
                      <a:pt x="307" y="53"/>
                    </a:lnTo>
                    <a:lnTo>
                      <a:pt x="125" y="21"/>
                    </a:lnTo>
                    <a:lnTo>
                      <a:pt x="21" y="0"/>
                    </a:lnTo>
                    <a:lnTo>
                      <a:pt x="19" y="4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0" name="Freeform 26"/>
              <p:cNvSpPr>
                <a:spLocks/>
              </p:cNvSpPr>
              <p:nvPr/>
            </p:nvSpPr>
            <p:spPr bwMode="auto">
              <a:xfrm>
                <a:off x="2052796" y="1896657"/>
                <a:ext cx="568728" cy="426428"/>
              </a:xfrm>
              <a:custGeom>
                <a:avLst/>
                <a:gdLst>
                  <a:gd name="T0" fmla="*/ 159 w 592"/>
                  <a:gd name="T1" fmla="*/ 449 h 489"/>
                  <a:gd name="T2" fmla="*/ 236 w 592"/>
                  <a:gd name="T3" fmla="*/ 459 h 489"/>
                  <a:gd name="T4" fmla="*/ 366 w 592"/>
                  <a:gd name="T5" fmla="*/ 472 h 489"/>
                  <a:gd name="T6" fmla="*/ 436 w 592"/>
                  <a:gd name="T7" fmla="*/ 479 h 489"/>
                  <a:gd name="T8" fmla="*/ 562 w 592"/>
                  <a:gd name="T9" fmla="*/ 489 h 489"/>
                  <a:gd name="T10" fmla="*/ 577 w 592"/>
                  <a:gd name="T11" fmla="*/ 273 h 489"/>
                  <a:gd name="T12" fmla="*/ 592 w 592"/>
                  <a:gd name="T13" fmla="*/ 58 h 489"/>
                  <a:gd name="T14" fmla="*/ 490 w 592"/>
                  <a:gd name="T15" fmla="*/ 51 h 489"/>
                  <a:gd name="T16" fmla="*/ 342 w 592"/>
                  <a:gd name="T17" fmla="*/ 36 h 489"/>
                  <a:gd name="T18" fmla="*/ 206 w 592"/>
                  <a:gd name="T19" fmla="*/ 21 h 489"/>
                  <a:gd name="T20" fmla="*/ 67 w 592"/>
                  <a:gd name="T21" fmla="*/ 0 h 489"/>
                  <a:gd name="T22" fmla="*/ 62 w 592"/>
                  <a:gd name="T23" fmla="*/ 6 h 489"/>
                  <a:gd name="T24" fmla="*/ 54 w 592"/>
                  <a:gd name="T25" fmla="*/ 53 h 489"/>
                  <a:gd name="T26" fmla="*/ 15 w 592"/>
                  <a:gd name="T27" fmla="*/ 320 h 489"/>
                  <a:gd name="T28" fmla="*/ 0 w 592"/>
                  <a:gd name="T29" fmla="*/ 427 h 489"/>
                  <a:gd name="T30" fmla="*/ 159 w 592"/>
                  <a:gd name="T31" fmla="*/ 44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489">
                    <a:moveTo>
                      <a:pt x="159" y="449"/>
                    </a:moveTo>
                    <a:lnTo>
                      <a:pt x="236" y="459"/>
                    </a:lnTo>
                    <a:lnTo>
                      <a:pt x="366" y="472"/>
                    </a:lnTo>
                    <a:lnTo>
                      <a:pt x="436" y="479"/>
                    </a:lnTo>
                    <a:lnTo>
                      <a:pt x="562" y="489"/>
                    </a:lnTo>
                    <a:lnTo>
                      <a:pt x="577" y="273"/>
                    </a:lnTo>
                    <a:lnTo>
                      <a:pt x="592" y="58"/>
                    </a:lnTo>
                    <a:lnTo>
                      <a:pt x="490" y="51"/>
                    </a:lnTo>
                    <a:lnTo>
                      <a:pt x="342" y="36"/>
                    </a:lnTo>
                    <a:lnTo>
                      <a:pt x="206" y="21"/>
                    </a:lnTo>
                    <a:lnTo>
                      <a:pt x="67" y="0"/>
                    </a:lnTo>
                    <a:lnTo>
                      <a:pt x="62" y="6"/>
                    </a:lnTo>
                    <a:lnTo>
                      <a:pt x="54" y="53"/>
                    </a:lnTo>
                    <a:lnTo>
                      <a:pt x="15" y="320"/>
                    </a:lnTo>
                    <a:lnTo>
                      <a:pt x="0" y="427"/>
                    </a:lnTo>
                    <a:lnTo>
                      <a:pt x="159" y="44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1" name="Freeform 27"/>
              <p:cNvSpPr>
                <a:spLocks/>
              </p:cNvSpPr>
              <p:nvPr/>
            </p:nvSpPr>
            <p:spPr bwMode="auto">
              <a:xfrm>
                <a:off x="2079696" y="2664053"/>
                <a:ext cx="564886" cy="536305"/>
              </a:xfrm>
              <a:custGeom>
                <a:avLst/>
                <a:gdLst>
                  <a:gd name="T0" fmla="*/ 227 w 588"/>
                  <a:gd name="T1" fmla="*/ 577 h 615"/>
                  <a:gd name="T2" fmla="*/ 223 w 588"/>
                  <a:gd name="T3" fmla="*/ 564 h 615"/>
                  <a:gd name="T4" fmla="*/ 223 w 588"/>
                  <a:gd name="T5" fmla="*/ 560 h 615"/>
                  <a:gd name="T6" fmla="*/ 293 w 588"/>
                  <a:gd name="T7" fmla="*/ 568 h 615"/>
                  <a:gd name="T8" fmla="*/ 381 w 588"/>
                  <a:gd name="T9" fmla="*/ 575 h 615"/>
                  <a:gd name="T10" fmla="*/ 460 w 588"/>
                  <a:gd name="T11" fmla="*/ 581 h 615"/>
                  <a:gd name="T12" fmla="*/ 539 w 588"/>
                  <a:gd name="T13" fmla="*/ 586 h 615"/>
                  <a:gd name="T14" fmla="*/ 543 w 588"/>
                  <a:gd name="T15" fmla="*/ 586 h 615"/>
                  <a:gd name="T16" fmla="*/ 549 w 588"/>
                  <a:gd name="T17" fmla="*/ 579 h 615"/>
                  <a:gd name="T18" fmla="*/ 556 w 588"/>
                  <a:gd name="T19" fmla="*/ 468 h 615"/>
                  <a:gd name="T20" fmla="*/ 566 w 588"/>
                  <a:gd name="T21" fmla="*/ 370 h 615"/>
                  <a:gd name="T22" fmla="*/ 581 w 588"/>
                  <a:gd name="T23" fmla="*/ 109 h 615"/>
                  <a:gd name="T24" fmla="*/ 583 w 588"/>
                  <a:gd name="T25" fmla="*/ 103 h 615"/>
                  <a:gd name="T26" fmla="*/ 586 w 588"/>
                  <a:gd name="T27" fmla="*/ 101 h 615"/>
                  <a:gd name="T28" fmla="*/ 588 w 588"/>
                  <a:gd name="T29" fmla="*/ 47 h 615"/>
                  <a:gd name="T30" fmla="*/ 494 w 588"/>
                  <a:gd name="T31" fmla="*/ 41 h 615"/>
                  <a:gd name="T32" fmla="*/ 342 w 588"/>
                  <a:gd name="T33" fmla="*/ 28 h 615"/>
                  <a:gd name="T34" fmla="*/ 218 w 588"/>
                  <a:gd name="T35" fmla="*/ 15 h 615"/>
                  <a:gd name="T36" fmla="*/ 77 w 588"/>
                  <a:gd name="T37" fmla="*/ 0 h 615"/>
                  <a:gd name="T38" fmla="*/ 2 w 588"/>
                  <a:gd name="T39" fmla="*/ 603 h 615"/>
                  <a:gd name="T40" fmla="*/ 0 w 588"/>
                  <a:gd name="T41" fmla="*/ 607 h 615"/>
                  <a:gd name="T42" fmla="*/ 71 w 588"/>
                  <a:gd name="T43" fmla="*/ 615 h 615"/>
                  <a:gd name="T44" fmla="*/ 77 w 588"/>
                  <a:gd name="T45" fmla="*/ 613 h 615"/>
                  <a:gd name="T46" fmla="*/ 81 w 588"/>
                  <a:gd name="T47" fmla="*/ 577 h 615"/>
                  <a:gd name="T48" fmla="*/ 84 w 588"/>
                  <a:gd name="T49" fmla="*/ 568 h 615"/>
                  <a:gd name="T50" fmla="*/ 231 w 588"/>
                  <a:gd name="T51" fmla="*/ 584 h 615"/>
                  <a:gd name="T52" fmla="*/ 233 w 588"/>
                  <a:gd name="T53" fmla="*/ 584 h 615"/>
                  <a:gd name="T54" fmla="*/ 233 w 588"/>
                  <a:gd name="T55" fmla="*/ 581 h 615"/>
                  <a:gd name="T56" fmla="*/ 227 w 588"/>
                  <a:gd name="T57" fmla="*/ 57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8" h="615">
                    <a:moveTo>
                      <a:pt x="227" y="577"/>
                    </a:moveTo>
                    <a:lnTo>
                      <a:pt x="223" y="564"/>
                    </a:lnTo>
                    <a:lnTo>
                      <a:pt x="223" y="560"/>
                    </a:lnTo>
                    <a:lnTo>
                      <a:pt x="293" y="568"/>
                    </a:lnTo>
                    <a:lnTo>
                      <a:pt x="381" y="575"/>
                    </a:lnTo>
                    <a:lnTo>
                      <a:pt x="460" y="581"/>
                    </a:lnTo>
                    <a:lnTo>
                      <a:pt x="539" y="586"/>
                    </a:lnTo>
                    <a:lnTo>
                      <a:pt x="543" y="586"/>
                    </a:lnTo>
                    <a:lnTo>
                      <a:pt x="549" y="579"/>
                    </a:lnTo>
                    <a:lnTo>
                      <a:pt x="556" y="468"/>
                    </a:lnTo>
                    <a:lnTo>
                      <a:pt x="566" y="370"/>
                    </a:lnTo>
                    <a:lnTo>
                      <a:pt x="581" y="109"/>
                    </a:lnTo>
                    <a:lnTo>
                      <a:pt x="583" y="103"/>
                    </a:lnTo>
                    <a:lnTo>
                      <a:pt x="586" y="101"/>
                    </a:lnTo>
                    <a:lnTo>
                      <a:pt x="588" y="47"/>
                    </a:lnTo>
                    <a:lnTo>
                      <a:pt x="494" y="41"/>
                    </a:lnTo>
                    <a:lnTo>
                      <a:pt x="342" y="28"/>
                    </a:lnTo>
                    <a:lnTo>
                      <a:pt x="218" y="15"/>
                    </a:lnTo>
                    <a:lnTo>
                      <a:pt x="77" y="0"/>
                    </a:lnTo>
                    <a:lnTo>
                      <a:pt x="2" y="603"/>
                    </a:lnTo>
                    <a:lnTo>
                      <a:pt x="0" y="607"/>
                    </a:lnTo>
                    <a:lnTo>
                      <a:pt x="71" y="615"/>
                    </a:lnTo>
                    <a:lnTo>
                      <a:pt x="77" y="613"/>
                    </a:lnTo>
                    <a:lnTo>
                      <a:pt x="81" y="577"/>
                    </a:lnTo>
                    <a:lnTo>
                      <a:pt x="84" y="568"/>
                    </a:lnTo>
                    <a:lnTo>
                      <a:pt x="231" y="584"/>
                    </a:lnTo>
                    <a:lnTo>
                      <a:pt x="233" y="584"/>
                    </a:lnTo>
                    <a:lnTo>
                      <a:pt x="233" y="581"/>
                    </a:lnTo>
                    <a:lnTo>
                      <a:pt x="227" y="57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2" name="Freeform 28"/>
              <p:cNvSpPr>
                <a:spLocks/>
              </p:cNvSpPr>
              <p:nvPr/>
            </p:nvSpPr>
            <p:spPr bwMode="auto">
              <a:xfrm>
                <a:off x="2153669" y="2288203"/>
                <a:ext cx="591785" cy="421196"/>
              </a:xfrm>
              <a:custGeom>
                <a:avLst/>
                <a:gdLst>
                  <a:gd name="T0" fmla="*/ 611 w 616"/>
                  <a:gd name="T1" fmla="*/ 158 h 483"/>
                  <a:gd name="T2" fmla="*/ 616 w 616"/>
                  <a:gd name="T3" fmla="*/ 53 h 483"/>
                  <a:gd name="T4" fmla="*/ 609 w 616"/>
                  <a:gd name="T5" fmla="*/ 49 h 483"/>
                  <a:gd name="T6" fmla="*/ 530 w 616"/>
                  <a:gd name="T7" fmla="*/ 45 h 483"/>
                  <a:gd name="T8" fmla="*/ 457 w 616"/>
                  <a:gd name="T9" fmla="*/ 40 h 483"/>
                  <a:gd name="T10" fmla="*/ 331 w 616"/>
                  <a:gd name="T11" fmla="*/ 30 h 483"/>
                  <a:gd name="T12" fmla="*/ 261 w 616"/>
                  <a:gd name="T13" fmla="*/ 23 h 483"/>
                  <a:gd name="T14" fmla="*/ 131 w 616"/>
                  <a:gd name="T15" fmla="*/ 10 h 483"/>
                  <a:gd name="T16" fmla="*/ 54 w 616"/>
                  <a:gd name="T17" fmla="*/ 0 h 483"/>
                  <a:gd name="T18" fmla="*/ 0 w 616"/>
                  <a:gd name="T19" fmla="*/ 431 h 483"/>
                  <a:gd name="T20" fmla="*/ 141 w 616"/>
                  <a:gd name="T21" fmla="*/ 446 h 483"/>
                  <a:gd name="T22" fmla="*/ 265 w 616"/>
                  <a:gd name="T23" fmla="*/ 459 h 483"/>
                  <a:gd name="T24" fmla="*/ 417 w 616"/>
                  <a:gd name="T25" fmla="*/ 472 h 483"/>
                  <a:gd name="T26" fmla="*/ 511 w 616"/>
                  <a:gd name="T27" fmla="*/ 478 h 483"/>
                  <a:gd name="T28" fmla="*/ 596 w 616"/>
                  <a:gd name="T29" fmla="*/ 483 h 483"/>
                  <a:gd name="T30" fmla="*/ 611 w 616"/>
                  <a:gd name="T31" fmla="*/ 158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6" h="483">
                    <a:moveTo>
                      <a:pt x="611" y="158"/>
                    </a:moveTo>
                    <a:lnTo>
                      <a:pt x="616" y="53"/>
                    </a:lnTo>
                    <a:lnTo>
                      <a:pt x="609" y="49"/>
                    </a:lnTo>
                    <a:lnTo>
                      <a:pt x="530" y="45"/>
                    </a:lnTo>
                    <a:lnTo>
                      <a:pt x="457" y="40"/>
                    </a:lnTo>
                    <a:lnTo>
                      <a:pt x="331" y="30"/>
                    </a:lnTo>
                    <a:lnTo>
                      <a:pt x="261" y="23"/>
                    </a:lnTo>
                    <a:lnTo>
                      <a:pt x="131" y="10"/>
                    </a:lnTo>
                    <a:lnTo>
                      <a:pt x="54" y="0"/>
                    </a:lnTo>
                    <a:lnTo>
                      <a:pt x="0" y="431"/>
                    </a:lnTo>
                    <a:lnTo>
                      <a:pt x="141" y="446"/>
                    </a:lnTo>
                    <a:lnTo>
                      <a:pt x="265" y="459"/>
                    </a:lnTo>
                    <a:lnTo>
                      <a:pt x="417" y="472"/>
                    </a:lnTo>
                    <a:lnTo>
                      <a:pt x="511" y="478"/>
                    </a:lnTo>
                    <a:lnTo>
                      <a:pt x="596" y="483"/>
                    </a:lnTo>
                    <a:lnTo>
                      <a:pt x="611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3" name="Freeform 29"/>
              <p:cNvSpPr>
                <a:spLocks/>
              </p:cNvSpPr>
              <p:nvPr/>
            </p:nvSpPr>
            <p:spPr bwMode="auto">
              <a:xfrm>
                <a:off x="2592704" y="2134724"/>
                <a:ext cx="675365" cy="300854"/>
              </a:xfrm>
              <a:custGeom>
                <a:avLst/>
                <a:gdLst>
                  <a:gd name="T0" fmla="*/ 565 w 703"/>
                  <a:gd name="T1" fmla="*/ 345 h 345"/>
                  <a:gd name="T2" fmla="*/ 695 w 703"/>
                  <a:gd name="T3" fmla="*/ 338 h 345"/>
                  <a:gd name="T4" fmla="*/ 690 w 703"/>
                  <a:gd name="T5" fmla="*/ 325 h 345"/>
                  <a:gd name="T6" fmla="*/ 682 w 703"/>
                  <a:gd name="T7" fmla="*/ 314 h 345"/>
                  <a:gd name="T8" fmla="*/ 671 w 703"/>
                  <a:gd name="T9" fmla="*/ 293 h 345"/>
                  <a:gd name="T10" fmla="*/ 665 w 703"/>
                  <a:gd name="T11" fmla="*/ 280 h 345"/>
                  <a:gd name="T12" fmla="*/ 656 w 703"/>
                  <a:gd name="T13" fmla="*/ 268 h 345"/>
                  <a:gd name="T14" fmla="*/ 656 w 703"/>
                  <a:gd name="T15" fmla="*/ 233 h 345"/>
                  <a:gd name="T16" fmla="*/ 658 w 703"/>
                  <a:gd name="T17" fmla="*/ 216 h 345"/>
                  <a:gd name="T18" fmla="*/ 654 w 703"/>
                  <a:gd name="T19" fmla="*/ 201 h 345"/>
                  <a:gd name="T20" fmla="*/ 652 w 703"/>
                  <a:gd name="T21" fmla="*/ 188 h 345"/>
                  <a:gd name="T22" fmla="*/ 644 w 703"/>
                  <a:gd name="T23" fmla="*/ 176 h 345"/>
                  <a:gd name="T24" fmla="*/ 639 w 703"/>
                  <a:gd name="T25" fmla="*/ 174 h 345"/>
                  <a:gd name="T26" fmla="*/ 637 w 703"/>
                  <a:gd name="T27" fmla="*/ 159 h 345"/>
                  <a:gd name="T28" fmla="*/ 637 w 703"/>
                  <a:gd name="T29" fmla="*/ 146 h 345"/>
                  <a:gd name="T30" fmla="*/ 633 w 703"/>
                  <a:gd name="T31" fmla="*/ 133 h 345"/>
                  <a:gd name="T32" fmla="*/ 624 w 703"/>
                  <a:gd name="T33" fmla="*/ 114 h 345"/>
                  <a:gd name="T34" fmla="*/ 618 w 703"/>
                  <a:gd name="T35" fmla="*/ 101 h 345"/>
                  <a:gd name="T36" fmla="*/ 612 w 703"/>
                  <a:gd name="T37" fmla="*/ 86 h 345"/>
                  <a:gd name="T38" fmla="*/ 612 w 703"/>
                  <a:gd name="T39" fmla="*/ 75 h 345"/>
                  <a:gd name="T40" fmla="*/ 599 w 703"/>
                  <a:gd name="T41" fmla="*/ 71 h 345"/>
                  <a:gd name="T42" fmla="*/ 590 w 703"/>
                  <a:gd name="T43" fmla="*/ 58 h 345"/>
                  <a:gd name="T44" fmla="*/ 575 w 703"/>
                  <a:gd name="T45" fmla="*/ 48 h 345"/>
                  <a:gd name="T46" fmla="*/ 567 w 703"/>
                  <a:gd name="T47" fmla="*/ 47 h 345"/>
                  <a:gd name="T48" fmla="*/ 554 w 703"/>
                  <a:gd name="T49" fmla="*/ 43 h 345"/>
                  <a:gd name="T50" fmla="*/ 513 w 703"/>
                  <a:gd name="T51" fmla="*/ 37 h 345"/>
                  <a:gd name="T52" fmla="*/ 492 w 703"/>
                  <a:gd name="T53" fmla="*/ 41 h 345"/>
                  <a:gd name="T54" fmla="*/ 456 w 703"/>
                  <a:gd name="T55" fmla="*/ 28 h 345"/>
                  <a:gd name="T56" fmla="*/ 361 w 703"/>
                  <a:gd name="T57" fmla="*/ 18 h 345"/>
                  <a:gd name="T58" fmla="*/ 96 w 703"/>
                  <a:gd name="T59" fmla="*/ 5 h 345"/>
                  <a:gd name="T60" fmla="*/ 0 w 703"/>
                  <a:gd name="T61" fmla="*/ 216 h 345"/>
                  <a:gd name="T62" fmla="*/ 152 w 703"/>
                  <a:gd name="T63" fmla="*/ 225 h 345"/>
                  <a:gd name="T64" fmla="*/ 154 w 703"/>
                  <a:gd name="T65" fmla="*/ 334 h 345"/>
                  <a:gd name="T66" fmla="*/ 460 w 703"/>
                  <a:gd name="T67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3" h="345">
                    <a:moveTo>
                      <a:pt x="460" y="344"/>
                    </a:moveTo>
                    <a:lnTo>
                      <a:pt x="565" y="345"/>
                    </a:lnTo>
                    <a:lnTo>
                      <a:pt x="703" y="344"/>
                    </a:lnTo>
                    <a:lnTo>
                      <a:pt x="695" y="338"/>
                    </a:lnTo>
                    <a:lnTo>
                      <a:pt x="695" y="330"/>
                    </a:lnTo>
                    <a:lnTo>
                      <a:pt x="690" y="325"/>
                    </a:lnTo>
                    <a:lnTo>
                      <a:pt x="688" y="317"/>
                    </a:lnTo>
                    <a:lnTo>
                      <a:pt x="682" y="314"/>
                    </a:lnTo>
                    <a:lnTo>
                      <a:pt x="676" y="306"/>
                    </a:lnTo>
                    <a:lnTo>
                      <a:pt x="671" y="293"/>
                    </a:lnTo>
                    <a:lnTo>
                      <a:pt x="665" y="285"/>
                    </a:lnTo>
                    <a:lnTo>
                      <a:pt x="665" y="280"/>
                    </a:lnTo>
                    <a:lnTo>
                      <a:pt x="663" y="272"/>
                    </a:lnTo>
                    <a:lnTo>
                      <a:pt x="656" y="268"/>
                    </a:lnTo>
                    <a:lnTo>
                      <a:pt x="659" y="248"/>
                    </a:lnTo>
                    <a:lnTo>
                      <a:pt x="656" y="233"/>
                    </a:lnTo>
                    <a:lnTo>
                      <a:pt x="656" y="223"/>
                    </a:lnTo>
                    <a:lnTo>
                      <a:pt x="658" y="216"/>
                    </a:lnTo>
                    <a:lnTo>
                      <a:pt x="652" y="210"/>
                    </a:lnTo>
                    <a:lnTo>
                      <a:pt x="654" y="201"/>
                    </a:lnTo>
                    <a:lnTo>
                      <a:pt x="650" y="195"/>
                    </a:lnTo>
                    <a:lnTo>
                      <a:pt x="652" y="188"/>
                    </a:lnTo>
                    <a:lnTo>
                      <a:pt x="644" y="184"/>
                    </a:lnTo>
                    <a:lnTo>
                      <a:pt x="644" y="176"/>
                    </a:lnTo>
                    <a:lnTo>
                      <a:pt x="639" y="176"/>
                    </a:lnTo>
                    <a:lnTo>
                      <a:pt x="639" y="174"/>
                    </a:lnTo>
                    <a:lnTo>
                      <a:pt x="637" y="167"/>
                    </a:lnTo>
                    <a:lnTo>
                      <a:pt x="637" y="159"/>
                    </a:lnTo>
                    <a:lnTo>
                      <a:pt x="639" y="154"/>
                    </a:lnTo>
                    <a:lnTo>
                      <a:pt x="637" y="146"/>
                    </a:lnTo>
                    <a:lnTo>
                      <a:pt x="633" y="141"/>
                    </a:lnTo>
                    <a:lnTo>
                      <a:pt x="633" y="133"/>
                    </a:lnTo>
                    <a:lnTo>
                      <a:pt x="624" y="122"/>
                    </a:lnTo>
                    <a:lnTo>
                      <a:pt x="624" y="114"/>
                    </a:lnTo>
                    <a:lnTo>
                      <a:pt x="616" y="107"/>
                    </a:lnTo>
                    <a:lnTo>
                      <a:pt x="618" y="101"/>
                    </a:lnTo>
                    <a:lnTo>
                      <a:pt x="616" y="94"/>
                    </a:lnTo>
                    <a:lnTo>
                      <a:pt x="612" y="86"/>
                    </a:lnTo>
                    <a:lnTo>
                      <a:pt x="612" y="82"/>
                    </a:lnTo>
                    <a:lnTo>
                      <a:pt x="612" y="75"/>
                    </a:lnTo>
                    <a:lnTo>
                      <a:pt x="605" y="73"/>
                    </a:lnTo>
                    <a:lnTo>
                      <a:pt x="599" y="71"/>
                    </a:lnTo>
                    <a:lnTo>
                      <a:pt x="592" y="65"/>
                    </a:lnTo>
                    <a:lnTo>
                      <a:pt x="590" y="58"/>
                    </a:lnTo>
                    <a:lnTo>
                      <a:pt x="582" y="54"/>
                    </a:lnTo>
                    <a:lnTo>
                      <a:pt x="575" y="48"/>
                    </a:lnTo>
                    <a:lnTo>
                      <a:pt x="569" y="48"/>
                    </a:lnTo>
                    <a:lnTo>
                      <a:pt x="567" y="47"/>
                    </a:lnTo>
                    <a:lnTo>
                      <a:pt x="560" y="43"/>
                    </a:lnTo>
                    <a:lnTo>
                      <a:pt x="554" y="43"/>
                    </a:lnTo>
                    <a:lnTo>
                      <a:pt x="543" y="33"/>
                    </a:lnTo>
                    <a:lnTo>
                      <a:pt x="513" y="37"/>
                    </a:lnTo>
                    <a:lnTo>
                      <a:pt x="498" y="35"/>
                    </a:lnTo>
                    <a:lnTo>
                      <a:pt x="492" y="41"/>
                    </a:lnTo>
                    <a:lnTo>
                      <a:pt x="487" y="43"/>
                    </a:lnTo>
                    <a:lnTo>
                      <a:pt x="456" y="28"/>
                    </a:lnTo>
                    <a:lnTo>
                      <a:pt x="447" y="18"/>
                    </a:lnTo>
                    <a:lnTo>
                      <a:pt x="361" y="18"/>
                    </a:lnTo>
                    <a:lnTo>
                      <a:pt x="231" y="13"/>
                    </a:lnTo>
                    <a:lnTo>
                      <a:pt x="96" y="5"/>
                    </a:lnTo>
                    <a:lnTo>
                      <a:pt x="15" y="0"/>
                    </a:lnTo>
                    <a:lnTo>
                      <a:pt x="0" y="216"/>
                    </a:lnTo>
                    <a:lnTo>
                      <a:pt x="73" y="221"/>
                    </a:lnTo>
                    <a:lnTo>
                      <a:pt x="152" y="225"/>
                    </a:lnTo>
                    <a:lnTo>
                      <a:pt x="159" y="229"/>
                    </a:lnTo>
                    <a:lnTo>
                      <a:pt x="154" y="334"/>
                    </a:lnTo>
                    <a:lnTo>
                      <a:pt x="259" y="340"/>
                    </a:lnTo>
                    <a:lnTo>
                      <a:pt x="460" y="3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4" name="Freeform 30"/>
              <p:cNvSpPr>
                <a:spLocks/>
              </p:cNvSpPr>
              <p:nvPr/>
            </p:nvSpPr>
            <p:spPr bwMode="auto">
              <a:xfrm>
                <a:off x="2607115" y="1859159"/>
                <a:ext cx="568728" cy="339224"/>
              </a:xfrm>
              <a:custGeom>
                <a:avLst/>
                <a:gdLst>
                  <a:gd name="T0" fmla="*/ 81 w 592"/>
                  <a:gd name="T1" fmla="*/ 321 h 389"/>
                  <a:gd name="T2" fmla="*/ 216 w 592"/>
                  <a:gd name="T3" fmla="*/ 329 h 389"/>
                  <a:gd name="T4" fmla="*/ 346 w 592"/>
                  <a:gd name="T5" fmla="*/ 334 h 389"/>
                  <a:gd name="T6" fmla="*/ 432 w 592"/>
                  <a:gd name="T7" fmla="*/ 334 h 389"/>
                  <a:gd name="T8" fmla="*/ 441 w 592"/>
                  <a:gd name="T9" fmla="*/ 344 h 389"/>
                  <a:gd name="T10" fmla="*/ 472 w 592"/>
                  <a:gd name="T11" fmla="*/ 359 h 389"/>
                  <a:gd name="T12" fmla="*/ 477 w 592"/>
                  <a:gd name="T13" fmla="*/ 357 h 389"/>
                  <a:gd name="T14" fmla="*/ 483 w 592"/>
                  <a:gd name="T15" fmla="*/ 351 h 389"/>
                  <a:gd name="T16" fmla="*/ 498 w 592"/>
                  <a:gd name="T17" fmla="*/ 353 h 389"/>
                  <a:gd name="T18" fmla="*/ 528 w 592"/>
                  <a:gd name="T19" fmla="*/ 349 h 389"/>
                  <a:gd name="T20" fmla="*/ 539 w 592"/>
                  <a:gd name="T21" fmla="*/ 359 h 389"/>
                  <a:gd name="T22" fmla="*/ 545 w 592"/>
                  <a:gd name="T23" fmla="*/ 359 h 389"/>
                  <a:gd name="T24" fmla="*/ 552 w 592"/>
                  <a:gd name="T25" fmla="*/ 363 h 389"/>
                  <a:gd name="T26" fmla="*/ 554 w 592"/>
                  <a:gd name="T27" fmla="*/ 364 h 389"/>
                  <a:gd name="T28" fmla="*/ 560 w 592"/>
                  <a:gd name="T29" fmla="*/ 364 h 389"/>
                  <a:gd name="T30" fmla="*/ 567 w 592"/>
                  <a:gd name="T31" fmla="*/ 370 h 389"/>
                  <a:gd name="T32" fmla="*/ 575 w 592"/>
                  <a:gd name="T33" fmla="*/ 374 h 389"/>
                  <a:gd name="T34" fmla="*/ 577 w 592"/>
                  <a:gd name="T35" fmla="*/ 381 h 389"/>
                  <a:gd name="T36" fmla="*/ 584 w 592"/>
                  <a:gd name="T37" fmla="*/ 387 h 389"/>
                  <a:gd name="T38" fmla="*/ 590 w 592"/>
                  <a:gd name="T39" fmla="*/ 389 h 389"/>
                  <a:gd name="T40" fmla="*/ 588 w 592"/>
                  <a:gd name="T41" fmla="*/ 374 h 389"/>
                  <a:gd name="T42" fmla="*/ 581 w 592"/>
                  <a:gd name="T43" fmla="*/ 368 h 389"/>
                  <a:gd name="T44" fmla="*/ 579 w 592"/>
                  <a:gd name="T45" fmla="*/ 361 h 389"/>
                  <a:gd name="T46" fmla="*/ 582 w 592"/>
                  <a:gd name="T47" fmla="*/ 355 h 389"/>
                  <a:gd name="T48" fmla="*/ 584 w 592"/>
                  <a:gd name="T49" fmla="*/ 353 h 389"/>
                  <a:gd name="T50" fmla="*/ 588 w 592"/>
                  <a:gd name="T51" fmla="*/ 340 h 389"/>
                  <a:gd name="T52" fmla="*/ 588 w 592"/>
                  <a:gd name="T53" fmla="*/ 332 h 389"/>
                  <a:gd name="T54" fmla="*/ 592 w 592"/>
                  <a:gd name="T55" fmla="*/ 325 h 389"/>
                  <a:gd name="T56" fmla="*/ 592 w 592"/>
                  <a:gd name="T57" fmla="*/ 319 h 389"/>
                  <a:gd name="T58" fmla="*/ 584 w 592"/>
                  <a:gd name="T59" fmla="*/ 312 h 389"/>
                  <a:gd name="T60" fmla="*/ 582 w 592"/>
                  <a:gd name="T61" fmla="*/ 306 h 389"/>
                  <a:gd name="T62" fmla="*/ 586 w 592"/>
                  <a:gd name="T63" fmla="*/ 304 h 389"/>
                  <a:gd name="T64" fmla="*/ 586 w 592"/>
                  <a:gd name="T65" fmla="*/ 297 h 389"/>
                  <a:gd name="T66" fmla="*/ 582 w 592"/>
                  <a:gd name="T67" fmla="*/ 289 h 389"/>
                  <a:gd name="T68" fmla="*/ 581 w 592"/>
                  <a:gd name="T69" fmla="*/ 282 h 389"/>
                  <a:gd name="T70" fmla="*/ 592 w 592"/>
                  <a:gd name="T71" fmla="*/ 282 h 389"/>
                  <a:gd name="T72" fmla="*/ 592 w 592"/>
                  <a:gd name="T73" fmla="*/ 88 h 389"/>
                  <a:gd name="T74" fmla="*/ 586 w 592"/>
                  <a:gd name="T75" fmla="*/ 82 h 389"/>
                  <a:gd name="T76" fmla="*/ 581 w 592"/>
                  <a:gd name="T77" fmla="*/ 79 h 389"/>
                  <a:gd name="T78" fmla="*/ 573 w 592"/>
                  <a:gd name="T79" fmla="*/ 77 h 389"/>
                  <a:gd name="T80" fmla="*/ 566 w 592"/>
                  <a:gd name="T81" fmla="*/ 64 h 389"/>
                  <a:gd name="T82" fmla="*/ 560 w 592"/>
                  <a:gd name="T83" fmla="*/ 56 h 389"/>
                  <a:gd name="T84" fmla="*/ 562 w 592"/>
                  <a:gd name="T85" fmla="*/ 52 h 389"/>
                  <a:gd name="T86" fmla="*/ 569 w 592"/>
                  <a:gd name="T87" fmla="*/ 45 h 389"/>
                  <a:gd name="T88" fmla="*/ 575 w 592"/>
                  <a:gd name="T89" fmla="*/ 41 h 389"/>
                  <a:gd name="T90" fmla="*/ 579 w 592"/>
                  <a:gd name="T91" fmla="*/ 34 h 389"/>
                  <a:gd name="T92" fmla="*/ 582 w 592"/>
                  <a:gd name="T93" fmla="*/ 20 h 389"/>
                  <a:gd name="T94" fmla="*/ 443 w 592"/>
                  <a:gd name="T95" fmla="*/ 19 h 389"/>
                  <a:gd name="T96" fmla="*/ 306 w 592"/>
                  <a:gd name="T97" fmla="*/ 17 h 389"/>
                  <a:gd name="T98" fmla="*/ 158 w 592"/>
                  <a:gd name="T99" fmla="*/ 9 h 389"/>
                  <a:gd name="T100" fmla="*/ 24 w 592"/>
                  <a:gd name="T101" fmla="*/ 0 h 389"/>
                  <a:gd name="T102" fmla="*/ 18 w 592"/>
                  <a:gd name="T103" fmla="*/ 94 h 389"/>
                  <a:gd name="T104" fmla="*/ 15 w 592"/>
                  <a:gd name="T105" fmla="*/ 101 h 389"/>
                  <a:gd name="T106" fmla="*/ 0 w 592"/>
                  <a:gd name="T107" fmla="*/ 316 h 389"/>
                  <a:gd name="T108" fmla="*/ 81 w 592"/>
                  <a:gd name="T109" fmla="*/ 321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2" h="389">
                    <a:moveTo>
                      <a:pt x="81" y="321"/>
                    </a:moveTo>
                    <a:lnTo>
                      <a:pt x="216" y="329"/>
                    </a:lnTo>
                    <a:lnTo>
                      <a:pt x="346" y="334"/>
                    </a:lnTo>
                    <a:lnTo>
                      <a:pt x="432" y="334"/>
                    </a:lnTo>
                    <a:lnTo>
                      <a:pt x="441" y="344"/>
                    </a:lnTo>
                    <a:lnTo>
                      <a:pt x="472" y="359"/>
                    </a:lnTo>
                    <a:lnTo>
                      <a:pt x="477" y="357"/>
                    </a:lnTo>
                    <a:lnTo>
                      <a:pt x="483" y="351"/>
                    </a:lnTo>
                    <a:lnTo>
                      <a:pt x="498" y="353"/>
                    </a:lnTo>
                    <a:lnTo>
                      <a:pt x="528" y="349"/>
                    </a:lnTo>
                    <a:lnTo>
                      <a:pt x="539" y="359"/>
                    </a:lnTo>
                    <a:lnTo>
                      <a:pt x="545" y="359"/>
                    </a:lnTo>
                    <a:lnTo>
                      <a:pt x="552" y="363"/>
                    </a:lnTo>
                    <a:lnTo>
                      <a:pt x="554" y="364"/>
                    </a:lnTo>
                    <a:lnTo>
                      <a:pt x="560" y="364"/>
                    </a:lnTo>
                    <a:lnTo>
                      <a:pt x="567" y="370"/>
                    </a:lnTo>
                    <a:lnTo>
                      <a:pt x="575" y="374"/>
                    </a:lnTo>
                    <a:lnTo>
                      <a:pt x="577" y="381"/>
                    </a:lnTo>
                    <a:lnTo>
                      <a:pt x="584" y="387"/>
                    </a:lnTo>
                    <a:lnTo>
                      <a:pt x="590" y="389"/>
                    </a:lnTo>
                    <a:lnTo>
                      <a:pt x="588" y="374"/>
                    </a:lnTo>
                    <a:lnTo>
                      <a:pt x="581" y="368"/>
                    </a:lnTo>
                    <a:lnTo>
                      <a:pt x="579" y="361"/>
                    </a:lnTo>
                    <a:lnTo>
                      <a:pt x="582" y="355"/>
                    </a:lnTo>
                    <a:lnTo>
                      <a:pt x="584" y="353"/>
                    </a:lnTo>
                    <a:lnTo>
                      <a:pt x="588" y="340"/>
                    </a:lnTo>
                    <a:lnTo>
                      <a:pt x="588" y="332"/>
                    </a:lnTo>
                    <a:lnTo>
                      <a:pt x="592" y="325"/>
                    </a:lnTo>
                    <a:lnTo>
                      <a:pt x="592" y="319"/>
                    </a:lnTo>
                    <a:lnTo>
                      <a:pt x="584" y="312"/>
                    </a:lnTo>
                    <a:lnTo>
                      <a:pt x="582" y="306"/>
                    </a:lnTo>
                    <a:lnTo>
                      <a:pt x="586" y="304"/>
                    </a:lnTo>
                    <a:lnTo>
                      <a:pt x="586" y="297"/>
                    </a:lnTo>
                    <a:lnTo>
                      <a:pt x="582" y="289"/>
                    </a:lnTo>
                    <a:lnTo>
                      <a:pt x="581" y="282"/>
                    </a:lnTo>
                    <a:lnTo>
                      <a:pt x="592" y="282"/>
                    </a:lnTo>
                    <a:lnTo>
                      <a:pt x="592" y="88"/>
                    </a:lnTo>
                    <a:lnTo>
                      <a:pt x="586" y="82"/>
                    </a:lnTo>
                    <a:lnTo>
                      <a:pt x="581" y="79"/>
                    </a:lnTo>
                    <a:lnTo>
                      <a:pt x="573" y="77"/>
                    </a:lnTo>
                    <a:lnTo>
                      <a:pt x="566" y="64"/>
                    </a:lnTo>
                    <a:lnTo>
                      <a:pt x="560" y="56"/>
                    </a:lnTo>
                    <a:lnTo>
                      <a:pt x="562" y="52"/>
                    </a:lnTo>
                    <a:lnTo>
                      <a:pt x="569" y="45"/>
                    </a:lnTo>
                    <a:lnTo>
                      <a:pt x="575" y="41"/>
                    </a:lnTo>
                    <a:lnTo>
                      <a:pt x="579" y="34"/>
                    </a:lnTo>
                    <a:lnTo>
                      <a:pt x="582" y="20"/>
                    </a:lnTo>
                    <a:lnTo>
                      <a:pt x="443" y="19"/>
                    </a:lnTo>
                    <a:lnTo>
                      <a:pt x="306" y="17"/>
                    </a:lnTo>
                    <a:lnTo>
                      <a:pt x="158" y="9"/>
                    </a:lnTo>
                    <a:lnTo>
                      <a:pt x="24" y="0"/>
                    </a:lnTo>
                    <a:lnTo>
                      <a:pt x="18" y="94"/>
                    </a:lnTo>
                    <a:lnTo>
                      <a:pt x="15" y="101"/>
                    </a:lnTo>
                    <a:lnTo>
                      <a:pt x="0" y="316"/>
                    </a:lnTo>
                    <a:lnTo>
                      <a:pt x="81" y="3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5" name="Freeform 31"/>
              <p:cNvSpPr>
                <a:spLocks/>
              </p:cNvSpPr>
              <p:nvPr/>
            </p:nvSpPr>
            <p:spPr bwMode="auto">
              <a:xfrm>
                <a:off x="2630171" y="1575746"/>
                <a:ext cx="536065" cy="300854"/>
              </a:xfrm>
              <a:custGeom>
                <a:avLst/>
                <a:gdLst>
                  <a:gd name="T0" fmla="*/ 0 w 558"/>
                  <a:gd name="T1" fmla="*/ 325 h 345"/>
                  <a:gd name="T2" fmla="*/ 134 w 558"/>
                  <a:gd name="T3" fmla="*/ 334 h 345"/>
                  <a:gd name="T4" fmla="*/ 282 w 558"/>
                  <a:gd name="T5" fmla="*/ 342 h 345"/>
                  <a:gd name="T6" fmla="*/ 419 w 558"/>
                  <a:gd name="T7" fmla="*/ 344 h 345"/>
                  <a:gd name="T8" fmla="*/ 558 w 558"/>
                  <a:gd name="T9" fmla="*/ 345 h 345"/>
                  <a:gd name="T10" fmla="*/ 558 w 558"/>
                  <a:gd name="T11" fmla="*/ 338 h 345"/>
                  <a:gd name="T12" fmla="*/ 558 w 558"/>
                  <a:gd name="T13" fmla="*/ 330 h 345"/>
                  <a:gd name="T14" fmla="*/ 557 w 558"/>
                  <a:gd name="T15" fmla="*/ 317 h 345"/>
                  <a:gd name="T16" fmla="*/ 557 w 558"/>
                  <a:gd name="T17" fmla="*/ 310 h 345"/>
                  <a:gd name="T18" fmla="*/ 555 w 558"/>
                  <a:gd name="T19" fmla="*/ 302 h 345"/>
                  <a:gd name="T20" fmla="*/ 547 w 558"/>
                  <a:gd name="T21" fmla="*/ 291 h 345"/>
                  <a:gd name="T22" fmla="*/ 545 w 558"/>
                  <a:gd name="T23" fmla="*/ 285 h 345"/>
                  <a:gd name="T24" fmla="*/ 545 w 558"/>
                  <a:gd name="T25" fmla="*/ 278 h 345"/>
                  <a:gd name="T26" fmla="*/ 542 w 558"/>
                  <a:gd name="T27" fmla="*/ 272 h 345"/>
                  <a:gd name="T28" fmla="*/ 542 w 558"/>
                  <a:gd name="T29" fmla="*/ 246 h 345"/>
                  <a:gd name="T30" fmla="*/ 543 w 558"/>
                  <a:gd name="T31" fmla="*/ 238 h 345"/>
                  <a:gd name="T32" fmla="*/ 540 w 558"/>
                  <a:gd name="T33" fmla="*/ 231 h 345"/>
                  <a:gd name="T34" fmla="*/ 540 w 558"/>
                  <a:gd name="T35" fmla="*/ 221 h 345"/>
                  <a:gd name="T36" fmla="*/ 538 w 558"/>
                  <a:gd name="T37" fmla="*/ 206 h 345"/>
                  <a:gd name="T38" fmla="*/ 538 w 558"/>
                  <a:gd name="T39" fmla="*/ 193 h 345"/>
                  <a:gd name="T40" fmla="*/ 536 w 558"/>
                  <a:gd name="T41" fmla="*/ 186 h 345"/>
                  <a:gd name="T42" fmla="*/ 536 w 558"/>
                  <a:gd name="T43" fmla="*/ 180 h 345"/>
                  <a:gd name="T44" fmla="*/ 536 w 558"/>
                  <a:gd name="T45" fmla="*/ 172 h 345"/>
                  <a:gd name="T46" fmla="*/ 534 w 558"/>
                  <a:gd name="T47" fmla="*/ 157 h 345"/>
                  <a:gd name="T48" fmla="*/ 525 w 558"/>
                  <a:gd name="T49" fmla="*/ 137 h 345"/>
                  <a:gd name="T50" fmla="*/ 525 w 558"/>
                  <a:gd name="T51" fmla="*/ 133 h 345"/>
                  <a:gd name="T52" fmla="*/ 517 w 558"/>
                  <a:gd name="T53" fmla="*/ 110 h 345"/>
                  <a:gd name="T54" fmla="*/ 517 w 558"/>
                  <a:gd name="T55" fmla="*/ 103 h 345"/>
                  <a:gd name="T56" fmla="*/ 517 w 558"/>
                  <a:gd name="T57" fmla="*/ 90 h 345"/>
                  <a:gd name="T58" fmla="*/ 515 w 558"/>
                  <a:gd name="T59" fmla="*/ 86 h 345"/>
                  <a:gd name="T60" fmla="*/ 517 w 558"/>
                  <a:gd name="T61" fmla="*/ 80 h 345"/>
                  <a:gd name="T62" fmla="*/ 515 w 558"/>
                  <a:gd name="T63" fmla="*/ 67 h 345"/>
                  <a:gd name="T64" fmla="*/ 519 w 558"/>
                  <a:gd name="T65" fmla="*/ 54 h 345"/>
                  <a:gd name="T66" fmla="*/ 517 w 558"/>
                  <a:gd name="T67" fmla="*/ 46 h 345"/>
                  <a:gd name="T68" fmla="*/ 511 w 558"/>
                  <a:gd name="T69" fmla="*/ 28 h 345"/>
                  <a:gd name="T70" fmla="*/ 510 w 558"/>
                  <a:gd name="T71" fmla="*/ 22 h 345"/>
                  <a:gd name="T72" fmla="*/ 510 w 558"/>
                  <a:gd name="T73" fmla="*/ 22 h 345"/>
                  <a:gd name="T74" fmla="*/ 510 w 558"/>
                  <a:gd name="T75" fmla="*/ 18 h 345"/>
                  <a:gd name="T76" fmla="*/ 448 w 558"/>
                  <a:gd name="T77" fmla="*/ 18 h 345"/>
                  <a:gd name="T78" fmla="*/ 303 w 558"/>
                  <a:gd name="T79" fmla="*/ 15 h 345"/>
                  <a:gd name="T80" fmla="*/ 135 w 558"/>
                  <a:gd name="T81" fmla="*/ 7 h 345"/>
                  <a:gd name="T82" fmla="*/ 23 w 558"/>
                  <a:gd name="T83" fmla="*/ 0 h 345"/>
                  <a:gd name="T84" fmla="*/ 23 w 558"/>
                  <a:gd name="T85" fmla="*/ 3 h 345"/>
                  <a:gd name="T86" fmla="*/ 0 w 558"/>
                  <a:gd name="T87" fmla="*/ 32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8" h="345">
                    <a:moveTo>
                      <a:pt x="0" y="325"/>
                    </a:moveTo>
                    <a:lnTo>
                      <a:pt x="134" y="334"/>
                    </a:lnTo>
                    <a:lnTo>
                      <a:pt x="282" y="342"/>
                    </a:lnTo>
                    <a:lnTo>
                      <a:pt x="419" y="344"/>
                    </a:lnTo>
                    <a:lnTo>
                      <a:pt x="558" y="345"/>
                    </a:lnTo>
                    <a:lnTo>
                      <a:pt x="558" y="338"/>
                    </a:lnTo>
                    <a:lnTo>
                      <a:pt x="558" y="330"/>
                    </a:lnTo>
                    <a:lnTo>
                      <a:pt x="557" y="317"/>
                    </a:lnTo>
                    <a:lnTo>
                      <a:pt x="557" y="310"/>
                    </a:lnTo>
                    <a:lnTo>
                      <a:pt x="555" y="302"/>
                    </a:lnTo>
                    <a:lnTo>
                      <a:pt x="547" y="291"/>
                    </a:lnTo>
                    <a:lnTo>
                      <a:pt x="545" y="285"/>
                    </a:lnTo>
                    <a:lnTo>
                      <a:pt x="545" y="278"/>
                    </a:lnTo>
                    <a:lnTo>
                      <a:pt x="542" y="272"/>
                    </a:lnTo>
                    <a:lnTo>
                      <a:pt x="542" y="246"/>
                    </a:lnTo>
                    <a:lnTo>
                      <a:pt x="543" y="238"/>
                    </a:lnTo>
                    <a:lnTo>
                      <a:pt x="540" y="231"/>
                    </a:lnTo>
                    <a:lnTo>
                      <a:pt x="540" y="221"/>
                    </a:lnTo>
                    <a:lnTo>
                      <a:pt x="538" y="206"/>
                    </a:lnTo>
                    <a:lnTo>
                      <a:pt x="538" y="193"/>
                    </a:lnTo>
                    <a:lnTo>
                      <a:pt x="536" y="186"/>
                    </a:lnTo>
                    <a:lnTo>
                      <a:pt x="536" y="180"/>
                    </a:lnTo>
                    <a:lnTo>
                      <a:pt x="536" y="172"/>
                    </a:lnTo>
                    <a:lnTo>
                      <a:pt x="534" y="157"/>
                    </a:lnTo>
                    <a:lnTo>
                      <a:pt x="525" y="137"/>
                    </a:lnTo>
                    <a:lnTo>
                      <a:pt x="525" y="133"/>
                    </a:lnTo>
                    <a:lnTo>
                      <a:pt x="517" y="110"/>
                    </a:lnTo>
                    <a:lnTo>
                      <a:pt x="517" y="103"/>
                    </a:lnTo>
                    <a:lnTo>
                      <a:pt x="517" y="90"/>
                    </a:lnTo>
                    <a:lnTo>
                      <a:pt x="515" y="86"/>
                    </a:lnTo>
                    <a:lnTo>
                      <a:pt x="517" y="80"/>
                    </a:lnTo>
                    <a:lnTo>
                      <a:pt x="515" y="67"/>
                    </a:lnTo>
                    <a:lnTo>
                      <a:pt x="519" y="54"/>
                    </a:lnTo>
                    <a:lnTo>
                      <a:pt x="517" y="46"/>
                    </a:lnTo>
                    <a:lnTo>
                      <a:pt x="511" y="28"/>
                    </a:lnTo>
                    <a:lnTo>
                      <a:pt x="510" y="22"/>
                    </a:lnTo>
                    <a:lnTo>
                      <a:pt x="510" y="22"/>
                    </a:lnTo>
                    <a:lnTo>
                      <a:pt x="510" y="18"/>
                    </a:lnTo>
                    <a:lnTo>
                      <a:pt x="448" y="18"/>
                    </a:lnTo>
                    <a:lnTo>
                      <a:pt x="303" y="15"/>
                    </a:lnTo>
                    <a:lnTo>
                      <a:pt x="135" y="7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0" y="32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2642660" y="2705039"/>
                <a:ext cx="708028" cy="327887"/>
              </a:xfrm>
              <a:custGeom>
                <a:avLst/>
                <a:gdLst>
                  <a:gd name="T0" fmla="*/ 716 w 737"/>
                  <a:gd name="T1" fmla="*/ 67 h 376"/>
                  <a:gd name="T2" fmla="*/ 609 w 737"/>
                  <a:gd name="T3" fmla="*/ 15 h 376"/>
                  <a:gd name="T4" fmla="*/ 222 w 737"/>
                  <a:gd name="T5" fmla="*/ 11 h 376"/>
                  <a:gd name="T6" fmla="*/ 2 w 737"/>
                  <a:gd name="T7" fmla="*/ 0 h 376"/>
                  <a:gd name="T8" fmla="*/ 117 w 737"/>
                  <a:gd name="T9" fmla="*/ 60 h 376"/>
                  <a:gd name="T10" fmla="*/ 241 w 737"/>
                  <a:gd name="T11" fmla="*/ 66 h 376"/>
                  <a:gd name="T12" fmla="*/ 256 w 737"/>
                  <a:gd name="T13" fmla="*/ 69 h 376"/>
                  <a:gd name="T14" fmla="*/ 250 w 737"/>
                  <a:gd name="T15" fmla="*/ 274 h 376"/>
                  <a:gd name="T16" fmla="*/ 263 w 737"/>
                  <a:gd name="T17" fmla="*/ 280 h 376"/>
                  <a:gd name="T18" fmla="*/ 282 w 737"/>
                  <a:gd name="T19" fmla="*/ 297 h 376"/>
                  <a:gd name="T20" fmla="*/ 295 w 737"/>
                  <a:gd name="T21" fmla="*/ 297 h 376"/>
                  <a:gd name="T22" fmla="*/ 307 w 737"/>
                  <a:gd name="T23" fmla="*/ 287 h 376"/>
                  <a:gd name="T24" fmla="*/ 314 w 737"/>
                  <a:gd name="T25" fmla="*/ 295 h 376"/>
                  <a:gd name="T26" fmla="*/ 320 w 737"/>
                  <a:gd name="T27" fmla="*/ 308 h 376"/>
                  <a:gd name="T28" fmla="*/ 329 w 737"/>
                  <a:gd name="T29" fmla="*/ 316 h 376"/>
                  <a:gd name="T30" fmla="*/ 339 w 737"/>
                  <a:gd name="T31" fmla="*/ 316 h 376"/>
                  <a:gd name="T32" fmla="*/ 359 w 737"/>
                  <a:gd name="T33" fmla="*/ 325 h 376"/>
                  <a:gd name="T34" fmla="*/ 372 w 737"/>
                  <a:gd name="T35" fmla="*/ 323 h 376"/>
                  <a:gd name="T36" fmla="*/ 382 w 737"/>
                  <a:gd name="T37" fmla="*/ 333 h 376"/>
                  <a:gd name="T38" fmla="*/ 395 w 737"/>
                  <a:gd name="T39" fmla="*/ 325 h 376"/>
                  <a:gd name="T40" fmla="*/ 418 w 737"/>
                  <a:gd name="T41" fmla="*/ 325 h 376"/>
                  <a:gd name="T42" fmla="*/ 421 w 737"/>
                  <a:gd name="T43" fmla="*/ 340 h 376"/>
                  <a:gd name="T44" fmla="*/ 429 w 737"/>
                  <a:gd name="T45" fmla="*/ 346 h 376"/>
                  <a:gd name="T46" fmla="*/ 436 w 737"/>
                  <a:gd name="T47" fmla="*/ 355 h 376"/>
                  <a:gd name="T48" fmla="*/ 453 w 737"/>
                  <a:gd name="T49" fmla="*/ 342 h 376"/>
                  <a:gd name="T50" fmla="*/ 463 w 737"/>
                  <a:gd name="T51" fmla="*/ 351 h 376"/>
                  <a:gd name="T52" fmla="*/ 472 w 737"/>
                  <a:gd name="T53" fmla="*/ 359 h 376"/>
                  <a:gd name="T54" fmla="*/ 491 w 737"/>
                  <a:gd name="T55" fmla="*/ 355 h 376"/>
                  <a:gd name="T56" fmla="*/ 495 w 737"/>
                  <a:gd name="T57" fmla="*/ 361 h 376"/>
                  <a:gd name="T58" fmla="*/ 498 w 737"/>
                  <a:gd name="T59" fmla="*/ 370 h 376"/>
                  <a:gd name="T60" fmla="*/ 506 w 737"/>
                  <a:gd name="T61" fmla="*/ 357 h 376"/>
                  <a:gd name="T62" fmla="*/ 515 w 737"/>
                  <a:gd name="T63" fmla="*/ 348 h 376"/>
                  <a:gd name="T64" fmla="*/ 523 w 737"/>
                  <a:gd name="T65" fmla="*/ 348 h 376"/>
                  <a:gd name="T66" fmla="*/ 536 w 737"/>
                  <a:gd name="T67" fmla="*/ 357 h 376"/>
                  <a:gd name="T68" fmla="*/ 549 w 737"/>
                  <a:gd name="T69" fmla="*/ 353 h 376"/>
                  <a:gd name="T70" fmla="*/ 560 w 737"/>
                  <a:gd name="T71" fmla="*/ 364 h 376"/>
                  <a:gd name="T72" fmla="*/ 574 w 737"/>
                  <a:gd name="T73" fmla="*/ 372 h 376"/>
                  <a:gd name="T74" fmla="*/ 585 w 737"/>
                  <a:gd name="T75" fmla="*/ 366 h 376"/>
                  <a:gd name="T76" fmla="*/ 600 w 737"/>
                  <a:gd name="T77" fmla="*/ 357 h 376"/>
                  <a:gd name="T78" fmla="*/ 613 w 737"/>
                  <a:gd name="T79" fmla="*/ 357 h 376"/>
                  <a:gd name="T80" fmla="*/ 626 w 737"/>
                  <a:gd name="T81" fmla="*/ 351 h 376"/>
                  <a:gd name="T82" fmla="*/ 647 w 737"/>
                  <a:gd name="T83" fmla="*/ 353 h 376"/>
                  <a:gd name="T84" fmla="*/ 658 w 737"/>
                  <a:gd name="T85" fmla="*/ 355 h 376"/>
                  <a:gd name="T86" fmla="*/ 668 w 737"/>
                  <a:gd name="T87" fmla="*/ 346 h 376"/>
                  <a:gd name="T88" fmla="*/ 690 w 737"/>
                  <a:gd name="T89" fmla="*/ 355 h 376"/>
                  <a:gd name="T90" fmla="*/ 711 w 737"/>
                  <a:gd name="T91" fmla="*/ 368 h 376"/>
                  <a:gd name="T92" fmla="*/ 737 w 737"/>
                  <a:gd name="T93" fmla="*/ 376 h 376"/>
                  <a:gd name="T94" fmla="*/ 732 w 737"/>
                  <a:gd name="T95" fmla="*/ 15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7" h="376">
                    <a:moveTo>
                      <a:pt x="732" y="158"/>
                    </a:moveTo>
                    <a:lnTo>
                      <a:pt x="716" y="67"/>
                    </a:lnTo>
                    <a:lnTo>
                      <a:pt x="715" y="13"/>
                    </a:lnTo>
                    <a:lnTo>
                      <a:pt x="609" y="15"/>
                    </a:lnTo>
                    <a:lnTo>
                      <a:pt x="416" y="15"/>
                    </a:lnTo>
                    <a:lnTo>
                      <a:pt x="222" y="11"/>
                    </a:lnTo>
                    <a:lnTo>
                      <a:pt x="87" y="5"/>
                    </a:lnTo>
                    <a:lnTo>
                      <a:pt x="2" y="0"/>
                    </a:lnTo>
                    <a:lnTo>
                      <a:pt x="0" y="54"/>
                    </a:lnTo>
                    <a:lnTo>
                      <a:pt x="117" y="60"/>
                    </a:lnTo>
                    <a:lnTo>
                      <a:pt x="205" y="66"/>
                    </a:lnTo>
                    <a:lnTo>
                      <a:pt x="241" y="66"/>
                    </a:lnTo>
                    <a:lnTo>
                      <a:pt x="248" y="66"/>
                    </a:lnTo>
                    <a:lnTo>
                      <a:pt x="256" y="69"/>
                    </a:lnTo>
                    <a:lnTo>
                      <a:pt x="250" y="263"/>
                    </a:lnTo>
                    <a:lnTo>
                      <a:pt x="250" y="274"/>
                    </a:lnTo>
                    <a:lnTo>
                      <a:pt x="256" y="274"/>
                    </a:lnTo>
                    <a:lnTo>
                      <a:pt x="263" y="280"/>
                    </a:lnTo>
                    <a:lnTo>
                      <a:pt x="275" y="293"/>
                    </a:lnTo>
                    <a:lnTo>
                      <a:pt x="282" y="297"/>
                    </a:lnTo>
                    <a:lnTo>
                      <a:pt x="288" y="293"/>
                    </a:lnTo>
                    <a:lnTo>
                      <a:pt x="295" y="297"/>
                    </a:lnTo>
                    <a:lnTo>
                      <a:pt x="303" y="295"/>
                    </a:lnTo>
                    <a:lnTo>
                      <a:pt x="307" y="287"/>
                    </a:lnTo>
                    <a:lnTo>
                      <a:pt x="309" y="291"/>
                    </a:lnTo>
                    <a:lnTo>
                      <a:pt x="314" y="295"/>
                    </a:lnTo>
                    <a:lnTo>
                      <a:pt x="320" y="302"/>
                    </a:lnTo>
                    <a:lnTo>
                      <a:pt x="320" y="308"/>
                    </a:lnTo>
                    <a:lnTo>
                      <a:pt x="322" y="316"/>
                    </a:lnTo>
                    <a:lnTo>
                      <a:pt x="329" y="316"/>
                    </a:lnTo>
                    <a:lnTo>
                      <a:pt x="331" y="317"/>
                    </a:lnTo>
                    <a:lnTo>
                      <a:pt x="339" y="316"/>
                    </a:lnTo>
                    <a:lnTo>
                      <a:pt x="346" y="319"/>
                    </a:lnTo>
                    <a:lnTo>
                      <a:pt x="359" y="325"/>
                    </a:lnTo>
                    <a:lnTo>
                      <a:pt x="367" y="323"/>
                    </a:lnTo>
                    <a:lnTo>
                      <a:pt x="372" y="323"/>
                    </a:lnTo>
                    <a:lnTo>
                      <a:pt x="376" y="327"/>
                    </a:lnTo>
                    <a:lnTo>
                      <a:pt x="382" y="333"/>
                    </a:lnTo>
                    <a:lnTo>
                      <a:pt x="389" y="331"/>
                    </a:lnTo>
                    <a:lnTo>
                      <a:pt x="395" y="325"/>
                    </a:lnTo>
                    <a:lnTo>
                      <a:pt x="410" y="327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21" y="340"/>
                    </a:lnTo>
                    <a:lnTo>
                      <a:pt x="427" y="340"/>
                    </a:lnTo>
                    <a:lnTo>
                      <a:pt x="429" y="346"/>
                    </a:lnTo>
                    <a:lnTo>
                      <a:pt x="429" y="355"/>
                    </a:lnTo>
                    <a:lnTo>
                      <a:pt x="436" y="355"/>
                    </a:lnTo>
                    <a:lnTo>
                      <a:pt x="442" y="353"/>
                    </a:lnTo>
                    <a:lnTo>
                      <a:pt x="453" y="342"/>
                    </a:lnTo>
                    <a:lnTo>
                      <a:pt x="461" y="346"/>
                    </a:lnTo>
                    <a:lnTo>
                      <a:pt x="463" y="351"/>
                    </a:lnTo>
                    <a:lnTo>
                      <a:pt x="470" y="351"/>
                    </a:lnTo>
                    <a:lnTo>
                      <a:pt x="472" y="359"/>
                    </a:lnTo>
                    <a:lnTo>
                      <a:pt x="480" y="359"/>
                    </a:lnTo>
                    <a:lnTo>
                      <a:pt x="491" y="355"/>
                    </a:lnTo>
                    <a:lnTo>
                      <a:pt x="497" y="355"/>
                    </a:lnTo>
                    <a:lnTo>
                      <a:pt x="495" y="361"/>
                    </a:lnTo>
                    <a:lnTo>
                      <a:pt x="497" y="368"/>
                    </a:lnTo>
                    <a:lnTo>
                      <a:pt x="498" y="370"/>
                    </a:lnTo>
                    <a:lnTo>
                      <a:pt x="504" y="370"/>
                    </a:lnTo>
                    <a:lnTo>
                      <a:pt x="506" y="357"/>
                    </a:lnTo>
                    <a:lnTo>
                      <a:pt x="513" y="351"/>
                    </a:lnTo>
                    <a:lnTo>
                      <a:pt x="515" y="348"/>
                    </a:lnTo>
                    <a:lnTo>
                      <a:pt x="517" y="346"/>
                    </a:lnTo>
                    <a:lnTo>
                      <a:pt x="523" y="348"/>
                    </a:lnTo>
                    <a:lnTo>
                      <a:pt x="529" y="355"/>
                    </a:lnTo>
                    <a:lnTo>
                      <a:pt x="536" y="357"/>
                    </a:lnTo>
                    <a:lnTo>
                      <a:pt x="542" y="351"/>
                    </a:lnTo>
                    <a:lnTo>
                      <a:pt x="549" y="353"/>
                    </a:lnTo>
                    <a:lnTo>
                      <a:pt x="553" y="361"/>
                    </a:lnTo>
                    <a:lnTo>
                      <a:pt x="560" y="364"/>
                    </a:lnTo>
                    <a:lnTo>
                      <a:pt x="568" y="366"/>
                    </a:lnTo>
                    <a:lnTo>
                      <a:pt x="574" y="372"/>
                    </a:lnTo>
                    <a:lnTo>
                      <a:pt x="577" y="366"/>
                    </a:lnTo>
                    <a:lnTo>
                      <a:pt x="585" y="366"/>
                    </a:lnTo>
                    <a:lnTo>
                      <a:pt x="592" y="357"/>
                    </a:lnTo>
                    <a:lnTo>
                      <a:pt x="600" y="357"/>
                    </a:lnTo>
                    <a:lnTo>
                      <a:pt x="607" y="351"/>
                    </a:lnTo>
                    <a:lnTo>
                      <a:pt x="613" y="357"/>
                    </a:lnTo>
                    <a:lnTo>
                      <a:pt x="621" y="357"/>
                    </a:lnTo>
                    <a:lnTo>
                      <a:pt x="626" y="351"/>
                    </a:lnTo>
                    <a:lnTo>
                      <a:pt x="639" y="346"/>
                    </a:lnTo>
                    <a:lnTo>
                      <a:pt x="647" y="353"/>
                    </a:lnTo>
                    <a:lnTo>
                      <a:pt x="653" y="355"/>
                    </a:lnTo>
                    <a:lnTo>
                      <a:pt x="658" y="355"/>
                    </a:lnTo>
                    <a:lnTo>
                      <a:pt x="664" y="351"/>
                    </a:lnTo>
                    <a:lnTo>
                      <a:pt x="668" y="346"/>
                    </a:lnTo>
                    <a:lnTo>
                      <a:pt x="673" y="346"/>
                    </a:lnTo>
                    <a:lnTo>
                      <a:pt x="690" y="355"/>
                    </a:lnTo>
                    <a:lnTo>
                      <a:pt x="703" y="366"/>
                    </a:lnTo>
                    <a:lnTo>
                      <a:pt x="711" y="368"/>
                    </a:lnTo>
                    <a:lnTo>
                      <a:pt x="716" y="372"/>
                    </a:lnTo>
                    <a:lnTo>
                      <a:pt x="737" y="376"/>
                    </a:lnTo>
                    <a:lnTo>
                      <a:pt x="735" y="188"/>
                    </a:lnTo>
                    <a:lnTo>
                      <a:pt x="732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7" name="Freeform 33"/>
              <p:cNvSpPr>
                <a:spLocks/>
              </p:cNvSpPr>
              <p:nvPr/>
            </p:nvSpPr>
            <p:spPr bwMode="auto">
              <a:xfrm>
                <a:off x="2726240" y="2425986"/>
                <a:ext cx="603313" cy="292134"/>
              </a:xfrm>
              <a:custGeom>
                <a:avLst/>
                <a:gdLst>
                  <a:gd name="T0" fmla="*/ 616 w 628"/>
                  <a:gd name="T1" fmla="*/ 98 h 335"/>
                  <a:gd name="T2" fmla="*/ 609 w 628"/>
                  <a:gd name="T3" fmla="*/ 96 h 335"/>
                  <a:gd name="T4" fmla="*/ 599 w 628"/>
                  <a:gd name="T5" fmla="*/ 83 h 335"/>
                  <a:gd name="T6" fmla="*/ 599 w 628"/>
                  <a:gd name="T7" fmla="*/ 75 h 335"/>
                  <a:gd name="T8" fmla="*/ 592 w 628"/>
                  <a:gd name="T9" fmla="*/ 72 h 335"/>
                  <a:gd name="T10" fmla="*/ 584 w 628"/>
                  <a:gd name="T11" fmla="*/ 62 h 335"/>
                  <a:gd name="T12" fmla="*/ 582 w 628"/>
                  <a:gd name="T13" fmla="*/ 55 h 335"/>
                  <a:gd name="T14" fmla="*/ 590 w 628"/>
                  <a:gd name="T15" fmla="*/ 43 h 335"/>
                  <a:gd name="T16" fmla="*/ 592 w 628"/>
                  <a:gd name="T17" fmla="*/ 38 h 335"/>
                  <a:gd name="T18" fmla="*/ 599 w 628"/>
                  <a:gd name="T19" fmla="*/ 38 h 335"/>
                  <a:gd name="T20" fmla="*/ 601 w 628"/>
                  <a:gd name="T21" fmla="*/ 36 h 335"/>
                  <a:gd name="T22" fmla="*/ 599 w 628"/>
                  <a:gd name="T23" fmla="*/ 28 h 335"/>
                  <a:gd name="T24" fmla="*/ 594 w 628"/>
                  <a:gd name="T25" fmla="*/ 21 h 335"/>
                  <a:gd name="T26" fmla="*/ 590 w 628"/>
                  <a:gd name="T27" fmla="*/ 19 h 335"/>
                  <a:gd name="T28" fmla="*/ 582 w 628"/>
                  <a:gd name="T29" fmla="*/ 25 h 335"/>
                  <a:gd name="T30" fmla="*/ 564 w 628"/>
                  <a:gd name="T31" fmla="*/ 10 h 335"/>
                  <a:gd name="T32" fmla="*/ 426 w 628"/>
                  <a:gd name="T33" fmla="*/ 11 h 335"/>
                  <a:gd name="T34" fmla="*/ 321 w 628"/>
                  <a:gd name="T35" fmla="*/ 10 h 335"/>
                  <a:gd name="T36" fmla="*/ 120 w 628"/>
                  <a:gd name="T37" fmla="*/ 6 h 335"/>
                  <a:gd name="T38" fmla="*/ 15 w 628"/>
                  <a:gd name="T39" fmla="*/ 0 h 335"/>
                  <a:gd name="T40" fmla="*/ 0 w 628"/>
                  <a:gd name="T41" fmla="*/ 325 h 335"/>
                  <a:gd name="T42" fmla="*/ 135 w 628"/>
                  <a:gd name="T43" fmla="*/ 331 h 335"/>
                  <a:gd name="T44" fmla="*/ 329 w 628"/>
                  <a:gd name="T45" fmla="*/ 335 h 335"/>
                  <a:gd name="T46" fmla="*/ 522 w 628"/>
                  <a:gd name="T47" fmla="*/ 335 h 335"/>
                  <a:gd name="T48" fmla="*/ 628 w 628"/>
                  <a:gd name="T49" fmla="*/ 333 h 335"/>
                  <a:gd name="T50" fmla="*/ 624 w 628"/>
                  <a:gd name="T51" fmla="*/ 104 h 335"/>
                  <a:gd name="T52" fmla="*/ 616 w 628"/>
                  <a:gd name="T53" fmla="*/ 9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8" h="335">
                    <a:moveTo>
                      <a:pt x="616" y="98"/>
                    </a:moveTo>
                    <a:lnTo>
                      <a:pt x="609" y="96"/>
                    </a:lnTo>
                    <a:lnTo>
                      <a:pt x="599" y="83"/>
                    </a:lnTo>
                    <a:lnTo>
                      <a:pt x="599" y="75"/>
                    </a:lnTo>
                    <a:lnTo>
                      <a:pt x="592" y="72"/>
                    </a:lnTo>
                    <a:lnTo>
                      <a:pt x="584" y="62"/>
                    </a:lnTo>
                    <a:lnTo>
                      <a:pt x="582" y="55"/>
                    </a:lnTo>
                    <a:lnTo>
                      <a:pt x="590" y="43"/>
                    </a:lnTo>
                    <a:lnTo>
                      <a:pt x="592" y="38"/>
                    </a:lnTo>
                    <a:lnTo>
                      <a:pt x="599" y="38"/>
                    </a:lnTo>
                    <a:lnTo>
                      <a:pt x="601" y="36"/>
                    </a:lnTo>
                    <a:lnTo>
                      <a:pt x="599" y="28"/>
                    </a:lnTo>
                    <a:lnTo>
                      <a:pt x="594" y="21"/>
                    </a:lnTo>
                    <a:lnTo>
                      <a:pt x="590" y="19"/>
                    </a:lnTo>
                    <a:lnTo>
                      <a:pt x="582" y="25"/>
                    </a:lnTo>
                    <a:lnTo>
                      <a:pt x="564" y="10"/>
                    </a:lnTo>
                    <a:lnTo>
                      <a:pt x="426" y="11"/>
                    </a:lnTo>
                    <a:lnTo>
                      <a:pt x="321" y="10"/>
                    </a:lnTo>
                    <a:lnTo>
                      <a:pt x="120" y="6"/>
                    </a:lnTo>
                    <a:lnTo>
                      <a:pt x="15" y="0"/>
                    </a:lnTo>
                    <a:lnTo>
                      <a:pt x="0" y="325"/>
                    </a:lnTo>
                    <a:lnTo>
                      <a:pt x="135" y="331"/>
                    </a:lnTo>
                    <a:lnTo>
                      <a:pt x="329" y="335"/>
                    </a:lnTo>
                    <a:lnTo>
                      <a:pt x="522" y="335"/>
                    </a:lnTo>
                    <a:lnTo>
                      <a:pt x="628" y="333"/>
                    </a:lnTo>
                    <a:lnTo>
                      <a:pt x="624" y="104"/>
                    </a:lnTo>
                    <a:lnTo>
                      <a:pt x="616" y="9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2293930" y="2752129"/>
                <a:ext cx="1147064" cy="1013311"/>
                <a:chOff x="2293930" y="2752129"/>
                <a:chExt cx="1147064" cy="1013311"/>
              </a:xfrm>
              <a:grpFill/>
            </p:grpSpPr>
            <p:sp>
              <p:nvSpPr>
                <p:cNvPr id="229" name="Freeform 34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0" name="Freeform 35"/>
                <p:cNvSpPr>
                  <a:spLocks/>
                </p:cNvSpPr>
                <p:nvPr/>
              </p:nvSpPr>
              <p:spPr bwMode="auto">
                <a:xfrm>
                  <a:off x="3098027" y="3642483"/>
                  <a:ext cx="22096" cy="96797"/>
                </a:xfrm>
                <a:custGeom>
                  <a:avLst/>
                  <a:gdLst>
                    <a:gd name="T0" fmla="*/ 9 w 23"/>
                    <a:gd name="T1" fmla="*/ 62 h 111"/>
                    <a:gd name="T2" fmla="*/ 9 w 23"/>
                    <a:gd name="T3" fmla="*/ 68 h 111"/>
                    <a:gd name="T4" fmla="*/ 13 w 23"/>
                    <a:gd name="T5" fmla="*/ 75 h 111"/>
                    <a:gd name="T6" fmla="*/ 19 w 23"/>
                    <a:gd name="T7" fmla="*/ 90 h 111"/>
                    <a:gd name="T8" fmla="*/ 19 w 23"/>
                    <a:gd name="T9" fmla="*/ 105 h 111"/>
                    <a:gd name="T10" fmla="*/ 23 w 23"/>
                    <a:gd name="T11" fmla="*/ 111 h 111"/>
                    <a:gd name="T12" fmla="*/ 19 w 23"/>
                    <a:gd name="T13" fmla="*/ 90 h 111"/>
                    <a:gd name="T14" fmla="*/ 17 w 23"/>
                    <a:gd name="T15" fmla="*/ 77 h 111"/>
                    <a:gd name="T16" fmla="*/ 4 w 23"/>
                    <a:gd name="T17" fmla="*/ 38 h 111"/>
                    <a:gd name="T18" fmla="*/ 2 w 23"/>
                    <a:gd name="T19" fmla="*/ 13 h 111"/>
                    <a:gd name="T20" fmla="*/ 2 w 23"/>
                    <a:gd name="T21" fmla="*/ 0 h 111"/>
                    <a:gd name="T22" fmla="*/ 0 w 23"/>
                    <a:gd name="T23" fmla="*/ 15 h 111"/>
                    <a:gd name="T24" fmla="*/ 2 w 23"/>
                    <a:gd name="T25" fmla="*/ 23 h 111"/>
                    <a:gd name="T26" fmla="*/ 0 w 23"/>
                    <a:gd name="T27" fmla="*/ 36 h 111"/>
                    <a:gd name="T28" fmla="*/ 6 w 23"/>
                    <a:gd name="T29" fmla="*/ 41 h 111"/>
                    <a:gd name="T30" fmla="*/ 4 w 23"/>
                    <a:gd name="T31" fmla="*/ 49 h 111"/>
                    <a:gd name="T32" fmla="*/ 9 w 23"/>
                    <a:gd name="T33" fmla="*/ 6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111">
                      <a:moveTo>
                        <a:pt x="9" y="62"/>
                      </a:moveTo>
                      <a:lnTo>
                        <a:pt x="9" y="68"/>
                      </a:lnTo>
                      <a:lnTo>
                        <a:pt x="13" y="75"/>
                      </a:lnTo>
                      <a:lnTo>
                        <a:pt x="19" y="90"/>
                      </a:lnTo>
                      <a:lnTo>
                        <a:pt x="19" y="105"/>
                      </a:lnTo>
                      <a:lnTo>
                        <a:pt x="23" y="111"/>
                      </a:lnTo>
                      <a:lnTo>
                        <a:pt x="19" y="90"/>
                      </a:lnTo>
                      <a:lnTo>
                        <a:pt x="17" y="77"/>
                      </a:lnTo>
                      <a:lnTo>
                        <a:pt x="4" y="38"/>
                      </a:lnTo>
                      <a:lnTo>
                        <a:pt x="2" y="13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0" y="36"/>
                      </a:lnTo>
                      <a:lnTo>
                        <a:pt x="6" y="41"/>
                      </a:lnTo>
                      <a:lnTo>
                        <a:pt x="4" y="49"/>
                      </a:lnTo>
                      <a:lnTo>
                        <a:pt x="9" y="6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1" name="Freeform 36"/>
                <p:cNvSpPr>
                  <a:spLocks/>
                </p:cNvSpPr>
                <p:nvPr/>
              </p:nvSpPr>
              <p:spPr bwMode="auto">
                <a:xfrm>
                  <a:off x="2293930" y="2752129"/>
                  <a:ext cx="1147064" cy="1013311"/>
                </a:xfrm>
                <a:custGeom>
                  <a:avLst/>
                  <a:gdLst>
                    <a:gd name="T0" fmla="*/ 1181 w 1194"/>
                    <a:gd name="T1" fmla="*/ 645 h 1162"/>
                    <a:gd name="T2" fmla="*/ 1194 w 1194"/>
                    <a:gd name="T3" fmla="*/ 598 h 1162"/>
                    <a:gd name="T4" fmla="*/ 1173 w 1194"/>
                    <a:gd name="T5" fmla="*/ 555 h 1162"/>
                    <a:gd name="T6" fmla="*/ 1140 w 1194"/>
                    <a:gd name="T7" fmla="*/ 389 h 1162"/>
                    <a:gd name="T8" fmla="*/ 1079 w 1194"/>
                    <a:gd name="T9" fmla="*/ 318 h 1162"/>
                    <a:gd name="T10" fmla="*/ 1021 w 1194"/>
                    <a:gd name="T11" fmla="*/ 301 h 1162"/>
                    <a:gd name="T12" fmla="*/ 970 w 1194"/>
                    <a:gd name="T13" fmla="*/ 297 h 1162"/>
                    <a:gd name="T14" fmla="*/ 923 w 1194"/>
                    <a:gd name="T15" fmla="*/ 310 h 1162"/>
                    <a:gd name="T16" fmla="*/ 880 w 1194"/>
                    <a:gd name="T17" fmla="*/ 292 h 1162"/>
                    <a:gd name="T18" fmla="*/ 858 w 1194"/>
                    <a:gd name="T19" fmla="*/ 307 h 1162"/>
                    <a:gd name="T20" fmla="*/ 824 w 1194"/>
                    <a:gd name="T21" fmla="*/ 292 h 1162"/>
                    <a:gd name="T22" fmla="*/ 784 w 1194"/>
                    <a:gd name="T23" fmla="*/ 286 h 1162"/>
                    <a:gd name="T24" fmla="*/ 739 w 1194"/>
                    <a:gd name="T25" fmla="*/ 273 h 1162"/>
                    <a:gd name="T26" fmla="*/ 692 w 1194"/>
                    <a:gd name="T27" fmla="*/ 262 h 1162"/>
                    <a:gd name="T28" fmla="*/ 666 w 1194"/>
                    <a:gd name="T29" fmla="*/ 241 h 1162"/>
                    <a:gd name="T30" fmla="*/ 613 w 1194"/>
                    <a:gd name="T31" fmla="*/ 220 h 1162"/>
                    <a:gd name="T32" fmla="*/ 363 w 1194"/>
                    <a:gd name="T33" fmla="*/ 0 h 1162"/>
                    <a:gd name="T34" fmla="*/ 316 w 1194"/>
                    <a:gd name="T35" fmla="*/ 485 h 1162"/>
                    <a:gd name="T36" fmla="*/ 10 w 1194"/>
                    <a:gd name="T37" fmla="*/ 480 h 1162"/>
                    <a:gd name="T38" fmla="*/ 31 w 1194"/>
                    <a:gd name="T39" fmla="*/ 506 h 1162"/>
                    <a:gd name="T40" fmla="*/ 93 w 1194"/>
                    <a:gd name="T41" fmla="*/ 577 h 1162"/>
                    <a:gd name="T42" fmla="*/ 147 w 1194"/>
                    <a:gd name="T43" fmla="*/ 624 h 1162"/>
                    <a:gd name="T44" fmla="*/ 162 w 1194"/>
                    <a:gd name="T45" fmla="*/ 683 h 1162"/>
                    <a:gd name="T46" fmla="*/ 220 w 1194"/>
                    <a:gd name="T47" fmla="*/ 767 h 1162"/>
                    <a:gd name="T48" fmla="*/ 282 w 1194"/>
                    <a:gd name="T49" fmla="*/ 803 h 1162"/>
                    <a:gd name="T50" fmla="*/ 322 w 1194"/>
                    <a:gd name="T51" fmla="*/ 788 h 1162"/>
                    <a:gd name="T52" fmla="*/ 356 w 1194"/>
                    <a:gd name="T53" fmla="*/ 730 h 1162"/>
                    <a:gd name="T54" fmla="*/ 407 w 1194"/>
                    <a:gd name="T55" fmla="*/ 728 h 1162"/>
                    <a:gd name="T56" fmla="*/ 467 w 1194"/>
                    <a:gd name="T57" fmla="*/ 735 h 1162"/>
                    <a:gd name="T58" fmla="*/ 499 w 1194"/>
                    <a:gd name="T59" fmla="*/ 769 h 1162"/>
                    <a:gd name="T60" fmla="*/ 548 w 1194"/>
                    <a:gd name="T61" fmla="*/ 850 h 1162"/>
                    <a:gd name="T62" fmla="*/ 568 w 1194"/>
                    <a:gd name="T63" fmla="*/ 903 h 1162"/>
                    <a:gd name="T64" fmla="*/ 604 w 1194"/>
                    <a:gd name="T65" fmla="*/ 946 h 1162"/>
                    <a:gd name="T66" fmla="*/ 638 w 1194"/>
                    <a:gd name="T67" fmla="*/ 997 h 1162"/>
                    <a:gd name="T68" fmla="*/ 653 w 1194"/>
                    <a:gd name="T69" fmla="*/ 1049 h 1162"/>
                    <a:gd name="T70" fmla="*/ 690 w 1194"/>
                    <a:gd name="T71" fmla="*/ 1102 h 1162"/>
                    <a:gd name="T72" fmla="*/ 730 w 1194"/>
                    <a:gd name="T73" fmla="*/ 1121 h 1162"/>
                    <a:gd name="T74" fmla="*/ 813 w 1194"/>
                    <a:gd name="T75" fmla="*/ 1143 h 1162"/>
                    <a:gd name="T76" fmla="*/ 861 w 1194"/>
                    <a:gd name="T77" fmla="*/ 1149 h 1162"/>
                    <a:gd name="T78" fmla="*/ 846 w 1194"/>
                    <a:gd name="T79" fmla="*/ 1132 h 1162"/>
                    <a:gd name="T80" fmla="*/ 829 w 1194"/>
                    <a:gd name="T81" fmla="*/ 1053 h 1162"/>
                    <a:gd name="T82" fmla="*/ 835 w 1194"/>
                    <a:gd name="T83" fmla="*/ 1010 h 1162"/>
                    <a:gd name="T84" fmla="*/ 814 w 1194"/>
                    <a:gd name="T85" fmla="*/ 1002 h 1162"/>
                    <a:gd name="T86" fmla="*/ 846 w 1194"/>
                    <a:gd name="T87" fmla="*/ 963 h 1162"/>
                    <a:gd name="T88" fmla="*/ 850 w 1194"/>
                    <a:gd name="T89" fmla="*/ 946 h 1162"/>
                    <a:gd name="T90" fmla="*/ 858 w 1194"/>
                    <a:gd name="T91" fmla="*/ 925 h 1162"/>
                    <a:gd name="T92" fmla="*/ 884 w 1194"/>
                    <a:gd name="T93" fmla="*/ 905 h 1162"/>
                    <a:gd name="T94" fmla="*/ 895 w 1194"/>
                    <a:gd name="T95" fmla="*/ 884 h 1162"/>
                    <a:gd name="T96" fmla="*/ 918 w 1194"/>
                    <a:gd name="T97" fmla="*/ 882 h 1162"/>
                    <a:gd name="T98" fmla="*/ 935 w 1194"/>
                    <a:gd name="T99" fmla="*/ 867 h 1162"/>
                    <a:gd name="T100" fmla="*/ 957 w 1194"/>
                    <a:gd name="T101" fmla="*/ 865 h 1162"/>
                    <a:gd name="T102" fmla="*/ 985 w 1194"/>
                    <a:gd name="T103" fmla="*/ 863 h 1162"/>
                    <a:gd name="T104" fmla="*/ 1017 w 1194"/>
                    <a:gd name="T105" fmla="*/ 843 h 1162"/>
                    <a:gd name="T106" fmla="*/ 1072 w 1194"/>
                    <a:gd name="T107" fmla="*/ 790 h 1162"/>
                    <a:gd name="T108" fmla="*/ 1063 w 1194"/>
                    <a:gd name="T109" fmla="*/ 747 h 1162"/>
                    <a:gd name="T110" fmla="*/ 1098 w 1194"/>
                    <a:gd name="T111" fmla="*/ 762 h 1162"/>
                    <a:gd name="T112" fmla="*/ 1093 w 1194"/>
                    <a:gd name="T113" fmla="*/ 777 h 1162"/>
                    <a:gd name="T114" fmla="*/ 1168 w 1194"/>
                    <a:gd name="T115" fmla="*/ 718 h 1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4" h="1162">
                      <a:moveTo>
                        <a:pt x="1181" y="705"/>
                      </a:moveTo>
                      <a:lnTo>
                        <a:pt x="1183" y="698"/>
                      </a:lnTo>
                      <a:lnTo>
                        <a:pt x="1179" y="681"/>
                      </a:lnTo>
                      <a:lnTo>
                        <a:pt x="1175" y="673"/>
                      </a:lnTo>
                      <a:lnTo>
                        <a:pt x="1181" y="666"/>
                      </a:lnTo>
                      <a:lnTo>
                        <a:pt x="1179" y="653"/>
                      </a:lnTo>
                      <a:lnTo>
                        <a:pt x="1181" y="645"/>
                      </a:lnTo>
                      <a:lnTo>
                        <a:pt x="1187" y="638"/>
                      </a:lnTo>
                      <a:lnTo>
                        <a:pt x="1189" y="630"/>
                      </a:lnTo>
                      <a:lnTo>
                        <a:pt x="1192" y="624"/>
                      </a:lnTo>
                      <a:lnTo>
                        <a:pt x="1190" y="617"/>
                      </a:lnTo>
                      <a:lnTo>
                        <a:pt x="1194" y="609"/>
                      </a:lnTo>
                      <a:lnTo>
                        <a:pt x="1190" y="604"/>
                      </a:lnTo>
                      <a:lnTo>
                        <a:pt x="1194" y="598"/>
                      </a:lnTo>
                      <a:lnTo>
                        <a:pt x="1192" y="591"/>
                      </a:lnTo>
                      <a:lnTo>
                        <a:pt x="1192" y="585"/>
                      </a:lnTo>
                      <a:lnTo>
                        <a:pt x="1190" y="583"/>
                      </a:lnTo>
                      <a:lnTo>
                        <a:pt x="1179" y="570"/>
                      </a:lnTo>
                      <a:lnTo>
                        <a:pt x="1179" y="562"/>
                      </a:lnTo>
                      <a:lnTo>
                        <a:pt x="1175" y="557"/>
                      </a:lnTo>
                      <a:lnTo>
                        <a:pt x="1173" y="555"/>
                      </a:lnTo>
                      <a:lnTo>
                        <a:pt x="1170" y="547"/>
                      </a:lnTo>
                      <a:lnTo>
                        <a:pt x="1164" y="540"/>
                      </a:lnTo>
                      <a:lnTo>
                        <a:pt x="1166" y="530"/>
                      </a:lnTo>
                      <a:lnTo>
                        <a:pt x="1160" y="515"/>
                      </a:lnTo>
                      <a:lnTo>
                        <a:pt x="1157" y="510"/>
                      </a:lnTo>
                      <a:lnTo>
                        <a:pt x="1143" y="498"/>
                      </a:lnTo>
                      <a:lnTo>
                        <a:pt x="1140" y="389"/>
                      </a:lnTo>
                      <a:lnTo>
                        <a:pt x="1138" y="331"/>
                      </a:lnTo>
                      <a:lnTo>
                        <a:pt x="1117" y="327"/>
                      </a:lnTo>
                      <a:lnTo>
                        <a:pt x="1110" y="331"/>
                      </a:lnTo>
                      <a:lnTo>
                        <a:pt x="1102" y="327"/>
                      </a:lnTo>
                      <a:lnTo>
                        <a:pt x="1102" y="324"/>
                      </a:lnTo>
                      <a:lnTo>
                        <a:pt x="1100" y="322"/>
                      </a:lnTo>
                      <a:lnTo>
                        <a:pt x="1079" y="318"/>
                      </a:lnTo>
                      <a:lnTo>
                        <a:pt x="1074" y="314"/>
                      </a:lnTo>
                      <a:lnTo>
                        <a:pt x="1066" y="312"/>
                      </a:lnTo>
                      <a:lnTo>
                        <a:pt x="1053" y="301"/>
                      </a:lnTo>
                      <a:lnTo>
                        <a:pt x="1036" y="292"/>
                      </a:lnTo>
                      <a:lnTo>
                        <a:pt x="1031" y="292"/>
                      </a:lnTo>
                      <a:lnTo>
                        <a:pt x="1027" y="297"/>
                      </a:lnTo>
                      <a:lnTo>
                        <a:pt x="1021" y="301"/>
                      </a:lnTo>
                      <a:lnTo>
                        <a:pt x="1016" y="301"/>
                      </a:lnTo>
                      <a:lnTo>
                        <a:pt x="1010" y="299"/>
                      </a:lnTo>
                      <a:lnTo>
                        <a:pt x="1002" y="292"/>
                      </a:lnTo>
                      <a:lnTo>
                        <a:pt x="989" y="297"/>
                      </a:lnTo>
                      <a:lnTo>
                        <a:pt x="984" y="303"/>
                      </a:lnTo>
                      <a:lnTo>
                        <a:pt x="976" y="303"/>
                      </a:lnTo>
                      <a:lnTo>
                        <a:pt x="970" y="297"/>
                      </a:lnTo>
                      <a:lnTo>
                        <a:pt x="963" y="303"/>
                      </a:lnTo>
                      <a:lnTo>
                        <a:pt x="955" y="303"/>
                      </a:lnTo>
                      <a:lnTo>
                        <a:pt x="948" y="312"/>
                      </a:lnTo>
                      <a:lnTo>
                        <a:pt x="940" y="312"/>
                      </a:lnTo>
                      <a:lnTo>
                        <a:pt x="937" y="318"/>
                      </a:lnTo>
                      <a:lnTo>
                        <a:pt x="931" y="312"/>
                      </a:lnTo>
                      <a:lnTo>
                        <a:pt x="923" y="310"/>
                      </a:lnTo>
                      <a:lnTo>
                        <a:pt x="916" y="307"/>
                      </a:lnTo>
                      <a:lnTo>
                        <a:pt x="912" y="299"/>
                      </a:lnTo>
                      <a:lnTo>
                        <a:pt x="905" y="297"/>
                      </a:lnTo>
                      <a:lnTo>
                        <a:pt x="899" y="303"/>
                      </a:lnTo>
                      <a:lnTo>
                        <a:pt x="892" y="301"/>
                      </a:lnTo>
                      <a:lnTo>
                        <a:pt x="886" y="294"/>
                      </a:lnTo>
                      <a:lnTo>
                        <a:pt x="880" y="292"/>
                      </a:lnTo>
                      <a:lnTo>
                        <a:pt x="878" y="294"/>
                      </a:lnTo>
                      <a:lnTo>
                        <a:pt x="876" y="297"/>
                      </a:lnTo>
                      <a:lnTo>
                        <a:pt x="869" y="303"/>
                      </a:lnTo>
                      <a:lnTo>
                        <a:pt x="867" y="316"/>
                      </a:lnTo>
                      <a:lnTo>
                        <a:pt x="861" y="316"/>
                      </a:lnTo>
                      <a:lnTo>
                        <a:pt x="860" y="314"/>
                      </a:lnTo>
                      <a:lnTo>
                        <a:pt x="858" y="307"/>
                      </a:lnTo>
                      <a:lnTo>
                        <a:pt x="860" y="301"/>
                      </a:lnTo>
                      <a:lnTo>
                        <a:pt x="854" y="301"/>
                      </a:lnTo>
                      <a:lnTo>
                        <a:pt x="843" y="305"/>
                      </a:lnTo>
                      <a:lnTo>
                        <a:pt x="835" y="305"/>
                      </a:lnTo>
                      <a:lnTo>
                        <a:pt x="833" y="297"/>
                      </a:lnTo>
                      <a:lnTo>
                        <a:pt x="826" y="297"/>
                      </a:lnTo>
                      <a:lnTo>
                        <a:pt x="824" y="292"/>
                      </a:lnTo>
                      <a:lnTo>
                        <a:pt x="816" y="288"/>
                      </a:lnTo>
                      <a:lnTo>
                        <a:pt x="805" y="299"/>
                      </a:lnTo>
                      <a:lnTo>
                        <a:pt x="799" y="301"/>
                      </a:lnTo>
                      <a:lnTo>
                        <a:pt x="792" y="301"/>
                      </a:lnTo>
                      <a:lnTo>
                        <a:pt x="792" y="292"/>
                      </a:lnTo>
                      <a:lnTo>
                        <a:pt x="790" y="286"/>
                      </a:lnTo>
                      <a:lnTo>
                        <a:pt x="784" y="286"/>
                      </a:lnTo>
                      <a:lnTo>
                        <a:pt x="779" y="279"/>
                      </a:lnTo>
                      <a:lnTo>
                        <a:pt x="781" y="271"/>
                      </a:lnTo>
                      <a:lnTo>
                        <a:pt x="773" y="273"/>
                      </a:lnTo>
                      <a:lnTo>
                        <a:pt x="758" y="271"/>
                      </a:lnTo>
                      <a:lnTo>
                        <a:pt x="752" y="277"/>
                      </a:lnTo>
                      <a:lnTo>
                        <a:pt x="745" y="279"/>
                      </a:lnTo>
                      <a:lnTo>
                        <a:pt x="739" y="273"/>
                      </a:lnTo>
                      <a:lnTo>
                        <a:pt x="735" y="269"/>
                      </a:lnTo>
                      <a:lnTo>
                        <a:pt x="730" y="269"/>
                      </a:lnTo>
                      <a:lnTo>
                        <a:pt x="722" y="271"/>
                      </a:lnTo>
                      <a:lnTo>
                        <a:pt x="709" y="265"/>
                      </a:lnTo>
                      <a:lnTo>
                        <a:pt x="702" y="262"/>
                      </a:lnTo>
                      <a:lnTo>
                        <a:pt x="694" y="263"/>
                      </a:lnTo>
                      <a:lnTo>
                        <a:pt x="692" y="262"/>
                      </a:lnTo>
                      <a:lnTo>
                        <a:pt x="685" y="262"/>
                      </a:lnTo>
                      <a:lnTo>
                        <a:pt x="683" y="254"/>
                      </a:lnTo>
                      <a:lnTo>
                        <a:pt x="683" y="248"/>
                      </a:lnTo>
                      <a:lnTo>
                        <a:pt x="677" y="241"/>
                      </a:lnTo>
                      <a:lnTo>
                        <a:pt x="672" y="237"/>
                      </a:lnTo>
                      <a:lnTo>
                        <a:pt x="670" y="233"/>
                      </a:lnTo>
                      <a:lnTo>
                        <a:pt x="666" y="241"/>
                      </a:lnTo>
                      <a:lnTo>
                        <a:pt x="658" y="243"/>
                      </a:lnTo>
                      <a:lnTo>
                        <a:pt x="651" y="239"/>
                      </a:lnTo>
                      <a:lnTo>
                        <a:pt x="645" y="243"/>
                      </a:lnTo>
                      <a:lnTo>
                        <a:pt x="638" y="239"/>
                      </a:lnTo>
                      <a:lnTo>
                        <a:pt x="626" y="226"/>
                      </a:lnTo>
                      <a:lnTo>
                        <a:pt x="619" y="220"/>
                      </a:lnTo>
                      <a:lnTo>
                        <a:pt x="613" y="220"/>
                      </a:lnTo>
                      <a:lnTo>
                        <a:pt x="613" y="209"/>
                      </a:lnTo>
                      <a:lnTo>
                        <a:pt x="619" y="15"/>
                      </a:lnTo>
                      <a:lnTo>
                        <a:pt x="611" y="12"/>
                      </a:lnTo>
                      <a:lnTo>
                        <a:pt x="604" y="12"/>
                      </a:lnTo>
                      <a:lnTo>
                        <a:pt x="568" y="12"/>
                      </a:lnTo>
                      <a:lnTo>
                        <a:pt x="480" y="6"/>
                      </a:lnTo>
                      <a:lnTo>
                        <a:pt x="363" y="0"/>
                      </a:lnTo>
                      <a:lnTo>
                        <a:pt x="360" y="2"/>
                      </a:lnTo>
                      <a:lnTo>
                        <a:pt x="358" y="8"/>
                      </a:lnTo>
                      <a:lnTo>
                        <a:pt x="343" y="269"/>
                      </a:lnTo>
                      <a:lnTo>
                        <a:pt x="333" y="367"/>
                      </a:lnTo>
                      <a:lnTo>
                        <a:pt x="326" y="478"/>
                      </a:lnTo>
                      <a:lnTo>
                        <a:pt x="320" y="485"/>
                      </a:lnTo>
                      <a:lnTo>
                        <a:pt x="316" y="485"/>
                      </a:lnTo>
                      <a:lnTo>
                        <a:pt x="237" y="480"/>
                      </a:lnTo>
                      <a:lnTo>
                        <a:pt x="158" y="474"/>
                      </a:lnTo>
                      <a:lnTo>
                        <a:pt x="70" y="467"/>
                      </a:lnTo>
                      <a:lnTo>
                        <a:pt x="0" y="459"/>
                      </a:lnTo>
                      <a:lnTo>
                        <a:pt x="0" y="463"/>
                      </a:lnTo>
                      <a:lnTo>
                        <a:pt x="4" y="476"/>
                      </a:lnTo>
                      <a:lnTo>
                        <a:pt x="10" y="480"/>
                      </a:lnTo>
                      <a:lnTo>
                        <a:pt x="10" y="483"/>
                      </a:lnTo>
                      <a:lnTo>
                        <a:pt x="16" y="487"/>
                      </a:lnTo>
                      <a:lnTo>
                        <a:pt x="16" y="487"/>
                      </a:lnTo>
                      <a:lnTo>
                        <a:pt x="19" y="487"/>
                      </a:lnTo>
                      <a:lnTo>
                        <a:pt x="25" y="493"/>
                      </a:lnTo>
                      <a:lnTo>
                        <a:pt x="29" y="500"/>
                      </a:lnTo>
                      <a:lnTo>
                        <a:pt x="31" y="506"/>
                      </a:lnTo>
                      <a:lnTo>
                        <a:pt x="36" y="519"/>
                      </a:lnTo>
                      <a:lnTo>
                        <a:pt x="44" y="525"/>
                      </a:lnTo>
                      <a:lnTo>
                        <a:pt x="57" y="532"/>
                      </a:lnTo>
                      <a:lnTo>
                        <a:pt x="63" y="538"/>
                      </a:lnTo>
                      <a:lnTo>
                        <a:pt x="78" y="557"/>
                      </a:lnTo>
                      <a:lnTo>
                        <a:pt x="91" y="570"/>
                      </a:lnTo>
                      <a:lnTo>
                        <a:pt x="93" y="577"/>
                      </a:lnTo>
                      <a:lnTo>
                        <a:pt x="106" y="591"/>
                      </a:lnTo>
                      <a:lnTo>
                        <a:pt x="113" y="596"/>
                      </a:lnTo>
                      <a:lnTo>
                        <a:pt x="119" y="598"/>
                      </a:lnTo>
                      <a:lnTo>
                        <a:pt x="132" y="611"/>
                      </a:lnTo>
                      <a:lnTo>
                        <a:pt x="140" y="615"/>
                      </a:lnTo>
                      <a:lnTo>
                        <a:pt x="141" y="621"/>
                      </a:lnTo>
                      <a:lnTo>
                        <a:pt x="147" y="624"/>
                      </a:lnTo>
                      <a:lnTo>
                        <a:pt x="149" y="632"/>
                      </a:lnTo>
                      <a:lnTo>
                        <a:pt x="151" y="645"/>
                      </a:lnTo>
                      <a:lnTo>
                        <a:pt x="155" y="649"/>
                      </a:lnTo>
                      <a:lnTo>
                        <a:pt x="160" y="662"/>
                      </a:lnTo>
                      <a:lnTo>
                        <a:pt x="164" y="668"/>
                      </a:lnTo>
                      <a:lnTo>
                        <a:pt x="164" y="675"/>
                      </a:lnTo>
                      <a:lnTo>
                        <a:pt x="162" y="683"/>
                      </a:lnTo>
                      <a:lnTo>
                        <a:pt x="162" y="696"/>
                      </a:lnTo>
                      <a:lnTo>
                        <a:pt x="177" y="730"/>
                      </a:lnTo>
                      <a:lnTo>
                        <a:pt x="187" y="739"/>
                      </a:lnTo>
                      <a:lnTo>
                        <a:pt x="194" y="743"/>
                      </a:lnTo>
                      <a:lnTo>
                        <a:pt x="200" y="747"/>
                      </a:lnTo>
                      <a:lnTo>
                        <a:pt x="205" y="754"/>
                      </a:lnTo>
                      <a:lnTo>
                        <a:pt x="220" y="767"/>
                      </a:lnTo>
                      <a:lnTo>
                        <a:pt x="226" y="771"/>
                      </a:lnTo>
                      <a:lnTo>
                        <a:pt x="241" y="773"/>
                      </a:lnTo>
                      <a:lnTo>
                        <a:pt x="245" y="780"/>
                      </a:lnTo>
                      <a:lnTo>
                        <a:pt x="264" y="790"/>
                      </a:lnTo>
                      <a:lnTo>
                        <a:pt x="269" y="797"/>
                      </a:lnTo>
                      <a:lnTo>
                        <a:pt x="277" y="803"/>
                      </a:lnTo>
                      <a:lnTo>
                        <a:pt x="282" y="803"/>
                      </a:lnTo>
                      <a:lnTo>
                        <a:pt x="282" y="805"/>
                      </a:lnTo>
                      <a:lnTo>
                        <a:pt x="290" y="807"/>
                      </a:lnTo>
                      <a:lnTo>
                        <a:pt x="301" y="807"/>
                      </a:lnTo>
                      <a:lnTo>
                        <a:pt x="303" y="801"/>
                      </a:lnTo>
                      <a:lnTo>
                        <a:pt x="311" y="796"/>
                      </a:lnTo>
                      <a:lnTo>
                        <a:pt x="314" y="790"/>
                      </a:lnTo>
                      <a:lnTo>
                        <a:pt x="322" y="788"/>
                      </a:lnTo>
                      <a:lnTo>
                        <a:pt x="324" y="780"/>
                      </a:lnTo>
                      <a:lnTo>
                        <a:pt x="326" y="773"/>
                      </a:lnTo>
                      <a:lnTo>
                        <a:pt x="329" y="771"/>
                      </a:lnTo>
                      <a:lnTo>
                        <a:pt x="341" y="743"/>
                      </a:lnTo>
                      <a:lnTo>
                        <a:pt x="346" y="733"/>
                      </a:lnTo>
                      <a:lnTo>
                        <a:pt x="350" y="732"/>
                      </a:lnTo>
                      <a:lnTo>
                        <a:pt x="356" y="730"/>
                      </a:lnTo>
                      <a:lnTo>
                        <a:pt x="363" y="726"/>
                      </a:lnTo>
                      <a:lnTo>
                        <a:pt x="371" y="728"/>
                      </a:lnTo>
                      <a:lnTo>
                        <a:pt x="376" y="726"/>
                      </a:lnTo>
                      <a:lnTo>
                        <a:pt x="380" y="718"/>
                      </a:lnTo>
                      <a:lnTo>
                        <a:pt x="388" y="718"/>
                      </a:lnTo>
                      <a:lnTo>
                        <a:pt x="399" y="726"/>
                      </a:lnTo>
                      <a:lnTo>
                        <a:pt x="407" y="728"/>
                      </a:lnTo>
                      <a:lnTo>
                        <a:pt x="414" y="726"/>
                      </a:lnTo>
                      <a:lnTo>
                        <a:pt x="420" y="728"/>
                      </a:lnTo>
                      <a:lnTo>
                        <a:pt x="427" y="728"/>
                      </a:lnTo>
                      <a:lnTo>
                        <a:pt x="446" y="733"/>
                      </a:lnTo>
                      <a:lnTo>
                        <a:pt x="454" y="728"/>
                      </a:lnTo>
                      <a:lnTo>
                        <a:pt x="459" y="732"/>
                      </a:lnTo>
                      <a:lnTo>
                        <a:pt x="467" y="735"/>
                      </a:lnTo>
                      <a:lnTo>
                        <a:pt x="469" y="743"/>
                      </a:lnTo>
                      <a:lnTo>
                        <a:pt x="474" y="749"/>
                      </a:lnTo>
                      <a:lnTo>
                        <a:pt x="476" y="754"/>
                      </a:lnTo>
                      <a:lnTo>
                        <a:pt x="482" y="752"/>
                      </a:lnTo>
                      <a:lnTo>
                        <a:pt x="485" y="760"/>
                      </a:lnTo>
                      <a:lnTo>
                        <a:pt x="491" y="765"/>
                      </a:lnTo>
                      <a:lnTo>
                        <a:pt x="499" y="769"/>
                      </a:lnTo>
                      <a:lnTo>
                        <a:pt x="499" y="775"/>
                      </a:lnTo>
                      <a:lnTo>
                        <a:pt x="519" y="790"/>
                      </a:lnTo>
                      <a:lnTo>
                        <a:pt x="527" y="803"/>
                      </a:lnTo>
                      <a:lnTo>
                        <a:pt x="532" y="811"/>
                      </a:lnTo>
                      <a:lnTo>
                        <a:pt x="536" y="827"/>
                      </a:lnTo>
                      <a:lnTo>
                        <a:pt x="544" y="843"/>
                      </a:lnTo>
                      <a:lnTo>
                        <a:pt x="548" y="850"/>
                      </a:lnTo>
                      <a:lnTo>
                        <a:pt x="548" y="852"/>
                      </a:lnTo>
                      <a:lnTo>
                        <a:pt x="551" y="858"/>
                      </a:lnTo>
                      <a:lnTo>
                        <a:pt x="555" y="865"/>
                      </a:lnTo>
                      <a:lnTo>
                        <a:pt x="561" y="873"/>
                      </a:lnTo>
                      <a:lnTo>
                        <a:pt x="559" y="874"/>
                      </a:lnTo>
                      <a:lnTo>
                        <a:pt x="563" y="888"/>
                      </a:lnTo>
                      <a:lnTo>
                        <a:pt x="568" y="903"/>
                      </a:lnTo>
                      <a:lnTo>
                        <a:pt x="576" y="908"/>
                      </a:lnTo>
                      <a:lnTo>
                        <a:pt x="583" y="910"/>
                      </a:lnTo>
                      <a:lnTo>
                        <a:pt x="589" y="920"/>
                      </a:lnTo>
                      <a:lnTo>
                        <a:pt x="591" y="927"/>
                      </a:lnTo>
                      <a:lnTo>
                        <a:pt x="596" y="931"/>
                      </a:lnTo>
                      <a:lnTo>
                        <a:pt x="602" y="938"/>
                      </a:lnTo>
                      <a:lnTo>
                        <a:pt x="604" y="946"/>
                      </a:lnTo>
                      <a:lnTo>
                        <a:pt x="617" y="965"/>
                      </a:lnTo>
                      <a:lnTo>
                        <a:pt x="628" y="967"/>
                      </a:lnTo>
                      <a:lnTo>
                        <a:pt x="634" y="972"/>
                      </a:lnTo>
                      <a:lnTo>
                        <a:pt x="636" y="976"/>
                      </a:lnTo>
                      <a:lnTo>
                        <a:pt x="636" y="984"/>
                      </a:lnTo>
                      <a:lnTo>
                        <a:pt x="638" y="989"/>
                      </a:lnTo>
                      <a:lnTo>
                        <a:pt x="638" y="997"/>
                      </a:lnTo>
                      <a:lnTo>
                        <a:pt x="634" y="1004"/>
                      </a:lnTo>
                      <a:lnTo>
                        <a:pt x="641" y="1010"/>
                      </a:lnTo>
                      <a:lnTo>
                        <a:pt x="641" y="1015"/>
                      </a:lnTo>
                      <a:lnTo>
                        <a:pt x="640" y="1023"/>
                      </a:lnTo>
                      <a:lnTo>
                        <a:pt x="641" y="1030"/>
                      </a:lnTo>
                      <a:lnTo>
                        <a:pt x="647" y="1036"/>
                      </a:lnTo>
                      <a:lnTo>
                        <a:pt x="653" y="1049"/>
                      </a:lnTo>
                      <a:lnTo>
                        <a:pt x="658" y="1057"/>
                      </a:lnTo>
                      <a:lnTo>
                        <a:pt x="664" y="1072"/>
                      </a:lnTo>
                      <a:lnTo>
                        <a:pt x="666" y="1085"/>
                      </a:lnTo>
                      <a:lnTo>
                        <a:pt x="673" y="1093"/>
                      </a:lnTo>
                      <a:lnTo>
                        <a:pt x="672" y="1100"/>
                      </a:lnTo>
                      <a:lnTo>
                        <a:pt x="675" y="1102"/>
                      </a:lnTo>
                      <a:lnTo>
                        <a:pt x="690" y="1102"/>
                      </a:lnTo>
                      <a:lnTo>
                        <a:pt x="696" y="1106"/>
                      </a:lnTo>
                      <a:lnTo>
                        <a:pt x="700" y="1106"/>
                      </a:lnTo>
                      <a:lnTo>
                        <a:pt x="707" y="1109"/>
                      </a:lnTo>
                      <a:lnTo>
                        <a:pt x="711" y="1117"/>
                      </a:lnTo>
                      <a:lnTo>
                        <a:pt x="717" y="1119"/>
                      </a:lnTo>
                      <a:lnTo>
                        <a:pt x="722" y="1117"/>
                      </a:lnTo>
                      <a:lnTo>
                        <a:pt x="730" y="1121"/>
                      </a:lnTo>
                      <a:lnTo>
                        <a:pt x="737" y="1123"/>
                      </a:lnTo>
                      <a:lnTo>
                        <a:pt x="751" y="1134"/>
                      </a:lnTo>
                      <a:lnTo>
                        <a:pt x="756" y="1138"/>
                      </a:lnTo>
                      <a:lnTo>
                        <a:pt x="784" y="1140"/>
                      </a:lnTo>
                      <a:lnTo>
                        <a:pt x="799" y="1140"/>
                      </a:lnTo>
                      <a:lnTo>
                        <a:pt x="807" y="1141"/>
                      </a:lnTo>
                      <a:lnTo>
                        <a:pt x="813" y="1143"/>
                      </a:lnTo>
                      <a:lnTo>
                        <a:pt x="826" y="1156"/>
                      </a:lnTo>
                      <a:lnTo>
                        <a:pt x="828" y="1156"/>
                      </a:lnTo>
                      <a:lnTo>
                        <a:pt x="835" y="1162"/>
                      </a:lnTo>
                      <a:lnTo>
                        <a:pt x="843" y="1162"/>
                      </a:lnTo>
                      <a:lnTo>
                        <a:pt x="843" y="1155"/>
                      </a:lnTo>
                      <a:lnTo>
                        <a:pt x="860" y="1151"/>
                      </a:lnTo>
                      <a:lnTo>
                        <a:pt x="861" y="1149"/>
                      </a:lnTo>
                      <a:lnTo>
                        <a:pt x="861" y="1141"/>
                      </a:lnTo>
                      <a:lnTo>
                        <a:pt x="854" y="1149"/>
                      </a:lnTo>
                      <a:lnTo>
                        <a:pt x="856" y="1141"/>
                      </a:lnTo>
                      <a:lnTo>
                        <a:pt x="850" y="1149"/>
                      </a:lnTo>
                      <a:lnTo>
                        <a:pt x="845" y="1140"/>
                      </a:lnTo>
                      <a:lnTo>
                        <a:pt x="852" y="1140"/>
                      </a:lnTo>
                      <a:lnTo>
                        <a:pt x="846" y="1132"/>
                      </a:lnTo>
                      <a:lnTo>
                        <a:pt x="845" y="1119"/>
                      </a:lnTo>
                      <a:lnTo>
                        <a:pt x="833" y="1094"/>
                      </a:lnTo>
                      <a:lnTo>
                        <a:pt x="835" y="1089"/>
                      </a:lnTo>
                      <a:lnTo>
                        <a:pt x="829" y="1064"/>
                      </a:lnTo>
                      <a:lnTo>
                        <a:pt x="822" y="1057"/>
                      </a:lnTo>
                      <a:lnTo>
                        <a:pt x="822" y="1051"/>
                      </a:lnTo>
                      <a:lnTo>
                        <a:pt x="829" y="1053"/>
                      </a:lnTo>
                      <a:lnTo>
                        <a:pt x="822" y="1046"/>
                      </a:lnTo>
                      <a:lnTo>
                        <a:pt x="822" y="1038"/>
                      </a:lnTo>
                      <a:lnTo>
                        <a:pt x="829" y="1038"/>
                      </a:lnTo>
                      <a:lnTo>
                        <a:pt x="829" y="1030"/>
                      </a:lnTo>
                      <a:lnTo>
                        <a:pt x="833" y="1025"/>
                      </a:lnTo>
                      <a:lnTo>
                        <a:pt x="833" y="1017"/>
                      </a:lnTo>
                      <a:lnTo>
                        <a:pt x="835" y="1010"/>
                      </a:lnTo>
                      <a:lnTo>
                        <a:pt x="822" y="1014"/>
                      </a:lnTo>
                      <a:lnTo>
                        <a:pt x="809" y="1010"/>
                      </a:lnTo>
                      <a:lnTo>
                        <a:pt x="809" y="1002"/>
                      </a:lnTo>
                      <a:lnTo>
                        <a:pt x="805" y="999"/>
                      </a:lnTo>
                      <a:lnTo>
                        <a:pt x="801" y="991"/>
                      </a:lnTo>
                      <a:lnTo>
                        <a:pt x="809" y="997"/>
                      </a:lnTo>
                      <a:lnTo>
                        <a:pt x="814" y="1002"/>
                      </a:lnTo>
                      <a:lnTo>
                        <a:pt x="820" y="1002"/>
                      </a:lnTo>
                      <a:lnTo>
                        <a:pt x="826" y="1000"/>
                      </a:lnTo>
                      <a:lnTo>
                        <a:pt x="831" y="1002"/>
                      </a:lnTo>
                      <a:lnTo>
                        <a:pt x="826" y="1008"/>
                      </a:lnTo>
                      <a:lnTo>
                        <a:pt x="835" y="1004"/>
                      </a:lnTo>
                      <a:lnTo>
                        <a:pt x="848" y="970"/>
                      </a:lnTo>
                      <a:lnTo>
                        <a:pt x="846" y="963"/>
                      </a:lnTo>
                      <a:lnTo>
                        <a:pt x="845" y="961"/>
                      </a:lnTo>
                      <a:lnTo>
                        <a:pt x="839" y="955"/>
                      </a:lnTo>
                      <a:lnTo>
                        <a:pt x="839" y="950"/>
                      </a:lnTo>
                      <a:lnTo>
                        <a:pt x="831" y="952"/>
                      </a:lnTo>
                      <a:lnTo>
                        <a:pt x="828" y="950"/>
                      </a:lnTo>
                      <a:lnTo>
                        <a:pt x="835" y="946"/>
                      </a:lnTo>
                      <a:lnTo>
                        <a:pt x="850" y="946"/>
                      </a:lnTo>
                      <a:lnTo>
                        <a:pt x="856" y="952"/>
                      </a:lnTo>
                      <a:lnTo>
                        <a:pt x="869" y="933"/>
                      </a:lnTo>
                      <a:lnTo>
                        <a:pt x="873" y="927"/>
                      </a:lnTo>
                      <a:lnTo>
                        <a:pt x="873" y="920"/>
                      </a:lnTo>
                      <a:lnTo>
                        <a:pt x="867" y="925"/>
                      </a:lnTo>
                      <a:lnTo>
                        <a:pt x="863" y="931"/>
                      </a:lnTo>
                      <a:lnTo>
                        <a:pt x="858" y="925"/>
                      </a:lnTo>
                      <a:lnTo>
                        <a:pt x="861" y="920"/>
                      </a:lnTo>
                      <a:lnTo>
                        <a:pt x="860" y="916"/>
                      </a:lnTo>
                      <a:lnTo>
                        <a:pt x="867" y="916"/>
                      </a:lnTo>
                      <a:lnTo>
                        <a:pt x="873" y="912"/>
                      </a:lnTo>
                      <a:lnTo>
                        <a:pt x="875" y="918"/>
                      </a:lnTo>
                      <a:lnTo>
                        <a:pt x="882" y="912"/>
                      </a:lnTo>
                      <a:lnTo>
                        <a:pt x="884" y="905"/>
                      </a:lnTo>
                      <a:lnTo>
                        <a:pt x="884" y="912"/>
                      </a:lnTo>
                      <a:lnTo>
                        <a:pt x="882" y="918"/>
                      </a:lnTo>
                      <a:lnTo>
                        <a:pt x="888" y="916"/>
                      </a:lnTo>
                      <a:lnTo>
                        <a:pt x="895" y="906"/>
                      </a:lnTo>
                      <a:lnTo>
                        <a:pt x="895" y="899"/>
                      </a:lnTo>
                      <a:lnTo>
                        <a:pt x="893" y="891"/>
                      </a:lnTo>
                      <a:lnTo>
                        <a:pt x="895" y="884"/>
                      </a:lnTo>
                      <a:lnTo>
                        <a:pt x="895" y="882"/>
                      </a:lnTo>
                      <a:lnTo>
                        <a:pt x="905" y="895"/>
                      </a:lnTo>
                      <a:lnTo>
                        <a:pt x="910" y="897"/>
                      </a:lnTo>
                      <a:lnTo>
                        <a:pt x="931" y="886"/>
                      </a:lnTo>
                      <a:lnTo>
                        <a:pt x="933" y="884"/>
                      </a:lnTo>
                      <a:lnTo>
                        <a:pt x="925" y="880"/>
                      </a:lnTo>
                      <a:lnTo>
                        <a:pt x="918" y="882"/>
                      </a:lnTo>
                      <a:lnTo>
                        <a:pt x="923" y="874"/>
                      </a:lnTo>
                      <a:lnTo>
                        <a:pt x="916" y="871"/>
                      </a:lnTo>
                      <a:lnTo>
                        <a:pt x="908" y="858"/>
                      </a:lnTo>
                      <a:lnTo>
                        <a:pt x="916" y="856"/>
                      </a:lnTo>
                      <a:lnTo>
                        <a:pt x="918" y="861"/>
                      </a:lnTo>
                      <a:lnTo>
                        <a:pt x="927" y="869"/>
                      </a:lnTo>
                      <a:lnTo>
                        <a:pt x="935" y="867"/>
                      </a:lnTo>
                      <a:lnTo>
                        <a:pt x="929" y="854"/>
                      </a:lnTo>
                      <a:lnTo>
                        <a:pt x="929" y="852"/>
                      </a:lnTo>
                      <a:lnTo>
                        <a:pt x="935" y="859"/>
                      </a:lnTo>
                      <a:lnTo>
                        <a:pt x="940" y="863"/>
                      </a:lnTo>
                      <a:lnTo>
                        <a:pt x="948" y="859"/>
                      </a:lnTo>
                      <a:lnTo>
                        <a:pt x="950" y="865"/>
                      </a:lnTo>
                      <a:lnTo>
                        <a:pt x="957" y="865"/>
                      </a:lnTo>
                      <a:lnTo>
                        <a:pt x="954" y="869"/>
                      </a:lnTo>
                      <a:lnTo>
                        <a:pt x="967" y="863"/>
                      </a:lnTo>
                      <a:lnTo>
                        <a:pt x="965" y="871"/>
                      </a:lnTo>
                      <a:lnTo>
                        <a:pt x="952" y="878"/>
                      </a:lnTo>
                      <a:lnTo>
                        <a:pt x="950" y="880"/>
                      </a:lnTo>
                      <a:lnTo>
                        <a:pt x="970" y="869"/>
                      </a:lnTo>
                      <a:lnTo>
                        <a:pt x="985" y="863"/>
                      </a:lnTo>
                      <a:lnTo>
                        <a:pt x="993" y="858"/>
                      </a:lnTo>
                      <a:lnTo>
                        <a:pt x="985" y="859"/>
                      </a:lnTo>
                      <a:lnTo>
                        <a:pt x="978" y="863"/>
                      </a:lnTo>
                      <a:lnTo>
                        <a:pt x="978" y="858"/>
                      </a:lnTo>
                      <a:lnTo>
                        <a:pt x="991" y="852"/>
                      </a:lnTo>
                      <a:lnTo>
                        <a:pt x="1004" y="852"/>
                      </a:lnTo>
                      <a:lnTo>
                        <a:pt x="1017" y="843"/>
                      </a:lnTo>
                      <a:lnTo>
                        <a:pt x="1029" y="837"/>
                      </a:lnTo>
                      <a:lnTo>
                        <a:pt x="1034" y="833"/>
                      </a:lnTo>
                      <a:lnTo>
                        <a:pt x="1048" y="820"/>
                      </a:lnTo>
                      <a:lnTo>
                        <a:pt x="1049" y="807"/>
                      </a:lnTo>
                      <a:lnTo>
                        <a:pt x="1061" y="799"/>
                      </a:lnTo>
                      <a:lnTo>
                        <a:pt x="1064" y="794"/>
                      </a:lnTo>
                      <a:lnTo>
                        <a:pt x="1072" y="790"/>
                      </a:lnTo>
                      <a:lnTo>
                        <a:pt x="1076" y="780"/>
                      </a:lnTo>
                      <a:lnTo>
                        <a:pt x="1068" y="779"/>
                      </a:lnTo>
                      <a:lnTo>
                        <a:pt x="1068" y="769"/>
                      </a:lnTo>
                      <a:lnTo>
                        <a:pt x="1061" y="764"/>
                      </a:lnTo>
                      <a:lnTo>
                        <a:pt x="1063" y="756"/>
                      </a:lnTo>
                      <a:lnTo>
                        <a:pt x="1059" y="749"/>
                      </a:lnTo>
                      <a:lnTo>
                        <a:pt x="1063" y="747"/>
                      </a:lnTo>
                      <a:lnTo>
                        <a:pt x="1072" y="752"/>
                      </a:lnTo>
                      <a:lnTo>
                        <a:pt x="1076" y="745"/>
                      </a:lnTo>
                      <a:lnTo>
                        <a:pt x="1081" y="741"/>
                      </a:lnTo>
                      <a:lnTo>
                        <a:pt x="1089" y="741"/>
                      </a:lnTo>
                      <a:lnTo>
                        <a:pt x="1089" y="752"/>
                      </a:lnTo>
                      <a:lnTo>
                        <a:pt x="1083" y="767"/>
                      </a:lnTo>
                      <a:lnTo>
                        <a:pt x="1098" y="762"/>
                      </a:lnTo>
                      <a:lnTo>
                        <a:pt x="1111" y="762"/>
                      </a:lnTo>
                      <a:lnTo>
                        <a:pt x="1110" y="765"/>
                      </a:lnTo>
                      <a:lnTo>
                        <a:pt x="1102" y="765"/>
                      </a:lnTo>
                      <a:lnTo>
                        <a:pt x="1087" y="777"/>
                      </a:lnTo>
                      <a:lnTo>
                        <a:pt x="1083" y="784"/>
                      </a:lnTo>
                      <a:lnTo>
                        <a:pt x="1085" y="784"/>
                      </a:lnTo>
                      <a:lnTo>
                        <a:pt x="1093" y="777"/>
                      </a:lnTo>
                      <a:lnTo>
                        <a:pt x="1100" y="773"/>
                      </a:lnTo>
                      <a:lnTo>
                        <a:pt x="1106" y="769"/>
                      </a:lnTo>
                      <a:lnTo>
                        <a:pt x="1126" y="760"/>
                      </a:lnTo>
                      <a:lnTo>
                        <a:pt x="1149" y="749"/>
                      </a:lnTo>
                      <a:lnTo>
                        <a:pt x="1170" y="747"/>
                      </a:lnTo>
                      <a:lnTo>
                        <a:pt x="1158" y="733"/>
                      </a:lnTo>
                      <a:lnTo>
                        <a:pt x="1168" y="718"/>
                      </a:lnTo>
                      <a:lnTo>
                        <a:pt x="1173" y="713"/>
                      </a:lnTo>
                      <a:lnTo>
                        <a:pt x="1173" y="713"/>
                      </a:lnTo>
                      <a:lnTo>
                        <a:pt x="1181" y="70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2" name="Freeform 37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3" name="Freeform 38"/>
                <p:cNvSpPr>
                  <a:spLocks/>
                </p:cNvSpPr>
                <p:nvPr/>
              </p:nvSpPr>
              <p:spPr bwMode="auto">
                <a:xfrm>
                  <a:off x="3099948" y="3582312"/>
                  <a:ext cx="24978" cy="54939"/>
                </a:xfrm>
                <a:custGeom>
                  <a:avLst/>
                  <a:gdLst>
                    <a:gd name="T0" fmla="*/ 26 w 26"/>
                    <a:gd name="T1" fmla="*/ 0 h 63"/>
                    <a:gd name="T2" fmla="*/ 19 w 26"/>
                    <a:gd name="T3" fmla="*/ 15 h 63"/>
                    <a:gd name="T4" fmla="*/ 15 w 26"/>
                    <a:gd name="T5" fmla="*/ 20 h 63"/>
                    <a:gd name="T6" fmla="*/ 6 w 26"/>
                    <a:gd name="T7" fmla="*/ 37 h 63"/>
                    <a:gd name="T8" fmla="*/ 0 w 26"/>
                    <a:gd name="T9" fmla="*/ 50 h 63"/>
                    <a:gd name="T10" fmla="*/ 0 w 26"/>
                    <a:gd name="T11" fmla="*/ 63 h 63"/>
                    <a:gd name="T12" fmla="*/ 7 w 26"/>
                    <a:gd name="T13" fmla="*/ 43 h 63"/>
                    <a:gd name="T14" fmla="*/ 13 w 26"/>
                    <a:gd name="T15" fmla="*/ 30 h 63"/>
                    <a:gd name="T16" fmla="*/ 26 w 26"/>
                    <a:gd name="T17" fmla="*/ 7 h 63"/>
                    <a:gd name="T18" fmla="*/ 26 w 26"/>
                    <a:gd name="T1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63">
                      <a:moveTo>
                        <a:pt x="26" y="0"/>
                      </a:moveTo>
                      <a:lnTo>
                        <a:pt x="19" y="15"/>
                      </a:lnTo>
                      <a:lnTo>
                        <a:pt x="15" y="20"/>
                      </a:lnTo>
                      <a:lnTo>
                        <a:pt x="6" y="37"/>
                      </a:lnTo>
                      <a:lnTo>
                        <a:pt x="0" y="50"/>
                      </a:lnTo>
                      <a:lnTo>
                        <a:pt x="0" y="63"/>
                      </a:lnTo>
                      <a:lnTo>
                        <a:pt x="7" y="43"/>
                      </a:lnTo>
                      <a:lnTo>
                        <a:pt x="13" y="30"/>
                      </a:lnTo>
                      <a:lnTo>
                        <a:pt x="26" y="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4" name="Freeform 39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5" name="Freeform 40"/>
                <p:cNvSpPr>
                  <a:spLocks/>
                </p:cNvSpPr>
                <p:nvPr/>
              </p:nvSpPr>
              <p:spPr bwMode="auto">
                <a:xfrm>
                  <a:off x="3309379" y="3437553"/>
                  <a:ext cx="24978" cy="21801"/>
                </a:xfrm>
                <a:custGeom>
                  <a:avLst/>
                  <a:gdLst>
                    <a:gd name="T0" fmla="*/ 26 w 26"/>
                    <a:gd name="T1" fmla="*/ 0 h 25"/>
                    <a:gd name="T2" fmla="*/ 19 w 26"/>
                    <a:gd name="T3" fmla="*/ 6 h 25"/>
                    <a:gd name="T4" fmla="*/ 9 w 26"/>
                    <a:gd name="T5" fmla="*/ 15 h 25"/>
                    <a:gd name="T6" fmla="*/ 4 w 26"/>
                    <a:gd name="T7" fmla="*/ 19 h 25"/>
                    <a:gd name="T8" fmla="*/ 0 w 26"/>
                    <a:gd name="T9" fmla="*/ 25 h 25"/>
                    <a:gd name="T10" fmla="*/ 21 w 26"/>
                    <a:gd name="T11" fmla="*/ 8 h 25"/>
                    <a:gd name="T12" fmla="*/ 26 w 26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25">
                      <a:moveTo>
                        <a:pt x="26" y="0"/>
                      </a:moveTo>
                      <a:lnTo>
                        <a:pt x="19" y="6"/>
                      </a:lnTo>
                      <a:lnTo>
                        <a:pt x="9" y="15"/>
                      </a:lnTo>
                      <a:lnTo>
                        <a:pt x="4" y="19"/>
                      </a:lnTo>
                      <a:lnTo>
                        <a:pt x="0" y="25"/>
                      </a:lnTo>
                      <a:lnTo>
                        <a:pt x="21" y="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6" name="Freeform 41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7" name="Freeform 42"/>
                <p:cNvSpPr>
                  <a:spLocks/>
                </p:cNvSpPr>
                <p:nvPr/>
              </p:nvSpPr>
              <p:spPr bwMode="auto">
                <a:xfrm>
                  <a:off x="3135494" y="3554407"/>
                  <a:ext cx="15371" cy="19185"/>
                </a:xfrm>
                <a:custGeom>
                  <a:avLst/>
                  <a:gdLst>
                    <a:gd name="T0" fmla="*/ 6 w 16"/>
                    <a:gd name="T1" fmla="*/ 7 h 22"/>
                    <a:gd name="T2" fmla="*/ 4 w 16"/>
                    <a:gd name="T3" fmla="*/ 13 h 22"/>
                    <a:gd name="T4" fmla="*/ 0 w 16"/>
                    <a:gd name="T5" fmla="*/ 20 h 22"/>
                    <a:gd name="T6" fmla="*/ 0 w 16"/>
                    <a:gd name="T7" fmla="*/ 22 h 22"/>
                    <a:gd name="T8" fmla="*/ 12 w 16"/>
                    <a:gd name="T9" fmla="*/ 9 h 22"/>
                    <a:gd name="T10" fmla="*/ 16 w 16"/>
                    <a:gd name="T11" fmla="*/ 1 h 22"/>
                    <a:gd name="T12" fmla="*/ 12 w 16"/>
                    <a:gd name="T13" fmla="*/ 0 h 22"/>
                    <a:gd name="T14" fmla="*/ 6 w 16"/>
                    <a:gd name="T15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2">
                      <a:moveTo>
                        <a:pt x="6" y="7"/>
                      </a:move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2" y="9"/>
                      </a:lnTo>
                      <a:lnTo>
                        <a:pt x="16" y="1"/>
                      </a:lnTo>
                      <a:lnTo>
                        <a:pt x="12" y="0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8" name="Freeform 43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39" name="Freeform 44"/>
                <p:cNvSpPr>
                  <a:spLocks/>
                </p:cNvSpPr>
                <p:nvPr/>
              </p:nvSpPr>
              <p:spPr bwMode="auto">
                <a:xfrm>
                  <a:off x="3153747" y="3528245"/>
                  <a:ext cx="36506" cy="26161"/>
                </a:xfrm>
                <a:custGeom>
                  <a:avLst/>
                  <a:gdLst>
                    <a:gd name="T0" fmla="*/ 28 w 38"/>
                    <a:gd name="T1" fmla="*/ 7 h 30"/>
                    <a:gd name="T2" fmla="*/ 15 w 38"/>
                    <a:gd name="T3" fmla="*/ 15 h 30"/>
                    <a:gd name="T4" fmla="*/ 10 w 38"/>
                    <a:gd name="T5" fmla="*/ 20 h 30"/>
                    <a:gd name="T6" fmla="*/ 2 w 38"/>
                    <a:gd name="T7" fmla="*/ 22 h 30"/>
                    <a:gd name="T8" fmla="*/ 0 w 38"/>
                    <a:gd name="T9" fmla="*/ 22 h 30"/>
                    <a:gd name="T10" fmla="*/ 2 w 38"/>
                    <a:gd name="T11" fmla="*/ 30 h 30"/>
                    <a:gd name="T12" fmla="*/ 23 w 38"/>
                    <a:gd name="T13" fmla="*/ 15 h 30"/>
                    <a:gd name="T14" fmla="*/ 36 w 38"/>
                    <a:gd name="T15" fmla="*/ 7 h 30"/>
                    <a:gd name="T16" fmla="*/ 38 w 38"/>
                    <a:gd name="T17" fmla="*/ 1 h 30"/>
                    <a:gd name="T18" fmla="*/ 36 w 38"/>
                    <a:gd name="T19" fmla="*/ 0 h 30"/>
                    <a:gd name="T20" fmla="*/ 28 w 38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30">
                      <a:moveTo>
                        <a:pt x="28" y="7"/>
                      </a:moveTo>
                      <a:lnTo>
                        <a:pt x="15" y="15"/>
                      </a:lnTo>
                      <a:lnTo>
                        <a:pt x="10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23" y="15"/>
                      </a:lnTo>
                      <a:lnTo>
                        <a:pt x="36" y="7"/>
                      </a:lnTo>
                      <a:lnTo>
                        <a:pt x="38" y="1"/>
                      </a:lnTo>
                      <a:lnTo>
                        <a:pt x="36" y="0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4199938" y="3337269"/>
                <a:ext cx="33624" cy="18313"/>
              </a:xfrm>
              <a:custGeom>
                <a:avLst/>
                <a:gdLst>
                  <a:gd name="T0" fmla="*/ 17 w 35"/>
                  <a:gd name="T1" fmla="*/ 15 h 21"/>
                  <a:gd name="T2" fmla="*/ 30 w 35"/>
                  <a:gd name="T3" fmla="*/ 6 h 21"/>
                  <a:gd name="T4" fmla="*/ 35 w 35"/>
                  <a:gd name="T5" fmla="*/ 0 h 21"/>
                  <a:gd name="T6" fmla="*/ 28 w 35"/>
                  <a:gd name="T7" fmla="*/ 6 h 21"/>
                  <a:gd name="T8" fmla="*/ 28 w 35"/>
                  <a:gd name="T9" fmla="*/ 8 h 21"/>
                  <a:gd name="T10" fmla="*/ 20 w 35"/>
                  <a:gd name="T11" fmla="*/ 12 h 21"/>
                  <a:gd name="T12" fmla="*/ 15 w 35"/>
                  <a:gd name="T13" fmla="*/ 15 h 21"/>
                  <a:gd name="T14" fmla="*/ 7 w 35"/>
                  <a:gd name="T15" fmla="*/ 19 h 21"/>
                  <a:gd name="T16" fmla="*/ 0 w 35"/>
                  <a:gd name="T17" fmla="*/ 19 h 21"/>
                  <a:gd name="T18" fmla="*/ 5 w 35"/>
                  <a:gd name="T19" fmla="*/ 21 h 21"/>
                  <a:gd name="T20" fmla="*/ 13 w 35"/>
                  <a:gd name="T21" fmla="*/ 17 h 21"/>
                  <a:gd name="T22" fmla="*/ 17 w 35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17" y="15"/>
                    </a:moveTo>
                    <a:lnTo>
                      <a:pt x="30" y="6"/>
                    </a:lnTo>
                    <a:lnTo>
                      <a:pt x="35" y="0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0" y="12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19"/>
                    </a:lnTo>
                    <a:lnTo>
                      <a:pt x="5" y="21"/>
                    </a:lnTo>
                    <a:lnTo>
                      <a:pt x="13" y="17"/>
                    </a:lnTo>
                    <a:lnTo>
                      <a:pt x="17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1" name="Freeform 67"/>
              <p:cNvSpPr>
                <a:spLocks/>
              </p:cNvSpPr>
              <p:nvPr/>
            </p:nvSpPr>
            <p:spPr bwMode="auto">
              <a:xfrm>
                <a:off x="3120123" y="1555689"/>
                <a:ext cx="532222" cy="549386"/>
              </a:xfrm>
              <a:custGeom>
                <a:avLst/>
                <a:gdLst>
                  <a:gd name="T0" fmla="*/ 7 w 554"/>
                  <a:gd name="T1" fmla="*/ 69 h 630"/>
                  <a:gd name="T2" fmla="*/ 7 w 554"/>
                  <a:gd name="T3" fmla="*/ 103 h 630"/>
                  <a:gd name="T4" fmla="*/ 7 w 554"/>
                  <a:gd name="T5" fmla="*/ 126 h 630"/>
                  <a:gd name="T6" fmla="*/ 15 w 554"/>
                  <a:gd name="T7" fmla="*/ 160 h 630"/>
                  <a:gd name="T8" fmla="*/ 26 w 554"/>
                  <a:gd name="T9" fmla="*/ 203 h 630"/>
                  <a:gd name="T10" fmla="*/ 28 w 554"/>
                  <a:gd name="T11" fmla="*/ 229 h 630"/>
                  <a:gd name="T12" fmla="*/ 33 w 554"/>
                  <a:gd name="T13" fmla="*/ 261 h 630"/>
                  <a:gd name="T14" fmla="*/ 35 w 554"/>
                  <a:gd name="T15" fmla="*/ 301 h 630"/>
                  <a:gd name="T16" fmla="*/ 45 w 554"/>
                  <a:gd name="T17" fmla="*/ 325 h 630"/>
                  <a:gd name="T18" fmla="*/ 48 w 554"/>
                  <a:gd name="T19" fmla="*/ 353 h 630"/>
                  <a:gd name="T20" fmla="*/ 45 w 554"/>
                  <a:gd name="T21" fmla="*/ 382 h 630"/>
                  <a:gd name="T22" fmla="*/ 28 w 554"/>
                  <a:gd name="T23" fmla="*/ 400 h 630"/>
                  <a:gd name="T24" fmla="*/ 39 w 554"/>
                  <a:gd name="T25" fmla="*/ 425 h 630"/>
                  <a:gd name="T26" fmla="*/ 58 w 554"/>
                  <a:gd name="T27" fmla="*/ 436 h 630"/>
                  <a:gd name="T28" fmla="*/ 272 w 554"/>
                  <a:gd name="T29" fmla="*/ 626 h 630"/>
                  <a:gd name="T30" fmla="*/ 462 w 554"/>
                  <a:gd name="T31" fmla="*/ 609 h 630"/>
                  <a:gd name="T32" fmla="*/ 458 w 554"/>
                  <a:gd name="T33" fmla="*/ 581 h 630"/>
                  <a:gd name="T34" fmla="*/ 439 w 554"/>
                  <a:gd name="T35" fmla="*/ 562 h 630"/>
                  <a:gd name="T36" fmla="*/ 411 w 554"/>
                  <a:gd name="T37" fmla="*/ 543 h 630"/>
                  <a:gd name="T38" fmla="*/ 383 w 554"/>
                  <a:gd name="T39" fmla="*/ 519 h 630"/>
                  <a:gd name="T40" fmla="*/ 360 w 554"/>
                  <a:gd name="T41" fmla="*/ 506 h 630"/>
                  <a:gd name="T42" fmla="*/ 334 w 554"/>
                  <a:gd name="T43" fmla="*/ 489 h 630"/>
                  <a:gd name="T44" fmla="*/ 334 w 554"/>
                  <a:gd name="T45" fmla="*/ 455 h 630"/>
                  <a:gd name="T46" fmla="*/ 344 w 554"/>
                  <a:gd name="T47" fmla="*/ 415 h 630"/>
                  <a:gd name="T48" fmla="*/ 325 w 554"/>
                  <a:gd name="T49" fmla="*/ 395 h 630"/>
                  <a:gd name="T50" fmla="*/ 334 w 554"/>
                  <a:gd name="T51" fmla="*/ 374 h 630"/>
                  <a:gd name="T52" fmla="*/ 362 w 554"/>
                  <a:gd name="T53" fmla="*/ 351 h 630"/>
                  <a:gd name="T54" fmla="*/ 366 w 554"/>
                  <a:gd name="T55" fmla="*/ 282 h 630"/>
                  <a:gd name="T56" fmla="*/ 376 w 554"/>
                  <a:gd name="T57" fmla="*/ 273 h 630"/>
                  <a:gd name="T58" fmla="*/ 402 w 554"/>
                  <a:gd name="T59" fmla="*/ 248 h 630"/>
                  <a:gd name="T60" fmla="*/ 419 w 554"/>
                  <a:gd name="T61" fmla="*/ 231 h 630"/>
                  <a:gd name="T62" fmla="*/ 471 w 554"/>
                  <a:gd name="T63" fmla="*/ 173 h 630"/>
                  <a:gd name="T64" fmla="*/ 513 w 554"/>
                  <a:gd name="T65" fmla="*/ 152 h 630"/>
                  <a:gd name="T66" fmla="*/ 548 w 554"/>
                  <a:gd name="T67" fmla="*/ 132 h 630"/>
                  <a:gd name="T68" fmla="*/ 532 w 554"/>
                  <a:gd name="T69" fmla="*/ 130 h 630"/>
                  <a:gd name="T70" fmla="*/ 516 w 554"/>
                  <a:gd name="T71" fmla="*/ 116 h 630"/>
                  <a:gd name="T72" fmla="*/ 483 w 554"/>
                  <a:gd name="T73" fmla="*/ 120 h 630"/>
                  <a:gd name="T74" fmla="*/ 466 w 554"/>
                  <a:gd name="T75" fmla="*/ 115 h 630"/>
                  <a:gd name="T76" fmla="*/ 454 w 554"/>
                  <a:gd name="T77" fmla="*/ 109 h 630"/>
                  <a:gd name="T78" fmla="*/ 421 w 554"/>
                  <a:gd name="T79" fmla="*/ 132 h 630"/>
                  <a:gd name="T80" fmla="*/ 398 w 554"/>
                  <a:gd name="T81" fmla="*/ 118 h 630"/>
                  <a:gd name="T82" fmla="*/ 368 w 554"/>
                  <a:gd name="T83" fmla="*/ 101 h 630"/>
                  <a:gd name="T84" fmla="*/ 349 w 554"/>
                  <a:gd name="T85" fmla="*/ 111 h 630"/>
                  <a:gd name="T86" fmla="*/ 338 w 554"/>
                  <a:gd name="T87" fmla="*/ 92 h 630"/>
                  <a:gd name="T88" fmla="*/ 304 w 554"/>
                  <a:gd name="T89" fmla="*/ 75 h 630"/>
                  <a:gd name="T90" fmla="*/ 280 w 554"/>
                  <a:gd name="T91" fmla="*/ 77 h 630"/>
                  <a:gd name="T92" fmla="*/ 270 w 554"/>
                  <a:gd name="T93" fmla="*/ 85 h 630"/>
                  <a:gd name="T94" fmla="*/ 244 w 554"/>
                  <a:gd name="T95" fmla="*/ 79 h 630"/>
                  <a:gd name="T96" fmla="*/ 193 w 554"/>
                  <a:gd name="T97" fmla="*/ 69 h 630"/>
                  <a:gd name="T98" fmla="*/ 182 w 554"/>
                  <a:gd name="T99" fmla="*/ 51 h 630"/>
                  <a:gd name="T100" fmla="*/ 165 w 554"/>
                  <a:gd name="T101" fmla="*/ 4 h 630"/>
                  <a:gd name="T102" fmla="*/ 148 w 554"/>
                  <a:gd name="T103" fmla="*/ 34 h 630"/>
                  <a:gd name="T104" fmla="*/ 0 w 554"/>
                  <a:gd name="T105" fmla="*/ 4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4" h="630">
                    <a:moveTo>
                      <a:pt x="0" y="45"/>
                    </a:moveTo>
                    <a:lnTo>
                      <a:pt x="1" y="51"/>
                    </a:lnTo>
                    <a:lnTo>
                      <a:pt x="7" y="69"/>
                    </a:lnTo>
                    <a:lnTo>
                      <a:pt x="9" y="77"/>
                    </a:lnTo>
                    <a:lnTo>
                      <a:pt x="5" y="90"/>
                    </a:lnTo>
                    <a:lnTo>
                      <a:pt x="7" y="103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7" y="126"/>
                    </a:lnTo>
                    <a:lnTo>
                      <a:pt x="7" y="133"/>
                    </a:lnTo>
                    <a:lnTo>
                      <a:pt x="15" y="156"/>
                    </a:lnTo>
                    <a:lnTo>
                      <a:pt x="15" y="160"/>
                    </a:lnTo>
                    <a:lnTo>
                      <a:pt x="24" y="180"/>
                    </a:lnTo>
                    <a:lnTo>
                      <a:pt x="26" y="195"/>
                    </a:lnTo>
                    <a:lnTo>
                      <a:pt x="26" y="203"/>
                    </a:lnTo>
                    <a:lnTo>
                      <a:pt x="26" y="209"/>
                    </a:lnTo>
                    <a:lnTo>
                      <a:pt x="28" y="216"/>
                    </a:lnTo>
                    <a:lnTo>
                      <a:pt x="28" y="229"/>
                    </a:lnTo>
                    <a:lnTo>
                      <a:pt x="30" y="244"/>
                    </a:lnTo>
                    <a:lnTo>
                      <a:pt x="30" y="254"/>
                    </a:lnTo>
                    <a:lnTo>
                      <a:pt x="33" y="261"/>
                    </a:lnTo>
                    <a:lnTo>
                      <a:pt x="32" y="269"/>
                    </a:lnTo>
                    <a:lnTo>
                      <a:pt x="32" y="295"/>
                    </a:lnTo>
                    <a:lnTo>
                      <a:pt x="35" y="301"/>
                    </a:lnTo>
                    <a:lnTo>
                      <a:pt x="35" y="308"/>
                    </a:lnTo>
                    <a:lnTo>
                      <a:pt x="37" y="314"/>
                    </a:lnTo>
                    <a:lnTo>
                      <a:pt x="45" y="325"/>
                    </a:lnTo>
                    <a:lnTo>
                      <a:pt x="47" y="333"/>
                    </a:lnTo>
                    <a:lnTo>
                      <a:pt x="47" y="340"/>
                    </a:lnTo>
                    <a:lnTo>
                      <a:pt x="48" y="353"/>
                    </a:lnTo>
                    <a:lnTo>
                      <a:pt x="48" y="361"/>
                    </a:lnTo>
                    <a:lnTo>
                      <a:pt x="48" y="368"/>
                    </a:lnTo>
                    <a:lnTo>
                      <a:pt x="45" y="382"/>
                    </a:lnTo>
                    <a:lnTo>
                      <a:pt x="41" y="389"/>
                    </a:lnTo>
                    <a:lnTo>
                      <a:pt x="35" y="393"/>
                    </a:lnTo>
                    <a:lnTo>
                      <a:pt x="28" y="400"/>
                    </a:lnTo>
                    <a:lnTo>
                      <a:pt x="26" y="404"/>
                    </a:lnTo>
                    <a:lnTo>
                      <a:pt x="32" y="412"/>
                    </a:lnTo>
                    <a:lnTo>
                      <a:pt x="39" y="425"/>
                    </a:lnTo>
                    <a:lnTo>
                      <a:pt x="47" y="427"/>
                    </a:lnTo>
                    <a:lnTo>
                      <a:pt x="52" y="430"/>
                    </a:lnTo>
                    <a:lnTo>
                      <a:pt x="58" y="436"/>
                    </a:lnTo>
                    <a:lnTo>
                      <a:pt x="58" y="630"/>
                    </a:lnTo>
                    <a:lnTo>
                      <a:pt x="139" y="630"/>
                    </a:lnTo>
                    <a:lnTo>
                      <a:pt x="272" y="626"/>
                    </a:lnTo>
                    <a:lnTo>
                      <a:pt x="383" y="622"/>
                    </a:lnTo>
                    <a:lnTo>
                      <a:pt x="464" y="617"/>
                    </a:lnTo>
                    <a:lnTo>
                      <a:pt x="462" y="609"/>
                    </a:lnTo>
                    <a:lnTo>
                      <a:pt x="462" y="607"/>
                    </a:lnTo>
                    <a:lnTo>
                      <a:pt x="460" y="600"/>
                    </a:lnTo>
                    <a:lnTo>
                      <a:pt x="458" y="581"/>
                    </a:lnTo>
                    <a:lnTo>
                      <a:pt x="453" y="573"/>
                    </a:lnTo>
                    <a:lnTo>
                      <a:pt x="445" y="566"/>
                    </a:lnTo>
                    <a:lnTo>
                      <a:pt x="439" y="562"/>
                    </a:lnTo>
                    <a:lnTo>
                      <a:pt x="432" y="560"/>
                    </a:lnTo>
                    <a:lnTo>
                      <a:pt x="424" y="556"/>
                    </a:lnTo>
                    <a:lnTo>
                      <a:pt x="411" y="543"/>
                    </a:lnTo>
                    <a:lnTo>
                      <a:pt x="402" y="530"/>
                    </a:lnTo>
                    <a:lnTo>
                      <a:pt x="392" y="523"/>
                    </a:lnTo>
                    <a:lnTo>
                      <a:pt x="383" y="519"/>
                    </a:lnTo>
                    <a:lnTo>
                      <a:pt x="377" y="515"/>
                    </a:lnTo>
                    <a:lnTo>
                      <a:pt x="372" y="508"/>
                    </a:lnTo>
                    <a:lnTo>
                      <a:pt x="360" y="506"/>
                    </a:lnTo>
                    <a:lnTo>
                      <a:pt x="353" y="504"/>
                    </a:lnTo>
                    <a:lnTo>
                      <a:pt x="345" y="496"/>
                    </a:lnTo>
                    <a:lnTo>
                      <a:pt x="334" y="489"/>
                    </a:lnTo>
                    <a:lnTo>
                      <a:pt x="338" y="481"/>
                    </a:lnTo>
                    <a:lnTo>
                      <a:pt x="338" y="470"/>
                    </a:lnTo>
                    <a:lnTo>
                      <a:pt x="334" y="455"/>
                    </a:lnTo>
                    <a:lnTo>
                      <a:pt x="338" y="447"/>
                    </a:lnTo>
                    <a:lnTo>
                      <a:pt x="336" y="434"/>
                    </a:lnTo>
                    <a:lnTo>
                      <a:pt x="344" y="415"/>
                    </a:lnTo>
                    <a:lnTo>
                      <a:pt x="336" y="402"/>
                    </a:lnTo>
                    <a:lnTo>
                      <a:pt x="330" y="402"/>
                    </a:lnTo>
                    <a:lnTo>
                      <a:pt x="325" y="395"/>
                    </a:lnTo>
                    <a:lnTo>
                      <a:pt x="325" y="387"/>
                    </a:lnTo>
                    <a:lnTo>
                      <a:pt x="330" y="382"/>
                    </a:lnTo>
                    <a:lnTo>
                      <a:pt x="334" y="374"/>
                    </a:lnTo>
                    <a:lnTo>
                      <a:pt x="336" y="367"/>
                    </a:lnTo>
                    <a:lnTo>
                      <a:pt x="349" y="357"/>
                    </a:lnTo>
                    <a:lnTo>
                      <a:pt x="362" y="351"/>
                    </a:lnTo>
                    <a:lnTo>
                      <a:pt x="366" y="344"/>
                    </a:lnTo>
                    <a:lnTo>
                      <a:pt x="368" y="336"/>
                    </a:lnTo>
                    <a:lnTo>
                      <a:pt x="366" y="282"/>
                    </a:lnTo>
                    <a:lnTo>
                      <a:pt x="372" y="282"/>
                    </a:lnTo>
                    <a:lnTo>
                      <a:pt x="374" y="274"/>
                    </a:lnTo>
                    <a:lnTo>
                      <a:pt x="376" y="273"/>
                    </a:lnTo>
                    <a:lnTo>
                      <a:pt x="377" y="271"/>
                    </a:lnTo>
                    <a:lnTo>
                      <a:pt x="381" y="265"/>
                    </a:lnTo>
                    <a:lnTo>
                      <a:pt x="402" y="248"/>
                    </a:lnTo>
                    <a:lnTo>
                      <a:pt x="407" y="242"/>
                    </a:lnTo>
                    <a:lnTo>
                      <a:pt x="413" y="237"/>
                    </a:lnTo>
                    <a:lnTo>
                      <a:pt x="419" y="231"/>
                    </a:lnTo>
                    <a:lnTo>
                      <a:pt x="438" y="210"/>
                    </a:lnTo>
                    <a:lnTo>
                      <a:pt x="445" y="199"/>
                    </a:lnTo>
                    <a:lnTo>
                      <a:pt x="471" y="173"/>
                    </a:lnTo>
                    <a:lnTo>
                      <a:pt x="492" y="162"/>
                    </a:lnTo>
                    <a:lnTo>
                      <a:pt x="505" y="156"/>
                    </a:lnTo>
                    <a:lnTo>
                      <a:pt x="513" y="152"/>
                    </a:lnTo>
                    <a:lnTo>
                      <a:pt x="535" y="141"/>
                    </a:lnTo>
                    <a:lnTo>
                      <a:pt x="541" y="137"/>
                    </a:lnTo>
                    <a:lnTo>
                      <a:pt x="548" y="132"/>
                    </a:lnTo>
                    <a:lnTo>
                      <a:pt x="554" y="126"/>
                    </a:lnTo>
                    <a:lnTo>
                      <a:pt x="539" y="126"/>
                    </a:lnTo>
                    <a:lnTo>
                      <a:pt x="532" y="130"/>
                    </a:lnTo>
                    <a:lnTo>
                      <a:pt x="524" y="126"/>
                    </a:lnTo>
                    <a:lnTo>
                      <a:pt x="524" y="124"/>
                    </a:lnTo>
                    <a:lnTo>
                      <a:pt x="516" y="116"/>
                    </a:lnTo>
                    <a:lnTo>
                      <a:pt x="503" y="118"/>
                    </a:lnTo>
                    <a:lnTo>
                      <a:pt x="496" y="120"/>
                    </a:lnTo>
                    <a:lnTo>
                      <a:pt x="483" y="120"/>
                    </a:lnTo>
                    <a:lnTo>
                      <a:pt x="475" y="122"/>
                    </a:lnTo>
                    <a:lnTo>
                      <a:pt x="468" y="122"/>
                    </a:lnTo>
                    <a:lnTo>
                      <a:pt x="466" y="115"/>
                    </a:lnTo>
                    <a:lnTo>
                      <a:pt x="462" y="113"/>
                    </a:lnTo>
                    <a:lnTo>
                      <a:pt x="462" y="109"/>
                    </a:lnTo>
                    <a:lnTo>
                      <a:pt x="454" y="109"/>
                    </a:lnTo>
                    <a:lnTo>
                      <a:pt x="441" y="118"/>
                    </a:lnTo>
                    <a:lnTo>
                      <a:pt x="436" y="126"/>
                    </a:lnTo>
                    <a:lnTo>
                      <a:pt x="421" y="132"/>
                    </a:lnTo>
                    <a:lnTo>
                      <a:pt x="413" y="132"/>
                    </a:lnTo>
                    <a:lnTo>
                      <a:pt x="400" y="124"/>
                    </a:lnTo>
                    <a:lnTo>
                      <a:pt x="398" y="118"/>
                    </a:lnTo>
                    <a:lnTo>
                      <a:pt x="379" y="111"/>
                    </a:lnTo>
                    <a:lnTo>
                      <a:pt x="376" y="103"/>
                    </a:lnTo>
                    <a:lnTo>
                      <a:pt x="368" y="101"/>
                    </a:lnTo>
                    <a:lnTo>
                      <a:pt x="359" y="103"/>
                    </a:lnTo>
                    <a:lnTo>
                      <a:pt x="357" y="113"/>
                    </a:lnTo>
                    <a:lnTo>
                      <a:pt x="349" y="111"/>
                    </a:lnTo>
                    <a:lnTo>
                      <a:pt x="345" y="105"/>
                    </a:lnTo>
                    <a:lnTo>
                      <a:pt x="344" y="100"/>
                    </a:lnTo>
                    <a:lnTo>
                      <a:pt x="338" y="92"/>
                    </a:lnTo>
                    <a:lnTo>
                      <a:pt x="330" y="94"/>
                    </a:lnTo>
                    <a:lnTo>
                      <a:pt x="332" y="86"/>
                    </a:lnTo>
                    <a:lnTo>
                      <a:pt x="304" y="75"/>
                    </a:lnTo>
                    <a:lnTo>
                      <a:pt x="289" y="75"/>
                    </a:lnTo>
                    <a:lnTo>
                      <a:pt x="283" y="75"/>
                    </a:lnTo>
                    <a:lnTo>
                      <a:pt x="280" y="77"/>
                    </a:lnTo>
                    <a:lnTo>
                      <a:pt x="278" y="77"/>
                    </a:lnTo>
                    <a:lnTo>
                      <a:pt x="274" y="79"/>
                    </a:lnTo>
                    <a:lnTo>
                      <a:pt x="270" y="85"/>
                    </a:lnTo>
                    <a:lnTo>
                      <a:pt x="253" y="88"/>
                    </a:lnTo>
                    <a:lnTo>
                      <a:pt x="246" y="85"/>
                    </a:lnTo>
                    <a:lnTo>
                      <a:pt x="244" y="79"/>
                    </a:lnTo>
                    <a:lnTo>
                      <a:pt x="214" y="75"/>
                    </a:lnTo>
                    <a:lnTo>
                      <a:pt x="206" y="69"/>
                    </a:lnTo>
                    <a:lnTo>
                      <a:pt x="193" y="69"/>
                    </a:lnTo>
                    <a:lnTo>
                      <a:pt x="186" y="68"/>
                    </a:lnTo>
                    <a:lnTo>
                      <a:pt x="180" y="62"/>
                    </a:lnTo>
                    <a:lnTo>
                      <a:pt x="182" y="51"/>
                    </a:lnTo>
                    <a:lnTo>
                      <a:pt x="174" y="32"/>
                    </a:lnTo>
                    <a:lnTo>
                      <a:pt x="171" y="9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48" y="0"/>
                    </a:lnTo>
                    <a:lnTo>
                      <a:pt x="148" y="34"/>
                    </a:lnTo>
                    <a:lnTo>
                      <a:pt x="146" y="39"/>
                    </a:lnTo>
                    <a:lnTo>
                      <a:pt x="92" y="41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2" name="Freeform 68"/>
              <p:cNvSpPr>
                <a:spLocks/>
              </p:cNvSpPr>
              <p:nvPr/>
            </p:nvSpPr>
            <p:spPr bwMode="auto">
              <a:xfrm>
                <a:off x="3163354" y="2093738"/>
                <a:ext cx="494755" cy="294750"/>
              </a:xfrm>
              <a:custGeom>
                <a:avLst/>
                <a:gdLst>
                  <a:gd name="T0" fmla="*/ 7 w 515"/>
                  <a:gd name="T1" fmla="*/ 28 h 338"/>
                  <a:gd name="T2" fmla="*/ 3 w 515"/>
                  <a:gd name="T3" fmla="*/ 37 h 338"/>
                  <a:gd name="T4" fmla="*/ 13 w 515"/>
                  <a:gd name="T5" fmla="*/ 50 h 338"/>
                  <a:gd name="T6" fmla="*/ 9 w 515"/>
                  <a:gd name="T7" fmla="*/ 63 h 338"/>
                  <a:gd name="T8" fmla="*/ 5 w 515"/>
                  <a:gd name="T9" fmla="*/ 84 h 338"/>
                  <a:gd name="T10" fmla="*/ 0 w 515"/>
                  <a:gd name="T11" fmla="*/ 92 h 338"/>
                  <a:gd name="T12" fmla="*/ 9 w 515"/>
                  <a:gd name="T13" fmla="*/ 105 h 338"/>
                  <a:gd name="T14" fmla="*/ 18 w 515"/>
                  <a:gd name="T15" fmla="*/ 122 h 338"/>
                  <a:gd name="T16" fmla="*/ 18 w 515"/>
                  <a:gd name="T17" fmla="*/ 133 h 338"/>
                  <a:gd name="T18" fmla="*/ 24 w 515"/>
                  <a:gd name="T19" fmla="*/ 148 h 338"/>
                  <a:gd name="T20" fmla="*/ 30 w 515"/>
                  <a:gd name="T21" fmla="*/ 161 h 338"/>
                  <a:gd name="T22" fmla="*/ 39 w 515"/>
                  <a:gd name="T23" fmla="*/ 180 h 338"/>
                  <a:gd name="T24" fmla="*/ 43 w 515"/>
                  <a:gd name="T25" fmla="*/ 193 h 338"/>
                  <a:gd name="T26" fmla="*/ 43 w 515"/>
                  <a:gd name="T27" fmla="*/ 206 h 338"/>
                  <a:gd name="T28" fmla="*/ 45 w 515"/>
                  <a:gd name="T29" fmla="*/ 221 h 338"/>
                  <a:gd name="T30" fmla="*/ 50 w 515"/>
                  <a:gd name="T31" fmla="*/ 223 h 338"/>
                  <a:gd name="T32" fmla="*/ 58 w 515"/>
                  <a:gd name="T33" fmla="*/ 235 h 338"/>
                  <a:gd name="T34" fmla="*/ 60 w 515"/>
                  <a:gd name="T35" fmla="*/ 248 h 338"/>
                  <a:gd name="T36" fmla="*/ 64 w 515"/>
                  <a:gd name="T37" fmla="*/ 263 h 338"/>
                  <a:gd name="T38" fmla="*/ 62 w 515"/>
                  <a:gd name="T39" fmla="*/ 280 h 338"/>
                  <a:gd name="T40" fmla="*/ 62 w 515"/>
                  <a:gd name="T41" fmla="*/ 315 h 338"/>
                  <a:gd name="T42" fmla="*/ 71 w 515"/>
                  <a:gd name="T43" fmla="*/ 327 h 338"/>
                  <a:gd name="T44" fmla="*/ 218 w 515"/>
                  <a:gd name="T45" fmla="*/ 325 h 338"/>
                  <a:gd name="T46" fmla="*/ 396 w 515"/>
                  <a:gd name="T47" fmla="*/ 312 h 338"/>
                  <a:gd name="T48" fmla="*/ 413 w 515"/>
                  <a:gd name="T49" fmla="*/ 329 h 338"/>
                  <a:gd name="T50" fmla="*/ 423 w 515"/>
                  <a:gd name="T51" fmla="*/ 338 h 338"/>
                  <a:gd name="T52" fmla="*/ 428 w 515"/>
                  <a:gd name="T53" fmla="*/ 327 h 338"/>
                  <a:gd name="T54" fmla="*/ 428 w 515"/>
                  <a:gd name="T55" fmla="*/ 312 h 338"/>
                  <a:gd name="T56" fmla="*/ 447 w 515"/>
                  <a:gd name="T57" fmla="*/ 297 h 338"/>
                  <a:gd name="T58" fmla="*/ 449 w 515"/>
                  <a:gd name="T59" fmla="*/ 285 h 338"/>
                  <a:gd name="T60" fmla="*/ 456 w 515"/>
                  <a:gd name="T61" fmla="*/ 257 h 338"/>
                  <a:gd name="T62" fmla="*/ 447 w 515"/>
                  <a:gd name="T63" fmla="*/ 231 h 338"/>
                  <a:gd name="T64" fmla="*/ 475 w 515"/>
                  <a:gd name="T65" fmla="*/ 218 h 338"/>
                  <a:gd name="T66" fmla="*/ 496 w 515"/>
                  <a:gd name="T67" fmla="*/ 206 h 338"/>
                  <a:gd name="T68" fmla="*/ 503 w 515"/>
                  <a:gd name="T69" fmla="*/ 188 h 338"/>
                  <a:gd name="T70" fmla="*/ 515 w 515"/>
                  <a:gd name="T71" fmla="*/ 154 h 338"/>
                  <a:gd name="T72" fmla="*/ 505 w 515"/>
                  <a:gd name="T73" fmla="*/ 139 h 338"/>
                  <a:gd name="T74" fmla="*/ 492 w 515"/>
                  <a:gd name="T75" fmla="*/ 129 h 338"/>
                  <a:gd name="T76" fmla="*/ 477 w 515"/>
                  <a:gd name="T77" fmla="*/ 110 h 338"/>
                  <a:gd name="T78" fmla="*/ 471 w 515"/>
                  <a:gd name="T79" fmla="*/ 103 h 338"/>
                  <a:gd name="T80" fmla="*/ 447 w 515"/>
                  <a:gd name="T81" fmla="*/ 86 h 338"/>
                  <a:gd name="T82" fmla="*/ 436 w 515"/>
                  <a:gd name="T83" fmla="*/ 75 h 338"/>
                  <a:gd name="T84" fmla="*/ 430 w 515"/>
                  <a:gd name="T85" fmla="*/ 60 h 338"/>
                  <a:gd name="T86" fmla="*/ 426 w 515"/>
                  <a:gd name="T87" fmla="*/ 37 h 338"/>
                  <a:gd name="T88" fmla="*/ 428 w 515"/>
                  <a:gd name="T89" fmla="*/ 16 h 338"/>
                  <a:gd name="T90" fmla="*/ 421 w 515"/>
                  <a:gd name="T91" fmla="*/ 7 h 338"/>
                  <a:gd name="T92" fmla="*/ 419 w 515"/>
                  <a:gd name="T93" fmla="*/ 0 h 338"/>
                  <a:gd name="T94" fmla="*/ 227 w 515"/>
                  <a:gd name="T95" fmla="*/ 9 h 338"/>
                  <a:gd name="T96" fmla="*/ 13 w 515"/>
                  <a:gd name="T97" fmla="*/ 13 h 338"/>
                  <a:gd name="T98" fmla="*/ 3 w 515"/>
                  <a:gd name="T99" fmla="*/ 2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5" h="338">
                    <a:moveTo>
                      <a:pt x="3" y="20"/>
                    </a:moveTo>
                    <a:lnTo>
                      <a:pt x="7" y="28"/>
                    </a:lnTo>
                    <a:lnTo>
                      <a:pt x="7" y="35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13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9" y="71"/>
                    </a:lnTo>
                    <a:lnTo>
                      <a:pt x="5" y="84"/>
                    </a:lnTo>
                    <a:lnTo>
                      <a:pt x="3" y="86"/>
                    </a:lnTo>
                    <a:lnTo>
                      <a:pt x="0" y="92"/>
                    </a:lnTo>
                    <a:lnTo>
                      <a:pt x="2" y="99"/>
                    </a:lnTo>
                    <a:lnTo>
                      <a:pt x="9" y="105"/>
                    </a:lnTo>
                    <a:lnTo>
                      <a:pt x="11" y="120"/>
                    </a:lnTo>
                    <a:lnTo>
                      <a:pt x="18" y="122"/>
                    </a:lnTo>
                    <a:lnTo>
                      <a:pt x="18" y="129"/>
                    </a:lnTo>
                    <a:lnTo>
                      <a:pt x="18" y="133"/>
                    </a:lnTo>
                    <a:lnTo>
                      <a:pt x="22" y="141"/>
                    </a:lnTo>
                    <a:lnTo>
                      <a:pt x="24" y="148"/>
                    </a:lnTo>
                    <a:lnTo>
                      <a:pt x="22" y="154"/>
                    </a:lnTo>
                    <a:lnTo>
                      <a:pt x="30" y="161"/>
                    </a:lnTo>
                    <a:lnTo>
                      <a:pt x="30" y="169"/>
                    </a:lnTo>
                    <a:lnTo>
                      <a:pt x="39" y="180"/>
                    </a:lnTo>
                    <a:lnTo>
                      <a:pt x="39" y="188"/>
                    </a:lnTo>
                    <a:lnTo>
                      <a:pt x="43" y="193"/>
                    </a:lnTo>
                    <a:lnTo>
                      <a:pt x="45" y="201"/>
                    </a:lnTo>
                    <a:lnTo>
                      <a:pt x="43" y="206"/>
                    </a:lnTo>
                    <a:lnTo>
                      <a:pt x="43" y="214"/>
                    </a:lnTo>
                    <a:lnTo>
                      <a:pt x="45" y="221"/>
                    </a:lnTo>
                    <a:lnTo>
                      <a:pt x="45" y="223"/>
                    </a:lnTo>
                    <a:lnTo>
                      <a:pt x="50" y="223"/>
                    </a:lnTo>
                    <a:lnTo>
                      <a:pt x="50" y="231"/>
                    </a:lnTo>
                    <a:lnTo>
                      <a:pt x="58" y="235"/>
                    </a:lnTo>
                    <a:lnTo>
                      <a:pt x="56" y="242"/>
                    </a:lnTo>
                    <a:lnTo>
                      <a:pt x="60" y="248"/>
                    </a:lnTo>
                    <a:lnTo>
                      <a:pt x="58" y="257"/>
                    </a:lnTo>
                    <a:lnTo>
                      <a:pt x="64" y="263"/>
                    </a:lnTo>
                    <a:lnTo>
                      <a:pt x="62" y="270"/>
                    </a:lnTo>
                    <a:lnTo>
                      <a:pt x="62" y="280"/>
                    </a:lnTo>
                    <a:lnTo>
                      <a:pt x="65" y="295"/>
                    </a:lnTo>
                    <a:lnTo>
                      <a:pt x="62" y="315"/>
                    </a:lnTo>
                    <a:lnTo>
                      <a:pt x="69" y="319"/>
                    </a:lnTo>
                    <a:lnTo>
                      <a:pt x="71" y="327"/>
                    </a:lnTo>
                    <a:lnTo>
                      <a:pt x="161" y="327"/>
                    </a:lnTo>
                    <a:lnTo>
                      <a:pt x="218" y="325"/>
                    </a:lnTo>
                    <a:lnTo>
                      <a:pt x="344" y="317"/>
                    </a:lnTo>
                    <a:lnTo>
                      <a:pt x="396" y="312"/>
                    </a:lnTo>
                    <a:lnTo>
                      <a:pt x="400" y="319"/>
                    </a:lnTo>
                    <a:lnTo>
                      <a:pt x="413" y="329"/>
                    </a:lnTo>
                    <a:lnTo>
                      <a:pt x="419" y="336"/>
                    </a:lnTo>
                    <a:lnTo>
                      <a:pt x="423" y="338"/>
                    </a:lnTo>
                    <a:lnTo>
                      <a:pt x="426" y="332"/>
                    </a:lnTo>
                    <a:lnTo>
                      <a:pt x="428" y="327"/>
                    </a:lnTo>
                    <a:lnTo>
                      <a:pt x="423" y="319"/>
                    </a:lnTo>
                    <a:lnTo>
                      <a:pt x="428" y="312"/>
                    </a:lnTo>
                    <a:lnTo>
                      <a:pt x="445" y="304"/>
                    </a:lnTo>
                    <a:lnTo>
                      <a:pt x="447" y="297"/>
                    </a:lnTo>
                    <a:lnTo>
                      <a:pt x="447" y="291"/>
                    </a:lnTo>
                    <a:lnTo>
                      <a:pt x="449" y="285"/>
                    </a:lnTo>
                    <a:lnTo>
                      <a:pt x="458" y="272"/>
                    </a:lnTo>
                    <a:lnTo>
                      <a:pt x="456" y="257"/>
                    </a:lnTo>
                    <a:lnTo>
                      <a:pt x="443" y="244"/>
                    </a:lnTo>
                    <a:lnTo>
                      <a:pt x="447" y="231"/>
                    </a:lnTo>
                    <a:lnTo>
                      <a:pt x="449" y="223"/>
                    </a:lnTo>
                    <a:lnTo>
                      <a:pt x="475" y="218"/>
                    </a:lnTo>
                    <a:lnTo>
                      <a:pt x="481" y="212"/>
                    </a:lnTo>
                    <a:lnTo>
                      <a:pt x="496" y="206"/>
                    </a:lnTo>
                    <a:lnTo>
                      <a:pt x="502" y="201"/>
                    </a:lnTo>
                    <a:lnTo>
                      <a:pt x="503" y="188"/>
                    </a:lnTo>
                    <a:lnTo>
                      <a:pt x="513" y="174"/>
                    </a:lnTo>
                    <a:lnTo>
                      <a:pt x="515" y="154"/>
                    </a:lnTo>
                    <a:lnTo>
                      <a:pt x="513" y="146"/>
                    </a:lnTo>
                    <a:lnTo>
                      <a:pt x="505" y="139"/>
                    </a:lnTo>
                    <a:lnTo>
                      <a:pt x="498" y="135"/>
                    </a:lnTo>
                    <a:lnTo>
                      <a:pt x="492" y="129"/>
                    </a:lnTo>
                    <a:lnTo>
                      <a:pt x="490" y="122"/>
                    </a:lnTo>
                    <a:lnTo>
                      <a:pt x="477" y="110"/>
                    </a:lnTo>
                    <a:lnTo>
                      <a:pt x="471" y="105"/>
                    </a:lnTo>
                    <a:lnTo>
                      <a:pt x="471" y="103"/>
                    </a:lnTo>
                    <a:lnTo>
                      <a:pt x="466" y="90"/>
                    </a:lnTo>
                    <a:lnTo>
                      <a:pt x="447" y="86"/>
                    </a:lnTo>
                    <a:lnTo>
                      <a:pt x="440" y="82"/>
                    </a:lnTo>
                    <a:lnTo>
                      <a:pt x="436" y="75"/>
                    </a:lnTo>
                    <a:lnTo>
                      <a:pt x="434" y="67"/>
                    </a:lnTo>
                    <a:lnTo>
                      <a:pt x="430" y="60"/>
                    </a:lnTo>
                    <a:lnTo>
                      <a:pt x="428" y="48"/>
                    </a:lnTo>
                    <a:lnTo>
                      <a:pt x="426" y="37"/>
                    </a:lnTo>
                    <a:lnTo>
                      <a:pt x="432" y="24"/>
                    </a:lnTo>
                    <a:lnTo>
                      <a:pt x="428" y="16"/>
                    </a:lnTo>
                    <a:lnTo>
                      <a:pt x="424" y="15"/>
                    </a:lnTo>
                    <a:lnTo>
                      <a:pt x="421" y="7"/>
                    </a:lnTo>
                    <a:lnTo>
                      <a:pt x="419" y="5"/>
                    </a:lnTo>
                    <a:lnTo>
                      <a:pt x="419" y="0"/>
                    </a:lnTo>
                    <a:lnTo>
                      <a:pt x="338" y="5"/>
                    </a:lnTo>
                    <a:lnTo>
                      <a:pt x="227" y="9"/>
                    </a:lnTo>
                    <a:lnTo>
                      <a:pt x="94" y="13"/>
                    </a:lnTo>
                    <a:lnTo>
                      <a:pt x="13" y="13"/>
                    </a:lnTo>
                    <a:lnTo>
                      <a:pt x="2" y="13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3" name="Freeform 69"/>
              <p:cNvSpPr>
                <a:spLocks/>
              </p:cNvSpPr>
              <p:nvPr/>
            </p:nvSpPr>
            <p:spPr bwMode="auto">
              <a:xfrm>
                <a:off x="3231563" y="2365815"/>
                <a:ext cx="547593" cy="430788"/>
              </a:xfrm>
              <a:custGeom>
                <a:avLst/>
                <a:gdLst>
                  <a:gd name="T0" fmla="*/ 329 w 570"/>
                  <a:gd name="T1" fmla="*/ 7 h 494"/>
                  <a:gd name="T2" fmla="*/ 273 w 570"/>
                  <a:gd name="T3" fmla="*/ 5 h 494"/>
                  <a:gd name="T4" fmla="*/ 90 w 570"/>
                  <a:gd name="T5" fmla="*/ 15 h 494"/>
                  <a:gd name="T6" fmla="*/ 0 w 570"/>
                  <a:gd name="T7" fmla="*/ 20 h 494"/>
                  <a:gd name="T8" fmla="*/ 11 w 570"/>
                  <a:gd name="T9" fmla="*/ 41 h 494"/>
                  <a:gd name="T10" fmla="*/ 23 w 570"/>
                  <a:gd name="T11" fmla="*/ 52 h 494"/>
                  <a:gd name="T12" fmla="*/ 30 w 570"/>
                  <a:gd name="T13" fmla="*/ 65 h 494"/>
                  <a:gd name="T14" fmla="*/ 38 w 570"/>
                  <a:gd name="T15" fmla="*/ 79 h 494"/>
                  <a:gd name="T16" fmla="*/ 64 w 570"/>
                  <a:gd name="T17" fmla="*/ 88 h 494"/>
                  <a:gd name="T18" fmla="*/ 73 w 570"/>
                  <a:gd name="T19" fmla="*/ 97 h 494"/>
                  <a:gd name="T20" fmla="*/ 73 w 570"/>
                  <a:gd name="T21" fmla="*/ 107 h 494"/>
                  <a:gd name="T22" fmla="*/ 64 w 570"/>
                  <a:gd name="T23" fmla="*/ 112 h 494"/>
                  <a:gd name="T24" fmla="*/ 58 w 570"/>
                  <a:gd name="T25" fmla="*/ 131 h 494"/>
                  <a:gd name="T26" fmla="*/ 73 w 570"/>
                  <a:gd name="T27" fmla="*/ 144 h 494"/>
                  <a:gd name="T28" fmla="*/ 83 w 570"/>
                  <a:gd name="T29" fmla="*/ 165 h 494"/>
                  <a:gd name="T30" fmla="*/ 98 w 570"/>
                  <a:gd name="T31" fmla="*/ 173 h 494"/>
                  <a:gd name="T32" fmla="*/ 103 w 570"/>
                  <a:gd name="T33" fmla="*/ 456 h 494"/>
                  <a:gd name="T34" fmla="*/ 325 w 570"/>
                  <a:gd name="T35" fmla="*/ 449 h 494"/>
                  <a:gd name="T36" fmla="*/ 487 w 570"/>
                  <a:gd name="T37" fmla="*/ 443 h 494"/>
                  <a:gd name="T38" fmla="*/ 494 w 570"/>
                  <a:gd name="T39" fmla="*/ 456 h 494"/>
                  <a:gd name="T40" fmla="*/ 489 w 570"/>
                  <a:gd name="T41" fmla="*/ 470 h 494"/>
                  <a:gd name="T42" fmla="*/ 476 w 570"/>
                  <a:gd name="T43" fmla="*/ 481 h 494"/>
                  <a:gd name="T44" fmla="*/ 476 w 570"/>
                  <a:gd name="T45" fmla="*/ 494 h 494"/>
                  <a:gd name="T46" fmla="*/ 530 w 570"/>
                  <a:gd name="T47" fmla="*/ 479 h 494"/>
                  <a:gd name="T48" fmla="*/ 528 w 570"/>
                  <a:gd name="T49" fmla="*/ 466 h 494"/>
                  <a:gd name="T50" fmla="*/ 532 w 570"/>
                  <a:gd name="T51" fmla="*/ 451 h 494"/>
                  <a:gd name="T52" fmla="*/ 538 w 570"/>
                  <a:gd name="T53" fmla="*/ 441 h 494"/>
                  <a:gd name="T54" fmla="*/ 540 w 570"/>
                  <a:gd name="T55" fmla="*/ 426 h 494"/>
                  <a:gd name="T56" fmla="*/ 541 w 570"/>
                  <a:gd name="T57" fmla="*/ 440 h 494"/>
                  <a:gd name="T58" fmla="*/ 549 w 570"/>
                  <a:gd name="T59" fmla="*/ 424 h 494"/>
                  <a:gd name="T60" fmla="*/ 564 w 570"/>
                  <a:gd name="T61" fmla="*/ 424 h 494"/>
                  <a:gd name="T62" fmla="*/ 564 w 570"/>
                  <a:gd name="T63" fmla="*/ 408 h 494"/>
                  <a:gd name="T64" fmla="*/ 568 w 570"/>
                  <a:gd name="T65" fmla="*/ 393 h 494"/>
                  <a:gd name="T66" fmla="*/ 568 w 570"/>
                  <a:gd name="T67" fmla="*/ 379 h 494"/>
                  <a:gd name="T68" fmla="*/ 553 w 570"/>
                  <a:gd name="T69" fmla="*/ 377 h 494"/>
                  <a:gd name="T70" fmla="*/ 532 w 570"/>
                  <a:gd name="T71" fmla="*/ 349 h 494"/>
                  <a:gd name="T72" fmla="*/ 540 w 570"/>
                  <a:gd name="T73" fmla="*/ 334 h 494"/>
                  <a:gd name="T74" fmla="*/ 530 w 570"/>
                  <a:gd name="T75" fmla="*/ 306 h 494"/>
                  <a:gd name="T76" fmla="*/ 515 w 570"/>
                  <a:gd name="T77" fmla="*/ 299 h 494"/>
                  <a:gd name="T78" fmla="*/ 500 w 570"/>
                  <a:gd name="T79" fmla="*/ 285 h 494"/>
                  <a:gd name="T80" fmla="*/ 491 w 570"/>
                  <a:gd name="T81" fmla="*/ 280 h 494"/>
                  <a:gd name="T82" fmla="*/ 466 w 570"/>
                  <a:gd name="T83" fmla="*/ 265 h 494"/>
                  <a:gd name="T84" fmla="*/ 453 w 570"/>
                  <a:gd name="T85" fmla="*/ 246 h 494"/>
                  <a:gd name="T86" fmla="*/ 457 w 570"/>
                  <a:gd name="T87" fmla="*/ 231 h 494"/>
                  <a:gd name="T88" fmla="*/ 466 w 570"/>
                  <a:gd name="T89" fmla="*/ 208 h 494"/>
                  <a:gd name="T90" fmla="*/ 470 w 570"/>
                  <a:gd name="T91" fmla="*/ 188 h 494"/>
                  <a:gd name="T92" fmla="*/ 457 w 570"/>
                  <a:gd name="T93" fmla="*/ 176 h 494"/>
                  <a:gd name="T94" fmla="*/ 442 w 570"/>
                  <a:gd name="T95" fmla="*/ 173 h 494"/>
                  <a:gd name="T96" fmla="*/ 436 w 570"/>
                  <a:gd name="T97" fmla="*/ 180 h 494"/>
                  <a:gd name="T98" fmla="*/ 423 w 570"/>
                  <a:gd name="T99" fmla="*/ 176 h 494"/>
                  <a:gd name="T100" fmla="*/ 412 w 570"/>
                  <a:gd name="T101" fmla="*/ 139 h 494"/>
                  <a:gd name="T102" fmla="*/ 387 w 570"/>
                  <a:gd name="T103" fmla="*/ 124 h 494"/>
                  <a:gd name="T104" fmla="*/ 378 w 570"/>
                  <a:gd name="T105" fmla="*/ 112 h 494"/>
                  <a:gd name="T106" fmla="*/ 361 w 570"/>
                  <a:gd name="T107" fmla="*/ 97 h 494"/>
                  <a:gd name="T108" fmla="*/ 355 w 570"/>
                  <a:gd name="T109" fmla="*/ 84 h 494"/>
                  <a:gd name="T110" fmla="*/ 350 w 570"/>
                  <a:gd name="T111" fmla="*/ 67 h 494"/>
                  <a:gd name="T112" fmla="*/ 346 w 570"/>
                  <a:gd name="T113" fmla="*/ 39 h 494"/>
                  <a:gd name="T114" fmla="*/ 352 w 570"/>
                  <a:gd name="T115" fmla="*/ 26 h 494"/>
                  <a:gd name="T116" fmla="*/ 342 w 570"/>
                  <a:gd name="T117" fmla="*/ 17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0" h="494">
                    <a:moveTo>
                      <a:pt x="342" y="17"/>
                    </a:moveTo>
                    <a:lnTo>
                      <a:pt x="329" y="7"/>
                    </a:lnTo>
                    <a:lnTo>
                      <a:pt x="325" y="0"/>
                    </a:lnTo>
                    <a:lnTo>
                      <a:pt x="273" y="5"/>
                    </a:lnTo>
                    <a:lnTo>
                      <a:pt x="147" y="13"/>
                    </a:lnTo>
                    <a:lnTo>
                      <a:pt x="90" y="15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1" y="41"/>
                    </a:lnTo>
                    <a:lnTo>
                      <a:pt x="17" y="49"/>
                    </a:lnTo>
                    <a:lnTo>
                      <a:pt x="23" y="52"/>
                    </a:lnTo>
                    <a:lnTo>
                      <a:pt x="25" y="60"/>
                    </a:lnTo>
                    <a:lnTo>
                      <a:pt x="30" y="65"/>
                    </a:lnTo>
                    <a:lnTo>
                      <a:pt x="30" y="73"/>
                    </a:lnTo>
                    <a:lnTo>
                      <a:pt x="38" y="79"/>
                    </a:lnTo>
                    <a:lnTo>
                      <a:pt x="56" y="94"/>
                    </a:lnTo>
                    <a:lnTo>
                      <a:pt x="64" y="88"/>
                    </a:lnTo>
                    <a:lnTo>
                      <a:pt x="68" y="90"/>
                    </a:lnTo>
                    <a:lnTo>
                      <a:pt x="73" y="97"/>
                    </a:lnTo>
                    <a:lnTo>
                      <a:pt x="75" y="105"/>
                    </a:lnTo>
                    <a:lnTo>
                      <a:pt x="73" y="107"/>
                    </a:lnTo>
                    <a:lnTo>
                      <a:pt x="66" y="107"/>
                    </a:lnTo>
                    <a:lnTo>
                      <a:pt x="64" y="112"/>
                    </a:lnTo>
                    <a:lnTo>
                      <a:pt x="56" y="124"/>
                    </a:lnTo>
                    <a:lnTo>
                      <a:pt x="58" y="131"/>
                    </a:lnTo>
                    <a:lnTo>
                      <a:pt x="66" y="141"/>
                    </a:lnTo>
                    <a:lnTo>
                      <a:pt x="73" y="144"/>
                    </a:lnTo>
                    <a:lnTo>
                      <a:pt x="73" y="152"/>
                    </a:lnTo>
                    <a:lnTo>
                      <a:pt x="83" y="165"/>
                    </a:lnTo>
                    <a:lnTo>
                      <a:pt x="90" y="167"/>
                    </a:lnTo>
                    <a:lnTo>
                      <a:pt x="98" y="173"/>
                    </a:lnTo>
                    <a:lnTo>
                      <a:pt x="102" y="402"/>
                    </a:lnTo>
                    <a:lnTo>
                      <a:pt x="103" y="456"/>
                    </a:lnTo>
                    <a:lnTo>
                      <a:pt x="188" y="455"/>
                    </a:lnTo>
                    <a:lnTo>
                      <a:pt x="325" y="449"/>
                    </a:lnTo>
                    <a:lnTo>
                      <a:pt x="479" y="438"/>
                    </a:lnTo>
                    <a:lnTo>
                      <a:pt x="487" y="443"/>
                    </a:lnTo>
                    <a:lnTo>
                      <a:pt x="493" y="449"/>
                    </a:lnTo>
                    <a:lnTo>
                      <a:pt x="494" y="456"/>
                    </a:lnTo>
                    <a:lnTo>
                      <a:pt x="494" y="462"/>
                    </a:lnTo>
                    <a:lnTo>
                      <a:pt x="489" y="470"/>
                    </a:lnTo>
                    <a:lnTo>
                      <a:pt x="481" y="473"/>
                    </a:lnTo>
                    <a:lnTo>
                      <a:pt x="476" y="481"/>
                    </a:lnTo>
                    <a:lnTo>
                      <a:pt x="472" y="488"/>
                    </a:lnTo>
                    <a:lnTo>
                      <a:pt x="476" y="494"/>
                    </a:lnTo>
                    <a:lnTo>
                      <a:pt x="526" y="490"/>
                    </a:lnTo>
                    <a:lnTo>
                      <a:pt x="530" y="479"/>
                    </a:lnTo>
                    <a:lnTo>
                      <a:pt x="534" y="471"/>
                    </a:lnTo>
                    <a:lnTo>
                      <a:pt x="528" y="466"/>
                    </a:lnTo>
                    <a:lnTo>
                      <a:pt x="536" y="458"/>
                    </a:lnTo>
                    <a:lnTo>
                      <a:pt x="532" y="451"/>
                    </a:lnTo>
                    <a:lnTo>
                      <a:pt x="540" y="449"/>
                    </a:lnTo>
                    <a:lnTo>
                      <a:pt x="538" y="441"/>
                    </a:lnTo>
                    <a:lnTo>
                      <a:pt x="536" y="434"/>
                    </a:lnTo>
                    <a:lnTo>
                      <a:pt x="540" y="426"/>
                    </a:lnTo>
                    <a:lnTo>
                      <a:pt x="541" y="434"/>
                    </a:lnTo>
                    <a:lnTo>
                      <a:pt x="541" y="440"/>
                    </a:lnTo>
                    <a:lnTo>
                      <a:pt x="547" y="434"/>
                    </a:lnTo>
                    <a:lnTo>
                      <a:pt x="549" y="424"/>
                    </a:lnTo>
                    <a:lnTo>
                      <a:pt x="557" y="423"/>
                    </a:lnTo>
                    <a:lnTo>
                      <a:pt x="564" y="424"/>
                    </a:lnTo>
                    <a:lnTo>
                      <a:pt x="568" y="415"/>
                    </a:lnTo>
                    <a:lnTo>
                      <a:pt x="564" y="408"/>
                    </a:lnTo>
                    <a:lnTo>
                      <a:pt x="570" y="402"/>
                    </a:lnTo>
                    <a:lnTo>
                      <a:pt x="568" y="393"/>
                    </a:lnTo>
                    <a:lnTo>
                      <a:pt x="570" y="385"/>
                    </a:lnTo>
                    <a:lnTo>
                      <a:pt x="568" y="379"/>
                    </a:lnTo>
                    <a:lnTo>
                      <a:pt x="558" y="374"/>
                    </a:lnTo>
                    <a:lnTo>
                      <a:pt x="553" y="377"/>
                    </a:lnTo>
                    <a:lnTo>
                      <a:pt x="541" y="364"/>
                    </a:lnTo>
                    <a:lnTo>
                      <a:pt x="532" y="349"/>
                    </a:lnTo>
                    <a:lnTo>
                      <a:pt x="538" y="342"/>
                    </a:lnTo>
                    <a:lnTo>
                      <a:pt x="540" y="334"/>
                    </a:lnTo>
                    <a:lnTo>
                      <a:pt x="530" y="321"/>
                    </a:lnTo>
                    <a:lnTo>
                      <a:pt x="530" y="306"/>
                    </a:lnTo>
                    <a:lnTo>
                      <a:pt x="523" y="304"/>
                    </a:lnTo>
                    <a:lnTo>
                      <a:pt x="515" y="299"/>
                    </a:lnTo>
                    <a:lnTo>
                      <a:pt x="511" y="293"/>
                    </a:lnTo>
                    <a:lnTo>
                      <a:pt x="500" y="285"/>
                    </a:lnTo>
                    <a:lnTo>
                      <a:pt x="493" y="287"/>
                    </a:lnTo>
                    <a:lnTo>
                      <a:pt x="491" y="280"/>
                    </a:lnTo>
                    <a:lnTo>
                      <a:pt x="487" y="280"/>
                    </a:lnTo>
                    <a:lnTo>
                      <a:pt x="466" y="265"/>
                    </a:lnTo>
                    <a:lnTo>
                      <a:pt x="453" y="252"/>
                    </a:lnTo>
                    <a:lnTo>
                      <a:pt x="453" y="246"/>
                    </a:lnTo>
                    <a:lnTo>
                      <a:pt x="453" y="238"/>
                    </a:lnTo>
                    <a:lnTo>
                      <a:pt x="457" y="231"/>
                    </a:lnTo>
                    <a:lnTo>
                      <a:pt x="461" y="220"/>
                    </a:lnTo>
                    <a:lnTo>
                      <a:pt x="466" y="208"/>
                    </a:lnTo>
                    <a:lnTo>
                      <a:pt x="464" y="197"/>
                    </a:lnTo>
                    <a:lnTo>
                      <a:pt x="470" y="188"/>
                    </a:lnTo>
                    <a:lnTo>
                      <a:pt x="470" y="186"/>
                    </a:lnTo>
                    <a:lnTo>
                      <a:pt x="457" y="176"/>
                    </a:lnTo>
                    <a:lnTo>
                      <a:pt x="449" y="176"/>
                    </a:lnTo>
                    <a:lnTo>
                      <a:pt x="442" y="173"/>
                    </a:lnTo>
                    <a:lnTo>
                      <a:pt x="440" y="174"/>
                    </a:lnTo>
                    <a:lnTo>
                      <a:pt x="436" y="180"/>
                    </a:lnTo>
                    <a:lnTo>
                      <a:pt x="429" y="182"/>
                    </a:lnTo>
                    <a:lnTo>
                      <a:pt x="423" y="176"/>
                    </a:lnTo>
                    <a:lnTo>
                      <a:pt x="416" y="146"/>
                    </a:lnTo>
                    <a:lnTo>
                      <a:pt x="412" y="139"/>
                    </a:lnTo>
                    <a:lnTo>
                      <a:pt x="404" y="133"/>
                    </a:lnTo>
                    <a:lnTo>
                      <a:pt x="387" y="124"/>
                    </a:lnTo>
                    <a:lnTo>
                      <a:pt x="385" y="116"/>
                    </a:lnTo>
                    <a:lnTo>
                      <a:pt x="378" y="112"/>
                    </a:lnTo>
                    <a:lnTo>
                      <a:pt x="370" y="105"/>
                    </a:lnTo>
                    <a:lnTo>
                      <a:pt x="361" y="97"/>
                    </a:lnTo>
                    <a:lnTo>
                      <a:pt x="359" y="92"/>
                    </a:lnTo>
                    <a:lnTo>
                      <a:pt x="355" y="84"/>
                    </a:lnTo>
                    <a:lnTo>
                      <a:pt x="352" y="69"/>
                    </a:lnTo>
                    <a:lnTo>
                      <a:pt x="350" y="67"/>
                    </a:lnTo>
                    <a:lnTo>
                      <a:pt x="346" y="52"/>
                    </a:lnTo>
                    <a:lnTo>
                      <a:pt x="346" y="39"/>
                    </a:lnTo>
                    <a:lnTo>
                      <a:pt x="348" y="32"/>
                    </a:lnTo>
                    <a:lnTo>
                      <a:pt x="352" y="26"/>
                    </a:lnTo>
                    <a:lnTo>
                      <a:pt x="348" y="24"/>
                    </a:lnTo>
                    <a:lnTo>
                      <a:pt x="342" y="1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4" name="Freeform 70"/>
              <p:cNvSpPr>
                <a:spLocks/>
              </p:cNvSpPr>
              <p:nvPr/>
            </p:nvSpPr>
            <p:spPr bwMode="auto">
              <a:xfrm>
                <a:off x="3330514" y="2747769"/>
                <a:ext cx="410215" cy="343584"/>
              </a:xfrm>
              <a:custGeom>
                <a:avLst/>
                <a:gdLst>
                  <a:gd name="T0" fmla="*/ 391 w 427"/>
                  <a:gd name="T1" fmla="*/ 150 h 394"/>
                  <a:gd name="T2" fmla="*/ 399 w 427"/>
                  <a:gd name="T3" fmla="*/ 146 h 394"/>
                  <a:gd name="T4" fmla="*/ 395 w 427"/>
                  <a:gd name="T5" fmla="*/ 120 h 394"/>
                  <a:gd name="T6" fmla="*/ 391 w 427"/>
                  <a:gd name="T7" fmla="*/ 114 h 394"/>
                  <a:gd name="T8" fmla="*/ 401 w 427"/>
                  <a:gd name="T9" fmla="*/ 116 h 394"/>
                  <a:gd name="T10" fmla="*/ 399 w 427"/>
                  <a:gd name="T11" fmla="*/ 103 h 394"/>
                  <a:gd name="T12" fmla="*/ 407 w 427"/>
                  <a:gd name="T13" fmla="*/ 97 h 394"/>
                  <a:gd name="T14" fmla="*/ 407 w 427"/>
                  <a:gd name="T15" fmla="*/ 86 h 394"/>
                  <a:gd name="T16" fmla="*/ 410 w 427"/>
                  <a:gd name="T17" fmla="*/ 80 h 394"/>
                  <a:gd name="T18" fmla="*/ 423 w 427"/>
                  <a:gd name="T19" fmla="*/ 71 h 394"/>
                  <a:gd name="T20" fmla="*/ 427 w 427"/>
                  <a:gd name="T21" fmla="*/ 62 h 394"/>
                  <a:gd name="T22" fmla="*/ 423 w 427"/>
                  <a:gd name="T23" fmla="*/ 52 h 394"/>
                  <a:gd name="T24" fmla="*/ 369 w 427"/>
                  <a:gd name="T25" fmla="*/ 50 h 394"/>
                  <a:gd name="T26" fmla="*/ 378 w 427"/>
                  <a:gd name="T27" fmla="*/ 35 h 394"/>
                  <a:gd name="T28" fmla="*/ 391 w 427"/>
                  <a:gd name="T29" fmla="*/ 24 h 394"/>
                  <a:gd name="T30" fmla="*/ 390 w 427"/>
                  <a:gd name="T31" fmla="*/ 11 h 394"/>
                  <a:gd name="T32" fmla="*/ 376 w 427"/>
                  <a:gd name="T33" fmla="*/ 0 h 394"/>
                  <a:gd name="T34" fmla="*/ 85 w 427"/>
                  <a:gd name="T35" fmla="*/ 17 h 394"/>
                  <a:gd name="T36" fmla="*/ 16 w 427"/>
                  <a:gd name="T37" fmla="*/ 109 h 394"/>
                  <a:gd name="T38" fmla="*/ 21 w 427"/>
                  <a:gd name="T39" fmla="*/ 327 h 394"/>
                  <a:gd name="T40" fmla="*/ 23 w 427"/>
                  <a:gd name="T41" fmla="*/ 332 h 394"/>
                  <a:gd name="T42" fmla="*/ 38 w 427"/>
                  <a:gd name="T43" fmla="*/ 332 h 394"/>
                  <a:gd name="T44" fmla="*/ 61 w 427"/>
                  <a:gd name="T45" fmla="*/ 394 h 394"/>
                  <a:gd name="T46" fmla="*/ 318 w 427"/>
                  <a:gd name="T47" fmla="*/ 383 h 394"/>
                  <a:gd name="T48" fmla="*/ 316 w 427"/>
                  <a:gd name="T49" fmla="*/ 368 h 394"/>
                  <a:gd name="T50" fmla="*/ 324 w 427"/>
                  <a:gd name="T51" fmla="*/ 366 h 394"/>
                  <a:gd name="T52" fmla="*/ 320 w 427"/>
                  <a:gd name="T53" fmla="*/ 353 h 394"/>
                  <a:gd name="T54" fmla="*/ 320 w 427"/>
                  <a:gd name="T55" fmla="*/ 340 h 394"/>
                  <a:gd name="T56" fmla="*/ 313 w 427"/>
                  <a:gd name="T57" fmla="*/ 338 h 394"/>
                  <a:gd name="T58" fmla="*/ 314 w 427"/>
                  <a:gd name="T59" fmla="*/ 329 h 394"/>
                  <a:gd name="T60" fmla="*/ 313 w 427"/>
                  <a:gd name="T61" fmla="*/ 329 h 394"/>
                  <a:gd name="T62" fmla="*/ 314 w 427"/>
                  <a:gd name="T63" fmla="*/ 317 h 394"/>
                  <a:gd name="T64" fmla="*/ 314 w 427"/>
                  <a:gd name="T65" fmla="*/ 306 h 394"/>
                  <a:gd name="T66" fmla="*/ 322 w 427"/>
                  <a:gd name="T67" fmla="*/ 306 h 394"/>
                  <a:gd name="T68" fmla="*/ 314 w 427"/>
                  <a:gd name="T69" fmla="*/ 299 h 394"/>
                  <a:gd name="T70" fmla="*/ 324 w 427"/>
                  <a:gd name="T71" fmla="*/ 295 h 394"/>
                  <a:gd name="T72" fmla="*/ 324 w 427"/>
                  <a:gd name="T73" fmla="*/ 280 h 394"/>
                  <a:gd name="T74" fmla="*/ 337 w 427"/>
                  <a:gd name="T75" fmla="*/ 270 h 394"/>
                  <a:gd name="T76" fmla="*/ 333 w 427"/>
                  <a:gd name="T77" fmla="*/ 255 h 394"/>
                  <a:gd name="T78" fmla="*/ 331 w 427"/>
                  <a:gd name="T79" fmla="*/ 250 h 394"/>
                  <a:gd name="T80" fmla="*/ 339 w 427"/>
                  <a:gd name="T81" fmla="*/ 248 h 394"/>
                  <a:gd name="T82" fmla="*/ 344 w 427"/>
                  <a:gd name="T83" fmla="*/ 233 h 394"/>
                  <a:gd name="T84" fmla="*/ 356 w 427"/>
                  <a:gd name="T85" fmla="*/ 231 h 394"/>
                  <a:gd name="T86" fmla="*/ 360 w 427"/>
                  <a:gd name="T87" fmla="*/ 220 h 394"/>
                  <a:gd name="T88" fmla="*/ 360 w 427"/>
                  <a:gd name="T89" fmla="*/ 206 h 394"/>
                  <a:gd name="T90" fmla="*/ 361 w 427"/>
                  <a:gd name="T91" fmla="*/ 203 h 394"/>
                  <a:gd name="T92" fmla="*/ 361 w 427"/>
                  <a:gd name="T93" fmla="*/ 195 h 394"/>
                  <a:gd name="T94" fmla="*/ 363 w 427"/>
                  <a:gd name="T95" fmla="*/ 193 h 394"/>
                  <a:gd name="T96" fmla="*/ 367 w 427"/>
                  <a:gd name="T97" fmla="*/ 178 h 394"/>
                  <a:gd name="T98" fmla="*/ 378 w 427"/>
                  <a:gd name="T99" fmla="*/ 178 h 394"/>
                  <a:gd name="T100" fmla="*/ 382 w 427"/>
                  <a:gd name="T101" fmla="*/ 165 h 394"/>
                  <a:gd name="T102" fmla="*/ 380 w 427"/>
                  <a:gd name="T103" fmla="*/ 1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394">
                    <a:moveTo>
                      <a:pt x="388" y="158"/>
                    </a:moveTo>
                    <a:lnTo>
                      <a:pt x="391" y="150"/>
                    </a:lnTo>
                    <a:lnTo>
                      <a:pt x="397" y="148"/>
                    </a:lnTo>
                    <a:lnTo>
                      <a:pt x="399" y="146"/>
                    </a:lnTo>
                    <a:lnTo>
                      <a:pt x="395" y="127"/>
                    </a:lnTo>
                    <a:lnTo>
                      <a:pt x="395" y="120"/>
                    </a:lnTo>
                    <a:lnTo>
                      <a:pt x="390" y="122"/>
                    </a:lnTo>
                    <a:lnTo>
                      <a:pt x="391" y="114"/>
                    </a:lnTo>
                    <a:lnTo>
                      <a:pt x="397" y="112"/>
                    </a:lnTo>
                    <a:lnTo>
                      <a:pt x="401" y="116"/>
                    </a:lnTo>
                    <a:lnTo>
                      <a:pt x="403" y="111"/>
                    </a:lnTo>
                    <a:lnTo>
                      <a:pt x="399" y="103"/>
                    </a:lnTo>
                    <a:lnTo>
                      <a:pt x="403" y="101"/>
                    </a:lnTo>
                    <a:lnTo>
                      <a:pt x="407" y="97"/>
                    </a:lnTo>
                    <a:lnTo>
                      <a:pt x="412" y="92"/>
                    </a:lnTo>
                    <a:lnTo>
                      <a:pt x="407" y="86"/>
                    </a:lnTo>
                    <a:lnTo>
                      <a:pt x="407" y="84"/>
                    </a:lnTo>
                    <a:lnTo>
                      <a:pt x="410" y="80"/>
                    </a:lnTo>
                    <a:lnTo>
                      <a:pt x="416" y="77"/>
                    </a:lnTo>
                    <a:lnTo>
                      <a:pt x="423" y="71"/>
                    </a:lnTo>
                    <a:lnTo>
                      <a:pt x="420" y="65"/>
                    </a:lnTo>
                    <a:lnTo>
                      <a:pt x="427" y="62"/>
                    </a:lnTo>
                    <a:lnTo>
                      <a:pt x="425" y="56"/>
                    </a:lnTo>
                    <a:lnTo>
                      <a:pt x="423" y="52"/>
                    </a:lnTo>
                    <a:lnTo>
                      <a:pt x="373" y="56"/>
                    </a:lnTo>
                    <a:lnTo>
                      <a:pt x="369" y="50"/>
                    </a:lnTo>
                    <a:lnTo>
                      <a:pt x="373" y="43"/>
                    </a:lnTo>
                    <a:lnTo>
                      <a:pt x="378" y="35"/>
                    </a:lnTo>
                    <a:lnTo>
                      <a:pt x="386" y="32"/>
                    </a:lnTo>
                    <a:lnTo>
                      <a:pt x="391" y="24"/>
                    </a:lnTo>
                    <a:lnTo>
                      <a:pt x="391" y="18"/>
                    </a:lnTo>
                    <a:lnTo>
                      <a:pt x="390" y="11"/>
                    </a:lnTo>
                    <a:lnTo>
                      <a:pt x="384" y="5"/>
                    </a:lnTo>
                    <a:lnTo>
                      <a:pt x="376" y="0"/>
                    </a:lnTo>
                    <a:lnTo>
                      <a:pt x="222" y="11"/>
                    </a:lnTo>
                    <a:lnTo>
                      <a:pt x="85" y="17"/>
                    </a:lnTo>
                    <a:lnTo>
                      <a:pt x="0" y="18"/>
                    </a:lnTo>
                    <a:lnTo>
                      <a:pt x="16" y="109"/>
                    </a:lnTo>
                    <a:lnTo>
                      <a:pt x="19" y="139"/>
                    </a:lnTo>
                    <a:lnTo>
                      <a:pt x="21" y="327"/>
                    </a:lnTo>
                    <a:lnTo>
                      <a:pt x="23" y="329"/>
                    </a:lnTo>
                    <a:lnTo>
                      <a:pt x="23" y="332"/>
                    </a:lnTo>
                    <a:lnTo>
                      <a:pt x="31" y="336"/>
                    </a:lnTo>
                    <a:lnTo>
                      <a:pt x="38" y="332"/>
                    </a:lnTo>
                    <a:lnTo>
                      <a:pt x="59" y="336"/>
                    </a:lnTo>
                    <a:lnTo>
                      <a:pt x="61" y="394"/>
                    </a:lnTo>
                    <a:lnTo>
                      <a:pt x="172" y="391"/>
                    </a:lnTo>
                    <a:lnTo>
                      <a:pt x="318" y="383"/>
                    </a:lnTo>
                    <a:lnTo>
                      <a:pt x="318" y="374"/>
                    </a:lnTo>
                    <a:lnTo>
                      <a:pt x="316" y="368"/>
                    </a:lnTo>
                    <a:lnTo>
                      <a:pt x="324" y="368"/>
                    </a:lnTo>
                    <a:lnTo>
                      <a:pt x="324" y="366"/>
                    </a:lnTo>
                    <a:lnTo>
                      <a:pt x="322" y="355"/>
                    </a:lnTo>
                    <a:lnTo>
                      <a:pt x="320" y="353"/>
                    </a:lnTo>
                    <a:lnTo>
                      <a:pt x="318" y="346"/>
                    </a:lnTo>
                    <a:lnTo>
                      <a:pt x="320" y="340"/>
                    </a:lnTo>
                    <a:lnTo>
                      <a:pt x="320" y="340"/>
                    </a:lnTo>
                    <a:lnTo>
                      <a:pt x="313" y="338"/>
                    </a:lnTo>
                    <a:lnTo>
                      <a:pt x="320" y="334"/>
                    </a:lnTo>
                    <a:lnTo>
                      <a:pt x="314" y="329"/>
                    </a:lnTo>
                    <a:lnTo>
                      <a:pt x="309" y="334"/>
                    </a:lnTo>
                    <a:lnTo>
                      <a:pt x="313" y="329"/>
                    </a:lnTo>
                    <a:lnTo>
                      <a:pt x="309" y="321"/>
                    </a:lnTo>
                    <a:lnTo>
                      <a:pt x="314" y="317"/>
                    </a:lnTo>
                    <a:lnTo>
                      <a:pt x="309" y="310"/>
                    </a:lnTo>
                    <a:lnTo>
                      <a:pt x="314" y="306"/>
                    </a:lnTo>
                    <a:lnTo>
                      <a:pt x="316" y="310"/>
                    </a:lnTo>
                    <a:lnTo>
                      <a:pt x="322" y="306"/>
                    </a:lnTo>
                    <a:lnTo>
                      <a:pt x="314" y="302"/>
                    </a:lnTo>
                    <a:lnTo>
                      <a:pt x="314" y="299"/>
                    </a:lnTo>
                    <a:lnTo>
                      <a:pt x="322" y="299"/>
                    </a:lnTo>
                    <a:lnTo>
                      <a:pt x="324" y="295"/>
                    </a:lnTo>
                    <a:lnTo>
                      <a:pt x="322" y="287"/>
                    </a:lnTo>
                    <a:lnTo>
                      <a:pt x="324" y="280"/>
                    </a:lnTo>
                    <a:lnTo>
                      <a:pt x="320" y="276"/>
                    </a:lnTo>
                    <a:lnTo>
                      <a:pt x="337" y="270"/>
                    </a:lnTo>
                    <a:lnTo>
                      <a:pt x="333" y="263"/>
                    </a:lnTo>
                    <a:lnTo>
                      <a:pt x="333" y="255"/>
                    </a:lnTo>
                    <a:lnTo>
                      <a:pt x="335" y="253"/>
                    </a:lnTo>
                    <a:lnTo>
                      <a:pt x="331" y="250"/>
                    </a:lnTo>
                    <a:lnTo>
                      <a:pt x="339" y="252"/>
                    </a:lnTo>
                    <a:lnTo>
                      <a:pt x="339" y="248"/>
                    </a:lnTo>
                    <a:lnTo>
                      <a:pt x="346" y="240"/>
                    </a:lnTo>
                    <a:lnTo>
                      <a:pt x="344" y="233"/>
                    </a:lnTo>
                    <a:lnTo>
                      <a:pt x="352" y="233"/>
                    </a:lnTo>
                    <a:lnTo>
                      <a:pt x="356" y="231"/>
                    </a:lnTo>
                    <a:lnTo>
                      <a:pt x="361" y="225"/>
                    </a:lnTo>
                    <a:lnTo>
                      <a:pt x="360" y="220"/>
                    </a:lnTo>
                    <a:lnTo>
                      <a:pt x="363" y="210"/>
                    </a:lnTo>
                    <a:lnTo>
                      <a:pt x="360" y="206"/>
                    </a:lnTo>
                    <a:lnTo>
                      <a:pt x="360" y="197"/>
                    </a:lnTo>
                    <a:lnTo>
                      <a:pt x="361" y="203"/>
                    </a:lnTo>
                    <a:lnTo>
                      <a:pt x="369" y="201"/>
                    </a:lnTo>
                    <a:lnTo>
                      <a:pt x="361" y="195"/>
                    </a:lnTo>
                    <a:lnTo>
                      <a:pt x="361" y="186"/>
                    </a:lnTo>
                    <a:lnTo>
                      <a:pt x="363" y="193"/>
                    </a:lnTo>
                    <a:lnTo>
                      <a:pt x="369" y="193"/>
                    </a:lnTo>
                    <a:lnTo>
                      <a:pt x="367" y="178"/>
                    </a:lnTo>
                    <a:lnTo>
                      <a:pt x="371" y="182"/>
                    </a:lnTo>
                    <a:lnTo>
                      <a:pt x="378" y="178"/>
                    </a:lnTo>
                    <a:lnTo>
                      <a:pt x="384" y="173"/>
                    </a:lnTo>
                    <a:lnTo>
                      <a:pt x="382" y="165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8" y="15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85" name="Group 84"/>
              <p:cNvGrpSpPr/>
              <p:nvPr/>
            </p:nvGrpSpPr>
            <p:grpSpPr>
              <a:xfrm>
                <a:off x="3389116" y="3081761"/>
                <a:ext cx="464013" cy="372361"/>
                <a:chOff x="3389116" y="3081761"/>
                <a:chExt cx="464013" cy="372361"/>
              </a:xfrm>
              <a:grpFill/>
            </p:grpSpPr>
            <p:sp>
              <p:nvSpPr>
                <p:cNvPr id="224" name="Freeform 45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5" name="Freeform 46"/>
                <p:cNvSpPr>
                  <a:spLocks/>
                </p:cNvSpPr>
                <p:nvPr/>
              </p:nvSpPr>
              <p:spPr bwMode="auto">
                <a:xfrm>
                  <a:off x="3580293" y="3401800"/>
                  <a:ext cx="28821" cy="13081"/>
                </a:xfrm>
                <a:custGeom>
                  <a:avLst/>
                  <a:gdLst>
                    <a:gd name="T0" fmla="*/ 19 w 30"/>
                    <a:gd name="T1" fmla="*/ 15 h 15"/>
                    <a:gd name="T2" fmla="*/ 26 w 30"/>
                    <a:gd name="T3" fmla="*/ 13 h 15"/>
                    <a:gd name="T4" fmla="*/ 30 w 30"/>
                    <a:gd name="T5" fmla="*/ 7 h 15"/>
                    <a:gd name="T6" fmla="*/ 30 w 30"/>
                    <a:gd name="T7" fmla="*/ 7 h 15"/>
                    <a:gd name="T8" fmla="*/ 28 w 30"/>
                    <a:gd name="T9" fmla="*/ 5 h 15"/>
                    <a:gd name="T10" fmla="*/ 15 w 30"/>
                    <a:gd name="T11" fmla="*/ 0 h 15"/>
                    <a:gd name="T12" fmla="*/ 0 w 30"/>
                    <a:gd name="T13" fmla="*/ 4 h 15"/>
                    <a:gd name="T14" fmla="*/ 4 w 30"/>
                    <a:gd name="T15" fmla="*/ 9 h 15"/>
                    <a:gd name="T16" fmla="*/ 11 w 30"/>
                    <a:gd name="T17" fmla="*/ 11 h 15"/>
                    <a:gd name="T18" fmla="*/ 19 w 30"/>
                    <a:gd name="T1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5">
                      <a:moveTo>
                        <a:pt x="19" y="15"/>
                      </a:moveTo>
                      <a:lnTo>
                        <a:pt x="26" y="1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28" y="5"/>
                      </a:lnTo>
                      <a:lnTo>
                        <a:pt x="15" y="0"/>
                      </a:lnTo>
                      <a:lnTo>
                        <a:pt x="0" y="4"/>
                      </a:lnTo>
                      <a:lnTo>
                        <a:pt x="4" y="9"/>
                      </a:lnTo>
                      <a:lnTo>
                        <a:pt x="11" y="11"/>
                      </a:lnTo>
                      <a:lnTo>
                        <a:pt x="19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6" name="Freeform 47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7" name="Freeform 48"/>
                <p:cNvSpPr>
                  <a:spLocks/>
                </p:cNvSpPr>
                <p:nvPr/>
              </p:nvSpPr>
              <p:spPr bwMode="auto">
                <a:xfrm>
                  <a:off x="3646581" y="3422728"/>
                  <a:ext cx="14410" cy="13081"/>
                </a:xfrm>
                <a:custGeom>
                  <a:avLst/>
                  <a:gdLst>
                    <a:gd name="T0" fmla="*/ 14 w 15"/>
                    <a:gd name="T1" fmla="*/ 15 h 15"/>
                    <a:gd name="T2" fmla="*/ 15 w 15"/>
                    <a:gd name="T3" fmla="*/ 13 h 15"/>
                    <a:gd name="T4" fmla="*/ 14 w 15"/>
                    <a:gd name="T5" fmla="*/ 8 h 15"/>
                    <a:gd name="T6" fmla="*/ 8 w 15"/>
                    <a:gd name="T7" fmla="*/ 0 h 15"/>
                    <a:gd name="T8" fmla="*/ 2 w 15"/>
                    <a:gd name="T9" fmla="*/ 8 h 15"/>
                    <a:gd name="T10" fmla="*/ 0 w 15"/>
                    <a:gd name="T11" fmla="*/ 10 h 15"/>
                    <a:gd name="T12" fmla="*/ 8 w 15"/>
                    <a:gd name="T13" fmla="*/ 15 h 15"/>
                    <a:gd name="T14" fmla="*/ 14 w 15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5">
                      <a:moveTo>
                        <a:pt x="14" y="15"/>
                      </a:moveTo>
                      <a:lnTo>
                        <a:pt x="15" y="13"/>
                      </a:lnTo>
                      <a:lnTo>
                        <a:pt x="14" y="8"/>
                      </a:lnTo>
                      <a:lnTo>
                        <a:pt x="8" y="0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8" y="15"/>
                      </a:lnTo>
                      <a:lnTo>
                        <a:pt x="14" y="1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8" name="Freeform 71"/>
                <p:cNvSpPr>
                  <a:spLocks/>
                </p:cNvSpPr>
                <p:nvPr/>
              </p:nvSpPr>
              <p:spPr bwMode="auto">
                <a:xfrm>
                  <a:off x="3389116" y="3081761"/>
                  <a:ext cx="464013" cy="372361"/>
                </a:xfrm>
                <a:custGeom>
                  <a:avLst/>
                  <a:gdLst>
                    <a:gd name="T0" fmla="*/ 411 w 483"/>
                    <a:gd name="T1" fmla="*/ 263 h 427"/>
                    <a:gd name="T2" fmla="*/ 402 w 483"/>
                    <a:gd name="T3" fmla="*/ 216 h 427"/>
                    <a:gd name="T4" fmla="*/ 233 w 483"/>
                    <a:gd name="T5" fmla="*/ 213 h 427"/>
                    <a:gd name="T6" fmla="*/ 236 w 483"/>
                    <a:gd name="T7" fmla="*/ 183 h 427"/>
                    <a:gd name="T8" fmla="*/ 244 w 483"/>
                    <a:gd name="T9" fmla="*/ 154 h 427"/>
                    <a:gd name="T10" fmla="*/ 248 w 483"/>
                    <a:gd name="T11" fmla="*/ 132 h 427"/>
                    <a:gd name="T12" fmla="*/ 265 w 483"/>
                    <a:gd name="T13" fmla="*/ 102 h 427"/>
                    <a:gd name="T14" fmla="*/ 263 w 483"/>
                    <a:gd name="T15" fmla="*/ 90 h 427"/>
                    <a:gd name="T16" fmla="*/ 285 w 483"/>
                    <a:gd name="T17" fmla="*/ 73 h 427"/>
                    <a:gd name="T18" fmla="*/ 267 w 483"/>
                    <a:gd name="T19" fmla="*/ 55 h 427"/>
                    <a:gd name="T20" fmla="*/ 263 w 483"/>
                    <a:gd name="T21" fmla="*/ 43 h 427"/>
                    <a:gd name="T22" fmla="*/ 265 w 483"/>
                    <a:gd name="T23" fmla="*/ 13 h 427"/>
                    <a:gd name="T24" fmla="*/ 257 w 483"/>
                    <a:gd name="T25" fmla="*/ 0 h 427"/>
                    <a:gd name="T26" fmla="*/ 20 w 483"/>
                    <a:gd name="T27" fmla="*/ 137 h 427"/>
                    <a:gd name="T28" fmla="*/ 35 w 483"/>
                    <a:gd name="T29" fmla="*/ 179 h 427"/>
                    <a:gd name="T30" fmla="*/ 52 w 483"/>
                    <a:gd name="T31" fmla="*/ 213 h 427"/>
                    <a:gd name="T32" fmla="*/ 52 w 483"/>
                    <a:gd name="T33" fmla="*/ 246 h 427"/>
                    <a:gd name="T34" fmla="*/ 41 w 483"/>
                    <a:gd name="T35" fmla="*/ 288 h 427"/>
                    <a:gd name="T36" fmla="*/ 33 w 483"/>
                    <a:gd name="T37" fmla="*/ 335 h 427"/>
                    <a:gd name="T38" fmla="*/ 28 w 483"/>
                    <a:gd name="T39" fmla="*/ 354 h 427"/>
                    <a:gd name="T40" fmla="*/ 75 w 483"/>
                    <a:gd name="T41" fmla="*/ 354 h 427"/>
                    <a:gd name="T42" fmla="*/ 84 w 483"/>
                    <a:gd name="T43" fmla="*/ 340 h 427"/>
                    <a:gd name="T44" fmla="*/ 90 w 483"/>
                    <a:gd name="T45" fmla="*/ 357 h 427"/>
                    <a:gd name="T46" fmla="*/ 171 w 483"/>
                    <a:gd name="T47" fmla="*/ 378 h 427"/>
                    <a:gd name="T48" fmla="*/ 184 w 483"/>
                    <a:gd name="T49" fmla="*/ 357 h 427"/>
                    <a:gd name="T50" fmla="*/ 214 w 483"/>
                    <a:gd name="T51" fmla="*/ 354 h 427"/>
                    <a:gd name="T52" fmla="*/ 242 w 483"/>
                    <a:gd name="T53" fmla="*/ 365 h 427"/>
                    <a:gd name="T54" fmla="*/ 272 w 483"/>
                    <a:gd name="T55" fmla="*/ 371 h 427"/>
                    <a:gd name="T56" fmla="*/ 276 w 483"/>
                    <a:gd name="T57" fmla="*/ 387 h 427"/>
                    <a:gd name="T58" fmla="*/ 297 w 483"/>
                    <a:gd name="T59" fmla="*/ 406 h 427"/>
                    <a:gd name="T60" fmla="*/ 332 w 483"/>
                    <a:gd name="T61" fmla="*/ 412 h 427"/>
                    <a:gd name="T62" fmla="*/ 351 w 483"/>
                    <a:gd name="T63" fmla="*/ 391 h 427"/>
                    <a:gd name="T64" fmla="*/ 370 w 483"/>
                    <a:gd name="T65" fmla="*/ 416 h 427"/>
                    <a:gd name="T66" fmla="*/ 389 w 483"/>
                    <a:gd name="T67" fmla="*/ 391 h 427"/>
                    <a:gd name="T68" fmla="*/ 396 w 483"/>
                    <a:gd name="T69" fmla="*/ 374 h 427"/>
                    <a:gd name="T70" fmla="*/ 415 w 483"/>
                    <a:gd name="T71" fmla="*/ 387 h 427"/>
                    <a:gd name="T72" fmla="*/ 443 w 483"/>
                    <a:gd name="T73" fmla="*/ 399 h 427"/>
                    <a:gd name="T74" fmla="*/ 455 w 483"/>
                    <a:gd name="T75" fmla="*/ 414 h 427"/>
                    <a:gd name="T76" fmla="*/ 473 w 483"/>
                    <a:gd name="T77" fmla="*/ 418 h 427"/>
                    <a:gd name="T78" fmla="*/ 483 w 483"/>
                    <a:gd name="T79" fmla="*/ 395 h 427"/>
                    <a:gd name="T80" fmla="*/ 447 w 483"/>
                    <a:gd name="T81" fmla="*/ 378 h 427"/>
                    <a:gd name="T82" fmla="*/ 417 w 483"/>
                    <a:gd name="T83" fmla="*/ 357 h 427"/>
                    <a:gd name="T84" fmla="*/ 430 w 483"/>
                    <a:gd name="T85" fmla="*/ 348 h 427"/>
                    <a:gd name="T86" fmla="*/ 445 w 483"/>
                    <a:gd name="T87" fmla="*/ 331 h 427"/>
                    <a:gd name="T88" fmla="*/ 426 w 483"/>
                    <a:gd name="T89" fmla="*/ 312 h 427"/>
                    <a:gd name="T90" fmla="*/ 406 w 483"/>
                    <a:gd name="T91" fmla="*/ 322 h 427"/>
                    <a:gd name="T92" fmla="*/ 417 w 483"/>
                    <a:gd name="T93" fmla="*/ 299 h 427"/>
                    <a:gd name="T94" fmla="*/ 391 w 483"/>
                    <a:gd name="T95" fmla="*/ 307 h 427"/>
                    <a:gd name="T96" fmla="*/ 346 w 483"/>
                    <a:gd name="T97" fmla="*/ 299 h 427"/>
                    <a:gd name="T98" fmla="*/ 383 w 483"/>
                    <a:gd name="T99" fmla="*/ 282 h 427"/>
                    <a:gd name="T100" fmla="*/ 411 w 483"/>
                    <a:gd name="T101" fmla="*/ 295 h 427"/>
                    <a:gd name="T102" fmla="*/ 424 w 483"/>
                    <a:gd name="T103" fmla="*/ 29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3" h="427">
                      <a:moveTo>
                        <a:pt x="421" y="288"/>
                      </a:moveTo>
                      <a:lnTo>
                        <a:pt x="417" y="282"/>
                      </a:lnTo>
                      <a:lnTo>
                        <a:pt x="417" y="278"/>
                      </a:lnTo>
                      <a:lnTo>
                        <a:pt x="413" y="271"/>
                      </a:lnTo>
                      <a:lnTo>
                        <a:pt x="411" y="263"/>
                      </a:lnTo>
                      <a:lnTo>
                        <a:pt x="402" y="256"/>
                      </a:lnTo>
                      <a:lnTo>
                        <a:pt x="398" y="248"/>
                      </a:lnTo>
                      <a:lnTo>
                        <a:pt x="394" y="241"/>
                      </a:lnTo>
                      <a:lnTo>
                        <a:pt x="398" y="230"/>
                      </a:lnTo>
                      <a:lnTo>
                        <a:pt x="402" y="216"/>
                      </a:lnTo>
                      <a:lnTo>
                        <a:pt x="404" y="209"/>
                      </a:lnTo>
                      <a:lnTo>
                        <a:pt x="402" y="207"/>
                      </a:lnTo>
                      <a:lnTo>
                        <a:pt x="317" y="214"/>
                      </a:lnTo>
                      <a:lnTo>
                        <a:pt x="227" y="218"/>
                      </a:lnTo>
                      <a:lnTo>
                        <a:pt x="233" y="213"/>
                      </a:lnTo>
                      <a:lnTo>
                        <a:pt x="229" y="205"/>
                      </a:lnTo>
                      <a:lnTo>
                        <a:pt x="229" y="198"/>
                      </a:lnTo>
                      <a:lnTo>
                        <a:pt x="225" y="190"/>
                      </a:lnTo>
                      <a:lnTo>
                        <a:pt x="235" y="188"/>
                      </a:lnTo>
                      <a:lnTo>
                        <a:pt x="236" y="183"/>
                      </a:lnTo>
                      <a:lnTo>
                        <a:pt x="231" y="177"/>
                      </a:lnTo>
                      <a:lnTo>
                        <a:pt x="238" y="177"/>
                      </a:lnTo>
                      <a:lnTo>
                        <a:pt x="236" y="162"/>
                      </a:lnTo>
                      <a:lnTo>
                        <a:pt x="242" y="156"/>
                      </a:lnTo>
                      <a:lnTo>
                        <a:pt x="244" y="154"/>
                      </a:lnTo>
                      <a:lnTo>
                        <a:pt x="236" y="154"/>
                      </a:lnTo>
                      <a:lnTo>
                        <a:pt x="244" y="149"/>
                      </a:lnTo>
                      <a:lnTo>
                        <a:pt x="246" y="143"/>
                      </a:lnTo>
                      <a:lnTo>
                        <a:pt x="252" y="136"/>
                      </a:lnTo>
                      <a:lnTo>
                        <a:pt x="248" y="132"/>
                      </a:lnTo>
                      <a:lnTo>
                        <a:pt x="250" y="126"/>
                      </a:lnTo>
                      <a:lnTo>
                        <a:pt x="255" y="122"/>
                      </a:lnTo>
                      <a:lnTo>
                        <a:pt x="272" y="105"/>
                      </a:lnTo>
                      <a:lnTo>
                        <a:pt x="272" y="104"/>
                      </a:lnTo>
                      <a:lnTo>
                        <a:pt x="265" y="102"/>
                      </a:lnTo>
                      <a:lnTo>
                        <a:pt x="272" y="102"/>
                      </a:lnTo>
                      <a:lnTo>
                        <a:pt x="272" y="98"/>
                      </a:lnTo>
                      <a:lnTo>
                        <a:pt x="278" y="90"/>
                      </a:lnTo>
                      <a:lnTo>
                        <a:pt x="270" y="92"/>
                      </a:lnTo>
                      <a:lnTo>
                        <a:pt x="263" y="90"/>
                      </a:lnTo>
                      <a:lnTo>
                        <a:pt x="267" y="85"/>
                      </a:lnTo>
                      <a:lnTo>
                        <a:pt x="274" y="81"/>
                      </a:lnTo>
                      <a:lnTo>
                        <a:pt x="280" y="75"/>
                      </a:lnTo>
                      <a:lnTo>
                        <a:pt x="285" y="75"/>
                      </a:lnTo>
                      <a:lnTo>
                        <a:pt x="285" y="73"/>
                      </a:lnTo>
                      <a:lnTo>
                        <a:pt x="285" y="72"/>
                      </a:lnTo>
                      <a:lnTo>
                        <a:pt x="278" y="70"/>
                      </a:lnTo>
                      <a:lnTo>
                        <a:pt x="276" y="64"/>
                      </a:lnTo>
                      <a:lnTo>
                        <a:pt x="270" y="60"/>
                      </a:lnTo>
                      <a:lnTo>
                        <a:pt x="267" y="55"/>
                      </a:lnTo>
                      <a:lnTo>
                        <a:pt x="267" y="53"/>
                      </a:lnTo>
                      <a:lnTo>
                        <a:pt x="274" y="55"/>
                      </a:lnTo>
                      <a:lnTo>
                        <a:pt x="268" y="47"/>
                      </a:lnTo>
                      <a:lnTo>
                        <a:pt x="274" y="42"/>
                      </a:lnTo>
                      <a:lnTo>
                        <a:pt x="263" y="43"/>
                      </a:lnTo>
                      <a:lnTo>
                        <a:pt x="261" y="40"/>
                      </a:lnTo>
                      <a:lnTo>
                        <a:pt x="268" y="30"/>
                      </a:lnTo>
                      <a:lnTo>
                        <a:pt x="261" y="26"/>
                      </a:lnTo>
                      <a:lnTo>
                        <a:pt x="259" y="19"/>
                      </a:lnTo>
                      <a:lnTo>
                        <a:pt x="265" y="13"/>
                      </a:lnTo>
                      <a:lnTo>
                        <a:pt x="265" y="6"/>
                      </a:lnTo>
                      <a:lnTo>
                        <a:pt x="259" y="6"/>
                      </a:lnTo>
                      <a:lnTo>
                        <a:pt x="253" y="10"/>
                      </a:lnTo>
                      <a:lnTo>
                        <a:pt x="253" y="4"/>
                      </a:lnTo>
                      <a:lnTo>
                        <a:pt x="257" y="0"/>
                      </a:lnTo>
                      <a:lnTo>
                        <a:pt x="111" y="8"/>
                      </a:lnTo>
                      <a:lnTo>
                        <a:pt x="0" y="11"/>
                      </a:lnTo>
                      <a:lnTo>
                        <a:pt x="3" y="120"/>
                      </a:lnTo>
                      <a:lnTo>
                        <a:pt x="17" y="132"/>
                      </a:lnTo>
                      <a:lnTo>
                        <a:pt x="20" y="137"/>
                      </a:lnTo>
                      <a:lnTo>
                        <a:pt x="26" y="152"/>
                      </a:lnTo>
                      <a:lnTo>
                        <a:pt x="24" y="162"/>
                      </a:lnTo>
                      <a:lnTo>
                        <a:pt x="30" y="169"/>
                      </a:lnTo>
                      <a:lnTo>
                        <a:pt x="33" y="177"/>
                      </a:lnTo>
                      <a:lnTo>
                        <a:pt x="35" y="179"/>
                      </a:lnTo>
                      <a:lnTo>
                        <a:pt x="39" y="184"/>
                      </a:lnTo>
                      <a:lnTo>
                        <a:pt x="39" y="192"/>
                      </a:lnTo>
                      <a:lnTo>
                        <a:pt x="50" y="205"/>
                      </a:lnTo>
                      <a:lnTo>
                        <a:pt x="52" y="207"/>
                      </a:lnTo>
                      <a:lnTo>
                        <a:pt x="52" y="213"/>
                      </a:lnTo>
                      <a:lnTo>
                        <a:pt x="54" y="220"/>
                      </a:lnTo>
                      <a:lnTo>
                        <a:pt x="50" y="226"/>
                      </a:lnTo>
                      <a:lnTo>
                        <a:pt x="54" y="231"/>
                      </a:lnTo>
                      <a:lnTo>
                        <a:pt x="50" y="239"/>
                      </a:lnTo>
                      <a:lnTo>
                        <a:pt x="52" y="246"/>
                      </a:lnTo>
                      <a:lnTo>
                        <a:pt x="49" y="252"/>
                      </a:lnTo>
                      <a:lnTo>
                        <a:pt x="47" y="260"/>
                      </a:lnTo>
                      <a:lnTo>
                        <a:pt x="41" y="267"/>
                      </a:lnTo>
                      <a:lnTo>
                        <a:pt x="39" y="275"/>
                      </a:lnTo>
                      <a:lnTo>
                        <a:pt x="41" y="288"/>
                      </a:lnTo>
                      <a:lnTo>
                        <a:pt x="35" y="295"/>
                      </a:lnTo>
                      <a:lnTo>
                        <a:pt x="39" y="303"/>
                      </a:lnTo>
                      <a:lnTo>
                        <a:pt x="43" y="320"/>
                      </a:lnTo>
                      <a:lnTo>
                        <a:pt x="41" y="327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3" y="335"/>
                      </a:lnTo>
                      <a:lnTo>
                        <a:pt x="35" y="342"/>
                      </a:lnTo>
                      <a:lnTo>
                        <a:pt x="33" y="350"/>
                      </a:lnTo>
                      <a:lnTo>
                        <a:pt x="28" y="354"/>
                      </a:lnTo>
                      <a:lnTo>
                        <a:pt x="26" y="361"/>
                      </a:lnTo>
                      <a:lnTo>
                        <a:pt x="33" y="367"/>
                      </a:lnTo>
                      <a:lnTo>
                        <a:pt x="39" y="361"/>
                      </a:lnTo>
                      <a:lnTo>
                        <a:pt x="73" y="357"/>
                      </a:lnTo>
                      <a:lnTo>
                        <a:pt x="75" y="354"/>
                      </a:lnTo>
                      <a:lnTo>
                        <a:pt x="67" y="350"/>
                      </a:lnTo>
                      <a:lnTo>
                        <a:pt x="75" y="344"/>
                      </a:lnTo>
                      <a:lnTo>
                        <a:pt x="77" y="327"/>
                      </a:lnTo>
                      <a:lnTo>
                        <a:pt x="82" y="333"/>
                      </a:lnTo>
                      <a:lnTo>
                        <a:pt x="84" y="340"/>
                      </a:lnTo>
                      <a:lnTo>
                        <a:pt x="84" y="346"/>
                      </a:lnTo>
                      <a:lnTo>
                        <a:pt x="79" y="350"/>
                      </a:lnTo>
                      <a:lnTo>
                        <a:pt x="77" y="354"/>
                      </a:lnTo>
                      <a:lnTo>
                        <a:pt x="82" y="355"/>
                      </a:lnTo>
                      <a:lnTo>
                        <a:pt x="90" y="357"/>
                      </a:lnTo>
                      <a:lnTo>
                        <a:pt x="103" y="359"/>
                      </a:lnTo>
                      <a:lnTo>
                        <a:pt x="118" y="365"/>
                      </a:lnTo>
                      <a:lnTo>
                        <a:pt x="126" y="369"/>
                      </a:lnTo>
                      <a:lnTo>
                        <a:pt x="137" y="374"/>
                      </a:lnTo>
                      <a:lnTo>
                        <a:pt x="171" y="378"/>
                      </a:lnTo>
                      <a:lnTo>
                        <a:pt x="178" y="378"/>
                      </a:lnTo>
                      <a:lnTo>
                        <a:pt x="188" y="372"/>
                      </a:lnTo>
                      <a:lnTo>
                        <a:pt x="195" y="372"/>
                      </a:lnTo>
                      <a:lnTo>
                        <a:pt x="189" y="363"/>
                      </a:lnTo>
                      <a:lnTo>
                        <a:pt x="184" y="357"/>
                      </a:lnTo>
                      <a:lnTo>
                        <a:pt x="191" y="355"/>
                      </a:lnTo>
                      <a:lnTo>
                        <a:pt x="193" y="354"/>
                      </a:lnTo>
                      <a:lnTo>
                        <a:pt x="201" y="350"/>
                      </a:lnTo>
                      <a:lnTo>
                        <a:pt x="214" y="346"/>
                      </a:lnTo>
                      <a:lnTo>
                        <a:pt x="214" y="354"/>
                      </a:lnTo>
                      <a:lnTo>
                        <a:pt x="214" y="357"/>
                      </a:lnTo>
                      <a:lnTo>
                        <a:pt x="220" y="355"/>
                      </a:lnTo>
                      <a:lnTo>
                        <a:pt x="235" y="354"/>
                      </a:lnTo>
                      <a:lnTo>
                        <a:pt x="236" y="361"/>
                      </a:lnTo>
                      <a:lnTo>
                        <a:pt x="242" y="365"/>
                      </a:lnTo>
                      <a:lnTo>
                        <a:pt x="246" y="374"/>
                      </a:lnTo>
                      <a:lnTo>
                        <a:pt x="253" y="374"/>
                      </a:lnTo>
                      <a:lnTo>
                        <a:pt x="267" y="378"/>
                      </a:lnTo>
                      <a:lnTo>
                        <a:pt x="270" y="372"/>
                      </a:lnTo>
                      <a:lnTo>
                        <a:pt x="272" y="371"/>
                      </a:lnTo>
                      <a:lnTo>
                        <a:pt x="272" y="367"/>
                      </a:lnTo>
                      <a:lnTo>
                        <a:pt x="274" y="372"/>
                      </a:lnTo>
                      <a:lnTo>
                        <a:pt x="272" y="374"/>
                      </a:lnTo>
                      <a:lnTo>
                        <a:pt x="272" y="380"/>
                      </a:lnTo>
                      <a:lnTo>
                        <a:pt x="276" y="387"/>
                      </a:lnTo>
                      <a:lnTo>
                        <a:pt x="283" y="391"/>
                      </a:lnTo>
                      <a:lnTo>
                        <a:pt x="287" y="399"/>
                      </a:lnTo>
                      <a:lnTo>
                        <a:pt x="285" y="406"/>
                      </a:lnTo>
                      <a:lnTo>
                        <a:pt x="289" y="410"/>
                      </a:lnTo>
                      <a:lnTo>
                        <a:pt x="297" y="406"/>
                      </a:lnTo>
                      <a:lnTo>
                        <a:pt x="310" y="416"/>
                      </a:lnTo>
                      <a:lnTo>
                        <a:pt x="317" y="412"/>
                      </a:lnTo>
                      <a:lnTo>
                        <a:pt x="319" y="412"/>
                      </a:lnTo>
                      <a:lnTo>
                        <a:pt x="327" y="416"/>
                      </a:lnTo>
                      <a:lnTo>
                        <a:pt x="332" y="412"/>
                      </a:lnTo>
                      <a:lnTo>
                        <a:pt x="332" y="402"/>
                      </a:lnTo>
                      <a:lnTo>
                        <a:pt x="334" y="395"/>
                      </a:lnTo>
                      <a:lnTo>
                        <a:pt x="342" y="395"/>
                      </a:lnTo>
                      <a:lnTo>
                        <a:pt x="347" y="393"/>
                      </a:lnTo>
                      <a:lnTo>
                        <a:pt x="351" y="391"/>
                      </a:lnTo>
                      <a:lnTo>
                        <a:pt x="355" y="399"/>
                      </a:lnTo>
                      <a:lnTo>
                        <a:pt x="361" y="395"/>
                      </a:lnTo>
                      <a:lnTo>
                        <a:pt x="368" y="399"/>
                      </a:lnTo>
                      <a:lnTo>
                        <a:pt x="368" y="408"/>
                      </a:lnTo>
                      <a:lnTo>
                        <a:pt x="370" y="416"/>
                      </a:lnTo>
                      <a:lnTo>
                        <a:pt x="377" y="412"/>
                      </a:lnTo>
                      <a:lnTo>
                        <a:pt x="383" y="406"/>
                      </a:lnTo>
                      <a:lnTo>
                        <a:pt x="387" y="401"/>
                      </a:lnTo>
                      <a:lnTo>
                        <a:pt x="381" y="393"/>
                      </a:lnTo>
                      <a:lnTo>
                        <a:pt x="389" y="391"/>
                      </a:lnTo>
                      <a:lnTo>
                        <a:pt x="387" y="378"/>
                      </a:lnTo>
                      <a:lnTo>
                        <a:pt x="372" y="371"/>
                      </a:lnTo>
                      <a:lnTo>
                        <a:pt x="372" y="365"/>
                      </a:lnTo>
                      <a:lnTo>
                        <a:pt x="372" y="363"/>
                      </a:lnTo>
                      <a:lnTo>
                        <a:pt x="396" y="374"/>
                      </a:lnTo>
                      <a:lnTo>
                        <a:pt x="404" y="374"/>
                      </a:lnTo>
                      <a:lnTo>
                        <a:pt x="409" y="378"/>
                      </a:lnTo>
                      <a:lnTo>
                        <a:pt x="413" y="380"/>
                      </a:lnTo>
                      <a:lnTo>
                        <a:pt x="409" y="387"/>
                      </a:lnTo>
                      <a:lnTo>
                        <a:pt x="415" y="387"/>
                      </a:lnTo>
                      <a:lnTo>
                        <a:pt x="423" y="386"/>
                      </a:lnTo>
                      <a:lnTo>
                        <a:pt x="426" y="393"/>
                      </a:lnTo>
                      <a:lnTo>
                        <a:pt x="436" y="395"/>
                      </a:lnTo>
                      <a:lnTo>
                        <a:pt x="441" y="393"/>
                      </a:lnTo>
                      <a:lnTo>
                        <a:pt x="443" y="399"/>
                      </a:lnTo>
                      <a:lnTo>
                        <a:pt x="449" y="406"/>
                      </a:lnTo>
                      <a:lnTo>
                        <a:pt x="455" y="408"/>
                      </a:lnTo>
                      <a:lnTo>
                        <a:pt x="456" y="399"/>
                      </a:lnTo>
                      <a:lnTo>
                        <a:pt x="458" y="406"/>
                      </a:lnTo>
                      <a:lnTo>
                        <a:pt x="455" y="414"/>
                      </a:lnTo>
                      <a:lnTo>
                        <a:pt x="449" y="427"/>
                      </a:lnTo>
                      <a:lnTo>
                        <a:pt x="456" y="421"/>
                      </a:lnTo>
                      <a:lnTo>
                        <a:pt x="458" y="414"/>
                      </a:lnTo>
                      <a:lnTo>
                        <a:pt x="464" y="406"/>
                      </a:lnTo>
                      <a:lnTo>
                        <a:pt x="473" y="418"/>
                      </a:lnTo>
                      <a:lnTo>
                        <a:pt x="473" y="412"/>
                      </a:lnTo>
                      <a:lnTo>
                        <a:pt x="477" y="404"/>
                      </a:lnTo>
                      <a:lnTo>
                        <a:pt x="477" y="401"/>
                      </a:lnTo>
                      <a:lnTo>
                        <a:pt x="483" y="399"/>
                      </a:lnTo>
                      <a:lnTo>
                        <a:pt x="483" y="395"/>
                      </a:lnTo>
                      <a:lnTo>
                        <a:pt x="475" y="393"/>
                      </a:lnTo>
                      <a:lnTo>
                        <a:pt x="473" y="387"/>
                      </a:lnTo>
                      <a:lnTo>
                        <a:pt x="468" y="384"/>
                      </a:lnTo>
                      <a:lnTo>
                        <a:pt x="453" y="382"/>
                      </a:lnTo>
                      <a:lnTo>
                        <a:pt x="447" y="378"/>
                      </a:lnTo>
                      <a:lnTo>
                        <a:pt x="438" y="378"/>
                      </a:lnTo>
                      <a:lnTo>
                        <a:pt x="434" y="371"/>
                      </a:lnTo>
                      <a:lnTo>
                        <a:pt x="426" y="367"/>
                      </a:lnTo>
                      <a:lnTo>
                        <a:pt x="419" y="365"/>
                      </a:lnTo>
                      <a:lnTo>
                        <a:pt x="417" y="357"/>
                      </a:lnTo>
                      <a:lnTo>
                        <a:pt x="423" y="355"/>
                      </a:lnTo>
                      <a:lnTo>
                        <a:pt x="421" y="352"/>
                      </a:lnTo>
                      <a:lnTo>
                        <a:pt x="428" y="350"/>
                      </a:lnTo>
                      <a:lnTo>
                        <a:pt x="436" y="354"/>
                      </a:lnTo>
                      <a:lnTo>
                        <a:pt x="430" y="348"/>
                      </a:lnTo>
                      <a:lnTo>
                        <a:pt x="426" y="340"/>
                      </a:lnTo>
                      <a:lnTo>
                        <a:pt x="434" y="335"/>
                      </a:lnTo>
                      <a:lnTo>
                        <a:pt x="441" y="335"/>
                      </a:lnTo>
                      <a:lnTo>
                        <a:pt x="443" y="337"/>
                      </a:lnTo>
                      <a:lnTo>
                        <a:pt x="445" y="331"/>
                      </a:lnTo>
                      <a:lnTo>
                        <a:pt x="445" y="324"/>
                      </a:lnTo>
                      <a:lnTo>
                        <a:pt x="440" y="320"/>
                      </a:lnTo>
                      <a:lnTo>
                        <a:pt x="438" y="312"/>
                      </a:lnTo>
                      <a:lnTo>
                        <a:pt x="436" y="307"/>
                      </a:lnTo>
                      <a:lnTo>
                        <a:pt x="426" y="312"/>
                      </a:lnTo>
                      <a:lnTo>
                        <a:pt x="424" y="320"/>
                      </a:lnTo>
                      <a:lnTo>
                        <a:pt x="423" y="327"/>
                      </a:lnTo>
                      <a:lnTo>
                        <a:pt x="415" y="327"/>
                      </a:lnTo>
                      <a:lnTo>
                        <a:pt x="413" y="320"/>
                      </a:lnTo>
                      <a:lnTo>
                        <a:pt x="406" y="322"/>
                      </a:lnTo>
                      <a:lnTo>
                        <a:pt x="400" y="318"/>
                      </a:lnTo>
                      <a:lnTo>
                        <a:pt x="400" y="316"/>
                      </a:lnTo>
                      <a:lnTo>
                        <a:pt x="415" y="307"/>
                      </a:lnTo>
                      <a:lnTo>
                        <a:pt x="417" y="299"/>
                      </a:lnTo>
                      <a:lnTo>
                        <a:pt x="417" y="299"/>
                      </a:lnTo>
                      <a:lnTo>
                        <a:pt x="409" y="303"/>
                      </a:lnTo>
                      <a:lnTo>
                        <a:pt x="409" y="297"/>
                      </a:lnTo>
                      <a:lnTo>
                        <a:pt x="404" y="303"/>
                      </a:lnTo>
                      <a:lnTo>
                        <a:pt x="398" y="299"/>
                      </a:lnTo>
                      <a:lnTo>
                        <a:pt x="391" y="307"/>
                      </a:lnTo>
                      <a:lnTo>
                        <a:pt x="385" y="308"/>
                      </a:lnTo>
                      <a:lnTo>
                        <a:pt x="364" y="310"/>
                      </a:lnTo>
                      <a:lnTo>
                        <a:pt x="355" y="310"/>
                      </a:lnTo>
                      <a:lnTo>
                        <a:pt x="346" y="307"/>
                      </a:lnTo>
                      <a:lnTo>
                        <a:pt x="346" y="299"/>
                      </a:lnTo>
                      <a:lnTo>
                        <a:pt x="351" y="293"/>
                      </a:lnTo>
                      <a:lnTo>
                        <a:pt x="361" y="278"/>
                      </a:lnTo>
                      <a:lnTo>
                        <a:pt x="366" y="277"/>
                      </a:lnTo>
                      <a:lnTo>
                        <a:pt x="376" y="278"/>
                      </a:lnTo>
                      <a:lnTo>
                        <a:pt x="383" y="282"/>
                      </a:lnTo>
                      <a:lnTo>
                        <a:pt x="391" y="288"/>
                      </a:lnTo>
                      <a:lnTo>
                        <a:pt x="396" y="288"/>
                      </a:lnTo>
                      <a:lnTo>
                        <a:pt x="402" y="292"/>
                      </a:lnTo>
                      <a:lnTo>
                        <a:pt x="404" y="290"/>
                      </a:lnTo>
                      <a:lnTo>
                        <a:pt x="411" y="295"/>
                      </a:lnTo>
                      <a:lnTo>
                        <a:pt x="417" y="295"/>
                      </a:lnTo>
                      <a:lnTo>
                        <a:pt x="421" y="295"/>
                      </a:lnTo>
                      <a:lnTo>
                        <a:pt x="421" y="297"/>
                      </a:lnTo>
                      <a:lnTo>
                        <a:pt x="428" y="293"/>
                      </a:lnTo>
                      <a:lnTo>
                        <a:pt x="424" y="292"/>
                      </a:lnTo>
                      <a:lnTo>
                        <a:pt x="421" y="28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3587018" y="1766723"/>
                <a:ext cx="7686" cy="5232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0 w 8"/>
                  <a:gd name="T5" fmla="*/ 6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0"/>
                    </a:lnTo>
                    <a:lnTo>
                      <a:pt x="0" y="6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3598547" y="1757131"/>
                <a:ext cx="2882" cy="6976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0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0" name="Freeform 76"/>
              <p:cNvSpPr>
                <a:spLocks/>
              </p:cNvSpPr>
              <p:nvPr/>
            </p:nvSpPr>
            <p:spPr bwMode="auto">
              <a:xfrm>
                <a:off x="3681166" y="1643765"/>
                <a:ext cx="47074" cy="36626"/>
              </a:xfrm>
              <a:custGeom>
                <a:avLst/>
                <a:gdLst>
                  <a:gd name="T0" fmla="*/ 10 w 49"/>
                  <a:gd name="T1" fmla="*/ 38 h 42"/>
                  <a:gd name="T2" fmla="*/ 15 w 49"/>
                  <a:gd name="T3" fmla="*/ 32 h 42"/>
                  <a:gd name="T4" fmla="*/ 19 w 49"/>
                  <a:gd name="T5" fmla="*/ 27 h 42"/>
                  <a:gd name="T6" fmla="*/ 34 w 49"/>
                  <a:gd name="T7" fmla="*/ 21 h 42"/>
                  <a:gd name="T8" fmla="*/ 40 w 49"/>
                  <a:gd name="T9" fmla="*/ 15 h 42"/>
                  <a:gd name="T10" fmla="*/ 43 w 49"/>
                  <a:gd name="T11" fmla="*/ 8 h 42"/>
                  <a:gd name="T12" fmla="*/ 49 w 49"/>
                  <a:gd name="T13" fmla="*/ 2 h 42"/>
                  <a:gd name="T14" fmla="*/ 47 w 49"/>
                  <a:gd name="T15" fmla="*/ 0 h 42"/>
                  <a:gd name="T16" fmla="*/ 40 w 49"/>
                  <a:gd name="T17" fmla="*/ 4 h 42"/>
                  <a:gd name="T18" fmla="*/ 28 w 49"/>
                  <a:gd name="T19" fmla="*/ 14 h 42"/>
                  <a:gd name="T20" fmla="*/ 13 w 49"/>
                  <a:gd name="T21" fmla="*/ 21 h 42"/>
                  <a:gd name="T22" fmla="*/ 0 w 49"/>
                  <a:gd name="T23" fmla="*/ 31 h 42"/>
                  <a:gd name="T24" fmla="*/ 0 w 49"/>
                  <a:gd name="T25" fmla="*/ 34 h 42"/>
                  <a:gd name="T26" fmla="*/ 2 w 49"/>
                  <a:gd name="T27" fmla="*/ 42 h 42"/>
                  <a:gd name="T28" fmla="*/ 10 w 49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42">
                    <a:moveTo>
                      <a:pt x="10" y="38"/>
                    </a:moveTo>
                    <a:lnTo>
                      <a:pt x="15" y="32"/>
                    </a:lnTo>
                    <a:lnTo>
                      <a:pt x="19" y="27"/>
                    </a:lnTo>
                    <a:lnTo>
                      <a:pt x="34" y="21"/>
                    </a:lnTo>
                    <a:lnTo>
                      <a:pt x="40" y="15"/>
                    </a:lnTo>
                    <a:lnTo>
                      <a:pt x="43" y="8"/>
                    </a:lnTo>
                    <a:lnTo>
                      <a:pt x="49" y="2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28" y="14"/>
                    </a:lnTo>
                    <a:lnTo>
                      <a:pt x="13" y="2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1" name="Freeform 80"/>
              <p:cNvSpPr>
                <a:spLocks/>
              </p:cNvSpPr>
              <p:nvPr/>
            </p:nvSpPr>
            <p:spPr bwMode="auto">
              <a:xfrm>
                <a:off x="3432347" y="1766723"/>
                <a:ext cx="409254" cy="416835"/>
              </a:xfrm>
              <a:custGeom>
                <a:avLst/>
                <a:gdLst>
                  <a:gd name="T0" fmla="*/ 41 w 426"/>
                  <a:gd name="T1" fmla="*/ 40 h 478"/>
                  <a:gd name="T2" fmla="*/ 37 w 426"/>
                  <a:gd name="T3" fmla="*/ 109 h 478"/>
                  <a:gd name="T4" fmla="*/ 9 w 426"/>
                  <a:gd name="T5" fmla="*/ 132 h 478"/>
                  <a:gd name="T6" fmla="*/ 0 w 426"/>
                  <a:gd name="T7" fmla="*/ 153 h 478"/>
                  <a:gd name="T8" fmla="*/ 19 w 426"/>
                  <a:gd name="T9" fmla="*/ 173 h 478"/>
                  <a:gd name="T10" fmla="*/ 9 w 426"/>
                  <a:gd name="T11" fmla="*/ 213 h 478"/>
                  <a:gd name="T12" fmla="*/ 9 w 426"/>
                  <a:gd name="T13" fmla="*/ 247 h 478"/>
                  <a:gd name="T14" fmla="*/ 35 w 426"/>
                  <a:gd name="T15" fmla="*/ 264 h 478"/>
                  <a:gd name="T16" fmla="*/ 58 w 426"/>
                  <a:gd name="T17" fmla="*/ 277 h 478"/>
                  <a:gd name="T18" fmla="*/ 86 w 426"/>
                  <a:gd name="T19" fmla="*/ 301 h 478"/>
                  <a:gd name="T20" fmla="*/ 114 w 426"/>
                  <a:gd name="T21" fmla="*/ 320 h 478"/>
                  <a:gd name="T22" fmla="*/ 133 w 426"/>
                  <a:gd name="T23" fmla="*/ 339 h 478"/>
                  <a:gd name="T24" fmla="*/ 137 w 426"/>
                  <a:gd name="T25" fmla="*/ 367 h 478"/>
                  <a:gd name="T26" fmla="*/ 141 w 426"/>
                  <a:gd name="T27" fmla="*/ 382 h 478"/>
                  <a:gd name="T28" fmla="*/ 152 w 426"/>
                  <a:gd name="T29" fmla="*/ 399 h 478"/>
                  <a:gd name="T30" fmla="*/ 150 w 426"/>
                  <a:gd name="T31" fmla="*/ 435 h 478"/>
                  <a:gd name="T32" fmla="*/ 160 w 426"/>
                  <a:gd name="T33" fmla="*/ 457 h 478"/>
                  <a:gd name="T34" fmla="*/ 191 w 426"/>
                  <a:gd name="T35" fmla="*/ 478 h 478"/>
                  <a:gd name="T36" fmla="*/ 415 w 426"/>
                  <a:gd name="T37" fmla="*/ 463 h 478"/>
                  <a:gd name="T38" fmla="*/ 415 w 426"/>
                  <a:gd name="T39" fmla="*/ 435 h 478"/>
                  <a:gd name="T40" fmla="*/ 408 w 426"/>
                  <a:gd name="T41" fmla="*/ 414 h 478"/>
                  <a:gd name="T42" fmla="*/ 400 w 426"/>
                  <a:gd name="T43" fmla="*/ 384 h 478"/>
                  <a:gd name="T44" fmla="*/ 404 w 426"/>
                  <a:gd name="T45" fmla="*/ 350 h 478"/>
                  <a:gd name="T46" fmla="*/ 410 w 426"/>
                  <a:gd name="T47" fmla="*/ 329 h 478"/>
                  <a:gd name="T48" fmla="*/ 410 w 426"/>
                  <a:gd name="T49" fmla="*/ 294 h 478"/>
                  <a:gd name="T50" fmla="*/ 421 w 426"/>
                  <a:gd name="T51" fmla="*/ 277 h 478"/>
                  <a:gd name="T52" fmla="*/ 419 w 426"/>
                  <a:gd name="T53" fmla="*/ 243 h 478"/>
                  <a:gd name="T54" fmla="*/ 425 w 426"/>
                  <a:gd name="T55" fmla="*/ 209 h 478"/>
                  <a:gd name="T56" fmla="*/ 404 w 426"/>
                  <a:gd name="T57" fmla="*/ 211 h 478"/>
                  <a:gd name="T58" fmla="*/ 395 w 426"/>
                  <a:gd name="T59" fmla="*/ 232 h 478"/>
                  <a:gd name="T60" fmla="*/ 378 w 426"/>
                  <a:gd name="T61" fmla="*/ 243 h 478"/>
                  <a:gd name="T62" fmla="*/ 383 w 426"/>
                  <a:gd name="T63" fmla="*/ 213 h 478"/>
                  <a:gd name="T64" fmla="*/ 395 w 426"/>
                  <a:gd name="T65" fmla="*/ 196 h 478"/>
                  <a:gd name="T66" fmla="*/ 404 w 426"/>
                  <a:gd name="T67" fmla="*/ 181 h 478"/>
                  <a:gd name="T68" fmla="*/ 393 w 426"/>
                  <a:gd name="T69" fmla="*/ 173 h 478"/>
                  <a:gd name="T70" fmla="*/ 389 w 426"/>
                  <a:gd name="T71" fmla="*/ 153 h 478"/>
                  <a:gd name="T72" fmla="*/ 383 w 426"/>
                  <a:gd name="T73" fmla="*/ 143 h 478"/>
                  <a:gd name="T74" fmla="*/ 383 w 426"/>
                  <a:gd name="T75" fmla="*/ 121 h 478"/>
                  <a:gd name="T76" fmla="*/ 359 w 426"/>
                  <a:gd name="T77" fmla="*/ 109 h 478"/>
                  <a:gd name="T78" fmla="*/ 332 w 426"/>
                  <a:gd name="T79" fmla="*/ 91 h 478"/>
                  <a:gd name="T80" fmla="*/ 304 w 426"/>
                  <a:gd name="T81" fmla="*/ 89 h 478"/>
                  <a:gd name="T82" fmla="*/ 205 w 426"/>
                  <a:gd name="T83" fmla="*/ 64 h 478"/>
                  <a:gd name="T84" fmla="*/ 184 w 426"/>
                  <a:gd name="T85" fmla="*/ 44 h 478"/>
                  <a:gd name="T86" fmla="*/ 161 w 426"/>
                  <a:gd name="T87" fmla="*/ 36 h 478"/>
                  <a:gd name="T88" fmla="*/ 141 w 426"/>
                  <a:gd name="T89" fmla="*/ 38 h 478"/>
                  <a:gd name="T90" fmla="*/ 144 w 426"/>
                  <a:gd name="T91" fmla="*/ 21 h 478"/>
                  <a:gd name="T92" fmla="*/ 144 w 426"/>
                  <a:gd name="T93" fmla="*/ 0 h 478"/>
                  <a:gd name="T94" fmla="*/ 122 w 426"/>
                  <a:gd name="T95" fmla="*/ 14 h 478"/>
                  <a:gd name="T96" fmla="*/ 73 w 426"/>
                  <a:gd name="T97" fmla="*/ 34 h 478"/>
                  <a:gd name="T98" fmla="*/ 52 w 426"/>
                  <a:gd name="T99" fmla="*/ 2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6" h="478">
                    <a:moveTo>
                      <a:pt x="49" y="32"/>
                    </a:moveTo>
                    <a:lnTo>
                      <a:pt x="47" y="40"/>
                    </a:lnTo>
                    <a:lnTo>
                      <a:pt x="41" y="40"/>
                    </a:lnTo>
                    <a:lnTo>
                      <a:pt x="43" y="94"/>
                    </a:lnTo>
                    <a:lnTo>
                      <a:pt x="41" y="102"/>
                    </a:lnTo>
                    <a:lnTo>
                      <a:pt x="37" y="109"/>
                    </a:lnTo>
                    <a:lnTo>
                      <a:pt x="24" y="115"/>
                    </a:lnTo>
                    <a:lnTo>
                      <a:pt x="11" y="125"/>
                    </a:lnTo>
                    <a:lnTo>
                      <a:pt x="9" y="132"/>
                    </a:lnTo>
                    <a:lnTo>
                      <a:pt x="5" y="140"/>
                    </a:lnTo>
                    <a:lnTo>
                      <a:pt x="0" y="145"/>
                    </a:lnTo>
                    <a:lnTo>
                      <a:pt x="0" y="153"/>
                    </a:lnTo>
                    <a:lnTo>
                      <a:pt x="5" y="160"/>
                    </a:lnTo>
                    <a:lnTo>
                      <a:pt x="11" y="160"/>
                    </a:lnTo>
                    <a:lnTo>
                      <a:pt x="19" y="173"/>
                    </a:lnTo>
                    <a:lnTo>
                      <a:pt x="11" y="192"/>
                    </a:lnTo>
                    <a:lnTo>
                      <a:pt x="13" y="205"/>
                    </a:lnTo>
                    <a:lnTo>
                      <a:pt x="9" y="213"/>
                    </a:lnTo>
                    <a:lnTo>
                      <a:pt x="13" y="228"/>
                    </a:lnTo>
                    <a:lnTo>
                      <a:pt x="13" y="239"/>
                    </a:lnTo>
                    <a:lnTo>
                      <a:pt x="9" y="247"/>
                    </a:lnTo>
                    <a:lnTo>
                      <a:pt x="20" y="254"/>
                    </a:lnTo>
                    <a:lnTo>
                      <a:pt x="28" y="262"/>
                    </a:lnTo>
                    <a:lnTo>
                      <a:pt x="35" y="264"/>
                    </a:lnTo>
                    <a:lnTo>
                      <a:pt x="47" y="266"/>
                    </a:lnTo>
                    <a:lnTo>
                      <a:pt x="52" y="273"/>
                    </a:lnTo>
                    <a:lnTo>
                      <a:pt x="58" y="277"/>
                    </a:lnTo>
                    <a:lnTo>
                      <a:pt x="67" y="281"/>
                    </a:lnTo>
                    <a:lnTo>
                      <a:pt x="77" y="288"/>
                    </a:lnTo>
                    <a:lnTo>
                      <a:pt x="86" y="301"/>
                    </a:lnTo>
                    <a:lnTo>
                      <a:pt x="99" y="314"/>
                    </a:lnTo>
                    <a:lnTo>
                      <a:pt x="107" y="318"/>
                    </a:lnTo>
                    <a:lnTo>
                      <a:pt x="114" y="320"/>
                    </a:lnTo>
                    <a:lnTo>
                      <a:pt x="120" y="324"/>
                    </a:lnTo>
                    <a:lnTo>
                      <a:pt x="128" y="331"/>
                    </a:lnTo>
                    <a:lnTo>
                      <a:pt x="133" y="339"/>
                    </a:lnTo>
                    <a:lnTo>
                      <a:pt x="135" y="358"/>
                    </a:lnTo>
                    <a:lnTo>
                      <a:pt x="137" y="365"/>
                    </a:lnTo>
                    <a:lnTo>
                      <a:pt x="137" y="367"/>
                    </a:lnTo>
                    <a:lnTo>
                      <a:pt x="139" y="375"/>
                    </a:lnTo>
                    <a:lnTo>
                      <a:pt x="139" y="380"/>
                    </a:lnTo>
                    <a:lnTo>
                      <a:pt x="141" y="382"/>
                    </a:lnTo>
                    <a:lnTo>
                      <a:pt x="144" y="390"/>
                    </a:lnTo>
                    <a:lnTo>
                      <a:pt x="148" y="391"/>
                    </a:lnTo>
                    <a:lnTo>
                      <a:pt x="152" y="399"/>
                    </a:lnTo>
                    <a:lnTo>
                      <a:pt x="146" y="412"/>
                    </a:lnTo>
                    <a:lnTo>
                      <a:pt x="148" y="423"/>
                    </a:lnTo>
                    <a:lnTo>
                      <a:pt x="150" y="435"/>
                    </a:lnTo>
                    <a:lnTo>
                      <a:pt x="154" y="442"/>
                    </a:lnTo>
                    <a:lnTo>
                      <a:pt x="156" y="450"/>
                    </a:lnTo>
                    <a:lnTo>
                      <a:pt x="160" y="457"/>
                    </a:lnTo>
                    <a:lnTo>
                      <a:pt x="167" y="461"/>
                    </a:lnTo>
                    <a:lnTo>
                      <a:pt x="186" y="465"/>
                    </a:lnTo>
                    <a:lnTo>
                      <a:pt x="191" y="478"/>
                    </a:lnTo>
                    <a:lnTo>
                      <a:pt x="317" y="470"/>
                    </a:lnTo>
                    <a:lnTo>
                      <a:pt x="411" y="463"/>
                    </a:lnTo>
                    <a:lnTo>
                      <a:pt x="415" y="463"/>
                    </a:lnTo>
                    <a:lnTo>
                      <a:pt x="413" y="448"/>
                    </a:lnTo>
                    <a:lnTo>
                      <a:pt x="415" y="440"/>
                    </a:lnTo>
                    <a:lnTo>
                      <a:pt x="415" y="435"/>
                    </a:lnTo>
                    <a:lnTo>
                      <a:pt x="413" y="427"/>
                    </a:lnTo>
                    <a:lnTo>
                      <a:pt x="408" y="420"/>
                    </a:lnTo>
                    <a:lnTo>
                      <a:pt x="408" y="414"/>
                    </a:lnTo>
                    <a:lnTo>
                      <a:pt x="402" y="407"/>
                    </a:lnTo>
                    <a:lnTo>
                      <a:pt x="404" y="401"/>
                    </a:lnTo>
                    <a:lnTo>
                      <a:pt x="400" y="384"/>
                    </a:lnTo>
                    <a:lnTo>
                      <a:pt x="400" y="371"/>
                    </a:lnTo>
                    <a:lnTo>
                      <a:pt x="406" y="358"/>
                    </a:lnTo>
                    <a:lnTo>
                      <a:pt x="404" y="350"/>
                    </a:lnTo>
                    <a:lnTo>
                      <a:pt x="406" y="343"/>
                    </a:lnTo>
                    <a:lnTo>
                      <a:pt x="410" y="335"/>
                    </a:lnTo>
                    <a:lnTo>
                      <a:pt x="410" y="32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10" y="294"/>
                    </a:lnTo>
                    <a:lnTo>
                      <a:pt x="413" y="286"/>
                    </a:lnTo>
                    <a:lnTo>
                      <a:pt x="419" y="281"/>
                    </a:lnTo>
                    <a:lnTo>
                      <a:pt x="421" y="277"/>
                    </a:lnTo>
                    <a:lnTo>
                      <a:pt x="415" y="264"/>
                    </a:lnTo>
                    <a:lnTo>
                      <a:pt x="417" y="256"/>
                    </a:lnTo>
                    <a:lnTo>
                      <a:pt x="419" y="243"/>
                    </a:lnTo>
                    <a:lnTo>
                      <a:pt x="426" y="222"/>
                    </a:lnTo>
                    <a:lnTo>
                      <a:pt x="426" y="217"/>
                    </a:lnTo>
                    <a:lnTo>
                      <a:pt x="425" y="209"/>
                    </a:lnTo>
                    <a:lnTo>
                      <a:pt x="417" y="203"/>
                    </a:lnTo>
                    <a:lnTo>
                      <a:pt x="411" y="207"/>
                    </a:lnTo>
                    <a:lnTo>
                      <a:pt x="404" y="211"/>
                    </a:lnTo>
                    <a:lnTo>
                      <a:pt x="400" y="217"/>
                    </a:lnTo>
                    <a:lnTo>
                      <a:pt x="398" y="224"/>
                    </a:lnTo>
                    <a:lnTo>
                      <a:pt x="395" y="232"/>
                    </a:lnTo>
                    <a:lnTo>
                      <a:pt x="387" y="237"/>
                    </a:lnTo>
                    <a:lnTo>
                      <a:pt x="383" y="243"/>
                    </a:lnTo>
                    <a:lnTo>
                      <a:pt x="378" y="243"/>
                    </a:lnTo>
                    <a:lnTo>
                      <a:pt x="376" y="235"/>
                    </a:lnTo>
                    <a:lnTo>
                      <a:pt x="378" y="228"/>
                    </a:lnTo>
                    <a:lnTo>
                      <a:pt x="383" y="213"/>
                    </a:lnTo>
                    <a:lnTo>
                      <a:pt x="387" y="205"/>
                    </a:lnTo>
                    <a:lnTo>
                      <a:pt x="389" y="200"/>
                    </a:lnTo>
                    <a:lnTo>
                      <a:pt x="395" y="196"/>
                    </a:lnTo>
                    <a:lnTo>
                      <a:pt x="402" y="192"/>
                    </a:lnTo>
                    <a:lnTo>
                      <a:pt x="402" y="187"/>
                    </a:lnTo>
                    <a:lnTo>
                      <a:pt x="404" y="181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393" y="173"/>
                    </a:lnTo>
                    <a:lnTo>
                      <a:pt x="393" y="168"/>
                    </a:lnTo>
                    <a:lnTo>
                      <a:pt x="396" y="153"/>
                    </a:lnTo>
                    <a:lnTo>
                      <a:pt x="389" y="153"/>
                    </a:lnTo>
                    <a:lnTo>
                      <a:pt x="383" y="156"/>
                    </a:lnTo>
                    <a:lnTo>
                      <a:pt x="379" y="149"/>
                    </a:lnTo>
                    <a:lnTo>
                      <a:pt x="383" y="143"/>
                    </a:lnTo>
                    <a:lnTo>
                      <a:pt x="383" y="128"/>
                    </a:lnTo>
                    <a:lnTo>
                      <a:pt x="381" y="123"/>
                    </a:lnTo>
                    <a:lnTo>
                      <a:pt x="383" y="121"/>
                    </a:lnTo>
                    <a:lnTo>
                      <a:pt x="376" y="113"/>
                    </a:lnTo>
                    <a:lnTo>
                      <a:pt x="364" y="111"/>
                    </a:lnTo>
                    <a:lnTo>
                      <a:pt x="359" y="109"/>
                    </a:lnTo>
                    <a:lnTo>
                      <a:pt x="357" y="98"/>
                    </a:lnTo>
                    <a:lnTo>
                      <a:pt x="349" y="93"/>
                    </a:lnTo>
                    <a:lnTo>
                      <a:pt x="332" y="91"/>
                    </a:lnTo>
                    <a:lnTo>
                      <a:pt x="325" y="89"/>
                    </a:lnTo>
                    <a:lnTo>
                      <a:pt x="319" y="91"/>
                    </a:lnTo>
                    <a:lnTo>
                      <a:pt x="304" y="89"/>
                    </a:lnTo>
                    <a:lnTo>
                      <a:pt x="302" y="89"/>
                    </a:lnTo>
                    <a:lnTo>
                      <a:pt x="278" y="79"/>
                    </a:lnTo>
                    <a:lnTo>
                      <a:pt x="205" y="64"/>
                    </a:lnTo>
                    <a:lnTo>
                      <a:pt x="197" y="51"/>
                    </a:lnTo>
                    <a:lnTo>
                      <a:pt x="191" y="46"/>
                    </a:lnTo>
                    <a:lnTo>
                      <a:pt x="184" y="44"/>
                    </a:lnTo>
                    <a:lnTo>
                      <a:pt x="180" y="40"/>
                    </a:lnTo>
                    <a:lnTo>
                      <a:pt x="169" y="40"/>
                    </a:lnTo>
                    <a:lnTo>
                      <a:pt x="161" y="36"/>
                    </a:lnTo>
                    <a:lnTo>
                      <a:pt x="154" y="34"/>
                    </a:lnTo>
                    <a:lnTo>
                      <a:pt x="148" y="38"/>
                    </a:lnTo>
                    <a:lnTo>
                      <a:pt x="141" y="38"/>
                    </a:lnTo>
                    <a:lnTo>
                      <a:pt x="143" y="34"/>
                    </a:lnTo>
                    <a:lnTo>
                      <a:pt x="144" y="27"/>
                    </a:lnTo>
                    <a:lnTo>
                      <a:pt x="144" y="21"/>
                    </a:lnTo>
                    <a:lnTo>
                      <a:pt x="150" y="14"/>
                    </a:lnTo>
                    <a:lnTo>
                      <a:pt x="150" y="6"/>
                    </a:lnTo>
                    <a:lnTo>
                      <a:pt x="144" y="0"/>
                    </a:lnTo>
                    <a:lnTo>
                      <a:pt x="135" y="6"/>
                    </a:lnTo>
                    <a:lnTo>
                      <a:pt x="128" y="10"/>
                    </a:lnTo>
                    <a:lnTo>
                      <a:pt x="122" y="14"/>
                    </a:lnTo>
                    <a:lnTo>
                      <a:pt x="114" y="17"/>
                    </a:lnTo>
                    <a:lnTo>
                      <a:pt x="101" y="25"/>
                    </a:lnTo>
                    <a:lnTo>
                      <a:pt x="73" y="34"/>
                    </a:lnTo>
                    <a:lnTo>
                      <a:pt x="67" y="36"/>
                    </a:lnTo>
                    <a:lnTo>
                      <a:pt x="60" y="34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49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2" name="Freeform 81"/>
              <p:cNvSpPr>
                <a:spLocks/>
              </p:cNvSpPr>
              <p:nvPr/>
            </p:nvSpPr>
            <p:spPr bwMode="auto">
              <a:xfrm>
                <a:off x="3563962" y="2170478"/>
                <a:ext cx="326635" cy="525841"/>
              </a:xfrm>
              <a:custGeom>
                <a:avLst/>
                <a:gdLst>
                  <a:gd name="T0" fmla="*/ 54 w 340"/>
                  <a:gd name="T1" fmla="*/ 17 h 603"/>
                  <a:gd name="T2" fmla="*/ 75 w 340"/>
                  <a:gd name="T3" fmla="*/ 41 h 603"/>
                  <a:gd name="T4" fmla="*/ 96 w 340"/>
                  <a:gd name="T5" fmla="*/ 58 h 603"/>
                  <a:gd name="T6" fmla="*/ 86 w 340"/>
                  <a:gd name="T7" fmla="*/ 100 h 603"/>
                  <a:gd name="T8" fmla="*/ 64 w 340"/>
                  <a:gd name="T9" fmla="*/ 124 h 603"/>
                  <a:gd name="T10" fmla="*/ 30 w 340"/>
                  <a:gd name="T11" fmla="*/ 143 h 603"/>
                  <a:gd name="T12" fmla="*/ 41 w 340"/>
                  <a:gd name="T13" fmla="*/ 184 h 603"/>
                  <a:gd name="T14" fmla="*/ 30 w 340"/>
                  <a:gd name="T15" fmla="*/ 209 h 603"/>
                  <a:gd name="T16" fmla="*/ 6 w 340"/>
                  <a:gd name="T17" fmla="*/ 231 h 603"/>
                  <a:gd name="T18" fmla="*/ 6 w 340"/>
                  <a:gd name="T19" fmla="*/ 250 h 603"/>
                  <a:gd name="T20" fmla="*/ 0 w 340"/>
                  <a:gd name="T21" fmla="*/ 276 h 603"/>
                  <a:gd name="T22" fmla="*/ 9 w 340"/>
                  <a:gd name="T23" fmla="*/ 308 h 603"/>
                  <a:gd name="T24" fmla="*/ 24 w 340"/>
                  <a:gd name="T25" fmla="*/ 329 h 603"/>
                  <a:gd name="T26" fmla="*/ 41 w 340"/>
                  <a:gd name="T27" fmla="*/ 348 h 603"/>
                  <a:gd name="T28" fmla="*/ 70 w 340"/>
                  <a:gd name="T29" fmla="*/ 370 h 603"/>
                  <a:gd name="T30" fmla="*/ 90 w 340"/>
                  <a:gd name="T31" fmla="*/ 404 h 603"/>
                  <a:gd name="T32" fmla="*/ 103 w 340"/>
                  <a:gd name="T33" fmla="*/ 400 h 603"/>
                  <a:gd name="T34" fmla="*/ 124 w 340"/>
                  <a:gd name="T35" fmla="*/ 412 h 603"/>
                  <a:gd name="T36" fmla="*/ 115 w 340"/>
                  <a:gd name="T37" fmla="*/ 444 h 603"/>
                  <a:gd name="T38" fmla="*/ 107 w 340"/>
                  <a:gd name="T39" fmla="*/ 470 h 603"/>
                  <a:gd name="T40" fmla="*/ 141 w 340"/>
                  <a:gd name="T41" fmla="*/ 504 h 603"/>
                  <a:gd name="T42" fmla="*/ 154 w 340"/>
                  <a:gd name="T43" fmla="*/ 509 h 603"/>
                  <a:gd name="T44" fmla="*/ 177 w 340"/>
                  <a:gd name="T45" fmla="*/ 528 h 603"/>
                  <a:gd name="T46" fmla="*/ 194 w 340"/>
                  <a:gd name="T47" fmla="*/ 558 h 603"/>
                  <a:gd name="T48" fmla="*/ 195 w 340"/>
                  <a:gd name="T49" fmla="*/ 588 h 603"/>
                  <a:gd name="T50" fmla="*/ 222 w 340"/>
                  <a:gd name="T51" fmla="*/ 603 h 603"/>
                  <a:gd name="T52" fmla="*/ 229 w 340"/>
                  <a:gd name="T53" fmla="*/ 579 h 603"/>
                  <a:gd name="T54" fmla="*/ 250 w 340"/>
                  <a:gd name="T55" fmla="*/ 581 h 603"/>
                  <a:gd name="T56" fmla="*/ 274 w 340"/>
                  <a:gd name="T57" fmla="*/ 590 h 603"/>
                  <a:gd name="T58" fmla="*/ 273 w 340"/>
                  <a:gd name="T59" fmla="*/ 568 h 603"/>
                  <a:gd name="T60" fmla="*/ 280 w 340"/>
                  <a:gd name="T61" fmla="*/ 553 h 603"/>
                  <a:gd name="T62" fmla="*/ 305 w 340"/>
                  <a:gd name="T63" fmla="*/ 538 h 603"/>
                  <a:gd name="T64" fmla="*/ 303 w 340"/>
                  <a:gd name="T65" fmla="*/ 517 h 603"/>
                  <a:gd name="T66" fmla="*/ 301 w 340"/>
                  <a:gd name="T67" fmla="*/ 500 h 603"/>
                  <a:gd name="T68" fmla="*/ 306 w 340"/>
                  <a:gd name="T69" fmla="*/ 479 h 603"/>
                  <a:gd name="T70" fmla="*/ 308 w 340"/>
                  <a:gd name="T71" fmla="*/ 457 h 603"/>
                  <a:gd name="T72" fmla="*/ 329 w 340"/>
                  <a:gd name="T73" fmla="*/ 429 h 603"/>
                  <a:gd name="T74" fmla="*/ 338 w 340"/>
                  <a:gd name="T75" fmla="*/ 408 h 603"/>
                  <a:gd name="T76" fmla="*/ 336 w 340"/>
                  <a:gd name="T77" fmla="*/ 380 h 603"/>
                  <a:gd name="T78" fmla="*/ 325 w 340"/>
                  <a:gd name="T79" fmla="*/ 357 h 603"/>
                  <a:gd name="T80" fmla="*/ 333 w 340"/>
                  <a:gd name="T81" fmla="*/ 335 h 603"/>
                  <a:gd name="T82" fmla="*/ 301 w 340"/>
                  <a:gd name="T83" fmla="*/ 69 h 603"/>
                  <a:gd name="T84" fmla="*/ 293 w 340"/>
                  <a:gd name="T85" fmla="*/ 45 h 603"/>
                  <a:gd name="T86" fmla="*/ 278 w 340"/>
                  <a:gd name="T87" fmla="*/ 21 h 603"/>
                  <a:gd name="T88" fmla="*/ 274 w 340"/>
                  <a:gd name="T89" fmla="*/ 0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0" h="603">
                    <a:moveTo>
                      <a:pt x="180" y="7"/>
                    </a:moveTo>
                    <a:lnTo>
                      <a:pt x="54" y="15"/>
                    </a:lnTo>
                    <a:lnTo>
                      <a:pt x="54" y="17"/>
                    </a:lnTo>
                    <a:lnTo>
                      <a:pt x="60" y="22"/>
                    </a:lnTo>
                    <a:lnTo>
                      <a:pt x="73" y="34"/>
                    </a:lnTo>
                    <a:lnTo>
                      <a:pt x="75" y="41"/>
                    </a:lnTo>
                    <a:lnTo>
                      <a:pt x="81" y="47"/>
                    </a:lnTo>
                    <a:lnTo>
                      <a:pt x="88" y="51"/>
                    </a:lnTo>
                    <a:lnTo>
                      <a:pt x="96" y="58"/>
                    </a:lnTo>
                    <a:lnTo>
                      <a:pt x="98" y="66"/>
                    </a:lnTo>
                    <a:lnTo>
                      <a:pt x="96" y="86"/>
                    </a:lnTo>
                    <a:lnTo>
                      <a:pt x="86" y="100"/>
                    </a:lnTo>
                    <a:lnTo>
                      <a:pt x="85" y="113"/>
                    </a:lnTo>
                    <a:lnTo>
                      <a:pt x="79" y="118"/>
                    </a:lnTo>
                    <a:lnTo>
                      <a:pt x="64" y="124"/>
                    </a:lnTo>
                    <a:lnTo>
                      <a:pt x="58" y="130"/>
                    </a:lnTo>
                    <a:lnTo>
                      <a:pt x="32" y="135"/>
                    </a:lnTo>
                    <a:lnTo>
                      <a:pt x="30" y="143"/>
                    </a:lnTo>
                    <a:lnTo>
                      <a:pt x="26" y="156"/>
                    </a:lnTo>
                    <a:lnTo>
                      <a:pt x="39" y="169"/>
                    </a:lnTo>
                    <a:lnTo>
                      <a:pt x="41" y="184"/>
                    </a:lnTo>
                    <a:lnTo>
                      <a:pt x="32" y="197"/>
                    </a:lnTo>
                    <a:lnTo>
                      <a:pt x="30" y="203"/>
                    </a:lnTo>
                    <a:lnTo>
                      <a:pt x="30" y="209"/>
                    </a:lnTo>
                    <a:lnTo>
                      <a:pt x="28" y="216"/>
                    </a:lnTo>
                    <a:lnTo>
                      <a:pt x="11" y="224"/>
                    </a:lnTo>
                    <a:lnTo>
                      <a:pt x="6" y="231"/>
                    </a:lnTo>
                    <a:lnTo>
                      <a:pt x="11" y="239"/>
                    </a:lnTo>
                    <a:lnTo>
                      <a:pt x="9" y="244"/>
                    </a:lnTo>
                    <a:lnTo>
                      <a:pt x="6" y="250"/>
                    </a:lnTo>
                    <a:lnTo>
                      <a:pt x="2" y="256"/>
                    </a:lnTo>
                    <a:lnTo>
                      <a:pt x="0" y="263"/>
                    </a:lnTo>
                    <a:lnTo>
                      <a:pt x="0" y="276"/>
                    </a:lnTo>
                    <a:lnTo>
                      <a:pt x="4" y="291"/>
                    </a:lnTo>
                    <a:lnTo>
                      <a:pt x="6" y="293"/>
                    </a:lnTo>
                    <a:lnTo>
                      <a:pt x="9" y="308"/>
                    </a:lnTo>
                    <a:lnTo>
                      <a:pt x="13" y="316"/>
                    </a:lnTo>
                    <a:lnTo>
                      <a:pt x="15" y="321"/>
                    </a:lnTo>
                    <a:lnTo>
                      <a:pt x="24" y="329"/>
                    </a:lnTo>
                    <a:lnTo>
                      <a:pt x="32" y="336"/>
                    </a:lnTo>
                    <a:lnTo>
                      <a:pt x="39" y="340"/>
                    </a:lnTo>
                    <a:lnTo>
                      <a:pt x="41" y="348"/>
                    </a:lnTo>
                    <a:lnTo>
                      <a:pt x="58" y="357"/>
                    </a:lnTo>
                    <a:lnTo>
                      <a:pt x="66" y="363"/>
                    </a:lnTo>
                    <a:lnTo>
                      <a:pt x="70" y="370"/>
                    </a:lnTo>
                    <a:lnTo>
                      <a:pt x="77" y="400"/>
                    </a:lnTo>
                    <a:lnTo>
                      <a:pt x="83" y="406"/>
                    </a:lnTo>
                    <a:lnTo>
                      <a:pt x="90" y="404"/>
                    </a:lnTo>
                    <a:lnTo>
                      <a:pt x="94" y="398"/>
                    </a:lnTo>
                    <a:lnTo>
                      <a:pt x="96" y="397"/>
                    </a:lnTo>
                    <a:lnTo>
                      <a:pt x="103" y="400"/>
                    </a:lnTo>
                    <a:lnTo>
                      <a:pt x="111" y="400"/>
                    </a:lnTo>
                    <a:lnTo>
                      <a:pt x="124" y="410"/>
                    </a:lnTo>
                    <a:lnTo>
                      <a:pt x="124" y="412"/>
                    </a:lnTo>
                    <a:lnTo>
                      <a:pt x="118" y="421"/>
                    </a:lnTo>
                    <a:lnTo>
                      <a:pt x="120" y="432"/>
                    </a:lnTo>
                    <a:lnTo>
                      <a:pt x="115" y="444"/>
                    </a:lnTo>
                    <a:lnTo>
                      <a:pt x="111" y="455"/>
                    </a:lnTo>
                    <a:lnTo>
                      <a:pt x="107" y="462"/>
                    </a:lnTo>
                    <a:lnTo>
                      <a:pt x="107" y="470"/>
                    </a:lnTo>
                    <a:lnTo>
                      <a:pt x="107" y="476"/>
                    </a:lnTo>
                    <a:lnTo>
                      <a:pt x="120" y="489"/>
                    </a:lnTo>
                    <a:lnTo>
                      <a:pt x="141" y="504"/>
                    </a:lnTo>
                    <a:lnTo>
                      <a:pt x="145" y="504"/>
                    </a:lnTo>
                    <a:lnTo>
                      <a:pt x="147" y="511"/>
                    </a:lnTo>
                    <a:lnTo>
                      <a:pt x="154" y="509"/>
                    </a:lnTo>
                    <a:lnTo>
                      <a:pt x="165" y="517"/>
                    </a:lnTo>
                    <a:lnTo>
                      <a:pt x="169" y="523"/>
                    </a:lnTo>
                    <a:lnTo>
                      <a:pt x="177" y="528"/>
                    </a:lnTo>
                    <a:lnTo>
                      <a:pt x="184" y="530"/>
                    </a:lnTo>
                    <a:lnTo>
                      <a:pt x="184" y="545"/>
                    </a:lnTo>
                    <a:lnTo>
                      <a:pt x="194" y="558"/>
                    </a:lnTo>
                    <a:lnTo>
                      <a:pt x="192" y="566"/>
                    </a:lnTo>
                    <a:lnTo>
                      <a:pt x="186" y="573"/>
                    </a:lnTo>
                    <a:lnTo>
                      <a:pt x="195" y="588"/>
                    </a:lnTo>
                    <a:lnTo>
                      <a:pt x="207" y="601"/>
                    </a:lnTo>
                    <a:lnTo>
                      <a:pt x="212" y="598"/>
                    </a:lnTo>
                    <a:lnTo>
                      <a:pt x="222" y="603"/>
                    </a:lnTo>
                    <a:lnTo>
                      <a:pt x="218" y="600"/>
                    </a:lnTo>
                    <a:lnTo>
                      <a:pt x="218" y="592"/>
                    </a:lnTo>
                    <a:lnTo>
                      <a:pt x="229" y="579"/>
                    </a:lnTo>
                    <a:lnTo>
                      <a:pt x="235" y="577"/>
                    </a:lnTo>
                    <a:lnTo>
                      <a:pt x="242" y="577"/>
                    </a:lnTo>
                    <a:lnTo>
                      <a:pt x="250" y="581"/>
                    </a:lnTo>
                    <a:lnTo>
                      <a:pt x="263" y="585"/>
                    </a:lnTo>
                    <a:lnTo>
                      <a:pt x="269" y="588"/>
                    </a:lnTo>
                    <a:lnTo>
                      <a:pt x="274" y="590"/>
                    </a:lnTo>
                    <a:lnTo>
                      <a:pt x="280" y="581"/>
                    </a:lnTo>
                    <a:lnTo>
                      <a:pt x="278" y="575"/>
                    </a:lnTo>
                    <a:lnTo>
                      <a:pt x="273" y="568"/>
                    </a:lnTo>
                    <a:lnTo>
                      <a:pt x="271" y="562"/>
                    </a:lnTo>
                    <a:lnTo>
                      <a:pt x="274" y="554"/>
                    </a:lnTo>
                    <a:lnTo>
                      <a:pt x="280" y="553"/>
                    </a:lnTo>
                    <a:lnTo>
                      <a:pt x="288" y="547"/>
                    </a:lnTo>
                    <a:lnTo>
                      <a:pt x="301" y="543"/>
                    </a:lnTo>
                    <a:lnTo>
                      <a:pt x="305" y="538"/>
                    </a:lnTo>
                    <a:lnTo>
                      <a:pt x="301" y="530"/>
                    </a:lnTo>
                    <a:lnTo>
                      <a:pt x="299" y="523"/>
                    </a:lnTo>
                    <a:lnTo>
                      <a:pt x="303" y="517"/>
                    </a:lnTo>
                    <a:lnTo>
                      <a:pt x="306" y="509"/>
                    </a:lnTo>
                    <a:lnTo>
                      <a:pt x="306" y="508"/>
                    </a:lnTo>
                    <a:lnTo>
                      <a:pt x="301" y="500"/>
                    </a:lnTo>
                    <a:lnTo>
                      <a:pt x="305" y="492"/>
                    </a:lnTo>
                    <a:lnTo>
                      <a:pt x="305" y="479"/>
                    </a:lnTo>
                    <a:lnTo>
                      <a:pt x="306" y="479"/>
                    </a:lnTo>
                    <a:lnTo>
                      <a:pt x="308" y="464"/>
                    </a:lnTo>
                    <a:lnTo>
                      <a:pt x="308" y="464"/>
                    </a:lnTo>
                    <a:lnTo>
                      <a:pt x="308" y="457"/>
                    </a:lnTo>
                    <a:lnTo>
                      <a:pt x="316" y="451"/>
                    </a:lnTo>
                    <a:lnTo>
                      <a:pt x="321" y="444"/>
                    </a:lnTo>
                    <a:lnTo>
                      <a:pt x="329" y="429"/>
                    </a:lnTo>
                    <a:lnTo>
                      <a:pt x="331" y="423"/>
                    </a:lnTo>
                    <a:lnTo>
                      <a:pt x="336" y="408"/>
                    </a:lnTo>
                    <a:lnTo>
                      <a:pt x="338" y="408"/>
                    </a:lnTo>
                    <a:lnTo>
                      <a:pt x="340" y="400"/>
                    </a:lnTo>
                    <a:lnTo>
                      <a:pt x="336" y="385"/>
                    </a:lnTo>
                    <a:lnTo>
                      <a:pt x="336" y="380"/>
                    </a:lnTo>
                    <a:lnTo>
                      <a:pt x="331" y="372"/>
                    </a:lnTo>
                    <a:lnTo>
                      <a:pt x="325" y="365"/>
                    </a:lnTo>
                    <a:lnTo>
                      <a:pt x="325" y="357"/>
                    </a:lnTo>
                    <a:lnTo>
                      <a:pt x="329" y="350"/>
                    </a:lnTo>
                    <a:lnTo>
                      <a:pt x="325" y="342"/>
                    </a:lnTo>
                    <a:lnTo>
                      <a:pt x="333" y="335"/>
                    </a:lnTo>
                    <a:lnTo>
                      <a:pt x="308" y="85"/>
                    </a:lnTo>
                    <a:lnTo>
                      <a:pt x="308" y="81"/>
                    </a:lnTo>
                    <a:lnTo>
                      <a:pt x="301" y="69"/>
                    </a:lnTo>
                    <a:lnTo>
                      <a:pt x="299" y="64"/>
                    </a:lnTo>
                    <a:lnTo>
                      <a:pt x="295" y="56"/>
                    </a:lnTo>
                    <a:lnTo>
                      <a:pt x="293" y="45"/>
                    </a:lnTo>
                    <a:lnTo>
                      <a:pt x="288" y="39"/>
                    </a:lnTo>
                    <a:lnTo>
                      <a:pt x="280" y="26"/>
                    </a:lnTo>
                    <a:lnTo>
                      <a:pt x="278" y="21"/>
                    </a:lnTo>
                    <a:lnTo>
                      <a:pt x="278" y="6"/>
                    </a:lnTo>
                    <a:lnTo>
                      <a:pt x="278" y="0"/>
                    </a:lnTo>
                    <a:lnTo>
                      <a:pt x="274" y="0"/>
                    </a:lnTo>
                    <a:lnTo>
                      <a:pt x="180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3605271" y="2876831"/>
                <a:ext cx="293010" cy="472646"/>
                <a:chOff x="3605271" y="2876831"/>
                <a:chExt cx="293010" cy="472646"/>
              </a:xfrm>
              <a:grpFill/>
            </p:grpSpPr>
            <p:sp>
              <p:nvSpPr>
                <p:cNvPr id="219" name="Freeform 49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0" name="Freeform 50"/>
                <p:cNvSpPr>
                  <a:spLocks/>
                </p:cNvSpPr>
                <p:nvPr/>
              </p:nvSpPr>
              <p:spPr bwMode="auto">
                <a:xfrm>
                  <a:off x="3818545" y="3342501"/>
                  <a:ext cx="8646" cy="6976"/>
                </a:xfrm>
                <a:custGeom>
                  <a:avLst/>
                  <a:gdLst>
                    <a:gd name="T0" fmla="*/ 0 w 9"/>
                    <a:gd name="T1" fmla="*/ 8 h 8"/>
                    <a:gd name="T2" fmla="*/ 6 w 9"/>
                    <a:gd name="T3" fmla="*/ 6 h 8"/>
                    <a:gd name="T4" fmla="*/ 9 w 9"/>
                    <a:gd name="T5" fmla="*/ 0 h 8"/>
                    <a:gd name="T6" fmla="*/ 2 w 9"/>
                    <a:gd name="T7" fmla="*/ 6 h 8"/>
                    <a:gd name="T8" fmla="*/ 0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lnTo>
                        <a:pt x="6" y="6"/>
                      </a:lnTo>
                      <a:lnTo>
                        <a:pt x="9" y="0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1" name="Freeform 51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2" name="Freeform 52"/>
                <p:cNvSpPr>
                  <a:spLocks/>
                </p:cNvSpPr>
                <p:nvPr/>
              </p:nvSpPr>
              <p:spPr bwMode="auto">
                <a:xfrm>
                  <a:off x="3872343" y="3325932"/>
                  <a:ext cx="13450" cy="1744"/>
                </a:xfrm>
                <a:custGeom>
                  <a:avLst/>
                  <a:gdLst>
                    <a:gd name="T0" fmla="*/ 14 w 14"/>
                    <a:gd name="T1" fmla="*/ 2 h 2"/>
                    <a:gd name="T2" fmla="*/ 0 w 14"/>
                    <a:gd name="T3" fmla="*/ 0 h 2"/>
                    <a:gd name="T4" fmla="*/ 0 w 14"/>
                    <a:gd name="T5" fmla="*/ 2 h 2"/>
                    <a:gd name="T6" fmla="*/ 6 w 14"/>
                    <a:gd name="T7" fmla="*/ 2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23" name="Freeform 83"/>
                <p:cNvSpPr>
                  <a:spLocks/>
                </p:cNvSpPr>
                <p:nvPr/>
              </p:nvSpPr>
              <p:spPr bwMode="auto">
                <a:xfrm>
                  <a:off x="3605271" y="2876831"/>
                  <a:ext cx="293010" cy="460438"/>
                </a:xfrm>
                <a:custGeom>
                  <a:avLst/>
                  <a:gdLst>
                    <a:gd name="T0" fmla="*/ 282 w 305"/>
                    <a:gd name="T1" fmla="*/ 6 h 528"/>
                    <a:gd name="T2" fmla="*/ 215 w 305"/>
                    <a:gd name="T3" fmla="*/ 6 h 528"/>
                    <a:gd name="T4" fmla="*/ 98 w 305"/>
                    <a:gd name="T5" fmla="*/ 25 h 528"/>
                    <a:gd name="T6" fmla="*/ 81 w 305"/>
                    <a:gd name="T7" fmla="*/ 30 h 528"/>
                    <a:gd name="T8" fmla="*/ 75 w 305"/>
                    <a:gd name="T9" fmla="*/ 38 h 528"/>
                    <a:gd name="T10" fmla="*/ 75 w 305"/>
                    <a:gd name="T11" fmla="*/ 55 h 528"/>
                    <a:gd name="T12" fmla="*/ 77 w 305"/>
                    <a:gd name="T13" fmla="*/ 62 h 528"/>
                    <a:gd name="T14" fmla="*/ 70 w 305"/>
                    <a:gd name="T15" fmla="*/ 83 h 528"/>
                    <a:gd name="T16" fmla="*/ 60 w 305"/>
                    <a:gd name="T17" fmla="*/ 92 h 528"/>
                    <a:gd name="T18" fmla="*/ 45 w 305"/>
                    <a:gd name="T19" fmla="*/ 102 h 528"/>
                    <a:gd name="T20" fmla="*/ 47 w 305"/>
                    <a:gd name="T21" fmla="*/ 115 h 528"/>
                    <a:gd name="T22" fmla="*/ 38 w 305"/>
                    <a:gd name="T23" fmla="*/ 132 h 528"/>
                    <a:gd name="T24" fmla="*/ 36 w 305"/>
                    <a:gd name="T25" fmla="*/ 151 h 528"/>
                    <a:gd name="T26" fmla="*/ 36 w 305"/>
                    <a:gd name="T27" fmla="*/ 158 h 528"/>
                    <a:gd name="T28" fmla="*/ 23 w 305"/>
                    <a:gd name="T29" fmla="*/ 162 h 528"/>
                    <a:gd name="T30" fmla="*/ 27 w 305"/>
                    <a:gd name="T31" fmla="*/ 181 h 528"/>
                    <a:gd name="T32" fmla="*/ 34 w 305"/>
                    <a:gd name="T33" fmla="*/ 186 h 528"/>
                    <a:gd name="T34" fmla="*/ 34 w 305"/>
                    <a:gd name="T35" fmla="*/ 192 h 528"/>
                    <a:gd name="T36" fmla="*/ 36 w 305"/>
                    <a:gd name="T37" fmla="*/ 207 h 528"/>
                    <a:gd name="T38" fmla="*/ 30 w 305"/>
                    <a:gd name="T39" fmla="*/ 220 h 528"/>
                    <a:gd name="T40" fmla="*/ 28 w 305"/>
                    <a:gd name="T41" fmla="*/ 239 h 528"/>
                    <a:gd name="T42" fmla="*/ 40 w 305"/>
                    <a:gd name="T43" fmla="*/ 241 h 528"/>
                    <a:gd name="T44" fmla="*/ 36 w 305"/>
                    <a:gd name="T45" fmla="*/ 261 h 528"/>
                    <a:gd name="T46" fmla="*/ 38 w 305"/>
                    <a:gd name="T47" fmla="*/ 278 h 528"/>
                    <a:gd name="T48" fmla="*/ 49 w 305"/>
                    <a:gd name="T49" fmla="*/ 290 h 528"/>
                    <a:gd name="T50" fmla="*/ 45 w 305"/>
                    <a:gd name="T51" fmla="*/ 295 h 528"/>
                    <a:gd name="T52" fmla="*/ 60 w 305"/>
                    <a:gd name="T53" fmla="*/ 307 h 528"/>
                    <a:gd name="T54" fmla="*/ 55 w 305"/>
                    <a:gd name="T55" fmla="*/ 310 h 528"/>
                    <a:gd name="T56" fmla="*/ 38 w 305"/>
                    <a:gd name="T57" fmla="*/ 325 h 528"/>
                    <a:gd name="T58" fmla="*/ 47 w 305"/>
                    <a:gd name="T59" fmla="*/ 333 h 528"/>
                    <a:gd name="T60" fmla="*/ 47 w 305"/>
                    <a:gd name="T61" fmla="*/ 339 h 528"/>
                    <a:gd name="T62" fmla="*/ 25 w 305"/>
                    <a:gd name="T63" fmla="*/ 361 h 528"/>
                    <a:gd name="T64" fmla="*/ 21 w 305"/>
                    <a:gd name="T65" fmla="*/ 378 h 528"/>
                    <a:gd name="T66" fmla="*/ 19 w 305"/>
                    <a:gd name="T67" fmla="*/ 389 h 528"/>
                    <a:gd name="T68" fmla="*/ 13 w 305"/>
                    <a:gd name="T69" fmla="*/ 412 h 528"/>
                    <a:gd name="T70" fmla="*/ 10 w 305"/>
                    <a:gd name="T71" fmla="*/ 423 h 528"/>
                    <a:gd name="T72" fmla="*/ 4 w 305"/>
                    <a:gd name="T73" fmla="*/ 440 h 528"/>
                    <a:gd name="T74" fmla="*/ 92 w 305"/>
                    <a:gd name="T75" fmla="*/ 449 h 528"/>
                    <a:gd name="T76" fmla="*/ 177 w 305"/>
                    <a:gd name="T77" fmla="*/ 451 h 528"/>
                    <a:gd name="T78" fmla="*/ 173 w 305"/>
                    <a:gd name="T79" fmla="*/ 483 h 528"/>
                    <a:gd name="T80" fmla="*/ 188 w 305"/>
                    <a:gd name="T81" fmla="*/ 506 h 528"/>
                    <a:gd name="T82" fmla="*/ 196 w 305"/>
                    <a:gd name="T83" fmla="*/ 523 h 528"/>
                    <a:gd name="T84" fmla="*/ 211 w 305"/>
                    <a:gd name="T85" fmla="*/ 528 h 528"/>
                    <a:gd name="T86" fmla="*/ 222 w 305"/>
                    <a:gd name="T87" fmla="*/ 512 h 528"/>
                    <a:gd name="T88" fmla="*/ 226 w 305"/>
                    <a:gd name="T89" fmla="*/ 512 h 528"/>
                    <a:gd name="T90" fmla="*/ 260 w 305"/>
                    <a:gd name="T91" fmla="*/ 502 h 528"/>
                    <a:gd name="T92" fmla="*/ 265 w 305"/>
                    <a:gd name="T93" fmla="*/ 498 h 528"/>
                    <a:gd name="T94" fmla="*/ 284 w 305"/>
                    <a:gd name="T95" fmla="*/ 502 h 528"/>
                    <a:gd name="T96" fmla="*/ 305 w 305"/>
                    <a:gd name="T97" fmla="*/ 498 h 5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05" h="528">
                      <a:moveTo>
                        <a:pt x="282" y="335"/>
                      </a:moveTo>
                      <a:lnTo>
                        <a:pt x="290" y="10"/>
                      </a:lnTo>
                      <a:lnTo>
                        <a:pt x="282" y="6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15" y="6"/>
                      </a:lnTo>
                      <a:lnTo>
                        <a:pt x="94" y="15"/>
                      </a:lnTo>
                      <a:lnTo>
                        <a:pt x="96" y="17"/>
                      </a:lnTo>
                      <a:lnTo>
                        <a:pt x="98" y="25"/>
                      </a:lnTo>
                      <a:lnTo>
                        <a:pt x="92" y="30"/>
                      </a:lnTo>
                      <a:lnTo>
                        <a:pt x="85" y="34"/>
                      </a:lnTo>
                      <a:lnTo>
                        <a:pt x="81" y="30"/>
                      </a:lnTo>
                      <a:lnTo>
                        <a:pt x="83" y="45"/>
                      </a:lnTo>
                      <a:lnTo>
                        <a:pt x="77" y="45"/>
                      </a:lnTo>
                      <a:lnTo>
                        <a:pt x="75" y="38"/>
                      </a:lnTo>
                      <a:lnTo>
                        <a:pt x="75" y="47"/>
                      </a:lnTo>
                      <a:lnTo>
                        <a:pt x="83" y="53"/>
                      </a:lnTo>
                      <a:lnTo>
                        <a:pt x="75" y="55"/>
                      </a:lnTo>
                      <a:lnTo>
                        <a:pt x="74" y="49"/>
                      </a:lnTo>
                      <a:lnTo>
                        <a:pt x="74" y="58"/>
                      </a:lnTo>
                      <a:lnTo>
                        <a:pt x="77" y="62"/>
                      </a:lnTo>
                      <a:lnTo>
                        <a:pt x="74" y="72"/>
                      </a:lnTo>
                      <a:lnTo>
                        <a:pt x="75" y="77"/>
                      </a:lnTo>
                      <a:lnTo>
                        <a:pt x="70" y="83"/>
                      </a:lnTo>
                      <a:lnTo>
                        <a:pt x="66" y="85"/>
                      </a:lnTo>
                      <a:lnTo>
                        <a:pt x="58" y="85"/>
                      </a:lnTo>
                      <a:lnTo>
                        <a:pt x="60" y="92"/>
                      </a:lnTo>
                      <a:lnTo>
                        <a:pt x="53" y="100"/>
                      </a:lnTo>
                      <a:lnTo>
                        <a:pt x="53" y="104"/>
                      </a:lnTo>
                      <a:lnTo>
                        <a:pt x="45" y="102"/>
                      </a:lnTo>
                      <a:lnTo>
                        <a:pt x="49" y="105"/>
                      </a:lnTo>
                      <a:lnTo>
                        <a:pt x="47" y="107"/>
                      </a:lnTo>
                      <a:lnTo>
                        <a:pt x="47" y="115"/>
                      </a:lnTo>
                      <a:lnTo>
                        <a:pt x="51" y="122"/>
                      </a:lnTo>
                      <a:lnTo>
                        <a:pt x="34" y="128"/>
                      </a:lnTo>
                      <a:lnTo>
                        <a:pt x="38" y="132"/>
                      </a:lnTo>
                      <a:lnTo>
                        <a:pt x="36" y="139"/>
                      </a:lnTo>
                      <a:lnTo>
                        <a:pt x="38" y="147"/>
                      </a:lnTo>
                      <a:lnTo>
                        <a:pt x="36" y="151"/>
                      </a:lnTo>
                      <a:lnTo>
                        <a:pt x="28" y="151"/>
                      </a:lnTo>
                      <a:lnTo>
                        <a:pt x="28" y="154"/>
                      </a:lnTo>
                      <a:lnTo>
                        <a:pt x="36" y="158"/>
                      </a:lnTo>
                      <a:lnTo>
                        <a:pt x="30" y="162"/>
                      </a:lnTo>
                      <a:lnTo>
                        <a:pt x="28" y="158"/>
                      </a:lnTo>
                      <a:lnTo>
                        <a:pt x="23" y="162"/>
                      </a:lnTo>
                      <a:lnTo>
                        <a:pt x="28" y="169"/>
                      </a:lnTo>
                      <a:lnTo>
                        <a:pt x="23" y="173"/>
                      </a:lnTo>
                      <a:lnTo>
                        <a:pt x="27" y="181"/>
                      </a:lnTo>
                      <a:lnTo>
                        <a:pt x="23" y="186"/>
                      </a:lnTo>
                      <a:lnTo>
                        <a:pt x="28" y="181"/>
                      </a:lnTo>
                      <a:lnTo>
                        <a:pt x="34" y="186"/>
                      </a:lnTo>
                      <a:lnTo>
                        <a:pt x="27" y="190"/>
                      </a:lnTo>
                      <a:lnTo>
                        <a:pt x="34" y="192"/>
                      </a:lnTo>
                      <a:lnTo>
                        <a:pt x="34" y="192"/>
                      </a:lnTo>
                      <a:lnTo>
                        <a:pt x="32" y="198"/>
                      </a:lnTo>
                      <a:lnTo>
                        <a:pt x="34" y="205"/>
                      </a:lnTo>
                      <a:lnTo>
                        <a:pt x="36" y="207"/>
                      </a:lnTo>
                      <a:lnTo>
                        <a:pt x="38" y="218"/>
                      </a:lnTo>
                      <a:lnTo>
                        <a:pt x="38" y="220"/>
                      </a:lnTo>
                      <a:lnTo>
                        <a:pt x="30" y="220"/>
                      </a:lnTo>
                      <a:lnTo>
                        <a:pt x="32" y="226"/>
                      </a:lnTo>
                      <a:lnTo>
                        <a:pt x="32" y="235"/>
                      </a:lnTo>
                      <a:lnTo>
                        <a:pt x="28" y="239"/>
                      </a:lnTo>
                      <a:lnTo>
                        <a:pt x="28" y="245"/>
                      </a:lnTo>
                      <a:lnTo>
                        <a:pt x="34" y="241"/>
                      </a:lnTo>
                      <a:lnTo>
                        <a:pt x="40" y="241"/>
                      </a:lnTo>
                      <a:lnTo>
                        <a:pt x="40" y="248"/>
                      </a:lnTo>
                      <a:lnTo>
                        <a:pt x="34" y="254"/>
                      </a:lnTo>
                      <a:lnTo>
                        <a:pt x="36" y="261"/>
                      </a:lnTo>
                      <a:lnTo>
                        <a:pt x="43" y="265"/>
                      </a:lnTo>
                      <a:lnTo>
                        <a:pt x="36" y="275"/>
                      </a:lnTo>
                      <a:lnTo>
                        <a:pt x="38" y="278"/>
                      </a:lnTo>
                      <a:lnTo>
                        <a:pt x="49" y="277"/>
                      </a:lnTo>
                      <a:lnTo>
                        <a:pt x="43" y="282"/>
                      </a:lnTo>
                      <a:lnTo>
                        <a:pt x="49" y="290"/>
                      </a:lnTo>
                      <a:lnTo>
                        <a:pt x="42" y="288"/>
                      </a:lnTo>
                      <a:lnTo>
                        <a:pt x="42" y="290"/>
                      </a:lnTo>
                      <a:lnTo>
                        <a:pt x="45" y="295"/>
                      </a:lnTo>
                      <a:lnTo>
                        <a:pt x="51" y="299"/>
                      </a:lnTo>
                      <a:lnTo>
                        <a:pt x="53" y="305"/>
                      </a:lnTo>
                      <a:lnTo>
                        <a:pt x="60" y="307"/>
                      </a:lnTo>
                      <a:lnTo>
                        <a:pt x="60" y="308"/>
                      </a:lnTo>
                      <a:lnTo>
                        <a:pt x="60" y="310"/>
                      </a:lnTo>
                      <a:lnTo>
                        <a:pt x="55" y="310"/>
                      </a:lnTo>
                      <a:lnTo>
                        <a:pt x="49" y="316"/>
                      </a:lnTo>
                      <a:lnTo>
                        <a:pt x="42" y="320"/>
                      </a:lnTo>
                      <a:lnTo>
                        <a:pt x="38" y="325"/>
                      </a:lnTo>
                      <a:lnTo>
                        <a:pt x="45" y="327"/>
                      </a:lnTo>
                      <a:lnTo>
                        <a:pt x="53" y="325"/>
                      </a:lnTo>
                      <a:lnTo>
                        <a:pt x="47" y="333"/>
                      </a:lnTo>
                      <a:lnTo>
                        <a:pt x="47" y="337"/>
                      </a:lnTo>
                      <a:lnTo>
                        <a:pt x="40" y="337"/>
                      </a:lnTo>
                      <a:lnTo>
                        <a:pt x="47" y="339"/>
                      </a:lnTo>
                      <a:lnTo>
                        <a:pt x="47" y="340"/>
                      </a:lnTo>
                      <a:lnTo>
                        <a:pt x="30" y="357"/>
                      </a:lnTo>
                      <a:lnTo>
                        <a:pt x="25" y="361"/>
                      </a:lnTo>
                      <a:lnTo>
                        <a:pt x="23" y="367"/>
                      </a:lnTo>
                      <a:lnTo>
                        <a:pt x="27" y="371"/>
                      </a:lnTo>
                      <a:lnTo>
                        <a:pt x="21" y="378"/>
                      </a:lnTo>
                      <a:lnTo>
                        <a:pt x="19" y="384"/>
                      </a:lnTo>
                      <a:lnTo>
                        <a:pt x="11" y="389"/>
                      </a:lnTo>
                      <a:lnTo>
                        <a:pt x="19" y="389"/>
                      </a:lnTo>
                      <a:lnTo>
                        <a:pt x="17" y="391"/>
                      </a:lnTo>
                      <a:lnTo>
                        <a:pt x="11" y="397"/>
                      </a:lnTo>
                      <a:lnTo>
                        <a:pt x="13" y="412"/>
                      </a:lnTo>
                      <a:lnTo>
                        <a:pt x="6" y="412"/>
                      </a:lnTo>
                      <a:lnTo>
                        <a:pt x="11" y="418"/>
                      </a:lnTo>
                      <a:lnTo>
                        <a:pt x="10" y="423"/>
                      </a:lnTo>
                      <a:lnTo>
                        <a:pt x="0" y="425"/>
                      </a:lnTo>
                      <a:lnTo>
                        <a:pt x="4" y="433"/>
                      </a:lnTo>
                      <a:lnTo>
                        <a:pt x="4" y="440"/>
                      </a:lnTo>
                      <a:lnTo>
                        <a:pt x="8" y="448"/>
                      </a:lnTo>
                      <a:lnTo>
                        <a:pt x="2" y="453"/>
                      </a:lnTo>
                      <a:lnTo>
                        <a:pt x="92" y="449"/>
                      </a:lnTo>
                      <a:lnTo>
                        <a:pt x="177" y="442"/>
                      </a:lnTo>
                      <a:lnTo>
                        <a:pt x="179" y="444"/>
                      </a:lnTo>
                      <a:lnTo>
                        <a:pt x="177" y="451"/>
                      </a:lnTo>
                      <a:lnTo>
                        <a:pt x="173" y="465"/>
                      </a:lnTo>
                      <a:lnTo>
                        <a:pt x="169" y="476"/>
                      </a:lnTo>
                      <a:lnTo>
                        <a:pt x="173" y="483"/>
                      </a:lnTo>
                      <a:lnTo>
                        <a:pt x="177" y="491"/>
                      </a:lnTo>
                      <a:lnTo>
                        <a:pt x="186" y="498"/>
                      </a:lnTo>
                      <a:lnTo>
                        <a:pt x="188" y="506"/>
                      </a:lnTo>
                      <a:lnTo>
                        <a:pt x="192" y="513"/>
                      </a:lnTo>
                      <a:lnTo>
                        <a:pt x="192" y="517"/>
                      </a:lnTo>
                      <a:lnTo>
                        <a:pt x="196" y="523"/>
                      </a:lnTo>
                      <a:lnTo>
                        <a:pt x="199" y="527"/>
                      </a:lnTo>
                      <a:lnTo>
                        <a:pt x="203" y="528"/>
                      </a:lnTo>
                      <a:lnTo>
                        <a:pt x="211" y="528"/>
                      </a:lnTo>
                      <a:lnTo>
                        <a:pt x="213" y="521"/>
                      </a:lnTo>
                      <a:lnTo>
                        <a:pt x="220" y="515"/>
                      </a:lnTo>
                      <a:lnTo>
                        <a:pt x="222" y="512"/>
                      </a:lnTo>
                      <a:lnTo>
                        <a:pt x="220" y="512"/>
                      </a:lnTo>
                      <a:lnTo>
                        <a:pt x="226" y="510"/>
                      </a:lnTo>
                      <a:lnTo>
                        <a:pt x="226" y="512"/>
                      </a:lnTo>
                      <a:lnTo>
                        <a:pt x="231" y="510"/>
                      </a:lnTo>
                      <a:lnTo>
                        <a:pt x="246" y="504"/>
                      </a:lnTo>
                      <a:lnTo>
                        <a:pt x="260" y="502"/>
                      </a:lnTo>
                      <a:lnTo>
                        <a:pt x="263" y="500"/>
                      </a:lnTo>
                      <a:lnTo>
                        <a:pt x="254" y="498"/>
                      </a:lnTo>
                      <a:lnTo>
                        <a:pt x="265" y="498"/>
                      </a:lnTo>
                      <a:lnTo>
                        <a:pt x="271" y="502"/>
                      </a:lnTo>
                      <a:lnTo>
                        <a:pt x="278" y="506"/>
                      </a:lnTo>
                      <a:lnTo>
                        <a:pt x="284" y="502"/>
                      </a:lnTo>
                      <a:lnTo>
                        <a:pt x="288" y="500"/>
                      </a:lnTo>
                      <a:lnTo>
                        <a:pt x="301" y="506"/>
                      </a:lnTo>
                      <a:lnTo>
                        <a:pt x="305" y="498"/>
                      </a:lnTo>
                      <a:lnTo>
                        <a:pt x="305" y="495"/>
                      </a:lnTo>
                      <a:lnTo>
                        <a:pt x="282" y="33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94" name="Freeform 84"/>
              <p:cNvSpPr>
                <a:spLocks/>
              </p:cNvSpPr>
              <p:nvPr/>
            </p:nvSpPr>
            <p:spPr bwMode="auto">
              <a:xfrm>
                <a:off x="3695576" y="2665797"/>
                <a:ext cx="693618" cy="224114"/>
              </a:xfrm>
              <a:custGeom>
                <a:avLst/>
                <a:gdLst>
                  <a:gd name="T0" fmla="*/ 487 w 722"/>
                  <a:gd name="T1" fmla="*/ 33 h 257"/>
                  <a:gd name="T2" fmla="*/ 421 w 722"/>
                  <a:gd name="T3" fmla="*/ 39 h 257"/>
                  <a:gd name="T4" fmla="*/ 355 w 722"/>
                  <a:gd name="T5" fmla="*/ 47 h 257"/>
                  <a:gd name="T6" fmla="*/ 271 w 722"/>
                  <a:gd name="T7" fmla="*/ 54 h 257"/>
                  <a:gd name="T8" fmla="*/ 199 w 722"/>
                  <a:gd name="T9" fmla="*/ 62 h 257"/>
                  <a:gd name="T10" fmla="*/ 177 w 722"/>
                  <a:gd name="T11" fmla="*/ 60 h 257"/>
                  <a:gd name="T12" fmla="*/ 183 w 722"/>
                  <a:gd name="T13" fmla="*/ 80 h 257"/>
                  <a:gd name="T14" fmla="*/ 58 w 722"/>
                  <a:gd name="T15" fmla="*/ 96 h 257"/>
                  <a:gd name="T16" fmla="*/ 53 w 722"/>
                  <a:gd name="T17" fmla="*/ 90 h 257"/>
                  <a:gd name="T18" fmla="*/ 57 w 722"/>
                  <a:gd name="T19" fmla="*/ 105 h 257"/>
                  <a:gd name="T20" fmla="*/ 53 w 722"/>
                  <a:gd name="T21" fmla="*/ 114 h 257"/>
                  <a:gd name="T22" fmla="*/ 51 w 722"/>
                  <a:gd name="T23" fmla="*/ 127 h 257"/>
                  <a:gd name="T24" fmla="*/ 43 w 722"/>
                  <a:gd name="T25" fmla="*/ 146 h 257"/>
                  <a:gd name="T26" fmla="*/ 47 w 722"/>
                  <a:gd name="T27" fmla="*/ 156 h 257"/>
                  <a:gd name="T28" fmla="*/ 43 w 722"/>
                  <a:gd name="T29" fmla="*/ 165 h 257"/>
                  <a:gd name="T30" fmla="*/ 30 w 722"/>
                  <a:gd name="T31" fmla="*/ 174 h 257"/>
                  <a:gd name="T32" fmla="*/ 27 w 722"/>
                  <a:gd name="T33" fmla="*/ 180 h 257"/>
                  <a:gd name="T34" fmla="*/ 27 w 722"/>
                  <a:gd name="T35" fmla="*/ 191 h 257"/>
                  <a:gd name="T36" fmla="*/ 19 w 722"/>
                  <a:gd name="T37" fmla="*/ 197 h 257"/>
                  <a:gd name="T38" fmla="*/ 21 w 722"/>
                  <a:gd name="T39" fmla="*/ 210 h 257"/>
                  <a:gd name="T40" fmla="*/ 11 w 722"/>
                  <a:gd name="T41" fmla="*/ 208 h 257"/>
                  <a:gd name="T42" fmla="*/ 15 w 722"/>
                  <a:gd name="T43" fmla="*/ 214 h 257"/>
                  <a:gd name="T44" fmla="*/ 19 w 722"/>
                  <a:gd name="T45" fmla="*/ 240 h 257"/>
                  <a:gd name="T46" fmla="*/ 11 w 722"/>
                  <a:gd name="T47" fmla="*/ 244 h 257"/>
                  <a:gd name="T48" fmla="*/ 0 w 722"/>
                  <a:gd name="T49" fmla="*/ 255 h 257"/>
                  <a:gd name="T50" fmla="*/ 121 w 722"/>
                  <a:gd name="T51" fmla="*/ 248 h 257"/>
                  <a:gd name="T52" fmla="*/ 184 w 722"/>
                  <a:gd name="T53" fmla="*/ 242 h 257"/>
                  <a:gd name="T54" fmla="*/ 310 w 722"/>
                  <a:gd name="T55" fmla="*/ 231 h 257"/>
                  <a:gd name="T56" fmla="*/ 485 w 722"/>
                  <a:gd name="T57" fmla="*/ 208 h 257"/>
                  <a:gd name="T58" fmla="*/ 521 w 722"/>
                  <a:gd name="T59" fmla="*/ 178 h 257"/>
                  <a:gd name="T60" fmla="*/ 540 w 722"/>
                  <a:gd name="T61" fmla="*/ 169 h 257"/>
                  <a:gd name="T62" fmla="*/ 543 w 722"/>
                  <a:gd name="T63" fmla="*/ 152 h 257"/>
                  <a:gd name="T64" fmla="*/ 564 w 722"/>
                  <a:gd name="T65" fmla="*/ 137 h 257"/>
                  <a:gd name="T66" fmla="*/ 583 w 722"/>
                  <a:gd name="T67" fmla="*/ 133 h 257"/>
                  <a:gd name="T68" fmla="*/ 617 w 722"/>
                  <a:gd name="T69" fmla="*/ 105 h 257"/>
                  <a:gd name="T70" fmla="*/ 626 w 722"/>
                  <a:gd name="T71" fmla="*/ 99 h 257"/>
                  <a:gd name="T72" fmla="*/ 637 w 722"/>
                  <a:gd name="T73" fmla="*/ 86 h 257"/>
                  <a:gd name="T74" fmla="*/ 641 w 722"/>
                  <a:gd name="T75" fmla="*/ 77 h 257"/>
                  <a:gd name="T76" fmla="*/ 654 w 722"/>
                  <a:gd name="T77" fmla="*/ 79 h 257"/>
                  <a:gd name="T78" fmla="*/ 666 w 722"/>
                  <a:gd name="T79" fmla="*/ 71 h 257"/>
                  <a:gd name="T80" fmla="*/ 675 w 722"/>
                  <a:gd name="T81" fmla="*/ 60 h 257"/>
                  <a:gd name="T82" fmla="*/ 694 w 722"/>
                  <a:gd name="T83" fmla="*/ 60 h 257"/>
                  <a:gd name="T84" fmla="*/ 705 w 722"/>
                  <a:gd name="T85" fmla="*/ 37 h 257"/>
                  <a:gd name="T86" fmla="*/ 718 w 722"/>
                  <a:gd name="T87" fmla="*/ 28 h 257"/>
                  <a:gd name="T88" fmla="*/ 720 w 722"/>
                  <a:gd name="T89" fmla="*/ 9 h 257"/>
                  <a:gd name="T90" fmla="*/ 713 w 722"/>
                  <a:gd name="T91" fmla="*/ 0 h 257"/>
                  <a:gd name="T92" fmla="*/ 651 w 722"/>
                  <a:gd name="T93" fmla="*/ 11 h 257"/>
                  <a:gd name="T94" fmla="*/ 579 w 722"/>
                  <a:gd name="T95" fmla="*/ 20 h 257"/>
                  <a:gd name="T96" fmla="*/ 543 w 722"/>
                  <a:gd name="T97" fmla="*/ 2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2" h="257">
                    <a:moveTo>
                      <a:pt x="513" y="30"/>
                    </a:moveTo>
                    <a:lnTo>
                      <a:pt x="487" y="33"/>
                    </a:lnTo>
                    <a:lnTo>
                      <a:pt x="459" y="37"/>
                    </a:lnTo>
                    <a:lnTo>
                      <a:pt x="421" y="39"/>
                    </a:lnTo>
                    <a:lnTo>
                      <a:pt x="397" y="43"/>
                    </a:lnTo>
                    <a:lnTo>
                      <a:pt x="355" y="47"/>
                    </a:lnTo>
                    <a:lnTo>
                      <a:pt x="314" y="49"/>
                    </a:lnTo>
                    <a:lnTo>
                      <a:pt x="271" y="54"/>
                    </a:lnTo>
                    <a:lnTo>
                      <a:pt x="235" y="58"/>
                    </a:lnTo>
                    <a:lnTo>
                      <a:pt x="199" y="62"/>
                    </a:lnTo>
                    <a:lnTo>
                      <a:pt x="192" y="60"/>
                    </a:lnTo>
                    <a:lnTo>
                      <a:pt x="177" y="60"/>
                    </a:lnTo>
                    <a:lnTo>
                      <a:pt x="183" y="73"/>
                    </a:lnTo>
                    <a:lnTo>
                      <a:pt x="183" y="80"/>
                    </a:lnTo>
                    <a:lnTo>
                      <a:pt x="64" y="90"/>
                    </a:lnTo>
                    <a:lnTo>
                      <a:pt x="58" y="96"/>
                    </a:lnTo>
                    <a:lnTo>
                      <a:pt x="58" y="90"/>
                    </a:lnTo>
                    <a:lnTo>
                      <a:pt x="53" y="90"/>
                    </a:lnTo>
                    <a:lnTo>
                      <a:pt x="55" y="97"/>
                    </a:lnTo>
                    <a:lnTo>
                      <a:pt x="57" y="105"/>
                    </a:lnTo>
                    <a:lnTo>
                      <a:pt x="49" y="107"/>
                    </a:lnTo>
                    <a:lnTo>
                      <a:pt x="53" y="114"/>
                    </a:lnTo>
                    <a:lnTo>
                      <a:pt x="45" y="122"/>
                    </a:lnTo>
                    <a:lnTo>
                      <a:pt x="51" y="127"/>
                    </a:lnTo>
                    <a:lnTo>
                      <a:pt x="47" y="135"/>
                    </a:lnTo>
                    <a:lnTo>
                      <a:pt x="43" y="146"/>
                    </a:lnTo>
                    <a:lnTo>
                      <a:pt x="45" y="150"/>
                    </a:lnTo>
                    <a:lnTo>
                      <a:pt x="47" y="156"/>
                    </a:lnTo>
                    <a:lnTo>
                      <a:pt x="40" y="159"/>
                    </a:lnTo>
                    <a:lnTo>
                      <a:pt x="43" y="165"/>
                    </a:lnTo>
                    <a:lnTo>
                      <a:pt x="36" y="171"/>
                    </a:lnTo>
                    <a:lnTo>
                      <a:pt x="30" y="174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32" y="186"/>
                    </a:lnTo>
                    <a:lnTo>
                      <a:pt x="27" y="191"/>
                    </a:lnTo>
                    <a:lnTo>
                      <a:pt x="23" y="195"/>
                    </a:lnTo>
                    <a:lnTo>
                      <a:pt x="19" y="197"/>
                    </a:lnTo>
                    <a:lnTo>
                      <a:pt x="23" y="205"/>
                    </a:lnTo>
                    <a:lnTo>
                      <a:pt x="21" y="210"/>
                    </a:lnTo>
                    <a:lnTo>
                      <a:pt x="17" y="206"/>
                    </a:lnTo>
                    <a:lnTo>
                      <a:pt x="11" y="208"/>
                    </a:lnTo>
                    <a:lnTo>
                      <a:pt x="10" y="216"/>
                    </a:lnTo>
                    <a:lnTo>
                      <a:pt x="15" y="214"/>
                    </a:lnTo>
                    <a:lnTo>
                      <a:pt x="15" y="221"/>
                    </a:lnTo>
                    <a:lnTo>
                      <a:pt x="19" y="240"/>
                    </a:lnTo>
                    <a:lnTo>
                      <a:pt x="17" y="242"/>
                    </a:lnTo>
                    <a:lnTo>
                      <a:pt x="11" y="244"/>
                    </a:lnTo>
                    <a:lnTo>
                      <a:pt x="8" y="252"/>
                    </a:lnTo>
                    <a:lnTo>
                      <a:pt x="0" y="255"/>
                    </a:lnTo>
                    <a:lnTo>
                      <a:pt x="0" y="257"/>
                    </a:lnTo>
                    <a:lnTo>
                      <a:pt x="121" y="248"/>
                    </a:lnTo>
                    <a:lnTo>
                      <a:pt x="184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310" y="231"/>
                    </a:lnTo>
                    <a:lnTo>
                      <a:pt x="408" y="220"/>
                    </a:lnTo>
                    <a:lnTo>
                      <a:pt x="485" y="208"/>
                    </a:lnTo>
                    <a:lnTo>
                      <a:pt x="521" y="206"/>
                    </a:lnTo>
                    <a:lnTo>
                      <a:pt x="521" y="178"/>
                    </a:lnTo>
                    <a:lnTo>
                      <a:pt x="534" y="174"/>
                    </a:lnTo>
                    <a:lnTo>
                      <a:pt x="540" y="169"/>
                    </a:lnTo>
                    <a:lnTo>
                      <a:pt x="542" y="159"/>
                    </a:lnTo>
                    <a:lnTo>
                      <a:pt x="543" y="152"/>
                    </a:lnTo>
                    <a:lnTo>
                      <a:pt x="549" y="144"/>
                    </a:lnTo>
                    <a:lnTo>
                      <a:pt x="564" y="137"/>
                    </a:lnTo>
                    <a:lnTo>
                      <a:pt x="577" y="137"/>
                    </a:lnTo>
                    <a:lnTo>
                      <a:pt x="583" y="133"/>
                    </a:lnTo>
                    <a:lnTo>
                      <a:pt x="604" y="114"/>
                    </a:lnTo>
                    <a:lnTo>
                      <a:pt x="617" y="105"/>
                    </a:lnTo>
                    <a:lnTo>
                      <a:pt x="622" y="105"/>
                    </a:lnTo>
                    <a:lnTo>
                      <a:pt x="626" y="99"/>
                    </a:lnTo>
                    <a:lnTo>
                      <a:pt x="630" y="84"/>
                    </a:lnTo>
                    <a:lnTo>
                      <a:pt x="637" y="86"/>
                    </a:lnTo>
                    <a:lnTo>
                      <a:pt x="637" y="80"/>
                    </a:lnTo>
                    <a:lnTo>
                      <a:pt x="641" y="77"/>
                    </a:lnTo>
                    <a:lnTo>
                      <a:pt x="647" y="73"/>
                    </a:lnTo>
                    <a:lnTo>
                      <a:pt x="654" y="79"/>
                    </a:lnTo>
                    <a:lnTo>
                      <a:pt x="658" y="79"/>
                    </a:lnTo>
                    <a:lnTo>
                      <a:pt x="666" y="71"/>
                    </a:lnTo>
                    <a:lnTo>
                      <a:pt x="668" y="65"/>
                    </a:lnTo>
                    <a:lnTo>
                      <a:pt x="675" y="60"/>
                    </a:lnTo>
                    <a:lnTo>
                      <a:pt x="688" y="54"/>
                    </a:lnTo>
                    <a:lnTo>
                      <a:pt x="694" y="60"/>
                    </a:lnTo>
                    <a:lnTo>
                      <a:pt x="699" y="52"/>
                    </a:lnTo>
                    <a:lnTo>
                      <a:pt x="705" y="37"/>
                    </a:lnTo>
                    <a:lnTo>
                      <a:pt x="711" y="32"/>
                    </a:lnTo>
                    <a:lnTo>
                      <a:pt x="718" y="28"/>
                    </a:lnTo>
                    <a:lnTo>
                      <a:pt x="720" y="17"/>
                    </a:lnTo>
                    <a:lnTo>
                      <a:pt x="720" y="9"/>
                    </a:lnTo>
                    <a:lnTo>
                      <a:pt x="722" y="0"/>
                    </a:lnTo>
                    <a:lnTo>
                      <a:pt x="713" y="0"/>
                    </a:lnTo>
                    <a:lnTo>
                      <a:pt x="686" y="7"/>
                    </a:lnTo>
                    <a:lnTo>
                      <a:pt x="651" y="11"/>
                    </a:lnTo>
                    <a:lnTo>
                      <a:pt x="594" y="20"/>
                    </a:lnTo>
                    <a:lnTo>
                      <a:pt x="579" y="20"/>
                    </a:lnTo>
                    <a:lnTo>
                      <a:pt x="553" y="24"/>
                    </a:lnTo>
                    <a:lnTo>
                      <a:pt x="543" y="28"/>
                    </a:lnTo>
                    <a:lnTo>
                      <a:pt x="513" y="3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5" name="Freeform 85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6" name="Freeform 86"/>
              <p:cNvSpPr>
                <a:spLocks/>
              </p:cNvSpPr>
              <p:nvPr/>
            </p:nvSpPr>
            <p:spPr bwMode="auto">
              <a:xfrm>
                <a:off x="3746493" y="2737304"/>
                <a:ext cx="4803" cy="6976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8 h 8"/>
                  <a:gd name="T4" fmla="*/ 4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5" y="8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7" name="Freeform 87"/>
              <p:cNvSpPr>
                <a:spLocks/>
              </p:cNvSpPr>
              <p:nvPr/>
            </p:nvSpPr>
            <p:spPr bwMode="auto">
              <a:xfrm>
                <a:off x="3757060" y="2460868"/>
                <a:ext cx="592746" cy="283413"/>
              </a:xfrm>
              <a:custGeom>
                <a:avLst/>
                <a:gdLst>
                  <a:gd name="T0" fmla="*/ 568 w 617"/>
                  <a:gd name="T1" fmla="*/ 103 h 325"/>
                  <a:gd name="T2" fmla="*/ 555 w 617"/>
                  <a:gd name="T3" fmla="*/ 67 h 325"/>
                  <a:gd name="T4" fmla="*/ 551 w 617"/>
                  <a:gd name="T5" fmla="*/ 52 h 325"/>
                  <a:gd name="T6" fmla="*/ 532 w 617"/>
                  <a:gd name="T7" fmla="*/ 39 h 325"/>
                  <a:gd name="T8" fmla="*/ 513 w 617"/>
                  <a:gd name="T9" fmla="*/ 24 h 325"/>
                  <a:gd name="T10" fmla="*/ 495 w 617"/>
                  <a:gd name="T11" fmla="*/ 37 h 325"/>
                  <a:gd name="T12" fmla="*/ 472 w 617"/>
                  <a:gd name="T13" fmla="*/ 34 h 325"/>
                  <a:gd name="T14" fmla="*/ 455 w 617"/>
                  <a:gd name="T15" fmla="*/ 41 h 325"/>
                  <a:gd name="T16" fmla="*/ 423 w 617"/>
                  <a:gd name="T17" fmla="*/ 32 h 325"/>
                  <a:gd name="T18" fmla="*/ 401 w 617"/>
                  <a:gd name="T19" fmla="*/ 9 h 325"/>
                  <a:gd name="T20" fmla="*/ 367 w 617"/>
                  <a:gd name="T21" fmla="*/ 0 h 325"/>
                  <a:gd name="T22" fmla="*/ 357 w 617"/>
                  <a:gd name="T23" fmla="*/ 17 h 325"/>
                  <a:gd name="T24" fmla="*/ 361 w 617"/>
                  <a:gd name="T25" fmla="*/ 37 h 325"/>
                  <a:gd name="T26" fmla="*/ 325 w 617"/>
                  <a:gd name="T27" fmla="*/ 47 h 325"/>
                  <a:gd name="T28" fmla="*/ 312 w 617"/>
                  <a:gd name="T29" fmla="*/ 58 h 325"/>
                  <a:gd name="T30" fmla="*/ 308 w 617"/>
                  <a:gd name="T31" fmla="*/ 81 h 325"/>
                  <a:gd name="T32" fmla="*/ 291 w 617"/>
                  <a:gd name="T33" fmla="*/ 103 h 325"/>
                  <a:gd name="T34" fmla="*/ 280 w 617"/>
                  <a:gd name="T35" fmla="*/ 124 h 325"/>
                  <a:gd name="T36" fmla="*/ 260 w 617"/>
                  <a:gd name="T37" fmla="*/ 133 h 325"/>
                  <a:gd name="T38" fmla="*/ 239 w 617"/>
                  <a:gd name="T39" fmla="*/ 118 h 325"/>
                  <a:gd name="T40" fmla="*/ 229 w 617"/>
                  <a:gd name="T41" fmla="*/ 135 h 325"/>
                  <a:gd name="T42" fmla="*/ 224 w 617"/>
                  <a:gd name="T43" fmla="*/ 156 h 325"/>
                  <a:gd name="T44" fmla="*/ 205 w 617"/>
                  <a:gd name="T45" fmla="*/ 143 h 325"/>
                  <a:gd name="T46" fmla="*/ 188 w 617"/>
                  <a:gd name="T47" fmla="*/ 158 h 325"/>
                  <a:gd name="T48" fmla="*/ 177 w 617"/>
                  <a:gd name="T49" fmla="*/ 161 h 325"/>
                  <a:gd name="T50" fmla="*/ 139 w 617"/>
                  <a:gd name="T51" fmla="*/ 158 h 325"/>
                  <a:gd name="T52" fmla="*/ 134 w 617"/>
                  <a:gd name="T53" fmla="*/ 159 h 325"/>
                  <a:gd name="T54" fmla="*/ 117 w 617"/>
                  <a:gd name="T55" fmla="*/ 169 h 325"/>
                  <a:gd name="T56" fmla="*/ 105 w 617"/>
                  <a:gd name="T57" fmla="*/ 176 h 325"/>
                  <a:gd name="T58" fmla="*/ 100 w 617"/>
                  <a:gd name="T59" fmla="*/ 197 h 325"/>
                  <a:gd name="T60" fmla="*/ 87 w 617"/>
                  <a:gd name="T61" fmla="*/ 214 h 325"/>
                  <a:gd name="T62" fmla="*/ 70 w 617"/>
                  <a:gd name="T63" fmla="*/ 229 h 325"/>
                  <a:gd name="T64" fmla="*/ 79 w 617"/>
                  <a:gd name="T65" fmla="*/ 248 h 325"/>
                  <a:gd name="T66" fmla="*/ 62 w 617"/>
                  <a:gd name="T67" fmla="*/ 252 h 325"/>
                  <a:gd name="T68" fmla="*/ 34 w 617"/>
                  <a:gd name="T69" fmla="*/ 244 h 325"/>
                  <a:gd name="T70" fmla="*/ 17 w 617"/>
                  <a:gd name="T71" fmla="*/ 267 h 325"/>
                  <a:gd name="T72" fmla="*/ 21 w 617"/>
                  <a:gd name="T73" fmla="*/ 284 h 325"/>
                  <a:gd name="T74" fmla="*/ 21 w 617"/>
                  <a:gd name="T75" fmla="*/ 306 h 325"/>
                  <a:gd name="T76" fmla="*/ 2 w 617"/>
                  <a:gd name="T77" fmla="*/ 315 h 325"/>
                  <a:gd name="T78" fmla="*/ 119 w 617"/>
                  <a:gd name="T79" fmla="*/ 308 h 325"/>
                  <a:gd name="T80" fmla="*/ 135 w 617"/>
                  <a:gd name="T81" fmla="*/ 297 h 325"/>
                  <a:gd name="T82" fmla="*/ 250 w 617"/>
                  <a:gd name="T83" fmla="*/ 284 h 325"/>
                  <a:gd name="T84" fmla="*/ 357 w 617"/>
                  <a:gd name="T85" fmla="*/ 274 h 325"/>
                  <a:gd name="T86" fmla="*/ 449 w 617"/>
                  <a:gd name="T87" fmla="*/ 265 h 325"/>
                  <a:gd name="T88" fmla="*/ 502 w 617"/>
                  <a:gd name="T89" fmla="*/ 252 h 325"/>
                  <a:gd name="T90" fmla="*/ 532 w 617"/>
                  <a:gd name="T91" fmla="*/ 237 h 325"/>
                  <a:gd name="T92" fmla="*/ 547 w 617"/>
                  <a:gd name="T93" fmla="*/ 221 h 325"/>
                  <a:gd name="T94" fmla="*/ 562 w 617"/>
                  <a:gd name="T95" fmla="*/ 203 h 325"/>
                  <a:gd name="T96" fmla="*/ 590 w 617"/>
                  <a:gd name="T97" fmla="*/ 171 h 325"/>
                  <a:gd name="T98" fmla="*/ 588 w 617"/>
                  <a:gd name="T99" fmla="*/ 128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7" h="325">
                    <a:moveTo>
                      <a:pt x="588" y="128"/>
                    </a:moveTo>
                    <a:lnTo>
                      <a:pt x="575" y="109"/>
                    </a:lnTo>
                    <a:lnTo>
                      <a:pt x="568" y="103"/>
                    </a:lnTo>
                    <a:lnTo>
                      <a:pt x="566" y="96"/>
                    </a:lnTo>
                    <a:lnTo>
                      <a:pt x="551" y="81"/>
                    </a:lnTo>
                    <a:lnTo>
                      <a:pt x="555" y="67"/>
                    </a:lnTo>
                    <a:lnTo>
                      <a:pt x="555" y="60"/>
                    </a:lnTo>
                    <a:lnTo>
                      <a:pt x="551" y="58"/>
                    </a:lnTo>
                    <a:lnTo>
                      <a:pt x="551" y="52"/>
                    </a:lnTo>
                    <a:lnTo>
                      <a:pt x="545" y="47"/>
                    </a:lnTo>
                    <a:lnTo>
                      <a:pt x="540" y="39"/>
                    </a:lnTo>
                    <a:lnTo>
                      <a:pt x="532" y="39"/>
                    </a:lnTo>
                    <a:lnTo>
                      <a:pt x="526" y="34"/>
                    </a:lnTo>
                    <a:lnTo>
                      <a:pt x="521" y="20"/>
                    </a:lnTo>
                    <a:lnTo>
                      <a:pt x="513" y="24"/>
                    </a:lnTo>
                    <a:lnTo>
                      <a:pt x="506" y="32"/>
                    </a:lnTo>
                    <a:lnTo>
                      <a:pt x="502" y="37"/>
                    </a:lnTo>
                    <a:lnTo>
                      <a:pt x="495" y="37"/>
                    </a:lnTo>
                    <a:lnTo>
                      <a:pt x="489" y="41"/>
                    </a:lnTo>
                    <a:lnTo>
                      <a:pt x="481" y="35"/>
                    </a:lnTo>
                    <a:lnTo>
                      <a:pt x="472" y="34"/>
                    </a:lnTo>
                    <a:lnTo>
                      <a:pt x="466" y="35"/>
                    </a:lnTo>
                    <a:lnTo>
                      <a:pt x="461" y="41"/>
                    </a:lnTo>
                    <a:lnTo>
                      <a:pt x="455" y="41"/>
                    </a:lnTo>
                    <a:lnTo>
                      <a:pt x="440" y="32"/>
                    </a:lnTo>
                    <a:lnTo>
                      <a:pt x="436" y="30"/>
                    </a:lnTo>
                    <a:lnTo>
                      <a:pt x="423" y="32"/>
                    </a:lnTo>
                    <a:lnTo>
                      <a:pt x="416" y="30"/>
                    </a:lnTo>
                    <a:lnTo>
                      <a:pt x="404" y="17"/>
                    </a:lnTo>
                    <a:lnTo>
                      <a:pt x="401" y="9"/>
                    </a:lnTo>
                    <a:lnTo>
                      <a:pt x="384" y="2"/>
                    </a:lnTo>
                    <a:lnTo>
                      <a:pt x="372" y="5"/>
                    </a:lnTo>
                    <a:lnTo>
                      <a:pt x="367" y="0"/>
                    </a:lnTo>
                    <a:lnTo>
                      <a:pt x="357" y="5"/>
                    </a:lnTo>
                    <a:lnTo>
                      <a:pt x="354" y="9"/>
                    </a:lnTo>
                    <a:lnTo>
                      <a:pt x="357" y="17"/>
                    </a:lnTo>
                    <a:lnTo>
                      <a:pt x="355" y="24"/>
                    </a:lnTo>
                    <a:lnTo>
                      <a:pt x="363" y="32"/>
                    </a:lnTo>
                    <a:lnTo>
                      <a:pt x="361" y="37"/>
                    </a:lnTo>
                    <a:lnTo>
                      <a:pt x="346" y="41"/>
                    </a:lnTo>
                    <a:lnTo>
                      <a:pt x="333" y="52"/>
                    </a:lnTo>
                    <a:lnTo>
                      <a:pt x="325" y="47"/>
                    </a:lnTo>
                    <a:lnTo>
                      <a:pt x="318" y="50"/>
                    </a:lnTo>
                    <a:lnTo>
                      <a:pt x="312" y="50"/>
                    </a:lnTo>
                    <a:lnTo>
                      <a:pt x="312" y="58"/>
                    </a:lnTo>
                    <a:lnTo>
                      <a:pt x="316" y="65"/>
                    </a:lnTo>
                    <a:lnTo>
                      <a:pt x="312" y="73"/>
                    </a:lnTo>
                    <a:lnTo>
                      <a:pt x="308" y="81"/>
                    </a:lnTo>
                    <a:lnTo>
                      <a:pt x="301" y="84"/>
                    </a:lnTo>
                    <a:lnTo>
                      <a:pt x="299" y="97"/>
                    </a:lnTo>
                    <a:lnTo>
                      <a:pt x="291" y="103"/>
                    </a:lnTo>
                    <a:lnTo>
                      <a:pt x="284" y="103"/>
                    </a:lnTo>
                    <a:lnTo>
                      <a:pt x="280" y="116"/>
                    </a:lnTo>
                    <a:lnTo>
                      <a:pt x="280" y="124"/>
                    </a:lnTo>
                    <a:lnTo>
                      <a:pt x="278" y="131"/>
                    </a:lnTo>
                    <a:lnTo>
                      <a:pt x="273" y="135"/>
                    </a:lnTo>
                    <a:lnTo>
                      <a:pt x="260" y="133"/>
                    </a:lnTo>
                    <a:lnTo>
                      <a:pt x="252" y="131"/>
                    </a:lnTo>
                    <a:lnTo>
                      <a:pt x="246" y="120"/>
                    </a:lnTo>
                    <a:lnTo>
                      <a:pt x="239" y="118"/>
                    </a:lnTo>
                    <a:lnTo>
                      <a:pt x="243" y="124"/>
                    </a:lnTo>
                    <a:lnTo>
                      <a:pt x="235" y="129"/>
                    </a:lnTo>
                    <a:lnTo>
                      <a:pt x="229" y="135"/>
                    </a:lnTo>
                    <a:lnTo>
                      <a:pt x="231" y="143"/>
                    </a:lnTo>
                    <a:lnTo>
                      <a:pt x="226" y="150"/>
                    </a:lnTo>
                    <a:lnTo>
                      <a:pt x="224" y="156"/>
                    </a:lnTo>
                    <a:lnTo>
                      <a:pt x="216" y="152"/>
                    </a:lnTo>
                    <a:lnTo>
                      <a:pt x="211" y="150"/>
                    </a:lnTo>
                    <a:lnTo>
                      <a:pt x="205" y="143"/>
                    </a:lnTo>
                    <a:lnTo>
                      <a:pt x="199" y="148"/>
                    </a:lnTo>
                    <a:lnTo>
                      <a:pt x="192" y="152"/>
                    </a:lnTo>
                    <a:lnTo>
                      <a:pt x="188" y="158"/>
                    </a:lnTo>
                    <a:lnTo>
                      <a:pt x="188" y="161"/>
                    </a:lnTo>
                    <a:lnTo>
                      <a:pt x="184" y="167"/>
                    </a:lnTo>
                    <a:lnTo>
                      <a:pt x="177" y="161"/>
                    </a:lnTo>
                    <a:lnTo>
                      <a:pt x="156" y="154"/>
                    </a:lnTo>
                    <a:lnTo>
                      <a:pt x="149" y="158"/>
                    </a:lnTo>
                    <a:lnTo>
                      <a:pt x="139" y="158"/>
                    </a:lnTo>
                    <a:lnTo>
                      <a:pt x="143" y="165"/>
                    </a:lnTo>
                    <a:lnTo>
                      <a:pt x="135" y="167"/>
                    </a:lnTo>
                    <a:lnTo>
                      <a:pt x="134" y="159"/>
                    </a:lnTo>
                    <a:lnTo>
                      <a:pt x="128" y="163"/>
                    </a:lnTo>
                    <a:lnTo>
                      <a:pt x="113" y="161"/>
                    </a:lnTo>
                    <a:lnTo>
                      <a:pt x="117" y="169"/>
                    </a:lnTo>
                    <a:lnTo>
                      <a:pt x="113" y="175"/>
                    </a:lnTo>
                    <a:lnTo>
                      <a:pt x="105" y="175"/>
                    </a:lnTo>
                    <a:lnTo>
                      <a:pt x="105" y="176"/>
                    </a:lnTo>
                    <a:lnTo>
                      <a:pt x="102" y="184"/>
                    </a:lnTo>
                    <a:lnTo>
                      <a:pt x="98" y="190"/>
                    </a:lnTo>
                    <a:lnTo>
                      <a:pt x="100" y="197"/>
                    </a:lnTo>
                    <a:lnTo>
                      <a:pt x="104" y="205"/>
                    </a:lnTo>
                    <a:lnTo>
                      <a:pt x="100" y="210"/>
                    </a:lnTo>
                    <a:lnTo>
                      <a:pt x="87" y="214"/>
                    </a:lnTo>
                    <a:lnTo>
                      <a:pt x="79" y="220"/>
                    </a:lnTo>
                    <a:lnTo>
                      <a:pt x="73" y="221"/>
                    </a:lnTo>
                    <a:lnTo>
                      <a:pt x="70" y="229"/>
                    </a:lnTo>
                    <a:lnTo>
                      <a:pt x="72" y="235"/>
                    </a:lnTo>
                    <a:lnTo>
                      <a:pt x="77" y="242"/>
                    </a:lnTo>
                    <a:lnTo>
                      <a:pt x="79" y="248"/>
                    </a:lnTo>
                    <a:lnTo>
                      <a:pt x="73" y="257"/>
                    </a:lnTo>
                    <a:lnTo>
                      <a:pt x="68" y="255"/>
                    </a:lnTo>
                    <a:lnTo>
                      <a:pt x="62" y="252"/>
                    </a:lnTo>
                    <a:lnTo>
                      <a:pt x="49" y="248"/>
                    </a:lnTo>
                    <a:lnTo>
                      <a:pt x="41" y="244"/>
                    </a:lnTo>
                    <a:lnTo>
                      <a:pt x="34" y="244"/>
                    </a:lnTo>
                    <a:lnTo>
                      <a:pt x="28" y="246"/>
                    </a:lnTo>
                    <a:lnTo>
                      <a:pt x="17" y="259"/>
                    </a:lnTo>
                    <a:lnTo>
                      <a:pt x="17" y="267"/>
                    </a:lnTo>
                    <a:lnTo>
                      <a:pt x="21" y="270"/>
                    </a:lnTo>
                    <a:lnTo>
                      <a:pt x="23" y="276"/>
                    </a:lnTo>
                    <a:lnTo>
                      <a:pt x="21" y="284"/>
                    </a:lnTo>
                    <a:lnTo>
                      <a:pt x="23" y="293"/>
                    </a:lnTo>
                    <a:lnTo>
                      <a:pt x="17" y="299"/>
                    </a:lnTo>
                    <a:lnTo>
                      <a:pt x="21" y="306"/>
                    </a:lnTo>
                    <a:lnTo>
                      <a:pt x="17" y="315"/>
                    </a:lnTo>
                    <a:lnTo>
                      <a:pt x="10" y="314"/>
                    </a:lnTo>
                    <a:lnTo>
                      <a:pt x="2" y="315"/>
                    </a:lnTo>
                    <a:lnTo>
                      <a:pt x="0" y="325"/>
                    </a:lnTo>
                    <a:lnTo>
                      <a:pt x="119" y="315"/>
                    </a:lnTo>
                    <a:lnTo>
                      <a:pt x="119" y="308"/>
                    </a:lnTo>
                    <a:lnTo>
                      <a:pt x="113" y="295"/>
                    </a:lnTo>
                    <a:lnTo>
                      <a:pt x="128" y="295"/>
                    </a:lnTo>
                    <a:lnTo>
                      <a:pt x="135" y="297"/>
                    </a:lnTo>
                    <a:lnTo>
                      <a:pt x="171" y="293"/>
                    </a:lnTo>
                    <a:lnTo>
                      <a:pt x="207" y="289"/>
                    </a:lnTo>
                    <a:lnTo>
                      <a:pt x="250" y="284"/>
                    </a:lnTo>
                    <a:lnTo>
                      <a:pt x="291" y="282"/>
                    </a:lnTo>
                    <a:lnTo>
                      <a:pt x="333" y="278"/>
                    </a:lnTo>
                    <a:lnTo>
                      <a:pt x="357" y="274"/>
                    </a:lnTo>
                    <a:lnTo>
                      <a:pt x="395" y="272"/>
                    </a:lnTo>
                    <a:lnTo>
                      <a:pt x="423" y="268"/>
                    </a:lnTo>
                    <a:lnTo>
                      <a:pt x="449" y="265"/>
                    </a:lnTo>
                    <a:lnTo>
                      <a:pt x="479" y="263"/>
                    </a:lnTo>
                    <a:lnTo>
                      <a:pt x="489" y="259"/>
                    </a:lnTo>
                    <a:lnTo>
                      <a:pt x="502" y="252"/>
                    </a:lnTo>
                    <a:lnTo>
                      <a:pt x="510" y="250"/>
                    </a:lnTo>
                    <a:lnTo>
                      <a:pt x="517" y="244"/>
                    </a:lnTo>
                    <a:lnTo>
                      <a:pt x="532" y="237"/>
                    </a:lnTo>
                    <a:lnTo>
                      <a:pt x="534" y="231"/>
                    </a:lnTo>
                    <a:lnTo>
                      <a:pt x="542" y="225"/>
                    </a:lnTo>
                    <a:lnTo>
                      <a:pt x="547" y="221"/>
                    </a:lnTo>
                    <a:lnTo>
                      <a:pt x="553" y="214"/>
                    </a:lnTo>
                    <a:lnTo>
                      <a:pt x="553" y="208"/>
                    </a:lnTo>
                    <a:lnTo>
                      <a:pt x="562" y="203"/>
                    </a:lnTo>
                    <a:lnTo>
                      <a:pt x="562" y="195"/>
                    </a:lnTo>
                    <a:lnTo>
                      <a:pt x="566" y="188"/>
                    </a:lnTo>
                    <a:lnTo>
                      <a:pt x="590" y="171"/>
                    </a:lnTo>
                    <a:lnTo>
                      <a:pt x="617" y="139"/>
                    </a:lnTo>
                    <a:lnTo>
                      <a:pt x="604" y="139"/>
                    </a:lnTo>
                    <a:lnTo>
                      <a:pt x="588" y="12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8" name="Freeform 88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9" name="Freeform 89"/>
              <p:cNvSpPr>
                <a:spLocks/>
              </p:cNvSpPr>
              <p:nvPr/>
            </p:nvSpPr>
            <p:spPr bwMode="auto">
              <a:xfrm>
                <a:off x="3834876" y="1902761"/>
                <a:ext cx="26899" cy="46218"/>
              </a:xfrm>
              <a:custGeom>
                <a:avLst/>
                <a:gdLst>
                  <a:gd name="T0" fmla="*/ 26 w 28"/>
                  <a:gd name="T1" fmla="*/ 0 h 53"/>
                  <a:gd name="T2" fmla="*/ 21 w 28"/>
                  <a:gd name="T3" fmla="*/ 6 h 53"/>
                  <a:gd name="T4" fmla="*/ 17 w 28"/>
                  <a:gd name="T5" fmla="*/ 14 h 53"/>
                  <a:gd name="T6" fmla="*/ 9 w 28"/>
                  <a:gd name="T7" fmla="*/ 19 h 53"/>
                  <a:gd name="T8" fmla="*/ 9 w 28"/>
                  <a:gd name="T9" fmla="*/ 27 h 53"/>
                  <a:gd name="T10" fmla="*/ 4 w 28"/>
                  <a:gd name="T11" fmla="*/ 34 h 53"/>
                  <a:gd name="T12" fmla="*/ 0 w 28"/>
                  <a:gd name="T13" fmla="*/ 44 h 53"/>
                  <a:gd name="T14" fmla="*/ 4 w 28"/>
                  <a:gd name="T15" fmla="*/ 51 h 53"/>
                  <a:gd name="T16" fmla="*/ 11 w 28"/>
                  <a:gd name="T17" fmla="*/ 53 h 53"/>
                  <a:gd name="T18" fmla="*/ 15 w 28"/>
                  <a:gd name="T19" fmla="*/ 46 h 53"/>
                  <a:gd name="T20" fmla="*/ 19 w 28"/>
                  <a:gd name="T21" fmla="*/ 40 h 53"/>
                  <a:gd name="T22" fmla="*/ 19 w 28"/>
                  <a:gd name="T23" fmla="*/ 32 h 53"/>
                  <a:gd name="T24" fmla="*/ 24 w 28"/>
                  <a:gd name="T25" fmla="*/ 23 h 53"/>
                  <a:gd name="T26" fmla="*/ 23 w 28"/>
                  <a:gd name="T27" fmla="*/ 17 h 53"/>
                  <a:gd name="T28" fmla="*/ 28 w 28"/>
                  <a:gd name="T29" fmla="*/ 2 h 53"/>
                  <a:gd name="T30" fmla="*/ 26 w 28"/>
                  <a:gd name="T3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53">
                    <a:moveTo>
                      <a:pt x="26" y="0"/>
                    </a:moveTo>
                    <a:lnTo>
                      <a:pt x="21" y="6"/>
                    </a:lnTo>
                    <a:lnTo>
                      <a:pt x="17" y="14"/>
                    </a:lnTo>
                    <a:lnTo>
                      <a:pt x="9" y="19"/>
                    </a:lnTo>
                    <a:lnTo>
                      <a:pt x="9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11" y="53"/>
                    </a:lnTo>
                    <a:lnTo>
                      <a:pt x="15" y="46"/>
                    </a:lnTo>
                    <a:lnTo>
                      <a:pt x="19" y="40"/>
                    </a:lnTo>
                    <a:lnTo>
                      <a:pt x="19" y="32"/>
                    </a:lnTo>
                    <a:lnTo>
                      <a:pt x="24" y="23"/>
                    </a:lnTo>
                    <a:lnTo>
                      <a:pt x="23" y="17"/>
                    </a:lnTo>
                    <a:lnTo>
                      <a:pt x="28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0" name="Freeform 90"/>
              <p:cNvSpPr>
                <a:spLocks/>
              </p:cNvSpPr>
              <p:nvPr/>
            </p:nvSpPr>
            <p:spPr bwMode="auto">
              <a:xfrm>
                <a:off x="3957845" y="1848695"/>
                <a:ext cx="6725" cy="14825"/>
              </a:xfrm>
              <a:custGeom>
                <a:avLst/>
                <a:gdLst>
                  <a:gd name="T0" fmla="*/ 2 w 7"/>
                  <a:gd name="T1" fmla="*/ 4 h 17"/>
                  <a:gd name="T2" fmla="*/ 0 w 7"/>
                  <a:gd name="T3" fmla="*/ 10 h 17"/>
                  <a:gd name="T4" fmla="*/ 0 w 7"/>
                  <a:gd name="T5" fmla="*/ 17 h 17"/>
                  <a:gd name="T6" fmla="*/ 7 w 7"/>
                  <a:gd name="T7" fmla="*/ 15 h 17"/>
                  <a:gd name="T8" fmla="*/ 7 w 7"/>
                  <a:gd name="T9" fmla="*/ 2 h 17"/>
                  <a:gd name="T10" fmla="*/ 7 w 7"/>
                  <a:gd name="T11" fmla="*/ 0 h 17"/>
                  <a:gd name="T12" fmla="*/ 2 w 7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7">
                    <a:moveTo>
                      <a:pt x="2" y="4"/>
                    </a:moveTo>
                    <a:lnTo>
                      <a:pt x="0" y="10"/>
                    </a:lnTo>
                    <a:lnTo>
                      <a:pt x="0" y="17"/>
                    </a:lnTo>
                    <a:lnTo>
                      <a:pt x="7" y="1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1" name="Freeform 92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2" name="Freeform 93"/>
              <p:cNvSpPr>
                <a:spLocks/>
              </p:cNvSpPr>
              <p:nvPr/>
            </p:nvSpPr>
            <p:spPr bwMode="auto">
              <a:xfrm>
                <a:off x="4076970" y="1801605"/>
                <a:ext cx="26899" cy="16569"/>
              </a:xfrm>
              <a:custGeom>
                <a:avLst/>
                <a:gdLst>
                  <a:gd name="T0" fmla="*/ 7 w 28"/>
                  <a:gd name="T1" fmla="*/ 19 h 19"/>
                  <a:gd name="T2" fmla="*/ 21 w 28"/>
                  <a:gd name="T3" fmla="*/ 17 h 19"/>
                  <a:gd name="T4" fmla="*/ 28 w 28"/>
                  <a:gd name="T5" fmla="*/ 13 h 19"/>
                  <a:gd name="T6" fmla="*/ 24 w 28"/>
                  <a:gd name="T7" fmla="*/ 6 h 19"/>
                  <a:gd name="T8" fmla="*/ 17 w 28"/>
                  <a:gd name="T9" fmla="*/ 0 h 19"/>
                  <a:gd name="T10" fmla="*/ 11 w 28"/>
                  <a:gd name="T11" fmla="*/ 0 h 19"/>
                  <a:gd name="T12" fmla="*/ 13 w 28"/>
                  <a:gd name="T13" fmla="*/ 6 h 19"/>
                  <a:gd name="T14" fmla="*/ 7 w 28"/>
                  <a:gd name="T15" fmla="*/ 11 h 19"/>
                  <a:gd name="T16" fmla="*/ 0 w 28"/>
                  <a:gd name="T17" fmla="*/ 13 h 19"/>
                  <a:gd name="T18" fmla="*/ 7 w 28"/>
                  <a:gd name="T19" fmla="*/ 17 h 19"/>
                  <a:gd name="T20" fmla="*/ 7 w 28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7" y="19"/>
                    </a:moveTo>
                    <a:lnTo>
                      <a:pt x="21" y="17"/>
                    </a:lnTo>
                    <a:lnTo>
                      <a:pt x="28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6"/>
                    </a:lnTo>
                    <a:lnTo>
                      <a:pt x="7" y="11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3" name="Freeform 94"/>
              <p:cNvSpPr>
                <a:spLocks/>
              </p:cNvSpPr>
              <p:nvPr/>
            </p:nvSpPr>
            <p:spPr bwMode="auto">
              <a:xfrm>
                <a:off x="3853129" y="2216696"/>
                <a:ext cx="252661" cy="396779"/>
              </a:xfrm>
              <a:custGeom>
                <a:avLst/>
                <a:gdLst>
                  <a:gd name="T0" fmla="*/ 24 w 263"/>
                  <a:gd name="T1" fmla="*/ 289 h 455"/>
                  <a:gd name="T2" fmla="*/ 24 w 263"/>
                  <a:gd name="T3" fmla="*/ 304 h 455"/>
                  <a:gd name="T4" fmla="*/ 30 w 263"/>
                  <a:gd name="T5" fmla="*/ 319 h 455"/>
                  <a:gd name="T6" fmla="*/ 35 w 263"/>
                  <a:gd name="T7" fmla="*/ 332 h 455"/>
                  <a:gd name="T8" fmla="*/ 37 w 263"/>
                  <a:gd name="T9" fmla="*/ 355 h 455"/>
                  <a:gd name="T10" fmla="*/ 30 w 263"/>
                  <a:gd name="T11" fmla="*/ 370 h 455"/>
                  <a:gd name="T12" fmla="*/ 20 w 263"/>
                  <a:gd name="T13" fmla="*/ 391 h 455"/>
                  <a:gd name="T14" fmla="*/ 7 w 263"/>
                  <a:gd name="T15" fmla="*/ 404 h 455"/>
                  <a:gd name="T16" fmla="*/ 7 w 263"/>
                  <a:gd name="T17" fmla="*/ 411 h 455"/>
                  <a:gd name="T18" fmla="*/ 4 w 263"/>
                  <a:gd name="T19" fmla="*/ 426 h 455"/>
                  <a:gd name="T20" fmla="*/ 0 w 263"/>
                  <a:gd name="T21" fmla="*/ 447 h 455"/>
                  <a:gd name="T22" fmla="*/ 13 w 263"/>
                  <a:gd name="T23" fmla="*/ 455 h 455"/>
                  <a:gd name="T24" fmla="*/ 13 w 263"/>
                  <a:gd name="T25" fmla="*/ 441 h 455"/>
                  <a:gd name="T26" fmla="*/ 34 w 263"/>
                  <a:gd name="T27" fmla="*/ 439 h 455"/>
                  <a:gd name="T28" fmla="*/ 43 w 263"/>
                  <a:gd name="T29" fmla="*/ 445 h 455"/>
                  <a:gd name="T30" fmla="*/ 49 w 263"/>
                  <a:gd name="T31" fmla="*/ 438 h 455"/>
                  <a:gd name="T32" fmla="*/ 77 w 263"/>
                  <a:gd name="T33" fmla="*/ 441 h 455"/>
                  <a:gd name="T34" fmla="*/ 88 w 263"/>
                  <a:gd name="T35" fmla="*/ 441 h 455"/>
                  <a:gd name="T36" fmla="*/ 92 w 263"/>
                  <a:gd name="T37" fmla="*/ 432 h 455"/>
                  <a:gd name="T38" fmla="*/ 105 w 263"/>
                  <a:gd name="T39" fmla="*/ 423 h 455"/>
                  <a:gd name="T40" fmla="*/ 116 w 263"/>
                  <a:gd name="T41" fmla="*/ 432 h 455"/>
                  <a:gd name="T42" fmla="*/ 126 w 263"/>
                  <a:gd name="T43" fmla="*/ 430 h 455"/>
                  <a:gd name="T44" fmla="*/ 129 w 263"/>
                  <a:gd name="T45" fmla="*/ 415 h 455"/>
                  <a:gd name="T46" fmla="*/ 143 w 263"/>
                  <a:gd name="T47" fmla="*/ 404 h 455"/>
                  <a:gd name="T48" fmla="*/ 146 w 263"/>
                  <a:gd name="T49" fmla="*/ 400 h 455"/>
                  <a:gd name="T50" fmla="*/ 160 w 263"/>
                  <a:gd name="T51" fmla="*/ 413 h 455"/>
                  <a:gd name="T52" fmla="*/ 178 w 263"/>
                  <a:gd name="T53" fmla="*/ 411 h 455"/>
                  <a:gd name="T54" fmla="*/ 180 w 263"/>
                  <a:gd name="T55" fmla="*/ 396 h 455"/>
                  <a:gd name="T56" fmla="*/ 191 w 263"/>
                  <a:gd name="T57" fmla="*/ 383 h 455"/>
                  <a:gd name="T58" fmla="*/ 201 w 263"/>
                  <a:gd name="T59" fmla="*/ 364 h 455"/>
                  <a:gd name="T60" fmla="*/ 212 w 263"/>
                  <a:gd name="T61" fmla="*/ 353 h 455"/>
                  <a:gd name="T62" fmla="*/ 212 w 263"/>
                  <a:gd name="T63" fmla="*/ 338 h 455"/>
                  <a:gd name="T64" fmla="*/ 218 w 263"/>
                  <a:gd name="T65" fmla="*/ 330 h 455"/>
                  <a:gd name="T66" fmla="*/ 233 w 263"/>
                  <a:gd name="T67" fmla="*/ 332 h 455"/>
                  <a:gd name="T68" fmla="*/ 261 w 263"/>
                  <a:gd name="T69" fmla="*/ 317 h 455"/>
                  <a:gd name="T70" fmla="*/ 255 w 263"/>
                  <a:gd name="T71" fmla="*/ 304 h 455"/>
                  <a:gd name="T72" fmla="*/ 254 w 263"/>
                  <a:gd name="T73" fmla="*/ 289 h 455"/>
                  <a:gd name="T74" fmla="*/ 237 w 263"/>
                  <a:gd name="T75" fmla="*/ 105 h 455"/>
                  <a:gd name="T76" fmla="*/ 216 w 263"/>
                  <a:gd name="T77" fmla="*/ 0 h 455"/>
                  <a:gd name="T78" fmla="*/ 66 w 263"/>
                  <a:gd name="T79" fmla="*/ 16 h 455"/>
                  <a:gd name="T80" fmla="*/ 47 w 263"/>
                  <a:gd name="T81" fmla="*/ 28 h 455"/>
                  <a:gd name="T82" fmla="*/ 26 w 263"/>
                  <a:gd name="T83" fmla="*/ 37 h 455"/>
                  <a:gd name="T84" fmla="*/ 7 w 263"/>
                  <a:gd name="T85" fmla="*/ 28 h 455"/>
                  <a:gd name="T86" fmla="*/ 32 w 263"/>
                  <a:gd name="T87" fmla="*/ 282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3" h="455">
                    <a:moveTo>
                      <a:pt x="32" y="282"/>
                    </a:moveTo>
                    <a:lnTo>
                      <a:pt x="24" y="289"/>
                    </a:lnTo>
                    <a:lnTo>
                      <a:pt x="28" y="297"/>
                    </a:lnTo>
                    <a:lnTo>
                      <a:pt x="24" y="304"/>
                    </a:lnTo>
                    <a:lnTo>
                      <a:pt x="24" y="312"/>
                    </a:lnTo>
                    <a:lnTo>
                      <a:pt x="30" y="319"/>
                    </a:lnTo>
                    <a:lnTo>
                      <a:pt x="35" y="327"/>
                    </a:lnTo>
                    <a:lnTo>
                      <a:pt x="35" y="332"/>
                    </a:lnTo>
                    <a:lnTo>
                      <a:pt x="39" y="347"/>
                    </a:lnTo>
                    <a:lnTo>
                      <a:pt x="37" y="355"/>
                    </a:lnTo>
                    <a:lnTo>
                      <a:pt x="35" y="355"/>
                    </a:lnTo>
                    <a:lnTo>
                      <a:pt x="30" y="370"/>
                    </a:lnTo>
                    <a:lnTo>
                      <a:pt x="28" y="376"/>
                    </a:lnTo>
                    <a:lnTo>
                      <a:pt x="20" y="391"/>
                    </a:lnTo>
                    <a:lnTo>
                      <a:pt x="15" y="398"/>
                    </a:lnTo>
                    <a:lnTo>
                      <a:pt x="7" y="404"/>
                    </a:lnTo>
                    <a:lnTo>
                      <a:pt x="7" y="411"/>
                    </a:lnTo>
                    <a:lnTo>
                      <a:pt x="7" y="411"/>
                    </a:lnTo>
                    <a:lnTo>
                      <a:pt x="5" y="426"/>
                    </a:lnTo>
                    <a:lnTo>
                      <a:pt x="4" y="426"/>
                    </a:lnTo>
                    <a:lnTo>
                      <a:pt x="4" y="439"/>
                    </a:lnTo>
                    <a:lnTo>
                      <a:pt x="0" y="447"/>
                    </a:lnTo>
                    <a:lnTo>
                      <a:pt x="5" y="455"/>
                    </a:lnTo>
                    <a:lnTo>
                      <a:pt x="13" y="455"/>
                    </a:lnTo>
                    <a:lnTo>
                      <a:pt x="17" y="449"/>
                    </a:lnTo>
                    <a:lnTo>
                      <a:pt x="13" y="441"/>
                    </a:lnTo>
                    <a:lnTo>
                      <a:pt x="28" y="443"/>
                    </a:lnTo>
                    <a:lnTo>
                      <a:pt x="34" y="439"/>
                    </a:lnTo>
                    <a:lnTo>
                      <a:pt x="35" y="447"/>
                    </a:lnTo>
                    <a:lnTo>
                      <a:pt x="43" y="445"/>
                    </a:lnTo>
                    <a:lnTo>
                      <a:pt x="39" y="438"/>
                    </a:lnTo>
                    <a:lnTo>
                      <a:pt x="49" y="438"/>
                    </a:lnTo>
                    <a:lnTo>
                      <a:pt x="56" y="434"/>
                    </a:lnTo>
                    <a:lnTo>
                      <a:pt x="77" y="441"/>
                    </a:lnTo>
                    <a:lnTo>
                      <a:pt x="84" y="447"/>
                    </a:lnTo>
                    <a:lnTo>
                      <a:pt x="88" y="441"/>
                    </a:lnTo>
                    <a:lnTo>
                      <a:pt x="88" y="438"/>
                    </a:lnTo>
                    <a:lnTo>
                      <a:pt x="92" y="432"/>
                    </a:lnTo>
                    <a:lnTo>
                      <a:pt x="99" y="428"/>
                    </a:lnTo>
                    <a:lnTo>
                      <a:pt x="105" y="423"/>
                    </a:lnTo>
                    <a:lnTo>
                      <a:pt x="111" y="430"/>
                    </a:lnTo>
                    <a:lnTo>
                      <a:pt x="116" y="432"/>
                    </a:lnTo>
                    <a:lnTo>
                      <a:pt x="124" y="436"/>
                    </a:lnTo>
                    <a:lnTo>
                      <a:pt x="126" y="430"/>
                    </a:lnTo>
                    <a:lnTo>
                      <a:pt x="131" y="423"/>
                    </a:lnTo>
                    <a:lnTo>
                      <a:pt x="129" y="415"/>
                    </a:lnTo>
                    <a:lnTo>
                      <a:pt x="135" y="409"/>
                    </a:lnTo>
                    <a:lnTo>
                      <a:pt x="143" y="404"/>
                    </a:lnTo>
                    <a:lnTo>
                      <a:pt x="139" y="398"/>
                    </a:lnTo>
                    <a:lnTo>
                      <a:pt x="146" y="400"/>
                    </a:lnTo>
                    <a:lnTo>
                      <a:pt x="152" y="411"/>
                    </a:lnTo>
                    <a:lnTo>
                      <a:pt x="160" y="413"/>
                    </a:lnTo>
                    <a:lnTo>
                      <a:pt x="173" y="415"/>
                    </a:lnTo>
                    <a:lnTo>
                      <a:pt x="178" y="411"/>
                    </a:lnTo>
                    <a:lnTo>
                      <a:pt x="180" y="404"/>
                    </a:lnTo>
                    <a:lnTo>
                      <a:pt x="180" y="396"/>
                    </a:lnTo>
                    <a:lnTo>
                      <a:pt x="184" y="383"/>
                    </a:lnTo>
                    <a:lnTo>
                      <a:pt x="191" y="383"/>
                    </a:lnTo>
                    <a:lnTo>
                      <a:pt x="199" y="377"/>
                    </a:lnTo>
                    <a:lnTo>
                      <a:pt x="201" y="364"/>
                    </a:lnTo>
                    <a:lnTo>
                      <a:pt x="208" y="361"/>
                    </a:lnTo>
                    <a:lnTo>
                      <a:pt x="212" y="353"/>
                    </a:lnTo>
                    <a:lnTo>
                      <a:pt x="216" y="345"/>
                    </a:lnTo>
                    <a:lnTo>
                      <a:pt x="212" y="338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27"/>
                    </a:lnTo>
                    <a:lnTo>
                      <a:pt x="233" y="332"/>
                    </a:lnTo>
                    <a:lnTo>
                      <a:pt x="246" y="321"/>
                    </a:lnTo>
                    <a:lnTo>
                      <a:pt x="261" y="317"/>
                    </a:lnTo>
                    <a:lnTo>
                      <a:pt x="263" y="312"/>
                    </a:lnTo>
                    <a:lnTo>
                      <a:pt x="255" y="304"/>
                    </a:lnTo>
                    <a:lnTo>
                      <a:pt x="257" y="297"/>
                    </a:lnTo>
                    <a:lnTo>
                      <a:pt x="254" y="289"/>
                    </a:lnTo>
                    <a:lnTo>
                      <a:pt x="257" y="285"/>
                    </a:lnTo>
                    <a:lnTo>
                      <a:pt x="237" y="105"/>
                    </a:lnTo>
                    <a:lnTo>
                      <a:pt x="223" y="5"/>
                    </a:lnTo>
                    <a:lnTo>
                      <a:pt x="216" y="0"/>
                    </a:lnTo>
                    <a:lnTo>
                      <a:pt x="103" y="13"/>
                    </a:lnTo>
                    <a:lnTo>
                      <a:pt x="66" y="16"/>
                    </a:lnTo>
                    <a:lnTo>
                      <a:pt x="62" y="16"/>
                    </a:lnTo>
                    <a:lnTo>
                      <a:pt x="47" y="28"/>
                    </a:lnTo>
                    <a:lnTo>
                      <a:pt x="34" y="35"/>
                    </a:lnTo>
                    <a:lnTo>
                      <a:pt x="26" y="37"/>
                    </a:lnTo>
                    <a:lnTo>
                      <a:pt x="17" y="35"/>
                    </a:lnTo>
                    <a:lnTo>
                      <a:pt x="7" y="28"/>
                    </a:lnTo>
                    <a:lnTo>
                      <a:pt x="7" y="32"/>
                    </a:lnTo>
                    <a:lnTo>
                      <a:pt x="32" y="28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3605271" y="1704808"/>
                <a:ext cx="623488" cy="525840"/>
                <a:chOff x="3605271" y="1704808"/>
                <a:chExt cx="623488" cy="525840"/>
              </a:xfrm>
              <a:grpFill/>
            </p:grpSpPr>
            <p:sp>
              <p:nvSpPr>
                <p:cNvPr id="215" name="Freeform 79"/>
                <p:cNvSpPr>
                  <a:spLocks/>
                </p:cNvSpPr>
                <p:nvPr/>
              </p:nvSpPr>
              <p:spPr bwMode="auto">
                <a:xfrm>
                  <a:off x="3728240" y="1704808"/>
                  <a:ext cx="59563" cy="47962"/>
                </a:xfrm>
                <a:custGeom>
                  <a:avLst/>
                  <a:gdLst>
                    <a:gd name="T0" fmla="*/ 2 w 62"/>
                    <a:gd name="T1" fmla="*/ 41 h 55"/>
                    <a:gd name="T2" fmla="*/ 15 w 62"/>
                    <a:gd name="T3" fmla="*/ 41 h 55"/>
                    <a:gd name="T4" fmla="*/ 15 w 62"/>
                    <a:gd name="T5" fmla="*/ 34 h 55"/>
                    <a:gd name="T6" fmla="*/ 15 w 62"/>
                    <a:gd name="T7" fmla="*/ 41 h 55"/>
                    <a:gd name="T8" fmla="*/ 9 w 62"/>
                    <a:gd name="T9" fmla="*/ 49 h 55"/>
                    <a:gd name="T10" fmla="*/ 17 w 62"/>
                    <a:gd name="T11" fmla="*/ 55 h 55"/>
                    <a:gd name="T12" fmla="*/ 26 w 62"/>
                    <a:gd name="T13" fmla="*/ 36 h 55"/>
                    <a:gd name="T14" fmla="*/ 38 w 62"/>
                    <a:gd name="T15" fmla="*/ 23 h 55"/>
                    <a:gd name="T16" fmla="*/ 45 w 62"/>
                    <a:gd name="T17" fmla="*/ 17 h 55"/>
                    <a:gd name="T18" fmla="*/ 47 w 62"/>
                    <a:gd name="T19" fmla="*/ 9 h 55"/>
                    <a:gd name="T20" fmla="*/ 56 w 62"/>
                    <a:gd name="T21" fmla="*/ 9 h 55"/>
                    <a:gd name="T22" fmla="*/ 62 w 62"/>
                    <a:gd name="T23" fmla="*/ 4 h 55"/>
                    <a:gd name="T24" fmla="*/ 56 w 62"/>
                    <a:gd name="T25" fmla="*/ 0 h 55"/>
                    <a:gd name="T26" fmla="*/ 41 w 62"/>
                    <a:gd name="T27" fmla="*/ 0 h 55"/>
                    <a:gd name="T28" fmla="*/ 26 w 62"/>
                    <a:gd name="T29" fmla="*/ 6 h 55"/>
                    <a:gd name="T30" fmla="*/ 13 w 62"/>
                    <a:gd name="T31" fmla="*/ 13 h 55"/>
                    <a:gd name="T32" fmla="*/ 4 w 62"/>
                    <a:gd name="T33" fmla="*/ 28 h 55"/>
                    <a:gd name="T34" fmla="*/ 0 w 62"/>
                    <a:gd name="T35" fmla="*/ 34 h 55"/>
                    <a:gd name="T36" fmla="*/ 2 w 62"/>
                    <a:gd name="T37" fmla="*/ 4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2" h="55">
                      <a:moveTo>
                        <a:pt x="2" y="41"/>
                      </a:moveTo>
                      <a:lnTo>
                        <a:pt x="15" y="41"/>
                      </a:lnTo>
                      <a:lnTo>
                        <a:pt x="15" y="34"/>
                      </a:lnTo>
                      <a:lnTo>
                        <a:pt x="15" y="41"/>
                      </a:lnTo>
                      <a:lnTo>
                        <a:pt x="9" y="49"/>
                      </a:lnTo>
                      <a:lnTo>
                        <a:pt x="17" y="55"/>
                      </a:lnTo>
                      <a:lnTo>
                        <a:pt x="26" y="36"/>
                      </a:lnTo>
                      <a:lnTo>
                        <a:pt x="38" y="23"/>
                      </a:lnTo>
                      <a:lnTo>
                        <a:pt x="45" y="17"/>
                      </a:lnTo>
                      <a:lnTo>
                        <a:pt x="47" y="9"/>
                      </a:lnTo>
                      <a:lnTo>
                        <a:pt x="56" y="9"/>
                      </a:lnTo>
                      <a:lnTo>
                        <a:pt x="62" y="4"/>
                      </a:lnTo>
                      <a:lnTo>
                        <a:pt x="56" y="0"/>
                      </a:lnTo>
                      <a:lnTo>
                        <a:pt x="41" y="0"/>
                      </a:lnTo>
                      <a:lnTo>
                        <a:pt x="26" y="6"/>
                      </a:lnTo>
                      <a:lnTo>
                        <a:pt x="13" y="13"/>
                      </a:lnTo>
                      <a:lnTo>
                        <a:pt x="4" y="28"/>
                      </a:lnTo>
                      <a:lnTo>
                        <a:pt x="0" y="34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6" name="Freeform 82"/>
                <p:cNvSpPr>
                  <a:spLocks/>
                </p:cNvSpPr>
                <p:nvPr/>
              </p:nvSpPr>
              <p:spPr bwMode="auto">
                <a:xfrm>
                  <a:off x="3605271" y="1734458"/>
                  <a:ext cx="469777" cy="190105"/>
                </a:xfrm>
                <a:custGeom>
                  <a:avLst/>
                  <a:gdLst>
                    <a:gd name="T0" fmla="*/ 25 w 489"/>
                    <a:gd name="T1" fmla="*/ 101 h 218"/>
                    <a:gd name="T2" fmla="*/ 124 w 489"/>
                    <a:gd name="T3" fmla="*/ 126 h 218"/>
                    <a:gd name="T4" fmla="*/ 152 w 489"/>
                    <a:gd name="T5" fmla="*/ 128 h 218"/>
                    <a:gd name="T6" fmla="*/ 179 w 489"/>
                    <a:gd name="T7" fmla="*/ 146 h 218"/>
                    <a:gd name="T8" fmla="*/ 203 w 489"/>
                    <a:gd name="T9" fmla="*/ 158 h 218"/>
                    <a:gd name="T10" fmla="*/ 203 w 489"/>
                    <a:gd name="T11" fmla="*/ 180 h 218"/>
                    <a:gd name="T12" fmla="*/ 209 w 489"/>
                    <a:gd name="T13" fmla="*/ 190 h 218"/>
                    <a:gd name="T14" fmla="*/ 213 w 489"/>
                    <a:gd name="T15" fmla="*/ 210 h 218"/>
                    <a:gd name="T16" fmla="*/ 224 w 489"/>
                    <a:gd name="T17" fmla="*/ 218 h 218"/>
                    <a:gd name="T18" fmla="*/ 241 w 489"/>
                    <a:gd name="T19" fmla="*/ 178 h 218"/>
                    <a:gd name="T20" fmla="*/ 254 w 489"/>
                    <a:gd name="T21" fmla="*/ 150 h 218"/>
                    <a:gd name="T22" fmla="*/ 260 w 489"/>
                    <a:gd name="T23" fmla="*/ 135 h 218"/>
                    <a:gd name="T24" fmla="*/ 273 w 489"/>
                    <a:gd name="T25" fmla="*/ 143 h 218"/>
                    <a:gd name="T26" fmla="*/ 288 w 489"/>
                    <a:gd name="T27" fmla="*/ 128 h 218"/>
                    <a:gd name="T28" fmla="*/ 288 w 489"/>
                    <a:gd name="T29" fmla="*/ 143 h 218"/>
                    <a:gd name="T30" fmla="*/ 295 w 489"/>
                    <a:gd name="T31" fmla="*/ 145 h 218"/>
                    <a:gd name="T32" fmla="*/ 310 w 489"/>
                    <a:gd name="T33" fmla="*/ 124 h 218"/>
                    <a:gd name="T34" fmla="*/ 327 w 489"/>
                    <a:gd name="T35" fmla="*/ 113 h 218"/>
                    <a:gd name="T36" fmla="*/ 354 w 489"/>
                    <a:gd name="T37" fmla="*/ 109 h 218"/>
                    <a:gd name="T38" fmla="*/ 380 w 489"/>
                    <a:gd name="T39" fmla="*/ 94 h 218"/>
                    <a:gd name="T40" fmla="*/ 408 w 489"/>
                    <a:gd name="T41" fmla="*/ 99 h 218"/>
                    <a:gd name="T42" fmla="*/ 429 w 489"/>
                    <a:gd name="T43" fmla="*/ 101 h 218"/>
                    <a:gd name="T44" fmla="*/ 444 w 489"/>
                    <a:gd name="T45" fmla="*/ 96 h 218"/>
                    <a:gd name="T46" fmla="*/ 489 w 489"/>
                    <a:gd name="T47" fmla="*/ 92 h 218"/>
                    <a:gd name="T48" fmla="*/ 478 w 489"/>
                    <a:gd name="T49" fmla="*/ 77 h 218"/>
                    <a:gd name="T50" fmla="*/ 463 w 489"/>
                    <a:gd name="T51" fmla="*/ 68 h 218"/>
                    <a:gd name="T52" fmla="*/ 455 w 489"/>
                    <a:gd name="T53" fmla="*/ 47 h 218"/>
                    <a:gd name="T54" fmla="*/ 444 w 489"/>
                    <a:gd name="T55" fmla="*/ 43 h 218"/>
                    <a:gd name="T56" fmla="*/ 429 w 489"/>
                    <a:gd name="T57" fmla="*/ 45 h 218"/>
                    <a:gd name="T58" fmla="*/ 399 w 489"/>
                    <a:gd name="T59" fmla="*/ 43 h 218"/>
                    <a:gd name="T60" fmla="*/ 378 w 489"/>
                    <a:gd name="T61" fmla="*/ 22 h 218"/>
                    <a:gd name="T62" fmla="*/ 329 w 489"/>
                    <a:gd name="T63" fmla="*/ 34 h 218"/>
                    <a:gd name="T64" fmla="*/ 305 w 489"/>
                    <a:gd name="T65" fmla="*/ 47 h 218"/>
                    <a:gd name="T66" fmla="*/ 275 w 489"/>
                    <a:gd name="T67" fmla="*/ 66 h 218"/>
                    <a:gd name="T68" fmla="*/ 254 w 489"/>
                    <a:gd name="T69" fmla="*/ 60 h 218"/>
                    <a:gd name="T70" fmla="*/ 224 w 489"/>
                    <a:gd name="T71" fmla="*/ 62 h 218"/>
                    <a:gd name="T72" fmla="*/ 203 w 489"/>
                    <a:gd name="T73" fmla="*/ 36 h 218"/>
                    <a:gd name="T74" fmla="*/ 183 w 489"/>
                    <a:gd name="T75" fmla="*/ 26 h 218"/>
                    <a:gd name="T76" fmla="*/ 158 w 489"/>
                    <a:gd name="T77" fmla="*/ 36 h 218"/>
                    <a:gd name="T78" fmla="*/ 154 w 489"/>
                    <a:gd name="T79" fmla="*/ 30 h 218"/>
                    <a:gd name="T80" fmla="*/ 143 w 489"/>
                    <a:gd name="T81" fmla="*/ 43 h 218"/>
                    <a:gd name="T82" fmla="*/ 130 w 489"/>
                    <a:gd name="T83" fmla="*/ 9 h 218"/>
                    <a:gd name="T84" fmla="*/ 107 w 489"/>
                    <a:gd name="T85" fmla="*/ 17 h 218"/>
                    <a:gd name="T86" fmla="*/ 81 w 489"/>
                    <a:gd name="T87" fmla="*/ 36 h 218"/>
                    <a:gd name="T88" fmla="*/ 60 w 489"/>
                    <a:gd name="T89" fmla="*/ 45 h 218"/>
                    <a:gd name="T90" fmla="*/ 40 w 489"/>
                    <a:gd name="T91" fmla="*/ 51 h 218"/>
                    <a:gd name="T92" fmla="*/ 0 w 489"/>
                    <a:gd name="T93" fmla="*/ 7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89" h="218">
                      <a:moveTo>
                        <a:pt x="11" y="83"/>
                      </a:moveTo>
                      <a:lnTo>
                        <a:pt x="17" y="88"/>
                      </a:lnTo>
                      <a:lnTo>
                        <a:pt x="25" y="101"/>
                      </a:lnTo>
                      <a:lnTo>
                        <a:pt x="98" y="11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39" y="128"/>
                      </a:lnTo>
                      <a:lnTo>
                        <a:pt x="145" y="126"/>
                      </a:lnTo>
                      <a:lnTo>
                        <a:pt x="152" y="128"/>
                      </a:lnTo>
                      <a:lnTo>
                        <a:pt x="169" y="130"/>
                      </a:lnTo>
                      <a:lnTo>
                        <a:pt x="177" y="135"/>
                      </a:lnTo>
                      <a:lnTo>
                        <a:pt x="179" y="146"/>
                      </a:lnTo>
                      <a:lnTo>
                        <a:pt x="184" y="148"/>
                      </a:lnTo>
                      <a:lnTo>
                        <a:pt x="196" y="150"/>
                      </a:lnTo>
                      <a:lnTo>
                        <a:pt x="203" y="158"/>
                      </a:lnTo>
                      <a:lnTo>
                        <a:pt x="201" y="160"/>
                      </a:lnTo>
                      <a:lnTo>
                        <a:pt x="203" y="165"/>
                      </a:lnTo>
                      <a:lnTo>
                        <a:pt x="203" y="180"/>
                      </a:lnTo>
                      <a:lnTo>
                        <a:pt x="199" y="186"/>
                      </a:lnTo>
                      <a:lnTo>
                        <a:pt x="203" y="193"/>
                      </a:lnTo>
                      <a:lnTo>
                        <a:pt x="209" y="190"/>
                      </a:lnTo>
                      <a:lnTo>
                        <a:pt x="216" y="190"/>
                      </a:lnTo>
                      <a:lnTo>
                        <a:pt x="213" y="205"/>
                      </a:lnTo>
                      <a:lnTo>
                        <a:pt x="213" y="210"/>
                      </a:lnTo>
                      <a:lnTo>
                        <a:pt x="220" y="216"/>
                      </a:lnTo>
                      <a:lnTo>
                        <a:pt x="220" y="216"/>
                      </a:lnTo>
                      <a:lnTo>
                        <a:pt x="224" y="218"/>
                      </a:lnTo>
                      <a:lnTo>
                        <a:pt x="224" y="210"/>
                      </a:lnTo>
                      <a:lnTo>
                        <a:pt x="231" y="199"/>
                      </a:lnTo>
                      <a:lnTo>
                        <a:pt x="241" y="178"/>
                      </a:lnTo>
                      <a:lnTo>
                        <a:pt x="245" y="165"/>
                      </a:lnTo>
                      <a:lnTo>
                        <a:pt x="248" y="158"/>
                      </a:lnTo>
                      <a:lnTo>
                        <a:pt x="254" y="150"/>
                      </a:lnTo>
                      <a:lnTo>
                        <a:pt x="258" y="137"/>
                      </a:lnTo>
                      <a:lnTo>
                        <a:pt x="263" y="128"/>
                      </a:lnTo>
                      <a:lnTo>
                        <a:pt x="260" y="135"/>
                      </a:lnTo>
                      <a:lnTo>
                        <a:pt x="263" y="141"/>
                      </a:lnTo>
                      <a:lnTo>
                        <a:pt x="267" y="148"/>
                      </a:lnTo>
                      <a:lnTo>
                        <a:pt x="273" y="143"/>
                      </a:lnTo>
                      <a:lnTo>
                        <a:pt x="275" y="139"/>
                      </a:lnTo>
                      <a:lnTo>
                        <a:pt x="282" y="131"/>
                      </a:lnTo>
                      <a:lnTo>
                        <a:pt x="288" y="128"/>
                      </a:lnTo>
                      <a:lnTo>
                        <a:pt x="295" y="130"/>
                      </a:lnTo>
                      <a:lnTo>
                        <a:pt x="293" y="137"/>
                      </a:lnTo>
                      <a:lnTo>
                        <a:pt x="288" y="143"/>
                      </a:lnTo>
                      <a:lnTo>
                        <a:pt x="284" y="150"/>
                      </a:lnTo>
                      <a:lnTo>
                        <a:pt x="292" y="152"/>
                      </a:lnTo>
                      <a:lnTo>
                        <a:pt x="295" y="145"/>
                      </a:lnTo>
                      <a:lnTo>
                        <a:pt x="303" y="137"/>
                      </a:lnTo>
                      <a:lnTo>
                        <a:pt x="309" y="131"/>
                      </a:lnTo>
                      <a:lnTo>
                        <a:pt x="310" y="124"/>
                      </a:lnTo>
                      <a:lnTo>
                        <a:pt x="314" y="118"/>
                      </a:lnTo>
                      <a:lnTo>
                        <a:pt x="320" y="115"/>
                      </a:lnTo>
                      <a:lnTo>
                        <a:pt x="327" y="113"/>
                      </a:lnTo>
                      <a:lnTo>
                        <a:pt x="333" y="115"/>
                      </a:lnTo>
                      <a:lnTo>
                        <a:pt x="346" y="109"/>
                      </a:lnTo>
                      <a:lnTo>
                        <a:pt x="354" y="109"/>
                      </a:lnTo>
                      <a:lnTo>
                        <a:pt x="361" y="105"/>
                      </a:lnTo>
                      <a:lnTo>
                        <a:pt x="367" y="96"/>
                      </a:lnTo>
                      <a:lnTo>
                        <a:pt x="380" y="94"/>
                      </a:lnTo>
                      <a:lnTo>
                        <a:pt x="387" y="96"/>
                      </a:lnTo>
                      <a:lnTo>
                        <a:pt x="393" y="94"/>
                      </a:lnTo>
                      <a:lnTo>
                        <a:pt x="408" y="99"/>
                      </a:lnTo>
                      <a:lnTo>
                        <a:pt x="421" y="111"/>
                      </a:lnTo>
                      <a:lnTo>
                        <a:pt x="429" y="115"/>
                      </a:lnTo>
                      <a:lnTo>
                        <a:pt x="429" y="101"/>
                      </a:lnTo>
                      <a:lnTo>
                        <a:pt x="431" y="94"/>
                      </a:lnTo>
                      <a:lnTo>
                        <a:pt x="436" y="92"/>
                      </a:lnTo>
                      <a:lnTo>
                        <a:pt x="444" y="96"/>
                      </a:lnTo>
                      <a:lnTo>
                        <a:pt x="451" y="94"/>
                      </a:lnTo>
                      <a:lnTo>
                        <a:pt x="483" y="94"/>
                      </a:lnTo>
                      <a:lnTo>
                        <a:pt x="489" y="92"/>
                      </a:lnTo>
                      <a:lnTo>
                        <a:pt x="485" y="86"/>
                      </a:lnTo>
                      <a:lnTo>
                        <a:pt x="478" y="83"/>
                      </a:lnTo>
                      <a:lnTo>
                        <a:pt x="478" y="77"/>
                      </a:lnTo>
                      <a:lnTo>
                        <a:pt x="470" y="73"/>
                      </a:lnTo>
                      <a:lnTo>
                        <a:pt x="468" y="73"/>
                      </a:lnTo>
                      <a:lnTo>
                        <a:pt x="463" y="68"/>
                      </a:lnTo>
                      <a:lnTo>
                        <a:pt x="463" y="60"/>
                      </a:lnTo>
                      <a:lnTo>
                        <a:pt x="459" y="54"/>
                      </a:lnTo>
                      <a:lnTo>
                        <a:pt x="455" y="47"/>
                      </a:lnTo>
                      <a:lnTo>
                        <a:pt x="449" y="39"/>
                      </a:lnTo>
                      <a:lnTo>
                        <a:pt x="444" y="41"/>
                      </a:lnTo>
                      <a:lnTo>
                        <a:pt x="444" y="43"/>
                      </a:lnTo>
                      <a:lnTo>
                        <a:pt x="440" y="49"/>
                      </a:lnTo>
                      <a:lnTo>
                        <a:pt x="433" y="51"/>
                      </a:lnTo>
                      <a:lnTo>
                        <a:pt x="429" y="45"/>
                      </a:lnTo>
                      <a:lnTo>
                        <a:pt x="416" y="51"/>
                      </a:lnTo>
                      <a:lnTo>
                        <a:pt x="401" y="49"/>
                      </a:lnTo>
                      <a:lnTo>
                        <a:pt x="399" y="43"/>
                      </a:lnTo>
                      <a:lnTo>
                        <a:pt x="397" y="17"/>
                      </a:lnTo>
                      <a:lnTo>
                        <a:pt x="384" y="21"/>
                      </a:lnTo>
                      <a:lnTo>
                        <a:pt x="378" y="22"/>
                      </a:lnTo>
                      <a:lnTo>
                        <a:pt x="365" y="30"/>
                      </a:lnTo>
                      <a:lnTo>
                        <a:pt x="357" y="32"/>
                      </a:lnTo>
                      <a:lnTo>
                        <a:pt x="329" y="34"/>
                      </a:lnTo>
                      <a:lnTo>
                        <a:pt x="324" y="37"/>
                      </a:lnTo>
                      <a:lnTo>
                        <a:pt x="312" y="39"/>
                      </a:lnTo>
                      <a:lnTo>
                        <a:pt x="305" y="47"/>
                      </a:lnTo>
                      <a:lnTo>
                        <a:pt x="292" y="54"/>
                      </a:lnTo>
                      <a:lnTo>
                        <a:pt x="280" y="69"/>
                      </a:lnTo>
                      <a:lnTo>
                        <a:pt x="275" y="66"/>
                      </a:lnTo>
                      <a:lnTo>
                        <a:pt x="267" y="68"/>
                      </a:lnTo>
                      <a:lnTo>
                        <a:pt x="260" y="66"/>
                      </a:lnTo>
                      <a:lnTo>
                        <a:pt x="254" y="60"/>
                      </a:lnTo>
                      <a:lnTo>
                        <a:pt x="237" y="66"/>
                      </a:lnTo>
                      <a:lnTo>
                        <a:pt x="231" y="66"/>
                      </a:lnTo>
                      <a:lnTo>
                        <a:pt x="224" y="62"/>
                      </a:lnTo>
                      <a:lnTo>
                        <a:pt x="220" y="56"/>
                      </a:lnTo>
                      <a:lnTo>
                        <a:pt x="207" y="43"/>
                      </a:lnTo>
                      <a:lnTo>
                        <a:pt x="203" y="36"/>
                      </a:lnTo>
                      <a:lnTo>
                        <a:pt x="198" y="34"/>
                      </a:lnTo>
                      <a:lnTo>
                        <a:pt x="190" y="28"/>
                      </a:lnTo>
                      <a:lnTo>
                        <a:pt x="183" y="26"/>
                      </a:lnTo>
                      <a:lnTo>
                        <a:pt x="169" y="26"/>
                      </a:lnTo>
                      <a:lnTo>
                        <a:pt x="162" y="28"/>
                      </a:lnTo>
                      <a:lnTo>
                        <a:pt x="158" y="36"/>
                      </a:lnTo>
                      <a:lnTo>
                        <a:pt x="154" y="37"/>
                      </a:lnTo>
                      <a:lnTo>
                        <a:pt x="160" y="24"/>
                      </a:lnTo>
                      <a:lnTo>
                        <a:pt x="154" y="30"/>
                      </a:lnTo>
                      <a:lnTo>
                        <a:pt x="147" y="34"/>
                      </a:ln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1" y="37"/>
                      </a:lnTo>
                      <a:lnTo>
                        <a:pt x="141" y="22"/>
                      </a:lnTo>
                      <a:lnTo>
                        <a:pt x="130" y="9"/>
                      </a:lnTo>
                      <a:lnTo>
                        <a:pt x="126" y="7"/>
                      </a:lnTo>
                      <a:lnTo>
                        <a:pt x="121" y="0"/>
                      </a:lnTo>
                      <a:lnTo>
                        <a:pt x="107" y="17"/>
                      </a:lnTo>
                      <a:lnTo>
                        <a:pt x="104" y="22"/>
                      </a:lnTo>
                      <a:lnTo>
                        <a:pt x="89" y="28"/>
                      </a:lnTo>
                      <a:lnTo>
                        <a:pt x="81" y="36"/>
                      </a:lnTo>
                      <a:lnTo>
                        <a:pt x="75" y="41"/>
                      </a:lnTo>
                      <a:lnTo>
                        <a:pt x="68" y="43"/>
                      </a:lnTo>
                      <a:lnTo>
                        <a:pt x="60" y="45"/>
                      </a:lnTo>
                      <a:lnTo>
                        <a:pt x="55" y="47"/>
                      </a:lnTo>
                      <a:lnTo>
                        <a:pt x="47" y="47"/>
                      </a:lnTo>
                      <a:lnTo>
                        <a:pt x="40" y="51"/>
                      </a:lnTo>
                      <a:lnTo>
                        <a:pt x="27" y="64"/>
                      </a:lnTo>
                      <a:lnTo>
                        <a:pt x="6" y="73"/>
                      </a:lnTo>
                      <a:lnTo>
                        <a:pt x="0" y="77"/>
                      </a:lnTo>
                      <a:lnTo>
                        <a:pt x="4" y="81"/>
                      </a:lnTo>
                      <a:lnTo>
                        <a:pt x="11" y="8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7" name="Freeform 91"/>
                <p:cNvSpPr>
                  <a:spLocks/>
                </p:cNvSpPr>
                <p:nvPr/>
              </p:nvSpPr>
              <p:spPr bwMode="auto">
                <a:xfrm>
                  <a:off x="3957845" y="1848695"/>
                  <a:ext cx="6725" cy="14825"/>
                </a:xfrm>
                <a:custGeom>
                  <a:avLst/>
                  <a:gdLst>
                    <a:gd name="T0" fmla="*/ 2 w 7"/>
                    <a:gd name="T1" fmla="*/ 4 h 17"/>
                    <a:gd name="T2" fmla="*/ 0 w 7"/>
                    <a:gd name="T3" fmla="*/ 10 h 17"/>
                    <a:gd name="T4" fmla="*/ 0 w 7"/>
                    <a:gd name="T5" fmla="*/ 17 h 17"/>
                    <a:gd name="T6" fmla="*/ 7 w 7"/>
                    <a:gd name="T7" fmla="*/ 15 h 17"/>
                    <a:gd name="T8" fmla="*/ 7 w 7"/>
                    <a:gd name="T9" fmla="*/ 2 h 17"/>
                    <a:gd name="T10" fmla="*/ 7 w 7"/>
                    <a:gd name="T11" fmla="*/ 0 h 17"/>
                    <a:gd name="T12" fmla="*/ 2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2" y="4"/>
                      </a:move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7" y="1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8" name="Freeform 96"/>
                <p:cNvSpPr>
                  <a:spLocks/>
                </p:cNvSpPr>
                <p:nvPr/>
              </p:nvSpPr>
              <p:spPr bwMode="auto">
                <a:xfrm>
                  <a:off x="3910771" y="1837358"/>
                  <a:ext cx="317988" cy="393290"/>
                </a:xfrm>
                <a:custGeom>
                  <a:avLst/>
                  <a:gdLst>
                    <a:gd name="T0" fmla="*/ 163 w 331"/>
                    <a:gd name="T1" fmla="*/ 440 h 451"/>
                    <a:gd name="T2" fmla="*/ 272 w 331"/>
                    <a:gd name="T3" fmla="*/ 408 h 451"/>
                    <a:gd name="T4" fmla="*/ 288 w 331"/>
                    <a:gd name="T5" fmla="*/ 359 h 451"/>
                    <a:gd name="T6" fmla="*/ 299 w 331"/>
                    <a:gd name="T7" fmla="*/ 350 h 451"/>
                    <a:gd name="T8" fmla="*/ 308 w 331"/>
                    <a:gd name="T9" fmla="*/ 322 h 451"/>
                    <a:gd name="T10" fmla="*/ 319 w 331"/>
                    <a:gd name="T11" fmla="*/ 316 h 451"/>
                    <a:gd name="T12" fmla="*/ 325 w 331"/>
                    <a:gd name="T13" fmla="*/ 324 h 451"/>
                    <a:gd name="T14" fmla="*/ 329 w 331"/>
                    <a:gd name="T15" fmla="*/ 295 h 451"/>
                    <a:gd name="T16" fmla="*/ 331 w 331"/>
                    <a:gd name="T17" fmla="*/ 273 h 451"/>
                    <a:gd name="T18" fmla="*/ 319 w 331"/>
                    <a:gd name="T19" fmla="*/ 254 h 451"/>
                    <a:gd name="T20" fmla="*/ 308 w 331"/>
                    <a:gd name="T21" fmla="*/ 218 h 451"/>
                    <a:gd name="T22" fmla="*/ 286 w 331"/>
                    <a:gd name="T23" fmla="*/ 171 h 451"/>
                    <a:gd name="T24" fmla="*/ 261 w 331"/>
                    <a:gd name="T25" fmla="*/ 175 h 451"/>
                    <a:gd name="T26" fmla="*/ 241 w 331"/>
                    <a:gd name="T27" fmla="*/ 186 h 451"/>
                    <a:gd name="T28" fmla="*/ 233 w 331"/>
                    <a:gd name="T29" fmla="*/ 211 h 451"/>
                    <a:gd name="T30" fmla="*/ 218 w 331"/>
                    <a:gd name="T31" fmla="*/ 222 h 451"/>
                    <a:gd name="T32" fmla="*/ 201 w 331"/>
                    <a:gd name="T33" fmla="*/ 203 h 451"/>
                    <a:gd name="T34" fmla="*/ 216 w 331"/>
                    <a:gd name="T35" fmla="*/ 183 h 451"/>
                    <a:gd name="T36" fmla="*/ 225 w 331"/>
                    <a:gd name="T37" fmla="*/ 151 h 451"/>
                    <a:gd name="T38" fmla="*/ 237 w 331"/>
                    <a:gd name="T39" fmla="*/ 119 h 451"/>
                    <a:gd name="T40" fmla="*/ 231 w 331"/>
                    <a:gd name="T41" fmla="*/ 85 h 451"/>
                    <a:gd name="T42" fmla="*/ 222 w 331"/>
                    <a:gd name="T43" fmla="*/ 64 h 451"/>
                    <a:gd name="T44" fmla="*/ 225 w 331"/>
                    <a:gd name="T45" fmla="*/ 55 h 451"/>
                    <a:gd name="T46" fmla="*/ 210 w 331"/>
                    <a:gd name="T47" fmla="*/ 36 h 451"/>
                    <a:gd name="T48" fmla="*/ 182 w 331"/>
                    <a:gd name="T49" fmla="*/ 28 h 451"/>
                    <a:gd name="T50" fmla="*/ 162 w 331"/>
                    <a:gd name="T51" fmla="*/ 23 h 451"/>
                    <a:gd name="T52" fmla="*/ 145 w 331"/>
                    <a:gd name="T53" fmla="*/ 12 h 451"/>
                    <a:gd name="T54" fmla="*/ 124 w 331"/>
                    <a:gd name="T55" fmla="*/ 8 h 451"/>
                    <a:gd name="T56" fmla="*/ 105 w 331"/>
                    <a:gd name="T57" fmla="*/ 6 h 451"/>
                    <a:gd name="T58" fmla="*/ 88 w 331"/>
                    <a:gd name="T59" fmla="*/ 25 h 451"/>
                    <a:gd name="T60" fmla="*/ 98 w 331"/>
                    <a:gd name="T61" fmla="*/ 44 h 451"/>
                    <a:gd name="T62" fmla="*/ 81 w 331"/>
                    <a:gd name="T63" fmla="*/ 53 h 451"/>
                    <a:gd name="T64" fmla="*/ 73 w 331"/>
                    <a:gd name="T65" fmla="*/ 87 h 451"/>
                    <a:gd name="T66" fmla="*/ 69 w 331"/>
                    <a:gd name="T67" fmla="*/ 107 h 451"/>
                    <a:gd name="T68" fmla="*/ 66 w 331"/>
                    <a:gd name="T69" fmla="*/ 94 h 451"/>
                    <a:gd name="T70" fmla="*/ 56 w 331"/>
                    <a:gd name="T71" fmla="*/ 115 h 451"/>
                    <a:gd name="T72" fmla="*/ 54 w 331"/>
                    <a:gd name="T73" fmla="*/ 94 h 451"/>
                    <a:gd name="T74" fmla="*/ 53 w 331"/>
                    <a:gd name="T75" fmla="*/ 75 h 451"/>
                    <a:gd name="T76" fmla="*/ 43 w 331"/>
                    <a:gd name="T77" fmla="*/ 96 h 451"/>
                    <a:gd name="T78" fmla="*/ 22 w 331"/>
                    <a:gd name="T79" fmla="*/ 113 h 451"/>
                    <a:gd name="T80" fmla="*/ 11 w 331"/>
                    <a:gd name="T81" fmla="*/ 132 h 451"/>
                    <a:gd name="T82" fmla="*/ 15 w 331"/>
                    <a:gd name="T83" fmla="*/ 164 h 451"/>
                    <a:gd name="T84" fmla="*/ 0 w 331"/>
                    <a:gd name="T85" fmla="*/ 198 h 451"/>
                    <a:gd name="T86" fmla="*/ 9 w 331"/>
                    <a:gd name="T87" fmla="*/ 232 h 451"/>
                    <a:gd name="T88" fmla="*/ 4 w 331"/>
                    <a:gd name="T89" fmla="*/ 252 h 451"/>
                    <a:gd name="T90" fmla="*/ 24 w 331"/>
                    <a:gd name="T91" fmla="*/ 294 h 451"/>
                    <a:gd name="T92" fmla="*/ 39 w 331"/>
                    <a:gd name="T93" fmla="*/ 363 h 451"/>
                    <a:gd name="T94" fmla="*/ 24 w 331"/>
                    <a:gd name="T95" fmla="*/ 408 h 451"/>
                    <a:gd name="T96" fmla="*/ 11 w 331"/>
                    <a:gd name="T97" fmla="*/ 444 h 451"/>
                    <a:gd name="T98" fmla="*/ 6 w 331"/>
                    <a:gd name="T9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31" h="451">
                      <a:moveTo>
                        <a:pt x="43" y="448"/>
                      </a:moveTo>
                      <a:lnTo>
                        <a:pt x="156" y="435"/>
                      </a:lnTo>
                      <a:lnTo>
                        <a:pt x="163" y="440"/>
                      </a:lnTo>
                      <a:lnTo>
                        <a:pt x="237" y="429"/>
                      </a:lnTo>
                      <a:lnTo>
                        <a:pt x="269" y="421"/>
                      </a:lnTo>
                      <a:lnTo>
                        <a:pt x="272" y="408"/>
                      </a:lnTo>
                      <a:lnTo>
                        <a:pt x="286" y="388"/>
                      </a:lnTo>
                      <a:lnTo>
                        <a:pt x="286" y="367"/>
                      </a:lnTo>
                      <a:lnTo>
                        <a:pt x="288" y="359"/>
                      </a:lnTo>
                      <a:lnTo>
                        <a:pt x="289" y="357"/>
                      </a:lnTo>
                      <a:lnTo>
                        <a:pt x="289" y="356"/>
                      </a:lnTo>
                      <a:lnTo>
                        <a:pt x="299" y="350"/>
                      </a:lnTo>
                      <a:lnTo>
                        <a:pt x="303" y="342"/>
                      </a:lnTo>
                      <a:lnTo>
                        <a:pt x="303" y="327"/>
                      </a:lnTo>
                      <a:lnTo>
                        <a:pt x="308" y="322"/>
                      </a:lnTo>
                      <a:lnTo>
                        <a:pt x="308" y="316"/>
                      </a:lnTo>
                      <a:lnTo>
                        <a:pt x="316" y="312"/>
                      </a:lnTo>
                      <a:lnTo>
                        <a:pt x="319" y="316"/>
                      </a:lnTo>
                      <a:lnTo>
                        <a:pt x="321" y="324"/>
                      </a:lnTo>
                      <a:lnTo>
                        <a:pt x="319" y="326"/>
                      </a:lnTo>
                      <a:lnTo>
                        <a:pt x="325" y="324"/>
                      </a:lnTo>
                      <a:lnTo>
                        <a:pt x="329" y="316"/>
                      </a:lnTo>
                      <a:lnTo>
                        <a:pt x="331" y="301"/>
                      </a:lnTo>
                      <a:lnTo>
                        <a:pt x="329" y="295"/>
                      </a:lnTo>
                      <a:lnTo>
                        <a:pt x="329" y="280"/>
                      </a:lnTo>
                      <a:lnTo>
                        <a:pt x="331" y="279"/>
                      </a:lnTo>
                      <a:lnTo>
                        <a:pt x="331" y="273"/>
                      </a:lnTo>
                      <a:lnTo>
                        <a:pt x="331" y="273"/>
                      </a:lnTo>
                      <a:lnTo>
                        <a:pt x="323" y="262"/>
                      </a:lnTo>
                      <a:lnTo>
                        <a:pt x="319" y="254"/>
                      </a:lnTo>
                      <a:lnTo>
                        <a:pt x="316" y="239"/>
                      </a:lnTo>
                      <a:lnTo>
                        <a:pt x="312" y="226"/>
                      </a:lnTo>
                      <a:lnTo>
                        <a:pt x="308" y="218"/>
                      </a:lnTo>
                      <a:lnTo>
                        <a:pt x="301" y="192"/>
                      </a:lnTo>
                      <a:lnTo>
                        <a:pt x="293" y="179"/>
                      </a:lnTo>
                      <a:lnTo>
                        <a:pt x="286" y="171"/>
                      </a:lnTo>
                      <a:lnTo>
                        <a:pt x="280" y="169"/>
                      </a:lnTo>
                      <a:lnTo>
                        <a:pt x="272" y="168"/>
                      </a:lnTo>
                      <a:lnTo>
                        <a:pt x="261" y="175"/>
                      </a:lnTo>
                      <a:lnTo>
                        <a:pt x="256" y="179"/>
                      </a:lnTo>
                      <a:lnTo>
                        <a:pt x="248" y="185"/>
                      </a:lnTo>
                      <a:lnTo>
                        <a:pt x="241" y="186"/>
                      </a:lnTo>
                      <a:lnTo>
                        <a:pt x="242" y="194"/>
                      </a:lnTo>
                      <a:lnTo>
                        <a:pt x="239" y="205"/>
                      </a:lnTo>
                      <a:lnTo>
                        <a:pt x="233" y="211"/>
                      </a:lnTo>
                      <a:lnTo>
                        <a:pt x="229" y="218"/>
                      </a:lnTo>
                      <a:lnTo>
                        <a:pt x="224" y="226"/>
                      </a:lnTo>
                      <a:lnTo>
                        <a:pt x="218" y="222"/>
                      </a:lnTo>
                      <a:lnTo>
                        <a:pt x="210" y="222"/>
                      </a:lnTo>
                      <a:lnTo>
                        <a:pt x="201" y="215"/>
                      </a:lnTo>
                      <a:lnTo>
                        <a:pt x="201" y="203"/>
                      </a:lnTo>
                      <a:lnTo>
                        <a:pt x="203" y="188"/>
                      </a:lnTo>
                      <a:lnTo>
                        <a:pt x="209" y="185"/>
                      </a:lnTo>
                      <a:lnTo>
                        <a:pt x="216" y="183"/>
                      </a:lnTo>
                      <a:lnTo>
                        <a:pt x="224" y="171"/>
                      </a:lnTo>
                      <a:lnTo>
                        <a:pt x="224" y="158"/>
                      </a:lnTo>
                      <a:lnTo>
                        <a:pt x="225" y="151"/>
                      </a:lnTo>
                      <a:lnTo>
                        <a:pt x="233" y="147"/>
                      </a:lnTo>
                      <a:lnTo>
                        <a:pt x="239" y="141"/>
                      </a:lnTo>
                      <a:lnTo>
                        <a:pt x="237" y="119"/>
                      </a:lnTo>
                      <a:lnTo>
                        <a:pt x="237" y="106"/>
                      </a:lnTo>
                      <a:lnTo>
                        <a:pt x="233" y="91"/>
                      </a:lnTo>
                      <a:lnTo>
                        <a:pt x="231" y="85"/>
                      </a:lnTo>
                      <a:lnTo>
                        <a:pt x="224" y="79"/>
                      </a:lnTo>
                      <a:lnTo>
                        <a:pt x="220" y="74"/>
                      </a:lnTo>
                      <a:lnTo>
                        <a:pt x="222" y="64"/>
                      </a:lnTo>
                      <a:lnTo>
                        <a:pt x="229" y="64"/>
                      </a:lnTo>
                      <a:lnTo>
                        <a:pt x="229" y="57"/>
                      </a:lnTo>
                      <a:lnTo>
                        <a:pt x="225" y="55"/>
                      </a:lnTo>
                      <a:lnTo>
                        <a:pt x="220" y="47"/>
                      </a:lnTo>
                      <a:lnTo>
                        <a:pt x="218" y="42"/>
                      </a:lnTo>
                      <a:lnTo>
                        <a:pt x="210" y="36"/>
                      </a:lnTo>
                      <a:lnTo>
                        <a:pt x="203" y="36"/>
                      </a:lnTo>
                      <a:lnTo>
                        <a:pt x="195" y="32"/>
                      </a:lnTo>
                      <a:lnTo>
                        <a:pt x="182" y="28"/>
                      </a:lnTo>
                      <a:lnTo>
                        <a:pt x="175" y="25"/>
                      </a:lnTo>
                      <a:lnTo>
                        <a:pt x="167" y="25"/>
                      </a:lnTo>
                      <a:lnTo>
                        <a:pt x="162" y="23"/>
                      </a:lnTo>
                      <a:lnTo>
                        <a:pt x="158" y="17"/>
                      </a:lnTo>
                      <a:lnTo>
                        <a:pt x="150" y="13"/>
                      </a:lnTo>
                      <a:lnTo>
                        <a:pt x="145" y="12"/>
                      </a:lnTo>
                      <a:lnTo>
                        <a:pt x="137" y="12"/>
                      </a:lnTo>
                      <a:lnTo>
                        <a:pt x="131" y="12"/>
                      </a:lnTo>
                      <a:lnTo>
                        <a:pt x="124" y="8"/>
                      </a:lnTo>
                      <a:lnTo>
                        <a:pt x="118" y="6"/>
                      </a:lnTo>
                      <a:lnTo>
                        <a:pt x="111" y="0"/>
                      </a:lnTo>
                      <a:lnTo>
                        <a:pt x="105" y="6"/>
                      </a:lnTo>
                      <a:lnTo>
                        <a:pt x="98" y="10"/>
                      </a:lnTo>
                      <a:lnTo>
                        <a:pt x="94" y="17"/>
                      </a:lnTo>
                      <a:lnTo>
                        <a:pt x="88" y="25"/>
                      </a:lnTo>
                      <a:lnTo>
                        <a:pt x="88" y="32"/>
                      </a:lnTo>
                      <a:lnTo>
                        <a:pt x="90" y="38"/>
                      </a:lnTo>
                      <a:lnTo>
                        <a:pt x="98" y="44"/>
                      </a:lnTo>
                      <a:lnTo>
                        <a:pt x="98" y="49"/>
                      </a:lnTo>
                      <a:lnTo>
                        <a:pt x="88" y="49"/>
                      </a:lnTo>
                      <a:lnTo>
                        <a:pt x="81" y="53"/>
                      </a:lnTo>
                      <a:lnTo>
                        <a:pt x="75" y="59"/>
                      </a:lnTo>
                      <a:lnTo>
                        <a:pt x="69" y="64"/>
                      </a:lnTo>
                      <a:lnTo>
                        <a:pt x="73" y="87"/>
                      </a:lnTo>
                      <a:lnTo>
                        <a:pt x="73" y="94"/>
                      </a:lnTo>
                      <a:lnTo>
                        <a:pt x="71" y="100"/>
                      </a:lnTo>
                      <a:lnTo>
                        <a:pt x="69" y="107"/>
                      </a:lnTo>
                      <a:lnTo>
                        <a:pt x="64" y="115"/>
                      </a:lnTo>
                      <a:lnTo>
                        <a:pt x="66" y="107"/>
                      </a:lnTo>
                      <a:lnTo>
                        <a:pt x="66" y="94"/>
                      </a:lnTo>
                      <a:lnTo>
                        <a:pt x="64" y="94"/>
                      </a:lnTo>
                      <a:lnTo>
                        <a:pt x="62" y="109"/>
                      </a:lnTo>
                      <a:lnTo>
                        <a:pt x="56" y="115"/>
                      </a:lnTo>
                      <a:lnTo>
                        <a:pt x="56" y="109"/>
                      </a:lnTo>
                      <a:lnTo>
                        <a:pt x="58" y="102"/>
                      </a:lnTo>
                      <a:lnTo>
                        <a:pt x="54" y="94"/>
                      </a:lnTo>
                      <a:lnTo>
                        <a:pt x="56" y="91"/>
                      </a:lnTo>
                      <a:lnTo>
                        <a:pt x="58" y="70"/>
                      </a:lnTo>
                      <a:lnTo>
                        <a:pt x="53" y="75"/>
                      </a:lnTo>
                      <a:lnTo>
                        <a:pt x="49" y="83"/>
                      </a:lnTo>
                      <a:lnTo>
                        <a:pt x="45" y="89"/>
                      </a:lnTo>
                      <a:lnTo>
                        <a:pt x="43" y="96"/>
                      </a:lnTo>
                      <a:lnTo>
                        <a:pt x="39" y="102"/>
                      </a:lnTo>
                      <a:lnTo>
                        <a:pt x="32" y="100"/>
                      </a:lnTo>
                      <a:lnTo>
                        <a:pt x="22" y="113"/>
                      </a:lnTo>
                      <a:lnTo>
                        <a:pt x="24" y="119"/>
                      </a:lnTo>
                      <a:lnTo>
                        <a:pt x="19" y="126"/>
                      </a:lnTo>
                      <a:lnTo>
                        <a:pt x="11" y="132"/>
                      </a:lnTo>
                      <a:lnTo>
                        <a:pt x="15" y="145"/>
                      </a:lnTo>
                      <a:lnTo>
                        <a:pt x="13" y="156"/>
                      </a:lnTo>
                      <a:lnTo>
                        <a:pt x="15" y="164"/>
                      </a:lnTo>
                      <a:lnTo>
                        <a:pt x="15" y="171"/>
                      </a:lnTo>
                      <a:lnTo>
                        <a:pt x="7" y="192"/>
                      </a:lnTo>
                      <a:lnTo>
                        <a:pt x="0" y="198"/>
                      </a:lnTo>
                      <a:lnTo>
                        <a:pt x="0" y="205"/>
                      </a:lnTo>
                      <a:lnTo>
                        <a:pt x="4" y="211"/>
                      </a:lnTo>
                      <a:lnTo>
                        <a:pt x="9" y="232"/>
                      </a:lnTo>
                      <a:lnTo>
                        <a:pt x="6" y="239"/>
                      </a:lnTo>
                      <a:lnTo>
                        <a:pt x="2" y="247"/>
                      </a:lnTo>
                      <a:lnTo>
                        <a:pt x="4" y="252"/>
                      </a:lnTo>
                      <a:lnTo>
                        <a:pt x="22" y="290"/>
                      </a:lnTo>
                      <a:lnTo>
                        <a:pt x="30" y="286"/>
                      </a:lnTo>
                      <a:lnTo>
                        <a:pt x="24" y="294"/>
                      </a:lnTo>
                      <a:lnTo>
                        <a:pt x="34" y="314"/>
                      </a:lnTo>
                      <a:lnTo>
                        <a:pt x="39" y="342"/>
                      </a:lnTo>
                      <a:lnTo>
                        <a:pt x="39" y="363"/>
                      </a:lnTo>
                      <a:lnTo>
                        <a:pt x="34" y="388"/>
                      </a:lnTo>
                      <a:lnTo>
                        <a:pt x="32" y="395"/>
                      </a:lnTo>
                      <a:lnTo>
                        <a:pt x="24" y="408"/>
                      </a:lnTo>
                      <a:lnTo>
                        <a:pt x="19" y="429"/>
                      </a:lnTo>
                      <a:lnTo>
                        <a:pt x="15" y="436"/>
                      </a:lnTo>
                      <a:lnTo>
                        <a:pt x="11" y="444"/>
                      </a:lnTo>
                      <a:lnTo>
                        <a:pt x="4" y="450"/>
                      </a:lnTo>
                      <a:lnTo>
                        <a:pt x="2" y="451"/>
                      </a:lnTo>
                      <a:lnTo>
                        <a:pt x="6" y="451"/>
                      </a:lnTo>
                      <a:lnTo>
                        <a:pt x="43" y="44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>
                <a:off x="3961687" y="3206462"/>
                <a:ext cx="747417" cy="577291"/>
                <a:chOff x="3961687" y="3206462"/>
                <a:chExt cx="747417" cy="577291"/>
              </a:xfrm>
              <a:grpFill/>
            </p:grpSpPr>
            <p:sp>
              <p:nvSpPr>
                <p:cNvPr id="198" name="Freeform 99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9" name="Freeform 100"/>
                <p:cNvSpPr>
                  <a:spLocks/>
                </p:cNvSpPr>
                <p:nvPr/>
              </p:nvSpPr>
              <p:spPr bwMode="auto">
                <a:xfrm>
                  <a:off x="4598625" y="3765441"/>
                  <a:ext cx="3843" cy="3488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0" name="Freeform 101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1" name="Freeform 102"/>
                <p:cNvSpPr>
                  <a:spLocks/>
                </p:cNvSpPr>
                <p:nvPr/>
              </p:nvSpPr>
              <p:spPr bwMode="auto">
                <a:xfrm>
                  <a:off x="4667794" y="3735791"/>
                  <a:ext cx="4803" cy="3488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2 h 4"/>
                    <a:gd name="T6" fmla="*/ 5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2" name="Freeform 103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3" name="Freeform 104"/>
                <p:cNvSpPr>
                  <a:spLocks/>
                </p:cNvSpPr>
                <p:nvPr/>
              </p:nvSpPr>
              <p:spPr bwMode="auto">
                <a:xfrm>
                  <a:off x="4573647" y="3780265"/>
                  <a:ext cx="6725" cy="3488"/>
                </a:xfrm>
                <a:custGeom>
                  <a:avLst/>
                  <a:gdLst>
                    <a:gd name="T0" fmla="*/ 0 w 7"/>
                    <a:gd name="T1" fmla="*/ 4 h 4"/>
                    <a:gd name="T2" fmla="*/ 7 w 7"/>
                    <a:gd name="T3" fmla="*/ 0 h 4"/>
                    <a:gd name="T4" fmla="*/ 0 w 7"/>
                    <a:gd name="T5" fmla="*/ 2 h 4"/>
                    <a:gd name="T6" fmla="*/ 0 w 7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4">
                      <a:moveTo>
                        <a:pt x="0" y="4"/>
                      </a:moveTo>
                      <a:lnTo>
                        <a:pt x="7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4" name="Freeform 105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5" name="Freeform 106"/>
                <p:cNvSpPr>
                  <a:spLocks/>
                </p:cNvSpPr>
                <p:nvPr/>
              </p:nvSpPr>
              <p:spPr bwMode="auto">
                <a:xfrm>
                  <a:off x="4608232" y="3759336"/>
                  <a:ext cx="8646" cy="7848"/>
                </a:xfrm>
                <a:custGeom>
                  <a:avLst/>
                  <a:gdLst>
                    <a:gd name="T0" fmla="*/ 5 w 9"/>
                    <a:gd name="T1" fmla="*/ 3 h 9"/>
                    <a:gd name="T2" fmla="*/ 0 w 9"/>
                    <a:gd name="T3" fmla="*/ 0 h 9"/>
                    <a:gd name="T4" fmla="*/ 5 w 9"/>
                    <a:gd name="T5" fmla="*/ 9 h 9"/>
                    <a:gd name="T6" fmla="*/ 9 w 9"/>
                    <a:gd name="T7" fmla="*/ 9 h 9"/>
                    <a:gd name="T8" fmla="*/ 5 w 9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9">
                      <a:moveTo>
                        <a:pt x="5" y="3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9" y="9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6" name="Freeform 107"/>
                <p:cNvSpPr>
                  <a:spLocks/>
                </p:cNvSpPr>
                <p:nvPr/>
              </p:nvSpPr>
              <p:spPr bwMode="auto">
                <a:xfrm>
                  <a:off x="3961687" y="3206462"/>
                  <a:ext cx="747417" cy="514504"/>
                </a:xfrm>
                <a:custGeom>
                  <a:avLst/>
                  <a:gdLst>
                    <a:gd name="T0" fmla="*/ 516 w 778"/>
                    <a:gd name="T1" fmla="*/ 6 h 590"/>
                    <a:gd name="T2" fmla="*/ 516 w 778"/>
                    <a:gd name="T3" fmla="*/ 32 h 590"/>
                    <a:gd name="T4" fmla="*/ 490 w 778"/>
                    <a:gd name="T5" fmla="*/ 32 h 590"/>
                    <a:gd name="T6" fmla="*/ 94 w 778"/>
                    <a:gd name="T7" fmla="*/ 38 h 590"/>
                    <a:gd name="T8" fmla="*/ 16 w 778"/>
                    <a:gd name="T9" fmla="*/ 77 h 590"/>
                    <a:gd name="T10" fmla="*/ 30 w 778"/>
                    <a:gd name="T11" fmla="*/ 103 h 590"/>
                    <a:gd name="T12" fmla="*/ 31 w 778"/>
                    <a:gd name="T13" fmla="*/ 118 h 590"/>
                    <a:gd name="T14" fmla="*/ 47 w 778"/>
                    <a:gd name="T15" fmla="*/ 94 h 590"/>
                    <a:gd name="T16" fmla="*/ 62 w 778"/>
                    <a:gd name="T17" fmla="*/ 92 h 590"/>
                    <a:gd name="T18" fmla="*/ 58 w 778"/>
                    <a:gd name="T19" fmla="*/ 109 h 590"/>
                    <a:gd name="T20" fmla="*/ 116 w 778"/>
                    <a:gd name="T21" fmla="*/ 94 h 590"/>
                    <a:gd name="T22" fmla="*/ 139 w 778"/>
                    <a:gd name="T23" fmla="*/ 98 h 590"/>
                    <a:gd name="T24" fmla="*/ 116 w 778"/>
                    <a:gd name="T25" fmla="*/ 102 h 590"/>
                    <a:gd name="T26" fmla="*/ 180 w 778"/>
                    <a:gd name="T27" fmla="*/ 115 h 590"/>
                    <a:gd name="T28" fmla="*/ 195 w 778"/>
                    <a:gd name="T29" fmla="*/ 100 h 590"/>
                    <a:gd name="T30" fmla="*/ 203 w 778"/>
                    <a:gd name="T31" fmla="*/ 120 h 590"/>
                    <a:gd name="T32" fmla="*/ 188 w 778"/>
                    <a:gd name="T33" fmla="*/ 120 h 590"/>
                    <a:gd name="T34" fmla="*/ 208 w 778"/>
                    <a:gd name="T35" fmla="*/ 137 h 590"/>
                    <a:gd name="T36" fmla="*/ 221 w 778"/>
                    <a:gd name="T37" fmla="*/ 162 h 590"/>
                    <a:gd name="T38" fmla="*/ 225 w 778"/>
                    <a:gd name="T39" fmla="*/ 165 h 590"/>
                    <a:gd name="T40" fmla="*/ 257 w 778"/>
                    <a:gd name="T41" fmla="*/ 154 h 590"/>
                    <a:gd name="T42" fmla="*/ 300 w 778"/>
                    <a:gd name="T43" fmla="*/ 132 h 590"/>
                    <a:gd name="T44" fmla="*/ 312 w 778"/>
                    <a:gd name="T45" fmla="*/ 124 h 590"/>
                    <a:gd name="T46" fmla="*/ 338 w 778"/>
                    <a:gd name="T47" fmla="*/ 105 h 590"/>
                    <a:gd name="T48" fmla="*/ 389 w 778"/>
                    <a:gd name="T49" fmla="*/ 137 h 590"/>
                    <a:gd name="T50" fmla="*/ 432 w 778"/>
                    <a:gd name="T51" fmla="*/ 179 h 590"/>
                    <a:gd name="T52" fmla="*/ 475 w 778"/>
                    <a:gd name="T53" fmla="*/ 199 h 590"/>
                    <a:gd name="T54" fmla="*/ 488 w 778"/>
                    <a:gd name="T55" fmla="*/ 226 h 590"/>
                    <a:gd name="T56" fmla="*/ 486 w 778"/>
                    <a:gd name="T57" fmla="*/ 303 h 590"/>
                    <a:gd name="T58" fmla="*/ 488 w 778"/>
                    <a:gd name="T59" fmla="*/ 331 h 590"/>
                    <a:gd name="T60" fmla="*/ 503 w 778"/>
                    <a:gd name="T61" fmla="*/ 322 h 590"/>
                    <a:gd name="T62" fmla="*/ 511 w 778"/>
                    <a:gd name="T63" fmla="*/ 314 h 590"/>
                    <a:gd name="T64" fmla="*/ 515 w 778"/>
                    <a:gd name="T65" fmla="*/ 348 h 590"/>
                    <a:gd name="T66" fmla="*/ 503 w 778"/>
                    <a:gd name="T67" fmla="*/ 367 h 590"/>
                    <a:gd name="T68" fmla="*/ 539 w 778"/>
                    <a:gd name="T69" fmla="*/ 416 h 590"/>
                    <a:gd name="T70" fmla="*/ 563 w 778"/>
                    <a:gd name="T71" fmla="*/ 423 h 590"/>
                    <a:gd name="T72" fmla="*/ 577 w 778"/>
                    <a:gd name="T73" fmla="*/ 410 h 590"/>
                    <a:gd name="T74" fmla="*/ 577 w 778"/>
                    <a:gd name="T75" fmla="*/ 444 h 590"/>
                    <a:gd name="T76" fmla="*/ 594 w 778"/>
                    <a:gd name="T77" fmla="*/ 440 h 590"/>
                    <a:gd name="T78" fmla="*/ 590 w 778"/>
                    <a:gd name="T79" fmla="*/ 461 h 590"/>
                    <a:gd name="T80" fmla="*/ 627 w 778"/>
                    <a:gd name="T81" fmla="*/ 509 h 590"/>
                    <a:gd name="T82" fmla="*/ 644 w 778"/>
                    <a:gd name="T83" fmla="*/ 515 h 590"/>
                    <a:gd name="T84" fmla="*/ 678 w 778"/>
                    <a:gd name="T85" fmla="*/ 551 h 590"/>
                    <a:gd name="T86" fmla="*/ 706 w 778"/>
                    <a:gd name="T87" fmla="*/ 579 h 590"/>
                    <a:gd name="T88" fmla="*/ 695 w 778"/>
                    <a:gd name="T89" fmla="*/ 590 h 590"/>
                    <a:gd name="T90" fmla="*/ 738 w 778"/>
                    <a:gd name="T91" fmla="*/ 577 h 590"/>
                    <a:gd name="T92" fmla="*/ 763 w 778"/>
                    <a:gd name="T93" fmla="*/ 572 h 590"/>
                    <a:gd name="T94" fmla="*/ 765 w 778"/>
                    <a:gd name="T95" fmla="*/ 534 h 590"/>
                    <a:gd name="T96" fmla="*/ 772 w 778"/>
                    <a:gd name="T97" fmla="*/ 500 h 590"/>
                    <a:gd name="T98" fmla="*/ 774 w 778"/>
                    <a:gd name="T99" fmla="*/ 470 h 590"/>
                    <a:gd name="T100" fmla="*/ 759 w 778"/>
                    <a:gd name="T101" fmla="*/ 384 h 590"/>
                    <a:gd name="T102" fmla="*/ 740 w 778"/>
                    <a:gd name="T103" fmla="*/ 355 h 590"/>
                    <a:gd name="T104" fmla="*/ 673 w 778"/>
                    <a:gd name="T105" fmla="*/ 241 h 590"/>
                    <a:gd name="T106" fmla="*/ 665 w 778"/>
                    <a:gd name="T107" fmla="*/ 205 h 590"/>
                    <a:gd name="T108" fmla="*/ 686 w 778"/>
                    <a:gd name="T109" fmla="*/ 228 h 590"/>
                    <a:gd name="T110" fmla="*/ 695 w 778"/>
                    <a:gd name="T111" fmla="*/ 271 h 590"/>
                    <a:gd name="T112" fmla="*/ 688 w 778"/>
                    <a:gd name="T113" fmla="*/ 224 h 590"/>
                    <a:gd name="T114" fmla="*/ 599 w 778"/>
                    <a:gd name="T115" fmla="*/ 98 h 590"/>
                    <a:gd name="T116" fmla="*/ 573 w 778"/>
                    <a:gd name="T117" fmla="*/ 32 h 590"/>
                    <a:gd name="T118" fmla="*/ 560 w 778"/>
                    <a:gd name="T119" fmla="*/ 6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78" h="590">
                      <a:moveTo>
                        <a:pt x="554" y="8"/>
                      </a:moveTo>
                      <a:lnTo>
                        <a:pt x="547" y="6"/>
                      </a:lnTo>
                      <a:lnTo>
                        <a:pt x="530" y="2"/>
                      </a:lnTo>
                      <a:lnTo>
                        <a:pt x="522" y="0"/>
                      </a:lnTo>
                      <a:lnTo>
                        <a:pt x="516" y="6"/>
                      </a:lnTo>
                      <a:lnTo>
                        <a:pt x="513" y="6"/>
                      </a:lnTo>
                      <a:lnTo>
                        <a:pt x="511" y="13"/>
                      </a:lnTo>
                      <a:lnTo>
                        <a:pt x="513" y="19"/>
                      </a:lnTo>
                      <a:lnTo>
                        <a:pt x="516" y="26"/>
                      </a:lnTo>
                      <a:lnTo>
                        <a:pt x="516" y="32"/>
                      </a:lnTo>
                      <a:lnTo>
                        <a:pt x="516" y="47"/>
                      </a:lnTo>
                      <a:lnTo>
                        <a:pt x="511" y="51"/>
                      </a:lnTo>
                      <a:lnTo>
                        <a:pt x="503" y="51"/>
                      </a:lnTo>
                      <a:lnTo>
                        <a:pt x="498" y="38"/>
                      </a:lnTo>
                      <a:lnTo>
                        <a:pt x="490" y="32"/>
                      </a:lnTo>
                      <a:lnTo>
                        <a:pt x="255" y="49"/>
                      </a:lnTo>
                      <a:lnTo>
                        <a:pt x="250" y="43"/>
                      </a:lnTo>
                      <a:lnTo>
                        <a:pt x="248" y="36"/>
                      </a:lnTo>
                      <a:lnTo>
                        <a:pt x="238" y="21"/>
                      </a:lnTo>
                      <a:lnTo>
                        <a:pt x="94" y="38"/>
                      </a:lnTo>
                      <a:lnTo>
                        <a:pt x="9" y="47"/>
                      </a:lnTo>
                      <a:lnTo>
                        <a:pt x="1" y="53"/>
                      </a:lnTo>
                      <a:lnTo>
                        <a:pt x="0" y="60"/>
                      </a:lnTo>
                      <a:lnTo>
                        <a:pt x="11" y="75"/>
                      </a:lnTo>
                      <a:lnTo>
                        <a:pt x="16" y="77"/>
                      </a:lnTo>
                      <a:lnTo>
                        <a:pt x="24" y="85"/>
                      </a:lnTo>
                      <a:lnTo>
                        <a:pt x="20" y="94"/>
                      </a:lnTo>
                      <a:lnTo>
                        <a:pt x="22" y="98"/>
                      </a:lnTo>
                      <a:lnTo>
                        <a:pt x="24" y="102"/>
                      </a:lnTo>
                      <a:lnTo>
                        <a:pt x="30" y="103"/>
                      </a:lnTo>
                      <a:lnTo>
                        <a:pt x="30" y="107"/>
                      </a:lnTo>
                      <a:lnTo>
                        <a:pt x="24" y="113"/>
                      </a:lnTo>
                      <a:lnTo>
                        <a:pt x="20" y="120"/>
                      </a:lnTo>
                      <a:lnTo>
                        <a:pt x="24" y="120"/>
                      </a:lnTo>
                      <a:lnTo>
                        <a:pt x="31" y="118"/>
                      </a:lnTo>
                      <a:lnTo>
                        <a:pt x="39" y="115"/>
                      </a:lnTo>
                      <a:lnTo>
                        <a:pt x="45" y="105"/>
                      </a:lnTo>
                      <a:lnTo>
                        <a:pt x="48" y="98"/>
                      </a:lnTo>
                      <a:lnTo>
                        <a:pt x="47" y="96"/>
                      </a:lnTo>
                      <a:lnTo>
                        <a:pt x="47" y="94"/>
                      </a:lnTo>
                      <a:lnTo>
                        <a:pt x="50" y="90"/>
                      </a:lnTo>
                      <a:lnTo>
                        <a:pt x="52" y="100"/>
                      </a:lnTo>
                      <a:lnTo>
                        <a:pt x="58" y="94"/>
                      </a:lnTo>
                      <a:lnTo>
                        <a:pt x="60" y="85"/>
                      </a:lnTo>
                      <a:lnTo>
                        <a:pt x="62" y="92"/>
                      </a:lnTo>
                      <a:lnTo>
                        <a:pt x="69" y="98"/>
                      </a:lnTo>
                      <a:lnTo>
                        <a:pt x="63" y="105"/>
                      </a:lnTo>
                      <a:lnTo>
                        <a:pt x="52" y="107"/>
                      </a:lnTo>
                      <a:lnTo>
                        <a:pt x="50" y="109"/>
                      </a:lnTo>
                      <a:lnTo>
                        <a:pt x="58" y="109"/>
                      </a:lnTo>
                      <a:lnTo>
                        <a:pt x="78" y="103"/>
                      </a:lnTo>
                      <a:lnTo>
                        <a:pt x="97" y="102"/>
                      </a:lnTo>
                      <a:lnTo>
                        <a:pt x="99" y="100"/>
                      </a:lnTo>
                      <a:lnTo>
                        <a:pt x="114" y="88"/>
                      </a:lnTo>
                      <a:lnTo>
                        <a:pt x="116" y="94"/>
                      </a:lnTo>
                      <a:lnTo>
                        <a:pt x="122" y="90"/>
                      </a:lnTo>
                      <a:lnTo>
                        <a:pt x="129" y="88"/>
                      </a:lnTo>
                      <a:lnTo>
                        <a:pt x="142" y="94"/>
                      </a:lnTo>
                      <a:lnTo>
                        <a:pt x="144" y="100"/>
                      </a:lnTo>
                      <a:lnTo>
                        <a:pt x="139" y="98"/>
                      </a:lnTo>
                      <a:lnTo>
                        <a:pt x="131" y="96"/>
                      </a:lnTo>
                      <a:lnTo>
                        <a:pt x="125" y="96"/>
                      </a:lnTo>
                      <a:lnTo>
                        <a:pt x="124" y="100"/>
                      </a:lnTo>
                      <a:lnTo>
                        <a:pt x="110" y="100"/>
                      </a:lnTo>
                      <a:lnTo>
                        <a:pt x="116" y="102"/>
                      </a:lnTo>
                      <a:lnTo>
                        <a:pt x="124" y="102"/>
                      </a:lnTo>
                      <a:lnTo>
                        <a:pt x="152" y="107"/>
                      </a:lnTo>
                      <a:lnTo>
                        <a:pt x="169" y="113"/>
                      </a:lnTo>
                      <a:lnTo>
                        <a:pt x="182" y="122"/>
                      </a:lnTo>
                      <a:lnTo>
                        <a:pt x="180" y="115"/>
                      </a:lnTo>
                      <a:lnTo>
                        <a:pt x="174" y="111"/>
                      </a:lnTo>
                      <a:lnTo>
                        <a:pt x="171" y="105"/>
                      </a:lnTo>
                      <a:lnTo>
                        <a:pt x="178" y="105"/>
                      </a:lnTo>
                      <a:lnTo>
                        <a:pt x="184" y="107"/>
                      </a:lnTo>
                      <a:lnTo>
                        <a:pt x="195" y="100"/>
                      </a:lnTo>
                      <a:lnTo>
                        <a:pt x="193" y="107"/>
                      </a:lnTo>
                      <a:lnTo>
                        <a:pt x="188" y="109"/>
                      </a:lnTo>
                      <a:lnTo>
                        <a:pt x="186" y="115"/>
                      </a:lnTo>
                      <a:lnTo>
                        <a:pt x="195" y="120"/>
                      </a:lnTo>
                      <a:lnTo>
                        <a:pt x="203" y="120"/>
                      </a:lnTo>
                      <a:lnTo>
                        <a:pt x="206" y="128"/>
                      </a:lnTo>
                      <a:lnTo>
                        <a:pt x="214" y="126"/>
                      </a:lnTo>
                      <a:lnTo>
                        <a:pt x="210" y="132"/>
                      </a:lnTo>
                      <a:lnTo>
                        <a:pt x="203" y="126"/>
                      </a:lnTo>
                      <a:lnTo>
                        <a:pt x="188" y="120"/>
                      </a:lnTo>
                      <a:lnTo>
                        <a:pt x="195" y="128"/>
                      </a:lnTo>
                      <a:lnTo>
                        <a:pt x="201" y="132"/>
                      </a:lnTo>
                      <a:lnTo>
                        <a:pt x="204" y="134"/>
                      </a:lnTo>
                      <a:lnTo>
                        <a:pt x="201" y="134"/>
                      </a:lnTo>
                      <a:lnTo>
                        <a:pt x="208" y="137"/>
                      </a:lnTo>
                      <a:lnTo>
                        <a:pt x="216" y="139"/>
                      </a:lnTo>
                      <a:lnTo>
                        <a:pt x="221" y="147"/>
                      </a:lnTo>
                      <a:lnTo>
                        <a:pt x="225" y="154"/>
                      </a:lnTo>
                      <a:lnTo>
                        <a:pt x="227" y="160"/>
                      </a:lnTo>
                      <a:lnTo>
                        <a:pt x="221" y="162"/>
                      </a:lnTo>
                      <a:lnTo>
                        <a:pt x="218" y="154"/>
                      </a:lnTo>
                      <a:lnTo>
                        <a:pt x="218" y="149"/>
                      </a:lnTo>
                      <a:lnTo>
                        <a:pt x="216" y="156"/>
                      </a:lnTo>
                      <a:lnTo>
                        <a:pt x="219" y="162"/>
                      </a:lnTo>
                      <a:lnTo>
                        <a:pt x="225" y="165"/>
                      </a:lnTo>
                      <a:lnTo>
                        <a:pt x="233" y="164"/>
                      </a:lnTo>
                      <a:lnTo>
                        <a:pt x="236" y="162"/>
                      </a:lnTo>
                      <a:lnTo>
                        <a:pt x="250" y="158"/>
                      </a:lnTo>
                      <a:lnTo>
                        <a:pt x="257" y="158"/>
                      </a:lnTo>
                      <a:lnTo>
                        <a:pt x="257" y="154"/>
                      </a:lnTo>
                      <a:lnTo>
                        <a:pt x="265" y="149"/>
                      </a:lnTo>
                      <a:lnTo>
                        <a:pt x="266" y="152"/>
                      </a:lnTo>
                      <a:lnTo>
                        <a:pt x="272" y="150"/>
                      </a:lnTo>
                      <a:lnTo>
                        <a:pt x="293" y="134"/>
                      </a:lnTo>
                      <a:lnTo>
                        <a:pt x="300" y="132"/>
                      </a:lnTo>
                      <a:lnTo>
                        <a:pt x="306" y="130"/>
                      </a:lnTo>
                      <a:lnTo>
                        <a:pt x="313" y="132"/>
                      </a:lnTo>
                      <a:lnTo>
                        <a:pt x="310" y="124"/>
                      </a:lnTo>
                      <a:lnTo>
                        <a:pt x="302" y="120"/>
                      </a:lnTo>
                      <a:lnTo>
                        <a:pt x="312" y="124"/>
                      </a:lnTo>
                      <a:lnTo>
                        <a:pt x="308" y="120"/>
                      </a:lnTo>
                      <a:lnTo>
                        <a:pt x="312" y="113"/>
                      </a:lnTo>
                      <a:lnTo>
                        <a:pt x="317" y="109"/>
                      </a:lnTo>
                      <a:lnTo>
                        <a:pt x="330" y="107"/>
                      </a:lnTo>
                      <a:lnTo>
                        <a:pt x="338" y="105"/>
                      </a:lnTo>
                      <a:lnTo>
                        <a:pt x="342" y="105"/>
                      </a:lnTo>
                      <a:lnTo>
                        <a:pt x="359" y="113"/>
                      </a:lnTo>
                      <a:lnTo>
                        <a:pt x="364" y="115"/>
                      </a:lnTo>
                      <a:lnTo>
                        <a:pt x="377" y="122"/>
                      </a:lnTo>
                      <a:lnTo>
                        <a:pt x="389" y="137"/>
                      </a:lnTo>
                      <a:lnTo>
                        <a:pt x="404" y="143"/>
                      </a:lnTo>
                      <a:lnTo>
                        <a:pt x="406" y="150"/>
                      </a:lnTo>
                      <a:lnTo>
                        <a:pt x="407" y="158"/>
                      </a:lnTo>
                      <a:lnTo>
                        <a:pt x="426" y="171"/>
                      </a:lnTo>
                      <a:lnTo>
                        <a:pt x="432" y="179"/>
                      </a:lnTo>
                      <a:lnTo>
                        <a:pt x="439" y="181"/>
                      </a:lnTo>
                      <a:lnTo>
                        <a:pt x="443" y="188"/>
                      </a:lnTo>
                      <a:lnTo>
                        <a:pt x="451" y="190"/>
                      </a:lnTo>
                      <a:lnTo>
                        <a:pt x="464" y="188"/>
                      </a:lnTo>
                      <a:lnTo>
                        <a:pt x="475" y="199"/>
                      </a:lnTo>
                      <a:lnTo>
                        <a:pt x="475" y="205"/>
                      </a:lnTo>
                      <a:lnTo>
                        <a:pt x="479" y="212"/>
                      </a:lnTo>
                      <a:lnTo>
                        <a:pt x="486" y="214"/>
                      </a:lnTo>
                      <a:lnTo>
                        <a:pt x="488" y="222"/>
                      </a:lnTo>
                      <a:lnTo>
                        <a:pt x="488" y="226"/>
                      </a:lnTo>
                      <a:lnTo>
                        <a:pt x="490" y="246"/>
                      </a:lnTo>
                      <a:lnTo>
                        <a:pt x="492" y="252"/>
                      </a:lnTo>
                      <a:lnTo>
                        <a:pt x="492" y="261"/>
                      </a:lnTo>
                      <a:lnTo>
                        <a:pt x="485" y="295"/>
                      </a:lnTo>
                      <a:lnTo>
                        <a:pt x="486" y="303"/>
                      </a:lnTo>
                      <a:lnTo>
                        <a:pt x="486" y="316"/>
                      </a:lnTo>
                      <a:lnTo>
                        <a:pt x="483" y="327"/>
                      </a:lnTo>
                      <a:lnTo>
                        <a:pt x="488" y="335"/>
                      </a:lnTo>
                      <a:lnTo>
                        <a:pt x="494" y="340"/>
                      </a:lnTo>
                      <a:lnTo>
                        <a:pt x="488" y="331"/>
                      </a:lnTo>
                      <a:lnTo>
                        <a:pt x="501" y="340"/>
                      </a:lnTo>
                      <a:lnTo>
                        <a:pt x="501" y="342"/>
                      </a:lnTo>
                      <a:lnTo>
                        <a:pt x="505" y="337"/>
                      </a:lnTo>
                      <a:lnTo>
                        <a:pt x="509" y="322"/>
                      </a:lnTo>
                      <a:lnTo>
                        <a:pt x="503" y="322"/>
                      </a:lnTo>
                      <a:lnTo>
                        <a:pt x="501" y="320"/>
                      </a:lnTo>
                      <a:lnTo>
                        <a:pt x="501" y="314"/>
                      </a:lnTo>
                      <a:lnTo>
                        <a:pt x="496" y="308"/>
                      </a:lnTo>
                      <a:lnTo>
                        <a:pt x="496" y="306"/>
                      </a:lnTo>
                      <a:lnTo>
                        <a:pt x="511" y="314"/>
                      </a:lnTo>
                      <a:lnTo>
                        <a:pt x="513" y="322"/>
                      </a:lnTo>
                      <a:lnTo>
                        <a:pt x="520" y="314"/>
                      </a:lnTo>
                      <a:lnTo>
                        <a:pt x="526" y="322"/>
                      </a:lnTo>
                      <a:lnTo>
                        <a:pt x="526" y="327"/>
                      </a:lnTo>
                      <a:lnTo>
                        <a:pt x="515" y="348"/>
                      </a:lnTo>
                      <a:lnTo>
                        <a:pt x="513" y="359"/>
                      </a:lnTo>
                      <a:lnTo>
                        <a:pt x="505" y="361"/>
                      </a:lnTo>
                      <a:lnTo>
                        <a:pt x="505" y="367"/>
                      </a:lnTo>
                      <a:lnTo>
                        <a:pt x="500" y="361"/>
                      </a:lnTo>
                      <a:lnTo>
                        <a:pt x="503" y="367"/>
                      </a:lnTo>
                      <a:lnTo>
                        <a:pt x="516" y="374"/>
                      </a:lnTo>
                      <a:lnTo>
                        <a:pt x="522" y="382"/>
                      </a:lnTo>
                      <a:lnTo>
                        <a:pt x="520" y="384"/>
                      </a:lnTo>
                      <a:lnTo>
                        <a:pt x="535" y="408"/>
                      </a:lnTo>
                      <a:lnTo>
                        <a:pt x="539" y="416"/>
                      </a:lnTo>
                      <a:lnTo>
                        <a:pt x="550" y="427"/>
                      </a:lnTo>
                      <a:lnTo>
                        <a:pt x="558" y="429"/>
                      </a:lnTo>
                      <a:lnTo>
                        <a:pt x="563" y="429"/>
                      </a:lnTo>
                      <a:lnTo>
                        <a:pt x="567" y="429"/>
                      </a:lnTo>
                      <a:lnTo>
                        <a:pt x="563" y="423"/>
                      </a:lnTo>
                      <a:lnTo>
                        <a:pt x="560" y="416"/>
                      </a:lnTo>
                      <a:lnTo>
                        <a:pt x="554" y="412"/>
                      </a:lnTo>
                      <a:lnTo>
                        <a:pt x="562" y="412"/>
                      </a:lnTo>
                      <a:lnTo>
                        <a:pt x="563" y="417"/>
                      </a:lnTo>
                      <a:lnTo>
                        <a:pt x="577" y="410"/>
                      </a:lnTo>
                      <a:lnTo>
                        <a:pt x="579" y="412"/>
                      </a:lnTo>
                      <a:lnTo>
                        <a:pt x="571" y="416"/>
                      </a:lnTo>
                      <a:lnTo>
                        <a:pt x="575" y="423"/>
                      </a:lnTo>
                      <a:lnTo>
                        <a:pt x="575" y="436"/>
                      </a:lnTo>
                      <a:lnTo>
                        <a:pt x="577" y="444"/>
                      </a:lnTo>
                      <a:lnTo>
                        <a:pt x="580" y="451"/>
                      </a:lnTo>
                      <a:lnTo>
                        <a:pt x="579" y="455"/>
                      </a:lnTo>
                      <a:lnTo>
                        <a:pt x="586" y="455"/>
                      </a:lnTo>
                      <a:lnTo>
                        <a:pt x="592" y="447"/>
                      </a:lnTo>
                      <a:lnTo>
                        <a:pt x="594" y="440"/>
                      </a:lnTo>
                      <a:lnTo>
                        <a:pt x="603" y="432"/>
                      </a:lnTo>
                      <a:lnTo>
                        <a:pt x="595" y="444"/>
                      </a:lnTo>
                      <a:lnTo>
                        <a:pt x="594" y="451"/>
                      </a:lnTo>
                      <a:lnTo>
                        <a:pt x="590" y="457"/>
                      </a:lnTo>
                      <a:lnTo>
                        <a:pt x="590" y="461"/>
                      </a:lnTo>
                      <a:lnTo>
                        <a:pt x="595" y="463"/>
                      </a:lnTo>
                      <a:lnTo>
                        <a:pt x="603" y="468"/>
                      </a:lnTo>
                      <a:lnTo>
                        <a:pt x="610" y="494"/>
                      </a:lnTo>
                      <a:lnTo>
                        <a:pt x="622" y="509"/>
                      </a:lnTo>
                      <a:lnTo>
                        <a:pt x="627" y="509"/>
                      </a:lnTo>
                      <a:lnTo>
                        <a:pt x="620" y="511"/>
                      </a:lnTo>
                      <a:lnTo>
                        <a:pt x="627" y="515"/>
                      </a:lnTo>
                      <a:lnTo>
                        <a:pt x="635" y="513"/>
                      </a:lnTo>
                      <a:lnTo>
                        <a:pt x="641" y="513"/>
                      </a:lnTo>
                      <a:lnTo>
                        <a:pt x="644" y="515"/>
                      </a:lnTo>
                      <a:lnTo>
                        <a:pt x="659" y="521"/>
                      </a:lnTo>
                      <a:lnTo>
                        <a:pt x="661" y="526"/>
                      </a:lnTo>
                      <a:lnTo>
                        <a:pt x="667" y="532"/>
                      </a:lnTo>
                      <a:lnTo>
                        <a:pt x="676" y="543"/>
                      </a:lnTo>
                      <a:lnTo>
                        <a:pt x="678" y="551"/>
                      </a:lnTo>
                      <a:lnTo>
                        <a:pt x="691" y="564"/>
                      </a:lnTo>
                      <a:lnTo>
                        <a:pt x="697" y="566"/>
                      </a:lnTo>
                      <a:lnTo>
                        <a:pt x="704" y="566"/>
                      </a:lnTo>
                      <a:lnTo>
                        <a:pt x="710" y="572"/>
                      </a:lnTo>
                      <a:lnTo>
                        <a:pt x="706" y="579"/>
                      </a:lnTo>
                      <a:lnTo>
                        <a:pt x="699" y="573"/>
                      </a:lnTo>
                      <a:lnTo>
                        <a:pt x="691" y="570"/>
                      </a:lnTo>
                      <a:lnTo>
                        <a:pt x="686" y="575"/>
                      </a:lnTo>
                      <a:lnTo>
                        <a:pt x="689" y="583"/>
                      </a:lnTo>
                      <a:lnTo>
                        <a:pt x="695" y="590"/>
                      </a:lnTo>
                      <a:lnTo>
                        <a:pt x="710" y="585"/>
                      </a:lnTo>
                      <a:lnTo>
                        <a:pt x="718" y="579"/>
                      </a:lnTo>
                      <a:lnTo>
                        <a:pt x="725" y="581"/>
                      </a:lnTo>
                      <a:lnTo>
                        <a:pt x="733" y="581"/>
                      </a:lnTo>
                      <a:lnTo>
                        <a:pt x="738" y="577"/>
                      </a:lnTo>
                      <a:lnTo>
                        <a:pt x="744" y="572"/>
                      </a:lnTo>
                      <a:lnTo>
                        <a:pt x="751" y="568"/>
                      </a:lnTo>
                      <a:lnTo>
                        <a:pt x="757" y="572"/>
                      </a:lnTo>
                      <a:lnTo>
                        <a:pt x="753" y="568"/>
                      </a:lnTo>
                      <a:lnTo>
                        <a:pt x="763" y="572"/>
                      </a:lnTo>
                      <a:lnTo>
                        <a:pt x="759" y="564"/>
                      </a:lnTo>
                      <a:lnTo>
                        <a:pt x="763" y="556"/>
                      </a:lnTo>
                      <a:lnTo>
                        <a:pt x="766" y="551"/>
                      </a:lnTo>
                      <a:lnTo>
                        <a:pt x="763" y="538"/>
                      </a:lnTo>
                      <a:lnTo>
                        <a:pt x="765" y="534"/>
                      </a:lnTo>
                      <a:lnTo>
                        <a:pt x="763" y="526"/>
                      </a:lnTo>
                      <a:lnTo>
                        <a:pt x="766" y="519"/>
                      </a:lnTo>
                      <a:lnTo>
                        <a:pt x="766" y="513"/>
                      </a:lnTo>
                      <a:lnTo>
                        <a:pt x="772" y="506"/>
                      </a:lnTo>
                      <a:lnTo>
                        <a:pt x="772" y="500"/>
                      </a:lnTo>
                      <a:lnTo>
                        <a:pt x="774" y="493"/>
                      </a:lnTo>
                      <a:lnTo>
                        <a:pt x="776" y="500"/>
                      </a:lnTo>
                      <a:lnTo>
                        <a:pt x="778" y="493"/>
                      </a:lnTo>
                      <a:lnTo>
                        <a:pt x="776" y="485"/>
                      </a:lnTo>
                      <a:lnTo>
                        <a:pt x="774" y="470"/>
                      </a:lnTo>
                      <a:lnTo>
                        <a:pt x="774" y="451"/>
                      </a:lnTo>
                      <a:lnTo>
                        <a:pt x="772" y="444"/>
                      </a:lnTo>
                      <a:lnTo>
                        <a:pt x="770" y="412"/>
                      </a:lnTo>
                      <a:lnTo>
                        <a:pt x="763" y="385"/>
                      </a:lnTo>
                      <a:lnTo>
                        <a:pt x="759" y="384"/>
                      </a:lnTo>
                      <a:lnTo>
                        <a:pt x="759" y="374"/>
                      </a:lnTo>
                      <a:lnTo>
                        <a:pt x="748" y="361"/>
                      </a:lnTo>
                      <a:lnTo>
                        <a:pt x="740" y="357"/>
                      </a:lnTo>
                      <a:lnTo>
                        <a:pt x="738" y="359"/>
                      </a:lnTo>
                      <a:lnTo>
                        <a:pt x="740" y="355"/>
                      </a:lnTo>
                      <a:lnTo>
                        <a:pt x="740" y="350"/>
                      </a:lnTo>
                      <a:lnTo>
                        <a:pt x="731" y="337"/>
                      </a:lnTo>
                      <a:lnTo>
                        <a:pt x="719" y="312"/>
                      </a:lnTo>
                      <a:lnTo>
                        <a:pt x="693" y="275"/>
                      </a:lnTo>
                      <a:lnTo>
                        <a:pt x="673" y="241"/>
                      </a:lnTo>
                      <a:lnTo>
                        <a:pt x="669" y="235"/>
                      </a:lnTo>
                      <a:lnTo>
                        <a:pt x="661" y="214"/>
                      </a:lnTo>
                      <a:lnTo>
                        <a:pt x="656" y="201"/>
                      </a:lnTo>
                      <a:lnTo>
                        <a:pt x="659" y="201"/>
                      </a:lnTo>
                      <a:lnTo>
                        <a:pt x="665" y="205"/>
                      </a:lnTo>
                      <a:lnTo>
                        <a:pt x="663" y="211"/>
                      </a:lnTo>
                      <a:lnTo>
                        <a:pt x="671" y="218"/>
                      </a:lnTo>
                      <a:lnTo>
                        <a:pt x="678" y="214"/>
                      </a:lnTo>
                      <a:lnTo>
                        <a:pt x="684" y="220"/>
                      </a:lnTo>
                      <a:lnTo>
                        <a:pt x="686" y="228"/>
                      </a:lnTo>
                      <a:lnTo>
                        <a:pt x="684" y="241"/>
                      </a:lnTo>
                      <a:lnTo>
                        <a:pt x="688" y="261"/>
                      </a:lnTo>
                      <a:lnTo>
                        <a:pt x="703" y="284"/>
                      </a:lnTo>
                      <a:lnTo>
                        <a:pt x="710" y="291"/>
                      </a:lnTo>
                      <a:lnTo>
                        <a:pt x="695" y="271"/>
                      </a:lnTo>
                      <a:lnTo>
                        <a:pt x="691" y="263"/>
                      </a:lnTo>
                      <a:lnTo>
                        <a:pt x="688" y="250"/>
                      </a:lnTo>
                      <a:lnTo>
                        <a:pt x="686" y="237"/>
                      </a:lnTo>
                      <a:lnTo>
                        <a:pt x="691" y="231"/>
                      </a:lnTo>
                      <a:lnTo>
                        <a:pt x="688" y="224"/>
                      </a:lnTo>
                      <a:lnTo>
                        <a:pt x="684" y="216"/>
                      </a:lnTo>
                      <a:lnTo>
                        <a:pt x="671" y="203"/>
                      </a:lnTo>
                      <a:lnTo>
                        <a:pt x="631" y="154"/>
                      </a:lnTo>
                      <a:lnTo>
                        <a:pt x="609" y="118"/>
                      </a:lnTo>
                      <a:lnTo>
                        <a:pt x="599" y="98"/>
                      </a:lnTo>
                      <a:lnTo>
                        <a:pt x="588" y="71"/>
                      </a:lnTo>
                      <a:lnTo>
                        <a:pt x="586" y="64"/>
                      </a:lnTo>
                      <a:lnTo>
                        <a:pt x="579" y="51"/>
                      </a:lnTo>
                      <a:lnTo>
                        <a:pt x="577" y="38"/>
                      </a:lnTo>
                      <a:lnTo>
                        <a:pt x="573" y="32"/>
                      </a:lnTo>
                      <a:lnTo>
                        <a:pt x="567" y="24"/>
                      </a:lnTo>
                      <a:lnTo>
                        <a:pt x="563" y="17"/>
                      </a:lnTo>
                      <a:lnTo>
                        <a:pt x="567" y="23"/>
                      </a:lnTo>
                      <a:lnTo>
                        <a:pt x="569" y="8"/>
                      </a:lnTo>
                      <a:lnTo>
                        <a:pt x="560" y="6"/>
                      </a:lnTo>
                      <a:lnTo>
                        <a:pt x="558" y="6"/>
                      </a:lnTo>
                      <a:lnTo>
                        <a:pt x="55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7" name="Freeform 108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8" name="Freeform 109"/>
                <p:cNvSpPr>
                  <a:spLocks/>
                </p:cNvSpPr>
                <p:nvPr/>
              </p:nvSpPr>
              <p:spPr bwMode="auto">
                <a:xfrm>
                  <a:off x="4643777" y="3748872"/>
                  <a:ext cx="8646" cy="6976"/>
                </a:xfrm>
                <a:custGeom>
                  <a:avLst/>
                  <a:gdLst>
                    <a:gd name="T0" fmla="*/ 9 w 9"/>
                    <a:gd name="T1" fmla="*/ 0 h 8"/>
                    <a:gd name="T2" fmla="*/ 8 w 9"/>
                    <a:gd name="T3" fmla="*/ 2 h 8"/>
                    <a:gd name="T4" fmla="*/ 0 w 9"/>
                    <a:gd name="T5" fmla="*/ 8 h 8"/>
                    <a:gd name="T6" fmla="*/ 8 w 9"/>
                    <a:gd name="T7" fmla="*/ 2 h 8"/>
                    <a:gd name="T8" fmla="*/ 9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8" y="2"/>
                      </a:lnTo>
                      <a:lnTo>
                        <a:pt x="0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09" name="Freeform 110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0" name="Freeform 111"/>
                <p:cNvSpPr>
                  <a:spLocks/>
                </p:cNvSpPr>
                <p:nvPr/>
              </p:nvSpPr>
              <p:spPr bwMode="auto">
                <a:xfrm>
                  <a:off x="4506399" y="3606729"/>
                  <a:ext cx="14410" cy="7848"/>
                </a:xfrm>
                <a:custGeom>
                  <a:avLst/>
                  <a:gdLst>
                    <a:gd name="T0" fmla="*/ 15 w 15"/>
                    <a:gd name="T1" fmla="*/ 5 h 9"/>
                    <a:gd name="T2" fmla="*/ 8 w 15"/>
                    <a:gd name="T3" fmla="*/ 7 h 9"/>
                    <a:gd name="T4" fmla="*/ 0 w 15"/>
                    <a:gd name="T5" fmla="*/ 0 h 9"/>
                    <a:gd name="T6" fmla="*/ 0 w 15"/>
                    <a:gd name="T7" fmla="*/ 0 h 9"/>
                    <a:gd name="T8" fmla="*/ 4 w 15"/>
                    <a:gd name="T9" fmla="*/ 7 h 9"/>
                    <a:gd name="T10" fmla="*/ 8 w 15"/>
                    <a:gd name="T11" fmla="*/ 9 h 9"/>
                    <a:gd name="T12" fmla="*/ 15 w 15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9">
                      <a:moveTo>
                        <a:pt x="15" y="5"/>
                      </a:moveTo>
                      <a:lnTo>
                        <a:pt x="8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9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1" name="Freeform 112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2" name="Freeform 113"/>
                <p:cNvSpPr>
                  <a:spLocks/>
                </p:cNvSpPr>
                <p:nvPr/>
              </p:nvSpPr>
              <p:spPr bwMode="auto">
                <a:xfrm>
                  <a:off x="4680283" y="3688701"/>
                  <a:ext cx="24978" cy="40986"/>
                </a:xfrm>
                <a:custGeom>
                  <a:avLst/>
                  <a:gdLst>
                    <a:gd name="T0" fmla="*/ 26 w 26"/>
                    <a:gd name="T1" fmla="*/ 0 h 47"/>
                    <a:gd name="T2" fmla="*/ 18 w 26"/>
                    <a:gd name="T3" fmla="*/ 5 h 47"/>
                    <a:gd name="T4" fmla="*/ 18 w 26"/>
                    <a:gd name="T5" fmla="*/ 13 h 47"/>
                    <a:gd name="T6" fmla="*/ 13 w 26"/>
                    <a:gd name="T7" fmla="*/ 26 h 47"/>
                    <a:gd name="T8" fmla="*/ 3 w 26"/>
                    <a:gd name="T9" fmla="*/ 39 h 47"/>
                    <a:gd name="T10" fmla="*/ 3 w 26"/>
                    <a:gd name="T11" fmla="*/ 41 h 47"/>
                    <a:gd name="T12" fmla="*/ 0 w 26"/>
                    <a:gd name="T13" fmla="*/ 47 h 47"/>
                    <a:gd name="T14" fmla="*/ 15 w 26"/>
                    <a:gd name="T15" fmla="*/ 26 h 47"/>
                    <a:gd name="T16" fmla="*/ 26 w 26"/>
                    <a:gd name="T1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47">
                      <a:moveTo>
                        <a:pt x="26" y="0"/>
                      </a:moveTo>
                      <a:lnTo>
                        <a:pt x="18" y="5"/>
                      </a:lnTo>
                      <a:lnTo>
                        <a:pt x="18" y="13"/>
                      </a:lnTo>
                      <a:lnTo>
                        <a:pt x="13" y="26"/>
                      </a:lnTo>
                      <a:lnTo>
                        <a:pt x="3" y="39"/>
                      </a:lnTo>
                      <a:lnTo>
                        <a:pt x="3" y="41"/>
                      </a:lnTo>
                      <a:lnTo>
                        <a:pt x="0" y="47"/>
                      </a:lnTo>
                      <a:lnTo>
                        <a:pt x="15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3" name="Freeform 114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214" name="Freeform 115"/>
                <p:cNvSpPr>
                  <a:spLocks/>
                </p:cNvSpPr>
                <p:nvPr/>
              </p:nvSpPr>
              <p:spPr bwMode="auto">
                <a:xfrm>
                  <a:off x="4707183" y="3673876"/>
                  <a:ext cx="1921" cy="6104"/>
                </a:xfrm>
                <a:custGeom>
                  <a:avLst/>
                  <a:gdLst>
                    <a:gd name="T0" fmla="*/ 0 w 2"/>
                    <a:gd name="T1" fmla="*/ 7 h 7"/>
                    <a:gd name="T2" fmla="*/ 2 w 2"/>
                    <a:gd name="T3" fmla="*/ 0 h 7"/>
                    <a:gd name="T4" fmla="*/ 0 w 2"/>
                    <a:gd name="T5" fmla="*/ 0 h 7"/>
                    <a:gd name="T6" fmla="*/ 0 w 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7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3872343" y="2857646"/>
                <a:ext cx="317988" cy="466542"/>
                <a:chOff x="3872343" y="2857646"/>
                <a:chExt cx="317988" cy="466542"/>
              </a:xfrm>
              <a:grpFill/>
            </p:grpSpPr>
            <p:sp>
              <p:nvSpPr>
                <p:cNvPr id="193" name="Freeform 95"/>
                <p:cNvSpPr>
                  <a:spLocks/>
                </p:cNvSpPr>
                <p:nvPr/>
              </p:nvSpPr>
              <p:spPr bwMode="auto">
                <a:xfrm>
                  <a:off x="3872343" y="2857646"/>
                  <a:ext cx="317988" cy="465670"/>
                </a:xfrm>
                <a:custGeom>
                  <a:avLst/>
                  <a:gdLst>
                    <a:gd name="T0" fmla="*/ 117 w 331"/>
                    <a:gd name="T1" fmla="*/ 485 h 534"/>
                    <a:gd name="T2" fmla="*/ 104 w 331"/>
                    <a:gd name="T3" fmla="*/ 475 h 534"/>
                    <a:gd name="T4" fmla="*/ 94 w 331"/>
                    <a:gd name="T5" fmla="*/ 453 h 534"/>
                    <a:gd name="T6" fmla="*/ 187 w 331"/>
                    <a:gd name="T7" fmla="*/ 438 h 534"/>
                    <a:gd name="T8" fmla="*/ 331 w 331"/>
                    <a:gd name="T9" fmla="*/ 417 h 534"/>
                    <a:gd name="T10" fmla="*/ 320 w 331"/>
                    <a:gd name="T11" fmla="*/ 400 h 534"/>
                    <a:gd name="T12" fmla="*/ 320 w 331"/>
                    <a:gd name="T13" fmla="*/ 377 h 534"/>
                    <a:gd name="T14" fmla="*/ 320 w 331"/>
                    <a:gd name="T15" fmla="*/ 364 h 534"/>
                    <a:gd name="T16" fmla="*/ 312 w 331"/>
                    <a:gd name="T17" fmla="*/ 347 h 534"/>
                    <a:gd name="T18" fmla="*/ 309 w 331"/>
                    <a:gd name="T19" fmla="*/ 321 h 534"/>
                    <a:gd name="T20" fmla="*/ 312 w 331"/>
                    <a:gd name="T21" fmla="*/ 300 h 534"/>
                    <a:gd name="T22" fmla="*/ 322 w 331"/>
                    <a:gd name="T23" fmla="*/ 289 h 534"/>
                    <a:gd name="T24" fmla="*/ 314 w 331"/>
                    <a:gd name="T25" fmla="*/ 278 h 534"/>
                    <a:gd name="T26" fmla="*/ 312 w 331"/>
                    <a:gd name="T27" fmla="*/ 261 h 534"/>
                    <a:gd name="T28" fmla="*/ 303 w 331"/>
                    <a:gd name="T29" fmla="*/ 250 h 534"/>
                    <a:gd name="T30" fmla="*/ 292 w 331"/>
                    <a:gd name="T31" fmla="*/ 229 h 534"/>
                    <a:gd name="T32" fmla="*/ 288 w 331"/>
                    <a:gd name="T33" fmla="*/ 218 h 534"/>
                    <a:gd name="T34" fmla="*/ 224 w 331"/>
                    <a:gd name="T35" fmla="*/ 0 h 534"/>
                    <a:gd name="T36" fmla="*/ 0 w 331"/>
                    <a:gd name="T37" fmla="*/ 20 h 534"/>
                    <a:gd name="T38" fmla="*/ 4 w 331"/>
                    <a:gd name="T39" fmla="*/ 28 h 534"/>
                    <a:gd name="T40" fmla="*/ 4 w 331"/>
                    <a:gd name="T41" fmla="*/ 357 h 534"/>
                    <a:gd name="T42" fmla="*/ 27 w 331"/>
                    <a:gd name="T43" fmla="*/ 520 h 534"/>
                    <a:gd name="T44" fmla="*/ 47 w 331"/>
                    <a:gd name="T45" fmla="*/ 520 h 534"/>
                    <a:gd name="T46" fmla="*/ 55 w 331"/>
                    <a:gd name="T47" fmla="*/ 496 h 534"/>
                    <a:gd name="T48" fmla="*/ 59 w 331"/>
                    <a:gd name="T49" fmla="*/ 483 h 534"/>
                    <a:gd name="T50" fmla="*/ 62 w 331"/>
                    <a:gd name="T51" fmla="*/ 485 h 534"/>
                    <a:gd name="T52" fmla="*/ 70 w 331"/>
                    <a:gd name="T53" fmla="*/ 492 h 534"/>
                    <a:gd name="T54" fmla="*/ 68 w 331"/>
                    <a:gd name="T55" fmla="*/ 505 h 534"/>
                    <a:gd name="T56" fmla="*/ 79 w 331"/>
                    <a:gd name="T57" fmla="*/ 517 h 534"/>
                    <a:gd name="T58" fmla="*/ 85 w 331"/>
                    <a:gd name="T59" fmla="*/ 522 h 534"/>
                    <a:gd name="T60" fmla="*/ 76 w 331"/>
                    <a:gd name="T61" fmla="*/ 532 h 534"/>
                    <a:gd name="T62" fmla="*/ 64 w 331"/>
                    <a:gd name="T63" fmla="*/ 534 h 534"/>
                    <a:gd name="T64" fmla="*/ 100 w 331"/>
                    <a:gd name="T65" fmla="*/ 528 h 534"/>
                    <a:gd name="T66" fmla="*/ 100 w 331"/>
                    <a:gd name="T67" fmla="*/ 518 h 534"/>
                    <a:gd name="T68" fmla="*/ 115 w 331"/>
                    <a:gd name="T69" fmla="*/ 513 h 534"/>
                    <a:gd name="T70" fmla="*/ 115 w 331"/>
                    <a:gd name="T71" fmla="*/ 498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1" h="534">
                      <a:moveTo>
                        <a:pt x="113" y="494"/>
                      </a:moveTo>
                      <a:lnTo>
                        <a:pt x="117" y="485"/>
                      </a:lnTo>
                      <a:lnTo>
                        <a:pt x="109" y="477"/>
                      </a:lnTo>
                      <a:lnTo>
                        <a:pt x="104" y="475"/>
                      </a:lnTo>
                      <a:lnTo>
                        <a:pt x="93" y="460"/>
                      </a:lnTo>
                      <a:lnTo>
                        <a:pt x="94" y="453"/>
                      </a:lnTo>
                      <a:lnTo>
                        <a:pt x="102" y="447"/>
                      </a:lnTo>
                      <a:lnTo>
                        <a:pt x="187" y="438"/>
                      </a:lnTo>
                      <a:lnTo>
                        <a:pt x="331" y="421"/>
                      </a:lnTo>
                      <a:lnTo>
                        <a:pt x="331" y="417"/>
                      </a:lnTo>
                      <a:lnTo>
                        <a:pt x="326" y="408"/>
                      </a:lnTo>
                      <a:lnTo>
                        <a:pt x="320" y="400"/>
                      </a:lnTo>
                      <a:lnTo>
                        <a:pt x="318" y="393"/>
                      </a:lnTo>
                      <a:lnTo>
                        <a:pt x="320" y="377"/>
                      </a:lnTo>
                      <a:lnTo>
                        <a:pt x="318" y="372"/>
                      </a:lnTo>
                      <a:lnTo>
                        <a:pt x="320" y="364"/>
                      </a:lnTo>
                      <a:lnTo>
                        <a:pt x="318" y="355"/>
                      </a:lnTo>
                      <a:lnTo>
                        <a:pt x="312" y="347"/>
                      </a:lnTo>
                      <a:lnTo>
                        <a:pt x="307" y="334"/>
                      </a:lnTo>
                      <a:lnTo>
                        <a:pt x="309" y="321"/>
                      </a:lnTo>
                      <a:lnTo>
                        <a:pt x="312" y="314"/>
                      </a:lnTo>
                      <a:lnTo>
                        <a:pt x="312" y="300"/>
                      </a:lnTo>
                      <a:lnTo>
                        <a:pt x="316" y="293"/>
                      </a:lnTo>
                      <a:lnTo>
                        <a:pt x="322" y="289"/>
                      </a:lnTo>
                      <a:lnTo>
                        <a:pt x="320" y="282"/>
                      </a:lnTo>
                      <a:lnTo>
                        <a:pt x="314" y="278"/>
                      </a:lnTo>
                      <a:lnTo>
                        <a:pt x="316" y="268"/>
                      </a:lnTo>
                      <a:lnTo>
                        <a:pt x="312" y="261"/>
                      </a:lnTo>
                      <a:lnTo>
                        <a:pt x="311" y="257"/>
                      </a:lnTo>
                      <a:lnTo>
                        <a:pt x="303" y="250"/>
                      </a:lnTo>
                      <a:lnTo>
                        <a:pt x="297" y="236"/>
                      </a:lnTo>
                      <a:lnTo>
                        <a:pt x="292" y="229"/>
                      </a:lnTo>
                      <a:lnTo>
                        <a:pt x="290" y="221"/>
                      </a:lnTo>
                      <a:lnTo>
                        <a:pt x="288" y="218"/>
                      </a:lnTo>
                      <a:lnTo>
                        <a:pt x="256" y="101"/>
                      </a:lnTo>
                      <a:lnTo>
                        <a:pt x="224" y="0"/>
                      </a:lnTo>
                      <a:lnTo>
                        <a:pt x="126" y="11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4" y="28"/>
                      </a:lnTo>
                      <a:lnTo>
                        <a:pt x="12" y="32"/>
                      </a:lnTo>
                      <a:lnTo>
                        <a:pt x="4" y="35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34" y="518"/>
                      </a:lnTo>
                      <a:lnTo>
                        <a:pt x="47" y="520"/>
                      </a:lnTo>
                      <a:lnTo>
                        <a:pt x="53" y="520"/>
                      </a:lnTo>
                      <a:lnTo>
                        <a:pt x="55" y="496"/>
                      </a:lnTo>
                      <a:lnTo>
                        <a:pt x="57" y="488"/>
                      </a:lnTo>
                      <a:lnTo>
                        <a:pt x="59" y="483"/>
                      </a:lnTo>
                      <a:lnTo>
                        <a:pt x="59" y="481"/>
                      </a:lnTo>
                      <a:lnTo>
                        <a:pt x="62" y="485"/>
                      </a:lnTo>
                      <a:lnTo>
                        <a:pt x="64" y="487"/>
                      </a:lnTo>
                      <a:lnTo>
                        <a:pt x="70" y="492"/>
                      </a:lnTo>
                      <a:lnTo>
                        <a:pt x="70" y="500"/>
                      </a:lnTo>
                      <a:lnTo>
                        <a:pt x="68" y="505"/>
                      </a:lnTo>
                      <a:lnTo>
                        <a:pt x="72" y="513"/>
                      </a:lnTo>
                      <a:lnTo>
                        <a:pt x="79" y="517"/>
                      </a:lnTo>
                      <a:lnTo>
                        <a:pt x="81" y="515"/>
                      </a:lnTo>
                      <a:lnTo>
                        <a:pt x="85" y="522"/>
                      </a:lnTo>
                      <a:lnTo>
                        <a:pt x="83" y="530"/>
                      </a:lnTo>
                      <a:lnTo>
                        <a:pt x="76" y="532"/>
                      </a:lnTo>
                      <a:lnTo>
                        <a:pt x="70" y="532"/>
                      </a:lnTo>
                      <a:lnTo>
                        <a:pt x="64" y="534"/>
                      </a:lnTo>
                      <a:lnTo>
                        <a:pt x="93" y="530"/>
                      </a:lnTo>
                      <a:lnTo>
                        <a:pt x="100" y="528"/>
                      </a:lnTo>
                      <a:lnTo>
                        <a:pt x="102" y="520"/>
                      </a:lnTo>
                      <a:lnTo>
                        <a:pt x="100" y="518"/>
                      </a:lnTo>
                      <a:lnTo>
                        <a:pt x="108" y="520"/>
                      </a:lnTo>
                      <a:lnTo>
                        <a:pt x="115" y="513"/>
                      </a:lnTo>
                      <a:lnTo>
                        <a:pt x="117" y="502"/>
                      </a:lnTo>
                      <a:lnTo>
                        <a:pt x="115" y="498"/>
                      </a:lnTo>
                      <a:lnTo>
                        <a:pt x="113" y="49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4" name="Freeform 97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5" name="Freeform 98"/>
                <p:cNvSpPr>
                  <a:spLocks/>
                </p:cNvSpPr>
                <p:nvPr/>
              </p:nvSpPr>
              <p:spPr bwMode="auto">
                <a:xfrm>
                  <a:off x="3912692" y="3321572"/>
                  <a:ext cx="8646" cy="2616"/>
                </a:xfrm>
                <a:custGeom>
                  <a:avLst/>
                  <a:gdLst>
                    <a:gd name="T0" fmla="*/ 9 w 9"/>
                    <a:gd name="T1" fmla="*/ 0 h 3"/>
                    <a:gd name="T2" fmla="*/ 0 w 9"/>
                    <a:gd name="T3" fmla="*/ 3 h 3"/>
                    <a:gd name="T4" fmla="*/ 5 w 9"/>
                    <a:gd name="T5" fmla="*/ 2 h 3"/>
                    <a:gd name="T6" fmla="*/ 9 w 9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">
                      <a:moveTo>
                        <a:pt x="9" y="0"/>
                      </a:move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6" name="Freeform 116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7" name="Freeform 117"/>
                <p:cNvSpPr>
                  <a:spLocks/>
                </p:cNvSpPr>
                <p:nvPr/>
              </p:nvSpPr>
              <p:spPr bwMode="auto">
                <a:xfrm>
                  <a:off x="3997233" y="3295411"/>
                  <a:ext cx="63406" cy="13081"/>
                </a:xfrm>
                <a:custGeom>
                  <a:avLst/>
                  <a:gdLst>
                    <a:gd name="T0" fmla="*/ 28 w 66"/>
                    <a:gd name="T1" fmla="*/ 7 h 15"/>
                    <a:gd name="T2" fmla="*/ 23 w 66"/>
                    <a:gd name="T3" fmla="*/ 7 h 15"/>
                    <a:gd name="T4" fmla="*/ 15 w 66"/>
                    <a:gd name="T5" fmla="*/ 11 h 15"/>
                    <a:gd name="T6" fmla="*/ 0 w 66"/>
                    <a:gd name="T7" fmla="*/ 15 h 15"/>
                    <a:gd name="T8" fmla="*/ 8 w 66"/>
                    <a:gd name="T9" fmla="*/ 15 h 15"/>
                    <a:gd name="T10" fmla="*/ 51 w 66"/>
                    <a:gd name="T11" fmla="*/ 1 h 15"/>
                    <a:gd name="T12" fmla="*/ 66 w 66"/>
                    <a:gd name="T13" fmla="*/ 0 h 15"/>
                    <a:gd name="T14" fmla="*/ 60 w 66"/>
                    <a:gd name="T15" fmla="*/ 0 h 15"/>
                    <a:gd name="T16" fmla="*/ 45 w 66"/>
                    <a:gd name="T17" fmla="*/ 1 h 15"/>
                    <a:gd name="T18" fmla="*/ 28 w 66"/>
                    <a:gd name="T1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15">
                      <a:moveTo>
                        <a:pt x="28" y="7"/>
                      </a:moveTo>
                      <a:lnTo>
                        <a:pt x="23" y="7"/>
                      </a:lnTo>
                      <a:lnTo>
                        <a:pt x="15" y="11"/>
                      </a:lnTo>
                      <a:lnTo>
                        <a:pt x="0" y="15"/>
                      </a:lnTo>
                      <a:lnTo>
                        <a:pt x="8" y="15"/>
                      </a:lnTo>
                      <a:lnTo>
                        <a:pt x="51" y="1"/>
                      </a:lnTo>
                      <a:lnTo>
                        <a:pt x="66" y="0"/>
                      </a:lnTo>
                      <a:lnTo>
                        <a:pt x="60" y="0"/>
                      </a:lnTo>
                      <a:lnTo>
                        <a:pt x="45" y="1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07" name="Freeform 118"/>
              <p:cNvSpPr>
                <a:spLocks/>
              </p:cNvSpPr>
              <p:nvPr/>
            </p:nvSpPr>
            <p:spPr bwMode="auto">
              <a:xfrm>
                <a:off x="4067363" y="2150421"/>
                <a:ext cx="343927" cy="355793"/>
              </a:xfrm>
              <a:custGeom>
                <a:avLst/>
                <a:gdLst>
                  <a:gd name="T0" fmla="*/ 14 w 358"/>
                  <a:gd name="T1" fmla="*/ 181 h 408"/>
                  <a:gd name="T2" fmla="*/ 44 w 358"/>
                  <a:gd name="T3" fmla="*/ 356 h 408"/>
                  <a:gd name="T4" fmla="*/ 61 w 358"/>
                  <a:gd name="T5" fmla="*/ 358 h 408"/>
                  <a:gd name="T6" fmla="*/ 81 w 358"/>
                  <a:gd name="T7" fmla="*/ 373 h 408"/>
                  <a:gd name="T8" fmla="*/ 100 w 358"/>
                  <a:gd name="T9" fmla="*/ 388 h 408"/>
                  <a:gd name="T10" fmla="*/ 117 w 358"/>
                  <a:gd name="T11" fmla="*/ 388 h 408"/>
                  <a:gd name="T12" fmla="*/ 138 w 358"/>
                  <a:gd name="T13" fmla="*/ 397 h 408"/>
                  <a:gd name="T14" fmla="*/ 149 w 358"/>
                  <a:gd name="T15" fmla="*/ 390 h 408"/>
                  <a:gd name="T16" fmla="*/ 166 w 358"/>
                  <a:gd name="T17" fmla="*/ 397 h 408"/>
                  <a:gd name="T18" fmla="*/ 179 w 358"/>
                  <a:gd name="T19" fmla="*/ 393 h 408"/>
                  <a:gd name="T20" fmla="*/ 190 w 358"/>
                  <a:gd name="T21" fmla="*/ 380 h 408"/>
                  <a:gd name="T22" fmla="*/ 203 w 358"/>
                  <a:gd name="T23" fmla="*/ 390 h 408"/>
                  <a:gd name="T24" fmla="*/ 217 w 358"/>
                  <a:gd name="T25" fmla="*/ 395 h 408"/>
                  <a:gd name="T26" fmla="*/ 228 w 358"/>
                  <a:gd name="T27" fmla="*/ 408 h 408"/>
                  <a:gd name="T28" fmla="*/ 235 w 358"/>
                  <a:gd name="T29" fmla="*/ 408 h 408"/>
                  <a:gd name="T30" fmla="*/ 250 w 358"/>
                  <a:gd name="T31" fmla="*/ 397 h 408"/>
                  <a:gd name="T32" fmla="*/ 258 w 358"/>
                  <a:gd name="T33" fmla="*/ 384 h 408"/>
                  <a:gd name="T34" fmla="*/ 254 w 358"/>
                  <a:gd name="T35" fmla="*/ 367 h 408"/>
                  <a:gd name="T36" fmla="*/ 258 w 358"/>
                  <a:gd name="T37" fmla="*/ 358 h 408"/>
                  <a:gd name="T38" fmla="*/ 260 w 358"/>
                  <a:gd name="T39" fmla="*/ 344 h 408"/>
                  <a:gd name="T40" fmla="*/ 271 w 358"/>
                  <a:gd name="T41" fmla="*/ 339 h 408"/>
                  <a:gd name="T42" fmla="*/ 282 w 358"/>
                  <a:gd name="T43" fmla="*/ 343 h 408"/>
                  <a:gd name="T44" fmla="*/ 281 w 358"/>
                  <a:gd name="T45" fmla="*/ 329 h 408"/>
                  <a:gd name="T46" fmla="*/ 284 w 358"/>
                  <a:gd name="T47" fmla="*/ 314 h 408"/>
                  <a:gd name="T48" fmla="*/ 297 w 358"/>
                  <a:gd name="T49" fmla="*/ 303 h 408"/>
                  <a:gd name="T50" fmla="*/ 303 w 358"/>
                  <a:gd name="T51" fmla="*/ 288 h 408"/>
                  <a:gd name="T52" fmla="*/ 329 w 358"/>
                  <a:gd name="T53" fmla="*/ 280 h 408"/>
                  <a:gd name="T54" fmla="*/ 346 w 358"/>
                  <a:gd name="T55" fmla="*/ 258 h 408"/>
                  <a:gd name="T56" fmla="*/ 348 w 358"/>
                  <a:gd name="T57" fmla="*/ 237 h 408"/>
                  <a:gd name="T58" fmla="*/ 348 w 358"/>
                  <a:gd name="T59" fmla="*/ 224 h 408"/>
                  <a:gd name="T60" fmla="*/ 352 w 358"/>
                  <a:gd name="T61" fmla="*/ 215 h 408"/>
                  <a:gd name="T62" fmla="*/ 354 w 358"/>
                  <a:gd name="T63" fmla="*/ 186 h 408"/>
                  <a:gd name="T64" fmla="*/ 352 w 358"/>
                  <a:gd name="T65" fmla="*/ 160 h 408"/>
                  <a:gd name="T66" fmla="*/ 348 w 358"/>
                  <a:gd name="T67" fmla="*/ 147 h 408"/>
                  <a:gd name="T68" fmla="*/ 358 w 358"/>
                  <a:gd name="T69" fmla="*/ 143 h 408"/>
                  <a:gd name="T70" fmla="*/ 333 w 358"/>
                  <a:gd name="T71" fmla="*/ 0 h 408"/>
                  <a:gd name="T72" fmla="*/ 279 w 358"/>
                  <a:gd name="T73" fmla="*/ 34 h 408"/>
                  <a:gd name="T74" fmla="*/ 265 w 358"/>
                  <a:gd name="T75" fmla="*/ 45 h 408"/>
                  <a:gd name="T76" fmla="*/ 245 w 358"/>
                  <a:gd name="T77" fmla="*/ 68 h 408"/>
                  <a:gd name="T78" fmla="*/ 224 w 358"/>
                  <a:gd name="T79" fmla="*/ 70 h 408"/>
                  <a:gd name="T80" fmla="*/ 203 w 358"/>
                  <a:gd name="T81" fmla="*/ 81 h 408"/>
                  <a:gd name="T82" fmla="*/ 190 w 358"/>
                  <a:gd name="T83" fmla="*/ 89 h 408"/>
                  <a:gd name="T84" fmla="*/ 175 w 358"/>
                  <a:gd name="T85" fmla="*/ 83 h 408"/>
                  <a:gd name="T86" fmla="*/ 155 w 358"/>
                  <a:gd name="T87" fmla="*/ 89 h 408"/>
                  <a:gd name="T88" fmla="*/ 155 w 358"/>
                  <a:gd name="T89" fmla="*/ 81 h 408"/>
                  <a:gd name="T90" fmla="*/ 158 w 358"/>
                  <a:gd name="T91" fmla="*/ 72 h 408"/>
                  <a:gd name="T92" fmla="*/ 145 w 358"/>
                  <a:gd name="T93" fmla="*/ 77 h 408"/>
                  <a:gd name="T94" fmla="*/ 128 w 358"/>
                  <a:gd name="T95" fmla="*/ 70 h 408"/>
                  <a:gd name="T96" fmla="*/ 108 w 358"/>
                  <a:gd name="T97" fmla="*/ 66 h 408"/>
                  <a:gd name="T98" fmla="*/ 74 w 358"/>
                  <a:gd name="T99" fmla="*/ 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8" h="408">
                    <a:moveTo>
                      <a:pt x="0" y="81"/>
                    </a:moveTo>
                    <a:lnTo>
                      <a:pt x="14" y="181"/>
                    </a:lnTo>
                    <a:lnTo>
                      <a:pt x="34" y="361"/>
                    </a:lnTo>
                    <a:lnTo>
                      <a:pt x="44" y="356"/>
                    </a:lnTo>
                    <a:lnTo>
                      <a:pt x="49" y="361"/>
                    </a:lnTo>
                    <a:lnTo>
                      <a:pt x="61" y="358"/>
                    </a:lnTo>
                    <a:lnTo>
                      <a:pt x="78" y="365"/>
                    </a:lnTo>
                    <a:lnTo>
                      <a:pt x="81" y="373"/>
                    </a:lnTo>
                    <a:lnTo>
                      <a:pt x="93" y="386"/>
                    </a:lnTo>
                    <a:lnTo>
                      <a:pt x="100" y="388"/>
                    </a:lnTo>
                    <a:lnTo>
                      <a:pt x="113" y="386"/>
                    </a:lnTo>
                    <a:lnTo>
                      <a:pt x="117" y="388"/>
                    </a:lnTo>
                    <a:lnTo>
                      <a:pt x="132" y="397"/>
                    </a:lnTo>
                    <a:lnTo>
                      <a:pt x="138" y="397"/>
                    </a:lnTo>
                    <a:lnTo>
                      <a:pt x="143" y="391"/>
                    </a:lnTo>
                    <a:lnTo>
                      <a:pt x="149" y="390"/>
                    </a:lnTo>
                    <a:lnTo>
                      <a:pt x="158" y="391"/>
                    </a:lnTo>
                    <a:lnTo>
                      <a:pt x="166" y="397"/>
                    </a:lnTo>
                    <a:lnTo>
                      <a:pt x="172" y="393"/>
                    </a:lnTo>
                    <a:lnTo>
                      <a:pt x="179" y="393"/>
                    </a:lnTo>
                    <a:lnTo>
                      <a:pt x="183" y="388"/>
                    </a:lnTo>
                    <a:lnTo>
                      <a:pt x="190" y="380"/>
                    </a:lnTo>
                    <a:lnTo>
                      <a:pt x="198" y="376"/>
                    </a:lnTo>
                    <a:lnTo>
                      <a:pt x="203" y="390"/>
                    </a:lnTo>
                    <a:lnTo>
                      <a:pt x="209" y="395"/>
                    </a:lnTo>
                    <a:lnTo>
                      <a:pt x="217" y="395"/>
                    </a:lnTo>
                    <a:lnTo>
                      <a:pt x="222" y="403"/>
                    </a:lnTo>
                    <a:lnTo>
                      <a:pt x="228" y="408"/>
                    </a:lnTo>
                    <a:lnTo>
                      <a:pt x="228" y="408"/>
                    </a:lnTo>
                    <a:lnTo>
                      <a:pt x="235" y="408"/>
                    </a:lnTo>
                    <a:lnTo>
                      <a:pt x="245" y="403"/>
                    </a:lnTo>
                    <a:lnTo>
                      <a:pt x="250" y="397"/>
                    </a:lnTo>
                    <a:lnTo>
                      <a:pt x="250" y="390"/>
                    </a:lnTo>
                    <a:lnTo>
                      <a:pt x="258" y="384"/>
                    </a:lnTo>
                    <a:lnTo>
                      <a:pt x="256" y="371"/>
                    </a:lnTo>
                    <a:lnTo>
                      <a:pt x="254" y="367"/>
                    </a:lnTo>
                    <a:lnTo>
                      <a:pt x="256" y="359"/>
                    </a:lnTo>
                    <a:lnTo>
                      <a:pt x="258" y="358"/>
                    </a:lnTo>
                    <a:lnTo>
                      <a:pt x="258" y="350"/>
                    </a:lnTo>
                    <a:lnTo>
                      <a:pt x="260" y="344"/>
                    </a:lnTo>
                    <a:lnTo>
                      <a:pt x="265" y="337"/>
                    </a:lnTo>
                    <a:lnTo>
                      <a:pt x="271" y="339"/>
                    </a:lnTo>
                    <a:lnTo>
                      <a:pt x="279" y="350"/>
                    </a:lnTo>
                    <a:lnTo>
                      <a:pt x="282" y="343"/>
                    </a:lnTo>
                    <a:lnTo>
                      <a:pt x="286" y="335"/>
                    </a:lnTo>
                    <a:lnTo>
                      <a:pt x="281" y="329"/>
                    </a:lnTo>
                    <a:lnTo>
                      <a:pt x="284" y="322"/>
                    </a:lnTo>
                    <a:lnTo>
                      <a:pt x="284" y="314"/>
                    </a:lnTo>
                    <a:lnTo>
                      <a:pt x="288" y="309"/>
                    </a:lnTo>
                    <a:lnTo>
                      <a:pt x="297" y="303"/>
                    </a:lnTo>
                    <a:lnTo>
                      <a:pt x="297" y="296"/>
                    </a:lnTo>
                    <a:lnTo>
                      <a:pt x="303" y="288"/>
                    </a:lnTo>
                    <a:lnTo>
                      <a:pt x="314" y="292"/>
                    </a:lnTo>
                    <a:lnTo>
                      <a:pt x="329" y="280"/>
                    </a:lnTo>
                    <a:lnTo>
                      <a:pt x="337" y="265"/>
                    </a:lnTo>
                    <a:lnTo>
                      <a:pt x="346" y="258"/>
                    </a:lnTo>
                    <a:lnTo>
                      <a:pt x="348" y="245"/>
                    </a:lnTo>
                    <a:lnTo>
                      <a:pt x="348" y="237"/>
                    </a:lnTo>
                    <a:lnTo>
                      <a:pt x="348" y="232"/>
                    </a:lnTo>
                    <a:lnTo>
                      <a:pt x="348" y="224"/>
                    </a:lnTo>
                    <a:lnTo>
                      <a:pt x="352" y="224"/>
                    </a:lnTo>
                    <a:lnTo>
                      <a:pt x="352" y="215"/>
                    </a:lnTo>
                    <a:lnTo>
                      <a:pt x="350" y="207"/>
                    </a:lnTo>
                    <a:lnTo>
                      <a:pt x="354" y="186"/>
                    </a:lnTo>
                    <a:lnTo>
                      <a:pt x="356" y="181"/>
                    </a:lnTo>
                    <a:lnTo>
                      <a:pt x="352" y="160"/>
                    </a:lnTo>
                    <a:lnTo>
                      <a:pt x="346" y="153"/>
                    </a:lnTo>
                    <a:lnTo>
                      <a:pt x="348" y="147"/>
                    </a:lnTo>
                    <a:lnTo>
                      <a:pt x="352" y="147"/>
                    </a:lnTo>
                    <a:lnTo>
                      <a:pt x="358" y="143"/>
                    </a:lnTo>
                    <a:lnTo>
                      <a:pt x="333" y="4"/>
                    </a:lnTo>
                    <a:lnTo>
                      <a:pt x="333" y="0"/>
                    </a:lnTo>
                    <a:lnTo>
                      <a:pt x="292" y="25"/>
                    </a:lnTo>
                    <a:lnTo>
                      <a:pt x="279" y="34"/>
                    </a:lnTo>
                    <a:lnTo>
                      <a:pt x="271" y="40"/>
                    </a:lnTo>
                    <a:lnTo>
                      <a:pt x="265" y="45"/>
                    </a:lnTo>
                    <a:lnTo>
                      <a:pt x="258" y="57"/>
                    </a:lnTo>
                    <a:lnTo>
                      <a:pt x="245" y="68"/>
                    </a:lnTo>
                    <a:lnTo>
                      <a:pt x="232" y="70"/>
                    </a:lnTo>
                    <a:lnTo>
                      <a:pt x="224" y="70"/>
                    </a:lnTo>
                    <a:lnTo>
                      <a:pt x="209" y="76"/>
                    </a:lnTo>
                    <a:lnTo>
                      <a:pt x="203" y="81"/>
                    </a:lnTo>
                    <a:lnTo>
                      <a:pt x="196" y="83"/>
                    </a:lnTo>
                    <a:lnTo>
                      <a:pt x="190" y="89"/>
                    </a:lnTo>
                    <a:lnTo>
                      <a:pt x="183" y="87"/>
                    </a:lnTo>
                    <a:lnTo>
                      <a:pt x="175" y="83"/>
                    </a:lnTo>
                    <a:lnTo>
                      <a:pt x="160" y="83"/>
                    </a:lnTo>
                    <a:lnTo>
                      <a:pt x="155" y="89"/>
                    </a:lnTo>
                    <a:lnTo>
                      <a:pt x="147" y="89"/>
                    </a:lnTo>
                    <a:lnTo>
                      <a:pt x="155" y="81"/>
                    </a:lnTo>
                    <a:lnTo>
                      <a:pt x="166" y="79"/>
                    </a:lnTo>
                    <a:lnTo>
                      <a:pt x="158" y="72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2"/>
                    </a:lnTo>
                    <a:lnTo>
                      <a:pt x="128" y="70"/>
                    </a:lnTo>
                    <a:lnTo>
                      <a:pt x="123" y="68"/>
                    </a:lnTo>
                    <a:lnTo>
                      <a:pt x="108" y="66"/>
                    </a:lnTo>
                    <a:lnTo>
                      <a:pt x="106" y="62"/>
                    </a:lnTo>
                    <a:lnTo>
                      <a:pt x="74" y="70"/>
                    </a:lnTo>
                    <a:lnTo>
                      <a:pt x="0" y="8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8" name="Freeform 119"/>
              <p:cNvSpPr>
                <a:spLocks/>
              </p:cNvSpPr>
              <p:nvPr/>
            </p:nvSpPr>
            <p:spPr bwMode="auto">
              <a:xfrm>
                <a:off x="4087538" y="2831485"/>
                <a:ext cx="447682" cy="419452"/>
              </a:xfrm>
              <a:custGeom>
                <a:avLst/>
                <a:gdLst>
                  <a:gd name="T0" fmla="*/ 436 w 466"/>
                  <a:gd name="T1" fmla="*/ 274 h 481"/>
                  <a:gd name="T2" fmla="*/ 431 w 466"/>
                  <a:gd name="T3" fmla="*/ 253 h 481"/>
                  <a:gd name="T4" fmla="*/ 412 w 466"/>
                  <a:gd name="T5" fmla="*/ 236 h 481"/>
                  <a:gd name="T6" fmla="*/ 404 w 466"/>
                  <a:gd name="T7" fmla="*/ 218 h 481"/>
                  <a:gd name="T8" fmla="*/ 391 w 466"/>
                  <a:gd name="T9" fmla="*/ 193 h 481"/>
                  <a:gd name="T10" fmla="*/ 363 w 466"/>
                  <a:gd name="T11" fmla="*/ 176 h 481"/>
                  <a:gd name="T12" fmla="*/ 355 w 466"/>
                  <a:gd name="T13" fmla="*/ 165 h 481"/>
                  <a:gd name="T14" fmla="*/ 346 w 466"/>
                  <a:gd name="T15" fmla="*/ 150 h 481"/>
                  <a:gd name="T16" fmla="*/ 323 w 466"/>
                  <a:gd name="T17" fmla="*/ 137 h 481"/>
                  <a:gd name="T18" fmla="*/ 307 w 466"/>
                  <a:gd name="T19" fmla="*/ 118 h 481"/>
                  <a:gd name="T20" fmla="*/ 261 w 466"/>
                  <a:gd name="T21" fmla="*/ 80 h 481"/>
                  <a:gd name="T22" fmla="*/ 250 w 466"/>
                  <a:gd name="T23" fmla="*/ 60 h 481"/>
                  <a:gd name="T24" fmla="*/ 218 w 466"/>
                  <a:gd name="T25" fmla="*/ 43 h 481"/>
                  <a:gd name="T26" fmla="*/ 201 w 466"/>
                  <a:gd name="T27" fmla="*/ 31 h 481"/>
                  <a:gd name="T28" fmla="*/ 218 w 466"/>
                  <a:gd name="T29" fmla="*/ 0 h 481"/>
                  <a:gd name="T30" fmla="*/ 0 w 466"/>
                  <a:gd name="T31" fmla="*/ 30 h 481"/>
                  <a:gd name="T32" fmla="*/ 66 w 466"/>
                  <a:gd name="T33" fmla="*/ 251 h 481"/>
                  <a:gd name="T34" fmla="*/ 79 w 466"/>
                  <a:gd name="T35" fmla="*/ 280 h 481"/>
                  <a:gd name="T36" fmla="*/ 92 w 466"/>
                  <a:gd name="T37" fmla="*/ 298 h 481"/>
                  <a:gd name="T38" fmla="*/ 98 w 466"/>
                  <a:gd name="T39" fmla="*/ 319 h 481"/>
                  <a:gd name="T40" fmla="*/ 88 w 466"/>
                  <a:gd name="T41" fmla="*/ 344 h 481"/>
                  <a:gd name="T42" fmla="*/ 88 w 466"/>
                  <a:gd name="T43" fmla="*/ 377 h 481"/>
                  <a:gd name="T44" fmla="*/ 94 w 466"/>
                  <a:gd name="T45" fmla="*/ 402 h 481"/>
                  <a:gd name="T46" fmla="*/ 96 w 466"/>
                  <a:gd name="T47" fmla="*/ 430 h 481"/>
                  <a:gd name="T48" fmla="*/ 107 w 466"/>
                  <a:gd name="T49" fmla="*/ 451 h 481"/>
                  <a:gd name="T50" fmla="*/ 124 w 466"/>
                  <a:gd name="T51" fmla="*/ 479 h 481"/>
                  <a:gd name="T52" fmla="*/ 372 w 466"/>
                  <a:gd name="T53" fmla="*/ 481 h 481"/>
                  <a:gd name="T54" fmla="*/ 385 w 466"/>
                  <a:gd name="T55" fmla="*/ 462 h 481"/>
                  <a:gd name="T56" fmla="*/ 380 w 466"/>
                  <a:gd name="T57" fmla="*/ 443 h 481"/>
                  <a:gd name="T58" fmla="*/ 391 w 466"/>
                  <a:gd name="T59" fmla="*/ 430 h 481"/>
                  <a:gd name="T60" fmla="*/ 423 w 466"/>
                  <a:gd name="T61" fmla="*/ 438 h 481"/>
                  <a:gd name="T62" fmla="*/ 431 w 466"/>
                  <a:gd name="T63" fmla="*/ 428 h 481"/>
                  <a:gd name="T64" fmla="*/ 431 w 466"/>
                  <a:gd name="T65" fmla="*/ 409 h 481"/>
                  <a:gd name="T66" fmla="*/ 423 w 466"/>
                  <a:gd name="T67" fmla="*/ 396 h 481"/>
                  <a:gd name="T68" fmla="*/ 423 w 466"/>
                  <a:gd name="T69" fmla="*/ 392 h 481"/>
                  <a:gd name="T70" fmla="*/ 438 w 466"/>
                  <a:gd name="T71" fmla="*/ 379 h 481"/>
                  <a:gd name="T72" fmla="*/ 427 w 466"/>
                  <a:gd name="T73" fmla="*/ 370 h 481"/>
                  <a:gd name="T74" fmla="*/ 429 w 466"/>
                  <a:gd name="T75" fmla="*/ 368 h 481"/>
                  <a:gd name="T76" fmla="*/ 440 w 466"/>
                  <a:gd name="T77" fmla="*/ 360 h 481"/>
                  <a:gd name="T78" fmla="*/ 434 w 466"/>
                  <a:gd name="T79" fmla="*/ 345 h 481"/>
                  <a:gd name="T80" fmla="*/ 444 w 466"/>
                  <a:gd name="T81" fmla="*/ 338 h 481"/>
                  <a:gd name="T82" fmla="*/ 440 w 466"/>
                  <a:gd name="T83" fmla="*/ 330 h 481"/>
                  <a:gd name="T84" fmla="*/ 451 w 466"/>
                  <a:gd name="T85" fmla="*/ 315 h 481"/>
                  <a:gd name="T86" fmla="*/ 451 w 466"/>
                  <a:gd name="T87" fmla="*/ 306 h 481"/>
                  <a:gd name="T88" fmla="*/ 464 w 466"/>
                  <a:gd name="T89" fmla="*/ 295 h 481"/>
                  <a:gd name="T90" fmla="*/ 459 w 466"/>
                  <a:gd name="T91" fmla="*/ 285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481">
                    <a:moveTo>
                      <a:pt x="455" y="283"/>
                    </a:moveTo>
                    <a:lnTo>
                      <a:pt x="442" y="282"/>
                    </a:lnTo>
                    <a:lnTo>
                      <a:pt x="436" y="274"/>
                    </a:lnTo>
                    <a:lnTo>
                      <a:pt x="436" y="268"/>
                    </a:lnTo>
                    <a:lnTo>
                      <a:pt x="436" y="261"/>
                    </a:lnTo>
                    <a:lnTo>
                      <a:pt x="431" y="253"/>
                    </a:lnTo>
                    <a:lnTo>
                      <a:pt x="427" y="248"/>
                    </a:lnTo>
                    <a:lnTo>
                      <a:pt x="423" y="240"/>
                    </a:lnTo>
                    <a:lnTo>
                      <a:pt x="412" y="236"/>
                    </a:lnTo>
                    <a:lnTo>
                      <a:pt x="406" y="231"/>
                    </a:lnTo>
                    <a:lnTo>
                      <a:pt x="404" y="223"/>
                    </a:lnTo>
                    <a:lnTo>
                      <a:pt x="404" y="218"/>
                    </a:lnTo>
                    <a:lnTo>
                      <a:pt x="401" y="210"/>
                    </a:lnTo>
                    <a:lnTo>
                      <a:pt x="393" y="199"/>
                    </a:lnTo>
                    <a:lnTo>
                      <a:pt x="391" y="193"/>
                    </a:lnTo>
                    <a:lnTo>
                      <a:pt x="378" y="184"/>
                    </a:lnTo>
                    <a:lnTo>
                      <a:pt x="370" y="182"/>
                    </a:lnTo>
                    <a:lnTo>
                      <a:pt x="363" y="176"/>
                    </a:lnTo>
                    <a:lnTo>
                      <a:pt x="363" y="174"/>
                    </a:lnTo>
                    <a:lnTo>
                      <a:pt x="357" y="171"/>
                    </a:lnTo>
                    <a:lnTo>
                      <a:pt x="355" y="165"/>
                    </a:lnTo>
                    <a:lnTo>
                      <a:pt x="348" y="161"/>
                    </a:lnTo>
                    <a:lnTo>
                      <a:pt x="346" y="154"/>
                    </a:lnTo>
                    <a:lnTo>
                      <a:pt x="346" y="150"/>
                    </a:lnTo>
                    <a:lnTo>
                      <a:pt x="340" y="146"/>
                    </a:lnTo>
                    <a:lnTo>
                      <a:pt x="331" y="139"/>
                    </a:lnTo>
                    <a:lnTo>
                      <a:pt x="323" y="137"/>
                    </a:lnTo>
                    <a:lnTo>
                      <a:pt x="318" y="133"/>
                    </a:lnTo>
                    <a:lnTo>
                      <a:pt x="314" y="125"/>
                    </a:lnTo>
                    <a:lnTo>
                      <a:pt x="307" y="118"/>
                    </a:lnTo>
                    <a:lnTo>
                      <a:pt x="293" y="110"/>
                    </a:lnTo>
                    <a:lnTo>
                      <a:pt x="280" y="101"/>
                    </a:lnTo>
                    <a:lnTo>
                      <a:pt x="261" y="80"/>
                    </a:lnTo>
                    <a:lnTo>
                      <a:pt x="260" y="73"/>
                    </a:lnTo>
                    <a:lnTo>
                      <a:pt x="252" y="65"/>
                    </a:lnTo>
                    <a:lnTo>
                      <a:pt x="250" y="60"/>
                    </a:lnTo>
                    <a:lnTo>
                      <a:pt x="243" y="52"/>
                    </a:lnTo>
                    <a:lnTo>
                      <a:pt x="231" y="54"/>
                    </a:lnTo>
                    <a:lnTo>
                      <a:pt x="218" y="43"/>
                    </a:lnTo>
                    <a:lnTo>
                      <a:pt x="213" y="43"/>
                    </a:lnTo>
                    <a:lnTo>
                      <a:pt x="205" y="39"/>
                    </a:lnTo>
                    <a:lnTo>
                      <a:pt x="201" y="31"/>
                    </a:lnTo>
                    <a:lnTo>
                      <a:pt x="203" y="24"/>
                    </a:lnTo>
                    <a:lnTo>
                      <a:pt x="216" y="5"/>
                    </a:lnTo>
                    <a:lnTo>
                      <a:pt x="218" y="0"/>
                    </a:lnTo>
                    <a:lnTo>
                      <a:pt x="113" y="16"/>
                    </a:lnTo>
                    <a:lnTo>
                      <a:pt x="77" y="18"/>
                    </a:lnTo>
                    <a:lnTo>
                      <a:pt x="0" y="30"/>
                    </a:lnTo>
                    <a:lnTo>
                      <a:pt x="32" y="131"/>
                    </a:lnTo>
                    <a:lnTo>
                      <a:pt x="64" y="248"/>
                    </a:lnTo>
                    <a:lnTo>
                      <a:pt x="66" y="251"/>
                    </a:lnTo>
                    <a:lnTo>
                      <a:pt x="68" y="259"/>
                    </a:lnTo>
                    <a:lnTo>
                      <a:pt x="73" y="266"/>
                    </a:lnTo>
                    <a:lnTo>
                      <a:pt x="79" y="280"/>
                    </a:lnTo>
                    <a:lnTo>
                      <a:pt x="87" y="287"/>
                    </a:lnTo>
                    <a:lnTo>
                      <a:pt x="88" y="291"/>
                    </a:lnTo>
                    <a:lnTo>
                      <a:pt x="92" y="298"/>
                    </a:lnTo>
                    <a:lnTo>
                      <a:pt x="90" y="308"/>
                    </a:lnTo>
                    <a:lnTo>
                      <a:pt x="96" y="312"/>
                    </a:lnTo>
                    <a:lnTo>
                      <a:pt x="98" y="319"/>
                    </a:lnTo>
                    <a:lnTo>
                      <a:pt x="92" y="323"/>
                    </a:lnTo>
                    <a:lnTo>
                      <a:pt x="88" y="330"/>
                    </a:lnTo>
                    <a:lnTo>
                      <a:pt x="88" y="344"/>
                    </a:lnTo>
                    <a:lnTo>
                      <a:pt x="85" y="351"/>
                    </a:lnTo>
                    <a:lnTo>
                      <a:pt x="83" y="364"/>
                    </a:lnTo>
                    <a:lnTo>
                      <a:pt x="88" y="377"/>
                    </a:lnTo>
                    <a:lnTo>
                      <a:pt x="94" y="385"/>
                    </a:lnTo>
                    <a:lnTo>
                      <a:pt x="96" y="394"/>
                    </a:lnTo>
                    <a:lnTo>
                      <a:pt x="94" y="402"/>
                    </a:lnTo>
                    <a:lnTo>
                      <a:pt x="96" y="407"/>
                    </a:lnTo>
                    <a:lnTo>
                      <a:pt x="94" y="423"/>
                    </a:lnTo>
                    <a:lnTo>
                      <a:pt x="96" y="430"/>
                    </a:lnTo>
                    <a:lnTo>
                      <a:pt x="102" y="438"/>
                    </a:lnTo>
                    <a:lnTo>
                      <a:pt x="107" y="447"/>
                    </a:lnTo>
                    <a:lnTo>
                      <a:pt x="107" y="451"/>
                    </a:lnTo>
                    <a:lnTo>
                      <a:pt x="117" y="466"/>
                    </a:lnTo>
                    <a:lnTo>
                      <a:pt x="119" y="473"/>
                    </a:lnTo>
                    <a:lnTo>
                      <a:pt x="124" y="479"/>
                    </a:lnTo>
                    <a:lnTo>
                      <a:pt x="359" y="462"/>
                    </a:lnTo>
                    <a:lnTo>
                      <a:pt x="367" y="468"/>
                    </a:lnTo>
                    <a:lnTo>
                      <a:pt x="372" y="481"/>
                    </a:lnTo>
                    <a:lnTo>
                      <a:pt x="380" y="481"/>
                    </a:lnTo>
                    <a:lnTo>
                      <a:pt x="385" y="477"/>
                    </a:lnTo>
                    <a:lnTo>
                      <a:pt x="385" y="462"/>
                    </a:lnTo>
                    <a:lnTo>
                      <a:pt x="385" y="456"/>
                    </a:lnTo>
                    <a:lnTo>
                      <a:pt x="382" y="449"/>
                    </a:lnTo>
                    <a:lnTo>
                      <a:pt x="380" y="443"/>
                    </a:lnTo>
                    <a:lnTo>
                      <a:pt x="382" y="436"/>
                    </a:lnTo>
                    <a:lnTo>
                      <a:pt x="385" y="436"/>
                    </a:lnTo>
                    <a:lnTo>
                      <a:pt x="391" y="430"/>
                    </a:lnTo>
                    <a:lnTo>
                      <a:pt x="399" y="432"/>
                    </a:lnTo>
                    <a:lnTo>
                      <a:pt x="416" y="436"/>
                    </a:lnTo>
                    <a:lnTo>
                      <a:pt x="423" y="438"/>
                    </a:lnTo>
                    <a:lnTo>
                      <a:pt x="427" y="436"/>
                    </a:lnTo>
                    <a:lnTo>
                      <a:pt x="429" y="436"/>
                    </a:lnTo>
                    <a:lnTo>
                      <a:pt x="431" y="428"/>
                    </a:lnTo>
                    <a:lnTo>
                      <a:pt x="425" y="423"/>
                    </a:lnTo>
                    <a:lnTo>
                      <a:pt x="427" y="415"/>
                    </a:lnTo>
                    <a:lnTo>
                      <a:pt x="431" y="409"/>
                    </a:lnTo>
                    <a:lnTo>
                      <a:pt x="425" y="409"/>
                    </a:lnTo>
                    <a:lnTo>
                      <a:pt x="429" y="402"/>
                    </a:lnTo>
                    <a:lnTo>
                      <a:pt x="423" y="396"/>
                    </a:lnTo>
                    <a:lnTo>
                      <a:pt x="429" y="400"/>
                    </a:lnTo>
                    <a:lnTo>
                      <a:pt x="432" y="392"/>
                    </a:lnTo>
                    <a:lnTo>
                      <a:pt x="423" y="392"/>
                    </a:lnTo>
                    <a:lnTo>
                      <a:pt x="427" y="385"/>
                    </a:lnTo>
                    <a:lnTo>
                      <a:pt x="432" y="389"/>
                    </a:lnTo>
                    <a:lnTo>
                      <a:pt x="438" y="379"/>
                    </a:lnTo>
                    <a:lnTo>
                      <a:pt x="440" y="372"/>
                    </a:lnTo>
                    <a:lnTo>
                      <a:pt x="432" y="370"/>
                    </a:lnTo>
                    <a:lnTo>
                      <a:pt x="427" y="370"/>
                    </a:lnTo>
                    <a:lnTo>
                      <a:pt x="419" y="366"/>
                    </a:lnTo>
                    <a:lnTo>
                      <a:pt x="423" y="366"/>
                    </a:lnTo>
                    <a:lnTo>
                      <a:pt x="429" y="368"/>
                    </a:lnTo>
                    <a:lnTo>
                      <a:pt x="436" y="368"/>
                    </a:lnTo>
                    <a:lnTo>
                      <a:pt x="436" y="360"/>
                    </a:lnTo>
                    <a:lnTo>
                      <a:pt x="440" y="360"/>
                    </a:lnTo>
                    <a:lnTo>
                      <a:pt x="444" y="347"/>
                    </a:lnTo>
                    <a:lnTo>
                      <a:pt x="438" y="349"/>
                    </a:lnTo>
                    <a:lnTo>
                      <a:pt x="434" y="345"/>
                    </a:lnTo>
                    <a:lnTo>
                      <a:pt x="440" y="340"/>
                    </a:lnTo>
                    <a:lnTo>
                      <a:pt x="438" y="334"/>
                    </a:lnTo>
                    <a:lnTo>
                      <a:pt x="444" y="338"/>
                    </a:lnTo>
                    <a:lnTo>
                      <a:pt x="448" y="330"/>
                    </a:lnTo>
                    <a:lnTo>
                      <a:pt x="448" y="329"/>
                    </a:lnTo>
                    <a:lnTo>
                      <a:pt x="440" y="330"/>
                    </a:lnTo>
                    <a:lnTo>
                      <a:pt x="438" y="323"/>
                    </a:lnTo>
                    <a:lnTo>
                      <a:pt x="446" y="323"/>
                    </a:lnTo>
                    <a:lnTo>
                      <a:pt x="451" y="315"/>
                    </a:lnTo>
                    <a:lnTo>
                      <a:pt x="444" y="310"/>
                    </a:lnTo>
                    <a:lnTo>
                      <a:pt x="444" y="302"/>
                    </a:lnTo>
                    <a:lnTo>
                      <a:pt x="451" y="306"/>
                    </a:lnTo>
                    <a:lnTo>
                      <a:pt x="459" y="306"/>
                    </a:lnTo>
                    <a:lnTo>
                      <a:pt x="457" y="298"/>
                    </a:lnTo>
                    <a:lnTo>
                      <a:pt x="464" y="295"/>
                    </a:lnTo>
                    <a:lnTo>
                      <a:pt x="466" y="287"/>
                    </a:lnTo>
                    <a:lnTo>
                      <a:pt x="463" y="287"/>
                    </a:lnTo>
                    <a:lnTo>
                      <a:pt x="459" y="285"/>
                    </a:lnTo>
                    <a:lnTo>
                      <a:pt x="455" y="28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9" name="Freeform 123"/>
              <p:cNvSpPr>
                <a:spLocks/>
              </p:cNvSpPr>
              <p:nvPr/>
            </p:nvSpPr>
            <p:spPr bwMode="auto">
              <a:xfrm>
                <a:off x="4286401" y="2275123"/>
                <a:ext cx="365062" cy="333120"/>
              </a:xfrm>
              <a:custGeom>
                <a:avLst/>
                <a:gdLst>
                  <a:gd name="T0" fmla="*/ 124 w 380"/>
                  <a:gd name="T1" fmla="*/ 17 h 382"/>
                  <a:gd name="T2" fmla="*/ 122 w 380"/>
                  <a:gd name="T3" fmla="*/ 64 h 382"/>
                  <a:gd name="T4" fmla="*/ 120 w 380"/>
                  <a:gd name="T5" fmla="*/ 81 h 382"/>
                  <a:gd name="T6" fmla="*/ 120 w 380"/>
                  <a:gd name="T7" fmla="*/ 102 h 382"/>
                  <a:gd name="T8" fmla="*/ 101 w 380"/>
                  <a:gd name="T9" fmla="*/ 137 h 382"/>
                  <a:gd name="T10" fmla="*/ 69 w 380"/>
                  <a:gd name="T11" fmla="*/ 153 h 382"/>
                  <a:gd name="T12" fmla="*/ 56 w 380"/>
                  <a:gd name="T13" fmla="*/ 171 h 382"/>
                  <a:gd name="T14" fmla="*/ 58 w 380"/>
                  <a:gd name="T15" fmla="*/ 192 h 382"/>
                  <a:gd name="T16" fmla="*/ 43 w 380"/>
                  <a:gd name="T17" fmla="*/ 196 h 382"/>
                  <a:gd name="T18" fmla="*/ 30 w 380"/>
                  <a:gd name="T19" fmla="*/ 207 h 382"/>
                  <a:gd name="T20" fmla="*/ 26 w 380"/>
                  <a:gd name="T21" fmla="*/ 224 h 382"/>
                  <a:gd name="T22" fmla="*/ 22 w 380"/>
                  <a:gd name="T23" fmla="*/ 247 h 382"/>
                  <a:gd name="T24" fmla="*/ 7 w 380"/>
                  <a:gd name="T25" fmla="*/ 265 h 382"/>
                  <a:gd name="T26" fmla="*/ 0 w 380"/>
                  <a:gd name="T27" fmla="*/ 271 h 382"/>
                  <a:gd name="T28" fmla="*/ 0 w 380"/>
                  <a:gd name="T29" fmla="*/ 294 h 382"/>
                  <a:gd name="T30" fmla="*/ 24 w 380"/>
                  <a:gd name="T31" fmla="*/ 322 h 382"/>
                  <a:gd name="T32" fmla="*/ 66 w 380"/>
                  <a:gd name="T33" fmla="*/ 352 h 382"/>
                  <a:gd name="T34" fmla="*/ 79 w 380"/>
                  <a:gd name="T35" fmla="*/ 372 h 382"/>
                  <a:gd name="T36" fmla="*/ 116 w 380"/>
                  <a:gd name="T37" fmla="*/ 372 h 382"/>
                  <a:gd name="T38" fmla="*/ 137 w 380"/>
                  <a:gd name="T39" fmla="*/ 371 h 382"/>
                  <a:gd name="T40" fmla="*/ 162 w 380"/>
                  <a:gd name="T41" fmla="*/ 356 h 382"/>
                  <a:gd name="T42" fmla="*/ 184 w 380"/>
                  <a:gd name="T43" fmla="*/ 341 h 382"/>
                  <a:gd name="T44" fmla="*/ 207 w 380"/>
                  <a:gd name="T45" fmla="*/ 331 h 382"/>
                  <a:gd name="T46" fmla="*/ 205 w 380"/>
                  <a:gd name="T47" fmla="*/ 310 h 382"/>
                  <a:gd name="T48" fmla="*/ 222 w 380"/>
                  <a:gd name="T49" fmla="*/ 275 h 382"/>
                  <a:gd name="T50" fmla="*/ 229 w 380"/>
                  <a:gd name="T51" fmla="*/ 247 h 382"/>
                  <a:gd name="T52" fmla="*/ 237 w 380"/>
                  <a:gd name="T53" fmla="*/ 224 h 382"/>
                  <a:gd name="T54" fmla="*/ 252 w 380"/>
                  <a:gd name="T55" fmla="*/ 213 h 382"/>
                  <a:gd name="T56" fmla="*/ 272 w 380"/>
                  <a:gd name="T57" fmla="*/ 216 h 382"/>
                  <a:gd name="T58" fmla="*/ 282 w 380"/>
                  <a:gd name="T59" fmla="*/ 188 h 382"/>
                  <a:gd name="T60" fmla="*/ 293 w 380"/>
                  <a:gd name="T61" fmla="*/ 171 h 382"/>
                  <a:gd name="T62" fmla="*/ 312 w 380"/>
                  <a:gd name="T63" fmla="*/ 156 h 382"/>
                  <a:gd name="T64" fmla="*/ 327 w 380"/>
                  <a:gd name="T65" fmla="*/ 128 h 382"/>
                  <a:gd name="T66" fmla="*/ 327 w 380"/>
                  <a:gd name="T67" fmla="*/ 100 h 382"/>
                  <a:gd name="T68" fmla="*/ 376 w 380"/>
                  <a:gd name="T69" fmla="*/ 111 h 382"/>
                  <a:gd name="T70" fmla="*/ 372 w 380"/>
                  <a:gd name="T71" fmla="*/ 89 h 382"/>
                  <a:gd name="T72" fmla="*/ 366 w 380"/>
                  <a:gd name="T73" fmla="*/ 72 h 382"/>
                  <a:gd name="T74" fmla="*/ 346 w 380"/>
                  <a:gd name="T75" fmla="*/ 68 h 382"/>
                  <a:gd name="T76" fmla="*/ 329 w 380"/>
                  <a:gd name="T77" fmla="*/ 75 h 382"/>
                  <a:gd name="T78" fmla="*/ 314 w 380"/>
                  <a:gd name="T79" fmla="*/ 89 h 382"/>
                  <a:gd name="T80" fmla="*/ 289 w 380"/>
                  <a:gd name="T81" fmla="*/ 83 h 382"/>
                  <a:gd name="T82" fmla="*/ 278 w 380"/>
                  <a:gd name="T83" fmla="*/ 104 h 382"/>
                  <a:gd name="T84" fmla="*/ 263 w 380"/>
                  <a:gd name="T85" fmla="*/ 111 h 382"/>
                  <a:gd name="T86" fmla="*/ 246 w 380"/>
                  <a:gd name="T87" fmla="*/ 132 h 382"/>
                  <a:gd name="T88" fmla="*/ 147 w 380"/>
                  <a:gd name="T89" fmla="*/ 98 h 382"/>
                  <a:gd name="T90" fmla="*/ 120 w 380"/>
                  <a:gd name="T91" fmla="*/ 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0" h="382">
                    <a:moveTo>
                      <a:pt x="120" y="4"/>
                    </a:moveTo>
                    <a:lnTo>
                      <a:pt x="118" y="10"/>
                    </a:lnTo>
                    <a:lnTo>
                      <a:pt x="124" y="17"/>
                    </a:lnTo>
                    <a:lnTo>
                      <a:pt x="128" y="38"/>
                    </a:lnTo>
                    <a:lnTo>
                      <a:pt x="126" y="43"/>
                    </a:lnTo>
                    <a:lnTo>
                      <a:pt x="122" y="64"/>
                    </a:lnTo>
                    <a:lnTo>
                      <a:pt x="124" y="72"/>
                    </a:lnTo>
                    <a:lnTo>
                      <a:pt x="124" y="81"/>
                    </a:lnTo>
                    <a:lnTo>
                      <a:pt x="120" y="81"/>
                    </a:lnTo>
                    <a:lnTo>
                      <a:pt x="120" y="89"/>
                    </a:lnTo>
                    <a:lnTo>
                      <a:pt x="120" y="94"/>
                    </a:lnTo>
                    <a:lnTo>
                      <a:pt x="120" y="102"/>
                    </a:lnTo>
                    <a:lnTo>
                      <a:pt x="118" y="115"/>
                    </a:lnTo>
                    <a:lnTo>
                      <a:pt x="109" y="122"/>
                    </a:lnTo>
                    <a:lnTo>
                      <a:pt x="101" y="137"/>
                    </a:lnTo>
                    <a:lnTo>
                      <a:pt x="86" y="149"/>
                    </a:lnTo>
                    <a:lnTo>
                      <a:pt x="75" y="145"/>
                    </a:lnTo>
                    <a:lnTo>
                      <a:pt x="69" y="153"/>
                    </a:lnTo>
                    <a:lnTo>
                      <a:pt x="69" y="160"/>
                    </a:lnTo>
                    <a:lnTo>
                      <a:pt x="60" y="166"/>
                    </a:lnTo>
                    <a:lnTo>
                      <a:pt x="56" y="171"/>
                    </a:lnTo>
                    <a:lnTo>
                      <a:pt x="56" y="179"/>
                    </a:lnTo>
                    <a:lnTo>
                      <a:pt x="53" y="186"/>
                    </a:lnTo>
                    <a:lnTo>
                      <a:pt x="58" y="192"/>
                    </a:lnTo>
                    <a:lnTo>
                      <a:pt x="54" y="200"/>
                    </a:lnTo>
                    <a:lnTo>
                      <a:pt x="51" y="207"/>
                    </a:lnTo>
                    <a:lnTo>
                      <a:pt x="43" y="196"/>
                    </a:lnTo>
                    <a:lnTo>
                      <a:pt x="37" y="194"/>
                    </a:lnTo>
                    <a:lnTo>
                      <a:pt x="32" y="201"/>
                    </a:lnTo>
                    <a:lnTo>
                      <a:pt x="30" y="207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24"/>
                    </a:lnTo>
                    <a:lnTo>
                      <a:pt x="28" y="228"/>
                    </a:lnTo>
                    <a:lnTo>
                      <a:pt x="30" y="241"/>
                    </a:lnTo>
                    <a:lnTo>
                      <a:pt x="22" y="247"/>
                    </a:lnTo>
                    <a:lnTo>
                      <a:pt x="22" y="254"/>
                    </a:lnTo>
                    <a:lnTo>
                      <a:pt x="17" y="260"/>
                    </a:lnTo>
                    <a:lnTo>
                      <a:pt x="7" y="265"/>
                    </a:lnTo>
                    <a:lnTo>
                      <a:pt x="0" y="26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0" y="294"/>
                    </a:lnTo>
                    <a:lnTo>
                      <a:pt x="15" y="309"/>
                    </a:lnTo>
                    <a:lnTo>
                      <a:pt x="17" y="316"/>
                    </a:lnTo>
                    <a:lnTo>
                      <a:pt x="24" y="322"/>
                    </a:lnTo>
                    <a:lnTo>
                      <a:pt x="37" y="341"/>
                    </a:lnTo>
                    <a:lnTo>
                      <a:pt x="53" y="352"/>
                    </a:lnTo>
                    <a:lnTo>
                      <a:pt x="66" y="352"/>
                    </a:lnTo>
                    <a:lnTo>
                      <a:pt x="66" y="357"/>
                    </a:lnTo>
                    <a:lnTo>
                      <a:pt x="71" y="365"/>
                    </a:lnTo>
                    <a:lnTo>
                      <a:pt x="79" y="372"/>
                    </a:lnTo>
                    <a:lnTo>
                      <a:pt x="92" y="380"/>
                    </a:lnTo>
                    <a:lnTo>
                      <a:pt x="103" y="382"/>
                    </a:lnTo>
                    <a:lnTo>
                      <a:pt x="116" y="372"/>
                    </a:lnTo>
                    <a:lnTo>
                      <a:pt x="118" y="367"/>
                    </a:lnTo>
                    <a:lnTo>
                      <a:pt x="130" y="371"/>
                    </a:lnTo>
                    <a:lnTo>
                      <a:pt x="137" y="371"/>
                    </a:lnTo>
                    <a:lnTo>
                      <a:pt x="152" y="363"/>
                    </a:lnTo>
                    <a:lnTo>
                      <a:pt x="160" y="361"/>
                    </a:lnTo>
                    <a:lnTo>
                      <a:pt x="162" y="356"/>
                    </a:lnTo>
                    <a:lnTo>
                      <a:pt x="162" y="348"/>
                    </a:lnTo>
                    <a:lnTo>
                      <a:pt x="171" y="352"/>
                    </a:lnTo>
                    <a:lnTo>
                      <a:pt x="184" y="341"/>
                    </a:lnTo>
                    <a:lnTo>
                      <a:pt x="192" y="342"/>
                    </a:lnTo>
                    <a:lnTo>
                      <a:pt x="205" y="333"/>
                    </a:lnTo>
                    <a:lnTo>
                      <a:pt x="207" y="331"/>
                    </a:lnTo>
                    <a:lnTo>
                      <a:pt x="205" y="324"/>
                    </a:lnTo>
                    <a:lnTo>
                      <a:pt x="210" y="318"/>
                    </a:lnTo>
                    <a:lnTo>
                      <a:pt x="205" y="310"/>
                    </a:lnTo>
                    <a:lnTo>
                      <a:pt x="207" y="297"/>
                    </a:lnTo>
                    <a:lnTo>
                      <a:pt x="214" y="284"/>
                    </a:lnTo>
                    <a:lnTo>
                      <a:pt x="222" y="275"/>
                    </a:lnTo>
                    <a:lnTo>
                      <a:pt x="224" y="262"/>
                    </a:lnTo>
                    <a:lnTo>
                      <a:pt x="225" y="254"/>
                    </a:lnTo>
                    <a:lnTo>
                      <a:pt x="229" y="247"/>
                    </a:lnTo>
                    <a:lnTo>
                      <a:pt x="233" y="233"/>
                    </a:lnTo>
                    <a:lnTo>
                      <a:pt x="237" y="230"/>
                    </a:lnTo>
                    <a:lnTo>
                      <a:pt x="237" y="224"/>
                    </a:lnTo>
                    <a:lnTo>
                      <a:pt x="237" y="209"/>
                    </a:lnTo>
                    <a:lnTo>
                      <a:pt x="244" y="207"/>
                    </a:lnTo>
                    <a:lnTo>
                      <a:pt x="252" y="213"/>
                    </a:lnTo>
                    <a:lnTo>
                      <a:pt x="252" y="216"/>
                    </a:lnTo>
                    <a:lnTo>
                      <a:pt x="267" y="218"/>
                    </a:lnTo>
                    <a:lnTo>
                      <a:pt x="272" y="216"/>
                    </a:lnTo>
                    <a:lnTo>
                      <a:pt x="276" y="209"/>
                    </a:lnTo>
                    <a:lnTo>
                      <a:pt x="278" y="194"/>
                    </a:lnTo>
                    <a:lnTo>
                      <a:pt x="282" y="188"/>
                    </a:lnTo>
                    <a:lnTo>
                      <a:pt x="284" y="179"/>
                    </a:lnTo>
                    <a:lnTo>
                      <a:pt x="286" y="171"/>
                    </a:lnTo>
                    <a:lnTo>
                      <a:pt x="293" y="171"/>
                    </a:lnTo>
                    <a:lnTo>
                      <a:pt x="301" y="169"/>
                    </a:lnTo>
                    <a:lnTo>
                      <a:pt x="306" y="156"/>
                    </a:lnTo>
                    <a:lnTo>
                      <a:pt x="312" y="156"/>
                    </a:lnTo>
                    <a:lnTo>
                      <a:pt x="318" y="149"/>
                    </a:lnTo>
                    <a:lnTo>
                      <a:pt x="321" y="136"/>
                    </a:lnTo>
                    <a:lnTo>
                      <a:pt x="327" y="128"/>
                    </a:lnTo>
                    <a:lnTo>
                      <a:pt x="325" y="115"/>
                    </a:lnTo>
                    <a:lnTo>
                      <a:pt x="329" y="107"/>
                    </a:lnTo>
                    <a:lnTo>
                      <a:pt x="327" y="100"/>
                    </a:lnTo>
                    <a:lnTo>
                      <a:pt x="335" y="98"/>
                    </a:lnTo>
                    <a:lnTo>
                      <a:pt x="372" y="119"/>
                    </a:lnTo>
                    <a:lnTo>
                      <a:pt x="376" y="111"/>
                    </a:lnTo>
                    <a:lnTo>
                      <a:pt x="380" y="98"/>
                    </a:lnTo>
                    <a:lnTo>
                      <a:pt x="378" y="94"/>
                    </a:lnTo>
                    <a:lnTo>
                      <a:pt x="372" y="89"/>
                    </a:lnTo>
                    <a:lnTo>
                      <a:pt x="370" y="81"/>
                    </a:lnTo>
                    <a:lnTo>
                      <a:pt x="365" y="79"/>
                    </a:lnTo>
                    <a:lnTo>
                      <a:pt x="366" y="72"/>
                    </a:lnTo>
                    <a:lnTo>
                      <a:pt x="366" y="72"/>
                    </a:lnTo>
                    <a:lnTo>
                      <a:pt x="351" y="74"/>
                    </a:lnTo>
                    <a:lnTo>
                      <a:pt x="346" y="68"/>
                    </a:lnTo>
                    <a:lnTo>
                      <a:pt x="338" y="66"/>
                    </a:lnTo>
                    <a:lnTo>
                      <a:pt x="333" y="68"/>
                    </a:lnTo>
                    <a:lnTo>
                      <a:pt x="329" y="75"/>
                    </a:lnTo>
                    <a:lnTo>
                      <a:pt x="321" y="75"/>
                    </a:lnTo>
                    <a:lnTo>
                      <a:pt x="316" y="83"/>
                    </a:lnTo>
                    <a:lnTo>
                      <a:pt x="314" y="89"/>
                    </a:lnTo>
                    <a:lnTo>
                      <a:pt x="304" y="90"/>
                    </a:lnTo>
                    <a:lnTo>
                      <a:pt x="297" y="89"/>
                    </a:lnTo>
                    <a:lnTo>
                      <a:pt x="289" y="83"/>
                    </a:lnTo>
                    <a:lnTo>
                      <a:pt x="288" y="83"/>
                    </a:lnTo>
                    <a:lnTo>
                      <a:pt x="288" y="90"/>
                    </a:lnTo>
                    <a:lnTo>
                      <a:pt x="278" y="104"/>
                    </a:lnTo>
                    <a:lnTo>
                      <a:pt x="271" y="102"/>
                    </a:lnTo>
                    <a:lnTo>
                      <a:pt x="265" y="106"/>
                    </a:lnTo>
                    <a:lnTo>
                      <a:pt x="263" y="111"/>
                    </a:lnTo>
                    <a:lnTo>
                      <a:pt x="256" y="119"/>
                    </a:lnTo>
                    <a:lnTo>
                      <a:pt x="252" y="126"/>
                    </a:lnTo>
                    <a:lnTo>
                      <a:pt x="246" y="132"/>
                    </a:lnTo>
                    <a:lnTo>
                      <a:pt x="241" y="139"/>
                    </a:lnTo>
                    <a:lnTo>
                      <a:pt x="231" y="83"/>
                    </a:lnTo>
                    <a:lnTo>
                      <a:pt x="147" y="98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0" name="Freeform 124"/>
              <p:cNvSpPr>
                <a:spLocks/>
              </p:cNvSpPr>
              <p:nvPr/>
            </p:nvSpPr>
            <p:spPr bwMode="auto">
              <a:xfrm>
                <a:off x="4280636" y="2793115"/>
                <a:ext cx="414057" cy="288645"/>
              </a:xfrm>
              <a:custGeom>
                <a:avLst/>
                <a:gdLst>
                  <a:gd name="T0" fmla="*/ 218 w 431"/>
                  <a:gd name="T1" fmla="*/ 28 h 331"/>
                  <a:gd name="T2" fmla="*/ 203 w 431"/>
                  <a:gd name="T3" fmla="*/ 4 h 331"/>
                  <a:gd name="T4" fmla="*/ 162 w 431"/>
                  <a:gd name="T5" fmla="*/ 2 h 331"/>
                  <a:gd name="T6" fmla="*/ 72 w 431"/>
                  <a:gd name="T7" fmla="*/ 17 h 331"/>
                  <a:gd name="T8" fmla="*/ 40 w 431"/>
                  <a:gd name="T9" fmla="*/ 32 h 331"/>
                  <a:gd name="T10" fmla="*/ 2 w 431"/>
                  <a:gd name="T11" fmla="*/ 68 h 331"/>
                  <a:gd name="T12" fmla="*/ 12 w 431"/>
                  <a:gd name="T13" fmla="*/ 87 h 331"/>
                  <a:gd name="T14" fmla="*/ 42 w 431"/>
                  <a:gd name="T15" fmla="*/ 96 h 331"/>
                  <a:gd name="T16" fmla="*/ 59 w 431"/>
                  <a:gd name="T17" fmla="*/ 117 h 331"/>
                  <a:gd name="T18" fmla="*/ 92 w 431"/>
                  <a:gd name="T19" fmla="*/ 154 h 331"/>
                  <a:gd name="T20" fmla="*/ 117 w 431"/>
                  <a:gd name="T21" fmla="*/ 177 h 331"/>
                  <a:gd name="T22" fmla="*/ 139 w 431"/>
                  <a:gd name="T23" fmla="*/ 190 h 331"/>
                  <a:gd name="T24" fmla="*/ 147 w 431"/>
                  <a:gd name="T25" fmla="*/ 205 h 331"/>
                  <a:gd name="T26" fmla="*/ 162 w 431"/>
                  <a:gd name="T27" fmla="*/ 218 h 331"/>
                  <a:gd name="T28" fmla="*/ 177 w 431"/>
                  <a:gd name="T29" fmla="*/ 228 h 331"/>
                  <a:gd name="T30" fmla="*/ 200 w 431"/>
                  <a:gd name="T31" fmla="*/ 254 h 331"/>
                  <a:gd name="T32" fmla="*/ 205 w 431"/>
                  <a:gd name="T33" fmla="*/ 275 h 331"/>
                  <a:gd name="T34" fmla="*/ 226 w 431"/>
                  <a:gd name="T35" fmla="*/ 292 h 331"/>
                  <a:gd name="T36" fmla="*/ 235 w 431"/>
                  <a:gd name="T37" fmla="*/ 312 h 331"/>
                  <a:gd name="T38" fmla="*/ 254 w 431"/>
                  <a:gd name="T39" fmla="*/ 327 h 331"/>
                  <a:gd name="T40" fmla="*/ 263 w 431"/>
                  <a:gd name="T41" fmla="*/ 316 h 331"/>
                  <a:gd name="T42" fmla="*/ 271 w 431"/>
                  <a:gd name="T43" fmla="*/ 316 h 331"/>
                  <a:gd name="T44" fmla="*/ 265 w 431"/>
                  <a:gd name="T45" fmla="*/ 299 h 331"/>
                  <a:gd name="T46" fmla="*/ 263 w 431"/>
                  <a:gd name="T47" fmla="*/ 284 h 331"/>
                  <a:gd name="T48" fmla="*/ 273 w 431"/>
                  <a:gd name="T49" fmla="*/ 284 h 331"/>
                  <a:gd name="T50" fmla="*/ 292 w 431"/>
                  <a:gd name="T51" fmla="*/ 295 h 331"/>
                  <a:gd name="T52" fmla="*/ 294 w 431"/>
                  <a:gd name="T53" fmla="*/ 284 h 331"/>
                  <a:gd name="T54" fmla="*/ 277 w 431"/>
                  <a:gd name="T55" fmla="*/ 277 h 331"/>
                  <a:gd name="T56" fmla="*/ 294 w 431"/>
                  <a:gd name="T57" fmla="*/ 273 h 331"/>
                  <a:gd name="T58" fmla="*/ 312 w 431"/>
                  <a:gd name="T59" fmla="*/ 263 h 331"/>
                  <a:gd name="T60" fmla="*/ 322 w 431"/>
                  <a:gd name="T61" fmla="*/ 258 h 331"/>
                  <a:gd name="T62" fmla="*/ 335 w 431"/>
                  <a:gd name="T63" fmla="*/ 248 h 331"/>
                  <a:gd name="T64" fmla="*/ 329 w 431"/>
                  <a:gd name="T65" fmla="*/ 228 h 331"/>
                  <a:gd name="T66" fmla="*/ 344 w 431"/>
                  <a:gd name="T67" fmla="*/ 233 h 331"/>
                  <a:gd name="T68" fmla="*/ 359 w 431"/>
                  <a:gd name="T69" fmla="*/ 218 h 331"/>
                  <a:gd name="T70" fmla="*/ 369 w 431"/>
                  <a:gd name="T71" fmla="*/ 205 h 331"/>
                  <a:gd name="T72" fmla="*/ 382 w 431"/>
                  <a:gd name="T73" fmla="*/ 190 h 331"/>
                  <a:gd name="T74" fmla="*/ 389 w 431"/>
                  <a:gd name="T75" fmla="*/ 183 h 331"/>
                  <a:gd name="T76" fmla="*/ 378 w 431"/>
                  <a:gd name="T77" fmla="*/ 164 h 331"/>
                  <a:gd name="T78" fmla="*/ 380 w 431"/>
                  <a:gd name="T79" fmla="*/ 168 h 331"/>
                  <a:gd name="T80" fmla="*/ 389 w 431"/>
                  <a:gd name="T81" fmla="*/ 154 h 331"/>
                  <a:gd name="T82" fmla="*/ 423 w 431"/>
                  <a:gd name="T83" fmla="*/ 106 h 331"/>
                  <a:gd name="T84" fmla="*/ 427 w 431"/>
                  <a:gd name="T85" fmla="*/ 94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1" h="331">
                    <a:moveTo>
                      <a:pt x="316" y="15"/>
                    </a:moveTo>
                    <a:lnTo>
                      <a:pt x="220" y="30"/>
                    </a:lnTo>
                    <a:lnTo>
                      <a:pt x="218" y="28"/>
                    </a:lnTo>
                    <a:lnTo>
                      <a:pt x="218" y="23"/>
                    </a:lnTo>
                    <a:lnTo>
                      <a:pt x="215" y="15"/>
                    </a:lnTo>
                    <a:lnTo>
                      <a:pt x="203" y="4"/>
                    </a:lnTo>
                    <a:lnTo>
                      <a:pt x="198" y="8"/>
                    </a:lnTo>
                    <a:lnTo>
                      <a:pt x="190" y="0"/>
                    </a:lnTo>
                    <a:lnTo>
                      <a:pt x="162" y="2"/>
                    </a:lnTo>
                    <a:lnTo>
                      <a:pt x="85" y="12"/>
                    </a:lnTo>
                    <a:lnTo>
                      <a:pt x="77" y="13"/>
                    </a:lnTo>
                    <a:lnTo>
                      <a:pt x="72" y="17"/>
                    </a:lnTo>
                    <a:lnTo>
                      <a:pt x="57" y="23"/>
                    </a:lnTo>
                    <a:lnTo>
                      <a:pt x="45" y="32"/>
                    </a:lnTo>
                    <a:lnTo>
                      <a:pt x="40" y="32"/>
                    </a:lnTo>
                    <a:lnTo>
                      <a:pt x="17" y="44"/>
                    </a:lnTo>
                    <a:lnTo>
                      <a:pt x="15" y="49"/>
                    </a:lnTo>
                    <a:lnTo>
                      <a:pt x="2" y="68"/>
                    </a:lnTo>
                    <a:lnTo>
                      <a:pt x="0" y="75"/>
                    </a:lnTo>
                    <a:lnTo>
                      <a:pt x="4" y="83"/>
                    </a:lnTo>
                    <a:lnTo>
                      <a:pt x="12" y="87"/>
                    </a:lnTo>
                    <a:lnTo>
                      <a:pt x="17" y="87"/>
                    </a:lnTo>
                    <a:lnTo>
                      <a:pt x="30" y="98"/>
                    </a:lnTo>
                    <a:lnTo>
                      <a:pt x="42" y="96"/>
                    </a:lnTo>
                    <a:lnTo>
                      <a:pt x="49" y="104"/>
                    </a:lnTo>
                    <a:lnTo>
                      <a:pt x="51" y="109"/>
                    </a:lnTo>
                    <a:lnTo>
                      <a:pt x="59" y="117"/>
                    </a:lnTo>
                    <a:lnTo>
                      <a:pt x="60" y="124"/>
                    </a:lnTo>
                    <a:lnTo>
                      <a:pt x="79" y="145"/>
                    </a:lnTo>
                    <a:lnTo>
                      <a:pt x="92" y="154"/>
                    </a:lnTo>
                    <a:lnTo>
                      <a:pt x="106" y="162"/>
                    </a:lnTo>
                    <a:lnTo>
                      <a:pt x="113" y="169"/>
                    </a:lnTo>
                    <a:lnTo>
                      <a:pt x="117" y="177"/>
                    </a:lnTo>
                    <a:lnTo>
                      <a:pt x="122" y="181"/>
                    </a:lnTo>
                    <a:lnTo>
                      <a:pt x="130" y="183"/>
                    </a:lnTo>
                    <a:lnTo>
                      <a:pt x="139" y="190"/>
                    </a:lnTo>
                    <a:lnTo>
                      <a:pt x="145" y="194"/>
                    </a:lnTo>
                    <a:lnTo>
                      <a:pt x="145" y="198"/>
                    </a:lnTo>
                    <a:lnTo>
                      <a:pt x="147" y="205"/>
                    </a:lnTo>
                    <a:lnTo>
                      <a:pt x="154" y="209"/>
                    </a:lnTo>
                    <a:lnTo>
                      <a:pt x="156" y="215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69" y="226"/>
                    </a:lnTo>
                    <a:lnTo>
                      <a:pt x="177" y="228"/>
                    </a:lnTo>
                    <a:lnTo>
                      <a:pt x="190" y="237"/>
                    </a:lnTo>
                    <a:lnTo>
                      <a:pt x="192" y="243"/>
                    </a:lnTo>
                    <a:lnTo>
                      <a:pt x="200" y="254"/>
                    </a:lnTo>
                    <a:lnTo>
                      <a:pt x="203" y="262"/>
                    </a:lnTo>
                    <a:lnTo>
                      <a:pt x="203" y="267"/>
                    </a:lnTo>
                    <a:lnTo>
                      <a:pt x="205" y="275"/>
                    </a:lnTo>
                    <a:lnTo>
                      <a:pt x="211" y="280"/>
                    </a:lnTo>
                    <a:lnTo>
                      <a:pt x="222" y="284"/>
                    </a:lnTo>
                    <a:lnTo>
                      <a:pt x="226" y="292"/>
                    </a:lnTo>
                    <a:lnTo>
                      <a:pt x="230" y="297"/>
                    </a:lnTo>
                    <a:lnTo>
                      <a:pt x="235" y="305"/>
                    </a:lnTo>
                    <a:lnTo>
                      <a:pt x="235" y="312"/>
                    </a:lnTo>
                    <a:lnTo>
                      <a:pt x="235" y="318"/>
                    </a:lnTo>
                    <a:lnTo>
                      <a:pt x="241" y="326"/>
                    </a:lnTo>
                    <a:lnTo>
                      <a:pt x="254" y="327"/>
                    </a:lnTo>
                    <a:lnTo>
                      <a:pt x="258" y="329"/>
                    </a:lnTo>
                    <a:lnTo>
                      <a:pt x="262" y="331"/>
                    </a:lnTo>
                    <a:lnTo>
                      <a:pt x="263" y="316"/>
                    </a:lnTo>
                    <a:lnTo>
                      <a:pt x="267" y="310"/>
                    </a:lnTo>
                    <a:lnTo>
                      <a:pt x="267" y="316"/>
                    </a:lnTo>
                    <a:lnTo>
                      <a:pt x="271" y="316"/>
                    </a:lnTo>
                    <a:lnTo>
                      <a:pt x="277" y="309"/>
                    </a:lnTo>
                    <a:lnTo>
                      <a:pt x="269" y="305"/>
                    </a:lnTo>
                    <a:lnTo>
                      <a:pt x="265" y="299"/>
                    </a:lnTo>
                    <a:lnTo>
                      <a:pt x="263" y="294"/>
                    </a:lnTo>
                    <a:lnTo>
                      <a:pt x="258" y="280"/>
                    </a:lnTo>
                    <a:lnTo>
                      <a:pt x="263" y="284"/>
                    </a:lnTo>
                    <a:lnTo>
                      <a:pt x="265" y="292"/>
                    </a:lnTo>
                    <a:lnTo>
                      <a:pt x="273" y="297"/>
                    </a:lnTo>
                    <a:lnTo>
                      <a:pt x="273" y="284"/>
                    </a:lnTo>
                    <a:lnTo>
                      <a:pt x="278" y="295"/>
                    </a:lnTo>
                    <a:lnTo>
                      <a:pt x="284" y="301"/>
                    </a:lnTo>
                    <a:lnTo>
                      <a:pt x="292" y="295"/>
                    </a:lnTo>
                    <a:lnTo>
                      <a:pt x="295" y="284"/>
                    </a:lnTo>
                    <a:lnTo>
                      <a:pt x="288" y="290"/>
                    </a:lnTo>
                    <a:lnTo>
                      <a:pt x="294" y="284"/>
                    </a:lnTo>
                    <a:lnTo>
                      <a:pt x="292" y="280"/>
                    </a:lnTo>
                    <a:lnTo>
                      <a:pt x="284" y="280"/>
                    </a:lnTo>
                    <a:lnTo>
                      <a:pt x="277" y="277"/>
                    </a:lnTo>
                    <a:lnTo>
                      <a:pt x="271" y="279"/>
                    </a:lnTo>
                    <a:lnTo>
                      <a:pt x="284" y="271"/>
                    </a:lnTo>
                    <a:lnTo>
                      <a:pt x="294" y="273"/>
                    </a:lnTo>
                    <a:lnTo>
                      <a:pt x="299" y="271"/>
                    </a:lnTo>
                    <a:lnTo>
                      <a:pt x="307" y="269"/>
                    </a:lnTo>
                    <a:lnTo>
                      <a:pt x="312" y="263"/>
                    </a:lnTo>
                    <a:lnTo>
                      <a:pt x="309" y="260"/>
                    </a:lnTo>
                    <a:lnTo>
                      <a:pt x="316" y="263"/>
                    </a:lnTo>
                    <a:lnTo>
                      <a:pt x="322" y="258"/>
                    </a:lnTo>
                    <a:lnTo>
                      <a:pt x="329" y="256"/>
                    </a:lnTo>
                    <a:lnTo>
                      <a:pt x="329" y="252"/>
                    </a:lnTo>
                    <a:lnTo>
                      <a:pt x="335" y="248"/>
                    </a:lnTo>
                    <a:lnTo>
                      <a:pt x="339" y="241"/>
                    </a:lnTo>
                    <a:lnTo>
                      <a:pt x="333" y="239"/>
                    </a:lnTo>
                    <a:lnTo>
                      <a:pt x="329" y="228"/>
                    </a:lnTo>
                    <a:lnTo>
                      <a:pt x="335" y="228"/>
                    </a:lnTo>
                    <a:lnTo>
                      <a:pt x="339" y="235"/>
                    </a:lnTo>
                    <a:lnTo>
                      <a:pt x="344" y="233"/>
                    </a:lnTo>
                    <a:lnTo>
                      <a:pt x="352" y="228"/>
                    </a:lnTo>
                    <a:lnTo>
                      <a:pt x="356" y="220"/>
                    </a:lnTo>
                    <a:lnTo>
                      <a:pt x="359" y="218"/>
                    </a:lnTo>
                    <a:lnTo>
                      <a:pt x="357" y="211"/>
                    </a:lnTo>
                    <a:lnTo>
                      <a:pt x="361" y="203"/>
                    </a:lnTo>
                    <a:lnTo>
                      <a:pt x="369" y="205"/>
                    </a:lnTo>
                    <a:lnTo>
                      <a:pt x="374" y="203"/>
                    </a:lnTo>
                    <a:lnTo>
                      <a:pt x="378" y="198"/>
                    </a:lnTo>
                    <a:lnTo>
                      <a:pt x="382" y="190"/>
                    </a:lnTo>
                    <a:lnTo>
                      <a:pt x="378" y="186"/>
                    </a:lnTo>
                    <a:lnTo>
                      <a:pt x="384" y="188"/>
                    </a:lnTo>
                    <a:lnTo>
                      <a:pt x="389" y="183"/>
                    </a:lnTo>
                    <a:lnTo>
                      <a:pt x="386" y="175"/>
                    </a:lnTo>
                    <a:lnTo>
                      <a:pt x="378" y="171"/>
                    </a:lnTo>
                    <a:lnTo>
                      <a:pt x="378" y="164"/>
                    </a:lnTo>
                    <a:lnTo>
                      <a:pt x="382" y="156"/>
                    </a:lnTo>
                    <a:lnTo>
                      <a:pt x="386" y="154"/>
                    </a:lnTo>
                    <a:lnTo>
                      <a:pt x="380" y="168"/>
                    </a:lnTo>
                    <a:lnTo>
                      <a:pt x="387" y="171"/>
                    </a:lnTo>
                    <a:lnTo>
                      <a:pt x="389" y="177"/>
                    </a:lnTo>
                    <a:lnTo>
                      <a:pt x="389" y="154"/>
                    </a:lnTo>
                    <a:lnTo>
                      <a:pt x="393" y="149"/>
                    </a:lnTo>
                    <a:lnTo>
                      <a:pt x="408" y="121"/>
                    </a:lnTo>
                    <a:lnTo>
                      <a:pt x="423" y="106"/>
                    </a:lnTo>
                    <a:lnTo>
                      <a:pt x="431" y="100"/>
                    </a:lnTo>
                    <a:lnTo>
                      <a:pt x="431" y="96"/>
                    </a:lnTo>
                    <a:lnTo>
                      <a:pt x="427" y="94"/>
                    </a:lnTo>
                    <a:lnTo>
                      <a:pt x="316" y="1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1" name="Freeform 126"/>
              <p:cNvSpPr>
                <a:spLocks/>
              </p:cNvSpPr>
              <p:nvPr/>
            </p:nvSpPr>
            <p:spPr bwMode="auto">
              <a:xfrm>
                <a:off x="4387273" y="2078914"/>
                <a:ext cx="475542" cy="281669"/>
              </a:xfrm>
              <a:custGeom>
                <a:avLst/>
                <a:gdLst>
                  <a:gd name="T0" fmla="*/ 478 w 495"/>
                  <a:gd name="T1" fmla="*/ 203 h 323"/>
                  <a:gd name="T2" fmla="*/ 491 w 495"/>
                  <a:gd name="T3" fmla="*/ 188 h 323"/>
                  <a:gd name="T4" fmla="*/ 478 w 495"/>
                  <a:gd name="T5" fmla="*/ 169 h 323"/>
                  <a:gd name="T6" fmla="*/ 468 w 495"/>
                  <a:gd name="T7" fmla="*/ 161 h 323"/>
                  <a:gd name="T8" fmla="*/ 461 w 495"/>
                  <a:gd name="T9" fmla="*/ 150 h 323"/>
                  <a:gd name="T10" fmla="*/ 448 w 495"/>
                  <a:gd name="T11" fmla="*/ 141 h 323"/>
                  <a:gd name="T12" fmla="*/ 449 w 495"/>
                  <a:gd name="T13" fmla="*/ 122 h 323"/>
                  <a:gd name="T14" fmla="*/ 449 w 495"/>
                  <a:gd name="T15" fmla="*/ 109 h 323"/>
                  <a:gd name="T16" fmla="*/ 444 w 495"/>
                  <a:gd name="T17" fmla="*/ 103 h 323"/>
                  <a:gd name="T18" fmla="*/ 459 w 495"/>
                  <a:gd name="T19" fmla="*/ 79 h 323"/>
                  <a:gd name="T20" fmla="*/ 461 w 495"/>
                  <a:gd name="T21" fmla="*/ 65 h 323"/>
                  <a:gd name="T22" fmla="*/ 468 w 495"/>
                  <a:gd name="T23" fmla="*/ 54 h 323"/>
                  <a:gd name="T24" fmla="*/ 453 w 495"/>
                  <a:gd name="T25" fmla="*/ 49 h 323"/>
                  <a:gd name="T26" fmla="*/ 434 w 495"/>
                  <a:gd name="T27" fmla="*/ 37 h 323"/>
                  <a:gd name="T28" fmla="*/ 427 w 495"/>
                  <a:gd name="T29" fmla="*/ 15 h 323"/>
                  <a:gd name="T30" fmla="*/ 414 w 495"/>
                  <a:gd name="T31" fmla="*/ 11 h 323"/>
                  <a:gd name="T32" fmla="*/ 402 w 495"/>
                  <a:gd name="T33" fmla="*/ 2 h 323"/>
                  <a:gd name="T34" fmla="*/ 329 w 495"/>
                  <a:gd name="T35" fmla="*/ 17 h 323"/>
                  <a:gd name="T36" fmla="*/ 122 w 495"/>
                  <a:gd name="T37" fmla="*/ 58 h 323"/>
                  <a:gd name="T38" fmla="*/ 55 w 495"/>
                  <a:gd name="T39" fmla="*/ 45 h 323"/>
                  <a:gd name="T40" fmla="*/ 30 w 495"/>
                  <a:gd name="T41" fmla="*/ 60 h 323"/>
                  <a:gd name="T42" fmla="*/ 23 w 495"/>
                  <a:gd name="T43" fmla="*/ 65 h 323"/>
                  <a:gd name="T44" fmla="*/ 0 w 495"/>
                  <a:gd name="T45" fmla="*/ 82 h 323"/>
                  <a:gd name="T46" fmla="*/ 25 w 495"/>
                  <a:gd name="T47" fmla="*/ 225 h 323"/>
                  <a:gd name="T48" fmla="*/ 126 w 495"/>
                  <a:gd name="T49" fmla="*/ 308 h 323"/>
                  <a:gd name="T50" fmla="*/ 421 w 495"/>
                  <a:gd name="T51" fmla="*/ 248 h 323"/>
                  <a:gd name="T52" fmla="*/ 429 w 495"/>
                  <a:gd name="T53" fmla="*/ 235 h 323"/>
                  <a:gd name="T54" fmla="*/ 442 w 495"/>
                  <a:gd name="T55" fmla="*/ 229 h 323"/>
                  <a:gd name="T56" fmla="*/ 449 w 495"/>
                  <a:gd name="T57" fmla="*/ 233 h 323"/>
                  <a:gd name="T58" fmla="*/ 463 w 495"/>
                  <a:gd name="T59" fmla="*/ 223 h 323"/>
                  <a:gd name="T60" fmla="*/ 470 w 495"/>
                  <a:gd name="T61" fmla="*/ 210 h 323"/>
                  <a:gd name="T62" fmla="*/ 476 w 495"/>
                  <a:gd name="T63" fmla="*/ 205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323">
                    <a:moveTo>
                      <a:pt x="476" y="203"/>
                    </a:moveTo>
                    <a:lnTo>
                      <a:pt x="478" y="203"/>
                    </a:lnTo>
                    <a:lnTo>
                      <a:pt x="483" y="195"/>
                    </a:lnTo>
                    <a:lnTo>
                      <a:pt x="491" y="188"/>
                    </a:lnTo>
                    <a:lnTo>
                      <a:pt x="495" y="182"/>
                    </a:lnTo>
                    <a:lnTo>
                      <a:pt x="478" y="169"/>
                    </a:lnTo>
                    <a:lnTo>
                      <a:pt x="472" y="163"/>
                    </a:lnTo>
                    <a:lnTo>
                      <a:pt x="468" y="161"/>
                    </a:lnTo>
                    <a:lnTo>
                      <a:pt x="461" y="158"/>
                    </a:lnTo>
                    <a:lnTo>
                      <a:pt x="461" y="150"/>
                    </a:lnTo>
                    <a:lnTo>
                      <a:pt x="453" y="148"/>
                    </a:lnTo>
                    <a:lnTo>
                      <a:pt x="448" y="141"/>
                    </a:lnTo>
                    <a:lnTo>
                      <a:pt x="444" y="129"/>
                    </a:lnTo>
                    <a:lnTo>
                      <a:pt x="449" y="122"/>
                    </a:lnTo>
                    <a:lnTo>
                      <a:pt x="451" y="116"/>
                    </a:lnTo>
                    <a:lnTo>
                      <a:pt x="449" y="109"/>
                    </a:lnTo>
                    <a:lnTo>
                      <a:pt x="446" y="107"/>
                    </a:lnTo>
                    <a:lnTo>
                      <a:pt x="444" y="103"/>
                    </a:lnTo>
                    <a:lnTo>
                      <a:pt x="449" y="96"/>
                    </a:lnTo>
                    <a:lnTo>
                      <a:pt x="459" y="79"/>
                    </a:lnTo>
                    <a:lnTo>
                      <a:pt x="459" y="71"/>
                    </a:lnTo>
                    <a:lnTo>
                      <a:pt x="461" y="65"/>
                    </a:lnTo>
                    <a:lnTo>
                      <a:pt x="468" y="56"/>
                    </a:lnTo>
                    <a:lnTo>
                      <a:pt x="468" y="54"/>
                    </a:lnTo>
                    <a:lnTo>
                      <a:pt x="461" y="50"/>
                    </a:lnTo>
                    <a:lnTo>
                      <a:pt x="453" y="49"/>
                    </a:lnTo>
                    <a:lnTo>
                      <a:pt x="440" y="45"/>
                    </a:lnTo>
                    <a:lnTo>
                      <a:pt x="434" y="37"/>
                    </a:lnTo>
                    <a:lnTo>
                      <a:pt x="433" y="30"/>
                    </a:lnTo>
                    <a:lnTo>
                      <a:pt x="427" y="15"/>
                    </a:lnTo>
                    <a:lnTo>
                      <a:pt x="419" y="9"/>
                    </a:lnTo>
                    <a:lnTo>
                      <a:pt x="414" y="11"/>
                    </a:lnTo>
                    <a:lnTo>
                      <a:pt x="410" y="3"/>
                    </a:lnTo>
                    <a:lnTo>
                      <a:pt x="402" y="2"/>
                    </a:lnTo>
                    <a:lnTo>
                      <a:pt x="402" y="0"/>
                    </a:lnTo>
                    <a:lnTo>
                      <a:pt x="329" y="17"/>
                    </a:lnTo>
                    <a:lnTo>
                      <a:pt x="220" y="39"/>
                    </a:lnTo>
                    <a:lnTo>
                      <a:pt x="122" y="58"/>
                    </a:lnTo>
                    <a:lnTo>
                      <a:pt x="58" y="69"/>
                    </a:lnTo>
                    <a:lnTo>
                      <a:pt x="55" y="45"/>
                    </a:lnTo>
                    <a:lnTo>
                      <a:pt x="53" y="43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3" y="65"/>
                    </a:lnTo>
                    <a:lnTo>
                      <a:pt x="1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25" y="225"/>
                    </a:lnTo>
                    <a:lnTo>
                      <a:pt x="42" y="323"/>
                    </a:lnTo>
                    <a:lnTo>
                      <a:pt x="126" y="308"/>
                    </a:lnTo>
                    <a:lnTo>
                      <a:pt x="265" y="282"/>
                    </a:lnTo>
                    <a:lnTo>
                      <a:pt x="421" y="248"/>
                    </a:lnTo>
                    <a:lnTo>
                      <a:pt x="425" y="242"/>
                    </a:lnTo>
                    <a:lnTo>
                      <a:pt x="429" y="235"/>
                    </a:lnTo>
                    <a:lnTo>
                      <a:pt x="434" y="231"/>
                    </a:lnTo>
                    <a:lnTo>
                      <a:pt x="442" y="229"/>
                    </a:lnTo>
                    <a:lnTo>
                      <a:pt x="448" y="231"/>
                    </a:lnTo>
                    <a:lnTo>
                      <a:pt x="449" y="233"/>
                    </a:lnTo>
                    <a:lnTo>
                      <a:pt x="455" y="225"/>
                    </a:lnTo>
                    <a:lnTo>
                      <a:pt x="463" y="223"/>
                    </a:lnTo>
                    <a:lnTo>
                      <a:pt x="470" y="218"/>
                    </a:lnTo>
                    <a:lnTo>
                      <a:pt x="470" y="210"/>
                    </a:lnTo>
                    <a:lnTo>
                      <a:pt x="474" y="205"/>
                    </a:lnTo>
                    <a:lnTo>
                      <a:pt x="476" y="205"/>
                    </a:lnTo>
                    <a:lnTo>
                      <a:pt x="476" y="20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4791723" y="2278611"/>
                <a:ext cx="88383" cy="132550"/>
              </a:xfrm>
              <a:custGeom>
                <a:avLst/>
                <a:gdLst>
                  <a:gd name="T0" fmla="*/ 21 w 92"/>
                  <a:gd name="T1" fmla="*/ 0 h 152"/>
                  <a:gd name="T2" fmla="*/ 13 w 92"/>
                  <a:gd name="T3" fmla="*/ 2 h 152"/>
                  <a:gd name="T4" fmla="*/ 8 w 92"/>
                  <a:gd name="T5" fmla="*/ 6 h 152"/>
                  <a:gd name="T6" fmla="*/ 4 w 92"/>
                  <a:gd name="T7" fmla="*/ 13 h 152"/>
                  <a:gd name="T8" fmla="*/ 0 w 92"/>
                  <a:gd name="T9" fmla="*/ 19 h 152"/>
                  <a:gd name="T10" fmla="*/ 23 w 92"/>
                  <a:gd name="T11" fmla="*/ 98 h 152"/>
                  <a:gd name="T12" fmla="*/ 34 w 92"/>
                  <a:gd name="T13" fmla="*/ 145 h 152"/>
                  <a:gd name="T14" fmla="*/ 40 w 92"/>
                  <a:gd name="T15" fmla="*/ 152 h 152"/>
                  <a:gd name="T16" fmla="*/ 89 w 92"/>
                  <a:gd name="T17" fmla="*/ 141 h 152"/>
                  <a:gd name="T18" fmla="*/ 90 w 92"/>
                  <a:gd name="T19" fmla="*/ 139 h 152"/>
                  <a:gd name="T20" fmla="*/ 92 w 92"/>
                  <a:gd name="T21" fmla="*/ 139 h 152"/>
                  <a:gd name="T22" fmla="*/ 87 w 92"/>
                  <a:gd name="T23" fmla="*/ 126 h 152"/>
                  <a:gd name="T24" fmla="*/ 79 w 92"/>
                  <a:gd name="T25" fmla="*/ 128 h 152"/>
                  <a:gd name="T26" fmla="*/ 77 w 92"/>
                  <a:gd name="T27" fmla="*/ 130 h 152"/>
                  <a:gd name="T28" fmla="*/ 83 w 92"/>
                  <a:gd name="T29" fmla="*/ 122 h 152"/>
                  <a:gd name="T30" fmla="*/ 79 w 92"/>
                  <a:gd name="T31" fmla="*/ 120 h 152"/>
                  <a:gd name="T32" fmla="*/ 79 w 92"/>
                  <a:gd name="T33" fmla="*/ 115 h 152"/>
                  <a:gd name="T34" fmla="*/ 81 w 92"/>
                  <a:gd name="T35" fmla="*/ 107 h 152"/>
                  <a:gd name="T36" fmla="*/ 79 w 92"/>
                  <a:gd name="T37" fmla="*/ 103 h 152"/>
                  <a:gd name="T38" fmla="*/ 72 w 92"/>
                  <a:gd name="T39" fmla="*/ 105 h 152"/>
                  <a:gd name="T40" fmla="*/ 59 w 92"/>
                  <a:gd name="T41" fmla="*/ 94 h 152"/>
                  <a:gd name="T42" fmla="*/ 57 w 92"/>
                  <a:gd name="T43" fmla="*/ 86 h 152"/>
                  <a:gd name="T44" fmla="*/ 49 w 92"/>
                  <a:gd name="T45" fmla="*/ 81 h 152"/>
                  <a:gd name="T46" fmla="*/ 45 w 92"/>
                  <a:gd name="T47" fmla="*/ 71 h 152"/>
                  <a:gd name="T48" fmla="*/ 43 w 92"/>
                  <a:gd name="T49" fmla="*/ 64 h 152"/>
                  <a:gd name="T50" fmla="*/ 40 w 92"/>
                  <a:gd name="T51" fmla="*/ 56 h 152"/>
                  <a:gd name="T52" fmla="*/ 32 w 92"/>
                  <a:gd name="T53" fmla="*/ 51 h 152"/>
                  <a:gd name="T54" fmla="*/ 27 w 92"/>
                  <a:gd name="T55" fmla="*/ 45 h 152"/>
                  <a:gd name="T56" fmla="*/ 23 w 92"/>
                  <a:gd name="T57" fmla="*/ 38 h 152"/>
                  <a:gd name="T58" fmla="*/ 23 w 92"/>
                  <a:gd name="T59" fmla="*/ 32 h 152"/>
                  <a:gd name="T60" fmla="*/ 19 w 92"/>
                  <a:gd name="T61" fmla="*/ 24 h 152"/>
                  <a:gd name="T62" fmla="*/ 21 w 92"/>
                  <a:gd name="T63" fmla="*/ 21 h 152"/>
                  <a:gd name="T64" fmla="*/ 25 w 92"/>
                  <a:gd name="T65" fmla="*/ 13 h 152"/>
                  <a:gd name="T66" fmla="*/ 25 w 92"/>
                  <a:gd name="T67" fmla="*/ 6 h 152"/>
                  <a:gd name="T68" fmla="*/ 28 w 92"/>
                  <a:gd name="T69" fmla="*/ 4 h 152"/>
                  <a:gd name="T70" fmla="*/ 27 w 92"/>
                  <a:gd name="T71" fmla="*/ 2 h 152"/>
                  <a:gd name="T72" fmla="*/ 21 w 92"/>
                  <a:gd name="T7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2">
                    <a:moveTo>
                      <a:pt x="21" y="0"/>
                    </a:moveTo>
                    <a:lnTo>
                      <a:pt x="13" y="2"/>
                    </a:lnTo>
                    <a:lnTo>
                      <a:pt x="8" y="6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23" y="98"/>
                    </a:lnTo>
                    <a:lnTo>
                      <a:pt x="34" y="145"/>
                    </a:lnTo>
                    <a:lnTo>
                      <a:pt x="40" y="152"/>
                    </a:lnTo>
                    <a:lnTo>
                      <a:pt x="89" y="141"/>
                    </a:lnTo>
                    <a:lnTo>
                      <a:pt x="90" y="139"/>
                    </a:lnTo>
                    <a:lnTo>
                      <a:pt x="92" y="139"/>
                    </a:lnTo>
                    <a:lnTo>
                      <a:pt x="87" y="126"/>
                    </a:lnTo>
                    <a:lnTo>
                      <a:pt x="79" y="128"/>
                    </a:lnTo>
                    <a:lnTo>
                      <a:pt x="77" y="130"/>
                    </a:lnTo>
                    <a:lnTo>
                      <a:pt x="83" y="122"/>
                    </a:lnTo>
                    <a:lnTo>
                      <a:pt x="79" y="120"/>
                    </a:lnTo>
                    <a:lnTo>
                      <a:pt x="79" y="115"/>
                    </a:lnTo>
                    <a:lnTo>
                      <a:pt x="81" y="107"/>
                    </a:lnTo>
                    <a:lnTo>
                      <a:pt x="79" y="103"/>
                    </a:lnTo>
                    <a:lnTo>
                      <a:pt x="72" y="105"/>
                    </a:lnTo>
                    <a:lnTo>
                      <a:pt x="59" y="94"/>
                    </a:lnTo>
                    <a:lnTo>
                      <a:pt x="57" y="86"/>
                    </a:lnTo>
                    <a:lnTo>
                      <a:pt x="49" y="81"/>
                    </a:lnTo>
                    <a:lnTo>
                      <a:pt x="45" y="71"/>
                    </a:lnTo>
                    <a:lnTo>
                      <a:pt x="43" y="64"/>
                    </a:lnTo>
                    <a:lnTo>
                      <a:pt x="40" y="56"/>
                    </a:lnTo>
                    <a:lnTo>
                      <a:pt x="32" y="51"/>
                    </a:lnTo>
                    <a:lnTo>
                      <a:pt x="27" y="45"/>
                    </a:lnTo>
                    <a:lnTo>
                      <a:pt x="23" y="38"/>
                    </a:lnTo>
                    <a:lnTo>
                      <a:pt x="23" y="32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13"/>
                    </a:lnTo>
                    <a:lnTo>
                      <a:pt x="25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226838" y="2360583"/>
                <a:ext cx="636937" cy="326143"/>
                <a:chOff x="4226838" y="2360583"/>
                <a:chExt cx="636937" cy="326143"/>
              </a:xfrm>
              <a:grpFill/>
            </p:grpSpPr>
            <p:sp>
              <p:nvSpPr>
                <p:cNvPr id="191" name="Freeform 122"/>
                <p:cNvSpPr>
                  <a:spLocks/>
                </p:cNvSpPr>
                <p:nvPr/>
              </p:nvSpPr>
              <p:spPr bwMode="auto">
                <a:xfrm>
                  <a:off x="4226838" y="2360583"/>
                  <a:ext cx="632134" cy="326143"/>
                </a:xfrm>
                <a:custGeom>
                  <a:avLst/>
                  <a:gdLst>
                    <a:gd name="T0" fmla="*/ 472 w 658"/>
                    <a:gd name="T1" fmla="*/ 23 h 374"/>
                    <a:gd name="T2" fmla="*/ 455 w 658"/>
                    <a:gd name="T3" fmla="*/ 0 h 374"/>
                    <a:gd name="T4" fmla="*/ 397 w 658"/>
                    <a:gd name="T5" fmla="*/ 0 h 374"/>
                    <a:gd name="T6" fmla="*/ 389 w 658"/>
                    <a:gd name="T7" fmla="*/ 30 h 374"/>
                    <a:gd name="T8" fmla="*/ 368 w 658"/>
                    <a:gd name="T9" fmla="*/ 58 h 374"/>
                    <a:gd name="T10" fmla="*/ 346 w 658"/>
                    <a:gd name="T11" fmla="*/ 81 h 374"/>
                    <a:gd name="T12" fmla="*/ 334 w 658"/>
                    <a:gd name="T13" fmla="*/ 118 h 374"/>
                    <a:gd name="T14" fmla="*/ 306 w 658"/>
                    <a:gd name="T15" fmla="*/ 109 h 374"/>
                    <a:gd name="T16" fmla="*/ 295 w 658"/>
                    <a:gd name="T17" fmla="*/ 135 h 374"/>
                    <a:gd name="T18" fmla="*/ 284 w 658"/>
                    <a:gd name="T19" fmla="*/ 177 h 374"/>
                    <a:gd name="T20" fmla="*/ 272 w 658"/>
                    <a:gd name="T21" fmla="*/ 220 h 374"/>
                    <a:gd name="T22" fmla="*/ 254 w 658"/>
                    <a:gd name="T23" fmla="*/ 244 h 374"/>
                    <a:gd name="T24" fmla="*/ 224 w 658"/>
                    <a:gd name="T25" fmla="*/ 258 h 374"/>
                    <a:gd name="T26" fmla="*/ 192 w 658"/>
                    <a:gd name="T27" fmla="*/ 273 h 374"/>
                    <a:gd name="T28" fmla="*/ 154 w 658"/>
                    <a:gd name="T29" fmla="*/ 282 h 374"/>
                    <a:gd name="T30" fmla="*/ 128 w 658"/>
                    <a:gd name="T31" fmla="*/ 254 h 374"/>
                    <a:gd name="T32" fmla="*/ 73 w 658"/>
                    <a:gd name="T33" fmla="*/ 318 h 374"/>
                    <a:gd name="T34" fmla="*/ 53 w 658"/>
                    <a:gd name="T35" fmla="*/ 340 h 374"/>
                    <a:gd name="T36" fmla="*/ 21 w 658"/>
                    <a:gd name="T37" fmla="*/ 365 h 374"/>
                    <a:gd name="T38" fmla="*/ 41 w 658"/>
                    <a:gd name="T39" fmla="*/ 370 h 374"/>
                    <a:gd name="T40" fmla="*/ 169 w 658"/>
                    <a:gd name="T41" fmla="*/ 350 h 374"/>
                    <a:gd name="T42" fmla="*/ 466 w 658"/>
                    <a:gd name="T43" fmla="*/ 303 h 374"/>
                    <a:gd name="T44" fmla="*/ 645 w 658"/>
                    <a:gd name="T45" fmla="*/ 265 h 374"/>
                    <a:gd name="T46" fmla="*/ 652 w 658"/>
                    <a:gd name="T47" fmla="*/ 256 h 374"/>
                    <a:gd name="T48" fmla="*/ 641 w 658"/>
                    <a:gd name="T49" fmla="*/ 227 h 374"/>
                    <a:gd name="T50" fmla="*/ 615 w 658"/>
                    <a:gd name="T51" fmla="*/ 239 h 374"/>
                    <a:gd name="T52" fmla="*/ 598 w 658"/>
                    <a:gd name="T53" fmla="*/ 235 h 374"/>
                    <a:gd name="T54" fmla="*/ 579 w 658"/>
                    <a:gd name="T55" fmla="*/ 216 h 374"/>
                    <a:gd name="T56" fmla="*/ 556 w 658"/>
                    <a:gd name="T57" fmla="*/ 211 h 374"/>
                    <a:gd name="T58" fmla="*/ 530 w 658"/>
                    <a:gd name="T59" fmla="*/ 205 h 374"/>
                    <a:gd name="T60" fmla="*/ 556 w 658"/>
                    <a:gd name="T61" fmla="*/ 199 h 374"/>
                    <a:gd name="T62" fmla="*/ 581 w 658"/>
                    <a:gd name="T63" fmla="*/ 212 h 374"/>
                    <a:gd name="T64" fmla="*/ 605 w 658"/>
                    <a:gd name="T65" fmla="*/ 224 h 374"/>
                    <a:gd name="T66" fmla="*/ 601 w 658"/>
                    <a:gd name="T67" fmla="*/ 207 h 374"/>
                    <a:gd name="T68" fmla="*/ 573 w 658"/>
                    <a:gd name="T69" fmla="*/ 190 h 374"/>
                    <a:gd name="T70" fmla="*/ 592 w 658"/>
                    <a:gd name="T71" fmla="*/ 197 h 374"/>
                    <a:gd name="T72" fmla="*/ 600 w 658"/>
                    <a:gd name="T73" fmla="*/ 182 h 374"/>
                    <a:gd name="T74" fmla="*/ 598 w 658"/>
                    <a:gd name="T75" fmla="*/ 169 h 374"/>
                    <a:gd name="T76" fmla="*/ 579 w 658"/>
                    <a:gd name="T77" fmla="*/ 160 h 374"/>
                    <a:gd name="T78" fmla="*/ 551 w 658"/>
                    <a:gd name="T79" fmla="*/ 137 h 374"/>
                    <a:gd name="T80" fmla="*/ 522 w 658"/>
                    <a:gd name="T81" fmla="*/ 115 h 374"/>
                    <a:gd name="T82" fmla="*/ 537 w 658"/>
                    <a:gd name="T83" fmla="*/ 122 h 374"/>
                    <a:gd name="T84" fmla="*/ 562 w 658"/>
                    <a:gd name="T85" fmla="*/ 141 h 374"/>
                    <a:gd name="T86" fmla="*/ 590 w 658"/>
                    <a:gd name="T87" fmla="*/ 156 h 374"/>
                    <a:gd name="T88" fmla="*/ 596 w 658"/>
                    <a:gd name="T89" fmla="*/ 133 h 374"/>
                    <a:gd name="T90" fmla="*/ 575 w 658"/>
                    <a:gd name="T91" fmla="*/ 118 h 374"/>
                    <a:gd name="T92" fmla="*/ 560 w 658"/>
                    <a:gd name="T93" fmla="*/ 105 h 374"/>
                    <a:gd name="T94" fmla="*/ 534 w 658"/>
                    <a:gd name="T95" fmla="*/ 107 h 374"/>
                    <a:gd name="T96" fmla="*/ 507 w 658"/>
                    <a:gd name="T97" fmla="*/ 96 h 374"/>
                    <a:gd name="T98" fmla="*/ 496 w 658"/>
                    <a:gd name="T99" fmla="*/ 90 h 374"/>
                    <a:gd name="T100" fmla="*/ 504 w 658"/>
                    <a:gd name="T101" fmla="*/ 66 h 374"/>
                    <a:gd name="T102" fmla="*/ 509 w 658"/>
                    <a:gd name="T103" fmla="*/ 45 h 374"/>
                    <a:gd name="T104" fmla="*/ 492 w 658"/>
                    <a:gd name="T105" fmla="*/ 2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58" h="374">
                      <a:moveTo>
                        <a:pt x="492" y="28"/>
                      </a:moveTo>
                      <a:lnTo>
                        <a:pt x="489" y="24"/>
                      </a:lnTo>
                      <a:lnTo>
                        <a:pt x="481" y="23"/>
                      </a:lnTo>
                      <a:lnTo>
                        <a:pt x="472" y="23"/>
                      </a:lnTo>
                      <a:lnTo>
                        <a:pt x="464" y="17"/>
                      </a:lnTo>
                      <a:lnTo>
                        <a:pt x="466" y="11"/>
                      </a:lnTo>
                      <a:lnTo>
                        <a:pt x="462" y="4"/>
                      </a:lnTo>
                      <a:lnTo>
                        <a:pt x="455" y="0"/>
                      </a:lnTo>
                      <a:lnTo>
                        <a:pt x="442" y="0"/>
                      </a:lnTo>
                      <a:lnTo>
                        <a:pt x="438" y="13"/>
                      </a:lnTo>
                      <a:lnTo>
                        <a:pt x="434" y="21"/>
                      </a:lnTo>
                      <a:lnTo>
                        <a:pt x="397" y="0"/>
                      </a:lnTo>
                      <a:lnTo>
                        <a:pt x="389" y="2"/>
                      </a:lnTo>
                      <a:lnTo>
                        <a:pt x="391" y="9"/>
                      </a:lnTo>
                      <a:lnTo>
                        <a:pt x="387" y="17"/>
                      </a:lnTo>
                      <a:lnTo>
                        <a:pt x="389" y="30"/>
                      </a:lnTo>
                      <a:lnTo>
                        <a:pt x="383" y="38"/>
                      </a:lnTo>
                      <a:lnTo>
                        <a:pt x="380" y="51"/>
                      </a:lnTo>
                      <a:lnTo>
                        <a:pt x="374" y="58"/>
                      </a:lnTo>
                      <a:lnTo>
                        <a:pt x="368" y="58"/>
                      </a:lnTo>
                      <a:lnTo>
                        <a:pt x="363" y="71"/>
                      </a:lnTo>
                      <a:lnTo>
                        <a:pt x="355" y="73"/>
                      </a:lnTo>
                      <a:lnTo>
                        <a:pt x="348" y="73"/>
                      </a:lnTo>
                      <a:lnTo>
                        <a:pt x="346" y="81"/>
                      </a:lnTo>
                      <a:lnTo>
                        <a:pt x="344" y="90"/>
                      </a:lnTo>
                      <a:lnTo>
                        <a:pt x="340" y="96"/>
                      </a:lnTo>
                      <a:lnTo>
                        <a:pt x="338" y="111"/>
                      </a:lnTo>
                      <a:lnTo>
                        <a:pt x="334" y="118"/>
                      </a:lnTo>
                      <a:lnTo>
                        <a:pt x="329" y="120"/>
                      </a:lnTo>
                      <a:lnTo>
                        <a:pt x="314" y="118"/>
                      </a:lnTo>
                      <a:lnTo>
                        <a:pt x="314" y="115"/>
                      </a:lnTo>
                      <a:lnTo>
                        <a:pt x="306" y="109"/>
                      </a:lnTo>
                      <a:lnTo>
                        <a:pt x="299" y="111"/>
                      </a:lnTo>
                      <a:lnTo>
                        <a:pt x="299" y="126"/>
                      </a:lnTo>
                      <a:lnTo>
                        <a:pt x="299" y="132"/>
                      </a:lnTo>
                      <a:lnTo>
                        <a:pt x="295" y="135"/>
                      </a:lnTo>
                      <a:lnTo>
                        <a:pt x="291" y="149"/>
                      </a:lnTo>
                      <a:lnTo>
                        <a:pt x="287" y="156"/>
                      </a:lnTo>
                      <a:lnTo>
                        <a:pt x="286" y="164"/>
                      </a:lnTo>
                      <a:lnTo>
                        <a:pt x="284" y="177"/>
                      </a:lnTo>
                      <a:lnTo>
                        <a:pt x="276" y="186"/>
                      </a:lnTo>
                      <a:lnTo>
                        <a:pt x="269" y="199"/>
                      </a:lnTo>
                      <a:lnTo>
                        <a:pt x="267" y="212"/>
                      </a:lnTo>
                      <a:lnTo>
                        <a:pt x="272" y="220"/>
                      </a:lnTo>
                      <a:lnTo>
                        <a:pt x="267" y="226"/>
                      </a:lnTo>
                      <a:lnTo>
                        <a:pt x="269" y="233"/>
                      </a:lnTo>
                      <a:lnTo>
                        <a:pt x="267" y="235"/>
                      </a:lnTo>
                      <a:lnTo>
                        <a:pt x="254" y="244"/>
                      </a:lnTo>
                      <a:lnTo>
                        <a:pt x="246" y="243"/>
                      </a:lnTo>
                      <a:lnTo>
                        <a:pt x="233" y="254"/>
                      </a:lnTo>
                      <a:lnTo>
                        <a:pt x="224" y="250"/>
                      </a:lnTo>
                      <a:lnTo>
                        <a:pt x="224" y="258"/>
                      </a:lnTo>
                      <a:lnTo>
                        <a:pt x="222" y="263"/>
                      </a:lnTo>
                      <a:lnTo>
                        <a:pt x="214" y="265"/>
                      </a:lnTo>
                      <a:lnTo>
                        <a:pt x="199" y="273"/>
                      </a:lnTo>
                      <a:lnTo>
                        <a:pt x="192" y="273"/>
                      </a:lnTo>
                      <a:lnTo>
                        <a:pt x="180" y="269"/>
                      </a:lnTo>
                      <a:lnTo>
                        <a:pt x="178" y="274"/>
                      </a:lnTo>
                      <a:lnTo>
                        <a:pt x="165" y="284"/>
                      </a:lnTo>
                      <a:lnTo>
                        <a:pt x="154" y="282"/>
                      </a:lnTo>
                      <a:lnTo>
                        <a:pt x="141" y="274"/>
                      </a:lnTo>
                      <a:lnTo>
                        <a:pt x="133" y="267"/>
                      </a:lnTo>
                      <a:lnTo>
                        <a:pt x="128" y="259"/>
                      </a:lnTo>
                      <a:lnTo>
                        <a:pt x="128" y="254"/>
                      </a:lnTo>
                      <a:lnTo>
                        <a:pt x="101" y="286"/>
                      </a:lnTo>
                      <a:lnTo>
                        <a:pt x="77" y="303"/>
                      </a:lnTo>
                      <a:lnTo>
                        <a:pt x="73" y="310"/>
                      </a:lnTo>
                      <a:lnTo>
                        <a:pt x="73" y="318"/>
                      </a:lnTo>
                      <a:lnTo>
                        <a:pt x="64" y="323"/>
                      </a:lnTo>
                      <a:lnTo>
                        <a:pt x="64" y="329"/>
                      </a:lnTo>
                      <a:lnTo>
                        <a:pt x="58" y="336"/>
                      </a:lnTo>
                      <a:lnTo>
                        <a:pt x="53" y="340"/>
                      </a:lnTo>
                      <a:lnTo>
                        <a:pt x="45" y="346"/>
                      </a:lnTo>
                      <a:lnTo>
                        <a:pt x="43" y="352"/>
                      </a:lnTo>
                      <a:lnTo>
                        <a:pt x="28" y="359"/>
                      </a:lnTo>
                      <a:lnTo>
                        <a:pt x="21" y="365"/>
                      </a:lnTo>
                      <a:lnTo>
                        <a:pt x="13" y="367"/>
                      </a:lnTo>
                      <a:lnTo>
                        <a:pt x="0" y="374"/>
                      </a:lnTo>
                      <a:lnTo>
                        <a:pt x="26" y="370"/>
                      </a:lnTo>
                      <a:lnTo>
                        <a:pt x="41" y="370"/>
                      </a:lnTo>
                      <a:lnTo>
                        <a:pt x="98" y="361"/>
                      </a:lnTo>
                      <a:lnTo>
                        <a:pt x="133" y="357"/>
                      </a:lnTo>
                      <a:lnTo>
                        <a:pt x="160" y="350"/>
                      </a:lnTo>
                      <a:lnTo>
                        <a:pt x="169" y="350"/>
                      </a:lnTo>
                      <a:lnTo>
                        <a:pt x="184" y="350"/>
                      </a:lnTo>
                      <a:lnTo>
                        <a:pt x="210" y="348"/>
                      </a:lnTo>
                      <a:lnTo>
                        <a:pt x="278" y="336"/>
                      </a:lnTo>
                      <a:lnTo>
                        <a:pt x="466" y="303"/>
                      </a:lnTo>
                      <a:lnTo>
                        <a:pt x="560" y="284"/>
                      </a:lnTo>
                      <a:lnTo>
                        <a:pt x="643" y="265"/>
                      </a:lnTo>
                      <a:lnTo>
                        <a:pt x="641" y="261"/>
                      </a:lnTo>
                      <a:lnTo>
                        <a:pt x="645" y="265"/>
                      </a:lnTo>
                      <a:lnTo>
                        <a:pt x="648" y="263"/>
                      </a:lnTo>
                      <a:lnTo>
                        <a:pt x="647" y="258"/>
                      </a:lnTo>
                      <a:lnTo>
                        <a:pt x="647" y="250"/>
                      </a:lnTo>
                      <a:lnTo>
                        <a:pt x="652" y="256"/>
                      </a:lnTo>
                      <a:lnTo>
                        <a:pt x="656" y="263"/>
                      </a:lnTo>
                      <a:lnTo>
                        <a:pt x="658" y="261"/>
                      </a:lnTo>
                      <a:lnTo>
                        <a:pt x="647" y="241"/>
                      </a:lnTo>
                      <a:lnTo>
                        <a:pt x="641" y="227"/>
                      </a:lnTo>
                      <a:lnTo>
                        <a:pt x="620" y="227"/>
                      </a:lnTo>
                      <a:lnTo>
                        <a:pt x="615" y="226"/>
                      </a:lnTo>
                      <a:lnTo>
                        <a:pt x="613" y="235"/>
                      </a:lnTo>
                      <a:lnTo>
                        <a:pt x="615" y="239"/>
                      </a:lnTo>
                      <a:lnTo>
                        <a:pt x="609" y="235"/>
                      </a:lnTo>
                      <a:lnTo>
                        <a:pt x="603" y="235"/>
                      </a:lnTo>
                      <a:lnTo>
                        <a:pt x="596" y="241"/>
                      </a:lnTo>
                      <a:lnTo>
                        <a:pt x="598" y="235"/>
                      </a:lnTo>
                      <a:lnTo>
                        <a:pt x="592" y="227"/>
                      </a:lnTo>
                      <a:lnTo>
                        <a:pt x="584" y="224"/>
                      </a:lnTo>
                      <a:lnTo>
                        <a:pt x="584" y="224"/>
                      </a:lnTo>
                      <a:lnTo>
                        <a:pt x="579" y="216"/>
                      </a:lnTo>
                      <a:lnTo>
                        <a:pt x="577" y="211"/>
                      </a:lnTo>
                      <a:lnTo>
                        <a:pt x="569" y="212"/>
                      </a:lnTo>
                      <a:lnTo>
                        <a:pt x="562" y="211"/>
                      </a:lnTo>
                      <a:lnTo>
                        <a:pt x="556" y="211"/>
                      </a:lnTo>
                      <a:lnTo>
                        <a:pt x="543" y="207"/>
                      </a:lnTo>
                      <a:lnTo>
                        <a:pt x="522" y="207"/>
                      </a:lnTo>
                      <a:lnTo>
                        <a:pt x="524" y="203"/>
                      </a:lnTo>
                      <a:lnTo>
                        <a:pt x="530" y="205"/>
                      </a:lnTo>
                      <a:lnTo>
                        <a:pt x="545" y="201"/>
                      </a:lnTo>
                      <a:lnTo>
                        <a:pt x="553" y="207"/>
                      </a:lnTo>
                      <a:lnTo>
                        <a:pt x="556" y="207"/>
                      </a:lnTo>
                      <a:lnTo>
                        <a:pt x="556" y="199"/>
                      </a:lnTo>
                      <a:lnTo>
                        <a:pt x="562" y="207"/>
                      </a:lnTo>
                      <a:lnTo>
                        <a:pt x="569" y="211"/>
                      </a:lnTo>
                      <a:lnTo>
                        <a:pt x="575" y="205"/>
                      </a:lnTo>
                      <a:lnTo>
                        <a:pt x="581" y="212"/>
                      </a:lnTo>
                      <a:lnTo>
                        <a:pt x="588" y="218"/>
                      </a:lnTo>
                      <a:lnTo>
                        <a:pt x="596" y="220"/>
                      </a:lnTo>
                      <a:lnTo>
                        <a:pt x="601" y="227"/>
                      </a:lnTo>
                      <a:lnTo>
                        <a:pt x="605" y="224"/>
                      </a:lnTo>
                      <a:lnTo>
                        <a:pt x="609" y="222"/>
                      </a:lnTo>
                      <a:lnTo>
                        <a:pt x="611" y="216"/>
                      </a:lnTo>
                      <a:lnTo>
                        <a:pt x="609" y="209"/>
                      </a:lnTo>
                      <a:lnTo>
                        <a:pt x="601" y="207"/>
                      </a:lnTo>
                      <a:lnTo>
                        <a:pt x="600" y="199"/>
                      </a:lnTo>
                      <a:lnTo>
                        <a:pt x="592" y="201"/>
                      </a:lnTo>
                      <a:lnTo>
                        <a:pt x="579" y="196"/>
                      </a:lnTo>
                      <a:lnTo>
                        <a:pt x="573" y="190"/>
                      </a:lnTo>
                      <a:lnTo>
                        <a:pt x="558" y="179"/>
                      </a:lnTo>
                      <a:lnTo>
                        <a:pt x="566" y="179"/>
                      </a:lnTo>
                      <a:lnTo>
                        <a:pt x="579" y="192"/>
                      </a:lnTo>
                      <a:lnTo>
                        <a:pt x="592" y="197"/>
                      </a:lnTo>
                      <a:lnTo>
                        <a:pt x="596" y="190"/>
                      </a:lnTo>
                      <a:lnTo>
                        <a:pt x="590" y="184"/>
                      </a:lnTo>
                      <a:lnTo>
                        <a:pt x="592" y="182"/>
                      </a:lnTo>
                      <a:lnTo>
                        <a:pt x="600" y="182"/>
                      </a:lnTo>
                      <a:lnTo>
                        <a:pt x="605" y="188"/>
                      </a:lnTo>
                      <a:lnTo>
                        <a:pt x="607" y="182"/>
                      </a:lnTo>
                      <a:lnTo>
                        <a:pt x="603" y="169"/>
                      </a:lnTo>
                      <a:lnTo>
                        <a:pt x="598" y="169"/>
                      </a:lnTo>
                      <a:lnTo>
                        <a:pt x="590" y="167"/>
                      </a:lnTo>
                      <a:lnTo>
                        <a:pt x="594" y="165"/>
                      </a:lnTo>
                      <a:lnTo>
                        <a:pt x="586" y="160"/>
                      </a:lnTo>
                      <a:lnTo>
                        <a:pt x="579" y="160"/>
                      </a:lnTo>
                      <a:lnTo>
                        <a:pt x="573" y="154"/>
                      </a:lnTo>
                      <a:lnTo>
                        <a:pt x="571" y="150"/>
                      </a:lnTo>
                      <a:lnTo>
                        <a:pt x="556" y="145"/>
                      </a:lnTo>
                      <a:lnTo>
                        <a:pt x="551" y="137"/>
                      </a:lnTo>
                      <a:lnTo>
                        <a:pt x="545" y="133"/>
                      </a:lnTo>
                      <a:lnTo>
                        <a:pt x="539" y="130"/>
                      </a:lnTo>
                      <a:lnTo>
                        <a:pt x="536" y="124"/>
                      </a:lnTo>
                      <a:lnTo>
                        <a:pt x="522" y="115"/>
                      </a:lnTo>
                      <a:lnTo>
                        <a:pt x="517" y="115"/>
                      </a:lnTo>
                      <a:lnTo>
                        <a:pt x="522" y="113"/>
                      </a:lnTo>
                      <a:lnTo>
                        <a:pt x="530" y="117"/>
                      </a:lnTo>
                      <a:lnTo>
                        <a:pt x="537" y="122"/>
                      </a:lnTo>
                      <a:lnTo>
                        <a:pt x="545" y="130"/>
                      </a:lnTo>
                      <a:lnTo>
                        <a:pt x="551" y="132"/>
                      </a:lnTo>
                      <a:lnTo>
                        <a:pt x="556" y="139"/>
                      </a:lnTo>
                      <a:lnTo>
                        <a:pt x="562" y="141"/>
                      </a:lnTo>
                      <a:lnTo>
                        <a:pt x="575" y="150"/>
                      </a:lnTo>
                      <a:lnTo>
                        <a:pt x="583" y="152"/>
                      </a:lnTo>
                      <a:lnTo>
                        <a:pt x="583" y="154"/>
                      </a:lnTo>
                      <a:lnTo>
                        <a:pt x="590" y="156"/>
                      </a:lnTo>
                      <a:lnTo>
                        <a:pt x="594" y="147"/>
                      </a:lnTo>
                      <a:lnTo>
                        <a:pt x="594" y="139"/>
                      </a:lnTo>
                      <a:lnTo>
                        <a:pt x="588" y="132"/>
                      </a:lnTo>
                      <a:lnTo>
                        <a:pt x="596" y="133"/>
                      </a:lnTo>
                      <a:lnTo>
                        <a:pt x="596" y="126"/>
                      </a:lnTo>
                      <a:lnTo>
                        <a:pt x="581" y="120"/>
                      </a:lnTo>
                      <a:lnTo>
                        <a:pt x="575" y="120"/>
                      </a:lnTo>
                      <a:lnTo>
                        <a:pt x="575" y="118"/>
                      </a:lnTo>
                      <a:lnTo>
                        <a:pt x="568" y="118"/>
                      </a:lnTo>
                      <a:lnTo>
                        <a:pt x="568" y="115"/>
                      </a:lnTo>
                      <a:lnTo>
                        <a:pt x="562" y="109"/>
                      </a:lnTo>
                      <a:lnTo>
                        <a:pt x="560" y="105"/>
                      </a:lnTo>
                      <a:lnTo>
                        <a:pt x="547" y="109"/>
                      </a:lnTo>
                      <a:lnTo>
                        <a:pt x="545" y="107"/>
                      </a:lnTo>
                      <a:lnTo>
                        <a:pt x="537" y="107"/>
                      </a:lnTo>
                      <a:lnTo>
                        <a:pt x="534" y="107"/>
                      </a:lnTo>
                      <a:lnTo>
                        <a:pt x="522" y="96"/>
                      </a:lnTo>
                      <a:lnTo>
                        <a:pt x="522" y="90"/>
                      </a:lnTo>
                      <a:lnTo>
                        <a:pt x="515" y="90"/>
                      </a:lnTo>
                      <a:lnTo>
                        <a:pt x="507" y="96"/>
                      </a:lnTo>
                      <a:lnTo>
                        <a:pt x="502" y="98"/>
                      </a:lnTo>
                      <a:lnTo>
                        <a:pt x="496" y="98"/>
                      </a:lnTo>
                      <a:lnTo>
                        <a:pt x="492" y="90"/>
                      </a:lnTo>
                      <a:lnTo>
                        <a:pt x="496" y="90"/>
                      </a:lnTo>
                      <a:lnTo>
                        <a:pt x="494" y="83"/>
                      </a:lnTo>
                      <a:lnTo>
                        <a:pt x="498" y="62"/>
                      </a:lnTo>
                      <a:lnTo>
                        <a:pt x="502" y="66"/>
                      </a:lnTo>
                      <a:lnTo>
                        <a:pt x="504" y="66"/>
                      </a:lnTo>
                      <a:lnTo>
                        <a:pt x="506" y="62"/>
                      </a:lnTo>
                      <a:lnTo>
                        <a:pt x="504" y="58"/>
                      </a:lnTo>
                      <a:lnTo>
                        <a:pt x="511" y="53"/>
                      </a:lnTo>
                      <a:lnTo>
                        <a:pt x="509" y="45"/>
                      </a:lnTo>
                      <a:lnTo>
                        <a:pt x="507" y="41"/>
                      </a:lnTo>
                      <a:lnTo>
                        <a:pt x="506" y="34"/>
                      </a:lnTo>
                      <a:lnTo>
                        <a:pt x="500" y="30"/>
                      </a:lnTo>
                      <a:lnTo>
                        <a:pt x="492" y="2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2" name="Freeform 132"/>
                <p:cNvSpPr>
                  <a:spLocks/>
                </p:cNvSpPr>
                <p:nvPr/>
              </p:nvSpPr>
              <p:spPr bwMode="auto">
                <a:xfrm>
                  <a:off x="4830151" y="2444299"/>
                  <a:ext cx="33624" cy="89820"/>
                </a:xfrm>
                <a:custGeom>
                  <a:avLst/>
                  <a:gdLst>
                    <a:gd name="T0" fmla="*/ 15 w 35"/>
                    <a:gd name="T1" fmla="*/ 13 h 103"/>
                    <a:gd name="T2" fmla="*/ 9 w 35"/>
                    <a:gd name="T3" fmla="*/ 19 h 103"/>
                    <a:gd name="T4" fmla="*/ 15 w 35"/>
                    <a:gd name="T5" fmla="*/ 24 h 103"/>
                    <a:gd name="T6" fmla="*/ 13 w 35"/>
                    <a:gd name="T7" fmla="*/ 32 h 103"/>
                    <a:gd name="T8" fmla="*/ 7 w 35"/>
                    <a:gd name="T9" fmla="*/ 32 h 103"/>
                    <a:gd name="T10" fmla="*/ 5 w 35"/>
                    <a:gd name="T11" fmla="*/ 45 h 103"/>
                    <a:gd name="T12" fmla="*/ 2 w 35"/>
                    <a:gd name="T13" fmla="*/ 56 h 103"/>
                    <a:gd name="T14" fmla="*/ 0 w 35"/>
                    <a:gd name="T15" fmla="*/ 71 h 103"/>
                    <a:gd name="T16" fmla="*/ 2 w 35"/>
                    <a:gd name="T17" fmla="*/ 79 h 103"/>
                    <a:gd name="T18" fmla="*/ 0 w 35"/>
                    <a:gd name="T19" fmla="*/ 81 h 103"/>
                    <a:gd name="T20" fmla="*/ 0 w 35"/>
                    <a:gd name="T21" fmla="*/ 94 h 103"/>
                    <a:gd name="T22" fmla="*/ 7 w 35"/>
                    <a:gd name="T23" fmla="*/ 103 h 103"/>
                    <a:gd name="T24" fmla="*/ 13 w 35"/>
                    <a:gd name="T25" fmla="*/ 90 h 103"/>
                    <a:gd name="T26" fmla="*/ 13 w 35"/>
                    <a:gd name="T27" fmla="*/ 79 h 103"/>
                    <a:gd name="T28" fmla="*/ 13 w 35"/>
                    <a:gd name="T29" fmla="*/ 71 h 103"/>
                    <a:gd name="T30" fmla="*/ 17 w 35"/>
                    <a:gd name="T31" fmla="*/ 64 h 103"/>
                    <a:gd name="T32" fmla="*/ 19 w 35"/>
                    <a:gd name="T33" fmla="*/ 58 h 103"/>
                    <a:gd name="T34" fmla="*/ 24 w 35"/>
                    <a:gd name="T35" fmla="*/ 62 h 103"/>
                    <a:gd name="T36" fmla="*/ 26 w 35"/>
                    <a:gd name="T37" fmla="*/ 62 h 103"/>
                    <a:gd name="T38" fmla="*/ 28 w 35"/>
                    <a:gd name="T39" fmla="*/ 54 h 103"/>
                    <a:gd name="T40" fmla="*/ 26 w 35"/>
                    <a:gd name="T41" fmla="*/ 41 h 103"/>
                    <a:gd name="T42" fmla="*/ 30 w 35"/>
                    <a:gd name="T43" fmla="*/ 28 h 103"/>
                    <a:gd name="T44" fmla="*/ 34 w 35"/>
                    <a:gd name="T45" fmla="*/ 17 h 103"/>
                    <a:gd name="T46" fmla="*/ 34 w 35"/>
                    <a:gd name="T47" fmla="*/ 11 h 103"/>
                    <a:gd name="T48" fmla="*/ 35 w 35"/>
                    <a:gd name="T49" fmla="*/ 0 h 103"/>
                    <a:gd name="T50" fmla="*/ 20 w 35"/>
                    <a:gd name="T51" fmla="*/ 6 h 103"/>
                    <a:gd name="T52" fmla="*/ 15 w 35"/>
                    <a:gd name="T53" fmla="*/ 1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" h="103">
                      <a:moveTo>
                        <a:pt x="15" y="13"/>
                      </a:moveTo>
                      <a:lnTo>
                        <a:pt x="9" y="19"/>
                      </a:lnTo>
                      <a:lnTo>
                        <a:pt x="15" y="24"/>
                      </a:lnTo>
                      <a:lnTo>
                        <a:pt x="13" y="32"/>
                      </a:lnTo>
                      <a:lnTo>
                        <a:pt x="7" y="32"/>
                      </a:lnTo>
                      <a:lnTo>
                        <a:pt x="5" y="45"/>
                      </a:lnTo>
                      <a:lnTo>
                        <a:pt x="2" y="56"/>
                      </a:lnTo>
                      <a:lnTo>
                        <a:pt x="0" y="71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94"/>
                      </a:lnTo>
                      <a:lnTo>
                        <a:pt x="7" y="103"/>
                      </a:lnTo>
                      <a:lnTo>
                        <a:pt x="13" y="90"/>
                      </a:lnTo>
                      <a:lnTo>
                        <a:pt x="13" y="79"/>
                      </a:lnTo>
                      <a:lnTo>
                        <a:pt x="13" y="71"/>
                      </a:lnTo>
                      <a:lnTo>
                        <a:pt x="17" y="64"/>
                      </a:lnTo>
                      <a:lnTo>
                        <a:pt x="19" y="58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54"/>
                      </a:lnTo>
                      <a:lnTo>
                        <a:pt x="26" y="41"/>
                      </a:lnTo>
                      <a:lnTo>
                        <a:pt x="30" y="28"/>
                      </a:lnTo>
                      <a:lnTo>
                        <a:pt x="34" y="17"/>
                      </a:lnTo>
                      <a:lnTo>
                        <a:pt x="34" y="11"/>
                      </a:lnTo>
                      <a:lnTo>
                        <a:pt x="35" y="0"/>
                      </a:lnTo>
                      <a:lnTo>
                        <a:pt x="20" y="6"/>
                      </a:lnTo>
                      <a:lnTo>
                        <a:pt x="15" y="13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4846483" y="1740562"/>
                <a:ext cx="137379" cy="234579"/>
              </a:xfrm>
              <a:custGeom>
                <a:avLst/>
                <a:gdLst>
                  <a:gd name="T0" fmla="*/ 2 w 143"/>
                  <a:gd name="T1" fmla="*/ 44 h 269"/>
                  <a:gd name="T2" fmla="*/ 2 w 143"/>
                  <a:gd name="T3" fmla="*/ 51 h 269"/>
                  <a:gd name="T4" fmla="*/ 7 w 143"/>
                  <a:gd name="T5" fmla="*/ 59 h 269"/>
                  <a:gd name="T6" fmla="*/ 7 w 143"/>
                  <a:gd name="T7" fmla="*/ 76 h 269"/>
                  <a:gd name="T8" fmla="*/ 9 w 143"/>
                  <a:gd name="T9" fmla="*/ 83 h 269"/>
                  <a:gd name="T10" fmla="*/ 17 w 143"/>
                  <a:gd name="T11" fmla="*/ 89 h 269"/>
                  <a:gd name="T12" fmla="*/ 18 w 143"/>
                  <a:gd name="T13" fmla="*/ 96 h 269"/>
                  <a:gd name="T14" fmla="*/ 18 w 143"/>
                  <a:gd name="T15" fmla="*/ 102 h 269"/>
                  <a:gd name="T16" fmla="*/ 20 w 143"/>
                  <a:gd name="T17" fmla="*/ 109 h 269"/>
                  <a:gd name="T18" fmla="*/ 20 w 143"/>
                  <a:gd name="T19" fmla="*/ 117 h 269"/>
                  <a:gd name="T20" fmla="*/ 18 w 143"/>
                  <a:gd name="T21" fmla="*/ 121 h 269"/>
                  <a:gd name="T22" fmla="*/ 18 w 143"/>
                  <a:gd name="T23" fmla="*/ 134 h 269"/>
                  <a:gd name="T24" fmla="*/ 22 w 143"/>
                  <a:gd name="T25" fmla="*/ 147 h 269"/>
                  <a:gd name="T26" fmla="*/ 28 w 143"/>
                  <a:gd name="T27" fmla="*/ 155 h 269"/>
                  <a:gd name="T28" fmla="*/ 32 w 143"/>
                  <a:gd name="T29" fmla="*/ 168 h 269"/>
                  <a:gd name="T30" fmla="*/ 30 w 143"/>
                  <a:gd name="T31" fmla="*/ 181 h 269"/>
                  <a:gd name="T32" fmla="*/ 33 w 143"/>
                  <a:gd name="T33" fmla="*/ 188 h 269"/>
                  <a:gd name="T34" fmla="*/ 35 w 143"/>
                  <a:gd name="T35" fmla="*/ 179 h 269"/>
                  <a:gd name="T36" fmla="*/ 47 w 143"/>
                  <a:gd name="T37" fmla="*/ 188 h 269"/>
                  <a:gd name="T38" fmla="*/ 62 w 143"/>
                  <a:gd name="T39" fmla="*/ 258 h 269"/>
                  <a:gd name="T40" fmla="*/ 62 w 143"/>
                  <a:gd name="T41" fmla="*/ 264 h 269"/>
                  <a:gd name="T42" fmla="*/ 65 w 143"/>
                  <a:gd name="T43" fmla="*/ 269 h 269"/>
                  <a:gd name="T44" fmla="*/ 126 w 143"/>
                  <a:gd name="T45" fmla="*/ 258 h 269"/>
                  <a:gd name="T46" fmla="*/ 120 w 143"/>
                  <a:gd name="T47" fmla="*/ 250 h 269"/>
                  <a:gd name="T48" fmla="*/ 116 w 143"/>
                  <a:gd name="T49" fmla="*/ 243 h 269"/>
                  <a:gd name="T50" fmla="*/ 116 w 143"/>
                  <a:gd name="T51" fmla="*/ 235 h 269"/>
                  <a:gd name="T52" fmla="*/ 120 w 143"/>
                  <a:gd name="T53" fmla="*/ 228 h 269"/>
                  <a:gd name="T54" fmla="*/ 114 w 143"/>
                  <a:gd name="T55" fmla="*/ 207 h 269"/>
                  <a:gd name="T56" fmla="*/ 114 w 143"/>
                  <a:gd name="T57" fmla="*/ 194 h 269"/>
                  <a:gd name="T58" fmla="*/ 109 w 143"/>
                  <a:gd name="T59" fmla="*/ 170 h 269"/>
                  <a:gd name="T60" fmla="*/ 112 w 143"/>
                  <a:gd name="T61" fmla="*/ 164 h 269"/>
                  <a:gd name="T62" fmla="*/ 111 w 143"/>
                  <a:gd name="T63" fmla="*/ 153 h 269"/>
                  <a:gd name="T64" fmla="*/ 114 w 143"/>
                  <a:gd name="T65" fmla="*/ 145 h 269"/>
                  <a:gd name="T66" fmla="*/ 116 w 143"/>
                  <a:gd name="T67" fmla="*/ 139 h 269"/>
                  <a:gd name="T68" fmla="*/ 116 w 143"/>
                  <a:gd name="T69" fmla="*/ 132 h 269"/>
                  <a:gd name="T70" fmla="*/ 120 w 143"/>
                  <a:gd name="T71" fmla="*/ 124 h 269"/>
                  <a:gd name="T72" fmla="*/ 118 w 143"/>
                  <a:gd name="T73" fmla="*/ 117 h 269"/>
                  <a:gd name="T74" fmla="*/ 120 w 143"/>
                  <a:gd name="T75" fmla="*/ 106 h 269"/>
                  <a:gd name="T76" fmla="*/ 116 w 143"/>
                  <a:gd name="T77" fmla="*/ 91 h 269"/>
                  <a:gd name="T78" fmla="*/ 116 w 143"/>
                  <a:gd name="T79" fmla="*/ 85 h 269"/>
                  <a:gd name="T80" fmla="*/ 122 w 143"/>
                  <a:gd name="T81" fmla="*/ 77 h 269"/>
                  <a:gd name="T82" fmla="*/ 126 w 143"/>
                  <a:gd name="T83" fmla="*/ 77 h 269"/>
                  <a:gd name="T84" fmla="*/ 137 w 143"/>
                  <a:gd name="T85" fmla="*/ 64 h 269"/>
                  <a:gd name="T86" fmla="*/ 143 w 143"/>
                  <a:gd name="T87" fmla="*/ 53 h 269"/>
                  <a:gd name="T88" fmla="*/ 143 w 143"/>
                  <a:gd name="T89" fmla="*/ 47 h 269"/>
                  <a:gd name="T90" fmla="*/ 141 w 143"/>
                  <a:gd name="T91" fmla="*/ 40 h 269"/>
                  <a:gd name="T92" fmla="*/ 135 w 143"/>
                  <a:gd name="T93" fmla="*/ 34 h 269"/>
                  <a:gd name="T94" fmla="*/ 133 w 143"/>
                  <a:gd name="T95" fmla="*/ 27 h 269"/>
                  <a:gd name="T96" fmla="*/ 137 w 143"/>
                  <a:gd name="T97" fmla="*/ 14 h 269"/>
                  <a:gd name="T98" fmla="*/ 133 w 143"/>
                  <a:gd name="T99" fmla="*/ 2 h 269"/>
                  <a:gd name="T100" fmla="*/ 135 w 143"/>
                  <a:gd name="T101" fmla="*/ 0 h 269"/>
                  <a:gd name="T102" fmla="*/ 26 w 143"/>
                  <a:gd name="T103" fmla="*/ 29 h 269"/>
                  <a:gd name="T104" fmla="*/ 0 w 143"/>
                  <a:gd name="T105" fmla="*/ 36 h 269"/>
                  <a:gd name="T106" fmla="*/ 0 w 143"/>
                  <a:gd name="T107" fmla="*/ 40 h 269"/>
                  <a:gd name="T108" fmla="*/ 2 w 143"/>
                  <a:gd name="T109" fmla="*/ 44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3" h="269">
                    <a:moveTo>
                      <a:pt x="2" y="44"/>
                    </a:moveTo>
                    <a:lnTo>
                      <a:pt x="2" y="51"/>
                    </a:lnTo>
                    <a:lnTo>
                      <a:pt x="7" y="59"/>
                    </a:lnTo>
                    <a:lnTo>
                      <a:pt x="7" y="76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18" y="96"/>
                    </a:lnTo>
                    <a:lnTo>
                      <a:pt x="18" y="102"/>
                    </a:lnTo>
                    <a:lnTo>
                      <a:pt x="20" y="109"/>
                    </a:lnTo>
                    <a:lnTo>
                      <a:pt x="20" y="117"/>
                    </a:lnTo>
                    <a:lnTo>
                      <a:pt x="18" y="121"/>
                    </a:lnTo>
                    <a:lnTo>
                      <a:pt x="18" y="134"/>
                    </a:lnTo>
                    <a:lnTo>
                      <a:pt x="22" y="147"/>
                    </a:lnTo>
                    <a:lnTo>
                      <a:pt x="28" y="155"/>
                    </a:lnTo>
                    <a:lnTo>
                      <a:pt x="32" y="168"/>
                    </a:lnTo>
                    <a:lnTo>
                      <a:pt x="30" y="181"/>
                    </a:lnTo>
                    <a:lnTo>
                      <a:pt x="33" y="188"/>
                    </a:lnTo>
                    <a:lnTo>
                      <a:pt x="35" y="179"/>
                    </a:lnTo>
                    <a:lnTo>
                      <a:pt x="47" y="188"/>
                    </a:lnTo>
                    <a:lnTo>
                      <a:pt x="62" y="258"/>
                    </a:lnTo>
                    <a:lnTo>
                      <a:pt x="62" y="264"/>
                    </a:lnTo>
                    <a:lnTo>
                      <a:pt x="65" y="269"/>
                    </a:lnTo>
                    <a:lnTo>
                      <a:pt x="126" y="258"/>
                    </a:lnTo>
                    <a:lnTo>
                      <a:pt x="120" y="250"/>
                    </a:lnTo>
                    <a:lnTo>
                      <a:pt x="116" y="243"/>
                    </a:lnTo>
                    <a:lnTo>
                      <a:pt x="116" y="235"/>
                    </a:lnTo>
                    <a:lnTo>
                      <a:pt x="120" y="228"/>
                    </a:lnTo>
                    <a:lnTo>
                      <a:pt x="114" y="207"/>
                    </a:lnTo>
                    <a:lnTo>
                      <a:pt x="114" y="194"/>
                    </a:lnTo>
                    <a:lnTo>
                      <a:pt x="109" y="170"/>
                    </a:lnTo>
                    <a:lnTo>
                      <a:pt x="112" y="164"/>
                    </a:lnTo>
                    <a:lnTo>
                      <a:pt x="111" y="153"/>
                    </a:lnTo>
                    <a:lnTo>
                      <a:pt x="114" y="145"/>
                    </a:lnTo>
                    <a:lnTo>
                      <a:pt x="116" y="139"/>
                    </a:lnTo>
                    <a:lnTo>
                      <a:pt x="116" y="132"/>
                    </a:lnTo>
                    <a:lnTo>
                      <a:pt x="120" y="124"/>
                    </a:lnTo>
                    <a:lnTo>
                      <a:pt x="118" y="117"/>
                    </a:lnTo>
                    <a:lnTo>
                      <a:pt x="120" y="106"/>
                    </a:lnTo>
                    <a:lnTo>
                      <a:pt x="116" y="91"/>
                    </a:lnTo>
                    <a:lnTo>
                      <a:pt x="116" y="85"/>
                    </a:lnTo>
                    <a:lnTo>
                      <a:pt x="122" y="77"/>
                    </a:lnTo>
                    <a:lnTo>
                      <a:pt x="126" y="77"/>
                    </a:lnTo>
                    <a:lnTo>
                      <a:pt x="137" y="64"/>
                    </a:lnTo>
                    <a:lnTo>
                      <a:pt x="143" y="53"/>
                    </a:lnTo>
                    <a:lnTo>
                      <a:pt x="143" y="47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33" y="27"/>
                    </a:lnTo>
                    <a:lnTo>
                      <a:pt x="137" y="14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26" y="29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2" y="4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15" name="Group 114"/>
              <p:cNvGrpSpPr/>
              <p:nvPr/>
            </p:nvGrpSpPr>
            <p:grpSpPr>
              <a:xfrm>
                <a:off x="4196096" y="2578593"/>
                <a:ext cx="720518" cy="298238"/>
                <a:chOff x="4196096" y="2578593"/>
                <a:chExt cx="720518" cy="298238"/>
              </a:xfrm>
              <a:grpFill/>
            </p:grpSpPr>
            <p:sp>
              <p:nvSpPr>
                <p:cNvPr id="171" name="Freeform 5"/>
                <p:cNvSpPr>
                  <a:spLocks/>
                </p:cNvSpPr>
                <p:nvPr/>
              </p:nvSpPr>
              <p:spPr bwMode="auto">
                <a:xfrm>
                  <a:off x="4793645" y="2624811"/>
                  <a:ext cx="3843" cy="4360"/>
                </a:xfrm>
                <a:custGeom>
                  <a:avLst/>
                  <a:gdLst>
                    <a:gd name="T0" fmla="*/ 0 w 4"/>
                    <a:gd name="T1" fmla="*/ 0 h 5"/>
                    <a:gd name="T2" fmla="*/ 4 w 4"/>
                    <a:gd name="T3" fmla="*/ 5 h 5"/>
                    <a:gd name="T4" fmla="*/ 4 w 4"/>
                    <a:gd name="T5" fmla="*/ 3 h 5"/>
                    <a:gd name="T6" fmla="*/ 0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2" name="Freeform 55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3" name="Freeform 56"/>
                <p:cNvSpPr>
                  <a:spLocks/>
                </p:cNvSpPr>
                <p:nvPr/>
              </p:nvSpPr>
              <p:spPr bwMode="auto">
                <a:xfrm>
                  <a:off x="4762903" y="2800091"/>
                  <a:ext cx="18253" cy="17441"/>
                </a:xfrm>
                <a:custGeom>
                  <a:avLst/>
                  <a:gdLst>
                    <a:gd name="T0" fmla="*/ 17 w 19"/>
                    <a:gd name="T1" fmla="*/ 0 h 20"/>
                    <a:gd name="T2" fmla="*/ 11 w 19"/>
                    <a:gd name="T3" fmla="*/ 5 h 20"/>
                    <a:gd name="T4" fmla="*/ 4 w 19"/>
                    <a:gd name="T5" fmla="*/ 13 h 20"/>
                    <a:gd name="T6" fmla="*/ 0 w 19"/>
                    <a:gd name="T7" fmla="*/ 20 h 20"/>
                    <a:gd name="T8" fmla="*/ 6 w 19"/>
                    <a:gd name="T9" fmla="*/ 13 h 20"/>
                    <a:gd name="T10" fmla="*/ 19 w 19"/>
                    <a:gd name="T11" fmla="*/ 0 h 20"/>
                    <a:gd name="T12" fmla="*/ 17 w 19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0">
                      <a:moveTo>
                        <a:pt x="17" y="0"/>
                      </a:moveTo>
                      <a:lnTo>
                        <a:pt x="11" y="5"/>
                      </a:lnTo>
                      <a:lnTo>
                        <a:pt x="4" y="13"/>
                      </a:lnTo>
                      <a:lnTo>
                        <a:pt x="0" y="20"/>
                      </a:lnTo>
                      <a:lnTo>
                        <a:pt x="6" y="13"/>
                      </a:lnTo>
                      <a:lnTo>
                        <a:pt x="19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4" name="Freeform 57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5" name="Freeform 58"/>
                <p:cNvSpPr>
                  <a:spLocks/>
                </p:cNvSpPr>
                <p:nvPr/>
              </p:nvSpPr>
              <p:spPr bwMode="auto">
                <a:xfrm>
                  <a:off x="4804212" y="2773930"/>
                  <a:ext cx="27860" cy="7848"/>
                </a:xfrm>
                <a:custGeom>
                  <a:avLst/>
                  <a:gdLst>
                    <a:gd name="T0" fmla="*/ 29 w 29"/>
                    <a:gd name="T1" fmla="*/ 0 h 9"/>
                    <a:gd name="T2" fmla="*/ 27 w 29"/>
                    <a:gd name="T3" fmla="*/ 0 h 9"/>
                    <a:gd name="T4" fmla="*/ 19 w 29"/>
                    <a:gd name="T5" fmla="*/ 0 h 9"/>
                    <a:gd name="T6" fmla="*/ 6 w 29"/>
                    <a:gd name="T7" fmla="*/ 5 h 9"/>
                    <a:gd name="T8" fmla="*/ 0 w 29"/>
                    <a:gd name="T9" fmla="*/ 9 h 9"/>
                    <a:gd name="T10" fmla="*/ 15 w 29"/>
                    <a:gd name="T11" fmla="*/ 3 h 9"/>
                    <a:gd name="T12" fmla="*/ 29 w 2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9">
                      <a:moveTo>
                        <a:pt x="29" y="0"/>
                      </a:move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15" y="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6" name="Freeform 59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7" name="Freeform 60"/>
                <p:cNvSpPr>
                  <a:spLocks/>
                </p:cNvSpPr>
                <p:nvPr/>
              </p:nvSpPr>
              <p:spPr bwMode="auto">
                <a:xfrm>
                  <a:off x="4848404" y="2746025"/>
                  <a:ext cx="17292" cy="32266"/>
                </a:xfrm>
                <a:custGeom>
                  <a:avLst/>
                  <a:gdLst>
                    <a:gd name="T0" fmla="*/ 18 w 18"/>
                    <a:gd name="T1" fmla="*/ 0 h 37"/>
                    <a:gd name="T2" fmla="*/ 11 w 18"/>
                    <a:gd name="T3" fmla="*/ 7 h 37"/>
                    <a:gd name="T4" fmla="*/ 7 w 18"/>
                    <a:gd name="T5" fmla="*/ 13 h 37"/>
                    <a:gd name="T6" fmla="*/ 5 w 18"/>
                    <a:gd name="T7" fmla="*/ 20 h 37"/>
                    <a:gd name="T8" fmla="*/ 0 w 18"/>
                    <a:gd name="T9" fmla="*/ 37 h 37"/>
                    <a:gd name="T10" fmla="*/ 7 w 18"/>
                    <a:gd name="T11" fmla="*/ 15 h 37"/>
                    <a:gd name="T12" fmla="*/ 18 w 18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37">
                      <a:moveTo>
                        <a:pt x="18" y="0"/>
                      </a:moveTo>
                      <a:lnTo>
                        <a:pt x="11" y="7"/>
                      </a:lnTo>
                      <a:lnTo>
                        <a:pt x="7" y="13"/>
                      </a:lnTo>
                      <a:lnTo>
                        <a:pt x="5" y="20"/>
                      </a:lnTo>
                      <a:lnTo>
                        <a:pt x="0" y="37"/>
                      </a:lnTo>
                      <a:lnTo>
                        <a:pt x="7" y="1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8" name="Freeform 61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9" name="Freeform 62"/>
                <p:cNvSpPr>
                  <a:spLocks/>
                </p:cNvSpPr>
                <p:nvPr/>
              </p:nvSpPr>
              <p:spPr bwMode="auto">
                <a:xfrm>
                  <a:off x="4871461" y="2731200"/>
                  <a:ext cx="5764" cy="4360"/>
                </a:xfrm>
                <a:custGeom>
                  <a:avLst/>
                  <a:gdLst>
                    <a:gd name="T0" fmla="*/ 0 w 6"/>
                    <a:gd name="T1" fmla="*/ 5 h 5"/>
                    <a:gd name="T2" fmla="*/ 6 w 6"/>
                    <a:gd name="T3" fmla="*/ 0 h 5"/>
                    <a:gd name="T4" fmla="*/ 4 w 6"/>
                    <a:gd name="T5" fmla="*/ 0 h 5"/>
                    <a:gd name="T6" fmla="*/ 0 w 6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5">
                      <a:moveTo>
                        <a:pt x="0" y="5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0" name="Freeform 63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1" name="Freeform 64"/>
                <p:cNvSpPr>
                  <a:spLocks/>
                </p:cNvSpPr>
                <p:nvPr/>
              </p:nvSpPr>
              <p:spPr bwMode="auto">
                <a:xfrm>
                  <a:off x="4882028" y="2712887"/>
                  <a:ext cx="12489" cy="11337"/>
                </a:xfrm>
                <a:custGeom>
                  <a:avLst/>
                  <a:gdLst>
                    <a:gd name="T0" fmla="*/ 13 w 13"/>
                    <a:gd name="T1" fmla="*/ 0 h 13"/>
                    <a:gd name="T2" fmla="*/ 13 w 13"/>
                    <a:gd name="T3" fmla="*/ 2 h 13"/>
                    <a:gd name="T4" fmla="*/ 6 w 13"/>
                    <a:gd name="T5" fmla="*/ 8 h 13"/>
                    <a:gd name="T6" fmla="*/ 0 w 13"/>
                    <a:gd name="T7" fmla="*/ 13 h 13"/>
                    <a:gd name="T8" fmla="*/ 13 w 13"/>
                    <a:gd name="T9" fmla="*/ 2 h 13"/>
                    <a:gd name="T10" fmla="*/ 13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lnTo>
                        <a:pt x="13" y="2"/>
                      </a:lnTo>
                      <a:lnTo>
                        <a:pt x="6" y="8"/>
                      </a:lnTo>
                      <a:lnTo>
                        <a:pt x="0" y="13"/>
                      </a:lnTo>
                      <a:lnTo>
                        <a:pt x="13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2" name="Freeform 65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3" name="Freeform 66"/>
                <p:cNvSpPr>
                  <a:spLocks/>
                </p:cNvSpPr>
                <p:nvPr/>
              </p:nvSpPr>
              <p:spPr bwMode="auto">
                <a:xfrm>
                  <a:off x="4906046" y="2655333"/>
                  <a:ext cx="10568" cy="53194"/>
                </a:xfrm>
                <a:custGeom>
                  <a:avLst/>
                  <a:gdLst>
                    <a:gd name="T0" fmla="*/ 0 w 11"/>
                    <a:gd name="T1" fmla="*/ 61 h 61"/>
                    <a:gd name="T2" fmla="*/ 2 w 11"/>
                    <a:gd name="T3" fmla="*/ 61 h 61"/>
                    <a:gd name="T4" fmla="*/ 9 w 11"/>
                    <a:gd name="T5" fmla="*/ 57 h 61"/>
                    <a:gd name="T6" fmla="*/ 11 w 11"/>
                    <a:gd name="T7" fmla="*/ 44 h 61"/>
                    <a:gd name="T8" fmla="*/ 9 w 11"/>
                    <a:gd name="T9" fmla="*/ 23 h 61"/>
                    <a:gd name="T10" fmla="*/ 7 w 11"/>
                    <a:gd name="T11" fmla="*/ 15 h 61"/>
                    <a:gd name="T12" fmla="*/ 2 w 11"/>
                    <a:gd name="T13" fmla="*/ 0 h 61"/>
                    <a:gd name="T14" fmla="*/ 2 w 11"/>
                    <a:gd name="T15" fmla="*/ 8 h 61"/>
                    <a:gd name="T16" fmla="*/ 5 w 11"/>
                    <a:gd name="T17" fmla="*/ 15 h 61"/>
                    <a:gd name="T18" fmla="*/ 7 w 11"/>
                    <a:gd name="T19" fmla="*/ 21 h 61"/>
                    <a:gd name="T20" fmla="*/ 9 w 11"/>
                    <a:gd name="T21" fmla="*/ 47 h 61"/>
                    <a:gd name="T22" fmla="*/ 5 w 11"/>
                    <a:gd name="T23" fmla="*/ 55 h 61"/>
                    <a:gd name="T24" fmla="*/ 0 w 11"/>
                    <a:gd name="T25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61">
                      <a:moveTo>
                        <a:pt x="0" y="61"/>
                      </a:moveTo>
                      <a:lnTo>
                        <a:pt x="2" y="61"/>
                      </a:lnTo>
                      <a:lnTo>
                        <a:pt x="9" y="57"/>
                      </a:lnTo>
                      <a:lnTo>
                        <a:pt x="11" y="44"/>
                      </a:lnTo>
                      <a:lnTo>
                        <a:pt x="9" y="23"/>
                      </a:lnTo>
                      <a:lnTo>
                        <a:pt x="7" y="15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5" y="15"/>
                      </a:lnTo>
                      <a:lnTo>
                        <a:pt x="7" y="21"/>
                      </a:lnTo>
                      <a:lnTo>
                        <a:pt x="9" y="47"/>
                      </a:lnTo>
                      <a:lnTo>
                        <a:pt x="5" y="55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4" name="Freeform 120"/>
                <p:cNvSpPr>
                  <a:spLocks/>
                </p:cNvSpPr>
                <p:nvPr/>
              </p:nvSpPr>
              <p:spPr bwMode="auto">
                <a:xfrm>
                  <a:off x="4196096" y="2591674"/>
                  <a:ext cx="693618" cy="285157"/>
                </a:xfrm>
                <a:custGeom>
                  <a:avLst/>
                  <a:gdLst>
                    <a:gd name="T0" fmla="*/ 216 w 722"/>
                    <a:gd name="T1" fmla="*/ 85 h 327"/>
                    <a:gd name="T2" fmla="*/ 197 w 722"/>
                    <a:gd name="T3" fmla="*/ 113 h 327"/>
                    <a:gd name="T4" fmla="*/ 173 w 722"/>
                    <a:gd name="T5" fmla="*/ 145 h 327"/>
                    <a:gd name="T6" fmla="*/ 145 w 722"/>
                    <a:gd name="T7" fmla="*/ 156 h 327"/>
                    <a:gd name="T8" fmla="*/ 120 w 722"/>
                    <a:gd name="T9" fmla="*/ 162 h 327"/>
                    <a:gd name="T10" fmla="*/ 105 w 722"/>
                    <a:gd name="T11" fmla="*/ 184 h 327"/>
                    <a:gd name="T12" fmla="*/ 62 w 722"/>
                    <a:gd name="T13" fmla="*/ 218 h 327"/>
                    <a:gd name="T14" fmla="*/ 22 w 722"/>
                    <a:gd name="T15" fmla="*/ 237 h 327"/>
                    <a:gd name="T16" fmla="*/ 0 w 722"/>
                    <a:gd name="T17" fmla="*/ 263 h 327"/>
                    <a:gd name="T18" fmla="*/ 133 w 722"/>
                    <a:gd name="T19" fmla="*/ 263 h 327"/>
                    <a:gd name="T20" fmla="*/ 173 w 722"/>
                    <a:gd name="T21" fmla="*/ 243 h 327"/>
                    <a:gd name="T22" fmla="*/ 291 w 722"/>
                    <a:gd name="T23" fmla="*/ 235 h 327"/>
                    <a:gd name="T24" fmla="*/ 308 w 722"/>
                    <a:gd name="T25" fmla="*/ 261 h 327"/>
                    <a:gd name="T26" fmla="*/ 522 w 722"/>
                    <a:gd name="T27" fmla="*/ 327 h 327"/>
                    <a:gd name="T28" fmla="*/ 568 w 722"/>
                    <a:gd name="T29" fmla="*/ 314 h 327"/>
                    <a:gd name="T30" fmla="*/ 569 w 722"/>
                    <a:gd name="T31" fmla="*/ 291 h 327"/>
                    <a:gd name="T32" fmla="*/ 581 w 722"/>
                    <a:gd name="T33" fmla="*/ 267 h 327"/>
                    <a:gd name="T34" fmla="*/ 605 w 722"/>
                    <a:gd name="T35" fmla="*/ 228 h 327"/>
                    <a:gd name="T36" fmla="*/ 611 w 722"/>
                    <a:gd name="T37" fmla="*/ 235 h 327"/>
                    <a:gd name="T38" fmla="*/ 632 w 722"/>
                    <a:gd name="T39" fmla="*/ 216 h 327"/>
                    <a:gd name="T40" fmla="*/ 662 w 722"/>
                    <a:gd name="T41" fmla="*/ 197 h 327"/>
                    <a:gd name="T42" fmla="*/ 677 w 722"/>
                    <a:gd name="T43" fmla="*/ 201 h 327"/>
                    <a:gd name="T44" fmla="*/ 688 w 722"/>
                    <a:gd name="T45" fmla="*/ 169 h 327"/>
                    <a:gd name="T46" fmla="*/ 679 w 722"/>
                    <a:gd name="T47" fmla="*/ 171 h 327"/>
                    <a:gd name="T48" fmla="*/ 669 w 722"/>
                    <a:gd name="T49" fmla="*/ 173 h 327"/>
                    <a:gd name="T50" fmla="*/ 635 w 722"/>
                    <a:gd name="T51" fmla="*/ 184 h 327"/>
                    <a:gd name="T52" fmla="*/ 632 w 722"/>
                    <a:gd name="T53" fmla="*/ 173 h 327"/>
                    <a:gd name="T54" fmla="*/ 663 w 722"/>
                    <a:gd name="T55" fmla="*/ 164 h 327"/>
                    <a:gd name="T56" fmla="*/ 665 w 722"/>
                    <a:gd name="T57" fmla="*/ 152 h 327"/>
                    <a:gd name="T58" fmla="*/ 616 w 722"/>
                    <a:gd name="T59" fmla="*/ 132 h 327"/>
                    <a:gd name="T60" fmla="*/ 643 w 722"/>
                    <a:gd name="T61" fmla="*/ 132 h 327"/>
                    <a:gd name="T62" fmla="*/ 650 w 722"/>
                    <a:gd name="T63" fmla="*/ 117 h 327"/>
                    <a:gd name="T64" fmla="*/ 667 w 722"/>
                    <a:gd name="T65" fmla="*/ 130 h 327"/>
                    <a:gd name="T66" fmla="*/ 694 w 722"/>
                    <a:gd name="T67" fmla="*/ 130 h 327"/>
                    <a:gd name="T68" fmla="*/ 716 w 722"/>
                    <a:gd name="T69" fmla="*/ 98 h 327"/>
                    <a:gd name="T70" fmla="*/ 714 w 722"/>
                    <a:gd name="T71" fmla="*/ 64 h 327"/>
                    <a:gd name="T72" fmla="*/ 695 w 722"/>
                    <a:gd name="T73" fmla="*/ 68 h 327"/>
                    <a:gd name="T74" fmla="*/ 688 w 722"/>
                    <a:gd name="T75" fmla="*/ 92 h 327"/>
                    <a:gd name="T76" fmla="*/ 690 w 722"/>
                    <a:gd name="T77" fmla="*/ 68 h 327"/>
                    <a:gd name="T78" fmla="*/ 669 w 722"/>
                    <a:gd name="T79" fmla="*/ 71 h 327"/>
                    <a:gd name="T80" fmla="*/ 635 w 722"/>
                    <a:gd name="T81" fmla="*/ 77 h 327"/>
                    <a:gd name="T82" fmla="*/ 622 w 722"/>
                    <a:gd name="T83" fmla="*/ 49 h 327"/>
                    <a:gd name="T84" fmla="*/ 626 w 722"/>
                    <a:gd name="T85" fmla="*/ 43 h 327"/>
                    <a:gd name="T86" fmla="*/ 639 w 722"/>
                    <a:gd name="T87" fmla="*/ 64 h 327"/>
                    <a:gd name="T88" fmla="*/ 662 w 722"/>
                    <a:gd name="T89" fmla="*/ 49 h 327"/>
                    <a:gd name="T90" fmla="*/ 679 w 722"/>
                    <a:gd name="T91" fmla="*/ 45 h 327"/>
                    <a:gd name="T92" fmla="*/ 673 w 722"/>
                    <a:gd name="T93" fmla="*/ 30 h 327"/>
                    <a:gd name="T94" fmla="*/ 684 w 722"/>
                    <a:gd name="T95" fmla="*/ 25 h 327"/>
                    <a:gd name="T96" fmla="*/ 690 w 722"/>
                    <a:gd name="T97" fmla="*/ 17 h 327"/>
                    <a:gd name="T98" fmla="*/ 675 w 722"/>
                    <a:gd name="T99" fmla="*/ 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22" h="327">
                      <a:moveTo>
                        <a:pt x="498" y="38"/>
                      </a:moveTo>
                      <a:lnTo>
                        <a:pt x="310" y="71"/>
                      </a:lnTo>
                      <a:lnTo>
                        <a:pt x="242" y="83"/>
                      </a:lnTo>
                      <a:lnTo>
                        <a:pt x="216" y="85"/>
                      </a:lnTo>
                      <a:lnTo>
                        <a:pt x="201" y="85"/>
                      </a:lnTo>
                      <a:lnTo>
                        <a:pt x="199" y="94"/>
                      </a:lnTo>
                      <a:lnTo>
                        <a:pt x="199" y="102"/>
                      </a:lnTo>
                      <a:lnTo>
                        <a:pt x="197" y="113"/>
                      </a:lnTo>
                      <a:lnTo>
                        <a:pt x="190" y="117"/>
                      </a:lnTo>
                      <a:lnTo>
                        <a:pt x="184" y="122"/>
                      </a:lnTo>
                      <a:lnTo>
                        <a:pt x="178" y="137"/>
                      </a:lnTo>
                      <a:lnTo>
                        <a:pt x="173" y="145"/>
                      </a:lnTo>
                      <a:lnTo>
                        <a:pt x="167" y="139"/>
                      </a:lnTo>
                      <a:lnTo>
                        <a:pt x="154" y="145"/>
                      </a:lnTo>
                      <a:lnTo>
                        <a:pt x="147" y="150"/>
                      </a:lnTo>
                      <a:lnTo>
                        <a:pt x="145" y="156"/>
                      </a:lnTo>
                      <a:lnTo>
                        <a:pt x="137" y="164"/>
                      </a:lnTo>
                      <a:lnTo>
                        <a:pt x="133" y="164"/>
                      </a:lnTo>
                      <a:lnTo>
                        <a:pt x="126" y="158"/>
                      </a:lnTo>
                      <a:lnTo>
                        <a:pt x="120" y="162"/>
                      </a:lnTo>
                      <a:lnTo>
                        <a:pt x="116" y="165"/>
                      </a:lnTo>
                      <a:lnTo>
                        <a:pt x="116" y="171"/>
                      </a:lnTo>
                      <a:lnTo>
                        <a:pt x="109" y="169"/>
                      </a:lnTo>
                      <a:lnTo>
                        <a:pt x="105" y="184"/>
                      </a:lnTo>
                      <a:lnTo>
                        <a:pt x="101" y="190"/>
                      </a:lnTo>
                      <a:lnTo>
                        <a:pt x="96" y="190"/>
                      </a:lnTo>
                      <a:lnTo>
                        <a:pt x="83" y="199"/>
                      </a:lnTo>
                      <a:lnTo>
                        <a:pt x="62" y="218"/>
                      </a:lnTo>
                      <a:lnTo>
                        <a:pt x="56" y="222"/>
                      </a:lnTo>
                      <a:lnTo>
                        <a:pt x="43" y="222"/>
                      </a:lnTo>
                      <a:lnTo>
                        <a:pt x="28" y="229"/>
                      </a:lnTo>
                      <a:lnTo>
                        <a:pt x="22" y="237"/>
                      </a:lnTo>
                      <a:lnTo>
                        <a:pt x="21" y="244"/>
                      </a:lnTo>
                      <a:lnTo>
                        <a:pt x="19" y="254"/>
                      </a:lnTo>
                      <a:lnTo>
                        <a:pt x="13" y="259"/>
                      </a:lnTo>
                      <a:lnTo>
                        <a:pt x="0" y="263"/>
                      </a:lnTo>
                      <a:lnTo>
                        <a:pt x="0" y="291"/>
                      </a:lnTo>
                      <a:lnTo>
                        <a:pt x="105" y="275"/>
                      </a:lnTo>
                      <a:lnTo>
                        <a:pt x="128" y="263"/>
                      </a:lnTo>
                      <a:lnTo>
                        <a:pt x="133" y="263"/>
                      </a:lnTo>
                      <a:lnTo>
                        <a:pt x="145" y="254"/>
                      </a:lnTo>
                      <a:lnTo>
                        <a:pt x="160" y="248"/>
                      </a:lnTo>
                      <a:lnTo>
                        <a:pt x="165" y="244"/>
                      </a:lnTo>
                      <a:lnTo>
                        <a:pt x="173" y="243"/>
                      </a:lnTo>
                      <a:lnTo>
                        <a:pt x="250" y="233"/>
                      </a:lnTo>
                      <a:lnTo>
                        <a:pt x="278" y="231"/>
                      </a:lnTo>
                      <a:lnTo>
                        <a:pt x="286" y="239"/>
                      </a:lnTo>
                      <a:lnTo>
                        <a:pt x="291" y="235"/>
                      </a:lnTo>
                      <a:lnTo>
                        <a:pt x="303" y="246"/>
                      </a:lnTo>
                      <a:lnTo>
                        <a:pt x="306" y="254"/>
                      </a:lnTo>
                      <a:lnTo>
                        <a:pt x="306" y="259"/>
                      </a:lnTo>
                      <a:lnTo>
                        <a:pt x="308" y="261"/>
                      </a:lnTo>
                      <a:lnTo>
                        <a:pt x="404" y="246"/>
                      </a:lnTo>
                      <a:lnTo>
                        <a:pt x="515" y="325"/>
                      </a:lnTo>
                      <a:lnTo>
                        <a:pt x="519" y="327"/>
                      </a:lnTo>
                      <a:lnTo>
                        <a:pt x="522" y="327"/>
                      </a:lnTo>
                      <a:lnTo>
                        <a:pt x="536" y="322"/>
                      </a:lnTo>
                      <a:lnTo>
                        <a:pt x="549" y="318"/>
                      </a:lnTo>
                      <a:lnTo>
                        <a:pt x="560" y="318"/>
                      </a:lnTo>
                      <a:lnTo>
                        <a:pt x="568" y="314"/>
                      </a:lnTo>
                      <a:lnTo>
                        <a:pt x="569" y="299"/>
                      </a:lnTo>
                      <a:lnTo>
                        <a:pt x="564" y="286"/>
                      </a:lnTo>
                      <a:lnTo>
                        <a:pt x="566" y="286"/>
                      </a:lnTo>
                      <a:lnTo>
                        <a:pt x="569" y="291"/>
                      </a:lnTo>
                      <a:lnTo>
                        <a:pt x="573" y="308"/>
                      </a:lnTo>
                      <a:lnTo>
                        <a:pt x="573" y="288"/>
                      </a:lnTo>
                      <a:lnTo>
                        <a:pt x="575" y="280"/>
                      </a:lnTo>
                      <a:lnTo>
                        <a:pt x="581" y="267"/>
                      </a:lnTo>
                      <a:lnTo>
                        <a:pt x="590" y="254"/>
                      </a:lnTo>
                      <a:lnTo>
                        <a:pt x="605" y="241"/>
                      </a:lnTo>
                      <a:lnTo>
                        <a:pt x="601" y="233"/>
                      </a:lnTo>
                      <a:lnTo>
                        <a:pt x="605" y="228"/>
                      </a:lnTo>
                      <a:lnTo>
                        <a:pt x="601" y="222"/>
                      </a:lnTo>
                      <a:lnTo>
                        <a:pt x="609" y="226"/>
                      </a:lnTo>
                      <a:lnTo>
                        <a:pt x="603" y="231"/>
                      </a:lnTo>
                      <a:lnTo>
                        <a:pt x="611" y="235"/>
                      </a:lnTo>
                      <a:lnTo>
                        <a:pt x="613" y="233"/>
                      </a:lnTo>
                      <a:lnTo>
                        <a:pt x="618" y="226"/>
                      </a:lnTo>
                      <a:lnTo>
                        <a:pt x="624" y="212"/>
                      </a:lnTo>
                      <a:lnTo>
                        <a:pt x="632" y="216"/>
                      </a:lnTo>
                      <a:lnTo>
                        <a:pt x="648" y="207"/>
                      </a:lnTo>
                      <a:lnTo>
                        <a:pt x="654" y="207"/>
                      </a:lnTo>
                      <a:lnTo>
                        <a:pt x="656" y="203"/>
                      </a:lnTo>
                      <a:lnTo>
                        <a:pt x="662" y="197"/>
                      </a:lnTo>
                      <a:lnTo>
                        <a:pt x="663" y="205"/>
                      </a:lnTo>
                      <a:lnTo>
                        <a:pt x="667" y="197"/>
                      </a:lnTo>
                      <a:lnTo>
                        <a:pt x="675" y="201"/>
                      </a:lnTo>
                      <a:lnTo>
                        <a:pt x="677" y="201"/>
                      </a:lnTo>
                      <a:lnTo>
                        <a:pt x="682" y="188"/>
                      </a:lnTo>
                      <a:lnTo>
                        <a:pt x="688" y="181"/>
                      </a:lnTo>
                      <a:lnTo>
                        <a:pt x="692" y="175"/>
                      </a:lnTo>
                      <a:lnTo>
                        <a:pt x="688" y="169"/>
                      </a:lnTo>
                      <a:lnTo>
                        <a:pt x="686" y="169"/>
                      </a:lnTo>
                      <a:lnTo>
                        <a:pt x="682" y="177"/>
                      </a:lnTo>
                      <a:lnTo>
                        <a:pt x="677" y="179"/>
                      </a:lnTo>
                      <a:lnTo>
                        <a:pt x="679" y="171"/>
                      </a:lnTo>
                      <a:lnTo>
                        <a:pt x="675" y="165"/>
                      </a:lnTo>
                      <a:lnTo>
                        <a:pt x="673" y="171"/>
                      </a:lnTo>
                      <a:lnTo>
                        <a:pt x="673" y="173"/>
                      </a:lnTo>
                      <a:lnTo>
                        <a:pt x="669" y="173"/>
                      </a:lnTo>
                      <a:lnTo>
                        <a:pt x="671" y="181"/>
                      </a:lnTo>
                      <a:lnTo>
                        <a:pt x="663" y="177"/>
                      </a:lnTo>
                      <a:lnTo>
                        <a:pt x="650" y="186"/>
                      </a:lnTo>
                      <a:lnTo>
                        <a:pt x="635" y="184"/>
                      </a:lnTo>
                      <a:lnTo>
                        <a:pt x="624" y="173"/>
                      </a:lnTo>
                      <a:lnTo>
                        <a:pt x="618" y="167"/>
                      </a:lnTo>
                      <a:lnTo>
                        <a:pt x="626" y="171"/>
                      </a:lnTo>
                      <a:lnTo>
                        <a:pt x="632" y="173"/>
                      </a:lnTo>
                      <a:lnTo>
                        <a:pt x="641" y="179"/>
                      </a:lnTo>
                      <a:lnTo>
                        <a:pt x="648" y="181"/>
                      </a:lnTo>
                      <a:lnTo>
                        <a:pt x="652" y="177"/>
                      </a:lnTo>
                      <a:lnTo>
                        <a:pt x="663" y="164"/>
                      </a:lnTo>
                      <a:lnTo>
                        <a:pt x="663" y="156"/>
                      </a:lnTo>
                      <a:lnTo>
                        <a:pt x="656" y="158"/>
                      </a:lnTo>
                      <a:lnTo>
                        <a:pt x="658" y="152"/>
                      </a:lnTo>
                      <a:lnTo>
                        <a:pt x="665" y="152"/>
                      </a:lnTo>
                      <a:lnTo>
                        <a:pt x="669" y="145"/>
                      </a:lnTo>
                      <a:lnTo>
                        <a:pt x="654" y="139"/>
                      </a:lnTo>
                      <a:lnTo>
                        <a:pt x="647" y="139"/>
                      </a:lnTo>
                      <a:lnTo>
                        <a:pt x="616" y="132"/>
                      </a:lnTo>
                      <a:lnTo>
                        <a:pt x="615" y="128"/>
                      </a:lnTo>
                      <a:lnTo>
                        <a:pt x="615" y="128"/>
                      </a:lnTo>
                      <a:lnTo>
                        <a:pt x="630" y="132"/>
                      </a:lnTo>
                      <a:lnTo>
                        <a:pt x="643" y="132"/>
                      </a:lnTo>
                      <a:lnTo>
                        <a:pt x="650" y="130"/>
                      </a:lnTo>
                      <a:lnTo>
                        <a:pt x="654" y="130"/>
                      </a:lnTo>
                      <a:lnTo>
                        <a:pt x="652" y="124"/>
                      </a:lnTo>
                      <a:lnTo>
                        <a:pt x="650" y="117"/>
                      </a:lnTo>
                      <a:lnTo>
                        <a:pt x="658" y="117"/>
                      </a:lnTo>
                      <a:lnTo>
                        <a:pt x="654" y="120"/>
                      </a:lnTo>
                      <a:lnTo>
                        <a:pt x="660" y="128"/>
                      </a:lnTo>
                      <a:lnTo>
                        <a:pt x="667" y="130"/>
                      </a:lnTo>
                      <a:lnTo>
                        <a:pt x="669" y="122"/>
                      </a:lnTo>
                      <a:lnTo>
                        <a:pt x="673" y="128"/>
                      </a:lnTo>
                      <a:lnTo>
                        <a:pt x="679" y="130"/>
                      </a:lnTo>
                      <a:lnTo>
                        <a:pt x="694" y="130"/>
                      </a:lnTo>
                      <a:lnTo>
                        <a:pt x="699" y="124"/>
                      </a:lnTo>
                      <a:lnTo>
                        <a:pt x="709" y="103"/>
                      </a:lnTo>
                      <a:lnTo>
                        <a:pt x="709" y="96"/>
                      </a:lnTo>
                      <a:lnTo>
                        <a:pt x="716" y="98"/>
                      </a:lnTo>
                      <a:lnTo>
                        <a:pt x="722" y="92"/>
                      </a:lnTo>
                      <a:lnTo>
                        <a:pt x="720" y="85"/>
                      </a:lnTo>
                      <a:lnTo>
                        <a:pt x="718" y="71"/>
                      </a:lnTo>
                      <a:lnTo>
                        <a:pt x="714" y="64"/>
                      </a:lnTo>
                      <a:lnTo>
                        <a:pt x="707" y="58"/>
                      </a:lnTo>
                      <a:lnTo>
                        <a:pt x="707" y="62"/>
                      </a:lnTo>
                      <a:lnTo>
                        <a:pt x="707" y="68"/>
                      </a:lnTo>
                      <a:lnTo>
                        <a:pt x="695" y="68"/>
                      </a:lnTo>
                      <a:lnTo>
                        <a:pt x="695" y="75"/>
                      </a:lnTo>
                      <a:lnTo>
                        <a:pt x="697" y="88"/>
                      </a:lnTo>
                      <a:lnTo>
                        <a:pt x="692" y="96"/>
                      </a:lnTo>
                      <a:lnTo>
                        <a:pt x="688" y="92"/>
                      </a:lnTo>
                      <a:lnTo>
                        <a:pt x="694" y="85"/>
                      </a:lnTo>
                      <a:lnTo>
                        <a:pt x="686" y="83"/>
                      </a:lnTo>
                      <a:lnTo>
                        <a:pt x="690" y="75"/>
                      </a:lnTo>
                      <a:lnTo>
                        <a:pt x="690" y="68"/>
                      </a:lnTo>
                      <a:lnTo>
                        <a:pt x="688" y="62"/>
                      </a:lnTo>
                      <a:lnTo>
                        <a:pt x="682" y="60"/>
                      </a:lnTo>
                      <a:lnTo>
                        <a:pt x="671" y="64"/>
                      </a:lnTo>
                      <a:lnTo>
                        <a:pt x="669" y="71"/>
                      </a:lnTo>
                      <a:lnTo>
                        <a:pt x="656" y="68"/>
                      </a:lnTo>
                      <a:lnTo>
                        <a:pt x="648" y="73"/>
                      </a:lnTo>
                      <a:lnTo>
                        <a:pt x="641" y="75"/>
                      </a:lnTo>
                      <a:lnTo>
                        <a:pt x="635" y="77"/>
                      </a:lnTo>
                      <a:lnTo>
                        <a:pt x="633" y="70"/>
                      </a:lnTo>
                      <a:lnTo>
                        <a:pt x="628" y="62"/>
                      </a:lnTo>
                      <a:lnTo>
                        <a:pt x="624" y="56"/>
                      </a:lnTo>
                      <a:lnTo>
                        <a:pt x="622" y="49"/>
                      </a:lnTo>
                      <a:lnTo>
                        <a:pt x="626" y="43"/>
                      </a:lnTo>
                      <a:lnTo>
                        <a:pt x="622" y="38"/>
                      </a:lnTo>
                      <a:lnTo>
                        <a:pt x="626" y="41"/>
                      </a:lnTo>
                      <a:lnTo>
                        <a:pt x="626" y="43"/>
                      </a:lnTo>
                      <a:lnTo>
                        <a:pt x="626" y="45"/>
                      </a:lnTo>
                      <a:lnTo>
                        <a:pt x="626" y="51"/>
                      </a:lnTo>
                      <a:lnTo>
                        <a:pt x="632" y="64"/>
                      </a:lnTo>
                      <a:lnTo>
                        <a:pt x="639" y="64"/>
                      </a:lnTo>
                      <a:lnTo>
                        <a:pt x="647" y="68"/>
                      </a:lnTo>
                      <a:lnTo>
                        <a:pt x="662" y="55"/>
                      </a:lnTo>
                      <a:lnTo>
                        <a:pt x="654" y="49"/>
                      </a:lnTo>
                      <a:lnTo>
                        <a:pt x="662" y="49"/>
                      </a:lnTo>
                      <a:lnTo>
                        <a:pt x="671" y="51"/>
                      </a:lnTo>
                      <a:lnTo>
                        <a:pt x="665" y="45"/>
                      </a:lnTo>
                      <a:lnTo>
                        <a:pt x="673" y="47"/>
                      </a:lnTo>
                      <a:lnTo>
                        <a:pt x="679" y="45"/>
                      </a:lnTo>
                      <a:lnTo>
                        <a:pt x="679" y="40"/>
                      </a:lnTo>
                      <a:lnTo>
                        <a:pt x="673" y="34"/>
                      </a:lnTo>
                      <a:lnTo>
                        <a:pt x="665" y="30"/>
                      </a:lnTo>
                      <a:lnTo>
                        <a:pt x="673" y="30"/>
                      </a:lnTo>
                      <a:lnTo>
                        <a:pt x="686" y="38"/>
                      </a:lnTo>
                      <a:lnTo>
                        <a:pt x="695" y="38"/>
                      </a:lnTo>
                      <a:lnTo>
                        <a:pt x="688" y="32"/>
                      </a:lnTo>
                      <a:lnTo>
                        <a:pt x="684" y="25"/>
                      </a:lnTo>
                      <a:lnTo>
                        <a:pt x="697" y="36"/>
                      </a:lnTo>
                      <a:lnTo>
                        <a:pt x="703" y="45"/>
                      </a:lnTo>
                      <a:lnTo>
                        <a:pt x="703" y="38"/>
                      </a:lnTo>
                      <a:lnTo>
                        <a:pt x="690" y="17"/>
                      </a:lnTo>
                      <a:lnTo>
                        <a:pt x="690" y="15"/>
                      </a:lnTo>
                      <a:lnTo>
                        <a:pt x="682" y="13"/>
                      </a:lnTo>
                      <a:lnTo>
                        <a:pt x="677" y="6"/>
                      </a:lnTo>
                      <a:lnTo>
                        <a:pt x="675" y="0"/>
                      </a:lnTo>
                      <a:lnTo>
                        <a:pt x="592" y="19"/>
                      </a:lnTo>
                      <a:lnTo>
                        <a:pt x="498" y="3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5" name="Freeform 134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6" name="Freeform 135"/>
                <p:cNvSpPr>
                  <a:spLocks/>
                </p:cNvSpPr>
                <p:nvPr/>
              </p:nvSpPr>
              <p:spPr bwMode="auto">
                <a:xfrm>
                  <a:off x="4846483" y="2589930"/>
                  <a:ext cx="8646" cy="6976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0 h 8"/>
                    <a:gd name="T4" fmla="*/ 3 w 9"/>
                    <a:gd name="T5" fmla="*/ 0 h 8"/>
                    <a:gd name="T6" fmla="*/ 0 w 9"/>
                    <a:gd name="T7" fmla="*/ 2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lnTo>
                        <a:pt x="9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7" name="Freeform 136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8" name="Freeform 137"/>
                <p:cNvSpPr>
                  <a:spLocks/>
                </p:cNvSpPr>
                <p:nvPr/>
              </p:nvSpPr>
              <p:spPr bwMode="auto">
                <a:xfrm>
                  <a:off x="4848404" y="2578593"/>
                  <a:ext cx="8646" cy="11337"/>
                </a:xfrm>
                <a:custGeom>
                  <a:avLst/>
                  <a:gdLst>
                    <a:gd name="T0" fmla="*/ 0 w 9"/>
                    <a:gd name="T1" fmla="*/ 0 h 13"/>
                    <a:gd name="T2" fmla="*/ 0 w 9"/>
                    <a:gd name="T3" fmla="*/ 8 h 13"/>
                    <a:gd name="T4" fmla="*/ 1 w 9"/>
                    <a:gd name="T5" fmla="*/ 13 h 13"/>
                    <a:gd name="T6" fmla="*/ 9 w 9"/>
                    <a:gd name="T7" fmla="*/ 13 h 13"/>
                    <a:gd name="T8" fmla="*/ 5 w 9"/>
                    <a:gd name="T9" fmla="*/ 6 h 13"/>
                    <a:gd name="T10" fmla="*/ 0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1" y="13"/>
                      </a:lnTo>
                      <a:lnTo>
                        <a:pt x="9" y="13"/>
                      </a:lnTo>
                      <a:lnTo>
                        <a:pt x="5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89" name="Freeform 138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90" name="Freeform 139"/>
                <p:cNvSpPr>
                  <a:spLocks/>
                </p:cNvSpPr>
                <p:nvPr/>
              </p:nvSpPr>
              <p:spPr bwMode="auto">
                <a:xfrm>
                  <a:off x="4857050" y="2588186"/>
                  <a:ext cx="43231" cy="64531"/>
                </a:xfrm>
                <a:custGeom>
                  <a:avLst/>
                  <a:gdLst>
                    <a:gd name="T0" fmla="*/ 13 w 45"/>
                    <a:gd name="T1" fmla="*/ 29 h 74"/>
                    <a:gd name="T2" fmla="*/ 17 w 45"/>
                    <a:gd name="T3" fmla="*/ 34 h 74"/>
                    <a:gd name="T4" fmla="*/ 22 w 45"/>
                    <a:gd name="T5" fmla="*/ 47 h 74"/>
                    <a:gd name="T6" fmla="*/ 30 w 45"/>
                    <a:gd name="T7" fmla="*/ 53 h 74"/>
                    <a:gd name="T8" fmla="*/ 28 w 45"/>
                    <a:gd name="T9" fmla="*/ 57 h 74"/>
                    <a:gd name="T10" fmla="*/ 34 w 45"/>
                    <a:gd name="T11" fmla="*/ 59 h 74"/>
                    <a:gd name="T12" fmla="*/ 41 w 45"/>
                    <a:gd name="T13" fmla="*/ 66 h 74"/>
                    <a:gd name="T14" fmla="*/ 45 w 45"/>
                    <a:gd name="T15" fmla="*/ 74 h 74"/>
                    <a:gd name="T16" fmla="*/ 45 w 45"/>
                    <a:gd name="T17" fmla="*/ 72 h 74"/>
                    <a:gd name="T18" fmla="*/ 41 w 45"/>
                    <a:gd name="T19" fmla="*/ 64 h 74"/>
                    <a:gd name="T20" fmla="*/ 24 w 45"/>
                    <a:gd name="T21" fmla="*/ 44 h 74"/>
                    <a:gd name="T22" fmla="*/ 15 w 45"/>
                    <a:gd name="T23" fmla="*/ 30 h 74"/>
                    <a:gd name="T24" fmla="*/ 4 w 45"/>
                    <a:gd name="T25" fmla="*/ 2 h 74"/>
                    <a:gd name="T26" fmla="*/ 2 w 45"/>
                    <a:gd name="T27" fmla="*/ 0 h 74"/>
                    <a:gd name="T28" fmla="*/ 0 w 45"/>
                    <a:gd name="T29" fmla="*/ 2 h 74"/>
                    <a:gd name="T30" fmla="*/ 13 w 45"/>
                    <a:gd name="T31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74">
                      <a:moveTo>
                        <a:pt x="13" y="29"/>
                      </a:moveTo>
                      <a:lnTo>
                        <a:pt x="17" y="34"/>
                      </a:lnTo>
                      <a:lnTo>
                        <a:pt x="22" y="47"/>
                      </a:lnTo>
                      <a:lnTo>
                        <a:pt x="30" y="53"/>
                      </a:lnTo>
                      <a:lnTo>
                        <a:pt x="28" y="57"/>
                      </a:lnTo>
                      <a:lnTo>
                        <a:pt x="34" y="59"/>
                      </a:lnTo>
                      <a:lnTo>
                        <a:pt x="41" y="66"/>
                      </a:lnTo>
                      <a:lnTo>
                        <a:pt x="45" y="74"/>
                      </a:lnTo>
                      <a:lnTo>
                        <a:pt x="45" y="72"/>
                      </a:lnTo>
                      <a:lnTo>
                        <a:pt x="41" y="64"/>
                      </a:lnTo>
                      <a:lnTo>
                        <a:pt x="24" y="44"/>
                      </a:lnTo>
                      <a:lnTo>
                        <a:pt x="15" y="30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3" y="2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16" name="Group 115"/>
              <p:cNvGrpSpPr/>
              <p:nvPr/>
            </p:nvGrpSpPr>
            <p:grpSpPr>
              <a:xfrm>
                <a:off x="4508320" y="2295180"/>
                <a:ext cx="369866" cy="163944"/>
                <a:chOff x="4508320" y="2295180"/>
                <a:chExt cx="369866" cy="163944"/>
              </a:xfrm>
              <a:grpFill/>
            </p:grpSpPr>
            <p:sp>
              <p:nvSpPr>
                <p:cNvPr id="164" name="Freeform 127"/>
                <p:cNvSpPr>
                  <a:spLocks/>
                </p:cNvSpPr>
                <p:nvPr/>
              </p:nvSpPr>
              <p:spPr bwMode="auto">
                <a:xfrm>
                  <a:off x="4508320" y="2295180"/>
                  <a:ext cx="369866" cy="163944"/>
                </a:xfrm>
                <a:custGeom>
                  <a:avLst/>
                  <a:gdLst>
                    <a:gd name="T0" fmla="*/ 295 w 385"/>
                    <a:gd name="T1" fmla="*/ 0 h 188"/>
                    <a:gd name="T2" fmla="*/ 10 w 385"/>
                    <a:gd name="T3" fmla="*/ 116 h 188"/>
                    <a:gd name="T4" fmla="*/ 25 w 385"/>
                    <a:gd name="T5" fmla="*/ 96 h 188"/>
                    <a:gd name="T6" fmla="*/ 40 w 385"/>
                    <a:gd name="T7" fmla="*/ 79 h 188"/>
                    <a:gd name="T8" fmla="*/ 57 w 385"/>
                    <a:gd name="T9" fmla="*/ 60 h 188"/>
                    <a:gd name="T10" fmla="*/ 73 w 385"/>
                    <a:gd name="T11" fmla="*/ 67 h 188"/>
                    <a:gd name="T12" fmla="*/ 90 w 385"/>
                    <a:gd name="T13" fmla="*/ 52 h 188"/>
                    <a:gd name="T14" fmla="*/ 107 w 385"/>
                    <a:gd name="T15" fmla="*/ 43 h 188"/>
                    <a:gd name="T16" fmla="*/ 135 w 385"/>
                    <a:gd name="T17" fmla="*/ 49 h 188"/>
                    <a:gd name="T18" fmla="*/ 139 w 385"/>
                    <a:gd name="T19" fmla="*/ 58 h 188"/>
                    <a:gd name="T20" fmla="*/ 149 w 385"/>
                    <a:gd name="T21" fmla="*/ 75 h 188"/>
                    <a:gd name="T22" fmla="*/ 173 w 385"/>
                    <a:gd name="T23" fmla="*/ 86 h 188"/>
                    <a:gd name="T24" fmla="*/ 188 w 385"/>
                    <a:gd name="T25" fmla="*/ 98 h 188"/>
                    <a:gd name="T26" fmla="*/ 207 w 385"/>
                    <a:gd name="T27" fmla="*/ 105 h 188"/>
                    <a:gd name="T28" fmla="*/ 222 w 385"/>
                    <a:gd name="T29" fmla="*/ 113 h 188"/>
                    <a:gd name="T30" fmla="*/ 214 w 385"/>
                    <a:gd name="T31" fmla="*/ 133 h 188"/>
                    <a:gd name="T32" fmla="*/ 207 w 385"/>
                    <a:gd name="T33" fmla="*/ 148 h 188"/>
                    <a:gd name="T34" fmla="*/ 213 w 385"/>
                    <a:gd name="T35" fmla="*/ 169 h 188"/>
                    <a:gd name="T36" fmla="*/ 226 w 385"/>
                    <a:gd name="T37" fmla="*/ 154 h 188"/>
                    <a:gd name="T38" fmla="*/ 243 w 385"/>
                    <a:gd name="T39" fmla="*/ 173 h 188"/>
                    <a:gd name="T40" fmla="*/ 246 w 385"/>
                    <a:gd name="T41" fmla="*/ 169 h 188"/>
                    <a:gd name="T42" fmla="*/ 267 w 385"/>
                    <a:gd name="T43" fmla="*/ 173 h 188"/>
                    <a:gd name="T44" fmla="*/ 282 w 385"/>
                    <a:gd name="T45" fmla="*/ 178 h 188"/>
                    <a:gd name="T46" fmla="*/ 282 w 385"/>
                    <a:gd name="T47" fmla="*/ 165 h 188"/>
                    <a:gd name="T48" fmla="*/ 258 w 385"/>
                    <a:gd name="T49" fmla="*/ 150 h 188"/>
                    <a:gd name="T50" fmla="*/ 248 w 385"/>
                    <a:gd name="T51" fmla="*/ 126 h 188"/>
                    <a:gd name="T52" fmla="*/ 265 w 385"/>
                    <a:gd name="T53" fmla="*/ 152 h 188"/>
                    <a:gd name="T54" fmla="*/ 278 w 385"/>
                    <a:gd name="T55" fmla="*/ 152 h 188"/>
                    <a:gd name="T56" fmla="*/ 258 w 385"/>
                    <a:gd name="T57" fmla="*/ 116 h 188"/>
                    <a:gd name="T58" fmla="*/ 258 w 385"/>
                    <a:gd name="T59" fmla="*/ 90 h 188"/>
                    <a:gd name="T60" fmla="*/ 261 w 385"/>
                    <a:gd name="T61" fmla="*/ 86 h 188"/>
                    <a:gd name="T62" fmla="*/ 258 w 385"/>
                    <a:gd name="T63" fmla="*/ 75 h 188"/>
                    <a:gd name="T64" fmla="*/ 252 w 385"/>
                    <a:gd name="T65" fmla="*/ 64 h 188"/>
                    <a:gd name="T66" fmla="*/ 258 w 385"/>
                    <a:gd name="T67" fmla="*/ 60 h 188"/>
                    <a:gd name="T68" fmla="*/ 260 w 385"/>
                    <a:gd name="T69" fmla="*/ 43 h 188"/>
                    <a:gd name="T70" fmla="*/ 267 w 385"/>
                    <a:gd name="T71" fmla="*/ 36 h 188"/>
                    <a:gd name="T72" fmla="*/ 280 w 385"/>
                    <a:gd name="T73" fmla="*/ 34 h 188"/>
                    <a:gd name="T74" fmla="*/ 282 w 385"/>
                    <a:gd name="T75" fmla="*/ 20 h 188"/>
                    <a:gd name="T76" fmla="*/ 291 w 385"/>
                    <a:gd name="T77" fmla="*/ 20 h 188"/>
                    <a:gd name="T78" fmla="*/ 293 w 385"/>
                    <a:gd name="T79" fmla="*/ 37 h 188"/>
                    <a:gd name="T80" fmla="*/ 275 w 385"/>
                    <a:gd name="T81" fmla="*/ 49 h 188"/>
                    <a:gd name="T82" fmla="*/ 278 w 385"/>
                    <a:gd name="T83" fmla="*/ 71 h 188"/>
                    <a:gd name="T84" fmla="*/ 282 w 385"/>
                    <a:gd name="T85" fmla="*/ 81 h 188"/>
                    <a:gd name="T86" fmla="*/ 269 w 385"/>
                    <a:gd name="T87" fmla="*/ 101 h 188"/>
                    <a:gd name="T88" fmla="*/ 278 w 385"/>
                    <a:gd name="T89" fmla="*/ 88 h 188"/>
                    <a:gd name="T90" fmla="*/ 286 w 385"/>
                    <a:gd name="T91" fmla="*/ 101 h 188"/>
                    <a:gd name="T92" fmla="*/ 276 w 385"/>
                    <a:gd name="T93" fmla="*/ 105 h 188"/>
                    <a:gd name="T94" fmla="*/ 278 w 385"/>
                    <a:gd name="T95" fmla="*/ 113 h 188"/>
                    <a:gd name="T96" fmla="*/ 291 w 385"/>
                    <a:gd name="T97" fmla="*/ 120 h 188"/>
                    <a:gd name="T98" fmla="*/ 303 w 385"/>
                    <a:gd name="T99" fmla="*/ 126 h 188"/>
                    <a:gd name="T100" fmla="*/ 291 w 385"/>
                    <a:gd name="T101" fmla="*/ 128 h 188"/>
                    <a:gd name="T102" fmla="*/ 293 w 385"/>
                    <a:gd name="T103" fmla="*/ 156 h 188"/>
                    <a:gd name="T104" fmla="*/ 305 w 385"/>
                    <a:gd name="T105" fmla="*/ 158 h 188"/>
                    <a:gd name="T106" fmla="*/ 312 w 385"/>
                    <a:gd name="T107" fmla="*/ 146 h 188"/>
                    <a:gd name="T108" fmla="*/ 322 w 385"/>
                    <a:gd name="T109" fmla="*/ 143 h 188"/>
                    <a:gd name="T110" fmla="*/ 320 w 385"/>
                    <a:gd name="T111" fmla="*/ 165 h 188"/>
                    <a:gd name="T112" fmla="*/ 331 w 385"/>
                    <a:gd name="T113" fmla="*/ 173 h 188"/>
                    <a:gd name="T114" fmla="*/ 329 w 385"/>
                    <a:gd name="T115" fmla="*/ 184 h 188"/>
                    <a:gd name="T116" fmla="*/ 350 w 385"/>
                    <a:gd name="T117" fmla="*/ 184 h 188"/>
                    <a:gd name="T118" fmla="*/ 370 w 385"/>
                    <a:gd name="T119" fmla="*/ 165 h 188"/>
                    <a:gd name="T120" fmla="*/ 382 w 385"/>
                    <a:gd name="T121" fmla="*/ 146 h 188"/>
                    <a:gd name="T122" fmla="*/ 382 w 385"/>
                    <a:gd name="T123" fmla="*/ 124 h 188"/>
                    <a:gd name="T124" fmla="*/ 329 w 385"/>
                    <a:gd name="T125" fmla="*/ 12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5" h="188">
                      <a:moveTo>
                        <a:pt x="329" y="126"/>
                      </a:moveTo>
                      <a:lnTo>
                        <a:pt x="318" y="79"/>
                      </a:lnTo>
                      <a:lnTo>
                        <a:pt x="295" y="0"/>
                      </a:lnTo>
                      <a:lnTo>
                        <a:pt x="139" y="34"/>
                      </a:lnTo>
                      <a:lnTo>
                        <a:pt x="0" y="60"/>
                      </a:lnTo>
                      <a:lnTo>
                        <a:pt x="10" y="116"/>
                      </a:lnTo>
                      <a:lnTo>
                        <a:pt x="15" y="109"/>
                      </a:lnTo>
                      <a:lnTo>
                        <a:pt x="21" y="103"/>
                      </a:lnTo>
                      <a:lnTo>
                        <a:pt x="25" y="96"/>
                      </a:lnTo>
                      <a:lnTo>
                        <a:pt x="32" y="88"/>
                      </a:lnTo>
                      <a:lnTo>
                        <a:pt x="34" y="83"/>
                      </a:lnTo>
                      <a:lnTo>
                        <a:pt x="40" y="79"/>
                      </a:lnTo>
                      <a:lnTo>
                        <a:pt x="47" y="81"/>
                      </a:lnTo>
                      <a:lnTo>
                        <a:pt x="57" y="67"/>
                      </a:lnTo>
                      <a:lnTo>
                        <a:pt x="57" y="60"/>
                      </a:lnTo>
                      <a:lnTo>
                        <a:pt x="58" y="60"/>
                      </a:lnTo>
                      <a:lnTo>
                        <a:pt x="66" y="66"/>
                      </a:lnTo>
                      <a:lnTo>
                        <a:pt x="73" y="67"/>
                      </a:lnTo>
                      <a:lnTo>
                        <a:pt x="83" y="66"/>
                      </a:lnTo>
                      <a:lnTo>
                        <a:pt x="85" y="60"/>
                      </a:lnTo>
                      <a:lnTo>
                        <a:pt x="90" y="52"/>
                      </a:lnTo>
                      <a:lnTo>
                        <a:pt x="98" y="52"/>
                      </a:lnTo>
                      <a:lnTo>
                        <a:pt x="102" y="45"/>
                      </a:lnTo>
                      <a:lnTo>
                        <a:pt x="107" y="43"/>
                      </a:lnTo>
                      <a:lnTo>
                        <a:pt x="115" y="45"/>
                      </a:lnTo>
                      <a:lnTo>
                        <a:pt x="120" y="51"/>
                      </a:lnTo>
                      <a:lnTo>
                        <a:pt x="135" y="49"/>
                      </a:lnTo>
                      <a:lnTo>
                        <a:pt x="135" y="49"/>
                      </a:lnTo>
                      <a:lnTo>
                        <a:pt x="134" y="56"/>
                      </a:lnTo>
                      <a:lnTo>
                        <a:pt x="139" y="58"/>
                      </a:lnTo>
                      <a:lnTo>
                        <a:pt x="141" y="66"/>
                      </a:lnTo>
                      <a:lnTo>
                        <a:pt x="147" y="71"/>
                      </a:lnTo>
                      <a:lnTo>
                        <a:pt x="149" y="75"/>
                      </a:lnTo>
                      <a:lnTo>
                        <a:pt x="162" y="75"/>
                      </a:lnTo>
                      <a:lnTo>
                        <a:pt x="169" y="79"/>
                      </a:lnTo>
                      <a:lnTo>
                        <a:pt x="173" y="86"/>
                      </a:lnTo>
                      <a:lnTo>
                        <a:pt x="171" y="92"/>
                      </a:lnTo>
                      <a:lnTo>
                        <a:pt x="179" y="98"/>
                      </a:lnTo>
                      <a:lnTo>
                        <a:pt x="188" y="98"/>
                      </a:lnTo>
                      <a:lnTo>
                        <a:pt x="196" y="99"/>
                      </a:lnTo>
                      <a:lnTo>
                        <a:pt x="199" y="103"/>
                      </a:lnTo>
                      <a:lnTo>
                        <a:pt x="207" y="105"/>
                      </a:lnTo>
                      <a:lnTo>
                        <a:pt x="214" y="101"/>
                      </a:lnTo>
                      <a:lnTo>
                        <a:pt x="222" y="107"/>
                      </a:lnTo>
                      <a:lnTo>
                        <a:pt x="222" y="113"/>
                      </a:lnTo>
                      <a:lnTo>
                        <a:pt x="218" y="118"/>
                      </a:lnTo>
                      <a:lnTo>
                        <a:pt x="220" y="126"/>
                      </a:lnTo>
                      <a:lnTo>
                        <a:pt x="214" y="133"/>
                      </a:lnTo>
                      <a:lnTo>
                        <a:pt x="213" y="141"/>
                      </a:lnTo>
                      <a:lnTo>
                        <a:pt x="209" y="146"/>
                      </a:lnTo>
                      <a:lnTo>
                        <a:pt x="207" y="148"/>
                      </a:lnTo>
                      <a:lnTo>
                        <a:pt x="205" y="154"/>
                      </a:lnTo>
                      <a:lnTo>
                        <a:pt x="207" y="161"/>
                      </a:lnTo>
                      <a:lnTo>
                        <a:pt x="213" y="169"/>
                      </a:lnTo>
                      <a:lnTo>
                        <a:pt x="218" y="161"/>
                      </a:lnTo>
                      <a:lnTo>
                        <a:pt x="218" y="156"/>
                      </a:lnTo>
                      <a:lnTo>
                        <a:pt x="226" y="154"/>
                      </a:lnTo>
                      <a:lnTo>
                        <a:pt x="229" y="161"/>
                      </a:lnTo>
                      <a:lnTo>
                        <a:pt x="235" y="167"/>
                      </a:lnTo>
                      <a:lnTo>
                        <a:pt x="243" y="173"/>
                      </a:lnTo>
                      <a:lnTo>
                        <a:pt x="243" y="165"/>
                      </a:lnTo>
                      <a:lnTo>
                        <a:pt x="243" y="161"/>
                      </a:lnTo>
                      <a:lnTo>
                        <a:pt x="246" y="169"/>
                      </a:lnTo>
                      <a:lnTo>
                        <a:pt x="252" y="175"/>
                      </a:lnTo>
                      <a:lnTo>
                        <a:pt x="260" y="173"/>
                      </a:lnTo>
                      <a:lnTo>
                        <a:pt x="267" y="173"/>
                      </a:lnTo>
                      <a:lnTo>
                        <a:pt x="273" y="180"/>
                      </a:lnTo>
                      <a:lnTo>
                        <a:pt x="275" y="178"/>
                      </a:lnTo>
                      <a:lnTo>
                        <a:pt x="282" y="178"/>
                      </a:lnTo>
                      <a:lnTo>
                        <a:pt x="288" y="184"/>
                      </a:lnTo>
                      <a:lnTo>
                        <a:pt x="290" y="178"/>
                      </a:lnTo>
                      <a:lnTo>
                        <a:pt x="282" y="165"/>
                      </a:lnTo>
                      <a:lnTo>
                        <a:pt x="275" y="161"/>
                      </a:lnTo>
                      <a:lnTo>
                        <a:pt x="267" y="156"/>
                      </a:lnTo>
                      <a:lnTo>
                        <a:pt x="258" y="150"/>
                      </a:lnTo>
                      <a:lnTo>
                        <a:pt x="254" y="145"/>
                      </a:lnTo>
                      <a:lnTo>
                        <a:pt x="248" y="131"/>
                      </a:lnTo>
                      <a:lnTo>
                        <a:pt x="248" y="126"/>
                      </a:lnTo>
                      <a:lnTo>
                        <a:pt x="250" y="133"/>
                      </a:lnTo>
                      <a:lnTo>
                        <a:pt x="258" y="146"/>
                      </a:lnTo>
                      <a:lnTo>
                        <a:pt x="265" y="152"/>
                      </a:lnTo>
                      <a:lnTo>
                        <a:pt x="271" y="154"/>
                      </a:lnTo>
                      <a:lnTo>
                        <a:pt x="275" y="158"/>
                      </a:lnTo>
                      <a:lnTo>
                        <a:pt x="278" y="152"/>
                      </a:lnTo>
                      <a:lnTo>
                        <a:pt x="265" y="139"/>
                      </a:lnTo>
                      <a:lnTo>
                        <a:pt x="261" y="124"/>
                      </a:lnTo>
                      <a:lnTo>
                        <a:pt x="258" y="116"/>
                      </a:lnTo>
                      <a:lnTo>
                        <a:pt x="260" y="111"/>
                      </a:lnTo>
                      <a:lnTo>
                        <a:pt x="258" y="103"/>
                      </a:lnTo>
                      <a:lnTo>
                        <a:pt x="258" y="90"/>
                      </a:lnTo>
                      <a:lnTo>
                        <a:pt x="252" y="86"/>
                      </a:lnTo>
                      <a:lnTo>
                        <a:pt x="254" y="86"/>
                      </a:lnTo>
                      <a:lnTo>
                        <a:pt x="261" y="86"/>
                      </a:lnTo>
                      <a:lnTo>
                        <a:pt x="263" y="86"/>
                      </a:lnTo>
                      <a:lnTo>
                        <a:pt x="258" y="83"/>
                      </a:lnTo>
                      <a:lnTo>
                        <a:pt x="258" y="75"/>
                      </a:lnTo>
                      <a:lnTo>
                        <a:pt x="243" y="66"/>
                      </a:lnTo>
                      <a:lnTo>
                        <a:pt x="248" y="64"/>
                      </a:lnTo>
                      <a:lnTo>
                        <a:pt x="252" y="64"/>
                      </a:lnTo>
                      <a:lnTo>
                        <a:pt x="258" y="64"/>
                      </a:lnTo>
                      <a:lnTo>
                        <a:pt x="252" y="58"/>
                      </a:lnTo>
                      <a:lnTo>
                        <a:pt x="258" y="60"/>
                      </a:lnTo>
                      <a:lnTo>
                        <a:pt x="258" y="51"/>
                      </a:lnTo>
                      <a:lnTo>
                        <a:pt x="258" y="47"/>
                      </a:lnTo>
                      <a:lnTo>
                        <a:pt x="260" y="43"/>
                      </a:lnTo>
                      <a:lnTo>
                        <a:pt x="265" y="51"/>
                      </a:lnTo>
                      <a:lnTo>
                        <a:pt x="265" y="39"/>
                      </a:lnTo>
                      <a:lnTo>
                        <a:pt x="267" y="36"/>
                      </a:lnTo>
                      <a:lnTo>
                        <a:pt x="269" y="43"/>
                      </a:lnTo>
                      <a:lnTo>
                        <a:pt x="275" y="41"/>
                      </a:lnTo>
                      <a:lnTo>
                        <a:pt x="280" y="34"/>
                      </a:lnTo>
                      <a:lnTo>
                        <a:pt x="276" y="26"/>
                      </a:lnTo>
                      <a:lnTo>
                        <a:pt x="276" y="22"/>
                      </a:lnTo>
                      <a:lnTo>
                        <a:pt x="282" y="20"/>
                      </a:lnTo>
                      <a:lnTo>
                        <a:pt x="288" y="19"/>
                      </a:lnTo>
                      <a:lnTo>
                        <a:pt x="286" y="26"/>
                      </a:lnTo>
                      <a:lnTo>
                        <a:pt x="291" y="20"/>
                      </a:lnTo>
                      <a:lnTo>
                        <a:pt x="293" y="22"/>
                      </a:lnTo>
                      <a:lnTo>
                        <a:pt x="284" y="37"/>
                      </a:lnTo>
                      <a:lnTo>
                        <a:pt x="293" y="37"/>
                      </a:lnTo>
                      <a:lnTo>
                        <a:pt x="288" y="41"/>
                      </a:lnTo>
                      <a:lnTo>
                        <a:pt x="280" y="43"/>
                      </a:lnTo>
                      <a:lnTo>
                        <a:pt x="275" y="49"/>
                      </a:lnTo>
                      <a:lnTo>
                        <a:pt x="271" y="69"/>
                      </a:lnTo>
                      <a:lnTo>
                        <a:pt x="276" y="77"/>
                      </a:lnTo>
                      <a:lnTo>
                        <a:pt x="278" y="71"/>
                      </a:lnTo>
                      <a:lnTo>
                        <a:pt x="282" y="71"/>
                      </a:lnTo>
                      <a:lnTo>
                        <a:pt x="282" y="77"/>
                      </a:lnTo>
                      <a:lnTo>
                        <a:pt x="282" y="81"/>
                      </a:lnTo>
                      <a:lnTo>
                        <a:pt x="276" y="86"/>
                      </a:lnTo>
                      <a:lnTo>
                        <a:pt x="269" y="88"/>
                      </a:lnTo>
                      <a:lnTo>
                        <a:pt x="269" y="101"/>
                      </a:lnTo>
                      <a:lnTo>
                        <a:pt x="271" y="96"/>
                      </a:lnTo>
                      <a:lnTo>
                        <a:pt x="276" y="90"/>
                      </a:lnTo>
                      <a:lnTo>
                        <a:pt x="278" y="88"/>
                      </a:lnTo>
                      <a:lnTo>
                        <a:pt x="284" y="96"/>
                      </a:lnTo>
                      <a:lnTo>
                        <a:pt x="290" y="96"/>
                      </a:lnTo>
                      <a:lnTo>
                        <a:pt x="286" y="101"/>
                      </a:lnTo>
                      <a:lnTo>
                        <a:pt x="290" y="109"/>
                      </a:lnTo>
                      <a:lnTo>
                        <a:pt x="282" y="103"/>
                      </a:lnTo>
                      <a:lnTo>
                        <a:pt x="276" y="105"/>
                      </a:lnTo>
                      <a:lnTo>
                        <a:pt x="275" y="113"/>
                      </a:lnTo>
                      <a:lnTo>
                        <a:pt x="278" y="120"/>
                      </a:lnTo>
                      <a:lnTo>
                        <a:pt x="278" y="113"/>
                      </a:lnTo>
                      <a:lnTo>
                        <a:pt x="286" y="111"/>
                      </a:lnTo>
                      <a:lnTo>
                        <a:pt x="290" y="113"/>
                      </a:lnTo>
                      <a:lnTo>
                        <a:pt x="291" y="120"/>
                      </a:lnTo>
                      <a:lnTo>
                        <a:pt x="301" y="122"/>
                      </a:lnTo>
                      <a:lnTo>
                        <a:pt x="307" y="120"/>
                      </a:lnTo>
                      <a:lnTo>
                        <a:pt x="303" y="126"/>
                      </a:lnTo>
                      <a:lnTo>
                        <a:pt x="286" y="124"/>
                      </a:lnTo>
                      <a:lnTo>
                        <a:pt x="284" y="131"/>
                      </a:lnTo>
                      <a:lnTo>
                        <a:pt x="291" y="128"/>
                      </a:lnTo>
                      <a:lnTo>
                        <a:pt x="288" y="141"/>
                      </a:lnTo>
                      <a:lnTo>
                        <a:pt x="288" y="148"/>
                      </a:lnTo>
                      <a:lnTo>
                        <a:pt x="293" y="156"/>
                      </a:lnTo>
                      <a:lnTo>
                        <a:pt x="291" y="148"/>
                      </a:lnTo>
                      <a:lnTo>
                        <a:pt x="299" y="152"/>
                      </a:lnTo>
                      <a:lnTo>
                        <a:pt x="305" y="158"/>
                      </a:lnTo>
                      <a:lnTo>
                        <a:pt x="312" y="160"/>
                      </a:lnTo>
                      <a:lnTo>
                        <a:pt x="310" y="154"/>
                      </a:lnTo>
                      <a:lnTo>
                        <a:pt x="312" y="146"/>
                      </a:lnTo>
                      <a:lnTo>
                        <a:pt x="312" y="154"/>
                      </a:lnTo>
                      <a:lnTo>
                        <a:pt x="316" y="156"/>
                      </a:lnTo>
                      <a:lnTo>
                        <a:pt x="322" y="143"/>
                      </a:lnTo>
                      <a:lnTo>
                        <a:pt x="322" y="156"/>
                      </a:lnTo>
                      <a:lnTo>
                        <a:pt x="325" y="158"/>
                      </a:lnTo>
                      <a:lnTo>
                        <a:pt x="320" y="165"/>
                      </a:lnTo>
                      <a:lnTo>
                        <a:pt x="322" y="171"/>
                      </a:lnTo>
                      <a:lnTo>
                        <a:pt x="327" y="167"/>
                      </a:lnTo>
                      <a:lnTo>
                        <a:pt x="331" y="173"/>
                      </a:lnTo>
                      <a:lnTo>
                        <a:pt x="337" y="169"/>
                      </a:lnTo>
                      <a:lnTo>
                        <a:pt x="335" y="177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44" y="184"/>
                      </a:lnTo>
                      <a:lnTo>
                        <a:pt x="350" y="184"/>
                      </a:lnTo>
                      <a:lnTo>
                        <a:pt x="355" y="177"/>
                      </a:lnTo>
                      <a:lnTo>
                        <a:pt x="370" y="171"/>
                      </a:lnTo>
                      <a:lnTo>
                        <a:pt x="370" y="165"/>
                      </a:lnTo>
                      <a:lnTo>
                        <a:pt x="374" y="158"/>
                      </a:lnTo>
                      <a:lnTo>
                        <a:pt x="378" y="145"/>
                      </a:lnTo>
                      <a:lnTo>
                        <a:pt x="382" y="146"/>
                      </a:lnTo>
                      <a:lnTo>
                        <a:pt x="385" y="133"/>
                      </a:lnTo>
                      <a:lnTo>
                        <a:pt x="378" y="126"/>
                      </a:lnTo>
                      <a:lnTo>
                        <a:pt x="382" y="124"/>
                      </a:lnTo>
                      <a:lnTo>
                        <a:pt x="384" y="122"/>
                      </a:lnTo>
                      <a:lnTo>
                        <a:pt x="335" y="133"/>
                      </a:lnTo>
                      <a:lnTo>
                        <a:pt x="329" y="12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5" name="Freeform 128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6" name="Freeform 129"/>
                <p:cNvSpPr>
                  <a:spLocks/>
                </p:cNvSpPr>
                <p:nvPr/>
              </p:nvSpPr>
              <p:spPr bwMode="auto">
                <a:xfrm>
                  <a:off x="4707183" y="2383256"/>
                  <a:ext cx="14410" cy="14825"/>
                </a:xfrm>
                <a:custGeom>
                  <a:avLst/>
                  <a:gdLst>
                    <a:gd name="T0" fmla="*/ 15 w 15"/>
                    <a:gd name="T1" fmla="*/ 6 h 17"/>
                    <a:gd name="T2" fmla="*/ 7 w 15"/>
                    <a:gd name="T3" fmla="*/ 0 h 17"/>
                    <a:gd name="T4" fmla="*/ 0 w 15"/>
                    <a:gd name="T5" fmla="*/ 4 h 17"/>
                    <a:gd name="T6" fmla="*/ 6 w 15"/>
                    <a:gd name="T7" fmla="*/ 8 h 17"/>
                    <a:gd name="T8" fmla="*/ 9 w 15"/>
                    <a:gd name="T9" fmla="*/ 12 h 17"/>
                    <a:gd name="T10" fmla="*/ 11 w 15"/>
                    <a:gd name="T11" fmla="*/ 17 h 17"/>
                    <a:gd name="T12" fmla="*/ 15 w 15"/>
                    <a:gd name="T13" fmla="*/ 12 h 17"/>
                    <a:gd name="T14" fmla="*/ 15 w 15"/>
                    <a:gd name="T1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7">
                      <a:moveTo>
                        <a:pt x="15" y="6"/>
                      </a:move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6" y="8"/>
                      </a:lnTo>
                      <a:lnTo>
                        <a:pt x="9" y="12"/>
                      </a:lnTo>
                      <a:lnTo>
                        <a:pt x="11" y="17"/>
                      </a:lnTo>
                      <a:lnTo>
                        <a:pt x="15" y="12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7" name="Freeform 140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8" name="Freeform 141"/>
                <p:cNvSpPr>
                  <a:spLocks/>
                </p:cNvSpPr>
                <p:nvPr/>
              </p:nvSpPr>
              <p:spPr bwMode="auto">
                <a:xfrm>
                  <a:off x="4865697" y="2440811"/>
                  <a:ext cx="9607" cy="18313"/>
                </a:xfrm>
                <a:custGeom>
                  <a:avLst/>
                  <a:gdLst>
                    <a:gd name="T0" fmla="*/ 4 w 10"/>
                    <a:gd name="T1" fmla="*/ 8 h 21"/>
                    <a:gd name="T2" fmla="*/ 4 w 10"/>
                    <a:gd name="T3" fmla="*/ 15 h 21"/>
                    <a:gd name="T4" fmla="*/ 0 w 10"/>
                    <a:gd name="T5" fmla="*/ 21 h 21"/>
                    <a:gd name="T6" fmla="*/ 6 w 10"/>
                    <a:gd name="T7" fmla="*/ 15 h 21"/>
                    <a:gd name="T8" fmla="*/ 10 w 10"/>
                    <a:gd name="T9" fmla="*/ 0 h 21"/>
                    <a:gd name="T10" fmla="*/ 8 w 10"/>
                    <a:gd name="T11" fmla="*/ 2 h 21"/>
                    <a:gd name="T12" fmla="*/ 4 w 10"/>
                    <a:gd name="T1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1">
                      <a:moveTo>
                        <a:pt x="4" y="8"/>
                      </a:moveTo>
                      <a:lnTo>
                        <a:pt x="4" y="15"/>
                      </a:lnTo>
                      <a:lnTo>
                        <a:pt x="0" y="21"/>
                      </a:lnTo>
                      <a:lnTo>
                        <a:pt x="6" y="15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9" name="Freeform 142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70" name="Freeform 143"/>
                <p:cNvSpPr>
                  <a:spLocks/>
                </p:cNvSpPr>
                <p:nvPr/>
              </p:nvSpPr>
              <p:spPr bwMode="auto">
                <a:xfrm>
                  <a:off x="4873382" y="2416393"/>
                  <a:ext cx="4803" cy="26161"/>
                </a:xfrm>
                <a:custGeom>
                  <a:avLst/>
                  <a:gdLst>
                    <a:gd name="T0" fmla="*/ 0 w 5"/>
                    <a:gd name="T1" fmla="*/ 30 h 30"/>
                    <a:gd name="T2" fmla="*/ 2 w 5"/>
                    <a:gd name="T3" fmla="*/ 28 h 30"/>
                    <a:gd name="T4" fmla="*/ 4 w 5"/>
                    <a:gd name="T5" fmla="*/ 21 h 30"/>
                    <a:gd name="T6" fmla="*/ 5 w 5"/>
                    <a:gd name="T7" fmla="*/ 0 h 30"/>
                    <a:gd name="T8" fmla="*/ 4 w 5"/>
                    <a:gd name="T9" fmla="*/ 7 h 30"/>
                    <a:gd name="T10" fmla="*/ 0 w 5"/>
                    <a:gd name="T1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0">
                      <a:moveTo>
                        <a:pt x="0" y="30"/>
                      </a:moveTo>
                      <a:lnTo>
                        <a:pt x="2" y="28"/>
                      </a:lnTo>
                      <a:lnTo>
                        <a:pt x="4" y="21"/>
                      </a:lnTo>
                      <a:lnTo>
                        <a:pt x="5" y="0"/>
                      </a:lnTo>
                      <a:lnTo>
                        <a:pt x="4" y="7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4910849" y="2017871"/>
                <a:ext cx="141221" cy="124702"/>
              </a:xfrm>
              <a:custGeom>
                <a:avLst/>
                <a:gdLst>
                  <a:gd name="T0" fmla="*/ 145 w 147"/>
                  <a:gd name="T1" fmla="*/ 68 h 143"/>
                  <a:gd name="T2" fmla="*/ 147 w 147"/>
                  <a:gd name="T3" fmla="*/ 62 h 143"/>
                  <a:gd name="T4" fmla="*/ 145 w 147"/>
                  <a:gd name="T5" fmla="*/ 55 h 143"/>
                  <a:gd name="T6" fmla="*/ 130 w 147"/>
                  <a:gd name="T7" fmla="*/ 0 h 143"/>
                  <a:gd name="T8" fmla="*/ 126 w 147"/>
                  <a:gd name="T9" fmla="*/ 0 h 143"/>
                  <a:gd name="T10" fmla="*/ 117 w 147"/>
                  <a:gd name="T11" fmla="*/ 2 h 143"/>
                  <a:gd name="T12" fmla="*/ 77 w 147"/>
                  <a:gd name="T13" fmla="*/ 11 h 143"/>
                  <a:gd name="T14" fmla="*/ 70 w 147"/>
                  <a:gd name="T15" fmla="*/ 15 h 143"/>
                  <a:gd name="T16" fmla="*/ 66 w 147"/>
                  <a:gd name="T17" fmla="*/ 15 h 143"/>
                  <a:gd name="T18" fmla="*/ 53 w 147"/>
                  <a:gd name="T19" fmla="*/ 19 h 143"/>
                  <a:gd name="T20" fmla="*/ 45 w 147"/>
                  <a:gd name="T21" fmla="*/ 19 h 143"/>
                  <a:gd name="T22" fmla="*/ 0 w 147"/>
                  <a:gd name="T23" fmla="*/ 30 h 143"/>
                  <a:gd name="T24" fmla="*/ 13 w 147"/>
                  <a:gd name="T25" fmla="*/ 107 h 143"/>
                  <a:gd name="T26" fmla="*/ 19 w 147"/>
                  <a:gd name="T27" fmla="*/ 115 h 143"/>
                  <a:gd name="T28" fmla="*/ 19 w 147"/>
                  <a:gd name="T29" fmla="*/ 120 h 143"/>
                  <a:gd name="T30" fmla="*/ 8 w 147"/>
                  <a:gd name="T31" fmla="*/ 132 h 143"/>
                  <a:gd name="T32" fmla="*/ 8 w 147"/>
                  <a:gd name="T33" fmla="*/ 135 h 143"/>
                  <a:gd name="T34" fmla="*/ 13 w 147"/>
                  <a:gd name="T35" fmla="*/ 143 h 143"/>
                  <a:gd name="T36" fmla="*/ 21 w 147"/>
                  <a:gd name="T37" fmla="*/ 139 h 143"/>
                  <a:gd name="T38" fmla="*/ 34 w 147"/>
                  <a:gd name="T39" fmla="*/ 126 h 143"/>
                  <a:gd name="T40" fmla="*/ 42 w 147"/>
                  <a:gd name="T41" fmla="*/ 122 h 143"/>
                  <a:gd name="T42" fmla="*/ 45 w 147"/>
                  <a:gd name="T43" fmla="*/ 115 h 143"/>
                  <a:gd name="T44" fmla="*/ 49 w 147"/>
                  <a:gd name="T45" fmla="*/ 117 h 143"/>
                  <a:gd name="T46" fmla="*/ 60 w 147"/>
                  <a:gd name="T47" fmla="*/ 103 h 143"/>
                  <a:gd name="T48" fmla="*/ 68 w 147"/>
                  <a:gd name="T49" fmla="*/ 102 h 143"/>
                  <a:gd name="T50" fmla="*/ 74 w 147"/>
                  <a:gd name="T51" fmla="*/ 98 h 143"/>
                  <a:gd name="T52" fmla="*/ 81 w 147"/>
                  <a:gd name="T53" fmla="*/ 98 h 143"/>
                  <a:gd name="T54" fmla="*/ 85 w 147"/>
                  <a:gd name="T55" fmla="*/ 94 h 143"/>
                  <a:gd name="T56" fmla="*/ 106 w 147"/>
                  <a:gd name="T57" fmla="*/ 90 h 143"/>
                  <a:gd name="T58" fmla="*/ 106 w 147"/>
                  <a:gd name="T59" fmla="*/ 85 h 143"/>
                  <a:gd name="T60" fmla="*/ 104 w 147"/>
                  <a:gd name="T61" fmla="*/ 81 h 143"/>
                  <a:gd name="T62" fmla="*/ 107 w 147"/>
                  <a:gd name="T63" fmla="*/ 81 h 143"/>
                  <a:gd name="T64" fmla="*/ 107 w 147"/>
                  <a:gd name="T65" fmla="*/ 85 h 143"/>
                  <a:gd name="T66" fmla="*/ 115 w 147"/>
                  <a:gd name="T67" fmla="*/ 85 h 143"/>
                  <a:gd name="T68" fmla="*/ 128 w 147"/>
                  <a:gd name="T69" fmla="*/ 77 h 143"/>
                  <a:gd name="T70" fmla="*/ 141 w 147"/>
                  <a:gd name="T71" fmla="*/ 72 h 143"/>
                  <a:gd name="T72" fmla="*/ 147 w 147"/>
                  <a:gd name="T73" fmla="*/ 73 h 143"/>
                  <a:gd name="T74" fmla="*/ 145 w 147"/>
                  <a:gd name="T75" fmla="*/ 70 h 143"/>
                  <a:gd name="T76" fmla="*/ 145 w 147"/>
                  <a:gd name="T77" fmla="*/ 6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7" h="143">
                    <a:moveTo>
                      <a:pt x="145" y="68"/>
                    </a:moveTo>
                    <a:lnTo>
                      <a:pt x="147" y="62"/>
                    </a:lnTo>
                    <a:lnTo>
                      <a:pt x="145" y="55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17" y="2"/>
                    </a:lnTo>
                    <a:lnTo>
                      <a:pt x="77" y="11"/>
                    </a:lnTo>
                    <a:lnTo>
                      <a:pt x="70" y="15"/>
                    </a:lnTo>
                    <a:lnTo>
                      <a:pt x="66" y="15"/>
                    </a:lnTo>
                    <a:lnTo>
                      <a:pt x="53" y="19"/>
                    </a:lnTo>
                    <a:lnTo>
                      <a:pt x="45" y="19"/>
                    </a:lnTo>
                    <a:lnTo>
                      <a:pt x="0" y="30"/>
                    </a:lnTo>
                    <a:lnTo>
                      <a:pt x="13" y="107"/>
                    </a:lnTo>
                    <a:lnTo>
                      <a:pt x="19" y="115"/>
                    </a:lnTo>
                    <a:lnTo>
                      <a:pt x="19" y="120"/>
                    </a:lnTo>
                    <a:lnTo>
                      <a:pt x="8" y="132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21" y="139"/>
                    </a:lnTo>
                    <a:lnTo>
                      <a:pt x="34" y="126"/>
                    </a:lnTo>
                    <a:lnTo>
                      <a:pt x="42" y="122"/>
                    </a:lnTo>
                    <a:lnTo>
                      <a:pt x="45" y="115"/>
                    </a:lnTo>
                    <a:lnTo>
                      <a:pt x="49" y="117"/>
                    </a:lnTo>
                    <a:lnTo>
                      <a:pt x="60" y="103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81" y="98"/>
                    </a:lnTo>
                    <a:lnTo>
                      <a:pt x="85" y="94"/>
                    </a:lnTo>
                    <a:lnTo>
                      <a:pt x="106" y="90"/>
                    </a:lnTo>
                    <a:lnTo>
                      <a:pt x="106" y="85"/>
                    </a:lnTo>
                    <a:lnTo>
                      <a:pt x="104" y="81"/>
                    </a:lnTo>
                    <a:lnTo>
                      <a:pt x="107" y="81"/>
                    </a:lnTo>
                    <a:lnTo>
                      <a:pt x="107" y="85"/>
                    </a:lnTo>
                    <a:lnTo>
                      <a:pt x="115" y="85"/>
                    </a:lnTo>
                    <a:lnTo>
                      <a:pt x="128" y="77"/>
                    </a:lnTo>
                    <a:lnTo>
                      <a:pt x="141" y="72"/>
                    </a:lnTo>
                    <a:lnTo>
                      <a:pt x="147" y="73"/>
                    </a:lnTo>
                    <a:lnTo>
                      <a:pt x="145" y="70"/>
                    </a:lnTo>
                    <a:lnTo>
                      <a:pt x="145" y="6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4951198" y="1706552"/>
                <a:ext cx="137379" cy="258996"/>
              </a:xfrm>
              <a:custGeom>
                <a:avLst/>
                <a:gdLst>
                  <a:gd name="T0" fmla="*/ 129 w 143"/>
                  <a:gd name="T1" fmla="*/ 216 h 297"/>
                  <a:gd name="T2" fmla="*/ 127 w 143"/>
                  <a:gd name="T3" fmla="*/ 209 h 297"/>
                  <a:gd name="T4" fmla="*/ 120 w 143"/>
                  <a:gd name="T5" fmla="*/ 205 h 297"/>
                  <a:gd name="T6" fmla="*/ 114 w 143"/>
                  <a:gd name="T7" fmla="*/ 199 h 297"/>
                  <a:gd name="T8" fmla="*/ 111 w 143"/>
                  <a:gd name="T9" fmla="*/ 194 h 297"/>
                  <a:gd name="T10" fmla="*/ 109 w 143"/>
                  <a:gd name="T11" fmla="*/ 186 h 297"/>
                  <a:gd name="T12" fmla="*/ 109 w 143"/>
                  <a:gd name="T13" fmla="*/ 178 h 297"/>
                  <a:gd name="T14" fmla="*/ 101 w 143"/>
                  <a:gd name="T15" fmla="*/ 158 h 297"/>
                  <a:gd name="T16" fmla="*/ 50 w 143"/>
                  <a:gd name="T17" fmla="*/ 4 h 297"/>
                  <a:gd name="T18" fmla="*/ 49 w 143"/>
                  <a:gd name="T19" fmla="*/ 0 h 297"/>
                  <a:gd name="T20" fmla="*/ 41 w 143"/>
                  <a:gd name="T21" fmla="*/ 7 h 297"/>
                  <a:gd name="T22" fmla="*/ 35 w 143"/>
                  <a:gd name="T23" fmla="*/ 6 h 297"/>
                  <a:gd name="T24" fmla="*/ 28 w 143"/>
                  <a:gd name="T25" fmla="*/ 11 h 297"/>
                  <a:gd name="T26" fmla="*/ 28 w 143"/>
                  <a:gd name="T27" fmla="*/ 17 h 297"/>
                  <a:gd name="T28" fmla="*/ 26 w 143"/>
                  <a:gd name="T29" fmla="*/ 32 h 297"/>
                  <a:gd name="T30" fmla="*/ 26 w 143"/>
                  <a:gd name="T31" fmla="*/ 37 h 297"/>
                  <a:gd name="T32" fmla="*/ 26 w 143"/>
                  <a:gd name="T33" fmla="*/ 39 h 297"/>
                  <a:gd name="T34" fmla="*/ 24 w 143"/>
                  <a:gd name="T35" fmla="*/ 41 h 297"/>
                  <a:gd name="T36" fmla="*/ 28 w 143"/>
                  <a:gd name="T37" fmla="*/ 53 h 297"/>
                  <a:gd name="T38" fmla="*/ 24 w 143"/>
                  <a:gd name="T39" fmla="*/ 66 h 297"/>
                  <a:gd name="T40" fmla="*/ 26 w 143"/>
                  <a:gd name="T41" fmla="*/ 73 h 297"/>
                  <a:gd name="T42" fmla="*/ 32 w 143"/>
                  <a:gd name="T43" fmla="*/ 79 h 297"/>
                  <a:gd name="T44" fmla="*/ 34 w 143"/>
                  <a:gd name="T45" fmla="*/ 86 h 297"/>
                  <a:gd name="T46" fmla="*/ 34 w 143"/>
                  <a:gd name="T47" fmla="*/ 92 h 297"/>
                  <a:gd name="T48" fmla="*/ 28 w 143"/>
                  <a:gd name="T49" fmla="*/ 103 h 297"/>
                  <a:gd name="T50" fmla="*/ 17 w 143"/>
                  <a:gd name="T51" fmla="*/ 116 h 297"/>
                  <a:gd name="T52" fmla="*/ 13 w 143"/>
                  <a:gd name="T53" fmla="*/ 116 h 297"/>
                  <a:gd name="T54" fmla="*/ 7 w 143"/>
                  <a:gd name="T55" fmla="*/ 124 h 297"/>
                  <a:gd name="T56" fmla="*/ 7 w 143"/>
                  <a:gd name="T57" fmla="*/ 130 h 297"/>
                  <a:gd name="T58" fmla="*/ 11 w 143"/>
                  <a:gd name="T59" fmla="*/ 145 h 297"/>
                  <a:gd name="T60" fmla="*/ 9 w 143"/>
                  <a:gd name="T61" fmla="*/ 156 h 297"/>
                  <a:gd name="T62" fmla="*/ 11 w 143"/>
                  <a:gd name="T63" fmla="*/ 163 h 297"/>
                  <a:gd name="T64" fmla="*/ 7 w 143"/>
                  <a:gd name="T65" fmla="*/ 171 h 297"/>
                  <a:gd name="T66" fmla="*/ 7 w 143"/>
                  <a:gd name="T67" fmla="*/ 178 h 297"/>
                  <a:gd name="T68" fmla="*/ 5 w 143"/>
                  <a:gd name="T69" fmla="*/ 184 h 297"/>
                  <a:gd name="T70" fmla="*/ 2 w 143"/>
                  <a:gd name="T71" fmla="*/ 192 h 297"/>
                  <a:gd name="T72" fmla="*/ 3 w 143"/>
                  <a:gd name="T73" fmla="*/ 203 h 297"/>
                  <a:gd name="T74" fmla="*/ 0 w 143"/>
                  <a:gd name="T75" fmla="*/ 209 h 297"/>
                  <a:gd name="T76" fmla="*/ 5 w 143"/>
                  <a:gd name="T77" fmla="*/ 233 h 297"/>
                  <a:gd name="T78" fmla="*/ 5 w 143"/>
                  <a:gd name="T79" fmla="*/ 246 h 297"/>
                  <a:gd name="T80" fmla="*/ 11 w 143"/>
                  <a:gd name="T81" fmla="*/ 267 h 297"/>
                  <a:gd name="T82" fmla="*/ 7 w 143"/>
                  <a:gd name="T83" fmla="*/ 274 h 297"/>
                  <a:gd name="T84" fmla="*/ 7 w 143"/>
                  <a:gd name="T85" fmla="*/ 282 h 297"/>
                  <a:gd name="T86" fmla="*/ 11 w 143"/>
                  <a:gd name="T87" fmla="*/ 289 h 297"/>
                  <a:gd name="T88" fmla="*/ 17 w 143"/>
                  <a:gd name="T89" fmla="*/ 297 h 297"/>
                  <a:gd name="T90" fmla="*/ 105 w 143"/>
                  <a:gd name="T91" fmla="*/ 276 h 297"/>
                  <a:gd name="T92" fmla="*/ 114 w 143"/>
                  <a:gd name="T93" fmla="*/ 265 h 297"/>
                  <a:gd name="T94" fmla="*/ 118 w 143"/>
                  <a:gd name="T95" fmla="*/ 259 h 297"/>
                  <a:gd name="T96" fmla="*/ 120 w 143"/>
                  <a:gd name="T97" fmla="*/ 259 h 297"/>
                  <a:gd name="T98" fmla="*/ 124 w 143"/>
                  <a:gd name="T99" fmla="*/ 252 h 297"/>
                  <a:gd name="T100" fmla="*/ 131 w 143"/>
                  <a:gd name="T101" fmla="*/ 248 h 297"/>
                  <a:gd name="T102" fmla="*/ 135 w 143"/>
                  <a:gd name="T103" fmla="*/ 246 h 297"/>
                  <a:gd name="T104" fmla="*/ 139 w 143"/>
                  <a:gd name="T105" fmla="*/ 246 h 297"/>
                  <a:gd name="T106" fmla="*/ 139 w 143"/>
                  <a:gd name="T107" fmla="*/ 241 h 297"/>
                  <a:gd name="T108" fmla="*/ 143 w 143"/>
                  <a:gd name="T109" fmla="*/ 225 h 297"/>
                  <a:gd name="T110" fmla="*/ 139 w 143"/>
                  <a:gd name="T111" fmla="*/ 224 h 297"/>
                  <a:gd name="T112" fmla="*/ 135 w 143"/>
                  <a:gd name="T113" fmla="*/ 222 h 297"/>
                  <a:gd name="T114" fmla="*/ 129 w 143"/>
                  <a:gd name="T115" fmla="*/ 21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297">
                    <a:moveTo>
                      <a:pt x="129" y="216"/>
                    </a:moveTo>
                    <a:lnTo>
                      <a:pt x="127" y="209"/>
                    </a:lnTo>
                    <a:lnTo>
                      <a:pt x="120" y="205"/>
                    </a:lnTo>
                    <a:lnTo>
                      <a:pt x="114" y="199"/>
                    </a:lnTo>
                    <a:lnTo>
                      <a:pt x="111" y="194"/>
                    </a:lnTo>
                    <a:lnTo>
                      <a:pt x="109" y="186"/>
                    </a:lnTo>
                    <a:lnTo>
                      <a:pt x="109" y="178"/>
                    </a:lnTo>
                    <a:lnTo>
                      <a:pt x="101" y="158"/>
                    </a:lnTo>
                    <a:lnTo>
                      <a:pt x="50" y="4"/>
                    </a:lnTo>
                    <a:lnTo>
                      <a:pt x="49" y="0"/>
                    </a:lnTo>
                    <a:lnTo>
                      <a:pt x="41" y="7"/>
                    </a:lnTo>
                    <a:lnTo>
                      <a:pt x="35" y="6"/>
                    </a:lnTo>
                    <a:lnTo>
                      <a:pt x="28" y="11"/>
                    </a:lnTo>
                    <a:lnTo>
                      <a:pt x="28" y="17"/>
                    </a:lnTo>
                    <a:lnTo>
                      <a:pt x="26" y="32"/>
                    </a:lnTo>
                    <a:lnTo>
                      <a:pt x="26" y="37"/>
                    </a:lnTo>
                    <a:lnTo>
                      <a:pt x="26" y="39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24" y="66"/>
                    </a:lnTo>
                    <a:lnTo>
                      <a:pt x="26" y="73"/>
                    </a:lnTo>
                    <a:lnTo>
                      <a:pt x="32" y="79"/>
                    </a:lnTo>
                    <a:lnTo>
                      <a:pt x="34" y="86"/>
                    </a:lnTo>
                    <a:lnTo>
                      <a:pt x="34" y="92"/>
                    </a:lnTo>
                    <a:lnTo>
                      <a:pt x="28" y="103"/>
                    </a:lnTo>
                    <a:lnTo>
                      <a:pt x="17" y="116"/>
                    </a:lnTo>
                    <a:lnTo>
                      <a:pt x="13" y="116"/>
                    </a:lnTo>
                    <a:lnTo>
                      <a:pt x="7" y="124"/>
                    </a:lnTo>
                    <a:lnTo>
                      <a:pt x="7" y="130"/>
                    </a:lnTo>
                    <a:lnTo>
                      <a:pt x="11" y="145"/>
                    </a:lnTo>
                    <a:lnTo>
                      <a:pt x="9" y="156"/>
                    </a:lnTo>
                    <a:lnTo>
                      <a:pt x="11" y="163"/>
                    </a:lnTo>
                    <a:lnTo>
                      <a:pt x="7" y="171"/>
                    </a:lnTo>
                    <a:lnTo>
                      <a:pt x="7" y="178"/>
                    </a:lnTo>
                    <a:lnTo>
                      <a:pt x="5" y="184"/>
                    </a:lnTo>
                    <a:lnTo>
                      <a:pt x="2" y="192"/>
                    </a:lnTo>
                    <a:lnTo>
                      <a:pt x="3" y="203"/>
                    </a:lnTo>
                    <a:lnTo>
                      <a:pt x="0" y="209"/>
                    </a:lnTo>
                    <a:lnTo>
                      <a:pt x="5" y="233"/>
                    </a:lnTo>
                    <a:lnTo>
                      <a:pt x="5" y="246"/>
                    </a:lnTo>
                    <a:lnTo>
                      <a:pt x="11" y="267"/>
                    </a:lnTo>
                    <a:lnTo>
                      <a:pt x="7" y="274"/>
                    </a:lnTo>
                    <a:lnTo>
                      <a:pt x="7" y="282"/>
                    </a:lnTo>
                    <a:lnTo>
                      <a:pt x="11" y="289"/>
                    </a:lnTo>
                    <a:lnTo>
                      <a:pt x="17" y="297"/>
                    </a:lnTo>
                    <a:lnTo>
                      <a:pt x="105" y="276"/>
                    </a:lnTo>
                    <a:lnTo>
                      <a:pt x="114" y="265"/>
                    </a:lnTo>
                    <a:lnTo>
                      <a:pt x="118" y="259"/>
                    </a:lnTo>
                    <a:lnTo>
                      <a:pt x="120" y="259"/>
                    </a:lnTo>
                    <a:lnTo>
                      <a:pt x="124" y="252"/>
                    </a:lnTo>
                    <a:lnTo>
                      <a:pt x="131" y="248"/>
                    </a:lnTo>
                    <a:lnTo>
                      <a:pt x="135" y="246"/>
                    </a:lnTo>
                    <a:lnTo>
                      <a:pt x="139" y="246"/>
                    </a:lnTo>
                    <a:lnTo>
                      <a:pt x="139" y="241"/>
                    </a:lnTo>
                    <a:lnTo>
                      <a:pt x="143" y="225"/>
                    </a:lnTo>
                    <a:lnTo>
                      <a:pt x="139" y="224"/>
                    </a:lnTo>
                    <a:lnTo>
                      <a:pt x="135" y="222"/>
                    </a:lnTo>
                    <a:lnTo>
                      <a:pt x="129" y="2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9" name="Freeform 148"/>
              <p:cNvSpPr>
                <a:spLocks/>
              </p:cNvSpPr>
              <p:nvPr/>
            </p:nvSpPr>
            <p:spPr bwMode="auto">
              <a:xfrm>
                <a:off x="5035739" y="2011767"/>
                <a:ext cx="43231" cy="69763"/>
              </a:xfrm>
              <a:custGeom>
                <a:avLst/>
                <a:gdLst>
                  <a:gd name="T0" fmla="*/ 41 w 45"/>
                  <a:gd name="T1" fmla="*/ 18 h 80"/>
                  <a:gd name="T2" fmla="*/ 39 w 45"/>
                  <a:gd name="T3" fmla="*/ 13 h 80"/>
                  <a:gd name="T4" fmla="*/ 36 w 45"/>
                  <a:gd name="T5" fmla="*/ 11 h 80"/>
                  <a:gd name="T6" fmla="*/ 34 w 45"/>
                  <a:gd name="T7" fmla="*/ 5 h 80"/>
                  <a:gd name="T8" fmla="*/ 26 w 45"/>
                  <a:gd name="T9" fmla="*/ 0 h 80"/>
                  <a:gd name="T10" fmla="*/ 0 w 45"/>
                  <a:gd name="T11" fmla="*/ 7 h 80"/>
                  <a:gd name="T12" fmla="*/ 15 w 45"/>
                  <a:gd name="T13" fmla="*/ 62 h 80"/>
                  <a:gd name="T14" fmla="*/ 17 w 45"/>
                  <a:gd name="T15" fmla="*/ 69 h 80"/>
                  <a:gd name="T16" fmla="*/ 15 w 45"/>
                  <a:gd name="T17" fmla="*/ 75 h 80"/>
                  <a:gd name="T18" fmla="*/ 15 w 45"/>
                  <a:gd name="T19" fmla="*/ 77 h 80"/>
                  <a:gd name="T20" fmla="*/ 17 w 45"/>
                  <a:gd name="T21" fmla="*/ 80 h 80"/>
                  <a:gd name="T22" fmla="*/ 23 w 45"/>
                  <a:gd name="T23" fmla="*/ 77 h 80"/>
                  <a:gd name="T24" fmla="*/ 43 w 45"/>
                  <a:gd name="T25" fmla="*/ 63 h 80"/>
                  <a:gd name="T26" fmla="*/ 43 w 45"/>
                  <a:gd name="T27" fmla="*/ 56 h 80"/>
                  <a:gd name="T28" fmla="*/ 41 w 45"/>
                  <a:gd name="T29" fmla="*/ 48 h 80"/>
                  <a:gd name="T30" fmla="*/ 41 w 45"/>
                  <a:gd name="T31" fmla="*/ 41 h 80"/>
                  <a:gd name="T32" fmla="*/ 36 w 45"/>
                  <a:gd name="T33" fmla="*/ 33 h 80"/>
                  <a:gd name="T34" fmla="*/ 39 w 45"/>
                  <a:gd name="T35" fmla="*/ 28 h 80"/>
                  <a:gd name="T36" fmla="*/ 38 w 45"/>
                  <a:gd name="T37" fmla="*/ 20 h 80"/>
                  <a:gd name="T38" fmla="*/ 43 w 45"/>
                  <a:gd name="T39" fmla="*/ 28 h 80"/>
                  <a:gd name="T40" fmla="*/ 45 w 45"/>
                  <a:gd name="T41" fmla="*/ 24 h 80"/>
                  <a:gd name="T42" fmla="*/ 45 w 45"/>
                  <a:gd name="T43" fmla="*/ 22 h 80"/>
                  <a:gd name="T44" fmla="*/ 41 w 45"/>
                  <a:gd name="T4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80">
                    <a:moveTo>
                      <a:pt x="41" y="18"/>
                    </a:moveTo>
                    <a:lnTo>
                      <a:pt x="39" y="13"/>
                    </a:lnTo>
                    <a:lnTo>
                      <a:pt x="36" y="11"/>
                    </a:lnTo>
                    <a:lnTo>
                      <a:pt x="34" y="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15" y="62"/>
                    </a:lnTo>
                    <a:lnTo>
                      <a:pt x="17" y="69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7" y="80"/>
                    </a:lnTo>
                    <a:lnTo>
                      <a:pt x="23" y="77"/>
                    </a:lnTo>
                    <a:lnTo>
                      <a:pt x="43" y="63"/>
                    </a:lnTo>
                    <a:lnTo>
                      <a:pt x="43" y="56"/>
                    </a:lnTo>
                    <a:lnTo>
                      <a:pt x="41" y="48"/>
                    </a:lnTo>
                    <a:lnTo>
                      <a:pt x="41" y="41"/>
                    </a:lnTo>
                    <a:lnTo>
                      <a:pt x="36" y="33"/>
                    </a:lnTo>
                    <a:lnTo>
                      <a:pt x="39" y="28"/>
                    </a:lnTo>
                    <a:lnTo>
                      <a:pt x="38" y="20"/>
                    </a:lnTo>
                    <a:lnTo>
                      <a:pt x="43" y="28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1" y="1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0" name="Freeform 149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1" name="Freeform 150"/>
              <p:cNvSpPr>
                <a:spLocks/>
              </p:cNvSpPr>
              <p:nvPr/>
            </p:nvSpPr>
            <p:spPr bwMode="auto">
              <a:xfrm>
                <a:off x="5078970" y="2032696"/>
                <a:ext cx="5764" cy="6976"/>
              </a:xfrm>
              <a:custGeom>
                <a:avLst/>
                <a:gdLst>
                  <a:gd name="T0" fmla="*/ 2 w 6"/>
                  <a:gd name="T1" fmla="*/ 8 h 8"/>
                  <a:gd name="T2" fmla="*/ 6 w 6"/>
                  <a:gd name="T3" fmla="*/ 4 h 8"/>
                  <a:gd name="T4" fmla="*/ 0 w 6"/>
                  <a:gd name="T5" fmla="*/ 0 h 8"/>
                  <a:gd name="T6" fmla="*/ 2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lnTo>
                      <a:pt x="6" y="4"/>
                    </a:lnTo>
                    <a:lnTo>
                      <a:pt x="0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2" name="Freeform 151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3" name="Freeform 152"/>
              <p:cNvSpPr>
                <a:spLocks/>
              </p:cNvSpPr>
              <p:nvPr/>
            </p:nvSpPr>
            <p:spPr bwMode="auto">
              <a:xfrm>
                <a:off x="5084734" y="2025719"/>
                <a:ext cx="6725" cy="12209"/>
              </a:xfrm>
              <a:custGeom>
                <a:avLst/>
                <a:gdLst>
                  <a:gd name="T0" fmla="*/ 7 w 7"/>
                  <a:gd name="T1" fmla="*/ 0 h 14"/>
                  <a:gd name="T2" fmla="*/ 5 w 7"/>
                  <a:gd name="T3" fmla="*/ 6 h 14"/>
                  <a:gd name="T4" fmla="*/ 0 w 7"/>
                  <a:gd name="T5" fmla="*/ 12 h 14"/>
                  <a:gd name="T6" fmla="*/ 5 w 7"/>
                  <a:gd name="T7" fmla="*/ 14 h 14"/>
                  <a:gd name="T8" fmla="*/ 7 w 7"/>
                  <a:gd name="T9" fmla="*/ 8 h 14"/>
                  <a:gd name="T10" fmla="*/ 7 w 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5" y="6"/>
                    </a:lnTo>
                    <a:lnTo>
                      <a:pt x="0" y="12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4" name="Freeform 153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5" name="Freeform 154"/>
              <p:cNvSpPr>
                <a:spLocks/>
              </p:cNvSpPr>
              <p:nvPr/>
            </p:nvSpPr>
            <p:spPr bwMode="auto">
              <a:xfrm>
                <a:off x="5089537" y="2037928"/>
                <a:ext cx="9607" cy="19185"/>
              </a:xfrm>
              <a:custGeom>
                <a:avLst/>
                <a:gdLst>
                  <a:gd name="T0" fmla="*/ 6 w 10"/>
                  <a:gd name="T1" fmla="*/ 2 h 22"/>
                  <a:gd name="T2" fmla="*/ 0 w 10"/>
                  <a:gd name="T3" fmla="*/ 0 h 22"/>
                  <a:gd name="T4" fmla="*/ 2 w 10"/>
                  <a:gd name="T5" fmla="*/ 15 h 22"/>
                  <a:gd name="T6" fmla="*/ 6 w 10"/>
                  <a:gd name="T7" fmla="*/ 22 h 22"/>
                  <a:gd name="T8" fmla="*/ 10 w 10"/>
                  <a:gd name="T9" fmla="*/ 17 h 22"/>
                  <a:gd name="T10" fmla="*/ 10 w 10"/>
                  <a:gd name="T11" fmla="*/ 13 h 22"/>
                  <a:gd name="T12" fmla="*/ 6 w 10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2">
                    <a:moveTo>
                      <a:pt x="6" y="2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6" y="22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028701" y="1983861"/>
                <a:ext cx="665758" cy="1012439"/>
                <a:chOff x="1028701" y="1983861"/>
                <a:chExt cx="665758" cy="1012439"/>
              </a:xfrm>
              <a:grpFill/>
            </p:grpSpPr>
            <p:sp>
              <p:nvSpPr>
                <p:cNvPr id="148" name="Freeform 14"/>
                <p:cNvSpPr>
                  <a:spLocks/>
                </p:cNvSpPr>
                <p:nvPr/>
              </p:nvSpPr>
              <p:spPr bwMode="auto">
                <a:xfrm>
                  <a:off x="1028701" y="1983861"/>
                  <a:ext cx="665758" cy="1012439"/>
                </a:xfrm>
                <a:custGeom>
                  <a:avLst/>
                  <a:gdLst>
                    <a:gd name="T0" fmla="*/ 628 w 693"/>
                    <a:gd name="T1" fmla="*/ 1156 h 1161"/>
                    <a:gd name="T2" fmla="*/ 628 w 693"/>
                    <a:gd name="T3" fmla="*/ 1129 h 1161"/>
                    <a:gd name="T4" fmla="*/ 624 w 693"/>
                    <a:gd name="T5" fmla="*/ 1105 h 1161"/>
                    <a:gd name="T6" fmla="*/ 643 w 693"/>
                    <a:gd name="T7" fmla="*/ 1071 h 1161"/>
                    <a:gd name="T8" fmla="*/ 654 w 693"/>
                    <a:gd name="T9" fmla="*/ 1030 h 1161"/>
                    <a:gd name="T10" fmla="*/ 693 w 693"/>
                    <a:gd name="T11" fmla="*/ 1000 h 1161"/>
                    <a:gd name="T12" fmla="*/ 673 w 693"/>
                    <a:gd name="T13" fmla="*/ 964 h 1161"/>
                    <a:gd name="T14" fmla="*/ 661 w 693"/>
                    <a:gd name="T15" fmla="*/ 926 h 1161"/>
                    <a:gd name="T16" fmla="*/ 325 w 693"/>
                    <a:gd name="T17" fmla="*/ 327 h 1161"/>
                    <a:gd name="T18" fmla="*/ 62 w 693"/>
                    <a:gd name="T19" fmla="*/ 0 h 1161"/>
                    <a:gd name="T20" fmla="*/ 58 w 693"/>
                    <a:gd name="T21" fmla="*/ 35 h 1161"/>
                    <a:gd name="T22" fmla="*/ 39 w 693"/>
                    <a:gd name="T23" fmla="*/ 94 h 1161"/>
                    <a:gd name="T24" fmla="*/ 30 w 693"/>
                    <a:gd name="T25" fmla="*/ 120 h 1161"/>
                    <a:gd name="T26" fmla="*/ 13 w 693"/>
                    <a:gd name="T27" fmla="*/ 137 h 1161"/>
                    <a:gd name="T28" fmla="*/ 0 w 693"/>
                    <a:gd name="T29" fmla="*/ 176 h 1161"/>
                    <a:gd name="T30" fmla="*/ 24 w 693"/>
                    <a:gd name="T31" fmla="*/ 233 h 1161"/>
                    <a:gd name="T32" fmla="*/ 24 w 693"/>
                    <a:gd name="T33" fmla="*/ 261 h 1161"/>
                    <a:gd name="T34" fmla="*/ 13 w 693"/>
                    <a:gd name="T35" fmla="*/ 319 h 1161"/>
                    <a:gd name="T36" fmla="*/ 30 w 693"/>
                    <a:gd name="T37" fmla="*/ 374 h 1161"/>
                    <a:gd name="T38" fmla="*/ 45 w 693"/>
                    <a:gd name="T39" fmla="*/ 402 h 1161"/>
                    <a:gd name="T40" fmla="*/ 52 w 693"/>
                    <a:gd name="T41" fmla="*/ 421 h 1161"/>
                    <a:gd name="T42" fmla="*/ 43 w 693"/>
                    <a:gd name="T43" fmla="*/ 436 h 1161"/>
                    <a:gd name="T44" fmla="*/ 56 w 693"/>
                    <a:gd name="T45" fmla="*/ 453 h 1161"/>
                    <a:gd name="T46" fmla="*/ 81 w 693"/>
                    <a:gd name="T47" fmla="*/ 468 h 1161"/>
                    <a:gd name="T48" fmla="*/ 84 w 693"/>
                    <a:gd name="T49" fmla="*/ 441 h 1161"/>
                    <a:gd name="T50" fmla="*/ 111 w 693"/>
                    <a:gd name="T51" fmla="*/ 455 h 1161"/>
                    <a:gd name="T52" fmla="*/ 143 w 693"/>
                    <a:gd name="T53" fmla="*/ 460 h 1161"/>
                    <a:gd name="T54" fmla="*/ 146 w 693"/>
                    <a:gd name="T55" fmla="*/ 464 h 1161"/>
                    <a:gd name="T56" fmla="*/ 165 w 693"/>
                    <a:gd name="T57" fmla="*/ 473 h 1161"/>
                    <a:gd name="T58" fmla="*/ 120 w 693"/>
                    <a:gd name="T59" fmla="*/ 456 h 1161"/>
                    <a:gd name="T60" fmla="*/ 90 w 693"/>
                    <a:gd name="T61" fmla="*/ 455 h 1161"/>
                    <a:gd name="T62" fmla="*/ 92 w 693"/>
                    <a:gd name="T63" fmla="*/ 483 h 1161"/>
                    <a:gd name="T64" fmla="*/ 103 w 693"/>
                    <a:gd name="T65" fmla="*/ 518 h 1161"/>
                    <a:gd name="T66" fmla="*/ 79 w 693"/>
                    <a:gd name="T67" fmla="*/ 498 h 1161"/>
                    <a:gd name="T68" fmla="*/ 82 w 693"/>
                    <a:gd name="T69" fmla="*/ 475 h 1161"/>
                    <a:gd name="T70" fmla="*/ 66 w 693"/>
                    <a:gd name="T71" fmla="*/ 502 h 1161"/>
                    <a:gd name="T72" fmla="*/ 66 w 693"/>
                    <a:gd name="T73" fmla="*/ 534 h 1161"/>
                    <a:gd name="T74" fmla="*/ 86 w 693"/>
                    <a:gd name="T75" fmla="*/ 573 h 1161"/>
                    <a:gd name="T76" fmla="*/ 101 w 693"/>
                    <a:gd name="T77" fmla="*/ 601 h 1161"/>
                    <a:gd name="T78" fmla="*/ 82 w 693"/>
                    <a:gd name="T79" fmla="*/ 643 h 1161"/>
                    <a:gd name="T80" fmla="*/ 105 w 693"/>
                    <a:gd name="T81" fmla="*/ 684 h 1161"/>
                    <a:gd name="T82" fmla="*/ 118 w 693"/>
                    <a:gd name="T83" fmla="*/ 725 h 1161"/>
                    <a:gd name="T84" fmla="*/ 144 w 693"/>
                    <a:gd name="T85" fmla="*/ 767 h 1161"/>
                    <a:gd name="T86" fmla="*/ 150 w 693"/>
                    <a:gd name="T87" fmla="*/ 787 h 1161"/>
                    <a:gd name="T88" fmla="*/ 148 w 693"/>
                    <a:gd name="T89" fmla="*/ 825 h 1161"/>
                    <a:gd name="T90" fmla="*/ 141 w 693"/>
                    <a:gd name="T91" fmla="*/ 853 h 1161"/>
                    <a:gd name="T92" fmla="*/ 176 w 693"/>
                    <a:gd name="T93" fmla="*/ 872 h 1161"/>
                    <a:gd name="T94" fmla="*/ 210 w 693"/>
                    <a:gd name="T95" fmla="*/ 889 h 1161"/>
                    <a:gd name="T96" fmla="*/ 248 w 693"/>
                    <a:gd name="T97" fmla="*/ 911 h 1161"/>
                    <a:gd name="T98" fmla="*/ 306 w 693"/>
                    <a:gd name="T99" fmla="*/ 951 h 1161"/>
                    <a:gd name="T100" fmla="*/ 312 w 693"/>
                    <a:gd name="T101" fmla="*/ 979 h 1161"/>
                    <a:gd name="T102" fmla="*/ 329 w 693"/>
                    <a:gd name="T103" fmla="*/ 987 h 1161"/>
                    <a:gd name="T104" fmla="*/ 355 w 693"/>
                    <a:gd name="T105" fmla="*/ 1015 h 1161"/>
                    <a:gd name="T106" fmla="*/ 391 w 693"/>
                    <a:gd name="T107" fmla="*/ 1086 h 1161"/>
                    <a:gd name="T108" fmla="*/ 389 w 693"/>
                    <a:gd name="T109" fmla="*/ 1116 h 1161"/>
                    <a:gd name="T110" fmla="*/ 393 w 693"/>
                    <a:gd name="T111" fmla="*/ 1128 h 1161"/>
                    <a:gd name="T112" fmla="*/ 613 w 693"/>
                    <a:gd name="T113" fmla="*/ 116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3" h="1161">
                      <a:moveTo>
                        <a:pt x="616" y="1160"/>
                      </a:moveTo>
                      <a:lnTo>
                        <a:pt x="620" y="1161"/>
                      </a:lnTo>
                      <a:lnTo>
                        <a:pt x="626" y="1161"/>
                      </a:lnTo>
                      <a:lnTo>
                        <a:pt x="628" y="1156"/>
                      </a:lnTo>
                      <a:lnTo>
                        <a:pt x="635" y="1150"/>
                      </a:lnTo>
                      <a:lnTo>
                        <a:pt x="635" y="1139"/>
                      </a:lnTo>
                      <a:lnTo>
                        <a:pt x="635" y="1133"/>
                      </a:lnTo>
                      <a:lnTo>
                        <a:pt x="628" y="1129"/>
                      </a:lnTo>
                      <a:lnTo>
                        <a:pt x="620" y="1126"/>
                      </a:lnTo>
                      <a:lnTo>
                        <a:pt x="620" y="1120"/>
                      </a:lnTo>
                      <a:lnTo>
                        <a:pt x="622" y="1113"/>
                      </a:lnTo>
                      <a:lnTo>
                        <a:pt x="624" y="1105"/>
                      </a:lnTo>
                      <a:lnTo>
                        <a:pt x="620" y="1097"/>
                      </a:lnTo>
                      <a:lnTo>
                        <a:pt x="624" y="1092"/>
                      </a:lnTo>
                      <a:lnTo>
                        <a:pt x="631" y="1086"/>
                      </a:lnTo>
                      <a:lnTo>
                        <a:pt x="643" y="1071"/>
                      </a:lnTo>
                      <a:lnTo>
                        <a:pt x="646" y="1062"/>
                      </a:lnTo>
                      <a:lnTo>
                        <a:pt x="650" y="1056"/>
                      </a:lnTo>
                      <a:lnTo>
                        <a:pt x="650" y="1043"/>
                      </a:lnTo>
                      <a:lnTo>
                        <a:pt x="654" y="1030"/>
                      </a:lnTo>
                      <a:lnTo>
                        <a:pt x="660" y="1026"/>
                      </a:lnTo>
                      <a:lnTo>
                        <a:pt x="663" y="1020"/>
                      </a:lnTo>
                      <a:lnTo>
                        <a:pt x="686" y="1007"/>
                      </a:lnTo>
                      <a:lnTo>
                        <a:pt x="693" y="1000"/>
                      </a:lnTo>
                      <a:lnTo>
                        <a:pt x="688" y="994"/>
                      </a:lnTo>
                      <a:lnTo>
                        <a:pt x="675" y="979"/>
                      </a:lnTo>
                      <a:lnTo>
                        <a:pt x="676" y="972"/>
                      </a:lnTo>
                      <a:lnTo>
                        <a:pt x="673" y="964"/>
                      </a:lnTo>
                      <a:lnTo>
                        <a:pt x="673" y="958"/>
                      </a:lnTo>
                      <a:lnTo>
                        <a:pt x="669" y="949"/>
                      </a:lnTo>
                      <a:lnTo>
                        <a:pt x="661" y="934"/>
                      </a:lnTo>
                      <a:lnTo>
                        <a:pt x="661" y="926"/>
                      </a:lnTo>
                      <a:lnTo>
                        <a:pt x="663" y="921"/>
                      </a:lnTo>
                      <a:lnTo>
                        <a:pt x="556" y="765"/>
                      </a:lnTo>
                      <a:lnTo>
                        <a:pt x="306" y="398"/>
                      </a:lnTo>
                      <a:lnTo>
                        <a:pt x="325" y="327"/>
                      </a:lnTo>
                      <a:lnTo>
                        <a:pt x="383" y="84"/>
                      </a:lnTo>
                      <a:lnTo>
                        <a:pt x="238" y="47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8" y="13"/>
                      </a:lnTo>
                      <a:lnTo>
                        <a:pt x="54" y="20"/>
                      </a:lnTo>
                      <a:lnTo>
                        <a:pt x="58" y="28"/>
                      </a:lnTo>
                      <a:lnTo>
                        <a:pt x="58" y="35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6" y="64"/>
                      </a:lnTo>
                      <a:lnTo>
                        <a:pt x="39" y="94"/>
                      </a:lnTo>
                      <a:lnTo>
                        <a:pt x="41" y="99"/>
                      </a:lnTo>
                      <a:lnTo>
                        <a:pt x="37" y="107"/>
                      </a:lnTo>
                      <a:lnTo>
                        <a:pt x="34" y="112"/>
                      </a:lnTo>
                      <a:lnTo>
                        <a:pt x="30" y="120"/>
                      </a:lnTo>
                      <a:lnTo>
                        <a:pt x="32" y="122"/>
                      </a:lnTo>
                      <a:lnTo>
                        <a:pt x="24" y="127"/>
                      </a:lnTo>
                      <a:lnTo>
                        <a:pt x="19" y="131"/>
                      </a:lnTo>
                      <a:lnTo>
                        <a:pt x="13" y="137"/>
                      </a:lnTo>
                      <a:lnTo>
                        <a:pt x="7" y="144"/>
                      </a:lnTo>
                      <a:lnTo>
                        <a:pt x="2" y="158"/>
                      </a:lnTo>
                      <a:lnTo>
                        <a:pt x="2" y="169"/>
                      </a:lnTo>
                      <a:lnTo>
                        <a:pt x="0" y="176"/>
                      </a:lnTo>
                      <a:lnTo>
                        <a:pt x="13" y="197"/>
                      </a:lnTo>
                      <a:lnTo>
                        <a:pt x="13" y="205"/>
                      </a:lnTo>
                      <a:lnTo>
                        <a:pt x="19" y="210"/>
                      </a:lnTo>
                      <a:lnTo>
                        <a:pt x="24" y="233"/>
                      </a:lnTo>
                      <a:lnTo>
                        <a:pt x="24" y="238"/>
                      </a:lnTo>
                      <a:lnTo>
                        <a:pt x="26" y="246"/>
                      </a:lnTo>
                      <a:lnTo>
                        <a:pt x="24" y="252"/>
                      </a:lnTo>
                      <a:lnTo>
                        <a:pt x="24" y="261"/>
                      </a:lnTo>
                      <a:lnTo>
                        <a:pt x="20" y="268"/>
                      </a:lnTo>
                      <a:lnTo>
                        <a:pt x="13" y="282"/>
                      </a:lnTo>
                      <a:lnTo>
                        <a:pt x="15" y="308"/>
                      </a:lnTo>
                      <a:lnTo>
                        <a:pt x="13" y="319"/>
                      </a:lnTo>
                      <a:lnTo>
                        <a:pt x="7" y="327"/>
                      </a:lnTo>
                      <a:lnTo>
                        <a:pt x="13" y="340"/>
                      </a:lnTo>
                      <a:lnTo>
                        <a:pt x="22" y="353"/>
                      </a:lnTo>
                      <a:lnTo>
                        <a:pt x="30" y="374"/>
                      </a:lnTo>
                      <a:lnTo>
                        <a:pt x="34" y="381"/>
                      </a:lnTo>
                      <a:lnTo>
                        <a:pt x="39" y="389"/>
                      </a:lnTo>
                      <a:lnTo>
                        <a:pt x="43" y="394"/>
                      </a:lnTo>
                      <a:lnTo>
                        <a:pt x="45" y="402"/>
                      </a:lnTo>
                      <a:lnTo>
                        <a:pt x="43" y="409"/>
                      </a:lnTo>
                      <a:lnTo>
                        <a:pt x="45" y="406"/>
                      </a:lnTo>
                      <a:lnTo>
                        <a:pt x="45" y="408"/>
                      </a:lnTo>
                      <a:lnTo>
                        <a:pt x="52" y="421"/>
                      </a:lnTo>
                      <a:lnTo>
                        <a:pt x="54" y="434"/>
                      </a:lnTo>
                      <a:lnTo>
                        <a:pt x="49" y="421"/>
                      </a:lnTo>
                      <a:lnTo>
                        <a:pt x="47" y="428"/>
                      </a:lnTo>
                      <a:lnTo>
                        <a:pt x="43" y="436"/>
                      </a:lnTo>
                      <a:lnTo>
                        <a:pt x="41" y="443"/>
                      </a:lnTo>
                      <a:lnTo>
                        <a:pt x="47" y="438"/>
                      </a:lnTo>
                      <a:lnTo>
                        <a:pt x="54" y="445"/>
                      </a:lnTo>
                      <a:lnTo>
                        <a:pt x="56" y="453"/>
                      </a:lnTo>
                      <a:lnTo>
                        <a:pt x="64" y="456"/>
                      </a:lnTo>
                      <a:lnTo>
                        <a:pt x="67" y="464"/>
                      </a:lnTo>
                      <a:lnTo>
                        <a:pt x="75" y="471"/>
                      </a:lnTo>
                      <a:lnTo>
                        <a:pt x="81" y="468"/>
                      </a:lnTo>
                      <a:lnTo>
                        <a:pt x="77" y="460"/>
                      </a:lnTo>
                      <a:lnTo>
                        <a:pt x="82" y="455"/>
                      </a:lnTo>
                      <a:lnTo>
                        <a:pt x="81" y="447"/>
                      </a:lnTo>
                      <a:lnTo>
                        <a:pt x="84" y="441"/>
                      </a:lnTo>
                      <a:lnTo>
                        <a:pt x="92" y="438"/>
                      </a:lnTo>
                      <a:lnTo>
                        <a:pt x="99" y="443"/>
                      </a:lnTo>
                      <a:lnTo>
                        <a:pt x="103" y="451"/>
                      </a:lnTo>
                      <a:lnTo>
                        <a:pt x="111" y="455"/>
                      </a:lnTo>
                      <a:lnTo>
                        <a:pt x="116" y="453"/>
                      </a:lnTo>
                      <a:lnTo>
                        <a:pt x="124" y="453"/>
                      </a:lnTo>
                      <a:lnTo>
                        <a:pt x="129" y="458"/>
                      </a:lnTo>
                      <a:lnTo>
                        <a:pt x="143" y="460"/>
                      </a:lnTo>
                      <a:lnTo>
                        <a:pt x="148" y="455"/>
                      </a:lnTo>
                      <a:lnTo>
                        <a:pt x="146" y="458"/>
                      </a:lnTo>
                      <a:lnTo>
                        <a:pt x="141" y="464"/>
                      </a:lnTo>
                      <a:lnTo>
                        <a:pt x="146" y="464"/>
                      </a:lnTo>
                      <a:lnTo>
                        <a:pt x="154" y="460"/>
                      </a:lnTo>
                      <a:lnTo>
                        <a:pt x="156" y="460"/>
                      </a:lnTo>
                      <a:lnTo>
                        <a:pt x="161" y="468"/>
                      </a:lnTo>
                      <a:lnTo>
                        <a:pt x="165" y="473"/>
                      </a:lnTo>
                      <a:lnTo>
                        <a:pt x="165" y="475"/>
                      </a:lnTo>
                      <a:lnTo>
                        <a:pt x="156" y="460"/>
                      </a:lnTo>
                      <a:lnTo>
                        <a:pt x="141" y="466"/>
                      </a:lnTo>
                      <a:lnTo>
                        <a:pt x="120" y="456"/>
                      </a:lnTo>
                      <a:lnTo>
                        <a:pt x="111" y="456"/>
                      </a:lnTo>
                      <a:lnTo>
                        <a:pt x="103" y="453"/>
                      </a:lnTo>
                      <a:lnTo>
                        <a:pt x="97" y="455"/>
                      </a:lnTo>
                      <a:lnTo>
                        <a:pt x="90" y="455"/>
                      </a:lnTo>
                      <a:lnTo>
                        <a:pt x="86" y="462"/>
                      </a:lnTo>
                      <a:lnTo>
                        <a:pt x="92" y="468"/>
                      </a:lnTo>
                      <a:lnTo>
                        <a:pt x="90" y="475"/>
                      </a:lnTo>
                      <a:lnTo>
                        <a:pt x="92" y="483"/>
                      </a:lnTo>
                      <a:lnTo>
                        <a:pt x="96" y="485"/>
                      </a:lnTo>
                      <a:lnTo>
                        <a:pt x="97" y="498"/>
                      </a:lnTo>
                      <a:lnTo>
                        <a:pt x="97" y="511"/>
                      </a:lnTo>
                      <a:lnTo>
                        <a:pt x="103" y="518"/>
                      </a:lnTo>
                      <a:lnTo>
                        <a:pt x="97" y="517"/>
                      </a:lnTo>
                      <a:lnTo>
                        <a:pt x="90" y="509"/>
                      </a:lnTo>
                      <a:lnTo>
                        <a:pt x="86" y="502"/>
                      </a:lnTo>
                      <a:lnTo>
                        <a:pt x="79" y="498"/>
                      </a:lnTo>
                      <a:lnTo>
                        <a:pt x="81" y="490"/>
                      </a:lnTo>
                      <a:lnTo>
                        <a:pt x="84" y="485"/>
                      </a:lnTo>
                      <a:lnTo>
                        <a:pt x="82" y="477"/>
                      </a:lnTo>
                      <a:lnTo>
                        <a:pt x="82" y="475"/>
                      </a:lnTo>
                      <a:lnTo>
                        <a:pt x="75" y="475"/>
                      </a:lnTo>
                      <a:lnTo>
                        <a:pt x="71" y="481"/>
                      </a:lnTo>
                      <a:lnTo>
                        <a:pt x="71" y="487"/>
                      </a:lnTo>
                      <a:lnTo>
                        <a:pt x="66" y="502"/>
                      </a:lnTo>
                      <a:lnTo>
                        <a:pt x="69" y="507"/>
                      </a:lnTo>
                      <a:lnTo>
                        <a:pt x="69" y="522"/>
                      </a:lnTo>
                      <a:lnTo>
                        <a:pt x="67" y="528"/>
                      </a:lnTo>
                      <a:lnTo>
                        <a:pt x="66" y="534"/>
                      </a:lnTo>
                      <a:lnTo>
                        <a:pt x="66" y="539"/>
                      </a:lnTo>
                      <a:lnTo>
                        <a:pt x="67" y="547"/>
                      </a:lnTo>
                      <a:lnTo>
                        <a:pt x="79" y="567"/>
                      </a:lnTo>
                      <a:lnTo>
                        <a:pt x="86" y="573"/>
                      </a:lnTo>
                      <a:lnTo>
                        <a:pt x="99" y="573"/>
                      </a:lnTo>
                      <a:lnTo>
                        <a:pt x="103" y="588"/>
                      </a:lnTo>
                      <a:lnTo>
                        <a:pt x="103" y="603"/>
                      </a:lnTo>
                      <a:lnTo>
                        <a:pt x="101" y="601"/>
                      </a:lnTo>
                      <a:lnTo>
                        <a:pt x="97" y="607"/>
                      </a:lnTo>
                      <a:lnTo>
                        <a:pt x="84" y="614"/>
                      </a:lnTo>
                      <a:lnTo>
                        <a:pt x="84" y="629"/>
                      </a:lnTo>
                      <a:lnTo>
                        <a:pt x="82" y="643"/>
                      </a:lnTo>
                      <a:lnTo>
                        <a:pt x="86" y="650"/>
                      </a:lnTo>
                      <a:lnTo>
                        <a:pt x="97" y="663"/>
                      </a:lnTo>
                      <a:lnTo>
                        <a:pt x="99" y="678"/>
                      </a:lnTo>
                      <a:lnTo>
                        <a:pt x="105" y="684"/>
                      </a:lnTo>
                      <a:lnTo>
                        <a:pt x="107" y="697"/>
                      </a:lnTo>
                      <a:lnTo>
                        <a:pt x="114" y="710"/>
                      </a:lnTo>
                      <a:lnTo>
                        <a:pt x="114" y="718"/>
                      </a:lnTo>
                      <a:lnTo>
                        <a:pt x="118" y="725"/>
                      </a:lnTo>
                      <a:lnTo>
                        <a:pt x="126" y="733"/>
                      </a:lnTo>
                      <a:lnTo>
                        <a:pt x="129" y="746"/>
                      </a:lnTo>
                      <a:lnTo>
                        <a:pt x="143" y="759"/>
                      </a:lnTo>
                      <a:lnTo>
                        <a:pt x="144" y="767"/>
                      </a:lnTo>
                      <a:lnTo>
                        <a:pt x="139" y="770"/>
                      </a:lnTo>
                      <a:lnTo>
                        <a:pt x="137" y="778"/>
                      </a:lnTo>
                      <a:lnTo>
                        <a:pt x="143" y="785"/>
                      </a:lnTo>
                      <a:lnTo>
                        <a:pt x="150" y="787"/>
                      </a:lnTo>
                      <a:lnTo>
                        <a:pt x="156" y="795"/>
                      </a:lnTo>
                      <a:lnTo>
                        <a:pt x="156" y="802"/>
                      </a:lnTo>
                      <a:lnTo>
                        <a:pt x="148" y="812"/>
                      </a:lnTo>
                      <a:lnTo>
                        <a:pt x="148" y="825"/>
                      </a:lnTo>
                      <a:lnTo>
                        <a:pt x="144" y="832"/>
                      </a:lnTo>
                      <a:lnTo>
                        <a:pt x="146" y="840"/>
                      </a:lnTo>
                      <a:lnTo>
                        <a:pt x="141" y="847"/>
                      </a:lnTo>
                      <a:lnTo>
                        <a:pt x="141" y="853"/>
                      </a:lnTo>
                      <a:lnTo>
                        <a:pt x="146" y="855"/>
                      </a:lnTo>
                      <a:lnTo>
                        <a:pt x="150" y="862"/>
                      </a:lnTo>
                      <a:lnTo>
                        <a:pt x="156" y="870"/>
                      </a:lnTo>
                      <a:lnTo>
                        <a:pt x="176" y="872"/>
                      </a:lnTo>
                      <a:lnTo>
                        <a:pt x="184" y="876"/>
                      </a:lnTo>
                      <a:lnTo>
                        <a:pt x="191" y="876"/>
                      </a:lnTo>
                      <a:lnTo>
                        <a:pt x="205" y="885"/>
                      </a:lnTo>
                      <a:lnTo>
                        <a:pt x="210" y="889"/>
                      </a:lnTo>
                      <a:lnTo>
                        <a:pt x="225" y="889"/>
                      </a:lnTo>
                      <a:lnTo>
                        <a:pt x="237" y="898"/>
                      </a:lnTo>
                      <a:lnTo>
                        <a:pt x="240" y="906"/>
                      </a:lnTo>
                      <a:lnTo>
                        <a:pt x="248" y="911"/>
                      </a:lnTo>
                      <a:lnTo>
                        <a:pt x="250" y="925"/>
                      </a:lnTo>
                      <a:lnTo>
                        <a:pt x="265" y="938"/>
                      </a:lnTo>
                      <a:lnTo>
                        <a:pt x="278" y="945"/>
                      </a:lnTo>
                      <a:lnTo>
                        <a:pt x="306" y="951"/>
                      </a:lnTo>
                      <a:lnTo>
                        <a:pt x="308" y="953"/>
                      </a:lnTo>
                      <a:lnTo>
                        <a:pt x="312" y="966"/>
                      </a:lnTo>
                      <a:lnTo>
                        <a:pt x="314" y="973"/>
                      </a:lnTo>
                      <a:lnTo>
                        <a:pt x="312" y="979"/>
                      </a:lnTo>
                      <a:lnTo>
                        <a:pt x="312" y="987"/>
                      </a:lnTo>
                      <a:lnTo>
                        <a:pt x="319" y="990"/>
                      </a:lnTo>
                      <a:lnTo>
                        <a:pt x="323" y="985"/>
                      </a:lnTo>
                      <a:lnTo>
                        <a:pt x="329" y="987"/>
                      </a:lnTo>
                      <a:lnTo>
                        <a:pt x="336" y="990"/>
                      </a:lnTo>
                      <a:lnTo>
                        <a:pt x="344" y="1002"/>
                      </a:lnTo>
                      <a:lnTo>
                        <a:pt x="348" y="1009"/>
                      </a:lnTo>
                      <a:lnTo>
                        <a:pt x="355" y="1015"/>
                      </a:lnTo>
                      <a:lnTo>
                        <a:pt x="378" y="1043"/>
                      </a:lnTo>
                      <a:lnTo>
                        <a:pt x="385" y="1058"/>
                      </a:lnTo>
                      <a:lnTo>
                        <a:pt x="389" y="1073"/>
                      </a:lnTo>
                      <a:lnTo>
                        <a:pt x="391" y="1086"/>
                      </a:lnTo>
                      <a:lnTo>
                        <a:pt x="389" y="1101"/>
                      </a:lnTo>
                      <a:lnTo>
                        <a:pt x="387" y="1114"/>
                      </a:lnTo>
                      <a:lnTo>
                        <a:pt x="387" y="1122"/>
                      </a:lnTo>
                      <a:lnTo>
                        <a:pt x="389" y="1116"/>
                      </a:lnTo>
                      <a:lnTo>
                        <a:pt x="394" y="1120"/>
                      </a:lnTo>
                      <a:lnTo>
                        <a:pt x="393" y="1128"/>
                      </a:lnTo>
                      <a:lnTo>
                        <a:pt x="389" y="1120"/>
                      </a:lnTo>
                      <a:lnTo>
                        <a:pt x="393" y="1128"/>
                      </a:lnTo>
                      <a:lnTo>
                        <a:pt x="394" y="1137"/>
                      </a:lnTo>
                      <a:lnTo>
                        <a:pt x="398" y="1139"/>
                      </a:lnTo>
                      <a:lnTo>
                        <a:pt x="611" y="1160"/>
                      </a:lnTo>
                      <a:lnTo>
                        <a:pt x="613" y="1160"/>
                      </a:lnTo>
                      <a:lnTo>
                        <a:pt x="616" y="116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9" name="Freeform 309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0" name="Freeform 310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1" name="Freeform 311"/>
                <p:cNvSpPr>
                  <a:spLocks/>
                </p:cNvSpPr>
                <p:nvPr/>
              </p:nvSpPr>
              <p:spPr bwMode="auto">
                <a:xfrm>
                  <a:off x="1182411" y="2787011"/>
                  <a:ext cx="17292" cy="9592"/>
                </a:xfrm>
                <a:custGeom>
                  <a:avLst/>
                  <a:gdLst>
                    <a:gd name="T0" fmla="*/ 7 w 18"/>
                    <a:gd name="T1" fmla="*/ 0 h 11"/>
                    <a:gd name="T2" fmla="*/ 0 w 18"/>
                    <a:gd name="T3" fmla="*/ 4 h 11"/>
                    <a:gd name="T4" fmla="*/ 3 w 18"/>
                    <a:gd name="T5" fmla="*/ 9 h 11"/>
                    <a:gd name="T6" fmla="*/ 11 w 18"/>
                    <a:gd name="T7" fmla="*/ 11 h 11"/>
                    <a:gd name="T8" fmla="*/ 18 w 18"/>
                    <a:gd name="T9" fmla="*/ 11 h 11"/>
                    <a:gd name="T10" fmla="*/ 18 w 18"/>
                    <a:gd name="T11" fmla="*/ 5 h 11"/>
                    <a:gd name="T12" fmla="*/ 15 w 18"/>
                    <a:gd name="T13" fmla="*/ 0 h 11"/>
                    <a:gd name="T14" fmla="*/ 7 w 18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11">
                      <a:moveTo>
                        <a:pt x="7" y="0"/>
                      </a:move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1" y="11"/>
                      </a:lnTo>
                      <a:lnTo>
                        <a:pt x="18" y="11"/>
                      </a:lnTo>
                      <a:lnTo>
                        <a:pt x="18" y="5"/>
                      </a:lnTo>
                      <a:lnTo>
                        <a:pt x="15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2" name="Freeform 312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3" name="Freeform 313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4" name="Freeform 314"/>
                <p:cNvSpPr>
                  <a:spLocks/>
                </p:cNvSpPr>
                <p:nvPr/>
              </p:nvSpPr>
              <p:spPr bwMode="auto">
                <a:xfrm>
                  <a:off x="1212192" y="2785267"/>
                  <a:ext cx="27860" cy="13081"/>
                </a:xfrm>
                <a:custGeom>
                  <a:avLst/>
                  <a:gdLst>
                    <a:gd name="T0" fmla="*/ 8 w 29"/>
                    <a:gd name="T1" fmla="*/ 6 h 15"/>
                    <a:gd name="T2" fmla="*/ 0 w 29"/>
                    <a:gd name="T3" fmla="*/ 0 h 15"/>
                    <a:gd name="T4" fmla="*/ 0 w 29"/>
                    <a:gd name="T5" fmla="*/ 6 h 15"/>
                    <a:gd name="T6" fmla="*/ 0 w 29"/>
                    <a:gd name="T7" fmla="*/ 13 h 15"/>
                    <a:gd name="T8" fmla="*/ 8 w 29"/>
                    <a:gd name="T9" fmla="*/ 15 h 15"/>
                    <a:gd name="T10" fmla="*/ 21 w 29"/>
                    <a:gd name="T11" fmla="*/ 15 h 15"/>
                    <a:gd name="T12" fmla="*/ 29 w 29"/>
                    <a:gd name="T13" fmla="*/ 11 h 15"/>
                    <a:gd name="T14" fmla="*/ 21 w 29"/>
                    <a:gd name="T15" fmla="*/ 11 h 15"/>
                    <a:gd name="T16" fmla="*/ 8 w 2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13"/>
                      </a:lnTo>
                      <a:lnTo>
                        <a:pt x="8" y="15"/>
                      </a:lnTo>
                      <a:lnTo>
                        <a:pt x="21" y="15"/>
                      </a:lnTo>
                      <a:lnTo>
                        <a:pt x="29" y="11"/>
                      </a:lnTo>
                      <a:lnTo>
                        <a:pt x="21" y="11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5" name="Freeform 315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6" name="Freeform 316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7" name="Freeform 317"/>
                <p:cNvSpPr>
                  <a:spLocks/>
                </p:cNvSpPr>
                <p:nvPr/>
              </p:nvSpPr>
              <p:spPr bwMode="auto">
                <a:xfrm>
                  <a:off x="1217957" y="2865495"/>
                  <a:ext cx="10568" cy="6976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1 w 11"/>
                    <a:gd name="T5" fmla="*/ 8 h 8"/>
                    <a:gd name="T6" fmla="*/ 8 w 11"/>
                    <a:gd name="T7" fmla="*/ 2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8" name="Freeform 318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59" name="Freeform 319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0" name="Freeform 320"/>
                <p:cNvSpPr>
                  <a:spLocks/>
                </p:cNvSpPr>
                <p:nvPr/>
              </p:nvSpPr>
              <p:spPr bwMode="auto">
                <a:xfrm>
                  <a:off x="1293851" y="2902993"/>
                  <a:ext cx="16332" cy="24417"/>
                </a:xfrm>
                <a:custGeom>
                  <a:avLst/>
                  <a:gdLst>
                    <a:gd name="T0" fmla="*/ 4 w 17"/>
                    <a:gd name="T1" fmla="*/ 8 h 28"/>
                    <a:gd name="T2" fmla="*/ 0 w 17"/>
                    <a:gd name="T3" fmla="*/ 0 h 28"/>
                    <a:gd name="T4" fmla="*/ 2 w 17"/>
                    <a:gd name="T5" fmla="*/ 8 h 28"/>
                    <a:gd name="T6" fmla="*/ 4 w 17"/>
                    <a:gd name="T7" fmla="*/ 23 h 28"/>
                    <a:gd name="T8" fmla="*/ 11 w 17"/>
                    <a:gd name="T9" fmla="*/ 28 h 28"/>
                    <a:gd name="T10" fmla="*/ 17 w 17"/>
                    <a:gd name="T11" fmla="*/ 28 h 28"/>
                    <a:gd name="T12" fmla="*/ 8 w 17"/>
                    <a:gd name="T13" fmla="*/ 15 h 28"/>
                    <a:gd name="T14" fmla="*/ 4 w 17"/>
                    <a:gd name="T15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28">
                      <a:moveTo>
                        <a:pt x="4" y="8"/>
                      </a:moveTo>
                      <a:lnTo>
                        <a:pt x="0" y="0"/>
                      </a:lnTo>
                      <a:lnTo>
                        <a:pt x="2" y="8"/>
                      </a:lnTo>
                      <a:lnTo>
                        <a:pt x="4" y="23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8" y="1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1" name="Freeform 321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2" name="Freeform 322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63" name="Freeform 323"/>
                <p:cNvSpPr>
                  <a:spLocks/>
                </p:cNvSpPr>
                <p:nvPr/>
              </p:nvSpPr>
              <p:spPr bwMode="auto">
                <a:xfrm>
                  <a:off x="1304419" y="2862007"/>
                  <a:ext cx="22096" cy="20057"/>
                </a:xfrm>
                <a:custGeom>
                  <a:avLst/>
                  <a:gdLst>
                    <a:gd name="T0" fmla="*/ 14 w 23"/>
                    <a:gd name="T1" fmla="*/ 10 h 23"/>
                    <a:gd name="T2" fmla="*/ 8 w 23"/>
                    <a:gd name="T3" fmla="*/ 4 h 23"/>
                    <a:gd name="T4" fmla="*/ 0 w 23"/>
                    <a:gd name="T5" fmla="*/ 0 h 23"/>
                    <a:gd name="T6" fmla="*/ 6 w 23"/>
                    <a:gd name="T7" fmla="*/ 8 h 23"/>
                    <a:gd name="T8" fmla="*/ 14 w 23"/>
                    <a:gd name="T9" fmla="*/ 21 h 23"/>
                    <a:gd name="T10" fmla="*/ 23 w 23"/>
                    <a:gd name="T11" fmla="*/ 23 h 23"/>
                    <a:gd name="T12" fmla="*/ 21 w 23"/>
                    <a:gd name="T13" fmla="*/ 15 h 23"/>
                    <a:gd name="T14" fmla="*/ 14 w 23"/>
                    <a:gd name="T1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3">
                      <a:moveTo>
                        <a:pt x="14" y="10"/>
                      </a:moveTo>
                      <a:lnTo>
                        <a:pt x="8" y="4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14" y="21"/>
                      </a:lnTo>
                      <a:lnTo>
                        <a:pt x="23" y="23"/>
                      </a:lnTo>
                      <a:lnTo>
                        <a:pt x="21" y="15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7" name="Group 126"/>
              <p:cNvGrpSpPr/>
              <p:nvPr/>
            </p:nvGrpSpPr>
            <p:grpSpPr>
              <a:xfrm>
                <a:off x="4813819" y="2127748"/>
                <a:ext cx="108558" cy="225859"/>
                <a:chOff x="4813819" y="2127748"/>
                <a:chExt cx="108558" cy="225859"/>
              </a:xfrm>
              <a:grpFill/>
            </p:grpSpPr>
            <p:sp>
              <p:nvSpPr>
                <p:cNvPr id="145" name="Freeform 131"/>
                <p:cNvSpPr>
                  <a:spLocks/>
                </p:cNvSpPr>
                <p:nvPr/>
              </p:nvSpPr>
              <p:spPr bwMode="auto">
                <a:xfrm>
                  <a:off x="4813819" y="2127748"/>
                  <a:ext cx="108558" cy="225859"/>
                </a:xfrm>
                <a:custGeom>
                  <a:avLst/>
                  <a:gdLst>
                    <a:gd name="T0" fmla="*/ 15 w 113"/>
                    <a:gd name="T1" fmla="*/ 15 h 259"/>
                    <a:gd name="T2" fmla="*/ 5 w 113"/>
                    <a:gd name="T3" fmla="*/ 40 h 259"/>
                    <a:gd name="T4" fmla="*/ 2 w 113"/>
                    <a:gd name="T5" fmla="*/ 51 h 259"/>
                    <a:gd name="T6" fmla="*/ 7 w 113"/>
                    <a:gd name="T7" fmla="*/ 60 h 259"/>
                    <a:gd name="T8" fmla="*/ 0 w 113"/>
                    <a:gd name="T9" fmla="*/ 73 h 259"/>
                    <a:gd name="T10" fmla="*/ 9 w 113"/>
                    <a:gd name="T11" fmla="*/ 92 h 259"/>
                    <a:gd name="T12" fmla="*/ 17 w 113"/>
                    <a:gd name="T13" fmla="*/ 102 h 259"/>
                    <a:gd name="T14" fmla="*/ 28 w 113"/>
                    <a:gd name="T15" fmla="*/ 107 h 259"/>
                    <a:gd name="T16" fmla="*/ 51 w 113"/>
                    <a:gd name="T17" fmla="*/ 126 h 259"/>
                    <a:gd name="T18" fmla="*/ 39 w 113"/>
                    <a:gd name="T19" fmla="*/ 139 h 259"/>
                    <a:gd name="T20" fmla="*/ 32 w 113"/>
                    <a:gd name="T21" fmla="*/ 147 h 259"/>
                    <a:gd name="T22" fmla="*/ 30 w 113"/>
                    <a:gd name="T23" fmla="*/ 149 h 259"/>
                    <a:gd name="T24" fmla="*/ 28 w 113"/>
                    <a:gd name="T25" fmla="*/ 162 h 259"/>
                    <a:gd name="T26" fmla="*/ 19 w 113"/>
                    <a:gd name="T27" fmla="*/ 169 h 259"/>
                    <a:gd name="T28" fmla="*/ 7 w 113"/>
                    <a:gd name="T29" fmla="*/ 177 h 259"/>
                    <a:gd name="T30" fmla="*/ 2 w 113"/>
                    <a:gd name="T31" fmla="*/ 194 h 259"/>
                    <a:gd name="T32" fmla="*/ 0 w 113"/>
                    <a:gd name="T33" fmla="*/ 199 h 259"/>
                    <a:gd name="T34" fmla="*/ 4 w 113"/>
                    <a:gd name="T35" fmla="*/ 207 h 259"/>
                    <a:gd name="T36" fmla="*/ 17 w 113"/>
                    <a:gd name="T37" fmla="*/ 222 h 259"/>
                    <a:gd name="T38" fmla="*/ 30 w 113"/>
                    <a:gd name="T39" fmla="*/ 228 h 259"/>
                    <a:gd name="T40" fmla="*/ 49 w 113"/>
                    <a:gd name="T41" fmla="*/ 233 h 259"/>
                    <a:gd name="T42" fmla="*/ 66 w 113"/>
                    <a:gd name="T43" fmla="*/ 241 h 259"/>
                    <a:gd name="T44" fmla="*/ 64 w 113"/>
                    <a:gd name="T45" fmla="*/ 259 h 259"/>
                    <a:gd name="T46" fmla="*/ 73 w 113"/>
                    <a:gd name="T47" fmla="*/ 254 h 259"/>
                    <a:gd name="T48" fmla="*/ 79 w 113"/>
                    <a:gd name="T49" fmla="*/ 239 h 259"/>
                    <a:gd name="T50" fmla="*/ 86 w 113"/>
                    <a:gd name="T51" fmla="*/ 218 h 259"/>
                    <a:gd name="T52" fmla="*/ 83 w 113"/>
                    <a:gd name="T53" fmla="*/ 214 h 259"/>
                    <a:gd name="T54" fmla="*/ 96 w 113"/>
                    <a:gd name="T55" fmla="*/ 207 h 259"/>
                    <a:gd name="T56" fmla="*/ 96 w 113"/>
                    <a:gd name="T57" fmla="*/ 194 h 259"/>
                    <a:gd name="T58" fmla="*/ 99 w 113"/>
                    <a:gd name="T59" fmla="*/ 184 h 259"/>
                    <a:gd name="T60" fmla="*/ 105 w 113"/>
                    <a:gd name="T61" fmla="*/ 169 h 259"/>
                    <a:gd name="T62" fmla="*/ 105 w 113"/>
                    <a:gd name="T63" fmla="*/ 156 h 259"/>
                    <a:gd name="T64" fmla="*/ 105 w 113"/>
                    <a:gd name="T65" fmla="*/ 139 h 259"/>
                    <a:gd name="T66" fmla="*/ 105 w 113"/>
                    <a:gd name="T67" fmla="*/ 132 h 259"/>
                    <a:gd name="T68" fmla="*/ 111 w 113"/>
                    <a:gd name="T69" fmla="*/ 130 h 259"/>
                    <a:gd name="T70" fmla="*/ 111 w 113"/>
                    <a:gd name="T71" fmla="*/ 150 h 259"/>
                    <a:gd name="T72" fmla="*/ 111 w 113"/>
                    <a:gd name="T73" fmla="*/ 124 h 259"/>
                    <a:gd name="T74" fmla="*/ 109 w 113"/>
                    <a:gd name="T75" fmla="*/ 96 h 259"/>
                    <a:gd name="T76" fmla="*/ 92 w 113"/>
                    <a:gd name="T77" fmla="*/ 85 h 259"/>
                    <a:gd name="T78" fmla="*/ 81 w 113"/>
                    <a:gd name="T79" fmla="*/ 85 h 259"/>
                    <a:gd name="T80" fmla="*/ 84 w 113"/>
                    <a:gd name="T81" fmla="*/ 58 h 259"/>
                    <a:gd name="T82" fmla="*/ 94 w 113"/>
                    <a:gd name="T83" fmla="*/ 53 h 259"/>
                    <a:gd name="T84" fmla="*/ 96 w 113"/>
                    <a:gd name="T85" fmla="*/ 38 h 259"/>
                    <a:gd name="T86" fmla="*/ 96 w 113"/>
                    <a:gd name="T87" fmla="*/ 23 h 259"/>
                    <a:gd name="T88" fmla="*/ 17 w 113"/>
                    <a:gd name="T89" fmla="*/ 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3" h="259">
                      <a:moveTo>
                        <a:pt x="17" y="9"/>
                      </a:move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5" y="40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5" y="53"/>
                      </a:lnTo>
                      <a:lnTo>
                        <a:pt x="7" y="60"/>
                      </a:lnTo>
                      <a:lnTo>
                        <a:pt x="5" y="66"/>
                      </a:lnTo>
                      <a:lnTo>
                        <a:pt x="0" y="73"/>
                      </a:lnTo>
                      <a:lnTo>
                        <a:pt x="4" y="85"/>
                      </a:lnTo>
                      <a:lnTo>
                        <a:pt x="9" y="92"/>
                      </a:lnTo>
                      <a:lnTo>
                        <a:pt x="17" y="94"/>
                      </a:lnTo>
                      <a:lnTo>
                        <a:pt x="17" y="102"/>
                      </a:lnTo>
                      <a:lnTo>
                        <a:pt x="24" y="105"/>
                      </a:lnTo>
                      <a:lnTo>
                        <a:pt x="28" y="107"/>
                      </a:lnTo>
                      <a:lnTo>
                        <a:pt x="34" y="113"/>
                      </a:lnTo>
                      <a:lnTo>
                        <a:pt x="51" y="126"/>
                      </a:lnTo>
                      <a:lnTo>
                        <a:pt x="47" y="132"/>
                      </a:lnTo>
                      <a:lnTo>
                        <a:pt x="39" y="139"/>
                      </a:lnTo>
                      <a:lnTo>
                        <a:pt x="34" y="147"/>
                      </a:lnTo>
                      <a:lnTo>
                        <a:pt x="32" y="147"/>
                      </a:lnTo>
                      <a:lnTo>
                        <a:pt x="32" y="149"/>
                      </a:lnTo>
                      <a:lnTo>
                        <a:pt x="30" y="149"/>
                      </a:lnTo>
                      <a:lnTo>
                        <a:pt x="28" y="156"/>
                      </a:lnTo>
                      <a:lnTo>
                        <a:pt x="28" y="162"/>
                      </a:lnTo>
                      <a:lnTo>
                        <a:pt x="20" y="167"/>
                      </a:lnTo>
                      <a:lnTo>
                        <a:pt x="19" y="169"/>
                      </a:lnTo>
                      <a:lnTo>
                        <a:pt x="13" y="171"/>
                      </a:lnTo>
                      <a:lnTo>
                        <a:pt x="7" y="177"/>
                      </a:lnTo>
                      <a:lnTo>
                        <a:pt x="4" y="184"/>
                      </a:lnTo>
                      <a:lnTo>
                        <a:pt x="2" y="194"/>
                      </a:lnTo>
                      <a:lnTo>
                        <a:pt x="0" y="197"/>
                      </a:lnTo>
                      <a:lnTo>
                        <a:pt x="0" y="199"/>
                      </a:lnTo>
                      <a:lnTo>
                        <a:pt x="4" y="207"/>
                      </a:lnTo>
                      <a:lnTo>
                        <a:pt x="4" y="207"/>
                      </a:lnTo>
                      <a:lnTo>
                        <a:pt x="4" y="211"/>
                      </a:lnTo>
                      <a:lnTo>
                        <a:pt x="17" y="222"/>
                      </a:lnTo>
                      <a:lnTo>
                        <a:pt x="22" y="224"/>
                      </a:lnTo>
                      <a:lnTo>
                        <a:pt x="30" y="228"/>
                      </a:lnTo>
                      <a:lnTo>
                        <a:pt x="41" y="237"/>
                      </a:lnTo>
                      <a:lnTo>
                        <a:pt x="49" y="233"/>
                      </a:lnTo>
                      <a:lnTo>
                        <a:pt x="62" y="233"/>
                      </a:lnTo>
                      <a:lnTo>
                        <a:pt x="66" y="241"/>
                      </a:lnTo>
                      <a:lnTo>
                        <a:pt x="62" y="252"/>
                      </a:lnTo>
                      <a:lnTo>
                        <a:pt x="64" y="259"/>
                      </a:lnTo>
                      <a:lnTo>
                        <a:pt x="69" y="258"/>
                      </a:lnTo>
                      <a:lnTo>
                        <a:pt x="73" y="254"/>
                      </a:lnTo>
                      <a:lnTo>
                        <a:pt x="75" y="246"/>
                      </a:lnTo>
                      <a:lnTo>
                        <a:pt x="79" y="239"/>
                      </a:lnTo>
                      <a:lnTo>
                        <a:pt x="83" y="226"/>
                      </a:lnTo>
                      <a:lnTo>
                        <a:pt x="86" y="218"/>
                      </a:lnTo>
                      <a:lnTo>
                        <a:pt x="83" y="218"/>
                      </a:lnTo>
                      <a:lnTo>
                        <a:pt x="83" y="214"/>
                      </a:lnTo>
                      <a:lnTo>
                        <a:pt x="88" y="207"/>
                      </a:lnTo>
                      <a:lnTo>
                        <a:pt x="96" y="207"/>
                      </a:lnTo>
                      <a:lnTo>
                        <a:pt x="92" y="201"/>
                      </a:lnTo>
                      <a:lnTo>
                        <a:pt x="96" y="194"/>
                      </a:lnTo>
                      <a:lnTo>
                        <a:pt x="94" y="188"/>
                      </a:lnTo>
                      <a:lnTo>
                        <a:pt x="99" y="184"/>
                      </a:lnTo>
                      <a:lnTo>
                        <a:pt x="101" y="177"/>
                      </a:lnTo>
                      <a:lnTo>
                        <a:pt x="105" y="169"/>
                      </a:lnTo>
                      <a:lnTo>
                        <a:pt x="109" y="164"/>
                      </a:lnTo>
                      <a:lnTo>
                        <a:pt x="105" y="156"/>
                      </a:lnTo>
                      <a:lnTo>
                        <a:pt x="107" y="150"/>
                      </a:lnTo>
                      <a:lnTo>
                        <a:pt x="105" y="139"/>
                      </a:lnTo>
                      <a:lnTo>
                        <a:pt x="103" y="132"/>
                      </a:lnTo>
                      <a:lnTo>
                        <a:pt x="105" y="132"/>
                      </a:lnTo>
                      <a:lnTo>
                        <a:pt x="107" y="124"/>
                      </a:lnTo>
                      <a:lnTo>
                        <a:pt x="111" y="130"/>
                      </a:lnTo>
                      <a:lnTo>
                        <a:pt x="109" y="137"/>
                      </a:lnTo>
                      <a:lnTo>
                        <a:pt x="111" y="150"/>
                      </a:lnTo>
                      <a:lnTo>
                        <a:pt x="113" y="143"/>
                      </a:lnTo>
                      <a:lnTo>
                        <a:pt x="111" y="124"/>
                      </a:lnTo>
                      <a:lnTo>
                        <a:pt x="109" y="117"/>
                      </a:lnTo>
                      <a:lnTo>
                        <a:pt x="109" y="96"/>
                      </a:lnTo>
                      <a:lnTo>
                        <a:pt x="107" y="87"/>
                      </a:lnTo>
                      <a:lnTo>
                        <a:pt x="92" y="85"/>
                      </a:lnTo>
                      <a:lnTo>
                        <a:pt x="86" y="87"/>
                      </a:lnTo>
                      <a:lnTo>
                        <a:pt x="81" y="85"/>
                      </a:lnTo>
                      <a:lnTo>
                        <a:pt x="81" y="66"/>
                      </a:lnTo>
                      <a:lnTo>
                        <a:pt x="84" y="58"/>
                      </a:lnTo>
                      <a:lnTo>
                        <a:pt x="86" y="58"/>
                      </a:lnTo>
                      <a:lnTo>
                        <a:pt x="94" y="53"/>
                      </a:lnTo>
                      <a:lnTo>
                        <a:pt x="92" y="47"/>
                      </a:lnTo>
                      <a:lnTo>
                        <a:pt x="96" y="38"/>
                      </a:lnTo>
                      <a:lnTo>
                        <a:pt x="96" y="30"/>
                      </a:lnTo>
                      <a:lnTo>
                        <a:pt x="96" y="23"/>
                      </a:lnTo>
                      <a:lnTo>
                        <a:pt x="24" y="0"/>
                      </a:lnTo>
                      <a:lnTo>
                        <a:pt x="17" y="9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6" name="Freeform 324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7" name="Freeform 325"/>
                <p:cNvSpPr>
                  <a:spLocks/>
                </p:cNvSpPr>
                <p:nvPr/>
              </p:nvSpPr>
              <p:spPr bwMode="auto">
                <a:xfrm>
                  <a:off x="4914692" y="2269019"/>
                  <a:ext cx="5764" cy="17441"/>
                </a:xfrm>
                <a:custGeom>
                  <a:avLst/>
                  <a:gdLst>
                    <a:gd name="T0" fmla="*/ 6 w 6"/>
                    <a:gd name="T1" fmla="*/ 0 h 20"/>
                    <a:gd name="T2" fmla="*/ 0 w 6"/>
                    <a:gd name="T3" fmla="*/ 20 h 20"/>
                    <a:gd name="T4" fmla="*/ 6 w 6"/>
                    <a:gd name="T5" fmla="*/ 5 h 20"/>
                    <a:gd name="T6" fmla="*/ 6 w 6"/>
                    <a:gd name="T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0">
                      <a:moveTo>
                        <a:pt x="6" y="0"/>
                      </a:moveTo>
                      <a:lnTo>
                        <a:pt x="0" y="20"/>
                      </a:lnTo>
                      <a:lnTo>
                        <a:pt x="6" y="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8" name="Group 127"/>
              <p:cNvGrpSpPr/>
              <p:nvPr/>
            </p:nvGrpSpPr>
            <p:grpSpPr>
              <a:xfrm>
                <a:off x="4438189" y="1771956"/>
                <a:ext cx="613881" cy="415091"/>
                <a:chOff x="4438189" y="1771956"/>
                <a:chExt cx="613881" cy="415091"/>
              </a:xfrm>
              <a:grpFill/>
            </p:grpSpPr>
            <p:sp>
              <p:nvSpPr>
                <p:cNvPr id="143" name="Freeform 326"/>
                <p:cNvSpPr>
                  <a:spLocks/>
                </p:cNvSpPr>
                <p:nvPr/>
              </p:nvSpPr>
              <p:spPr bwMode="auto">
                <a:xfrm>
                  <a:off x="4438189" y="1771956"/>
                  <a:ext cx="490913" cy="398523"/>
                </a:xfrm>
                <a:custGeom>
                  <a:avLst/>
                  <a:gdLst>
                    <a:gd name="T0" fmla="*/ 511 w 511"/>
                    <a:gd name="T1" fmla="*/ 402 h 457"/>
                    <a:gd name="T2" fmla="*/ 505 w 511"/>
                    <a:gd name="T3" fmla="*/ 389 h 457"/>
                    <a:gd name="T4" fmla="*/ 489 w 511"/>
                    <a:gd name="T5" fmla="*/ 307 h 457"/>
                    <a:gd name="T6" fmla="*/ 490 w 511"/>
                    <a:gd name="T7" fmla="*/ 233 h 457"/>
                    <a:gd name="T8" fmla="*/ 487 w 511"/>
                    <a:gd name="T9" fmla="*/ 222 h 457"/>
                    <a:gd name="T10" fmla="*/ 460 w 511"/>
                    <a:gd name="T11" fmla="*/ 143 h 457"/>
                    <a:gd name="T12" fmla="*/ 455 w 511"/>
                    <a:gd name="T13" fmla="*/ 145 h 457"/>
                    <a:gd name="T14" fmla="*/ 453 w 511"/>
                    <a:gd name="T15" fmla="*/ 119 h 457"/>
                    <a:gd name="T16" fmla="*/ 443 w 511"/>
                    <a:gd name="T17" fmla="*/ 98 h 457"/>
                    <a:gd name="T18" fmla="*/ 445 w 511"/>
                    <a:gd name="T19" fmla="*/ 81 h 457"/>
                    <a:gd name="T20" fmla="*/ 443 w 511"/>
                    <a:gd name="T21" fmla="*/ 66 h 457"/>
                    <a:gd name="T22" fmla="*/ 442 w 511"/>
                    <a:gd name="T23" fmla="*/ 53 h 457"/>
                    <a:gd name="T24" fmla="*/ 432 w 511"/>
                    <a:gd name="T25" fmla="*/ 40 h 457"/>
                    <a:gd name="T26" fmla="*/ 427 w 511"/>
                    <a:gd name="T27" fmla="*/ 15 h 457"/>
                    <a:gd name="T28" fmla="*/ 425 w 511"/>
                    <a:gd name="T29" fmla="*/ 4 h 457"/>
                    <a:gd name="T30" fmla="*/ 372 w 511"/>
                    <a:gd name="T31" fmla="*/ 15 h 457"/>
                    <a:gd name="T32" fmla="*/ 317 w 511"/>
                    <a:gd name="T33" fmla="*/ 25 h 457"/>
                    <a:gd name="T34" fmla="*/ 278 w 511"/>
                    <a:gd name="T35" fmla="*/ 58 h 457"/>
                    <a:gd name="T36" fmla="*/ 257 w 511"/>
                    <a:gd name="T37" fmla="*/ 103 h 457"/>
                    <a:gd name="T38" fmla="*/ 244 w 511"/>
                    <a:gd name="T39" fmla="*/ 122 h 457"/>
                    <a:gd name="T40" fmla="*/ 223 w 511"/>
                    <a:gd name="T41" fmla="*/ 143 h 457"/>
                    <a:gd name="T42" fmla="*/ 229 w 511"/>
                    <a:gd name="T43" fmla="*/ 154 h 457"/>
                    <a:gd name="T44" fmla="*/ 229 w 511"/>
                    <a:gd name="T45" fmla="*/ 150 h 457"/>
                    <a:gd name="T46" fmla="*/ 237 w 511"/>
                    <a:gd name="T47" fmla="*/ 158 h 457"/>
                    <a:gd name="T48" fmla="*/ 242 w 511"/>
                    <a:gd name="T49" fmla="*/ 160 h 457"/>
                    <a:gd name="T50" fmla="*/ 235 w 511"/>
                    <a:gd name="T51" fmla="*/ 169 h 457"/>
                    <a:gd name="T52" fmla="*/ 242 w 511"/>
                    <a:gd name="T53" fmla="*/ 188 h 457"/>
                    <a:gd name="T54" fmla="*/ 246 w 511"/>
                    <a:gd name="T55" fmla="*/ 201 h 457"/>
                    <a:gd name="T56" fmla="*/ 233 w 511"/>
                    <a:gd name="T57" fmla="*/ 209 h 457"/>
                    <a:gd name="T58" fmla="*/ 218 w 511"/>
                    <a:gd name="T59" fmla="*/ 222 h 457"/>
                    <a:gd name="T60" fmla="*/ 208 w 511"/>
                    <a:gd name="T61" fmla="*/ 237 h 457"/>
                    <a:gd name="T62" fmla="*/ 197 w 511"/>
                    <a:gd name="T63" fmla="*/ 246 h 457"/>
                    <a:gd name="T64" fmla="*/ 177 w 511"/>
                    <a:gd name="T65" fmla="*/ 246 h 457"/>
                    <a:gd name="T66" fmla="*/ 148 w 511"/>
                    <a:gd name="T67" fmla="*/ 258 h 457"/>
                    <a:gd name="T68" fmla="*/ 103 w 511"/>
                    <a:gd name="T69" fmla="*/ 250 h 457"/>
                    <a:gd name="T70" fmla="*/ 62 w 511"/>
                    <a:gd name="T71" fmla="*/ 261 h 457"/>
                    <a:gd name="T72" fmla="*/ 49 w 511"/>
                    <a:gd name="T73" fmla="*/ 269 h 457"/>
                    <a:gd name="T74" fmla="*/ 36 w 511"/>
                    <a:gd name="T75" fmla="*/ 276 h 457"/>
                    <a:gd name="T76" fmla="*/ 39 w 511"/>
                    <a:gd name="T77" fmla="*/ 290 h 457"/>
                    <a:gd name="T78" fmla="*/ 52 w 511"/>
                    <a:gd name="T79" fmla="*/ 297 h 457"/>
                    <a:gd name="T80" fmla="*/ 51 w 511"/>
                    <a:gd name="T81" fmla="*/ 305 h 457"/>
                    <a:gd name="T82" fmla="*/ 58 w 511"/>
                    <a:gd name="T83" fmla="*/ 327 h 457"/>
                    <a:gd name="T84" fmla="*/ 43 w 511"/>
                    <a:gd name="T85" fmla="*/ 348 h 457"/>
                    <a:gd name="T86" fmla="*/ 30 w 511"/>
                    <a:gd name="T87" fmla="*/ 363 h 457"/>
                    <a:gd name="T88" fmla="*/ 4 w 511"/>
                    <a:gd name="T89" fmla="*/ 393 h 457"/>
                    <a:gd name="T90" fmla="*/ 2 w 511"/>
                    <a:gd name="T91" fmla="*/ 397 h 457"/>
                    <a:gd name="T92" fmla="*/ 69 w 511"/>
                    <a:gd name="T93" fmla="*/ 410 h 457"/>
                    <a:gd name="T94" fmla="*/ 276 w 511"/>
                    <a:gd name="T95" fmla="*/ 369 h 457"/>
                    <a:gd name="T96" fmla="*/ 349 w 511"/>
                    <a:gd name="T97" fmla="*/ 354 h 457"/>
                    <a:gd name="T98" fmla="*/ 361 w 511"/>
                    <a:gd name="T99" fmla="*/ 363 h 457"/>
                    <a:gd name="T100" fmla="*/ 374 w 511"/>
                    <a:gd name="T101" fmla="*/ 367 h 457"/>
                    <a:gd name="T102" fmla="*/ 381 w 511"/>
                    <a:gd name="T103" fmla="*/ 389 h 457"/>
                    <a:gd name="T104" fmla="*/ 400 w 511"/>
                    <a:gd name="T105" fmla="*/ 401 h 457"/>
                    <a:gd name="T106" fmla="*/ 415 w 511"/>
                    <a:gd name="T107" fmla="*/ 406 h 457"/>
                    <a:gd name="T108" fmla="*/ 487 w 511"/>
                    <a:gd name="T109" fmla="*/ 431 h 457"/>
                    <a:gd name="T110" fmla="*/ 475 w 511"/>
                    <a:gd name="T111" fmla="*/ 408 h 457"/>
                    <a:gd name="T112" fmla="*/ 475 w 511"/>
                    <a:gd name="T113" fmla="*/ 399 h 457"/>
                    <a:gd name="T114" fmla="*/ 483 w 511"/>
                    <a:gd name="T115" fmla="*/ 410 h 457"/>
                    <a:gd name="T116" fmla="*/ 489 w 511"/>
                    <a:gd name="T117" fmla="*/ 442 h 457"/>
                    <a:gd name="T118" fmla="*/ 489 w 511"/>
                    <a:gd name="T119" fmla="*/ 457 h 457"/>
                    <a:gd name="T120" fmla="*/ 498 w 511"/>
                    <a:gd name="T121" fmla="*/ 448 h 457"/>
                    <a:gd name="T122" fmla="*/ 505 w 511"/>
                    <a:gd name="T123" fmla="*/ 425 h 457"/>
                    <a:gd name="T124" fmla="*/ 500 w 511"/>
                    <a:gd name="T125" fmla="*/ 41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11" h="457">
                      <a:moveTo>
                        <a:pt x="500" y="414"/>
                      </a:moveTo>
                      <a:lnTo>
                        <a:pt x="511" y="402"/>
                      </a:lnTo>
                      <a:lnTo>
                        <a:pt x="511" y="397"/>
                      </a:lnTo>
                      <a:lnTo>
                        <a:pt x="505" y="389"/>
                      </a:lnTo>
                      <a:lnTo>
                        <a:pt x="492" y="312"/>
                      </a:lnTo>
                      <a:lnTo>
                        <a:pt x="489" y="307"/>
                      </a:lnTo>
                      <a:lnTo>
                        <a:pt x="490" y="241"/>
                      </a:lnTo>
                      <a:lnTo>
                        <a:pt x="490" y="233"/>
                      </a:lnTo>
                      <a:lnTo>
                        <a:pt x="487" y="228"/>
                      </a:lnTo>
                      <a:lnTo>
                        <a:pt x="487" y="222"/>
                      </a:lnTo>
                      <a:lnTo>
                        <a:pt x="472" y="152"/>
                      </a:lnTo>
                      <a:lnTo>
                        <a:pt x="460" y="143"/>
                      </a:lnTo>
                      <a:lnTo>
                        <a:pt x="458" y="152"/>
                      </a:lnTo>
                      <a:lnTo>
                        <a:pt x="455" y="145"/>
                      </a:lnTo>
                      <a:lnTo>
                        <a:pt x="457" y="132"/>
                      </a:lnTo>
                      <a:lnTo>
                        <a:pt x="453" y="119"/>
                      </a:lnTo>
                      <a:lnTo>
                        <a:pt x="447" y="111"/>
                      </a:lnTo>
                      <a:lnTo>
                        <a:pt x="443" y="98"/>
                      </a:lnTo>
                      <a:lnTo>
                        <a:pt x="443" y="85"/>
                      </a:lnTo>
                      <a:lnTo>
                        <a:pt x="445" y="81"/>
                      </a:lnTo>
                      <a:lnTo>
                        <a:pt x="445" y="73"/>
                      </a:lnTo>
                      <a:lnTo>
                        <a:pt x="443" y="66"/>
                      </a:lnTo>
                      <a:lnTo>
                        <a:pt x="443" y="60"/>
                      </a:lnTo>
                      <a:lnTo>
                        <a:pt x="442" y="53"/>
                      </a:lnTo>
                      <a:lnTo>
                        <a:pt x="434" y="47"/>
                      </a:lnTo>
                      <a:lnTo>
                        <a:pt x="432" y="40"/>
                      </a:lnTo>
                      <a:lnTo>
                        <a:pt x="432" y="23"/>
                      </a:lnTo>
                      <a:lnTo>
                        <a:pt x="427" y="15"/>
                      </a:lnTo>
                      <a:lnTo>
                        <a:pt x="427" y="8"/>
                      </a:lnTo>
                      <a:lnTo>
                        <a:pt x="425" y="4"/>
                      </a:lnTo>
                      <a:lnTo>
                        <a:pt x="425" y="0"/>
                      </a:lnTo>
                      <a:lnTo>
                        <a:pt x="372" y="15"/>
                      </a:lnTo>
                      <a:lnTo>
                        <a:pt x="323" y="25"/>
                      </a:lnTo>
                      <a:lnTo>
                        <a:pt x="317" y="25"/>
                      </a:lnTo>
                      <a:lnTo>
                        <a:pt x="302" y="32"/>
                      </a:lnTo>
                      <a:lnTo>
                        <a:pt x="278" y="58"/>
                      </a:lnTo>
                      <a:lnTo>
                        <a:pt x="257" y="96"/>
                      </a:lnTo>
                      <a:lnTo>
                        <a:pt x="257" y="103"/>
                      </a:lnTo>
                      <a:lnTo>
                        <a:pt x="246" y="119"/>
                      </a:lnTo>
                      <a:lnTo>
                        <a:pt x="244" y="122"/>
                      </a:lnTo>
                      <a:lnTo>
                        <a:pt x="237" y="130"/>
                      </a:lnTo>
                      <a:lnTo>
                        <a:pt x="223" y="143"/>
                      </a:lnTo>
                      <a:lnTo>
                        <a:pt x="223" y="149"/>
                      </a:lnTo>
                      <a:lnTo>
                        <a:pt x="229" y="154"/>
                      </a:lnTo>
                      <a:lnTo>
                        <a:pt x="231" y="158"/>
                      </a:lnTo>
                      <a:lnTo>
                        <a:pt x="229" y="150"/>
                      </a:lnTo>
                      <a:lnTo>
                        <a:pt x="237" y="147"/>
                      </a:lnTo>
                      <a:lnTo>
                        <a:pt x="237" y="158"/>
                      </a:lnTo>
                      <a:lnTo>
                        <a:pt x="246" y="152"/>
                      </a:lnTo>
                      <a:lnTo>
                        <a:pt x="242" y="160"/>
                      </a:lnTo>
                      <a:lnTo>
                        <a:pt x="240" y="166"/>
                      </a:lnTo>
                      <a:lnTo>
                        <a:pt x="235" y="169"/>
                      </a:lnTo>
                      <a:lnTo>
                        <a:pt x="240" y="182"/>
                      </a:lnTo>
                      <a:lnTo>
                        <a:pt x="242" y="188"/>
                      </a:lnTo>
                      <a:lnTo>
                        <a:pt x="244" y="194"/>
                      </a:lnTo>
                      <a:lnTo>
                        <a:pt x="246" y="201"/>
                      </a:lnTo>
                      <a:lnTo>
                        <a:pt x="240" y="209"/>
                      </a:lnTo>
                      <a:lnTo>
                        <a:pt x="233" y="209"/>
                      </a:lnTo>
                      <a:lnTo>
                        <a:pt x="225" y="216"/>
                      </a:lnTo>
                      <a:lnTo>
                        <a:pt x="218" y="222"/>
                      </a:lnTo>
                      <a:lnTo>
                        <a:pt x="214" y="229"/>
                      </a:lnTo>
                      <a:lnTo>
                        <a:pt x="208" y="237"/>
                      </a:lnTo>
                      <a:lnTo>
                        <a:pt x="201" y="241"/>
                      </a:lnTo>
                      <a:lnTo>
                        <a:pt x="197" y="246"/>
                      </a:lnTo>
                      <a:lnTo>
                        <a:pt x="192" y="244"/>
                      </a:lnTo>
                      <a:lnTo>
                        <a:pt x="177" y="246"/>
                      </a:lnTo>
                      <a:lnTo>
                        <a:pt x="163" y="248"/>
                      </a:lnTo>
                      <a:lnTo>
                        <a:pt x="148" y="258"/>
                      </a:lnTo>
                      <a:lnTo>
                        <a:pt x="131" y="250"/>
                      </a:lnTo>
                      <a:lnTo>
                        <a:pt x="103" y="250"/>
                      </a:lnTo>
                      <a:lnTo>
                        <a:pt x="77" y="256"/>
                      </a:lnTo>
                      <a:lnTo>
                        <a:pt x="62" y="261"/>
                      </a:lnTo>
                      <a:lnTo>
                        <a:pt x="56" y="267"/>
                      </a:lnTo>
                      <a:lnTo>
                        <a:pt x="49" y="269"/>
                      </a:lnTo>
                      <a:lnTo>
                        <a:pt x="41" y="273"/>
                      </a:lnTo>
                      <a:lnTo>
                        <a:pt x="36" y="276"/>
                      </a:lnTo>
                      <a:lnTo>
                        <a:pt x="36" y="276"/>
                      </a:lnTo>
                      <a:lnTo>
                        <a:pt x="39" y="290"/>
                      </a:lnTo>
                      <a:lnTo>
                        <a:pt x="37" y="295"/>
                      </a:lnTo>
                      <a:lnTo>
                        <a:pt x="52" y="297"/>
                      </a:lnTo>
                      <a:lnTo>
                        <a:pt x="52" y="301"/>
                      </a:lnTo>
                      <a:lnTo>
                        <a:pt x="51" y="305"/>
                      </a:lnTo>
                      <a:lnTo>
                        <a:pt x="58" y="320"/>
                      </a:lnTo>
                      <a:lnTo>
                        <a:pt x="58" y="327"/>
                      </a:lnTo>
                      <a:lnTo>
                        <a:pt x="47" y="340"/>
                      </a:lnTo>
                      <a:lnTo>
                        <a:pt x="43" y="348"/>
                      </a:lnTo>
                      <a:lnTo>
                        <a:pt x="37" y="354"/>
                      </a:lnTo>
                      <a:lnTo>
                        <a:pt x="30" y="363"/>
                      </a:lnTo>
                      <a:lnTo>
                        <a:pt x="19" y="376"/>
                      </a:lnTo>
                      <a:lnTo>
                        <a:pt x="4" y="393"/>
                      </a:lnTo>
                      <a:lnTo>
                        <a:pt x="0" y="395"/>
                      </a:lnTo>
                      <a:lnTo>
                        <a:pt x="2" y="397"/>
                      </a:lnTo>
                      <a:lnTo>
                        <a:pt x="5" y="421"/>
                      </a:lnTo>
                      <a:lnTo>
                        <a:pt x="69" y="410"/>
                      </a:lnTo>
                      <a:lnTo>
                        <a:pt x="167" y="391"/>
                      </a:lnTo>
                      <a:lnTo>
                        <a:pt x="276" y="369"/>
                      </a:lnTo>
                      <a:lnTo>
                        <a:pt x="349" y="352"/>
                      </a:lnTo>
                      <a:lnTo>
                        <a:pt x="349" y="354"/>
                      </a:lnTo>
                      <a:lnTo>
                        <a:pt x="357" y="355"/>
                      </a:lnTo>
                      <a:lnTo>
                        <a:pt x="361" y="363"/>
                      </a:lnTo>
                      <a:lnTo>
                        <a:pt x="366" y="361"/>
                      </a:lnTo>
                      <a:lnTo>
                        <a:pt x="374" y="367"/>
                      </a:lnTo>
                      <a:lnTo>
                        <a:pt x="380" y="382"/>
                      </a:lnTo>
                      <a:lnTo>
                        <a:pt x="381" y="389"/>
                      </a:lnTo>
                      <a:lnTo>
                        <a:pt x="387" y="397"/>
                      </a:lnTo>
                      <a:lnTo>
                        <a:pt x="400" y="401"/>
                      </a:lnTo>
                      <a:lnTo>
                        <a:pt x="408" y="402"/>
                      </a:lnTo>
                      <a:lnTo>
                        <a:pt x="415" y="406"/>
                      </a:lnTo>
                      <a:lnTo>
                        <a:pt x="415" y="408"/>
                      </a:lnTo>
                      <a:lnTo>
                        <a:pt x="487" y="431"/>
                      </a:lnTo>
                      <a:lnTo>
                        <a:pt x="481" y="414"/>
                      </a:lnTo>
                      <a:lnTo>
                        <a:pt x="475" y="408"/>
                      </a:lnTo>
                      <a:lnTo>
                        <a:pt x="474" y="401"/>
                      </a:lnTo>
                      <a:lnTo>
                        <a:pt x="475" y="399"/>
                      </a:lnTo>
                      <a:lnTo>
                        <a:pt x="477" y="406"/>
                      </a:lnTo>
                      <a:lnTo>
                        <a:pt x="483" y="410"/>
                      </a:lnTo>
                      <a:lnTo>
                        <a:pt x="487" y="421"/>
                      </a:lnTo>
                      <a:lnTo>
                        <a:pt x="489" y="442"/>
                      </a:lnTo>
                      <a:lnTo>
                        <a:pt x="485" y="457"/>
                      </a:lnTo>
                      <a:lnTo>
                        <a:pt x="489" y="457"/>
                      </a:lnTo>
                      <a:lnTo>
                        <a:pt x="490" y="449"/>
                      </a:lnTo>
                      <a:lnTo>
                        <a:pt x="498" y="448"/>
                      </a:lnTo>
                      <a:lnTo>
                        <a:pt x="500" y="440"/>
                      </a:lnTo>
                      <a:lnTo>
                        <a:pt x="505" y="425"/>
                      </a:lnTo>
                      <a:lnTo>
                        <a:pt x="500" y="417"/>
                      </a:lnTo>
                      <a:lnTo>
                        <a:pt x="500" y="41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4" name="Freeform 329"/>
                <p:cNvSpPr>
                  <a:spLocks/>
                </p:cNvSpPr>
                <p:nvPr/>
              </p:nvSpPr>
              <p:spPr bwMode="auto">
                <a:xfrm>
                  <a:off x="4906045" y="2105075"/>
                  <a:ext cx="146025" cy="81972"/>
                </a:xfrm>
                <a:custGeom>
                  <a:avLst/>
                  <a:gdLst>
                    <a:gd name="T0" fmla="*/ 139 w 152"/>
                    <a:gd name="T1" fmla="*/ 11 h 94"/>
                    <a:gd name="T2" fmla="*/ 135 w 152"/>
                    <a:gd name="T3" fmla="*/ 9 h 94"/>
                    <a:gd name="T4" fmla="*/ 129 w 152"/>
                    <a:gd name="T5" fmla="*/ 11 h 94"/>
                    <a:gd name="T6" fmla="*/ 122 w 152"/>
                    <a:gd name="T7" fmla="*/ 15 h 94"/>
                    <a:gd name="T8" fmla="*/ 112 w 152"/>
                    <a:gd name="T9" fmla="*/ 28 h 94"/>
                    <a:gd name="T10" fmla="*/ 109 w 152"/>
                    <a:gd name="T11" fmla="*/ 30 h 94"/>
                    <a:gd name="T12" fmla="*/ 101 w 152"/>
                    <a:gd name="T13" fmla="*/ 32 h 94"/>
                    <a:gd name="T14" fmla="*/ 107 w 152"/>
                    <a:gd name="T15" fmla="*/ 24 h 94"/>
                    <a:gd name="T16" fmla="*/ 114 w 152"/>
                    <a:gd name="T17" fmla="*/ 19 h 94"/>
                    <a:gd name="T18" fmla="*/ 114 w 152"/>
                    <a:gd name="T19" fmla="*/ 11 h 94"/>
                    <a:gd name="T20" fmla="*/ 120 w 152"/>
                    <a:gd name="T21" fmla="*/ 0 h 94"/>
                    <a:gd name="T22" fmla="*/ 99 w 152"/>
                    <a:gd name="T23" fmla="*/ 24 h 94"/>
                    <a:gd name="T24" fmla="*/ 86 w 152"/>
                    <a:gd name="T25" fmla="*/ 30 h 94"/>
                    <a:gd name="T26" fmla="*/ 65 w 152"/>
                    <a:gd name="T27" fmla="*/ 35 h 94"/>
                    <a:gd name="T28" fmla="*/ 60 w 152"/>
                    <a:gd name="T29" fmla="*/ 37 h 94"/>
                    <a:gd name="T30" fmla="*/ 56 w 152"/>
                    <a:gd name="T31" fmla="*/ 43 h 94"/>
                    <a:gd name="T32" fmla="*/ 49 w 152"/>
                    <a:gd name="T33" fmla="*/ 43 h 94"/>
                    <a:gd name="T34" fmla="*/ 35 w 152"/>
                    <a:gd name="T35" fmla="*/ 50 h 94"/>
                    <a:gd name="T36" fmla="*/ 30 w 152"/>
                    <a:gd name="T37" fmla="*/ 50 h 94"/>
                    <a:gd name="T38" fmla="*/ 22 w 152"/>
                    <a:gd name="T39" fmla="*/ 54 h 94"/>
                    <a:gd name="T40" fmla="*/ 24 w 152"/>
                    <a:gd name="T41" fmla="*/ 62 h 94"/>
                    <a:gd name="T42" fmla="*/ 17 w 152"/>
                    <a:gd name="T43" fmla="*/ 60 h 94"/>
                    <a:gd name="T44" fmla="*/ 15 w 152"/>
                    <a:gd name="T45" fmla="*/ 67 h 94"/>
                    <a:gd name="T46" fmla="*/ 2 w 152"/>
                    <a:gd name="T47" fmla="*/ 75 h 94"/>
                    <a:gd name="T48" fmla="*/ 0 w 152"/>
                    <a:gd name="T49" fmla="*/ 84 h 94"/>
                    <a:gd name="T50" fmla="*/ 0 w 152"/>
                    <a:gd name="T51" fmla="*/ 90 h 94"/>
                    <a:gd name="T52" fmla="*/ 2 w 152"/>
                    <a:gd name="T53" fmla="*/ 92 h 94"/>
                    <a:gd name="T54" fmla="*/ 15 w 152"/>
                    <a:gd name="T55" fmla="*/ 88 h 94"/>
                    <a:gd name="T56" fmla="*/ 7 w 152"/>
                    <a:gd name="T57" fmla="*/ 94 h 94"/>
                    <a:gd name="T58" fmla="*/ 22 w 152"/>
                    <a:gd name="T59" fmla="*/ 88 h 94"/>
                    <a:gd name="T60" fmla="*/ 47 w 152"/>
                    <a:gd name="T61" fmla="*/ 73 h 94"/>
                    <a:gd name="T62" fmla="*/ 49 w 152"/>
                    <a:gd name="T63" fmla="*/ 73 h 94"/>
                    <a:gd name="T64" fmla="*/ 58 w 152"/>
                    <a:gd name="T65" fmla="*/ 67 h 94"/>
                    <a:gd name="T66" fmla="*/ 64 w 152"/>
                    <a:gd name="T67" fmla="*/ 64 h 94"/>
                    <a:gd name="T68" fmla="*/ 79 w 152"/>
                    <a:gd name="T69" fmla="*/ 56 h 94"/>
                    <a:gd name="T70" fmla="*/ 86 w 152"/>
                    <a:gd name="T71" fmla="*/ 52 h 94"/>
                    <a:gd name="T72" fmla="*/ 94 w 152"/>
                    <a:gd name="T73" fmla="*/ 49 h 94"/>
                    <a:gd name="T74" fmla="*/ 99 w 152"/>
                    <a:gd name="T75" fmla="*/ 47 h 94"/>
                    <a:gd name="T76" fmla="*/ 112 w 152"/>
                    <a:gd name="T77" fmla="*/ 37 h 94"/>
                    <a:gd name="T78" fmla="*/ 114 w 152"/>
                    <a:gd name="T79" fmla="*/ 32 h 94"/>
                    <a:gd name="T80" fmla="*/ 122 w 152"/>
                    <a:gd name="T81" fmla="*/ 30 h 94"/>
                    <a:gd name="T82" fmla="*/ 135 w 152"/>
                    <a:gd name="T83" fmla="*/ 19 h 94"/>
                    <a:gd name="T84" fmla="*/ 143 w 152"/>
                    <a:gd name="T85" fmla="*/ 15 h 94"/>
                    <a:gd name="T86" fmla="*/ 152 w 152"/>
                    <a:gd name="T87" fmla="*/ 3 h 94"/>
                    <a:gd name="T88" fmla="*/ 144 w 152"/>
                    <a:gd name="T89" fmla="*/ 7 h 94"/>
                    <a:gd name="T90" fmla="*/ 139 w 152"/>
                    <a:gd name="T91" fmla="*/ 1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2" h="94">
                      <a:moveTo>
                        <a:pt x="139" y="11"/>
                      </a:moveTo>
                      <a:lnTo>
                        <a:pt x="135" y="9"/>
                      </a:lnTo>
                      <a:lnTo>
                        <a:pt x="129" y="11"/>
                      </a:lnTo>
                      <a:lnTo>
                        <a:pt x="122" y="15"/>
                      </a:lnTo>
                      <a:lnTo>
                        <a:pt x="112" y="28"/>
                      </a:lnTo>
                      <a:lnTo>
                        <a:pt x="109" y="30"/>
                      </a:lnTo>
                      <a:lnTo>
                        <a:pt x="101" y="32"/>
                      </a:lnTo>
                      <a:lnTo>
                        <a:pt x="107" y="24"/>
                      </a:lnTo>
                      <a:lnTo>
                        <a:pt x="114" y="19"/>
                      </a:lnTo>
                      <a:lnTo>
                        <a:pt x="114" y="11"/>
                      </a:lnTo>
                      <a:lnTo>
                        <a:pt x="120" y="0"/>
                      </a:lnTo>
                      <a:lnTo>
                        <a:pt x="99" y="24"/>
                      </a:lnTo>
                      <a:lnTo>
                        <a:pt x="86" y="30"/>
                      </a:lnTo>
                      <a:lnTo>
                        <a:pt x="65" y="35"/>
                      </a:lnTo>
                      <a:lnTo>
                        <a:pt x="60" y="37"/>
                      </a:lnTo>
                      <a:lnTo>
                        <a:pt x="56" y="43"/>
                      </a:lnTo>
                      <a:lnTo>
                        <a:pt x="49" y="43"/>
                      </a:lnTo>
                      <a:lnTo>
                        <a:pt x="35" y="50"/>
                      </a:lnTo>
                      <a:lnTo>
                        <a:pt x="30" y="50"/>
                      </a:lnTo>
                      <a:lnTo>
                        <a:pt x="22" y="54"/>
                      </a:lnTo>
                      <a:lnTo>
                        <a:pt x="24" y="62"/>
                      </a:lnTo>
                      <a:lnTo>
                        <a:pt x="17" y="60"/>
                      </a:lnTo>
                      <a:lnTo>
                        <a:pt x="15" y="67"/>
                      </a:lnTo>
                      <a:lnTo>
                        <a:pt x="2" y="75"/>
                      </a:lnTo>
                      <a:lnTo>
                        <a:pt x="0" y="84"/>
                      </a:lnTo>
                      <a:lnTo>
                        <a:pt x="0" y="90"/>
                      </a:lnTo>
                      <a:lnTo>
                        <a:pt x="2" y="92"/>
                      </a:lnTo>
                      <a:lnTo>
                        <a:pt x="15" y="88"/>
                      </a:lnTo>
                      <a:lnTo>
                        <a:pt x="7" y="94"/>
                      </a:lnTo>
                      <a:lnTo>
                        <a:pt x="22" y="88"/>
                      </a:lnTo>
                      <a:lnTo>
                        <a:pt x="47" y="73"/>
                      </a:lnTo>
                      <a:lnTo>
                        <a:pt x="49" y="73"/>
                      </a:lnTo>
                      <a:lnTo>
                        <a:pt x="58" y="67"/>
                      </a:lnTo>
                      <a:lnTo>
                        <a:pt x="64" y="64"/>
                      </a:lnTo>
                      <a:lnTo>
                        <a:pt x="79" y="56"/>
                      </a:lnTo>
                      <a:lnTo>
                        <a:pt x="86" y="52"/>
                      </a:lnTo>
                      <a:lnTo>
                        <a:pt x="94" y="49"/>
                      </a:lnTo>
                      <a:lnTo>
                        <a:pt x="99" y="47"/>
                      </a:lnTo>
                      <a:lnTo>
                        <a:pt x="112" y="37"/>
                      </a:lnTo>
                      <a:lnTo>
                        <a:pt x="114" y="32"/>
                      </a:lnTo>
                      <a:lnTo>
                        <a:pt x="122" y="30"/>
                      </a:lnTo>
                      <a:lnTo>
                        <a:pt x="135" y="19"/>
                      </a:lnTo>
                      <a:lnTo>
                        <a:pt x="143" y="15"/>
                      </a:lnTo>
                      <a:lnTo>
                        <a:pt x="152" y="3"/>
                      </a:lnTo>
                      <a:lnTo>
                        <a:pt x="144" y="7"/>
                      </a:lnTo>
                      <a:lnTo>
                        <a:pt x="139" y="11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29" name="Group 128"/>
              <p:cNvGrpSpPr/>
              <p:nvPr/>
            </p:nvGrpSpPr>
            <p:grpSpPr>
              <a:xfrm>
                <a:off x="4907967" y="1921074"/>
                <a:ext cx="285325" cy="141272"/>
                <a:chOff x="4907967" y="1921074"/>
                <a:chExt cx="285325" cy="141272"/>
              </a:xfrm>
              <a:grpFill/>
            </p:grpSpPr>
            <p:sp>
              <p:nvSpPr>
                <p:cNvPr id="136" name="Freeform 144"/>
                <p:cNvSpPr>
                  <a:spLocks/>
                </p:cNvSpPr>
                <p:nvPr/>
              </p:nvSpPr>
              <p:spPr bwMode="auto">
                <a:xfrm>
                  <a:off x="4907967" y="1921074"/>
                  <a:ext cx="273797" cy="131678"/>
                </a:xfrm>
                <a:custGeom>
                  <a:avLst/>
                  <a:gdLst>
                    <a:gd name="T0" fmla="*/ 169 w 285"/>
                    <a:gd name="T1" fmla="*/ 6 h 151"/>
                    <a:gd name="T2" fmla="*/ 163 w 285"/>
                    <a:gd name="T3" fmla="*/ 13 h 151"/>
                    <a:gd name="T4" fmla="*/ 150 w 285"/>
                    <a:gd name="T5" fmla="*/ 30 h 151"/>
                    <a:gd name="T6" fmla="*/ 1 w 285"/>
                    <a:gd name="T7" fmla="*/ 62 h 151"/>
                    <a:gd name="T8" fmla="*/ 0 w 285"/>
                    <a:gd name="T9" fmla="*/ 136 h 151"/>
                    <a:gd name="T10" fmla="*/ 48 w 285"/>
                    <a:gd name="T11" fmla="*/ 130 h 151"/>
                    <a:gd name="T12" fmla="*/ 69 w 285"/>
                    <a:gd name="T13" fmla="*/ 126 h 151"/>
                    <a:gd name="T14" fmla="*/ 80 w 285"/>
                    <a:gd name="T15" fmla="*/ 122 h 151"/>
                    <a:gd name="T16" fmla="*/ 129 w 285"/>
                    <a:gd name="T17" fmla="*/ 111 h 151"/>
                    <a:gd name="T18" fmla="*/ 159 w 285"/>
                    <a:gd name="T19" fmla="*/ 104 h 151"/>
                    <a:gd name="T20" fmla="*/ 169 w 285"/>
                    <a:gd name="T21" fmla="*/ 115 h 151"/>
                    <a:gd name="T22" fmla="*/ 174 w 285"/>
                    <a:gd name="T23" fmla="*/ 122 h 151"/>
                    <a:gd name="T24" fmla="*/ 178 w 285"/>
                    <a:gd name="T25" fmla="*/ 128 h 151"/>
                    <a:gd name="T26" fmla="*/ 189 w 285"/>
                    <a:gd name="T27" fmla="*/ 126 h 151"/>
                    <a:gd name="T28" fmla="*/ 191 w 285"/>
                    <a:gd name="T29" fmla="*/ 128 h 151"/>
                    <a:gd name="T30" fmla="*/ 195 w 285"/>
                    <a:gd name="T31" fmla="*/ 136 h 151"/>
                    <a:gd name="T32" fmla="*/ 199 w 285"/>
                    <a:gd name="T33" fmla="*/ 151 h 151"/>
                    <a:gd name="T34" fmla="*/ 210 w 285"/>
                    <a:gd name="T35" fmla="*/ 143 h 151"/>
                    <a:gd name="T36" fmla="*/ 221 w 285"/>
                    <a:gd name="T37" fmla="*/ 126 h 151"/>
                    <a:gd name="T38" fmla="*/ 231 w 285"/>
                    <a:gd name="T39" fmla="*/ 115 h 151"/>
                    <a:gd name="T40" fmla="*/ 235 w 285"/>
                    <a:gd name="T41" fmla="*/ 136 h 151"/>
                    <a:gd name="T42" fmla="*/ 248 w 285"/>
                    <a:gd name="T43" fmla="*/ 130 h 151"/>
                    <a:gd name="T44" fmla="*/ 253 w 285"/>
                    <a:gd name="T45" fmla="*/ 122 h 151"/>
                    <a:gd name="T46" fmla="*/ 282 w 285"/>
                    <a:gd name="T47" fmla="*/ 109 h 151"/>
                    <a:gd name="T48" fmla="*/ 282 w 285"/>
                    <a:gd name="T49" fmla="*/ 89 h 151"/>
                    <a:gd name="T50" fmla="*/ 265 w 285"/>
                    <a:gd name="T51" fmla="*/ 72 h 151"/>
                    <a:gd name="T52" fmla="*/ 250 w 285"/>
                    <a:gd name="T53" fmla="*/ 70 h 151"/>
                    <a:gd name="T54" fmla="*/ 265 w 285"/>
                    <a:gd name="T55" fmla="*/ 75 h 151"/>
                    <a:gd name="T56" fmla="*/ 274 w 285"/>
                    <a:gd name="T57" fmla="*/ 83 h 151"/>
                    <a:gd name="T58" fmla="*/ 270 w 285"/>
                    <a:gd name="T59" fmla="*/ 100 h 151"/>
                    <a:gd name="T60" fmla="*/ 250 w 285"/>
                    <a:gd name="T61" fmla="*/ 109 h 151"/>
                    <a:gd name="T62" fmla="*/ 238 w 285"/>
                    <a:gd name="T63" fmla="*/ 107 h 151"/>
                    <a:gd name="T64" fmla="*/ 225 w 285"/>
                    <a:gd name="T65" fmla="*/ 92 h 151"/>
                    <a:gd name="T66" fmla="*/ 219 w 285"/>
                    <a:gd name="T67" fmla="*/ 83 h 151"/>
                    <a:gd name="T68" fmla="*/ 219 w 285"/>
                    <a:gd name="T69" fmla="*/ 79 h 151"/>
                    <a:gd name="T70" fmla="*/ 199 w 285"/>
                    <a:gd name="T71" fmla="*/ 64 h 151"/>
                    <a:gd name="T72" fmla="*/ 186 w 285"/>
                    <a:gd name="T73" fmla="*/ 64 h 151"/>
                    <a:gd name="T74" fmla="*/ 188 w 285"/>
                    <a:gd name="T75" fmla="*/ 58 h 151"/>
                    <a:gd name="T76" fmla="*/ 191 w 285"/>
                    <a:gd name="T77" fmla="*/ 43 h 151"/>
                    <a:gd name="T78" fmla="*/ 193 w 285"/>
                    <a:gd name="T79" fmla="*/ 34 h 151"/>
                    <a:gd name="T80" fmla="*/ 208 w 285"/>
                    <a:gd name="T81" fmla="*/ 19 h 151"/>
                    <a:gd name="T82" fmla="*/ 203 w 285"/>
                    <a:gd name="T83" fmla="*/ 21 h 151"/>
                    <a:gd name="T84" fmla="*/ 189 w 285"/>
                    <a:gd name="T85" fmla="*/ 17 h 151"/>
                    <a:gd name="T86" fmla="*/ 182 w 285"/>
                    <a:gd name="T87" fmla="*/ 8 h 151"/>
                    <a:gd name="T88" fmla="*/ 180 w 285"/>
                    <a:gd name="T89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5" h="151">
                      <a:moveTo>
                        <a:pt x="176" y="2"/>
                      </a:moveTo>
                      <a:lnTo>
                        <a:pt x="169" y="6"/>
                      </a:lnTo>
                      <a:lnTo>
                        <a:pt x="165" y="13"/>
                      </a:lnTo>
                      <a:lnTo>
                        <a:pt x="163" y="13"/>
                      </a:lnTo>
                      <a:lnTo>
                        <a:pt x="159" y="19"/>
                      </a:lnTo>
                      <a:lnTo>
                        <a:pt x="150" y="30"/>
                      </a:lnTo>
                      <a:lnTo>
                        <a:pt x="62" y="51"/>
                      </a:lnTo>
                      <a:lnTo>
                        <a:pt x="1" y="62"/>
                      </a:lnTo>
                      <a:lnTo>
                        <a:pt x="1" y="70"/>
                      </a:lnTo>
                      <a:lnTo>
                        <a:pt x="0" y="136"/>
                      </a:lnTo>
                      <a:lnTo>
                        <a:pt x="3" y="141"/>
                      </a:lnTo>
                      <a:lnTo>
                        <a:pt x="48" y="130"/>
                      </a:lnTo>
                      <a:lnTo>
                        <a:pt x="56" y="130"/>
                      </a:lnTo>
                      <a:lnTo>
                        <a:pt x="69" y="126"/>
                      </a:lnTo>
                      <a:lnTo>
                        <a:pt x="73" y="126"/>
                      </a:lnTo>
                      <a:lnTo>
                        <a:pt x="80" y="122"/>
                      </a:lnTo>
                      <a:lnTo>
                        <a:pt x="120" y="113"/>
                      </a:lnTo>
                      <a:lnTo>
                        <a:pt x="129" y="111"/>
                      </a:lnTo>
                      <a:lnTo>
                        <a:pt x="133" y="111"/>
                      </a:lnTo>
                      <a:lnTo>
                        <a:pt x="159" y="104"/>
                      </a:lnTo>
                      <a:lnTo>
                        <a:pt x="167" y="109"/>
                      </a:lnTo>
                      <a:lnTo>
                        <a:pt x="169" y="115"/>
                      </a:lnTo>
                      <a:lnTo>
                        <a:pt x="172" y="117"/>
                      </a:lnTo>
                      <a:lnTo>
                        <a:pt x="174" y="122"/>
                      </a:lnTo>
                      <a:lnTo>
                        <a:pt x="178" y="126"/>
                      </a:lnTo>
                      <a:lnTo>
                        <a:pt x="178" y="128"/>
                      </a:lnTo>
                      <a:lnTo>
                        <a:pt x="184" y="132"/>
                      </a:lnTo>
                      <a:lnTo>
                        <a:pt x="189" y="126"/>
                      </a:lnTo>
                      <a:lnTo>
                        <a:pt x="191" y="120"/>
                      </a:lnTo>
                      <a:lnTo>
                        <a:pt x="191" y="128"/>
                      </a:lnTo>
                      <a:lnTo>
                        <a:pt x="189" y="134"/>
                      </a:lnTo>
                      <a:lnTo>
                        <a:pt x="195" y="136"/>
                      </a:lnTo>
                      <a:lnTo>
                        <a:pt x="199" y="147"/>
                      </a:lnTo>
                      <a:lnTo>
                        <a:pt x="199" y="151"/>
                      </a:lnTo>
                      <a:lnTo>
                        <a:pt x="203" y="143"/>
                      </a:lnTo>
                      <a:lnTo>
                        <a:pt x="210" y="143"/>
                      </a:lnTo>
                      <a:lnTo>
                        <a:pt x="214" y="132"/>
                      </a:lnTo>
                      <a:lnTo>
                        <a:pt x="221" y="126"/>
                      </a:lnTo>
                      <a:lnTo>
                        <a:pt x="223" y="120"/>
                      </a:lnTo>
                      <a:lnTo>
                        <a:pt x="231" y="115"/>
                      </a:lnTo>
                      <a:lnTo>
                        <a:pt x="231" y="122"/>
                      </a:lnTo>
                      <a:lnTo>
                        <a:pt x="235" y="136"/>
                      </a:lnTo>
                      <a:lnTo>
                        <a:pt x="242" y="134"/>
                      </a:lnTo>
                      <a:lnTo>
                        <a:pt x="248" y="130"/>
                      </a:lnTo>
                      <a:lnTo>
                        <a:pt x="250" y="122"/>
                      </a:lnTo>
                      <a:lnTo>
                        <a:pt x="253" y="122"/>
                      </a:lnTo>
                      <a:lnTo>
                        <a:pt x="272" y="111"/>
                      </a:lnTo>
                      <a:lnTo>
                        <a:pt x="282" y="109"/>
                      </a:lnTo>
                      <a:lnTo>
                        <a:pt x="285" y="102"/>
                      </a:lnTo>
                      <a:lnTo>
                        <a:pt x="282" y="89"/>
                      </a:lnTo>
                      <a:lnTo>
                        <a:pt x="272" y="75"/>
                      </a:lnTo>
                      <a:lnTo>
                        <a:pt x="265" y="72"/>
                      </a:lnTo>
                      <a:lnTo>
                        <a:pt x="257" y="68"/>
                      </a:lnTo>
                      <a:lnTo>
                        <a:pt x="250" y="70"/>
                      </a:lnTo>
                      <a:lnTo>
                        <a:pt x="257" y="72"/>
                      </a:lnTo>
                      <a:lnTo>
                        <a:pt x="265" y="75"/>
                      </a:lnTo>
                      <a:lnTo>
                        <a:pt x="268" y="83"/>
                      </a:lnTo>
                      <a:lnTo>
                        <a:pt x="274" y="83"/>
                      </a:lnTo>
                      <a:lnTo>
                        <a:pt x="278" y="94"/>
                      </a:lnTo>
                      <a:lnTo>
                        <a:pt x="270" y="100"/>
                      </a:lnTo>
                      <a:lnTo>
                        <a:pt x="257" y="111"/>
                      </a:lnTo>
                      <a:lnTo>
                        <a:pt x="250" y="109"/>
                      </a:lnTo>
                      <a:lnTo>
                        <a:pt x="244" y="109"/>
                      </a:lnTo>
                      <a:lnTo>
                        <a:pt x="238" y="107"/>
                      </a:lnTo>
                      <a:lnTo>
                        <a:pt x="233" y="94"/>
                      </a:lnTo>
                      <a:lnTo>
                        <a:pt x="225" y="92"/>
                      </a:lnTo>
                      <a:lnTo>
                        <a:pt x="219" y="89"/>
                      </a:lnTo>
                      <a:lnTo>
                        <a:pt x="219" y="83"/>
                      </a:lnTo>
                      <a:lnTo>
                        <a:pt x="225" y="87"/>
                      </a:lnTo>
                      <a:lnTo>
                        <a:pt x="219" y="79"/>
                      </a:lnTo>
                      <a:lnTo>
                        <a:pt x="206" y="66"/>
                      </a:lnTo>
                      <a:lnTo>
                        <a:pt x="199" y="64"/>
                      </a:lnTo>
                      <a:lnTo>
                        <a:pt x="191" y="68"/>
                      </a:lnTo>
                      <a:lnTo>
                        <a:pt x="186" y="64"/>
                      </a:lnTo>
                      <a:lnTo>
                        <a:pt x="180" y="58"/>
                      </a:lnTo>
                      <a:lnTo>
                        <a:pt x="188" y="58"/>
                      </a:lnTo>
                      <a:lnTo>
                        <a:pt x="186" y="51"/>
                      </a:lnTo>
                      <a:lnTo>
                        <a:pt x="191" y="43"/>
                      </a:lnTo>
                      <a:lnTo>
                        <a:pt x="189" y="42"/>
                      </a:lnTo>
                      <a:lnTo>
                        <a:pt x="193" y="34"/>
                      </a:lnTo>
                      <a:lnTo>
                        <a:pt x="206" y="26"/>
                      </a:lnTo>
                      <a:lnTo>
                        <a:pt x="208" y="19"/>
                      </a:lnTo>
                      <a:lnTo>
                        <a:pt x="201" y="19"/>
                      </a:lnTo>
                      <a:lnTo>
                        <a:pt x="203" y="21"/>
                      </a:lnTo>
                      <a:lnTo>
                        <a:pt x="195" y="23"/>
                      </a:lnTo>
                      <a:lnTo>
                        <a:pt x="189" y="17"/>
                      </a:lnTo>
                      <a:lnTo>
                        <a:pt x="188" y="10"/>
                      </a:lnTo>
                      <a:lnTo>
                        <a:pt x="182" y="8"/>
                      </a:lnTo>
                      <a:lnTo>
                        <a:pt x="184" y="0"/>
                      </a:lnTo>
                      <a:lnTo>
                        <a:pt x="180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7" name="Freeform 330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8" name="Freeform 331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9" name="Freeform 332"/>
                <p:cNvSpPr>
                  <a:spLocks/>
                </p:cNvSpPr>
                <p:nvPr/>
              </p:nvSpPr>
              <p:spPr bwMode="auto">
                <a:xfrm>
                  <a:off x="5127965" y="2045777"/>
                  <a:ext cx="20174" cy="16569"/>
                </a:xfrm>
                <a:custGeom>
                  <a:avLst/>
                  <a:gdLst>
                    <a:gd name="T0" fmla="*/ 9 w 21"/>
                    <a:gd name="T1" fmla="*/ 0 h 19"/>
                    <a:gd name="T2" fmla="*/ 6 w 21"/>
                    <a:gd name="T3" fmla="*/ 6 h 19"/>
                    <a:gd name="T4" fmla="*/ 0 w 21"/>
                    <a:gd name="T5" fmla="*/ 19 h 19"/>
                    <a:gd name="T6" fmla="*/ 13 w 21"/>
                    <a:gd name="T7" fmla="*/ 11 h 19"/>
                    <a:gd name="T8" fmla="*/ 21 w 21"/>
                    <a:gd name="T9" fmla="*/ 6 h 19"/>
                    <a:gd name="T10" fmla="*/ 15 w 21"/>
                    <a:gd name="T11" fmla="*/ 0 h 19"/>
                    <a:gd name="T12" fmla="*/ 9 w 21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9">
                      <a:moveTo>
                        <a:pt x="9" y="0"/>
                      </a:moveTo>
                      <a:lnTo>
                        <a:pt x="6" y="6"/>
                      </a:lnTo>
                      <a:lnTo>
                        <a:pt x="0" y="19"/>
                      </a:lnTo>
                      <a:lnTo>
                        <a:pt x="13" y="11"/>
                      </a:lnTo>
                      <a:lnTo>
                        <a:pt x="21" y="6"/>
                      </a:lnTo>
                      <a:lnTo>
                        <a:pt x="15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0" name="Freeform 333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1" name="Freeform 334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42" name="Freeform 335"/>
                <p:cNvSpPr>
                  <a:spLocks/>
                </p:cNvSpPr>
                <p:nvPr/>
              </p:nvSpPr>
              <p:spPr bwMode="auto">
                <a:xfrm>
                  <a:off x="5176960" y="2042288"/>
                  <a:ext cx="16332" cy="13081"/>
                </a:xfrm>
                <a:custGeom>
                  <a:avLst/>
                  <a:gdLst>
                    <a:gd name="T0" fmla="*/ 7 w 17"/>
                    <a:gd name="T1" fmla="*/ 0 h 15"/>
                    <a:gd name="T2" fmla="*/ 7 w 17"/>
                    <a:gd name="T3" fmla="*/ 2 h 15"/>
                    <a:gd name="T4" fmla="*/ 7 w 17"/>
                    <a:gd name="T5" fmla="*/ 10 h 15"/>
                    <a:gd name="T6" fmla="*/ 0 w 17"/>
                    <a:gd name="T7" fmla="*/ 15 h 15"/>
                    <a:gd name="T8" fmla="*/ 13 w 17"/>
                    <a:gd name="T9" fmla="*/ 13 h 15"/>
                    <a:gd name="T10" fmla="*/ 17 w 17"/>
                    <a:gd name="T11" fmla="*/ 12 h 15"/>
                    <a:gd name="T12" fmla="*/ 11 w 17"/>
                    <a:gd name="T13" fmla="*/ 4 h 15"/>
                    <a:gd name="T14" fmla="*/ 7 w 17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5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7" y="10"/>
                      </a:lnTo>
                      <a:lnTo>
                        <a:pt x="0" y="15"/>
                      </a:lnTo>
                      <a:lnTo>
                        <a:pt x="13" y="13"/>
                      </a:lnTo>
                      <a:lnTo>
                        <a:pt x="17" y="12"/>
                      </a:lnTo>
                      <a:lnTo>
                        <a:pt x="11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4998272" y="1471973"/>
                <a:ext cx="320870" cy="429916"/>
                <a:chOff x="4998272" y="1471973"/>
                <a:chExt cx="320870" cy="429916"/>
              </a:xfrm>
              <a:grpFill/>
            </p:grpSpPr>
            <p:sp>
              <p:nvSpPr>
                <p:cNvPr id="131" name="Freeform 147"/>
                <p:cNvSpPr>
                  <a:spLocks/>
                </p:cNvSpPr>
                <p:nvPr/>
              </p:nvSpPr>
              <p:spPr bwMode="auto">
                <a:xfrm>
                  <a:off x="4998272" y="1471973"/>
                  <a:ext cx="299735" cy="429916"/>
                </a:xfrm>
                <a:custGeom>
                  <a:avLst/>
                  <a:gdLst>
                    <a:gd name="T0" fmla="*/ 295 w 312"/>
                    <a:gd name="T1" fmla="*/ 226 h 493"/>
                    <a:gd name="T2" fmla="*/ 291 w 312"/>
                    <a:gd name="T3" fmla="*/ 199 h 493"/>
                    <a:gd name="T4" fmla="*/ 280 w 312"/>
                    <a:gd name="T5" fmla="*/ 197 h 493"/>
                    <a:gd name="T6" fmla="*/ 263 w 312"/>
                    <a:gd name="T7" fmla="*/ 190 h 493"/>
                    <a:gd name="T8" fmla="*/ 255 w 312"/>
                    <a:gd name="T9" fmla="*/ 171 h 493"/>
                    <a:gd name="T10" fmla="*/ 246 w 312"/>
                    <a:gd name="T11" fmla="*/ 162 h 493"/>
                    <a:gd name="T12" fmla="*/ 225 w 312"/>
                    <a:gd name="T13" fmla="*/ 158 h 493"/>
                    <a:gd name="T14" fmla="*/ 219 w 312"/>
                    <a:gd name="T15" fmla="*/ 139 h 493"/>
                    <a:gd name="T16" fmla="*/ 182 w 312"/>
                    <a:gd name="T17" fmla="*/ 19 h 493"/>
                    <a:gd name="T18" fmla="*/ 148 w 312"/>
                    <a:gd name="T19" fmla="*/ 2 h 493"/>
                    <a:gd name="T20" fmla="*/ 127 w 312"/>
                    <a:gd name="T21" fmla="*/ 9 h 493"/>
                    <a:gd name="T22" fmla="*/ 109 w 312"/>
                    <a:gd name="T23" fmla="*/ 23 h 493"/>
                    <a:gd name="T24" fmla="*/ 86 w 312"/>
                    <a:gd name="T25" fmla="*/ 23 h 493"/>
                    <a:gd name="T26" fmla="*/ 69 w 312"/>
                    <a:gd name="T27" fmla="*/ 9 h 493"/>
                    <a:gd name="T28" fmla="*/ 35 w 312"/>
                    <a:gd name="T29" fmla="*/ 141 h 493"/>
                    <a:gd name="T30" fmla="*/ 35 w 312"/>
                    <a:gd name="T31" fmla="*/ 182 h 493"/>
                    <a:gd name="T32" fmla="*/ 37 w 312"/>
                    <a:gd name="T33" fmla="*/ 209 h 493"/>
                    <a:gd name="T34" fmla="*/ 20 w 312"/>
                    <a:gd name="T35" fmla="*/ 237 h 493"/>
                    <a:gd name="T36" fmla="*/ 20 w 312"/>
                    <a:gd name="T37" fmla="*/ 248 h 493"/>
                    <a:gd name="T38" fmla="*/ 18 w 312"/>
                    <a:gd name="T39" fmla="*/ 263 h 493"/>
                    <a:gd name="T40" fmla="*/ 0 w 312"/>
                    <a:gd name="T41" fmla="*/ 269 h 493"/>
                    <a:gd name="T42" fmla="*/ 60 w 312"/>
                    <a:gd name="T43" fmla="*/ 447 h 493"/>
                    <a:gd name="T44" fmla="*/ 65 w 312"/>
                    <a:gd name="T45" fmla="*/ 468 h 493"/>
                    <a:gd name="T46" fmla="*/ 80 w 312"/>
                    <a:gd name="T47" fmla="*/ 485 h 493"/>
                    <a:gd name="T48" fmla="*/ 95 w 312"/>
                    <a:gd name="T49" fmla="*/ 487 h 493"/>
                    <a:gd name="T50" fmla="*/ 95 w 312"/>
                    <a:gd name="T51" fmla="*/ 464 h 493"/>
                    <a:gd name="T52" fmla="*/ 105 w 312"/>
                    <a:gd name="T53" fmla="*/ 440 h 493"/>
                    <a:gd name="T54" fmla="*/ 109 w 312"/>
                    <a:gd name="T55" fmla="*/ 417 h 493"/>
                    <a:gd name="T56" fmla="*/ 125 w 312"/>
                    <a:gd name="T57" fmla="*/ 408 h 493"/>
                    <a:gd name="T58" fmla="*/ 129 w 312"/>
                    <a:gd name="T59" fmla="*/ 400 h 493"/>
                    <a:gd name="T60" fmla="*/ 139 w 312"/>
                    <a:gd name="T61" fmla="*/ 408 h 493"/>
                    <a:gd name="T62" fmla="*/ 129 w 312"/>
                    <a:gd name="T63" fmla="*/ 382 h 493"/>
                    <a:gd name="T64" fmla="*/ 131 w 312"/>
                    <a:gd name="T65" fmla="*/ 376 h 493"/>
                    <a:gd name="T66" fmla="*/ 139 w 312"/>
                    <a:gd name="T67" fmla="*/ 385 h 493"/>
                    <a:gd name="T68" fmla="*/ 148 w 312"/>
                    <a:gd name="T69" fmla="*/ 382 h 493"/>
                    <a:gd name="T70" fmla="*/ 150 w 312"/>
                    <a:gd name="T71" fmla="*/ 378 h 493"/>
                    <a:gd name="T72" fmla="*/ 152 w 312"/>
                    <a:gd name="T73" fmla="*/ 376 h 493"/>
                    <a:gd name="T74" fmla="*/ 159 w 312"/>
                    <a:gd name="T75" fmla="*/ 380 h 493"/>
                    <a:gd name="T76" fmla="*/ 169 w 312"/>
                    <a:gd name="T77" fmla="*/ 367 h 493"/>
                    <a:gd name="T78" fmla="*/ 184 w 312"/>
                    <a:gd name="T79" fmla="*/ 355 h 493"/>
                    <a:gd name="T80" fmla="*/ 182 w 312"/>
                    <a:gd name="T81" fmla="*/ 335 h 493"/>
                    <a:gd name="T82" fmla="*/ 180 w 312"/>
                    <a:gd name="T83" fmla="*/ 314 h 493"/>
                    <a:gd name="T84" fmla="*/ 193 w 312"/>
                    <a:gd name="T85" fmla="*/ 303 h 493"/>
                    <a:gd name="T86" fmla="*/ 199 w 312"/>
                    <a:gd name="T87" fmla="*/ 316 h 493"/>
                    <a:gd name="T88" fmla="*/ 219 w 312"/>
                    <a:gd name="T89" fmla="*/ 323 h 493"/>
                    <a:gd name="T90" fmla="*/ 216 w 312"/>
                    <a:gd name="T91" fmla="*/ 303 h 493"/>
                    <a:gd name="T92" fmla="*/ 227 w 312"/>
                    <a:gd name="T93" fmla="*/ 297 h 493"/>
                    <a:gd name="T94" fmla="*/ 248 w 312"/>
                    <a:gd name="T95" fmla="*/ 303 h 493"/>
                    <a:gd name="T96" fmla="*/ 253 w 312"/>
                    <a:gd name="T97" fmla="*/ 286 h 493"/>
                    <a:gd name="T98" fmla="*/ 257 w 312"/>
                    <a:gd name="T99" fmla="*/ 291 h 493"/>
                    <a:gd name="T100" fmla="*/ 261 w 312"/>
                    <a:gd name="T101" fmla="*/ 271 h 493"/>
                    <a:gd name="T102" fmla="*/ 272 w 312"/>
                    <a:gd name="T103" fmla="*/ 271 h 493"/>
                    <a:gd name="T104" fmla="*/ 283 w 312"/>
                    <a:gd name="T105" fmla="*/ 261 h 493"/>
                    <a:gd name="T106" fmla="*/ 291 w 312"/>
                    <a:gd name="T107" fmla="*/ 258 h 493"/>
                    <a:gd name="T108" fmla="*/ 304 w 312"/>
                    <a:gd name="T109" fmla="*/ 248 h 493"/>
                    <a:gd name="T110" fmla="*/ 304 w 312"/>
                    <a:gd name="T111" fmla="*/ 222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12" h="493">
                      <a:moveTo>
                        <a:pt x="306" y="224"/>
                      </a:moveTo>
                      <a:lnTo>
                        <a:pt x="302" y="231"/>
                      </a:lnTo>
                      <a:lnTo>
                        <a:pt x="295" y="226"/>
                      </a:lnTo>
                      <a:lnTo>
                        <a:pt x="304" y="214"/>
                      </a:lnTo>
                      <a:lnTo>
                        <a:pt x="291" y="201"/>
                      </a:lnTo>
                      <a:lnTo>
                        <a:pt x="291" y="199"/>
                      </a:lnTo>
                      <a:lnTo>
                        <a:pt x="289" y="199"/>
                      </a:lnTo>
                      <a:lnTo>
                        <a:pt x="285" y="197"/>
                      </a:lnTo>
                      <a:lnTo>
                        <a:pt x="280" y="197"/>
                      </a:lnTo>
                      <a:lnTo>
                        <a:pt x="274" y="205"/>
                      </a:lnTo>
                      <a:lnTo>
                        <a:pt x="266" y="197"/>
                      </a:lnTo>
                      <a:lnTo>
                        <a:pt x="263" y="190"/>
                      </a:lnTo>
                      <a:lnTo>
                        <a:pt x="263" y="184"/>
                      </a:lnTo>
                      <a:lnTo>
                        <a:pt x="257" y="177"/>
                      </a:lnTo>
                      <a:lnTo>
                        <a:pt x="255" y="171"/>
                      </a:lnTo>
                      <a:lnTo>
                        <a:pt x="257" y="164"/>
                      </a:lnTo>
                      <a:lnTo>
                        <a:pt x="253" y="160"/>
                      </a:lnTo>
                      <a:lnTo>
                        <a:pt x="246" y="162"/>
                      </a:lnTo>
                      <a:lnTo>
                        <a:pt x="240" y="162"/>
                      </a:lnTo>
                      <a:lnTo>
                        <a:pt x="233" y="158"/>
                      </a:lnTo>
                      <a:lnTo>
                        <a:pt x="225" y="158"/>
                      </a:lnTo>
                      <a:lnTo>
                        <a:pt x="223" y="152"/>
                      </a:lnTo>
                      <a:lnTo>
                        <a:pt x="223" y="147"/>
                      </a:lnTo>
                      <a:lnTo>
                        <a:pt x="219" y="139"/>
                      </a:lnTo>
                      <a:lnTo>
                        <a:pt x="219" y="132"/>
                      </a:lnTo>
                      <a:lnTo>
                        <a:pt x="212" y="109"/>
                      </a:lnTo>
                      <a:lnTo>
                        <a:pt x="182" y="19"/>
                      </a:lnTo>
                      <a:lnTo>
                        <a:pt x="176" y="17"/>
                      </a:lnTo>
                      <a:lnTo>
                        <a:pt x="161" y="8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3" y="2"/>
                      </a:lnTo>
                      <a:lnTo>
                        <a:pt x="127" y="9"/>
                      </a:lnTo>
                      <a:lnTo>
                        <a:pt x="120" y="13"/>
                      </a:lnTo>
                      <a:lnTo>
                        <a:pt x="114" y="21"/>
                      </a:lnTo>
                      <a:lnTo>
                        <a:pt x="109" y="23"/>
                      </a:lnTo>
                      <a:lnTo>
                        <a:pt x="101" y="30"/>
                      </a:lnTo>
                      <a:lnTo>
                        <a:pt x="94" y="28"/>
                      </a:lnTo>
                      <a:lnTo>
                        <a:pt x="86" y="23"/>
                      </a:lnTo>
                      <a:lnTo>
                        <a:pt x="82" y="8"/>
                      </a:lnTo>
                      <a:lnTo>
                        <a:pt x="75" y="8"/>
                      </a:lnTo>
                      <a:lnTo>
                        <a:pt x="69" y="9"/>
                      </a:lnTo>
                      <a:lnTo>
                        <a:pt x="37" y="103"/>
                      </a:lnTo>
                      <a:lnTo>
                        <a:pt x="41" y="132"/>
                      </a:lnTo>
                      <a:lnTo>
                        <a:pt x="35" y="141"/>
                      </a:lnTo>
                      <a:lnTo>
                        <a:pt x="31" y="162"/>
                      </a:lnTo>
                      <a:lnTo>
                        <a:pt x="35" y="169"/>
                      </a:lnTo>
                      <a:lnTo>
                        <a:pt x="35" y="182"/>
                      </a:lnTo>
                      <a:lnTo>
                        <a:pt x="43" y="188"/>
                      </a:lnTo>
                      <a:lnTo>
                        <a:pt x="33" y="203"/>
                      </a:lnTo>
                      <a:lnTo>
                        <a:pt x="37" y="209"/>
                      </a:lnTo>
                      <a:lnTo>
                        <a:pt x="26" y="222"/>
                      </a:lnTo>
                      <a:lnTo>
                        <a:pt x="22" y="229"/>
                      </a:lnTo>
                      <a:lnTo>
                        <a:pt x="20" y="237"/>
                      </a:lnTo>
                      <a:lnTo>
                        <a:pt x="20" y="239"/>
                      </a:lnTo>
                      <a:lnTo>
                        <a:pt x="26" y="252"/>
                      </a:lnTo>
                      <a:lnTo>
                        <a:pt x="20" y="248"/>
                      </a:lnTo>
                      <a:lnTo>
                        <a:pt x="18" y="250"/>
                      </a:lnTo>
                      <a:lnTo>
                        <a:pt x="16" y="256"/>
                      </a:lnTo>
                      <a:lnTo>
                        <a:pt x="18" y="263"/>
                      </a:lnTo>
                      <a:lnTo>
                        <a:pt x="11" y="265"/>
                      </a:lnTo>
                      <a:lnTo>
                        <a:pt x="5" y="263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52" y="427"/>
                      </a:lnTo>
                      <a:lnTo>
                        <a:pt x="60" y="447"/>
                      </a:lnTo>
                      <a:lnTo>
                        <a:pt x="60" y="455"/>
                      </a:lnTo>
                      <a:lnTo>
                        <a:pt x="62" y="463"/>
                      </a:lnTo>
                      <a:lnTo>
                        <a:pt x="65" y="468"/>
                      </a:lnTo>
                      <a:lnTo>
                        <a:pt x="71" y="474"/>
                      </a:lnTo>
                      <a:lnTo>
                        <a:pt x="78" y="478"/>
                      </a:lnTo>
                      <a:lnTo>
                        <a:pt x="80" y="485"/>
                      </a:lnTo>
                      <a:lnTo>
                        <a:pt x="86" y="491"/>
                      </a:lnTo>
                      <a:lnTo>
                        <a:pt x="90" y="493"/>
                      </a:lnTo>
                      <a:lnTo>
                        <a:pt x="95" y="487"/>
                      </a:lnTo>
                      <a:lnTo>
                        <a:pt x="97" y="479"/>
                      </a:lnTo>
                      <a:lnTo>
                        <a:pt x="95" y="472"/>
                      </a:lnTo>
                      <a:lnTo>
                        <a:pt x="95" y="464"/>
                      </a:lnTo>
                      <a:lnTo>
                        <a:pt x="103" y="459"/>
                      </a:lnTo>
                      <a:lnTo>
                        <a:pt x="109" y="446"/>
                      </a:lnTo>
                      <a:lnTo>
                        <a:pt x="105" y="440"/>
                      </a:lnTo>
                      <a:lnTo>
                        <a:pt x="114" y="425"/>
                      </a:lnTo>
                      <a:lnTo>
                        <a:pt x="109" y="423"/>
                      </a:lnTo>
                      <a:lnTo>
                        <a:pt x="109" y="417"/>
                      </a:lnTo>
                      <a:lnTo>
                        <a:pt x="110" y="410"/>
                      </a:lnTo>
                      <a:lnTo>
                        <a:pt x="122" y="395"/>
                      </a:lnTo>
                      <a:lnTo>
                        <a:pt x="125" y="408"/>
                      </a:lnTo>
                      <a:lnTo>
                        <a:pt x="125" y="400"/>
                      </a:lnTo>
                      <a:lnTo>
                        <a:pt x="125" y="408"/>
                      </a:lnTo>
                      <a:lnTo>
                        <a:pt x="129" y="400"/>
                      </a:lnTo>
                      <a:lnTo>
                        <a:pt x="131" y="393"/>
                      </a:lnTo>
                      <a:lnTo>
                        <a:pt x="133" y="395"/>
                      </a:lnTo>
                      <a:lnTo>
                        <a:pt x="139" y="408"/>
                      </a:lnTo>
                      <a:lnTo>
                        <a:pt x="141" y="400"/>
                      </a:lnTo>
                      <a:lnTo>
                        <a:pt x="131" y="380"/>
                      </a:lnTo>
                      <a:lnTo>
                        <a:pt x="129" y="382"/>
                      </a:lnTo>
                      <a:lnTo>
                        <a:pt x="129" y="376"/>
                      </a:lnTo>
                      <a:lnTo>
                        <a:pt x="133" y="369"/>
                      </a:lnTo>
                      <a:lnTo>
                        <a:pt x="131" y="376"/>
                      </a:lnTo>
                      <a:lnTo>
                        <a:pt x="142" y="399"/>
                      </a:lnTo>
                      <a:lnTo>
                        <a:pt x="144" y="393"/>
                      </a:lnTo>
                      <a:lnTo>
                        <a:pt x="139" y="385"/>
                      </a:lnTo>
                      <a:lnTo>
                        <a:pt x="141" y="376"/>
                      </a:lnTo>
                      <a:lnTo>
                        <a:pt x="144" y="374"/>
                      </a:lnTo>
                      <a:lnTo>
                        <a:pt x="148" y="382"/>
                      </a:lnTo>
                      <a:lnTo>
                        <a:pt x="146" y="387"/>
                      </a:lnTo>
                      <a:lnTo>
                        <a:pt x="154" y="391"/>
                      </a:lnTo>
                      <a:lnTo>
                        <a:pt x="150" y="378"/>
                      </a:lnTo>
                      <a:lnTo>
                        <a:pt x="150" y="370"/>
                      </a:lnTo>
                      <a:lnTo>
                        <a:pt x="152" y="369"/>
                      </a:lnTo>
                      <a:lnTo>
                        <a:pt x="152" y="376"/>
                      </a:lnTo>
                      <a:lnTo>
                        <a:pt x="154" y="384"/>
                      </a:lnTo>
                      <a:lnTo>
                        <a:pt x="159" y="387"/>
                      </a:lnTo>
                      <a:lnTo>
                        <a:pt x="159" y="380"/>
                      </a:lnTo>
                      <a:lnTo>
                        <a:pt x="159" y="372"/>
                      </a:lnTo>
                      <a:lnTo>
                        <a:pt x="161" y="367"/>
                      </a:lnTo>
                      <a:lnTo>
                        <a:pt x="169" y="367"/>
                      </a:lnTo>
                      <a:lnTo>
                        <a:pt x="176" y="370"/>
                      </a:lnTo>
                      <a:lnTo>
                        <a:pt x="178" y="363"/>
                      </a:lnTo>
                      <a:lnTo>
                        <a:pt x="184" y="355"/>
                      </a:lnTo>
                      <a:lnTo>
                        <a:pt x="182" y="348"/>
                      </a:lnTo>
                      <a:lnTo>
                        <a:pt x="182" y="340"/>
                      </a:lnTo>
                      <a:lnTo>
                        <a:pt x="182" y="335"/>
                      </a:lnTo>
                      <a:lnTo>
                        <a:pt x="184" y="327"/>
                      </a:lnTo>
                      <a:lnTo>
                        <a:pt x="184" y="320"/>
                      </a:lnTo>
                      <a:lnTo>
                        <a:pt x="180" y="314"/>
                      </a:lnTo>
                      <a:lnTo>
                        <a:pt x="189" y="308"/>
                      </a:lnTo>
                      <a:lnTo>
                        <a:pt x="188" y="297"/>
                      </a:lnTo>
                      <a:lnTo>
                        <a:pt x="193" y="303"/>
                      </a:lnTo>
                      <a:lnTo>
                        <a:pt x="193" y="310"/>
                      </a:lnTo>
                      <a:lnTo>
                        <a:pt x="199" y="308"/>
                      </a:lnTo>
                      <a:lnTo>
                        <a:pt x="199" y="316"/>
                      </a:lnTo>
                      <a:lnTo>
                        <a:pt x="195" y="320"/>
                      </a:lnTo>
                      <a:lnTo>
                        <a:pt x="208" y="320"/>
                      </a:lnTo>
                      <a:lnTo>
                        <a:pt x="219" y="323"/>
                      </a:lnTo>
                      <a:lnTo>
                        <a:pt x="214" y="316"/>
                      </a:lnTo>
                      <a:lnTo>
                        <a:pt x="214" y="310"/>
                      </a:lnTo>
                      <a:lnTo>
                        <a:pt x="216" y="303"/>
                      </a:lnTo>
                      <a:lnTo>
                        <a:pt x="214" y="297"/>
                      </a:lnTo>
                      <a:lnTo>
                        <a:pt x="221" y="303"/>
                      </a:lnTo>
                      <a:lnTo>
                        <a:pt x="227" y="297"/>
                      </a:lnTo>
                      <a:lnTo>
                        <a:pt x="225" y="290"/>
                      </a:lnTo>
                      <a:lnTo>
                        <a:pt x="244" y="295"/>
                      </a:lnTo>
                      <a:lnTo>
                        <a:pt x="248" y="303"/>
                      </a:lnTo>
                      <a:lnTo>
                        <a:pt x="251" y="295"/>
                      </a:lnTo>
                      <a:lnTo>
                        <a:pt x="248" y="290"/>
                      </a:lnTo>
                      <a:lnTo>
                        <a:pt x="253" y="286"/>
                      </a:lnTo>
                      <a:lnTo>
                        <a:pt x="255" y="291"/>
                      </a:lnTo>
                      <a:lnTo>
                        <a:pt x="255" y="286"/>
                      </a:lnTo>
                      <a:lnTo>
                        <a:pt x="257" y="291"/>
                      </a:lnTo>
                      <a:lnTo>
                        <a:pt x="259" y="286"/>
                      </a:lnTo>
                      <a:lnTo>
                        <a:pt x="257" y="278"/>
                      </a:lnTo>
                      <a:lnTo>
                        <a:pt x="261" y="271"/>
                      </a:lnTo>
                      <a:lnTo>
                        <a:pt x="266" y="278"/>
                      </a:lnTo>
                      <a:lnTo>
                        <a:pt x="270" y="278"/>
                      </a:lnTo>
                      <a:lnTo>
                        <a:pt x="272" y="271"/>
                      </a:lnTo>
                      <a:lnTo>
                        <a:pt x="278" y="271"/>
                      </a:lnTo>
                      <a:lnTo>
                        <a:pt x="278" y="265"/>
                      </a:lnTo>
                      <a:lnTo>
                        <a:pt x="283" y="261"/>
                      </a:lnTo>
                      <a:lnTo>
                        <a:pt x="285" y="261"/>
                      </a:lnTo>
                      <a:lnTo>
                        <a:pt x="285" y="258"/>
                      </a:lnTo>
                      <a:lnTo>
                        <a:pt x="291" y="258"/>
                      </a:lnTo>
                      <a:lnTo>
                        <a:pt x="287" y="252"/>
                      </a:lnTo>
                      <a:lnTo>
                        <a:pt x="298" y="252"/>
                      </a:lnTo>
                      <a:lnTo>
                        <a:pt x="304" y="248"/>
                      </a:lnTo>
                      <a:lnTo>
                        <a:pt x="312" y="235"/>
                      </a:lnTo>
                      <a:lnTo>
                        <a:pt x="312" y="228"/>
                      </a:lnTo>
                      <a:lnTo>
                        <a:pt x="304" y="222"/>
                      </a:lnTo>
                      <a:lnTo>
                        <a:pt x="306" y="224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2" name="Freeform 336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3" name="Freeform 337"/>
                <p:cNvSpPr>
                  <a:spLocks/>
                </p:cNvSpPr>
                <p:nvPr/>
              </p:nvSpPr>
              <p:spPr bwMode="auto">
                <a:xfrm>
                  <a:off x="5212505" y="1730970"/>
                  <a:ext cx="16332" cy="18313"/>
                </a:xfrm>
                <a:custGeom>
                  <a:avLst/>
                  <a:gdLst>
                    <a:gd name="T0" fmla="*/ 8 w 17"/>
                    <a:gd name="T1" fmla="*/ 0 h 21"/>
                    <a:gd name="T2" fmla="*/ 0 w 17"/>
                    <a:gd name="T3" fmla="*/ 13 h 21"/>
                    <a:gd name="T4" fmla="*/ 2 w 17"/>
                    <a:gd name="T5" fmla="*/ 21 h 21"/>
                    <a:gd name="T6" fmla="*/ 17 w 17"/>
                    <a:gd name="T7" fmla="*/ 13 h 21"/>
                    <a:gd name="T8" fmla="*/ 17 w 17"/>
                    <a:gd name="T9" fmla="*/ 6 h 21"/>
                    <a:gd name="T10" fmla="*/ 10 w 17"/>
                    <a:gd name="T11" fmla="*/ 2 h 21"/>
                    <a:gd name="T12" fmla="*/ 8 w 17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21">
                      <a:moveTo>
                        <a:pt x="8" y="0"/>
                      </a:moveTo>
                      <a:lnTo>
                        <a:pt x="0" y="13"/>
                      </a:lnTo>
                      <a:lnTo>
                        <a:pt x="2" y="21"/>
                      </a:lnTo>
                      <a:lnTo>
                        <a:pt x="17" y="13"/>
                      </a:lnTo>
                      <a:lnTo>
                        <a:pt x="17" y="6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4" name="Freeform 338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  <p:sp>
              <p:nvSpPr>
                <p:cNvPr id="135" name="Freeform 339"/>
                <p:cNvSpPr>
                  <a:spLocks/>
                </p:cNvSpPr>
                <p:nvPr/>
              </p:nvSpPr>
              <p:spPr bwMode="auto">
                <a:xfrm>
                  <a:off x="5310496" y="1669055"/>
                  <a:ext cx="8646" cy="17441"/>
                </a:xfrm>
                <a:custGeom>
                  <a:avLst/>
                  <a:gdLst>
                    <a:gd name="T0" fmla="*/ 4 w 9"/>
                    <a:gd name="T1" fmla="*/ 0 h 20"/>
                    <a:gd name="T2" fmla="*/ 0 w 9"/>
                    <a:gd name="T3" fmla="*/ 7 h 20"/>
                    <a:gd name="T4" fmla="*/ 0 w 9"/>
                    <a:gd name="T5" fmla="*/ 15 h 20"/>
                    <a:gd name="T6" fmla="*/ 4 w 9"/>
                    <a:gd name="T7" fmla="*/ 20 h 20"/>
                    <a:gd name="T8" fmla="*/ 9 w 9"/>
                    <a:gd name="T9" fmla="*/ 15 h 20"/>
                    <a:gd name="T10" fmla="*/ 9 w 9"/>
                    <a:gd name="T11" fmla="*/ 7 h 20"/>
                    <a:gd name="T12" fmla="*/ 4 w 9"/>
                    <a:gd name="T13" fmla="*/ 2 h 20"/>
                    <a:gd name="T14" fmla="*/ 4 w 9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20">
                      <a:moveTo>
                        <a:pt x="4" y="0"/>
                      </a:move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4" y="20"/>
                      </a:lnTo>
                      <a:lnTo>
                        <a:pt x="9" y="15"/>
                      </a:lnTo>
                      <a:lnTo>
                        <a:pt x="9" y="7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0" cap="rnd">
                  <a:solidFill>
                    <a:schemeClr val="bg1"/>
                  </a:solidFill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/>
                </a:p>
              </p:txBody>
            </p:sp>
          </p:grpSp>
        </p:grpSp>
        <p:grpSp>
          <p:nvGrpSpPr>
            <p:cNvPr id="5" name="Group 4"/>
            <p:cNvGrpSpPr/>
            <p:nvPr/>
          </p:nvGrpSpPr>
          <p:grpSpPr>
            <a:xfrm>
              <a:off x="701874" y="473770"/>
              <a:ext cx="7221137" cy="4158491"/>
              <a:chOff x="701874" y="473770"/>
              <a:chExt cx="7221137" cy="4158491"/>
            </a:xfrm>
            <a:grpFill/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985460" y="478516"/>
                <a:ext cx="19011" cy="25308"/>
              </a:xfrm>
              <a:custGeom>
                <a:avLst/>
                <a:gdLst>
                  <a:gd name="T0" fmla="*/ 16 w 19"/>
                  <a:gd name="T1" fmla="*/ 27 h 27"/>
                  <a:gd name="T2" fmla="*/ 16 w 19"/>
                  <a:gd name="T3" fmla="*/ 27 h 27"/>
                  <a:gd name="T4" fmla="*/ 19 w 19"/>
                  <a:gd name="T5" fmla="*/ 14 h 27"/>
                  <a:gd name="T6" fmla="*/ 9 w 19"/>
                  <a:gd name="T7" fmla="*/ 6 h 27"/>
                  <a:gd name="T8" fmla="*/ 3 w 19"/>
                  <a:gd name="T9" fmla="*/ 0 h 27"/>
                  <a:gd name="T10" fmla="*/ 0 w 19"/>
                  <a:gd name="T11" fmla="*/ 14 h 27"/>
                  <a:gd name="T12" fmla="*/ 5 w 19"/>
                  <a:gd name="T13" fmla="*/ 27 h 27"/>
                  <a:gd name="T14" fmla="*/ 16 w 1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7">
                    <a:moveTo>
                      <a:pt x="16" y="27"/>
                    </a:moveTo>
                    <a:lnTo>
                      <a:pt x="16" y="27"/>
                    </a:lnTo>
                    <a:lnTo>
                      <a:pt x="19" y="14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5" y="27"/>
                    </a:lnTo>
                    <a:lnTo>
                      <a:pt x="16" y="2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13977" y="473770"/>
                <a:ext cx="22180" cy="17400"/>
              </a:xfrm>
              <a:custGeom>
                <a:avLst/>
                <a:gdLst>
                  <a:gd name="T0" fmla="*/ 12 w 23"/>
                  <a:gd name="T1" fmla="*/ 9 h 19"/>
                  <a:gd name="T2" fmla="*/ 12 w 23"/>
                  <a:gd name="T3" fmla="*/ 9 h 19"/>
                  <a:gd name="T4" fmla="*/ 15 w 23"/>
                  <a:gd name="T5" fmla="*/ 19 h 19"/>
                  <a:gd name="T6" fmla="*/ 23 w 23"/>
                  <a:gd name="T7" fmla="*/ 9 h 19"/>
                  <a:gd name="T8" fmla="*/ 12 w 23"/>
                  <a:gd name="T9" fmla="*/ 0 h 19"/>
                  <a:gd name="T10" fmla="*/ 5 w 23"/>
                  <a:gd name="T11" fmla="*/ 0 h 19"/>
                  <a:gd name="T12" fmla="*/ 0 w 23"/>
                  <a:gd name="T13" fmla="*/ 12 h 19"/>
                  <a:gd name="T14" fmla="*/ 8 w 23"/>
                  <a:gd name="T15" fmla="*/ 19 h 19"/>
                  <a:gd name="T16" fmla="*/ 12 w 23"/>
                  <a:gd name="T1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9">
                    <a:moveTo>
                      <a:pt x="12" y="9"/>
                    </a:moveTo>
                    <a:lnTo>
                      <a:pt x="12" y="9"/>
                    </a:lnTo>
                    <a:lnTo>
                      <a:pt x="15" y="19"/>
                    </a:lnTo>
                    <a:lnTo>
                      <a:pt x="23" y="9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8" y="19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17145" y="530714"/>
                <a:ext cx="36439" cy="79089"/>
              </a:xfrm>
              <a:custGeom>
                <a:avLst/>
                <a:gdLst>
                  <a:gd name="T0" fmla="*/ 35 w 39"/>
                  <a:gd name="T1" fmla="*/ 12 h 83"/>
                  <a:gd name="T2" fmla="*/ 35 w 39"/>
                  <a:gd name="T3" fmla="*/ 12 h 83"/>
                  <a:gd name="T4" fmla="*/ 28 w 39"/>
                  <a:gd name="T5" fmla="*/ 0 h 83"/>
                  <a:gd name="T6" fmla="*/ 27 w 39"/>
                  <a:gd name="T7" fmla="*/ 0 h 83"/>
                  <a:gd name="T8" fmla="*/ 12 w 39"/>
                  <a:gd name="T9" fmla="*/ 8 h 83"/>
                  <a:gd name="T10" fmla="*/ 0 w 39"/>
                  <a:gd name="T11" fmla="*/ 21 h 83"/>
                  <a:gd name="T12" fmla="*/ 5 w 39"/>
                  <a:gd name="T13" fmla="*/ 34 h 83"/>
                  <a:gd name="T14" fmla="*/ 16 w 39"/>
                  <a:gd name="T15" fmla="*/ 45 h 83"/>
                  <a:gd name="T16" fmla="*/ 12 w 39"/>
                  <a:gd name="T17" fmla="*/ 55 h 83"/>
                  <a:gd name="T18" fmla="*/ 16 w 39"/>
                  <a:gd name="T19" fmla="*/ 66 h 83"/>
                  <a:gd name="T20" fmla="*/ 28 w 39"/>
                  <a:gd name="T21" fmla="*/ 79 h 83"/>
                  <a:gd name="T22" fmla="*/ 28 w 39"/>
                  <a:gd name="T23" fmla="*/ 83 h 83"/>
                  <a:gd name="T24" fmla="*/ 39 w 39"/>
                  <a:gd name="T25" fmla="*/ 79 h 83"/>
                  <a:gd name="T26" fmla="*/ 39 w 39"/>
                  <a:gd name="T27" fmla="*/ 69 h 83"/>
                  <a:gd name="T28" fmla="*/ 32 w 39"/>
                  <a:gd name="T29" fmla="*/ 58 h 83"/>
                  <a:gd name="T30" fmla="*/ 20 w 39"/>
                  <a:gd name="T31" fmla="*/ 58 h 83"/>
                  <a:gd name="T32" fmla="*/ 20 w 39"/>
                  <a:gd name="T33" fmla="*/ 34 h 83"/>
                  <a:gd name="T34" fmla="*/ 9 w 39"/>
                  <a:gd name="T35" fmla="*/ 21 h 83"/>
                  <a:gd name="T36" fmla="*/ 23 w 39"/>
                  <a:gd name="T37" fmla="*/ 15 h 83"/>
                  <a:gd name="T38" fmla="*/ 35 w 39"/>
                  <a:gd name="T39" fmla="*/ 1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83">
                    <a:moveTo>
                      <a:pt x="35" y="12"/>
                    </a:moveTo>
                    <a:lnTo>
                      <a:pt x="35" y="1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12" y="8"/>
                    </a:lnTo>
                    <a:lnTo>
                      <a:pt x="0" y="21"/>
                    </a:lnTo>
                    <a:lnTo>
                      <a:pt x="5" y="34"/>
                    </a:lnTo>
                    <a:lnTo>
                      <a:pt x="16" y="45"/>
                    </a:lnTo>
                    <a:lnTo>
                      <a:pt x="12" y="55"/>
                    </a:lnTo>
                    <a:lnTo>
                      <a:pt x="16" y="66"/>
                    </a:lnTo>
                    <a:lnTo>
                      <a:pt x="28" y="79"/>
                    </a:lnTo>
                    <a:lnTo>
                      <a:pt x="28" y="83"/>
                    </a:lnTo>
                    <a:lnTo>
                      <a:pt x="39" y="79"/>
                    </a:lnTo>
                    <a:lnTo>
                      <a:pt x="39" y="69"/>
                    </a:lnTo>
                    <a:lnTo>
                      <a:pt x="32" y="58"/>
                    </a:lnTo>
                    <a:lnTo>
                      <a:pt x="20" y="58"/>
                    </a:lnTo>
                    <a:lnTo>
                      <a:pt x="20" y="34"/>
                    </a:lnTo>
                    <a:lnTo>
                      <a:pt x="9" y="21"/>
                    </a:lnTo>
                    <a:lnTo>
                      <a:pt x="23" y="15"/>
                    </a:lnTo>
                    <a:lnTo>
                      <a:pt x="35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4054205" y="4447193"/>
                <a:ext cx="1585" cy="4746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052621" y="4451938"/>
                <a:ext cx="25348" cy="71180"/>
              </a:xfrm>
              <a:custGeom>
                <a:avLst/>
                <a:gdLst>
                  <a:gd name="T0" fmla="*/ 2 w 26"/>
                  <a:gd name="T1" fmla="*/ 0 h 75"/>
                  <a:gd name="T2" fmla="*/ 2 w 26"/>
                  <a:gd name="T3" fmla="*/ 0 h 75"/>
                  <a:gd name="T4" fmla="*/ 0 w 26"/>
                  <a:gd name="T5" fmla="*/ 10 h 75"/>
                  <a:gd name="T6" fmla="*/ 8 w 26"/>
                  <a:gd name="T7" fmla="*/ 31 h 75"/>
                  <a:gd name="T8" fmla="*/ 8 w 26"/>
                  <a:gd name="T9" fmla="*/ 40 h 75"/>
                  <a:gd name="T10" fmla="*/ 15 w 26"/>
                  <a:gd name="T11" fmla="*/ 51 h 75"/>
                  <a:gd name="T12" fmla="*/ 26 w 26"/>
                  <a:gd name="T13" fmla="*/ 75 h 75"/>
                  <a:gd name="T14" fmla="*/ 23 w 26"/>
                  <a:gd name="T15" fmla="*/ 55 h 75"/>
                  <a:gd name="T16" fmla="*/ 2 w 26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75">
                    <a:moveTo>
                      <a:pt x="2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8" y="31"/>
                    </a:lnTo>
                    <a:lnTo>
                      <a:pt x="8" y="40"/>
                    </a:lnTo>
                    <a:lnTo>
                      <a:pt x="15" y="51"/>
                    </a:lnTo>
                    <a:lnTo>
                      <a:pt x="26" y="75"/>
                    </a:lnTo>
                    <a:lnTo>
                      <a:pt x="23" y="5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4077969" y="4523118"/>
                <a:ext cx="6337" cy="33218"/>
              </a:xfrm>
              <a:custGeom>
                <a:avLst/>
                <a:gdLst>
                  <a:gd name="T0" fmla="*/ 0 w 7"/>
                  <a:gd name="T1" fmla="*/ 24 h 34"/>
                  <a:gd name="T2" fmla="*/ 0 w 7"/>
                  <a:gd name="T3" fmla="*/ 24 h 34"/>
                  <a:gd name="T4" fmla="*/ 7 w 7"/>
                  <a:gd name="T5" fmla="*/ 34 h 34"/>
                  <a:gd name="T6" fmla="*/ 0 w 7"/>
                  <a:gd name="T7" fmla="*/ 0 h 34"/>
                  <a:gd name="T8" fmla="*/ 0 w 7"/>
                  <a:gd name="T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4">
                    <a:moveTo>
                      <a:pt x="0" y="24"/>
                    </a:moveTo>
                    <a:lnTo>
                      <a:pt x="0" y="24"/>
                    </a:lnTo>
                    <a:lnTo>
                      <a:pt x="7" y="34"/>
                    </a:lnTo>
                    <a:lnTo>
                      <a:pt x="0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4046284" y="4387085"/>
                <a:ext cx="7922" cy="60108"/>
              </a:xfrm>
              <a:custGeom>
                <a:avLst/>
                <a:gdLst>
                  <a:gd name="T0" fmla="*/ 0 w 8"/>
                  <a:gd name="T1" fmla="*/ 24 h 63"/>
                  <a:gd name="T2" fmla="*/ 0 w 8"/>
                  <a:gd name="T3" fmla="*/ 24 h 63"/>
                  <a:gd name="T4" fmla="*/ 3 w 8"/>
                  <a:gd name="T5" fmla="*/ 36 h 63"/>
                  <a:gd name="T6" fmla="*/ 0 w 8"/>
                  <a:gd name="T7" fmla="*/ 57 h 63"/>
                  <a:gd name="T8" fmla="*/ 8 w 8"/>
                  <a:gd name="T9" fmla="*/ 63 h 63"/>
                  <a:gd name="T10" fmla="*/ 7 w 8"/>
                  <a:gd name="T11" fmla="*/ 60 h 63"/>
                  <a:gd name="T12" fmla="*/ 3 w 8"/>
                  <a:gd name="T13" fmla="*/ 20 h 63"/>
                  <a:gd name="T14" fmla="*/ 3 w 8"/>
                  <a:gd name="T15" fmla="*/ 0 h 63"/>
                  <a:gd name="T16" fmla="*/ 0 w 8"/>
                  <a:gd name="T17" fmla="*/ 2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3">
                    <a:moveTo>
                      <a:pt x="0" y="24"/>
                    </a:moveTo>
                    <a:lnTo>
                      <a:pt x="0" y="24"/>
                    </a:lnTo>
                    <a:lnTo>
                      <a:pt x="3" y="36"/>
                    </a:lnTo>
                    <a:lnTo>
                      <a:pt x="0" y="57"/>
                    </a:lnTo>
                    <a:lnTo>
                      <a:pt x="8" y="63"/>
                    </a:lnTo>
                    <a:lnTo>
                      <a:pt x="7" y="60"/>
                    </a:lnTo>
                    <a:lnTo>
                      <a:pt x="3" y="2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049452" y="4281107"/>
                <a:ext cx="42776" cy="96489"/>
              </a:xfrm>
              <a:custGeom>
                <a:avLst/>
                <a:gdLst>
                  <a:gd name="T0" fmla="*/ 27 w 46"/>
                  <a:gd name="T1" fmla="*/ 32 h 101"/>
                  <a:gd name="T2" fmla="*/ 27 w 46"/>
                  <a:gd name="T3" fmla="*/ 32 h 101"/>
                  <a:gd name="T4" fmla="*/ 11 w 46"/>
                  <a:gd name="T5" fmla="*/ 59 h 101"/>
                  <a:gd name="T6" fmla="*/ 0 w 46"/>
                  <a:gd name="T7" fmla="*/ 80 h 101"/>
                  <a:gd name="T8" fmla="*/ 0 w 46"/>
                  <a:gd name="T9" fmla="*/ 101 h 101"/>
                  <a:gd name="T10" fmla="*/ 12 w 46"/>
                  <a:gd name="T11" fmla="*/ 69 h 101"/>
                  <a:gd name="T12" fmla="*/ 23 w 46"/>
                  <a:gd name="T13" fmla="*/ 48 h 101"/>
                  <a:gd name="T14" fmla="*/ 46 w 46"/>
                  <a:gd name="T15" fmla="*/ 12 h 101"/>
                  <a:gd name="T16" fmla="*/ 46 w 46"/>
                  <a:gd name="T17" fmla="*/ 0 h 101"/>
                  <a:gd name="T18" fmla="*/ 34 w 46"/>
                  <a:gd name="T19" fmla="*/ 24 h 101"/>
                  <a:gd name="T20" fmla="*/ 27 w 46"/>
                  <a:gd name="T21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01">
                    <a:moveTo>
                      <a:pt x="27" y="32"/>
                    </a:moveTo>
                    <a:lnTo>
                      <a:pt x="27" y="32"/>
                    </a:lnTo>
                    <a:lnTo>
                      <a:pt x="11" y="59"/>
                    </a:lnTo>
                    <a:lnTo>
                      <a:pt x="0" y="80"/>
                    </a:lnTo>
                    <a:lnTo>
                      <a:pt x="0" y="101"/>
                    </a:lnTo>
                    <a:lnTo>
                      <a:pt x="12" y="69"/>
                    </a:lnTo>
                    <a:lnTo>
                      <a:pt x="23" y="48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34" y="24"/>
                    </a:lnTo>
                    <a:lnTo>
                      <a:pt x="27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413836" y="4028022"/>
                <a:ext cx="44360" cy="39545"/>
              </a:xfrm>
              <a:custGeom>
                <a:avLst/>
                <a:gdLst>
                  <a:gd name="T0" fmla="*/ 16 w 46"/>
                  <a:gd name="T1" fmla="*/ 24 h 40"/>
                  <a:gd name="T2" fmla="*/ 16 w 46"/>
                  <a:gd name="T3" fmla="*/ 24 h 40"/>
                  <a:gd name="T4" fmla="*/ 7 w 46"/>
                  <a:gd name="T5" fmla="*/ 30 h 40"/>
                  <a:gd name="T6" fmla="*/ 0 w 46"/>
                  <a:gd name="T7" fmla="*/ 40 h 40"/>
                  <a:gd name="T8" fmla="*/ 37 w 46"/>
                  <a:gd name="T9" fmla="*/ 13 h 40"/>
                  <a:gd name="T10" fmla="*/ 46 w 46"/>
                  <a:gd name="T11" fmla="*/ 0 h 40"/>
                  <a:gd name="T12" fmla="*/ 33 w 46"/>
                  <a:gd name="T13" fmla="*/ 10 h 40"/>
                  <a:gd name="T14" fmla="*/ 16 w 46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16" y="24"/>
                    </a:moveTo>
                    <a:lnTo>
                      <a:pt x="16" y="24"/>
                    </a:lnTo>
                    <a:lnTo>
                      <a:pt x="7" y="30"/>
                    </a:lnTo>
                    <a:lnTo>
                      <a:pt x="0" y="40"/>
                    </a:lnTo>
                    <a:lnTo>
                      <a:pt x="37" y="13"/>
                    </a:lnTo>
                    <a:lnTo>
                      <a:pt x="46" y="0"/>
                    </a:lnTo>
                    <a:lnTo>
                      <a:pt x="33" y="10"/>
                    </a:lnTo>
                    <a:lnTo>
                      <a:pt x="16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4111239" y="4232071"/>
                <a:ext cx="25348" cy="33218"/>
              </a:xfrm>
              <a:custGeom>
                <a:avLst/>
                <a:gdLst>
                  <a:gd name="T0" fmla="*/ 11 w 28"/>
                  <a:gd name="T1" fmla="*/ 11 h 35"/>
                  <a:gd name="T2" fmla="*/ 11 w 28"/>
                  <a:gd name="T3" fmla="*/ 11 h 35"/>
                  <a:gd name="T4" fmla="*/ 7 w 28"/>
                  <a:gd name="T5" fmla="*/ 21 h 35"/>
                  <a:gd name="T6" fmla="*/ 0 w 28"/>
                  <a:gd name="T7" fmla="*/ 32 h 35"/>
                  <a:gd name="T8" fmla="*/ 0 w 28"/>
                  <a:gd name="T9" fmla="*/ 35 h 35"/>
                  <a:gd name="T10" fmla="*/ 21 w 28"/>
                  <a:gd name="T11" fmla="*/ 15 h 35"/>
                  <a:gd name="T12" fmla="*/ 28 w 28"/>
                  <a:gd name="T13" fmla="*/ 2 h 35"/>
                  <a:gd name="T14" fmla="*/ 21 w 28"/>
                  <a:gd name="T15" fmla="*/ 0 h 35"/>
                  <a:gd name="T16" fmla="*/ 11 w 28"/>
                  <a:gd name="T1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5">
                    <a:moveTo>
                      <a:pt x="11" y="11"/>
                    </a:moveTo>
                    <a:lnTo>
                      <a:pt x="11" y="11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21" y="15"/>
                    </a:lnTo>
                    <a:lnTo>
                      <a:pt x="28" y="2"/>
                    </a:lnTo>
                    <a:lnTo>
                      <a:pt x="21" y="0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4142925" y="4186200"/>
                <a:ext cx="63371" cy="45872"/>
              </a:xfrm>
              <a:custGeom>
                <a:avLst/>
                <a:gdLst>
                  <a:gd name="T0" fmla="*/ 49 w 67"/>
                  <a:gd name="T1" fmla="*/ 11 h 48"/>
                  <a:gd name="T2" fmla="*/ 49 w 67"/>
                  <a:gd name="T3" fmla="*/ 11 h 48"/>
                  <a:gd name="T4" fmla="*/ 26 w 67"/>
                  <a:gd name="T5" fmla="*/ 24 h 48"/>
                  <a:gd name="T6" fmla="*/ 17 w 67"/>
                  <a:gd name="T7" fmla="*/ 32 h 48"/>
                  <a:gd name="T8" fmla="*/ 3 w 67"/>
                  <a:gd name="T9" fmla="*/ 35 h 48"/>
                  <a:gd name="T10" fmla="*/ 0 w 67"/>
                  <a:gd name="T11" fmla="*/ 35 h 48"/>
                  <a:gd name="T12" fmla="*/ 3 w 67"/>
                  <a:gd name="T13" fmla="*/ 48 h 48"/>
                  <a:gd name="T14" fmla="*/ 40 w 67"/>
                  <a:gd name="T15" fmla="*/ 24 h 48"/>
                  <a:gd name="T16" fmla="*/ 63 w 67"/>
                  <a:gd name="T17" fmla="*/ 11 h 48"/>
                  <a:gd name="T18" fmla="*/ 67 w 67"/>
                  <a:gd name="T19" fmla="*/ 2 h 48"/>
                  <a:gd name="T20" fmla="*/ 63 w 67"/>
                  <a:gd name="T21" fmla="*/ 0 h 48"/>
                  <a:gd name="T22" fmla="*/ 49 w 67"/>
                  <a:gd name="T2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48">
                    <a:moveTo>
                      <a:pt x="49" y="11"/>
                    </a:moveTo>
                    <a:lnTo>
                      <a:pt x="49" y="11"/>
                    </a:lnTo>
                    <a:lnTo>
                      <a:pt x="26" y="24"/>
                    </a:lnTo>
                    <a:lnTo>
                      <a:pt x="17" y="32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48"/>
                    </a:lnTo>
                    <a:lnTo>
                      <a:pt x="40" y="24"/>
                    </a:lnTo>
                    <a:lnTo>
                      <a:pt x="63" y="11"/>
                    </a:lnTo>
                    <a:lnTo>
                      <a:pt x="67" y="2"/>
                    </a:lnTo>
                    <a:lnTo>
                      <a:pt x="63" y="0"/>
                    </a:lnTo>
                    <a:lnTo>
                      <a:pt x="49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5969596" y="3868262"/>
                <a:ext cx="41191" cy="17400"/>
              </a:xfrm>
              <a:custGeom>
                <a:avLst/>
                <a:gdLst>
                  <a:gd name="T0" fmla="*/ 26 w 44"/>
                  <a:gd name="T1" fmla="*/ 8 h 18"/>
                  <a:gd name="T2" fmla="*/ 26 w 44"/>
                  <a:gd name="T3" fmla="*/ 8 h 18"/>
                  <a:gd name="T4" fmla="*/ 12 w 44"/>
                  <a:gd name="T5" fmla="*/ 15 h 18"/>
                  <a:gd name="T6" fmla="*/ 0 w 44"/>
                  <a:gd name="T7" fmla="*/ 15 h 18"/>
                  <a:gd name="T8" fmla="*/ 9 w 44"/>
                  <a:gd name="T9" fmla="*/ 18 h 18"/>
                  <a:gd name="T10" fmla="*/ 23 w 44"/>
                  <a:gd name="T11" fmla="*/ 11 h 18"/>
                  <a:gd name="T12" fmla="*/ 30 w 44"/>
                  <a:gd name="T13" fmla="*/ 8 h 18"/>
                  <a:gd name="T14" fmla="*/ 44 w 44"/>
                  <a:gd name="T15" fmla="*/ 0 h 18"/>
                  <a:gd name="T16" fmla="*/ 35 w 44"/>
                  <a:gd name="T17" fmla="*/ 3 h 18"/>
                  <a:gd name="T18" fmla="*/ 26 w 44"/>
                  <a:gd name="T1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8">
                    <a:moveTo>
                      <a:pt x="26" y="8"/>
                    </a:moveTo>
                    <a:lnTo>
                      <a:pt x="26" y="8"/>
                    </a:lnTo>
                    <a:lnTo>
                      <a:pt x="12" y="15"/>
                    </a:lnTo>
                    <a:lnTo>
                      <a:pt x="0" y="15"/>
                    </a:lnTo>
                    <a:lnTo>
                      <a:pt x="9" y="18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44" y="0"/>
                    </a:lnTo>
                    <a:lnTo>
                      <a:pt x="35" y="3"/>
                    </a:lnTo>
                    <a:lnTo>
                      <a:pt x="26" y="8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6015541" y="3854027"/>
                <a:ext cx="11090" cy="11073"/>
              </a:xfrm>
              <a:custGeom>
                <a:avLst/>
                <a:gdLst>
                  <a:gd name="T0" fmla="*/ 0 w 12"/>
                  <a:gd name="T1" fmla="*/ 10 h 12"/>
                  <a:gd name="T2" fmla="*/ 0 w 12"/>
                  <a:gd name="T3" fmla="*/ 10 h 12"/>
                  <a:gd name="T4" fmla="*/ 0 w 12"/>
                  <a:gd name="T5" fmla="*/ 12 h 12"/>
                  <a:gd name="T6" fmla="*/ 4 w 12"/>
                  <a:gd name="T7" fmla="*/ 10 h 12"/>
                  <a:gd name="T8" fmla="*/ 12 w 12"/>
                  <a:gd name="T9" fmla="*/ 0 h 12"/>
                  <a:gd name="T10" fmla="*/ 0 w 12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010788" y="3865099"/>
                <a:ext cx="4753" cy="316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1 h 4"/>
                  <a:gd name="T6" fmla="*/ 5 w 5"/>
                  <a:gd name="T7" fmla="*/ 0 h 4"/>
                  <a:gd name="T8" fmla="*/ 0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887535" y="3966333"/>
                <a:ext cx="49113" cy="23727"/>
              </a:xfrm>
              <a:custGeom>
                <a:avLst/>
                <a:gdLst>
                  <a:gd name="T0" fmla="*/ 27 w 53"/>
                  <a:gd name="T1" fmla="*/ 0 h 24"/>
                  <a:gd name="T2" fmla="*/ 27 w 53"/>
                  <a:gd name="T3" fmla="*/ 0 h 24"/>
                  <a:gd name="T4" fmla="*/ 0 w 53"/>
                  <a:gd name="T5" fmla="*/ 6 h 24"/>
                  <a:gd name="T6" fmla="*/ 7 w 53"/>
                  <a:gd name="T7" fmla="*/ 14 h 24"/>
                  <a:gd name="T8" fmla="*/ 20 w 53"/>
                  <a:gd name="T9" fmla="*/ 17 h 24"/>
                  <a:gd name="T10" fmla="*/ 34 w 53"/>
                  <a:gd name="T11" fmla="*/ 24 h 24"/>
                  <a:gd name="T12" fmla="*/ 46 w 53"/>
                  <a:gd name="T13" fmla="*/ 20 h 24"/>
                  <a:gd name="T14" fmla="*/ 53 w 53"/>
                  <a:gd name="T15" fmla="*/ 11 h 24"/>
                  <a:gd name="T16" fmla="*/ 50 w 53"/>
                  <a:gd name="T17" fmla="*/ 8 h 24"/>
                  <a:gd name="T18" fmla="*/ 27 w 5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24">
                    <a:moveTo>
                      <a:pt x="27" y="0"/>
                    </a:moveTo>
                    <a:lnTo>
                      <a:pt x="27" y="0"/>
                    </a:lnTo>
                    <a:lnTo>
                      <a:pt x="0" y="6"/>
                    </a:lnTo>
                    <a:lnTo>
                      <a:pt x="7" y="14"/>
                    </a:lnTo>
                    <a:lnTo>
                      <a:pt x="20" y="17"/>
                    </a:lnTo>
                    <a:lnTo>
                      <a:pt x="34" y="24"/>
                    </a:lnTo>
                    <a:lnTo>
                      <a:pt x="46" y="20"/>
                    </a:lnTo>
                    <a:lnTo>
                      <a:pt x="53" y="11"/>
                    </a:lnTo>
                    <a:lnTo>
                      <a:pt x="50" y="8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003187" y="4002714"/>
                <a:ext cx="25348" cy="23727"/>
              </a:xfrm>
              <a:custGeom>
                <a:avLst/>
                <a:gdLst>
                  <a:gd name="T0" fmla="*/ 14 w 26"/>
                  <a:gd name="T1" fmla="*/ 0 h 24"/>
                  <a:gd name="T2" fmla="*/ 14 w 26"/>
                  <a:gd name="T3" fmla="*/ 0 h 24"/>
                  <a:gd name="T4" fmla="*/ 3 w 26"/>
                  <a:gd name="T5" fmla="*/ 13 h 24"/>
                  <a:gd name="T6" fmla="*/ 0 w 26"/>
                  <a:gd name="T7" fmla="*/ 16 h 24"/>
                  <a:gd name="T8" fmla="*/ 14 w 26"/>
                  <a:gd name="T9" fmla="*/ 24 h 24"/>
                  <a:gd name="T10" fmla="*/ 24 w 26"/>
                  <a:gd name="T11" fmla="*/ 24 h 24"/>
                  <a:gd name="T12" fmla="*/ 26 w 26"/>
                  <a:gd name="T13" fmla="*/ 21 h 24"/>
                  <a:gd name="T14" fmla="*/ 24 w 26"/>
                  <a:gd name="T15" fmla="*/ 13 h 24"/>
                  <a:gd name="T16" fmla="*/ 14 w 2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4">
                    <a:moveTo>
                      <a:pt x="14" y="0"/>
                    </a:moveTo>
                    <a:lnTo>
                      <a:pt x="14" y="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14" y="24"/>
                    </a:lnTo>
                    <a:lnTo>
                      <a:pt x="24" y="24"/>
                    </a:lnTo>
                    <a:lnTo>
                      <a:pt x="26" y="21"/>
                    </a:lnTo>
                    <a:lnTo>
                      <a:pt x="24" y="1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98625" y="1111226"/>
                <a:ext cx="14259" cy="9491"/>
              </a:xfrm>
              <a:custGeom>
                <a:avLst/>
                <a:gdLst>
                  <a:gd name="T0" fmla="*/ 0 w 14"/>
                  <a:gd name="T1" fmla="*/ 10 h 10"/>
                  <a:gd name="T2" fmla="*/ 0 w 14"/>
                  <a:gd name="T3" fmla="*/ 10 h 10"/>
                  <a:gd name="T4" fmla="*/ 14 w 14"/>
                  <a:gd name="T5" fmla="*/ 3 h 10"/>
                  <a:gd name="T6" fmla="*/ 14 w 14"/>
                  <a:gd name="T7" fmla="*/ 0 h 10"/>
                  <a:gd name="T8" fmla="*/ 0 w 1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0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919221" y="1093826"/>
                <a:ext cx="4753" cy="12654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3 w 5"/>
                  <a:gd name="T5" fmla="*/ 12 h 12"/>
                  <a:gd name="T6" fmla="*/ 5 w 5"/>
                  <a:gd name="T7" fmla="*/ 0 h 12"/>
                  <a:gd name="T8" fmla="*/ 0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lnTo>
                      <a:pt x="0" y="0"/>
                    </a:lnTo>
                    <a:lnTo>
                      <a:pt x="3" y="1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5302616" y="3863518"/>
                <a:ext cx="15843" cy="11073"/>
              </a:xfrm>
              <a:custGeom>
                <a:avLst/>
                <a:gdLst>
                  <a:gd name="T0" fmla="*/ 3 w 16"/>
                  <a:gd name="T1" fmla="*/ 9 h 13"/>
                  <a:gd name="T2" fmla="*/ 3 w 16"/>
                  <a:gd name="T3" fmla="*/ 9 h 13"/>
                  <a:gd name="T4" fmla="*/ 0 w 16"/>
                  <a:gd name="T5" fmla="*/ 13 h 13"/>
                  <a:gd name="T6" fmla="*/ 11 w 16"/>
                  <a:gd name="T7" fmla="*/ 9 h 13"/>
                  <a:gd name="T8" fmla="*/ 16 w 16"/>
                  <a:gd name="T9" fmla="*/ 0 h 13"/>
                  <a:gd name="T10" fmla="*/ 3 w 16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lnTo>
                      <a:pt x="3" y="9"/>
                    </a:lnTo>
                    <a:lnTo>
                      <a:pt x="0" y="13"/>
                    </a:lnTo>
                    <a:lnTo>
                      <a:pt x="11" y="9"/>
                    </a:lnTo>
                    <a:lnTo>
                      <a:pt x="16" y="0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5397673" y="3833463"/>
                <a:ext cx="22180" cy="3164"/>
              </a:xfrm>
              <a:custGeom>
                <a:avLst/>
                <a:gdLst>
                  <a:gd name="T0" fmla="*/ 0 w 24"/>
                  <a:gd name="T1" fmla="*/ 3 h 3"/>
                  <a:gd name="T2" fmla="*/ 0 w 24"/>
                  <a:gd name="T3" fmla="*/ 3 h 3"/>
                  <a:gd name="T4" fmla="*/ 10 w 24"/>
                  <a:gd name="T5" fmla="*/ 3 h 3"/>
                  <a:gd name="T6" fmla="*/ 24 w 24"/>
                  <a:gd name="T7" fmla="*/ 3 h 3"/>
                  <a:gd name="T8" fmla="*/ 0 w 24"/>
                  <a:gd name="T9" fmla="*/ 0 h 3"/>
                  <a:gd name="T10" fmla="*/ 0 w 2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">
                    <a:moveTo>
                      <a:pt x="0" y="3"/>
                    </a:moveTo>
                    <a:lnTo>
                      <a:pt x="0" y="3"/>
                    </a:lnTo>
                    <a:lnTo>
                      <a:pt x="10" y="3"/>
                    </a:lnTo>
                    <a:lnTo>
                      <a:pt x="2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331133" y="1348493"/>
                <a:ext cx="47528" cy="80671"/>
              </a:xfrm>
              <a:custGeom>
                <a:avLst/>
                <a:gdLst>
                  <a:gd name="T0" fmla="*/ 46 w 49"/>
                  <a:gd name="T1" fmla="*/ 0 h 84"/>
                  <a:gd name="T2" fmla="*/ 46 w 49"/>
                  <a:gd name="T3" fmla="*/ 0 h 84"/>
                  <a:gd name="T4" fmla="*/ 37 w 49"/>
                  <a:gd name="T5" fmla="*/ 9 h 84"/>
                  <a:gd name="T6" fmla="*/ 30 w 49"/>
                  <a:gd name="T7" fmla="*/ 22 h 84"/>
                  <a:gd name="T8" fmla="*/ 16 w 49"/>
                  <a:gd name="T9" fmla="*/ 30 h 84"/>
                  <a:gd name="T10" fmla="*/ 16 w 49"/>
                  <a:gd name="T11" fmla="*/ 43 h 84"/>
                  <a:gd name="T12" fmla="*/ 7 w 49"/>
                  <a:gd name="T13" fmla="*/ 54 h 84"/>
                  <a:gd name="T14" fmla="*/ 0 w 49"/>
                  <a:gd name="T15" fmla="*/ 70 h 84"/>
                  <a:gd name="T16" fmla="*/ 7 w 49"/>
                  <a:gd name="T17" fmla="*/ 81 h 84"/>
                  <a:gd name="T18" fmla="*/ 19 w 49"/>
                  <a:gd name="T19" fmla="*/ 84 h 84"/>
                  <a:gd name="T20" fmla="*/ 26 w 49"/>
                  <a:gd name="T21" fmla="*/ 73 h 84"/>
                  <a:gd name="T22" fmla="*/ 33 w 49"/>
                  <a:gd name="T23" fmla="*/ 63 h 84"/>
                  <a:gd name="T24" fmla="*/ 33 w 49"/>
                  <a:gd name="T25" fmla="*/ 51 h 84"/>
                  <a:gd name="T26" fmla="*/ 42 w 49"/>
                  <a:gd name="T27" fmla="*/ 36 h 84"/>
                  <a:gd name="T28" fmla="*/ 40 w 49"/>
                  <a:gd name="T29" fmla="*/ 27 h 84"/>
                  <a:gd name="T30" fmla="*/ 49 w 49"/>
                  <a:gd name="T31" fmla="*/ 3 h 84"/>
                  <a:gd name="T32" fmla="*/ 46 w 49"/>
                  <a:gd name="T3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84">
                    <a:moveTo>
                      <a:pt x="46" y="0"/>
                    </a:moveTo>
                    <a:lnTo>
                      <a:pt x="46" y="0"/>
                    </a:lnTo>
                    <a:lnTo>
                      <a:pt x="37" y="9"/>
                    </a:lnTo>
                    <a:lnTo>
                      <a:pt x="30" y="22"/>
                    </a:lnTo>
                    <a:lnTo>
                      <a:pt x="16" y="30"/>
                    </a:lnTo>
                    <a:lnTo>
                      <a:pt x="16" y="43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7" y="81"/>
                    </a:lnTo>
                    <a:lnTo>
                      <a:pt x="19" y="84"/>
                    </a:lnTo>
                    <a:lnTo>
                      <a:pt x="26" y="73"/>
                    </a:lnTo>
                    <a:lnTo>
                      <a:pt x="33" y="63"/>
                    </a:lnTo>
                    <a:lnTo>
                      <a:pt x="33" y="51"/>
                    </a:lnTo>
                    <a:lnTo>
                      <a:pt x="42" y="36"/>
                    </a:lnTo>
                    <a:lnTo>
                      <a:pt x="40" y="27"/>
                    </a:lnTo>
                    <a:lnTo>
                      <a:pt x="49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754135" y="1171334"/>
                <a:ext cx="47528" cy="30054"/>
              </a:xfrm>
              <a:custGeom>
                <a:avLst/>
                <a:gdLst>
                  <a:gd name="T0" fmla="*/ 12 w 49"/>
                  <a:gd name="T1" fmla="*/ 31 h 31"/>
                  <a:gd name="T2" fmla="*/ 12 w 49"/>
                  <a:gd name="T3" fmla="*/ 31 h 31"/>
                  <a:gd name="T4" fmla="*/ 37 w 49"/>
                  <a:gd name="T5" fmla="*/ 27 h 31"/>
                  <a:gd name="T6" fmla="*/ 49 w 49"/>
                  <a:gd name="T7" fmla="*/ 21 h 31"/>
                  <a:gd name="T8" fmla="*/ 42 w 49"/>
                  <a:gd name="T9" fmla="*/ 10 h 31"/>
                  <a:gd name="T10" fmla="*/ 29 w 49"/>
                  <a:gd name="T11" fmla="*/ 0 h 31"/>
                  <a:gd name="T12" fmla="*/ 19 w 49"/>
                  <a:gd name="T13" fmla="*/ 0 h 31"/>
                  <a:gd name="T14" fmla="*/ 22 w 49"/>
                  <a:gd name="T15" fmla="*/ 10 h 31"/>
                  <a:gd name="T16" fmla="*/ 12 w 49"/>
                  <a:gd name="T17" fmla="*/ 18 h 31"/>
                  <a:gd name="T18" fmla="*/ 0 w 49"/>
                  <a:gd name="T19" fmla="*/ 21 h 31"/>
                  <a:gd name="T20" fmla="*/ 12 w 49"/>
                  <a:gd name="T21" fmla="*/ 27 h 31"/>
                  <a:gd name="T22" fmla="*/ 12 w 49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31">
                    <a:moveTo>
                      <a:pt x="12" y="31"/>
                    </a:moveTo>
                    <a:lnTo>
                      <a:pt x="12" y="31"/>
                    </a:lnTo>
                    <a:lnTo>
                      <a:pt x="37" y="27"/>
                    </a:lnTo>
                    <a:lnTo>
                      <a:pt x="49" y="21"/>
                    </a:lnTo>
                    <a:lnTo>
                      <a:pt x="42" y="10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2" y="10"/>
                    </a:lnTo>
                    <a:lnTo>
                      <a:pt x="12" y="18"/>
                    </a:lnTo>
                    <a:lnTo>
                      <a:pt x="0" y="21"/>
                    </a:lnTo>
                    <a:lnTo>
                      <a:pt x="12" y="27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5063390" y="896105"/>
                <a:ext cx="80799" cy="63271"/>
              </a:xfrm>
              <a:custGeom>
                <a:avLst/>
                <a:gdLst>
                  <a:gd name="T0" fmla="*/ 18 w 86"/>
                  <a:gd name="T1" fmla="*/ 61 h 67"/>
                  <a:gd name="T2" fmla="*/ 18 w 86"/>
                  <a:gd name="T3" fmla="*/ 61 h 67"/>
                  <a:gd name="T4" fmla="*/ 27 w 86"/>
                  <a:gd name="T5" fmla="*/ 51 h 67"/>
                  <a:gd name="T6" fmla="*/ 34 w 86"/>
                  <a:gd name="T7" fmla="*/ 43 h 67"/>
                  <a:gd name="T8" fmla="*/ 60 w 86"/>
                  <a:gd name="T9" fmla="*/ 33 h 67"/>
                  <a:gd name="T10" fmla="*/ 71 w 86"/>
                  <a:gd name="T11" fmla="*/ 24 h 67"/>
                  <a:gd name="T12" fmla="*/ 76 w 86"/>
                  <a:gd name="T13" fmla="*/ 13 h 67"/>
                  <a:gd name="T14" fmla="*/ 86 w 86"/>
                  <a:gd name="T15" fmla="*/ 3 h 67"/>
                  <a:gd name="T16" fmla="*/ 83 w 86"/>
                  <a:gd name="T17" fmla="*/ 0 h 67"/>
                  <a:gd name="T18" fmla="*/ 71 w 86"/>
                  <a:gd name="T19" fmla="*/ 6 h 67"/>
                  <a:gd name="T20" fmla="*/ 50 w 86"/>
                  <a:gd name="T21" fmla="*/ 22 h 67"/>
                  <a:gd name="T22" fmla="*/ 23 w 86"/>
                  <a:gd name="T23" fmla="*/ 33 h 67"/>
                  <a:gd name="T24" fmla="*/ 0 w 86"/>
                  <a:gd name="T25" fmla="*/ 49 h 67"/>
                  <a:gd name="T26" fmla="*/ 0 w 86"/>
                  <a:gd name="T27" fmla="*/ 54 h 67"/>
                  <a:gd name="T28" fmla="*/ 4 w 86"/>
                  <a:gd name="T29" fmla="*/ 67 h 67"/>
                  <a:gd name="T30" fmla="*/ 18 w 86"/>
                  <a:gd name="T31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67">
                    <a:moveTo>
                      <a:pt x="18" y="61"/>
                    </a:moveTo>
                    <a:lnTo>
                      <a:pt x="18" y="61"/>
                    </a:lnTo>
                    <a:lnTo>
                      <a:pt x="27" y="51"/>
                    </a:lnTo>
                    <a:lnTo>
                      <a:pt x="34" y="43"/>
                    </a:lnTo>
                    <a:lnTo>
                      <a:pt x="60" y="33"/>
                    </a:lnTo>
                    <a:lnTo>
                      <a:pt x="71" y="24"/>
                    </a:lnTo>
                    <a:lnTo>
                      <a:pt x="76" y="13"/>
                    </a:lnTo>
                    <a:lnTo>
                      <a:pt x="86" y="3"/>
                    </a:lnTo>
                    <a:lnTo>
                      <a:pt x="83" y="0"/>
                    </a:lnTo>
                    <a:lnTo>
                      <a:pt x="71" y="6"/>
                    </a:lnTo>
                    <a:lnTo>
                      <a:pt x="50" y="22"/>
                    </a:lnTo>
                    <a:lnTo>
                      <a:pt x="23" y="33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4" y="67"/>
                    </a:lnTo>
                    <a:lnTo>
                      <a:pt x="18" y="6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144188" y="1003666"/>
                <a:ext cx="106147" cy="83835"/>
              </a:xfrm>
              <a:custGeom>
                <a:avLst/>
                <a:gdLst>
                  <a:gd name="T0" fmla="*/ 4 w 110"/>
                  <a:gd name="T1" fmla="*/ 65 h 88"/>
                  <a:gd name="T2" fmla="*/ 4 w 110"/>
                  <a:gd name="T3" fmla="*/ 65 h 88"/>
                  <a:gd name="T4" fmla="*/ 27 w 110"/>
                  <a:gd name="T5" fmla="*/ 65 h 88"/>
                  <a:gd name="T6" fmla="*/ 16 w 110"/>
                  <a:gd name="T7" fmla="*/ 78 h 88"/>
                  <a:gd name="T8" fmla="*/ 30 w 110"/>
                  <a:gd name="T9" fmla="*/ 88 h 88"/>
                  <a:gd name="T10" fmla="*/ 46 w 110"/>
                  <a:gd name="T11" fmla="*/ 57 h 88"/>
                  <a:gd name="T12" fmla="*/ 67 w 110"/>
                  <a:gd name="T13" fmla="*/ 37 h 88"/>
                  <a:gd name="T14" fmla="*/ 80 w 110"/>
                  <a:gd name="T15" fmla="*/ 27 h 88"/>
                  <a:gd name="T16" fmla="*/ 83 w 110"/>
                  <a:gd name="T17" fmla="*/ 14 h 88"/>
                  <a:gd name="T18" fmla="*/ 99 w 110"/>
                  <a:gd name="T19" fmla="*/ 14 h 88"/>
                  <a:gd name="T20" fmla="*/ 110 w 110"/>
                  <a:gd name="T21" fmla="*/ 6 h 88"/>
                  <a:gd name="T22" fmla="*/ 99 w 110"/>
                  <a:gd name="T23" fmla="*/ 0 h 88"/>
                  <a:gd name="T24" fmla="*/ 73 w 110"/>
                  <a:gd name="T25" fmla="*/ 0 h 88"/>
                  <a:gd name="T26" fmla="*/ 46 w 110"/>
                  <a:gd name="T27" fmla="*/ 9 h 88"/>
                  <a:gd name="T28" fmla="*/ 23 w 110"/>
                  <a:gd name="T29" fmla="*/ 21 h 88"/>
                  <a:gd name="T30" fmla="*/ 8 w 110"/>
                  <a:gd name="T31" fmla="*/ 45 h 88"/>
                  <a:gd name="T32" fmla="*/ 0 w 110"/>
                  <a:gd name="T33" fmla="*/ 54 h 88"/>
                  <a:gd name="T34" fmla="*/ 4 w 110"/>
                  <a:gd name="T35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88">
                    <a:moveTo>
                      <a:pt x="4" y="65"/>
                    </a:moveTo>
                    <a:lnTo>
                      <a:pt x="4" y="65"/>
                    </a:lnTo>
                    <a:lnTo>
                      <a:pt x="27" y="65"/>
                    </a:lnTo>
                    <a:lnTo>
                      <a:pt x="16" y="78"/>
                    </a:lnTo>
                    <a:lnTo>
                      <a:pt x="30" y="88"/>
                    </a:lnTo>
                    <a:lnTo>
                      <a:pt x="46" y="57"/>
                    </a:lnTo>
                    <a:lnTo>
                      <a:pt x="67" y="37"/>
                    </a:lnTo>
                    <a:lnTo>
                      <a:pt x="80" y="27"/>
                    </a:lnTo>
                    <a:lnTo>
                      <a:pt x="83" y="14"/>
                    </a:lnTo>
                    <a:lnTo>
                      <a:pt x="99" y="14"/>
                    </a:lnTo>
                    <a:lnTo>
                      <a:pt x="110" y="6"/>
                    </a:lnTo>
                    <a:lnTo>
                      <a:pt x="99" y="0"/>
                    </a:lnTo>
                    <a:lnTo>
                      <a:pt x="73" y="0"/>
                    </a:lnTo>
                    <a:lnTo>
                      <a:pt x="46" y="9"/>
                    </a:lnTo>
                    <a:lnTo>
                      <a:pt x="23" y="21"/>
                    </a:lnTo>
                    <a:lnTo>
                      <a:pt x="8" y="45"/>
                    </a:lnTo>
                    <a:lnTo>
                      <a:pt x="0" y="54"/>
                    </a:lnTo>
                    <a:lnTo>
                      <a:pt x="4" y="65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5546595" y="1253586"/>
                <a:ext cx="11090" cy="26891"/>
              </a:xfrm>
              <a:custGeom>
                <a:avLst/>
                <a:gdLst>
                  <a:gd name="T0" fmla="*/ 4 w 13"/>
                  <a:gd name="T1" fmla="*/ 7 h 28"/>
                  <a:gd name="T2" fmla="*/ 4 w 13"/>
                  <a:gd name="T3" fmla="*/ 7 h 28"/>
                  <a:gd name="T4" fmla="*/ 0 w 13"/>
                  <a:gd name="T5" fmla="*/ 16 h 28"/>
                  <a:gd name="T6" fmla="*/ 0 w 13"/>
                  <a:gd name="T7" fmla="*/ 28 h 28"/>
                  <a:gd name="T8" fmla="*/ 13 w 13"/>
                  <a:gd name="T9" fmla="*/ 24 h 28"/>
                  <a:gd name="T10" fmla="*/ 13 w 13"/>
                  <a:gd name="T11" fmla="*/ 4 h 28"/>
                  <a:gd name="T12" fmla="*/ 13 w 13"/>
                  <a:gd name="T13" fmla="*/ 0 h 28"/>
                  <a:gd name="T14" fmla="*/ 4 w 13"/>
                  <a:gd name="T1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8">
                    <a:moveTo>
                      <a:pt x="4" y="7"/>
                    </a:moveTo>
                    <a:lnTo>
                      <a:pt x="4" y="7"/>
                    </a:lnTo>
                    <a:lnTo>
                      <a:pt x="0" y="16"/>
                    </a:lnTo>
                    <a:lnTo>
                      <a:pt x="0" y="28"/>
                    </a:lnTo>
                    <a:lnTo>
                      <a:pt x="13" y="2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785500" y="4550009"/>
                <a:ext cx="7922" cy="6327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6 h 6"/>
                  <a:gd name="T4" fmla="*/ 9 w 9"/>
                  <a:gd name="T5" fmla="*/ 3 h 6"/>
                  <a:gd name="T6" fmla="*/ 9 w 9"/>
                  <a:gd name="T7" fmla="*/ 0 h 6"/>
                  <a:gd name="T8" fmla="*/ 0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6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620735" y="4627515"/>
                <a:ext cx="12674" cy="4746"/>
              </a:xfrm>
              <a:custGeom>
                <a:avLst/>
                <a:gdLst>
                  <a:gd name="T0" fmla="*/ 0 w 12"/>
                  <a:gd name="T1" fmla="*/ 3 h 6"/>
                  <a:gd name="T2" fmla="*/ 0 w 12"/>
                  <a:gd name="T3" fmla="*/ 3 h 6"/>
                  <a:gd name="T4" fmla="*/ 0 w 12"/>
                  <a:gd name="T5" fmla="*/ 6 h 6"/>
                  <a:gd name="T6" fmla="*/ 12 w 12"/>
                  <a:gd name="T7" fmla="*/ 0 h 6"/>
                  <a:gd name="T8" fmla="*/ 0 w 12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680937" y="4591135"/>
                <a:ext cx="15843" cy="12654"/>
              </a:xfrm>
              <a:custGeom>
                <a:avLst/>
                <a:gdLst>
                  <a:gd name="T0" fmla="*/ 0 w 16"/>
                  <a:gd name="T1" fmla="*/ 0 h 14"/>
                  <a:gd name="T2" fmla="*/ 0 w 16"/>
                  <a:gd name="T3" fmla="*/ 0 h 14"/>
                  <a:gd name="T4" fmla="*/ 9 w 16"/>
                  <a:gd name="T5" fmla="*/ 14 h 14"/>
                  <a:gd name="T6" fmla="*/ 16 w 16"/>
                  <a:gd name="T7" fmla="*/ 14 h 14"/>
                  <a:gd name="T8" fmla="*/ 9 w 16"/>
                  <a:gd name="T9" fmla="*/ 5 h 14"/>
                  <a:gd name="T10" fmla="*/ 0 w 16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0"/>
                    </a:moveTo>
                    <a:lnTo>
                      <a:pt x="0" y="0"/>
                    </a:lnTo>
                    <a:lnTo>
                      <a:pt x="9" y="14"/>
                    </a:lnTo>
                    <a:lnTo>
                      <a:pt x="16" y="14"/>
                    </a:lnTo>
                    <a:lnTo>
                      <a:pt x="9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503498" y="4323814"/>
                <a:ext cx="25348" cy="14236"/>
              </a:xfrm>
              <a:custGeom>
                <a:avLst/>
                <a:gdLst>
                  <a:gd name="T0" fmla="*/ 0 w 27"/>
                  <a:gd name="T1" fmla="*/ 0 h 14"/>
                  <a:gd name="T2" fmla="*/ 0 w 27"/>
                  <a:gd name="T3" fmla="*/ 0 h 14"/>
                  <a:gd name="T4" fmla="*/ 8 w 27"/>
                  <a:gd name="T5" fmla="*/ 11 h 14"/>
                  <a:gd name="T6" fmla="*/ 15 w 27"/>
                  <a:gd name="T7" fmla="*/ 14 h 14"/>
                  <a:gd name="T8" fmla="*/ 27 w 27"/>
                  <a:gd name="T9" fmla="*/ 8 h 14"/>
                  <a:gd name="T10" fmla="*/ 15 w 27"/>
                  <a:gd name="T11" fmla="*/ 11 h 14"/>
                  <a:gd name="T12" fmla="*/ 0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0" y="0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7" y="8"/>
                    </a:lnTo>
                    <a:lnTo>
                      <a:pt x="15" y="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807680" y="4467756"/>
                <a:ext cx="42776" cy="71180"/>
              </a:xfrm>
              <a:custGeom>
                <a:avLst/>
                <a:gdLst>
                  <a:gd name="T0" fmla="*/ 32 w 46"/>
                  <a:gd name="T1" fmla="*/ 21 h 75"/>
                  <a:gd name="T2" fmla="*/ 32 w 46"/>
                  <a:gd name="T3" fmla="*/ 21 h 75"/>
                  <a:gd name="T4" fmla="*/ 23 w 46"/>
                  <a:gd name="T5" fmla="*/ 42 h 75"/>
                  <a:gd name="T6" fmla="*/ 5 w 46"/>
                  <a:gd name="T7" fmla="*/ 63 h 75"/>
                  <a:gd name="T8" fmla="*/ 5 w 46"/>
                  <a:gd name="T9" fmla="*/ 66 h 75"/>
                  <a:gd name="T10" fmla="*/ 0 w 46"/>
                  <a:gd name="T11" fmla="*/ 75 h 75"/>
                  <a:gd name="T12" fmla="*/ 27 w 46"/>
                  <a:gd name="T13" fmla="*/ 42 h 75"/>
                  <a:gd name="T14" fmla="*/ 46 w 46"/>
                  <a:gd name="T15" fmla="*/ 0 h 75"/>
                  <a:gd name="T16" fmla="*/ 32 w 46"/>
                  <a:gd name="T17" fmla="*/ 8 h 75"/>
                  <a:gd name="T18" fmla="*/ 32 w 46"/>
                  <a:gd name="T19" fmla="*/ 2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5">
                    <a:moveTo>
                      <a:pt x="32" y="21"/>
                    </a:moveTo>
                    <a:lnTo>
                      <a:pt x="32" y="21"/>
                    </a:lnTo>
                    <a:lnTo>
                      <a:pt x="23" y="42"/>
                    </a:lnTo>
                    <a:lnTo>
                      <a:pt x="5" y="63"/>
                    </a:lnTo>
                    <a:lnTo>
                      <a:pt x="5" y="66"/>
                    </a:lnTo>
                    <a:lnTo>
                      <a:pt x="0" y="75"/>
                    </a:lnTo>
                    <a:lnTo>
                      <a:pt x="27" y="42"/>
                    </a:lnTo>
                    <a:lnTo>
                      <a:pt x="46" y="0"/>
                    </a:lnTo>
                    <a:lnTo>
                      <a:pt x="32" y="8"/>
                    </a:lnTo>
                    <a:lnTo>
                      <a:pt x="32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853623" y="4440866"/>
                <a:ext cx="3169" cy="11073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0 h 11"/>
                  <a:gd name="T4" fmla="*/ 0 w 4"/>
                  <a:gd name="T5" fmla="*/ 11 h 11"/>
                  <a:gd name="T6" fmla="*/ 4 w 4"/>
                  <a:gd name="T7" fmla="*/ 0 h 11"/>
                  <a:gd name="T8" fmla="*/ 0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467381" y="3827136"/>
                <a:ext cx="14259" cy="3164"/>
              </a:xfrm>
              <a:custGeom>
                <a:avLst/>
                <a:gdLst>
                  <a:gd name="T0" fmla="*/ 0 w 16"/>
                  <a:gd name="T1" fmla="*/ 4 h 4"/>
                  <a:gd name="T2" fmla="*/ 0 w 16"/>
                  <a:gd name="T3" fmla="*/ 4 h 4"/>
                  <a:gd name="T4" fmla="*/ 9 w 16"/>
                  <a:gd name="T5" fmla="*/ 3 h 4"/>
                  <a:gd name="T6" fmla="*/ 16 w 16"/>
                  <a:gd name="T7" fmla="*/ 0 h 4"/>
                  <a:gd name="T8" fmla="*/ 0 w 1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3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14718" y="3781265"/>
                <a:ext cx="110899" cy="22145"/>
              </a:xfrm>
              <a:custGeom>
                <a:avLst/>
                <a:gdLst>
                  <a:gd name="T0" fmla="*/ 80 w 117"/>
                  <a:gd name="T1" fmla="*/ 1 h 24"/>
                  <a:gd name="T2" fmla="*/ 80 w 117"/>
                  <a:gd name="T3" fmla="*/ 1 h 24"/>
                  <a:gd name="T4" fmla="*/ 50 w 117"/>
                  <a:gd name="T5" fmla="*/ 11 h 24"/>
                  <a:gd name="T6" fmla="*/ 41 w 117"/>
                  <a:gd name="T7" fmla="*/ 11 h 24"/>
                  <a:gd name="T8" fmla="*/ 27 w 117"/>
                  <a:gd name="T9" fmla="*/ 17 h 24"/>
                  <a:gd name="T10" fmla="*/ 0 w 117"/>
                  <a:gd name="T11" fmla="*/ 24 h 24"/>
                  <a:gd name="T12" fmla="*/ 14 w 117"/>
                  <a:gd name="T13" fmla="*/ 24 h 24"/>
                  <a:gd name="T14" fmla="*/ 90 w 117"/>
                  <a:gd name="T15" fmla="*/ 1 h 24"/>
                  <a:gd name="T16" fmla="*/ 117 w 117"/>
                  <a:gd name="T17" fmla="*/ 0 h 24"/>
                  <a:gd name="T18" fmla="*/ 106 w 117"/>
                  <a:gd name="T19" fmla="*/ 0 h 24"/>
                  <a:gd name="T20" fmla="*/ 80 w 117"/>
                  <a:gd name="T2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7" h="24">
                    <a:moveTo>
                      <a:pt x="80" y="1"/>
                    </a:moveTo>
                    <a:lnTo>
                      <a:pt x="80" y="1"/>
                    </a:lnTo>
                    <a:lnTo>
                      <a:pt x="50" y="11"/>
                    </a:lnTo>
                    <a:lnTo>
                      <a:pt x="41" y="11"/>
                    </a:lnTo>
                    <a:lnTo>
                      <a:pt x="27" y="17"/>
                    </a:lnTo>
                    <a:lnTo>
                      <a:pt x="0" y="24"/>
                    </a:lnTo>
                    <a:lnTo>
                      <a:pt x="14" y="24"/>
                    </a:lnTo>
                    <a:lnTo>
                      <a:pt x="90" y="1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80" y="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7023141" y="2870162"/>
                <a:ext cx="49113" cy="12654"/>
              </a:xfrm>
              <a:custGeom>
                <a:avLst/>
                <a:gdLst>
                  <a:gd name="T0" fmla="*/ 34 w 51"/>
                  <a:gd name="T1" fmla="*/ 0 h 14"/>
                  <a:gd name="T2" fmla="*/ 34 w 51"/>
                  <a:gd name="T3" fmla="*/ 0 h 14"/>
                  <a:gd name="T4" fmla="*/ 11 w 51"/>
                  <a:gd name="T5" fmla="*/ 8 h 14"/>
                  <a:gd name="T6" fmla="*/ 0 w 51"/>
                  <a:gd name="T7" fmla="*/ 14 h 14"/>
                  <a:gd name="T8" fmla="*/ 27 w 51"/>
                  <a:gd name="T9" fmla="*/ 5 h 14"/>
                  <a:gd name="T10" fmla="*/ 51 w 51"/>
                  <a:gd name="T11" fmla="*/ 0 h 14"/>
                  <a:gd name="T12" fmla="*/ 48 w 51"/>
                  <a:gd name="T13" fmla="*/ 0 h 14"/>
                  <a:gd name="T14" fmla="*/ 34 w 5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4">
                    <a:moveTo>
                      <a:pt x="34" y="0"/>
                    </a:moveTo>
                    <a:lnTo>
                      <a:pt x="34" y="0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27" y="5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7100771" y="2821126"/>
                <a:ext cx="30102" cy="56944"/>
              </a:xfrm>
              <a:custGeom>
                <a:avLst/>
                <a:gdLst>
                  <a:gd name="T0" fmla="*/ 13 w 32"/>
                  <a:gd name="T1" fmla="*/ 21 h 59"/>
                  <a:gd name="T2" fmla="*/ 13 w 32"/>
                  <a:gd name="T3" fmla="*/ 21 h 59"/>
                  <a:gd name="T4" fmla="*/ 9 w 32"/>
                  <a:gd name="T5" fmla="*/ 32 h 59"/>
                  <a:gd name="T6" fmla="*/ 0 w 32"/>
                  <a:gd name="T7" fmla="*/ 59 h 59"/>
                  <a:gd name="T8" fmla="*/ 13 w 32"/>
                  <a:gd name="T9" fmla="*/ 24 h 59"/>
                  <a:gd name="T10" fmla="*/ 32 w 32"/>
                  <a:gd name="T11" fmla="*/ 0 h 59"/>
                  <a:gd name="T12" fmla="*/ 20 w 32"/>
                  <a:gd name="T13" fmla="*/ 11 h 59"/>
                  <a:gd name="T14" fmla="*/ 13 w 32"/>
                  <a:gd name="T15" fmla="*/ 2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9">
                    <a:moveTo>
                      <a:pt x="13" y="21"/>
                    </a:moveTo>
                    <a:lnTo>
                      <a:pt x="13" y="21"/>
                    </a:lnTo>
                    <a:lnTo>
                      <a:pt x="9" y="32"/>
                    </a:lnTo>
                    <a:lnTo>
                      <a:pt x="0" y="59"/>
                    </a:lnTo>
                    <a:lnTo>
                      <a:pt x="13" y="24"/>
                    </a:lnTo>
                    <a:lnTo>
                      <a:pt x="32" y="0"/>
                    </a:lnTo>
                    <a:lnTo>
                      <a:pt x="20" y="11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140378" y="2795818"/>
                <a:ext cx="11090" cy="7909"/>
              </a:xfrm>
              <a:custGeom>
                <a:avLst/>
                <a:gdLst>
                  <a:gd name="T0" fmla="*/ 7 w 11"/>
                  <a:gd name="T1" fmla="*/ 0 h 8"/>
                  <a:gd name="T2" fmla="*/ 7 w 11"/>
                  <a:gd name="T3" fmla="*/ 0 h 8"/>
                  <a:gd name="T4" fmla="*/ 0 w 11"/>
                  <a:gd name="T5" fmla="*/ 8 h 8"/>
                  <a:gd name="T6" fmla="*/ 11 w 11"/>
                  <a:gd name="T7" fmla="*/ 0 h 8"/>
                  <a:gd name="T8" fmla="*/ 7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0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59389" y="2765765"/>
                <a:ext cx="22180" cy="17400"/>
              </a:xfrm>
              <a:custGeom>
                <a:avLst/>
                <a:gdLst>
                  <a:gd name="T0" fmla="*/ 10 w 23"/>
                  <a:gd name="T1" fmla="*/ 10 h 18"/>
                  <a:gd name="T2" fmla="*/ 10 w 23"/>
                  <a:gd name="T3" fmla="*/ 10 h 18"/>
                  <a:gd name="T4" fmla="*/ 23 w 23"/>
                  <a:gd name="T5" fmla="*/ 0 h 18"/>
                  <a:gd name="T6" fmla="*/ 0 w 23"/>
                  <a:gd name="T7" fmla="*/ 18 h 18"/>
                  <a:gd name="T8" fmla="*/ 10 w 23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0" y="10"/>
                    </a:moveTo>
                    <a:lnTo>
                      <a:pt x="10" y="10"/>
                    </a:lnTo>
                    <a:lnTo>
                      <a:pt x="23" y="0"/>
                    </a:lnTo>
                    <a:lnTo>
                      <a:pt x="0" y="1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200580" y="2662949"/>
                <a:ext cx="19011" cy="91743"/>
              </a:xfrm>
              <a:custGeom>
                <a:avLst/>
                <a:gdLst>
                  <a:gd name="T0" fmla="*/ 12 w 19"/>
                  <a:gd name="T1" fmla="*/ 24 h 97"/>
                  <a:gd name="T2" fmla="*/ 12 w 19"/>
                  <a:gd name="T3" fmla="*/ 24 h 97"/>
                  <a:gd name="T4" fmla="*/ 3 w 19"/>
                  <a:gd name="T5" fmla="*/ 0 h 97"/>
                  <a:gd name="T6" fmla="*/ 3 w 19"/>
                  <a:gd name="T7" fmla="*/ 12 h 97"/>
                  <a:gd name="T8" fmla="*/ 9 w 19"/>
                  <a:gd name="T9" fmla="*/ 24 h 97"/>
                  <a:gd name="T10" fmla="*/ 12 w 19"/>
                  <a:gd name="T11" fmla="*/ 33 h 97"/>
                  <a:gd name="T12" fmla="*/ 16 w 19"/>
                  <a:gd name="T13" fmla="*/ 75 h 97"/>
                  <a:gd name="T14" fmla="*/ 9 w 19"/>
                  <a:gd name="T15" fmla="*/ 88 h 97"/>
                  <a:gd name="T16" fmla="*/ 0 w 19"/>
                  <a:gd name="T17" fmla="*/ 97 h 97"/>
                  <a:gd name="T18" fmla="*/ 3 w 19"/>
                  <a:gd name="T19" fmla="*/ 97 h 97"/>
                  <a:gd name="T20" fmla="*/ 16 w 19"/>
                  <a:gd name="T21" fmla="*/ 91 h 97"/>
                  <a:gd name="T22" fmla="*/ 19 w 19"/>
                  <a:gd name="T23" fmla="*/ 70 h 97"/>
                  <a:gd name="T24" fmla="*/ 16 w 19"/>
                  <a:gd name="T25" fmla="*/ 36 h 97"/>
                  <a:gd name="T26" fmla="*/ 12 w 19"/>
                  <a:gd name="T27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97">
                    <a:moveTo>
                      <a:pt x="12" y="24"/>
                    </a:moveTo>
                    <a:lnTo>
                      <a:pt x="12" y="24"/>
                    </a:lnTo>
                    <a:lnTo>
                      <a:pt x="3" y="0"/>
                    </a:lnTo>
                    <a:lnTo>
                      <a:pt x="3" y="12"/>
                    </a:lnTo>
                    <a:lnTo>
                      <a:pt x="9" y="24"/>
                    </a:lnTo>
                    <a:lnTo>
                      <a:pt x="12" y="33"/>
                    </a:lnTo>
                    <a:lnTo>
                      <a:pt x="16" y="75"/>
                    </a:lnTo>
                    <a:lnTo>
                      <a:pt x="9" y="88"/>
                    </a:lnTo>
                    <a:lnTo>
                      <a:pt x="0" y="97"/>
                    </a:lnTo>
                    <a:lnTo>
                      <a:pt x="3" y="97"/>
                    </a:lnTo>
                    <a:lnTo>
                      <a:pt x="16" y="91"/>
                    </a:lnTo>
                    <a:lnTo>
                      <a:pt x="19" y="70"/>
                    </a:lnTo>
                    <a:lnTo>
                      <a:pt x="16" y="36"/>
                    </a:lnTo>
                    <a:lnTo>
                      <a:pt x="12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130872" y="2288068"/>
                <a:ext cx="15843" cy="31636"/>
              </a:xfrm>
              <a:custGeom>
                <a:avLst/>
                <a:gdLst>
                  <a:gd name="T0" fmla="*/ 7 w 17"/>
                  <a:gd name="T1" fmla="*/ 12 h 33"/>
                  <a:gd name="T2" fmla="*/ 7 w 17"/>
                  <a:gd name="T3" fmla="*/ 12 h 33"/>
                  <a:gd name="T4" fmla="*/ 7 w 17"/>
                  <a:gd name="T5" fmla="*/ 23 h 33"/>
                  <a:gd name="T6" fmla="*/ 0 w 17"/>
                  <a:gd name="T7" fmla="*/ 33 h 33"/>
                  <a:gd name="T8" fmla="*/ 10 w 17"/>
                  <a:gd name="T9" fmla="*/ 23 h 33"/>
                  <a:gd name="T10" fmla="*/ 17 w 17"/>
                  <a:gd name="T11" fmla="*/ 0 h 33"/>
                  <a:gd name="T12" fmla="*/ 14 w 17"/>
                  <a:gd name="T13" fmla="*/ 3 h 33"/>
                  <a:gd name="T14" fmla="*/ 7 w 17"/>
                  <a:gd name="T15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3">
                    <a:moveTo>
                      <a:pt x="7" y="12"/>
                    </a:moveTo>
                    <a:lnTo>
                      <a:pt x="7" y="12"/>
                    </a:lnTo>
                    <a:lnTo>
                      <a:pt x="7" y="23"/>
                    </a:lnTo>
                    <a:lnTo>
                      <a:pt x="0" y="33"/>
                    </a:lnTo>
                    <a:lnTo>
                      <a:pt x="10" y="2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143546" y="2245360"/>
                <a:ext cx="9506" cy="45872"/>
              </a:xfrm>
              <a:custGeom>
                <a:avLst/>
                <a:gdLst>
                  <a:gd name="T0" fmla="*/ 7 w 9"/>
                  <a:gd name="T1" fmla="*/ 11 h 48"/>
                  <a:gd name="T2" fmla="*/ 7 w 9"/>
                  <a:gd name="T3" fmla="*/ 11 h 48"/>
                  <a:gd name="T4" fmla="*/ 0 w 9"/>
                  <a:gd name="T5" fmla="*/ 48 h 48"/>
                  <a:gd name="T6" fmla="*/ 3 w 9"/>
                  <a:gd name="T7" fmla="*/ 45 h 48"/>
                  <a:gd name="T8" fmla="*/ 7 w 9"/>
                  <a:gd name="T9" fmla="*/ 33 h 48"/>
                  <a:gd name="T10" fmla="*/ 9 w 9"/>
                  <a:gd name="T11" fmla="*/ 0 h 48"/>
                  <a:gd name="T12" fmla="*/ 7 w 9"/>
                  <a:gd name="T13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8">
                    <a:moveTo>
                      <a:pt x="7" y="11"/>
                    </a:moveTo>
                    <a:lnTo>
                      <a:pt x="7" y="11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7" y="33"/>
                    </a:lnTo>
                    <a:lnTo>
                      <a:pt x="9" y="0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7520605" y="1584177"/>
                <a:ext cx="17428" cy="33218"/>
              </a:xfrm>
              <a:custGeom>
                <a:avLst/>
                <a:gdLst>
                  <a:gd name="T0" fmla="*/ 4 w 18"/>
                  <a:gd name="T1" fmla="*/ 24 h 35"/>
                  <a:gd name="T2" fmla="*/ 4 w 18"/>
                  <a:gd name="T3" fmla="*/ 24 h 35"/>
                  <a:gd name="T4" fmla="*/ 11 w 18"/>
                  <a:gd name="T5" fmla="*/ 35 h 35"/>
                  <a:gd name="T6" fmla="*/ 18 w 18"/>
                  <a:gd name="T7" fmla="*/ 27 h 35"/>
                  <a:gd name="T8" fmla="*/ 18 w 18"/>
                  <a:gd name="T9" fmla="*/ 21 h 35"/>
                  <a:gd name="T10" fmla="*/ 11 w 18"/>
                  <a:gd name="T11" fmla="*/ 3 h 35"/>
                  <a:gd name="T12" fmla="*/ 0 w 18"/>
                  <a:gd name="T13" fmla="*/ 0 h 35"/>
                  <a:gd name="T14" fmla="*/ 4 w 18"/>
                  <a:gd name="T15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4" y="24"/>
                    </a:moveTo>
                    <a:lnTo>
                      <a:pt x="4" y="24"/>
                    </a:lnTo>
                    <a:lnTo>
                      <a:pt x="11" y="35"/>
                    </a:lnTo>
                    <a:lnTo>
                      <a:pt x="18" y="27"/>
                    </a:lnTo>
                    <a:lnTo>
                      <a:pt x="18" y="21"/>
                    </a:lnTo>
                    <a:lnTo>
                      <a:pt x="11" y="3"/>
                    </a:lnTo>
                    <a:lnTo>
                      <a:pt x="0" y="0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701874" y="2892307"/>
                <a:ext cx="30102" cy="17400"/>
              </a:xfrm>
              <a:custGeom>
                <a:avLst/>
                <a:gdLst>
                  <a:gd name="T0" fmla="*/ 13 w 32"/>
                  <a:gd name="T1" fmla="*/ 0 h 18"/>
                  <a:gd name="T2" fmla="*/ 13 w 32"/>
                  <a:gd name="T3" fmla="*/ 0 h 18"/>
                  <a:gd name="T4" fmla="*/ 0 w 32"/>
                  <a:gd name="T5" fmla="*/ 6 h 18"/>
                  <a:gd name="T6" fmla="*/ 5 w 32"/>
                  <a:gd name="T7" fmla="*/ 14 h 18"/>
                  <a:gd name="T8" fmla="*/ 20 w 32"/>
                  <a:gd name="T9" fmla="*/ 18 h 18"/>
                  <a:gd name="T10" fmla="*/ 32 w 32"/>
                  <a:gd name="T11" fmla="*/ 18 h 18"/>
                  <a:gd name="T12" fmla="*/ 32 w 32"/>
                  <a:gd name="T13" fmla="*/ 8 h 18"/>
                  <a:gd name="T14" fmla="*/ 27 w 32"/>
                  <a:gd name="T15" fmla="*/ 0 h 18"/>
                  <a:gd name="T16" fmla="*/ 13 w 3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3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20" y="18"/>
                    </a:lnTo>
                    <a:lnTo>
                      <a:pt x="32" y="18"/>
                    </a:lnTo>
                    <a:lnTo>
                      <a:pt x="32" y="8"/>
                    </a:lnTo>
                    <a:lnTo>
                      <a:pt x="2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754155" y="2889143"/>
                <a:ext cx="49113" cy="23727"/>
              </a:xfrm>
              <a:custGeom>
                <a:avLst/>
                <a:gdLst>
                  <a:gd name="T0" fmla="*/ 14 w 51"/>
                  <a:gd name="T1" fmla="*/ 9 h 24"/>
                  <a:gd name="T2" fmla="*/ 14 w 51"/>
                  <a:gd name="T3" fmla="*/ 9 h 24"/>
                  <a:gd name="T4" fmla="*/ 0 w 51"/>
                  <a:gd name="T5" fmla="*/ 0 h 24"/>
                  <a:gd name="T6" fmla="*/ 0 w 51"/>
                  <a:gd name="T7" fmla="*/ 9 h 24"/>
                  <a:gd name="T8" fmla="*/ 0 w 51"/>
                  <a:gd name="T9" fmla="*/ 21 h 24"/>
                  <a:gd name="T10" fmla="*/ 14 w 51"/>
                  <a:gd name="T11" fmla="*/ 24 h 24"/>
                  <a:gd name="T12" fmla="*/ 37 w 51"/>
                  <a:gd name="T13" fmla="*/ 24 h 24"/>
                  <a:gd name="T14" fmla="*/ 51 w 51"/>
                  <a:gd name="T15" fmla="*/ 17 h 24"/>
                  <a:gd name="T16" fmla="*/ 37 w 51"/>
                  <a:gd name="T17" fmla="*/ 17 h 24"/>
                  <a:gd name="T18" fmla="*/ 14 w 5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4">
                    <a:moveTo>
                      <a:pt x="14" y="9"/>
                    </a:moveTo>
                    <a:lnTo>
                      <a:pt x="14" y="9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4" y="24"/>
                    </a:lnTo>
                    <a:lnTo>
                      <a:pt x="37" y="24"/>
                    </a:lnTo>
                    <a:lnTo>
                      <a:pt x="51" y="17"/>
                    </a:lnTo>
                    <a:lnTo>
                      <a:pt x="37" y="17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63661" y="3029921"/>
                <a:ext cx="19011" cy="12654"/>
              </a:xfrm>
              <a:custGeom>
                <a:avLst/>
                <a:gdLst>
                  <a:gd name="T0" fmla="*/ 11 w 20"/>
                  <a:gd name="T1" fmla="*/ 13 h 13"/>
                  <a:gd name="T2" fmla="*/ 11 w 20"/>
                  <a:gd name="T3" fmla="*/ 13 h 13"/>
                  <a:gd name="T4" fmla="*/ 20 w 20"/>
                  <a:gd name="T5" fmla="*/ 13 h 13"/>
                  <a:gd name="T6" fmla="*/ 14 w 20"/>
                  <a:gd name="T7" fmla="*/ 3 h 13"/>
                  <a:gd name="T8" fmla="*/ 0 w 20"/>
                  <a:gd name="T9" fmla="*/ 0 h 13"/>
                  <a:gd name="T10" fmla="*/ 11 w 20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lnTo>
                      <a:pt x="11" y="13"/>
                    </a:lnTo>
                    <a:lnTo>
                      <a:pt x="20" y="13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896740" y="3094774"/>
                <a:ext cx="28517" cy="42708"/>
              </a:xfrm>
              <a:custGeom>
                <a:avLst/>
                <a:gdLst>
                  <a:gd name="T0" fmla="*/ 7 w 30"/>
                  <a:gd name="T1" fmla="*/ 13 h 45"/>
                  <a:gd name="T2" fmla="*/ 7 w 30"/>
                  <a:gd name="T3" fmla="*/ 13 h 45"/>
                  <a:gd name="T4" fmla="*/ 0 w 30"/>
                  <a:gd name="T5" fmla="*/ 0 h 45"/>
                  <a:gd name="T6" fmla="*/ 4 w 30"/>
                  <a:gd name="T7" fmla="*/ 13 h 45"/>
                  <a:gd name="T8" fmla="*/ 7 w 30"/>
                  <a:gd name="T9" fmla="*/ 37 h 45"/>
                  <a:gd name="T10" fmla="*/ 20 w 30"/>
                  <a:gd name="T11" fmla="*/ 45 h 45"/>
                  <a:gd name="T12" fmla="*/ 30 w 30"/>
                  <a:gd name="T13" fmla="*/ 45 h 45"/>
                  <a:gd name="T14" fmla="*/ 14 w 30"/>
                  <a:gd name="T15" fmla="*/ 24 h 45"/>
                  <a:gd name="T16" fmla="*/ 7 w 30"/>
                  <a:gd name="T17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45">
                    <a:moveTo>
                      <a:pt x="7" y="13"/>
                    </a:moveTo>
                    <a:lnTo>
                      <a:pt x="7" y="13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7" y="37"/>
                    </a:lnTo>
                    <a:lnTo>
                      <a:pt x="20" y="45"/>
                    </a:lnTo>
                    <a:lnTo>
                      <a:pt x="30" y="45"/>
                    </a:lnTo>
                    <a:lnTo>
                      <a:pt x="14" y="24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15751" y="3023594"/>
                <a:ext cx="38023" cy="34799"/>
              </a:xfrm>
              <a:custGeom>
                <a:avLst/>
                <a:gdLst>
                  <a:gd name="T0" fmla="*/ 24 w 40"/>
                  <a:gd name="T1" fmla="*/ 16 h 37"/>
                  <a:gd name="T2" fmla="*/ 24 w 40"/>
                  <a:gd name="T3" fmla="*/ 16 h 37"/>
                  <a:gd name="T4" fmla="*/ 14 w 40"/>
                  <a:gd name="T5" fmla="*/ 7 h 37"/>
                  <a:gd name="T6" fmla="*/ 0 w 40"/>
                  <a:gd name="T7" fmla="*/ 0 h 37"/>
                  <a:gd name="T8" fmla="*/ 10 w 40"/>
                  <a:gd name="T9" fmla="*/ 13 h 37"/>
                  <a:gd name="T10" fmla="*/ 24 w 40"/>
                  <a:gd name="T11" fmla="*/ 34 h 37"/>
                  <a:gd name="T12" fmla="*/ 40 w 40"/>
                  <a:gd name="T13" fmla="*/ 37 h 37"/>
                  <a:gd name="T14" fmla="*/ 37 w 40"/>
                  <a:gd name="T15" fmla="*/ 24 h 37"/>
                  <a:gd name="T16" fmla="*/ 24 w 40"/>
                  <a:gd name="T17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7">
                    <a:moveTo>
                      <a:pt x="24" y="16"/>
                    </a:moveTo>
                    <a:lnTo>
                      <a:pt x="24" y="16"/>
                    </a:lnTo>
                    <a:lnTo>
                      <a:pt x="14" y="7"/>
                    </a:lnTo>
                    <a:lnTo>
                      <a:pt x="0" y="0"/>
                    </a:lnTo>
                    <a:lnTo>
                      <a:pt x="10" y="13"/>
                    </a:lnTo>
                    <a:lnTo>
                      <a:pt x="24" y="34"/>
                    </a:lnTo>
                    <a:lnTo>
                      <a:pt x="40" y="37"/>
                    </a:lnTo>
                    <a:lnTo>
                      <a:pt x="37" y="24"/>
                    </a:lnTo>
                    <a:lnTo>
                      <a:pt x="24" y="16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7216423" y="1987531"/>
                <a:ext cx="9506" cy="31636"/>
              </a:xfrm>
              <a:custGeom>
                <a:avLst/>
                <a:gdLst>
                  <a:gd name="T0" fmla="*/ 0 w 10"/>
                  <a:gd name="T1" fmla="*/ 32 h 32"/>
                  <a:gd name="T2" fmla="*/ 0 w 10"/>
                  <a:gd name="T3" fmla="*/ 32 h 32"/>
                  <a:gd name="T4" fmla="*/ 10 w 10"/>
                  <a:gd name="T5" fmla="*/ 8 h 32"/>
                  <a:gd name="T6" fmla="*/ 10 w 10"/>
                  <a:gd name="T7" fmla="*/ 0 h 32"/>
                  <a:gd name="T8" fmla="*/ 0 w 10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0" y="32"/>
                    </a:lnTo>
                    <a:lnTo>
                      <a:pt x="10" y="8"/>
                    </a:ln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7588728" y="1598414"/>
                <a:ext cx="34854" cy="28472"/>
              </a:xfrm>
              <a:custGeom>
                <a:avLst/>
                <a:gdLst>
                  <a:gd name="T0" fmla="*/ 15 w 36"/>
                  <a:gd name="T1" fmla="*/ 0 h 30"/>
                  <a:gd name="T2" fmla="*/ 15 w 36"/>
                  <a:gd name="T3" fmla="*/ 0 h 30"/>
                  <a:gd name="T4" fmla="*/ 10 w 36"/>
                  <a:gd name="T5" fmla="*/ 9 h 30"/>
                  <a:gd name="T6" fmla="*/ 0 w 36"/>
                  <a:gd name="T7" fmla="*/ 30 h 30"/>
                  <a:gd name="T8" fmla="*/ 22 w 36"/>
                  <a:gd name="T9" fmla="*/ 17 h 30"/>
                  <a:gd name="T10" fmla="*/ 36 w 36"/>
                  <a:gd name="T11" fmla="*/ 9 h 30"/>
                  <a:gd name="T12" fmla="*/ 26 w 36"/>
                  <a:gd name="T13" fmla="*/ 0 h 30"/>
                  <a:gd name="T14" fmla="*/ 15 w 3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5" y="0"/>
                    </a:moveTo>
                    <a:lnTo>
                      <a:pt x="15" y="0"/>
                    </a:lnTo>
                    <a:lnTo>
                      <a:pt x="10" y="9"/>
                    </a:lnTo>
                    <a:lnTo>
                      <a:pt x="0" y="30"/>
                    </a:lnTo>
                    <a:lnTo>
                      <a:pt x="22" y="17"/>
                    </a:lnTo>
                    <a:lnTo>
                      <a:pt x="36" y="9"/>
                    </a:lnTo>
                    <a:lnTo>
                      <a:pt x="2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7674279" y="1592086"/>
                <a:ext cx="28517" cy="22145"/>
              </a:xfrm>
              <a:custGeom>
                <a:avLst/>
                <a:gdLst>
                  <a:gd name="T0" fmla="*/ 13 w 30"/>
                  <a:gd name="T1" fmla="*/ 0 h 24"/>
                  <a:gd name="T2" fmla="*/ 13 w 30"/>
                  <a:gd name="T3" fmla="*/ 0 h 24"/>
                  <a:gd name="T4" fmla="*/ 13 w 30"/>
                  <a:gd name="T5" fmla="*/ 3 h 24"/>
                  <a:gd name="T6" fmla="*/ 13 w 30"/>
                  <a:gd name="T7" fmla="*/ 16 h 24"/>
                  <a:gd name="T8" fmla="*/ 0 w 30"/>
                  <a:gd name="T9" fmla="*/ 24 h 24"/>
                  <a:gd name="T10" fmla="*/ 23 w 30"/>
                  <a:gd name="T11" fmla="*/ 21 h 24"/>
                  <a:gd name="T12" fmla="*/ 30 w 30"/>
                  <a:gd name="T13" fmla="*/ 19 h 24"/>
                  <a:gd name="T14" fmla="*/ 20 w 30"/>
                  <a:gd name="T15" fmla="*/ 7 h 24"/>
                  <a:gd name="T16" fmla="*/ 13 w 3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13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16"/>
                    </a:lnTo>
                    <a:lnTo>
                      <a:pt x="0" y="24"/>
                    </a:lnTo>
                    <a:lnTo>
                      <a:pt x="23" y="21"/>
                    </a:lnTo>
                    <a:lnTo>
                      <a:pt x="30" y="19"/>
                    </a:lnTo>
                    <a:lnTo>
                      <a:pt x="20" y="7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7736066" y="1047955"/>
                <a:ext cx="28517" cy="31636"/>
              </a:xfrm>
              <a:custGeom>
                <a:avLst/>
                <a:gdLst>
                  <a:gd name="T0" fmla="*/ 15 w 30"/>
                  <a:gd name="T1" fmla="*/ 0 h 33"/>
                  <a:gd name="T2" fmla="*/ 15 w 30"/>
                  <a:gd name="T3" fmla="*/ 0 h 33"/>
                  <a:gd name="T4" fmla="*/ 0 w 30"/>
                  <a:gd name="T5" fmla="*/ 20 h 33"/>
                  <a:gd name="T6" fmla="*/ 4 w 30"/>
                  <a:gd name="T7" fmla="*/ 33 h 33"/>
                  <a:gd name="T8" fmla="*/ 30 w 30"/>
                  <a:gd name="T9" fmla="*/ 20 h 33"/>
                  <a:gd name="T10" fmla="*/ 30 w 30"/>
                  <a:gd name="T11" fmla="*/ 9 h 33"/>
                  <a:gd name="T12" fmla="*/ 18 w 30"/>
                  <a:gd name="T13" fmla="*/ 3 h 33"/>
                  <a:gd name="T14" fmla="*/ 15 w 30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lnTo>
                      <a:pt x="15" y="0"/>
                    </a:lnTo>
                    <a:lnTo>
                      <a:pt x="0" y="20"/>
                    </a:lnTo>
                    <a:lnTo>
                      <a:pt x="4" y="33"/>
                    </a:lnTo>
                    <a:lnTo>
                      <a:pt x="30" y="20"/>
                    </a:lnTo>
                    <a:lnTo>
                      <a:pt x="30" y="9"/>
                    </a:lnTo>
                    <a:lnTo>
                      <a:pt x="18" y="3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7907168" y="940395"/>
                <a:ext cx="15843" cy="30054"/>
              </a:xfrm>
              <a:custGeom>
                <a:avLst/>
                <a:gdLst>
                  <a:gd name="T0" fmla="*/ 0 w 16"/>
                  <a:gd name="T1" fmla="*/ 11 h 32"/>
                  <a:gd name="T2" fmla="*/ 0 w 16"/>
                  <a:gd name="T3" fmla="*/ 11 h 32"/>
                  <a:gd name="T4" fmla="*/ 0 w 16"/>
                  <a:gd name="T5" fmla="*/ 24 h 32"/>
                  <a:gd name="T6" fmla="*/ 7 w 16"/>
                  <a:gd name="T7" fmla="*/ 32 h 32"/>
                  <a:gd name="T8" fmla="*/ 16 w 16"/>
                  <a:gd name="T9" fmla="*/ 24 h 32"/>
                  <a:gd name="T10" fmla="*/ 16 w 16"/>
                  <a:gd name="T11" fmla="*/ 11 h 32"/>
                  <a:gd name="T12" fmla="*/ 7 w 16"/>
                  <a:gd name="T13" fmla="*/ 3 h 32"/>
                  <a:gd name="T14" fmla="*/ 7 w 16"/>
                  <a:gd name="T15" fmla="*/ 0 h 32"/>
                  <a:gd name="T16" fmla="*/ 0 w 16"/>
                  <a:gd name="T17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0" y="11"/>
                    </a:moveTo>
                    <a:lnTo>
                      <a:pt x="0" y="11"/>
                    </a:lnTo>
                    <a:lnTo>
                      <a:pt x="0" y="24"/>
                    </a:lnTo>
                    <a:lnTo>
                      <a:pt x="7" y="32"/>
                    </a:lnTo>
                    <a:lnTo>
                      <a:pt x="16" y="24"/>
                    </a:lnTo>
                    <a:lnTo>
                      <a:pt x="16" y="11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</p:grpSp>
      <p:sp>
        <p:nvSpPr>
          <p:cNvPr id="250" name="Freeform 29"/>
          <p:cNvSpPr>
            <a:spLocks/>
          </p:cNvSpPr>
          <p:nvPr/>
        </p:nvSpPr>
        <p:spPr bwMode="auto">
          <a:xfrm>
            <a:off x="2964634" y="3324758"/>
            <a:ext cx="1102134" cy="490967"/>
          </a:xfrm>
          <a:custGeom>
            <a:avLst/>
            <a:gdLst>
              <a:gd name="T0" fmla="*/ 565 w 703"/>
              <a:gd name="T1" fmla="*/ 345 h 345"/>
              <a:gd name="T2" fmla="*/ 695 w 703"/>
              <a:gd name="T3" fmla="*/ 338 h 345"/>
              <a:gd name="T4" fmla="*/ 690 w 703"/>
              <a:gd name="T5" fmla="*/ 325 h 345"/>
              <a:gd name="T6" fmla="*/ 682 w 703"/>
              <a:gd name="T7" fmla="*/ 314 h 345"/>
              <a:gd name="T8" fmla="*/ 671 w 703"/>
              <a:gd name="T9" fmla="*/ 293 h 345"/>
              <a:gd name="T10" fmla="*/ 665 w 703"/>
              <a:gd name="T11" fmla="*/ 280 h 345"/>
              <a:gd name="T12" fmla="*/ 656 w 703"/>
              <a:gd name="T13" fmla="*/ 268 h 345"/>
              <a:gd name="T14" fmla="*/ 656 w 703"/>
              <a:gd name="T15" fmla="*/ 233 h 345"/>
              <a:gd name="T16" fmla="*/ 658 w 703"/>
              <a:gd name="T17" fmla="*/ 216 h 345"/>
              <a:gd name="T18" fmla="*/ 654 w 703"/>
              <a:gd name="T19" fmla="*/ 201 h 345"/>
              <a:gd name="T20" fmla="*/ 652 w 703"/>
              <a:gd name="T21" fmla="*/ 188 h 345"/>
              <a:gd name="T22" fmla="*/ 644 w 703"/>
              <a:gd name="T23" fmla="*/ 176 h 345"/>
              <a:gd name="T24" fmla="*/ 639 w 703"/>
              <a:gd name="T25" fmla="*/ 174 h 345"/>
              <a:gd name="T26" fmla="*/ 637 w 703"/>
              <a:gd name="T27" fmla="*/ 159 h 345"/>
              <a:gd name="T28" fmla="*/ 637 w 703"/>
              <a:gd name="T29" fmla="*/ 146 h 345"/>
              <a:gd name="T30" fmla="*/ 633 w 703"/>
              <a:gd name="T31" fmla="*/ 133 h 345"/>
              <a:gd name="T32" fmla="*/ 624 w 703"/>
              <a:gd name="T33" fmla="*/ 114 h 345"/>
              <a:gd name="T34" fmla="*/ 618 w 703"/>
              <a:gd name="T35" fmla="*/ 101 h 345"/>
              <a:gd name="T36" fmla="*/ 612 w 703"/>
              <a:gd name="T37" fmla="*/ 86 h 345"/>
              <a:gd name="T38" fmla="*/ 612 w 703"/>
              <a:gd name="T39" fmla="*/ 75 h 345"/>
              <a:gd name="T40" fmla="*/ 599 w 703"/>
              <a:gd name="T41" fmla="*/ 71 h 345"/>
              <a:gd name="T42" fmla="*/ 590 w 703"/>
              <a:gd name="T43" fmla="*/ 58 h 345"/>
              <a:gd name="T44" fmla="*/ 575 w 703"/>
              <a:gd name="T45" fmla="*/ 48 h 345"/>
              <a:gd name="T46" fmla="*/ 567 w 703"/>
              <a:gd name="T47" fmla="*/ 47 h 345"/>
              <a:gd name="T48" fmla="*/ 554 w 703"/>
              <a:gd name="T49" fmla="*/ 43 h 345"/>
              <a:gd name="T50" fmla="*/ 513 w 703"/>
              <a:gd name="T51" fmla="*/ 37 h 345"/>
              <a:gd name="T52" fmla="*/ 492 w 703"/>
              <a:gd name="T53" fmla="*/ 41 h 345"/>
              <a:gd name="T54" fmla="*/ 456 w 703"/>
              <a:gd name="T55" fmla="*/ 28 h 345"/>
              <a:gd name="T56" fmla="*/ 361 w 703"/>
              <a:gd name="T57" fmla="*/ 18 h 345"/>
              <a:gd name="T58" fmla="*/ 96 w 703"/>
              <a:gd name="T59" fmla="*/ 5 h 345"/>
              <a:gd name="T60" fmla="*/ 0 w 703"/>
              <a:gd name="T61" fmla="*/ 216 h 345"/>
              <a:gd name="T62" fmla="*/ 152 w 703"/>
              <a:gd name="T63" fmla="*/ 225 h 345"/>
              <a:gd name="T64" fmla="*/ 154 w 703"/>
              <a:gd name="T65" fmla="*/ 334 h 345"/>
              <a:gd name="T66" fmla="*/ 460 w 703"/>
              <a:gd name="T67" fmla="*/ 34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03" h="345">
                <a:moveTo>
                  <a:pt x="460" y="344"/>
                </a:moveTo>
                <a:lnTo>
                  <a:pt x="565" y="345"/>
                </a:lnTo>
                <a:lnTo>
                  <a:pt x="703" y="344"/>
                </a:lnTo>
                <a:lnTo>
                  <a:pt x="695" y="338"/>
                </a:lnTo>
                <a:lnTo>
                  <a:pt x="695" y="330"/>
                </a:lnTo>
                <a:lnTo>
                  <a:pt x="690" y="325"/>
                </a:lnTo>
                <a:lnTo>
                  <a:pt x="688" y="317"/>
                </a:lnTo>
                <a:lnTo>
                  <a:pt x="682" y="314"/>
                </a:lnTo>
                <a:lnTo>
                  <a:pt x="676" y="306"/>
                </a:lnTo>
                <a:lnTo>
                  <a:pt x="671" y="293"/>
                </a:lnTo>
                <a:lnTo>
                  <a:pt x="665" y="285"/>
                </a:lnTo>
                <a:lnTo>
                  <a:pt x="665" y="280"/>
                </a:lnTo>
                <a:lnTo>
                  <a:pt x="663" y="272"/>
                </a:lnTo>
                <a:lnTo>
                  <a:pt x="656" y="268"/>
                </a:lnTo>
                <a:lnTo>
                  <a:pt x="659" y="248"/>
                </a:lnTo>
                <a:lnTo>
                  <a:pt x="656" y="233"/>
                </a:lnTo>
                <a:lnTo>
                  <a:pt x="656" y="223"/>
                </a:lnTo>
                <a:lnTo>
                  <a:pt x="658" y="216"/>
                </a:lnTo>
                <a:lnTo>
                  <a:pt x="652" y="210"/>
                </a:lnTo>
                <a:lnTo>
                  <a:pt x="654" y="201"/>
                </a:lnTo>
                <a:lnTo>
                  <a:pt x="650" y="195"/>
                </a:lnTo>
                <a:lnTo>
                  <a:pt x="652" y="188"/>
                </a:lnTo>
                <a:lnTo>
                  <a:pt x="644" y="184"/>
                </a:lnTo>
                <a:lnTo>
                  <a:pt x="644" y="176"/>
                </a:lnTo>
                <a:lnTo>
                  <a:pt x="639" y="176"/>
                </a:lnTo>
                <a:lnTo>
                  <a:pt x="639" y="174"/>
                </a:lnTo>
                <a:lnTo>
                  <a:pt x="637" y="167"/>
                </a:lnTo>
                <a:lnTo>
                  <a:pt x="637" y="159"/>
                </a:lnTo>
                <a:lnTo>
                  <a:pt x="639" y="154"/>
                </a:lnTo>
                <a:lnTo>
                  <a:pt x="637" y="146"/>
                </a:lnTo>
                <a:lnTo>
                  <a:pt x="633" y="141"/>
                </a:lnTo>
                <a:lnTo>
                  <a:pt x="633" y="133"/>
                </a:lnTo>
                <a:lnTo>
                  <a:pt x="624" y="122"/>
                </a:lnTo>
                <a:lnTo>
                  <a:pt x="624" y="114"/>
                </a:lnTo>
                <a:lnTo>
                  <a:pt x="616" y="107"/>
                </a:lnTo>
                <a:lnTo>
                  <a:pt x="618" y="101"/>
                </a:lnTo>
                <a:lnTo>
                  <a:pt x="616" y="94"/>
                </a:lnTo>
                <a:lnTo>
                  <a:pt x="612" y="86"/>
                </a:lnTo>
                <a:lnTo>
                  <a:pt x="612" y="82"/>
                </a:lnTo>
                <a:lnTo>
                  <a:pt x="612" y="75"/>
                </a:lnTo>
                <a:lnTo>
                  <a:pt x="605" y="73"/>
                </a:lnTo>
                <a:lnTo>
                  <a:pt x="599" y="71"/>
                </a:lnTo>
                <a:lnTo>
                  <a:pt x="592" y="65"/>
                </a:lnTo>
                <a:lnTo>
                  <a:pt x="590" y="58"/>
                </a:lnTo>
                <a:lnTo>
                  <a:pt x="582" y="54"/>
                </a:lnTo>
                <a:lnTo>
                  <a:pt x="575" y="48"/>
                </a:lnTo>
                <a:lnTo>
                  <a:pt x="569" y="48"/>
                </a:lnTo>
                <a:lnTo>
                  <a:pt x="567" y="47"/>
                </a:lnTo>
                <a:lnTo>
                  <a:pt x="560" y="43"/>
                </a:lnTo>
                <a:lnTo>
                  <a:pt x="554" y="43"/>
                </a:lnTo>
                <a:lnTo>
                  <a:pt x="543" y="33"/>
                </a:lnTo>
                <a:lnTo>
                  <a:pt x="513" y="37"/>
                </a:lnTo>
                <a:lnTo>
                  <a:pt x="498" y="35"/>
                </a:lnTo>
                <a:lnTo>
                  <a:pt x="492" y="41"/>
                </a:lnTo>
                <a:lnTo>
                  <a:pt x="487" y="43"/>
                </a:lnTo>
                <a:lnTo>
                  <a:pt x="456" y="28"/>
                </a:lnTo>
                <a:lnTo>
                  <a:pt x="447" y="18"/>
                </a:lnTo>
                <a:lnTo>
                  <a:pt x="361" y="18"/>
                </a:lnTo>
                <a:lnTo>
                  <a:pt x="231" y="13"/>
                </a:lnTo>
                <a:lnTo>
                  <a:pt x="96" y="5"/>
                </a:lnTo>
                <a:lnTo>
                  <a:pt x="15" y="0"/>
                </a:lnTo>
                <a:lnTo>
                  <a:pt x="0" y="216"/>
                </a:lnTo>
                <a:lnTo>
                  <a:pt x="73" y="221"/>
                </a:lnTo>
                <a:lnTo>
                  <a:pt x="152" y="225"/>
                </a:lnTo>
                <a:lnTo>
                  <a:pt x="159" y="229"/>
                </a:lnTo>
                <a:lnTo>
                  <a:pt x="154" y="334"/>
                </a:lnTo>
                <a:lnTo>
                  <a:pt x="259" y="340"/>
                </a:lnTo>
                <a:lnTo>
                  <a:pt x="460" y="344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1" name="Freeform 81"/>
          <p:cNvSpPr>
            <a:spLocks/>
          </p:cNvSpPr>
          <p:nvPr/>
        </p:nvSpPr>
        <p:spPr bwMode="auto">
          <a:xfrm>
            <a:off x="4549639" y="3383105"/>
            <a:ext cx="533039" cy="858125"/>
          </a:xfrm>
          <a:custGeom>
            <a:avLst/>
            <a:gdLst>
              <a:gd name="T0" fmla="*/ 54 w 340"/>
              <a:gd name="T1" fmla="*/ 17 h 603"/>
              <a:gd name="T2" fmla="*/ 75 w 340"/>
              <a:gd name="T3" fmla="*/ 41 h 603"/>
              <a:gd name="T4" fmla="*/ 96 w 340"/>
              <a:gd name="T5" fmla="*/ 58 h 603"/>
              <a:gd name="T6" fmla="*/ 86 w 340"/>
              <a:gd name="T7" fmla="*/ 100 h 603"/>
              <a:gd name="T8" fmla="*/ 64 w 340"/>
              <a:gd name="T9" fmla="*/ 124 h 603"/>
              <a:gd name="T10" fmla="*/ 30 w 340"/>
              <a:gd name="T11" fmla="*/ 143 h 603"/>
              <a:gd name="T12" fmla="*/ 41 w 340"/>
              <a:gd name="T13" fmla="*/ 184 h 603"/>
              <a:gd name="T14" fmla="*/ 30 w 340"/>
              <a:gd name="T15" fmla="*/ 209 h 603"/>
              <a:gd name="T16" fmla="*/ 6 w 340"/>
              <a:gd name="T17" fmla="*/ 231 h 603"/>
              <a:gd name="T18" fmla="*/ 6 w 340"/>
              <a:gd name="T19" fmla="*/ 250 h 603"/>
              <a:gd name="T20" fmla="*/ 0 w 340"/>
              <a:gd name="T21" fmla="*/ 276 h 603"/>
              <a:gd name="T22" fmla="*/ 9 w 340"/>
              <a:gd name="T23" fmla="*/ 308 h 603"/>
              <a:gd name="T24" fmla="*/ 24 w 340"/>
              <a:gd name="T25" fmla="*/ 329 h 603"/>
              <a:gd name="T26" fmla="*/ 41 w 340"/>
              <a:gd name="T27" fmla="*/ 348 h 603"/>
              <a:gd name="T28" fmla="*/ 70 w 340"/>
              <a:gd name="T29" fmla="*/ 370 h 603"/>
              <a:gd name="T30" fmla="*/ 90 w 340"/>
              <a:gd name="T31" fmla="*/ 404 h 603"/>
              <a:gd name="T32" fmla="*/ 103 w 340"/>
              <a:gd name="T33" fmla="*/ 400 h 603"/>
              <a:gd name="T34" fmla="*/ 124 w 340"/>
              <a:gd name="T35" fmla="*/ 412 h 603"/>
              <a:gd name="T36" fmla="*/ 115 w 340"/>
              <a:gd name="T37" fmla="*/ 444 h 603"/>
              <a:gd name="T38" fmla="*/ 107 w 340"/>
              <a:gd name="T39" fmla="*/ 470 h 603"/>
              <a:gd name="T40" fmla="*/ 141 w 340"/>
              <a:gd name="T41" fmla="*/ 504 h 603"/>
              <a:gd name="T42" fmla="*/ 154 w 340"/>
              <a:gd name="T43" fmla="*/ 509 h 603"/>
              <a:gd name="T44" fmla="*/ 177 w 340"/>
              <a:gd name="T45" fmla="*/ 528 h 603"/>
              <a:gd name="T46" fmla="*/ 194 w 340"/>
              <a:gd name="T47" fmla="*/ 558 h 603"/>
              <a:gd name="T48" fmla="*/ 195 w 340"/>
              <a:gd name="T49" fmla="*/ 588 h 603"/>
              <a:gd name="T50" fmla="*/ 222 w 340"/>
              <a:gd name="T51" fmla="*/ 603 h 603"/>
              <a:gd name="T52" fmla="*/ 229 w 340"/>
              <a:gd name="T53" fmla="*/ 579 h 603"/>
              <a:gd name="T54" fmla="*/ 250 w 340"/>
              <a:gd name="T55" fmla="*/ 581 h 603"/>
              <a:gd name="T56" fmla="*/ 274 w 340"/>
              <a:gd name="T57" fmla="*/ 590 h 603"/>
              <a:gd name="T58" fmla="*/ 273 w 340"/>
              <a:gd name="T59" fmla="*/ 568 h 603"/>
              <a:gd name="T60" fmla="*/ 280 w 340"/>
              <a:gd name="T61" fmla="*/ 553 h 603"/>
              <a:gd name="T62" fmla="*/ 305 w 340"/>
              <a:gd name="T63" fmla="*/ 538 h 603"/>
              <a:gd name="T64" fmla="*/ 303 w 340"/>
              <a:gd name="T65" fmla="*/ 517 h 603"/>
              <a:gd name="T66" fmla="*/ 301 w 340"/>
              <a:gd name="T67" fmla="*/ 500 h 603"/>
              <a:gd name="T68" fmla="*/ 306 w 340"/>
              <a:gd name="T69" fmla="*/ 479 h 603"/>
              <a:gd name="T70" fmla="*/ 308 w 340"/>
              <a:gd name="T71" fmla="*/ 457 h 603"/>
              <a:gd name="T72" fmla="*/ 329 w 340"/>
              <a:gd name="T73" fmla="*/ 429 h 603"/>
              <a:gd name="T74" fmla="*/ 338 w 340"/>
              <a:gd name="T75" fmla="*/ 408 h 603"/>
              <a:gd name="T76" fmla="*/ 336 w 340"/>
              <a:gd name="T77" fmla="*/ 380 h 603"/>
              <a:gd name="T78" fmla="*/ 325 w 340"/>
              <a:gd name="T79" fmla="*/ 357 h 603"/>
              <a:gd name="T80" fmla="*/ 333 w 340"/>
              <a:gd name="T81" fmla="*/ 335 h 603"/>
              <a:gd name="T82" fmla="*/ 301 w 340"/>
              <a:gd name="T83" fmla="*/ 69 h 603"/>
              <a:gd name="T84" fmla="*/ 293 w 340"/>
              <a:gd name="T85" fmla="*/ 45 h 603"/>
              <a:gd name="T86" fmla="*/ 278 w 340"/>
              <a:gd name="T87" fmla="*/ 21 h 603"/>
              <a:gd name="T88" fmla="*/ 274 w 340"/>
              <a:gd name="T89" fmla="*/ 0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0" h="603">
                <a:moveTo>
                  <a:pt x="180" y="7"/>
                </a:moveTo>
                <a:lnTo>
                  <a:pt x="54" y="15"/>
                </a:lnTo>
                <a:lnTo>
                  <a:pt x="54" y="17"/>
                </a:lnTo>
                <a:lnTo>
                  <a:pt x="60" y="22"/>
                </a:lnTo>
                <a:lnTo>
                  <a:pt x="73" y="34"/>
                </a:lnTo>
                <a:lnTo>
                  <a:pt x="75" y="41"/>
                </a:lnTo>
                <a:lnTo>
                  <a:pt x="81" y="47"/>
                </a:lnTo>
                <a:lnTo>
                  <a:pt x="88" y="51"/>
                </a:lnTo>
                <a:lnTo>
                  <a:pt x="96" y="58"/>
                </a:lnTo>
                <a:lnTo>
                  <a:pt x="98" y="66"/>
                </a:lnTo>
                <a:lnTo>
                  <a:pt x="96" y="86"/>
                </a:lnTo>
                <a:lnTo>
                  <a:pt x="86" y="100"/>
                </a:lnTo>
                <a:lnTo>
                  <a:pt x="85" y="113"/>
                </a:lnTo>
                <a:lnTo>
                  <a:pt x="79" y="118"/>
                </a:lnTo>
                <a:lnTo>
                  <a:pt x="64" y="124"/>
                </a:lnTo>
                <a:lnTo>
                  <a:pt x="58" y="130"/>
                </a:lnTo>
                <a:lnTo>
                  <a:pt x="32" y="135"/>
                </a:lnTo>
                <a:lnTo>
                  <a:pt x="30" y="143"/>
                </a:lnTo>
                <a:lnTo>
                  <a:pt x="26" y="156"/>
                </a:lnTo>
                <a:lnTo>
                  <a:pt x="39" y="169"/>
                </a:lnTo>
                <a:lnTo>
                  <a:pt x="41" y="184"/>
                </a:lnTo>
                <a:lnTo>
                  <a:pt x="32" y="197"/>
                </a:lnTo>
                <a:lnTo>
                  <a:pt x="30" y="203"/>
                </a:lnTo>
                <a:lnTo>
                  <a:pt x="30" y="209"/>
                </a:lnTo>
                <a:lnTo>
                  <a:pt x="28" y="216"/>
                </a:lnTo>
                <a:lnTo>
                  <a:pt x="11" y="224"/>
                </a:lnTo>
                <a:lnTo>
                  <a:pt x="6" y="231"/>
                </a:lnTo>
                <a:lnTo>
                  <a:pt x="11" y="239"/>
                </a:lnTo>
                <a:lnTo>
                  <a:pt x="9" y="244"/>
                </a:lnTo>
                <a:lnTo>
                  <a:pt x="6" y="250"/>
                </a:lnTo>
                <a:lnTo>
                  <a:pt x="2" y="256"/>
                </a:lnTo>
                <a:lnTo>
                  <a:pt x="0" y="263"/>
                </a:lnTo>
                <a:lnTo>
                  <a:pt x="0" y="276"/>
                </a:lnTo>
                <a:lnTo>
                  <a:pt x="4" y="291"/>
                </a:lnTo>
                <a:lnTo>
                  <a:pt x="6" y="293"/>
                </a:lnTo>
                <a:lnTo>
                  <a:pt x="9" y="308"/>
                </a:lnTo>
                <a:lnTo>
                  <a:pt x="13" y="316"/>
                </a:lnTo>
                <a:lnTo>
                  <a:pt x="15" y="321"/>
                </a:lnTo>
                <a:lnTo>
                  <a:pt x="24" y="329"/>
                </a:lnTo>
                <a:lnTo>
                  <a:pt x="32" y="336"/>
                </a:lnTo>
                <a:lnTo>
                  <a:pt x="39" y="340"/>
                </a:lnTo>
                <a:lnTo>
                  <a:pt x="41" y="348"/>
                </a:lnTo>
                <a:lnTo>
                  <a:pt x="58" y="357"/>
                </a:lnTo>
                <a:lnTo>
                  <a:pt x="66" y="363"/>
                </a:lnTo>
                <a:lnTo>
                  <a:pt x="70" y="370"/>
                </a:lnTo>
                <a:lnTo>
                  <a:pt x="77" y="400"/>
                </a:lnTo>
                <a:lnTo>
                  <a:pt x="83" y="406"/>
                </a:lnTo>
                <a:lnTo>
                  <a:pt x="90" y="404"/>
                </a:lnTo>
                <a:lnTo>
                  <a:pt x="94" y="398"/>
                </a:lnTo>
                <a:lnTo>
                  <a:pt x="96" y="397"/>
                </a:lnTo>
                <a:lnTo>
                  <a:pt x="103" y="400"/>
                </a:lnTo>
                <a:lnTo>
                  <a:pt x="111" y="400"/>
                </a:lnTo>
                <a:lnTo>
                  <a:pt x="124" y="410"/>
                </a:lnTo>
                <a:lnTo>
                  <a:pt x="124" y="412"/>
                </a:lnTo>
                <a:lnTo>
                  <a:pt x="118" y="421"/>
                </a:lnTo>
                <a:lnTo>
                  <a:pt x="120" y="432"/>
                </a:lnTo>
                <a:lnTo>
                  <a:pt x="115" y="444"/>
                </a:lnTo>
                <a:lnTo>
                  <a:pt x="111" y="455"/>
                </a:lnTo>
                <a:lnTo>
                  <a:pt x="107" y="462"/>
                </a:lnTo>
                <a:lnTo>
                  <a:pt x="107" y="470"/>
                </a:lnTo>
                <a:lnTo>
                  <a:pt x="107" y="476"/>
                </a:lnTo>
                <a:lnTo>
                  <a:pt x="120" y="489"/>
                </a:lnTo>
                <a:lnTo>
                  <a:pt x="141" y="504"/>
                </a:lnTo>
                <a:lnTo>
                  <a:pt x="145" y="504"/>
                </a:lnTo>
                <a:lnTo>
                  <a:pt x="147" y="511"/>
                </a:lnTo>
                <a:lnTo>
                  <a:pt x="154" y="509"/>
                </a:lnTo>
                <a:lnTo>
                  <a:pt x="165" y="517"/>
                </a:lnTo>
                <a:lnTo>
                  <a:pt x="169" y="523"/>
                </a:lnTo>
                <a:lnTo>
                  <a:pt x="177" y="528"/>
                </a:lnTo>
                <a:lnTo>
                  <a:pt x="184" y="530"/>
                </a:lnTo>
                <a:lnTo>
                  <a:pt x="184" y="545"/>
                </a:lnTo>
                <a:lnTo>
                  <a:pt x="194" y="558"/>
                </a:lnTo>
                <a:lnTo>
                  <a:pt x="192" y="566"/>
                </a:lnTo>
                <a:lnTo>
                  <a:pt x="186" y="573"/>
                </a:lnTo>
                <a:lnTo>
                  <a:pt x="195" y="588"/>
                </a:lnTo>
                <a:lnTo>
                  <a:pt x="207" y="601"/>
                </a:lnTo>
                <a:lnTo>
                  <a:pt x="212" y="598"/>
                </a:lnTo>
                <a:lnTo>
                  <a:pt x="222" y="603"/>
                </a:lnTo>
                <a:lnTo>
                  <a:pt x="218" y="600"/>
                </a:lnTo>
                <a:lnTo>
                  <a:pt x="218" y="592"/>
                </a:lnTo>
                <a:lnTo>
                  <a:pt x="229" y="579"/>
                </a:lnTo>
                <a:lnTo>
                  <a:pt x="235" y="577"/>
                </a:lnTo>
                <a:lnTo>
                  <a:pt x="242" y="577"/>
                </a:lnTo>
                <a:lnTo>
                  <a:pt x="250" y="581"/>
                </a:lnTo>
                <a:lnTo>
                  <a:pt x="263" y="585"/>
                </a:lnTo>
                <a:lnTo>
                  <a:pt x="269" y="588"/>
                </a:lnTo>
                <a:lnTo>
                  <a:pt x="274" y="590"/>
                </a:lnTo>
                <a:lnTo>
                  <a:pt x="280" y="581"/>
                </a:lnTo>
                <a:lnTo>
                  <a:pt x="278" y="575"/>
                </a:lnTo>
                <a:lnTo>
                  <a:pt x="273" y="568"/>
                </a:lnTo>
                <a:lnTo>
                  <a:pt x="271" y="562"/>
                </a:lnTo>
                <a:lnTo>
                  <a:pt x="274" y="554"/>
                </a:lnTo>
                <a:lnTo>
                  <a:pt x="280" y="553"/>
                </a:lnTo>
                <a:lnTo>
                  <a:pt x="288" y="547"/>
                </a:lnTo>
                <a:lnTo>
                  <a:pt x="301" y="543"/>
                </a:lnTo>
                <a:lnTo>
                  <a:pt x="305" y="538"/>
                </a:lnTo>
                <a:lnTo>
                  <a:pt x="301" y="530"/>
                </a:lnTo>
                <a:lnTo>
                  <a:pt x="299" y="523"/>
                </a:lnTo>
                <a:lnTo>
                  <a:pt x="303" y="517"/>
                </a:lnTo>
                <a:lnTo>
                  <a:pt x="306" y="509"/>
                </a:lnTo>
                <a:lnTo>
                  <a:pt x="306" y="508"/>
                </a:lnTo>
                <a:lnTo>
                  <a:pt x="301" y="500"/>
                </a:lnTo>
                <a:lnTo>
                  <a:pt x="305" y="492"/>
                </a:lnTo>
                <a:lnTo>
                  <a:pt x="305" y="479"/>
                </a:lnTo>
                <a:lnTo>
                  <a:pt x="306" y="479"/>
                </a:lnTo>
                <a:lnTo>
                  <a:pt x="308" y="464"/>
                </a:lnTo>
                <a:lnTo>
                  <a:pt x="308" y="464"/>
                </a:lnTo>
                <a:lnTo>
                  <a:pt x="308" y="457"/>
                </a:lnTo>
                <a:lnTo>
                  <a:pt x="316" y="451"/>
                </a:lnTo>
                <a:lnTo>
                  <a:pt x="321" y="444"/>
                </a:lnTo>
                <a:lnTo>
                  <a:pt x="329" y="429"/>
                </a:lnTo>
                <a:lnTo>
                  <a:pt x="331" y="423"/>
                </a:lnTo>
                <a:lnTo>
                  <a:pt x="336" y="408"/>
                </a:lnTo>
                <a:lnTo>
                  <a:pt x="338" y="408"/>
                </a:lnTo>
                <a:lnTo>
                  <a:pt x="340" y="400"/>
                </a:lnTo>
                <a:lnTo>
                  <a:pt x="336" y="385"/>
                </a:lnTo>
                <a:lnTo>
                  <a:pt x="336" y="380"/>
                </a:lnTo>
                <a:lnTo>
                  <a:pt x="331" y="372"/>
                </a:lnTo>
                <a:lnTo>
                  <a:pt x="325" y="365"/>
                </a:lnTo>
                <a:lnTo>
                  <a:pt x="325" y="357"/>
                </a:lnTo>
                <a:lnTo>
                  <a:pt x="329" y="350"/>
                </a:lnTo>
                <a:lnTo>
                  <a:pt x="325" y="342"/>
                </a:lnTo>
                <a:lnTo>
                  <a:pt x="333" y="335"/>
                </a:lnTo>
                <a:lnTo>
                  <a:pt x="308" y="85"/>
                </a:lnTo>
                <a:lnTo>
                  <a:pt x="308" y="81"/>
                </a:lnTo>
                <a:lnTo>
                  <a:pt x="301" y="69"/>
                </a:lnTo>
                <a:lnTo>
                  <a:pt x="299" y="64"/>
                </a:lnTo>
                <a:lnTo>
                  <a:pt x="295" y="56"/>
                </a:lnTo>
                <a:lnTo>
                  <a:pt x="293" y="45"/>
                </a:lnTo>
                <a:lnTo>
                  <a:pt x="288" y="39"/>
                </a:lnTo>
                <a:lnTo>
                  <a:pt x="280" y="26"/>
                </a:lnTo>
                <a:lnTo>
                  <a:pt x="278" y="21"/>
                </a:lnTo>
                <a:lnTo>
                  <a:pt x="278" y="6"/>
                </a:lnTo>
                <a:lnTo>
                  <a:pt x="278" y="0"/>
                </a:lnTo>
                <a:lnTo>
                  <a:pt x="274" y="0"/>
                </a:lnTo>
                <a:lnTo>
                  <a:pt x="180" y="7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52" name="Freeform 83"/>
          <p:cNvSpPr>
            <a:spLocks/>
          </p:cNvSpPr>
          <p:nvPr/>
        </p:nvSpPr>
        <p:spPr bwMode="auto">
          <a:xfrm>
            <a:off x="4617051" y="4535809"/>
            <a:ext cx="478166" cy="751394"/>
          </a:xfrm>
          <a:custGeom>
            <a:avLst/>
            <a:gdLst>
              <a:gd name="T0" fmla="*/ 282 w 305"/>
              <a:gd name="T1" fmla="*/ 6 h 528"/>
              <a:gd name="T2" fmla="*/ 215 w 305"/>
              <a:gd name="T3" fmla="*/ 6 h 528"/>
              <a:gd name="T4" fmla="*/ 98 w 305"/>
              <a:gd name="T5" fmla="*/ 25 h 528"/>
              <a:gd name="T6" fmla="*/ 81 w 305"/>
              <a:gd name="T7" fmla="*/ 30 h 528"/>
              <a:gd name="T8" fmla="*/ 75 w 305"/>
              <a:gd name="T9" fmla="*/ 38 h 528"/>
              <a:gd name="T10" fmla="*/ 75 w 305"/>
              <a:gd name="T11" fmla="*/ 55 h 528"/>
              <a:gd name="T12" fmla="*/ 77 w 305"/>
              <a:gd name="T13" fmla="*/ 62 h 528"/>
              <a:gd name="T14" fmla="*/ 70 w 305"/>
              <a:gd name="T15" fmla="*/ 83 h 528"/>
              <a:gd name="T16" fmla="*/ 60 w 305"/>
              <a:gd name="T17" fmla="*/ 92 h 528"/>
              <a:gd name="T18" fmla="*/ 45 w 305"/>
              <a:gd name="T19" fmla="*/ 102 h 528"/>
              <a:gd name="T20" fmla="*/ 47 w 305"/>
              <a:gd name="T21" fmla="*/ 115 h 528"/>
              <a:gd name="T22" fmla="*/ 38 w 305"/>
              <a:gd name="T23" fmla="*/ 132 h 528"/>
              <a:gd name="T24" fmla="*/ 36 w 305"/>
              <a:gd name="T25" fmla="*/ 151 h 528"/>
              <a:gd name="T26" fmla="*/ 36 w 305"/>
              <a:gd name="T27" fmla="*/ 158 h 528"/>
              <a:gd name="T28" fmla="*/ 23 w 305"/>
              <a:gd name="T29" fmla="*/ 162 h 528"/>
              <a:gd name="T30" fmla="*/ 27 w 305"/>
              <a:gd name="T31" fmla="*/ 181 h 528"/>
              <a:gd name="T32" fmla="*/ 34 w 305"/>
              <a:gd name="T33" fmla="*/ 186 h 528"/>
              <a:gd name="T34" fmla="*/ 34 w 305"/>
              <a:gd name="T35" fmla="*/ 192 h 528"/>
              <a:gd name="T36" fmla="*/ 36 w 305"/>
              <a:gd name="T37" fmla="*/ 207 h 528"/>
              <a:gd name="T38" fmla="*/ 30 w 305"/>
              <a:gd name="T39" fmla="*/ 220 h 528"/>
              <a:gd name="T40" fmla="*/ 28 w 305"/>
              <a:gd name="T41" fmla="*/ 239 h 528"/>
              <a:gd name="T42" fmla="*/ 40 w 305"/>
              <a:gd name="T43" fmla="*/ 241 h 528"/>
              <a:gd name="T44" fmla="*/ 36 w 305"/>
              <a:gd name="T45" fmla="*/ 261 h 528"/>
              <a:gd name="T46" fmla="*/ 38 w 305"/>
              <a:gd name="T47" fmla="*/ 278 h 528"/>
              <a:gd name="T48" fmla="*/ 49 w 305"/>
              <a:gd name="T49" fmla="*/ 290 h 528"/>
              <a:gd name="T50" fmla="*/ 45 w 305"/>
              <a:gd name="T51" fmla="*/ 295 h 528"/>
              <a:gd name="T52" fmla="*/ 60 w 305"/>
              <a:gd name="T53" fmla="*/ 307 h 528"/>
              <a:gd name="T54" fmla="*/ 55 w 305"/>
              <a:gd name="T55" fmla="*/ 310 h 528"/>
              <a:gd name="T56" fmla="*/ 38 w 305"/>
              <a:gd name="T57" fmla="*/ 325 h 528"/>
              <a:gd name="T58" fmla="*/ 47 w 305"/>
              <a:gd name="T59" fmla="*/ 333 h 528"/>
              <a:gd name="T60" fmla="*/ 47 w 305"/>
              <a:gd name="T61" fmla="*/ 339 h 528"/>
              <a:gd name="T62" fmla="*/ 25 w 305"/>
              <a:gd name="T63" fmla="*/ 361 h 528"/>
              <a:gd name="T64" fmla="*/ 21 w 305"/>
              <a:gd name="T65" fmla="*/ 378 h 528"/>
              <a:gd name="T66" fmla="*/ 19 w 305"/>
              <a:gd name="T67" fmla="*/ 389 h 528"/>
              <a:gd name="T68" fmla="*/ 13 w 305"/>
              <a:gd name="T69" fmla="*/ 412 h 528"/>
              <a:gd name="T70" fmla="*/ 10 w 305"/>
              <a:gd name="T71" fmla="*/ 423 h 528"/>
              <a:gd name="T72" fmla="*/ 4 w 305"/>
              <a:gd name="T73" fmla="*/ 440 h 528"/>
              <a:gd name="T74" fmla="*/ 92 w 305"/>
              <a:gd name="T75" fmla="*/ 449 h 528"/>
              <a:gd name="T76" fmla="*/ 177 w 305"/>
              <a:gd name="T77" fmla="*/ 451 h 528"/>
              <a:gd name="T78" fmla="*/ 173 w 305"/>
              <a:gd name="T79" fmla="*/ 483 h 528"/>
              <a:gd name="T80" fmla="*/ 188 w 305"/>
              <a:gd name="T81" fmla="*/ 506 h 528"/>
              <a:gd name="T82" fmla="*/ 196 w 305"/>
              <a:gd name="T83" fmla="*/ 523 h 528"/>
              <a:gd name="T84" fmla="*/ 211 w 305"/>
              <a:gd name="T85" fmla="*/ 528 h 528"/>
              <a:gd name="T86" fmla="*/ 222 w 305"/>
              <a:gd name="T87" fmla="*/ 512 h 528"/>
              <a:gd name="T88" fmla="*/ 226 w 305"/>
              <a:gd name="T89" fmla="*/ 512 h 528"/>
              <a:gd name="T90" fmla="*/ 260 w 305"/>
              <a:gd name="T91" fmla="*/ 502 h 528"/>
              <a:gd name="T92" fmla="*/ 265 w 305"/>
              <a:gd name="T93" fmla="*/ 498 h 528"/>
              <a:gd name="T94" fmla="*/ 284 w 305"/>
              <a:gd name="T95" fmla="*/ 502 h 528"/>
              <a:gd name="T96" fmla="*/ 305 w 305"/>
              <a:gd name="T97" fmla="*/ 498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528">
                <a:moveTo>
                  <a:pt x="282" y="335"/>
                </a:moveTo>
                <a:lnTo>
                  <a:pt x="290" y="10"/>
                </a:lnTo>
                <a:lnTo>
                  <a:pt x="282" y="6"/>
                </a:lnTo>
                <a:lnTo>
                  <a:pt x="278" y="0"/>
                </a:lnTo>
                <a:lnTo>
                  <a:pt x="278" y="0"/>
                </a:lnTo>
                <a:lnTo>
                  <a:pt x="215" y="6"/>
                </a:lnTo>
                <a:lnTo>
                  <a:pt x="94" y="15"/>
                </a:lnTo>
                <a:lnTo>
                  <a:pt x="96" y="17"/>
                </a:lnTo>
                <a:lnTo>
                  <a:pt x="98" y="25"/>
                </a:lnTo>
                <a:lnTo>
                  <a:pt x="92" y="30"/>
                </a:lnTo>
                <a:lnTo>
                  <a:pt x="85" y="34"/>
                </a:lnTo>
                <a:lnTo>
                  <a:pt x="81" y="30"/>
                </a:lnTo>
                <a:lnTo>
                  <a:pt x="83" y="45"/>
                </a:lnTo>
                <a:lnTo>
                  <a:pt x="77" y="45"/>
                </a:lnTo>
                <a:lnTo>
                  <a:pt x="75" y="38"/>
                </a:lnTo>
                <a:lnTo>
                  <a:pt x="75" y="47"/>
                </a:lnTo>
                <a:lnTo>
                  <a:pt x="83" y="53"/>
                </a:lnTo>
                <a:lnTo>
                  <a:pt x="75" y="55"/>
                </a:lnTo>
                <a:lnTo>
                  <a:pt x="74" y="49"/>
                </a:lnTo>
                <a:lnTo>
                  <a:pt x="74" y="58"/>
                </a:lnTo>
                <a:lnTo>
                  <a:pt x="77" y="62"/>
                </a:lnTo>
                <a:lnTo>
                  <a:pt x="74" y="72"/>
                </a:lnTo>
                <a:lnTo>
                  <a:pt x="75" y="77"/>
                </a:lnTo>
                <a:lnTo>
                  <a:pt x="70" y="83"/>
                </a:lnTo>
                <a:lnTo>
                  <a:pt x="66" y="85"/>
                </a:lnTo>
                <a:lnTo>
                  <a:pt x="58" y="85"/>
                </a:lnTo>
                <a:lnTo>
                  <a:pt x="60" y="92"/>
                </a:lnTo>
                <a:lnTo>
                  <a:pt x="53" y="100"/>
                </a:lnTo>
                <a:lnTo>
                  <a:pt x="53" y="104"/>
                </a:lnTo>
                <a:lnTo>
                  <a:pt x="45" y="102"/>
                </a:lnTo>
                <a:lnTo>
                  <a:pt x="49" y="105"/>
                </a:lnTo>
                <a:lnTo>
                  <a:pt x="47" y="107"/>
                </a:lnTo>
                <a:lnTo>
                  <a:pt x="47" y="115"/>
                </a:lnTo>
                <a:lnTo>
                  <a:pt x="51" y="122"/>
                </a:lnTo>
                <a:lnTo>
                  <a:pt x="34" y="128"/>
                </a:lnTo>
                <a:lnTo>
                  <a:pt x="38" y="132"/>
                </a:lnTo>
                <a:lnTo>
                  <a:pt x="36" y="139"/>
                </a:lnTo>
                <a:lnTo>
                  <a:pt x="38" y="147"/>
                </a:lnTo>
                <a:lnTo>
                  <a:pt x="36" y="151"/>
                </a:lnTo>
                <a:lnTo>
                  <a:pt x="28" y="151"/>
                </a:lnTo>
                <a:lnTo>
                  <a:pt x="28" y="154"/>
                </a:lnTo>
                <a:lnTo>
                  <a:pt x="36" y="158"/>
                </a:lnTo>
                <a:lnTo>
                  <a:pt x="30" y="162"/>
                </a:lnTo>
                <a:lnTo>
                  <a:pt x="28" y="158"/>
                </a:lnTo>
                <a:lnTo>
                  <a:pt x="23" y="162"/>
                </a:lnTo>
                <a:lnTo>
                  <a:pt x="28" y="169"/>
                </a:lnTo>
                <a:lnTo>
                  <a:pt x="23" y="173"/>
                </a:lnTo>
                <a:lnTo>
                  <a:pt x="27" y="181"/>
                </a:lnTo>
                <a:lnTo>
                  <a:pt x="23" y="186"/>
                </a:lnTo>
                <a:lnTo>
                  <a:pt x="28" y="181"/>
                </a:lnTo>
                <a:lnTo>
                  <a:pt x="34" y="186"/>
                </a:lnTo>
                <a:lnTo>
                  <a:pt x="27" y="190"/>
                </a:lnTo>
                <a:lnTo>
                  <a:pt x="34" y="192"/>
                </a:lnTo>
                <a:lnTo>
                  <a:pt x="34" y="192"/>
                </a:lnTo>
                <a:lnTo>
                  <a:pt x="32" y="198"/>
                </a:lnTo>
                <a:lnTo>
                  <a:pt x="34" y="205"/>
                </a:lnTo>
                <a:lnTo>
                  <a:pt x="36" y="207"/>
                </a:lnTo>
                <a:lnTo>
                  <a:pt x="38" y="218"/>
                </a:lnTo>
                <a:lnTo>
                  <a:pt x="38" y="220"/>
                </a:lnTo>
                <a:lnTo>
                  <a:pt x="30" y="220"/>
                </a:lnTo>
                <a:lnTo>
                  <a:pt x="32" y="226"/>
                </a:lnTo>
                <a:lnTo>
                  <a:pt x="32" y="235"/>
                </a:lnTo>
                <a:lnTo>
                  <a:pt x="28" y="239"/>
                </a:lnTo>
                <a:lnTo>
                  <a:pt x="28" y="245"/>
                </a:lnTo>
                <a:lnTo>
                  <a:pt x="34" y="241"/>
                </a:lnTo>
                <a:lnTo>
                  <a:pt x="40" y="241"/>
                </a:lnTo>
                <a:lnTo>
                  <a:pt x="40" y="248"/>
                </a:lnTo>
                <a:lnTo>
                  <a:pt x="34" y="254"/>
                </a:lnTo>
                <a:lnTo>
                  <a:pt x="36" y="261"/>
                </a:lnTo>
                <a:lnTo>
                  <a:pt x="43" y="265"/>
                </a:lnTo>
                <a:lnTo>
                  <a:pt x="36" y="275"/>
                </a:lnTo>
                <a:lnTo>
                  <a:pt x="38" y="278"/>
                </a:lnTo>
                <a:lnTo>
                  <a:pt x="49" y="277"/>
                </a:lnTo>
                <a:lnTo>
                  <a:pt x="43" y="282"/>
                </a:lnTo>
                <a:lnTo>
                  <a:pt x="49" y="290"/>
                </a:lnTo>
                <a:lnTo>
                  <a:pt x="42" y="288"/>
                </a:lnTo>
                <a:lnTo>
                  <a:pt x="42" y="290"/>
                </a:lnTo>
                <a:lnTo>
                  <a:pt x="45" y="295"/>
                </a:lnTo>
                <a:lnTo>
                  <a:pt x="51" y="299"/>
                </a:lnTo>
                <a:lnTo>
                  <a:pt x="53" y="305"/>
                </a:lnTo>
                <a:lnTo>
                  <a:pt x="60" y="307"/>
                </a:lnTo>
                <a:lnTo>
                  <a:pt x="60" y="308"/>
                </a:lnTo>
                <a:lnTo>
                  <a:pt x="60" y="310"/>
                </a:lnTo>
                <a:lnTo>
                  <a:pt x="55" y="310"/>
                </a:lnTo>
                <a:lnTo>
                  <a:pt x="49" y="316"/>
                </a:lnTo>
                <a:lnTo>
                  <a:pt x="42" y="320"/>
                </a:lnTo>
                <a:lnTo>
                  <a:pt x="38" y="325"/>
                </a:lnTo>
                <a:lnTo>
                  <a:pt x="45" y="327"/>
                </a:lnTo>
                <a:lnTo>
                  <a:pt x="53" y="325"/>
                </a:lnTo>
                <a:lnTo>
                  <a:pt x="47" y="333"/>
                </a:lnTo>
                <a:lnTo>
                  <a:pt x="47" y="337"/>
                </a:lnTo>
                <a:lnTo>
                  <a:pt x="40" y="337"/>
                </a:lnTo>
                <a:lnTo>
                  <a:pt x="47" y="339"/>
                </a:lnTo>
                <a:lnTo>
                  <a:pt x="47" y="340"/>
                </a:lnTo>
                <a:lnTo>
                  <a:pt x="30" y="357"/>
                </a:lnTo>
                <a:lnTo>
                  <a:pt x="25" y="361"/>
                </a:lnTo>
                <a:lnTo>
                  <a:pt x="23" y="367"/>
                </a:lnTo>
                <a:lnTo>
                  <a:pt x="27" y="371"/>
                </a:lnTo>
                <a:lnTo>
                  <a:pt x="21" y="378"/>
                </a:lnTo>
                <a:lnTo>
                  <a:pt x="19" y="384"/>
                </a:lnTo>
                <a:lnTo>
                  <a:pt x="11" y="389"/>
                </a:lnTo>
                <a:lnTo>
                  <a:pt x="19" y="389"/>
                </a:lnTo>
                <a:lnTo>
                  <a:pt x="17" y="391"/>
                </a:lnTo>
                <a:lnTo>
                  <a:pt x="11" y="397"/>
                </a:lnTo>
                <a:lnTo>
                  <a:pt x="13" y="412"/>
                </a:lnTo>
                <a:lnTo>
                  <a:pt x="6" y="412"/>
                </a:lnTo>
                <a:lnTo>
                  <a:pt x="11" y="418"/>
                </a:lnTo>
                <a:lnTo>
                  <a:pt x="10" y="423"/>
                </a:lnTo>
                <a:lnTo>
                  <a:pt x="0" y="425"/>
                </a:lnTo>
                <a:lnTo>
                  <a:pt x="4" y="433"/>
                </a:lnTo>
                <a:lnTo>
                  <a:pt x="4" y="440"/>
                </a:lnTo>
                <a:lnTo>
                  <a:pt x="8" y="448"/>
                </a:lnTo>
                <a:lnTo>
                  <a:pt x="2" y="453"/>
                </a:lnTo>
                <a:lnTo>
                  <a:pt x="92" y="449"/>
                </a:lnTo>
                <a:lnTo>
                  <a:pt x="177" y="442"/>
                </a:lnTo>
                <a:lnTo>
                  <a:pt x="179" y="444"/>
                </a:lnTo>
                <a:lnTo>
                  <a:pt x="177" y="451"/>
                </a:lnTo>
                <a:lnTo>
                  <a:pt x="173" y="465"/>
                </a:lnTo>
                <a:lnTo>
                  <a:pt x="169" y="476"/>
                </a:lnTo>
                <a:lnTo>
                  <a:pt x="173" y="483"/>
                </a:lnTo>
                <a:lnTo>
                  <a:pt x="177" y="491"/>
                </a:lnTo>
                <a:lnTo>
                  <a:pt x="186" y="498"/>
                </a:lnTo>
                <a:lnTo>
                  <a:pt x="188" y="506"/>
                </a:lnTo>
                <a:lnTo>
                  <a:pt x="192" y="513"/>
                </a:lnTo>
                <a:lnTo>
                  <a:pt x="192" y="517"/>
                </a:lnTo>
                <a:lnTo>
                  <a:pt x="196" y="523"/>
                </a:lnTo>
                <a:lnTo>
                  <a:pt x="199" y="527"/>
                </a:lnTo>
                <a:lnTo>
                  <a:pt x="203" y="528"/>
                </a:lnTo>
                <a:lnTo>
                  <a:pt x="211" y="528"/>
                </a:lnTo>
                <a:lnTo>
                  <a:pt x="213" y="521"/>
                </a:lnTo>
                <a:lnTo>
                  <a:pt x="220" y="515"/>
                </a:lnTo>
                <a:lnTo>
                  <a:pt x="222" y="512"/>
                </a:lnTo>
                <a:lnTo>
                  <a:pt x="220" y="512"/>
                </a:lnTo>
                <a:lnTo>
                  <a:pt x="226" y="510"/>
                </a:lnTo>
                <a:lnTo>
                  <a:pt x="226" y="512"/>
                </a:lnTo>
                <a:lnTo>
                  <a:pt x="231" y="510"/>
                </a:lnTo>
                <a:lnTo>
                  <a:pt x="246" y="504"/>
                </a:lnTo>
                <a:lnTo>
                  <a:pt x="260" y="502"/>
                </a:lnTo>
                <a:lnTo>
                  <a:pt x="263" y="500"/>
                </a:lnTo>
                <a:lnTo>
                  <a:pt x="254" y="498"/>
                </a:lnTo>
                <a:lnTo>
                  <a:pt x="265" y="498"/>
                </a:lnTo>
                <a:lnTo>
                  <a:pt x="271" y="502"/>
                </a:lnTo>
                <a:lnTo>
                  <a:pt x="278" y="506"/>
                </a:lnTo>
                <a:lnTo>
                  <a:pt x="284" y="502"/>
                </a:lnTo>
                <a:lnTo>
                  <a:pt x="288" y="500"/>
                </a:lnTo>
                <a:lnTo>
                  <a:pt x="301" y="506"/>
                </a:lnTo>
                <a:lnTo>
                  <a:pt x="305" y="498"/>
                </a:lnTo>
                <a:lnTo>
                  <a:pt x="305" y="495"/>
                </a:lnTo>
                <a:lnTo>
                  <a:pt x="282" y="335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aphicFrame>
        <p:nvGraphicFramePr>
          <p:cNvPr id="286" name="Chart 285"/>
          <p:cNvGraphicFramePr/>
          <p:nvPr>
            <p:extLst>
              <p:ext uri="{D42A27DB-BD31-4B8C-83A1-F6EECF244321}">
                <p14:modId xmlns:p14="http://schemas.microsoft.com/office/powerpoint/2010/main" val="1395668112"/>
              </p:ext>
            </p:extLst>
          </p:nvPr>
        </p:nvGraphicFramePr>
        <p:xfrm>
          <a:off x="7088097" y="2156857"/>
          <a:ext cx="4283276" cy="3724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7" name="Freeform 25"/>
          <p:cNvSpPr>
            <a:spLocks/>
          </p:cNvSpPr>
          <p:nvPr/>
        </p:nvSpPr>
        <p:spPr bwMode="auto">
          <a:xfrm>
            <a:off x="1681532" y="2245554"/>
            <a:ext cx="1368653" cy="772739"/>
          </a:xfrm>
          <a:custGeom>
            <a:avLst/>
            <a:gdLst>
              <a:gd name="T0" fmla="*/ 12 w 873"/>
              <a:gd name="T1" fmla="*/ 126 h 543"/>
              <a:gd name="T2" fmla="*/ 17 w 873"/>
              <a:gd name="T3" fmla="*/ 145 h 543"/>
              <a:gd name="T4" fmla="*/ 15 w 873"/>
              <a:gd name="T5" fmla="*/ 158 h 543"/>
              <a:gd name="T6" fmla="*/ 12 w 873"/>
              <a:gd name="T7" fmla="*/ 167 h 543"/>
              <a:gd name="T8" fmla="*/ 25 w 873"/>
              <a:gd name="T9" fmla="*/ 186 h 543"/>
              <a:gd name="T10" fmla="*/ 38 w 873"/>
              <a:gd name="T11" fmla="*/ 199 h 543"/>
              <a:gd name="T12" fmla="*/ 46 w 873"/>
              <a:gd name="T13" fmla="*/ 212 h 543"/>
              <a:gd name="T14" fmla="*/ 59 w 873"/>
              <a:gd name="T15" fmla="*/ 233 h 543"/>
              <a:gd name="T16" fmla="*/ 59 w 873"/>
              <a:gd name="T17" fmla="*/ 244 h 543"/>
              <a:gd name="T18" fmla="*/ 70 w 873"/>
              <a:gd name="T19" fmla="*/ 257 h 543"/>
              <a:gd name="T20" fmla="*/ 74 w 873"/>
              <a:gd name="T21" fmla="*/ 263 h 543"/>
              <a:gd name="T22" fmla="*/ 91 w 873"/>
              <a:gd name="T23" fmla="*/ 267 h 543"/>
              <a:gd name="T24" fmla="*/ 89 w 873"/>
              <a:gd name="T25" fmla="*/ 289 h 543"/>
              <a:gd name="T26" fmla="*/ 81 w 873"/>
              <a:gd name="T27" fmla="*/ 312 h 543"/>
              <a:gd name="T28" fmla="*/ 78 w 873"/>
              <a:gd name="T29" fmla="*/ 325 h 543"/>
              <a:gd name="T30" fmla="*/ 78 w 873"/>
              <a:gd name="T31" fmla="*/ 338 h 543"/>
              <a:gd name="T32" fmla="*/ 68 w 873"/>
              <a:gd name="T33" fmla="*/ 353 h 543"/>
              <a:gd name="T34" fmla="*/ 66 w 873"/>
              <a:gd name="T35" fmla="*/ 368 h 543"/>
              <a:gd name="T36" fmla="*/ 59 w 873"/>
              <a:gd name="T37" fmla="*/ 382 h 543"/>
              <a:gd name="T38" fmla="*/ 74 w 873"/>
              <a:gd name="T39" fmla="*/ 393 h 543"/>
              <a:gd name="T40" fmla="*/ 108 w 873"/>
              <a:gd name="T41" fmla="*/ 378 h 543"/>
              <a:gd name="T42" fmla="*/ 117 w 873"/>
              <a:gd name="T43" fmla="*/ 389 h 543"/>
              <a:gd name="T44" fmla="*/ 119 w 873"/>
              <a:gd name="T45" fmla="*/ 423 h 543"/>
              <a:gd name="T46" fmla="*/ 130 w 873"/>
              <a:gd name="T47" fmla="*/ 442 h 543"/>
              <a:gd name="T48" fmla="*/ 132 w 873"/>
              <a:gd name="T49" fmla="*/ 457 h 543"/>
              <a:gd name="T50" fmla="*/ 130 w 873"/>
              <a:gd name="T51" fmla="*/ 474 h 543"/>
              <a:gd name="T52" fmla="*/ 143 w 873"/>
              <a:gd name="T53" fmla="*/ 477 h 543"/>
              <a:gd name="T54" fmla="*/ 155 w 873"/>
              <a:gd name="T55" fmla="*/ 496 h 543"/>
              <a:gd name="T56" fmla="*/ 156 w 873"/>
              <a:gd name="T57" fmla="*/ 509 h 543"/>
              <a:gd name="T58" fmla="*/ 158 w 873"/>
              <a:gd name="T59" fmla="*/ 524 h 543"/>
              <a:gd name="T60" fmla="*/ 168 w 873"/>
              <a:gd name="T61" fmla="*/ 530 h 543"/>
              <a:gd name="T62" fmla="*/ 177 w 873"/>
              <a:gd name="T63" fmla="*/ 519 h 543"/>
              <a:gd name="T64" fmla="*/ 198 w 873"/>
              <a:gd name="T65" fmla="*/ 524 h 543"/>
              <a:gd name="T66" fmla="*/ 211 w 873"/>
              <a:gd name="T67" fmla="*/ 519 h 543"/>
              <a:gd name="T68" fmla="*/ 230 w 873"/>
              <a:gd name="T69" fmla="*/ 523 h 543"/>
              <a:gd name="T70" fmla="*/ 250 w 873"/>
              <a:gd name="T71" fmla="*/ 526 h 543"/>
              <a:gd name="T72" fmla="*/ 269 w 873"/>
              <a:gd name="T73" fmla="*/ 528 h 543"/>
              <a:gd name="T74" fmla="*/ 281 w 873"/>
              <a:gd name="T75" fmla="*/ 509 h 543"/>
              <a:gd name="T76" fmla="*/ 292 w 873"/>
              <a:gd name="T77" fmla="*/ 524 h 543"/>
              <a:gd name="T78" fmla="*/ 303 w 873"/>
              <a:gd name="T79" fmla="*/ 538 h 543"/>
              <a:gd name="T80" fmla="*/ 316 w 873"/>
              <a:gd name="T81" fmla="*/ 485 h 543"/>
              <a:gd name="T82" fmla="*/ 591 w 873"/>
              <a:gd name="T83" fmla="*/ 521 h 543"/>
              <a:gd name="T84" fmla="*/ 841 w 873"/>
              <a:gd name="T85" fmla="*/ 543 h 543"/>
              <a:gd name="T86" fmla="*/ 850 w 873"/>
              <a:gd name="T87" fmla="*/ 442 h 543"/>
              <a:gd name="T88" fmla="*/ 873 w 873"/>
              <a:gd name="T89" fmla="*/ 117 h 543"/>
              <a:gd name="T90" fmla="*/ 683 w 873"/>
              <a:gd name="T91" fmla="*/ 101 h 543"/>
              <a:gd name="T92" fmla="*/ 469 w 873"/>
              <a:gd name="T93" fmla="*/ 75 h 543"/>
              <a:gd name="T94" fmla="*/ 125 w 873"/>
              <a:gd name="T95" fmla="*/ 21 h 543"/>
              <a:gd name="T96" fmla="*/ 19 w 873"/>
              <a:gd name="T97" fmla="*/ 4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73" h="543">
                <a:moveTo>
                  <a:pt x="0" y="105"/>
                </a:moveTo>
                <a:lnTo>
                  <a:pt x="12" y="126"/>
                </a:lnTo>
                <a:lnTo>
                  <a:pt x="12" y="130"/>
                </a:lnTo>
                <a:lnTo>
                  <a:pt x="17" y="145"/>
                </a:lnTo>
                <a:lnTo>
                  <a:pt x="17" y="150"/>
                </a:lnTo>
                <a:lnTo>
                  <a:pt x="15" y="158"/>
                </a:lnTo>
                <a:lnTo>
                  <a:pt x="19" y="165"/>
                </a:lnTo>
                <a:lnTo>
                  <a:pt x="12" y="167"/>
                </a:lnTo>
                <a:lnTo>
                  <a:pt x="23" y="180"/>
                </a:lnTo>
                <a:lnTo>
                  <a:pt x="25" y="186"/>
                </a:lnTo>
                <a:lnTo>
                  <a:pt x="36" y="192"/>
                </a:lnTo>
                <a:lnTo>
                  <a:pt x="38" y="199"/>
                </a:lnTo>
                <a:lnTo>
                  <a:pt x="42" y="205"/>
                </a:lnTo>
                <a:lnTo>
                  <a:pt x="46" y="212"/>
                </a:lnTo>
                <a:lnTo>
                  <a:pt x="53" y="227"/>
                </a:lnTo>
                <a:lnTo>
                  <a:pt x="59" y="233"/>
                </a:lnTo>
                <a:lnTo>
                  <a:pt x="59" y="237"/>
                </a:lnTo>
                <a:lnTo>
                  <a:pt x="59" y="244"/>
                </a:lnTo>
                <a:lnTo>
                  <a:pt x="66" y="250"/>
                </a:lnTo>
                <a:lnTo>
                  <a:pt x="70" y="257"/>
                </a:lnTo>
                <a:lnTo>
                  <a:pt x="76" y="257"/>
                </a:lnTo>
                <a:lnTo>
                  <a:pt x="74" y="263"/>
                </a:lnTo>
                <a:lnTo>
                  <a:pt x="81" y="267"/>
                </a:lnTo>
                <a:lnTo>
                  <a:pt x="91" y="267"/>
                </a:lnTo>
                <a:lnTo>
                  <a:pt x="96" y="269"/>
                </a:lnTo>
                <a:lnTo>
                  <a:pt x="89" y="289"/>
                </a:lnTo>
                <a:lnTo>
                  <a:pt x="83" y="304"/>
                </a:lnTo>
                <a:lnTo>
                  <a:pt x="81" y="312"/>
                </a:lnTo>
                <a:lnTo>
                  <a:pt x="76" y="318"/>
                </a:lnTo>
                <a:lnTo>
                  <a:pt x="78" y="325"/>
                </a:lnTo>
                <a:lnTo>
                  <a:pt x="74" y="333"/>
                </a:lnTo>
                <a:lnTo>
                  <a:pt x="78" y="338"/>
                </a:lnTo>
                <a:lnTo>
                  <a:pt x="76" y="353"/>
                </a:lnTo>
                <a:lnTo>
                  <a:pt x="68" y="353"/>
                </a:lnTo>
                <a:lnTo>
                  <a:pt x="64" y="361"/>
                </a:lnTo>
                <a:lnTo>
                  <a:pt x="66" y="368"/>
                </a:lnTo>
                <a:lnTo>
                  <a:pt x="61" y="374"/>
                </a:lnTo>
                <a:lnTo>
                  <a:pt x="59" y="382"/>
                </a:lnTo>
                <a:lnTo>
                  <a:pt x="68" y="383"/>
                </a:lnTo>
                <a:lnTo>
                  <a:pt x="74" y="393"/>
                </a:lnTo>
                <a:lnTo>
                  <a:pt x="81" y="393"/>
                </a:lnTo>
                <a:lnTo>
                  <a:pt x="108" y="378"/>
                </a:lnTo>
                <a:lnTo>
                  <a:pt x="109" y="383"/>
                </a:lnTo>
                <a:lnTo>
                  <a:pt x="117" y="389"/>
                </a:lnTo>
                <a:lnTo>
                  <a:pt x="117" y="404"/>
                </a:lnTo>
                <a:lnTo>
                  <a:pt x="119" y="423"/>
                </a:lnTo>
                <a:lnTo>
                  <a:pt x="125" y="436"/>
                </a:lnTo>
                <a:lnTo>
                  <a:pt x="130" y="442"/>
                </a:lnTo>
                <a:lnTo>
                  <a:pt x="132" y="449"/>
                </a:lnTo>
                <a:lnTo>
                  <a:pt x="132" y="457"/>
                </a:lnTo>
                <a:lnTo>
                  <a:pt x="128" y="466"/>
                </a:lnTo>
                <a:lnTo>
                  <a:pt x="130" y="474"/>
                </a:lnTo>
                <a:lnTo>
                  <a:pt x="136" y="479"/>
                </a:lnTo>
                <a:lnTo>
                  <a:pt x="143" y="477"/>
                </a:lnTo>
                <a:lnTo>
                  <a:pt x="151" y="485"/>
                </a:lnTo>
                <a:lnTo>
                  <a:pt x="155" y="496"/>
                </a:lnTo>
                <a:lnTo>
                  <a:pt x="153" y="504"/>
                </a:lnTo>
                <a:lnTo>
                  <a:pt x="156" y="509"/>
                </a:lnTo>
                <a:lnTo>
                  <a:pt x="155" y="517"/>
                </a:lnTo>
                <a:lnTo>
                  <a:pt x="158" y="524"/>
                </a:lnTo>
                <a:lnTo>
                  <a:pt x="166" y="530"/>
                </a:lnTo>
                <a:lnTo>
                  <a:pt x="168" y="530"/>
                </a:lnTo>
                <a:lnTo>
                  <a:pt x="170" y="523"/>
                </a:lnTo>
                <a:lnTo>
                  <a:pt x="177" y="519"/>
                </a:lnTo>
                <a:lnTo>
                  <a:pt x="190" y="521"/>
                </a:lnTo>
                <a:lnTo>
                  <a:pt x="198" y="524"/>
                </a:lnTo>
                <a:lnTo>
                  <a:pt x="203" y="524"/>
                </a:lnTo>
                <a:lnTo>
                  <a:pt x="211" y="519"/>
                </a:lnTo>
                <a:lnTo>
                  <a:pt x="215" y="517"/>
                </a:lnTo>
                <a:lnTo>
                  <a:pt x="230" y="523"/>
                </a:lnTo>
                <a:lnTo>
                  <a:pt x="243" y="523"/>
                </a:lnTo>
                <a:lnTo>
                  <a:pt x="250" y="526"/>
                </a:lnTo>
                <a:lnTo>
                  <a:pt x="256" y="524"/>
                </a:lnTo>
                <a:lnTo>
                  <a:pt x="269" y="528"/>
                </a:lnTo>
                <a:lnTo>
                  <a:pt x="269" y="523"/>
                </a:lnTo>
                <a:lnTo>
                  <a:pt x="281" y="509"/>
                </a:lnTo>
                <a:lnTo>
                  <a:pt x="288" y="511"/>
                </a:lnTo>
                <a:lnTo>
                  <a:pt x="292" y="524"/>
                </a:lnTo>
                <a:lnTo>
                  <a:pt x="296" y="532"/>
                </a:lnTo>
                <a:lnTo>
                  <a:pt x="303" y="538"/>
                </a:lnTo>
                <a:lnTo>
                  <a:pt x="311" y="491"/>
                </a:lnTo>
                <a:lnTo>
                  <a:pt x="316" y="485"/>
                </a:lnTo>
                <a:lnTo>
                  <a:pt x="455" y="506"/>
                </a:lnTo>
                <a:lnTo>
                  <a:pt x="591" y="521"/>
                </a:lnTo>
                <a:lnTo>
                  <a:pt x="739" y="536"/>
                </a:lnTo>
                <a:lnTo>
                  <a:pt x="841" y="543"/>
                </a:lnTo>
                <a:lnTo>
                  <a:pt x="844" y="536"/>
                </a:lnTo>
                <a:lnTo>
                  <a:pt x="850" y="442"/>
                </a:lnTo>
                <a:lnTo>
                  <a:pt x="873" y="120"/>
                </a:lnTo>
                <a:lnTo>
                  <a:pt x="873" y="117"/>
                </a:lnTo>
                <a:lnTo>
                  <a:pt x="822" y="113"/>
                </a:lnTo>
                <a:lnTo>
                  <a:pt x="683" y="101"/>
                </a:lnTo>
                <a:lnTo>
                  <a:pt x="572" y="88"/>
                </a:lnTo>
                <a:lnTo>
                  <a:pt x="469" y="75"/>
                </a:lnTo>
                <a:lnTo>
                  <a:pt x="307" y="53"/>
                </a:lnTo>
                <a:lnTo>
                  <a:pt x="125" y="21"/>
                </a:lnTo>
                <a:lnTo>
                  <a:pt x="21" y="0"/>
                </a:lnTo>
                <a:lnTo>
                  <a:pt x="19" y="4"/>
                </a:lnTo>
                <a:lnTo>
                  <a:pt x="0" y="105"/>
                </a:lnTo>
                <a:close/>
              </a:path>
            </a:pathLst>
          </a:custGeom>
          <a:solidFill>
            <a:schemeClr val="accent5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288" name="Group 287"/>
          <p:cNvGrpSpPr/>
          <p:nvPr/>
        </p:nvGrpSpPr>
        <p:grpSpPr>
          <a:xfrm>
            <a:off x="2200710" y="1872703"/>
            <a:ext cx="1612887" cy="710145"/>
            <a:chOff x="2219120" y="2500204"/>
            <a:chExt cx="1612887" cy="710145"/>
          </a:xfrm>
        </p:grpSpPr>
        <p:sp>
          <p:nvSpPr>
            <p:cNvPr id="289" name="Rectangle 288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0" name="Right Triangle 289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5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5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3137618" y="2808575"/>
            <a:ext cx="1612887" cy="710145"/>
            <a:chOff x="2219120" y="2500204"/>
            <a:chExt cx="1612887" cy="710145"/>
          </a:xfrm>
        </p:grpSpPr>
        <p:sp>
          <p:nvSpPr>
            <p:cNvPr id="293" name="Rectangle 292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4" name="Right Triangle 293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2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2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4639524" y="3313374"/>
            <a:ext cx="1612887" cy="710145"/>
            <a:chOff x="2219120" y="2500204"/>
            <a:chExt cx="1612887" cy="710145"/>
          </a:xfrm>
        </p:grpSpPr>
        <p:sp>
          <p:nvSpPr>
            <p:cNvPr id="297" name="Rectangle 296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8" name="Right Triangle 297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4626646" y="4285730"/>
            <a:ext cx="1612887" cy="710145"/>
            <a:chOff x="2219120" y="2500204"/>
            <a:chExt cx="1612887" cy="710145"/>
          </a:xfrm>
        </p:grpSpPr>
        <p:sp>
          <p:nvSpPr>
            <p:cNvPr id="301" name="Rectangle 300"/>
            <p:cNvSpPr/>
            <p:nvPr/>
          </p:nvSpPr>
          <p:spPr>
            <a:xfrm>
              <a:off x="2219120" y="2500204"/>
              <a:ext cx="1612887" cy="45063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302" name="Right Triangle 301"/>
            <p:cNvSpPr/>
            <p:nvPr/>
          </p:nvSpPr>
          <p:spPr>
            <a:xfrm rot="10800000" flipH="1">
              <a:off x="248910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89927" y="2560487"/>
              <a:ext cx="12137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Map Name</a:t>
              </a:r>
              <a:endParaRPr lang="en-US" sz="1600" b="1" dirty="0">
                <a:solidFill>
                  <a:schemeClr val="accent3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5429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431257" y="300567"/>
            <a:ext cx="5434172" cy="6376037"/>
            <a:chOff x="-1528164" y="1075734"/>
            <a:chExt cx="2815921" cy="3303984"/>
          </a:xfrm>
          <a:solidFill>
            <a:schemeClr val="bg1">
              <a:lumMod val="50000"/>
              <a:lumOff val="50000"/>
              <a:alpha val="20000"/>
            </a:schemeClr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-1528164" y="2455521"/>
              <a:ext cx="1043024" cy="1359878"/>
            </a:xfrm>
            <a:custGeom>
              <a:avLst/>
              <a:gdLst>
                <a:gd name="T0" fmla="*/ 537 w 548"/>
                <a:gd name="T1" fmla="*/ 372 h 761"/>
                <a:gd name="T2" fmla="*/ 514 w 548"/>
                <a:gd name="T3" fmla="*/ 301 h 761"/>
                <a:gd name="T4" fmla="*/ 526 w 548"/>
                <a:gd name="T5" fmla="*/ 259 h 761"/>
                <a:gd name="T6" fmla="*/ 465 w 548"/>
                <a:gd name="T7" fmla="*/ 237 h 761"/>
                <a:gd name="T8" fmla="*/ 400 w 548"/>
                <a:gd name="T9" fmla="*/ 247 h 761"/>
                <a:gd name="T10" fmla="*/ 339 w 548"/>
                <a:gd name="T11" fmla="*/ 223 h 761"/>
                <a:gd name="T12" fmla="*/ 332 w 548"/>
                <a:gd name="T13" fmla="*/ 165 h 761"/>
                <a:gd name="T14" fmla="*/ 339 w 548"/>
                <a:gd name="T15" fmla="*/ 140 h 761"/>
                <a:gd name="T16" fmla="*/ 386 w 548"/>
                <a:gd name="T17" fmla="*/ 109 h 761"/>
                <a:gd name="T18" fmla="*/ 445 w 548"/>
                <a:gd name="T19" fmla="*/ 40 h 761"/>
                <a:gd name="T20" fmla="*/ 402 w 548"/>
                <a:gd name="T21" fmla="*/ 11 h 761"/>
                <a:gd name="T22" fmla="*/ 385 w 548"/>
                <a:gd name="T23" fmla="*/ 18 h 761"/>
                <a:gd name="T24" fmla="*/ 376 w 548"/>
                <a:gd name="T25" fmla="*/ 28 h 761"/>
                <a:gd name="T26" fmla="*/ 348 w 548"/>
                <a:gd name="T27" fmla="*/ 41 h 761"/>
                <a:gd name="T28" fmla="*/ 303 w 548"/>
                <a:gd name="T29" fmla="*/ 39 h 761"/>
                <a:gd name="T30" fmla="*/ 279 w 548"/>
                <a:gd name="T31" fmla="*/ 80 h 761"/>
                <a:gd name="T32" fmla="*/ 264 w 548"/>
                <a:gd name="T33" fmla="*/ 104 h 761"/>
                <a:gd name="T34" fmla="*/ 241 w 548"/>
                <a:gd name="T35" fmla="*/ 139 h 761"/>
                <a:gd name="T36" fmla="*/ 275 w 548"/>
                <a:gd name="T37" fmla="*/ 159 h 761"/>
                <a:gd name="T38" fmla="*/ 302 w 548"/>
                <a:gd name="T39" fmla="*/ 155 h 761"/>
                <a:gd name="T40" fmla="*/ 267 w 548"/>
                <a:gd name="T41" fmla="*/ 172 h 761"/>
                <a:gd name="T42" fmla="*/ 249 w 548"/>
                <a:gd name="T43" fmla="*/ 192 h 761"/>
                <a:gd name="T44" fmla="*/ 222 w 548"/>
                <a:gd name="T45" fmla="*/ 208 h 761"/>
                <a:gd name="T46" fmla="*/ 155 w 548"/>
                <a:gd name="T47" fmla="*/ 198 h 761"/>
                <a:gd name="T48" fmla="*/ 87 w 548"/>
                <a:gd name="T49" fmla="*/ 199 h 761"/>
                <a:gd name="T50" fmla="*/ 92 w 548"/>
                <a:gd name="T51" fmla="*/ 219 h 761"/>
                <a:gd name="T52" fmla="*/ 110 w 548"/>
                <a:gd name="T53" fmla="*/ 266 h 761"/>
                <a:gd name="T54" fmla="*/ 79 w 548"/>
                <a:gd name="T55" fmla="*/ 253 h 761"/>
                <a:gd name="T56" fmla="*/ 87 w 548"/>
                <a:gd name="T57" fmla="*/ 278 h 761"/>
                <a:gd name="T58" fmla="*/ 119 w 548"/>
                <a:gd name="T59" fmla="*/ 299 h 761"/>
                <a:gd name="T60" fmla="*/ 59 w 548"/>
                <a:gd name="T61" fmla="*/ 340 h 761"/>
                <a:gd name="T62" fmla="*/ 71 w 548"/>
                <a:gd name="T63" fmla="*/ 371 h 761"/>
                <a:gd name="T64" fmla="*/ 96 w 548"/>
                <a:gd name="T65" fmla="*/ 392 h 761"/>
                <a:gd name="T66" fmla="*/ 121 w 548"/>
                <a:gd name="T67" fmla="*/ 396 h 761"/>
                <a:gd name="T68" fmla="*/ 122 w 548"/>
                <a:gd name="T69" fmla="*/ 409 h 761"/>
                <a:gd name="T70" fmla="*/ 191 w 548"/>
                <a:gd name="T71" fmla="*/ 409 h 761"/>
                <a:gd name="T72" fmla="*/ 170 w 548"/>
                <a:gd name="T73" fmla="*/ 429 h 761"/>
                <a:gd name="T74" fmla="*/ 127 w 548"/>
                <a:gd name="T75" fmla="*/ 501 h 761"/>
                <a:gd name="T76" fmla="*/ 88 w 548"/>
                <a:gd name="T77" fmla="*/ 543 h 761"/>
                <a:gd name="T78" fmla="*/ 152 w 548"/>
                <a:gd name="T79" fmla="*/ 539 h 761"/>
                <a:gd name="T80" fmla="*/ 77 w 548"/>
                <a:gd name="T81" fmla="*/ 575 h 761"/>
                <a:gd name="T82" fmla="*/ 47 w 548"/>
                <a:gd name="T83" fmla="*/ 598 h 761"/>
                <a:gd name="T84" fmla="*/ 4 w 548"/>
                <a:gd name="T85" fmla="*/ 611 h 761"/>
                <a:gd name="T86" fmla="*/ 74 w 548"/>
                <a:gd name="T87" fmla="*/ 624 h 761"/>
                <a:gd name="T88" fmla="*/ 11 w 548"/>
                <a:gd name="T89" fmla="*/ 659 h 761"/>
                <a:gd name="T90" fmla="*/ 30 w 548"/>
                <a:gd name="T91" fmla="*/ 686 h 761"/>
                <a:gd name="T92" fmla="*/ 56 w 548"/>
                <a:gd name="T93" fmla="*/ 702 h 761"/>
                <a:gd name="T94" fmla="*/ 67 w 548"/>
                <a:gd name="T95" fmla="*/ 722 h 761"/>
                <a:gd name="T96" fmla="*/ 81 w 548"/>
                <a:gd name="T97" fmla="*/ 741 h 761"/>
                <a:gd name="T98" fmla="*/ 110 w 548"/>
                <a:gd name="T99" fmla="*/ 751 h 761"/>
                <a:gd name="T100" fmla="*/ 150 w 548"/>
                <a:gd name="T101" fmla="*/ 756 h 761"/>
                <a:gd name="T102" fmla="*/ 198 w 548"/>
                <a:gd name="T103" fmla="*/ 742 h 761"/>
                <a:gd name="T104" fmla="*/ 233 w 548"/>
                <a:gd name="T105" fmla="*/ 735 h 761"/>
                <a:gd name="T106" fmla="*/ 262 w 548"/>
                <a:gd name="T107" fmla="*/ 689 h 761"/>
                <a:gd name="T108" fmla="*/ 308 w 548"/>
                <a:gd name="T109" fmla="*/ 692 h 761"/>
                <a:gd name="T110" fmla="*/ 358 w 548"/>
                <a:gd name="T111" fmla="*/ 655 h 761"/>
                <a:gd name="T112" fmla="*/ 392 w 548"/>
                <a:gd name="T113" fmla="*/ 644 h 761"/>
                <a:gd name="T114" fmla="*/ 449 w 548"/>
                <a:gd name="T115" fmla="*/ 626 h 761"/>
                <a:gd name="T116" fmla="*/ 491 w 548"/>
                <a:gd name="T117" fmla="*/ 634 h 761"/>
                <a:gd name="T118" fmla="*/ 501 w 548"/>
                <a:gd name="T119" fmla="*/ 593 h 761"/>
                <a:gd name="T120" fmla="*/ 363 w 548"/>
                <a:gd name="T121" fmla="*/ 39 h 761"/>
                <a:gd name="T122" fmla="*/ 200 w 548"/>
                <a:gd name="T123" fmla="*/ 525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8" h="761">
                  <a:moveTo>
                    <a:pt x="545" y="477"/>
                  </a:moveTo>
                  <a:cubicBezTo>
                    <a:pt x="543" y="473"/>
                    <a:pt x="544" y="468"/>
                    <a:pt x="545" y="463"/>
                  </a:cubicBezTo>
                  <a:cubicBezTo>
                    <a:pt x="546" y="459"/>
                    <a:pt x="547" y="454"/>
                    <a:pt x="546" y="450"/>
                  </a:cubicBezTo>
                  <a:cubicBezTo>
                    <a:pt x="545" y="446"/>
                    <a:pt x="544" y="443"/>
                    <a:pt x="542" y="441"/>
                  </a:cubicBezTo>
                  <a:cubicBezTo>
                    <a:pt x="541" y="439"/>
                    <a:pt x="540" y="437"/>
                    <a:pt x="540" y="435"/>
                  </a:cubicBezTo>
                  <a:cubicBezTo>
                    <a:pt x="539" y="433"/>
                    <a:pt x="539" y="431"/>
                    <a:pt x="539" y="429"/>
                  </a:cubicBezTo>
                  <a:cubicBezTo>
                    <a:pt x="538" y="426"/>
                    <a:pt x="538" y="422"/>
                    <a:pt x="537" y="420"/>
                  </a:cubicBezTo>
                  <a:cubicBezTo>
                    <a:pt x="535" y="417"/>
                    <a:pt x="533" y="415"/>
                    <a:pt x="531" y="412"/>
                  </a:cubicBezTo>
                  <a:cubicBezTo>
                    <a:pt x="530" y="411"/>
                    <a:pt x="529" y="410"/>
                    <a:pt x="528" y="409"/>
                  </a:cubicBezTo>
                  <a:cubicBezTo>
                    <a:pt x="525" y="405"/>
                    <a:pt x="525" y="405"/>
                    <a:pt x="529" y="401"/>
                  </a:cubicBezTo>
                  <a:cubicBezTo>
                    <a:pt x="529" y="400"/>
                    <a:pt x="529" y="400"/>
                    <a:pt x="529" y="400"/>
                  </a:cubicBezTo>
                  <a:cubicBezTo>
                    <a:pt x="534" y="395"/>
                    <a:pt x="534" y="390"/>
                    <a:pt x="535" y="384"/>
                  </a:cubicBezTo>
                  <a:cubicBezTo>
                    <a:pt x="535" y="381"/>
                    <a:pt x="535" y="381"/>
                    <a:pt x="535" y="381"/>
                  </a:cubicBezTo>
                  <a:cubicBezTo>
                    <a:pt x="535" y="379"/>
                    <a:pt x="535" y="377"/>
                    <a:pt x="536" y="375"/>
                  </a:cubicBezTo>
                  <a:cubicBezTo>
                    <a:pt x="536" y="374"/>
                    <a:pt x="537" y="373"/>
                    <a:pt x="537" y="372"/>
                  </a:cubicBezTo>
                  <a:cubicBezTo>
                    <a:pt x="538" y="371"/>
                    <a:pt x="539" y="370"/>
                    <a:pt x="540" y="368"/>
                  </a:cubicBezTo>
                  <a:cubicBezTo>
                    <a:pt x="541" y="364"/>
                    <a:pt x="538" y="361"/>
                    <a:pt x="536" y="359"/>
                  </a:cubicBezTo>
                  <a:cubicBezTo>
                    <a:pt x="536" y="359"/>
                    <a:pt x="536" y="359"/>
                    <a:pt x="535" y="358"/>
                  </a:cubicBezTo>
                  <a:cubicBezTo>
                    <a:pt x="534" y="357"/>
                    <a:pt x="533" y="356"/>
                    <a:pt x="533" y="355"/>
                  </a:cubicBezTo>
                  <a:cubicBezTo>
                    <a:pt x="532" y="353"/>
                    <a:pt x="531" y="352"/>
                    <a:pt x="529" y="351"/>
                  </a:cubicBezTo>
                  <a:cubicBezTo>
                    <a:pt x="529" y="350"/>
                    <a:pt x="529" y="350"/>
                    <a:pt x="529" y="350"/>
                  </a:cubicBezTo>
                  <a:cubicBezTo>
                    <a:pt x="527" y="348"/>
                    <a:pt x="525" y="346"/>
                    <a:pt x="524" y="343"/>
                  </a:cubicBezTo>
                  <a:cubicBezTo>
                    <a:pt x="523" y="340"/>
                    <a:pt x="523" y="337"/>
                    <a:pt x="524" y="334"/>
                  </a:cubicBezTo>
                  <a:cubicBezTo>
                    <a:pt x="524" y="332"/>
                    <a:pt x="524" y="330"/>
                    <a:pt x="524" y="328"/>
                  </a:cubicBezTo>
                  <a:cubicBezTo>
                    <a:pt x="523" y="325"/>
                    <a:pt x="524" y="323"/>
                    <a:pt x="524" y="320"/>
                  </a:cubicBezTo>
                  <a:cubicBezTo>
                    <a:pt x="524" y="317"/>
                    <a:pt x="524" y="313"/>
                    <a:pt x="524" y="310"/>
                  </a:cubicBezTo>
                  <a:cubicBezTo>
                    <a:pt x="524" y="309"/>
                    <a:pt x="524" y="309"/>
                    <a:pt x="524" y="309"/>
                  </a:cubicBezTo>
                  <a:cubicBezTo>
                    <a:pt x="524" y="307"/>
                    <a:pt x="523" y="303"/>
                    <a:pt x="521" y="301"/>
                  </a:cubicBezTo>
                  <a:cubicBezTo>
                    <a:pt x="520" y="301"/>
                    <a:pt x="519" y="301"/>
                    <a:pt x="518" y="301"/>
                  </a:cubicBezTo>
                  <a:cubicBezTo>
                    <a:pt x="516" y="301"/>
                    <a:pt x="515" y="301"/>
                    <a:pt x="514" y="301"/>
                  </a:cubicBezTo>
                  <a:cubicBezTo>
                    <a:pt x="513" y="302"/>
                    <a:pt x="513" y="302"/>
                    <a:pt x="512" y="302"/>
                  </a:cubicBezTo>
                  <a:cubicBezTo>
                    <a:pt x="512" y="302"/>
                    <a:pt x="512" y="302"/>
                    <a:pt x="512" y="302"/>
                  </a:cubicBezTo>
                  <a:cubicBezTo>
                    <a:pt x="512" y="301"/>
                    <a:pt x="512" y="301"/>
                    <a:pt x="512" y="301"/>
                  </a:cubicBezTo>
                  <a:cubicBezTo>
                    <a:pt x="512" y="300"/>
                    <a:pt x="512" y="298"/>
                    <a:pt x="512" y="297"/>
                  </a:cubicBezTo>
                  <a:cubicBezTo>
                    <a:pt x="511" y="296"/>
                    <a:pt x="510" y="294"/>
                    <a:pt x="509" y="293"/>
                  </a:cubicBezTo>
                  <a:cubicBezTo>
                    <a:pt x="509" y="292"/>
                    <a:pt x="508" y="292"/>
                    <a:pt x="508" y="291"/>
                  </a:cubicBezTo>
                  <a:cubicBezTo>
                    <a:pt x="508" y="287"/>
                    <a:pt x="509" y="282"/>
                    <a:pt x="511" y="279"/>
                  </a:cubicBezTo>
                  <a:cubicBezTo>
                    <a:pt x="512" y="278"/>
                    <a:pt x="513" y="278"/>
                    <a:pt x="514" y="278"/>
                  </a:cubicBezTo>
                  <a:cubicBezTo>
                    <a:pt x="516" y="278"/>
                    <a:pt x="519" y="279"/>
                    <a:pt x="522" y="281"/>
                  </a:cubicBezTo>
                  <a:cubicBezTo>
                    <a:pt x="526" y="282"/>
                    <a:pt x="530" y="284"/>
                    <a:pt x="533" y="284"/>
                  </a:cubicBezTo>
                  <a:cubicBezTo>
                    <a:pt x="535" y="284"/>
                    <a:pt x="536" y="284"/>
                    <a:pt x="537" y="284"/>
                  </a:cubicBezTo>
                  <a:cubicBezTo>
                    <a:pt x="539" y="283"/>
                    <a:pt x="540" y="281"/>
                    <a:pt x="541" y="280"/>
                  </a:cubicBezTo>
                  <a:cubicBezTo>
                    <a:pt x="541" y="275"/>
                    <a:pt x="536" y="269"/>
                    <a:pt x="527" y="261"/>
                  </a:cubicBezTo>
                  <a:cubicBezTo>
                    <a:pt x="527" y="260"/>
                    <a:pt x="527" y="260"/>
                    <a:pt x="527" y="260"/>
                  </a:cubicBezTo>
                  <a:cubicBezTo>
                    <a:pt x="526" y="259"/>
                    <a:pt x="526" y="259"/>
                    <a:pt x="526" y="259"/>
                  </a:cubicBezTo>
                  <a:cubicBezTo>
                    <a:pt x="525" y="258"/>
                    <a:pt x="524" y="257"/>
                    <a:pt x="522" y="257"/>
                  </a:cubicBezTo>
                  <a:cubicBezTo>
                    <a:pt x="520" y="255"/>
                    <a:pt x="516" y="254"/>
                    <a:pt x="513" y="254"/>
                  </a:cubicBezTo>
                  <a:cubicBezTo>
                    <a:pt x="511" y="254"/>
                    <a:pt x="511" y="254"/>
                    <a:pt x="511" y="254"/>
                  </a:cubicBezTo>
                  <a:cubicBezTo>
                    <a:pt x="510" y="256"/>
                    <a:pt x="510" y="256"/>
                    <a:pt x="510" y="256"/>
                  </a:cubicBezTo>
                  <a:cubicBezTo>
                    <a:pt x="507" y="261"/>
                    <a:pt x="504" y="262"/>
                    <a:pt x="499" y="262"/>
                  </a:cubicBezTo>
                  <a:cubicBezTo>
                    <a:pt x="497" y="262"/>
                    <a:pt x="495" y="262"/>
                    <a:pt x="493" y="263"/>
                  </a:cubicBezTo>
                  <a:cubicBezTo>
                    <a:pt x="491" y="263"/>
                    <a:pt x="490" y="264"/>
                    <a:pt x="488" y="264"/>
                  </a:cubicBezTo>
                  <a:cubicBezTo>
                    <a:pt x="486" y="265"/>
                    <a:pt x="483" y="266"/>
                    <a:pt x="482" y="266"/>
                  </a:cubicBezTo>
                  <a:cubicBezTo>
                    <a:pt x="479" y="266"/>
                    <a:pt x="477" y="266"/>
                    <a:pt x="476" y="264"/>
                  </a:cubicBezTo>
                  <a:cubicBezTo>
                    <a:pt x="473" y="260"/>
                    <a:pt x="476" y="252"/>
                    <a:pt x="478" y="248"/>
                  </a:cubicBezTo>
                  <a:cubicBezTo>
                    <a:pt x="480" y="244"/>
                    <a:pt x="481" y="240"/>
                    <a:pt x="476" y="237"/>
                  </a:cubicBezTo>
                  <a:cubicBezTo>
                    <a:pt x="475" y="236"/>
                    <a:pt x="474" y="236"/>
                    <a:pt x="473" y="236"/>
                  </a:cubicBezTo>
                  <a:cubicBezTo>
                    <a:pt x="472" y="236"/>
                    <a:pt x="471" y="236"/>
                    <a:pt x="470" y="237"/>
                  </a:cubicBezTo>
                  <a:cubicBezTo>
                    <a:pt x="469" y="237"/>
                    <a:pt x="468" y="238"/>
                    <a:pt x="467" y="238"/>
                  </a:cubicBezTo>
                  <a:cubicBezTo>
                    <a:pt x="466" y="238"/>
                    <a:pt x="466" y="237"/>
                    <a:pt x="465" y="237"/>
                  </a:cubicBezTo>
                  <a:cubicBezTo>
                    <a:pt x="458" y="235"/>
                    <a:pt x="456" y="224"/>
                    <a:pt x="455" y="217"/>
                  </a:cubicBezTo>
                  <a:cubicBezTo>
                    <a:pt x="453" y="211"/>
                    <a:pt x="452" y="204"/>
                    <a:pt x="447" y="200"/>
                  </a:cubicBezTo>
                  <a:cubicBezTo>
                    <a:pt x="442" y="195"/>
                    <a:pt x="438" y="193"/>
                    <a:pt x="435" y="193"/>
                  </a:cubicBezTo>
                  <a:cubicBezTo>
                    <a:pt x="434" y="193"/>
                    <a:pt x="434" y="193"/>
                    <a:pt x="434" y="193"/>
                  </a:cubicBezTo>
                  <a:cubicBezTo>
                    <a:pt x="433" y="193"/>
                    <a:pt x="432" y="194"/>
                    <a:pt x="431" y="195"/>
                  </a:cubicBezTo>
                  <a:cubicBezTo>
                    <a:pt x="430" y="196"/>
                    <a:pt x="430" y="197"/>
                    <a:pt x="429" y="198"/>
                  </a:cubicBezTo>
                  <a:cubicBezTo>
                    <a:pt x="427" y="201"/>
                    <a:pt x="425" y="204"/>
                    <a:pt x="421" y="206"/>
                  </a:cubicBezTo>
                  <a:cubicBezTo>
                    <a:pt x="416" y="208"/>
                    <a:pt x="414" y="210"/>
                    <a:pt x="414" y="212"/>
                  </a:cubicBezTo>
                  <a:cubicBezTo>
                    <a:pt x="413" y="213"/>
                    <a:pt x="414" y="215"/>
                    <a:pt x="416" y="217"/>
                  </a:cubicBezTo>
                  <a:cubicBezTo>
                    <a:pt x="418" y="219"/>
                    <a:pt x="421" y="222"/>
                    <a:pt x="421" y="225"/>
                  </a:cubicBezTo>
                  <a:cubicBezTo>
                    <a:pt x="421" y="226"/>
                    <a:pt x="421" y="227"/>
                    <a:pt x="419" y="228"/>
                  </a:cubicBezTo>
                  <a:cubicBezTo>
                    <a:pt x="418" y="229"/>
                    <a:pt x="417" y="230"/>
                    <a:pt x="416" y="230"/>
                  </a:cubicBezTo>
                  <a:cubicBezTo>
                    <a:pt x="415" y="230"/>
                    <a:pt x="414" y="230"/>
                    <a:pt x="413" y="231"/>
                  </a:cubicBezTo>
                  <a:cubicBezTo>
                    <a:pt x="410" y="232"/>
                    <a:pt x="409" y="234"/>
                    <a:pt x="408" y="236"/>
                  </a:cubicBezTo>
                  <a:cubicBezTo>
                    <a:pt x="406" y="241"/>
                    <a:pt x="403" y="245"/>
                    <a:pt x="400" y="247"/>
                  </a:cubicBezTo>
                  <a:cubicBezTo>
                    <a:pt x="399" y="248"/>
                    <a:pt x="398" y="249"/>
                    <a:pt x="397" y="249"/>
                  </a:cubicBezTo>
                  <a:cubicBezTo>
                    <a:pt x="396" y="249"/>
                    <a:pt x="394" y="247"/>
                    <a:pt x="393" y="246"/>
                  </a:cubicBezTo>
                  <a:cubicBezTo>
                    <a:pt x="392" y="245"/>
                    <a:pt x="391" y="244"/>
                    <a:pt x="389" y="244"/>
                  </a:cubicBezTo>
                  <a:cubicBezTo>
                    <a:pt x="388" y="243"/>
                    <a:pt x="388" y="243"/>
                    <a:pt x="387" y="243"/>
                  </a:cubicBezTo>
                  <a:cubicBezTo>
                    <a:pt x="385" y="243"/>
                    <a:pt x="384" y="244"/>
                    <a:pt x="382" y="244"/>
                  </a:cubicBezTo>
                  <a:cubicBezTo>
                    <a:pt x="381" y="245"/>
                    <a:pt x="380" y="246"/>
                    <a:pt x="378" y="246"/>
                  </a:cubicBezTo>
                  <a:cubicBezTo>
                    <a:pt x="378" y="246"/>
                    <a:pt x="378" y="246"/>
                    <a:pt x="377" y="246"/>
                  </a:cubicBezTo>
                  <a:cubicBezTo>
                    <a:pt x="373" y="246"/>
                    <a:pt x="369" y="243"/>
                    <a:pt x="366" y="240"/>
                  </a:cubicBezTo>
                  <a:cubicBezTo>
                    <a:pt x="365" y="239"/>
                    <a:pt x="365" y="238"/>
                    <a:pt x="364" y="238"/>
                  </a:cubicBezTo>
                  <a:cubicBezTo>
                    <a:pt x="362" y="235"/>
                    <a:pt x="360" y="231"/>
                    <a:pt x="356" y="230"/>
                  </a:cubicBezTo>
                  <a:cubicBezTo>
                    <a:pt x="355" y="230"/>
                    <a:pt x="354" y="229"/>
                    <a:pt x="352" y="229"/>
                  </a:cubicBezTo>
                  <a:cubicBezTo>
                    <a:pt x="351" y="229"/>
                    <a:pt x="350" y="229"/>
                    <a:pt x="349" y="230"/>
                  </a:cubicBezTo>
                  <a:cubicBezTo>
                    <a:pt x="348" y="230"/>
                    <a:pt x="347" y="230"/>
                    <a:pt x="346" y="230"/>
                  </a:cubicBezTo>
                  <a:cubicBezTo>
                    <a:pt x="345" y="230"/>
                    <a:pt x="343" y="230"/>
                    <a:pt x="342" y="229"/>
                  </a:cubicBezTo>
                  <a:cubicBezTo>
                    <a:pt x="340" y="228"/>
                    <a:pt x="339" y="226"/>
                    <a:pt x="339" y="223"/>
                  </a:cubicBezTo>
                  <a:cubicBezTo>
                    <a:pt x="339" y="222"/>
                    <a:pt x="339" y="221"/>
                    <a:pt x="339" y="220"/>
                  </a:cubicBezTo>
                  <a:cubicBezTo>
                    <a:pt x="339" y="214"/>
                    <a:pt x="337" y="213"/>
                    <a:pt x="332" y="210"/>
                  </a:cubicBezTo>
                  <a:cubicBezTo>
                    <a:pt x="329" y="209"/>
                    <a:pt x="328" y="208"/>
                    <a:pt x="328" y="204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7" y="199"/>
                    <a:pt x="325" y="198"/>
                    <a:pt x="322" y="197"/>
                  </a:cubicBezTo>
                  <a:cubicBezTo>
                    <a:pt x="320" y="197"/>
                    <a:pt x="319" y="196"/>
                    <a:pt x="318" y="195"/>
                  </a:cubicBezTo>
                  <a:cubicBezTo>
                    <a:pt x="315" y="192"/>
                    <a:pt x="312" y="188"/>
                    <a:pt x="310" y="185"/>
                  </a:cubicBezTo>
                  <a:cubicBezTo>
                    <a:pt x="309" y="185"/>
                    <a:pt x="309" y="185"/>
                    <a:pt x="309" y="185"/>
                  </a:cubicBezTo>
                  <a:cubicBezTo>
                    <a:pt x="307" y="182"/>
                    <a:pt x="308" y="181"/>
                    <a:pt x="308" y="180"/>
                  </a:cubicBezTo>
                  <a:cubicBezTo>
                    <a:pt x="308" y="178"/>
                    <a:pt x="311" y="177"/>
                    <a:pt x="314" y="175"/>
                  </a:cubicBezTo>
                  <a:cubicBezTo>
                    <a:pt x="317" y="174"/>
                    <a:pt x="320" y="172"/>
                    <a:pt x="322" y="169"/>
                  </a:cubicBezTo>
                  <a:cubicBezTo>
                    <a:pt x="322" y="169"/>
                    <a:pt x="322" y="168"/>
                    <a:pt x="323" y="167"/>
                  </a:cubicBezTo>
                  <a:cubicBezTo>
                    <a:pt x="324" y="165"/>
                    <a:pt x="325" y="163"/>
                    <a:pt x="327" y="163"/>
                  </a:cubicBezTo>
                  <a:cubicBezTo>
                    <a:pt x="327" y="163"/>
                    <a:pt x="328" y="163"/>
                    <a:pt x="328" y="163"/>
                  </a:cubicBezTo>
                  <a:cubicBezTo>
                    <a:pt x="329" y="164"/>
                    <a:pt x="331" y="164"/>
                    <a:pt x="332" y="165"/>
                  </a:cubicBezTo>
                  <a:cubicBezTo>
                    <a:pt x="334" y="165"/>
                    <a:pt x="335" y="166"/>
                    <a:pt x="337" y="166"/>
                  </a:cubicBezTo>
                  <a:cubicBezTo>
                    <a:pt x="339" y="166"/>
                    <a:pt x="340" y="166"/>
                    <a:pt x="342" y="165"/>
                  </a:cubicBezTo>
                  <a:cubicBezTo>
                    <a:pt x="344" y="164"/>
                    <a:pt x="345" y="162"/>
                    <a:pt x="347" y="161"/>
                  </a:cubicBezTo>
                  <a:cubicBezTo>
                    <a:pt x="348" y="160"/>
                    <a:pt x="350" y="159"/>
                    <a:pt x="351" y="158"/>
                  </a:cubicBezTo>
                  <a:cubicBezTo>
                    <a:pt x="352" y="158"/>
                    <a:pt x="352" y="157"/>
                    <a:pt x="353" y="157"/>
                  </a:cubicBezTo>
                  <a:cubicBezTo>
                    <a:pt x="356" y="155"/>
                    <a:pt x="358" y="154"/>
                    <a:pt x="359" y="153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357" y="148"/>
                    <a:pt x="357" y="148"/>
                    <a:pt x="357" y="148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8"/>
                    <a:pt x="354" y="148"/>
                    <a:pt x="353" y="148"/>
                  </a:cubicBezTo>
                  <a:cubicBezTo>
                    <a:pt x="353" y="148"/>
                    <a:pt x="352" y="148"/>
                    <a:pt x="352" y="148"/>
                  </a:cubicBezTo>
                  <a:cubicBezTo>
                    <a:pt x="351" y="148"/>
                    <a:pt x="351" y="147"/>
                    <a:pt x="351" y="147"/>
                  </a:cubicBezTo>
                  <a:cubicBezTo>
                    <a:pt x="351" y="146"/>
                    <a:pt x="351" y="145"/>
                    <a:pt x="350" y="145"/>
                  </a:cubicBezTo>
                  <a:cubicBezTo>
                    <a:pt x="349" y="143"/>
                    <a:pt x="346" y="143"/>
                    <a:pt x="344" y="142"/>
                  </a:cubicBezTo>
                  <a:cubicBezTo>
                    <a:pt x="342" y="142"/>
                    <a:pt x="340" y="141"/>
                    <a:pt x="339" y="140"/>
                  </a:cubicBezTo>
                  <a:cubicBezTo>
                    <a:pt x="338" y="139"/>
                    <a:pt x="338" y="137"/>
                    <a:pt x="338" y="136"/>
                  </a:cubicBezTo>
                  <a:cubicBezTo>
                    <a:pt x="339" y="133"/>
                    <a:pt x="340" y="131"/>
                    <a:pt x="342" y="130"/>
                  </a:cubicBezTo>
                  <a:cubicBezTo>
                    <a:pt x="343" y="129"/>
                    <a:pt x="344" y="129"/>
                    <a:pt x="345" y="129"/>
                  </a:cubicBezTo>
                  <a:cubicBezTo>
                    <a:pt x="346" y="129"/>
                    <a:pt x="348" y="130"/>
                    <a:pt x="350" y="131"/>
                  </a:cubicBezTo>
                  <a:cubicBezTo>
                    <a:pt x="351" y="132"/>
                    <a:pt x="353" y="133"/>
                    <a:pt x="355" y="133"/>
                  </a:cubicBezTo>
                  <a:cubicBezTo>
                    <a:pt x="355" y="133"/>
                    <a:pt x="355" y="133"/>
                    <a:pt x="355" y="133"/>
                  </a:cubicBezTo>
                  <a:cubicBezTo>
                    <a:pt x="358" y="133"/>
                    <a:pt x="360" y="131"/>
                    <a:pt x="361" y="130"/>
                  </a:cubicBezTo>
                  <a:cubicBezTo>
                    <a:pt x="363" y="128"/>
                    <a:pt x="364" y="127"/>
                    <a:pt x="366" y="127"/>
                  </a:cubicBezTo>
                  <a:cubicBezTo>
                    <a:pt x="366" y="127"/>
                    <a:pt x="367" y="127"/>
                    <a:pt x="367" y="127"/>
                  </a:cubicBezTo>
                  <a:cubicBezTo>
                    <a:pt x="369" y="127"/>
                    <a:pt x="370" y="127"/>
                    <a:pt x="371" y="127"/>
                  </a:cubicBezTo>
                  <a:cubicBezTo>
                    <a:pt x="372" y="127"/>
                    <a:pt x="373" y="127"/>
                    <a:pt x="374" y="127"/>
                  </a:cubicBezTo>
                  <a:cubicBezTo>
                    <a:pt x="375" y="127"/>
                    <a:pt x="377" y="127"/>
                    <a:pt x="379" y="125"/>
                  </a:cubicBezTo>
                  <a:cubicBezTo>
                    <a:pt x="381" y="123"/>
                    <a:pt x="381" y="121"/>
                    <a:pt x="381" y="119"/>
                  </a:cubicBezTo>
                  <a:cubicBezTo>
                    <a:pt x="381" y="116"/>
                    <a:pt x="381" y="114"/>
                    <a:pt x="383" y="112"/>
                  </a:cubicBezTo>
                  <a:cubicBezTo>
                    <a:pt x="384" y="111"/>
                    <a:pt x="385" y="110"/>
                    <a:pt x="386" y="109"/>
                  </a:cubicBezTo>
                  <a:cubicBezTo>
                    <a:pt x="388" y="107"/>
                    <a:pt x="390" y="105"/>
                    <a:pt x="391" y="101"/>
                  </a:cubicBezTo>
                  <a:cubicBezTo>
                    <a:pt x="391" y="100"/>
                    <a:pt x="391" y="99"/>
                    <a:pt x="391" y="98"/>
                  </a:cubicBezTo>
                  <a:cubicBezTo>
                    <a:pt x="391" y="98"/>
                    <a:pt x="391" y="98"/>
                    <a:pt x="391" y="98"/>
                  </a:cubicBezTo>
                  <a:cubicBezTo>
                    <a:pt x="391" y="94"/>
                    <a:pt x="391" y="91"/>
                    <a:pt x="393" y="88"/>
                  </a:cubicBezTo>
                  <a:cubicBezTo>
                    <a:pt x="395" y="85"/>
                    <a:pt x="396" y="82"/>
                    <a:pt x="396" y="79"/>
                  </a:cubicBezTo>
                  <a:cubicBezTo>
                    <a:pt x="397" y="78"/>
                    <a:pt x="397" y="76"/>
                    <a:pt x="398" y="75"/>
                  </a:cubicBezTo>
                  <a:cubicBezTo>
                    <a:pt x="400" y="69"/>
                    <a:pt x="409" y="66"/>
                    <a:pt x="415" y="65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18" y="62"/>
                    <a:pt x="419" y="61"/>
                    <a:pt x="420" y="60"/>
                  </a:cubicBezTo>
                  <a:cubicBezTo>
                    <a:pt x="420" y="59"/>
                    <a:pt x="421" y="59"/>
                    <a:pt x="421" y="58"/>
                  </a:cubicBezTo>
                  <a:cubicBezTo>
                    <a:pt x="423" y="55"/>
                    <a:pt x="426" y="52"/>
                    <a:pt x="429" y="50"/>
                  </a:cubicBezTo>
                  <a:cubicBezTo>
                    <a:pt x="431" y="48"/>
                    <a:pt x="434" y="47"/>
                    <a:pt x="438" y="45"/>
                  </a:cubicBezTo>
                  <a:cubicBezTo>
                    <a:pt x="440" y="43"/>
                    <a:pt x="442" y="42"/>
                    <a:pt x="444" y="41"/>
                  </a:cubicBezTo>
                  <a:cubicBezTo>
                    <a:pt x="444" y="41"/>
                    <a:pt x="445" y="40"/>
                    <a:pt x="445" y="40"/>
                  </a:cubicBezTo>
                  <a:cubicBezTo>
                    <a:pt x="448" y="39"/>
                    <a:pt x="451" y="37"/>
                    <a:pt x="452" y="35"/>
                  </a:cubicBezTo>
                  <a:cubicBezTo>
                    <a:pt x="453" y="34"/>
                    <a:pt x="454" y="32"/>
                    <a:pt x="453" y="30"/>
                  </a:cubicBezTo>
                  <a:cubicBezTo>
                    <a:pt x="452" y="28"/>
                    <a:pt x="451" y="28"/>
                    <a:pt x="449" y="27"/>
                  </a:cubicBezTo>
                  <a:cubicBezTo>
                    <a:pt x="449" y="27"/>
                    <a:pt x="449" y="27"/>
                    <a:pt x="449" y="27"/>
                  </a:cubicBezTo>
                  <a:cubicBezTo>
                    <a:pt x="447" y="27"/>
                    <a:pt x="446" y="27"/>
                    <a:pt x="444" y="26"/>
                  </a:cubicBezTo>
                  <a:cubicBezTo>
                    <a:pt x="440" y="25"/>
                    <a:pt x="435" y="24"/>
                    <a:pt x="432" y="21"/>
                  </a:cubicBezTo>
                  <a:cubicBezTo>
                    <a:pt x="430" y="20"/>
                    <a:pt x="429" y="18"/>
                    <a:pt x="428" y="16"/>
                  </a:cubicBezTo>
                  <a:cubicBezTo>
                    <a:pt x="426" y="14"/>
                    <a:pt x="424" y="10"/>
                    <a:pt x="420" y="9"/>
                  </a:cubicBezTo>
                  <a:cubicBezTo>
                    <a:pt x="420" y="8"/>
                    <a:pt x="419" y="8"/>
                    <a:pt x="418" y="7"/>
                  </a:cubicBezTo>
                  <a:cubicBezTo>
                    <a:pt x="416" y="6"/>
                    <a:pt x="414" y="5"/>
                    <a:pt x="413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0" y="2"/>
                    <a:pt x="407" y="0"/>
                    <a:pt x="404" y="0"/>
                  </a:cubicBezTo>
                  <a:cubicBezTo>
                    <a:pt x="403" y="0"/>
                    <a:pt x="403" y="0"/>
                    <a:pt x="402" y="1"/>
                  </a:cubicBezTo>
                  <a:cubicBezTo>
                    <a:pt x="400" y="1"/>
                    <a:pt x="399" y="3"/>
                    <a:pt x="399" y="4"/>
                  </a:cubicBezTo>
                  <a:cubicBezTo>
                    <a:pt x="398" y="7"/>
                    <a:pt x="402" y="10"/>
                    <a:pt x="402" y="11"/>
                  </a:cubicBezTo>
                  <a:cubicBezTo>
                    <a:pt x="403" y="11"/>
                    <a:pt x="403" y="11"/>
                    <a:pt x="404" y="12"/>
                  </a:cubicBezTo>
                  <a:cubicBezTo>
                    <a:pt x="404" y="12"/>
                    <a:pt x="404" y="12"/>
                    <a:pt x="404" y="12"/>
                  </a:cubicBezTo>
                  <a:cubicBezTo>
                    <a:pt x="404" y="13"/>
                    <a:pt x="404" y="13"/>
                    <a:pt x="405" y="14"/>
                  </a:cubicBezTo>
                  <a:cubicBezTo>
                    <a:pt x="406" y="15"/>
                    <a:pt x="407" y="16"/>
                    <a:pt x="408" y="17"/>
                  </a:cubicBezTo>
                  <a:cubicBezTo>
                    <a:pt x="409" y="17"/>
                    <a:pt x="409" y="17"/>
                    <a:pt x="410" y="17"/>
                  </a:cubicBezTo>
                  <a:cubicBezTo>
                    <a:pt x="410" y="18"/>
                    <a:pt x="411" y="19"/>
                    <a:pt x="411" y="19"/>
                  </a:cubicBezTo>
                  <a:cubicBezTo>
                    <a:pt x="411" y="19"/>
                    <a:pt x="410" y="19"/>
                    <a:pt x="410" y="19"/>
                  </a:cubicBezTo>
                  <a:cubicBezTo>
                    <a:pt x="408" y="18"/>
                    <a:pt x="407" y="17"/>
                    <a:pt x="405" y="16"/>
                  </a:cubicBezTo>
                  <a:cubicBezTo>
                    <a:pt x="404" y="16"/>
                    <a:pt x="403" y="16"/>
                    <a:pt x="402" y="16"/>
                  </a:cubicBezTo>
                  <a:cubicBezTo>
                    <a:pt x="400" y="16"/>
                    <a:pt x="397" y="17"/>
                    <a:pt x="394" y="18"/>
                  </a:cubicBezTo>
                  <a:cubicBezTo>
                    <a:pt x="393" y="18"/>
                    <a:pt x="393" y="18"/>
                    <a:pt x="392" y="18"/>
                  </a:cubicBezTo>
                  <a:cubicBezTo>
                    <a:pt x="391" y="18"/>
                    <a:pt x="391" y="18"/>
                    <a:pt x="391" y="18"/>
                  </a:cubicBezTo>
                  <a:cubicBezTo>
                    <a:pt x="390" y="18"/>
                    <a:pt x="389" y="18"/>
                    <a:pt x="389" y="18"/>
                  </a:cubicBezTo>
                  <a:cubicBezTo>
                    <a:pt x="388" y="18"/>
                    <a:pt x="388" y="18"/>
                    <a:pt x="387" y="18"/>
                  </a:cubicBezTo>
                  <a:cubicBezTo>
                    <a:pt x="385" y="18"/>
                    <a:pt x="385" y="18"/>
                    <a:pt x="385" y="18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4" y="22"/>
                    <a:pt x="384" y="23"/>
                    <a:pt x="384" y="25"/>
                  </a:cubicBezTo>
                  <a:cubicBezTo>
                    <a:pt x="384" y="26"/>
                    <a:pt x="384" y="27"/>
                    <a:pt x="383" y="28"/>
                  </a:cubicBezTo>
                  <a:cubicBezTo>
                    <a:pt x="378" y="35"/>
                    <a:pt x="382" y="40"/>
                    <a:pt x="385" y="44"/>
                  </a:cubicBezTo>
                  <a:cubicBezTo>
                    <a:pt x="387" y="46"/>
                    <a:pt x="389" y="48"/>
                    <a:pt x="389" y="50"/>
                  </a:cubicBezTo>
                  <a:cubicBezTo>
                    <a:pt x="389" y="50"/>
                    <a:pt x="389" y="51"/>
                    <a:pt x="388" y="51"/>
                  </a:cubicBezTo>
                  <a:cubicBezTo>
                    <a:pt x="388" y="51"/>
                    <a:pt x="388" y="51"/>
                    <a:pt x="388" y="51"/>
                  </a:cubicBezTo>
                  <a:cubicBezTo>
                    <a:pt x="388" y="48"/>
                    <a:pt x="385" y="46"/>
                    <a:pt x="384" y="45"/>
                  </a:cubicBezTo>
                  <a:cubicBezTo>
                    <a:pt x="384" y="45"/>
                    <a:pt x="383" y="45"/>
                    <a:pt x="383" y="45"/>
                  </a:cubicBezTo>
                  <a:cubicBezTo>
                    <a:pt x="382" y="44"/>
                    <a:pt x="381" y="42"/>
                    <a:pt x="380" y="41"/>
                  </a:cubicBezTo>
                  <a:cubicBezTo>
                    <a:pt x="379" y="41"/>
                    <a:pt x="379" y="40"/>
                    <a:pt x="379" y="40"/>
                  </a:cubicBezTo>
                  <a:cubicBezTo>
                    <a:pt x="378" y="39"/>
                    <a:pt x="378" y="39"/>
                    <a:pt x="378" y="39"/>
                  </a:cubicBezTo>
                  <a:cubicBezTo>
                    <a:pt x="377" y="38"/>
                    <a:pt x="376" y="36"/>
                    <a:pt x="376" y="35"/>
                  </a:cubicBezTo>
                  <a:cubicBezTo>
                    <a:pt x="375" y="35"/>
                    <a:pt x="376" y="33"/>
                    <a:pt x="376" y="32"/>
                  </a:cubicBezTo>
                  <a:cubicBezTo>
                    <a:pt x="376" y="31"/>
                    <a:pt x="377" y="30"/>
                    <a:pt x="376" y="28"/>
                  </a:cubicBezTo>
                  <a:cubicBezTo>
                    <a:pt x="376" y="21"/>
                    <a:pt x="371" y="20"/>
                    <a:pt x="370" y="20"/>
                  </a:cubicBezTo>
                  <a:cubicBezTo>
                    <a:pt x="370" y="20"/>
                    <a:pt x="370" y="20"/>
                    <a:pt x="369" y="20"/>
                  </a:cubicBezTo>
                  <a:cubicBezTo>
                    <a:pt x="367" y="21"/>
                    <a:pt x="365" y="22"/>
                    <a:pt x="364" y="23"/>
                  </a:cubicBezTo>
                  <a:cubicBezTo>
                    <a:pt x="363" y="24"/>
                    <a:pt x="362" y="24"/>
                    <a:pt x="361" y="24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8" y="26"/>
                    <a:pt x="357" y="27"/>
                    <a:pt x="357" y="27"/>
                  </a:cubicBezTo>
                  <a:cubicBezTo>
                    <a:pt x="357" y="27"/>
                    <a:pt x="356" y="27"/>
                    <a:pt x="356" y="27"/>
                  </a:cubicBezTo>
                  <a:cubicBezTo>
                    <a:pt x="356" y="26"/>
                    <a:pt x="355" y="25"/>
                    <a:pt x="353" y="25"/>
                  </a:cubicBezTo>
                  <a:cubicBezTo>
                    <a:pt x="352" y="25"/>
                    <a:pt x="352" y="26"/>
                    <a:pt x="351" y="26"/>
                  </a:cubicBezTo>
                  <a:cubicBezTo>
                    <a:pt x="350" y="26"/>
                    <a:pt x="349" y="27"/>
                    <a:pt x="348" y="28"/>
                  </a:cubicBezTo>
                  <a:cubicBezTo>
                    <a:pt x="348" y="28"/>
                    <a:pt x="347" y="28"/>
                    <a:pt x="347" y="29"/>
                  </a:cubicBezTo>
                  <a:cubicBezTo>
                    <a:pt x="347" y="29"/>
                    <a:pt x="347" y="29"/>
                    <a:pt x="346" y="29"/>
                  </a:cubicBezTo>
                  <a:cubicBezTo>
                    <a:pt x="345" y="30"/>
                    <a:pt x="343" y="31"/>
                    <a:pt x="342" y="34"/>
                  </a:cubicBezTo>
                  <a:cubicBezTo>
                    <a:pt x="342" y="37"/>
                    <a:pt x="344" y="40"/>
                    <a:pt x="347" y="41"/>
                  </a:cubicBezTo>
                  <a:cubicBezTo>
                    <a:pt x="347" y="41"/>
                    <a:pt x="348" y="41"/>
                    <a:pt x="348" y="41"/>
                  </a:cubicBezTo>
                  <a:cubicBezTo>
                    <a:pt x="348" y="41"/>
                    <a:pt x="347" y="41"/>
                    <a:pt x="347" y="42"/>
                  </a:cubicBezTo>
                  <a:cubicBezTo>
                    <a:pt x="347" y="42"/>
                    <a:pt x="347" y="43"/>
                    <a:pt x="346" y="43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5" y="42"/>
                    <a:pt x="344" y="41"/>
                    <a:pt x="344" y="39"/>
                  </a:cubicBezTo>
                  <a:cubicBezTo>
                    <a:pt x="342" y="36"/>
                    <a:pt x="340" y="33"/>
                    <a:pt x="336" y="31"/>
                  </a:cubicBezTo>
                  <a:cubicBezTo>
                    <a:pt x="335" y="31"/>
                    <a:pt x="335" y="31"/>
                    <a:pt x="333" y="31"/>
                  </a:cubicBezTo>
                  <a:cubicBezTo>
                    <a:pt x="330" y="31"/>
                    <a:pt x="327" y="31"/>
                    <a:pt x="327" y="34"/>
                  </a:cubicBezTo>
                  <a:cubicBezTo>
                    <a:pt x="326" y="34"/>
                    <a:pt x="326" y="35"/>
                    <a:pt x="327" y="35"/>
                  </a:cubicBezTo>
                  <a:cubicBezTo>
                    <a:pt x="327" y="36"/>
                    <a:pt x="327" y="36"/>
                    <a:pt x="327" y="37"/>
                  </a:cubicBezTo>
                  <a:cubicBezTo>
                    <a:pt x="326" y="37"/>
                    <a:pt x="325" y="37"/>
                    <a:pt x="325" y="37"/>
                  </a:cubicBezTo>
                  <a:cubicBezTo>
                    <a:pt x="324" y="38"/>
                    <a:pt x="323" y="38"/>
                    <a:pt x="323" y="39"/>
                  </a:cubicBezTo>
                  <a:cubicBezTo>
                    <a:pt x="322" y="39"/>
                    <a:pt x="322" y="40"/>
                    <a:pt x="322" y="40"/>
                  </a:cubicBezTo>
                  <a:cubicBezTo>
                    <a:pt x="319" y="41"/>
                    <a:pt x="316" y="42"/>
                    <a:pt x="315" y="42"/>
                  </a:cubicBezTo>
                  <a:cubicBezTo>
                    <a:pt x="313" y="42"/>
                    <a:pt x="312" y="42"/>
                    <a:pt x="310" y="41"/>
                  </a:cubicBezTo>
                  <a:cubicBezTo>
                    <a:pt x="308" y="40"/>
                    <a:pt x="306" y="39"/>
                    <a:pt x="303" y="39"/>
                  </a:cubicBezTo>
                  <a:cubicBezTo>
                    <a:pt x="302" y="39"/>
                    <a:pt x="298" y="39"/>
                    <a:pt x="296" y="41"/>
                  </a:cubicBezTo>
                  <a:cubicBezTo>
                    <a:pt x="294" y="43"/>
                    <a:pt x="295" y="46"/>
                    <a:pt x="295" y="47"/>
                  </a:cubicBezTo>
                  <a:cubicBezTo>
                    <a:pt x="295" y="47"/>
                    <a:pt x="295" y="48"/>
                    <a:pt x="295" y="48"/>
                  </a:cubicBezTo>
                  <a:cubicBezTo>
                    <a:pt x="295" y="48"/>
                    <a:pt x="295" y="49"/>
                    <a:pt x="294" y="49"/>
                  </a:cubicBezTo>
                  <a:cubicBezTo>
                    <a:pt x="294" y="50"/>
                    <a:pt x="293" y="51"/>
                    <a:pt x="293" y="52"/>
                  </a:cubicBezTo>
                  <a:cubicBezTo>
                    <a:pt x="292" y="54"/>
                    <a:pt x="292" y="56"/>
                    <a:pt x="293" y="57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2" y="61"/>
                    <a:pt x="291" y="61"/>
                    <a:pt x="290" y="61"/>
                  </a:cubicBezTo>
                  <a:cubicBezTo>
                    <a:pt x="288" y="61"/>
                    <a:pt x="285" y="62"/>
                    <a:pt x="283" y="65"/>
                  </a:cubicBezTo>
                  <a:cubicBezTo>
                    <a:pt x="282" y="65"/>
                    <a:pt x="282" y="66"/>
                    <a:pt x="281" y="67"/>
                  </a:cubicBezTo>
                  <a:cubicBezTo>
                    <a:pt x="281" y="68"/>
                    <a:pt x="281" y="69"/>
                    <a:pt x="280" y="69"/>
                  </a:cubicBezTo>
                  <a:cubicBezTo>
                    <a:pt x="280" y="69"/>
                    <a:pt x="280" y="70"/>
                    <a:pt x="279" y="70"/>
                  </a:cubicBezTo>
                  <a:cubicBezTo>
                    <a:pt x="279" y="71"/>
                    <a:pt x="277" y="72"/>
                    <a:pt x="277" y="73"/>
                  </a:cubicBezTo>
                  <a:cubicBezTo>
                    <a:pt x="276" y="76"/>
                    <a:pt x="277" y="78"/>
                    <a:pt x="279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78" y="80"/>
                    <a:pt x="276" y="80"/>
                    <a:pt x="275" y="84"/>
                  </a:cubicBezTo>
                  <a:cubicBezTo>
                    <a:pt x="275" y="86"/>
                    <a:pt x="276" y="89"/>
                    <a:pt x="278" y="92"/>
                  </a:cubicBezTo>
                  <a:cubicBezTo>
                    <a:pt x="279" y="94"/>
                    <a:pt x="281" y="95"/>
                    <a:pt x="283" y="95"/>
                  </a:cubicBezTo>
                  <a:cubicBezTo>
                    <a:pt x="284" y="95"/>
                    <a:pt x="285" y="95"/>
                    <a:pt x="286" y="95"/>
                  </a:cubicBezTo>
                  <a:cubicBezTo>
                    <a:pt x="287" y="95"/>
                    <a:pt x="288" y="94"/>
                    <a:pt x="289" y="94"/>
                  </a:cubicBezTo>
                  <a:cubicBezTo>
                    <a:pt x="289" y="94"/>
                    <a:pt x="289" y="95"/>
                    <a:pt x="290" y="95"/>
                  </a:cubicBezTo>
                  <a:cubicBezTo>
                    <a:pt x="290" y="95"/>
                    <a:pt x="290" y="97"/>
                    <a:pt x="289" y="99"/>
                  </a:cubicBezTo>
                  <a:cubicBezTo>
                    <a:pt x="289" y="100"/>
                    <a:pt x="288" y="101"/>
                    <a:pt x="287" y="102"/>
                  </a:cubicBezTo>
                  <a:cubicBezTo>
                    <a:pt x="287" y="102"/>
                    <a:pt x="287" y="102"/>
                    <a:pt x="286" y="102"/>
                  </a:cubicBezTo>
                  <a:cubicBezTo>
                    <a:pt x="286" y="102"/>
                    <a:pt x="284" y="101"/>
                    <a:pt x="283" y="101"/>
                  </a:cubicBezTo>
                  <a:cubicBezTo>
                    <a:pt x="282" y="100"/>
                    <a:pt x="280" y="99"/>
                    <a:pt x="278" y="99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6" y="99"/>
                    <a:pt x="275" y="100"/>
                    <a:pt x="274" y="100"/>
                  </a:cubicBezTo>
                  <a:cubicBezTo>
                    <a:pt x="273" y="100"/>
                    <a:pt x="271" y="100"/>
                    <a:pt x="270" y="100"/>
                  </a:cubicBezTo>
                  <a:cubicBezTo>
                    <a:pt x="268" y="100"/>
                    <a:pt x="264" y="102"/>
                    <a:pt x="264" y="104"/>
                  </a:cubicBezTo>
                  <a:cubicBezTo>
                    <a:pt x="263" y="105"/>
                    <a:pt x="263" y="108"/>
                    <a:pt x="266" y="110"/>
                  </a:cubicBezTo>
                  <a:cubicBezTo>
                    <a:pt x="267" y="110"/>
                    <a:pt x="268" y="111"/>
                    <a:pt x="269" y="111"/>
                  </a:cubicBezTo>
                  <a:cubicBezTo>
                    <a:pt x="269" y="111"/>
                    <a:pt x="269" y="111"/>
                    <a:pt x="269" y="111"/>
                  </a:cubicBezTo>
                  <a:cubicBezTo>
                    <a:pt x="269" y="111"/>
                    <a:pt x="270" y="112"/>
                    <a:pt x="270" y="112"/>
                  </a:cubicBezTo>
                  <a:cubicBezTo>
                    <a:pt x="270" y="113"/>
                    <a:pt x="271" y="113"/>
                    <a:pt x="272" y="114"/>
                  </a:cubicBezTo>
                  <a:cubicBezTo>
                    <a:pt x="271" y="114"/>
                    <a:pt x="270" y="114"/>
                    <a:pt x="269" y="114"/>
                  </a:cubicBezTo>
                  <a:cubicBezTo>
                    <a:pt x="268" y="113"/>
                    <a:pt x="266" y="113"/>
                    <a:pt x="265" y="113"/>
                  </a:cubicBezTo>
                  <a:cubicBezTo>
                    <a:pt x="264" y="113"/>
                    <a:pt x="263" y="113"/>
                    <a:pt x="262" y="113"/>
                  </a:cubicBezTo>
                  <a:cubicBezTo>
                    <a:pt x="254" y="113"/>
                    <a:pt x="247" y="116"/>
                    <a:pt x="243" y="120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1" y="123"/>
                    <a:pt x="240" y="124"/>
                    <a:pt x="239" y="125"/>
                  </a:cubicBezTo>
                  <a:cubicBezTo>
                    <a:pt x="239" y="125"/>
                    <a:pt x="238" y="125"/>
                    <a:pt x="238" y="125"/>
                  </a:cubicBezTo>
                  <a:cubicBezTo>
                    <a:pt x="237" y="126"/>
                    <a:pt x="236" y="127"/>
                    <a:pt x="235" y="129"/>
                  </a:cubicBezTo>
                  <a:cubicBezTo>
                    <a:pt x="233" y="133"/>
                    <a:pt x="237" y="137"/>
                    <a:pt x="240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2" y="140"/>
                    <a:pt x="243" y="141"/>
                    <a:pt x="244" y="142"/>
                  </a:cubicBezTo>
                  <a:cubicBezTo>
                    <a:pt x="245" y="144"/>
                    <a:pt x="246" y="145"/>
                    <a:pt x="247" y="146"/>
                  </a:cubicBezTo>
                  <a:cubicBezTo>
                    <a:pt x="250" y="148"/>
                    <a:pt x="254" y="149"/>
                    <a:pt x="257" y="149"/>
                  </a:cubicBezTo>
                  <a:cubicBezTo>
                    <a:pt x="257" y="149"/>
                    <a:pt x="260" y="149"/>
                    <a:pt x="260" y="149"/>
                  </a:cubicBezTo>
                  <a:cubicBezTo>
                    <a:pt x="262" y="149"/>
                    <a:pt x="263" y="149"/>
                    <a:pt x="264" y="149"/>
                  </a:cubicBezTo>
                  <a:cubicBezTo>
                    <a:pt x="265" y="149"/>
                    <a:pt x="267" y="149"/>
                    <a:pt x="268" y="149"/>
                  </a:cubicBezTo>
                  <a:cubicBezTo>
                    <a:pt x="269" y="149"/>
                    <a:pt x="271" y="149"/>
                    <a:pt x="272" y="149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76" y="148"/>
                    <a:pt x="277" y="147"/>
                    <a:pt x="278" y="147"/>
                  </a:cubicBezTo>
                  <a:cubicBezTo>
                    <a:pt x="278" y="147"/>
                    <a:pt x="278" y="147"/>
                    <a:pt x="279" y="148"/>
                  </a:cubicBezTo>
                  <a:cubicBezTo>
                    <a:pt x="279" y="148"/>
                    <a:pt x="278" y="148"/>
                    <a:pt x="278" y="148"/>
                  </a:cubicBezTo>
                  <a:cubicBezTo>
                    <a:pt x="277" y="149"/>
                    <a:pt x="277" y="150"/>
                    <a:pt x="276" y="151"/>
                  </a:cubicBezTo>
                  <a:cubicBezTo>
                    <a:pt x="274" y="152"/>
                    <a:pt x="271" y="154"/>
                    <a:pt x="272" y="157"/>
                  </a:cubicBezTo>
                  <a:cubicBezTo>
                    <a:pt x="272" y="157"/>
                    <a:pt x="272" y="159"/>
                    <a:pt x="275" y="159"/>
                  </a:cubicBezTo>
                  <a:cubicBezTo>
                    <a:pt x="275" y="159"/>
                    <a:pt x="275" y="159"/>
                    <a:pt x="275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8" y="159"/>
                    <a:pt x="281" y="157"/>
                    <a:pt x="284" y="155"/>
                  </a:cubicBezTo>
                  <a:cubicBezTo>
                    <a:pt x="286" y="153"/>
                    <a:pt x="286" y="153"/>
                    <a:pt x="286" y="153"/>
                  </a:cubicBezTo>
                  <a:cubicBezTo>
                    <a:pt x="287" y="152"/>
                    <a:pt x="288" y="151"/>
                    <a:pt x="290" y="150"/>
                  </a:cubicBezTo>
                  <a:cubicBezTo>
                    <a:pt x="291" y="149"/>
                    <a:pt x="292" y="148"/>
                    <a:pt x="293" y="148"/>
                  </a:cubicBezTo>
                  <a:cubicBezTo>
                    <a:pt x="294" y="148"/>
                    <a:pt x="294" y="149"/>
                    <a:pt x="294" y="149"/>
                  </a:cubicBezTo>
                  <a:cubicBezTo>
                    <a:pt x="295" y="150"/>
                    <a:pt x="296" y="151"/>
                    <a:pt x="299" y="151"/>
                  </a:cubicBezTo>
                  <a:cubicBezTo>
                    <a:pt x="299" y="151"/>
                    <a:pt x="300" y="151"/>
                    <a:pt x="300" y="151"/>
                  </a:cubicBezTo>
                  <a:cubicBezTo>
                    <a:pt x="301" y="151"/>
                    <a:pt x="302" y="151"/>
                    <a:pt x="303" y="150"/>
                  </a:cubicBezTo>
                  <a:cubicBezTo>
                    <a:pt x="303" y="150"/>
                    <a:pt x="304" y="150"/>
                    <a:pt x="304" y="150"/>
                  </a:cubicBezTo>
                  <a:cubicBezTo>
                    <a:pt x="305" y="149"/>
                    <a:pt x="306" y="149"/>
                    <a:pt x="306" y="149"/>
                  </a:cubicBezTo>
                  <a:cubicBezTo>
                    <a:pt x="307" y="149"/>
                    <a:pt x="307" y="149"/>
                    <a:pt x="307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50"/>
                    <a:pt x="308" y="150"/>
                    <a:pt x="307" y="150"/>
                  </a:cubicBezTo>
                  <a:cubicBezTo>
                    <a:pt x="305" y="152"/>
                    <a:pt x="303" y="153"/>
                    <a:pt x="302" y="155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0" y="157"/>
                    <a:pt x="298" y="158"/>
                    <a:pt x="297" y="160"/>
                  </a:cubicBezTo>
                  <a:cubicBezTo>
                    <a:pt x="297" y="160"/>
                    <a:pt x="297" y="161"/>
                    <a:pt x="296" y="161"/>
                  </a:cubicBezTo>
                  <a:cubicBezTo>
                    <a:pt x="295" y="162"/>
                    <a:pt x="294" y="162"/>
                    <a:pt x="293" y="164"/>
                  </a:cubicBezTo>
                  <a:cubicBezTo>
                    <a:pt x="292" y="166"/>
                    <a:pt x="293" y="168"/>
                    <a:pt x="294" y="170"/>
                  </a:cubicBezTo>
                  <a:cubicBezTo>
                    <a:pt x="292" y="170"/>
                    <a:pt x="291" y="171"/>
                    <a:pt x="289" y="172"/>
                  </a:cubicBezTo>
                  <a:cubicBezTo>
                    <a:pt x="289" y="172"/>
                    <a:pt x="289" y="172"/>
                    <a:pt x="289" y="172"/>
                  </a:cubicBezTo>
                  <a:cubicBezTo>
                    <a:pt x="288" y="173"/>
                    <a:pt x="286" y="173"/>
                    <a:pt x="285" y="173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82" y="173"/>
                    <a:pt x="281" y="173"/>
                    <a:pt x="280" y="174"/>
                  </a:cubicBezTo>
                  <a:cubicBezTo>
                    <a:pt x="279" y="174"/>
                    <a:pt x="278" y="174"/>
                    <a:pt x="277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4"/>
                    <a:pt x="275" y="174"/>
                    <a:pt x="275" y="173"/>
                  </a:cubicBezTo>
                  <a:cubicBezTo>
                    <a:pt x="273" y="173"/>
                    <a:pt x="272" y="172"/>
                    <a:pt x="270" y="172"/>
                  </a:cubicBezTo>
                  <a:cubicBezTo>
                    <a:pt x="267" y="172"/>
                    <a:pt x="267" y="172"/>
                    <a:pt x="267" y="172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68" y="176"/>
                    <a:pt x="268" y="177"/>
                    <a:pt x="268" y="178"/>
                  </a:cubicBezTo>
                  <a:cubicBezTo>
                    <a:pt x="268" y="179"/>
                    <a:pt x="268" y="179"/>
                    <a:pt x="268" y="180"/>
                  </a:cubicBezTo>
                  <a:cubicBezTo>
                    <a:pt x="268" y="180"/>
                    <a:pt x="268" y="181"/>
                    <a:pt x="267" y="182"/>
                  </a:cubicBezTo>
                  <a:cubicBezTo>
                    <a:pt x="267" y="182"/>
                    <a:pt x="266" y="182"/>
                    <a:pt x="266" y="182"/>
                  </a:cubicBezTo>
                  <a:cubicBezTo>
                    <a:pt x="265" y="183"/>
                    <a:pt x="265" y="183"/>
                    <a:pt x="264" y="184"/>
                  </a:cubicBezTo>
                  <a:cubicBezTo>
                    <a:pt x="263" y="184"/>
                    <a:pt x="262" y="185"/>
                    <a:pt x="261" y="185"/>
                  </a:cubicBezTo>
                  <a:cubicBezTo>
                    <a:pt x="261" y="185"/>
                    <a:pt x="260" y="185"/>
                    <a:pt x="260" y="185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5"/>
                    <a:pt x="260" y="185"/>
                    <a:pt x="260" y="185"/>
                  </a:cubicBezTo>
                  <a:cubicBezTo>
                    <a:pt x="259" y="185"/>
                    <a:pt x="258" y="185"/>
                    <a:pt x="257" y="186"/>
                  </a:cubicBezTo>
                  <a:cubicBezTo>
                    <a:pt x="255" y="186"/>
                    <a:pt x="254" y="188"/>
                    <a:pt x="253" y="189"/>
                  </a:cubicBezTo>
                  <a:cubicBezTo>
                    <a:pt x="252" y="190"/>
                    <a:pt x="252" y="191"/>
                    <a:pt x="251" y="191"/>
                  </a:cubicBezTo>
                  <a:cubicBezTo>
                    <a:pt x="251" y="191"/>
                    <a:pt x="250" y="191"/>
                    <a:pt x="249" y="192"/>
                  </a:cubicBezTo>
                  <a:cubicBezTo>
                    <a:pt x="247" y="192"/>
                    <a:pt x="243" y="193"/>
                    <a:pt x="243" y="197"/>
                  </a:cubicBezTo>
                  <a:cubicBezTo>
                    <a:pt x="243" y="200"/>
                    <a:pt x="244" y="204"/>
                    <a:pt x="252" y="204"/>
                  </a:cubicBezTo>
                  <a:cubicBezTo>
                    <a:pt x="253" y="204"/>
                    <a:pt x="254" y="204"/>
                    <a:pt x="255" y="204"/>
                  </a:cubicBezTo>
                  <a:cubicBezTo>
                    <a:pt x="256" y="204"/>
                    <a:pt x="257" y="204"/>
                    <a:pt x="257" y="204"/>
                  </a:cubicBezTo>
                  <a:cubicBezTo>
                    <a:pt x="256" y="206"/>
                    <a:pt x="257" y="207"/>
                    <a:pt x="257" y="208"/>
                  </a:cubicBezTo>
                  <a:cubicBezTo>
                    <a:pt x="255" y="208"/>
                    <a:pt x="253" y="209"/>
                    <a:pt x="252" y="210"/>
                  </a:cubicBezTo>
                  <a:cubicBezTo>
                    <a:pt x="251" y="211"/>
                    <a:pt x="250" y="212"/>
                    <a:pt x="250" y="213"/>
                  </a:cubicBezTo>
                  <a:cubicBezTo>
                    <a:pt x="247" y="211"/>
                    <a:pt x="243" y="211"/>
                    <a:pt x="242" y="211"/>
                  </a:cubicBezTo>
                  <a:cubicBezTo>
                    <a:pt x="240" y="211"/>
                    <a:pt x="239" y="211"/>
                    <a:pt x="237" y="211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6" y="212"/>
                    <a:pt x="235" y="212"/>
                    <a:pt x="234" y="212"/>
                  </a:cubicBezTo>
                  <a:cubicBezTo>
                    <a:pt x="233" y="212"/>
                    <a:pt x="232" y="212"/>
                    <a:pt x="231" y="212"/>
                  </a:cubicBezTo>
                  <a:cubicBezTo>
                    <a:pt x="230" y="212"/>
                    <a:pt x="229" y="212"/>
                    <a:pt x="229" y="212"/>
                  </a:cubicBezTo>
                  <a:cubicBezTo>
                    <a:pt x="228" y="212"/>
                    <a:pt x="227" y="211"/>
                    <a:pt x="225" y="210"/>
                  </a:cubicBezTo>
                  <a:cubicBezTo>
                    <a:pt x="224" y="210"/>
                    <a:pt x="223" y="209"/>
                    <a:pt x="222" y="208"/>
                  </a:cubicBezTo>
                  <a:cubicBezTo>
                    <a:pt x="220" y="208"/>
                    <a:pt x="218" y="208"/>
                    <a:pt x="217" y="208"/>
                  </a:cubicBezTo>
                  <a:cubicBezTo>
                    <a:pt x="215" y="208"/>
                    <a:pt x="214" y="207"/>
                    <a:pt x="213" y="207"/>
                  </a:cubicBezTo>
                  <a:cubicBezTo>
                    <a:pt x="213" y="207"/>
                    <a:pt x="212" y="207"/>
                    <a:pt x="211" y="206"/>
                  </a:cubicBezTo>
                  <a:cubicBezTo>
                    <a:pt x="209" y="205"/>
                    <a:pt x="207" y="204"/>
                    <a:pt x="205" y="204"/>
                  </a:cubicBezTo>
                  <a:cubicBezTo>
                    <a:pt x="205" y="204"/>
                    <a:pt x="204" y="204"/>
                    <a:pt x="204" y="204"/>
                  </a:cubicBezTo>
                  <a:cubicBezTo>
                    <a:pt x="198" y="206"/>
                    <a:pt x="196" y="211"/>
                    <a:pt x="195" y="215"/>
                  </a:cubicBezTo>
                  <a:cubicBezTo>
                    <a:pt x="194" y="217"/>
                    <a:pt x="194" y="218"/>
                    <a:pt x="193" y="219"/>
                  </a:cubicBezTo>
                  <a:cubicBezTo>
                    <a:pt x="191" y="221"/>
                    <a:pt x="189" y="223"/>
                    <a:pt x="188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2"/>
                    <a:pt x="186" y="221"/>
                    <a:pt x="186" y="219"/>
                  </a:cubicBezTo>
                  <a:cubicBezTo>
                    <a:pt x="186" y="218"/>
                    <a:pt x="186" y="217"/>
                    <a:pt x="186" y="216"/>
                  </a:cubicBezTo>
                  <a:cubicBezTo>
                    <a:pt x="186" y="213"/>
                    <a:pt x="184" y="209"/>
                    <a:pt x="182" y="206"/>
                  </a:cubicBezTo>
                  <a:cubicBezTo>
                    <a:pt x="177" y="202"/>
                    <a:pt x="170" y="201"/>
                    <a:pt x="165" y="200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61" y="200"/>
                    <a:pt x="158" y="199"/>
                    <a:pt x="155" y="198"/>
                  </a:cubicBezTo>
                  <a:cubicBezTo>
                    <a:pt x="154" y="198"/>
                    <a:pt x="152" y="197"/>
                    <a:pt x="151" y="197"/>
                  </a:cubicBezTo>
                  <a:cubicBezTo>
                    <a:pt x="148" y="196"/>
                    <a:pt x="144" y="196"/>
                    <a:pt x="141" y="196"/>
                  </a:cubicBezTo>
                  <a:cubicBezTo>
                    <a:pt x="139" y="196"/>
                    <a:pt x="136" y="196"/>
                    <a:pt x="134" y="195"/>
                  </a:cubicBezTo>
                  <a:cubicBezTo>
                    <a:pt x="133" y="195"/>
                    <a:pt x="131" y="194"/>
                    <a:pt x="129" y="193"/>
                  </a:cubicBezTo>
                  <a:cubicBezTo>
                    <a:pt x="127" y="192"/>
                    <a:pt x="124" y="191"/>
                    <a:pt x="120" y="191"/>
                  </a:cubicBezTo>
                  <a:cubicBezTo>
                    <a:pt x="120" y="191"/>
                    <a:pt x="119" y="191"/>
                    <a:pt x="119" y="191"/>
                  </a:cubicBezTo>
                  <a:cubicBezTo>
                    <a:pt x="117" y="191"/>
                    <a:pt x="114" y="191"/>
                    <a:pt x="112" y="194"/>
                  </a:cubicBezTo>
                  <a:cubicBezTo>
                    <a:pt x="111" y="197"/>
                    <a:pt x="113" y="200"/>
                    <a:pt x="115" y="202"/>
                  </a:cubicBezTo>
                  <a:cubicBezTo>
                    <a:pt x="115" y="202"/>
                    <a:pt x="116" y="203"/>
                    <a:pt x="116" y="203"/>
                  </a:cubicBezTo>
                  <a:cubicBezTo>
                    <a:pt x="115" y="203"/>
                    <a:pt x="115" y="203"/>
                    <a:pt x="114" y="203"/>
                  </a:cubicBezTo>
                  <a:cubicBezTo>
                    <a:pt x="113" y="203"/>
                    <a:pt x="112" y="204"/>
                    <a:pt x="112" y="204"/>
                  </a:cubicBezTo>
                  <a:cubicBezTo>
                    <a:pt x="110" y="204"/>
                    <a:pt x="108" y="204"/>
                    <a:pt x="107" y="205"/>
                  </a:cubicBezTo>
                  <a:cubicBezTo>
                    <a:pt x="107" y="203"/>
                    <a:pt x="106" y="202"/>
                    <a:pt x="104" y="201"/>
                  </a:cubicBezTo>
                  <a:cubicBezTo>
                    <a:pt x="102" y="199"/>
                    <a:pt x="99" y="198"/>
                    <a:pt x="95" y="198"/>
                  </a:cubicBezTo>
                  <a:cubicBezTo>
                    <a:pt x="92" y="198"/>
                    <a:pt x="89" y="198"/>
                    <a:pt x="87" y="199"/>
                  </a:cubicBezTo>
                  <a:cubicBezTo>
                    <a:pt x="81" y="202"/>
                    <a:pt x="79" y="206"/>
                    <a:pt x="79" y="211"/>
                  </a:cubicBezTo>
                  <a:cubicBezTo>
                    <a:pt x="79" y="212"/>
                    <a:pt x="80" y="213"/>
                    <a:pt x="80" y="214"/>
                  </a:cubicBezTo>
                  <a:cubicBezTo>
                    <a:pt x="81" y="216"/>
                    <a:pt x="81" y="217"/>
                    <a:pt x="81" y="217"/>
                  </a:cubicBezTo>
                  <a:cubicBezTo>
                    <a:pt x="80" y="219"/>
                    <a:pt x="79" y="221"/>
                    <a:pt x="78" y="222"/>
                  </a:cubicBezTo>
                  <a:cubicBezTo>
                    <a:pt x="77" y="224"/>
                    <a:pt x="76" y="226"/>
                    <a:pt x="75" y="229"/>
                  </a:cubicBezTo>
                  <a:cubicBezTo>
                    <a:pt x="75" y="230"/>
                    <a:pt x="74" y="235"/>
                    <a:pt x="76" y="238"/>
                  </a:cubicBezTo>
                  <a:cubicBezTo>
                    <a:pt x="77" y="240"/>
                    <a:pt x="78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5" y="238"/>
                    <a:pt x="85" y="235"/>
                    <a:pt x="86" y="232"/>
                  </a:cubicBezTo>
                  <a:cubicBezTo>
                    <a:pt x="86" y="231"/>
                    <a:pt x="86" y="230"/>
                    <a:pt x="86" y="230"/>
                  </a:cubicBezTo>
                  <a:cubicBezTo>
                    <a:pt x="87" y="229"/>
                    <a:pt x="87" y="228"/>
                    <a:pt x="87" y="227"/>
                  </a:cubicBezTo>
                  <a:cubicBezTo>
                    <a:pt x="88" y="225"/>
                    <a:pt x="89" y="224"/>
                    <a:pt x="90" y="222"/>
                  </a:cubicBezTo>
                  <a:cubicBezTo>
                    <a:pt x="90" y="221"/>
                    <a:pt x="91" y="221"/>
                    <a:pt x="91" y="220"/>
                  </a:cubicBezTo>
                  <a:cubicBezTo>
                    <a:pt x="92" y="220"/>
                    <a:pt x="92" y="220"/>
                    <a:pt x="92" y="219"/>
                  </a:cubicBezTo>
                  <a:cubicBezTo>
                    <a:pt x="93" y="219"/>
                    <a:pt x="93" y="218"/>
                    <a:pt x="93" y="218"/>
                  </a:cubicBezTo>
                  <a:cubicBezTo>
                    <a:pt x="94" y="217"/>
                    <a:pt x="94" y="216"/>
                    <a:pt x="95" y="216"/>
                  </a:cubicBezTo>
                  <a:cubicBezTo>
                    <a:pt x="95" y="214"/>
                    <a:pt x="95" y="214"/>
                    <a:pt x="96" y="214"/>
                  </a:cubicBezTo>
                  <a:cubicBezTo>
                    <a:pt x="97" y="214"/>
                    <a:pt x="97" y="214"/>
                    <a:pt x="97" y="214"/>
                  </a:cubicBezTo>
                  <a:cubicBezTo>
                    <a:pt x="98" y="214"/>
                    <a:pt x="98" y="214"/>
                    <a:pt x="99" y="215"/>
                  </a:cubicBezTo>
                  <a:cubicBezTo>
                    <a:pt x="100" y="215"/>
                    <a:pt x="100" y="215"/>
                    <a:pt x="101" y="215"/>
                  </a:cubicBezTo>
                  <a:cubicBezTo>
                    <a:pt x="101" y="216"/>
                    <a:pt x="100" y="216"/>
                    <a:pt x="99" y="217"/>
                  </a:cubicBezTo>
                  <a:cubicBezTo>
                    <a:pt x="97" y="219"/>
                    <a:pt x="95" y="222"/>
                    <a:pt x="96" y="228"/>
                  </a:cubicBezTo>
                  <a:cubicBezTo>
                    <a:pt x="97" y="234"/>
                    <a:pt x="97" y="235"/>
                    <a:pt x="92" y="236"/>
                  </a:cubicBezTo>
                  <a:cubicBezTo>
                    <a:pt x="89" y="237"/>
                    <a:pt x="89" y="237"/>
                    <a:pt x="89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2" y="243"/>
                    <a:pt x="95" y="246"/>
                    <a:pt x="99" y="246"/>
                  </a:cubicBezTo>
                  <a:cubicBezTo>
                    <a:pt x="99" y="246"/>
                    <a:pt x="100" y="246"/>
                    <a:pt x="101" y="246"/>
                  </a:cubicBezTo>
                  <a:cubicBezTo>
                    <a:pt x="99" y="251"/>
                    <a:pt x="101" y="254"/>
                    <a:pt x="104" y="258"/>
                  </a:cubicBezTo>
                  <a:cubicBezTo>
                    <a:pt x="108" y="262"/>
                    <a:pt x="109" y="264"/>
                    <a:pt x="110" y="266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109" y="265"/>
                    <a:pt x="108" y="265"/>
                    <a:pt x="107" y="265"/>
                  </a:cubicBezTo>
                  <a:cubicBezTo>
                    <a:pt x="106" y="265"/>
                    <a:pt x="105" y="265"/>
                    <a:pt x="104" y="265"/>
                  </a:cubicBezTo>
                  <a:cubicBezTo>
                    <a:pt x="103" y="264"/>
                    <a:pt x="102" y="264"/>
                    <a:pt x="101" y="264"/>
                  </a:cubicBezTo>
                  <a:cubicBezTo>
                    <a:pt x="99" y="263"/>
                    <a:pt x="99" y="263"/>
                    <a:pt x="99" y="263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7" y="263"/>
                    <a:pt x="97" y="263"/>
                    <a:pt x="97" y="262"/>
                  </a:cubicBezTo>
                  <a:cubicBezTo>
                    <a:pt x="97" y="262"/>
                    <a:pt x="97" y="261"/>
                    <a:pt x="97" y="260"/>
                  </a:cubicBezTo>
                  <a:cubicBezTo>
                    <a:pt x="97" y="259"/>
                    <a:pt x="97" y="258"/>
                    <a:pt x="97" y="256"/>
                  </a:cubicBezTo>
                  <a:cubicBezTo>
                    <a:pt x="96" y="252"/>
                    <a:pt x="93" y="251"/>
                    <a:pt x="91" y="251"/>
                  </a:cubicBezTo>
                  <a:cubicBezTo>
                    <a:pt x="90" y="251"/>
                    <a:pt x="88" y="252"/>
                    <a:pt x="87" y="252"/>
                  </a:cubicBezTo>
                  <a:cubicBezTo>
                    <a:pt x="86" y="253"/>
                    <a:pt x="85" y="253"/>
                    <a:pt x="84" y="253"/>
                  </a:cubicBezTo>
                  <a:cubicBezTo>
                    <a:pt x="84" y="253"/>
                    <a:pt x="84" y="253"/>
                    <a:pt x="83" y="253"/>
                  </a:cubicBezTo>
                  <a:cubicBezTo>
                    <a:pt x="82" y="253"/>
                    <a:pt x="80" y="253"/>
                    <a:pt x="79" y="253"/>
                  </a:cubicBezTo>
                  <a:cubicBezTo>
                    <a:pt x="77" y="252"/>
                    <a:pt x="75" y="252"/>
                    <a:pt x="73" y="252"/>
                  </a:cubicBezTo>
                  <a:cubicBezTo>
                    <a:pt x="73" y="252"/>
                    <a:pt x="63" y="252"/>
                    <a:pt x="61" y="257"/>
                  </a:cubicBezTo>
                  <a:cubicBezTo>
                    <a:pt x="60" y="259"/>
                    <a:pt x="60" y="261"/>
                    <a:pt x="61" y="261"/>
                  </a:cubicBezTo>
                  <a:cubicBezTo>
                    <a:pt x="62" y="264"/>
                    <a:pt x="65" y="264"/>
                    <a:pt x="68" y="264"/>
                  </a:cubicBezTo>
                  <a:cubicBezTo>
                    <a:pt x="68" y="264"/>
                    <a:pt x="69" y="264"/>
                    <a:pt x="69" y="264"/>
                  </a:cubicBezTo>
                  <a:cubicBezTo>
                    <a:pt x="70" y="264"/>
                    <a:pt x="71" y="264"/>
                    <a:pt x="73" y="264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7" y="263"/>
                    <a:pt x="78" y="263"/>
                    <a:pt x="78" y="263"/>
                  </a:cubicBezTo>
                  <a:cubicBezTo>
                    <a:pt x="79" y="264"/>
                    <a:pt x="80" y="264"/>
                    <a:pt x="80" y="264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5"/>
                    <a:pt x="80" y="265"/>
                    <a:pt x="79" y="266"/>
                  </a:cubicBezTo>
                  <a:cubicBezTo>
                    <a:pt x="78" y="267"/>
                    <a:pt x="78" y="270"/>
                    <a:pt x="79" y="272"/>
                  </a:cubicBezTo>
                  <a:cubicBezTo>
                    <a:pt x="80" y="274"/>
                    <a:pt x="82" y="274"/>
                    <a:pt x="83" y="275"/>
                  </a:cubicBezTo>
                  <a:cubicBezTo>
                    <a:pt x="83" y="275"/>
                    <a:pt x="84" y="275"/>
                    <a:pt x="84" y="276"/>
                  </a:cubicBezTo>
                  <a:cubicBezTo>
                    <a:pt x="85" y="276"/>
                    <a:pt x="86" y="277"/>
                    <a:pt x="87" y="278"/>
                  </a:cubicBezTo>
                  <a:cubicBezTo>
                    <a:pt x="88" y="279"/>
                    <a:pt x="90" y="281"/>
                    <a:pt x="92" y="282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6" y="284"/>
                    <a:pt x="98" y="285"/>
                    <a:pt x="101" y="285"/>
                  </a:cubicBezTo>
                  <a:cubicBezTo>
                    <a:pt x="101" y="285"/>
                    <a:pt x="101" y="285"/>
                    <a:pt x="102" y="285"/>
                  </a:cubicBezTo>
                  <a:cubicBezTo>
                    <a:pt x="105" y="285"/>
                    <a:pt x="108" y="284"/>
                    <a:pt x="111" y="283"/>
                  </a:cubicBezTo>
                  <a:cubicBezTo>
                    <a:pt x="112" y="282"/>
                    <a:pt x="114" y="281"/>
                    <a:pt x="116" y="281"/>
                  </a:cubicBezTo>
                  <a:cubicBezTo>
                    <a:pt x="117" y="280"/>
                    <a:pt x="118" y="280"/>
                    <a:pt x="120" y="280"/>
                  </a:cubicBezTo>
                  <a:cubicBezTo>
                    <a:pt x="122" y="280"/>
                    <a:pt x="124" y="281"/>
                    <a:pt x="126" y="281"/>
                  </a:cubicBezTo>
                  <a:cubicBezTo>
                    <a:pt x="127" y="281"/>
                    <a:pt x="129" y="281"/>
                    <a:pt x="130" y="281"/>
                  </a:cubicBezTo>
                  <a:cubicBezTo>
                    <a:pt x="133" y="281"/>
                    <a:pt x="134" y="282"/>
                    <a:pt x="134" y="282"/>
                  </a:cubicBezTo>
                  <a:cubicBezTo>
                    <a:pt x="134" y="282"/>
                    <a:pt x="134" y="283"/>
                    <a:pt x="133" y="284"/>
                  </a:cubicBezTo>
                  <a:cubicBezTo>
                    <a:pt x="130" y="288"/>
                    <a:pt x="128" y="291"/>
                    <a:pt x="129" y="294"/>
                  </a:cubicBezTo>
                  <a:cubicBezTo>
                    <a:pt x="129" y="296"/>
                    <a:pt x="129" y="297"/>
                    <a:pt x="131" y="299"/>
                  </a:cubicBezTo>
                  <a:cubicBezTo>
                    <a:pt x="129" y="300"/>
                    <a:pt x="127" y="300"/>
                    <a:pt x="125" y="300"/>
                  </a:cubicBezTo>
                  <a:cubicBezTo>
                    <a:pt x="123" y="300"/>
                    <a:pt x="121" y="300"/>
                    <a:pt x="119" y="299"/>
                  </a:cubicBezTo>
                  <a:cubicBezTo>
                    <a:pt x="117" y="299"/>
                    <a:pt x="114" y="299"/>
                    <a:pt x="111" y="299"/>
                  </a:cubicBezTo>
                  <a:cubicBezTo>
                    <a:pt x="111" y="299"/>
                    <a:pt x="110" y="299"/>
                    <a:pt x="109" y="299"/>
                  </a:cubicBezTo>
                  <a:cubicBezTo>
                    <a:pt x="103" y="299"/>
                    <a:pt x="99" y="301"/>
                    <a:pt x="96" y="305"/>
                  </a:cubicBezTo>
                  <a:cubicBezTo>
                    <a:pt x="92" y="310"/>
                    <a:pt x="91" y="316"/>
                    <a:pt x="92" y="322"/>
                  </a:cubicBezTo>
                  <a:cubicBezTo>
                    <a:pt x="92" y="327"/>
                    <a:pt x="96" y="328"/>
                    <a:pt x="99" y="330"/>
                  </a:cubicBezTo>
                  <a:cubicBezTo>
                    <a:pt x="100" y="330"/>
                    <a:pt x="101" y="331"/>
                    <a:pt x="102" y="331"/>
                  </a:cubicBezTo>
                  <a:cubicBezTo>
                    <a:pt x="101" y="331"/>
                    <a:pt x="99" y="332"/>
                    <a:pt x="94" y="332"/>
                  </a:cubicBezTo>
                  <a:cubicBezTo>
                    <a:pt x="93" y="332"/>
                    <a:pt x="91" y="332"/>
                    <a:pt x="89" y="331"/>
                  </a:cubicBezTo>
                  <a:cubicBezTo>
                    <a:pt x="87" y="330"/>
                    <a:pt x="85" y="329"/>
                    <a:pt x="83" y="329"/>
                  </a:cubicBezTo>
                  <a:cubicBezTo>
                    <a:pt x="82" y="329"/>
                    <a:pt x="81" y="330"/>
                    <a:pt x="80" y="330"/>
                  </a:cubicBezTo>
                  <a:cubicBezTo>
                    <a:pt x="78" y="331"/>
                    <a:pt x="77" y="332"/>
                    <a:pt x="76" y="334"/>
                  </a:cubicBezTo>
                  <a:cubicBezTo>
                    <a:pt x="76" y="336"/>
                    <a:pt x="77" y="338"/>
                    <a:pt x="78" y="339"/>
                  </a:cubicBezTo>
                  <a:cubicBezTo>
                    <a:pt x="76" y="338"/>
                    <a:pt x="75" y="338"/>
                    <a:pt x="74" y="338"/>
                  </a:cubicBezTo>
                  <a:cubicBezTo>
                    <a:pt x="73" y="338"/>
                    <a:pt x="72" y="337"/>
                    <a:pt x="69" y="337"/>
                  </a:cubicBezTo>
                  <a:cubicBezTo>
                    <a:pt x="64" y="337"/>
                    <a:pt x="61" y="338"/>
                    <a:pt x="59" y="340"/>
                  </a:cubicBezTo>
                  <a:cubicBezTo>
                    <a:pt x="59" y="341"/>
                    <a:pt x="58" y="343"/>
                    <a:pt x="58" y="345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1" y="348"/>
                    <a:pt x="61" y="348"/>
                    <a:pt x="61" y="348"/>
                  </a:cubicBezTo>
                  <a:cubicBezTo>
                    <a:pt x="63" y="348"/>
                    <a:pt x="64" y="349"/>
                    <a:pt x="66" y="352"/>
                  </a:cubicBezTo>
                  <a:cubicBezTo>
                    <a:pt x="66" y="353"/>
                    <a:pt x="67" y="354"/>
                    <a:pt x="68" y="355"/>
                  </a:cubicBezTo>
                  <a:cubicBezTo>
                    <a:pt x="68" y="356"/>
                    <a:pt x="69" y="356"/>
                    <a:pt x="69" y="356"/>
                  </a:cubicBezTo>
                  <a:cubicBezTo>
                    <a:pt x="70" y="357"/>
                    <a:pt x="72" y="359"/>
                    <a:pt x="72" y="359"/>
                  </a:cubicBezTo>
                  <a:cubicBezTo>
                    <a:pt x="72" y="360"/>
                    <a:pt x="71" y="360"/>
                    <a:pt x="71" y="360"/>
                  </a:cubicBezTo>
                  <a:cubicBezTo>
                    <a:pt x="71" y="361"/>
                    <a:pt x="69" y="361"/>
                    <a:pt x="68" y="361"/>
                  </a:cubicBezTo>
                  <a:cubicBezTo>
                    <a:pt x="67" y="361"/>
                    <a:pt x="67" y="361"/>
                    <a:pt x="67" y="361"/>
                  </a:cubicBezTo>
                  <a:cubicBezTo>
                    <a:pt x="65" y="361"/>
                    <a:pt x="61" y="361"/>
                    <a:pt x="59" y="365"/>
                  </a:cubicBezTo>
                  <a:cubicBezTo>
                    <a:pt x="58" y="367"/>
                    <a:pt x="58" y="369"/>
                    <a:pt x="59" y="370"/>
                  </a:cubicBezTo>
                  <a:cubicBezTo>
                    <a:pt x="60" y="372"/>
                    <a:pt x="62" y="372"/>
                    <a:pt x="64" y="372"/>
                  </a:cubicBezTo>
                  <a:cubicBezTo>
                    <a:pt x="65" y="372"/>
                    <a:pt x="67" y="372"/>
                    <a:pt x="68" y="371"/>
                  </a:cubicBezTo>
                  <a:cubicBezTo>
                    <a:pt x="69" y="371"/>
                    <a:pt x="70" y="371"/>
                    <a:pt x="71" y="371"/>
                  </a:cubicBezTo>
                  <a:cubicBezTo>
                    <a:pt x="71" y="371"/>
                    <a:pt x="71" y="371"/>
                    <a:pt x="71" y="371"/>
                  </a:cubicBezTo>
                  <a:cubicBezTo>
                    <a:pt x="73" y="372"/>
                    <a:pt x="73" y="372"/>
                    <a:pt x="75" y="374"/>
                  </a:cubicBezTo>
                  <a:cubicBezTo>
                    <a:pt x="76" y="376"/>
                    <a:pt x="77" y="377"/>
                    <a:pt x="80" y="379"/>
                  </a:cubicBezTo>
                  <a:cubicBezTo>
                    <a:pt x="82" y="379"/>
                    <a:pt x="85" y="380"/>
                    <a:pt x="87" y="380"/>
                  </a:cubicBezTo>
                  <a:cubicBezTo>
                    <a:pt x="88" y="380"/>
                    <a:pt x="88" y="380"/>
                    <a:pt x="89" y="380"/>
                  </a:cubicBezTo>
                  <a:cubicBezTo>
                    <a:pt x="92" y="379"/>
                    <a:pt x="93" y="377"/>
                    <a:pt x="93" y="376"/>
                  </a:cubicBezTo>
                  <a:cubicBezTo>
                    <a:pt x="94" y="375"/>
                    <a:pt x="94" y="375"/>
                    <a:pt x="94" y="374"/>
                  </a:cubicBezTo>
                  <a:cubicBezTo>
                    <a:pt x="95" y="374"/>
                    <a:pt x="95" y="373"/>
                    <a:pt x="97" y="373"/>
                  </a:cubicBezTo>
                  <a:cubicBezTo>
                    <a:pt x="99" y="373"/>
                    <a:pt x="102" y="375"/>
                    <a:pt x="102" y="377"/>
                  </a:cubicBezTo>
                  <a:cubicBezTo>
                    <a:pt x="102" y="377"/>
                    <a:pt x="101" y="378"/>
                    <a:pt x="99" y="379"/>
                  </a:cubicBezTo>
                  <a:cubicBezTo>
                    <a:pt x="98" y="379"/>
                    <a:pt x="98" y="380"/>
                    <a:pt x="97" y="380"/>
                  </a:cubicBezTo>
                  <a:cubicBezTo>
                    <a:pt x="93" y="381"/>
                    <a:pt x="88" y="382"/>
                    <a:pt x="87" y="386"/>
                  </a:cubicBezTo>
                  <a:cubicBezTo>
                    <a:pt x="87" y="388"/>
                    <a:pt x="88" y="389"/>
                    <a:pt x="91" y="391"/>
                  </a:cubicBezTo>
                  <a:cubicBezTo>
                    <a:pt x="92" y="392"/>
                    <a:pt x="93" y="392"/>
                    <a:pt x="94" y="392"/>
                  </a:cubicBezTo>
                  <a:cubicBezTo>
                    <a:pt x="95" y="392"/>
                    <a:pt x="95" y="392"/>
                    <a:pt x="96" y="392"/>
                  </a:cubicBezTo>
                  <a:cubicBezTo>
                    <a:pt x="96" y="392"/>
                    <a:pt x="96" y="392"/>
                    <a:pt x="97" y="392"/>
                  </a:cubicBezTo>
                  <a:cubicBezTo>
                    <a:pt x="97" y="392"/>
                    <a:pt x="97" y="392"/>
                    <a:pt x="97" y="392"/>
                  </a:cubicBezTo>
                  <a:cubicBezTo>
                    <a:pt x="98" y="392"/>
                    <a:pt x="98" y="392"/>
                    <a:pt x="99" y="393"/>
                  </a:cubicBezTo>
                  <a:cubicBezTo>
                    <a:pt x="99" y="393"/>
                    <a:pt x="99" y="394"/>
                    <a:pt x="100" y="394"/>
                  </a:cubicBezTo>
                  <a:cubicBezTo>
                    <a:pt x="101" y="396"/>
                    <a:pt x="103" y="397"/>
                    <a:pt x="106" y="397"/>
                  </a:cubicBezTo>
                  <a:cubicBezTo>
                    <a:pt x="107" y="397"/>
                    <a:pt x="109" y="397"/>
                    <a:pt x="111" y="395"/>
                  </a:cubicBezTo>
                  <a:cubicBezTo>
                    <a:pt x="114" y="393"/>
                    <a:pt x="115" y="391"/>
                    <a:pt x="116" y="389"/>
                  </a:cubicBezTo>
                  <a:cubicBezTo>
                    <a:pt x="117" y="388"/>
                    <a:pt x="117" y="388"/>
                    <a:pt x="117" y="387"/>
                  </a:cubicBezTo>
                  <a:cubicBezTo>
                    <a:pt x="118" y="386"/>
                    <a:pt x="118" y="386"/>
                    <a:pt x="119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7"/>
                    <a:pt x="118" y="389"/>
                    <a:pt x="120" y="391"/>
                  </a:cubicBezTo>
                  <a:cubicBezTo>
                    <a:pt x="121" y="391"/>
                    <a:pt x="122" y="392"/>
                    <a:pt x="124" y="392"/>
                  </a:cubicBezTo>
                  <a:cubicBezTo>
                    <a:pt x="124" y="392"/>
                    <a:pt x="125" y="392"/>
                    <a:pt x="125" y="392"/>
                  </a:cubicBezTo>
                  <a:cubicBezTo>
                    <a:pt x="125" y="392"/>
                    <a:pt x="124" y="393"/>
                    <a:pt x="124" y="393"/>
                  </a:cubicBezTo>
                  <a:cubicBezTo>
                    <a:pt x="123" y="394"/>
                    <a:pt x="121" y="395"/>
                    <a:pt x="121" y="396"/>
                  </a:cubicBezTo>
                  <a:cubicBezTo>
                    <a:pt x="121" y="396"/>
                    <a:pt x="120" y="397"/>
                    <a:pt x="120" y="397"/>
                  </a:cubicBezTo>
                  <a:cubicBezTo>
                    <a:pt x="119" y="396"/>
                    <a:pt x="118" y="395"/>
                    <a:pt x="117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3" y="395"/>
                    <a:pt x="112" y="397"/>
                    <a:pt x="111" y="399"/>
                  </a:cubicBezTo>
                  <a:cubicBezTo>
                    <a:pt x="111" y="400"/>
                    <a:pt x="110" y="401"/>
                    <a:pt x="109" y="401"/>
                  </a:cubicBezTo>
                  <a:cubicBezTo>
                    <a:pt x="108" y="402"/>
                    <a:pt x="108" y="402"/>
                    <a:pt x="108" y="402"/>
                  </a:cubicBezTo>
                  <a:cubicBezTo>
                    <a:pt x="108" y="404"/>
                    <a:pt x="108" y="404"/>
                    <a:pt x="108" y="404"/>
                  </a:cubicBezTo>
                  <a:cubicBezTo>
                    <a:pt x="108" y="405"/>
                    <a:pt x="108" y="407"/>
                    <a:pt x="108" y="409"/>
                  </a:cubicBezTo>
                  <a:cubicBezTo>
                    <a:pt x="108" y="411"/>
                    <a:pt x="108" y="411"/>
                    <a:pt x="108" y="411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1" y="412"/>
                    <a:pt x="112" y="412"/>
                    <a:pt x="113" y="412"/>
                  </a:cubicBezTo>
                  <a:cubicBezTo>
                    <a:pt x="113" y="414"/>
                    <a:pt x="115" y="414"/>
                    <a:pt x="116" y="414"/>
                  </a:cubicBezTo>
                  <a:cubicBezTo>
                    <a:pt x="119" y="414"/>
                    <a:pt x="121" y="411"/>
                    <a:pt x="122" y="411"/>
                  </a:cubicBezTo>
                  <a:cubicBezTo>
                    <a:pt x="122" y="410"/>
                    <a:pt x="122" y="410"/>
                    <a:pt x="122" y="409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28" y="409"/>
                    <a:pt x="129" y="410"/>
                    <a:pt x="130" y="411"/>
                  </a:cubicBezTo>
                  <a:cubicBezTo>
                    <a:pt x="131" y="412"/>
                    <a:pt x="132" y="413"/>
                    <a:pt x="135" y="414"/>
                  </a:cubicBezTo>
                  <a:cubicBezTo>
                    <a:pt x="136" y="415"/>
                    <a:pt x="138" y="415"/>
                    <a:pt x="140" y="415"/>
                  </a:cubicBezTo>
                  <a:cubicBezTo>
                    <a:pt x="142" y="415"/>
                    <a:pt x="144" y="415"/>
                    <a:pt x="146" y="415"/>
                  </a:cubicBezTo>
                  <a:cubicBezTo>
                    <a:pt x="148" y="414"/>
                    <a:pt x="150" y="414"/>
                    <a:pt x="151" y="414"/>
                  </a:cubicBezTo>
                  <a:cubicBezTo>
                    <a:pt x="154" y="414"/>
                    <a:pt x="156" y="414"/>
                    <a:pt x="158" y="413"/>
                  </a:cubicBezTo>
                  <a:cubicBezTo>
                    <a:pt x="160" y="413"/>
                    <a:pt x="162" y="413"/>
                    <a:pt x="164" y="413"/>
                  </a:cubicBezTo>
                  <a:cubicBezTo>
                    <a:pt x="164" y="413"/>
                    <a:pt x="165" y="413"/>
                    <a:pt x="165" y="413"/>
                  </a:cubicBezTo>
                  <a:cubicBezTo>
                    <a:pt x="166" y="413"/>
                    <a:pt x="167" y="413"/>
                    <a:pt x="168" y="413"/>
                  </a:cubicBezTo>
                  <a:cubicBezTo>
                    <a:pt x="169" y="413"/>
                    <a:pt x="170" y="413"/>
                    <a:pt x="171" y="413"/>
                  </a:cubicBezTo>
                  <a:cubicBezTo>
                    <a:pt x="173" y="413"/>
                    <a:pt x="174" y="413"/>
                    <a:pt x="176" y="413"/>
                  </a:cubicBezTo>
                  <a:cubicBezTo>
                    <a:pt x="178" y="412"/>
                    <a:pt x="180" y="412"/>
                    <a:pt x="182" y="411"/>
                  </a:cubicBezTo>
                  <a:cubicBezTo>
                    <a:pt x="185" y="410"/>
                    <a:pt x="188" y="409"/>
                    <a:pt x="190" y="409"/>
                  </a:cubicBezTo>
                  <a:cubicBezTo>
                    <a:pt x="190" y="409"/>
                    <a:pt x="191" y="409"/>
                    <a:pt x="191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3" y="410"/>
                    <a:pt x="193" y="411"/>
                    <a:pt x="193" y="411"/>
                  </a:cubicBezTo>
                  <a:cubicBezTo>
                    <a:pt x="192" y="413"/>
                    <a:pt x="192" y="415"/>
                    <a:pt x="193" y="416"/>
                  </a:cubicBezTo>
                  <a:cubicBezTo>
                    <a:pt x="194" y="419"/>
                    <a:pt x="196" y="420"/>
                    <a:pt x="197" y="421"/>
                  </a:cubicBezTo>
                  <a:cubicBezTo>
                    <a:pt x="199" y="422"/>
                    <a:pt x="199" y="422"/>
                    <a:pt x="199" y="423"/>
                  </a:cubicBezTo>
                  <a:cubicBezTo>
                    <a:pt x="199" y="425"/>
                    <a:pt x="196" y="426"/>
                    <a:pt x="187" y="426"/>
                  </a:cubicBezTo>
                  <a:cubicBezTo>
                    <a:pt x="186" y="426"/>
                    <a:pt x="184" y="426"/>
                    <a:pt x="183" y="426"/>
                  </a:cubicBezTo>
                  <a:cubicBezTo>
                    <a:pt x="179" y="426"/>
                    <a:pt x="179" y="426"/>
                    <a:pt x="179" y="426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79" y="430"/>
                    <a:pt x="179" y="432"/>
                    <a:pt x="180" y="433"/>
                  </a:cubicBezTo>
                  <a:cubicBezTo>
                    <a:pt x="180" y="433"/>
                    <a:pt x="180" y="433"/>
                    <a:pt x="180" y="433"/>
                  </a:cubicBezTo>
                  <a:cubicBezTo>
                    <a:pt x="180" y="433"/>
                    <a:pt x="179" y="433"/>
                    <a:pt x="179" y="433"/>
                  </a:cubicBezTo>
                  <a:cubicBezTo>
                    <a:pt x="177" y="433"/>
                    <a:pt x="175" y="433"/>
                    <a:pt x="175" y="433"/>
                  </a:cubicBezTo>
                  <a:cubicBezTo>
                    <a:pt x="173" y="432"/>
                    <a:pt x="171" y="431"/>
                    <a:pt x="170" y="429"/>
                  </a:cubicBezTo>
                  <a:cubicBezTo>
                    <a:pt x="168" y="427"/>
                    <a:pt x="165" y="426"/>
                    <a:pt x="163" y="426"/>
                  </a:cubicBezTo>
                  <a:cubicBezTo>
                    <a:pt x="158" y="426"/>
                    <a:pt x="157" y="431"/>
                    <a:pt x="155" y="436"/>
                  </a:cubicBezTo>
                  <a:cubicBezTo>
                    <a:pt x="155" y="438"/>
                    <a:pt x="154" y="439"/>
                    <a:pt x="154" y="441"/>
                  </a:cubicBezTo>
                  <a:cubicBezTo>
                    <a:pt x="153" y="442"/>
                    <a:pt x="153" y="442"/>
                    <a:pt x="153" y="442"/>
                  </a:cubicBezTo>
                  <a:cubicBezTo>
                    <a:pt x="151" y="446"/>
                    <a:pt x="149" y="449"/>
                    <a:pt x="147" y="451"/>
                  </a:cubicBezTo>
                  <a:cubicBezTo>
                    <a:pt x="146" y="453"/>
                    <a:pt x="146" y="453"/>
                    <a:pt x="146" y="453"/>
                  </a:cubicBezTo>
                  <a:cubicBezTo>
                    <a:pt x="144" y="456"/>
                    <a:pt x="143" y="458"/>
                    <a:pt x="140" y="460"/>
                  </a:cubicBezTo>
                  <a:cubicBezTo>
                    <a:pt x="138" y="463"/>
                    <a:pt x="133" y="468"/>
                    <a:pt x="136" y="474"/>
                  </a:cubicBezTo>
                  <a:cubicBezTo>
                    <a:pt x="137" y="476"/>
                    <a:pt x="139" y="477"/>
                    <a:pt x="141" y="477"/>
                  </a:cubicBezTo>
                  <a:cubicBezTo>
                    <a:pt x="141" y="477"/>
                    <a:pt x="142" y="477"/>
                    <a:pt x="142" y="477"/>
                  </a:cubicBezTo>
                  <a:cubicBezTo>
                    <a:pt x="141" y="479"/>
                    <a:pt x="137" y="483"/>
                    <a:pt x="135" y="485"/>
                  </a:cubicBezTo>
                  <a:cubicBezTo>
                    <a:pt x="134" y="486"/>
                    <a:pt x="133" y="487"/>
                    <a:pt x="133" y="488"/>
                  </a:cubicBezTo>
                  <a:cubicBezTo>
                    <a:pt x="131" y="490"/>
                    <a:pt x="131" y="492"/>
                    <a:pt x="130" y="494"/>
                  </a:cubicBezTo>
                  <a:cubicBezTo>
                    <a:pt x="130" y="495"/>
                    <a:pt x="129" y="496"/>
                    <a:pt x="129" y="497"/>
                  </a:cubicBezTo>
                  <a:cubicBezTo>
                    <a:pt x="128" y="498"/>
                    <a:pt x="128" y="500"/>
                    <a:pt x="127" y="501"/>
                  </a:cubicBezTo>
                  <a:cubicBezTo>
                    <a:pt x="127" y="502"/>
                    <a:pt x="126" y="504"/>
                    <a:pt x="126" y="505"/>
                  </a:cubicBezTo>
                  <a:cubicBezTo>
                    <a:pt x="125" y="505"/>
                    <a:pt x="125" y="505"/>
                    <a:pt x="124" y="505"/>
                  </a:cubicBezTo>
                  <a:cubicBezTo>
                    <a:pt x="124" y="505"/>
                    <a:pt x="123" y="505"/>
                    <a:pt x="123" y="505"/>
                  </a:cubicBezTo>
                  <a:cubicBezTo>
                    <a:pt x="122" y="505"/>
                    <a:pt x="122" y="505"/>
                    <a:pt x="121" y="505"/>
                  </a:cubicBezTo>
                  <a:cubicBezTo>
                    <a:pt x="120" y="505"/>
                    <a:pt x="119" y="505"/>
                    <a:pt x="118" y="506"/>
                  </a:cubicBezTo>
                  <a:cubicBezTo>
                    <a:pt x="115" y="507"/>
                    <a:pt x="113" y="509"/>
                    <a:pt x="111" y="511"/>
                  </a:cubicBezTo>
                  <a:cubicBezTo>
                    <a:pt x="111" y="512"/>
                    <a:pt x="110" y="513"/>
                    <a:pt x="109" y="513"/>
                  </a:cubicBezTo>
                  <a:cubicBezTo>
                    <a:pt x="108" y="515"/>
                    <a:pt x="107" y="516"/>
                    <a:pt x="105" y="517"/>
                  </a:cubicBezTo>
                  <a:cubicBezTo>
                    <a:pt x="102" y="521"/>
                    <a:pt x="98" y="524"/>
                    <a:pt x="94" y="526"/>
                  </a:cubicBezTo>
                  <a:cubicBezTo>
                    <a:pt x="93" y="527"/>
                    <a:pt x="91" y="528"/>
                    <a:pt x="89" y="529"/>
                  </a:cubicBezTo>
                  <a:cubicBezTo>
                    <a:pt x="83" y="532"/>
                    <a:pt x="77" y="534"/>
                    <a:pt x="75" y="539"/>
                  </a:cubicBezTo>
                  <a:cubicBezTo>
                    <a:pt x="74" y="541"/>
                    <a:pt x="74" y="541"/>
                    <a:pt x="74" y="541"/>
                  </a:cubicBezTo>
                  <a:cubicBezTo>
                    <a:pt x="76" y="542"/>
                    <a:pt x="76" y="542"/>
                    <a:pt x="76" y="542"/>
                  </a:cubicBezTo>
                  <a:cubicBezTo>
                    <a:pt x="77" y="543"/>
                    <a:pt x="79" y="544"/>
                    <a:pt x="81" y="544"/>
                  </a:cubicBezTo>
                  <a:cubicBezTo>
                    <a:pt x="84" y="544"/>
                    <a:pt x="86" y="543"/>
                    <a:pt x="88" y="543"/>
                  </a:cubicBezTo>
                  <a:cubicBezTo>
                    <a:pt x="89" y="542"/>
                    <a:pt x="90" y="542"/>
                    <a:pt x="91" y="542"/>
                  </a:cubicBezTo>
                  <a:cubicBezTo>
                    <a:pt x="92" y="542"/>
                    <a:pt x="93" y="542"/>
                    <a:pt x="95" y="541"/>
                  </a:cubicBezTo>
                  <a:cubicBezTo>
                    <a:pt x="98" y="541"/>
                    <a:pt x="101" y="541"/>
                    <a:pt x="105" y="537"/>
                  </a:cubicBezTo>
                  <a:cubicBezTo>
                    <a:pt x="108" y="534"/>
                    <a:pt x="110" y="534"/>
                    <a:pt x="114" y="534"/>
                  </a:cubicBezTo>
                  <a:cubicBezTo>
                    <a:pt x="114" y="534"/>
                    <a:pt x="116" y="534"/>
                    <a:pt x="116" y="534"/>
                  </a:cubicBezTo>
                  <a:cubicBezTo>
                    <a:pt x="118" y="534"/>
                    <a:pt x="120" y="534"/>
                    <a:pt x="122" y="531"/>
                  </a:cubicBezTo>
                  <a:cubicBezTo>
                    <a:pt x="123" y="531"/>
                    <a:pt x="124" y="530"/>
                    <a:pt x="124" y="529"/>
                  </a:cubicBezTo>
                  <a:cubicBezTo>
                    <a:pt x="125" y="529"/>
                    <a:pt x="125" y="528"/>
                    <a:pt x="125" y="528"/>
                  </a:cubicBezTo>
                  <a:cubicBezTo>
                    <a:pt x="126" y="527"/>
                    <a:pt x="126" y="527"/>
                    <a:pt x="127" y="527"/>
                  </a:cubicBezTo>
                  <a:cubicBezTo>
                    <a:pt x="128" y="527"/>
                    <a:pt x="129" y="529"/>
                    <a:pt x="130" y="531"/>
                  </a:cubicBezTo>
                  <a:cubicBezTo>
                    <a:pt x="132" y="533"/>
                    <a:pt x="134" y="535"/>
                    <a:pt x="137" y="536"/>
                  </a:cubicBezTo>
                  <a:cubicBezTo>
                    <a:pt x="138" y="536"/>
                    <a:pt x="139" y="537"/>
                    <a:pt x="141" y="537"/>
                  </a:cubicBezTo>
                  <a:cubicBezTo>
                    <a:pt x="144" y="537"/>
                    <a:pt x="146" y="536"/>
                    <a:pt x="149" y="535"/>
                  </a:cubicBezTo>
                  <a:cubicBezTo>
                    <a:pt x="149" y="536"/>
                    <a:pt x="149" y="537"/>
                    <a:pt x="149" y="537"/>
                  </a:cubicBezTo>
                  <a:cubicBezTo>
                    <a:pt x="150" y="538"/>
                    <a:pt x="151" y="539"/>
                    <a:pt x="152" y="539"/>
                  </a:cubicBezTo>
                  <a:cubicBezTo>
                    <a:pt x="148" y="540"/>
                    <a:pt x="143" y="541"/>
                    <a:pt x="139" y="541"/>
                  </a:cubicBezTo>
                  <a:cubicBezTo>
                    <a:pt x="139" y="541"/>
                    <a:pt x="138" y="541"/>
                    <a:pt x="138" y="541"/>
                  </a:cubicBezTo>
                  <a:cubicBezTo>
                    <a:pt x="135" y="541"/>
                    <a:pt x="132" y="541"/>
                    <a:pt x="129" y="540"/>
                  </a:cubicBezTo>
                  <a:cubicBezTo>
                    <a:pt x="125" y="540"/>
                    <a:pt x="122" y="539"/>
                    <a:pt x="118" y="539"/>
                  </a:cubicBezTo>
                  <a:cubicBezTo>
                    <a:pt x="117" y="539"/>
                    <a:pt x="116" y="539"/>
                    <a:pt x="115" y="539"/>
                  </a:cubicBezTo>
                  <a:cubicBezTo>
                    <a:pt x="110" y="540"/>
                    <a:pt x="107" y="543"/>
                    <a:pt x="105" y="547"/>
                  </a:cubicBezTo>
                  <a:cubicBezTo>
                    <a:pt x="104" y="549"/>
                    <a:pt x="104" y="551"/>
                    <a:pt x="105" y="553"/>
                  </a:cubicBezTo>
                  <a:cubicBezTo>
                    <a:pt x="105" y="555"/>
                    <a:pt x="105" y="556"/>
                    <a:pt x="105" y="557"/>
                  </a:cubicBezTo>
                  <a:cubicBezTo>
                    <a:pt x="104" y="557"/>
                    <a:pt x="101" y="558"/>
                    <a:pt x="99" y="559"/>
                  </a:cubicBezTo>
                  <a:cubicBezTo>
                    <a:pt x="98" y="560"/>
                    <a:pt x="97" y="560"/>
                    <a:pt x="96" y="560"/>
                  </a:cubicBezTo>
                  <a:cubicBezTo>
                    <a:pt x="92" y="562"/>
                    <a:pt x="89" y="563"/>
                    <a:pt x="84" y="563"/>
                  </a:cubicBezTo>
                  <a:cubicBezTo>
                    <a:pt x="84" y="563"/>
                    <a:pt x="82" y="563"/>
                    <a:pt x="82" y="563"/>
                  </a:cubicBezTo>
                  <a:cubicBezTo>
                    <a:pt x="73" y="563"/>
                    <a:pt x="71" y="565"/>
                    <a:pt x="70" y="567"/>
                  </a:cubicBezTo>
                  <a:cubicBezTo>
                    <a:pt x="69" y="570"/>
                    <a:pt x="73" y="572"/>
                    <a:pt x="74" y="573"/>
                  </a:cubicBezTo>
                  <a:cubicBezTo>
                    <a:pt x="75" y="574"/>
                    <a:pt x="76" y="574"/>
                    <a:pt x="77" y="575"/>
                  </a:cubicBezTo>
                  <a:cubicBezTo>
                    <a:pt x="80" y="577"/>
                    <a:pt x="81" y="577"/>
                    <a:pt x="81" y="581"/>
                  </a:cubicBezTo>
                  <a:cubicBezTo>
                    <a:pt x="82" y="584"/>
                    <a:pt x="82" y="586"/>
                    <a:pt x="81" y="588"/>
                  </a:cubicBezTo>
                  <a:cubicBezTo>
                    <a:pt x="81" y="588"/>
                    <a:pt x="80" y="588"/>
                    <a:pt x="80" y="589"/>
                  </a:cubicBezTo>
                  <a:cubicBezTo>
                    <a:pt x="79" y="590"/>
                    <a:pt x="77" y="592"/>
                    <a:pt x="77" y="594"/>
                  </a:cubicBezTo>
                  <a:cubicBezTo>
                    <a:pt x="77" y="599"/>
                    <a:pt x="81" y="600"/>
                    <a:pt x="84" y="600"/>
                  </a:cubicBezTo>
                  <a:cubicBezTo>
                    <a:pt x="83" y="600"/>
                    <a:pt x="82" y="600"/>
                    <a:pt x="80" y="600"/>
                  </a:cubicBezTo>
                  <a:cubicBezTo>
                    <a:pt x="76" y="599"/>
                    <a:pt x="71" y="598"/>
                    <a:pt x="67" y="598"/>
                  </a:cubicBezTo>
                  <a:cubicBezTo>
                    <a:pt x="65" y="598"/>
                    <a:pt x="65" y="598"/>
                    <a:pt x="65" y="598"/>
                  </a:cubicBezTo>
                  <a:cubicBezTo>
                    <a:pt x="63" y="598"/>
                    <a:pt x="63" y="598"/>
                    <a:pt x="63" y="597"/>
                  </a:cubicBezTo>
                  <a:cubicBezTo>
                    <a:pt x="63" y="597"/>
                    <a:pt x="63" y="597"/>
                    <a:pt x="63" y="596"/>
                  </a:cubicBezTo>
                  <a:cubicBezTo>
                    <a:pt x="64" y="595"/>
                    <a:pt x="65" y="594"/>
                    <a:pt x="64" y="592"/>
                  </a:cubicBezTo>
                  <a:cubicBezTo>
                    <a:pt x="63" y="589"/>
                    <a:pt x="61" y="589"/>
                    <a:pt x="61" y="589"/>
                  </a:cubicBezTo>
                  <a:cubicBezTo>
                    <a:pt x="58" y="589"/>
                    <a:pt x="57" y="591"/>
                    <a:pt x="55" y="595"/>
                  </a:cubicBezTo>
                  <a:cubicBezTo>
                    <a:pt x="55" y="595"/>
                    <a:pt x="54" y="597"/>
                    <a:pt x="54" y="597"/>
                  </a:cubicBezTo>
                  <a:cubicBezTo>
                    <a:pt x="53" y="598"/>
                    <a:pt x="50" y="598"/>
                    <a:pt x="47" y="598"/>
                  </a:cubicBezTo>
                  <a:cubicBezTo>
                    <a:pt x="46" y="598"/>
                    <a:pt x="45" y="598"/>
                    <a:pt x="44" y="598"/>
                  </a:cubicBezTo>
                  <a:cubicBezTo>
                    <a:pt x="44" y="598"/>
                    <a:pt x="44" y="598"/>
                    <a:pt x="44" y="598"/>
                  </a:cubicBezTo>
                  <a:cubicBezTo>
                    <a:pt x="45" y="596"/>
                    <a:pt x="46" y="594"/>
                    <a:pt x="45" y="592"/>
                  </a:cubicBezTo>
                  <a:cubicBezTo>
                    <a:pt x="43" y="590"/>
                    <a:pt x="41" y="590"/>
                    <a:pt x="39" y="590"/>
                  </a:cubicBezTo>
                  <a:cubicBezTo>
                    <a:pt x="39" y="590"/>
                    <a:pt x="38" y="590"/>
                    <a:pt x="38" y="590"/>
                  </a:cubicBezTo>
                  <a:cubicBezTo>
                    <a:pt x="35" y="590"/>
                    <a:pt x="31" y="590"/>
                    <a:pt x="28" y="592"/>
                  </a:cubicBezTo>
                  <a:cubicBezTo>
                    <a:pt x="26" y="593"/>
                    <a:pt x="26" y="594"/>
                    <a:pt x="25" y="596"/>
                  </a:cubicBezTo>
                  <a:cubicBezTo>
                    <a:pt x="25" y="596"/>
                    <a:pt x="25" y="597"/>
                    <a:pt x="24" y="597"/>
                  </a:cubicBezTo>
                  <a:cubicBezTo>
                    <a:pt x="24" y="598"/>
                    <a:pt x="23" y="598"/>
                    <a:pt x="22" y="599"/>
                  </a:cubicBezTo>
                  <a:cubicBezTo>
                    <a:pt x="20" y="599"/>
                    <a:pt x="18" y="600"/>
                    <a:pt x="16" y="602"/>
                  </a:cubicBezTo>
                  <a:cubicBezTo>
                    <a:pt x="15" y="604"/>
                    <a:pt x="15" y="605"/>
                    <a:pt x="14" y="606"/>
                  </a:cubicBezTo>
                  <a:cubicBezTo>
                    <a:pt x="14" y="606"/>
                    <a:pt x="14" y="606"/>
                    <a:pt x="14" y="606"/>
                  </a:cubicBezTo>
                  <a:cubicBezTo>
                    <a:pt x="14" y="606"/>
                    <a:pt x="12" y="605"/>
                    <a:pt x="11" y="605"/>
                  </a:cubicBezTo>
                  <a:cubicBezTo>
                    <a:pt x="10" y="605"/>
                    <a:pt x="10" y="605"/>
                    <a:pt x="9" y="605"/>
                  </a:cubicBezTo>
                  <a:cubicBezTo>
                    <a:pt x="6" y="606"/>
                    <a:pt x="5" y="609"/>
                    <a:pt x="4" y="611"/>
                  </a:cubicBezTo>
                  <a:cubicBezTo>
                    <a:pt x="0" y="619"/>
                    <a:pt x="2" y="623"/>
                    <a:pt x="4" y="626"/>
                  </a:cubicBezTo>
                  <a:cubicBezTo>
                    <a:pt x="5" y="627"/>
                    <a:pt x="7" y="627"/>
                    <a:pt x="9" y="627"/>
                  </a:cubicBezTo>
                  <a:cubicBezTo>
                    <a:pt x="12" y="627"/>
                    <a:pt x="14" y="626"/>
                    <a:pt x="16" y="626"/>
                  </a:cubicBezTo>
                  <a:cubicBezTo>
                    <a:pt x="17" y="625"/>
                    <a:pt x="18" y="625"/>
                    <a:pt x="19" y="625"/>
                  </a:cubicBezTo>
                  <a:cubicBezTo>
                    <a:pt x="19" y="624"/>
                    <a:pt x="20" y="624"/>
                    <a:pt x="20" y="624"/>
                  </a:cubicBezTo>
                  <a:cubicBezTo>
                    <a:pt x="22" y="624"/>
                    <a:pt x="23" y="625"/>
                    <a:pt x="24" y="625"/>
                  </a:cubicBezTo>
                  <a:cubicBezTo>
                    <a:pt x="25" y="625"/>
                    <a:pt x="27" y="625"/>
                    <a:pt x="28" y="626"/>
                  </a:cubicBezTo>
                  <a:cubicBezTo>
                    <a:pt x="30" y="626"/>
                    <a:pt x="32" y="626"/>
                    <a:pt x="35" y="626"/>
                  </a:cubicBezTo>
                  <a:cubicBezTo>
                    <a:pt x="40" y="626"/>
                    <a:pt x="44" y="626"/>
                    <a:pt x="48" y="625"/>
                  </a:cubicBezTo>
                  <a:cubicBezTo>
                    <a:pt x="52" y="625"/>
                    <a:pt x="55" y="625"/>
                    <a:pt x="58" y="625"/>
                  </a:cubicBezTo>
                  <a:cubicBezTo>
                    <a:pt x="59" y="625"/>
                    <a:pt x="59" y="625"/>
                    <a:pt x="60" y="625"/>
                  </a:cubicBezTo>
                  <a:cubicBezTo>
                    <a:pt x="61" y="625"/>
                    <a:pt x="62" y="625"/>
                    <a:pt x="63" y="625"/>
                  </a:cubicBezTo>
                  <a:cubicBezTo>
                    <a:pt x="64" y="625"/>
                    <a:pt x="65" y="625"/>
                    <a:pt x="66" y="625"/>
                  </a:cubicBezTo>
                  <a:cubicBezTo>
                    <a:pt x="67" y="625"/>
                    <a:pt x="68" y="625"/>
                    <a:pt x="69" y="624"/>
                  </a:cubicBezTo>
                  <a:cubicBezTo>
                    <a:pt x="71" y="624"/>
                    <a:pt x="73" y="624"/>
                    <a:pt x="74" y="624"/>
                  </a:cubicBezTo>
                  <a:cubicBezTo>
                    <a:pt x="77" y="623"/>
                    <a:pt x="79" y="623"/>
                    <a:pt x="81" y="623"/>
                  </a:cubicBezTo>
                  <a:cubicBezTo>
                    <a:pt x="81" y="623"/>
                    <a:pt x="81" y="623"/>
                    <a:pt x="81" y="623"/>
                  </a:cubicBezTo>
                  <a:cubicBezTo>
                    <a:pt x="84" y="623"/>
                    <a:pt x="85" y="623"/>
                    <a:pt x="85" y="623"/>
                  </a:cubicBezTo>
                  <a:cubicBezTo>
                    <a:pt x="85" y="624"/>
                    <a:pt x="83" y="624"/>
                    <a:pt x="79" y="625"/>
                  </a:cubicBezTo>
                  <a:cubicBezTo>
                    <a:pt x="77" y="626"/>
                    <a:pt x="77" y="626"/>
                    <a:pt x="77" y="626"/>
                  </a:cubicBezTo>
                  <a:cubicBezTo>
                    <a:pt x="74" y="626"/>
                    <a:pt x="70" y="627"/>
                    <a:pt x="67" y="630"/>
                  </a:cubicBezTo>
                  <a:cubicBezTo>
                    <a:pt x="66" y="631"/>
                    <a:pt x="65" y="632"/>
                    <a:pt x="64" y="633"/>
                  </a:cubicBezTo>
                  <a:cubicBezTo>
                    <a:pt x="62" y="634"/>
                    <a:pt x="61" y="636"/>
                    <a:pt x="60" y="637"/>
                  </a:cubicBezTo>
                  <a:cubicBezTo>
                    <a:pt x="57" y="639"/>
                    <a:pt x="52" y="639"/>
                    <a:pt x="46" y="640"/>
                  </a:cubicBezTo>
                  <a:cubicBezTo>
                    <a:pt x="38" y="641"/>
                    <a:pt x="28" y="643"/>
                    <a:pt x="24" y="650"/>
                  </a:cubicBezTo>
                  <a:cubicBezTo>
                    <a:pt x="23" y="653"/>
                    <a:pt x="23" y="655"/>
                    <a:pt x="23" y="657"/>
                  </a:cubicBezTo>
                  <a:cubicBezTo>
                    <a:pt x="22" y="656"/>
                    <a:pt x="21" y="655"/>
                    <a:pt x="20" y="655"/>
                  </a:cubicBezTo>
                  <a:cubicBezTo>
                    <a:pt x="18" y="655"/>
                    <a:pt x="16" y="657"/>
                    <a:pt x="14" y="658"/>
                  </a:cubicBezTo>
                  <a:cubicBezTo>
                    <a:pt x="13" y="658"/>
                    <a:pt x="13" y="658"/>
                    <a:pt x="12" y="659"/>
                  </a:cubicBezTo>
                  <a:cubicBezTo>
                    <a:pt x="12" y="659"/>
                    <a:pt x="12" y="659"/>
                    <a:pt x="11" y="659"/>
                  </a:cubicBezTo>
                  <a:cubicBezTo>
                    <a:pt x="10" y="659"/>
                    <a:pt x="8" y="660"/>
                    <a:pt x="7" y="661"/>
                  </a:cubicBezTo>
                  <a:cubicBezTo>
                    <a:pt x="6" y="662"/>
                    <a:pt x="4" y="664"/>
                    <a:pt x="5" y="666"/>
                  </a:cubicBezTo>
                  <a:cubicBezTo>
                    <a:pt x="6" y="667"/>
                    <a:pt x="7" y="668"/>
                    <a:pt x="9" y="668"/>
                  </a:cubicBezTo>
                  <a:cubicBezTo>
                    <a:pt x="9" y="668"/>
                    <a:pt x="10" y="668"/>
                    <a:pt x="10" y="668"/>
                  </a:cubicBezTo>
                  <a:cubicBezTo>
                    <a:pt x="8" y="670"/>
                    <a:pt x="7" y="673"/>
                    <a:pt x="7" y="676"/>
                  </a:cubicBezTo>
                  <a:cubicBezTo>
                    <a:pt x="8" y="676"/>
                    <a:pt x="8" y="678"/>
                    <a:pt x="11" y="679"/>
                  </a:cubicBezTo>
                  <a:cubicBezTo>
                    <a:pt x="11" y="679"/>
                    <a:pt x="11" y="679"/>
                    <a:pt x="10" y="679"/>
                  </a:cubicBezTo>
                  <a:cubicBezTo>
                    <a:pt x="10" y="681"/>
                    <a:pt x="8" y="686"/>
                    <a:pt x="13" y="688"/>
                  </a:cubicBezTo>
                  <a:cubicBezTo>
                    <a:pt x="14" y="689"/>
                    <a:pt x="15" y="689"/>
                    <a:pt x="16" y="689"/>
                  </a:cubicBezTo>
                  <a:cubicBezTo>
                    <a:pt x="19" y="689"/>
                    <a:pt x="22" y="686"/>
                    <a:pt x="24" y="684"/>
                  </a:cubicBezTo>
                  <a:cubicBezTo>
                    <a:pt x="25" y="684"/>
                    <a:pt x="25" y="683"/>
                    <a:pt x="26" y="683"/>
                  </a:cubicBezTo>
                  <a:cubicBezTo>
                    <a:pt x="28" y="681"/>
                    <a:pt x="29" y="681"/>
                    <a:pt x="31" y="681"/>
                  </a:cubicBezTo>
                  <a:cubicBezTo>
                    <a:pt x="32" y="681"/>
                    <a:pt x="33" y="681"/>
                    <a:pt x="34" y="681"/>
                  </a:cubicBezTo>
                  <a:cubicBezTo>
                    <a:pt x="34" y="681"/>
                    <a:pt x="35" y="681"/>
                    <a:pt x="36" y="682"/>
                  </a:cubicBezTo>
                  <a:cubicBezTo>
                    <a:pt x="33" y="682"/>
                    <a:pt x="31" y="684"/>
                    <a:pt x="30" y="686"/>
                  </a:cubicBezTo>
                  <a:cubicBezTo>
                    <a:pt x="29" y="687"/>
                    <a:pt x="29" y="690"/>
                    <a:pt x="31" y="693"/>
                  </a:cubicBezTo>
                  <a:cubicBezTo>
                    <a:pt x="33" y="696"/>
                    <a:pt x="37" y="698"/>
                    <a:pt x="42" y="698"/>
                  </a:cubicBezTo>
                  <a:cubicBezTo>
                    <a:pt x="44" y="698"/>
                    <a:pt x="46" y="698"/>
                    <a:pt x="49" y="697"/>
                  </a:cubicBezTo>
                  <a:cubicBezTo>
                    <a:pt x="50" y="696"/>
                    <a:pt x="51" y="696"/>
                    <a:pt x="52" y="695"/>
                  </a:cubicBezTo>
                  <a:cubicBezTo>
                    <a:pt x="57" y="694"/>
                    <a:pt x="61" y="692"/>
                    <a:pt x="67" y="691"/>
                  </a:cubicBezTo>
                  <a:cubicBezTo>
                    <a:pt x="73" y="690"/>
                    <a:pt x="78" y="688"/>
                    <a:pt x="84" y="685"/>
                  </a:cubicBezTo>
                  <a:cubicBezTo>
                    <a:pt x="84" y="685"/>
                    <a:pt x="84" y="685"/>
                    <a:pt x="84" y="685"/>
                  </a:cubicBezTo>
                  <a:cubicBezTo>
                    <a:pt x="87" y="683"/>
                    <a:pt x="92" y="681"/>
                    <a:pt x="96" y="680"/>
                  </a:cubicBezTo>
                  <a:cubicBezTo>
                    <a:pt x="95" y="680"/>
                    <a:pt x="94" y="681"/>
                    <a:pt x="94" y="681"/>
                  </a:cubicBezTo>
                  <a:cubicBezTo>
                    <a:pt x="93" y="681"/>
                    <a:pt x="93" y="681"/>
                    <a:pt x="92" y="681"/>
                  </a:cubicBezTo>
                  <a:cubicBezTo>
                    <a:pt x="87" y="684"/>
                    <a:pt x="83" y="687"/>
                    <a:pt x="79" y="690"/>
                  </a:cubicBezTo>
                  <a:cubicBezTo>
                    <a:pt x="78" y="691"/>
                    <a:pt x="77" y="692"/>
                    <a:pt x="76" y="692"/>
                  </a:cubicBezTo>
                  <a:cubicBezTo>
                    <a:pt x="73" y="695"/>
                    <a:pt x="70" y="696"/>
                    <a:pt x="67" y="696"/>
                  </a:cubicBezTo>
                  <a:cubicBezTo>
                    <a:pt x="65" y="697"/>
                    <a:pt x="65" y="697"/>
                    <a:pt x="65" y="697"/>
                  </a:cubicBezTo>
                  <a:cubicBezTo>
                    <a:pt x="62" y="697"/>
                    <a:pt x="58" y="698"/>
                    <a:pt x="56" y="702"/>
                  </a:cubicBezTo>
                  <a:cubicBezTo>
                    <a:pt x="55" y="704"/>
                    <a:pt x="54" y="706"/>
                    <a:pt x="54" y="707"/>
                  </a:cubicBezTo>
                  <a:cubicBezTo>
                    <a:pt x="54" y="707"/>
                    <a:pt x="54" y="707"/>
                    <a:pt x="54" y="708"/>
                  </a:cubicBezTo>
                  <a:cubicBezTo>
                    <a:pt x="54" y="708"/>
                    <a:pt x="54" y="708"/>
                    <a:pt x="53" y="708"/>
                  </a:cubicBezTo>
                  <a:cubicBezTo>
                    <a:pt x="52" y="708"/>
                    <a:pt x="52" y="708"/>
                    <a:pt x="52" y="708"/>
                  </a:cubicBezTo>
                  <a:cubicBezTo>
                    <a:pt x="51" y="708"/>
                    <a:pt x="51" y="708"/>
                    <a:pt x="50" y="708"/>
                  </a:cubicBezTo>
                  <a:cubicBezTo>
                    <a:pt x="49" y="708"/>
                    <a:pt x="48" y="708"/>
                    <a:pt x="46" y="708"/>
                  </a:cubicBezTo>
                  <a:cubicBezTo>
                    <a:pt x="44" y="710"/>
                    <a:pt x="43" y="712"/>
                    <a:pt x="44" y="713"/>
                  </a:cubicBezTo>
                  <a:cubicBezTo>
                    <a:pt x="44" y="714"/>
                    <a:pt x="44" y="714"/>
                    <a:pt x="43" y="714"/>
                  </a:cubicBezTo>
                  <a:cubicBezTo>
                    <a:pt x="43" y="715"/>
                    <a:pt x="42" y="716"/>
                    <a:pt x="41" y="716"/>
                  </a:cubicBezTo>
                  <a:cubicBezTo>
                    <a:pt x="39" y="718"/>
                    <a:pt x="36" y="720"/>
                    <a:pt x="36" y="723"/>
                  </a:cubicBezTo>
                  <a:cubicBezTo>
                    <a:pt x="36" y="724"/>
                    <a:pt x="37" y="725"/>
                    <a:pt x="38" y="727"/>
                  </a:cubicBezTo>
                  <a:cubicBezTo>
                    <a:pt x="39" y="728"/>
                    <a:pt x="41" y="728"/>
                    <a:pt x="43" y="728"/>
                  </a:cubicBezTo>
                  <a:cubicBezTo>
                    <a:pt x="45" y="728"/>
                    <a:pt x="47" y="728"/>
                    <a:pt x="48" y="727"/>
                  </a:cubicBezTo>
                  <a:cubicBezTo>
                    <a:pt x="49" y="727"/>
                    <a:pt x="50" y="727"/>
                    <a:pt x="50" y="727"/>
                  </a:cubicBezTo>
                  <a:cubicBezTo>
                    <a:pt x="56" y="726"/>
                    <a:pt x="61" y="724"/>
                    <a:pt x="67" y="722"/>
                  </a:cubicBezTo>
                  <a:cubicBezTo>
                    <a:pt x="71" y="720"/>
                    <a:pt x="77" y="720"/>
                    <a:pt x="82" y="720"/>
                  </a:cubicBezTo>
                  <a:cubicBezTo>
                    <a:pt x="88" y="720"/>
                    <a:pt x="94" y="720"/>
                    <a:pt x="100" y="717"/>
                  </a:cubicBezTo>
                  <a:cubicBezTo>
                    <a:pt x="103" y="716"/>
                    <a:pt x="105" y="713"/>
                    <a:pt x="107" y="711"/>
                  </a:cubicBezTo>
                  <a:cubicBezTo>
                    <a:pt x="109" y="709"/>
                    <a:pt x="110" y="708"/>
                    <a:pt x="111" y="707"/>
                  </a:cubicBezTo>
                  <a:cubicBezTo>
                    <a:pt x="112" y="708"/>
                    <a:pt x="114" y="709"/>
                    <a:pt x="115" y="710"/>
                  </a:cubicBezTo>
                  <a:cubicBezTo>
                    <a:pt x="116" y="711"/>
                    <a:pt x="117" y="712"/>
                    <a:pt x="118" y="713"/>
                  </a:cubicBezTo>
                  <a:cubicBezTo>
                    <a:pt x="118" y="714"/>
                    <a:pt x="114" y="715"/>
                    <a:pt x="113" y="715"/>
                  </a:cubicBezTo>
                  <a:cubicBezTo>
                    <a:pt x="113" y="715"/>
                    <a:pt x="112" y="715"/>
                    <a:pt x="112" y="716"/>
                  </a:cubicBezTo>
                  <a:cubicBezTo>
                    <a:pt x="109" y="716"/>
                    <a:pt x="107" y="717"/>
                    <a:pt x="105" y="718"/>
                  </a:cubicBezTo>
                  <a:cubicBezTo>
                    <a:pt x="99" y="720"/>
                    <a:pt x="93" y="722"/>
                    <a:pt x="87" y="724"/>
                  </a:cubicBezTo>
                  <a:cubicBezTo>
                    <a:pt x="85" y="726"/>
                    <a:pt x="72" y="733"/>
                    <a:pt x="70" y="740"/>
                  </a:cubicBezTo>
                  <a:cubicBezTo>
                    <a:pt x="69" y="743"/>
                    <a:pt x="69" y="743"/>
                    <a:pt x="69" y="743"/>
                  </a:cubicBezTo>
                  <a:cubicBezTo>
                    <a:pt x="72" y="744"/>
                    <a:pt x="72" y="744"/>
                    <a:pt x="72" y="744"/>
                  </a:cubicBezTo>
                  <a:cubicBezTo>
                    <a:pt x="72" y="744"/>
                    <a:pt x="73" y="744"/>
                    <a:pt x="73" y="744"/>
                  </a:cubicBezTo>
                  <a:cubicBezTo>
                    <a:pt x="76" y="744"/>
                    <a:pt x="79" y="742"/>
                    <a:pt x="81" y="741"/>
                  </a:cubicBezTo>
                  <a:cubicBezTo>
                    <a:pt x="81" y="741"/>
                    <a:pt x="82" y="740"/>
                    <a:pt x="83" y="740"/>
                  </a:cubicBezTo>
                  <a:cubicBezTo>
                    <a:pt x="85" y="739"/>
                    <a:pt x="86" y="739"/>
                    <a:pt x="88" y="738"/>
                  </a:cubicBezTo>
                  <a:cubicBezTo>
                    <a:pt x="89" y="738"/>
                    <a:pt x="91" y="737"/>
                    <a:pt x="92" y="737"/>
                  </a:cubicBezTo>
                  <a:cubicBezTo>
                    <a:pt x="93" y="737"/>
                    <a:pt x="94" y="736"/>
                    <a:pt x="95" y="736"/>
                  </a:cubicBezTo>
                  <a:cubicBezTo>
                    <a:pt x="93" y="737"/>
                    <a:pt x="91" y="739"/>
                    <a:pt x="89" y="740"/>
                  </a:cubicBezTo>
                  <a:cubicBezTo>
                    <a:pt x="88" y="740"/>
                    <a:pt x="87" y="740"/>
                    <a:pt x="85" y="741"/>
                  </a:cubicBezTo>
                  <a:cubicBezTo>
                    <a:pt x="78" y="743"/>
                    <a:pt x="69" y="746"/>
                    <a:pt x="69" y="754"/>
                  </a:cubicBezTo>
                  <a:cubicBezTo>
                    <a:pt x="69" y="758"/>
                    <a:pt x="73" y="761"/>
                    <a:pt x="79" y="761"/>
                  </a:cubicBezTo>
                  <a:cubicBezTo>
                    <a:pt x="80" y="761"/>
                    <a:pt x="80" y="760"/>
                    <a:pt x="81" y="760"/>
                  </a:cubicBezTo>
                  <a:cubicBezTo>
                    <a:pt x="85" y="760"/>
                    <a:pt x="87" y="758"/>
                    <a:pt x="89" y="755"/>
                  </a:cubicBezTo>
                  <a:cubicBezTo>
                    <a:pt x="90" y="755"/>
                    <a:pt x="90" y="754"/>
                    <a:pt x="91" y="754"/>
                  </a:cubicBezTo>
                  <a:cubicBezTo>
                    <a:pt x="92" y="752"/>
                    <a:pt x="93" y="752"/>
                    <a:pt x="95" y="752"/>
                  </a:cubicBezTo>
                  <a:cubicBezTo>
                    <a:pt x="96" y="752"/>
                    <a:pt x="97" y="752"/>
                    <a:pt x="99" y="752"/>
                  </a:cubicBezTo>
                  <a:cubicBezTo>
                    <a:pt x="100" y="753"/>
                    <a:pt x="102" y="753"/>
                    <a:pt x="104" y="753"/>
                  </a:cubicBezTo>
                  <a:cubicBezTo>
                    <a:pt x="106" y="753"/>
                    <a:pt x="108" y="753"/>
                    <a:pt x="110" y="751"/>
                  </a:cubicBezTo>
                  <a:cubicBezTo>
                    <a:pt x="112" y="751"/>
                    <a:pt x="113" y="750"/>
                    <a:pt x="114" y="749"/>
                  </a:cubicBezTo>
                  <a:cubicBezTo>
                    <a:pt x="117" y="747"/>
                    <a:pt x="119" y="745"/>
                    <a:pt x="121" y="745"/>
                  </a:cubicBezTo>
                  <a:cubicBezTo>
                    <a:pt x="121" y="745"/>
                    <a:pt x="121" y="745"/>
                    <a:pt x="121" y="745"/>
                  </a:cubicBezTo>
                  <a:cubicBezTo>
                    <a:pt x="121" y="746"/>
                    <a:pt x="120" y="747"/>
                    <a:pt x="119" y="748"/>
                  </a:cubicBezTo>
                  <a:cubicBezTo>
                    <a:pt x="117" y="751"/>
                    <a:pt x="117" y="751"/>
                    <a:pt x="117" y="751"/>
                  </a:cubicBezTo>
                  <a:cubicBezTo>
                    <a:pt x="120" y="752"/>
                    <a:pt x="120" y="752"/>
                    <a:pt x="120" y="752"/>
                  </a:cubicBezTo>
                  <a:cubicBezTo>
                    <a:pt x="121" y="753"/>
                    <a:pt x="122" y="754"/>
                    <a:pt x="123" y="756"/>
                  </a:cubicBezTo>
                  <a:cubicBezTo>
                    <a:pt x="124" y="758"/>
                    <a:pt x="126" y="761"/>
                    <a:pt x="130" y="761"/>
                  </a:cubicBezTo>
                  <a:cubicBezTo>
                    <a:pt x="130" y="761"/>
                    <a:pt x="131" y="761"/>
                    <a:pt x="132" y="761"/>
                  </a:cubicBezTo>
                  <a:cubicBezTo>
                    <a:pt x="134" y="760"/>
                    <a:pt x="135" y="759"/>
                    <a:pt x="137" y="758"/>
                  </a:cubicBezTo>
                  <a:cubicBezTo>
                    <a:pt x="138" y="758"/>
                    <a:pt x="139" y="757"/>
                    <a:pt x="140" y="757"/>
                  </a:cubicBezTo>
                  <a:cubicBezTo>
                    <a:pt x="140" y="756"/>
                    <a:pt x="141" y="756"/>
                    <a:pt x="142" y="756"/>
                  </a:cubicBezTo>
                  <a:cubicBezTo>
                    <a:pt x="143" y="756"/>
                    <a:pt x="143" y="756"/>
                    <a:pt x="144" y="756"/>
                  </a:cubicBezTo>
                  <a:cubicBezTo>
                    <a:pt x="145" y="756"/>
                    <a:pt x="145" y="756"/>
                    <a:pt x="146" y="756"/>
                  </a:cubicBezTo>
                  <a:cubicBezTo>
                    <a:pt x="147" y="756"/>
                    <a:pt x="148" y="756"/>
                    <a:pt x="150" y="756"/>
                  </a:cubicBezTo>
                  <a:cubicBezTo>
                    <a:pt x="152" y="755"/>
                    <a:pt x="155" y="754"/>
                    <a:pt x="157" y="753"/>
                  </a:cubicBezTo>
                  <a:cubicBezTo>
                    <a:pt x="159" y="753"/>
                    <a:pt x="161" y="752"/>
                    <a:pt x="163" y="751"/>
                  </a:cubicBezTo>
                  <a:cubicBezTo>
                    <a:pt x="165" y="750"/>
                    <a:pt x="165" y="750"/>
                    <a:pt x="165" y="750"/>
                  </a:cubicBezTo>
                  <a:cubicBezTo>
                    <a:pt x="165" y="748"/>
                    <a:pt x="165" y="748"/>
                    <a:pt x="165" y="748"/>
                  </a:cubicBezTo>
                  <a:cubicBezTo>
                    <a:pt x="165" y="747"/>
                    <a:pt x="165" y="747"/>
                    <a:pt x="165" y="747"/>
                  </a:cubicBezTo>
                  <a:cubicBezTo>
                    <a:pt x="165" y="747"/>
                    <a:pt x="166" y="746"/>
                    <a:pt x="169" y="746"/>
                  </a:cubicBezTo>
                  <a:cubicBezTo>
                    <a:pt x="172" y="746"/>
                    <a:pt x="176" y="747"/>
                    <a:pt x="177" y="748"/>
                  </a:cubicBezTo>
                  <a:cubicBezTo>
                    <a:pt x="177" y="748"/>
                    <a:pt x="178" y="748"/>
                    <a:pt x="178" y="749"/>
                  </a:cubicBezTo>
                  <a:cubicBezTo>
                    <a:pt x="179" y="750"/>
                    <a:pt x="180" y="750"/>
                    <a:pt x="182" y="750"/>
                  </a:cubicBezTo>
                  <a:cubicBezTo>
                    <a:pt x="183" y="750"/>
                    <a:pt x="184" y="750"/>
                    <a:pt x="186" y="749"/>
                  </a:cubicBezTo>
                  <a:cubicBezTo>
                    <a:pt x="186" y="748"/>
                    <a:pt x="186" y="748"/>
                    <a:pt x="186" y="748"/>
                  </a:cubicBezTo>
                  <a:cubicBezTo>
                    <a:pt x="187" y="747"/>
                    <a:pt x="189" y="747"/>
                    <a:pt x="190" y="746"/>
                  </a:cubicBezTo>
                  <a:cubicBezTo>
                    <a:pt x="192" y="746"/>
                    <a:pt x="194" y="745"/>
                    <a:pt x="195" y="744"/>
                  </a:cubicBezTo>
                  <a:cubicBezTo>
                    <a:pt x="196" y="743"/>
                    <a:pt x="196" y="743"/>
                    <a:pt x="196" y="743"/>
                  </a:cubicBezTo>
                  <a:cubicBezTo>
                    <a:pt x="197" y="743"/>
                    <a:pt x="198" y="742"/>
                    <a:pt x="198" y="742"/>
                  </a:cubicBezTo>
                  <a:cubicBezTo>
                    <a:pt x="199" y="742"/>
                    <a:pt x="200" y="742"/>
                    <a:pt x="201" y="743"/>
                  </a:cubicBezTo>
                  <a:cubicBezTo>
                    <a:pt x="203" y="744"/>
                    <a:pt x="206" y="746"/>
                    <a:pt x="210" y="746"/>
                  </a:cubicBezTo>
                  <a:cubicBezTo>
                    <a:pt x="211" y="746"/>
                    <a:pt x="213" y="745"/>
                    <a:pt x="214" y="745"/>
                  </a:cubicBezTo>
                  <a:cubicBezTo>
                    <a:pt x="216" y="743"/>
                    <a:pt x="216" y="742"/>
                    <a:pt x="216" y="741"/>
                  </a:cubicBezTo>
                  <a:cubicBezTo>
                    <a:pt x="217" y="738"/>
                    <a:pt x="215" y="735"/>
                    <a:pt x="212" y="733"/>
                  </a:cubicBezTo>
                  <a:cubicBezTo>
                    <a:pt x="212" y="732"/>
                    <a:pt x="212" y="732"/>
                    <a:pt x="211" y="732"/>
                  </a:cubicBezTo>
                  <a:cubicBezTo>
                    <a:pt x="211" y="732"/>
                    <a:pt x="211" y="732"/>
                    <a:pt x="212" y="732"/>
                  </a:cubicBezTo>
                  <a:cubicBezTo>
                    <a:pt x="212" y="732"/>
                    <a:pt x="213" y="733"/>
                    <a:pt x="214" y="733"/>
                  </a:cubicBezTo>
                  <a:cubicBezTo>
                    <a:pt x="216" y="733"/>
                    <a:pt x="217" y="733"/>
                    <a:pt x="218" y="733"/>
                  </a:cubicBezTo>
                  <a:cubicBezTo>
                    <a:pt x="219" y="733"/>
                    <a:pt x="219" y="733"/>
                    <a:pt x="220" y="733"/>
                  </a:cubicBezTo>
                  <a:cubicBezTo>
                    <a:pt x="221" y="733"/>
                    <a:pt x="222" y="734"/>
                    <a:pt x="223" y="735"/>
                  </a:cubicBezTo>
                  <a:cubicBezTo>
                    <a:pt x="225" y="736"/>
                    <a:pt x="227" y="737"/>
                    <a:pt x="230" y="737"/>
                  </a:cubicBezTo>
                  <a:cubicBezTo>
                    <a:pt x="230" y="737"/>
                    <a:pt x="231" y="737"/>
                    <a:pt x="231" y="737"/>
                  </a:cubicBezTo>
                  <a:cubicBezTo>
                    <a:pt x="233" y="737"/>
                    <a:pt x="233" y="737"/>
                    <a:pt x="233" y="737"/>
                  </a:cubicBezTo>
                  <a:cubicBezTo>
                    <a:pt x="233" y="735"/>
                    <a:pt x="233" y="735"/>
                    <a:pt x="233" y="735"/>
                  </a:cubicBezTo>
                  <a:cubicBezTo>
                    <a:pt x="234" y="730"/>
                    <a:pt x="235" y="728"/>
                    <a:pt x="237" y="727"/>
                  </a:cubicBezTo>
                  <a:cubicBezTo>
                    <a:pt x="238" y="726"/>
                    <a:pt x="239" y="726"/>
                    <a:pt x="241" y="726"/>
                  </a:cubicBezTo>
                  <a:cubicBezTo>
                    <a:pt x="243" y="725"/>
                    <a:pt x="246" y="725"/>
                    <a:pt x="248" y="723"/>
                  </a:cubicBezTo>
                  <a:cubicBezTo>
                    <a:pt x="250" y="722"/>
                    <a:pt x="252" y="720"/>
                    <a:pt x="254" y="719"/>
                  </a:cubicBezTo>
                  <a:cubicBezTo>
                    <a:pt x="255" y="718"/>
                    <a:pt x="256" y="717"/>
                    <a:pt x="257" y="716"/>
                  </a:cubicBezTo>
                  <a:cubicBezTo>
                    <a:pt x="259" y="715"/>
                    <a:pt x="260" y="714"/>
                    <a:pt x="262" y="713"/>
                  </a:cubicBezTo>
                  <a:cubicBezTo>
                    <a:pt x="266" y="711"/>
                    <a:pt x="267" y="698"/>
                    <a:pt x="264" y="695"/>
                  </a:cubicBezTo>
                  <a:cubicBezTo>
                    <a:pt x="263" y="692"/>
                    <a:pt x="261" y="692"/>
                    <a:pt x="260" y="691"/>
                  </a:cubicBezTo>
                  <a:cubicBezTo>
                    <a:pt x="259" y="691"/>
                    <a:pt x="259" y="691"/>
                    <a:pt x="259" y="691"/>
                  </a:cubicBezTo>
                  <a:cubicBezTo>
                    <a:pt x="258" y="690"/>
                    <a:pt x="258" y="690"/>
                    <a:pt x="257" y="689"/>
                  </a:cubicBezTo>
                  <a:cubicBezTo>
                    <a:pt x="257" y="688"/>
                    <a:pt x="256" y="687"/>
                    <a:pt x="256" y="687"/>
                  </a:cubicBezTo>
                  <a:cubicBezTo>
                    <a:pt x="255" y="686"/>
                    <a:pt x="255" y="686"/>
                    <a:pt x="255" y="686"/>
                  </a:cubicBezTo>
                  <a:cubicBezTo>
                    <a:pt x="254" y="685"/>
                    <a:pt x="254" y="685"/>
                    <a:pt x="253" y="684"/>
                  </a:cubicBezTo>
                  <a:cubicBezTo>
                    <a:pt x="254" y="684"/>
                    <a:pt x="257" y="686"/>
                    <a:pt x="260" y="688"/>
                  </a:cubicBezTo>
                  <a:cubicBezTo>
                    <a:pt x="260" y="688"/>
                    <a:pt x="262" y="689"/>
                    <a:pt x="262" y="689"/>
                  </a:cubicBezTo>
                  <a:cubicBezTo>
                    <a:pt x="265" y="691"/>
                    <a:pt x="267" y="692"/>
                    <a:pt x="269" y="693"/>
                  </a:cubicBezTo>
                  <a:cubicBezTo>
                    <a:pt x="268" y="693"/>
                    <a:pt x="268" y="694"/>
                    <a:pt x="267" y="696"/>
                  </a:cubicBezTo>
                  <a:cubicBezTo>
                    <a:pt x="267" y="698"/>
                    <a:pt x="267" y="700"/>
                    <a:pt x="269" y="702"/>
                  </a:cubicBezTo>
                  <a:cubicBezTo>
                    <a:pt x="270" y="704"/>
                    <a:pt x="272" y="705"/>
                    <a:pt x="274" y="705"/>
                  </a:cubicBezTo>
                  <a:cubicBezTo>
                    <a:pt x="275" y="705"/>
                    <a:pt x="275" y="705"/>
                    <a:pt x="275" y="705"/>
                  </a:cubicBezTo>
                  <a:cubicBezTo>
                    <a:pt x="277" y="705"/>
                    <a:pt x="279" y="704"/>
                    <a:pt x="281" y="703"/>
                  </a:cubicBezTo>
                  <a:cubicBezTo>
                    <a:pt x="282" y="703"/>
                    <a:pt x="282" y="702"/>
                    <a:pt x="283" y="702"/>
                  </a:cubicBezTo>
                  <a:cubicBezTo>
                    <a:pt x="284" y="702"/>
                    <a:pt x="284" y="702"/>
                    <a:pt x="285" y="702"/>
                  </a:cubicBezTo>
                  <a:cubicBezTo>
                    <a:pt x="285" y="702"/>
                    <a:pt x="286" y="702"/>
                    <a:pt x="287" y="702"/>
                  </a:cubicBezTo>
                  <a:cubicBezTo>
                    <a:pt x="287" y="702"/>
                    <a:pt x="288" y="702"/>
                    <a:pt x="289" y="702"/>
                  </a:cubicBezTo>
                  <a:cubicBezTo>
                    <a:pt x="291" y="702"/>
                    <a:pt x="292" y="702"/>
                    <a:pt x="294" y="701"/>
                  </a:cubicBezTo>
                  <a:cubicBezTo>
                    <a:pt x="296" y="700"/>
                    <a:pt x="298" y="698"/>
                    <a:pt x="299" y="696"/>
                  </a:cubicBezTo>
                  <a:cubicBezTo>
                    <a:pt x="300" y="695"/>
                    <a:pt x="300" y="695"/>
                    <a:pt x="301" y="694"/>
                  </a:cubicBezTo>
                  <a:cubicBezTo>
                    <a:pt x="302" y="692"/>
                    <a:pt x="303" y="692"/>
                    <a:pt x="306" y="692"/>
                  </a:cubicBezTo>
                  <a:cubicBezTo>
                    <a:pt x="306" y="692"/>
                    <a:pt x="307" y="692"/>
                    <a:pt x="308" y="692"/>
                  </a:cubicBezTo>
                  <a:cubicBezTo>
                    <a:pt x="313" y="691"/>
                    <a:pt x="314" y="689"/>
                    <a:pt x="314" y="685"/>
                  </a:cubicBezTo>
                  <a:cubicBezTo>
                    <a:pt x="314" y="685"/>
                    <a:pt x="314" y="684"/>
                    <a:pt x="314" y="683"/>
                  </a:cubicBezTo>
                  <a:cubicBezTo>
                    <a:pt x="314" y="682"/>
                    <a:pt x="317" y="678"/>
                    <a:pt x="319" y="677"/>
                  </a:cubicBezTo>
                  <a:cubicBezTo>
                    <a:pt x="319" y="676"/>
                    <a:pt x="320" y="676"/>
                    <a:pt x="320" y="676"/>
                  </a:cubicBezTo>
                  <a:cubicBezTo>
                    <a:pt x="322" y="676"/>
                    <a:pt x="323" y="676"/>
                    <a:pt x="324" y="677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2" y="678"/>
                    <a:pt x="334" y="678"/>
                    <a:pt x="335" y="677"/>
                  </a:cubicBezTo>
                  <a:cubicBezTo>
                    <a:pt x="336" y="676"/>
                    <a:pt x="337" y="675"/>
                    <a:pt x="338" y="674"/>
                  </a:cubicBezTo>
                  <a:cubicBezTo>
                    <a:pt x="338" y="673"/>
                    <a:pt x="338" y="673"/>
                    <a:pt x="339" y="672"/>
                  </a:cubicBezTo>
                  <a:cubicBezTo>
                    <a:pt x="340" y="672"/>
                    <a:pt x="341" y="672"/>
                    <a:pt x="342" y="672"/>
                  </a:cubicBezTo>
                  <a:cubicBezTo>
                    <a:pt x="346" y="671"/>
                    <a:pt x="351" y="670"/>
                    <a:pt x="353" y="667"/>
                  </a:cubicBezTo>
                  <a:cubicBezTo>
                    <a:pt x="354" y="665"/>
                    <a:pt x="354" y="664"/>
                    <a:pt x="355" y="663"/>
                  </a:cubicBezTo>
                  <a:cubicBezTo>
                    <a:pt x="355" y="662"/>
                    <a:pt x="355" y="661"/>
                    <a:pt x="356" y="660"/>
                  </a:cubicBezTo>
                  <a:cubicBezTo>
                    <a:pt x="356" y="660"/>
                    <a:pt x="356" y="660"/>
                    <a:pt x="357" y="659"/>
                  </a:cubicBezTo>
                  <a:cubicBezTo>
                    <a:pt x="357" y="658"/>
                    <a:pt x="359" y="657"/>
                    <a:pt x="358" y="655"/>
                  </a:cubicBezTo>
                  <a:cubicBezTo>
                    <a:pt x="358" y="653"/>
                    <a:pt x="356" y="652"/>
                    <a:pt x="356" y="651"/>
                  </a:cubicBezTo>
                  <a:cubicBezTo>
                    <a:pt x="354" y="650"/>
                    <a:pt x="353" y="650"/>
                    <a:pt x="351" y="650"/>
                  </a:cubicBezTo>
                  <a:cubicBezTo>
                    <a:pt x="351" y="650"/>
                    <a:pt x="351" y="650"/>
                    <a:pt x="351" y="650"/>
                  </a:cubicBezTo>
                  <a:cubicBezTo>
                    <a:pt x="351" y="650"/>
                    <a:pt x="350" y="650"/>
                    <a:pt x="350" y="650"/>
                  </a:cubicBezTo>
                  <a:cubicBezTo>
                    <a:pt x="350" y="650"/>
                    <a:pt x="351" y="649"/>
                    <a:pt x="352" y="649"/>
                  </a:cubicBezTo>
                  <a:cubicBezTo>
                    <a:pt x="352" y="649"/>
                    <a:pt x="352" y="649"/>
                    <a:pt x="353" y="649"/>
                  </a:cubicBezTo>
                  <a:cubicBezTo>
                    <a:pt x="353" y="649"/>
                    <a:pt x="354" y="649"/>
                    <a:pt x="354" y="649"/>
                  </a:cubicBezTo>
                  <a:cubicBezTo>
                    <a:pt x="355" y="650"/>
                    <a:pt x="356" y="650"/>
                    <a:pt x="357" y="650"/>
                  </a:cubicBezTo>
                  <a:cubicBezTo>
                    <a:pt x="358" y="650"/>
                    <a:pt x="358" y="650"/>
                    <a:pt x="359" y="650"/>
                  </a:cubicBezTo>
                  <a:cubicBezTo>
                    <a:pt x="361" y="649"/>
                    <a:pt x="362" y="648"/>
                    <a:pt x="364" y="648"/>
                  </a:cubicBezTo>
                  <a:cubicBezTo>
                    <a:pt x="366" y="647"/>
                    <a:pt x="367" y="646"/>
                    <a:pt x="368" y="646"/>
                  </a:cubicBezTo>
                  <a:cubicBezTo>
                    <a:pt x="369" y="646"/>
                    <a:pt x="371" y="646"/>
                    <a:pt x="372" y="646"/>
                  </a:cubicBezTo>
                  <a:cubicBezTo>
                    <a:pt x="376" y="645"/>
                    <a:pt x="380" y="644"/>
                    <a:pt x="384" y="644"/>
                  </a:cubicBezTo>
                  <a:cubicBezTo>
                    <a:pt x="384" y="644"/>
                    <a:pt x="384" y="644"/>
                    <a:pt x="384" y="644"/>
                  </a:cubicBezTo>
                  <a:cubicBezTo>
                    <a:pt x="387" y="644"/>
                    <a:pt x="390" y="644"/>
                    <a:pt x="392" y="644"/>
                  </a:cubicBezTo>
                  <a:cubicBezTo>
                    <a:pt x="395" y="644"/>
                    <a:pt x="398" y="644"/>
                    <a:pt x="400" y="644"/>
                  </a:cubicBezTo>
                  <a:cubicBezTo>
                    <a:pt x="403" y="644"/>
                    <a:pt x="405" y="643"/>
                    <a:pt x="407" y="642"/>
                  </a:cubicBezTo>
                  <a:cubicBezTo>
                    <a:pt x="408" y="641"/>
                    <a:pt x="409" y="641"/>
                    <a:pt x="410" y="641"/>
                  </a:cubicBezTo>
                  <a:cubicBezTo>
                    <a:pt x="411" y="641"/>
                    <a:pt x="411" y="641"/>
                    <a:pt x="412" y="641"/>
                  </a:cubicBezTo>
                  <a:cubicBezTo>
                    <a:pt x="414" y="643"/>
                    <a:pt x="417" y="643"/>
                    <a:pt x="419" y="643"/>
                  </a:cubicBezTo>
                  <a:cubicBezTo>
                    <a:pt x="425" y="643"/>
                    <a:pt x="428" y="641"/>
                    <a:pt x="430" y="636"/>
                  </a:cubicBezTo>
                  <a:cubicBezTo>
                    <a:pt x="430" y="634"/>
                    <a:pt x="430" y="632"/>
                    <a:pt x="430" y="630"/>
                  </a:cubicBezTo>
                  <a:cubicBezTo>
                    <a:pt x="430" y="630"/>
                    <a:pt x="430" y="630"/>
                    <a:pt x="430" y="630"/>
                  </a:cubicBezTo>
                  <a:cubicBezTo>
                    <a:pt x="431" y="633"/>
                    <a:pt x="430" y="636"/>
                    <a:pt x="429" y="639"/>
                  </a:cubicBezTo>
                  <a:cubicBezTo>
                    <a:pt x="427" y="643"/>
                    <a:pt x="427" y="643"/>
                    <a:pt x="427" y="643"/>
                  </a:cubicBezTo>
                  <a:cubicBezTo>
                    <a:pt x="430" y="644"/>
                    <a:pt x="430" y="644"/>
                    <a:pt x="430" y="644"/>
                  </a:cubicBezTo>
                  <a:cubicBezTo>
                    <a:pt x="431" y="644"/>
                    <a:pt x="432" y="644"/>
                    <a:pt x="433" y="644"/>
                  </a:cubicBezTo>
                  <a:cubicBezTo>
                    <a:pt x="440" y="644"/>
                    <a:pt x="446" y="635"/>
                    <a:pt x="447" y="630"/>
                  </a:cubicBezTo>
                  <a:cubicBezTo>
                    <a:pt x="447" y="629"/>
                    <a:pt x="447" y="629"/>
                    <a:pt x="447" y="629"/>
                  </a:cubicBezTo>
                  <a:cubicBezTo>
                    <a:pt x="447" y="628"/>
                    <a:pt x="448" y="626"/>
                    <a:pt x="449" y="626"/>
                  </a:cubicBezTo>
                  <a:cubicBezTo>
                    <a:pt x="449" y="626"/>
                    <a:pt x="449" y="626"/>
                    <a:pt x="449" y="626"/>
                  </a:cubicBezTo>
                  <a:cubicBezTo>
                    <a:pt x="449" y="626"/>
                    <a:pt x="449" y="626"/>
                    <a:pt x="450" y="627"/>
                  </a:cubicBezTo>
                  <a:cubicBezTo>
                    <a:pt x="450" y="628"/>
                    <a:pt x="451" y="630"/>
                    <a:pt x="454" y="630"/>
                  </a:cubicBezTo>
                  <a:cubicBezTo>
                    <a:pt x="455" y="631"/>
                    <a:pt x="456" y="631"/>
                    <a:pt x="457" y="631"/>
                  </a:cubicBezTo>
                  <a:cubicBezTo>
                    <a:pt x="458" y="631"/>
                    <a:pt x="459" y="631"/>
                    <a:pt x="460" y="630"/>
                  </a:cubicBezTo>
                  <a:cubicBezTo>
                    <a:pt x="461" y="630"/>
                    <a:pt x="462" y="630"/>
                    <a:pt x="462" y="630"/>
                  </a:cubicBezTo>
                  <a:cubicBezTo>
                    <a:pt x="463" y="630"/>
                    <a:pt x="464" y="630"/>
                    <a:pt x="464" y="630"/>
                  </a:cubicBezTo>
                  <a:cubicBezTo>
                    <a:pt x="465" y="631"/>
                    <a:pt x="466" y="632"/>
                    <a:pt x="467" y="633"/>
                  </a:cubicBezTo>
                  <a:cubicBezTo>
                    <a:pt x="468" y="634"/>
                    <a:pt x="469" y="636"/>
                    <a:pt x="472" y="637"/>
                  </a:cubicBezTo>
                  <a:cubicBezTo>
                    <a:pt x="473" y="637"/>
                    <a:pt x="474" y="637"/>
                    <a:pt x="475" y="637"/>
                  </a:cubicBezTo>
                  <a:cubicBezTo>
                    <a:pt x="477" y="637"/>
                    <a:pt x="479" y="636"/>
                    <a:pt x="481" y="635"/>
                  </a:cubicBezTo>
                  <a:cubicBezTo>
                    <a:pt x="482" y="635"/>
                    <a:pt x="483" y="634"/>
                    <a:pt x="485" y="634"/>
                  </a:cubicBezTo>
                  <a:cubicBezTo>
                    <a:pt x="485" y="634"/>
                    <a:pt x="486" y="634"/>
                    <a:pt x="486" y="634"/>
                  </a:cubicBezTo>
                  <a:cubicBezTo>
                    <a:pt x="489" y="634"/>
                    <a:pt x="489" y="634"/>
                    <a:pt x="489" y="634"/>
                  </a:cubicBezTo>
                  <a:cubicBezTo>
                    <a:pt x="489" y="634"/>
                    <a:pt x="490" y="634"/>
                    <a:pt x="491" y="634"/>
                  </a:cubicBezTo>
                  <a:cubicBezTo>
                    <a:pt x="492" y="634"/>
                    <a:pt x="493" y="634"/>
                    <a:pt x="494" y="633"/>
                  </a:cubicBezTo>
                  <a:cubicBezTo>
                    <a:pt x="494" y="633"/>
                    <a:pt x="494" y="633"/>
                    <a:pt x="494" y="633"/>
                  </a:cubicBezTo>
                  <a:cubicBezTo>
                    <a:pt x="494" y="634"/>
                    <a:pt x="495" y="635"/>
                    <a:pt x="495" y="636"/>
                  </a:cubicBezTo>
                  <a:cubicBezTo>
                    <a:pt x="496" y="637"/>
                    <a:pt x="497" y="638"/>
                    <a:pt x="499" y="638"/>
                  </a:cubicBezTo>
                  <a:cubicBezTo>
                    <a:pt x="499" y="638"/>
                    <a:pt x="499" y="638"/>
                    <a:pt x="499" y="638"/>
                  </a:cubicBezTo>
                  <a:cubicBezTo>
                    <a:pt x="501" y="638"/>
                    <a:pt x="502" y="637"/>
                    <a:pt x="504" y="634"/>
                  </a:cubicBezTo>
                  <a:cubicBezTo>
                    <a:pt x="508" y="631"/>
                    <a:pt x="510" y="625"/>
                    <a:pt x="507" y="621"/>
                  </a:cubicBezTo>
                  <a:cubicBezTo>
                    <a:pt x="506" y="618"/>
                    <a:pt x="503" y="617"/>
                    <a:pt x="501" y="615"/>
                  </a:cubicBezTo>
                  <a:cubicBezTo>
                    <a:pt x="500" y="614"/>
                    <a:pt x="498" y="613"/>
                    <a:pt x="498" y="612"/>
                  </a:cubicBezTo>
                  <a:cubicBezTo>
                    <a:pt x="497" y="611"/>
                    <a:pt x="497" y="611"/>
                    <a:pt x="497" y="611"/>
                  </a:cubicBezTo>
                  <a:cubicBezTo>
                    <a:pt x="495" y="609"/>
                    <a:pt x="493" y="607"/>
                    <a:pt x="491" y="605"/>
                  </a:cubicBezTo>
                  <a:cubicBezTo>
                    <a:pt x="490" y="604"/>
                    <a:pt x="488" y="601"/>
                    <a:pt x="489" y="601"/>
                  </a:cubicBezTo>
                  <a:cubicBezTo>
                    <a:pt x="489" y="600"/>
                    <a:pt x="489" y="600"/>
                    <a:pt x="490" y="600"/>
                  </a:cubicBezTo>
                  <a:cubicBezTo>
                    <a:pt x="491" y="599"/>
                    <a:pt x="492" y="598"/>
                    <a:pt x="494" y="598"/>
                  </a:cubicBezTo>
                  <a:cubicBezTo>
                    <a:pt x="496" y="597"/>
                    <a:pt x="498" y="595"/>
                    <a:pt x="501" y="593"/>
                  </a:cubicBezTo>
                  <a:cubicBezTo>
                    <a:pt x="508" y="588"/>
                    <a:pt x="512" y="583"/>
                    <a:pt x="518" y="574"/>
                  </a:cubicBezTo>
                  <a:cubicBezTo>
                    <a:pt x="522" y="569"/>
                    <a:pt x="523" y="563"/>
                    <a:pt x="523" y="554"/>
                  </a:cubicBezTo>
                  <a:cubicBezTo>
                    <a:pt x="523" y="553"/>
                    <a:pt x="523" y="552"/>
                    <a:pt x="522" y="551"/>
                  </a:cubicBezTo>
                  <a:cubicBezTo>
                    <a:pt x="522" y="546"/>
                    <a:pt x="522" y="542"/>
                    <a:pt x="524" y="538"/>
                  </a:cubicBezTo>
                  <a:cubicBezTo>
                    <a:pt x="524" y="537"/>
                    <a:pt x="525" y="537"/>
                    <a:pt x="525" y="536"/>
                  </a:cubicBezTo>
                  <a:cubicBezTo>
                    <a:pt x="527" y="533"/>
                    <a:pt x="529" y="530"/>
                    <a:pt x="530" y="526"/>
                  </a:cubicBezTo>
                  <a:cubicBezTo>
                    <a:pt x="530" y="524"/>
                    <a:pt x="530" y="523"/>
                    <a:pt x="530" y="521"/>
                  </a:cubicBezTo>
                  <a:cubicBezTo>
                    <a:pt x="530" y="518"/>
                    <a:pt x="530" y="516"/>
                    <a:pt x="530" y="514"/>
                  </a:cubicBezTo>
                  <a:cubicBezTo>
                    <a:pt x="531" y="511"/>
                    <a:pt x="534" y="508"/>
                    <a:pt x="536" y="505"/>
                  </a:cubicBezTo>
                  <a:cubicBezTo>
                    <a:pt x="537" y="505"/>
                    <a:pt x="537" y="504"/>
                    <a:pt x="538" y="504"/>
                  </a:cubicBezTo>
                  <a:cubicBezTo>
                    <a:pt x="545" y="496"/>
                    <a:pt x="548" y="486"/>
                    <a:pt x="545" y="477"/>
                  </a:cubicBezTo>
                  <a:close/>
                  <a:moveTo>
                    <a:pt x="363" y="39"/>
                  </a:moveTo>
                  <a:cubicBezTo>
                    <a:pt x="363" y="39"/>
                    <a:pt x="364" y="39"/>
                    <a:pt x="364" y="39"/>
                  </a:cubicBezTo>
                  <a:cubicBezTo>
                    <a:pt x="365" y="40"/>
                    <a:pt x="365" y="41"/>
                    <a:pt x="365" y="41"/>
                  </a:cubicBezTo>
                  <a:cubicBezTo>
                    <a:pt x="364" y="41"/>
                    <a:pt x="364" y="40"/>
                    <a:pt x="363" y="39"/>
                  </a:cubicBezTo>
                  <a:close/>
                  <a:moveTo>
                    <a:pt x="383" y="60"/>
                  </a:moveTo>
                  <a:cubicBezTo>
                    <a:pt x="382" y="61"/>
                    <a:pt x="381" y="62"/>
                    <a:pt x="381" y="64"/>
                  </a:cubicBezTo>
                  <a:cubicBezTo>
                    <a:pt x="381" y="66"/>
                    <a:pt x="382" y="67"/>
                    <a:pt x="384" y="68"/>
                  </a:cubicBezTo>
                  <a:cubicBezTo>
                    <a:pt x="383" y="69"/>
                    <a:pt x="382" y="70"/>
                    <a:pt x="380" y="70"/>
                  </a:cubicBezTo>
                  <a:cubicBezTo>
                    <a:pt x="380" y="70"/>
                    <a:pt x="380" y="70"/>
                    <a:pt x="380" y="70"/>
                  </a:cubicBezTo>
                  <a:cubicBezTo>
                    <a:pt x="380" y="67"/>
                    <a:pt x="379" y="66"/>
                    <a:pt x="376" y="64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7" y="63"/>
                    <a:pt x="378" y="63"/>
                    <a:pt x="378" y="63"/>
                  </a:cubicBezTo>
                  <a:cubicBezTo>
                    <a:pt x="380" y="62"/>
                    <a:pt x="381" y="61"/>
                    <a:pt x="383" y="59"/>
                  </a:cubicBezTo>
                  <a:cubicBezTo>
                    <a:pt x="383" y="59"/>
                    <a:pt x="383" y="58"/>
                    <a:pt x="384" y="58"/>
                  </a:cubicBezTo>
                  <a:cubicBezTo>
                    <a:pt x="384" y="58"/>
                    <a:pt x="385" y="57"/>
                    <a:pt x="385" y="57"/>
                  </a:cubicBezTo>
                  <a:cubicBezTo>
                    <a:pt x="385" y="58"/>
                    <a:pt x="385" y="58"/>
                    <a:pt x="386" y="59"/>
                  </a:cubicBezTo>
                  <a:cubicBezTo>
                    <a:pt x="385" y="59"/>
                    <a:pt x="384" y="59"/>
                    <a:pt x="383" y="60"/>
                  </a:cubicBezTo>
                  <a:close/>
                  <a:moveTo>
                    <a:pt x="196" y="524"/>
                  </a:moveTo>
                  <a:cubicBezTo>
                    <a:pt x="198" y="525"/>
                    <a:pt x="199" y="525"/>
                    <a:pt x="200" y="525"/>
                  </a:cubicBezTo>
                  <a:cubicBezTo>
                    <a:pt x="194" y="529"/>
                    <a:pt x="187" y="531"/>
                    <a:pt x="179" y="534"/>
                  </a:cubicBezTo>
                  <a:cubicBezTo>
                    <a:pt x="175" y="535"/>
                    <a:pt x="171" y="535"/>
                    <a:pt x="166" y="536"/>
                  </a:cubicBezTo>
                  <a:cubicBezTo>
                    <a:pt x="165" y="536"/>
                    <a:pt x="163" y="537"/>
                    <a:pt x="161" y="537"/>
                  </a:cubicBezTo>
                  <a:cubicBezTo>
                    <a:pt x="161" y="537"/>
                    <a:pt x="162" y="537"/>
                    <a:pt x="162" y="537"/>
                  </a:cubicBezTo>
                  <a:cubicBezTo>
                    <a:pt x="163" y="536"/>
                    <a:pt x="165" y="536"/>
                    <a:pt x="166" y="535"/>
                  </a:cubicBezTo>
                  <a:cubicBezTo>
                    <a:pt x="171" y="534"/>
                    <a:pt x="176" y="532"/>
                    <a:pt x="179" y="528"/>
                  </a:cubicBezTo>
                  <a:cubicBezTo>
                    <a:pt x="180" y="527"/>
                    <a:pt x="182" y="525"/>
                    <a:pt x="183" y="522"/>
                  </a:cubicBezTo>
                  <a:cubicBezTo>
                    <a:pt x="184" y="520"/>
                    <a:pt x="187" y="516"/>
                    <a:pt x="188" y="514"/>
                  </a:cubicBezTo>
                  <a:cubicBezTo>
                    <a:pt x="188" y="514"/>
                    <a:pt x="188" y="514"/>
                    <a:pt x="188" y="514"/>
                  </a:cubicBezTo>
                  <a:cubicBezTo>
                    <a:pt x="189" y="515"/>
                    <a:pt x="189" y="515"/>
                    <a:pt x="189" y="516"/>
                  </a:cubicBezTo>
                  <a:cubicBezTo>
                    <a:pt x="191" y="519"/>
                    <a:pt x="193" y="522"/>
                    <a:pt x="196" y="524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-799107" y="1075734"/>
              <a:ext cx="1208571" cy="1660031"/>
              <a:chOff x="-799107" y="1075734"/>
              <a:chExt cx="1208571" cy="1660031"/>
            </a:xfrm>
            <a:grpFill/>
          </p:grpSpPr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-799107" y="1944035"/>
                <a:ext cx="17125" cy="26799"/>
              </a:xfrm>
              <a:custGeom>
                <a:avLst/>
                <a:gdLst>
                  <a:gd name="T0" fmla="*/ 8 w 9"/>
                  <a:gd name="T1" fmla="*/ 5 h 15"/>
                  <a:gd name="T2" fmla="*/ 7 w 9"/>
                  <a:gd name="T3" fmla="*/ 2 h 15"/>
                  <a:gd name="T4" fmla="*/ 3 w 9"/>
                  <a:gd name="T5" fmla="*/ 0 h 15"/>
                  <a:gd name="T6" fmla="*/ 3 w 9"/>
                  <a:gd name="T7" fmla="*/ 3 h 15"/>
                  <a:gd name="T8" fmla="*/ 2 w 9"/>
                  <a:gd name="T9" fmla="*/ 4 h 15"/>
                  <a:gd name="T10" fmla="*/ 2 w 9"/>
                  <a:gd name="T11" fmla="*/ 7 h 15"/>
                  <a:gd name="T12" fmla="*/ 3 w 9"/>
                  <a:gd name="T13" fmla="*/ 7 h 15"/>
                  <a:gd name="T14" fmla="*/ 1 w 9"/>
                  <a:gd name="T15" fmla="*/ 8 h 15"/>
                  <a:gd name="T16" fmla="*/ 1 w 9"/>
                  <a:gd name="T17" fmla="*/ 13 h 15"/>
                  <a:gd name="T18" fmla="*/ 4 w 9"/>
                  <a:gd name="T19" fmla="*/ 15 h 15"/>
                  <a:gd name="T20" fmla="*/ 7 w 9"/>
                  <a:gd name="T21" fmla="*/ 14 h 15"/>
                  <a:gd name="T22" fmla="*/ 9 w 9"/>
                  <a:gd name="T23" fmla="*/ 10 h 15"/>
                  <a:gd name="T24" fmla="*/ 7 w 9"/>
                  <a:gd name="T25" fmla="*/ 8 h 15"/>
                  <a:gd name="T26" fmla="*/ 8 w 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5">
                    <a:moveTo>
                      <a:pt x="8" y="5"/>
                    </a:move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4"/>
                      <a:pt x="7" y="14"/>
                    </a:cubicBezTo>
                    <a:cubicBezTo>
                      <a:pt x="8" y="13"/>
                      <a:pt x="9" y="12"/>
                      <a:pt x="9" y="10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98249" y="1134693"/>
                <a:ext cx="32620" cy="40582"/>
              </a:xfrm>
              <a:custGeom>
                <a:avLst/>
                <a:gdLst>
                  <a:gd name="T0" fmla="*/ 13 w 17"/>
                  <a:gd name="T1" fmla="*/ 10 h 23"/>
                  <a:gd name="T2" fmla="*/ 11 w 17"/>
                  <a:gd name="T3" fmla="*/ 6 h 23"/>
                  <a:gd name="T4" fmla="*/ 11 w 17"/>
                  <a:gd name="T5" fmla="*/ 6 h 23"/>
                  <a:gd name="T6" fmla="*/ 5 w 17"/>
                  <a:gd name="T7" fmla="*/ 0 h 23"/>
                  <a:gd name="T8" fmla="*/ 3 w 17"/>
                  <a:gd name="T9" fmla="*/ 1 h 23"/>
                  <a:gd name="T10" fmla="*/ 1 w 17"/>
                  <a:gd name="T11" fmla="*/ 4 h 23"/>
                  <a:gd name="T12" fmla="*/ 3 w 17"/>
                  <a:gd name="T13" fmla="*/ 9 h 23"/>
                  <a:gd name="T14" fmla="*/ 4 w 17"/>
                  <a:gd name="T15" fmla="*/ 9 h 23"/>
                  <a:gd name="T16" fmla="*/ 4 w 17"/>
                  <a:gd name="T17" fmla="*/ 11 h 23"/>
                  <a:gd name="T18" fmla="*/ 6 w 17"/>
                  <a:gd name="T19" fmla="*/ 17 h 23"/>
                  <a:gd name="T20" fmla="*/ 9 w 17"/>
                  <a:gd name="T21" fmla="*/ 19 h 23"/>
                  <a:gd name="T22" fmla="*/ 11 w 17"/>
                  <a:gd name="T23" fmla="*/ 21 h 23"/>
                  <a:gd name="T24" fmla="*/ 12 w 17"/>
                  <a:gd name="T25" fmla="*/ 22 h 23"/>
                  <a:gd name="T26" fmla="*/ 13 w 17"/>
                  <a:gd name="T27" fmla="*/ 22 h 23"/>
                  <a:gd name="T28" fmla="*/ 13 w 17"/>
                  <a:gd name="T29" fmla="*/ 22 h 23"/>
                  <a:gd name="T30" fmla="*/ 16 w 17"/>
                  <a:gd name="T31" fmla="*/ 23 h 23"/>
                  <a:gd name="T32" fmla="*/ 17 w 17"/>
                  <a:gd name="T33" fmla="*/ 20 h 23"/>
                  <a:gd name="T34" fmla="*/ 15 w 17"/>
                  <a:gd name="T35" fmla="*/ 14 h 23"/>
                  <a:gd name="T36" fmla="*/ 14 w 17"/>
                  <a:gd name="T37" fmla="*/ 12 h 23"/>
                  <a:gd name="T38" fmla="*/ 13 w 17"/>
                  <a:gd name="T3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3">
                    <a:moveTo>
                      <a:pt x="13" y="10"/>
                    </a:moveTo>
                    <a:cubicBezTo>
                      <a:pt x="12" y="9"/>
                      <a:pt x="12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8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4" y="15"/>
                      <a:pt x="6" y="17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10" y="20"/>
                      <a:pt x="11" y="20"/>
                      <a:pt x="11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7"/>
                      <a:pt x="16" y="15"/>
                      <a:pt x="15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3" y="11"/>
                      <a:pt x="13" y="11"/>
                      <a:pt x="13" y="1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55537" y="1218919"/>
                <a:ext cx="74210" cy="62021"/>
              </a:xfrm>
              <a:custGeom>
                <a:avLst/>
                <a:gdLst>
                  <a:gd name="T0" fmla="*/ 5 w 39"/>
                  <a:gd name="T1" fmla="*/ 19 h 35"/>
                  <a:gd name="T2" fmla="*/ 8 w 39"/>
                  <a:gd name="T3" fmla="*/ 22 h 35"/>
                  <a:gd name="T4" fmla="*/ 9 w 39"/>
                  <a:gd name="T5" fmla="*/ 26 h 35"/>
                  <a:gd name="T6" fmla="*/ 19 w 39"/>
                  <a:gd name="T7" fmla="*/ 35 h 35"/>
                  <a:gd name="T8" fmla="*/ 19 w 39"/>
                  <a:gd name="T9" fmla="*/ 35 h 35"/>
                  <a:gd name="T10" fmla="*/ 26 w 39"/>
                  <a:gd name="T11" fmla="*/ 32 h 35"/>
                  <a:gd name="T12" fmla="*/ 26 w 39"/>
                  <a:gd name="T13" fmla="*/ 33 h 35"/>
                  <a:gd name="T14" fmla="*/ 29 w 39"/>
                  <a:gd name="T15" fmla="*/ 33 h 35"/>
                  <a:gd name="T16" fmla="*/ 34 w 39"/>
                  <a:gd name="T17" fmla="*/ 29 h 35"/>
                  <a:gd name="T18" fmla="*/ 34 w 39"/>
                  <a:gd name="T19" fmla="*/ 28 h 35"/>
                  <a:gd name="T20" fmla="*/ 35 w 39"/>
                  <a:gd name="T21" fmla="*/ 27 h 35"/>
                  <a:gd name="T22" fmla="*/ 38 w 39"/>
                  <a:gd name="T23" fmla="*/ 25 h 35"/>
                  <a:gd name="T24" fmla="*/ 39 w 39"/>
                  <a:gd name="T25" fmla="*/ 21 h 35"/>
                  <a:gd name="T26" fmla="*/ 34 w 39"/>
                  <a:gd name="T27" fmla="*/ 19 h 35"/>
                  <a:gd name="T28" fmla="*/ 33 w 39"/>
                  <a:gd name="T29" fmla="*/ 19 h 35"/>
                  <a:gd name="T30" fmla="*/ 33 w 39"/>
                  <a:gd name="T31" fmla="*/ 18 h 35"/>
                  <a:gd name="T32" fmla="*/ 29 w 39"/>
                  <a:gd name="T33" fmla="*/ 15 h 35"/>
                  <a:gd name="T34" fmla="*/ 28 w 39"/>
                  <a:gd name="T35" fmla="*/ 15 h 35"/>
                  <a:gd name="T36" fmla="*/ 27 w 39"/>
                  <a:gd name="T37" fmla="*/ 16 h 35"/>
                  <a:gd name="T38" fmla="*/ 17 w 39"/>
                  <a:gd name="T39" fmla="*/ 3 h 35"/>
                  <a:gd name="T40" fmla="*/ 8 w 39"/>
                  <a:gd name="T41" fmla="*/ 0 h 35"/>
                  <a:gd name="T42" fmla="*/ 7 w 39"/>
                  <a:gd name="T43" fmla="*/ 0 h 35"/>
                  <a:gd name="T44" fmla="*/ 2 w 39"/>
                  <a:gd name="T45" fmla="*/ 3 h 35"/>
                  <a:gd name="T46" fmla="*/ 1 w 39"/>
                  <a:gd name="T47" fmla="*/ 12 h 35"/>
                  <a:gd name="T48" fmla="*/ 5 w 39"/>
                  <a:gd name="T49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35">
                    <a:moveTo>
                      <a:pt x="5" y="19"/>
                    </a:moveTo>
                    <a:cubicBezTo>
                      <a:pt x="6" y="20"/>
                      <a:pt x="7" y="21"/>
                      <a:pt x="8" y="22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1" y="30"/>
                      <a:pt x="13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2" y="35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3" y="33"/>
                      <a:pt x="33" y="30"/>
                      <a:pt x="34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5" y="27"/>
                    </a:cubicBezTo>
                    <a:cubicBezTo>
                      <a:pt x="36" y="27"/>
                      <a:pt x="38" y="27"/>
                      <a:pt x="38" y="25"/>
                    </a:cubicBezTo>
                    <a:cubicBezTo>
                      <a:pt x="39" y="23"/>
                      <a:pt x="39" y="22"/>
                      <a:pt x="39" y="21"/>
                    </a:cubicBezTo>
                    <a:cubicBezTo>
                      <a:pt x="38" y="19"/>
                      <a:pt x="36" y="19"/>
                      <a:pt x="34" y="19"/>
                    </a:cubicBezTo>
                    <a:cubicBezTo>
                      <a:pt x="34" y="19"/>
                      <a:pt x="34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2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0"/>
                      <a:pt x="22" y="6"/>
                      <a:pt x="17" y="3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4" y="1"/>
                      <a:pt x="2" y="3"/>
                    </a:cubicBezTo>
                    <a:cubicBezTo>
                      <a:pt x="1" y="6"/>
                      <a:pt x="0" y="9"/>
                      <a:pt x="1" y="12"/>
                    </a:cubicBezTo>
                    <a:cubicBezTo>
                      <a:pt x="2" y="15"/>
                      <a:pt x="4" y="17"/>
                      <a:pt x="5" y="1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61245" y="1121676"/>
                <a:ext cx="141081" cy="120214"/>
              </a:xfrm>
              <a:custGeom>
                <a:avLst/>
                <a:gdLst>
                  <a:gd name="T0" fmla="*/ 13 w 74"/>
                  <a:gd name="T1" fmla="*/ 52 h 67"/>
                  <a:gd name="T2" fmla="*/ 19 w 74"/>
                  <a:gd name="T3" fmla="*/ 59 h 67"/>
                  <a:gd name="T4" fmla="*/ 29 w 74"/>
                  <a:gd name="T5" fmla="*/ 61 h 67"/>
                  <a:gd name="T6" fmla="*/ 35 w 74"/>
                  <a:gd name="T7" fmla="*/ 56 h 67"/>
                  <a:gd name="T8" fmla="*/ 42 w 74"/>
                  <a:gd name="T9" fmla="*/ 53 h 67"/>
                  <a:gd name="T10" fmla="*/ 46 w 74"/>
                  <a:gd name="T11" fmla="*/ 60 h 67"/>
                  <a:gd name="T12" fmla="*/ 54 w 74"/>
                  <a:gd name="T13" fmla="*/ 67 h 67"/>
                  <a:gd name="T14" fmla="*/ 67 w 74"/>
                  <a:gd name="T15" fmla="*/ 62 h 67"/>
                  <a:gd name="T16" fmla="*/ 67 w 74"/>
                  <a:gd name="T17" fmla="*/ 59 h 67"/>
                  <a:gd name="T18" fmla="*/ 73 w 74"/>
                  <a:gd name="T19" fmla="*/ 47 h 67"/>
                  <a:gd name="T20" fmla="*/ 66 w 74"/>
                  <a:gd name="T21" fmla="*/ 45 h 67"/>
                  <a:gd name="T22" fmla="*/ 60 w 74"/>
                  <a:gd name="T23" fmla="*/ 51 h 67"/>
                  <a:gd name="T24" fmla="*/ 59 w 74"/>
                  <a:gd name="T25" fmla="*/ 46 h 67"/>
                  <a:gd name="T26" fmla="*/ 60 w 74"/>
                  <a:gd name="T27" fmla="*/ 38 h 67"/>
                  <a:gd name="T28" fmla="*/ 58 w 74"/>
                  <a:gd name="T29" fmla="*/ 29 h 67"/>
                  <a:gd name="T30" fmla="*/ 57 w 74"/>
                  <a:gd name="T31" fmla="*/ 29 h 67"/>
                  <a:gd name="T32" fmla="*/ 50 w 74"/>
                  <a:gd name="T33" fmla="*/ 27 h 67"/>
                  <a:gd name="T34" fmla="*/ 46 w 74"/>
                  <a:gd name="T35" fmla="*/ 35 h 67"/>
                  <a:gd name="T36" fmla="*/ 35 w 74"/>
                  <a:gd name="T37" fmla="*/ 40 h 67"/>
                  <a:gd name="T38" fmla="*/ 33 w 74"/>
                  <a:gd name="T39" fmla="*/ 40 h 67"/>
                  <a:gd name="T40" fmla="*/ 36 w 74"/>
                  <a:gd name="T41" fmla="*/ 36 h 67"/>
                  <a:gd name="T42" fmla="*/ 38 w 74"/>
                  <a:gd name="T43" fmla="*/ 23 h 67"/>
                  <a:gd name="T44" fmla="*/ 34 w 74"/>
                  <a:gd name="T45" fmla="*/ 19 h 67"/>
                  <a:gd name="T46" fmla="*/ 39 w 74"/>
                  <a:gd name="T47" fmla="*/ 20 h 67"/>
                  <a:gd name="T48" fmla="*/ 44 w 74"/>
                  <a:gd name="T49" fmla="*/ 9 h 67"/>
                  <a:gd name="T50" fmla="*/ 37 w 74"/>
                  <a:gd name="T51" fmla="*/ 3 h 67"/>
                  <a:gd name="T52" fmla="*/ 28 w 74"/>
                  <a:gd name="T53" fmla="*/ 1 h 67"/>
                  <a:gd name="T54" fmla="*/ 26 w 74"/>
                  <a:gd name="T55" fmla="*/ 11 h 67"/>
                  <a:gd name="T56" fmla="*/ 29 w 74"/>
                  <a:gd name="T57" fmla="*/ 13 h 67"/>
                  <a:gd name="T58" fmla="*/ 22 w 74"/>
                  <a:gd name="T59" fmla="*/ 10 h 67"/>
                  <a:gd name="T60" fmla="*/ 6 w 74"/>
                  <a:gd name="T61" fmla="*/ 16 h 67"/>
                  <a:gd name="T62" fmla="*/ 2 w 74"/>
                  <a:gd name="T63" fmla="*/ 33 h 67"/>
                  <a:gd name="T64" fmla="*/ 9 w 74"/>
                  <a:gd name="T65" fmla="*/ 53 h 67"/>
                  <a:gd name="T66" fmla="*/ 17 w 74"/>
                  <a:gd name="T67" fmla="*/ 40 h 67"/>
                  <a:gd name="T68" fmla="*/ 16 w 74"/>
                  <a:gd name="T69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67">
                    <a:moveTo>
                      <a:pt x="9" y="53"/>
                    </a:moveTo>
                    <a:cubicBezTo>
                      <a:pt x="10" y="53"/>
                      <a:pt x="12" y="53"/>
                      <a:pt x="13" y="52"/>
                    </a:cubicBezTo>
                    <a:cubicBezTo>
                      <a:pt x="14" y="51"/>
                      <a:pt x="15" y="50"/>
                      <a:pt x="15" y="49"/>
                    </a:cubicBezTo>
                    <a:cubicBezTo>
                      <a:pt x="15" y="52"/>
                      <a:pt x="16" y="56"/>
                      <a:pt x="19" y="59"/>
                    </a:cubicBezTo>
                    <a:cubicBezTo>
                      <a:pt x="21" y="60"/>
                      <a:pt x="24" y="61"/>
                      <a:pt x="27" y="61"/>
                    </a:cubicBezTo>
                    <a:cubicBezTo>
                      <a:pt x="27" y="61"/>
                      <a:pt x="28" y="61"/>
                      <a:pt x="29" y="61"/>
                    </a:cubicBezTo>
                    <a:cubicBezTo>
                      <a:pt x="31" y="61"/>
                      <a:pt x="32" y="59"/>
                      <a:pt x="33" y="58"/>
                    </a:cubicBezTo>
                    <a:cubicBezTo>
                      <a:pt x="34" y="57"/>
                      <a:pt x="35" y="57"/>
                      <a:pt x="35" y="56"/>
                    </a:cubicBezTo>
                    <a:cubicBezTo>
                      <a:pt x="36" y="56"/>
                      <a:pt x="37" y="56"/>
                      <a:pt x="38" y="55"/>
                    </a:cubicBezTo>
                    <a:cubicBezTo>
                      <a:pt x="39" y="54"/>
                      <a:pt x="41" y="53"/>
                      <a:pt x="42" y="53"/>
                    </a:cubicBezTo>
                    <a:cubicBezTo>
                      <a:pt x="42" y="54"/>
                      <a:pt x="43" y="56"/>
                      <a:pt x="44" y="57"/>
                    </a:cubicBezTo>
                    <a:cubicBezTo>
                      <a:pt x="44" y="58"/>
                      <a:pt x="45" y="59"/>
                      <a:pt x="46" y="60"/>
                    </a:cubicBezTo>
                    <a:cubicBezTo>
                      <a:pt x="46" y="60"/>
                      <a:pt x="46" y="61"/>
                      <a:pt x="47" y="61"/>
                    </a:cubicBezTo>
                    <a:cubicBezTo>
                      <a:pt x="48" y="63"/>
                      <a:pt x="50" y="66"/>
                      <a:pt x="54" y="67"/>
                    </a:cubicBezTo>
                    <a:cubicBezTo>
                      <a:pt x="55" y="67"/>
                      <a:pt x="56" y="67"/>
                      <a:pt x="57" y="67"/>
                    </a:cubicBezTo>
                    <a:cubicBezTo>
                      <a:pt x="60" y="67"/>
                      <a:pt x="65" y="66"/>
                      <a:pt x="67" y="62"/>
                    </a:cubicBezTo>
                    <a:cubicBezTo>
                      <a:pt x="67" y="61"/>
                      <a:pt x="67" y="60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9" y="59"/>
                      <a:pt x="70" y="59"/>
                      <a:pt x="71" y="58"/>
                    </a:cubicBezTo>
                    <a:cubicBezTo>
                      <a:pt x="74" y="55"/>
                      <a:pt x="74" y="51"/>
                      <a:pt x="73" y="47"/>
                    </a:cubicBezTo>
                    <a:cubicBezTo>
                      <a:pt x="73" y="46"/>
                      <a:pt x="73" y="44"/>
                      <a:pt x="69" y="44"/>
                    </a:cubicBezTo>
                    <a:cubicBezTo>
                      <a:pt x="69" y="44"/>
                      <a:pt x="67" y="44"/>
                      <a:pt x="66" y="45"/>
                    </a:cubicBezTo>
                    <a:cubicBezTo>
                      <a:pt x="64" y="45"/>
                      <a:pt x="62" y="46"/>
                      <a:pt x="61" y="48"/>
                    </a:cubicBezTo>
                    <a:cubicBezTo>
                      <a:pt x="61" y="49"/>
                      <a:pt x="60" y="50"/>
                      <a:pt x="60" y="51"/>
                    </a:cubicBezTo>
                    <a:cubicBezTo>
                      <a:pt x="60" y="51"/>
                      <a:pt x="60" y="50"/>
                      <a:pt x="59" y="50"/>
                    </a:cubicBezTo>
                    <a:cubicBezTo>
                      <a:pt x="59" y="49"/>
                      <a:pt x="59" y="48"/>
                      <a:pt x="59" y="46"/>
                    </a:cubicBezTo>
                    <a:cubicBezTo>
                      <a:pt x="59" y="44"/>
                      <a:pt x="59" y="41"/>
                      <a:pt x="57" y="39"/>
                    </a:cubicBezTo>
                    <a:cubicBezTo>
                      <a:pt x="58" y="39"/>
                      <a:pt x="59" y="38"/>
                      <a:pt x="60" y="38"/>
                    </a:cubicBezTo>
                    <a:cubicBezTo>
                      <a:pt x="61" y="37"/>
                      <a:pt x="62" y="35"/>
                      <a:pt x="62" y="34"/>
                    </a:cubicBezTo>
                    <a:cubicBezTo>
                      <a:pt x="61" y="32"/>
                      <a:pt x="59" y="30"/>
                      <a:pt x="58" y="29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6" y="28"/>
                      <a:pt x="54" y="26"/>
                      <a:pt x="52" y="26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47" y="27"/>
                      <a:pt x="46" y="30"/>
                      <a:pt x="46" y="33"/>
                    </a:cubicBezTo>
                    <a:cubicBezTo>
                      <a:pt x="46" y="33"/>
                      <a:pt x="46" y="34"/>
                      <a:pt x="46" y="35"/>
                    </a:cubicBezTo>
                    <a:cubicBezTo>
                      <a:pt x="44" y="35"/>
                      <a:pt x="42" y="36"/>
                      <a:pt x="40" y="37"/>
                    </a:cubicBezTo>
                    <a:cubicBezTo>
                      <a:pt x="38" y="39"/>
                      <a:pt x="36" y="40"/>
                      <a:pt x="35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8"/>
                      <a:pt x="35" y="37"/>
                      <a:pt x="36" y="36"/>
                    </a:cubicBezTo>
                    <a:cubicBezTo>
                      <a:pt x="39" y="34"/>
                      <a:pt x="44" y="31"/>
                      <a:pt x="42" y="26"/>
                    </a:cubicBezTo>
                    <a:cubicBezTo>
                      <a:pt x="41" y="24"/>
                      <a:pt x="39" y="23"/>
                      <a:pt x="38" y="23"/>
                    </a:cubicBezTo>
                    <a:cubicBezTo>
                      <a:pt x="37" y="22"/>
                      <a:pt x="36" y="22"/>
                      <a:pt x="36" y="21"/>
                    </a:cubicBezTo>
                    <a:cubicBezTo>
                      <a:pt x="35" y="21"/>
                      <a:pt x="35" y="20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20"/>
                      <a:pt x="37" y="20"/>
                      <a:pt x="39" y="20"/>
                    </a:cubicBezTo>
                    <a:cubicBezTo>
                      <a:pt x="40" y="20"/>
                      <a:pt x="41" y="20"/>
                      <a:pt x="42" y="19"/>
                    </a:cubicBezTo>
                    <a:cubicBezTo>
                      <a:pt x="45" y="17"/>
                      <a:pt x="46" y="13"/>
                      <a:pt x="44" y="9"/>
                    </a:cubicBezTo>
                    <a:cubicBezTo>
                      <a:pt x="43" y="5"/>
                      <a:pt x="40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1"/>
                      <a:pt x="34" y="0"/>
                      <a:pt x="31" y="0"/>
                    </a:cubicBezTo>
                    <a:cubicBezTo>
                      <a:pt x="30" y="0"/>
                      <a:pt x="29" y="0"/>
                      <a:pt x="28" y="1"/>
                    </a:cubicBezTo>
                    <a:cubicBezTo>
                      <a:pt x="26" y="2"/>
                      <a:pt x="25" y="4"/>
                      <a:pt x="25" y="6"/>
                    </a:cubicBezTo>
                    <a:cubicBezTo>
                      <a:pt x="24" y="8"/>
                      <a:pt x="25" y="9"/>
                      <a:pt x="26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7" y="12"/>
                      <a:pt x="25" y="11"/>
                      <a:pt x="22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4" y="10"/>
                      <a:pt x="9" y="13"/>
                      <a:pt x="6" y="16"/>
                    </a:cubicBezTo>
                    <a:cubicBezTo>
                      <a:pt x="3" y="20"/>
                      <a:pt x="3" y="24"/>
                      <a:pt x="2" y="28"/>
                    </a:cubicBezTo>
                    <a:cubicBezTo>
                      <a:pt x="2" y="30"/>
                      <a:pt x="2" y="32"/>
                      <a:pt x="2" y="33"/>
                    </a:cubicBezTo>
                    <a:cubicBezTo>
                      <a:pt x="1" y="36"/>
                      <a:pt x="0" y="42"/>
                      <a:pt x="2" y="47"/>
                    </a:cubicBezTo>
                    <a:cubicBezTo>
                      <a:pt x="3" y="51"/>
                      <a:pt x="6" y="53"/>
                      <a:pt x="9" y="53"/>
                    </a:cubicBezTo>
                    <a:close/>
                    <a:moveTo>
                      <a:pt x="16" y="42"/>
                    </a:move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41"/>
                      <a:pt x="17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33825" y="1243422"/>
                <a:ext cx="34251" cy="50536"/>
              </a:xfrm>
              <a:custGeom>
                <a:avLst/>
                <a:gdLst>
                  <a:gd name="T0" fmla="*/ 15 w 18"/>
                  <a:gd name="T1" fmla="*/ 13 h 28"/>
                  <a:gd name="T2" fmla="*/ 16 w 18"/>
                  <a:gd name="T3" fmla="*/ 13 h 28"/>
                  <a:gd name="T4" fmla="*/ 17 w 18"/>
                  <a:gd name="T5" fmla="*/ 11 h 28"/>
                  <a:gd name="T6" fmla="*/ 16 w 18"/>
                  <a:gd name="T7" fmla="*/ 1 h 28"/>
                  <a:gd name="T8" fmla="*/ 15 w 18"/>
                  <a:gd name="T9" fmla="*/ 0 h 28"/>
                  <a:gd name="T10" fmla="*/ 14 w 18"/>
                  <a:gd name="T11" fmla="*/ 0 h 28"/>
                  <a:gd name="T12" fmla="*/ 13 w 18"/>
                  <a:gd name="T13" fmla="*/ 0 h 28"/>
                  <a:gd name="T14" fmla="*/ 7 w 18"/>
                  <a:gd name="T15" fmla="*/ 3 h 28"/>
                  <a:gd name="T16" fmla="*/ 6 w 18"/>
                  <a:gd name="T17" fmla="*/ 4 h 28"/>
                  <a:gd name="T18" fmla="*/ 5 w 18"/>
                  <a:gd name="T19" fmla="*/ 5 h 28"/>
                  <a:gd name="T20" fmla="*/ 3 w 18"/>
                  <a:gd name="T21" fmla="*/ 6 h 28"/>
                  <a:gd name="T22" fmla="*/ 0 w 18"/>
                  <a:gd name="T23" fmla="*/ 11 h 28"/>
                  <a:gd name="T24" fmla="*/ 4 w 18"/>
                  <a:gd name="T25" fmla="*/ 17 h 28"/>
                  <a:gd name="T26" fmla="*/ 5 w 18"/>
                  <a:gd name="T27" fmla="*/ 18 h 28"/>
                  <a:gd name="T28" fmla="*/ 5 w 18"/>
                  <a:gd name="T29" fmla="*/ 20 h 28"/>
                  <a:gd name="T30" fmla="*/ 6 w 18"/>
                  <a:gd name="T31" fmla="*/ 25 h 28"/>
                  <a:gd name="T32" fmla="*/ 11 w 18"/>
                  <a:gd name="T33" fmla="*/ 28 h 28"/>
                  <a:gd name="T34" fmla="*/ 16 w 18"/>
                  <a:gd name="T35" fmla="*/ 24 h 28"/>
                  <a:gd name="T36" fmla="*/ 15 w 18"/>
                  <a:gd name="T37" fmla="*/ 19 h 28"/>
                  <a:gd name="T38" fmla="*/ 15 w 18"/>
                  <a:gd name="T39" fmla="*/ 17 h 28"/>
                  <a:gd name="T40" fmla="*/ 15 w 18"/>
                  <a:gd name="T41" fmla="*/ 14 h 28"/>
                  <a:gd name="T42" fmla="*/ 15 w 18"/>
                  <a:gd name="T4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15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7" y="12"/>
                      <a:pt x="17" y="11"/>
                    </a:cubicBezTo>
                    <a:cubicBezTo>
                      <a:pt x="18" y="8"/>
                      <a:pt x="17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2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5"/>
                      <a:pt x="3" y="16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2"/>
                      <a:pt x="5" y="24"/>
                      <a:pt x="6" y="25"/>
                    </a:cubicBezTo>
                    <a:cubicBezTo>
                      <a:pt x="7" y="27"/>
                      <a:pt x="9" y="28"/>
                      <a:pt x="11" y="28"/>
                    </a:cubicBezTo>
                    <a:cubicBezTo>
                      <a:pt x="13" y="28"/>
                      <a:pt x="15" y="26"/>
                      <a:pt x="16" y="24"/>
                    </a:cubicBezTo>
                    <a:cubicBezTo>
                      <a:pt x="16" y="22"/>
                      <a:pt x="16" y="20"/>
                      <a:pt x="15" y="19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6"/>
                      <a:pt x="15" y="15"/>
                      <a:pt x="15" y="14"/>
                    </a:cubicBezTo>
                    <a:lnTo>
                      <a:pt x="15" y="13"/>
                    </a:ln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116699" y="1075734"/>
                <a:ext cx="54638" cy="37519"/>
              </a:xfrm>
              <a:custGeom>
                <a:avLst/>
                <a:gdLst>
                  <a:gd name="T0" fmla="*/ 7 w 29"/>
                  <a:gd name="T1" fmla="*/ 10 h 21"/>
                  <a:gd name="T2" fmla="*/ 7 w 29"/>
                  <a:gd name="T3" fmla="*/ 10 h 21"/>
                  <a:gd name="T4" fmla="*/ 13 w 29"/>
                  <a:gd name="T5" fmla="*/ 17 h 21"/>
                  <a:gd name="T6" fmla="*/ 17 w 29"/>
                  <a:gd name="T7" fmla="*/ 18 h 21"/>
                  <a:gd name="T8" fmla="*/ 16 w 29"/>
                  <a:gd name="T9" fmla="*/ 15 h 21"/>
                  <a:gd name="T10" fmla="*/ 19 w 29"/>
                  <a:gd name="T11" fmla="*/ 16 h 21"/>
                  <a:gd name="T12" fmla="*/ 21 w 29"/>
                  <a:gd name="T13" fmla="*/ 20 h 21"/>
                  <a:gd name="T14" fmla="*/ 24 w 29"/>
                  <a:gd name="T15" fmla="*/ 21 h 21"/>
                  <a:gd name="T16" fmla="*/ 25 w 29"/>
                  <a:gd name="T17" fmla="*/ 21 h 21"/>
                  <a:gd name="T18" fmla="*/ 27 w 29"/>
                  <a:gd name="T19" fmla="*/ 21 h 21"/>
                  <a:gd name="T20" fmla="*/ 27 w 29"/>
                  <a:gd name="T21" fmla="*/ 19 h 21"/>
                  <a:gd name="T22" fmla="*/ 23 w 29"/>
                  <a:gd name="T23" fmla="*/ 8 h 21"/>
                  <a:gd name="T24" fmla="*/ 22 w 29"/>
                  <a:gd name="T25" fmla="*/ 8 h 21"/>
                  <a:gd name="T26" fmla="*/ 18 w 29"/>
                  <a:gd name="T27" fmla="*/ 5 h 21"/>
                  <a:gd name="T28" fmla="*/ 16 w 29"/>
                  <a:gd name="T29" fmla="*/ 5 h 21"/>
                  <a:gd name="T30" fmla="*/ 16 w 29"/>
                  <a:gd name="T31" fmla="*/ 5 h 21"/>
                  <a:gd name="T32" fmla="*/ 15 w 29"/>
                  <a:gd name="T33" fmla="*/ 4 h 21"/>
                  <a:gd name="T34" fmla="*/ 15 w 29"/>
                  <a:gd name="T35" fmla="*/ 4 h 21"/>
                  <a:gd name="T36" fmla="*/ 8 w 29"/>
                  <a:gd name="T37" fmla="*/ 0 h 21"/>
                  <a:gd name="T38" fmla="*/ 6 w 29"/>
                  <a:gd name="T39" fmla="*/ 0 h 21"/>
                  <a:gd name="T40" fmla="*/ 0 w 29"/>
                  <a:gd name="T41" fmla="*/ 4 h 21"/>
                  <a:gd name="T42" fmla="*/ 1 w 29"/>
                  <a:gd name="T43" fmla="*/ 7 h 21"/>
                  <a:gd name="T44" fmla="*/ 7 w 29"/>
                  <a:gd name="T4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1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2"/>
                      <a:pt x="9" y="17"/>
                      <a:pt x="13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8" y="15"/>
                      <a:pt x="19" y="16"/>
                    </a:cubicBezTo>
                    <a:cubicBezTo>
                      <a:pt x="19" y="17"/>
                      <a:pt x="20" y="19"/>
                      <a:pt x="21" y="20"/>
                    </a:cubicBezTo>
                    <a:cubicBezTo>
                      <a:pt x="22" y="21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3"/>
                      <a:pt x="27" y="11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6"/>
                      <a:pt x="20" y="6"/>
                      <a:pt x="18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9"/>
                      <a:pt x="5" y="9"/>
                      <a:pt x="7" y="1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163998" y="1078797"/>
                <a:ext cx="93782" cy="71976"/>
              </a:xfrm>
              <a:custGeom>
                <a:avLst/>
                <a:gdLst>
                  <a:gd name="T0" fmla="*/ 2 w 49"/>
                  <a:gd name="T1" fmla="*/ 24 h 40"/>
                  <a:gd name="T2" fmla="*/ 3 w 49"/>
                  <a:gd name="T3" fmla="*/ 27 h 40"/>
                  <a:gd name="T4" fmla="*/ 3 w 49"/>
                  <a:gd name="T5" fmla="*/ 26 h 40"/>
                  <a:gd name="T6" fmla="*/ 1 w 49"/>
                  <a:gd name="T7" fmla="*/ 30 h 40"/>
                  <a:gd name="T8" fmla="*/ 3 w 49"/>
                  <a:gd name="T9" fmla="*/ 35 h 40"/>
                  <a:gd name="T10" fmla="*/ 4 w 49"/>
                  <a:gd name="T11" fmla="*/ 35 h 40"/>
                  <a:gd name="T12" fmla="*/ 4 w 49"/>
                  <a:gd name="T13" fmla="*/ 36 h 40"/>
                  <a:gd name="T14" fmla="*/ 7 w 49"/>
                  <a:gd name="T15" fmla="*/ 39 h 40"/>
                  <a:gd name="T16" fmla="*/ 10 w 49"/>
                  <a:gd name="T17" fmla="*/ 40 h 40"/>
                  <a:gd name="T18" fmla="*/ 15 w 49"/>
                  <a:gd name="T19" fmla="*/ 37 h 40"/>
                  <a:gd name="T20" fmla="*/ 15 w 49"/>
                  <a:gd name="T21" fmla="*/ 33 h 40"/>
                  <a:gd name="T22" fmla="*/ 12 w 49"/>
                  <a:gd name="T23" fmla="*/ 31 h 40"/>
                  <a:gd name="T24" fmla="*/ 12 w 49"/>
                  <a:gd name="T25" fmla="*/ 31 h 40"/>
                  <a:gd name="T26" fmla="*/ 13 w 49"/>
                  <a:gd name="T27" fmla="*/ 28 h 40"/>
                  <a:gd name="T28" fmla="*/ 14 w 49"/>
                  <a:gd name="T29" fmla="*/ 27 h 40"/>
                  <a:gd name="T30" fmla="*/ 14 w 49"/>
                  <a:gd name="T31" fmla="*/ 27 h 40"/>
                  <a:gd name="T32" fmla="*/ 19 w 49"/>
                  <a:gd name="T33" fmla="*/ 30 h 40"/>
                  <a:gd name="T34" fmla="*/ 19 w 49"/>
                  <a:gd name="T35" fmla="*/ 30 h 40"/>
                  <a:gd name="T36" fmla="*/ 25 w 49"/>
                  <a:gd name="T37" fmla="*/ 24 h 40"/>
                  <a:gd name="T38" fmla="*/ 28 w 49"/>
                  <a:gd name="T39" fmla="*/ 21 h 40"/>
                  <a:gd name="T40" fmla="*/ 31 w 49"/>
                  <a:gd name="T41" fmla="*/ 20 h 40"/>
                  <a:gd name="T42" fmla="*/ 39 w 49"/>
                  <a:gd name="T43" fmla="*/ 17 h 40"/>
                  <a:gd name="T44" fmla="*/ 41 w 49"/>
                  <a:gd name="T45" fmla="*/ 14 h 40"/>
                  <a:gd name="T46" fmla="*/ 42 w 49"/>
                  <a:gd name="T47" fmla="*/ 13 h 40"/>
                  <a:gd name="T48" fmla="*/ 43 w 49"/>
                  <a:gd name="T49" fmla="*/ 12 h 40"/>
                  <a:gd name="T50" fmla="*/ 48 w 49"/>
                  <a:gd name="T51" fmla="*/ 10 h 40"/>
                  <a:gd name="T52" fmla="*/ 48 w 49"/>
                  <a:gd name="T53" fmla="*/ 3 h 40"/>
                  <a:gd name="T54" fmla="*/ 44 w 49"/>
                  <a:gd name="T55" fmla="*/ 1 h 40"/>
                  <a:gd name="T56" fmla="*/ 39 w 49"/>
                  <a:gd name="T57" fmla="*/ 3 h 40"/>
                  <a:gd name="T58" fmla="*/ 37 w 49"/>
                  <a:gd name="T59" fmla="*/ 4 h 40"/>
                  <a:gd name="T60" fmla="*/ 35 w 49"/>
                  <a:gd name="T61" fmla="*/ 1 h 40"/>
                  <a:gd name="T62" fmla="*/ 31 w 49"/>
                  <a:gd name="T63" fmla="*/ 0 h 40"/>
                  <a:gd name="T64" fmla="*/ 23 w 49"/>
                  <a:gd name="T65" fmla="*/ 9 h 40"/>
                  <a:gd name="T66" fmla="*/ 20 w 49"/>
                  <a:gd name="T67" fmla="*/ 15 h 40"/>
                  <a:gd name="T68" fmla="*/ 19 w 49"/>
                  <a:gd name="T69" fmla="*/ 16 h 40"/>
                  <a:gd name="T70" fmla="*/ 16 w 49"/>
                  <a:gd name="T71" fmla="*/ 20 h 40"/>
                  <a:gd name="T72" fmla="*/ 15 w 49"/>
                  <a:gd name="T73" fmla="*/ 19 h 40"/>
                  <a:gd name="T74" fmla="*/ 14 w 49"/>
                  <a:gd name="T75" fmla="*/ 17 h 40"/>
                  <a:gd name="T76" fmla="*/ 14 w 49"/>
                  <a:gd name="T77" fmla="*/ 16 h 40"/>
                  <a:gd name="T78" fmla="*/ 12 w 49"/>
                  <a:gd name="T79" fmla="*/ 15 h 40"/>
                  <a:gd name="T80" fmla="*/ 9 w 49"/>
                  <a:gd name="T81" fmla="*/ 14 h 40"/>
                  <a:gd name="T82" fmla="*/ 5 w 49"/>
                  <a:gd name="T83" fmla="*/ 16 h 40"/>
                  <a:gd name="T84" fmla="*/ 4 w 49"/>
                  <a:gd name="T85" fmla="*/ 17 h 40"/>
                  <a:gd name="T86" fmla="*/ 3 w 49"/>
                  <a:gd name="T87" fmla="*/ 19 h 40"/>
                  <a:gd name="T88" fmla="*/ 2 w 49"/>
                  <a:gd name="T8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40">
                    <a:moveTo>
                      <a:pt x="2" y="24"/>
                    </a:move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1" y="28"/>
                      <a:pt x="1" y="30"/>
                    </a:cubicBezTo>
                    <a:cubicBezTo>
                      <a:pt x="0" y="34"/>
                      <a:pt x="2" y="35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5" y="37"/>
                      <a:pt x="5" y="38"/>
                      <a:pt x="7" y="39"/>
                    </a:cubicBezTo>
                    <a:cubicBezTo>
                      <a:pt x="8" y="39"/>
                      <a:pt x="9" y="40"/>
                      <a:pt x="10" y="40"/>
                    </a:cubicBezTo>
                    <a:cubicBezTo>
                      <a:pt x="13" y="40"/>
                      <a:pt x="15" y="39"/>
                      <a:pt x="15" y="37"/>
                    </a:cubicBezTo>
                    <a:cubicBezTo>
                      <a:pt x="16" y="36"/>
                      <a:pt x="16" y="35"/>
                      <a:pt x="15" y="33"/>
                    </a:cubicBezTo>
                    <a:cubicBezTo>
                      <a:pt x="14" y="32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3" y="28"/>
                      <a:pt x="13" y="28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6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2" y="30"/>
                      <a:pt x="24" y="27"/>
                      <a:pt x="25" y="24"/>
                    </a:cubicBezTo>
                    <a:cubicBezTo>
                      <a:pt x="26" y="23"/>
                      <a:pt x="27" y="21"/>
                      <a:pt x="28" y="21"/>
                    </a:cubicBezTo>
                    <a:cubicBezTo>
                      <a:pt x="29" y="20"/>
                      <a:pt x="30" y="20"/>
                      <a:pt x="31" y="20"/>
                    </a:cubicBezTo>
                    <a:cubicBezTo>
                      <a:pt x="34" y="20"/>
                      <a:pt x="37" y="20"/>
                      <a:pt x="39" y="17"/>
                    </a:cubicBezTo>
                    <a:cubicBezTo>
                      <a:pt x="40" y="16"/>
                      <a:pt x="41" y="15"/>
                      <a:pt x="41" y="14"/>
                    </a:cubicBezTo>
                    <a:cubicBezTo>
                      <a:pt x="42" y="14"/>
                      <a:pt x="42" y="13"/>
                      <a:pt x="42" y="13"/>
                    </a:cubicBezTo>
                    <a:cubicBezTo>
                      <a:pt x="42" y="13"/>
                      <a:pt x="43" y="12"/>
                      <a:pt x="43" y="12"/>
                    </a:cubicBezTo>
                    <a:cubicBezTo>
                      <a:pt x="45" y="12"/>
                      <a:pt x="47" y="12"/>
                      <a:pt x="48" y="10"/>
                    </a:cubicBezTo>
                    <a:cubicBezTo>
                      <a:pt x="49" y="8"/>
                      <a:pt x="49" y="5"/>
                      <a:pt x="48" y="3"/>
                    </a:cubicBezTo>
                    <a:cubicBezTo>
                      <a:pt x="48" y="2"/>
                      <a:pt x="46" y="1"/>
                      <a:pt x="44" y="1"/>
                    </a:cubicBezTo>
                    <a:cubicBezTo>
                      <a:pt x="42" y="1"/>
                      <a:pt x="40" y="1"/>
                      <a:pt x="39" y="3"/>
                    </a:cubicBezTo>
                    <a:cubicBezTo>
                      <a:pt x="38" y="3"/>
                      <a:pt x="38" y="4"/>
                      <a:pt x="37" y="4"/>
                    </a:cubicBezTo>
                    <a:cubicBezTo>
                      <a:pt x="37" y="3"/>
                      <a:pt x="36" y="2"/>
                      <a:pt x="35" y="1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27" y="0"/>
                      <a:pt x="24" y="6"/>
                      <a:pt x="23" y="9"/>
                    </a:cubicBezTo>
                    <a:cubicBezTo>
                      <a:pt x="23" y="11"/>
                      <a:pt x="22" y="12"/>
                      <a:pt x="20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6" y="20"/>
                    </a:cubicBezTo>
                    <a:cubicBezTo>
                      <a:pt x="16" y="20"/>
                      <a:pt x="16" y="19"/>
                      <a:pt x="15" y="19"/>
                    </a:cubicBezTo>
                    <a:cubicBezTo>
                      <a:pt x="15" y="18"/>
                      <a:pt x="14" y="18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8" y="14"/>
                      <a:pt x="6" y="15"/>
                      <a:pt x="5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4" y="18"/>
                      <a:pt x="3" y="18"/>
                      <a:pt x="3" y="19"/>
                    </a:cubicBezTo>
                    <a:cubicBezTo>
                      <a:pt x="2" y="20"/>
                      <a:pt x="2" y="22"/>
                      <a:pt x="2" y="24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-603387" y="2001462"/>
                <a:ext cx="55454" cy="49770"/>
              </a:xfrm>
              <a:custGeom>
                <a:avLst/>
                <a:gdLst>
                  <a:gd name="T0" fmla="*/ 18 w 29"/>
                  <a:gd name="T1" fmla="*/ 20 h 28"/>
                  <a:gd name="T2" fmla="*/ 21 w 29"/>
                  <a:gd name="T3" fmla="*/ 17 h 28"/>
                  <a:gd name="T4" fmla="*/ 22 w 29"/>
                  <a:gd name="T5" fmla="*/ 15 h 28"/>
                  <a:gd name="T6" fmla="*/ 29 w 29"/>
                  <a:gd name="T7" fmla="*/ 5 h 28"/>
                  <a:gd name="T8" fmla="*/ 24 w 29"/>
                  <a:gd name="T9" fmla="*/ 0 h 28"/>
                  <a:gd name="T10" fmla="*/ 17 w 29"/>
                  <a:gd name="T11" fmla="*/ 3 h 28"/>
                  <a:gd name="T12" fmla="*/ 13 w 29"/>
                  <a:gd name="T13" fmla="*/ 6 h 28"/>
                  <a:gd name="T14" fmla="*/ 10 w 29"/>
                  <a:gd name="T15" fmla="*/ 9 h 28"/>
                  <a:gd name="T16" fmla="*/ 7 w 29"/>
                  <a:gd name="T17" fmla="*/ 13 h 28"/>
                  <a:gd name="T18" fmla="*/ 5 w 29"/>
                  <a:gd name="T19" fmla="*/ 15 h 28"/>
                  <a:gd name="T20" fmla="*/ 4 w 29"/>
                  <a:gd name="T21" fmla="*/ 16 h 28"/>
                  <a:gd name="T22" fmla="*/ 0 w 29"/>
                  <a:gd name="T23" fmla="*/ 23 h 28"/>
                  <a:gd name="T24" fmla="*/ 2 w 29"/>
                  <a:gd name="T25" fmla="*/ 27 h 28"/>
                  <a:gd name="T26" fmla="*/ 6 w 29"/>
                  <a:gd name="T27" fmla="*/ 28 h 28"/>
                  <a:gd name="T28" fmla="*/ 13 w 29"/>
                  <a:gd name="T29" fmla="*/ 25 h 28"/>
                  <a:gd name="T30" fmla="*/ 18 w 29"/>
                  <a:gd name="T31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8">
                    <a:moveTo>
                      <a:pt x="18" y="20"/>
                    </a:moveTo>
                    <a:cubicBezTo>
                      <a:pt x="19" y="19"/>
                      <a:pt x="20" y="18"/>
                      <a:pt x="21" y="17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5" y="13"/>
                      <a:pt x="29" y="10"/>
                      <a:pt x="29" y="5"/>
                    </a:cubicBezTo>
                    <a:cubicBezTo>
                      <a:pt x="29" y="1"/>
                      <a:pt x="26" y="0"/>
                      <a:pt x="24" y="0"/>
                    </a:cubicBezTo>
                    <a:cubicBezTo>
                      <a:pt x="22" y="0"/>
                      <a:pt x="20" y="1"/>
                      <a:pt x="17" y="3"/>
                    </a:cubicBezTo>
                    <a:cubicBezTo>
                      <a:pt x="16" y="4"/>
                      <a:pt x="14" y="5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4" y="16"/>
                    </a:cubicBezTo>
                    <a:cubicBezTo>
                      <a:pt x="2" y="18"/>
                      <a:pt x="0" y="20"/>
                      <a:pt x="0" y="23"/>
                    </a:cubicBezTo>
                    <a:cubicBezTo>
                      <a:pt x="0" y="25"/>
                      <a:pt x="0" y="26"/>
                      <a:pt x="2" y="27"/>
                    </a:cubicBezTo>
                    <a:cubicBezTo>
                      <a:pt x="3" y="28"/>
                      <a:pt x="4" y="28"/>
                      <a:pt x="6" y="28"/>
                    </a:cubicBezTo>
                    <a:cubicBezTo>
                      <a:pt x="9" y="28"/>
                      <a:pt x="12" y="26"/>
                      <a:pt x="13" y="25"/>
                    </a:cubicBezTo>
                    <a:cubicBezTo>
                      <a:pt x="15" y="24"/>
                      <a:pt x="17" y="22"/>
                      <a:pt x="18" y="2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-666181" y="2049701"/>
                <a:ext cx="59531" cy="44410"/>
              </a:xfrm>
              <a:custGeom>
                <a:avLst/>
                <a:gdLst>
                  <a:gd name="T0" fmla="*/ 26 w 31"/>
                  <a:gd name="T1" fmla="*/ 0 h 25"/>
                  <a:gd name="T2" fmla="*/ 16 w 31"/>
                  <a:gd name="T3" fmla="*/ 3 h 25"/>
                  <a:gd name="T4" fmla="*/ 14 w 31"/>
                  <a:gd name="T5" fmla="*/ 4 h 25"/>
                  <a:gd name="T6" fmla="*/ 10 w 31"/>
                  <a:gd name="T7" fmla="*/ 6 h 25"/>
                  <a:gd name="T8" fmla="*/ 8 w 31"/>
                  <a:gd name="T9" fmla="*/ 6 h 25"/>
                  <a:gd name="T10" fmla="*/ 7 w 31"/>
                  <a:gd name="T11" fmla="*/ 6 h 25"/>
                  <a:gd name="T12" fmla="*/ 3 w 31"/>
                  <a:gd name="T13" fmla="*/ 7 h 25"/>
                  <a:gd name="T14" fmla="*/ 1 w 31"/>
                  <a:gd name="T15" fmla="*/ 19 h 25"/>
                  <a:gd name="T16" fmla="*/ 9 w 31"/>
                  <a:gd name="T17" fmla="*/ 25 h 25"/>
                  <a:gd name="T18" fmla="*/ 11 w 31"/>
                  <a:gd name="T19" fmla="*/ 25 h 25"/>
                  <a:gd name="T20" fmla="*/ 15 w 31"/>
                  <a:gd name="T21" fmla="*/ 19 h 25"/>
                  <a:gd name="T22" fmla="*/ 16 w 31"/>
                  <a:gd name="T23" fmla="*/ 18 h 25"/>
                  <a:gd name="T24" fmla="*/ 18 w 31"/>
                  <a:gd name="T25" fmla="*/ 17 h 25"/>
                  <a:gd name="T26" fmla="*/ 21 w 31"/>
                  <a:gd name="T27" fmla="*/ 15 h 25"/>
                  <a:gd name="T28" fmla="*/ 23 w 31"/>
                  <a:gd name="T29" fmla="*/ 12 h 25"/>
                  <a:gd name="T30" fmla="*/ 23 w 31"/>
                  <a:gd name="T31" fmla="*/ 11 h 25"/>
                  <a:gd name="T32" fmla="*/ 24 w 31"/>
                  <a:gd name="T33" fmla="*/ 11 h 25"/>
                  <a:gd name="T34" fmla="*/ 25 w 31"/>
                  <a:gd name="T35" fmla="*/ 10 h 25"/>
                  <a:gd name="T36" fmla="*/ 31 w 31"/>
                  <a:gd name="T37" fmla="*/ 5 h 25"/>
                  <a:gd name="T38" fmla="*/ 29 w 31"/>
                  <a:gd name="T39" fmla="*/ 1 h 25"/>
                  <a:gd name="T40" fmla="*/ 26 w 31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5">
                    <a:moveTo>
                      <a:pt x="26" y="0"/>
                    </a:moveTo>
                    <a:cubicBezTo>
                      <a:pt x="23" y="0"/>
                      <a:pt x="19" y="1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5"/>
                      <a:pt x="11" y="5"/>
                      <a:pt x="10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4" y="6"/>
                      <a:pt x="3" y="7"/>
                    </a:cubicBezTo>
                    <a:cubicBezTo>
                      <a:pt x="0" y="9"/>
                      <a:pt x="0" y="17"/>
                      <a:pt x="1" y="19"/>
                    </a:cubicBezTo>
                    <a:cubicBezTo>
                      <a:pt x="2" y="23"/>
                      <a:pt x="5" y="25"/>
                      <a:pt x="9" y="25"/>
                    </a:cubicBezTo>
                    <a:cubicBezTo>
                      <a:pt x="10" y="25"/>
                      <a:pt x="11" y="25"/>
                      <a:pt x="11" y="25"/>
                    </a:cubicBezTo>
                    <a:cubicBezTo>
                      <a:pt x="14" y="24"/>
                      <a:pt x="15" y="21"/>
                      <a:pt x="15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6" y="18"/>
                      <a:pt x="17" y="17"/>
                      <a:pt x="18" y="17"/>
                    </a:cubicBezTo>
                    <a:cubicBezTo>
                      <a:pt x="19" y="17"/>
                      <a:pt x="20" y="16"/>
                      <a:pt x="21" y="15"/>
                    </a:cubicBezTo>
                    <a:cubicBezTo>
                      <a:pt x="22" y="14"/>
                      <a:pt x="23" y="13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7" y="9"/>
                      <a:pt x="31" y="8"/>
                      <a:pt x="31" y="5"/>
                    </a:cubicBezTo>
                    <a:cubicBezTo>
                      <a:pt x="31" y="4"/>
                      <a:pt x="31" y="2"/>
                      <a:pt x="29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-526730" y="2201309"/>
                <a:ext cx="41590" cy="53599"/>
              </a:xfrm>
              <a:custGeom>
                <a:avLst/>
                <a:gdLst>
                  <a:gd name="T0" fmla="*/ 4 w 22"/>
                  <a:gd name="T1" fmla="*/ 29 h 30"/>
                  <a:gd name="T2" fmla="*/ 6 w 22"/>
                  <a:gd name="T3" fmla="*/ 30 h 30"/>
                  <a:gd name="T4" fmla="*/ 11 w 22"/>
                  <a:gd name="T5" fmla="*/ 25 h 30"/>
                  <a:gd name="T6" fmla="*/ 11 w 22"/>
                  <a:gd name="T7" fmla="*/ 24 h 30"/>
                  <a:gd name="T8" fmla="*/ 13 w 22"/>
                  <a:gd name="T9" fmla="*/ 22 h 30"/>
                  <a:gd name="T10" fmla="*/ 15 w 22"/>
                  <a:gd name="T11" fmla="*/ 20 h 30"/>
                  <a:gd name="T12" fmla="*/ 16 w 22"/>
                  <a:gd name="T13" fmla="*/ 17 h 30"/>
                  <a:gd name="T14" fmla="*/ 17 w 22"/>
                  <a:gd name="T15" fmla="*/ 16 h 30"/>
                  <a:gd name="T16" fmla="*/ 18 w 22"/>
                  <a:gd name="T17" fmla="*/ 14 h 30"/>
                  <a:gd name="T18" fmla="*/ 22 w 22"/>
                  <a:gd name="T19" fmla="*/ 7 h 30"/>
                  <a:gd name="T20" fmla="*/ 21 w 22"/>
                  <a:gd name="T21" fmla="*/ 2 h 30"/>
                  <a:gd name="T22" fmla="*/ 17 w 22"/>
                  <a:gd name="T23" fmla="*/ 0 h 30"/>
                  <a:gd name="T24" fmla="*/ 14 w 22"/>
                  <a:gd name="T25" fmla="*/ 0 h 30"/>
                  <a:gd name="T26" fmla="*/ 0 w 22"/>
                  <a:gd name="T27" fmla="*/ 23 h 30"/>
                  <a:gd name="T28" fmla="*/ 4 w 22"/>
                  <a:gd name="T2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0">
                    <a:moveTo>
                      <a:pt x="4" y="29"/>
                    </a:moveTo>
                    <a:cubicBezTo>
                      <a:pt x="5" y="30"/>
                      <a:pt x="5" y="30"/>
                      <a:pt x="6" y="30"/>
                    </a:cubicBezTo>
                    <a:cubicBezTo>
                      <a:pt x="9" y="30"/>
                      <a:pt x="10" y="26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6" y="18"/>
                      <a:pt x="16" y="17"/>
                    </a:cubicBezTo>
                    <a:cubicBezTo>
                      <a:pt x="16" y="17"/>
                      <a:pt x="17" y="16"/>
                      <a:pt x="17" y="16"/>
                    </a:cubicBezTo>
                    <a:cubicBezTo>
                      <a:pt x="17" y="15"/>
                      <a:pt x="18" y="14"/>
                      <a:pt x="18" y="14"/>
                    </a:cubicBezTo>
                    <a:cubicBezTo>
                      <a:pt x="20" y="12"/>
                      <a:pt x="21" y="9"/>
                      <a:pt x="22" y="7"/>
                    </a:cubicBezTo>
                    <a:cubicBezTo>
                      <a:pt x="22" y="4"/>
                      <a:pt x="22" y="2"/>
                      <a:pt x="21" y="2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9" y="2"/>
                      <a:pt x="0" y="16"/>
                      <a:pt x="0" y="23"/>
                    </a:cubicBezTo>
                    <a:cubicBezTo>
                      <a:pt x="0" y="26"/>
                      <a:pt x="2" y="28"/>
                      <a:pt x="4" y="2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-580553" y="2178338"/>
                <a:ext cx="192458" cy="226646"/>
              </a:xfrm>
              <a:custGeom>
                <a:avLst/>
                <a:gdLst>
                  <a:gd name="T0" fmla="*/ 93 w 101"/>
                  <a:gd name="T1" fmla="*/ 28 h 127"/>
                  <a:gd name="T2" fmla="*/ 98 w 101"/>
                  <a:gd name="T3" fmla="*/ 11 h 127"/>
                  <a:gd name="T4" fmla="*/ 97 w 101"/>
                  <a:gd name="T5" fmla="*/ 9 h 127"/>
                  <a:gd name="T6" fmla="*/ 95 w 101"/>
                  <a:gd name="T7" fmla="*/ 0 h 127"/>
                  <a:gd name="T8" fmla="*/ 90 w 101"/>
                  <a:gd name="T9" fmla="*/ 3 h 127"/>
                  <a:gd name="T10" fmla="*/ 89 w 101"/>
                  <a:gd name="T11" fmla="*/ 4 h 127"/>
                  <a:gd name="T12" fmla="*/ 85 w 101"/>
                  <a:gd name="T13" fmla="*/ 13 h 127"/>
                  <a:gd name="T14" fmla="*/ 79 w 101"/>
                  <a:gd name="T15" fmla="*/ 18 h 127"/>
                  <a:gd name="T16" fmla="*/ 68 w 101"/>
                  <a:gd name="T17" fmla="*/ 30 h 127"/>
                  <a:gd name="T18" fmla="*/ 63 w 101"/>
                  <a:gd name="T19" fmla="*/ 36 h 127"/>
                  <a:gd name="T20" fmla="*/ 63 w 101"/>
                  <a:gd name="T21" fmla="*/ 48 h 127"/>
                  <a:gd name="T22" fmla="*/ 51 w 101"/>
                  <a:gd name="T23" fmla="*/ 58 h 127"/>
                  <a:gd name="T24" fmla="*/ 50 w 101"/>
                  <a:gd name="T25" fmla="*/ 53 h 127"/>
                  <a:gd name="T26" fmla="*/ 48 w 101"/>
                  <a:gd name="T27" fmla="*/ 51 h 127"/>
                  <a:gd name="T28" fmla="*/ 40 w 101"/>
                  <a:gd name="T29" fmla="*/ 55 h 127"/>
                  <a:gd name="T30" fmla="*/ 35 w 101"/>
                  <a:gd name="T31" fmla="*/ 58 h 127"/>
                  <a:gd name="T32" fmla="*/ 27 w 101"/>
                  <a:gd name="T33" fmla="*/ 63 h 127"/>
                  <a:gd name="T34" fmla="*/ 18 w 101"/>
                  <a:gd name="T35" fmla="*/ 63 h 127"/>
                  <a:gd name="T36" fmla="*/ 15 w 101"/>
                  <a:gd name="T37" fmla="*/ 65 h 127"/>
                  <a:gd name="T38" fmla="*/ 8 w 101"/>
                  <a:gd name="T39" fmla="*/ 78 h 127"/>
                  <a:gd name="T40" fmla="*/ 4 w 101"/>
                  <a:gd name="T41" fmla="*/ 90 h 127"/>
                  <a:gd name="T42" fmla="*/ 6 w 101"/>
                  <a:gd name="T43" fmla="*/ 107 h 127"/>
                  <a:gd name="T44" fmla="*/ 19 w 101"/>
                  <a:gd name="T45" fmla="*/ 94 h 127"/>
                  <a:gd name="T46" fmla="*/ 27 w 101"/>
                  <a:gd name="T47" fmla="*/ 84 h 127"/>
                  <a:gd name="T48" fmla="*/ 26 w 101"/>
                  <a:gd name="T49" fmla="*/ 88 h 127"/>
                  <a:gd name="T50" fmla="*/ 27 w 101"/>
                  <a:gd name="T51" fmla="*/ 102 h 127"/>
                  <a:gd name="T52" fmla="*/ 24 w 101"/>
                  <a:gd name="T53" fmla="*/ 111 h 127"/>
                  <a:gd name="T54" fmla="*/ 26 w 101"/>
                  <a:gd name="T55" fmla="*/ 126 h 127"/>
                  <a:gd name="T56" fmla="*/ 39 w 101"/>
                  <a:gd name="T57" fmla="*/ 119 h 127"/>
                  <a:gd name="T58" fmla="*/ 57 w 101"/>
                  <a:gd name="T59" fmla="*/ 105 h 127"/>
                  <a:gd name="T60" fmla="*/ 56 w 101"/>
                  <a:gd name="T61" fmla="*/ 85 h 127"/>
                  <a:gd name="T62" fmla="*/ 61 w 101"/>
                  <a:gd name="T63" fmla="*/ 86 h 127"/>
                  <a:gd name="T64" fmla="*/ 68 w 101"/>
                  <a:gd name="T65" fmla="*/ 75 h 127"/>
                  <a:gd name="T66" fmla="*/ 73 w 101"/>
                  <a:gd name="T67" fmla="*/ 66 h 127"/>
                  <a:gd name="T68" fmla="*/ 83 w 101"/>
                  <a:gd name="T69" fmla="*/ 4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7">
                    <a:moveTo>
                      <a:pt x="85" y="43"/>
                    </a:moveTo>
                    <a:cubicBezTo>
                      <a:pt x="87" y="38"/>
                      <a:pt x="90" y="33"/>
                      <a:pt x="93" y="28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101" y="16"/>
                      <a:pt x="98" y="11"/>
                    </a:cubicBezTo>
                    <a:cubicBezTo>
                      <a:pt x="98" y="11"/>
                      <a:pt x="97" y="10"/>
                      <a:pt x="97" y="10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100" y="6"/>
                      <a:pt x="99" y="4"/>
                      <a:pt x="98" y="3"/>
                    </a:cubicBezTo>
                    <a:cubicBezTo>
                      <a:pt x="97" y="0"/>
                      <a:pt x="95" y="0"/>
                      <a:pt x="95" y="0"/>
                    </a:cubicBezTo>
                    <a:cubicBezTo>
                      <a:pt x="93" y="0"/>
                      <a:pt x="91" y="1"/>
                      <a:pt x="91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8" y="6"/>
                      <a:pt x="88" y="8"/>
                      <a:pt x="89" y="10"/>
                    </a:cubicBezTo>
                    <a:cubicBezTo>
                      <a:pt x="88" y="11"/>
                      <a:pt x="86" y="12"/>
                      <a:pt x="85" y="13"/>
                    </a:cubicBezTo>
                    <a:cubicBezTo>
                      <a:pt x="85" y="14"/>
                      <a:pt x="84" y="14"/>
                      <a:pt x="84" y="14"/>
                    </a:cubicBezTo>
                    <a:cubicBezTo>
                      <a:pt x="82" y="16"/>
                      <a:pt x="81" y="17"/>
                      <a:pt x="79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3" y="22"/>
                      <a:pt x="70" y="26"/>
                      <a:pt x="68" y="30"/>
                    </a:cubicBezTo>
                    <a:cubicBezTo>
                      <a:pt x="66" y="31"/>
                      <a:pt x="65" y="33"/>
                      <a:pt x="64" y="35"/>
                    </a:cubicBezTo>
                    <a:cubicBezTo>
                      <a:pt x="64" y="35"/>
                      <a:pt x="63" y="35"/>
                      <a:pt x="63" y="36"/>
                    </a:cubicBezTo>
                    <a:cubicBezTo>
                      <a:pt x="61" y="38"/>
                      <a:pt x="58" y="41"/>
                      <a:pt x="59" y="44"/>
                    </a:cubicBezTo>
                    <a:cubicBezTo>
                      <a:pt x="59" y="45"/>
                      <a:pt x="60" y="48"/>
                      <a:pt x="63" y="48"/>
                    </a:cubicBezTo>
                    <a:cubicBezTo>
                      <a:pt x="62" y="48"/>
                      <a:pt x="60" y="50"/>
                      <a:pt x="60" y="50"/>
                    </a:cubicBezTo>
                    <a:cubicBezTo>
                      <a:pt x="56" y="51"/>
                      <a:pt x="52" y="53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6"/>
                      <a:pt x="51" y="55"/>
                      <a:pt x="50" y="53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7" y="51"/>
                      <a:pt x="47" y="51"/>
                    </a:cubicBezTo>
                    <a:cubicBezTo>
                      <a:pt x="43" y="51"/>
                      <a:pt x="41" y="53"/>
                      <a:pt x="40" y="55"/>
                    </a:cubicBezTo>
                    <a:cubicBezTo>
                      <a:pt x="39" y="56"/>
                      <a:pt x="38" y="56"/>
                      <a:pt x="37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32" y="59"/>
                      <a:pt x="29" y="61"/>
                      <a:pt x="28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6" y="61"/>
                      <a:pt x="25" y="61"/>
                      <a:pt x="24" y="61"/>
                    </a:cubicBezTo>
                    <a:cubicBezTo>
                      <a:pt x="21" y="61"/>
                      <a:pt x="20" y="62"/>
                      <a:pt x="18" y="63"/>
                    </a:cubicBezTo>
                    <a:cubicBezTo>
                      <a:pt x="18" y="63"/>
                      <a:pt x="18" y="64"/>
                      <a:pt x="17" y="64"/>
                    </a:cubicBezTo>
                    <a:cubicBezTo>
                      <a:pt x="16" y="64"/>
                      <a:pt x="16" y="65"/>
                      <a:pt x="15" y="65"/>
                    </a:cubicBezTo>
                    <a:cubicBezTo>
                      <a:pt x="13" y="66"/>
                      <a:pt x="11" y="66"/>
                      <a:pt x="9" y="71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79"/>
                      <a:pt x="8" y="80"/>
                      <a:pt x="7" y="82"/>
                    </a:cubicBezTo>
                    <a:cubicBezTo>
                      <a:pt x="7" y="85"/>
                      <a:pt x="6" y="87"/>
                      <a:pt x="4" y="90"/>
                    </a:cubicBezTo>
                    <a:cubicBezTo>
                      <a:pt x="3" y="93"/>
                      <a:pt x="0" y="98"/>
                      <a:pt x="2" y="102"/>
                    </a:cubicBezTo>
                    <a:cubicBezTo>
                      <a:pt x="3" y="106"/>
                      <a:pt x="5" y="107"/>
                      <a:pt x="6" y="107"/>
                    </a:cubicBezTo>
                    <a:cubicBezTo>
                      <a:pt x="8" y="107"/>
                      <a:pt x="10" y="106"/>
                      <a:pt x="12" y="104"/>
                    </a:cubicBezTo>
                    <a:cubicBezTo>
                      <a:pt x="15" y="101"/>
                      <a:pt x="17" y="97"/>
                      <a:pt x="19" y="94"/>
                    </a:cubicBezTo>
                    <a:cubicBezTo>
                      <a:pt x="21" y="91"/>
                      <a:pt x="22" y="89"/>
                      <a:pt x="24" y="87"/>
                    </a:cubicBezTo>
                    <a:cubicBezTo>
                      <a:pt x="25" y="85"/>
                      <a:pt x="26" y="84"/>
                      <a:pt x="27" y="84"/>
                    </a:cubicBezTo>
                    <a:cubicBezTo>
                      <a:pt x="27" y="84"/>
                      <a:pt x="27" y="84"/>
                      <a:pt x="27" y="85"/>
                    </a:cubicBezTo>
                    <a:cubicBezTo>
                      <a:pt x="28" y="85"/>
                      <a:pt x="27" y="86"/>
                      <a:pt x="26" y="88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1" y="93"/>
                      <a:pt x="24" y="98"/>
                      <a:pt x="27" y="102"/>
                    </a:cubicBezTo>
                    <a:cubicBezTo>
                      <a:pt x="28" y="105"/>
                      <a:pt x="28" y="106"/>
                      <a:pt x="25" y="109"/>
                    </a:cubicBezTo>
                    <a:cubicBezTo>
                      <a:pt x="24" y="110"/>
                      <a:pt x="24" y="111"/>
                      <a:pt x="24" y="111"/>
                    </a:cubicBezTo>
                    <a:cubicBezTo>
                      <a:pt x="23" y="113"/>
                      <a:pt x="19" y="117"/>
                      <a:pt x="21" y="122"/>
                    </a:cubicBezTo>
                    <a:cubicBezTo>
                      <a:pt x="21" y="123"/>
                      <a:pt x="22" y="125"/>
                      <a:pt x="26" y="126"/>
                    </a:cubicBezTo>
                    <a:cubicBezTo>
                      <a:pt x="27" y="127"/>
                      <a:pt x="28" y="127"/>
                      <a:pt x="29" y="127"/>
                    </a:cubicBezTo>
                    <a:cubicBezTo>
                      <a:pt x="34" y="127"/>
                      <a:pt x="37" y="122"/>
                      <a:pt x="39" y="119"/>
                    </a:cubicBezTo>
                    <a:cubicBezTo>
                      <a:pt x="41" y="116"/>
                      <a:pt x="43" y="116"/>
                      <a:pt x="47" y="115"/>
                    </a:cubicBezTo>
                    <a:cubicBezTo>
                      <a:pt x="51" y="114"/>
                      <a:pt x="56" y="112"/>
                      <a:pt x="57" y="105"/>
                    </a:cubicBezTo>
                    <a:cubicBezTo>
                      <a:pt x="58" y="100"/>
                      <a:pt x="58" y="95"/>
                      <a:pt x="58" y="90"/>
                    </a:cubicBezTo>
                    <a:cubicBezTo>
                      <a:pt x="57" y="88"/>
                      <a:pt x="57" y="86"/>
                      <a:pt x="56" y="85"/>
                    </a:cubicBezTo>
                    <a:cubicBezTo>
                      <a:pt x="57" y="85"/>
                      <a:pt x="58" y="86"/>
                      <a:pt x="59" y="86"/>
                    </a:cubicBezTo>
                    <a:cubicBezTo>
                      <a:pt x="60" y="86"/>
                      <a:pt x="60" y="86"/>
                      <a:pt x="61" y="86"/>
                    </a:cubicBezTo>
                    <a:cubicBezTo>
                      <a:pt x="66" y="85"/>
                      <a:pt x="67" y="79"/>
                      <a:pt x="68" y="77"/>
                    </a:cubicBezTo>
                    <a:cubicBezTo>
                      <a:pt x="68" y="76"/>
                      <a:pt x="68" y="75"/>
                      <a:pt x="68" y="75"/>
                    </a:cubicBezTo>
                    <a:cubicBezTo>
                      <a:pt x="69" y="73"/>
                      <a:pt x="69" y="71"/>
                      <a:pt x="70" y="69"/>
                    </a:cubicBezTo>
                    <a:cubicBezTo>
                      <a:pt x="71" y="68"/>
                      <a:pt x="72" y="67"/>
                      <a:pt x="73" y="66"/>
                    </a:cubicBezTo>
                    <a:cubicBezTo>
                      <a:pt x="74" y="65"/>
                      <a:pt x="75" y="64"/>
                      <a:pt x="76" y="63"/>
                    </a:cubicBezTo>
                    <a:cubicBezTo>
                      <a:pt x="80" y="58"/>
                      <a:pt x="82" y="53"/>
                      <a:pt x="83" y="48"/>
                    </a:cubicBezTo>
                    <a:cubicBezTo>
                      <a:pt x="84" y="46"/>
                      <a:pt x="84" y="45"/>
                      <a:pt x="85" y="43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-423977" y="2342963"/>
                <a:ext cx="22834" cy="35222"/>
              </a:xfrm>
              <a:custGeom>
                <a:avLst/>
                <a:gdLst>
                  <a:gd name="T0" fmla="*/ 1 w 12"/>
                  <a:gd name="T1" fmla="*/ 15 h 20"/>
                  <a:gd name="T2" fmla="*/ 6 w 12"/>
                  <a:gd name="T3" fmla="*/ 20 h 20"/>
                  <a:gd name="T4" fmla="*/ 6 w 12"/>
                  <a:gd name="T5" fmla="*/ 20 h 20"/>
                  <a:gd name="T6" fmla="*/ 10 w 12"/>
                  <a:gd name="T7" fmla="*/ 15 h 20"/>
                  <a:gd name="T8" fmla="*/ 11 w 12"/>
                  <a:gd name="T9" fmla="*/ 6 h 20"/>
                  <a:gd name="T10" fmla="*/ 11 w 12"/>
                  <a:gd name="T11" fmla="*/ 6 h 20"/>
                  <a:gd name="T12" fmla="*/ 10 w 12"/>
                  <a:gd name="T13" fmla="*/ 1 h 20"/>
                  <a:gd name="T14" fmla="*/ 7 w 12"/>
                  <a:gd name="T15" fmla="*/ 0 h 20"/>
                  <a:gd name="T16" fmla="*/ 6 w 12"/>
                  <a:gd name="T17" fmla="*/ 0 h 20"/>
                  <a:gd name="T18" fmla="*/ 3 w 12"/>
                  <a:gd name="T19" fmla="*/ 2 h 20"/>
                  <a:gd name="T20" fmla="*/ 3 w 12"/>
                  <a:gd name="T21" fmla="*/ 7 h 20"/>
                  <a:gd name="T22" fmla="*/ 1 w 12"/>
                  <a:gd name="T2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0">
                    <a:moveTo>
                      <a:pt x="1" y="15"/>
                    </a:moveTo>
                    <a:cubicBezTo>
                      <a:pt x="2" y="16"/>
                      <a:pt x="3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9" y="20"/>
                      <a:pt x="10" y="17"/>
                      <a:pt x="10" y="15"/>
                    </a:cubicBezTo>
                    <a:cubicBezTo>
                      <a:pt x="11" y="12"/>
                      <a:pt x="11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2" y="2"/>
                      <a:pt x="10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2"/>
                    </a:cubicBezTo>
                    <a:cubicBezTo>
                      <a:pt x="2" y="3"/>
                      <a:pt x="2" y="5"/>
                      <a:pt x="3" y="7"/>
                    </a:cubicBezTo>
                    <a:cubicBezTo>
                      <a:pt x="1" y="9"/>
                      <a:pt x="0" y="11"/>
                      <a:pt x="1" y="15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-344058" y="2349854"/>
                <a:ext cx="79919" cy="119449"/>
              </a:xfrm>
              <a:custGeom>
                <a:avLst/>
                <a:gdLst>
                  <a:gd name="T0" fmla="*/ 28 w 42"/>
                  <a:gd name="T1" fmla="*/ 67 h 67"/>
                  <a:gd name="T2" fmla="*/ 28 w 42"/>
                  <a:gd name="T3" fmla="*/ 67 h 67"/>
                  <a:gd name="T4" fmla="*/ 35 w 42"/>
                  <a:gd name="T5" fmla="*/ 66 h 67"/>
                  <a:gd name="T6" fmla="*/ 39 w 42"/>
                  <a:gd name="T7" fmla="*/ 52 h 67"/>
                  <a:gd name="T8" fmla="*/ 39 w 42"/>
                  <a:gd name="T9" fmla="*/ 51 h 67"/>
                  <a:gd name="T10" fmla="*/ 39 w 42"/>
                  <a:gd name="T11" fmla="*/ 44 h 67"/>
                  <a:gd name="T12" fmla="*/ 40 w 42"/>
                  <a:gd name="T13" fmla="*/ 42 h 67"/>
                  <a:gd name="T14" fmla="*/ 40 w 42"/>
                  <a:gd name="T15" fmla="*/ 33 h 67"/>
                  <a:gd name="T16" fmla="*/ 38 w 42"/>
                  <a:gd name="T17" fmla="*/ 29 h 67"/>
                  <a:gd name="T18" fmla="*/ 35 w 42"/>
                  <a:gd name="T19" fmla="*/ 24 h 67"/>
                  <a:gd name="T20" fmla="*/ 35 w 42"/>
                  <a:gd name="T21" fmla="*/ 20 h 67"/>
                  <a:gd name="T22" fmla="*/ 34 w 42"/>
                  <a:gd name="T23" fmla="*/ 15 h 67"/>
                  <a:gd name="T24" fmla="*/ 26 w 42"/>
                  <a:gd name="T25" fmla="*/ 2 h 67"/>
                  <a:gd name="T26" fmla="*/ 18 w 42"/>
                  <a:gd name="T27" fmla="*/ 0 h 67"/>
                  <a:gd name="T28" fmla="*/ 12 w 42"/>
                  <a:gd name="T29" fmla="*/ 1 h 67"/>
                  <a:gd name="T30" fmla="*/ 10 w 42"/>
                  <a:gd name="T31" fmla="*/ 4 h 67"/>
                  <a:gd name="T32" fmla="*/ 8 w 42"/>
                  <a:gd name="T33" fmla="*/ 6 h 67"/>
                  <a:gd name="T34" fmla="*/ 4 w 42"/>
                  <a:gd name="T35" fmla="*/ 10 h 67"/>
                  <a:gd name="T36" fmla="*/ 3 w 42"/>
                  <a:gd name="T37" fmla="*/ 11 h 67"/>
                  <a:gd name="T38" fmla="*/ 1 w 42"/>
                  <a:gd name="T39" fmla="*/ 15 h 67"/>
                  <a:gd name="T40" fmla="*/ 0 w 42"/>
                  <a:gd name="T41" fmla="*/ 19 h 67"/>
                  <a:gd name="T42" fmla="*/ 1 w 42"/>
                  <a:gd name="T43" fmla="*/ 20 h 67"/>
                  <a:gd name="T44" fmla="*/ 1 w 42"/>
                  <a:gd name="T45" fmla="*/ 22 h 67"/>
                  <a:gd name="T46" fmla="*/ 1 w 42"/>
                  <a:gd name="T47" fmla="*/ 26 h 67"/>
                  <a:gd name="T48" fmla="*/ 3 w 42"/>
                  <a:gd name="T49" fmla="*/ 29 h 67"/>
                  <a:gd name="T50" fmla="*/ 4 w 42"/>
                  <a:gd name="T51" fmla="*/ 30 h 67"/>
                  <a:gd name="T52" fmla="*/ 6 w 42"/>
                  <a:gd name="T53" fmla="*/ 38 h 67"/>
                  <a:gd name="T54" fmla="*/ 5 w 42"/>
                  <a:gd name="T55" fmla="*/ 42 h 67"/>
                  <a:gd name="T56" fmla="*/ 5 w 42"/>
                  <a:gd name="T57" fmla="*/ 50 h 67"/>
                  <a:gd name="T58" fmla="*/ 11 w 42"/>
                  <a:gd name="T59" fmla="*/ 62 h 67"/>
                  <a:gd name="T60" fmla="*/ 22 w 42"/>
                  <a:gd name="T61" fmla="*/ 67 h 67"/>
                  <a:gd name="T62" fmla="*/ 28 w 42"/>
                  <a:gd name="T6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67">
                    <a:moveTo>
                      <a:pt x="28" y="67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7"/>
                      <a:pt x="33" y="67"/>
                      <a:pt x="35" y="66"/>
                    </a:cubicBezTo>
                    <a:cubicBezTo>
                      <a:pt x="41" y="62"/>
                      <a:pt x="40" y="55"/>
                      <a:pt x="39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48"/>
                      <a:pt x="38" y="46"/>
                      <a:pt x="39" y="44"/>
                    </a:cubicBezTo>
                    <a:cubicBezTo>
                      <a:pt x="39" y="43"/>
                      <a:pt x="39" y="43"/>
                      <a:pt x="40" y="42"/>
                    </a:cubicBezTo>
                    <a:cubicBezTo>
                      <a:pt x="41" y="40"/>
                      <a:pt x="42" y="37"/>
                      <a:pt x="40" y="33"/>
                    </a:cubicBezTo>
                    <a:cubicBezTo>
                      <a:pt x="40" y="32"/>
                      <a:pt x="39" y="30"/>
                      <a:pt x="38" y="29"/>
                    </a:cubicBezTo>
                    <a:cubicBezTo>
                      <a:pt x="36" y="28"/>
                      <a:pt x="35" y="26"/>
                      <a:pt x="35" y="24"/>
                    </a:cubicBezTo>
                    <a:cubicBezTo>
                      <a:pt x="35" y="23"/>
                      <a:pt x="35" y="22"/>
                      <a:pt x="35" y="20"/>
                    </a:cubicBezTo>
                    <a:cubicBezTo>
                      <a:pt x="35" y="18"/>
                      <a:pt x="35" y="17"/>
                      <a:pt x="34" y="15"/>
                    </a:cubicBezTo>
                    <a:cubicBezTo>
                      <a:pt x="34" y="10"/>
                      <a:pt x="30" y="5"/>
                      <a:pt x="26" y="2"/>
                    </a:cubicBezTo>
                    <a:cubicBezTo>
                      <a:pt x="24" y="1"/>
                      <a:pt x="20" y="0"/>
                      <a:pt x="18" y="0"/>
                    </a:cubicBezTo>
                    <a:cubicBezTo>
                      <a:pt x="16" y="0"/>
                      <a:pt x="14" y="0"/>
                      <a:pt x="12" y="1"/>
                    </a:cubicBezTo>
                    <a:cubicBezTo>
                      <a:pt x="11" y="2"/>
                      <a:pt x="10" y="3"/>
                      <a:pt x="10" y="4"/>
                    </a:cubicBezTo>
                    <a:cubicBezTo>
                      <a:pt x="9" y="5"/>
                      <a:pt x="9" y="5"/>
                      <a:pt x="8" y="6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3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3"/>
                      <a:pt x="1" y="24"/>
                      <a:pt x="1" y="26"/>
                    </a:cubicBezTo>
                    <a:cubicBezTo>
                      <a:pt x="2" y="27"/>
                      <a:pt x="2" y="28"/>
                      <a:pt x="3" y="29"/>
                    </a:cubicBezTo>
                    <a:cubicBezTo>
                      <a:pt x="3" y="29"/>
                      <a:pt x="3" y="29"/>
                      <a:pt x="4" y="30"/>
                    </a:cubicBezTo>
                    <a:cubicBezTo>
                      <a:pt x="5" y="33"/>
                      <a:pt x="6" y="35"/>
                      <a:pt x="6" y="38"/>
                    </a:cubicBezTo>
                    <a:cubicBezTo>
                      <a:pt x="6" y="39"/>
                      <a:pt x="5" y="41"/>
                      <a:pt x="5" y="42"/>
                    </a:cubicBezTo>
                    <a:cubicBezTo>
                      <a:pt x="5" y="45"/>
                      <a:pt x="4" y="47"/>
                      <a:pt x="5" y="50"/>
                    </a:cubicBezTo>
                    <a:cubicBezTo>
                      <a:pt x="5" y="54"/>
                      <a:pt x="8" y="60"/>
                      <a:pt x="11" y="62"/>
                    </a:cubicBezTo>
                    <a:cubicBezTo>
                      <a:pt x="14" y="65"/>
                      <a:pt x="18" y="66"/>
                      <a:pt x="22" y="67"/>
                    </a:cubicBezTo>
                    <a:cubicBezTo>
                      <a:pt x="24" y="67"/>
                      <a:pt x="26" y="67"/>
                      <a:pt x="28" y="67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-517760" y="1947863"/>
                <a:ext cx="21203" cy="1608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4 h 9"/>
                  <a:gd name="T4" fmla="*/ 1 w 11"/>
                  <a:gd name="T5" fmla="*/ 7 h 9"/>
                  <a:gd name="T6" fmla="*/ 6 w 11"/>
                  <a:gd name="T7" fmla="*/ 9 h 9"/>
                  <a:gd name="T8" fmla="*/ 8 w 11"/>
                  <a:gd name="T9" fmla="*/ 8 h 9"/>
                  <a:gd name="T10" fmla="*/ 10 w 11"/>
                  <a:gd name="T11" fmla="*/ 8 h 9"/>
                  <a:gd name="T12" fmla="*/ 10 w 11"/>
                  <a:gd name="T13" fmla="*/ 7 h 9"/>
                  <a:gd name="T14" fmla="*/ 9 w 11"/>
                  <a:gd name="T15" fmla="*/ 2 h 9"/>
                  <a:gd name="T16" fmla="*/ 6 w 1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4" y="9"/>
                      <a:pt x="6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4"/>
                      <a:pt x="10" y="2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-507974" y="1913407"/>
                <a:ext cx="34251" cy="35988"/>
              </a:xfrm>
              <a:custGeom>
                <a:avLst/>
                <a:gdLst>
                  <a:gd name="T0" fmla="*/ 2 w 18"/>
                  <a:gd name="T1" fmla="*/ 9 h 20"/>
                  <a:gd name="T2" fmla="*/ 5 w 18"/>
                  <a:gd name="T3" fmla="*/ 18 h 20"/>
                  <a:gd name="T4" fmla="*/ 6 w 18"/>
                  <a:gd name="T5" fmla="*/ 18 h 20"/>
                  <a:gd name="T6" fmla="*/ 11 w 18"/>
                  <a:gd name="T7" fmla="*/ 20 h 20"/>
                  <a:gd name="T8" fmla="*/ 15 w 18"/>
                  <a:gd name="T9" fmla="*/ 18 h 20"/>
                  <a:gd name="T10" fmla="*/ 15 w 18"/>
                  <a:gd name="T11" fmla="*/ 15 h 20"/>
                  <a:gd name="T12" fmla="*/ 16 w 18"/>
                  <a:gd name="T13" fmla="*/ 14 h 20"/>
                  <a:gd name="T14" fmla="*/ 16 w 18"/>
                  <a:gd name="T15" fmla="*/ 13 h 20"/>
                  <a:gd name="T16" fmla="*/ 17 w 18"/>
                  <a:gd name="T17" fmla="*/ 11 h 20"/>
                  <a:gd name="T18" fmla="*/ 17 w 18"/>
                  <a:gd name="T19" fmla="*/ 2 h 20"/>
                  <a:gd name="T20" fmla="*/ 16 w 18"/>
                  <a:gd name="T21" fmla="*/ 0 h 20"/>
                  <a:gd name="T22" fmla="*/ 14 w 18"/>
                  <a:gd name="T23" fmla="*/ 0 h 20"/>
                  <a:gd name="T24" fmla="*/ 14 w 18"/>
                  <a:gd name="T25" fmla="*/ 0 h 20"/>
                  <a:gd name="T26" fmla="*/ 12 w 18"/>
                  <a:gd name="T27" fmla="*/ 0 h 20"/>
                  <a:gd name="T28" fmla="*/ 9 w 18"/>
                  <a:gd name="T29" fmla="*/ 1 h 20"/>
                  <a:gd name="T30" fmla="*/ 7 w 18"/>
                  <a:gd name="T31" fmla="*/ 5 h 20"/>
                  <a:gd name="T32" fmla="*/ 7 w 18"/>
                  <a:gd name="T33" fmla="*/ 6 h 20"/>
                  <a:gd name="T34" fmla="*/ 6 w 18"/>
                  <a:gd name="T35" fmla="*/ 6 h 20"/>
                  <a:gd name="T36" fmla="*/ 2 w 18"/>
                  <a:gd name="T3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0">
                    <a:moveTo>
                      <a:pt x="2" y="9"/>
                    </a:moveTo>
                    <a:cubicBezTo>
                      <a:pt x="0" y="12"/>
                      <a:pt x="3" y="16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9" y="20"/>
                      <a:pt x="11" y="20"/>
                    </a:cubicBezTo>
                    <a:cubicBezTo>
                      <a:pt x="12" y="20"/>
                      <a:pt x="14" y="19"/>
                      <a:pt x="15" y="18"/>
                    </a:cubicBezTo>
                    <a:cubicBezTo>
                      <a:pt x="15" y="17"/>
                      <a:pt x="15" y="16"/>
                      <a:pt x="15" y="15"/>
                    </a:cubicBezTo>
                    <a:cubicBezTo>
                      <a:pt x="15" y="15"/>
                      <a:pt x="15" y="14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7"/>
                      <a:pt x="18" y="5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5" y="6"/>
                      <a:pt x="3" y="7"/>
                      <a:pt x="2" y="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-549564" y="1874356"/>
                <a:ext cx="48930" cy="52067"/>
              </a:xfrm>
              <a:custGeom>
                <a:avLst/>
                <a:gdLst>
                  <a:gd name="T0" fmla="*/ 22 w 26"/>
                  <a:gd name="T1" fmla="*/ 7 h 29"/>
                  <a:gd name="T2" fmla="*/ 18 w 26"/>
                  <a:gd name="T3" fmla="*/ 1 h 29"/>
                  <a:gd name="T4" fmla="*/ 13 w 26"/>
                  <a:gd name="T5" fmla="*/ 0 h 29"/>
                  <a:gd name="T6" fmla="*/ 7 w 26"/>
                  <a:gd name="T7" fmla="*/ 2 h 29"/>
                  <a:gd name="T8" fmla="*/ 0 w 26"/>
                  <a:gd name="T9" fmla="*/ 10 h 29"/>
                  <a:gd name="T10" fmla="*/ 5 w 26"/>
                  <a:gd name="T11" fmla="*/ 18 h 29"/>
                  <a:gd name="T12" fmla="*/ 7 w 26"/>
                  <a:gd name="T13" fmla="*/ 19 h 29"/>
                  <a:gd name="T14" fmla="*/ 7 w 26"/>
                  <a:gd name="T15" fmla="*/ 19 h 29"/>
                  <a:gd name="T16" fmla="*/ 8 w 26"/>
                  <a:gd name="T17" fmla="*/ 21 h 29"/>
                  <a:gd name="T18" fmla="*/ 9 w 26"/>
                  <a:gd name="T19" fmla="*/ 23 h 29"/>
                  <a:gd name="T20" fmla="*/ 9 w 26"/>
                  <a:gd name="T21" fmla="*/ 23 h 29"/>
                  <a:gd name="T22" fmla="*/ 10 w 26"/>
                  <a:gd name="T23" fmla="*/ 25 h 29"/>
                  <a:gd name="T24" fmla="*/ 15 w 26"/>
                  <a:gd name="T25" fmla="*/ 29 h 29"/>
                  <a:gd name="T26" fmla="*/ 18 w 26"/>
                  <a:gd name="T27" fmla="*/ 27 h 29"/>
                  <a:gd name="T28" fmla="*/ 24 w 26"/>
                  <a:gd name="T29" fmla="*/ 20 h 29"/>
                  <a:gd name="T30" fmla="*/ 23 w 26"/>
                  <a:gd name="T31" fmla="*/ 9 h 29"/>
                  <a:gd name="T32" fmla="*/ 22 w 26"/>
                  <a:gd name="T3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9">
                    <a:moveTo>
                      <a:pt x="22" y="7"/>
                    </a:moveTo>
                    <a:cubicBezTo>
                      <a:pt x="21" y="5"/>
                      <a:pt x="20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25"/>
                      <a:pt x="12" y="29"/>
                      <a:pt x="15" y="29"/>
                    </a:cubicBezTo>
                    <a:cubicBezTo>
                      <a:pt x="17" y="29"/>
                      <a:pt x="18" y="28"/>
                      <a:pt x="18" y="27"/>
                    </a:cubicBezTo>
                    <a:cubicBezTo>
                      <a:pt x="21" y="25"/>
                      <a:pt x="23" y="23"/>
                      <a:pt x="24" y="20"/>
                    </a:cubicBezTo>
                    <a:cubicBezTo>
                      <a:pt x="26" y="15"/>
                      <a:pt x="25" y="13"/>
                      <a:pt x="23" y="9"/>
                    </a:cubicBezTo>
                    <a:cubicBezTo>
                      <a:pt x="22" y="8"/>
                      <a:pt x="22" y="8"/>
                      <a:pt x="22" y="7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-582184" y="1867465"/>
                <a:ext cx="32620" cy="19142"/>
              </a:xfrm>
              <a:custGeom>
                <a:avLst/>
                <a:gdLst>
                  <a:gd name="T0" fmla="*/ 10 w 17"/>
                  <a:gd name="T1" fmla="*/ 11 h 11"/>
                  <a:gd name="T2" fmla="*/ 11 w 17"/>
                  <a:gd name="T3" fmla="*/ 10 h 11"/>
                  <a:gd name="T4" fmla="*/ 12 w 17"/>
                  <a:gd name="T5" fmla="*/ 8 h 11"/>
                  <a:gd name="T6" fmla="*/ 15 w 17"/>
                  <a:gd name="T7" fmla="*/ 7 h 11"/>
                  <a:gd name="T8" fmla="*/ 16 w 17"/>
                  <a:gd name="T9" fmla="*/ 3 h 11"/>
                  <a:gd name="T10" fmla="*/ 11 w 17"/>
                  <a:gd name="T11" fmla="*/ 0 h 11"/>
                  <a:gd name="T12" fmla="*/ 10 w 17"/>
                  <a:gd name="T13" fmla="*/ 0 h 11"/>
                  <a:gd name="T14" fmla="*/ 4 w 17"/>
                  <a:gd name="T15" fmla="*/ 2 h 11"/>
                  <a:gd name="T16" fmla="*/ 1 w 17"/>
                  <a:gd name="T17" fmla="*/ 6 h 11"/>
                  <a:gd name="T18" fmla="*/ 9 w 17"/>
                  <a:gd name="T19" fmla="*/ 11 h 11"/>
                  <a:gd name="T20" fmla="*/ 10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0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8"/>
                      <a:pt x="15" y="7"/>
                    </a:cubicBezTo>
                    <a:cubicBezTo>
                      <a:pt x="17" y="5"/>
                      <a:pt x="16" y="3"/>
                      <a:pt x="16" y="3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2"/>
                      <a:pt x="0" y="3"/>
                      <a:pt x="1" y="6"/>
                    </a:cubicBezTo>
                    <a:cubicBezTo>
                      <a:pt x="1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-456597" y="1697480"/>
                <a:ext cx="18756" cy="22971"/>
              </a:xfrm>
              <a:custGeom>
                <a:avLst/>
                <a:gdLst>
                  <a:gd name="T0" fmla="*/ 4 w 10"/>
                  <a:gd name="T1" fmla="*/ 13 h 13"/>
                  <a:gd name="T2" fmla="*/ 5 w 10"/>
                  <a:gd name="T3" fmla="*/ 12 h 13"/>
                  <a:gd name="T4" fmla="*/ 8 w 10"/>
                  <a:gd name="T5" fmla="*/ 8 h 13"/>
                  <a:gd name="T6" fmla="*/ 8 w 10"/>
                  <a:gd name="T7" fmla="*/ 8 h 13"/>
                  <a:gd name="T8" fmla="*/ 9 w 10"/>
                  <a:gd name="T9" fmla="*/ 1 h 13"/>
                  <a:gd name="T10" fmla="*/ 8 w 10"/>
                  <a:gd name="T11" fmla="*/ 0 h 13"/>
                  <a:gd name="T12" fmla="*/ 6 w 10"/>
                  <a:gd name="T13" fmla="*/ 0 h 13"/>
                  <a:gd name="T14" fmla="*/ 3 w 10"/>
                  <a:gd name="T15" fmla="*/ 2 h 13"/>
                  <a:gd name="T16" fmla="*/ 2 w 10"/>
                  <a:gd name="T17" fmla="*/ 11 h 13"/>
                  <a:gd name="T18" fmla="*/ 4 w 10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4" y="13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7" y="11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1" y="3"/>
                      <a:pt x="0" y="8"/>
                      <a:pt x="2" y="11"/>
                    </a:cubicBezTo>
                    <a:lnTo>
                      <a:pt x="4" y="13"/>
                    </a:ln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-557719" y="2068843"/>
                <a:ext cx="15494" cy="14548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1 h 8"/>
                  <a:gd name="T4" fmla="*/ 0 w 8"/>
                  <a:gd name="T5" fmla="*/ 4 h 8"/>
                  <a:gd name="T6" fmla="*/ 4 w 8"/>
                  <a:gd name="T7" fmla="*/ 8 h 8"/>
                  <a:gd name="T8" fmla="*/ 7 w 8"/>
                  <a:gd name="T9" fmla="*/ 6 h 8"/>
                  <a:gd name="T10" fmla="*/ 7 w 8"/>
                  <a:gd name="T11" fmla="*/ 2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7" y="7"/>
                      <a:pt x="7" y="6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-791768" y="1934846"/>
                <a:ext cx="17125" cy="13017"/>
              </a:xfrm>
              <a:custGeom>
                <a:avLst/>
                <a:gdLst>
                  <a:gd name="T0" fmla="*/ 6 w 9"/>
                  <a:gd name="T1" fmla="*/ 0 h 7"/>
                  <a:gd name="T2" fmla="*/ 5 w 9"/>
                  <a:gd name="T3" fmla="*/ 0 h 7"/>
                  <a:gd name="T4" fmla="*/ 2 w 9"/>
                  <a:gd name="T5" fmla="*/ 2 h 7"/>
                  <a:gd name="T6" fmla="*/ 0 w 9"/>
                  <a:gd name="T7" fmla="*/ 5 h 7"/>
                  <a:gd name="T8" fmla="*/ 3 w 9"/>
                  <a:gd name="T9" fmla="*/ 6 h 7"/>
                  <a:gd name="T10" fmla="*/ 5 w 9"/>
                  <a:gd name="T11" fmla="*/ 7 h 7"/>
                  <a:gd name="T12" fmla="*/ 8 w 9"/>
                  <a:gd name="T13" fmla="*/ 5 h 7"/>
                  <a:gd name="T14" fmla="*/ 9 w 9"/>
                  <a:gd name="T15" fmla="*/ 2 h 7"/>
                  <a:gd name="T16" fmla="*/ 9 w 9"/>
                  <a:gd name="T17" fmla="*/ 0 h 7"/>
                  <a:gd name="T18" fmla="*/ 6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9" y="5"/>
                      <a:pt x="9" y="4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-781982" y="1867465"/>
                <a:ext cx="53007" cy="71210"/>
              </a:xfrm>
              <a:custGeom>
                <a:avLst/>
                <a:gdLst>
                  <a:gd name="T0" fmla="*/ 25 w 28"/>
                  <a:gd name="T1" fmla="*/ 12 h 40"/>
                  <a:gd name="T2" fmla="*/ 23 w 28"/>
                  <a:gd name="T3" fmla="*/ 9 h 40"/>
                  <a:gd name="T4" fmla="*/ 21 w 28"/>
                  <a:gd name="T5" fmla="*/ 7 h 40"/>
                  <a:gd name="T6" fmla="*/ 21 w 28"/>
                  <a:gd name="T7" fmla="*/ 6 h 40"/>
                  <a:gd name="T8" fmla="*/ 14 w 28"/>
                  <a:gd name="T9" fmla="*/ 0 h 40"/>
                  <a:gd name="T10" fmla="*/ 13 w 28"/>
                  <a:gd name="T11" fmla="*/ 0 h 40"/>
                  <a:gd name="T12" fmla="*/ 9 w 28"/>
                  <a:gd name="T13" fmla="*/ 4 h 40"/>
                  <a:gd name="T14" fmla="*/ 9 w 28"/>
                  <a:gd name="T15" fmla="*/ 5 h 40"/>
                  <a:gd name="T16" fmla="*/ 8 w 28"/>
                  <a:gd name="T17" fmla="*/ 6 h 40"/>
                  <a:gd name="T18" fmla="*/ 7 w 28"/>
                  <a:gd name="T19" fmla="*/ 10 h 40"/>
                  <a:gd name="T20" fmla="*/ 7 w 28"/>
                  <a:gd name="T21" fmla="*/ 12 h 40"/>
                  <a:gd name="T22" fmla="*/ 7 w 28"/>
                  <a:gd name="T23" fmla="*/ 13 h 40"/>
                  <a:gd name="T24" fmla="*/ 6 w 28"/>
                  <a:gd name="T25" fmla="*/ 14 h 40"/>
                  <a:gd name="T26" fmla="*/ 5 w 28"/>
                  <a:gd name="T27" fmla="*/ 16 h 40"/>
                  <a:gd name="T28" fmla="*/ 2 w 28"/>
                  <a:gd name="T29" fmla="*/ 21 h 40"/>
                  <a:gd name="T30" fmla="*/ 2 w 28"/>
                  <a:gd name="T31" fmla="*/ 24 h 40"/>
                  <a:gd name="T32" fmla="*/ 2 w 28"/>
                  <a:gd name="T33" fmla="*/ 24 h 40"/>
                  <a:gd name="T34" fmla="*/ 1 w 28"/>
                  <a:gd name="T35" fmla="*/ 25 h 40"/>
                  <a:gd name="T36" fmla="*/ 1 w 28"/>
                  <a:gd name="T37" fmla="*/ 29 h 40"/>
                  <a:gd name="T38" fmla="*/ 3 w 28"/>
                  <a:gd name="T39" fmla="*/ 32 h 40"/>
                  <a:gd name="T40" fmla="*/ 3 w 28"/>
                  <a:gd name="T41" fmla="*/ 33 h 40"/>
                  <a:gd name="T42" fmla="*/ 5 w 28"/>
                  <a:gd name="T43" fmla="*/ 34 h 40"/>
                  <a:gd name="T44" fmla="*/ 4 w 28"/>
                  <a:gd name="T45" fmla="*/ 37 h 40"/>
                  <a:gd name="T46" fmla="*/ 6 w 28"/>
                  <a:gd name="T47" fmla="*/ 39 h 40"/>
                  <a:gd name="T48" fmla="*/ 8 w 28"/>
                  <a:gd name="T49" fmla="*/ 40 h 40"/>
                  <a:gd name="T50" fmla="*/ 12 w 28"/>
                  <a:gd name="T51" fmla="*/ 38 h 40"/>
                  <a:gd name="T52" fmla="*/ 13 w 28"/>
                  <a:gd name="T53" fmla="*/ 34 h 40"/>
                  <a:gd name="T54" fmla="*/ 10 w 28"/>
                  <a:gd name="T55" fmla="*/ 32 h 40"/>
                  <a:gd name="T56" fmla="*/ 11 w 28"/>
                  <a:gd name="T57" fmla="*/ 30 h 40"/>
                  <a:gd name="T58" fmla="*/ 11 w 28"/>
                  <a:gd name="T59" fmla="*/ 30 h 40"/>
                  <a:gd name="T60" fmla="*/ 12 w 28"/>
                  <a:gd name="T61" fmla="*/ 28 h 40"/>
                  <a:gd name="T62" fmla="*/ 14 w 28"/>
                  <a:gd name="T63" fmla="*/ 26 h 40"/>
                  <a:gd name="T64" fmla="*/ 15 w 28"/>
                  <a:gd name="T65" fmla="*/ 26 h 40"/>
                  <a:gd name="T66" fmla="*/ 17 w 28"/>
                  <a:gd name="T67" fmla="*/ 26 h 40"/>
                  <a:gd name="T68" fmla="*/ 19 w 28"/>
                  <a:gd name="T69" fmla="*/ 23 h 40"/>
                  <a:gd name="T70" fmla="*/ 20 w 28"/>
                  <a:gd name="T71" fmla="*/ 23 h 40"/>
                  <a:gd name="T72" fmla="*/ 20 w 28"/>
                  <a:gd name="T73" fmla="*/ 22 h 40"/>
                  <a:gd name="T74" fmla="*/ 22 w 28"/>
                  <a:gd name="T75" fmla="*/ 20 h 40"/>
                  <a:gd name="T76" fmla="*/ 26 w 28"/>
                  <a:gd name="T77" fmla="*/ 18 h 40"/>
                  <a:gd name="T78" fmla="*/ 26 w 28"/>
                  <a:gd name="T79" fmla="*/ 13 h 40"/>
                  <a:gd name="T80" fmla="*/ 25 w 28"/>
                  <a:gd name="T8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0">
                    <a:moveTo>
                      <a:pt x="25" y="12"/>
                    </a:moveTo>
                    <a:cubicBezTo>
                      <a:pt x="25" y="11"/>
                      <a:pt x="24" y="10"/>
                      <a:pt x="23" y="9"/>
                    </a:cubicBezTo>
                    <a:cubicBezTo>
                      <a:pt x="22" y="8"/>
                      <a:pt x="22" y="8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4"/>
                      <a:pt x="18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0" y="1"/>
                      <a:pt x="9" y="3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7" y="8"/>
                      <a:pt x="7" y="10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3" y="17"/>
                      <a:pt x="2" y="19"/>
                      <a:pt x="2" y="21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1" y="25"/>
                      <a:pt x="0" y="27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8"/>
                      <a:pt x="5" y="39"/>
                      <a:pt x="6" y="39"/>
                    </a:cubicBezTo>
                    <a:cubicBezTo>
                      <a:pt x="6" y="40"/>
                      <a:pt x="7" y="40"/>
                      <a:pt x="8" y="40"/>
                    </a:cubicBezTo>
                    <a:cubicBezTo>
                      <a:pt x="9" y="40"/>
                      <a:pt x="11" y="39"/>
                      <a:pt x="12" y="38"/>
                    </a:cubicBezTo>
                    <a:cubicBezTo>
                      <a:pt x="12" y="37"/>
                      <a:pt x="13" y="35"/>
                      <a:pt x="13" y="34"/>
                    </a:cubicBezTo>
                    <a:cubicBezTo>
                      <a:pt x="12" y="33"/>
                      <a:pt x="11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2" y="29"/>
                      <a:pt x="12" y="28"/>
                    </a:cubicBezTo>
                    <a:cubicBezTo>
                      <a:pt x="13" y="28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21" y="22"/>
                      <a:pt x="22" y="21"/>
                      <a:pt x="22" y="20"/>
                    </a:cubicBezTo>
                    <a:cubicBezTo>
                      <a:pt x="24" y="20"/>
                      <a:pt x="26" y="19"/>
                      <a:pt x="26" y="18"/>
                    </a:cubicBezTo>
                    <a:cubicBezTo>
                      <a:pt x="28" y="15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-767303" y="1629333"/>
                <a:ext cx="109277" cy="232772"/>
              </a:xfrm>
              <a:custGeom>
                <a:avLst/>
                <a:gdLst>
                  <a:gd name="T0" fmla="*/ 55 w 57"/>
                  <a:gd name="T1" fmla="*/ 28 h 130"/>
                  <a:gd name="T2" fmla="*/ 50 w 57"/>
                  <a:gd name="T3" fmla="*/ 17 h 130"/>
                  <a:gd name="T4" fmla="*/ 47 w 57"/>
                  <a:gd name="T5" fmla="*/ 15 h 130"/>
                  <a:gd name="T6" fmla="*/ 43 w 57"/>
                  <a:gd name="T7" fmla="*/ 10 h 130"/>
                  <a:gd name="T8" fmla="*/ 49 w 57"/>
                  <a:gd name="T9" fmla="*/ 2 h 130"/>
                  <a:gd name="T10" fmla="*/ 47 w 57"/>
                  <a:gd name="T11" fmla="*/ 0 h 130"/>
                  <a:gd name="T12" fmla="*/ 38 w 57"/>
                  <a:gd name="T13" fmla="*/ 3 h 130"/>
                  <a:gd name="T14" fmla="*/ 39 w 57"/>
                  <a:gd name="T15" fmla="*/ 9 h 130"/>
                  <a:gd name="T16" fmla="*/ 31 w 57"/>
                  <a:gd name="T17" fmla="*/ 15 h 130"/>
                  <a:gd name="T18" fmla="*/ 31 w 57"/>
                  <a:gd name="T19" fmla="*/ 13 h 130"/>
                  <a:gd name="T20" fmla="*/ 33 w 57"/>
                  <a:gd name="T21" fmla="*/ 6 h 130"/>
                  <a:gd name="T22" fmla="*/ 28 w 57"/>
                  <a:gd name="T23" fmla="*/ 5 h 130"/>
                  <a:gd name="T24" fmla="*/ 26 w 57"/>
                  <a:gd name="T25" fmla="*/ 10 h 130"/>
                  <a:gd name="T26" fmla="*/ 21 w 57"/>
                  <a:gd name="T27" fmla="*/ 16 h 130"/>
                  <a:gd name="T28" fmla="*/ 14 w 57"/>
                  <a:gd name="T29" fmla="*/ 14 h 130"/>
                  <a:gd name="T30" fmla="*/ 6 w 57"/>
                  <a:gd name="T31" fmla="*/ 19 h 130"/>
                  <a:gd name="T32" fmla="*/ 5 w 57"/>
                  <a:gd name="T33" fmla="*/ 22 h 130"/>
                  <a:gd name="T34" fmla="*/ 14 w 57"/>
                  <a:gd name="T35" fmla="*/ 39 h 130"/>
                  <a:gd name="T36" fmla="*/ 19 w 57"/>
                  <a:gd name="T37" fmla="*/ 44 h 130"/>
                  <a:gd name="T38" fmla="*/ 24 w 57"/>
                  <a:gd name="T39" fmla="*/ 47 h 130"/>
                  <a:gd name="T40" fmla="*/ 24 w 57"/>
                  <a:gd name="T41" fmla="*/ 47 h 130"/>
                  <a:gd name="T42" fmla="*/ 12 w 57"/>
                  <a:gd name="T43" fmla="*/ 59 h 130"/>
                  <a:gd name="T44" fmla="*/ 16 w 57"/>
                  <a:gd name="T45" fmla="*/ 68 h 130"/>
                  <a:gd name="T46" fmla="*/ 16 w 57"/>
                  <a:gd name="T47" fmla="*/ 69 h 130"/>
                  <a:gd name="T48" fmla="*/ 13 w 57"/>
                  <a:gd name="T49" fmla="*/ 77 h 130"/>
                  <a:gd name="T50" fmla="*/ 14 w 57"/>
                  <a:gd name="T51" fmla="*/ 84 h 130"/>
                  <a:gd name="T52" fmla="*/ 11 w 57"/>
                  <a:gd name="T53" fmla="*/ 90 h 130"/>
                  <a:gd name="T54" fmla="*/ 11 w 57"/>
                  <a:gd name="T55" fmla="*/ 95 h 130"/>
                  <a:gd name="T56" fmla="*/ 8 w 57"/>
                  <a:gd name="T57" fmla="*/ 99 h 130"/>
                  <a:gd name="T58" fmla="*/ 9 w 57"/>
                  <a:gd name="T59" fmla="*/ 109 h 130"/>
                  <a:gd name="T60" fmla="*/ 13 w 57"/>
                  <a:gd name="T61" fmla="*/ 117 h 130"/>
                  <a:gd name="T62" fmla="*/ 14 w 57"/>
                  <a:gd name="T63" fmla="*/ 125 h 130"/>
                  <a:gd name="T64" fmla="*/ 23 w 57"/>
                  <a:gd name="T65" fmla="*/ 129 h 130"/>
                  <a:gd name="T66" fmla="*/ 29 w 57"/>
                  <a:gd name="T67" fmla="*/ 130 h 130"/>
                  <a:gd name="T68" fmla="*/ 35 w 57"/>
                  <a:gd name="T69" fmla="*/ 127 h 130"/>
                  <a:gd name="T70" fmla="*/ 30 w 57"/>
                  <a:gd name="T71" fmla="*/ 117 h 130"/>
                  <a:gd name="T72" fmla="*/ 33 w 57"/>
                  <a:gd name="T73" fmla="*/ 109 h 130"/>
                  <a:gd name="T74" fmla="*/ 35 w 57"/>
                  <a:gd name="T75" fmla="*/ 98 h 130"/>
                  <a:gd name="T76" fmla="*/ 35 w 57"/>
                  <a:gd name="T77" fmla="*/ 94 h 130"/>
                  <a:gd name="T78" fmla="*/ 39 w 57"/>
                  <a:gd name="T79" fmla="*/ 89 h 130"/>
                  <a:gd name="T80" fmla="*/ 38 w 57"/>
                  <a:gd name="T81" fmla="*/ 80 h 130"/>
                  <a:gd name="T82" fmla="*/ 32 w 57"/>
                  <a:gd name="T83" fmla="*/ 74 h 130"/>
                  <a:gd name="T84" fmla="*/ 31 w 57"/>
                  <a:gd name="T85" fmla="*/ 72 h 130"/>
                  <a:gd name="T86" fmla="*/ 35 w 57"/>
                  <a:gd name="T87" fmla="*/ 69 h 130"/>
                  <a:gd name="T88" fmla="*/ 36 w 57"/>
                  <a:gd name="T89" fmla="*/ 57 h 130"/>
                  <a:gd name="T90" fmla="*/ 33 w 57"/>
                  <a:gd name="T91" fmla="*/ 53 h 130"/>
                  <a:gd name="T92" fmla="*/ 31 w 57"/>
                  <a:gd name="T93" fmla="*/ 51 h 130"/>
                  <a:gd name="T94" fmla="*/ 35 w 57"/>
                  <a:gd name="T95" fmla="*/ 50 h 130"/>
                  <a:gd name="T96" fmla="*/ 40 w 57"/>
                  <a:gd name="T97" fmla="*/ 51 h 130"/>
                  <a:gd name="T98" fmla="*/ 47 w 57"/>
                  <a:gd name="T99" fmla="*/ 47 h 130"/>
                  <a:gd name="T100" fmla="*/ 46 w 57"/>
                  <a:gd name="T101" fmla="*/ 40 h 130"/>
                  <a:gd name="T102" fmla="*/ 50 w 57"/>
                  <a:gd name="T103" fmla="*/ 3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130">
                    <a:moveTo>
                      <a:pt x="49" y="31"/>
                    </a:moveTo>
                    <a:cubicBezTo>
                      <a:pt x="52" y="30"/>
                      <a:pt x="54" y="29"/>
                      <a:pt x="55" y="28"/>
                    </a:cubicBezTo>
                    <a:cubicBezTo>
                      <a:pt x="56" y="26"/>
                      <a:pt x="57" y="24"/>
                      <a:pt x="56" y="22"/>
                    </a:cubicBezTo>
                    <a:cubicBezTo>
                      <a:pt x="56" y="18"/>
                      <a:pt x="52" y="18"/>
                      <a:pt x="50" y="17"/>
                    </a:cubicBezTo>
                    <a:cubicBezTo>
                      <a:pt x="49" y="17"/>
                      <a:pt x="49" y="17"/>
                      <a:pt x="48" y="17"/>
                    </a:cubicBezTo>
                    <a:cubicBezTo>
                      <a:pt x="48" y="17"/>
                      <a:pt x="47" y="16"/>
                      <a:pt x="47" y="15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5" y="12"/>
                      <a:pt x="44" y="11"/>
                      <a:pt x="43" y="10"/>
                    </a:cubicBezTo>
                    <a:cubicBezTo>
                      <a:pt x="45" y="10"/>
                      <a:pt x="47" y="9"/>
                      <a:pt x="48" y="7"/>
                    </a:cubicBezTo>
                    <a:cubicBezTo>
                      <a:pt x="49" y="6"/>
                      <a:pt x="50" y="4"/>
                      <a:pt x="49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0" y="0"/>
                      <a:pt x="38" y="3"/>
                    </a:cubicBezTo>
                    <a:cubicBezTo>
                      <a:pt x="37" y="5"/>
                      <a:pt x="37" y="6"/>
                      <a:pt x="38" y="8"/>
                    </a:cubicBezTo>
                    <a:cubicBezTo>
                      <a:pt x="38" y="8"/>
                      <a:pt x="38" y="9"/>
                      <a:pt x="39" y="9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33" y="10"/>
                      <a:pt x="32" y="13"/>
                      <a:pt x="31" y="15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4" y="11"/>
                      <a:pt x="34" y="9"/>
                    </a:cubicBezTo>
                    <a:cubicBezTo>
                      <a:pt x="34" y="8"/>
                      <a:pt x="34" y="6"/>
                      <a:pt x="33" y="6"/>
                    </a:cubicBezTo>
                    <a:cubicBezTo>
                      <a:pt x="33" y="5"/>
                      <a:pt x="31" y="4"/>
                      <a:pt x="30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6" y="6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3" y="11"/>
                      <a:pt x="22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1" y="15"/>
                      <a:pt x="19" y="14"/>
                      <a:pt x="17" y="14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9" y="15"/>
                      <a:pt x="8" y="16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3" y="26"/>
                      <a:pt x="0" y="32"/>
                      <a:pt x="5" y="37"/>
                    </a:cubicBezTo>
                    <a:cubicBezTo>
                      <a:pt x="8" y="39"/>
                      <a:pt x="11" y="39"/>
                      <a:pt x="14" y="39"/>
                    </a:cubicBezTo>
                    <a:cubicBezTo>
                      <a:pt x="15" y="39"/>
                      <a:pt x="17" y="41"/>
                      <a:pt x="18" y="42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6"/>
                      <a:pt x="21" y="46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47"/>
                      <a:pt x="17" y="49"/>
                      <a:pt x="15" y="51"/>
                    </a:cubicBezTo>
                    <a:cubicBezTo>
                      <a:pt x="13" y="54"/>
                      <a:pt x="12" y="57"/>
                      <a:pt x="12" y="59"/>
                    </a:cubicBezTo>
                    <a:cubicBezTo>
                      <a:pt x="13" y="63"/>
                      <a:pt x="16" y="65"/>
                      <a:pt x="18" y="66"/>
                    </a:cubicBezTo>
                    <a:cubicBezTo>
                      <a:pt x="17" y="66"/>
                      <a:pt x="16" y="67"/>
                      <a:pt x="16" y="68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5" y="69"/>
                      <a:pt x="13" y="69"/>
                      <a:pt x="13" y="70"/>
                    </a:cubicBezTo>
                    <a:cubicBezTo>
                      <a:pt x="11" y="72"/>
                      <a:pt x="12" y="75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4" y="80"/>
                      <a:pt x="14" y="82"/>
                      <a:pt x="14" y="84"/>
                    </a:cubicBezTo>
                    <a:cubicBezTo>
                      <a:pt x="14" y="85"/>
                      <a:pt x="13" y="86"/>
                      <a:pt x="12" y="87"/>
                    </a:cubicBezTo>
                    <a:cubicBezTo>
                      <a:pt x="12" y="88"/>
                      <a:pt x="11" y="89"/>
                      <a:pt x="11" y="90"/>
                    </a:cubicBezTo>
                    <a:cubicBezTo>
                      <a:pt x="11" y="92"/>
                      <a:pt x="11" y="93"/>
                      <a:pt x="11" y="94"/>
                    </a:cubicBezTo>
                    <a:cubicBezTo>
                      <a:pt x="11" y="94"/>
                      <a:pt x="11" y="95"/>
                      <a:pt x="11" y="95"/>
                    </a:cubicBezTo>
                    <a:cubicBezTo>
                      <a:pt x="11" y="95"/>
                      <a:pt x="10" y="96"/>
                      <a:pt x="10" y="96"/>
                    </a:cubicBezTo>
                    <a:cubicBezTo>
                      <a:pt x="9" y="97"/>
                      <a:pt x="9" y="98"/>
                      <a:pt x="8" y="99"/>
                    </a:cubicBezTo>
                    <a:cubicBezTo>
                      <a:pt x="8" y="101"/>
                      <a:pt x="9" y="105"/>
                      <a:pt x="9" y="107"/>
                    </a:cubicBezTo>
                    <a:cubicBezTo>
                      <a:pt x="9" y="108"/>
                      <a:pt x="9" y="108"/>
                      <a:pt x="9" y="109"/>
                    </a:cubicBezTo>
                    <a:cubicBezTo>
                      <a:pt x="10" y="111"/>
                      <a:pt x="11" y="113"/>
                      <a:pt x="12" y="115"/>
                    </a:cubicBezTo>
                    <a:cubicBezTo>
                      <a:pt x="12" y="116"/>
                      <a:pt x="12" y="117"/>
                      <a:pt x="13" y="117"/>
                    </a:cubicBezTo>
                    <a:cubicBezTo>
                      <a:pt x="13" y="118"/>
                      <a:pt x="13" y="119"/>
                      <a:pt x="13" y="121"/>
                    </a:cubicBezTo>
                    <a:cubicBezTo>
                      <a:pt x="14" y="122"/>
                      <a:pt x="14" y="123"/>
                      <a:pt x="14" y="125"/>
                    </a:cubicBezTo>
                    <a:cubicBezTo>
                      <a:pt x="16" y="128"/>
                      <a:pt x="18" y="129"/>
                      <a:pt x="21" y="129"/>
                    </a:cubicBezTo>
                    <a:cubicBezTo>
                      <a:pt x="21" y="129"/>
                      <a:pt x="22" y="129"/>
                      <a:pt x="23" y="129"/>
                    </a:cubicBezTo>
                    <a:cubicBezTo>
                      <a:pt x="23" y="129"/>
                      <a:pt x="24" y="130"/>
                      <a:pt x="25" y="130"/>
                    </a:cubicBezTo>
                    <a:cubicBezTo>
                      <a:pt x="26" y="130"/>
                      <a:pt x="28" y="130"/>
                      <a:pt x="29" y="130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2" y="130"/>
                      <a:pt x="34" y="129"/>
                      <a:pt x="35" y="127"/>
                    </a:cubicBezTo>
                    <a:cubicBezTo>
                      <a:pt x="36" y="125"/>
                      <a:pt x="36" y="122"/>
                      <a:pt x="34" y="120"/>
                    </a:cubicBezTo>
                    <a:cubicBezTo>
                      <a:pt x="33" y="118"/>
                      <a:pt x="32" y="118"/>
                      <a:pt x="30" y="117"/>
                    </a:cubicBezTo>
                    <a:cubicBezTo>
                      <a:pt x="33" y="115"/>
                      <a:pt x="33" y="113"/>
                      <a:pt x="33" y="110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3" y="107"/>
                      <a:pt x="34" y="105"/>
                      <a:pt x="32" y="103"/>
                    </a:cubicBezTo>
                    <a:cubicBezTo>
                      <a:pt x="34" y="102"/>
                      <a:pt x="35" y="100"/>
                      <a:pt x="35" y="98"/>
                    </a:cubicBezTo>
                    <a:cubicBezTo>
                      <a:pt x="35" y="97"/>
                      <a:pt x="35" y="96"/>
                      <a:pt x="35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3"/>
                      <a:pt x="39" y="92"/>
                      <a:pt x="39" y="89"/>
                    </a:cubicBezTo>
                    <a:cubicBezTo>
                      <a:pt x="39" y="86"/>
                      <a:pt x="38" y="84"/>
                      <a:pt x="36" y="83"/>
                    </a:cubicBezTo>
                    <a:cubicBezTo>
                      <a:pt x="37" y="82"/>
                      <a:pt x="37" y="81"/>
                      <a:pt x="38" y="80"/>
                    </a:cubicBezTo>
                    <a:cubicBezTo>
                      <a:pt x="38" y="77"/>
                      <a:pt x="35" y="76"/>
                      <a:pt x="33" y="75"/>
                    </a:cubicBezTo>
                    <a:cubicBezTo>
                      <a:pt x="33" y="74"/>
                      <a:pt x="32" y="74"/>
                      <a:pt x="32" y="74"/>
                    </a:cubicBezTo>
                    <a:cubicBezTo>
                      <a:pt x="32" y="74"/>
                      <a:pt x="32" y="73"/>
                      <a:pt x="31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2" y="72"/>
                      <a:pt x="33" y="71"/>
                      <a:pt x="34" y="70"/>
                    </a:cubicBezTo>
                    <a:cubicBezTo>
                      <a:pt x="34" y="70"/>
                      <a:pt x="35" y="70"/>
                      <a:pt x="35" y="69"/>
                    </a:cubicBezTo>
                    <a:cubicBezTo>
                      <a:pt x="37" y="67"/>
                      <a:pt x="39" y="66"/>
                      <a:pt x="39" y="63"/>
                    </a:cubicBezTo>
                    <a:cubicBezTo>
                      <a:pt x="39" y="61"/>
                      <a:pt x="38" y="59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4" y="56"/>
                      <a:pt x="33" y="55"/>
                      <a:pt x="33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1" y="51"/>
                      <a:pt x="31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4" y="50"/>
                      <a:pt x="35" y="50"/>
                      <a:pt x="35" y="50"/>
                    </a:cubicBezTo>
                    <a:cubicBezTo>
                      <a:pt x="35" y="50"/>
                      <a:pt x="36" y="50"/>
                      <a:pt x="37" y="50"/>
                    </a:cubicBezTo>
                    <a:cubicBezTo>
                      <a:pt x="38" y="50"/>
                      <a:pt x="39" y="51"/>
                      <a:pt x="40" y="51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50"/>
                      <a:pt x="46" y="49"/>
                      <a:pt x="47" y="47"/>
                    </a:cubicBezTo>
                    <a:cubicBezTo>
                      <a:pt x="48" y="45"/>
                      <a:pt x="48" y="44"/>
                      <a:pt x="48" y="42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7" y="39"/>
                      <a:pt x="48" y="38"/>
                      <a:pt x="49" y="37"/>
                    </a:cubicBezTo>
                    <a:cubicBezTo>
                      <a:pt x="50" y="35"/>
                      <a:pt x="51" y="34"/>
                      <a:pt x="50" y="33"/>
                    </a:cubicBezTo>
                    <a:cubicBezTo>
                      <a:pt x="50" y="32"/>
                      <a:pt x="50" y="31"/>
                      <a:pt x="49" y="31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auto">
              <a:xfrm>
                <a:off x="-707771" y="1613254"/>
                <a:ext cx="26911" cy="16080"/>
              </a:xfrm>
              <a:custGeom>
                <a:avLst/>
                <a:gdLst>
                  <a:gd name="T0" fmla="*/ 8 w 14"/>
                  <a:gd name="T1" fmla="*/ 9 h 9"/>
                  <a:gd name="T2" fmla="*/ 13 w 14"/>
                  <a:gd name="T3" fmla="*/ 7 h 9"/>
                  <a:gd name="T4" fmla="*/ 14 w 14"/>
                  <a:gd name="T5" fmla="*/ 4 h 9"/>
                  <a:gd name="T6" fmla="*/ 8 w 14"/>
                  <a:gd name="T7" fmla="*/ 0 h 9"/>
                  <a:gd name="T8" fmla="*/ 6 w 14"/>
                  <a:gd name="T9" fmla="*/ 0 h 9"/>
                  <a:gd name="T10" fmla="*/ 1 w 14"/>
                  <a:gd name="T11" fmla="*/ 2 h 9"/>
                  <a:gd name="T12" fmla="*/ 1 w 14"/>
                  <a:gd name="T13" fmla="*/ 6 h 9"/>
                  <a:gd name="T14" fmla="*/ 8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9" y="9"/>
                      <a:pt x="12" y="9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3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9"/>
                      <a:pt x="7" y="9"/>
                      <a:pt x="8" y="9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29"/>
              <p:cNvSpPr>
                <a:spLocks noEditPoints="1"/>
              </p:cNvSpPr>
              <p:nvPr/>
            </p:nvSpPr>
            <p:spPr bwMode="auto">
              <a:xfrm>
                <a:off x="-680860" y="1366699"/>
                <a:ext cx="212845" cy="277182"/>
              </a:xfrm>
              <a:custGeom>
                <a:avLst/>
                <a:gdLst>
                  <a:gd name="T0" fmla="*/ 5 w 112"/>
                  <a:gd name="T1" fmla="*/ 102 h 155"/>
                  <a:gd name="T2" fmla="*/ 23 w 112"/>
                  <a:gd name="T3" fmla="*/ 111 h 155"/>
                  <a:gd name="T4" fmla="*/ 30 w 112"/>
                  <a:gd name="T5" fmla="*/ 115 h 155"/>
                  <a:gd name="T6" fmla="*/ 20 w 112"/>
                  <a:gd name="T7" fmla="*/ 119 h 155"/>
                  <a:gd name="T8" fmla="*/ 9 w 112"/>
                  <a:gd name="T9" fmla="*/ 119 h 155"/>
                  <a:gd name="T10" fmla="*/ 20 w 112"/>
                  <a:gd name="T11" fmla="*/ 120 h 155"/>
                  <a:gd name="T12" fmla="*/ 20 w 112"/>
                  <a:gd name="T13" fmla="*/ 123 h 155"/>
                  <a:gd name="T14" fmla="*/ 16 w 112"/>
                  <a:gd name="T15" fmla="*/ 125 h 155"/>
                  <a:gd name="T16" fmla="*/ 12 w 112"/>
                  <a:gd name="T17" fmla="*/ 130 h 155"/>
                  <a:gd name="T18" fmla="*/ 10 w 112"/>
                  <a:gd name="T19" fmla="*/ 145 h 155"/>
                  <a:gd name="T20" fmla="*/ 18 w 112"/>
                  <a:gd name="T21" fmla="*/ 153 h 155"/>
                  <a:gd name="T22" fmla="*/ 20 w 112"/>
                  <a:gd name="T23" fmla="*/ 152 h 155"/>
                  <a:gd name="T24" fmla="*/ 20 w 112"/>
                  <a:gd name="T25" fmla="*/ 152 h 155"/>
                  <a:gd name="T26" fmla="*/ 26 w 112"/>
                  <a:gd name="T27" fmla="*/ 151 h 155"/>
                  <a:gd name="T28" fmla="*/ 30 w 112"/>
                  <a:gd name="T29" fmla="*/ 147 h 155"/>
                  <a:gd name="T30" fmla="*/ 47 w 112"/>
                  <a:gd name="T31" fmla="*/ 132 h 155"/>
                  <a:gd name="T32" fmla="*/ 46 w 112"/>
                  <a:gd name="T33" fmla="*/ 125 h 155"/>
                  <a:gd name="T34" fmla="*/ 55 w 112"/>
                  <a:gd name="T35" fmla="*/ 117 h 155"/>
                  <a:gd name="T36" fmla="*/ 75 w 112"/>
                  <a:gd name="T37" fmla="*/ 114 h 155"/>
                  <a:gd name="T38" fmla="*/ 86 w 112"/>
                  <a:gd name="T39" fmla="*/ 93 h 155"/>
                  <a:gd name="T40" fmla="*/ 84 w 112"/>
                  <a:gd name="T41" fmla="*/ 79 h 155"/>
                  <a:gd name="T42" fmla="*/ 88 w 112"/>
                  <a:gd name="T43" fmla="*/ 64 h 155"/>
                  <a:gd name="T44" fmla="*/ 98 w 112"/>
                  <a:gd name="T45" fmla="*/ 67 h 155"/>
                  <a:gd name="T46" fmla="*/ 107 w 112"/>
                  <a:gd name="T47" fmla="*/ 48 h 155"/>
                  <a:gd name="T48" fmla="*/ 94 w 112"/>
                  <a:gd name="T49" fmla="*/ 56 h 155"/>
                  <a:gd name="T50" fmla="*/ 97 w 112"/>
                  <a:gd name="T51" fmla="*/ 47 h 155"/>
                  <a:gd name="T52" fmla="*/ 107 w 112"/>
                  <a:gd name="T53" fmla="*/ 31 h 155"/>
                  <a:gd name="T54" fmla="*/ 108 w 112"/>
                  <a:gd name="T55" fmla="*/ 20 h 155"/>
                  <a:gd name="T56" fmla="*/ 93 w 112"/>
                  <a:gd name="T57" fmla="*/ 1 h 155"/>
                  <a:gd name="T58" fmla="*/ 72 w 112"/>
                  <a:gd name="T59" fmla="*/ 18 h 155"/>
                  <a:gd name="T60" fmla="*/ 65 w 112"/>
                  <a:gd name="T61" fmla="*/ 25 h 155"/>
                  <a:gd name="T62" fmla="*/ 42 w 112"/>
                  <a:gd name="T63" fmla="*/ 34 h 155"/>
                  <a:gd name="T64" fmla="*/ 39 w 112"/>
                  <a:gd name="T65" fmla="*/ 51 h 155"/>
                  <a:gd name="T66" fmla="*/ 31 w 112"/>
                  <a:gd name="T67" fmla="*/ 47 h 155"/>
                  <a:gd name="T68" fmla="*/ 34 w 112"/>
                  <a:gd name="T69" fmla="*/ 58 h 155"/>
                  <a:gd name="T70" fmla="*/ 31 w 112"/>
                  <a:gd name="T71" fmla="*/ 61 h 155"/>
                  <a:gd name="T72" fmla="*/ 28 w 112"/>
                  <a:gd name="T73" fmla="*/ 54 h 155"/>
                  <a:gd name="T74" fmla="*/ 22 w 112"/>
                  <a:gd name="T75" fmla="*/ 53 h 155"/>
                  <a:gd name="T76" fmla="*/ 13 w 112"/>
                  <a:gd name="T77" fmla="*/ 52 h 155"/>
                  <a:gd name="T78" fmla="*/ 12 w 112"/>
                  <a:gd name="T79" fmla="*/ 61 h 155"/>
                  <a:gd name="T80" fmla="*/ 7 w 112"/>
                  <a:gd name="T81" fmla="*/ 63 h 155"/>
                  <a:gd name="T82" fmla="*/ 6 w 112"/>
                  <a:gd name="T83" fmla="*/ 69 h 155"/>
                  <a:gd name="T84" fmla="*/ 14 w 112"/>
                  <a:gd name="T85" fmla="*/ 92 h 155"/>
                  <a:gd name="T86" fmla="*/ 11 w 112"/>
                  <a:gd name="T87" fmla="*/ 93 h 155"/>
                  <a:gd name="T88" fmla="*/ 2 w 112"/>
                  <a:gd name="T89" fmla="*/ 97 h 155"/>
                  <a:gd name="T90" fmla="*/ 43 w 112"/>
                  <a:gd name="T91" fmla="*/ 57 h 155"/>
                  <a:gd name="T92" fmla="*/ 42 w 112"/>
                  <a:gd name="T93" fmla="*/ 5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55">
                    <a:moveTo>
                      <a:pt x="6" y="99"/>
                    </a:moveTo>
                    <a:cubicBezTo>
                      <a:pt x="6" y="99"/>
                      <a:pt x="6" y="99"/>
                      <a:pt x="6" y="99"/>
                    </a:cubicBezTo>
                    <a:cubicBezTo>
                      <a:pt x="6" y="100"/>
                      <a:pt x="5" y="101"/>
                      <a:pt x="5" y="102"/>
                    </a:cubicBezTo>
                    <a:cubicBezTo>
                      <a:pt x="6" y="107"/>
                      <a:pt x="12" y="108"/>
                      <a:pt x="14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20" y="110"/>
                      <a:pt x="23" y="111"/>
                    </a:cubicBezTo>
                    <a:cubicBezTo>
                      <a:pt x="26" y="113"/>
                      <a:pt x="28" y="114"/>
                      <a:pt x="31" y="114"/>
                    </a:cubicBezTo>
                    <a:cubicBezTo>
                      <a:pt x="31" y="114"/>
                      <a:pt x="31" y="115"/>
                      <a:pt x="31" y="115"/>
                    </a:cubicBezTo>
                    <a:cubicBezTo>
                      <a:pt x="31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8" y="115"/>
                    </a:cubicBezTo>
                    <a:cubicBezTo>
                      <a:pt x="25" y="115"/>
                      <a:pt x="23" y="116"/>
                      <a:pt x="22" y="117"/>
                    </a:cubicBezTo>
                    <a:cubicBezTo>
                      <a:pt x="21" y="117"/>
                      <a:pt x="21" y="118"/>
                      <a:pt x="20" y="119"/>
                    </a:cubicBezTo>
                    <a:cubicBezTo>
                      <a:pt x="21" y="116"/>
                      <a:pt x="20" y="115"/>
                      <a:pt x="19" y="114"/>
                    </a:cubicBezTo>
                    <a:cubicBezTo>
                      <a:pt x="18" y="113"/>
                      <a:pt x="17" y="112"/>
                      <a:pt x="16" y="112"/>
                    </a:cubicBezTo>
                    <a:cubicBezTo>
                      <a:pt x="13" y="112"/>
                      <a:pt x="9" y="115"/>
                      <a:pt x="9" y="119"/>
                    </a:cubicBezTo>
                    <a:cubicBezTo>
                      <a:pt x="9" y="121"/>
                      <a:pt x="10" y="122"/>
                      <a:pt x="10" y="123"/>
                    </a:cubicBezTo>
                    <a:cubicBezTo>
                      <a:pt x="11" y="124"/>
                      <a:pt x="12" y="125"/>
                      <a:pt x="14" y="125"/>
                    </a:cubicBezTo>
                    <a:cubicBezTo>
                      <a:pt x="16" y="125"/>
                      <a:pt x="19" y="123"/>
                      <a:pt x="20" y="120"/>
                    </a:cubicBezTo>
                    <a:cubicBezTo>
                      <a:pt x="20" y="121"/>
                      <a:pt x="20" y="121"/>
                      <a:pt x="20" y="122"/>
                    </a:cubicBezTo>
                    <a:cubicBezTo>
                      <a:pt x="20" y="122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19" y="123"/>
                    </a:cubicBezTo>
                    <a:cubicBezTo>
                      <a:pt x="19" y="124"/>
                      <a:pt x="19" y="124"/>
                      <a:pt x="18" y="124"/>
                    </a:cubicBezTo>
                    <a:cubicBezTo>
                      <a:pt x="17" y="124"/>
                      <a:pt x="16" y="125"/>
                      <a:pt x="16" y="125"/>
                    </a:cubicBezTo>
                    <a:cubicBezTo>
                      <a:pt x="15" y="126"/>
                      <a:pt x="14" y="127"/>
                      <a:pt x="14" y="128"/>
                    </a:cubicBezTo>
                    <a:cubicBezTo>
                      <a:pt x="13" y="128"/>
                      <a:pt x="13" y="129"/>
                      <a:pt x="13" y="129"/>
                    </a:cubicBezTo>
                    <a:cubicBezTo>
                      <a:pt x="13" y="129"/>
                      <a:pt x="12" y="129"/>
                      <a:pt x="12" y="130"/>
                    </a:cubicBezTo>
                    <a:cubicBezTo>
                      <a:pt x="11" y="130"/>
                      <a:pt x="11" y="130"/>
                      <a:pt x="10" y="130"/>
                    </a:cubicBezTo>
                    <a:cubicBezTo>
                      <a:pt x="7" y="132"/>
                      <a:pt x="6" y="134"/>
                      <a:pt x="6" y="136"/>
                    </a:cubicBezTo>
                    <a:cubicBezTo>
                      <a:pt x="6" y="139"/>
                      <a:pt x="7" y="142"/>
                      <a:pt x="10" y="145"/>
                    </a:cubicBezTo>
                    <a:cubicBezTo>
                      <a:pt x="11" y="146"/>
                      <a:pt x="12" y="146"/>
                      <a:pt x="13" y="147"/>
                    </a:cubicBezTo>
                    <a:cubicBezTo>
                      <a:pt x="14" y="148"/>
                      <a:pt x="15" y="149"/>
                      <a:pt x="15" y="149"/>
                    </a:cubicBezTo>
                    <a:cubicBezTo>
                      <a:pt x="16" y="150"/>
                      <a:pt x="18" y="152"/>
                      <a:pt x="18" y="153"/>
                    </a:cubicBezTo>
                    <a:cubicBezTo>
                      <a:pt x="18" y="153"/>
                      <a:pt x="18" y="152"/>
                      <a:pt x="18" y="151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3" y="155"/>
                      <a:pt x="25" y="152"/>
                      <a:pt x="26" y="151"/>
                    </a:cubicBezTo>
                    <a:cubicBezTo>
                      <a:pt x="26" y="150"/>
                      <a:pt x="26" y="150"/>
                      <a:pt x="26" y="150"/>
                    </a:cubicBezTo>
                    <a:cubicBezTo>
                      <a:pt x="27" y="149"/>
                      <a:pt x="27" y="149"/>
                      <a:pt x="28" y="148"/>
                    </a:cubicBezTo>
                    <a:cubicBezTo>
                      <a:pt x="29" y="148"/>
                      <a:pt x="29" y="147"/>
                      <a:pt x="30" y="147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4" y="144"/>
                      <a:pt x="37" y="142"/>
                      <a:pt x="38" y="139"/>
                    </a:cubicBezTo>
                    <a:cubicBezTo>
                      <a:pt x="41" y="138"/>
                      <a:pt x="46" y="136"/>
                      <a:pt x="47" y="132"/>
                    </a:cubicBezTo>
                    <a:cubicBezTo>
                      <a:pt x="47" y="129"/>
                      <a:pt x="46" y="128"/>
                      <a:pt x="45" y="126"/>
                    </a:cubicBezTo>
                    <a:cubicBezTo>
                      <a:pt x="45" y="126"/>
                      <a:pt x="45" y="125"/>
                      <a:pt x="45" y="125"/>
                    </a:cubicBezTo>
                    <a:cubicBezTo>
                      <a:pt x="45" y="125"/>
                      <a:pt x="45" y="125"/>
                      <a:pt x="46" y="125"/>
                    </a:cubicBezTo>
                    <a:cubicBezTo>
                      <a:pt x="47" y="126"/>
                      <a:pt x="48" y="126"/>
                      <a:pt x="49" y="126"/>
                    </a:cubicBezTo>
                    <a:cubicBezTo>
                      <a:pt x="51" y="126"/>
                      <a:pt x="52" y="126"/>
                      <a:pt x="53" y="125"/>
                    </a:cubicBezTo>
                    <a:cubicBezTo>
                      <a:pt x="55" y="123"/>
                      <a:pt x="56" y="120"/>
                      <a:pt x="55" y="117"/>
                    </a:cubicBezTo>
                    <a:cubicBezTo>
                      <a:pt x="56" y="117"/>
                      <a:pt x="57" y="118"/>
                      <a:pt x="58" y="118"/>
                    </a:cubicBezTo>
                    <a:cubicBezTo>
                      <a:pt x="59" y="119"/>
                      <a:pt x="61" y="120"/>
                      <a:pt x="63" y="120"/>
                    </a:cubicBezTo>
                    <a:cubicBezTo>
                      <a:pt x="68" y="120"/>
                      <a:pt x="74" y="116"/>
                      <a:pt x="75" y="114"/>
                    </a:cubicBezTo>
                    <a:cubicBezTo>
                      <a:pt x="77" y="111"/>
                      <a:pt x="79" y="108"/>
                      <a:pt x="79" y="104"/>
                    </a:cubicBezTo>
                    <a:cubicBezTo>
                      <a:pt x="80" y="104"/>
                      <a:pt x="81" y="103"/>
                      <a:pt x="82" y="103"/>
                    </a:cubicBezTo>
                    <a:cubicBezTo>
                      <a:pt x="86" y="100"/>
                      <a:pt x="86" y="96"/>
                      <a:pt x="86" y="93"/>
                    </a:cubicBezTo>
                    <a:cubicBezTo>
                      <a:pt x="86" y="92"/>
                      <a:pt x="86" y="91"/>
                      <a:pt x="86" y="90"/>
                    </a:cubicBezTo>
                    <a:cubicBezTo>
                      <a:pt x="87" y="88"/>
                      <a:pt x="87" y="86"/>
                      <a:pt x="86" y="84"/>
                    </a:cubicBezTo>
                    <a:cubicBezTo>
                      <a:pt x="86" y="81"/>
                      <a:pt x="85" y="79"/>
                      <a:pt x="84" y="79"/>
                    </a:cubicBezTo>
                    <a:cubicBezTo>
                      <a:pt x="85" y="78"/>
                      <a:pt x="87" y="76"/>
                      <a:pt x="87" y="74"/>
                    </a:cubicBezTo>
                    <a:cubicBezTo>
                      <a:pt x="88" y="71"/>
                      <a:pt x="88" y="68"/>
                      <a:pt x="88" y="65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9" y="64"/>
                      <a:pt x="90" y="65"/>
                      <a:pt x="90" y="65"/>
                    </a:cubicBezTo>
                    <a:cubicBezTo>
                      <a:pt x="92" y="66"/>
                      <a:pt x="94" y="67"/>
                      <a:pt x="97" y="67"/>
                    </a:cubicBezTo>
                    <a:cubicBezTo>
                      <a:pt x="97" y="67"/>
                      <a:pt x="98" y="67"/>
                      <a:pt x="98" y="67"/>
                    </a:cubicBezTo>
                    <a:cubicBezTo>
                      <a:pt x="102" y="67"/>
                      <a:pt x="107" y="64"/>
                      <a:pt x="108" y="60"/>
                    </a:cubicBezTo>
                    <a:cubicBezTo>
                      <a:pt x="111" y="56"/>
                      <a:pt x="112" y="50"/>
                      <a:pt x="109" y="48"/>
                    </a:cubicBezTo>
                    <a:cubicBezTo>
                      <a:pt x="108" y="48"/>
                      <a:pt x="107" y="48"/>
                      <a:pt x="107" y="48"/>
                    </a:cubicBezTo>
                    <a:cubicBezTo>
                      <a:pt x="104" y="48"/>
                      <a:pt x="102" y="51"/>
                      <a:pt x="100" y="53"/>
                    </a:cubicBezTo>
                    <a:cubicBezTo>
                      <a:pt x="100" y="53"/>
                      <a:pt x="100" y="54"/>
                      <a:pt x="99" y="54"/>
                    </a:cubicBezTo>
                    <a:cubicBezTo>
                      <a:pt x="98" y="55"/>
                      <a:pt x="96" y="56"/>
                      <a:pt x="94" y="56"/>
                    </a:cubicBezTo>
                    <a:cubicBezTo>
                      <a:pt x="94" y="56"/>
                      <a:pt x="94" y="56"/>
                      <a:pt x="93" y="56"/>
                    </a:cubicBezTo>
                    <a:cubicBezTo>
                      <a:pt x="92" y="56"/>
                      <a:pt x="92" y="55"/>
                      <a:pt x="92" y="55"/>
                    </a:cubicBezTo>
                    <a:cubicBezTo>
                      <a:pt x="92" y="53"/>
                      <a:pt x="94" y="49"/>
                      <a:pt x="97" y="47"/>
                    </a:cubicBezTo>
                    <a:cubicBezTo>
                      <a:pt x="97" y="47"/>
                      <a:pt x="98" y="47"/>
                      <a:pt x="99" y="46"/>
                    </a:cubicBezTo>
                    <a:cubicBezTo>
                      <a:pt x="101" y="45"/>
                      <a:pt x="103" y="44"/>
                      <a:pt x="105" y="41"/>
                    </a:cubicBezTo>
                    <a:cubicBezTo>
                      <a:pt x="107" y="38"/>
                      <a:pt x="107" y="34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27"/>
                      <a:pt x="107" y="25"/>
                      <a:pt x="107" y="22"/>
                    </a:cubicBezTo>
                    <a:cubicBezTo>
                      <a:pt x="107" y="21"/>
                      <a:pt x="107" y="21"/>
                      <a:pt x="108" y="20"/>
                    </a:cubicBezTo>
                    <a:cubicBezTo>
                      <a:pt x="108" y="18"/>
                      <a:pt x="109" y="16"/>
                      <a:pt x="109" y="13"/>
                    </a:cubicBezTo>
                    <a:cubicBezTo>
                      <a:pt x="108" y="8"/>
                      <a:pt x="104" y="0"/>
                      <a:pt x="98" y="0"/>
                    </a:cubicBezTo>
                    <a:cubicBezTo>
                      <a:pt x="96" y="0"/>
                      <a:pt x="94" y="0"/>
                      <a:pt x="93" y="1"/>
                    </a:cubicBezTo>
                    <a:cubicBezTo>
                      <a:pt x="90" y="3"/>
                      <a:pt x="89" y="5"/>
                      <a:pt x="87" y="7"/>
                    </a:cubicBezTo>
                    <a:cubicBezTo>
                      <a:pt x="86" y="7"/>
                      <a:pt x="85" y="8"/>
                      <a:pt x="84" y="9"/>
                    </a:cubicBezTo>
                    <a:cubicBezTo>
                      <a:pt x="81" y="12"/>
                      <a:pt x="76" y="17"/>
                      <a:pt x="72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69" y="19"/>
                      <a:pt x="68" y="21"/>
                    </a:cubicBezTo>
                    <a:cubicBezTo>
                      <a:pt x="66" y="23"/>
                      <a:pt x="66" y="24"/>
                      <a:pt x="65" y="25"/>
                    </a:cubicBezTo>
                    <a:cubicBezTo>
                      <a:pt x="64" y="27"/>
                      <a:pt x="64" y="28"/>
                      <a:pt x="62" y="29"/>
                    </a:cubicBezTo>
                    <a:cubicBezTo>
                      <a:pt x="60" y="29"/>
                      <a:pt x="58" y="29"/>
                      <a:pt x="56" y="30"/>
                    </a:cubicBezTo>
                    <a:cubicBezTo>
                      <a:pt x="51" y="30"/>
                      <a:pt x="46" y="30"/>
                      <a:pt x="42" y="34"/>
                    </a:cubicBezTo>
                    <a:cubicBezTo>
                      <a:pt x="37" y="41"/>
                      <a:pt x="38" y="48"/>
                      <a:pt x="40" y="52"/>
                    </a:cubicBezTo>
                    <a:cubicBezTo>
                      <a:pt x="40" y="52"/>
                      <a:pt x="40" y="52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0"/>
                      <a:pt x="39" y="50"/>
                      <a:pt x="38" y="49"/>
                    </a:cubicBezTo>
                    <a:cubicBezTo>
                      <a:pt x="38" y="48"/>
                      <a:pt x="35" y="46"/>
                      <a:pt x="33" y="46"/>
                    </a:cubicBezTo>
                    <a:cubicBezTo>
                      <a:pt x="32" y="46"/>
                      <a:pt x="31" y="46"/>
                      <a:pt x="31" y="47"/>
                    </a:cubicBezTo>
                    <a:cubicBezTo>
                      <a:pt x="28" y="49"/>
                      <a:pt x="30" y="54"/>
                      <a:pt x="30" y="54"/>
                    </a:cubicBezTo>
                    <a:cubicBezTo>
                      <a:pt x="31" y="55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3" y="60"/>
                      <a:pt x="32" y="62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1" y="61"/>
                      <a:pt x="31" y="61"/>
                    </a:cubicBezTo>
                    <a:cubicBezTo>
                      <a:pt x="31" y="61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6"/>
                      <a:pt x="28" y="54"/>
                    </a:cubicBezTo>
                    <a:cubicBezTo>
                      <a:pt x="27" y="53"/>
                      <a:pt x="26" y="53"/>
                      <a:pt x="25" y="53"/>
                    </a:cubicBezTo>
                    <a:cubicBezTo>
                      <a:pt x="24" y="53"/>
                      <a:pt x="23" y="53"/>
                      <a:pt x="23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ubicBezTo>
                      <a:pt x="20" y="51"/>
                      <a:pt x="19" y="50"/>
                      <a:pt x="17" y="50"/>
                    </a:cubicBezTo>
                    <a:cubicBezTo>
                      <a:pt x="16" y="50"/>
                      <a:pt x="14" y="50"/>
                      <a:pt x="13" y="52"/>
                    </a:cubicBezTo>
                    <a:cubicBezTo>
                      <a:pt x="10" y="55"/>
                      <a:pt x="12" y="58"/>
                      <a:pt x="13" y="60"/>
                    </a:cubicBezTo>
                    <a:cubicBezTo>
                      <a:pt x="13" y="60"/>
                      <a:pt x="13" y="61"/>
                      <a:pt x="13" y="61"/>
                    </a:cubicBezTo>
                    <a:cubicBezTo>
                      <a:pt x="13" y="61"/>
                      <a:pt x="12" y="61"/>
                      <a:pt x="12" y="61"/>
                    </a:cubicBezTo>
                    <a:cubicBezTo>
                      <a:pt x="11" y="61"/>
                      <a:pt x="10" y="61"/>
                      <a:pt x="9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4"/>
                      <a:pt x="6" y="66"/>
                      <a:pt x="7" y="67"/>
                    </a:cubicBezTo>
                    <a:cubicBezTo>
                      <a:pt x="7" y="67"/>
                      <a:pt x="7" y="67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3" y="72"/>
                      <a:pt x="4" y="75"/>
                      <a:pt x="5" y="77"/>
                    </a:cubicBezTo>
                    <a:cubicBezTo>
                      <a:pt x="5" y="77"/>
                      <a:pt x="5" y="78"/>
                      <a:pt x="5" y="78"/>
                    </a:cubicBezTo>
                    <a:cubicBezTo>
                      <a:pt x="6" y="82"/>
                      <a:pt x="8" y="89"/>
                      <a:pt x="14" y="92"/>
                    </a:cubicBezTo>
                    <a:cubicBezTo>
                      <a:pt x="14" y="92"/>
                      <a:pt x="15" y="92"/>
                      <a:pt x="15" y="92"/>
                    </a:cubicBezTo>
                    <a:cubicBezTo>
                      <a:pt x="14" y="93"/>
                      <a:pt x="12" y="93"/>
                      <a:pt x="11" y="94"/>
                    </a:cubicBezTo>
                    <a:cubicBezTo>
                      <a:pt x="11" y="94"/>
                      <a:pt x="11" y="93"/>
                      <a:pt x="11" y="93"/>
                    </a:cubicBezTo>
                    <a:cubicBezTo>
                      <a:pt x="10" y="91"/>
                      <a:pt x="8" y="89"/>
                      <a:pt x="5" y="89"/>
                    </a:cubicBezTo>
                    <a:cubicBezTo>
                      <a:pt x="3" y="89"/>
                      <a:pt x="1" y="90"/>
                      <a:pt x="0" y="92"/>
                    </a:cubicBezTo>
                    <a:cubicBezTo>
                      <a:pt x="0" y="94"/>
                      <a:pt x="0" y="96"/>
                      <a:pt x="2" y="97"/>
                    </a:cubicBezTo>
                    <a:cubicBezTo>
                      <a:pt x="3" y="98"/>
                      <a:pt x="4" y="99"/>
                      <a:pt x="6" y="99"/>
                    </a:cubicBezTo>
                    <a:close/>
                    <a:moveTo>
                      <a:pt x="42" y="56"/>
                    </a:moveTo>
                    <a:cubicBezTo>
                      <a:pt x="43" y="56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2" y="57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2" name="Freeform 30"/>
              <p:cNvSpPr>
                <a:spLocks noEditPoints="1"/>
              </p:cNvSpPr>
              <p:nvPr/>
            </p:nvSpPr>
            <p:spPr bwMode="auto">
              <a:xfrm>
                <a:off x="-616435" y="1310037"/>
                <a:ext cx="1025899" cy="1425728"/>
              </a:xfrm>
              <a:custGeom>
                <a:avLst/>
                <a:gdLst>
                  <a:gd name="T0" fmla="*/ 469 w 539"/>
                  <a:gd name="T1" fmla="*/ 193 h 798"/>
                  <a:gd name="T2" fmla="*/ 405 w 539"/>
                  <a:gd name="T3" fmla="*/ 193 h 798"/>
                  <a:gd name="T4" fmla="*/ 343 w 539"/>
                  <a:gd name="T5" fmla="*/ 200 h 798"/>
                  <a:gd name="T6" fmla="*/ 278 w 539"/>
                  <a:gd name="T7" fmla="*/ 234 h 798"/>
                  <a:gd name="T8" fmla="*/ 309 w 539"/>
                  <a:gd name="T9" fmla="*/ 187 h 798"/>
                  <a:gd name="T10" fmla="*/ 285 w 539"/>
                  <a:gd name="T11" fmla="*/ 165 h 798"/>
                  <a:gd name="T12" fmla="*/ 366 w 539"/>
                  <a:gd name="T13" fmla="*/ 84 h 798"/>
                  <a:gd name="T14" fmla="*/ 375 w 539"/>
                  <a:gd name="T15" fmla="*/ 1 h 798"/>
                  <a:gd name="T16" fmla="*/ 342 w 539"/>
                  <a:gd name="T17" fmla="*/ 10 h 798"/>
                  <a:gd name="T18" fmla="*/ 276 w 539"/>
                  <a:gd name="T19" fmla="*/ 24 h 798"/>
                  <a:gd name="T20" fmla="*/ 229 w 539"/>
                  <a:gd name="T21" fmla="*/ 23 h 798"/>
                  <a:gd name="T22" fmla="*/ 176 w 539"/>
                  <a:gd name="T23" fmla="*/ 59 h 798"/>
                  <a:gd name="T24" fmla="*/ 161 w 539"/>
                  <a:gd name="T25" fmla="*/ 106 h 798"/>
                  <a:gd name="T26" fmla="*/ 170 w 539"/>
                  <a:gd name="T27" fmla="*/ 150 h 798"/>
                  <a:gd name="T28" fmla="*/ 124 w 539"/>
                  <a:gd name="T29" fmla="*/ 152 h 798"/>
                  <a:gd name="T30" fmla="*/ 116 w 539"/>
                  <a:gd name="T31" fmla="*/ 219 h 798"/>
                  <a:gd name="T32" fmla="*/ 98 w 539"/>
                  <a:gd name="T33" fmla="*/ 234 h 798"/>
                  <a:gd name="T34" fmla="*/ 115 w 539"/>
                  <a:gd name="T35" fmla="*/ 264 h 798"/>
                  <a:gd name="T36" fmla="*/ 88 w 539"/>
                  <a:gd name="T37" fmla="*/ 236 h 798"/>
                  <a:gd name="T38" fmla="*/ 73 w 539"/>
                  <a:gd name="T39" fmla="*/ 221 h 798"/>
                  <a:gd name="T40" fmla="*/ 21 w 539"/>
                  <a:gd name="T41" fmla="*/ 207 h 798"/>
                  <a:gd name="T42" fmla="*/ 4 w 539"/>
                  <a:gd name="T43" fmla="*/ 247 h 798"/>
                  <a:gd name="T44" fmla="*/ 44 w 539"/>
                  <a:gd name="T45" fmla="*/ 292 h 798"/>
                  <a:gd name="T46" fmla="*/ 77 w 539"/>
                  <a:gd name="T47" fmla="*/ 307 h 798"/>
                  <a:gd name="T48" fmla="*/ 116 w 539"/>
                  <a:gd name="T49" fmla="*/ 300 h 798"/>
                  <a:gd name="T50" fmla="*/ 105 w 539"/>
                  <a:gd name="T51" fmla="*/ 355 h 798"/>
                  <a:gd name="T52" fmla="*/ 72 w 539"/>
                  <a:gd name="T53" fmla="*/ 374 h 798"/>
                  <a:gd name="T54" fmla="*/ 74 w 539"/>
                  <a:gd name="T55" fmla="*/ 399 h 798"/>
                  <a:gd name="T56" fmla="*/ 51 w 539"/>
                  <a:gd name="T57" fmla="*/ 425 h 798"/>
                  <a:gd name="T58" fmla="*/ 67 w 539"/>
                  <a:gd name="T59" fmla="*/ 437 h 798"/>
                  <a:gd name="T60" fmla="*/ 77 w 539"/>
                  <a:gd name="T61" fmla="*/ 470 h 798"/>
                  <a:gd name="T62" fmla="*/ 114 w 539"/>
                  <a:gd name="T63" fmla="*/ 429 h 798"/>
                  <a:gd name="T64" fmla="*/ 143 w 539"/>
                  <a:gd name="T65" fmla="*/ 415 h 798"/>
                  <a:gd name="T66" fmla="*/ 136 w 539"/>
                  <a:gd name="T67" fmla="*/ 443 h 798"/>
                  <a:gd name="T68" fmla="*/ 115 w 539"/>
                  <a:gd name="T69" fmla="*/ 483 h 798"/>
                  <a:gd name="T70" fmla="*/ 124 w 539"/>
                  <a:gd name="T71" fmla="*/ 524 h 798"/>
                  <a:gd name="T72" fmla="*/ 114 w 539"/>
                  <a:gd name="T73" fmla="*/ 589 h 798"/>
                  <a:gd name="T74" fmla="*/ 130 w 539"/>
                  <a:gd name="T75" fmla="*/ 638 h 798"/>
                  <a:gd name="T76" fmla="*/ 148 w 539"/>
                  <a:gd name="T77" fmla="*/ 529 h 798"/>
                  <a:gd name="T78" fmla="*/ 168 w 539"/>
                  <a:gd name="T79" fmla="*/ 561 h 798"/>
                  <a:gd name="T80" fmla="*/ 207 w 539"/>
                  <a:gd name="T81" fmla="*/ 597 h 798"/>
                  <a:gd name="T82" fmla="*/ 206 w 539"/>
                  <a:gd name="T83" fmla="*/ 659 h 798"/>
                  <a:gd name="T84" fmla="*/ 165 w 539"/>
                  <a:gd name="T85" fmla="*/ 736 h 798"/>
                  <a:gd name="T86" fmla="*/ 219 w 539"/>
                  <a:gd name="T87" fmla="*/ 763 h 798"/>
                  <a:gd name="T88" fmla="*/ 256 w 539"/>
                  <a:gd name="T89" fmla="*/ 749 h 798"/>
                  <a:gd name="T90" fmla="*/ 311 w 539"/>
                  <a:gd name="T91" fmla="*/ 771 h 798"/>
                  <a:gd name="T92" fmla="*/ 373 w 539"/>
                  <a:gd name="T93" fmla="*/ 730 h 798"/>
                  <a:gd name="T94" fmla="*/ 439 w 539"/>
                  <a:gd name="T95" fmla="*/ 693 h 798"/>
                  <a:gd name="T96" fmla="*/ 501 w 539"/>
                  <a:gd name="T97" fmla="*/ 582 h 798"/>
                  <a:gd name="T98" fmla="*/ 471 w 539"/>
                  <a:gd name="T99" fmla="*/ 525 h 798"/>
                  <a:gd name="T100" fmla="*/ 381 w 539"/>
                  <a:gd name="T101" fmla="*/ 528 h 798"/>
                  <a:gd name="T102" fmla="*/ 456 w 539"/>
                  <a:gd name="T103" fmla="*/ 468 h 798"/>
                  <a:gd name="T104" fmla="*/ 490 w 539"/>
                  <a:gd name="T105" fmla="*/ 357 h 798"/>
                  <a:gd name="T106" fmla="*/ 283 w 539"/>
                  <a:gd name="T107" fmla="*/ 197 h 798"/>
                  <a:gd name="T108" fmla="*/ 64 w 539"/>
                  <a:gd name="T109" fmla="*/ 428 h 798"/>
                  <a:gd name="T110" fmla="*/ 89 w 539"/>
                  <a:gd name="T111" fmla="*/ 422 h 798"/>
                  <a:gd name="T112" fmla="*/ 116 w 539"/>
                  <a:gd name="T113" fmla="*/ 326 h 798"/>
                  <a:gd name="T114" fmla="*/ 127 w 539"/>
                  <a:gd name="T115" fmla="*/ 166 h 798"/>
                  <a:gd name="T116" fmla="*/ 184 w 539"/>
                  <a:gd name="T117" fmla="*/ 487 h 798"/>
                  <a:gd name="T118" fmla="*/ 196 w 539"/>
                  <a:gd name="T119" fmla="*/ 568 h 798"/>
                  <a:gd name="T120" fmla="*/ 203 w 539"/>
                  <a:gd name="T121" fmla="*/ 502 h 798"/>
                  <a:gd name="T122" fmla="*/ 337 w 539"/>
                  <a:gd name="T123" fmla="*/ 522 h 798"/>
                  <a:gd name="T124" fmla="*/ 406 w 539"/>
                  <a:gd name="T125" fmla="*/ 441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" h="798">
                    <a:moveTo>
                      <a:pt x="536" y="228"/>
                    </a:moveTo>
                    <a:cubicBezTo>
                      <a:pt x="535" y="227"/>
                      <a:pt x="534" y="225"/>
                      <a:pt x="534" y="223"/>
                    </a:cubicBezTo>
                    <a:cubicBezTo>
                      <a:pt x="533" y="219"/>
                      <a:pt x="533" y="219"/>
                      <a:pt x="533" y="219"/>
                    </a:cubicBezTo>
                    <a:cubicBezTo>
                      <a:pt x="532" y="209"/>
                      <a:pt x="531" y="201"/>
                      <a:pt x="518" y="194"/>
                    </a:cubicBezTo>
                    <a:cubicBezTo>
                      <a:pt x="518" y="194"/>
                      <a:pt x="517" y="194"/>
                      <a:pt x="517" y="194"/>
                    </a:cubicBezTo>
                    <a:cubicBezTo>
                      <a:pt x="516" y="193"/>
                      <a:pt x="516" y="193"/>
                      <a:pt x="516" y="193"/>
                    </a:cubicBezTo>
                    <a:cubicBezTo>
                      <a:pt x="516" y="193"/>
                      <a:pt x="515" y="192"/>
                      <a:pt x="515" y="192"/>
                    </a:cubicBezTo>
                    <a:cubicBezTo>
                      <a:pt x="514" y="191"/>
                      <a:pt x="514" y="190"/>
                      <a:pt x="512" y="189"/>
                    </a:cubicBezTo>
                    <a:cubicBezTo>
                      <a:pt x="510" y="188"/>
                      <a:pt x="508" y="187"/>
                      <a:pt x="505" y="187"/>
                    </a:cubicBezTo>
                    <a:cubicBezTo>
                      <a:pt x="505" y="187"/>
                      <a:pt x="504" y="187"/>
                      <a:pt x="503" y="187"/>
                    </a:cubicBezTo>
                    <a:cubicBezTo>
                      <a:pt x="502" y="187"/>
                      <a:pt x="501" y="186"/>
                      <a:pt x="499" y="186"/>
                    </a:cubicBezTo>
                    <a:cubicBezTo>
                      <a:pt x="497" y="186"/>
                      <a:pt x="495" y="187"/>
                      <a:pt x="494" y="188"/>
                    </a:cubicBezTo>
                    <a:cubicBezTo>
                      <a:pt x="491" y="190"/>
                      <a:pt x="489" y="191"/>
                      <a:pt x="487" y="191"/>
                    </a:cubicBezTo>
                    <a:cubicBezTo>
                      <a:pt x="487" y="191"/>
                      <a:pt x="487" y="191"/>
                      <a:pt x="487" y="191"/>
                    </a:cubicBezTo>
                    <a:cubicBezTo>
                      <a:pt x="486" y="191"/>
                      <a:pt x="485" y="191"/>
                      <a:pt x="484" y="191"/>
                    </a:cubicBezTo>
                    <a:cubicBezTo>
                      <a:pt x="483" y="191"/>
                      <a:pt x="482" y="190"/>
                      <a:pt x="481" y="190"/>
                    </a:cubicBezTo>
                    <a:cubicBezTo>
                      <a:pt x="480" y="190"/>
                      <a:pt x="479" y="190"/>
                      <a:pt x="478" y="190"/>
                    </a:cubicBezTo>
                    <a:cubicBezTo>
                      <a:pt x="475" y="190"/>
                      <a:pt x="473" y="191"/>
                      <a:pt x="471" y="192"/>
                    </a:cubicBezTo>
                    <a:cubicBezTo>
                      <a:pt x="470" y="193"/>
                      <a:pt x="469" y="193"/>
                      <a:pt x="469" y="193"/>
                    </a:cubicBezTo>
                    <a:cubicBezTo>
                      <a:pt x="468" y="193"/>
                      <a:pt x="467" y="193"/>
                      <a:pt x="467" y="193"/>
                    </a:cubicBezTo>
                    <a:cubicBezTo>
                      <a:pt x="466" y="193"/>
                      <a:pt x="466" y="193"/>
                      <a:pt x="465" y="193"/>
                    </a:cubicBezTo>
                    <a:cubicBezTo>
                      <a:pt x="465" y="193"/>
                      <a:pt x="464" y="193"/>
                      <a:pt x="464" y="193"/>
                    </a:cubicBezTo>
                    <a:cubicBezTo>
                      <a:pt x="464" y="193"/>
                      <a:pt x="462" y="193"/>
                      <a:pt x="462" y="193"/>
                    </a:cubicBezTo>
                    <a:cubicBezTo>
                      <a:pt x="462" y="193"/>
                      <a:pt x="462" y="193"/>
                      <a:pt x="462" y="193"/>
                    </a:cubicBezTo>
                    <a:cubicBezTo>
                      <a:pt x="462" y="193"/>
                      <a:pt x="461" y="192"/>
                      <a:pt x="461" y="192"/>
                    </a:cubicBezTo>
                    <a:cubicBezTo>
                      <a:pt x="460" y="191"/>
                      <a:pt x="459" y="190"/>
                      <a:pt x="457" y="190"/>
                    </a:cubicBezTo>
                    <a:cubicBezTo>
                      <a:pt x="454" y="190"/>
                      <a:pt x="453" y="192"/>
                      <a:pt x="453" y="192"/>
                    </a:cubicBezTo>
                    <a:cubicBezTo>
                      <a:pt x="452" y="193"/>
                      <a:pt x="452" y="193"/>
                      <a:pt x="452" y="193"/>
                    </a:cubicBezTo>
                    <a:cubicBezTo>
                      <a:pt x="452" y="193"/>
                      <a:pt x="450" y="193"/>
                      <a:pt x="450" y="193"/>
                    </a:cubicBezTo>
                    <a:cubicBezTo>
                      <a:pt x="449" y="194"/>
                      <a:pt x="448" y="194"/>
                      <a:pt x="448" y="194"/>
                    </a:cubicBezTo>
                    <a:cubicBezTo>
                      <a:pt x="447" y="194"/>
                      <a:pt x="446" y="194"/>
                      <a:pt x="445" y="194"/>
                    </a:cubicBezTo>
                    <a:cubicBezTo>
                      <a:pt x="444" y="194"/>
                      <a:pt x="441" y="194"/>
                      <a:pt x="439" y="193"/>
                    </a:cubicBezTo>
                    <a:cubicBezTo>
                      <a:pt x="438" y="193"/>
                      <a:pt x="436" y="193"/>
                      <a:pt x="435" y="192"/>
                    </a:cubicBezTo>
                    <a:cubicBezTo>
                      <a:pt x="434" y="192"/>
                      <a:pt x="432" y="192"/>
                      <a:pt x="430" y="192"/>
                    </a:cubicBezTo>
                    <a:cubicBezTo>
                      <a:pt x="427" y="192"/>
                      <a:pt x="424" y="192"/>
                      <a:pt x="422" y="191"/>
                    </a:cubicBezTo>
                    <a:cubicBezTo>
                      <a:pt x="420" y="189"/>
                      <a:pt x="417" y="187"/>
                      <a:pt x="414" y="187"/>
                    </a:cubicBezTo>
                    <a:cubicBezTo>
                      <a:pt x="413" y="187"/>
                      <a:pt x="411" y="187"/>
                      <a:pt x="410" y="188"/>
                    </a:cubicBezTo>
                    <a:cubicBezTo>
                      <a:pt x="408" y="189"/>
                      <a:pt x="406" y="191"/>
                      <a:pt x="405" y="193"/>
                    </a:cubicBezTo>
                    <a:cubicBezTo>
                      <a:pt x="404" y="194"/>
                      <a:pt x="404" y="195"/>
                      <a:pt x="403" y="195"/>
                    </a:cubicBezTo>
                    <a:cubicBezTo>
                      <a:pt x="402" y="196"/>
                      <a:pt x="402" y="196"/>
                      <a:pt x="401" y="196"/>
                    </a:cubicBezTo>
                    <a:cubicBezTo>
                      <a:pt x="401" y="196"/>
                      <a:pt x="400" y="196"/>
                      <a:pt x="399" y="196"/>
                    </a:cubicBezTo>
                    <a:cubicBezTo>
                      <a:pt x="399" y="196"/>
                      <a:pt x="399" y="196"/>
                      <a:pt x="399" y="196"/>
                    </a:cubicBezTo>
                    <a:cubicBezTo>
                      <a:pt x="398" y="196"/>
                      <a:pt x="397" y="196"/>
                      <a:pt x="397" y="196"/>
                    </a:cubicBezTo>
                    <a:cubicBezTo>
                      <a:pt x="395" y="196"/>
                      <a:pt x="394" y="195"/>
                      <a:pt x="392" y="195"/>
                    </a:cubicBezTo>
                    <a:cubicBezTo>
                      <a:pt x="390" y="193"/>
                      <a:pt x="388" y="193"/>
                      <a:pt x="386" y="193"/>
                    </a:cubicBezTo>
                    <a:cubicBezTo>
                      <a:pt x="386" y="193"/>
                      <a:pt x="385" y="193"/>
                      <a:pt x="384" y="193"/>
                    </a:cubicBezTo>
                    <a:cubicBezTo>
                      <a:pt x="383" y="193"/>
                      <a:pt x="382" y="193"/>
                      <a:pt x="382" y="192"/>
                    </a:cubicBezTo>
                    <a:cubicBezTo>
                      <a:pt x="381" y="192"/>
                      <a:pt x="380" y="192"/>
                      <a:pt x="378" y="191"/>
                    </a:cubicBezTo>
                    <a:cubicBezTo>
                      <a:pt x="376" y="185"/>
                      <a:pt x="367" y="185"/>
                      <a:pt x="364" y="185"/>
                    </a:cubicBezTo>
                    <a:cubicBezTo>
                      <a:pt x="363" y="185"/>
                      <a:pt x="362" y="185"/>
                      <a:pt x="362" y="185"/>
                    </a:cubicBezTo>
                    <a:cubicBezTo>
                      <a:pt x="360" y="185"/>
                      <a:pt x="360" y="185"/>
                      <a:pt x="360" y="185"/>
                    </a:cubicBezTo>
                    <a:cubicBezTo>
                      <a:pt x="360" y="185"/>
                      <a:pt x="359" y="185"/>
                      <a:pt x="358" y="185"/>
                    </a:cubicBezTo>
                    <a:cubicBezTo>
                      <a:pt x="357" y="185"/>
                      <a:pt x="356" y="184"/>
                      <a:pt x="355" y="184"/>
                    </a:cubicBezTo>
                    <a:cubicBezTo>
                      <a:pt x="353" y="184"/>
                      <a:pt x="351" y="185"/>
                      <a:pt x="350" y="186"/>
                    </a:cubicBezTo>
                    <a:cubicBezTo>
                      <a:pt x="347" y="189"/>
                      <a:pt x="347" y="192"/>
                      <a:pt x="347" y="194"/>
                    </a:cubicBezTo>
                    <a:cubicBezTo>
                      <a:pt x="347" y="195"/>
                      <a:pt x="347" y="196"/>
                      <a:pt x="347" y="197"/>
                    </a:cubicBezTo>
                    <a:cubicBezTo>
                      <a:pt x="347" y="199"/>
                      <a:pt x="345" y="200"/>
                      <a:pt x="343" y="200"/>
                    </a:cubicBezTo>
                    <a:cubicBezTo>
                      <a:pt x="341" y="200"/>
                      <a:pt x="340" y="200"/>
                      <a:pt x="338" y="200"/>
                    </a:cubicBezTo>
                    <a:cubicBezTo>
                      <a:pt x="337" y="201"/>
                      <a:pt x="335" y="201"/>
                      <a:pt x="334" y="201"/>
                    </a:cubicBezTo>
                    <a:cubicBezTo>
                      <a:pt x="329" y="201"/>
                      <a:pt x="326" y="202"/>
                      <a:pt x="322" y="205"/>
                    </a:cubicBezTo>
                    <a:cubicBezTo>
                      <a:pt x="321" y="206"/>
                      <a:pt x="321" y="206"/>
                      <a:pt x="321" y="206"/>
                    </a:cubicBezTo>
                    <a:cubicBezTo>
                      <a:pt x="319" y="208"/>
                      <a:pt x="317" y="210"/>
                      <a:pt x="315" y="211"/>
                    </a:cubicBezTo>
                    <a:cubicBezTo>
                      <a:pt x="314" y="211"/>
                      <a:pt x="314" y="212"/>
                      <a:pt x="313" y="212"/>
                    </a:cubicBezTo>
                    <a:cubicBezTo>
                      <a:pt x="312" y="213"/>
                      <a:pt x="312" y="213"/>
                      <a:pt x="311" y="213"/>
                    </a:cubicBezTo>
                    <a:cubicBezTo>
                      <a:pt x="310" y="214"/>
                      <a:pt x="310" y="214"/>
                      <a:pt x="309" y="214"/>
                    </a:cubicBezTo>
                    <a:cubicBezTo>
                      <a:pt x="308" y="214"/>
                      <a:pt x="307" y="214"/>
                      <a:pt x="306" y="214"/>
                    </a:cubicBezTo>
                    <a:cubicBezTo>
                      <a:pt x="304" y="214"/>
                      <a:pt x="303" y="215"/>
                      <a:pt x="301" y="215"/>
                    </a:cubicBezTo>
                    <a:cubicBezTo>
                      <a:pt x="301" y="215"/>
                      <a:pt x="300" y="215"/>
                      <a:pt x="300" y="215"/>
                    </a:cubicBezTo>
                    <a:cubicBezTo>
                      <a:pt x="299" y="214"/>
                      <a:pt x="298" y="214"/>
                      <a:pt x="297" y="214"/>
                    </a:cubicBezTo>
                    <a:cubicBezTo>
                      <a:pt x="292" y="214"/>
                      <a:pt x="291" y="219"/>
                      <a:pt x="291" y="221"/>
                    </a:cubicBezTo>
                    <a:cubicBezTo>
                      <a:pt x="291" y="222"/>
                      <a:pt x="290" y="222"/>
                      <a:pt x="290" y="223"/>
                    </a:cubicBezTo>
                    <a:cubicBezTo>
                      <a:pt x="290" y="225"/>
                      <a:pt x="287" y="227"/>
                      <a:pt x="286" y="228"/>
                    </a:cubicBezTo>
                    <a:cubicBezTo>
                      <a:pt x="285" y="228"/>
                      <a:pt x="285" y="229"/>
                      <a:pt x="284" y="229"/>
                    </a:cubicBezTo>
                    <a:cubicBezTo>
                      <a:pt x="283" y="229"/>
                      <a:pt x="282" y="230"/>
                      <a:pt x="281" y="231"/>
                    </a:cubicBezTo>
                    <a:cubicBezTo>
                      <a:pt x="281" y="231"/>
                      <a:pt x="280" y="232"/>
                      <a:pt x="280" y="232"/>
                    </a:cubicBezTo>
                    <a:cubicBezTo>
                      <a:pt x="279" y="233"/>
                      <a:pt x="279" y="233"/>
                      <a:pt x="278" y="234"/>
                    </a:cubicBezTo>
                    <a:cubicBezTo>
                      <a:pt x="278" y="234"/>
                      <a:pt x="278" y="234"/>
                      <a:pt x="277" y="234"/>
                    </a:cubicBezTo>
                    <a:cubicBezTo>
                      <a:pt x="276" y="234"/>
                      <a:pt x="276" y="234"/>
                      <a:pt x="275" y="234"/>
                    </a:cubicBezTo>
                    <a:cubicBezTo>
                      <a:pt x="274" y="234"/>
                      <a:pt x="273" y="234"/>
                      <a:pt x="272" y="234"/>
                    </a:cubicBezTo>
                    <a:cubicBezTo>
                      <a:pt x="271" y="234"/>
                      <a:pt x="271" y="234"/>
                      <a:pt x="270" y="234"/>
                    </a:cubicBezTo>
                    <a:cubicBezTo>
                      <a:pt x="270" y="234"/>
                      <a:pt x="269" y="234"/>
                      <a:pt x="268" y="234"/>
                    </a:cubicBezTo>
                    <a:cubicBezTo>
                      <a:pt x="268" y="234"/>
                      <a:pt x="268" y="234"/>
                      <a:pt x="267" y="234"/>
                    </a:cubicBezTo>
                    <a:cubicBezTo>
                      <a:pt x="269" y="234"/>
                      <a:pt x="270" y="232"/>
                      <a:pt x="271" y="231"/>
                    </a:cubicBezTo>
                    <a:cubicBezTo>
                      <a:pt x="272" y="230"/>
                      <a:pt x="272" y="230"/>
                      <a:pt x="272" y="230"/>
                    </a:cubicBezTo>
                    <a:cubicBezTo>
                      <a:pt x="273" y="229"/>
                      <a:pt x="275" y="228"/>
                      <a:pt x="276" y="227"/>
                    </a:cubicBezTo>
                    <a:cubicBezTo>
                      <a:pt x="278" y="226"/>
                      <a:pt x="279" y="225"/>
                      <a:pt x="280" y="223"/>
                    </a:cubicBezTo>
                    <a:cubicBezTo>
                      <a:pt x="281" y="223"/>
                      <a:pt x="282" y="222"/>
                      <a:pt x="283" y="221"/>
                    </a:cubicBezTo>
                    <a:cubicBezTo>
                      <a:pt x="284" y="220"/>
                      <a:pt x="286" y="219"/>
                      <a:pt x="288" y="217"/>
                    </a:cubicBezTo>
                    <a:cubicBezTo>
                      <a:pt x="289" y="216"/>
                      <a:pt x="289" y="214"/>
                      <a:pt x="290" y="213"/>
                    </a:cubicBezTo>
                    <a:cubicBezTo>
                      <a:pt x="291" y="212"/>
                      <a:pt x="292" y="210"/>
                      <a:pt x="294" y="209"/>
                    </a:cubicBezTo>
                    <a:cubicBezTo>
                      <a:pt x="294" y="208"/>
                      <a:pt x="294" y="208"/>
                      <a:pt x="295" y="207"/>
                    </a:cubicBezTo>
                    <a:cubicBezTo>
                      <a:pt x="297" y="205"/>
                      <a:pt x="300" y="203"/>
                      <a:pt x="300" y="200"/>
                    </a:cubicBezTo>
                    <a:cubicBezTo>
                      <a:pt x="300" y="199"/>
                      <a:pt x="300" y="198"/>
                      <a:pt x="300" y="197"/>
                    </a:cubicBezTo>
                    <a:cubicBezTo>
                      <a:pt x="303" y="196"/>
                      <a:pt x="305" y="193"/>
                      <a:pt x="308" y="189"/>
                    </a:cubicBezTo>
                    <a:cubicBezTo>
                      <a:pt x="308" y="188"/>
                      <a:pt x="309" y="187"/>
                      <a:pt x="309" y="187"/>
                    </a:cubicBezTo>
                    <a:cubicBezTo>
                      <a:pt x="312" y="184"/>
                      <a:pt x="314" y="181"/>
                      <a:pt x="316" y="178"/>
                    </a:cubicBezTo>
                    <a:cubicBezTo>
                      <a:pt x="316" y="177"/>
                      <a:pt x="317" y="176"/>
                      <a:pt x="318" y="175"/>
                    </a:cubicBezTo>
                    <a:cubicBezTo>
                      <a:pt x="319" y="174"/>
                      <a:pt x="319" y="173"/>
                      <a:pt x="319" y="173"/>
                    </a:cubicBezTo>
                    <a:cubicBezTo>
                      <a:pt x="321" y="171"/>
                      <a:pt x="323" y="169"/>
                      <a:pt x="323" y="166"/>
                    </a:cubicBezTo>
                    <a:cubicBezTo>
                      <a:pt x="325" y="161"/>
                      <a:pt x="322" y="160"/>
                      <a:pt x="321" y="159"/>
                    </a:cubicBezTo>
                    <a:cubicBezTo>
                      <a:pt x="320" y="159"/>
                      <a:pt x="320" y="159"/>
                      <a:pt x="319" y="159"/>
                    </a:cubicBezTo>
                    <a:cubicBezTo>
                      <a:pt x="317" y="159"/>
                      <a:pt x="315" y="161"/>
                      <a:pt x="314" y="163"/>
                    </a:cubicBezTo>
                    <a:cubicBezTo>
                      <a:pt x="314" y="163"/>
                      <a:pt x="314" y="164"/>
                      <a:pt x="313" y="164"/>
                    </a:cubicBezTo>
                    <a:cubicBezTo>
                      <a:pt x="311" y="166"/>
                      <a:pt x="310" y="167"/>
                      <a:pt x="308" y="169"/>
                    </a:cubicBezTo>
                    <a:cubicBezTo>
                      <a:pt x="308" y="169"/>
                      <a:pt x="308" y="169"/>
                      <a:pt x="308" y="169"/>
                    </a:cubicBezTo>
                    <a:cubicBezTo>
                      <a:pt x="308" y="169"/>
                      <a:pt x="307" y="168"/>
                      <a:pt x="307" y="168"/>
                    </a:cubicBezTo>
                    <a:cubicBezTo>
                      <a:pt x="306" y="167"/>
                      <a:pt x="305" y="165"/>
                      <a:pt x="302" y="164"/>
                    </a:cubicBezTo>
                    <a:cubicBezTo>
                      <a:pt x="302" y="164"/>
                      <a:pt x="301" y="164"/>
                      <a:pt x="301" y="164"/>
                    </a:cubicBezTo>
                    <a:cubicBezTo>
                      <a:pt x="298" y="164"/>
                      <a:pt x="296" y="165"/>
                      <a:pt x="295" y="167"/>
                    </a:cubicBezTo>
                    <a:cubicBezTo>
                      <a:pt x="293" y="167"/>
                      <a:pt x="292" y="168"/>
                      <a:pt x="291" y="168"/>
                    </a:cubicBezTo>
                    <a:cubicBezTo>
                      <a:pt x="291" y="168"/>
                      <a:pt x="291" y="168"/>
                      <a:pt x="291" y="168"/>
                    </a:cubicBezTo>
                    <a:cubicBezTo>
                      <a:pt x="288" y="168"/>
                      <a:pt x="286" y="167"/>
                      <a:pt x="284" y="166"/>
                    </a:cubicBezTo>
                    <a:cubicBezTo>
                      <a:pt x="283" y="165"/>
                      <a:pt x="283" y="165"/>
                      <a:pt x="282" y="165"/>
                    </a:cubicBezTo>
                    <a:cubicBezTo>
                      <a:pt x="283" y="165"/>
                      <a:pt x="284" y="165"/>
                      <a:pt x="285" y="165"/>
                    </a:cubicBezTo>
                    <a:cubicBezTo>
                      <a:pt x="287" y="165"/>
                      <a:pt x="289" y="165"/>
                      <a:pt x="291" y="164"/>
                    </a:cubicBezTo>
                    <a:cubicBezTo>
                      <a:pt x="298" y="163"/>
                      <a:pt x="302" y="159"/>
                      <a:pt x="301" y="153"/>
                    </a:cubicBezTo>
                    <a:cubicBezTo>
                      <a:pt x="300" y="150"/>
                      <a:pt x="298" y="149"/>
                      <a:pt x="296" y="147"/>
                    </a:cubicBezTo>
                    <a:cubicBezTo>
                      <a:pt x="295" y="146"/>
                      <a:pt x="294" y="146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5" y="144"/>
                      <a:pt x="296" y="144"/>
                      <a:pt x="298" y="143"/>
                    </a:cubicBezTo>
                    <a:cubicBezTo>
                      <a:pt x="298" y="143"/>
                      <a:pt x="299" y="143"/>
                      <a:pt x="299" y="143"/>
                    </a:cubicBezTo>
                    <a:cubicBezTo>
                      <a:pt x="300" y="142"/>
                      <a:pt x="302" y="142"/>
                      <a:pt x="303" y="141"/>
                    </a:cubicBezTo>
                    <a:cubicBezTo>
                      <a:pt x="306" y="140"/>
                      <a:pt x="308" y="140"/>
                      <a:pt x="311" y="138"/>
                    </a:cubicBezTo>
                    <a:cubicBezTo>
                      <a:pt x="314" y="136"/>
                      <a:pt x="315" y="134"/>
                      <a:pt x="316" y="132"/>
                    </a:cubicBezTo>
                    <a:cubicBezTo>
                      <a:pt x="317" y="130"/>
                      <a:pt x="318" y="129"/>
                      <a:pt x="319" y="128"/>
                    </a:cubicBezTo>
                    <a:cubicBezTo>
                      <a:pt x="321" y="125"/>
                      <a:pt x="324" y="123"/>
                      <a:pt x="328" y="121"/>
                    </a:cubicBezTo>
                    <a:cubicBezTo>
                      <a:pt x="332" y="119"/>
                      <a:pt x="335" y="116"/>
                      <a:pt x="338" y="113"/>
                    </a:cubicBezTo>
                    <a:cubicBezTo>
                      <a:pt x="341" y="110"/>
                      <a:pt x="344" y="108"/>
                      <a:pt x="347" y="106"/>
                    </a:cubicBezTo>
                    <a:cubicBezTo>
                      <a:pt x="347" y="106"/>
                      <a:pt x="348" y="105"/>
                      <a:pt x="349" y="105"/>
                    </a:cubicBezTo>
                    <a:cubicBezTo>
                      <a:pt x="352" y="103"/>
                      <a:pt x="355" y="101"/>
                      <a:pt x="357" y="97"/>
                    </a:cubicBezTo>
                    <a:cubicBezTo>
                      <a:pt x="359" y="96"/>
                      <a:pt x="359" y="94"/>
                      <a:pt x="360" y="92"/>
                    </a:cubicBezTo>
                    <a:cubicBezTo>
                      <a:pt x="361" y="90"/>
                      <a:pt x="362" y="88"/>
                      <a:pt x="363" y="86"/>
                    </a:cubicBezTo>
                    <a:cubicBezTo>
                      <a:pt x="364" y="85"/>
                      <a:pt x="365" y="84"/>
                      <a:pt x="366" y="84"/>
                    </a:cubicBezTo>
                    <a:cubicBezTo>
                      <a:pt x="367" y="83"/>
                      <a:pt x="368" y="82"/>
                      <a:pt x="369" y="82"/>
                    </a:cubicBezTo>
                    <a:cubicBezTo>
                      <a:pt x="370" y="80"/>
                      <a:pt x="371" y="80"/>
                      <a:pt x="373" y="80"/>
                    </a:cubicBezTo>
                    <a:cubicBezTo>
                      <a:pt x="374" y="79"/>
                      <a:pt x="374" y="79"/>
                      <a:pt x="374" y="79"/>
                    </a:cubicBezTo>
                    <a:cubicBezTo>
                      <a:pt x="378" y="78"/>
                      <a:pt x="381" y="74"/>
                      <a:pt x="383" y="71"/>
                    </a:cubicBezTo>
                    <a:cubicBezTo>
                      <a:pt x="384" y="69"/>
                      <a:pt x="384" y="69"/>
                      <a:pt x="384" y="69"/>
                    </a:cubicBezTo>
                    <a:cubicBezTo>
                      <a:pt x="385" y="68"/>
                      <a:pt x="386" y="67"/>
                      <a:pt x="387" y="66"/>
                    </a:cubicBezTo>
                    <a:cubicBezTo>
                      <a:pt x="388" y="64"/>
                      <a:pt x="389" y="63"/>
                      <a:pt x="390" y="61"/>
                    </a:cubicBezTo>
                    <a:cubicBezTo>
                      <a:pt x="394" y="57"/>
                      <a:pt x="401" y="46"/>
                      <a:pt x="394" y="38"/>
                    </a:cubicBezTo>
                    <a:cubicBezTo>
                      <a:pt x="393" y="37"/>
                      <a:pt x="392" y="36"/>
                      <a:pt x="391" y="36"/>
                    </a:cubicBezTo>
                    <a:cubicBezTo>
                      <a:pt x="389" y="34"/>
                      <a:pt x="388" y="33"/>
                      <a:pt x="389" y="31"/>
                    </a:cubicBezTo>
                    <a:cubicBezTo>
                      <a:pt x="389" y="30"/>
                      <a:pt x="390" y="28"/>
                      <a:pt x="392" y="26"/>
                    </a:cubicBezTo>
                    <a:cubicBezTo>
                      <a:pt x="393" y="24"/>
                      <a:pt x="395" y="22"/>
                      <a:pt x="396" y="20"/>
                    </a:cubicBezTo>
                    <a:cubicBezTo>
                      <a:pt x="397" y="16"/>
                      <a:pt x="399" y="8"/>
                      <a:pt x="396" y="3"/>
                    </a:cubicBezTo>
                    <a:cubicBezTo>
                      <a:pt x="395" y="1"/>
                      <a:pt x="392" y="0"/>
                      <a:pt x="389" y="0"/>
                    </a:cubicBezTo>
                    <a:cubicBezTo>
                      <a:pt x="387" y="0"/>
                      <a:pt x="385" y="0"/>
                      <a:pt x="383" y="1"/>
                    </a:cubicBezTo>
                    <a:cubicBezTo>
                      <a:pt x="382" y="1"/>
                      <a:pt x="382" y="1"/>
                      <a:pt x="381" y="1"/>
                    </a:cubicBezTo>
                    <a:cubicBezTo>
                      <a:pt x="381" y="1"/>
                      <a:pt x="380" y="1"/>
                      <a:pt x="380" y="1"/>
                    </a:cubicBezTo>
                    <a:cubicBezTo>
                      <a:pt x="379" y="1"/>
                      <a:pt x="379" y="1"/>
                      <a:pt x="378" y="1"/>
                    </a:cubicBezTo>
                    <a:cubicBezTo>
                      <a:pt x="377" y="1"/>
                      <a:pt x="376" y="1"/>
                      <a:pt x="375" y="1"/>
                    </a:cubicBezTo>
                    <a:cubicBezTo>
                      <a:pt x="374" y="1"/>
                      <a:pt x="373" y="1"/>
                      <a:pt x="372" y="1"/>
                    </a:cubicBezTo>
                    <a:cubicBezTo>
                      <a:pt x="371" y="2"/>
                      <a:pt x="370" y="2"/>
                      <a:pt x="369" y="2"/>
                    </a:cubicBezTo>
                    <a:cubicBezTo>
                      <a:pt x="369" y="2"/>
                      <a:pt x="369" y="2"/>
                      <a:pt x="369" y="2"/>
                    </a:cubicBezTo>
                    <a:cubicBezTo>
                      <a:pt x="368" y="2"/>
                      <a:pt x="368" y="1"/>
                      <a:pt x="367" y="1"/>
                    </a:cubicBezTo>
                    <a:cubicBezTo>
                      <a:pt x="366" y="1"/>
                      <a:pt x="364" y="1"/>
                      <a:pt x="363" y="1"/>
                    </a:cubicBezTo>
                    <a:cubicBezTo>
                      <a:pt x="363" y="1"/>
                      <a:pt x="362" y="1"/>
                      <a:pt x="362" y="0"/>
                    </a:cubicBezTo>
                    <a:cubicBezTo>
                      <a:pt x="361" y="0"/>
                      <a:pt x="360" y="0"/>
                      <a:pt x="359" y="0"/>
                    </a:cubicBezTo>
                    <a:cubicBezTo>
                      <a:pt x="357" y="0"/>
                      <a:pt x="355" y="1"/>
                      <a:pt x="354" y="2"/>
                    </a:cubicBezTo>
                    <a:cubicBezTo>
                      <a:pt x="353" y="3"/>
                      <a:pt x="352" y="5"/>
                      <a:pt x="353" y="6"/>
                    </a:cubicBezTo>
                    <a:cubicBezTo>
                      <a:pt x="353" y="8"/>
                      <a:pt x="355" y="9"/>
                      <a:pt x="357" y="11"/>
                    </a:cubicBezTo>
                    <a:cubicBezTo>
                      <a:pt x="357" y="11"/>
                      <a:pt x="358" y="12"/>
                      <a:pt x="359" y="12"/>
                    </a:cubicBezTo>
                    <a:cubicBezTo>
                      <a:pt x="359" y="12"/>
                      <a:pt x="358" y="12"/>
                      <a:pt x="358" y="12"/>
                    </a:cubicBezTo>
                    <a:cubicBezTo>
                      <a:pt x="356" y="12"/>
                      <a:pt x="354" y="12"/>
                      <a:pt x="352" y="11"/>
                    </a:cubicBezTo>
                    <a:cubicBezTo>
                      <a:pt x="351" y="11"/>
                      <a:pt x="351" y="11"/>
                      <a:pt x="350" y="11"/>
                    </a:cubicBezTo>
                    <a:cubicBezTo>
                      <a:pt x="350" y="11"/>
                      <a:pt x="349" y="11"/>
                      <a:pt x="349" y="11"/>
                    </a:cubicBezTo>
                    <a:cubicBezTo>
                      <a:pt x="348" y="11"/>
                      <a:pt x="347" y="11"/>
                      <a:pt x="346" y="11"/>
                    </a:cubicBezTo>
                    <a:cubicBezTo>
                      <a:pt x="346" y="11"/>
                      <a:pt x="345" y="11"/>
                      <a:pt x="345" y="11"/>
                    </a:cubicBezTo>
                    <a:cubicBezTo>
                      <a:pt x="345" y="11"/>
                      <a:pt x="345" y="11"/>
                      <a:pt x="345" y="11"/>
                    </a:cubicBezTo>
                    <a:cubicBezTo>
                      <a:pt x="344" y="11"/>
                      <a:pt x="343" y="11"/>
                      <a:pt x="342" y="10"/>
                    </a:cubicBezTo>
                    <a:cubicBezTo>
                      <a:pt x="340" y="10"/>
                      <a:pt x="339" y="9"/>
                      <a:pt x="337" y="9"/>
                    </a:cubicBezTo>
                    <a:cubicBezTo>
                      <a:pt x="337" y="9"/>
                      <a:pt x="336" y="10"/>
                      <a:pt x="336" y="10"/>
                    </a:cubicBezTo>
                    <a:cubicBezTo>
                      <a:pt x="332" y="10"/>
                      <a:pt x="327" y="11"/>
                      <a:pt x="323" y="14"/>
                    </a:cubicBezTo>
                    <a:cubicBezTo>
                      <a:pt x="323" y="15"/>
                      <a:pt x="322" y="16"/>
                      <a:pt x="321" y="17"/>
                    </a:cubicBezTo>
                    <a:cubicBezTo>
                      <a:pt x="321" y="17"/>
                      <a:pt x="320" y="18"/>
                      <a:pt x="319" y="18"/>
                    </a:cubicBezTo>
                    <a:cubicBezTo>
                      <a:pt x="319" y="19"/>
                      <a:pt x="318" y="19"/>
                      <a:pt x="317" y="19"/>
                    </a:cubicBezTo>
                    <a:cubicBezTo>
                      <a:pt x="316" y="19"/>
                      <a:pt x="316" y="19"/>
                      <a:pt x="315" y="19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11" y="20"/>
                      <a:pt x="309" y="20"/>
                      <a:pt x="307" y="20"/>
                    </a:cubicBezTo>
                    <a:cubicBezTo>
                      <a:pt x="306" y="20"/>
                      <a:pt x="305" y="20"/>
                      <a:pt x="304" y="20"/>
                    </a:cubicBezTo>
                    <a:cubicBezTo>
                      <a:pt x="301" y="19"/>
                      <a:pt x="297" y="19"/>
                      <a:pt x="294" y="19"/>
                    </a:cubicBezTo>
                    <a:cubicBezTo>
                      <a:pt x="292" y="19"/>
                      <a:pt x="291" y="19"/>
                      <a:pt x="289" y="19"/>
                    </a:cubicBezTo>
                    <a:cubicBezTo>
                      <a:pt x="287" y="19"/>
                      <a:pt x="287" y="19"/>
                      <a:pt x="287" y="19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7" y="21"/>
                      <a:pt x="287" y="21"/>
                      <a:pt x="286" y="21"/>
                    </a:cubicBezTo>
                    <a:cubicBezTo>
                      <a:pt x="285" y="21"/>
                      <a:pt x="285" y="21"/>
                      <a:pt x="284" y="21"/>
                    </a:cubicBezTo>
                    <a:cubicBezTo>
                      <a:pt x="283" y="21"/>
                      <a:pt x="283" y="21"/>
                      <a:pt x="282" y="21"/>
                    </a:cubicBezTo>
                    <a:cubicBezTo>
                      <a:pt x="281" y="21"/>
                      <a:pt x="280" y="21"/>
                      <a:pt x="279" y="22"/>
                    </a:cubicBezTo>
                    <a:cubicBezTo>
                      <a:pt x="277" y="22"/>
                      <a:pt x="276" y="23"/>
                      <a:pt x="276" y="24"/>
                    </a:cubicBezTo>
                    <a:cubicBezTo>
                      <a:pt x="275" y="24"/>
                      <a:pt x="274" y="25"/>
                      <a:pt x="274" y="25"/>
                    </a:cubicBezTo>
                    <a:cubicBezTo>
                      <a:pt x="274" y="25"/>
                      <a:pt x="274" y="25"/>
                      <a:pt x="273" y="25"/>
                    </a:cubicBezTo>
                    <a:cubicBezTo>
                      <a:pt x="273" y="25"/>
                      <a:pt x="273" y="25"/>
                      <a:pt x="273" y="25"/>
                    </a:cubicBezTo>
                    <a:cubicBezTo>
                      <a:pt x="272" y="25"/>
                      <a:pt x="270" y="25"/>
                      <a:pt x="269" y="26"/>
                    </a:cubicBezTo>
                    <a:cubicBezTo>
                      <a:pt x="269" y="27"/>
                      <a:pt x="268" y="27"/>
                      <a:pt x="268" y="27"/>
                    </a:cubicBezTo>
                    <a:cubicBezTo>
                      <a:pt x="268" y="27"/>
                      <a:pt x="268" y="27"/>
                      <a:pt x="268" y="27"/>
                    </a:cubicBezTo>
                    <a:cubicBezTo>
                      <a:pt x="267" y="27"/>
                      <a:pt x="265" y="26"/>
                      <a:pt x="264" y="26"/>
                    </a:cubicBezTo>
                    <a:cubicBezTo>
                      <a:pt x="264" y="26"/>
                      <a:pt x="264" y="26"/>
                      <a:pt x="264" y="26"/>
                    </a:cubicBezTo>
                    <a:cubicBezTo>
                      <a:pt x="261" y="26"/>
                      <a:pt x="258" y="28"/>
                      <a:pt x="256" y="30"/>
                    </a:cubicBezTo>
                    <a:cubicBezTo>
                      <a:pt x="255" y="31"/>
                      <a:pt x="254" y="32"/>
                      <a:pt x="253" y="33"/>
                    </a:cubicBezTo>
                    <a:cubicBezTo>
                      <a:pt x="254" y="29"/>
                      <a:pt x="252" y="26"/>
                      <a:pt x="249" y="24"/>
                    </a:cubicBezTo>
                    <a:cubicBezTo>
                      <a:pt x="247" y="22"/>
                      <a:pt x="243" y="21"/>
                      <a:pt x="240" y="21"/>
                    </a:cubicBezTo>
                    <a:cubicBezTo>
                      <a:pt x="238" y="21"/>
                      <a:pt x="237" y="21"/>
                      <a:pt x="236" y="22"/>
                    </a:cubicBezTo>
                    <a:cubicBezTo>
                      <a:pt x="234" y="23"/>
                      <a:pt x="234" y="25"/>
                      <a:pt x="233" y="27"/>
                    </a:cubicBezTo>
                    <a:cubicBezTo>
                      <a:pt x="233" y="27"/>
                      <a:pt x="233" y="27"/>
                      <a:pt x="233" y="28"/>
                    </a:cubicBezTo>
                    <a:cubicBezTo>
                      <a:pt x="232" y="30"/>
                      <a:pt x="230" y="32"/>
                      <a:pt x="229" y="34"/>
                    </a:cubicBezTo>
                    <a:cubicBezTo>
                      <a:pt x="228" y="35"/>
                      <a:pt x="227" y="36"/>
                      <a:pt x="227" y="36"/>
                    </a:cubicBezTo>
                    <a:cubicBezTo>
                      <a:pt x="228" y="35"/>
                      <a:pt x="229" y="34"/>
                      <a:pt x="229" y="32"/>
                    </a:cubicBezTo>
                    <a:cubicBezTo>
                      <a:pt x="231" y="30"/>
                      <a:pt x="231" y="26"/>
                      <a:pt x="229" y="23"/>
                    </a:cubicBezTo>
                    <a:cubicBezTo>
                      <a:pt x="227" y="20"/>
                      <a:pt x="223" y="16"/>
                      <a:pt x="219" y="16"/>
                    </a:cubicBezTo>
                    <a:cubicBezTo>
                      <a:pt x="218" y="16"/>
                      <a:pt x="216" y="17"/>
                      <a:pt x="215" y="18"/>
                    </a:cubicBezTo>
                    <a:cubicBezTo>
                      <a:pt x="214" y="18"/>
                      <a:pt x="214" y="19"/>
                      <a:pt x="213" y="20"/>
                    </a:cubicBezTo>
                    <a:cubicBezTo>
                      <a:pt x="212" y="19"/>
                      <a:pt x="211" y="18"/>
                      <a:pt x="210" y="17"/>
                    </a:cubicBezTo>
                    <a:cubicBezTo>
                      <a:pt x="209" y="16"/>
                      <a:pt x="208" y="16"/>
                      <a:pt x="208" y="15"/>
                    </a:cubicBezTo>
                    <a:cubicBezTo>
                      <a:pt x="205" y="13"/>
                      <a:pt x="201" y="10"/>
                      <a:pt x="197" y="10"/>
                    </a:cubicBezTo>
                    <a:cubicBezTo>
                      <a:pt x="196" y="10"/>
                      <a:pt x="194" y="11"/>
                      <a:pt x="193" y="11"/>
                    </a:cubicBezTo>
                    <a:cubicBezTo>
                      <a:pt x="189" y="14"/>
                      <a:pt x="189" y="18"/>
                      <a:pt x="189" y="21"/>
                    </a:cubicBezTo>
                    <a:cubicBezTo>
                      <a:pt x="189" y="23"/>
                      <a:pt x="189" y="24"/>
                      <a:pt x="189" y="25"/>
                    </a:cubicBezTo>
                    <a:cubicBezTo>
                      <a:pt x="188" y="26"/>
                      <a:pt x="187" y="27"/>
                      <a:pt x="186" y="28"/>
                    </a:cubicBezTo>
                    <a:cubicBezTo>
                      <a:pt x="184" y="30"/>
                      <a:pt x="182" y="32"/>
                      <a:pt x="181" y="36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40"/>
                      <a:pt x="180" y="46"/>
                      <a:pt x="186" y="48"/>
                    </a:cubicBezTo>
                    <a:cubicBezTo>
                      <a:pt x="184" y="49"/>
                      <a:pt x="183" y="50"/>
                      <a:pt x="183" y="52"/>
                    </a:cubicBezTo>
                    <a:cubicBezTo>
                      <a:pt x="182" y="52"/>
                      <a:pt x="183" y="53"/>
                      <a:pt x="183" y="54"/>
                    </a:cubicBezTo>
                    <a:cubicBezTo>
                      <a:pt x="183" y="53"/>
                      <a:pt x="182" y="53"/>
                      <a:pt x="182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78" y="53"/>
                      <a:pt x="177" y="54"/>
                      <a:pt x="177" y="54"/>
                    </a:cubicBezTo>
                    <a:cubicBezTo>
                      <a:pt x="176" y="56"/>
                      <a:pt x="176" y="57"/>
                      <a:pt x="176" y="59"/>
                    </a:cubicBezTo>
                    <a:cubicBezTo>
                      <a:pt x="175" y="59"/>
                      <a:pt x="174" y="60"/>
                      <a:pt x="174" y="61"/>
                    </a:cubicBezTo>
                    <a:cubicBezTo>
                      <a:pt x="172" y="67"/>
                      <a:pt x="175" y="75"/>
                      <a:pt x="175" y="75"/>
                    </a:cubicBezTo>
                    <a:cubicBezTo>
                      <a:pt x="176" y="76"/>
                      <a:pt x="177" y="78"/>
                      <a:pt x="178" y="81"/>
                    </a:cubicBezTo>
                    <a:cubicBezTo>
                      <a:pt x="177" y="81"/>
                      <a:pt x="175" y="81"/>
                      <a:pt x="173" y="81"/>
                    </a:cubicBezTo>
                    <a:cubicBezTo>
                      <a:pt x="172" y="82"/>
                      <a:pt x="170" y="83"/>
                      <a:pt x="169" y="83"/>
                    </a:cubicBezTo>
                    <a:cubicBezTo>
                      <a:pt x="168" y="84"/>
                      <a:pt x="167" y="85"/>
                      <a:pt x="166" y="85"/>
                    </a:cubicBezTo>
                    <a:cubicBezTo>
                      <a:pt x="165" y="85"/>
                      <a:pt x="163" y="86"/>
                      <a:pt x="162" y="86"/>
                    </a:cubicBezTo>
                    <a:cubicBezTo>
                      <a:pt x="160" y="86"/>
                      <a:pt x="160" y="85"/>
                      <a:pt x="160" y="85"/>
                    </a:cubicBezTo>
                    <a:cubicBezTo>
                      <a:pt x="159" y="85"/>
                      <a:pt x="159" y="85"/>
                      <a:pt x="159" y="85"/>
                    </a:cubicBezTo>
                    <a:cubicBezTo>
                      <a:pt x="157" y="83"/>
                      <a:pt x="155" y="81"/>
                      <a:pt x="152" y="81"/>
                    </a:cubicBezTo>
                    <a:cubicBezTo>
                      <a:pt x="151" y="81"/>
                      <a:pt x="149" y="82"/>
                      <a:pt x="148" y="85"/>
                    </a:cubicBezTo>
                    <a:cubicBezTo>
                      <a:pt x="148" y="88"/>
                      <a:pt x="150" y="90"/>
                      <a:pt x="152" y="91"/>
                    </a:cubicBezTo>
                    <a:cubicBezTo>
                      <a:pt x="152" y="91"/>
                      <a:pt x="152" y="91"/>
                      <a:pt x="152" y="92"/>
                    </a:cubicBezTo>
                    <a:cubicBezTo>
                      <a:pt x="152" y="93"/>
                      <a:pt x="153" y="95"/>
                      <a:pt x="153" y="96"/>
                    </a:cubicBezTo>
                    <a:cubicBezTo>
                      <a:pt x="153" y="96"/>
                      <a:pt x="153" y="97"/>
                      <a:pt x="153" y="97"/>
                    </a:cubicBezTo>
                    <a:cubicBezTo>
                      <a:pt x="154" y="98"/>
                      <a:pt x="154" y="99"/>
                      <a:pt x="155" y="100"/>
                    </a:cubicBezTo>
                    <a:cubicBezTo>
                      <a:pt x="156" y="101"/>
                      <a:pt x="157" y="102"/>
                      <a:pt x="158" y="102"/>
                    </a:cubicBezTo>
                    <a:cubicBezTo>
                      <a:pt x="158" y="102"/>
                      <a:pt x="159" y="103"/>
                      <a:pt x="159" y="103"/>
                    </a:cubicBezTo>
                    <a:cubicBezTo>
                      <a:pt x="160" y="104"/>
                      <a:pt x="160" y="105"/>
                      <a:pt x="161" y="106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63" y="107"/>
                      <a:pt x="165" y="109"/>
                      <a:pt x="165" y="109"/>
                    </a:cubicBezTo>
                    <a:cubicBezTo>
                      <a:pt x="165" y="109"/>
                      <a:pt x="165" y="110"/>
                      <a:pt x="164" y="110"/>
                    </a:cubicBezTo>
                    <a:cubicBezTo>
                      <a:pt x="161" y="112"/>
                      <a:pt x="160" y="114"/>
                      <a:pt x="160" y="116"/>
                    </a:cubicBezTo>
                    <a:cubicBezTo>
                      <a:pt x="159" y="117"/>
                      <a:pt x="159" y="118"/>
                      <a:pt x="158" y="118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6" y="120"/>
                      <a:pt x="155" y="118"/>
                      <a:pt x="155" y="117"/>
                    </a:cubicBezTo>
                    <a:cubicBezTo>
                      <a:pt x="153" y="115"/>
                      <a:pt x="151" y="113"/>
                      <a:pt x="148" y="113"/>
                    </a:cubicBezTo>
                    <a:cubicBezTo>
                      <a:pt x="147" y="113"/>
                      <a:pt x="146" y="114"/>
                      <a:pt x="145" y="114"/>
                    </a:cubicBezTo>
                    <a:cubicBezTo>
                      <a:pt x="143" y="115"/>
                      <a:pt x="143" y="117"/>
                      <a:pt x="142" y="118"/>
                    </a:cubicBezTo>
                    <a:cubicBezTo>
                      <a:pt x="142" y="122"/>
                      <a:pt x="146" y="128"/>
                      <a:pt x="151" y="132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52" y="134"/>
                      <a:pt x="152" y="134"/>
                      <a:pt x="153" y="135"/>
                    </a:cubicBezTo>
                    <a:cubicBezTo>
                      <a:pt x="154" y="137"/>
                      <a:pt x="156" y="139"/>
                      <a:pt x="158" y="140"/>
                    </a:cubicBezTo>
                    <a:cubicBezTo>
                      <a:pt x="160" y="141"/>
                      <a:pt x="161" y="142"/>
                      <a:pt x="163" y="143"/>
                    </a:cubicBezTo>
                    <a:cubicBezTo>
                      <a:pt x="164" y="143"/>
                      <a:pt x="165" y="144"/>
                      <a:pt x="166" y="144"/>
                    </a:cubicBezTo>
                    <a:cubicBezTo>
                      <a:pt x="169" y="146"/>
                      <a:pt x="170" y="148"/>
                      <a:pt x="171" y="151"/>
                    </a:cubicBezTo>
                    <a:cubicBezTo>
                      <a:pt x="171" y="151"/>
                      <a:pt x="170" y="151"/>
                      <a:pt x="170" y="151"/>
                    </a:cubicBezTo>
                    <a:cubicBezTo>
                      <a:pt x="170" y="151"/>
                      <a:pt x="170" y="151"/>
                      <a:pt x="170" y="150"/>
                    </a:cubicBezTo>
                    <a:cubicBezTo>
                      <a:pt x="169" y="150"/>
                      <a:pt x="169" y="149"/>
                      <a:pt x="168" y="149"/>
                    </a:cubicBezTo>
                    <a:cubicBezTo>
                      <a:pt x="166" y="147"/>
                      <a:pt x="164" y="147"/>
                      <a:pt x="163" y="147"/>
                    </a:cubicBezTo>
                    <a:cubicBezTo>
                      <a:pt x="163" y="147"/>
                      <a:pt x="162" y="147"/>
                      <a:pt x="162" y="147"/>
                    </a:cubicBezTo>
                    <a:cubicBezTo>
                      <a:pt x="161" y="147"/>
                      <a:pt x="161" y="147"/>
                      <a:pt x="160" y="147"/>
                    </a:cubicBezTo>
                    <a:cubicBezTo>
                      <a:pt x="160" y="147"/>
                      <a:pt x="159" y="147"/>
                      <a:pt x="159" y="146"/>
                    </a:cubicBezTo>
                    <a:cubicBezTo>
                      <a:pt x="157" y="146"/>
                      <a:pt x="156" y="145"/>
                      <a:pt x="154" y="145"/>
                    </a:cubicBezTo>
                    <a:cubicBezTo>
                      <a:pt x="154" y="145"/>
                      <a:pt x="153" y="145"/>
                      <a:pt x="153" y="145"/>
                    </a:cubicBezTo>
                    <a:cubicBezTo>
                      <a:pt x="150" y="146"/>
                      <a:pt x="150" y="149"/>
                      <a:pt x="150" y="150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7" y="152"/>
                      <a:pt x="147" y="152"/>
                      <a:pt x="146" y="152"/>
                    </a:cubicBezTo>
                    <a:cubicBezTo>
                      <a:pt x="145" y="153"/>
                      <a:pt x="143" y="153"/>
                      <a:pt x="142" y="155"/>
                    </a:cubicBezTo>
                    <a:cubicBezTo>
                      <a:pt x="142" y="157"/>
                      <a:pt x="142" y="158"/>
                      <a:pt x="142" y="159"/>
                    </a:cubicBezTo>
                    <a:cubicBezTo>
                      <a:pt x="142" y="160"/>
                      <a:pt x="142" y="160"/>
                      <a:pt x="142" y="160"/>
                    </a:cubicBezTo>
                    <a:cubicBezTo>
                      <a:pt x="142" y="160"/>
                      <a:pt x="141" y="159"/>
                      <a:pt x="141" y="159"/>
                    </a:cubicBezTo>
                    <a:cubicBezTo>
                      <a:pt x="140" y="158"/>
                      <a:pt x="139" y="158"/>
                      <a:pt x="138" y="157"/>
                    </a:cubicBezTo>
                    <a:cubicBezTo>
                      <a:pt x="137" y="154"/>
                      <a:pt x="136" y="148"/>
                      <a:pt x="130" y="148"/>
                    </a:cubicBezTo>
                    <a:cubicBezTo>
                      <a:pt x="130" y="148"/>
                      <a:pt x="130" y="148"/>
                      <a:pt x="129" y="148"/>
                    </a:cubicBezTo>
                    <a:cubicBezTo>
                      <a:pt x="127" y="149"/>
                      <a:pt x="125" y="150"/>
                      <a:pt x="124" y="152"/>
                    </a:cubicBezTo>
                    <a:cubicBezTo>
                      <a:pt x="123" y="153"/>
                      <a:pt x="122" y="154"/>
                      <a:pt x="122" y="156"/>
                    </a:cubicBezTo>
                    <a:cubicBezTo>
                      <a:pt x="122" y="156"/>
                      <a:pt x="122" y="156"/>
                      <a:pt x="121" y="156"/>
                    </a:cubicBezTo>
                    <a:cubicBezTo>
                      <a:pt x="121" y="155"/>
                      <a:pt x="120" y="155"/>
                      <a:pt x="119" y="155"/>
                    </a:cubicBezTo>
                    <a:cubicBezTo>
                      <a:pt x="114" y="155"/>
                      <a:pt x="108" y="160"/>
                      <a:pt x="108" y="160"/>
                    </a:cubicBezTo>
                    <a:cubicBezTo>
                      <a:pt x="104" y="164"/>
                      <a:pt x="104" y="169"/>
                      <a:pt x="104" y="173"/>
                    </a:cubicBez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4" y="178"/>
                      <a:pt x="105" y="184"/>
                      <a:pt x="109" y="188"/>
                    </a:cubicBezTo>
                    <a:cubicBezTo>
                      <a:pt x="110" y="189"/>
                      <a:pt x="112" y="190"/>
                      <a:pt x="114" y="191"/>
                    </a:cubicBezTo>
                    <a:cubicBezTo>
                      <a:pt x="115" y="191"/>
                      <a:pt x="117" y="191"/>
                      <a:pt x="117" y="192"/>
                    </a:cubicBezTo>
                    <a:cubicBezTo>
                      <a:pt x="117" y="192"/>
                      <a:pt x="117" y="192"/>
                      <a:pt x="117" y="192"/>
                    </a:cubicBezTo>
                    <a:cubicBezTo>
                      <a:pt x="117" y="192"/>
                      <a:pt x="116" y="192"/>
                      <a:pt x="115" y="192"/>
                    </a:cubicBezTo>
                    <a:cubicBezTo>
                      <a:pt x="113" y="192"/>
                      <a:pt x="113" y="192"/>
                      <a:pt x="113" y="192"/>
                    </a:cubicBezTo>
                    <a:cubicBezTo>
                      <a:pt x="112" y="192"/>
                      <a:pt x="111" y="192"/>
                      <a:pt x="110" y="193"/>
                    </a:cubicBezTo>
                    <a:cubicBezTo>
                      <a:pt x="106" y="194"/>
                      <a:pt x="104" y="201"/>
                      <a:pt x="104" y="202"/>
                    </a:cubicBezTo>
                    <a:cubicBezTo>
                      <a:pt x="103" y="206"/>
                      <a:pt x="106" y="211"/>
                      <a:pt x="110" y="212"/>
                    </a:cubicBezTo>
                    <a:cubicBezTo>
                      <a:pt x="111" y="213"/>
                      <a:pt x="112" y="213"/>
                      <a:pt x="112" y="213"/>
                    </a:cubicBezTo>
                    <a:cubicBezTo>
                      <a:pt x="112" y="213"/>
                      <a:pt x="112" y="213"/>
                      <a:pt x="112" y="213"/>
                    </a:cubicBezTo>
                    <a:cubicBezTo>
                      <a:pt x="112" y="214"/>
                      <a:pt x="112" y="216"/>
                      <a:pt x="113" y="218"/>
                    </a:cubicBezTo>
                    <a:cubicBezTo>
                      <a:pt x="114" y="219"/>
                      <a:pt x="115" y="219"/>
                      <a:pt x="116" y="219"/>
                    </a:cubicBezTo>
                    <a:cubicBezTo>
                      <a:pt x="116" y="220"/>
                      <a:pt x="117" y="220"/>
                      <a:pt x="117" y="220"/>
                    </a:cubicBezTo>
                    <a:cubicBezTo>
                      <a:pt x="117" y="220"/>
                      <a:pt x="117" y="220"/>
                      <a:pt x="117" y="220"/>
                    </a:cubicBezTo>
                    <a:cubicBezTo>
                      <a:pt x="117" y="220"/>
                      <a:pt x="116" y="220"/>
                      <a:pt x="116" y="220"/>
                    </a:cubicBezTo>
                    <a:cubicBezTo>
                      <a:pt x="116" y="220"/>
                      <a:pt x="116" y="220"/>
                      <a:pt x="115" y="220"/>
                    </a:cubicBezTo>
                    <a:cubicBezTo>
                      <a:pt x="115" y="219"/>
                      <a:pt x="115" y="219"/>
                      <a:pt x="114" y="219"/>
                    </a:cubicBezTo>
                    <a:cubicBezTo>
                      <a:pt x="114" y="219"/>
                      <a:pt x="113" y="219"/>
                      <a:pt x="113" y="219"/>
                    </a:cubicBezTo>
                    <a:cubicBezTo>
                      <a:pt x="112" y="218"/>
                      <a:pt x="111" y="218"/>
                      <a:pt x="110" y="218"/>
                    </a:cubicBezTo>
                    <a:cubicBezTo>
                      <a:pt x="110" y="217"/>
                      <a:pt x="110" y="217"/>
                      <a:pt x="110" y="217"/>
                    </a:cubicBezTo>
                    <a:cubicBezTo>
                      <a:pt x="109" y="216"/>
                      <a:pt x="107" y="215"/>
                      <a:pt x="105" y="215"/>
                    </a:cubicBez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1" y="215"/>
                      <a:pt x="101" y="215"/>
                      <a:pt x="101" y="215"/>
                    </a:cubicBezTo>
                    <a:cubicBezTo>
                      <a:pt x="101" y="217"/>
                      <a:pt x="101" y="217"/>
                      <a:pt x="101" y="217"/>
                    </a:cubicBezTo>
                    <a:cubicBezTo>
                      <a:pt x="101" y="217"/>
                      <a:pt x="101" y="218"/>
                      <a:pt x="101" y="218"/>
                    </a:cubicBezTo>
                    <a:cubicBezTo>
                      <a:pt x="100" y="218"/>
                      <a:pt x="100" y="219"/>
                      <a:pt x="99" y="220"/>
                    </a:cubicBezTo>
                    <a:cubicBezTo>
                      <a:pt x="99" y="222"/>
                      <a:pt x="99" y="223"/>
                      <a:pt x="99" y="224"/>
                    </a:cubicBezTo>
                    <a:cubicBezTo>
                      <a:pt x="99" y="224"/>
                      <a:pt x="99" y="225"/>
                      <a:pt x="99" y="225"/>
                    </a:cubicBezTo>
                    <a:cubicBezTo>
                      <a:pt x="99" y="226"/>
                      <a:pt x="99" y="227"/>
                      <a:pt x="99" y="228"/>
                    </a:cubicBezTo>
                    <a:cubicBezTo>
                      <a:pt x="98" y="230"/>
                      <a:pt x="98" y="232"/>
                      <a:pt x="98" y="234"/>
                    </a:cubicBezTo>
                    <a:cubicBezTo>
                      <a:pt x="98" y="234"/>
                      <a:pt x="98" y="234"/>
                      <a:pt x="98" y="234"/>
                    </a:cubicBezTo>
                    <a:cubicBezTo>
                      <a:pt x="98" y="235"/>
                      <a:pt x="97" y="235"/>
                      <a:pt x="97" y="236"/>
                    </a:cubicBezTo>
                    <a:cubicBezTo>
                      <a:pt x="97" y="237"/>
                      <a:pt x="97" y="238"/>
                      <a:pt x="98" y="239"/>
                    </a:cubicBezTo>
                    <a:cubicBezTo>
                      <a:pt x="98" y="239"/>
                      <a:pt x="98" y="239"/>
                      <a:pt x="98" y="239"/>
                    </a:cubicBezTo>
                    <a:cubicBezTo>
                      <a:pt x="98" y="241"/>
                      <a:pt x="99" y="242"/>
                      <a:pt x="100" y="243"/>
                    </a:cubicBezTo>
                    <a:cubicBezTo>
                      <a:pt x="101" y="244"/>
                      <a:pt x="101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3" y="246"/>
                      <a:pt x="102" y="246"/>
                      <a:pt x="102" y="248"/>
                    </a:cubicBezTo>
                    <a:cubicBezTo>
                      <a:pt x="102" y="248"/>
                      <a:pt x="102" y="248"/>
                      <a:pt x="102" y="248"/>
                    </a:cubicBezTo>
                    <a:cubicBezTo>
                      <a:pt x="102" y="249"/>
                      <a:pt x="102" y="249"/>
                      <a:pt x="102" y="251"/>
                    </a:cubicBezTo>
                    <a:cubicBezTo>
                      <a:pt x="102" y="251"/>
                      <a:pt x="102" y="252"/>
                      <a:pt x="103" y="253"/>
                    </a:cubicBezTo>
                    <a:cubicBezTo>
                      <a:pt x="103" y="253"/>
                      <a:pt x="102" y="253"/>
                      <a:pt x="102" y="253"/>
                    </a:cubicBezTo>
                    <a:cubicBezTo>
                      <a:pt x="102" y="254"/>
                      <a:pt x="101" y="256"/>
                      <a:pt x="102" y="257"/>
                    </a:cubicBezTo>
                    <a:cubicBezTo>
                      <a:pt x="103" y="258"/>
                      <a:pt x="103" y="258"/>
                      <a:pt x="104" y="259"/>
                    </a:cubicBezTo>
                    <a:cubicBezTo>
                      <a:pt x="104" y="262"/>
                      <a:pt x="105" y="264"/>
                      <a:pt x="107" y="265"/>
                    </a:cubicBezTo>
                    <a:cubicBezTo>
                      <a:pt x="107" y="266"/>
                      <a:pt x="109" y="267"/>
                      <a:pt x="110" y="267"/>
                    </a:cubicBezTo>
                    <a:cubicBezTo>
                      <a:pt x="112" y="267"/>
                      <a:pt x="114" y="265"/>
                      <a:pt x="115" y="264"/>
                    </a:cubicBezTo>
                    <a:cubicBezTo>
                      <a:pt x="115" y="264"/>
                      <a:pt x="116" y="264"/>
                      <a:pt x="116" y="263"/>
                    </a:cubicBezTo>
                    <a:cubicBezTo>
                      <a:pt x="116" y="264"/>
                      <a:pt x="115" y="264"/>
                      <a:pt x="115" y="264"/>
                    </a:cubicBezTo>
                    <a:cubicBezTo>
                      <a:pt x="114" y="266"/>
                      <a:pt x="113" y="269"/>
                      <a:pt x="113" y="272"/>
                    </a:cubicBezTo>
                    <a:cubicBezTo>
                      <a:pt x="113" y="273"/>
                      <a:pt x="113" y="273"/>
                      <a:pt x="113" y="273"/>
                    </a:cubicBezTo>
                    <a:cubicBezTo>
                      <a:pt x="111" y="273"/>
                      <a:pt x="108" y="274"/>
                      <a:pt x="106" y="275"/>
                    </a:cubicBezTo>
                    <a:cubicBezTo>
                      <a:pt x="105" y="276"/>
                      <a:pt x="104" y="276"/>
                      <a:pt x="103" y="276"/>
                    </a:cubicBezTo>
                    <a:cubicBezTo>
                      <a:pt x="102" y="277"/>
                      <a:pt x="101" y="277"/>
                      <a:pt x="99" y="277"/>
                    </a:cubicBezTo>
                    <a:cubicBezTo>
                      <a:pt x="98" y="277"/>
                      <a:pt x="96" y="277"/>
                      <a:pt x="95" y="276"/>
                    </a:cubicBezTo>
                    <a:cubicBezTo>
                      <a:pt x="96" y="274"/>
                      <a:pt x="97" y="272"/>
                      <a:pt x="96" y="270"/>
                    </a:cubicBezTo>
                    <a:cubicBezTo>
                      <a:pt x="96" y="267"/>
                      <a:pt x="94" y="267"/>
                      <a:pt x="93" y="266"/>
                    </a:cubicBezTo>
                    <a:cubicBezTo>
                      <a:pt x="93" y="266"/>
                      <a:pt x="93" y="266"/>
                      <a:pt x="93" y="266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1" y="265"/>
                      <a:pt x="91" y="265"/>
                      <a:pt x="91" y="265"/>
                    </a:cubicBezTo>
                    <a:cubicBezTo>
                      <a:pt x="90" y="264"/>
                      <a:pt x="89" y="264"/>
                      <a:pt x="88" y="264"/>
                    </a:cubicBezTo>
                    <a:cubicBezTo>
                      <a:pt x="88" y="264"/>
                      <a:pt x="87" y="264"/>
                      <a:pt x="87" y="264"/>
                    </a:cubicBezTo>
                    <a:cubicBezTo>
                      <a:pt x="89" y="259"/>
                      <a:pt x="88" y="252"/>
                      <a:pt x="87" y="251"/>
                    </a:cubicBezTo>
                    <a:cubicBezTo>
                      <a:pt x="86" y="249"/>
                      <a:pt x="86" y="249"/>
                      <a:pt x="86" y="249"/>
                    </a:cubicBezTo>
                    <a:cubicBezTo>
                      <a:pt x="85" y="249"/>
                      <a:pt x="85" y="249"/>
                      <a:pt x="85" y="249"/>
                    </a:cubicBezTo>
                    <a:cubicBezTo>
                      <a:pt x="85" y="248"/>
                      <a:pt x="85" y="245"/>
                      <a:pt x="85" y="245"/>
                    </a:cubicBezTo>
                    <a:cubicBezTo>
                      <a:pt x="85" y="244"/>
                      <a:pt x="86" y="243"/>
                      <a:pt x="86" y="242"/>
                    </a:cubicBezTo>
                    <a:cubicBezTo>
                      <a:pt x="87" y="240"/>
                      <a:pt x="88" y="238"/>
                      <a:pt x="88" y="236"/>
                    </a:cubicBezTo>
                    <a:cubicBezTo>
                      <a:pt x="88" y="235"/>
                      <a:pt x="88" y="235"/>
                      <a:pt x="88" y="235"/>
                    </a:cubicBezTo>
                    <a:cubicBezTo>
                      <a:pt x="86" y="233"/>
                      <a:pt x="86" y="233"/>
                      <a:pt x="86" y="233"/>
                    </a:cubicBezTo>
                    <a:cubicBezTo>
                      <a:pt x="85" y="233"/>
                      <a:pt x="85" y="233"/>
                      <a:pt x="85" y="233"/>
                    </a:cubicBezTo>
                    <a:cubicBezTo>
                      <a:pt x="85" y="232"/>
                      <a:pt x="84" y="232"/>
                      <a:pt x="84" y="232"/>
                    </a:cubicBezTo>
                    <a:cubicBezTo>
                      <a:pt x="80" y="232"/>
                      <a:pt x="79" y="236"/>
                      <a:pt x="79" y="237"/>
                    </a:cubicBezTo>
                    <a:cubicBezTo>
                      <a:pt x="79" y="238"/>
                      <a:pt x="79" y="238"/>
                      <a:pt x="79" y="238"/>
                    </a:cubicBezTo>
                    <a:cubicBezTo>
                      <a:pt x="79" y="239"/>
                      <a:pt x="78" y="239"/>
                      <a:pt x="78" y="239"/>
                    </a:cubicBezTo>
                    <a:cubicBezTo>
                      <a:pt x="78" y="240"/>
                      <a:pt x="77" y="240"/>
                      <a:pt x="77" y="241"/>
                    </a:cubicBezTo>
                    <a:cubicBezTo>
                      <a:pt x="76" y="242"/>
                      <a:pt x="75" y="245"/>
                      <a:pt x="75" y="247"/>
                    </a:cubicBezTo>
                    <a:cubicBezTo>
                      <a:pt x="75" y="248"/>
                      <a:pt x="75" y="249"/>
                      <a:pt x="75" y="249"/>
                    </a:cubicBezTo>
                    <a:cubicBezTo>
                      <a:pt x="75" y="249"/>
                      <a:pt x="75" y="249"/>
                      <a:pt x="75" y="249"/>
                    </a:cubicBezTo>
                    <a:cubicBezTo>
                      <a:pt x="75" y="248"/>
                      <a:pt x="74" y="248"/>
                      <a:pt x="72" y="248"/>
                    </a:cubicBezTo>
                    <a:cubicBezTo>
                      <a:pt x="72" y="248"/>
                      <a:pt x="72" y="248"/>
                      <a:pt x="72" y="248"/>
                    </a:cubicBezTo>
                    <a:cubicBezTo>
                      <a:pt x="72" y="247"/>
                      <a:pt x="72" y="246"/>
                      <a:pt x="73" y="245"/>
                    </a:cubicBezTo>
                    <a:cubicBezTo>
                      <a:pt x="73" y="245"/>
                      <a:pt x="73" y="244"/>
                      <a:pt x="73" y="244"/>
                    </a:cubicBezTo>
                    <a:cubicBezTo>
                      <a:pt x="74" y="241"/>
                      <a:pt x="76" y="239"/>
                      <a:pt x="75" y="236"/>
                    </a:cubicBezTo>
                    <a:cubicBezTo>
                      <a:pt x="75" y="234"/>
                      <a:pt x="75" y="232"/>
                      <a:pt x="74" y="231"/>
                    </a:cubicBezTo>
                    <a:cubicBezTo>
                      <a:pt x="74" y="229"/>
                      <a:pt x="73" y="228"/>
                      <a:pt x="73" y="227"/>
                    </a:cubicBezTo>
                    <a:cubicBezTo>
                      <a:pt x="73" y="225"/>
                      <a:pt x="73" y="223"/>
                      <a:pt x="73" y="221"/>
                    </a:cubicBezTo>
                    <a:cubicBezTo>
                      <a:pt x="74" y="216"/>
                      <a:pt x="74" y="211"/>
                      <a:pt x="69" y="206"/>
                    </a:cubicBezTo>
                    <a:cubicBezTo>
                      <a:pt x="69" y="205"/>
                      <a:pt x="69" y="205"/>
                      <a:pt x="69" y="205"/>
                    </a:cubicBezTo>
                    <a:cubicBezTo>
                      <a:pt x="66" y="203"/>
                      <a:pt x="64" y="200"/>
                      <a:pt x="62" y="198"/>
                    </a:cubicBezTo>
                    <a:cubicBezTo>
                      <a:pt x="62" y="197"/>
                      <a:pt x="62" y="197"/>
                      <a:pt x="62" y="197"/>
                    </a:cubicBezTo>
                    <a:cubicBezTo>
                      <a:pt x="60" y="195"/>
                      <a:pt x="58" y="192"/>
                      <a:pt x="53" y="192"/>
                    </a:cubicBezTo>
                    <a:cubicBezTo>
                      <a:pt x="50" y="192"/>
                      <a:pt x="47" y="193"/>
                      <a:pt x="45" y="196"/>
                    </a:cubicBezTo>
                    <a:cubicBezTo>
                      <a:pt x="42" y="199"/>
                      <a:pt x="41" y="205"/>
                      <a:pt x="42" y="209"/>
                    </a:cubicBezTo>
                    <a:cubicBezTo>
                      <a:pt x="43" y="213"/>
                      <a:pt x="44" y="217"/>
                      <a:pt x="44" y="221"/>
                    </a:cubicBezTo>
                    <a:cubicBezTo>
                      <a:pt x="44" y="222"/>
                      <a:pt x="44" y="223"/>
                      <a:pt x="44" y="224"/>
                    </a:cubicBezTo>
                    <a:cubicBezTo>
                      <a:pt x="44" y="224"/>
                      <a:pt x="43" y="224"/>
                      <a:pt x="43" y="225"/>
                    </a:cubicBezTo>
                    <a:cubicBezTo>
                      <a:pt x="41" y="225"/>
                      <a:pt x="41" y="226"/>
                      <a:pt x="40" y="227"/>
                    </a:cubicBezTo>
                    <a:cubicBezTo>
                      <a:pt x="40" y="227"/>
                      <a:pt x="40" y="226"/>
                      <a:pt x="39" y="226"/>
                    </a:cubicBezTo>
                    <a:cubicBezTo>
                      <a:pt x="38" y="223"/>
                      <a:pt x="35" y="221"/>
                      <a:pt x="31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8"/>
                      <a:pt x="30" y="218"/>
                    </a:cubicBezTo>
                    <a:cubicBezTo>
                      <a:pt x="30" y="216"/>
                      <a:pt x="30" y="214"/>
                      <a:pt x="28" y="211"/>
                    </a:cubicBezTo>
                    <a:cubicBezTo>
                      <a:pt x="27" y="211"/>
                      <a:pt x="27" y="211"/>
                      <a:pt x="27" y="211"/>
                    </a:cubicBezTo>
                    <a:cubicBezTo>
                      <a:pt x="24" y="208"/>
                      <a:pt x="22" y="207"/>
                      <a:pt x="21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17" y="208"/>
                      <a:pt x="17" y="212"/>
                      <a:pt x="16" y="215"/>
                    </a:cubicBezTo>
                    <a:cubicBezTo>
                      <a:pt x="16" y="216"/>
                      <a:pt x="16" y="216"/>
                      <a:pt x="16" y="217"/>
                    </a:cubicBezTo>
                    <a:cubicBezTo>
                      <a:pt x="15" y="220"/>
                      <a:pt x="16" y="222"/>
                      <a:pt x="18" y="224"/>
                    </a:cubicBezTo>
                    <a:cubicBezTo>
                      <a:pt x="18" y="224"/>
                      <a:pt x="18" y="224"/>
                      <a:pt x="19" y="225"/>
                    </a:cubicBezTo>
                    <a:cubicBezTo>
                      <a:pt x="19" y="226"/>
                      <a:pt x="20" y="227"/>
                      <a:pt x="20" y="228"/>
                    </a:cubicBezTo>
                    <a:cubicBezTo>
                      <a:pt x="20" y="228"/>
                      <a:pt x="19" y="229"/>
                      <a:pt x="19" y="229"/>
                    </a:cubicBezTo>
                    <a:cubicBezTo>
                      <a:pt x="18" y="231"/>
                      <a:pt x="18" y="233"/>
                      <a:pt x="18" y="234"/>
                    </a:cubicBezTo>
                    <a:cubicBezTo>
                      <a:pt x="18" y="233"/>
                      <a:pt x="17" y="232"/>
                      <a:pt x="17" y="231"/>
                    </a:cubicBezTo>
                    <a:cubicBezTo>
                      <a:pt x="17" y="230"/>
                      <a:pt x="17" y="230"/>
                      <a:pt x="16" y="229"/>
                    </a:cubicBezTo>
                    <a:cubicBezTo>
                      <a:pt x="15" y="227"/>
                      <a:pt x="13" y="225"/>
                      <a:pt x="10" y="225"/>
                    </a:cubicBezTo>
                    <a:cubicBezTo>
                      <a:pt x="9" y="225"/>
                      <a:pt x="9" y="226"/>
                      <a:pt x="8" y="226"/>
                    </a:cubicBezTo>
                    <a:cubicBezTo>
                      <a:pt x="3" y="228"/>
                      <a:pt x="5" y="234"/>
                      <a:pt x="6" y="236"/>
                    </a:cubicBezTo>
                    <a:cubicBezTo>
                      <a:pt x="6" y="236"/>
                      <a:pt x="6" y="236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4" y="238"/>
                      <a:pt x="1" y="238"/>
                      <a:pt x="1" y="241"/>
                    </a:cubicBezTo>
                    <a:cubicBezTo>
                      <a:pt x="0" y="244"/>
                      <a:pt x="3" y="246"/>
                      <a:pt x="4" y="247"/>
                    </a:cubicBezTo>
                    <a:cubicBezTo>
                      <a:pt x="4" y="247"/>
                      <a:pt x="5" y="247"/>
                      <a:pt x="5" y="247"/>
                    </a:cubicBezTo>
                    <a:cubicBezTo>
                      <a:pt x="6" y="248"/>
                      <a:pt x="6" y="249"/>
                      <a:pt x="6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7" y="256"/>
                      <a:pt x="11" y="259"/>
                      <a:pt x="15" y="261"/>
                    </a:cubicBezTo>
                    <a:cubicBezTo>
                      <a:pt x="17" y="263"/>
                      <a:pt x="21" y="265"/>
                      <a:pt x="24" y="265"/>
                    </a:cubicBezTo>
                    <a:cubicBezTo>
                      <a:pt x="26" y="265"/>
                      <a:pt x="27" y="264"/>
                      <a:pt x="28" y="263"/>
                    </a:cubicBezTo>
                    <a:cubicBezTo>
                      <a:pt x="30" y="260"/>
                      <a:pt x="29" y="257"/>
                      <a:pt x="29" y="255"/>
                    </a:cubicBezTo>
                    <a:cubicBezTo>
                      <a:pt x="28" y="253"/>
                      <a:pt x="28" y="252"/>
                      <a:pt x="29" y="252"/>
                    </a:cubicBezTo>
                    <a:cubicBezTo>
                      <a:pt x="29" y="252"/>
                      <a:pt x="29" y="252"/>
                      <a:pt x="29" y="252"/>
                    </a:cubicBezTo>
                    <a:cubicBezTo>
                      <a:pt x="30" y="252"/>
                      <a:pt x="31" y="252"/>
                      <a:pt x="32" y="253"/>
                    </a:cubicBezTo>
                    <a:cubicBezTo>
                      <a:pt x="32" y="253"/>
                      <a:pt x="33" y="254"/>
                      <a:pt x="33" y="255"/>
                    </a:cubicBezTo>
                    <a:cubicBezTo>
                      <a:pt x="33" y="256"/>
                      <a:pt x="34" y="257"/>
                      <a:pt x="34" y="258"/>
                    </a:cubicBezTo>
                    <a:cubicBezTo>
                      <a:pt x="35" y="260"/>
                      <a:pt x="36" y="261"/>
                      <a:pt x="37" y="261"/>
                    </a:cubicBezTo>
                    <a:cubicBezTo>
                      <a:pt x="33" y="263"/>
                      <a:pt x="31" y="268"/>
                      <a:pt x="32" y="273"/>
                    </a:cubicBezTo>
                    <a:cubicBezTo>
                      <a:pt x="33" y="275"/>
                      <a:pt x="35" y="279"/>
                      <a:pt x="37" y="281"/>
                    </a:cubicBezTo>
                    <a:cubicBezTo>
                      <a:pt x="39" y="282"/>
                      <a:pt x="40" y="283"/>
                      <a:pt x="42" y="283"/>
                    </a:cubicBezTo>
                    <a:cubicBezTo>
                      <a:pt x="43" y="283"/>
                      <a:pt x="44" y="284"/>
                      <a:pt x="44" y="284"/>
                    </a:cubicBezTo>
                    <a:cubicBezTo>
                      <a:pt x="44" y="284"/>
                      <a:pt x="44" y="285"/>
                      <a:pt x="44" y="286"/>
                    </a:cubicBezTo>
                    <a:cubicBezTo>
                      <a:pt x="44" y="288"/>
                      <a:pt x="43" y="290"/>
                      <a:pt x="44" y="292"/>
                    </a:cubicBezTo>
                    <a:cubicBezTo>
                      <a:pt x="45" y="293"/>
                      <a:pt x="45" y="293"/>
                      <a:pt x="45" y="293"/>
                    </a:cubicBezTo>
                    <a:cubicBezTo>
                      <a:pt x="46" y="294"/>
                      <a:pt x="46" y="294"/>
                      <a:pt x="46" y="294"/>
                    </a:cubicBezTo>
                    <a:cubicBezTo>
                      <a:pt x="48" y="294"/>
                      <a:pt x="50" y="294"/>
                      <a:pt x="51" y="294"/>
                    </a:cubicBezTo>
                    <a:cubicBezTo>
                      <a:pt x="51" y="294"/>
                      <a:pt x="53" y="294"/>
                      <a:pt x="53" y="294"/>
                    </a:cubicBezTo>
                    <a:cubicBezTo>
                      <a:pt x="53" y="294"/>
                      <a:pt x="53" y="295"/>
                      <a:pt x="53" y="295"/>
                    </a:cubicBezTo>
                    <a:cubicBezTo>
                      <a:pt x="54" y="297"/>
                      <a:pt x="55" y="299"/>
                      <a:pt x="58" y="299"/>
                    </a:cubicBezTo>
                    <a:cubicBezTo>
                      <a:pt x="58" y="299"/>
                      <a:pt x="59" y="299"/>
                      <a:pt x="60" y="299"/>
                    </a:cubicBezTo>
                    <a:cubicBezTo>
                      <a:pt x="60" y="299"/>
                      <a:pt x="60" y="299"/>
                      <a:pt x="60" y="299"/>
                    </a:cubicBezTo>
                    <a:cubicBezTo>
                      <a:pt x="61" y="300"/>
                      <a:pt x="61" y="300"/>
                      <a:pt x="61" y="300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5" y="301"/>
                      <a:pt x="67" y="299"/>
                      <a:pt x="68" y="297"/>
                    </a:cubicBezTo>
                    <a:cubicBezTo>
                      <a:pt x="69" y="297"/>
                      <a:pt x="69" y="296"/>
                      <a:pt x="70" y="296"/>
                    </a:cubicBezTo>
                    <a:cubicBezTo>
                      <a:pt x="70" y="296"/>
                      <a:pt x="70" y="299"/>
                      <a:pt x="70" y="299"/>
                    </a:cubicBezTo>
                    <a:cubicBezTo>
                      <a:pt x="72" y="299"/>
                      <a:pt x="72" y="299"/>
                      <a:pt x="72" y="299"/>
                    </a:cubicBezTo>
                    <a:cubicBezTo>
                      <a:pt x="72" y="300"/>
                      <a:pt x="72" y="300"/>
                      <a:pt x="72" y="300"/>
                    </a:cubicBezTo>
                    <a:cubicBezTo>
                      <a:pt x="71" y="302"/>
                      <a:pt x="71" y="303"/>
                      <a:pt x="72" y="304"/>
                    </a:cubicBezTo>
                    <a:cubicBezTo>
                      <a:pt x="73" y="306"/>
                      <a:pt x="74" y="307"/>
                      <a:pt x="77" y="307"/>
                    </a:cubicBezTo>
                    <a:cubicBezTo>
                      <a:pt x="78" y="307"/>
                      <a:pt x="79" y="306"/>
                      <a:pt x="80" y="305"/>
                    </a:cubicBezTo>
                    <a:cubicBezTo>
                      <a:pt x="81" y="305"/>
                      <a:pt x="81" y="305"/>
                      <a:pt x="81" y="304"/>
                    </a:cubicBezTo>
                    <a:cubicBezTo>
                      <a:pt x="82" y="303"/>
                      <a:pt x="83" y="302"/>
                      <a:pt x="84" y="301"/>
                    </a:cubicBezTo>
                    <a:cubicBezTo>
                      <a:pt x="84" y="300"/>
                      <a:pt x="85" y="299"/>
                      <a:pt x="85" y="298"/>
                    </a:cubicBezTo>
                    <a:cubicBezTo>
                      <a:pt x="85" y="299"/>
                      <a:pt x="86" y="299"/>
                      <a:pt x="87" y="300"/>
                    </a:cubicBezTo>
                    <a:cubicBezTo>
                      <a:pt x="87" y="300"/>
                      <a:pt x="88" y="300"/>
                      <a:pt x="88" y="300"/>
                    </a:cubicBezTo>
                    <a:cubicBezTo>
                      <a:pt x="89" y="300"/>
                      <a:pt x="89" y="300"/>
                      <a:pt x="89" y="301"/>
                    </a:cubicBezTo>
                    <a:cubicBezTo>
                      <a:pt x="88" y="301"/>
                      <a:pt x="88" y="301"/>
                      <a:pt x="88" y="301"/>
                    </a:cubicBezTo>
                    <a:cubicBezTo>
                      <a:pt x="87" y="302"/>
                      <a:pt x="86" y="302"/>
                      <a:pt x="86" y="303"/>
                    </a:cubicBezTo>
                    <a:cubicBezTo>
                      <a:pt x="84" y="305"/>
                      <a:pt x="82" y="308"/>
                      <a:pt x="82" y="312"/>
                    </a:cubicBezTo>
                    <a:cubicBezTo>
                      <a:pt x="81" y="315"/>
                      <a:pt x="78" y="320"/>
                      <a:pt x="81" y="324"/>
                    </a:cubicBezTo>
                    <a:cubicBezTo>
                      <a:pt x="82" y="326"/>
                      <a:pt x="84" y="326"/>
                      <a:pt x="86" y="326"/>
                    </a:cubicBezTo>
                    <a:cubicBezTo>
                      <a:pt x="88" y="326"/>
                      <a:pt x="91" y="325"/>
                      <a:pt x="94" y="322"/>
                    </a:cubicBezTo>
                    <a:cubicBezTo>
                      <a:pt x="100" y="317"/>
                      <a:pt x="106" y="311"/>
                      <a:pt x="110" y="303"/>
                    </a:cubicBezTo>
                    <a:cubicBezTo>
                      <a:pt x="111" y="300"/>
                      <a:pt x="113" y="298"/>
                      <a:pt x="116" y="296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8" y="294"/>
                      <a:pt x="120" y="292"/>
                      <a:pt x="122" y="290"/>
                    </a:cubicBezTo>
                    <a:cubicBezTo>
                      <a:pt x="122" y="291"/>
                      <a:pt x="122" y="292"/>
                      <a:pt x="121" y="292"/>
                    </a:cubicBezTo>
                    <a:cubicBezTo>
                      <a:pt x="118" y="294"/>
                      <a:pt x="116" y="296"/>
                      <a:pt x="116" y="300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03"/>
                      <a:pt x="118" y="303"/>
                      <a:pt x="119" y="304"/>
                    </a:cubicBezTo>
                    <a:cubicBezTo>
                      <a:pt x="118" y="304"/>
                      <a:pt x="118" y="304"/>
                      <a:pt x="118" y="304"/>
                    </a:cubicBezTo>
                    <a:cubicBezTo>
                      <a:pt x="114" y="304"/>
                      <a:pt x="113" y="306"/>
                      <a:pt x="112" y="308"/>
                    </a:cubicBezTo>
                    <a:cubicBezTo>
                      <a:pt x="111" y="308"/>
                      <a:pt x="111" y="309"/>
                      <a:pt x="111" y="309"/>
                    </a:cubicBezTo>
                    <a:cubicBezTo>
                      <a:pt x="110" y="309"/>
                      <a:pt x="110" y="310"/>
                      <a:pt x="109" y="310"/>
                    </a:cubicBezTo>
                    <a:cubicBezTo>
                      <a:pt x="108" y="311"/>
                      <a:pt x="106" y="313"/>
                      <a:pt x="105" y="315"/>
                    </a:cubicBezTo>
                    <a:cubicBezTo>
                      <a:pt x="105" y="316"/>
                      <a:pt x="105" y="321"/>
                      <a:pt x="106" y="323"/>
                    </a:cubicBezTo>
                    <a:cubicBezTo>
                      <a:pt x="106" y="323"/>
                      <a:pt x="105" y="323"/>
                      <a:pt x="105" y="323"/>
                    </a:cubicBezTo>
                    <a:cubicBezTo>
                      <a:pt x="102" y="324"/>
                      <a:pt x="101" y="327"/>
                      <a:pt x="101" y="328"/>
                    </a:cubicBezTo>
                    <a:cubicBezTo>
                      <a:pt x="101" y="329"/>
                      <a:pt x="101" y="329"/>
                      <a:pt x="101" y="329"/>
                    </a:cubicBezTo>
                    <a:cubicBezTo>
                      <a:pt x="101" y="330"/>
                      <a:pt x="100" y="330"/>
                      <a:pt x="100" y="331"/>
                    </a:cubicBezTo>
                    <a:cubicBezTo>
                      <a:pt x="99" y="332"/>
                      <a:pt x="99" y="333"/>
                      <a:pt x="98" y="335"/>
                    </a:cubicBezTo>
                    <a:cubicBezTo>
                      <a:pt x="98" y="336"/>
                      <a:pt x="98" y="337"/>
                      <a:pt x="97" y="338"/>
                    </a:cubicBezTo>
                    <a:cubicBezTo>
                      <a:pt x="97" y="338"/>
                      <a:pt x="97" y="339"/>
                      <a:pt x="96" y="339"/>
                    </a:cubicBezTo>
                    <a:cubicBezTo>
                      <a:pt x="94" y="342"/>
                      <a:pt x="94" y="350"/>
                      <a:pt x="95" y="353"/>
                    </a:cubicBezTo>
                    <a:cubicBezTo>
                      <a:pt x="96" y="356"/>
                      <a:pt x="99" y="357"/>
                      <a:pt x="100" y="357"/>
                    </a:cubicBezTo>
                    <a:cubicBezTo>
                      <a:pt x="102" y="357"/>
                      <a:pt x="104" y="355"/>
                      <a:pt x="105" y="355"/>
                    </a:cubicBezTo>
                    <a:cubicBezTo>
                      <a:pt x="105" y="354"/>
                      <a:pt x="106" y="354"/>
                      <a:pt x="106" y="354"/>
                    </a:cubicBezTo>
                    <a:cubicBezTo>
                      <a:pt x="106" y="355"/>
                      <a:pt x="107" y="357"/>
                      <a:pt x="108" y="358"/>
                    </a:cubicBezTo>
                    <a:cubicBezTo>
                      <a:pt x="108" y="358"/>
                      <a:pt x="108" y="358"/>
                      <a:pt x="109" y="358"/>
                    </a:cubicBezTo>
                    <a:cubicBezTo>
                      <a:pt x="107" y="359"/>
                      <a:pt x="104" y="359"/>
                      <a:pt x="102" y="360"/>
                    </a:cubicBezTo>
                    <a:cubicBezTo>
                      <a:pt x="102" y="360"/>
                      <a:pt x="102" y="360"/>
                      <a:pt x="101" y="360"/>
                    </a:cubicBezTo>
                    <a:cubicBezTo>
                      <a:pt x="99" y="361"/>
                      <a:pt x="95" y="362"/>
                      <a:pt x="94" y="366"/>
                    </a:cubicBezTo>
                    <a:cubicBezTo>
                      <a:pt x="94" y="368"/>
                      <a:pt x="95" y="369"/>
                      <a:pt x="95" y="369"/>
                    </a:cubicBezTo>
                    <a:cubicBezTo>
                      <a:pt x="96" y="370"/>
                      <a:pt x="97" y="371"/>
                      <a:pt x="98" y="371"/>
                    </a:cubicBezTo>
                    <a:cubicBezTo>
                      <a:pt x="98" y="371"/>
                      <a:pt x="98" y="371"/>
                      <a:pt x="98" y="371"/>
                    </a:cubicBezTo>
                    <a:cubicBezTo>
                      <a:pt x="96" y="372"/>
                      <a:pt x="96" y="373"/>
                      <a:pt x="96" y="374"/>
                    </a:cubicBezTo>
                    <a:cubicBezTo>
                      <a:pt x="95" y="373"/>
                      <a:pt x="95" y="373"/>
                      <a:pt x="95" y="373"/>
                    </a:cubicBezTo>
                    <a:cubicBezTo>
                      <a:pt x="94" y="372"/>
                      <a:pt x="93" y="372"/>
                      <a:pt x="92" y="372"/>
                    </a:cubicBezTo>
                    <a:cubicBezTo>
                      <a:pt x="90" y="372"/>
                      <a:pt x="90" y="373"/>
                      <a:pt x="89" y="373"/>
                    </a:cubicBezTo>
                    <a:cubicBezTo>
                      <a:pt x="88" y="373"/>
                      <a:pt x="88" y="373"/>
                      <a:pt x="88" y="373"/>
                    </a:cubicBezTo>
                    <a:cubicBezTo>
                      <a:pt x="87" y="374"/>
                      <a:pt x="87" y="374"/>
                      <a:pt x="86" y="374"/>
                    </a:cubicBezTo>
                    <a:cubicBezTo>
                      <a:pt x="86" y="374"/>
                      <a:pt x="85" y="373"/>
                      <a:pt x="84" y="373"/>
                    </a:cubicBezTo>
                    <a:cubicBezTo>
                      <a:pt x="82" y="373"/>
                      <a:pt x="81" y="373"/>
                      <a:pt x="80" y="373"/>
                    </a:cubicBezTo>
                    <a:cubicBezTo>
                      <a:pt x="79" y="373"/>
                      <a:pt x="79" y="373"/>
                      <a:pt x="79" y="373"/>
                    </a:cubicBezTo>
                    <a:cubicBezTo>
                      <a:pt x="76" y="373"/>
                      <a:pt x="74" y="373"/>
                      <a:pt x="72" y="374"/>
                    </a:cubicBezTo>
                    <a:cubicBezTo>
                      <a:pt x="70" y="374"/>
                      <a:pt x="69" y="374"/>
                      <a:pt x="67" y="374"/>
                    </a:cubicBezTo>
                    <a:cubicBezTo>
                      <a:pt x="66" y="375"/>
                      <a:pt x="62" y="375"/>
                      <a:pt x="61" y="378"/>
                    </a:cubicBezTo>
                    <a:cubicBezTo>
                      <a:pt x="60" y="379"/>
                      <a:pt x="60" y="380"/>
                      <a:pt x="60" y="380"/>
                    </a:cubicBezTo>
                    <a:cubicBezTo>
                      <a:pt x="60" y="380"/>
                      <a:pt x="60" y="381"/>
                      <a:pt x="60" y="381"/>
                    </a:cubicBezTo>
                    <a:cubicBezTo>
                      <a:pt x="60" y="381"/>
                      <a:pt x="59" y="381"/>
                      <a:pt x="59" y="381"/>
                    </a:cubicBezTo>
                    <a:cubicBezTo>
                      <a:pt x="58" y="382"/>
                      <a:pt x="58" y="382"/>
                      <a:pt x="57" y="382"/>
                    </a:cubicBezTo>
                    <a:cubicBezTo>
                      <a:pt x="56" y="384"/>
                      <a:pt x="54" y="386"/>
                      <a:pt x="56" y="389"/>
                    </a:cubicBezTo>
                    <a:cubicBezTo>
                      <a:pt x="57" y="393"/>
                      <a:pt x="60" y="394"/>
                      <a:pt x="64" y="394"/>
                    </a:cubicBezTo>
                    <a:cubicBezTo>
                      <a:pt x="66" y="394"/>
                      <a:pt x="68" y="394"/>
                      <a:pt x="69" y="394"/>
                    </a:cubicBezTo>
                    <a:cubicBezTo>
                      <a:pt x="70" y="394"/>
                      <a:pt x="70" y="394"/>
                      <a:pt x="71" y="394"/>
                    </a:cubicBezTo>
                    <a:cubicBezTo>
                      <a:pt x="73" y="393"/>
                      <a:pt x="76" y="393"/>
                      <a:pt x="78" y="393"/>
                    </a:cubicBezTo>
                    <a:cubicBezTo>
                      <a:pt x="79" y="393"/>
                      <a:pt x="81" y="393"/>
                      <a:pt x="82" y="393"/>
                    </a:cubicBezTo>
                    <a:cubicBezTo>
                      <a:pt x="84" y="393"/>
                      <a:pt x="86" y="394"/>
                      <a:pt x="88" y="394"/>
                    </a:cubicBezTo>
                    <a:cubicBezTo>
                      <a:pt x="88" y="394"/>
                      <a:pt x="88" y="394"/>
                      <a:pt x="89" y="394"/>
                    </a:cubicBezTo>
                    <a:cubicBezTo>
                      <a:pt x="87" y="395"/>
                      <a:pt x="86" y="395"/>
                      <a:pt x="85" y="395"/>
                    </a:cubicBezTo>
                    <a:cubicBezTo>
                      <a:pt x="85" y="396"/>
                      <a:pt x="85" y="396"/>
                      <a:pt x="85" y="396"/>
                    </a:cubicBezTo>
                    <a:cubicBezTo>
                      <a:pt x="83" y="396"/>
                      <a:pt x="79" y="398"/>
                      <a:pt x="78" y="402"/>
                    </a:cubicBezTo>
                    <a:cubicBezTo>
                      <a:pt x="78" y="401"/>
                      <a:pt x="77" y="401"/>
                      <a:pt x="76" y="400"/>
                    </a:cubicBezTo>
                    <a:cubicBezTo>
                      <a:pt x="76" y="400"/>
                      <a:pt x="75" y="399"/>
                      <a:pt x="74" y="399"/>
                    </a:cubicBezTo>
                    <a:cubicBezTo>
                      <a:pt x="72" y="397"/>
                      <a:pt x="69" y="395"/>
                      <a:pt x="65" y="395"/>
                    </a:cubicBezTo>
                    <a:cubicBezTo>
                      <a:pt x="65" y="395"/>
                      <a:pt x="64" y="395"/>
                      <a:pt x="63" y="396"/>
                    </a:cubicBezTo>
                    <a:cubicBezTo>
                      <a:pt x="60" y="397"/>
                      <a:pt x="59" y="399"/>
                      <a:pt x="58" y="400"/>
                    </a:cubicBezTo>
                    <a:cubicBezTo>
                      <a:pt x="58" y="401"/>
                      <a:pt x="57" y="402"/>
                      <a:pt x="57" y="402"/>
                    </a:cubicBezTo>
                    <a:cubicBezTo>
                      <a:pt x="56" y="402"/>
                      <a:pt x="56" y="403"/>
                      <a:pt x="55" y="403"/>
                    </a:cubicBezTo>
                    <a:cubicBezTo>
                      <a:pt x="53" y="403"/>
                      <a:pt x="51" y="403"/>
                      <a:pt x="50" y="404"/>
                    </a:cubicBezTo>
                    <a:cubicBezTo>
                      <a:pt x="48" y="406"/>
                      <a:pt x="47" y="409"/>
                      <a:pt x="47" y="411"/>
                    </a:cubicBezTo>
                    <a:cubicBezTo>
                      <a:pt x="47" y="412"/>
                      <a:pt x="47" y="413"/>
                      <a:pt x="46" y="413"/>
                    </a:cubicBezTo>
                    <a:cubicBezTo>
                      <a:pt x="46" y="413"/>
                      <a:pt x="46" y="413"/>
                      <a:pt x="46" y="413"/>
                    </a:cubicBezTo>
                    <a:cubicBezTo>
                      <a:pt x="45" y="414"/>
                      <a:pt x="43" y="416"/>
                      <a:pt x="45" y="419"/>
                    </a:cubicBezTo>
                    <a:cubicBezTo>
                      <a:pt x="45" y="421"/>
                      <a:pt x="47" y="422"/>
                      <a:pt x="51" y="423"/>
                    </a:cubicBezTo>
                    <a:cubicBezTo>
                      <a:pt x="51" y="423"/>
                      <a:pt x="51" y="423"/>
                      <a:pt x="52" y="423"/>
                    </a:cubicBezTo>
                    <a:cubicBezTo>
                      <a:pt x="53" y="424"/>
                      <a:pt x="54" y="424"/>
                      <a:pt x="55" y="424"/>
                    </a:cubicBezTo>
                    <a:cubicBezTo>
                      <a:pt x="55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5" y="425"/>
                      <a:pt x="55" y="425"/>
                      <a:pt x="54" y="425"/>
                    </a:cubicBezTo>
                    <a:cubicBezTo>
                      <a:pt x="54" y="425"/>
                      <a:pt x="53" y="425"/>
                      <a:pt x="52" y="425"/>
                    </a:cubicBezTo>
                    <a:cubicBezTo>
                      <a:pt x="52" y="425"/>
                      <a:pt x="52" y="425"/>
                      <a:pt x="51" y="425"/>
                    </a:cubicBezTo>
                    <a:cubicBezTo>
                      <a:pt x="48" y="425"/>
                      <a:pt x="47" y="426"/>
                      <a:pt x="46" y="428"/>
                    </a:cubicBezTo>
                    <a:cubicBezTo>
                      <a:pt x="46" y="430"/>
                      <a:pt x="48" y="432"/>
                      <a:pt x="52" y="433"/>
                    </a:cubicBezTo>
                    <a:cubicBezTo>
                      <a:pt x="52" y="433"/>
                      <a:pt x="52" y="433"/>
                      <a:pt x="53" y="433"/>
                    </a:cubicBezTo>
                    <a:cubicBezTo>
                      <a:pt x="53" y="433"/>
                      <a:pt x="53" y="433"/>
                      <a:pt x="53" y="433"/>
                    </a:cubicBezTo>
                    <a:cubicBezTo>
                      <a:pt x="53" y="433"/>
                      <a:pt x="53" y="434"/>
                      <a:pt x="54" y="434"/>
                    </a:cubicBezTo>
                    <a:cubicBezTo>
                      <a:pt x="54" y="434"/>
                      <a:pt x="55" y="436"/>
                      <a:pt x="57" y="436"/>
                    </a:cubicBezTo>
                    <a:cubicBezTo>
                      <a:pt x="58" y="436"/>
                      <a:pt x="60" y="437"/>
                      <a:pt x="62" y="437"/>
                    </a:cubicBezTo>
                    <a:cubicBezTo>
                      <a:pt x="64" y="437"/>
                      <a:pt x="65" y="436"/>
                      <a:pt x="67" y="435"/>
                    </a:cubicBezTo>
                    <a:cubicBezTo>
                      <a:pt x="67" y="435"/>
                      <a:pt x="67" y="434"/>
                      <a:pt x="68" y="434"/>
                    </a:cubicBezTo>
                    <a:cubicBezTo>
                      <a:pt x="68" y="434"/>
                      <a:pt x="68" y="434"/>
                      <a:pt x="68" y="434"/>
                    </a:cubicBezTo>
                    <a:cubicBezTo>
                      <a:pt x="68" y="434"/>
                      <a:pt x="68" y="434"/>
                      <a:pt x="69" y="434"/>
                    </a:cubicBezTo>
                    <a:cubicBezTo>
                      <a:pt x="69" y="434"/>
                      <a:pt x="70" y="434"/>
                      <a:pt x="71" y="433"/>
                    </a:cubicBezTo>
                    <a:cubicBezTo>
                      <a:pt x="73" y="433"/>
                      <a:pt x="74" y="432"/>
                      <a:pt x="75" y="432"/>
                    </a:cubicBezTo>
                    <a:cubicBezTo>
                      <a:pt x="76" y="431"/>
                      <a:pt x="77" y="431"/>
                      <a:pt x="78" y="431"/>
                    </a:cubicBezTo>
                    <a:cubicBezTo>
                      <a:pt x="78" y="431"/>
                      <a:pt x="78" y="431"/>
                      <a:pt x="79" y="431"/>
                    </a:cubicBezTo>
                    <a:cubicBezTo>
                      <a:pt x="79" y="432"/>
                      <a:pt x="79" y="432"/>
                      <a:pt x="80" y="432"/>
                    </a:cubicBezTo>
                    <a:cubicBezTo>
                      <a:pt x="79" y="433"/>
                      <a:pt x="75" y="434"/>
                      <a:pt x="74" y="435"/>
                    </a:cubicBezTo>
                    <a:cubicBezTo>
                      <a:pt x="73" y="435"/>
                      <a:pt x="73" y="435"/>
                      <a:pt x="72" y="435"/>
                    </a:cubicBezTo>
                    <a:cubicBezTo>
                      <a:pt x="70" y="435"/>
                      <a:pt x="68" y="436"/>
                      <a:pt x="67" y="437"/>
                    </a:cubicBezTo>
                    <a:cubicBezTo>
                      <a:pt x="65" y="438"/>
                      <a:pt x="64" y="440"/>
                      <a:pt x="64" y="441"/>
                    </a:cubicBezTo>
                    <a:cubicBezTo>
                      <a:pt x="64" y="442"/>
                      <a:pt x="64" y="443"/>
                      <a:pt x="64" y="443"/>
                    </a:cubicBezTo>
                    <a:cubicBezTo>
                      <a:pt x="63" y="443"/>
                      <a:pt x="63" y="443"/>
                      <a:pt x="62" y="444"/>
                    </a:cubicBezTo>
                    <a:cubicBezTo>
                      <a:pt x="61" y="444"/>
                      <a:pt x="59" y="445"/>
                      <a:pt x="58" y="447"/>
                    </a:cubicBezTo>
                    <a:cubicBezTo>
                      <a:pt x="57" y="450"/>
                      <a:pt x="58" y="455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59" y="457"/>
                      <a:pt x="58" y="457"/>
                      <a:pt x="57" y="457"/>
                    </a:cubicBezTo>
                    <a:cubicBezTo>
                      <a:pt x="55" y="458"/>
                      <a:pt x="54" y="460"/>
                      <a:pt x="54" y="461"/>
                    </a:cubicBezTo>
                    <a:cubicBezTo>
                      <a:pt x="53" y="461"/>
                      <a:pt x="53" y="461"/>
                      <a:pt x="53" y="461"/>
                    </a:cubicBezTo>
                    <a:cubicBezTo>
                      <a:pt x="53" y="461"/>
                      <a:pt x="52" y="461"/>
                      <a:pt x="52" y="461"/>
                    </a:cubicBezTo>
                    <a:cubicBezTo>
                      <a:pt x="52" y="461"/>
                      <a:pt x="52" y="460"/>
                      <a:pt x="52" y="460"/>
                    </a:cubicBezTo>
                    <a:cubicBezTo>
                      <a:pt x="51" y="458"/>
                      <a:pt x="49" y="456"/>
                      <a:pt x="47" y="456"/>
                    </a:cubicBezTo>
                    <a:cubicBezTo>
                      <a:pt x="44" y="456"/>
                      <a:pt x="43" y="458"/>
                      <a:pt x="42" y="461"/>
                    </a:cubicBezTo>
                    <a:cubicBezTo>
                      <a:pt x="41" y="464"/>
                      <a:pt x="42" y="468"/>
                      <a:pt x="43" y="470"/>
                    </a:cubicBezTo>
                    <a:cubicBezTo>
                      <a:pt x="45" y="474"/>
                      <a:pt x="47" y="476"/>
                      <a:pt x="50" y="476"/>
                    </a:cubicBezTo>
                    <a:cubicBezTo>
                      <a:pt x="52" y="476"/>
                      <a:pt x="53" y="475"/>
                      <a:pt x="55" y="474"/>
                    </a:cubicBezTo>
                    <a:cubicBezTo>
                      <a:pt x="58" y="473"/>
                      <a:pt x="60" y="473"/>
                      <a:pt x="65" y="472"/>
                    </a:cubicBezTo>
                    <a:cubicBezTo>
                      <a:pt x="69" y="472"/>
                      <a:pt x="73" y="472"/>
                      <a:pt x="77" y="470"/>
                    </a:cubicBezTo>
                    <a:cubicBezTo>
                      <a:pt x="79" y="469"/>
                      <a:pt x="80" y="468"/>
                      <a:pt x="81" y="467"/>
                    </a:cubicBezTo>
                    <a:cubicBezTo>
                      <a:pt x="82" y="466"/>
                      <a:pt x="84" y="465"/>
                      <a:pt x="85" y="465"/>
                    </a:cubicBezTo>
                    <a:cubicBezTo>
                      <a:pt x="85" y="464"/>
                      <a:pt x="86" y="464"/>
                      <a:pt x="86" y="464"/>
                    </a:cubicBezTo>
                    <a:cubicBezTo>
                      <a:pt x="88" y="464"/>
                      <a:pt x="88" y="464"/>
                      <a:pt x="88" y="464"/>
                    </a:cubicBezTo>
                    <a:cubicBezTo>
                      <a:pt x="89" y="464"/>
                      <a:pt x="90" y="464"/>
                      <a:pt x="91" y="464"/>
                    </a:cubicBezTo>
                    <a:cubicBezTo>
                      <a:pt x="92" y="464"/>
                      <a:pt x="93" y="463"/>
                      <a:pt x="94" y="462"/>
                    </a:cubicBezTo>
                    <a:cubicBezTo>
                      <a:pt x="94" y="462"/>
                      <a:pt x="94" y="462"/>
                      <a:pt x="94" y="462"/>
                    </a:cubicBezTo>
                    <a:cubicBezTo>
                      <a:pt x="93" y="464"/>
                      <a:pt x="94" y="466"/>
                      <a:pt x="95" y="467"/>
                    </a:cubicBezTo>
                    <a:cubicBezTo>
                      <a:pt x="95" y="467"/>
                      <a:pt x="97" y="468"/>
                      <a:pt x="98" y="468"/>
                    </a:cubicBezTo>
                    <a:cubicBezTo>
                      <a:pt x="101" y="468"/>
                      <a:pt x="106" y="465"/>
                      <a:pt x="107" y="464"/>
                    </a:cubicBezTo>
                    <a:cubicBezTo>
                      <a:pt x="107" y="464"/>
                      <a:pt x="108" y="463"/>
                      <a:pt x="108" y="463"/>
                    </a:cubicBezTo>
                    <a:cubicBezTo>
                      <a:pt x="112" y="460"/>
                      <a:pt x="116" y="458"/>
                      <a:pt x="115" y="455"/>
                    </a:cubicBezTo>
                    <a:cubicBezTo>
                      <a:pt x="115" y="454"/>
                      <a:pt x="115" y="453"/>
                      <a:pt x="115" y="452"/>
                    </a:cubicBezTo>
                    <a:cubicBezTo>
                      <a:pt x="115" y="452"/>
                      <a:pt x="115" y="452"/>
                      <a:pt x="116" y="452"/>
                    </a:cubicBezTo>
                    <a:cubicBezTo>
                      <a:pt x="116" y="452"/>
                      <a:pt x="116" y="452"/>
                      <a:pt x="116" y="452"/>
                    </a:cubicBezTo>
                    <a:cubicBezTo>
                      <a:pt x="117" y="452"/>
                      <a:pt x="117" y="452"/>
                      <a:pt x="117" y="452"/>
                    </a:cubicBezTo>
                    <a:cubicBezTo>
                      <a:pt x="121" y="452"/>
                      <a:pt x="121" y="446"/>
                      <a:pt x="121" y="445"/>
                    </a:cubicBezTo>
                    <a:cubicBezTo>
                      <a:pt x="122" y="439"/>
                      <a:pt x="118" y="433"/>
                      <a:pt x="113" y="429"/>
                    </a:cubicBezTo>
                    <a:cubicBezTo>
                      <a:pt x="113" y="429"/>
                      <a:pt x="114" y="429"/>
                      <a:pt x="114" y="429"/>
                    </a:cubicBezTo>
                    <a:cubicBezTo>
                      <a:pt x="115" y="430"/>
                      <a:pt x="117" y="430"/>
                      <a:pt x="118" y="430"/>
                    </a:cubicBezTo>
                    <a:cubicBezTo>
                      <a:pt x="118" y="430"/>
                      <a:pt x="118" y="430"/>
                      <a:pt x="118" y="430"/>
                    </a:cubicBezTo>
                    <a:cubicBezTo>
                      <a:pt x="127" y="430"/>
                      <a:pt x="136" y="419"/>
                      <a:pt x="140" y="412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4" y="407"/>
                      <a:pt x="147" y="404"/>
                      <a:pt x="150" y="400"/>
                    </a:cubicBezTo>
                    <a:cubicBezTo>
                      <a:pt x="152" y="399"/>
                      <a:pt x="153" y="397"/>
                      <a:pt x="155" y="395"/>
                    </a:cubicBezTo>
                    <a:cubicBezTo>
                      <a:pt x="156" y="393"/>
                      <a:pt x="158" y="391"/>
                      <a:pt x="160" y="390"/>
                    </a:cubicBezTo>
                    <a:cubicBezTo>
                      <a:pt x="161" y="389"/>
                      <a:pt x="162" y="388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4" y="389"/>
                      <a:pt x="164" y="390"/>
                      <a:pt x="165" y="391"/>
                    </a:cubicBezTo>
                    <a:cubicBezTo>
                      <a:pt x="161" y="392"/>
                      <a:pt x="158" y="393"/>
                      <a:pt x="156" y="396"/>
                    </a:cubicBezTo>
                    <a:cubicBezTo>
                      <a:pt x="155" y="398"/>
                      <a:pt x="154" y="400"/>
                      <a:pt x="153" y="401"/>
                    </a:cubicBezTo>
                    <a:cubicBezTo>
                      <a:pt x="152" y="404"/>
                      <a:pt x="151" y="406"/>
                      <a:pt x="150" y="408"/>
                    </a:cubicBezTo>
                    <a:cubicBezTo>
                      <a:pt x="149" y="409"/>
                      <a:pt x="149" y="409"/>
                      <a:pt x="149" y="409"/>
                    </a:cubicBezTo>
                    <a:cubicBezTo>
                      <a:pt x="147" y="410"/>
                      <a:pt x="146" y="411"/>
                      <a:pt x="145" y="414"/>
                    </a:cubicBezTo>
                    <a:cubicBezTo>
                      <a:pt x="145" y="415"/>
                      <a:pt x="145" y="415"/>
                      <a:pt x="145" y="415"/>
                    </a:cubicBezTo>
                    <a:cubicBezTo>
                      <a:pt x="145" y="415"/>
                      <a:pt x="144" y="415"/>
                      <a:pt x="144" y="416"/>
                    </a:cubicBezTo>
                    <a:cubicBezTo>
                      <a:pt x="143" y="415"/>
                      <a:pt x="143" y="415"/>
                      <a:pt x="143" y="415"/>
                    </a:cubicBezTo>
                    <a:cubicBezTo>
                      <a:pt x="142" y="415"/>
                      <a:pt x="142" y="415"/>
                      <a:pt x="142" y="415"/>
                    </a:cubicBezTo>
                    <a:cubicBezTo>
                      <a:pt x="141" y="415"/>
                      <a:pt x="141" y="415"/>
                      <a:pt x="141" y="415"/>
                    </a:cubicBezTo>
                    <a:cubicBezTo>
                      <a:pt x="138" y="415"/>
                      <a:pt x="136" y="418"/>
                      <a:pt x="133" y="421"/>
                    </a:cubicBezTo>
                    <a:cubicBezTo>
                      <a:pt x="133" y="422"/>
                      <a:pt x="132" y="423"/>
                      <a:pt x="131" y="424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28" y="426"/>
                      <a:pt x="121" y="431"/>
                      <a:pt x="125" y="436"/>
                    </a:cubicBezTo>
                    <a:cubicBezTo>
                      <a:pt x="125" y="437"/>
                      <a:pt x="127" y="438"/>
                      <a:pt x="128" y="438"/>
                    </a:cubicBezTo>
                    <a:cubicBezTo>
                      <a:pt x="129" y="438"/>
                      <a:pt x="132" y="438"/>
                      <a:pt x="137" y="432"/>
                    </a:cubicBezTo>
                    <a:cubicBezTo>
                      <a:pt x="139" y="431"/>
                      <a:pt x="143" y="426"/>
                      <a:pt x="144" y="422"/>
                    </a:cubicBezTo>
                    <a:cubicBezTo>
                      <a:pt x="144" y="422"/>
                      <a:pt x="145" y="423"/>
                      <a:pt x="147" y="424"/>
                    </a:cubicBezTo>
                    <a:cubicBezTo>
                      <a:pt x="147" y="424"/>
                      <a:pt x="147" y="424"/>
                      <a:pt x="147" y="424"/>
                    </a:cubicBezTo>
                    <a:cubicBezTo>
                      <a:pt x="146" y="425"/>
                      <a:pt x="146" y="425"/>
                      <a:pt x="146" y="426"/>
                    </a:cubicBezTo>
                    <a:cubicBezTo>
                      <a:pt x="145" y="426"/>
                      <a:pt x="145" y="426"/>
                      <a:pt x="145" y="427"/>
                    </a:cubicBezTo>
                    <a:cubicBezTo>
                      <a:pt x="145" y="427"/>
                      <a:pt x="144" y="427"/>
                      <a:pt x="144" y="427"/>
                    </a:cubicBezTo>
                    <a:cubicBezTo>
                      <a:pt x="143" y="428"/>
                      <a:pt x="141" y="428"/>
                      <a:pt x="141" y="431"/>
                    </a:cubicBezTo>
                    <a:cubicBezTo>
                      <a:pt x="140" y="433"/>
                      <a:pt x="141" y="434"/>
                      <a:pt x="142" y="435"/>
                    </a:cubicBezTo>
                    <a:cubicBezTo>
                      <a:pt x="142" y="436"/>
                      <a:pt x="143" y="436"/>
                      <a:pt x="143" y="437"/>
                    </a:cubicBezTo>
                    <a:cubicBezTo>
                      <a:pt x="142" y="437"/>
                      <a:pt x="142" y="437"/>
                      <a:pt x="141" y="437"/>
                    </a:cubicBezTo>
                    <a:cubicBezTo>
                      <a:pt x="137" y="438"/>
                      <a:pt x="137" y="441"/>
                      <a:pt x="136" y="443"/>
                    </a:cubicBezTo>
                    <a:cubicBezTo>
                      <a:pt x="136" y="443"/>
                      <a:pt x="136" y="443"/>
                      <a:pt x="136" y="443"/>
                    </a:cubicBezTo>
                    <a:cubicBezTo>
                      <a:pt x="135" y="443"/>
                      <a:pt x="134" y="443"/>
                      <a:pt x="133" y="443"/>
                    </a:cubicBezTo>
                    <a:cubicBezTo>
                      <a:pt x="131" y="443"/>
                      <a:pt x="128" y="445"/>
                      <a:pt x="126" y="447"/>
                    </a:cubicBezTo>
                    <a:cubicBezTo>
                      <a:pt x="125" y="449"/>
                      <a:pt x="125" y="451"/>
                      <a:pt x="126" y="452"/>
                    </a:cubicBezTo>
                    <a:cubicBezTo>
                      <a:pt x="128" y="454"/>
                      <a:pt x="130" y="454"/>
                      <a:pt x="131" y="454"/>
                    </a:cubicBezTo>
                    <a:cubicBezTo>
                      <a:pt x="131" y="455"/>
                      <a:pt x="131" y="455"/>
                      <a:pt x="131" y="455"/>
                    </a:cubicBezTo>
                    <a:cubicBezTo>
                      <a:pt x="130" y="455"/>
                      <a:pt x="130" y="455"/>
                      <a:pt x="130" y="455"/>
                    </a:cubicBezTo>
                    <a:cubicBezTo>
                      <a:pt x="129" y="457"/>
                      <a:pt x="128" y="458"/>
                      <a:pt x="127" y="460"/>
                    </a:cubicBezTo>
                    <a:cubicBezTo>
                      <a:pt x="127" y="461"/>
                      <a:pt x="126" y="462"/>
                      <a:pt x="126" y="462"/>
                    </a:cubicBezTo>
                    <a:cubicBezTo>
                      <a:pt x="125" y="463"/>
                      <a:pt x="125" y="463"/>
                      <a:pt x="125" y="463"/>
                    </a:cubicBezTo>
                    <a:cubicBezTo>
                      <a:pt x="125" y="464"/>
                      <a:pt x="124" y="464"/>
                      <a:pt x="124" y="465"/>
                    </a:cubicBezTo>
                    <a:cubicBezTo>
                      <a:pt x="124" y="465"/>
                      <a:pt x="124" y="465"/>
                      <a:pt x="124" y="465"/>
                    </a:cubicBezTo>
                    <a:cubicBezTo>
                      <a:pt x="124" y="462"/>
                      <a:pt x="124" y="462"/>
                      <a:pt x="124" y="462"/>
                    </a:cubicBezTo>
                    <a:cubicBezTo>
                      <a:pt x="120" y="462"/>
                      <a:pt x="117" y="465"/>
                      <a:pt x="117" y="469"/>
                    </a:cubicBezTo>
                    <a:cubicBezTo>
                      <a:pt x="117" y="470"/>
                      <a:pt x="118" y="471"/>
                      <a:pt x="118" y="471"/>
                    </a:cubicBezTo>
                    <a:cubicBezTo>
                      <a:pt x="118" y="472"/>
                      <a:pt x="118" y="472"/>
                      <a:pt x="118" y="472"/>
                    </a:cubicBezTo>
                    <a:cubicBezTo>
                      <a:pt x="117" y="473"/>
                      <a:pt x="117" y="475"/>
                      <a:pt x="118" y="477"/>
                    </a:cubicBezTo>
                    <a:cubicBezTo>
                      <a:pt x="118" y="477"/>
                      <a:pt x="118" y="478"/>
                      <a:pt x="117" y="478"/>
                    </a:cubicBezTo>
                    <a:cubicBezTo>
                      <a:pt x="115" y="479"/>
                      <a:pt x="115" y="481"/>
                      <a:pt x="115" y="483"/>
                    </a:cubicBezTo>
                    <a:cubicBezTo>
                      <a:pt x="116" y="488"/>
                      <a:pt x="119" y="489"/>
                      <a:pt x="120" y="489"/>
                    </a:cubicBezTo>
                    <a:cubicBezTo>
                      <a:pt x="121" y="489"/>
                      <a:pt x="122" y="488"/>
                      <a:pt x="123" y="487"/>
                    </a:cubicBezTo>
                    <a:cubicBezTo>
                      <a:pt x="124" y="487"/>
                      <a:pt x="124" y="487"/>
                      <a:pt x="124" y="487"/>
                    </a:cubicBezTo>
                    <a:cubicBezTo>
                      <a:pt x="123" y="488"/>
                      <a:pt x="123" y="489"/>
                      <a:pt x="123" y="489"/>
                    </a:cubicBezTo>
                    <a:cubicBezTo>
                      <a:pt x="124" y="491"/>
                      <a:pt x="125" y="493"/>
                      <a:pt x="127" y="494"/>
                    </a:cubicBezTo>
                    <a:cubicBezTo>
                      <a:pt x="128" y="495"/>
                      <a:pt x="128" y="495"/>
                      <a:pt x="129" y="495"/>
                    </a:cubicBezTo>
                    <a:cubicBezTo>
                      <a:pt x="129" y="495"/>
                      <a:pt x="129" y="495"/>
                      <a:pt x="129" y="495"/>
                    </a:cubicBezTo>
                    <a:cubicBezTo>
                      <a:pt x="127" y="497"/>
                      <a:pt x="126" y="499"/>
                      <a:pt x="126" y="502"/>
                    </a:cubicBezTo>
                    <a:cubicBezTo>
                      <a:pt x="126" y="505"/>
                      <a:pt x="127" y="506"/>
                      <a:pt x="127" y="508"/>
                    </a:cubicBezTo>
                    <a:cubicBezTo>
                      <a:pt x="127" y="508"/>
                      <a:pt x="127" y="508"/>
                      <a:pt x="126" y="508"/>
                    </a:cubicBezTo>
                    <a:cubicBezTo>
                      <a:pt x="126" y="509"/>
                      <a:pt x="126" y="509"/>
                      <a:pt x="126" y="509"/>
                    </a:cubicBezTo>
                    <a:cubicBezTo>
                      <a:pt x="123" y="509"/>
                      <a:pt x="123" y="510"/>
                      <a:pt x="121" y="512"/>
                    </a:cubicBezTo>
                    <a:cubicBezTo>
                      <a:pt x="120" y="513"/>
                      <a:pt x="120" y="513"/>
                      <a:pt x="120" y="514"/>
                    </a:cubicBezTo>
                    <a:cubicBezTo>
                      <a:pt x="118" y="516"/>
                      <a:pt x="116" y="518"/>
                      <a:pt x="116" y="522"/>
                    </a:cubicBezTo>
                    <a:cubicBezTo>
                      <a:pt x="116" y="524"/>
                      <a:pt x="116" y="524"/>
                      <a:pt x="116" y="524"/>
                    </a:cubicBezTo>
                    <a:cubicBezTo>
                      <a:pt x="118" y="525"/>
                      <a:pt x="118" y="525"/>
                      <a:pt x="118" y="525"/>
                    </a:cubicBezTo>
                    <a:cubicBezTo>
                      <a:pt x="119" y="525"/>
                      <a:pt x="119" y="525"/>
                      <a:pt x="120" y="525"/>
                    </a:cubicBezTo>
                    <a:cubicBezTo>
                      <a:pt x="121" y="525"/>
                      <a:pt x="122" y="524"/>
                      <a:pt x="123" y="524"/>
                    </a:cubicBezTo>
                    <a:cubicBezTo>
                      <a:pt x="123" y="524"/>
                      <a:pt x="124" y="524"/>
                      <a:pt x="124" y="524"/>
                    </a:cubicBezTo>
                    <a:cubicBezTo>
                      <a:pt x="124" y="524"/>
                      <a:pt x="124" y="524"/>
                      <a:pt x="124" y="524"/>
                    </a:cubicBezTo>
                    <a:cubicBezTo>
                      <a:pt x="124" y="524"/>
                      <a:pt x="124" y="526"/>
                      <a:pt x="122" y="527"/>
                    </a:cubicBezTo>
                    <a:cubicBezTo>
                      <a:pt x="121" y="528"/>
                      <a:pt x="120" y="529"/>
                      <a:pt x="120" y="530"/>
                    </a:cubicBezTo>
                    <a:cubicBezTo>
                      <a:pt x="118" y="532"/>
                      <a:pt x="117" y="533"/>
                      <a:pt x="116" y="534"/>
                    </a:cubicBezTo>
                    <a:cubicBezTo>
                      <a:pt x="115" y="535"/>
                      <a:pt x="115" y="535"/>
                      <a:pt x="115" y="535"/>
                    </a:cubicBezTo>
                    <a:cubicBezTo>
                      <a:pt x="113" y="536"/>
                      <a:pt x="110" y="539"/>
                      <a:pt x="111" y="544"/>
                    </a:cubicBezTo>
                    <a:cubicBezTo>
                      <a:pt x="112" y="546"/>
                      <a:pt x="115" y="548"/>
                      <a:pt x="118" y="548"/>
                    </a:cubicBezTo>
                    <a:cubicBezTo>
                      <a:pt x="118" y="548"/>
                      <a:pt x="118" y="548"/>
                      <a:pt x="119" y="548"/>
                    </a:cubicBezTo>
                    <a:cubicBezTo>
                      <a:pt x="118" y="549"/>
                      <a:pt x="118" y="549"/>
                      <a:pt x="118" y="550"/>
                    </a:cubicBezTo>
                    <a:cubicBezTo>
                      <a:pt x="115" y="554"/>
                      <a:pt x="113" y="559"/>
                      <a:pt x="114" y="565"/>
                    </a:cubicBezTo>
                    <a:cubicBezTo>
                      <a:pt x="114" y="565"/>
                      <a:pt x="114" y="566"/>
                      <a:pt x="114" y="566"/>
                    </a:cubicBezTo>
                    <a:cubicBezTo>
                      <a:pt x="114" y="567"/>
                      <a:pt x="114" y="569"/>
                      <a:pt x="115" y="570"/>
                    </a:cubicBezTo>
                    <a:cubicBezTo>
                      <a:pt x="116" y="571"/>
                      <a:pt x="117" y="572"/>
                      <a:pt x="118" y="573"/>
                    </a:cubicBezTo>
                    <a:cubicBezTo>
                      <a:pt x="118" y="573"/>
                      <a:pt x="118" y="573"/>
                      <a:pt x="119" y="573"/>
                    </a:cubicBezTo>
                    <a:cubicBezTo>
                      <a:pt x="119" y="574"/>
                      <a:pt x="119" y="574"/>
                      <a:pt x="119" y="574"/>
                    </a:cubicBezTo>
                    <a:cubicBezTo>
                      <a:pt x="121" y="575"/>
                      <a:pt x="122" y="576"/>
                      <a:pt x="124" y="576"/>
                    </a:cubicBezTo>
                    <a:cubicBezTo>
                      <a:pt x="124" y="576"/>
                      <a:pt x="124" y="576"/>
                      <a:pt x="124" y="576"/>
                    </a:cubicBezTo>
                    <a:cubicBezTo>
                      <a:pt x="121" y="579"/>
                      <a:pt x="120" y="581"/>
                      <a:pt x="118" y="584"/>
                    </a:cubicBezTo>
                    <a:cubicBezTo>
                      <a:pt x="117" y="586"/>
                      <a:pt x="116" y="587"/>
                      <a:pt x="114" y="589"/>
                    </a:cubicBezTo>
                    <a:cubicBezTo>
                      <a:pt x="111" y="592"/>
                      <a:pt x="111" y="594"/>
                      <a:pt x="112" y="598"/>
                    </a:cubicBezTo>
                    <a:cubicBezTo>
                      <a:pt x="112" y="599"/>
                      <a:pt x="112" y="599"/>
                      <a:pt x="112" y="599"/>
                    </a:cubicBezTo>
                    <a:cubicBezTo>
                      <a:pt x="112" y="601"/>
                      <a:pt x="112" y="601"/>
                      <a:pt x="112" y="603"/>
                    </a:cubicBezTo>
                    <a:cubicBezTo>
                      <a:pt x="111" y="603"/>
                      <a:pt x="111" y="604"/>
                      <a:pt x="110" y="604"/>
                    </a:cubicBezTo>
                    <a:cubicBezTo>
                      <a:pt x="109" y="606"/>
                      <a:pt x="108" y="608"/>
                      <a:pt x="107" y="610"/>
                    </a:cubicBezTo>
                    <a:cubicBezTo>
                      <a:pt x="107" y="612"/>
                      <a:pt x="107" y="614"/>
                      <a:pt x="107" y="616"/>
                    </a:cubicBezTo>
                    <a:cubicBezTo>
                      <a:pt x="107" y="617"/>
                      <a:pt x="107" y="618"/>
                      <a:pt x="107" y="619"/>
                    </a:cubicBezTo>
                    <a:cubicBezTo>
                      <a:pt x="107" y="620"/>
                      <a:pt x="107" y="621"/>
                      <a:pt x="107" y="622"/>
                    </a:cubicBezTo>
                    <a:cubicBezTo>
                      <a:pt x="107" y="624"/>
                      <a:pt x="107" y="626"/>
                      <a:pt x="107" y="629"/>
                    </a:cubicBezTo>
                    <a:cubicBezTo>
                      <a:pt x="107" y="632"/>
                      <a:pt x="108" y="635"/>
                      <a:pt x="106" y="637"/>
                    </a:cubicBezTo>
                    <a:cubicBezTo>
                      <a:pt x="105" y="638"/>
                      <a:pt x="104" y="640"/>
                      <a:pt x="103" y="641"/>
                    </a:cubicBezTo>
                    <a:cubicBezTo>
                      <a:pt x="101" y="643"/>
                      <a:pt x="99" y="645"/>
                      <a:pt x="98" y="647"/>
                    </a:cubicBezTo>
                    <a:cubicBezTo>
                      <a:pt x="95" y="652"/>
                      <a:pt x="95" y="657"/>
                      <a:pt x="98" y="661"/>
                    </a:cubicBezTo>
                    <a:cubicBezTo>
                      <a:pt x="101" y="665"/>
                      <a:pt x="105" y="668"/>
                      <a:pt x="111" y="668"/>
                    </a:cubicBezTo>
                    <a:cubicBezTo>
                      <a:pt x="112" y="668"/>
                      <a:pt x="112" y="668"/>
                      <a:pt x="113" y="668"/>
                    </a:cubicBezTo>
                    <a:cubicBezTo>
                      <a:pt x="116" y="667"/>
                      <a:pt x="125" y="666"/>
                      <a:pt x="130" y="660"/>
                    </a:cubicBezTo>
                    <a:cubicBezTo>
                      <a:pt x="132" y="657"/>
                      <a:pt x="133" y="654"/>
                      <a:pt x="133" y="650"/>
                    </a:cubicBezTo>
                    <a:cubicBezTo>
                      <a:pt x="133" y="648"/>
                      <a:pt x="132" y="646"/>
                      <a:pt x="131" y="644"/>
                    </a:cubicBezTo>
                    <a:cubicBezTo>
                      <a:pt x="131" y="642"/>
                      <a:pt x="130" y="640"/>
                      <a:pt x="130" y="638"/>
                    </a:cubicBezTo>
                    <a:cubicBezTo>
                      <a:pt x="130" y="634"/>
                      <a:pt x="132" y="631"/>
                      <a:pt x="133" y="627"/>
                    </a:cubicBezTo>
                    <a:cubicBezTo>
                      <a:pt x="136" y="621"/>
                      <a:pt x="139" y="613"/>
                      <a:pt x="139" y="605"/>
                    </a:cubicBezTo>
                    <a:cubicBezTo>
                      <a:pt x="139" y="604"/>
                      <a:pt x="139" y="603"/>
                      <a:pt x="139" y="602"/>
                    </a:cubicBezTo>
                    <a:cubicBezTo>
                      <a:pt x="139" y="600"/>
                      <a:pt x="139" y="598"/>
                      <a:pt x="139" y="596"/>
                    </a:cubicBezTo>
                    <a:cubicBezTo>
                      <a:pt x="140" y="592"/>
                      <a:pt x="142" y="589"/>
                      <a:pt x="143" y="586"/>
                    </a:cubicBezTo>
                    <a:cubicBezTo>
                      <a:pt x="144" y="585"/>
                      <a:pt x="146" y="583"/>
                      <a:pt x="147" y="581"/>
                    </a:cubicBezTo>
                    <a:cubicBezTo>
                      <a:pt x="148" y="580"/>
                      <a:pt x="148" y="580"/>
                      <a:pt x="149" y="579"/>
                    </a:cubicBezTo>
                    <a:cubicBezTo>
                      <a:pt x="150" y="578"/>
                      <a:pt x="151" y="577"/>
                      <a:pt x="152" y="577"/>
                    </a:cubicBezTo>
                    <a:cubicBezTo>
                      <a:pt x="153" y="576"/>
                      <a:pt x="154" y="576"/>
                      <a:pt x="155" y="575"/>
                    </a:cubicBezTo>
                    <a:cubicBezTo>
                      <a:pt x="161" y="569"/>
                      <a:pt x="156" y="561"/>
                      <a:pt x="153" y="557"/>
                    </a:cubicBezTo>
                    <a:cubicBezTo>
                      <a:pt x="151" y="555"/>
                      <a:pt x="151" y="555"/>
                      <a:pt x="151" y="555"/>
                    </a:cubicBezTo>
                    <a:cubicBezTo>
                      <a:pt x="150" y="553"/>
                      <a:pt x="149" y="551"/>
                      <a:pt x="148" y="549"/>
                    </a:cubicBezTo>
                    <a:cubicBezTo>
                      <a:pt x="148" y="546"/>
                      <a:pt x="147" y="544"/>
                      <a:pt x="146" y="541"/>
                    </a:cubicBezTo>
                    <a:cubicBezTo>
                      <a:pt x="146" y="539"/>
                      <a:pt x="146" y="538"/>
                      <a:pt x="145" y="536"/>
                    </a:cubicBezTo>
                    <a:cubicBezTo>
                      <a:pt x="144" y="535"/>
                      <a:pt x="144" y="534"/>
                      <a:pt x="144" y="532"/>
                    </a:cubicBezTo>
                    <a:cubicBezTo>
                      <a:pt x="144" y="530"/>
                      <a:pt x="144" y="530"/>
                      <a:pt x="144" y="530"/>
                    </a:cubicBezTo>
                    <a:cubicBezTo>
                      <a:pt x="144" y="529"/>
                      <a:pt x="144" y="529"/>
                      <a:pt x="144" y="528"/>
                    </a:cubicBezTo>
                    <a:cubicBezTo>
                      <a:pt x="146" y="529"/>
                      <a:pt x="147" y="529"/>
                      <a:pt x="148" y="529"/>
                    </a:cubicBezTo>
                    <a:cubicBezTo>
                      <a:pt x="148" y="529"/>
                      <a:pt x="148" y="529"/>
                      <a:pt x="148" y="529"/>
                    </a:cubicBezTo>
                    <a:cubicBezTo>
                      <a:pt x="151" y="529"/>
                      <a:pt x="153" y="526"/>
                      <a:pt x="154" y="523"/>
                    </a:cubicBezTo>
                    <a:cubicBezTo>
                      <a:pt x="154" y="523"/>
                      <a:pt x="154" y="522"/>
                      <a:pt x="154" y="522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58" y="515"/>
                      <a:pt x="161" y="511"/>
                      <a:pt x="165" y="507"/>
                    </a:cubicBezTo>
                    <a:cubicBezTo>
                      <a:pt x="167" y="505"/>
                      <a:pt x="169" y="503"/>
                      <a:pt x="171" y="501"/>
                    </a:cubicBezTo>
                    <a:cubicBezTo>
                      <a:pt x="172" y="500"/>
                      <a:pt x="173" y="500"/>
                      <a:pt x="174" y="499"/>
                    </a:cubicBezTo>
                    <a:cubicBezTo>
                      <a:pt x="173" y="499"/>
                      <a:pt x="173" y="500"/>
                      <a:pt x="173" y="500"/>
                    </a:cubicBezTo>
                    <a:cubicBezTo>
                      <a:pt x="171" y="501"/>
                      <a:pt x="170" y="502"/>
                      <a:pt x="169" y="504"/>
                    </a:cubicBezTo>
                    <a:cubicBezTo>
                      <a:pt x="159" y="513"/>
                      <a:pt x="153" y="524"/>
                      <a:pt x="151" y="535"/>
                    </a:cubicBezTo>
                    <a:cubicBezTo>
                      <a:pt x="151" y="535"/>
                      <a:pt x="150" y="536"/>
                      <a:pt x="150" y="537"/>
                    </a:cubicBezTo>
                    <a:cubicBezTo>
                      <a:pt x="149" y="539"/>
                      <a:pt x="148" y="541"/>
                      <a:pt x="149" y="543"/>
                    </a:cubicBezTo>
                    <a:cubicBezTo>
                      <a:pt x="149" y="544"/>
                      <a:pt x="149" y="546"/>
                      <a:pt x="153" y="551"/>
                    </a:cubicBezTo>
                    <a:cubicBezTo>
                      <a:pt x="154" y="552"/>
                      <a:pt x="154" y="553"/>
                      <a:pt x="155" y="554"/>
                    </a:cubicBezTo>
                    <a:cubicBezTo>
                      <a:pt x="155" y="555"/>
                      <a:pt x="156" y="556"/>
                      <a:pt x="156" y="557"/>
                    </a:cubicBezTo>
                    <a:cubicBezTo>
                      <a:pt x="157" y="558"/>
                      <a:pt x="157" y="558"/>
                      <a:pt x="157" y="558"/>
                    </a:cubicBezTo>
                    <a:cubicBezTo>
                      <a:pt x="158" y="561"/>
                      <a:pt x="160" y="564"/>
                      <a:pt x="164" y="564"/>
                    </a:cubicBezTo>
                    <a:cubicBezTo>
                      <a:pt x="165" y="564"/>
                      <a:pt x="165" y="563"/>
                      <a:pt x="166" y="563"/>
                    </a:cubicBezTo>
                    <a:cubicBezTo>
                      <a:pt x="168" y="563"/>
                      <a:pt x="168" y="563"/>
                      <a:pt x="168" y="563"/>
                    </a:cubicBezTo>
                    <a:cubicBezTo>
                      <a:pt x="168" y="561"/>
                      <a:pt x="168" y="561"/>
                      <a:pt x="168" y="561"/>
                    </a:cubicBezTo>
                    <a:cubicBezTo>
                      <a:pt x="168" y="559"/>
                      <a:pt x="168" y="557"/>
                      <a:pt x="168" y="555"/>
                    </a:cubicBezTo>
                    <a:cubicBezTo>
                      <a:pt x="168" y="556"/>
                      <a:pt x="168" y="556"/>
                      <a:pt x="168" y="557"/>
                    </a:cubicBezTo>
                    <a:cubicBezTo>
                      <a:pt x="169" y="558"/>
                      <a:pt x="170" y="560"/>
                      <a:pt x="170" y="561"/>
                    </a:cubicBezTo>
                    <a:cubicBezTo>
                      <a:pt x="170" y="565"/>
                      <a:pt x="173" y="567"/>
                      <a:pt x="175" y="568"/>
                    </a:cubicBezTo>
                    <a:cubicBezTo>
                      <a:pt x="176" y="569"/>
                      <a:pt x="179" y="571"/>
                      <a:pt x="180" y="573"/>
                    </a:cubicBezTo>
                    <a:cubicBezTo>
                      <a:pt x="180" y="573"/>
                      <a:pt x="181" y="573"/>
                      <a:pt x="181" y="574"/>
                    </a:cubicBezTo>
                    <a:cubicBezTo>
                      <a:pt x="182" y="576"/>
                      <a:pt x="184" y="579"/>
                      <a:pt x="187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9" y="579"/>
                      <a:pt x="190" y="578"/>
                      <a:pt x="191" y="577"/>
                    </a:cubicBezTo>
                    <a:cubicBezTo>
                      <a:pt x="191" y="577"/>
                      <a:pt x="192" y="576"/>
                      <a:pt x="192" y="575"/>
                    </a:cubicBezTo>
                    <a:cubicBezTo>
                      <a:pt x="192" y="576"/>
                      <a:pt x="192" y="578"/>
                      <a:pt x="193" y="579"/>
                    </a:cubicBezTo>
                    <a:cubicBezTo>
                      <a:pt x="195" y="580"/>
                      <a:pt x="196" y="581"/>
                      <a:pt x="198" y="581"/>
                    </a:cubicBezTo>
                    <a:cubicBezTo>
                      <a:pt x="198" y="581"/>
                      <a:pt x="198" y="581"/>
                      <a:pt x="198" y="581"/>
                    </a:cubicBezTo>
                    <a:cubicBezTo>
                      <a:pt x="198" y="581"/>
                      <a:pt x="199" y="581"/>
                      <a:pt x="199" y="581"/>
                    </a:cubicBezTo>
                    <a:cubicBezTo>
                      <a:pt x="198" y="582"/>
                      <a:pt x="195" y="586"/>
                      <a:pt x="197" y="589"/>
                    </a:cubicBezTo>
                    <a:cubicBezTo>
                      <a:pt x="198" y="591"/>
                      <a:pt x="200" y="592"/>
                      <a:pt x="202" y="593"/>
                    </a:cubicBezTo>
                    <a:cubicBezTo>
                      <a:pt x="203" y="593"/>
                      <a:pt x="204" y="593"/>
                      <a:pt x="204" y="594"/>
                    </a:cubicBezTo>
                    <a:cubicBezTo>
                      <a:pt x="205" y="594"/>
                      <a:pt x="206" y="596"/>
                      <a:pt x="207" y="597"/>
                    </a:cubicBezTo>
                    <a:cubicBezTo>
                      <a:pt x="207" y="597"/>
                      <a:pt x="207" y="597"/>
                      <a:pt x="207" y="598"/>
                    </a:cubicBezTo>
                    <a:cubicBezTo>
                      <a:pt x="207" y="599"/>
                      <a:pt x="208" y="600"/>
                      <a:pt x="208" y="601"/>
                    </a:cubicBezTo>
                    <a:cubicBezTo>
                      <a:pt x="210" y="603"/>
                      <a:pt x="213" y="603"/>
                      <a:pt x="214" y="603"/>
                    </a:cubicBezTo>
                    <a:cubicBezTo>
                      <a:pt x="215" y="603"/>
                      <a:pt x="215" y="603"/>
                      <a:pt x="215" y="603"/>
                    </a:cubicBezTo>
                    <a:cubicBezTo>
                      <a:pt x="215" y="603"/>
                      <a:pt x="216" y="603"/>
                      <a:pt x="216" y="603"/>
                    </a:cubicBezTo>
                    <a:cubicBezTo>
                      <a:pt x="218" y="604"/>
                      <a:pt x="221" y="605"/>
                      <a:pt x="223" y="610"/>
                    </a:cubicBezTo>
                    <a:cubicBezTo>
                      <a:pt x="223" y="612"/>
                      <a:pt x="223" y="612"/>
                      <a:pt x="223" y="612"/>
                    </a:cubicBezTo>
                    <a:cubicBezTo>
                      <a:pt x="224" y="614"/>
                      <a:pt x="225" y="617"/>
                      <a:pt x="227" y="620"/>
                    </a:cubicBezTo>
                    <a:cubicBezTo>
                      <a:pt x="227" y="621"/>
                      <a:pt x="227" y="622"/>
                      <a:pt x="228" y="622"/>
                    </a:cubicBezTo>
                    <a:cubicBezTo>
                      <a:pt x="229" y="624"/>
                      <a:pt x="230" y="625"/>
                      <a:pt x="230" y="627"/>
                    </a:cubicBezTo>
                    <a:cubicBezTo>
                      <a:pt x="231" y="632"/>
                      <a:pt x="225" y="637"/>
                      <a:pt x="220" y="640"/>
                    </a:cubicBezTo>
                    <a:cubicBezTo>
                      <a:pt x="219" y="640"/>
                      <a:pt x="219" y="640"/>
                      <a:pt x="219" y="640"/>
                    </a:cubicBezTo>
                    <a:cubicBezTo>
                      <a:pt x="217" y="642"/>
                      <a:pt x="213" y="644"/>
                      <a:pt x="212" y="647"/>
                    </a:cubicBezTo>
                    <a:cubicBezTo>
                      <a:pt x="212" y="648"/>
                      <a:pt x="211" y="649"/>
                      <a:pt x="211" y="650"/>
                    </a:cubicBezTo>
                    <a:cubicBezTo>
                      <a:pt x="211" y="650"/>
                      <a:pt x="211" y="651"/>
                      <a:pt x="211" y="651"/>
                    </a:cubicBezTo>
                    <a:cubicBezTo>
                      <a:pt x="210" y="651"/>
                      <a:pt x="210" y="652"/>
                      <a:pt x="210" y="652"/>
                    </a:cubicBezTo>
                    <a:cubicBezTo>
                      <a:pt x="209" y="653"/>
                      <a:pt x="209" y="654"/>
                      <a:pt x="209" y="656"/>
                    </a:cubicBezTo>
                    <a:cubicBezTo>
                      <a:pt x="208" y="656"/>
                      <a:pt x="208" y="657"/>
                      <a:pt x="208" y="657"/>
                    </a:cubicBezTo>
                    <a:cubicBezTo>
                      <a:pt x="207" y="658"/>
                      <a:pt x="207" y="658"/>
                      <a:pt x="206" y="659"/>
                    </a:cubicBezTo>
                    <a:cubicBezTo>
                      <a:pt x="205" y="661"/>
                      <a:pt x="205" y="662"/>
                      <a:pt x="205" y="663"/>
                    </a:cubicBezTo>
                    <a:cubicBezTo>
                      <a:pt x="205" y="664"/>
                      <a:pt x="205" y="664"/>
                      <a:pt x="205" y="665"/>
                    </a:cubicBezTo>
                    <a:cubicBezTo>
                      <a:pt x="204" y="669"/>
                      <a:pt x="204" y="675"/>
                      <a:pt x="201" y="679"/>
                    </a:cubicBezTo>
                    <a:cubicBezTo>
                      <a:pt x="199" y="682"/>
                      <a:pt x="196" y="686"/>
                      <a:pt x="193" y="689"/>
                    </a:cubicBezTo>
                    <a:cubicBezTo>
                      <a:pt x="191" y="691"/>
                      <a:pt x="191" y="691"/>
                      <a:pt x="191" y="691"/>
                    </a:cubicBezTo>
                    <a:cubicBezTo>
                      <a:pt x="186" y="695"/>
                      <a:pt x="184" y="700"/>
                      <a:pt x="183" y="705"/>
                    </a:cubicBezTo>
                    <a:cubicBezTo>
                      <a:pt x="183" y="706"/>
                      <a:pt x="182" y="707"/>
                      <a:pt x="182" y="707"/>
                    </a:cubicBezTo>
                    <a:cubicBezTo>
                      <a:pt x="181" y="711"/>
                      <a:pt x="179" y="716"/>
                      <a:pt x="181" y="720"/>
                    </a:cubicBezTo>
                    <a:cubicBezTo>
                      <a:pt x="182" y="722"/>
                      <a:pt x="183" y="724"/>
                      <a:pt x="183" y="726"/>
                    </a:cubicBezTo>
                    <a:cubicBezTo>
                      <a:pt x="185" y="729"/>
                      <a:pt x="186" y="731"/>
                      <a:pt x="186" y="735"/>
                    </a:cubicBezTo>
                    <a:cubicBezTo>
                      <a:pt x="186" y="736"/>
                      <a:pt x="186" y="736"/>
                      <a:pt x="186" y="736"/>
                    </a:cubicBezTo>
                    <a:cubicBezTo>
                      <a:pt x="186" y="736"/>
                      <a:pt x="185" y="736"/>
                      <a:pt x="185" y="736"/>
                    </a:cubicBezTo>
                    <a:cubicBezTo>
                      <a:pt x="185" y="736"/>
                      <a:pt x="185" y="735"/>
                      <a:pt x="185" y="734"/>
                    </a:cubicBezTo>
                    <a:cubicBezTo>
                      <a:pt x="185" y="730"/>
                      <a:pt x="183" y="726"/>
                      <a:pt x="181" y="722"/>
                    </a:cubicBezTo>
                    <a:cubicBezTo>
                      <a:pt x="179" y="720"/>
                      <a:pt x="177" y="718"/>
                      <a:pt x="174" y="718"/>
                    </a:cubicBezTo>
                    <a:cubicBezTo>
                      <a:pt x="172" y="718"/>
                      <a:pt x="170" y="718"/>
                      <a:pt x="169" y="719"/>
                    </a:cubicBezTo>
                    <a:cubicBezTo>
                      <a:pt x="164" y="722"/>
                      <a:pt x="165" y="727"/>
                      <a:pt x="165" y="730"/>
                    </a:cubicBezTo>
                    <a:cubicBezTo>
                      <a:pt x="165" y="731"/>
                      <a:pt x="165" y="731"/>
                      <a:pt x="165" y="732"/>
                    </a:cubicBezTo>
                    <a:cubicBezTo>
                      <a:pt x="165" y="733"/>
                      <a:pt x="165" y="735"/>
                      <a:pt x="165" y="736"/>
                    </a:cubicBezTo>
                    <a:cubicBezTo>
                      <a:pt x="165" y="738"/>
                      <a:pt x="164" y="741"/>
                      <a:pt x="166" y="744"/>
                    </a:cubicBezTo>
                    <a:cubicBezTo>
                      <a:pt x="167" y="748"/>
                      <a:pt x="170" y="752"/>
                      <a:pt x="172" y="755"/>
                    </a:cubicBezTo>
                    <a:cubicBezTo>
                      <a:pt x="174" y="757"/>
                      <a:pt x="175" y="759"/>
                      <a:pt x="177" y="762"/>
                    </a:cubicBezTo>
                    <a:cubicBezTo>
                      <a:pt x="179" y="765"/>
                      <a:pt x="181" y="768"/>
                      <a:pt x="183" y="770"/>
                    </a:cubicBezTo>
                    <a:cubicBezTo>
                      <a:pt x="187" y="775"/>
                      <a:pt x="190" y="779"/>
                      <a:pt x="190" y="784"/>
                    </a:cubicBezTo>
                    <a:cubicBezTo>
                      <a:pt x="190" y="784"/>
                      <a:pt x="190" y="784"/>
                      <a:pt x="190" y="784"/>
                    </a:cubicBezTo>
                    <a:cubicBezTo>
                      <a:pt x="190" y="788"/>
                      <a:pt x="190" y="794"/>
                      <a:pt x="194" y="797"/>
                    </a:cubicBezTo>
                    <a:cubicBezTo>
                      <a:pt x="196" y="798"/>
                      <a:pt x="198" y="798"/>
                      <a:pt x="199" y="798"/>
                    </a:cubicBezTo>
                    <a:cubicBezTo>
                      <a:pt x="203" y="798"/>
                      <a:pt x="207" y="795"/>
                      <a:pt x="207" y="791"/>
                    </a:cubicBezTo>
                    <a:cubicBezTo>
                      <a:pt x="207" y="787"/>
                      <a:pt x="204" y="783"/>
                      <a:pt x="202" y="780"/>
                    </a:cubicBezTo>
                    <a:cubicBezTo>
                      <a:pt x="202" y="779"/>
                      <a:pt x="201" y="779"/>
                      <a:pt x="201" y="778"/>
                    </a:cubicBezTo>
                    <a:cubicBezTo>
                      <a:pt x="199" y="775"/>
                      <a:pt x="198" y="771"/>
                      <a:pt x="197" y="767"/>
                    </a:cubicBezTo>
                    <a:cubicBezTo>
                      <a:pt x="196" y="763"/>
                      <a:pt x="196" y="761"/>
                      <a:pt x="198" y="759"/>
                    </a:cubicBezTo>
                    <a:cubicBezTo>
                      <a:pt x="200" y="757"/>
                      <a:pt x="203" y="755"/>
                      <a:pt x="206" y="755"/>
                    </a:cubicBezTo>
                    <a:cubicBezTo>
                      <a:pt x="207" y="755"/>
                      <a:pt x="207" y="755"/>
                      <a:pt x="207" y="755"/>
                    </a:cubicBezTo>
                    <a:cubicBezTo>
                      <a:pt x="209" y="755"/>
                      <a:pt x="209" y="756"/>
                      <a:pt x="210" y="757"/>
                    </a:cubicBezTo>
                    <a:cubicBezTo>
                      <a:pt x="210" y="757"/>
                      <a:pt x="210" y="757"/>
                      <a:pt x="211" y="758"/>
                    </a:cubicBezTo>
                    <a:cubicBezTo>
                      <a:pt x="211" y="759"/>
                      <a:pt x="212" y="761"/>
                      <a:pt x="215" y="762"/>
                    </a:cubicBezTo>
                    <a:cubicBezTo>
                      <a:pt x="216" y="762"/>
                      <a:pt x="218" y="763"/>
                      <a:pt x="219" y="763"/>
                    </a:cubicBezTo>
                    <a:cubicBezTo>
                      <a:pt x="220" y="763"/>
                      <a:pt x="221" y="763"/>
                      <a:pt x="222" y="763"/>
                    </a:cubicBezTo>
                    <a:cubicBezTo>
                      <a:pt x="223" y="763"/>
                      <a:pt x="225" y="765"/>
                      <a:pt x="226" y="765"/>
                    </a:cubicBezTo>
                    <a:cubicBezTo>
                      <a:pt x="227" y="766"/>
                      <a:pt x="227" y="766"/>
                      <a:pt x="227" y="766"/>
                    </a:cubicBezTo>
                    <a:cubicBezTo>
                      <a:pt x="231" y="768"/>
                      <a:pt x="235" y="773"/>
                      <a:pt x="238" y="777"/>
                    </a:cubicBezTo>
                    <a:cubicBezTo>
                      <a:pt x="239" y="778"/>
                      <a:pt x="239" y="778"/>
                      <a:pt x="239" y="778"/>
                    </a:cubicBezTo>
                    <a:cubicBezTo>
                      <a:pt x="241" y="781"/>
                      <a:pt x="243" y="785"/>
                      <a:pt x="247" y="787"/>
                    </a:cubicBezTo>
                    <a:cubicBezTo>
                      <a:pt x="248" y="788"/>
                      <a:pt x="249" y="788"/>
                      <a:pt x="250" y="788"/>
                    </a:cubicBezTo>
                    <a:cubicBezTo>
                      <a:pt x="250" y="788"/>
                      <a:pt x="251" y="788"/>
                      <a:pt x="252" y="789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54" y="790"/>
                      <a:pt x="256" y="791"/>
                      <a:pt x="258" y="791"/>
                    </a:cubicBezTo>
                    <a:cubicBezTo>
                      <a:pt x="259" y="791"/>
                      <a:pt x="259" y="791"/>
                      <a:pt x="259" y="791"/>
                    </a:cubicBezTo>
                    <a:cubicBezTo>
                      <a:pt x="261" y="791"/>
                      <a:pt x="263" y="790"/>
                      <a:pt x="263" y="789"/>
                    </a:cubicBezTo>
                    <a:cubicBezTo>
                      <a:pt x="266" y="786"/>
                      <a:pt x="265" y="781"/>
                      <a:pt x="265" y="777"/>
                    </a:cubicBezTo>
                    <a:cubicBezTo>
                      <a:pt x="264" y="777"/>
                      <a:pt x="264" y="776"/>
                      <a:pt x="264" y="776"/>
                    </a:cubicBezTo>
                    <a:cubicBezTo>
                      <a:pt x="264" y="774"/>
                      <a:pt x="264" y="773"/>
                      <a:pt x="264" y="772"/>
                    </a:cubicBezTo>
                    <a:cubicBezTo>
                      <a:pt x="264" y="770"/>
                      <a:pt x="264" y="768"/>
                      <a:pt x="264" y="765"/>
                    </a:cubicBezTo>
                    <a:cubicBezTo>
                      <a:pt x="263" y="763"/>
                      <a:pt x="261" y="760"/>
                      <a:pt x="259" y="758"/>
                    </a:cubicBezTo>
                    <a:cubicBezTo>
                      <a:pt x="259" y="757"/>
                      <a:pt x="258" y="756"/>
                      <a:pt x="257" y="755"/>
                    </a:cubicBezTo>
                    <a:cubicBezTo>
                      <a:pt x="255" y="753"/>
                      <a:pt x="255" y="752"/>
                      <a:pt x="256" y="749"/>
                    </a:cubicBezTo>
                    <a:cubicBezTo>
                      <a:pt x="256" y="749"/>
                      <a:pt x="256" y="748"/>
                      <a:pt x="256" y="747"/>
                    </a:cubicBezTo>
                    <a:cubicBezTo>
                      <a:pt x="257" y="746"/>
                      <a:pt x="257" y="746"/>
                      <a:pt x="257" y="746"/>
                    </a:cubicBezTo>
                    <a:cubicBezTo>
                      <a:pt x="257" y="746"/>
                      <a:pt x="257" y="746"/>
                      <a:pt x="258" y="746"/>
                    </a:cubicBezTo>
                    <a:cubicBezTo>
                      <a:pt x="258" y="746"/>
                      <a:pt x="258" y="746"/>
                      <a:pt x="258" y="746"/>
                    </a:cubicBezTo>
                    <a:cubicBezTo>
                      <a:pt x="259" y="746"/>
                      <a:pt x="260" y="747"/>
                      <a:pt x="261" y="748"/>
                    </a:cubicBezTo>
                    <a:cubicBezTo>
                      <a:pt x="261" y="749"/>
                      <a:pt x="262" y="750"/>
                      <a:pt x="263" y="751"/>
                    </a:cubicBezTo>
                    <a:cubicBezTo>
                      <a:pt x="263" y="752"/>
                      <a:pt x="264" y="752"/>
                      <a:pt x="264" y="753"/>
                    </a:cubicBezTo>
                    <a:cubicBezTo>
                      <a:pt x="265" y="753"/>
                      <a:pt x="266" y="754"/>
                      <a:pt x="267" y="755"/>
                    </a:cubicBezTo>
                    <a:cubicBezTo>
                      <a:pt x="270" y="756"/>
                      <a:pt x="271" y="757"/>
                      <a:pt x="273" y="759"/>
                    </a:cubicBezTo>
                    <a:cubicBezTo>
                      <a:pt x="275" y="760"/>
                      <a:pt x="276" y="762"/>
                      <a:pt x="278" y="763"/>
                    </a:cubicBezTo>
                    <a:cubicBezTo>
                      <a:pt x="279" y="765"/>
                      <a:pt x="280" y="766"/>
                      <a:pt x="282" y="768"/>
                    </a:cubicBezTo>
                    <a:cubicBezTo>
                      <a:pt x="283" y="770"/>
                      <a:pt x="286" y="772"/>
                      <a:pt x="289" y="772"/>
                    </a:cubicBezTo>
                    <a:cubicBezTo>
                      <a:pt x="290" y="772"/>
                      <a:pt x="292" y="771"/>
                      <a:pt x="293" y="770"/>
                    </a:cubicBezTo>
                    <a:cubicBezTo>
                      <a:pt x="294" y="771"/>
                      <a:pt x="295" y="772"/>
                      <a:pt x="296" y="772"/>
                    </a:cubicBezTo>
                    <a:cubicBezTo>
                      <a:pt x="298" y="772"/>
                      <a:pt x="299" y="773"/>
                      <a:pt x="301" y="773"/>
                    </a:cubicBezTo>
                    <a:cubicBezTo>
                      <a:pt x="302" y="773"/>
                      <a:pt x="303" y="772"/>
                      <a:pt x="305" y="772"/>
                    </a:cubicBezTo>
                    <a:cubicBezTo>
                      <a:pt x="306" y="772"/>
                      <a:pt x="306" y="772"/>
                      <a:pt x="306" y="772"/>
                    </a:cubicBezTo>
                    <a:cubicBezTo>
                      <a:pt x="307" y="772"/>
                      <a:pt x="309" y="772"/>
                      <a:pt x="310" y="771"/>
                    </a:cubicBezTo>
                    <a:cubicBezTo>
                      <a:pt x="311" y="771"/>
                      <a:pt x="311" y="771"/>
                      <a:pt x="311" y="771"/>
                    </a:cubicBezTo>
                    <a:cubicBezTo>
                      <a:pt x="313" y="771"/>
                      <a:pt x="314" y="770"/>
                      <a:pt x="316" y="768"/>
                    </a:cubicBezTo>
                    <a:cubicBezTo>
                      <a:pt x="318" y="767"/>
                      <a:pt x="320" y="765"/>
                      <a:pt x="321" y="763"/>
                    </a:cubicBezTo>
                    <a:cubicBezTo>
                      <a:pt x="322" y="760"/>
                      <a:pt x="322" y="758"/>
                      <a:pt x="321" y="755"/>
                    </a:cubicBezTo>
                    <a:cubicBezTo>
                      <a:pt x="321" y="754"/>
                      <a:pt x="321" y="754"/>
                      <a:pt x="321" y="754"/>
                    </a:cubicBezTo>
                    <a:cubicBezTo>
                      <a:pt x="322" y="754"/>
                      <a:pt x="322" y="754"/>
                      <a:pt x="323" y="754"/>
                    </a:cubicBezTo>
                    <a:cubicBezTo>
                      <a:pt x="324" y="755"/>
                      <a:pt x="326" y="755"/>
                      <a:pt x="328" y="755"/>
                    </a:cubicBezTo>
                    <a:cubicBezTo>
                      <a:pt x="331" y="755"/>
                      <a:pt x="333" y="754"/>
                      <a:pt x="335" y="752"/>
                    </a:cubicBezTo>
                    <a:cubicBezTo>
                      <a:pt x="336" y="751"/>
                      <a:pt x="337" y="750"/>
                      <a:pt x="338" y="750"/>
                    </a:cubicBezTo>
                    <a:cubicBezTo>
                      <a:pt x="339" y="750"/>
                      <a:pt x="339" y="750"/>
                      <a:pt x="339" y="750"/>
                    </a:cubicBezTo>
                    <a:cubicBezTo>
                      <a:pt x="340" y="751"/>
                      <a:pt x="340" y="751"/>
                      <a:pt x="340" y="751"/>
                    </a:cubicBezTo>
                    <a:cubicBezTo>
                      <a:pt x="342" y="752"/>
                      <a:pt x="343" y="753"/>
                      <a:pt x="345" y="753"/>
                    </a:cubicBezTo>
                    <a:cubicBezTo>
                      <a:pt x="346" y="753"/>
                      <a:pt x="347" y="752"/>
                      <a:pt x="348" y="752"/>
                    </a:cubicBezTo>
                    <a:cubicBezTo>
                      <a:pt x="351" y="750"/>
                      <a:pt x="353" y="746"/>
                      <a:pt x="353" y="744"/>
                    </a:cubicBezTo>
                    <a:cubicBezTo>
                      <a:pt x="353" y="741"/>
                      <a:pt x="353" y="738"/>
                      <a:pt x="353" y="735"/>
                    </a:cubicBezTo>
                    <a:cubicBezTo>
                      <a:pt x="352" y="733"/>
                      <a:pt x="352" y="730"/>
                      <a:pt x="352" y="728"/>
                    </a:cubicBezTo>
                    <a:cubicBezTo>
                      <a:pt x="352" y="728"/>
                      <a:pt x="353" y="728"/>
                      <a:pt x="353" y="728"/>
                    </a:cubicBezTo>
                    <a:cubicBezTo>
                      <a:pt x="354" y="728"/>
                      <a:pt x="356" y="728"/>
                      <a:pt x="360" y="729"/>
                    </a:cubicBezTo>
                    <a:cubicBezTo>
                      <a:pt x="362" y="730"/>
                      <a:pt x="365" y="731"/>
                      <a:pt x="368" y="731"/>
                    </a:cubicBezTo>
                    <a:cubicBezTo>
                      <a:pt x="369" y="731"/>
                      <a:pt x="371" y="730"/>
                      <a:pt x="373" y="730"/>
                    </a:cubicBezTo>
                    <a:cubicBezTo>
                      <a:pt x="375" y="730"/>
                      <a:pt x="377" y="730"/>
                      <a:pt x="378" y="730"/>
                    </a:cubicBezTo>
                    <a:cubicBezTo>
                      <a:pt x="380" y="730"/>
                      <a:pt x="381" y="730"/>
                      <a:pt x="382" y="730"/>
                    </a:cubicBezTo>
                    <a:cubicBezTo>
                      <a:pt x="383" y="730"/>
                      <a:pt x="384" y="731"/>
                      <a:pt x="385" y="731"/>
                    </a:cubicBezTo>
                    <a:cubicBezTo>
                      <a:pt x="386" y="731"/>
                      <a:pt x="386" y="731"/>
                      <a:pt x="387" y="731"/>
                    </a:cubicBezTo>
                    <a:cubicBezTo>
                      <a:pt x="388" y="730"/>
                      <a:pt x="388" y="730"/>
                      <a:pt x="389" y="730"/>
                    </a:cubicBezTo>
                    <a:cubicBezTo>
                      <a:pt x="389" y="730"/>
                      <a:pt x="390" y="730"/>
                      <a:pt x="391" y="731"/>
                    </a:cubicBezTo>
                    <a:cubicBezTo>
                      <a:pt x="391" y="731"/>
                      <a:pt x="392" y="731"/>
                      <a:pt x="393" y="731"/>
                    </a:cubicBezTo>
                    <a:cubicBezTo>
                      <a:pt x="394" y="731"/>
                      <a:pt x="396" y="731"/>
                      <a:pt x="397" y="731"/>
                    </a:cubicBezTo>
                    <a:cubicBezTo>
                      <a:pt x="398" y="731"/>
                      <a:pt x="399" y="731"/>
                      <a:pt x="400" y="731"/>
                    </a:cubicBezTo>
                    <a:cubicBezTo>
                      <a:pt x="401" y="731"/>
                      <a:pt x="402" y="730"/>
                      <a:pt x="404" y="730"/>
                    </a:cubicBezTo>
                    <a:cubicBezTo>
                      <a:pt x="405" y="729"/>
                      <a:pt x="405" y="729"/>
                      <a:pt x="405" y="729"/>
                    </a:cubicBezTo>
                    <a:cubicBezTo>
                      <a:pt x="406" y="729"/>
                      <a:pt x="406" y="729"/>
                      <a:pt x="406" y="729"/>
                    </a:cubicBezTo>
                    <a:cubicBezTo>
                      <a:pt x="407" y="728"/>
                      <a:pt x="408" y="726"/>
                      <a:pt x="409" y="724"/>
                    </a:cubicBezTo>
                    <a:cubicBezTo>
                      <a:pt x="409" y="723"/>
                      <a:pt x="410" y="722"/>
                      <a:pt x="410" y="721"/>
                    </a:cubicBezTo>
                    <a:cubicBezTo>
                      <a:pt x="410" y="719"/>
                      <a:pt x="411" y="717"/>
                      <a:pt x="412" y="716"/>
                    </a:cubicBezTo>
                    <a:cubicBezTo>
                      <a:pt x="413" y="713"/>
                      <a:pt x="416" y="712"/>
                      <a:pt x="419" y="711"/>
                    </a:cubicBezTo>
                    <a:cubicBezTo>
                      <a:pt x="422" y="710"/>
                      <a:pt x="424" y="709"/>
                      <a:pt x="426" y="707"/>
                    </a:cubicBezTo>
                    <a:cubicBezTo>
                      <a:pt x="428" y="705"/>
                      <a:pt x="429" y="704"/>
                      <a:pt x="430" y="702"/>
                    </a:cubicBezTo>
                    <a:cubicBezTo>
                      <a:pt x="432" y="699"/>
                      <a:pt x="434" y="696"/>
                      <a:pt x="439" y="693"/>
                    </a:cubicBezTo>
                    <a:cubicBezTo>
                      <a:pt x="445" y="691"/>
                      <a:pt x="449" y="687"/>
                      <a:pt x="452" y="679"/>
                    </a:cubicBezTo>
                    <a:cubicBezTo>
                      <a:pt x="453" y="677"/>
                      <a:pt x="454" y="675"/>
                      <a:pt x="454" y="673"/>
                    </a:cubicBezTo>
                    <a:cubicBezTo>
                      <a:pt x="456" y="669"/>
                      <a:pt x="457" y="665"/>
                      <a:pt x="460" y="662"/>
                    </a:cubicBezTo>
                    <a:cubicBezTo>
                      <a:pt x="465" y="655"/>
                      <a:pt x="470" y="651"/>
                      <a:pt x="473" y="649"/>
                    </a:cubicBezTo>
                    <a:cubicBezTo>
                      <a:pt x="475" y="649"/>
                      <a:pt x="477" y="648"/>
                      <a:pt x="479" y="648"/>
                    </a:cubicBezTo>
                    <a:cubicBezTo>
                      <a:pt x="481" y="648"/>
                      <a:pt x="481" y="648"/>
                      <a:pt x="481" y="648"/>
                    </a:cubicBezTo>
                    <a:cubicBezTo>
                      <a:pt x="484" y="648"/>
                      <a:pt x="487" y="648"/>
                      <a:pt x="489" y="645"/>
                    </a:cubicBezTo>
                    <a:cubicBezTo>
                      <a:pt x="490" y="644"/>
                      <a:pt x="490" y="643"/>
                      <a:pt x="491" y="643"/>
                    </a:cubicBezTo>
                    <a:cubicBezTo>
                      <a:pt x="492" y="641"/>
                      <a:pt x="493" y="639"/>
                      <a:pt x="495" y="637"/>
                    </a:cubicBezTo>
                    <a:cubicBezTo>
                      <a:pt x="496" y="637"/>
                      <a:pt x="497" y="636"/>
                      <a:pt x="498" y="636"/>
                    </a:cubicBezTo>
                    <a:cubicBezTo>
                      <a:pt x="500" y="635"/>
                      <a:pt x="502" y="634"/>
                      <a:pt x="503" y="631"/>
                    </a:cubicBezTo>
                    <a:cubicBezTo>
                      <a:pt x="506" y="626"/>
                      <a:pt x="502" y="618"/>
                      <a:pt x="499" y="613"/>
                    </a:cubicBezTo>
                    <a:cubicBezTo>
                      <a:pt x="498" y="612"/>
                      <a:pt x="498" y="611"/>
                      <a:pt x="497" y="610"/>
                    </a:cubicBezTo>
                    <a:cubicBezTo>
                      <a:pt x="497" y="608"/>
                      <a:pt x="495" y="606"/>
                      <a:pt x="494" y="604"/>
                    </a:cubicBezTo>
                    <a:cubicBezTo>
                      <a:pt x="493" y="602"/>
                      <a:pt x="491" y="600"/>
                      <a:pt x="490" y="598"/>
                    </a:cubicBezTo>
                    <a:cubicBezTo>
                      <a:pt x="490" y="596"/>
                      <a:pt x="489" y="595"/>
                      <a:pt x="490" y="594"/>
                    </a:cubicBezTo>
                    <a:cubicBezTo>
                      <a:pt x="490" y="593"/>
                      <a:pt x="491" y="593"/>
                      <a:pt x="493" y="592"/>
                    </a:cubicBezTo>
                    <a:cubicBezTo>
                      <a:pt x="494" y="592"/>
                      <a:pt x="496" y="591"/>
                      <a:pt x="498" y="589"/>
                    </a:cubicBezTo>
                    <a:cubicBezTo>
                      <a:pt x="499" y="587"/>
                      <a:pt x="500" y="585"/>
                      <a:pt x="501" y="582"/>
                    </a:cubicBezTo>
                    <a:cubicBezTo>
                      <a:pt x="501" y="581"/>
                      <a:pt x="502" y="580"/>
                      <a:pt x="502" y="579"/>
                    </a:cubicBezTo>
                    <a:cubicBezTo>
                      <a:pt x="503" y="576"/>
                      <a:pt x="505" y="575"/>
                      <a:pt x="506" y="574"/>
                    </a:cubicBezTo>
                    <a:cubicBezTo>
                      <a:pt x="507" y="574"/>
                      <a:pt x="508" y="573"/>
                      <a:pt x="509" y="572"/>
                    </a:cubicBezTo>
                    <a:cubicBezTo>
                      <a:pt x="512" y="570"/>
                      <a:pt x="512" y="568"/>
                      <a:pt x="513" y="565"/>
                    </a:cubicBezTo>
                    <a:cubicBezTo>
                      <a:pt x="513" y="564"/>
                      <a:pt x="513" y="563"/>
                      <a:pt x="514" y="561"/>
                    </a:cubicBezTo>
                    <a:cubicBezTo>
                      <a:pt x="515" y="560"/>
                      <a:pt x="516" y="559"/>
                      <a:pt x="517" y="558"/>
                    </a:cubicBezTo>
                    <a:cubicBezTo>
                      <a:pt x="519" y="556"/>
                      <a:pt x="519" y="556"/>
                      <a:pt x="519" y="556"/>
                    </a:cubicBezTo>
                    <a:cubicBezTo>
                      <a:pt x="518" y="554"/>
                      <a:pt x="518" y="554"/>
                      <a:pt x="518" y="554"/>
                    </a:cubicBezTo>
                    <a:cubicBezTo>
                      <a:pt x="517" y="552"/>
                      <a:pt x="515" y="551"/>
                      <a:pt x="514" y="549"/>
                    </a:cubicBezTo>
                    <a:cubicBezTo>
                      <a:pt x="513" y="548"/>
                      <a:pt x="512" y="547"/>
                      <a:pt x="510" y="545"/>
                    </a:cubicBezTo>
                    <a:cubicBezTo>
                      <a:pt x="509" y="542"/>
                      <a:pt x="507" y="539"/>
                      <a:pt x="504" y="538"/>
                    </a:cubicBezTo>
                    <a:cubicBezTo>
                      <a:pt x="503" y="537"/>
                      <a:pt x="501" y="536"/>
                      <a:pt x="499" y="536"/>
                    </a:cubicBezTo>
                    <a:cubicBezTo>
                      <a:pt x="498" y="536"/>
                      <a:pt x="496" y="536"/>
                      <a:pt x="495" y="537"/>
                    </a:cubicBezTo>
                    <a:cubicBezTo>
                      <a:pt x="494" y="537"/>
                      <a:pt x="494" y="537"/>
                      <a:pt x="493" y="537"/>
                    </a:cubicBezTo>
                    <a:cubicBezTo>
                      <a:pt x="492" y="537"/>
                      <a:pt x="492" y="537"/>
                      <a:pt x="492" y="537"/>
                    </a:cubicBezTo>
                    <a:cubicBezTo>
                      <a:pt x="489" y="537"/>
                      <a:pt x="487" y="537"/>
                      <a:pt x="485" y="536"/>
                    </a:cubicBezTo>
                    <a:cubicBezTo>
                      <a:pt x="484" y="536"/>
                      <a:pt x="484" y="536"/>
                      <a:pt x="484" y="536"/>
                    </a:cubicBezTo>
                    <a:cubicBezTo>
                      <a:pt x="482" y="535"/>
                      <a:pt x="480" y="533"/>
                      <a:pt x="478" y="531"/>
                    </a:cubicBezTo>
                    <a:cubicBezTo>
                      <a:pt x="476" y="529"/>
                      <a:pt x="474" y="526"/>
                      <a:pt x="471" y="525"/>
                    </a:cubicBezTo>
                    <a:cubicBezTo>
                      <a:pt x="468" y="524"/>
                      <a:pt x="466" y="524"/>
                      <a:pt x="464" y="523"/>
                    </a:cubicBezTo>
                    <a:cubicBezTo>
                      <a:pt x="461" y="523"/>
                      <a:pt x="460" y="523"/>
                      <a:pt x="458" y="521"/>
                    </a:cubicBezTo>
                    <a:cubicBezTo>
                      <a:pt x="455" y="515"/>
                      <a:pt x="452" y="510"/>
                      <a:pt x="443" y="510"/>
                    </a:cubicBezTo>
                    <a:cubicBezTo>
                      <a:pt x="441" y="510"/>
                      <a:pt x="441" y="510"/>
                      <a:pt x="441" y="510"/>
                    </a:cubicBezTo>
                    <a:cubicBezTo>
                      <a:pt x="440" y="510"/>
                      <a:pt x="439" y="510"/>
                      <a:pt x="437" y="510"/>
                    </a:cubicBezTo>
                    <a:cubicBezTo>
                      <a:pt x="433" y="510"/>
                      <a:pt x="428" y="510"/>
                      <a:pt x="424" y="513"/>
                    </a:cubicBezTo>
                    <a:cubicBezTo>
                      <a:pt x="422" y="516"/>
                      <a:pt x="421" y="519"/>
                      <a:pt x="421" y="521"/>
                    </a:cubicBezTo>
                    <a:cubicBezTo>
                      <a:pt x="421" y="522"/>
                      <a:pt x="421" y="522"/>
                      <a:pt x="421" y="523"/>
                    </a:cubicBezTo>
                    <a:cubicBezTo>
                      <a:pt x="420" y="526"/>
                      <a:pt x="417" y="530"/>
                      <a:pt x="415" y="531"/>
                    </a:cubicBezTo>
                    <a:cubicBezTo>
                      <a:pt x="414" y="532"/>
                      <a:pt x="413" y="532"/>
                      <a:pt x="411" y="532"/>
                    </a:cubicBezTo>
                    <a:cubicBezTo>
                      <a:pt x="410" y="533"/>
                      <a:pt x="408" y="533"/>
                      <a:pt x="406" y="533"/>
                    </a:cubicBezTo>
                    <a:cubicBezTo>
                      <a:pt x="406" y="534"/>
                      <a:pt x="405" y="534"/>
                      <a:pt x="405" y="534"/>
                    </a:cubicBezTo>
                    <a:cubicBezTo>
                      <a:pt x="404" y="534"/>
                      <a:pt x="403" y="534"/>
                      <a:pt x="402" y="533"/>
                    </a:cubicBezTo>
                    <a:cubicBezTo>
                      <a:pt x="401" y="533"/>
                      <a:pt x="401" y="533"/>
                      <a:pt x="400" y="533"/>
                    </a:cubicBezTo>
                    <a:cubicBezTo>
                      <a:pt x="398" y="533"/>
                      <a:pt x="397" y="532"/>
                      <a:pt x="396" y="531"/>
                    </a:cubicBezTo>
                    <a:cubicBezTo>
                      <a:pt x="395" y="531"/>
                      <a:pt x="395" y="530"/>
                      <a:pt x="395" y="530"/>
                    </a:cubicBezTo>
                    <a:cubicBezTo>
                      <a:pt x="392" y="528"/>
                      <a:pt x="390" y="528"/>
                      <a:pt x="388" y="528"/>
                    </a:cubicBezTo>
                    <a:cubicBezTo>
                      <a:pt x="387" y="528"/>
                      <a:pt x="386" y="528"/>
                      <a:pt x="385" y="528"/>
                    </a:cubicBezTo>
                    <a:cubicBezTo>
                      <a:pt x="384" y="528"/>
                      <a:pt x="382" y="528"/>
                      <a:pt x="381" y="528"/>
                    </a:cubicBezTo>
                    <a:cubicBezTo>
                      <a:pt x="380" y="528"/>
                      <a:pt x="378" y="528"/>
                      <a:pt x="377" y="527"/>
                    </a:cubicBezTo>
                    <a:cubicBezTo>
                      <a:pt x="376" y="527"/>
                      <a:pt x="375" y="527"/>
                      <a:pt x="375" y="526"/>
                    </a:cubicBezTo>
                    <a:cubicBezTo>
                      <a:pt x="373" y="526"/>
                      <a:pt x="371" y="525"/>
                      <a:pt x="369" y="525"/>
                    </a:cubicBezTo>
                    <a:cubicBezTo>
                      <a:pt x="370" y="525"/>
                      <a:pt x="371" y="525"/>
                      <a:pt x="372" y="525"/>
                    </a:cubicBezTo>
                    <a:cubicBezTo>
                      <a:pt x="374" y="524"/>
                      <a:pt x="377" y="522"/>
                      <a:pt x="379" y="521"/>
                    </a:cubicBezTo>
                    <a:cubicBezTo>
                      <a:pt x="380" y="520"/>
                      <a:pt x="382" y="519"/>
                      <a:pt x="383" y="518"/>
                    </a:cubicBezTo>
                    <a:cubicBezTo>
                      <a:pt x="384" y="518"/>
                      <a:pt x="386" y="517"/>
                      <a:pt x="387" y="517"/>
                    </a:cubicBezTo>
                    <a:cubicBezTo>
                      <a:pt x="390" y="516"/>
                      <a:pt x="393" y="515"/>
                      <a:pt x="395" y="513"/>
                    </a:cubicBezTo>
                    <a:cubicBezTo>
                      <a:pt x="398" y="511"/>
                      <a:pt x="398" y="508"/>
                      <a:pt x="399" y="505"/>
                    </a:cubicBezTo>
                    <a:cubicBezTo>
                      <a:pt x="399" y="503"/>
                      <a:pt x="400" y="502"/>
                      <a:pt x="400" y="500"/>
                    </a:cubicBezTo>
                    <a:cubicBezTo>
                      <a:pt x="402" y="498"/>
                      <a:pt x="405" y="494"/>
                      <a:pt x="409" y="491"/>
                    </a:cubicBezTo>
                    <a:cubicBezTo>
                      <a:pt x="411" y="489"/>
                      <a:pt x="414" y="488"/>
                      <a:pt x="416" y="488"/>
                    </a:cubicBezTo>
                    <a:cubicBezTo>
                      <a:pt x="417" y="488"/>
                      <a:pt x="418" y="488"/>
                      <a:pt x="420" y="488"/>
                    </a:cubicBezTo>
                    <a:cubicBezTo>
                      <a:pt x="420" y="489"/>
                      <a:pt x="420" y="489"/>
                      <a:pt x="420" y="489"/>
                    </a:cubicBezTo>
                    <a:cubicBezTo>
                      <a:pt x="423" y="489"/>
                      <a:pt x="425" y="489"/>
                      <a:pt x="428" y="489"/>
                    </a:cubicBezTo>
                    <a:cubicBezTo>
                      <a:pt x="430" y="489"/>
                      <a:pt x="432" y="489"/>
                      <a:pt x="434" y="488"/>
                    </a:cubicBezTo>
                    <a:cubicBezTo>
                      <a:pt x="436" y="488"/>
                      <a:pt x="438" y="486"/>
                      <a:pt x="440" y="485"/>
                    </a:cubicBezTo>
                    <a:cubicBezTo>
                      <a:pt x="441" y="485"/>
                      <a:pt x="442" y="484"/>
                      <a:pt x="443" y="484"/>
                    </a:cubicBezTo>
                    <a:cubicBezTo>
                      <a:pt x="448" y="481"/>
                      <a:pt x="457" y="477"/>
                      <a:pt x="456" y="468"/>
                    </a:cubicBezTo>
                    <a:cubicBezTo>
                      <a:pt x="456" y="463"/>
                      <a:pt x="451" y="459"/>
                      <a:pt x="444" y="458"/>
                    </a:cubicBezTo>
                    <a:cubicBezTo>
                      <a:pt x="442" y="458"/>
                      <a:pt x="441" y="457"/>
                      <a:pt x="439" y="455"/>
                    </a:cubicBezTo>
                    <a:cubicBezTo>
                      <a:pt x="437" y="454"/>
                      <a:pt x="436" y="453"/>
                      <a:pt x="433" y="452"/>
                    </a:cubicBezTo>
                    <a:cubicBezTo>
                      <a:pt x="432" y="452"/>
                      <a:pt x="432" y="452"/>
                      <a:pt x="432" y="452"/>
                    </a:cubicBezTo>
                    <a:cubicBezTo>
                      <a:pt x="431" y="452"/>
                      <a:pt x="430" y="452"/>
                      <a:pt x="430" y="452"/>
                    </a:cubicBezTo>
                    <a:cubicBezTo>
                      <a:pt x="430" y="452"/>
                      <a:pt x="430" y="451"/>
                      <a:pt x="430" y="451"/>
                    </a:cubicBezTo>
                    <a:cubicBezTo>
                      <a:pt x="430" y="450"/>
                      <a:pt x="431" y="449"/>
                      <a:pt x="431" y="449"/>
                    </a:cubicBezTo>
                    <a:cubicBezTo>
                      <a:pt x="431" y="447"/>
                      <a:pt x="432" y="445"/>
                      <a:pt x="432" y="443"/>
                    </a:cubicBezTo>
                    <a:cubicBezTo>
                      <a:pt x="432" y="441"/>
                      <a:pt x="431" y="439"/>
                      <a:pt x="430" y="437"/>
                    </a:cubicBezTo>
                    <a:cubicBezTo>
                      <a:pt x="429" y="435"/>
                      <a:pt x="428" y="434"/>
                      <a:pt x="426" y="433"/>
                    </a:cubicBezTo>
                    <a:cubicBezTo>
                      <a:pt x="437" y="430"/>
                      <a:pt x="448" y="427"/>
                      <a:pt x="453" y="414"/>
                    </a:cubicBezTo>
                    <a:cubicBezTo>
                      <a:pt x="456" y="409"/>
                      <a:pt x="458" y="404"/>
                      <a:pt x="462" y="399"/>
                    </a:cubicBezTo>
                    <a:cubicBezTo>
                      <a:pt x="463" y="398"/>
                      <a:pt x="463" y="398"/>
                      <a:pt x="463" y="398"/>
                    </a:cubicBezTo>
                    <a:cubicBezTo>
                      <a:pt x="467" y="393"/>
                      <a:pt x="471" y="388"/>
                      <a:pt x="470" y="381"/>
                    </a:cubicBezTo>
                    <a:cubicBezTo>
                      <a:pt x="470" y="380"/>
                      <a:pt x="470" y="380"/>
                      <a:pt x="470" y="380"/>
                    </a:cubicBezTo>
                    <a:cubicBezTo>
                      <a:pt x="470" y="380"/>
                      <a:pt x="470" y="379"/>
                      <a:pt x="469" y="378"/>
                    </a:cubicBezTo>
                    <a:cubicBezTo>
                      <a:pt x="471" y="377"/>
                      <a:pt x="473" y="375"/>
                      <a:pt x="475" y="374"/>
                    </a:cubicBezTo>
                    <a:cubicBezTo>
                      <a:pt x="478" y="371"/>
                      <a:pt x="481" y="369"/>
                      <a:pt x="484" y="366"/>
                    </a:cubicBezTo>
                    <a:cubicBezTo>
                      <a:pt x="486" y="363"/>
                      <a:pt x="488" y="360"/>
                      <a:pt x="490" y="357"/>
                    </a:cubicBezTo>
                    <a:cubicBezTo>
                      <a:pt x="491" y="355"/>
                      <a:pt x="492" y="353"/>
                      <a:pt x="492" y="351"/>
                    </a:cubicBezTo>
                    <a:cubicBezTo>
                      <a:pt x="493" y="349"/>
                      <a:pt x="493" y="348"/>
                      <a:pt x="494" y="347"/>
                    </a:cubicBezTo>
                    <a:cubicBezTo>
                      <a:pt x="495" y="344"/>
                      <a:pt x="496" y="340"/>
                      <a:pt x="496" y="336"/>
                    </a:cubicBezTo>
                    <a:cubicBezTo>
                      <a:pt x="496" y="335"/>
                      <a:pt x="495" y="334"/>
                      <a:pt x="495" y="333"/>
                    </a:cubicBezTo>
                    <a:cubicBezTo>
                      <a:pt x="495" y="333"/>
                      <a:pt x="495" y="332"/>
                      <a:pt x="495" y="332"/>
                    </a:cubicBezTo>
                    <a:cubicBezTo>
                      <a:pt x="495" y="331"/>
                      <a:pt x="495" y="330"/>
                      <a:pt x="496" y="330"/>
                    </a:cubicBezTo>
                    <a:cubicBezTo>
                      <a:pt x="496" y="329"/>
                      <a:pt x="496" y="329"/>
                      <a:pt x="497" y="328"/>
                    </a:cubicBezTo>
                    <a:cubicBezTo>
                      <a:pt x="499" y="325"/>
                      <a:pt x="500" y="322"/>
                      <a:pt x="502" y="318"/>
                    </a:cubicBezTo>
                    <a:cubicBezTo>
                      <a:pt x="503" y="315"/>
                      <a:pt x="505" y="311"/>
                      <a:pt x="507" y="308"/>
                    </a:cubicBezTo>
                    <a:cubicBezTo>
                      <a:pt x="509" y="305"/>
                      <a:pt x="509" y="303"/>
                      <a:pt x="508" y="300"/>
                    </a:cubicBezTo>
                    <a:cubicBezTo>
                      <a:pt x="507" y="300"/>
                      <a:pt x="507" y="299"/>
                      <a:pt x="507" y="298"/>
                    </a:cubicBezTo>
                    <a:cubicBezTo>
                      <a:pt x="506" y="290"/>
                      <a:pt x="509" y="282"/>
                      <a:pt x="512" y="274"/>
                    </a:cubicBezTo>
                    <a:cubicBezTo>
                      <a:pt x="512" y="273"/>
                      <a:pt x="512" y="273"/>
                      <a:pt x="512" y="273"/>
                    </a:cubicBezTo>
                    <a:cubicBezTo>
                      <a:pt x="515" y="265"/>
                      <a:pt x="518" y="260"/>
                      <a:pt x="521" y="256"/>
                    </a:cubicBezTo>
                    <a:cubicBezTo>
                      <a:pt x="523" y="255"/>
                      <a:pt x="524" y="253"/>
                      <a:pt x="526" y="252"/>
                    </a:cubicBezTo>
                    <a:cubicBezTo>
                      <a:pt x="529" y="248"/>
                      <a:pt x="533" y="245"/>
                      <a:pt x="535" y="240"/>
                    </a:cubicBezTo>
                    <a:cubicBezTo>
                      <a:pt x="539" y="235"/>
                      <a:pt x="538" y="232"/>
                      <a:pt x="536" y="228"/>
                    </a:cubicBezTo>
                    <a:close/>
                    <a:moveTo>
                      <a:pt x="281" y="197"/>
                    </a:moveTo>
                    <a:cubicBezTo>
                      <a:pt x="281" y="197"/>
                      <a:pt x="282" y="197"/>
                      <a:pt x="283" y="197"/>
                    </a:cubicBezTo>
                    <a:cubicBezTo>
                      <a:pt x="284" y="197"/>
                      <a:pt x="286" y="196"/>
                      <a:pt x="287" y="196"/>
                    </a:cubicBezTo>
                    <a:cubicBezTo>
                      <a:pt x="288" y="195"/>
                      <a:pt x="288" y="195"/>
                      <a:pt x="289" y="195"/>
                    </a:cubicBezTo>
                    <a:cubicBezTo>
                      <a:pt x="289" y="195"/>
                      <a:pt x="290" y="195"/>
                      <a:pt x="290" y="195"/>
                    </a:cubicBezTo>
                    <a:cubicBezTo>
                      <a:pt x="290" y="195"/>
                      <a:pt x="291" y="195"/>
                      <a:pt x="291" y="195"/>
                    </a:cubicBezTo>
                    <a:cubicBezTo>
                      <a:pt x="290" y="196"/>
                      <a:pt x="289" y="197"/>
                      <a:pt x="287" y="198"/>
                    </a:cubicBezTo>
                    <a:cubicBezTo>
                      <a:pt x="287" y="198"/>
                      <a:pt x="285" y="199"/>
                      <a:pt x="285" y="199"/>
                    </a:cubicBezTo>
                    <a:cubicBezTo>
                      <a:pt x="285" y="199"/>
                      <a:pt x="285" y="199"/>
                      <a:pt x="284" y="199"/>
                    </a:cubicBezTo>
                    <a:cubicBezTo>
                      <a:pt x="283" y="199"/>
                      <a:pt x="282" y="198"/>
                      <a:pt x="281" y="198"/>
                    </a:cubicBezTo>
                    <a:cubicBezTo>
                      <a:pt x="280" y="198"/>
                      <a:pt x="280" y="197"/>
                      <a:pt x="279" y="197"/>
                    </a:cubicBezTo>
                    <a:cubicBezTo>
                      <a:pt x="280" y="197"/>
                      <a:pt x="280" y="197"/>
                      <a:pt x="281" y="197"/>
                    </a:cubicBezTo>
                    <a:close/>
                    <a:moveTo>
                      <a:pt x="74" y="263"/>
                    </a:moveTo>
                    <a:cubicBezTo>
                      <a:pt x="73" y="261"/>
                      <a:pt x="73" y="258"/>
                      <a:pt x="75" y="255"/>
                    </a:cubicBezTo>
                    <a:cubicBezTo>
                      <a:pt x="75" y="254"/>
                      <a:pt x="75" y="254"/>
                      <a:pt x="75" y="254"/>
                    </a:cubicBezTo>
                    <a:cubicBezTo>
                      <a:pt x="75" y="255"/>
                      <a:pt x="75" y="255"/>
                      <a:pt x="75" y="255"/>
                    </a:cubicBezTo>
                    <a:cubicBezTo>
                      <a:pt x="75" y="256"/>
                      <a:pt x="75" y="257"/>
                      <a:pt x="75" y="257"/>
                    </a:cubicBezTo>
                    <a:cubicBezTo>
                      <a:pt x="75" y="258"/>
                      <a:pt x="75" y="258"/>
                      <a:pt x="75" y="258"/>
                    </a:cubicBezTo>
                    <a:cubicBezTo>
                      <a:pt x="75" y="260"/>
                      <a:pt x="74" y="262"/>
                      <a:pt x="76" y="264"/>
                    </a:cubicBezTo>
                    <a:cubicBezTo>
                      <a:pt x="75" y="264"/>
                      <a:pt x="74" y="263"/>
                      <a:pt x="74" y="263"/>
                    </a:cubicBezTo>
                    <a:close/>
                    <a:moveTo>
                      <a:pt x="64" y="428"/>
                    </a:moveTo>
                    <a:cubicBezTo>
                      <a:pt x="64" y="428"/>
                      <a:pt x="63" y="428"/>
                      <a:pt x="63" y="428"/>
                    </a:cubicBezTo>
                    <a:cubicBezTo>
                      <a:pt x="63" y="427"/>
                      <a:pt x="63" y="427"/>
                      <a:pt x="63" y="426"/>
                    </a:cubicBezTo>
                    <a:cubicBezTo>
                      <a:pt x="63" y="426"/>
                      <a:pt x="64" y="426"/>
                      <a:pt x="64" y="427"/>
                    </a:cubicBezTo>
                    <a:cubicBezTo>
                      <a:pt x="64" y="427"/>
                      <a:pt x="64" y="428"/>
                      <a:pt x="64" y="428"/>
                    </a:cubicBezTo>
                    <a:cubicBezTo>
                      <a:pt x="64" y="428"/>
                      <a:pt x="64" y="428"/>
                      <a:pt x="64" y="428"/>
                    </a:cubicBezTo>
                    <a:close/>
                    <a:moveTo>
                      <a:pt x="95" y="395"/>
                    </a:moveTo>
                    <a:cubicBezTo>
                      <a:pt x="96" y="395"/>
                      <a:pt x="97" y="395"/>
                      <a:pt x="97" y="395"/>
                    </a:cubicBezTo>
                    <a:cubicBezTo>
                      <a:pt x="97" y="397"/>
                      <a:pt x="97" y="398"/>
                      <a:pt x="97" y="399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6" y="399"/>
                      <a:pt x="96" y="399"/>
                    </a:cubicBezTo>
                    <a:cubicBezTo>
                      <a:pt x="96" y="398"/>
                      <a:pt x="95" y="398"/>
                      <a:pt x="95" y="397"/>
                    </a:cubicBezTo>
                    <a:cubicBezTo>
                      <a:pt x="94" y="396"/>
                      <a:pt x="94" y="396"/>
                      <a:pt x="93" y="395"/>
                    </a:cubicBezTo>
                    <a:cubicBezTo>
                      <a:pt x="93" y="395"/>
                      <a:pt x="94" y="395"/>
                      <a:pt x="95" y="395"/>
                    </a:cubicBezTo>
                    <a:close/>
                    <a:moveTo>
                      <a:pt x="102" y="423"/>
                    </a:moveTo>
                    <a:cubicBezTo>
                      <a:pt x="101" y="422"/>
                      <a:pt x="100" y="422"/>
                      <a:pt x="99" y="422"/>
                    </a:cubicBezTo>
                    <a:cubicBezTo>
                      <a:pt x="97" y="422"/>
                      <a:pt x="96" y="422"/>
                      <a:pt x="95" y="422"/>
                    </a:cubicBezTo>
                    <a:cubicBezTo>
                      <a:pt x="94" y="422"/>
                      <a:pt x="93" y="423"/>
                      <a:pt x="92" y="423"/>
                    </a:cubicBezTo>
                    <a:cubicBezTo>
                      <a:pt x="91" y="423"/>
                      <a:pt x="90" y="422"/>
                      <a:pt x="89" y="422"/>
                    </a:cubicBezTo>
                    <a:cubicBezTo>
                      <a:pt x="89" y="421"/>
                      <a:pt x="88" y="419"/>
                      <a:pt x="88" y="417"/>
                    </a:cubicBezTo>
                    <a:cubicBezTo>
                      <a:pt x="88" y="415"/>
                      <a:pt x="88" y="414"/>
                      <a:pt x="87" y="412"/>
                    </a:cubicBezTo>
                    <a:cubicBezTo>
                      <a:pt x="89" y="414"/>
                      <a:pt x="91" y="416"/>
                      <a:pt x="93" y="417"/>
                    </a:cubicBezTo>
                    <a:cubicBezTo>
                      <a:pt x="94" y="418"/>
                      <a:pt x="94" y="418"/>
                      <a:pt x="94" y="418"/>
                    </a:cubicBezTo>
                    <a:cubicBezTo>
                      <a:pt x="94" y="418"/>
                      <a:pt x="95" y="419"/>
                      <a:pt x="95" y="419"/>
                    </a:cubicBezTo>
                    <a:cubicBezTo>
                      <a:pt x="96" y="420"/>
                      <a:pt x="97" y="421"/>
                      <a:pt x="99" y="422"/>
                    </a:cubicBezTo>
                    <a:cubicBezTo>
                      <a:pt x="101" y="422"/>
                      <a:pt x="102" y="422"/>
                      <a:pt x="104" y="422"/>
                    </a:cubicBezTo>
                    <a:cubicBezTo>
                      <a:pt x="105" y="422"/>
                      <a:pt x="105" y="423"/>
                      <a:pt x="106" y="423"/>
                    </a:cubicBezTo>
                    <a:cubicBezTo>
                      <a:pt x="107" y="423"/>
                      <a:pt x="108" y="424"/>
                      <a:pt x="109" y="425"/>
                    </a:cubicBezTo>
                    <a:cubicBezTo>
                      <a:pt x="110" y="426"/>
                      <a:pt x="111" y="427"/>
                      <a:pt x="111" y="427"/>
                    </a:cubicBezTo>
                    <a:cubicBezTo>
                      <a:pt x="108" y="425"/>
                      <a:pt x="105" y="424"/>
                      <a:pt x="102" y="423"/>
                    </a:cubicBezTo>
                    <a:close/>
                    <a:moveTo>
                      <a:pt x="120" y="260"/>
                    </a:moveTo>
                    <a:cubicBezTo>
                      <a:pt x="121" y="260"/>
                      <a:pt x="122" y="259"/>
                      <a:pt x="122" y="258"/>
                    </a:cubicBezTo>
                    <a:cubicBezTo>
                      <a:pt x="122" y="259"/>
                      <a:pt x="123" y="260"/>
                      <a:pt x="123" y="260"/>
                    </a:cubicBezTo>
                    <a:cubicBezTo>
                      <a:pt x="122" y="260"/>
                      <a:pt x="122" y="260"/>
                      <a:pt x="121" y="260"/>
                    </a:cubicBezTo>
                    <a:cubicBezTo>
                      <a:pt x="121" y="260"/>
                      <a:pt x="121" y="260"/>
                      <a:pt x="120" y="260"/>
                    </a:cubicBezTo>
                    <a:close/>
                    <a:moveTo>
                      <a:pt x="120" y="329"/>
                    </a:moveTo>
                    <a:cubicBezTo>
                      <a:pt x="120" y="329"/>
                      <a:pt x="119" y="328"/>
                      <a:pt x="117" y="327"/>
                    </a:cubicBezTo>
                    <a:cubicBezTo>
                      <a:pt x="117" y="327"/>
                      <a:pt x="116" y="327"/>
                      <a:pt x="116" y="326"/>
                    </a:cubicBezTo>
                    <a:cubicBezTo>
                      <a:pt x="115" y="326"/>
                      <a:pt x="114" y="326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4" y="325"/>
                      <a:pt x="114" y="325"/>
                      <a:pt x="114" y="325"/>
                    </a:cubicBezTo>
                    <a:cubicBezTo>
                      <a:pt x="115" y="325"/>
                      <a:pt x="115" y="325"/>
                      <a:pt x="115" y="325"/>
                    </a:cubicBezTo>
                    <a:cubicBezTo>
                      <a:pt x="116" y="326"/>
                      <a:pt x="117" y="326"/>
                      <a:pt x="118" y="327"/>
                    </a:cubicBezTo>
                    <a:cubicBezTo>
                      <a:pt x="119" y="327"/>
                      <a:pt x="119" y="328"/>
                      <a:pt x="120" y="329"/>
                    </a:cubicBezTo>
                    <a:cubicBezTo>
                      <a:pt x="121" y="329"/>
                      <a:pt x="121" y="330"/>
                      <a:pt x="122" y="330"/>
                    </a:cubicBezTo>
                    <a:cubicBezTo>
                      <a:pt x="122" y="330"/>
                      <a:pt x="122" y="331"/>
                      <a:pt x="122" y="331"/>
                    </a:cubicBezTo>
                    <a:cubicBezTo>
                      <a:pt x="122" y="331"/>
                      <a:pt x="121" y="330"/>
                      <a:pt x="120" y="329"/>
                    </a:cubicBezTo>
                    <a:close/>
                    <a:moveTo>
                      <a:pt x="123" y="280"/>
                    </a:moveTo>
                    <a:cubicBezTo>
                      <a:pt x="123" y="279"/>
                      <a:pt x="122" y="278"/>
                      <a:pt x="122" y="277"/>
                    </a:cubicBezTo>
                    <a:cubicBezTo>
                      <a:pt x="123" y="277"/>
                      <a:pt x="124" y="278"/>
                      <a:pt x="125" y="279"/>
                    </a:cubicBezTo>
                    <a:cubicBezTo>
                      <a:pt x="125" y="279"/>
                      <a:pt x="125" y="279"/>
                      <a:pt x="125" y="279"/>
                    </a:cubicBezTo>
                    <a:cubicBezTo>
                      <a:pt x="125" y="279"/>
                      <a:pt x="124" y="280"/>
                      <a:pt x="123" y="280"/>
                    </a:cubicBezTo>
                    <a:close/>
                    <a:moveTo>
                      <a:pt x="126" y="175"/>
                    </a:moveTo>
                    <a:cubicBezTo>
                      <a:pt x="126" y="173"/>
                      <a:pt x="126" y="170"/>
                      <a:pt x="126" y="168"/>
                    </a:cubicBezTo>
                    <a:cubicBezTo>
                      <a:pt x="126" y="167"/>
                      <a:pt x="126" y="166"/>
                      <a:pt x="125" y="165"/>
                    </a:cubicBezTo>
                    <a:cubicBezTo>
                      <a:pt x="126" y="166"/>
                      <a:pt x="126" y="166"/>
                      <a:pt x="127" y="166"/>
                    </a:cubicBezTo>
                    <a:cubicBezTo>
                      <a:pt x="128" y="167"/>
                      <a:pt x="129" y="168"/>
                      <a:pt x="129" y="169"/>
                    </a:cubicBezTo>
                    <a:cubicBezTo>
                      <a:pt x="130" y="170"/>
                      <a:pt x="128" y="173"/>
                      <a:pt x="126" y="175"/>
                    </a:cubicBezTo>
                    <a:close/>
                    <a:moveTo>
                      <a:pt x="128" y="479"/>
                    </a:moveTo>
                    <a:cubicBezTo>
                      <a:pt x="126" y="480"/>
                      <a:pt x="126" y="482"/>
                      <a:pt x="126" y="483"/>
                    </a:cubicBezTo>
                    <a:cubicBezTo>
                      <a:pt x="126" y="483"/>
                      <a:pt x="126" y="483"/>
                      <a:pt x="126" y="483"/>
                    </a:cubicBezTo>
                    <a:cubicBezTo>
                      <a:pt x="126" y="483"/>
                      <a:pt x="125" y="484"/>
                      <a:pt x="125" y="485"/>
                    </a:cubicBezTo>
                    <a:cubicBezTo>
                      <a:pt x="125" y="484"/>
                      <a:pt x="125" y="483"/>
                      <a:pt x="125" y="482"/>
                    </a:cubicBezTo>
                    <a:cubicBezTo>
                      <a:pt x="125" y="482"/>
                      <a:pt x="125" y="482"/>
                      <a:pt x="125" y="482"/>
                    </a:cubicBezTo>
                    <a:cubicBezTo>
                      <a:pt x="125" y="481"/>
                      <a:pt x="126" y="479"/>
                      <a:pt x="125" y="477"/>
                    </a:cubicBezTo>
                    <a:cubicBezTo>
                      <a:pt x="127" y="477"/>
                      <a:pt x="128" y="477"/>
                      <a:pt x="129" y="478"/>
                    </a:cubicBezTo>
                    <a:cubicBezTo>
                      <a:pt x="128" y="478"/>
                      <a:pt x="128" y="478"/>
                      <a:pt x="128" y="479"/>
                    </a:cubicBezTo>
                    <a:close/>
                    <a:moveTo>
                      <a:pt x="172" y="542"/>
                    </a:moveTo>
                    <a:cubicBezTo>
                      <a:pt x="171" y="542"/>
                      <a:pt x="170" y="542"/>
                      <a:pt x="169" y="543"/>
                    </a:cubicBezTo>
                    <a:cubicBezTo>
                      <a:pt x="169" y="542"/>
                      <a:pt x="170" y="541"/>
                      <a:pt x="170" y="540"/>
                    </a:cubicBezTo>
                    <a:cubicBezTo>
                      <a:pt x="171" y="540"/>
                      <a:pt x="171" y="541"/>
                      <a:pt x="172" y="542"/>
                    </a:cubicBezTo>
                    <a:cubicBezTo>
                      <a:pt x="172" y="542"/>
                      <a:pt x="172" y="542"/>
                      <a:pt x="172" y="542"/>
                    </a:cubicBezTo>
                    <a:close/>
                    <a:moveTo>
                      <a:pt x="180" y="493"/>
                    </a:moveTo>
                    <a:cubicBezTo>
                      <a:pt x="181" y="492"/>
                      <a:pt x="181" y="491"/>
                      <a:pt x="182" y="490"/>
                    </a:cubicBezTo>
                    <a:cubicBezTo>
                      <a:pt x="183" y="489"/>
                      <a:pt x="183" y="488"/>
                      <a:pt x="184" y="487"/>
                    </a:cubicBezTo>
                    <a:cubicBezTo>
                      <a:pt x="183" y="489"/>
                      <a:pt x="181" y="491"/>
                      <a:pt x="180" y="493"/>
                    </a:cubicBezTo>
                    <a:cubicBezTo>
                      <a:pt x="180" y="493"/>
                      <a:pt x="180" y="493"/>
                      <a:pt x="180" y="493"/>
                    </a:cubicBezTo>
                    <a:close/>
                    <a:moveTo>
                      <a:pt x="203" y="576"/>
                    </a:moveTo>
                    <a:cubicBezTo>
                      <a:pt x="203" y="575"/>
                      <a:pt x="203" y="575"/>
                      <a:pt x="203" y="575"/>
                    </a:cubicBezTo>
                    <a:cubicBezTo>
                      <a:pt x="204" y="574"/>
                      <a:pt x="204" y="574"/>
                      <a:pt x="204" y="574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4"/>
                      <a:pt x="204" y="575"/>
                      <a:pt x="203" y="576"/>
                    </a:cubicBezTo>
                    <a:close/>
                    <a:moveTo>
                      <a:pt x="219" y="534"/>
                    </a:moveTo>
                    <a:cubicBezTo>
                      <a:pt x="217" y="533"/>
                      <a:pt x="215" y="533"/>
                      <a:pt x="213" y="533"/>
                    </a:cubicBezTo>
                    <a:cubicBezTo>
                      <a:pt x="211" y="533"/>
                      <a:pt x="209" y="533"/>
                      <a:pt x="207" y="535"/>
                    </a:cubicBezTo>
                    <a:cubicBezTo>
                      <a:pt x="201" y="539"/>
                      <a:pt x="200" y="546"/>
                      <a:pt x="200" y="552"/>
                    </a:cubicBezTo>
                    <a:cubicBezTo>
                      <a:pt x="200" y="553"/>
                      <a:pt x="200" y="554"/>
                      <a:pt x="200" y="555"/>
                    </a:cubicBezTo>
                    <a:cubicBezTo>
                      <a:pt x="200" y="559"/>
                      <a:pt x="200" y="563"/>
                      <a:pt x="201" y="566"/>
                    </a:cubicBezTo>
                    <a:cubicBezTo>
                      <a:pt x="201" y="566"/>
                      <a:pt x="202" y="567"/>
                      <a:pt x="202" y="567"/>
                    </a:cubicBezTo>
                    <a:cubicBezTo>
                      <a:pt x="201" y="567"/>
                      <a:pt x="201" y="567"/>
                      <a:pt x="201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199" y="566"/>
                      <a:pt x="197" y="567"/>
                      <a:pt x="196" y="568"/>
                    </a:cubicBezTo>
                    <a:cubicBezTo>
                      <a:pt x="196" y="569"/>
                      <a:pt x="195" y="570"/>
                      <a:pt x="195" y="570"/>
                    </a:cubicBezTo>
                    <a:cubicBezTo>
                      <a:pt x="193" y="572"/>
                      <a:pt x="192" y="573"/>
                      <a:pt x="192" y="573"/>
                    </a:cubicBezTo>
                    <a:cubicBezTo>
                      <a:pt x="192" y="572"/>
                      <a:pt x="192" y="571"/>
                      <a:pt x="192" y="569"/>
                    </a:cubicBezTo>
                    <a:cubicBezTo>
                      <a:pt x="190" y="561"/>
                      <a:pt x="187" y="555"/>
                      <a:pt x="183" y="552"/>
                    </a:cubicBezTo>
                    <a:cubicBezTo>
                      <a:pt x="181" y="550"/>
                      <a:pt x="180" y="549"/>
                      <a:pt x="179" y="547"/>
                    </a:cubicBezTo>
                    <a:cubicBezTo>
                      <a:pt x="180" y="547"/>
                      <a:pt x="181" y="547"/>
                      <a:pt x="181" y="546"/>
                    </a:cubicBezTo>
                    <a:cubicBezTo>
                      <a:pt x="181" y="546"/>
                      <a:pt x="181" y="546"/>
                      <a:pt x="181" y="546"/>
                    </a:cubicBezTo>
                    <a:cubicBezTo>
                      <a:pt x="182" y="547"/>
                      <a:pt x="182" y="548"/>
                      <a:pt x="183" y="549"/>
                    </a:cubicBezTo>
                    <a:cubicBezTo>
                      <a:pt x="184" y="551"/>
                      <a:pt x="186" y="552"/>
                      <a:pt x="189" y="552"/>
                    </a:cubicBezTo>
                    <a:cubicBezTo>
                      <a:pt x="192" y="552"/>
                      <a:pt x="195" y="551"/>
                      <a:pt x="196" y="549"/>
                    </a:cubicBezTo>
                    <a:cubicBezTo>
                      <a:pt x="198" y="546"/>
                      <a:pt x="198" y="541"/>
                      <a:pt x="198" y="537"/>
                    </a:cubicBezTo>
                    <a:cubicBezTo>
                      <a:pt x="198" y="536"/>
                      <a:pt x="198" y="535"/>
                      <a:pt x="198" y="534"/>
                    </a:cubicBezTo>
                    <a:cubicBezTo>
                      <a:pt x="198" y="533"/>
                      <a:pt x="198" y="533"/>
                      <a:pt x="199" y="533"/>
                    </a:cubicBezTo>
                    <a:cubicBezTo>
                      <a:pt x="199" y="532"/>
                      <a:pt x="199" y="531"/>
                      <a:pt x="199" y="531"/>
                    </a:cubicBezTo>
                    <a:cubicBezTo>
                      <a:pt x="199" y="531"/>
                      <a:pt x="199" y="529"/>
                      <a:pt x="199" y="529"/>
                    </a:cubicBezTo>
                    <a:cubicBezTo>
                      <a:pt x="199" y="529"/>
                      <a:pt x="201" y="528"/>
                      <a:pt x="201" y="528"/>
                    </a:cubicBezTo>
                    <a:cubicBezTo>
                      <a:pt x="206" y="526"/>
                      <a:pt x="205" y="521"/>
                      <a:pt x="205" y="519"/>
                    </a:cubicBezTo>
                    <a:cubicBezTo>
                      <a:pt x="204" y="516"/>
                      <a:pt x="204" y="513"/>
                      <a:pt x="204" y="510"/>
                    </a:cubicBezTo>
                    <a:cubicBezTo>
                      <a:pt x="204" y="507"/>
                      <a:pt x="203" y="504"/>
                      <a:pt x="203" y="502"/>
                    </a:cubicBezTo>
                    <a:cubicBezTo>
                      <a:pt x="204" y="502"/>
                      <a:pt x="204" y="502"/>
                      <a:pt x="205" y="502"/>
                    </a:cubicBezTo>
                    <a:cubicBezTo>
                      <a:pt x="207" y="502"/>
                      <a:pt x="208" y="502"/>
                      <a:pt x="209" y="501"/>
                    </a:cubicBezTo>
                    <a:cubicBezTo>
                      <a:pt x="206" y="505"/>
                      <a:pt x="204" y="509"/>
                      <a:pt x="204" y="514"/>
                    </a:cubicBezTo>
                    <a:cubicBezTo>
                      <a:pt x="204" y="521"/>
                      <a:pt x="211" y="527"/>
                      <a:pt x="216" y="530"/>
                    </a:cubicBezTo>
                    <a:cubicBezTo>
                      <a:pt x="217" y="531"/>
                      <a:pt x="218" y="531"/>
                      <a:pt x="219" y="531"/>
                    </a:cubicBezTo>
                    <a:cubicBezTo>
                      <a:pt x="220" y="532"/>
                      <a:pt x="222" y="533"/>
                      <a:pt x="223" y="534"/>
                    </a:cubicBezTo>
                    <a:cubicBezTo>
                      <a:pt x="223" y="534"/>
                      <a:pt x="224" y="535"/>
                      <a:pt x="225" y="535"/>
                    </a:cubicBezTo>
                    <a:cubicBezTo>
                      <a:pt x="226" y="536"/>
                      <a:pt x="228" y="537"/>
                      <a:pt x="229" y="538"/>
                    </a:cubicBezTo>
                    <a:cubicBezTo>
                      <a:pt x="225" y="538"/>
                      <a:pt x="221" y="536"/>
                      <a:pt x="219" y="534"/>
                    </a:cubicBezTo>
                    <a:close/>
                    <a:moveTo>
                      <a:pt x="367" y="525"/>
                    </a:moveTo>
                    <a:cubicBezTo>
                      <a:pt x="366" y="525"/>
                      <a:pt x="365" y="525"/>
                      <a:pt x="364" y="525"/>
                    </a:cubicBezTo>
                    <a:cubicBezTo>
                      <a:pt x="363" y="525"/>
                      <a:pt x="361" y="525"/>
                      <a:pt x="360" y="525"/>
                    </a:cubicBezTo>
                    <a:cubicBezTo>
                      <a:pt x="359" y="525"/>
                      <a:pt x="358" y="525"/>
                      <a:pt x="357" y="524"/>
                    </a:cubicBezTo>
                    <a:cubicBezTo>
                      <a:pt x="355" y="524"/>
                      <a:pt x="354" y="524"/>
                      <a:pt x="351" y="523"/>
                    </a:cubicBezTo>
                    <a:cubicBezTo>
                      <a:pt x="350" y="522"/>
                      <a:pt x="349" y="522"/>
                      <a:pt x="347" y="522"/>
                    </a:cubicBezTo>
                    <a:cubicBezTo>
                      <a:pt x="346" y="522"/>
                      <a:pt x="344" y="522"/>
                      <a:pt x="343" y="522"/>
                    </a:cubicBezTo>
                    <a:cubicBezTo>
                      <a:pt x="343" y="522"/>
                      <a:pt x="342" y="523"/>
                      <a:pt x="341" y="523"/>
                    </a:cubicBezTo>
                    <a:cubicBezTo>
                      <a:pt x="341" y="523"/>
                      <a:pt x="341" y="523"/>
                      <a:pt x="341" y="523"/>
                    </a:cubicBezTo>
                    <a:cubicBezTo>
                      <a:pt x="339" y="523"/>
                      <a:pt x="338" y="522"/>
                      <a:pt x="337" y="522"/>
                    </a:cubicBezTo>
                    <a:cubicBezTo>
                      <a:pt x="335" y="521"/>
                      <a:pt x="335" y="521"/>
                      <a:pt x="334" y="520"/>
                    </a:cubicBezTo>
                    <a:cubicBezTo>
                      <a:pt x="334" y="520"/>
                      <a:pt x="335" y="520"/>
                      <a:pt x="335" y="520"/>
                    </a:cubicBezTo>
                    <a:cubicBezTo>
                      <a:pt x="335" y="520"/>
                      <a:pt x="336" y="520"/>
                      <a:pt x="336" y="520"/>
                    </a:cubicBezTo>
                    <a:cubicBezTo>
                      <a:pt x="338" y="520"/>
                      <a:pt x="340" y="519"/>
                      <a:pt x="341" y="519"/>
                    </a:cubicBezTo>
                    <a:cubicBezTo>
                      <a:pt x="343" y="519"/>
                      <a:pt x="344" y="518"/>
                      <a:pt x="345" y="518"/>
                    </a:cubicBezTo>
                    <a:cubicBezTo>
                      <a:pt x="346" y="518"/>
                      <a:pt x="346" y="519"/>
                      <a:pt x="347" y="519"/>
                    </a:cubicBezTo>
                    <a:cubicBezTo>
                      <a:pt x="348" y="519"/>
                      <a:pt x="350" y="520"/>
                      <a:pt x="351" y="520"/>
                    </a:cubicBezTo>
                    <a:cubicBezTo>
                      <a:pt x="353" y="521"/>
                      <a:pt x="356" y="522"/>
                      <a:pt x="358" y="523"/>
                    </a:cubicBezTo>
                    <a:cubicBezTo>
                      <a:pt x="359" y="523"/>
                      <a:pt x="360" y="523"/>
                      <a:pt x="361" y="524"/>
                    </a:cubicBezTo>
                    <a:cubicBezTo>
                      <a:pt x="364" y="524"/>
                      <a:pt x="366" y="525"/>
                      <a:pt x="368" y="525"/>
                    </a:cubicBezTo>
                    <a:cubicBezTo>
                      <a:pt x="368" y="525"/>
                      <a:pt x="368" y="525"/>
                      <a:pt x="367" y="525"/>
                    </a:cubicBezTo>
                    <a:close/>
                    <a:moveTo>
                      <a:pt x="406" y="441"/>
                    </a:moveTo>
                    <a:cubicBezTo>
                      <a:pt x="403" y="443"/>
                      <a:pt x="401" y="445"/>
                      <a:pt x="398" y="446"/>
                    </a:cubicBezTo>
                    <a:cubicBezTo>
                      <a:pt x="395" y="448"/>
                      <a:pt x="389" y="451"/>
                      <a:pt x="384" y="452"/>
                    </a:cubicBezTo>
                    <a:cubicBezTo>
                      <a:pt x="385" y="451"/>
                      <a:pt x="386" y="451"/>
                      <a:pt x="387" y="450"/>
                    </a:cubicBezTo>
                    <a:cubicBezTo>
                      <a:pt x="389" y="448"/>
                      <a:pt x="389" y="448"/>
                      <a:pt x="389" y="448"/>
                    </a:cubicBezTo>
                    <a:cubicBezTo>
                      <a:pt x="393" y="444"/>
                      <a:pt x="398" y="440"/>
                      <a:pt x="404" y="438"/>
                    </a:cubicBezTo>
                    <a:cubicBezTo>
                      <a:pt x="406" y="437"/>
                      <a:pt x="409" y="436"/>
                      <a:pt x="412" y="436"/>
                    </a:cubicBezTo>
                    <a:cubicBezTo>
                      <a:pt x="410" y="437"/>
                      <a:pt x="408" y="439"/>
                      <a:pt x="406" y="441"/>
                    </a:cubicBezTo>
                    <a:close/>
                  </a:path>
                </a:pathLst>
              </a:custGeom>
              <a:grpFill/>
              <a:ln w="1778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5" name="Freeform 31"/>
            <p:cNvSpPr>
              <a:spLocks noEditPoints="1"/>
            </p:cNvSpPr>
            <p:nvPr/>
          </p:nvSpPr>
          <p:spPr bwMode="auto">
            <a:xfrm>
              <a:off x="-344058" y="3152305"/>
              <a:ext cx="624673" cy="725115"/>
            </a:xfrm>
            <a:custGeom>
              <a:avLst/>
              <a:gdLst>
                <a:gd name="T0" fmla="*/ 310 w 328"/>
                <a:gd name="T1" fmla="*/ 303 h 406"/>
                <a:gd name="T2" fmla="*/ 274 w 328"/>
                <a:gd name="T3" fmla="*/ 261 h 406"/>
                <a:gd name="T4" fmla="*/ 265 w 328"/>
                <a:gd name="T5" fmla="*/ 188 h 406"/>
                <a:gd name="T6" fmla="*/ 272 w 328"/>
                <a:gd name="T7" fmla="*/ 171 h 406"/>
                <a:gd name="T8" fmla="*/ 281 w 328"/>
                <a:gd name="T9" fmla="*/ 140 h 406"/>
                <a:gd name="T10" fmla="*/ 283 w 328"/>
                <a:gd name="T11" fmla="*/ 95 h 406"/>
                <a:gd name="T12" fmla="*/ 304 w 328"/>
                <a:gd name="T13" fmla="*/ 103 h 406"/>
                <a:gd name="T14" fmla="*/ 292 w 328"/>
                <a:gd name="T15" fmla="*/ 59 h 406"/>
                <a:gd name="T16" fmla="*/ 267 w 328"/>
                <a:gd name="T17" fmla="*/ 32 h 406"/>
                <a:gd name="T18" fmla="*/ 249 w 328"/>
                <a:gd name="T19" fmla="*/ 20 h 406"/>
                <a:gd name="T20" fmla="*/ 229 w 328"/>
                <a:gd name="T21" fmla="*/ 19 h 406"/>
                <a:gd name="T22" fmla="*/ 215 w 328"/>
                <a:gd name="T23" fmla="*/ 26 h 406"/>
                <a:gd name="T24" fmla="*/ 200 w 328"/>
                <a:gd name="T25" fmla="*/ 28 h 406"/>
                <a:gd name="T26" fmla="*/ 179 w 328"/>
                <a:gd name="T27" fmla="*/ 24 h 406"/>
                <a:gd name="T28" fmla="*/ 170 w 328"/>
                <a:gd name="T29" fmla="*/ 32 h 406"/>
                <a:gd name="T30" fmla="*/ 155 w 328"/>
                <a:gd name="T31" fmla="*/ 28 h 406"/>
                <a:gd name="T32" fmla="*/ 129 w 328"/>
                <a:gd name="T33" fmla="*/ 3 h 406"/>
                <a:gd name="T34" fmla="*/ 94 w 328"/>
                <a:gd name="T35" fmla="*/ 13 h 406"/>
                <a:gd name="T36" fmla="*/ 99 w 328"/>
                <a:gd name="T37" fmla="*/ 47 h 406"/>
                <a:gd name="T38" fmla="*/ 121 w 328"/>
                <a:gd name="T39" fmla="*/ 72 h 406"/>
                <a:gd name="T40" fmla="*/ 96 w 328"/>
                <a:gd name="T41" fmla="*/ 98 h 406"/>
                <a:gd name="T42" fmla="*/ 87 w 328"/>
                <a:gd name="T43" fmla="*/ 130 h 406"/>
                <a:gd name="T44" fmla="*/ 102 w 328"/>
                <a:gd name="T45" fmla="*/ 131 h 406"/>
                <a:gd name="T46" fmla="*/ 114 w 328"/>
                <a:gd name="T47" fmla="*/ 114 h 406"/>
                <a:gd name="T48" fmla="*/ 130 w 328"/>
                <a:gd name="T49" fmla="*/ 109 h 406"/>
                <a:gd name="T50" fmla="*/ 144 w 328"/>
                <a:gd name="T51" fmla="*/ 107 h 406"/>
                <a:gd name="T52" fmla="*/ 146 w 328"/>
                <a:gd name="T53" fmla="*/ 120 h 406"/>
                <a:gd name="T54" fmla="*/ 142 w 328"/>
                <a:gd name="T55" fmla="*/ 130 h 406"/>
                <a:gd name="T56" fmla="*/ 155 w 328"/>
                <a:gd name="T57" fmla="*/ 146 h 406"/>
                <a:gd name="T58" fmla="*/ 145 w 328"/>
                <a:gd name="T59" fmla="*/ 164 h 406"/>
                <a:gd name="T60" fmla="*/ 153 w 328"/>
                <a:gd name="T61" fmla="*/ 180 h 406"/>
                <a:gd name="T62" fmla="*/ 147 w 328"/>
                <a:gd name="T63" fmla="*/ 206 h 406"/>
                <a:gd name="T64" fmla="*/ 134 w 328"/>
                <a:gd name="T65" fmla="*/ 231 h 406"/>
                <a:gd name="T66" fmla="*/ 118 w 328"/>
                <a:gd name="T67" fmla="*/ 239 h 406"/>
                <a:gd name="T68" fmla="*/ 95 w 328"/>
                <a:gd name="T69" fmla="*/ 255 h 406"/>
                <a:gd name="T70" fmla="*/ 67 w 328"/>
                <a:gd name="T71" fmla="*/ 269 h 406"/>
                <a:gd name="T72" fmla="*/ 52 w 328"/>
                <a:gd name="T73" fmla="*/ 279 h 406"/>
                <a:gd name="T74" fmla="*/ 28 w 328"/>
                <a:gd name="T75" fmla="*/ 287 h 406"/>
                <a:gd name="T76" fmla="*/ 4 w 328"/>
                <a:gd name="T77" fmla="*/ 300 h 406"/>
                <a:gd name="T78" fmla="*/ 11 w 328"/>
                <a:gd name="T79" fmla="*/ 312 h 406"/>
                <a:gd name="T80" fmla="*/ 24 w 328"/>
                <a:gd name="T81" fmla="*/ 329 h 406"/>
                <a:gd name="T82" fmla="*/ 13 w 328"/>
                <a:gd name="T83" fmla="*/ 332 h 406"/>
                <a:gd name="T84" fmla="*/ 21 w 328"/>
                <a:gd name="T85" fmla="*/ 349 h 406"/>
                <a:gd name="T86" fmla="*/ 34 w 328"/>
                <a:gd name="T87" fmla="*/ 355 h 406"/>
                <a:gd name="T88" fmla="*/ 62 w 328"/>
                <a:gd name="T89" fmla="*/ 357 h 406"/>
                <a:gd name="T90" fmla="*/ 83 w 328"/>
                <a:gd name="T91" fmla="*/ 347 h 406"/>
                <a:gd name="T92" fmla="*/ 88 w 328"/>
                <a:gd name="T93" fmla="*/ 340 h 406"/>
                <a:gd name="T94" fmla="*/ 109 w 328"/>
                <a:gd name="T95" fmla="*/ 338 h 406"/>
                <a:gd name="T96" fmla="*/ 129 w 328"/>
                <a:gd name="T97" fmla="*/ 350 h 406"/>
                <a:gd name="T98" fmla="*/ 141 w 328"/>
                <a:gd name="T99" fmla="*/ 351 h 406"/>
                <a:gd name="T100" fmla="*/ 142 w 328"/>
                <a:gd name="T101" fmla="*/ 355 h 406"/>
                <a:gd name="T102" fmla="*/ 136 w 328"/>
                <a:gd name="T103" fmla="*/ 377 h 406"/>
                <a:gd name="T104" fmla="*/ 166 w 328"/>
                <a:gd name="T105" fmla="*/ 366 h 406"/>
                <a:gd name="T106" fmla="*/ 179 w 328"/>
                <a:gd name="T107" fmla="*/ 357 h 406"/>
                <a:gd name="T108" fmla="*/ 190 w 328"/>
                <a:gd name="T109" fmla="*/ 372 h 406"/>
                <a:gd name="T110" fmla="*/ 216 w 328"/>
                <a:gd name="T111" fmla="*/ 400 h 406"/>
                <a:gd name="T112" fmla="*/ 228 w 328"/>
                <a:gd name="T113" fmla="*/ 406 h 406"/>
                <a:gd name="T114" fmla="*/ 256 w 328"/>
                <a:gd name="T115" fmla="*/ 404 h 406"/>
                <a:gd name="T116" fmla="*/ 266 w 328"/>
                <a:gd name="T117" fmla="*/ 404 h 406"/>
                <a:gd name="T118" fmla="*/ 273 w 328"/>
                <a:gd name="T119" fmla="*/ 385 h 406"/>
                <a:gd name="T120" fmla="*/ 298 w 328"/>
                <a:gd name="T121" fmla="*/ 373 h 406"/>
                <a:gd name="T122" fmla="*/ 328 w 328"/>
                <a:gd name="T123" fmla="*/ 356 h 406"/>
                <a:gd name="T124" fmla="*/ 119 w 328"/>
                <a:gd name="T125" fmla="*/ 33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406">
                  <a:moveTo>
                    <a:pt x="328" y="356"/>
                  </a:moveTo>
                  <a:cubicBezTo>
                    <a:pt x="327" y="352"/>
                    <a:pt x="327" y="348"/>
                    <a:pt x="327" y="344"/>
                  </a:cubicBezTo>
                  <a:cubicBezTo>
                    <a:pt x="327" y="342"/>
                    <a:pt x="327" y="339"/>
                    <a:pt x="327" y="336"/>
                  </a:cubicBezTo>
                  <a:cubicBezTo>
                    <a:pt x="327" y="335"/>
                    <a:pt x="327" y="333"/>
                    <a:pt x="327" y="330"/>
                  </a:cubicBezTo>
                  <a:cubicBezTo>
                    <a:pt x="328" y="325"/>
                    <a:pt x="328" y="319"/>
                    <a:pt x="326" y="315"/>
                  </a:cubicBezTo>
                  <a:cubicBezTo>
                    <a:pt x="324" y="312"/>
                    <a:pt x="321" y="310"/>
                    <a:pt x="317" y="308"/>
                  </a:cubicBezTo>
                  <a:cubicBezTo>
                    <a:pt x="315" y="307"/>
                    <a:pt x="312" y="305"/>
                    <a:pt x="310" y="303"/>
                  </a:cubicBezTo>
                  <a:cubicBezTo>
                    <a:pt x="305" y="296"/>
                    <a:pt x="302" y="295"/>
                    <a:pt x="293" y="295"/>
                  </a:cubicBezTo>
                  <a:cubicBezTo>
                    <a:pt x="292" y="295"/>
                    <a:pt x="292" y="295"/>
                    <a:pt x="292" y="295"/>
                  </a:cubicBezTo>
                  <a:cubicBezTo>
                    <a:pt x="287" y="295"/>
                    <a:pt x="283" y="292"/>
                    <a:pt x="281" y="288"/>
                  </a:cubicBezTo>
                  <a:cubicBezTo>
                    <a:pt x="280" y="286"/>
                    <a:pt x="280" y="286"/>
                    <a:pt x="280" y="286"/>
                  </a:cubicBezTo>
                  <a:cubicBezTo>
                    <a:pt x="278" y="282"/>
                    <a:pt x="276" y="278"/>
                    <a:pt x="275" y="274"/>
                  </a:cubicBezTo>
                  <a:cubicBezTo>
                    <a:pt x="274" y="272"/>
                    <a:pt x="274" y="269"/>
                    <a:pt x="274" y="267"/>
                  </a:cubicBezTo>
                  <a:cubicBezTo>
                    <a:pt x="274" y="265"/>
                    <a:pt x="274" y="263"/>
                    <a:pt x="274" y="261"/>
                  </a:cubicBezTo>
                  <a:cubicBezTo>
                    <a:pt x="272" y="253"/>
                    <a:pt x="271" y="246"/>
                    <a:pt x="276" y="239"/>
                  </a:cubicBezTo>
                  <a:cubicBezTo>
                    <a:pt x="277" y="238"/>
                    <a:pt x="278" y="237"/>
                    <a:pt x="278" y="236"/>
                  </a:cubicBezTo>
                  <a:cubicBezTo>
                    <a:pt x="282" y="231"/>
                    <a:pt x="288" y="225"/>
                    <a:pt x="287" y="218"/>
                  </a:cubicBezTo>
                  <a:cubicBezTo>
                    <a:pt x="286" y="213"/>
                    <a:pt x="278" y="208"/>
                    <a:pt x="272" y="205"/>
                  </a:cubicBezTo>
                  <a:cubicBezTo>
                    <a:pt x="271" y="205"/>
                    <a:pt x="270" y="204"/>
                    <a:pt x="269" y="204"/>
                  </a:cubicBezTo>
                  <a:cubicBezTo>
                    <a:pt x="264" y="202"/>
                    <a:pt x="259" y="199"/>
                    <a:pt x="258" y="195"/>
                  </a:cubicBezTo>
                  <a:cubicBezTo>
                    <a:pt x="257" y="191"/>
                    <a:pt x="260" y="189"/>
                    <a:pt x="265" y="188"/>
                  </a:cubicBezTo>
                  <a:cubicBezTo>
                    <a:pt x="266" y="188"/>
                    <a:pt x="267" y="187"/>
                    <a:pt x="267" y="187"/>
                  </a:cubicBezTo>
                  <a:cubicBezTo>
                    <a:pt x="268" y="187"/>
                    <a:pt x="268" y="187"/>
                    <a:pt x="269" y="187"/>
                  </a:cubicBezTo>
                  <a:cubicBezTo>
                    <a:pt x="277" y="184"/>
                    <a:pt x="284" y="182"/>
                    <a:pt x="286" y="178"/>
                  </a:cubicBezTo>
                  <a:cubicBezTo>
                    <a:pt x="286" y="176"/>
                    <a:pt x="286" y="175"/>
                    <a:pt x="286" y="174"/>
                  </a:cubicBezTo>
                  <a:cubicBezTo>
                    <a:pt x="284" y="170"/>
                    <a:pt x="279" y="170"/>
                    <a:pt x="277" y="170"/>
                  </a:cubicBezTo>
                  <a:cubicBezTo>
                    <a:pt x="276" y="170"/>
                    <a:pt x="275" y="170"/>
                    <a:pt x="275" y="170"/>
                  </a:cubicBezTo>
                  <a:cubicBezTo>
                    <a:pt x="274" y="170"/>
                    <a:pt x="273" y="171"/>
                    <a:pt x="272" y="171"/>
                  </a:cubicBezTo>
                  <a:cubicBezTo>
                    <a:pt x="271" y="171"/>
                    <a:pt x="270" y="172"/>
                    <a:pt x="269" y="172"/>
                  </a:cubicBezTo>
                  <a:cubicBezTo>
                    <a:pt x="269" y="172"/>
                    <a:pt x="268" y="172"/>
                    <a:pt x="268" y="171"/>
                  </a:cubicBezTo>
                  <a:cubicBezTo>
                    <a:pt x="266" y="169"/>
                    <a:pt x="268" y="166"/>
                    <a:pt x="269" y="163"/>
                  </a:cubicBezTo>
                  <a:cubicBezTo>
                    <a:pt x="270" y="163"/>
                    <a:pt x="271" y="162"/>
                    <a:pt x="272" y="160"/>
                  </a:cubicBezTo>
                  <a:cubicBezTo>
                    <a:pt x="276" y="156"/>
                    <a:pt x="278" y="153"/>
                    <a:pt x="278" y="150"/>
                  </a:cubicBezTo>
                  <a:cubicBezTo>
                    <a:pt x="278" y="149"/>
                    <a:pt x="277" y="149"/>
                    <a:pt x="276" y="148"/>
                  </a:cubicBezTo>
                  <a:cubicBezTo>
                    <a:pt x="276" y="145"/>
                    <a:pt x="279" y="142"/>
                    <a:pt x="281" y="140"/>
                  </a:cubicBezTo>
                  <a:cubicBezTo>
                    <a:pt x="284" y="137"/>
                    <a:pt x="286" y="134"/>
                    <a:pt x="283" y="131"/>
                  </a:cubicBezTo>
                  <a:cubicBezTo>
                    <a:pt x="281" y="129"/>
                    <a:pt x="277" y="128"/>
                    <a:pt x="274" y="127"/>
                  </a:cubicBezTo>
                  <a:cubicBezTo>
                    <a:pt x="268" y="127"/>
                    <a:pt x="265" y="126"/>
                    <a:pt x="264" y="121"/>
                  </a:cubicBezTo>
                  <a:cubicBezTo>
                    <a:pt x="263" y="116"/>
                    <a:pt x="267" y="109"/>
                    <a:pt x="271" y="104"/>
                  </a:cubicBezTo>
                  <a:cubicBezTo>
                    <a:pt x="272" y="102"/>
                    <a:pt x="273" y="101"/>
                    <a:pt x="273" y="100"/>
                  </a:cubicBezTo>
                  <a:cubicBezTo>
                    <a:pt x="276" y="94"/>
                    <a:pt x="278" y="94"/>
                    <a:pt x="279" y="94"/>
                  </a:cubicBezTo>
                  <a:cubicBezTo>
                    <a:pt x="280" y="94"/>
                    <a:pt x="281" y="95"/>
                    <a:pt x="283" y="95"/>
                  </a:cubicBezTo>
                  <a:cubicBezTo>
                    <a:pt x="284" y="95"/>
                    <a:pt x="286" y="96"/>
                    <a:pt x="288" y="96"/>
                  </a:cubicBezTo>
                  <a:cubicBezTo>
                    <a:pt x="288" y="96"/>
                    <a:pt x="288" y="96"/>
                    <a:pt x="289" y="96"/>
                  </a:cubicBezTo>
                  <a:cubicBezTo>
                    <a:pt x="290" y="96"/>
                    <a:pt x="291" y="96"/>
                    <a:pt x="292" y="96"/>
                  </a:cubicBezTo>
                  <a:cubicBezTo>
                    <a:pt x="293" y="96"/>
                    <a:pt x="294" y="96"/>
                    <a:pt x="295" y="96"/>
                  </a:cubicBezTo>
                  <a:cubicBezTo>
                    <a:pt x="296" y="96"/>
                    <a:pt x="297" y="96"/>
                    <a:pt x="298" y="96"/>
                  </a:cubicBezTo>
                  <a:cubicBezTo>
                    <a:pt x="300" y="97"/>
                    <a:pt x="301" y="98"/>
                    <a:pt x="302" y="100"/>
                  </a:cubicBezTo>
                  <a:cubicBezTo>
                    <a:pt x="302" y="101"/>
                    <a:pt x="303" y="102"/>
                    <a:pt x="304" y="103"/>
                  </a:cubicBezTo>
                  <a:cubicBezTo>
                    <a:pt x="305" y="104"/>
                    <a:pt x="306" y="104"/>
                    <a:pt x="307" y="104"/>
                  </a:cubicBezTo>
                  <a:cubicBezTo>
                    <a:pt x="309" y="104"/>
                    <a:pt x="310" y="103"/>
                    <a:pt x="312" y="102"/>
                  </a:cubicBezTo>
                  <a:cubicBezTo>
                    <a:pt x="315" y="98"/>
                    <a:pt x="317" y="92"/>
                    <a:pt x="315" y="89"/>
                  </a:cubicBezTo>
                  <a:cubicBezTo>
                    <a:pt x="313" y="86"/>
                    <a:pt x="310" y="85"/>
                    <a:pt x="307" y="84"/>
                  </a:cubicBezTo>
                  <a:cubicBezTo>
                    <a:pt x="304" y="84"/>
                    <a:pt x="301" y="83"/>
                    <a:pt x="300" y="79"/>
                  </a:cubicBezTo>
                  <a:cubicBezTo>
                    <a:pt x="298" y="74"/>
                    <a:pt x="297" y="71"/>
                    <a:pt x="295" y="67"/>
                  </a:cubicBezTo>
                  <a:cubicBezTo>
                    <a:pt x="294" y="64"/>
                    <a:pt x="293" y="62"/>
                    <a:pt x="292" y="59"/>
                  </a:cubicBezTo>
                  <a:cubicBezTo>
                    <a:pt x="291" y="57"/>
                    <a:pt x="290" y="54"/>
                    <a:pt x="290" y="51"/>
                  </a:cubicBezTo>
                  <a:cubicBezTo>
                    <a:pt x="289" y="46"/>
                    <a:pt x="288" y="41"/>
                    <a:pt x="285" y="37"/>
                  </a:cubicBezTo>
                  <a:cubicBezTo>
                    <a:pt x="282" y="35"/>
                    <a:pt x="279" y="35"/>
                    <a:pt x="276" y="34"/>
                  </a:cubicBezTo>
                  <a:cubicBezTo>
                    <a:pt x="274" y="34"/>
                    <a:pt x="272" y="34"/>
                    <a:pt x="270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8" y="33"/>
                    <a:pt x="267" y="33"/>
                    <a:pt x="267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5" y="32"/>
                    <a:pt x="265" y="31"/>
                    <a:pt x="265" y="31"/>
                  </a:cubicBezTo>
                  <a:cubicBezTo>
                    <a:pt x="265" y="31"/>
                    <a:pt x="264" y="30"/>
                    <a:pt x="263" y="30"/>
                  </a:cubicBezTo>
                  <a:cubicBezTo>
                    <a:pt x="262" y="29"/>
                    <a:pt x="261" y="28"/>
                    <a:pt x="260" y="27"/>
                  </a:cubicBezTo>
                  <a:cubicBezTo>
                    <a:pt x="258" y="27"/>
                    <a:pt x="257" y="26"/>
                    <a:pt x="256" y="25"/>
                  </a:cubicBezTo>
                  <a:cubicBezTo>
                    <a:pt x="254" y="23"/>
                    <a:pt x="252" y="22"/>
                    <a:pt x="250" y="21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20"/>
                    <a:pt x="248" y="19"/>
                    <a:pt x="247" y="18"/>
                  </a:cubicBezTo>
                  <a:cubicBezTo>
                    <a:pt x="245" y="17"/>
                    <a:pt x="243" y="15"/>
                    <a:pt x="240" y="15"/>
                  </a:cubicBezTo>
                  <a:cubicBezTo>
                    <a:pt x="239" y="15"/>
                    <a:pt x="238" y="15"/>
                    <a:pt x="237" y="15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16"/>
                    <a:pt x="233" y="17"/>
                    <a:pt x="231" y="18"/>
                  </a:cubicBezTo>
                  <a:cubicBezTo>
                    <a:pt x="231" y="18"/>
                    <a:pt x="230" y="18"/>
                    <a:pt x="230" y="18"/>
                  </a:cubicBezTo>
                  <a:cubicBezTo>
                    <a:pt x="229" y="19"/>
                    <a:pt x="229" y="19"/>
                    <a:pt x="229" y="19"/>
                  </a:cubicBezTo>
                  <a:cubicBezTo>
                    <a:pt x="228" y="19"/>
                    <a:pt x="227" y="20"/>
                    <a:pt x="227" y="20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6" y="20"/>
                    <a:pt x="226" y="21"/>
                    <a:pt x="225" y="21"/>
                  </a:cubicBezTo>
                  <a:cubicBezTo>
                    <a:pt x="225" y="21"/>
                    <a:pt x="225" y="21"/>
                    <a:pt x="224" y="21"/>
                  </a:cubicBezTo>
                  <a:cubicBezTo>
                    <a:pt x="222" y="22"/>
                    <a:pt x="221" y="22"/>
                    <a:pt x="219" y="23"/>
                  </a:cubicBezTo>
                  <a:cubicBezTo>
                    <a:pt x="218" y="24"/>
                    <a:pt x="217" y="24"/>
                    <a:pt x="216" y="25"/>
                  </a:cubicBezTo>
                  <a:cubicBezTo>
                    <a:pt x="215" y="25"/>
                    <a:pt x="215" y="26"/>
                    <a:pt x="215" y="26"/>
                  </a:cubicBezTo>
                  <a:cubicBezTo>
                    <a:pt x="214" y="26"/>
                    <a:pt x="213" y="27"/>
                    <a:pt x="212" y="27"/>
                  </a:cubicBezTo>
                  <a:cubicBezTo>
                    <a:pt x="212" y="27"/>
                    <a:pt x="211" y="28"/>
                    <a:pt x="210" y="28"/>
                  </a:cubicBezTo>
                  <a:cubicBezTo>
                    <a:pt x="209" y="29"/>
                    <a:pt x="209" y="29"/>
                    <a:pt x="208" y="29"/>
                  </a:cubicBezTo>
                  <a:cubicBezTo>
                    <a:pt x="208" y="29"/>
                    <a:pt x="207" y="29"/>
                    <a:pt x="207" y="28"/>
                  </a:cubicBezTo>
                  <a:cubicBezTo>
                    <a:pt x="205" y="28"/>
                    <a:pt x="204" y="28"/>
                    <a:pt x="202" y="28"/>
                  </a:cubicBezTo>
                  <a:cubicBezTo>
                    <a:pt x="202" y="28"/>
                    <a:pt x="202" y="28"/>
                    <a:pt x="202" y="28"/>
                  </a:cubicBezTo>
                  <a:cubicBezTo>
                    <a:pt x="201" y="28"/>
                    <a:pt x="201" y="28"/>
                    <a:pt x="200" y="28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198" y="27"/>
                    <a:pt x="197" y="27"/>
                    <a:pt x="196" y="27"/>
                  </a:cubicBezTo>
                  <a:cubicBezTo>
                    <a:pt x="195" y="27"/>
                    <a:pt x="195" y="26"/>
                    <a:pt x="194" y="25"/>
                  </a:cubicBezTo>
                  <a:cubicBezTo>
                    <a:pt x="194" y="25"/>
                    <a:pt x="193" y="24"/>
                    <a:pt x="193" y="24"/>
                  </a:cubicBezTo>
                  <a:cubicBezTo>
                    <a:pt x="190" y="22"/>
                    <a:pt x="188" y="22"/>
                    <a:pt x="186" y="21"/>
                  </a:cubicBezTo>
                  <a:cubicBezTo>
                    <a:pt x="186" y="21"/>
                    <a:pt x="186" y="21"/>
                    <a:pt x="185" y="21"/>
                  </a:cubicBezTo>
                  <a:cubicBezTo>
                    <a:pt x="182" y="21"/>
                    <a:pt x="180" y="23"/>
                    <a:pt x="179" y="24"/>
                  </a:cubicBezTo>
                  <a:cubicBezTo>
                    <a:pt x="178" y="25"/>
                    <a:pt x="178" y="26"/>
                    <a:pt x="178" y="27"/>
                  </a:cubicBezTo>
                  <a:cubicBezTo>
                    <a:pt x="178" y="27"/>
                    <a:pt x="177" y="28"/>
                    <a:pt x="177" y="28"/>
                  </a:cubicBezTo>
                  <a:cubicBezTo>
                    <a:pt x="177" y="28"/>
                    <a:pt x="177" y="29"/>
                    <a:pt x="176" y="30"/>
                  </a:cubicBezTo>
                  <a:cubicBezTo>
                    <a:pt x="176" y="30"/>
                    <a:pt x="175" y="30"/>
                    <a:pt x="175" y="30"/>
                  </a:cubicBezTo>
                  <a:cubicBezTo>
                    <a:pt x="174" y="30"/>
                    <a:pt x="174" y="30"/>
                    <a:pt x="173" y="30"/>
                  </a:cubicBezTo>
                  <a:cubicBezTo>
                    <a:pt x="173" y="31"/>
                    <a:pt x="172" y="31"/>
                    <a:pt x="171" y="31"/>
                  </a:cubicBezTo>
                  <a:cubicBezTo>
                    <a:pt x="171" y="32"/>
                    <a:pt x="171" y="32"/>
                    <a:pt x="170" y="32"/>
                  </a:cubicBezTo>
                  <a:cubicBezTo>
                    <a:pt x="168" y="33"/>
                    <a:pt x="165" y="34"/>
                    <a:pt x="162" y="35"/>
                  </a:cubicBezTo>
                  <a:cubicBezTo>
                    <a:pt x="160" y="37"/>
                    <a:pt x="158" y="38"/>
                    <a:pt x="156" y="39"/>
                  </a:cubicBezTo>
                  <a:cubicBezTo>
                    <a:pt x="155" y="40"/>
                    <a:pt x="154" y="40"/>
                    <a:pt x="153" y="40"/>
                  </a:cubicBezTo>
                  <a:cubicBezTo>
                    <a:pt x="153" y="40"/>
                    <a:pt x="152" y="40"/>
                    <a:pt x="152" y="40"/>
                  </a:cubicBezTo>
                  <a:cubicBezTo>
                    <a:pt x="151" y="40"/>
                    <a:pt x="150" y="40"/>
                    <a:pt x="150" y="40"/>
                  </a:cubicBezTo>
                  <a:cubicBezTo>
                    <a:pt x="149" y="40"/>
                    <a:pt x="148" y="40"/>
                    <a:pt x="148" y="40"/>
                  </a:cubicBezTo>
                  <a:cubicBezTo>
                    <a:pt x="153" y="36"/>
                    <a:pt x="156" y="32"/>
                    <a:pt x="155" y="28"/>
                  </a:cubicBezTo>
                  <a:cubicBezTo>
                    <a:pt x="155" y="27"/>
                    <a:pt x="154" y="25"/>
                    <a:pt x="150" y="24"/>
                  </a:cubicBezTo>
                  <a:cubicBezTo>
                    <a:pt x="149" y="24"/>
                    <a:pt x="148" y="24"/>
                    <a:pt x="147" y="24"/>
                  </a:cubicBezTo>
                  <a:cubicBezTo>
                    <a:pt x="144" y="24"/>
                    <a:pt x="142" y="24"/>
                    <a:pt x="141" y="25"/>
                  </a:cubicBezTo>
                  <a:cubicBezTo>
                    <a:pt x="141" y="25"/>
                    <a:pt x="140" y="25"/>
                    <a:pt x="140" y="25"/>
                  </a:cubicBezTo>
                  <a:cubicBezTo>
                    <a:pt x="140" y="25"/>
                    <a:pt x="139" y="25"/>
                    <a:pt x="138" y="22"/>
                  </a:cubicBezTo>
                  <a:cubicBezTo>
                    <a:pt x="136" y="18"/>
                    <a:pt x="134" y="15"/>
                    <a:pt x="133" y="11"/>
                  </a:cubicBezTo>
                  <a:cubicBezTo>
                    <a:pt x="132" y="9"/>
                    <a:pt x="130" y="6"/>
                    <a:pt x="129" y="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3" y="3"/>
                    <a:pt x="121" y="4"/>
                    <a:pt x="118" y="4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1" y="3"/>
                    <a:pt x="109" y="3"/>
                    <a:pt x="107" y="3"/>
                  </a:cubicBezTo>
                  <a:cubicBezTo>
                    <a:pt x="104" y="3"/>
                    <a:pt x="100" y="4"/>
                    <a:pt x="97" y="6"/>
                  </a:cubicBezTo>
                  <a:cubicBezTo>
                    <a:pt x="95" y="8"/>
                    <a:pt x="94" y="10"/>
                    <a:pt x="94" y="13"/>
                  </a:cubicBezTo>
                  <a:cubicBezTo>
                    <a:pt x="94" y="13"/>
                    <a:pt x="95" y="14"/>
                    <a:pt x="95" y="14"/>
                  </a:cubicBezTo>
                  <a:cubicBezTo>
                    <a:pt x="95" y="15"/>
                    <a:pt x="95" y="16"/>
                    <a:pt x="95" y="17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1" y="24"/>
                    <a:pt x="90" y="26"/>
                    <a:pt x="89" y="29"/>
                  </a:cubicBezTo>
                  <a:cubicBezTo>
                    <a:pt x="87" y="35"/>
                    <a:pt x="91" y="38"/>
                    <a:pt x="94" y="42"/>
                  </a:cubicBezTo>
                  <a:cubicBezTo>
                    <a:pt x="95" y="42"/>
                    <a:pt x="95" y="43"/>
                    <a:pt x="96" y="44"/>
                  </a:cubicBezTo>
                  <a:cubicBezTo>
                    <a:pt x="97" y="45"/>
                    <a:pt x="98" y="46"/>
                    <a:pt x="99" y="47"/>
                  </a:cubicBezTo>
                  <a:cubicBezTo>
                    <a:pt x="102" y="52"/>
                    <a:pt x="106" y="57"/>
                    <a:pt x="113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9"/>
                    <a:pt x="115" y="61"/>
                    <a:pt x="118" y="61"/>
                  </a:cubicBezTo>
                  <a:cubicBezTo>
                    <a:pt x="119" y="61"/>
                    <a:pt x="121" y="61"/>
                    <a:pt x="122" y="61"/>
                  </a:cubicBezTo>
                  <a:cubicBezTo>
                    <a:pt x="123" y="60"/>
                    <a:pt x="124" y="59"/>
                    <a:pt x="125" y="59"/>
                  </a:cubicBezTo>
                  <a:cubicBezTo>
                    <a:pt x="124" y="60"/>
                    <a:pt x="123" y="62"/>
                    <a:pt x="122" y="64"/>
                  </a:cubicBezTo>
                  <a:cubicBezTo>
                    <a:pt x="121" y="67"/>
                    <a:pt x="121" y="69"/>
                    <a:pt x="121" y="72"/>
                  </a:cubicBezTo>
                  <a:cubicBezTo>
                    <a:pt x="120" y="74"/>
                    <a:pt x="120" y="76"/>
                    <a:pt x="119" y="78"/>
                  </a:cubicBezTo>
                  <a:cubicBezTo>
                    <a:pt x="118" y="80"/>
                    <a:pt x="116" y="82"/>
                    <a:pt x="113" y="84"/>
                  </a:cubicBezTo>
                  <a:cubicBezTo>
                    <a:pt x="113" y="85"/>
                    <a:pt x="112" y="86"/>
                    <a:pt x="111" y="86"/>
                  </a:cubicBezTo>
                  <a:cubicBezTo>
                    <a:pt x="110" y="87"/>
                    <a:pt x="109" y="88"/>
                    <a:pt x="108" y="90"/>
                  </a:cubicBezTo>
                  <a:cubicBezTo>
                    <a:pt x="106" y="91"/>
                    <a:pt x="105" y="93"/>
                    <a:pt x="103" y="94"/>
                  </a:cubicBezTo>
                  <a:cubicBezTo>
                    <a:pt x="102" y="95"/>
                    <a:pt x="100" y="96"/>
                    <a:pt x="99" y="96"/>
                  </a:cubicBezTo>
                  <a:cubicBezTo>
                    <a:pt x="98" y="97"/>
                    <a:pt x="97" y="97"/>
                    <a:pt x="96" y="98"/>
                  </a:cubicBezTo>
                  <a:cubicBezTo>
                    <a:pt x="91" y="101"/>
                    <a:pt x="87" y="105"/>
                    <a:pt x="82" y="109"/>
                  </a:cubicBezTo>
                  <a:cubicBezTo>
                    <a:pt x="78" y="113"/>
                    <a:pt x="75" y="117"/>
                    <a:pt x="72" y="121"/>
                  </a:cubicBezTo>
                  <a:cubicBezTo>
                    <a:pt x="70" y="124"/>
                    <a:pt x="70" y="127"/>
                    <a:pt x="72" y="129"/>
                  </a:cubicBezTo>
                  <a:cubicBezTo>
                    <a:pt x="74" y="131"/>
                    <a:pt x="76" y="132"/>
                    <a:pt x="81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2" y="132"/>
                    <a:pt x="83" y="131"/>
                    <a:pt x="84" y="131"/>
                  </a:cubicBezTo>
                  <a:cubicBezTo>
                    <a:pt x="85" y="131"/>
                    <a:pt x="86" y="131"/>
                    <a:pt x="87" y="130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0" y="129"/>
                    <a:pt x="90" y="129"/>
                    <a:pt x="91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28"/>
                    <a:pt x="93" y="128"/>
                    <a:pt x="94" y="128"/>
                  </a:cubicBezTo>
                  <a:cubicBezTo>
                    <a:pt x="94" y="128"/>
                    <a:pt x="95" y="128"/>
                    <a:pt x="95" y="128"/>
                  </a:cubicBezTo>
                  <a:cubicBezTo>
                    <a:pt x="96" y="128"/>
                    <a:pt x="96" y="129"/>
                    <a:pt x="96" y="129"/>
                  </a:cubicBezTo>
                  <a:cubicBezTo>
                    <a:pt x="98" y="130"/>
                    <a:pt x="99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6" y="131"/>
                    <a:pt x="107" y="128"/>
                    <a:pt x="106" y="124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1"/>
                    <a:pt x="106" y="120"/>
                    <a:pt x="106" y="119"/>
                  </a:cubicBezTo>
                  <a:cubicBezTo>
                    <a:pt x="107" y="118"/>
                    <a:pt x="109" y="117"/>
                    <a:pt x="110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15" y="114"/>
                    <a:pt x="115" y="113"/>
                    <a:pt x="116" y="113"/>
                  </a:cubicBezTo>
                  <a:cubicBezTo>
                    <a:pt x="117" y="112"/>
                    <a:pt x="117" y="112"/>
                    <a:pt x="118" y="112"/>
                  </a:cubicBezTo>
                  <a:cubicBezTo>
                    <a:pt x="118" y="112"/>
                    <a:pt x="119" y="112"/>
                    <a:pt x="119" y="112"/>
                  </a:cubicBezTo>
                  <a:cubicBezTo>
                    <a:pt x="119" y="112"/>
                    <a:pt x="120" y="113"/>
                    <a:pt x="120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4" y="113"/>
                    <a:pt x="126" y="112"/>
                    <a:pt x="129" y="11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1" y="108"/>
                    <a:pt x="132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5" y="108"/>
                    <a:pt x="136" y="108"/>
                    <a:pt x="138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9" y="108"/>
                    <a:pt x="139" y="108"/>
                    <a:pt x="140" y="108"/>
                  </a:cubicBezTo>
                  <a:cubicBezTo>
                    <a:pt x="141" y="108"/>
                    <a:pt x="142" y="108"/>
                    <a:pt x="143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3" y="109"/>
                    <a:pt x="143" y="110"/>
                    <a:pt x="143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4"/>
                    <a:pt x="143" y="115"/>
                  </a:cubicBezTo>
                  <a:cubicBezTo>
                    <a:pt x="143" y="116"/>
                    <a:pt x="144" y="118"/>
                    <a:pt x="145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6" y="120"/>
                    <a:pt x="146" y="120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20"/>
                    <a:pt x="145" y="121"/>
                    <a:pt x="145" y="122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5" y="122"/>
                    <a:pt x="145" y="123"/>
                    <a:pt x="144" y="123"/>
                  </a:cubicBezTo>
                  <a:cubicBezTo>
                    <a:pt x="143" y="123"/>
                    <a:pt x="141" y="124"/>
                    <a:pt x="141" y="127"/>
                  </a:cubicBezTo>
                  <a:cubicBezTo>
                    <a:pt x="141" y="128"/>
                    <a:pt x="142" y="129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1"/>
                    <a:pt x="143" y="132"/>
                    <a:pt x="145" y="133"/>
                  </a:cubicBezTo>
                  <a:cubicBezTo>
                    <a:pt x="146" y="134"/>
                    <a:pt x="146" y="134"/>
                    <a:pt x="146" y="135"/>
                  </a:cubicBezTo>
                  <a:cubicBezTo>
                    <a:pt x="146" y="135"/>
                    <a:pt x="146" y="136"/>
                    <a:pt x="146" y="136"/>
                  </a:cubicBezTo>
                  <a:cubicBezTo>
                    <a:pt x="146" y="138"/>
                    <a:pt x="145" y="139"/>
                    <a:pt x="146" y="141"/>
                  </a:cubicBezTo>
                  <a:cubicBezTo>
                    <a:pt x="147" y="143"/>
                    <a:pt x="148" y="145"/>
                    <a:pt x="150" y="146"/>
                  </a:cubicBezTo>
                  <a:cubicBezTo>
                    <a:pt x="151" y="146"/>
                    <a:pt x="152" y="146"/>
                    <a:pt x="153" y="146"/>
                  </a:cubicBezTo>
                  <a:cubicBezTo>
                    <a:pt x="153" y="146"/>
                    <a:pt x="154" y="146"/>
                    <a:pt x="155" y="146"/>
                  </a:cubicBezTo>
                  <a:cubicBezTo>
                    <a:pt x="154" y="148"/>
                    <a:pt x="152" y="149"/>
                    <a:pt x="150" y="151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7" y="152"/>
                    <a:pt x="146" y="153"/>
                    <a:pt x="146" y="155"/>
                  </a:cubicBezTo>
                  <a:cubicBezTo>
                    <a:pt x="145" y="156"/>
                    <a:pt x="145" y="157"/>
                    <a:pt x="145" y="159"/>
                  </a:cubicBezTo>
                  <a:cubicBezTo>
                    <a:pt x="145" y="160"/>
                    <a:pt x="145" y="161"/>
                    <a:pt x="145" y="163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5"/>
                    <a:pt x="145" y="166"/>
                  </a:cubicBezTo>
                  <a:cubicBezTo>
                    <a:pt x="145" y="166"/>
                    <a:pt x="146" y="167"/>
                    <a:pt x="146" y="167"/>
                  </a:cubicBezTo>
                  <a:cubicBezTo>
                    <a:pt x="146" y="167"/>
                    <a:pt x="146" y="168"/>
                    <a:pt x="146" y="168"/>
                  </a:cubicBezTo>
                  <a:cubicBezTo>
                    <a:pt x="146" y="169"/>
                    <a:pt x="146" y="169"/>
                    <a:pt x="146" y="170"/>
                  </a:cubicBezTo>
                  <a:cubicBezTo>
                    <a:pt x="146" y="172"/>
                    <a:pt x="146" y="173"/>
                    <a:pt x="147" y="175"/>
                  </a:cubicBezTo>
                  <a:cubicBezTo>
                    <a:pt x="148" y="178"/>
                    <a:pt x="151" y="179"/>
                    <a:pt x="153" y="180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4" y="181"/>
                    <a:pt x="156" y="182"/>
                    <a:pt x="157" y="182"/>
                  </a:cubicBezTo>
                  <a:cubicBezTo>
                    <a:pt x="154" y="184"/>
                    <a:pt x="152" y="189"/>
                    <a:pt x="152" y="193"/>
                  </a:cubicBezTo>
                  <a:cubicBezTo>
                    <a:pt x="152" y="194"/>
                    <a:pt x="152" y="194"/>
                    <a:pt x="151" y="195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8"/>
                    <a:pt x="150" y="200"/>
                    <a:pt x="149" y="201"/>
                  </a:cubicBezTo>
                  <a:cubicBezTo>
                    <a:pt x="149" y="202"/>
                    <a:pt x="149" y="202"/>
                    <a:pt x="149" y="202"/>
                  </a:cubicBezTo>
                  <a:cubicBezTo>
                    <a:pt x="148" y="203"/>
                    <a:pt x="148" y="204"/>
                    <a:pt x="147" y="206"/>
                  </a:cubicBezTo>
                  <a:cubicBezTo>
                    <a:pt x="147" y="207"/>
                    <a:pt x="147" y="208"/>
                    <a:pt x="146" y="209"/>
                  </a:cubicBezTo>
                  <a:cubicBezTo>
                    <a:pt x="146" y="210"/>
                    <a:pt x="145" y="212"/>
                    <a:pt x="145" y="213"/>
                  </a:cubicBezTo>
                  <a:cubicBezTo>
                    <a:pt x="144" y="215"/>
                    <a:pt x="144" y="216"/>
                    <a:pt x="143" y="218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41" y="222"/>
                    <a:pt x="140" y="224"/>
                    <a:pt x="139" y="225"/>
                  </a:cubicBezTo>
                  <a:cubicBezTo>
                    <a:pt x="138" y="226"/>
                    <a:pt x="137" y="228"/>
                    <a:pt x="135" y="229"/>
                  </a:cubicBezTo>
                  <a:cubicBezTo>
                    <a:pt x="135" y="230"/>
                    <a:pt x="134" y="230"/>
                    <a:pt x="134" y="231"/>
                  </a:cubicBezTo>
                  <a:cubicBezTo>
                    <a:pt x="133" y="232"/>
                    <a:pt x="133" y="232"/>
                    <a:pt x="132" y="233"/>
                  </a:cubicBezTo>
                  <a:cubicBezTo>
                    <a:pt x="132" y="233"/>
                    <a:pt x="131" y="234"/>
                    <a:pt x="131" y="234"/>
                  </a:cubicBezTo>
                  <a:cubicBezTo>
                    <a:pt x="130" y="234"/>
                    <a:pt x="130" y="235"/>
                    <a:pt x="129" y="235"/>
                  </a:cubicBezTo>
                  <a:cubicBezTo>
                    <a:pt x="128" y="236"/>
                    <a:pt x="127" y="237"/>
                    <a:pt x="126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9"/>
                    <a:pt x="123" y="239"/>
                    <a:pt x="122" y="239"/>
                  </a:cubicBezTo>
                  <a:cubicBezTo>
                    <a:pt x="120" y="239"/>
                    <a:pt x="119" y="239"/>
                    <a:pt x="118" y="239"/>
                  </a:cubicBezTo>
                  <a:cubicBezTo>
                    <a:pt x="116" y="240"/>
                    <a:pt x="115" y="241"/>
                    <a:pt x="114" y="242"/>
                  </a:cubicBezTo>
                  <a:cubicBezTo>
                    <a:pt x="114" y="242"/>
                    <a:pt x="114" y="243"/>
                    <a:pt x="114" y="243"/>
                  </a:cubicBezTo>
                  <a:cubicBezTo>
                    <a:pt x="112" y="244"/>
                    <a:pt x="111" y="246"/>
                    <a:pt x="109" y="247"/>
                  </a:cubicBezTo>
                  <a:cubicBezTo>
                    <a:pt x="108" y="249"/>
                    <a:pt x="106" y="250"/>
                    <a:pt x="104" y="251"/>
                  </a:cubicBezTo>
                  <a:cubicBezTo>
                    <a:pt x="103" y="252"/>
                    <a:pt x="102" y="253"/>
                    <a:pt x="101" y="253"/>
                  </a:cubicBezTo>
                  <a:cubicBezTo>
                    <a:pt x="100" y="254"/>
                    <a:pt x="100" y="255"/>
                    <a:pt x="99" y="255"/>
                  </a:cubicBezTo>
                  <a:cubicBezTo>
                    <a:pt x="97" y="255"/>
                    <a:pt x="96" y="255"/>
                    <a:pt x="95" y="255"/>
                  </a:cubicBezTo>
                  <a:cubicBezTo>
                    <a:pt x="92" y="255"/>
                    <a:pt x="90" y="255"/>
                    <a:pt x="87" y="254"/>
                  </a:cubicBezTo>
                  <a:cubicBezTo>
                    <a:pt x="87" y="254"/>
                    <a:pt x="87" y="254"/>
                    <a:pt x="86" y="254"/>
                  </a:cubicBezTo>
                  <a:cubicBezTo>
                    <a:pt x="83" y="254"/>
                    <a:pt x="80" y="257"/>
                    <a:pt x="79" y="258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5" y="261"/>
                    <a:pt x="74" y="262"/>
                    <a:pt x="73" y="264"/>
                  </a:cubicBezTo>
                  <a:cubicBezTo>
                    <a:pt x="72" y="264"/>
                    <a:pt x="71" y="265"/>
                    <a:pt x="70" y="266"/>
                  </a:cubicBezTo>
                  <a:cubicBezTo>
                    <a:pt x="69" y="267"/>
                    <a:pt x="68" y="268"/>
                    <a:pt x="67" y="269"/>
                  </a:cubicBezTo>
                  <a:cubicBezTo>
                    <a:pt x="67" y="270"/>
                    <a:pt x="66" y="270"/>
                    <a:pt x="65" y="270"/>
                  </a:cubicBezTo>
                  <a:cubicBezTo>
                    <a:pt x="64" y="271"/>
                    <a:pt x="63" y="271"/>
                    <a:pt x="61" y="272"/>
                  </a:cubicBezTo>
                  <a:cubicBezTo>
                    <a:pt x="60" y="274"/>
                    <a:pt x="59" y="276"/>
                    <a:pt x="59" y="277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8" y="279"/>
                    <a:pt x="57" y="279"/>
                    <a:pt x="56" y="279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4" y="279"/>
                    <a:pt x="53" y="279"/>
                    <a:pt x="52" y="279"/>
                  </a:cubicBezTo>
                  <a:cubicBezTo>
                    <a:pt x="51" y="279"/>
                    <a:pt x="50" y="279"/>
                    <a:pt x="49" y="279"/>
                  </a:cubicBezTo>
                  <a:cubicBezTo>
                    <a:pt x="48" y="279"/>
                    <a:pt x="47" y="279"/>
                    <a:pt x="46" y="278"/>
                  </a:cubicBezTo>
                  <a:cubicBezTo>
                    <a:pt x="44" y="278"/>
                    <a:pt x="43" y="277"/>
                    <a:pt x="41" y="277"/>
                  </a:cubicBezTo>
                  <a:cubicBezTo>
                    <a:pt x="40" y="277"/>
                    <a:pt x="38" y="277"/>
                    <a:pt x="37" y="277"/>
                  </a:cubicBezTo>
                  <a:cubicBezTo>
                    <a:pt x="35" y="277"/>
                    <a:pt x="34" y="277"/>
                    <a:pt x="33" y="277"/>
                  </a:cubicBezTo>
                  <a:cubicBezTo>
                    <a:pt x="30" y="278"/>
                    <a:pt x="29" y="282"/>
                    <a:pt x="29" y="284"/>
                  </a:cubicBezTo>
                  <a:cubicBezTo>
                    <a:pt x="29" y="285"/>
                    <a:pt x="28" y="286"/>
                    <a:pt x="28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6" y="289"/>
                    <a:pt x="24" y="291"/>
                    <a:pt x="22" y="293"/>
                  </a:cubicBezTo>
                  <a:cubicBezTo>
                    <a:pt x="20" y="293"/>
                    <a:pt x="20" y="293"/>
                    <a:pt x="20" y="293"/>
                  </a:cubicBezTo>
                  <a:cubicBezTo>
                    <a:pt x="19" y="294"/>
                    <a:pt x="17" y="295"/>
                    <a:pt x="16" y="295"/>
                  </a:cubicBezTo>
                  <a:cubicBezTo>
                    <a:pt x="13" y="296"/>
                    <a:pt x="12" y="296"/>
                    <a:pt x="10" y="297"/>
                  </a:cubicBezTo>
                  <a:cubicBezTo>
                    <a:pt x="10" y="297"/>
                    <a:pt x="9" y="297"/>
                    <a:pt x="8" y="298"/>
                  </a:cubicBezTo>
                  <a:cubicBezTo>
                    <a:pt x="7" y="298"/>
                    <a:pt x="5" y="299"/>
                    <a:pt x="4" y="300"/>
                  </a:cubicBezTo>
                  <a:cubicBezTo>
                    <a:pt x="3" y="301"/>
                    <a:pt x="3" y="303"/>
                    <a:pt x="2" y="303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2" y="305"/>
                    <a:pt x="2" y="305"/>
                    <a:pt x="2" y="305"/>
                  </a:cubicBezTo>
                  <a:cubicBezTo>
                    <a:pt x="1" y="307"/>
                    <a:pt x="0" y="308"/>
                    <a:pt x="1" y="310"/>
                  </a:cubicBezTo>
                  <a:cubicBezTo>
                    <a:pt x="2" y="312"/>
                    <a:pt x="4" y="313"/>
                    <a:pt x="5" y="313"/>
                  </a:cubicBezTo>
                  <a:cubicBezTo>
                    <a:pt x="6" y="313"/>
                    <a:pt x="6" y="313"/>
                    <a:pt x="7" y="313"/>
                  </a:cubicBezTo>
                  <a:cubicBezTo>
                    <a:pt x="8" y="313"/>
                    <a:pt x="10" y="313"/>
                    <a:pt x="11" y="312"/>
                  </a:cubicBezTo>
                  <a:cubicBezTo>
                    <a:pt x="12" y="312"/>
                    <a:pt x="13" y="312"/>
                    <a:pt x="14" y="312"/>
                  </a:cubicBezTo>
                  <a:cubicBezTo>
                    <a:pt x="15" y="312"/>
                    <a:pt x="15" y="312"/>
                    <a:pt x="16" y="312"/>
                  </a:cubicBezTo>
                  <a:cubicBezTo>
                    <a:pt x="18" y="313"/>
                    <a:pt x="21" y="314"/>
                    <a:pt x="23" y="317"/>
                  </a:cubicBezTo>
                  <a:cubicBezTo>
                    <a:pt x="26" y="320"/>
                    <a:pt x="28" y="322"/>
                    <a:pt x="28" y="325"/>
                  </a:cubicBezTo>
                  <a:cubicBezTo>
                    <a:pt x="28" y="326"/>
                    <a:pt x="28" y="326"/>
                    <a:pt x="27" y="327"/>
                  </a:cubicBezTo>
                  <a:cubicBezTo>
                    <a:pt x="26" y="328"/>
                    <a:pt x="26" y="328"/>
                    <a:pt x="26" y="328"/>
                  </a:cubicBezTo>
                  <a:cubicBezTo>
                    <a:pt x="25" y="328"/>
                    <a:pt x="25" y="329"/>
                    <a:pt x="24" y="329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2" y="328"/>
                    <a:pt x="21" y="327"/>
                    <a:pt x="20" y="327"/>
                  </a:cubicBezTo>
                  <a:cubicBezTo>
                    <a:pt x="18" y="327"/>
                    <a:pt x="16" y="329"/>
                    <a:pt x="15" y="329"/>
                  </a:cubicBezTo>
                  <a:cubicBezTo>
                    <a:pt x="15" y="330"/>
                    <a:pt x="15" y="330"/>
                    <a:pt x="14" y="330"/>
                  </a:cubicBezTo>
                  <a:cubicBezTo>
                    <a:pt x="14" y="331"/>
                    <a:pt x="14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2" y="332"/>
                    <a:pt x="11" y="332"/>
                    <a:pt x="10" y="334"/>
                  </a:cubicBezTo>
                  <a:cubicBezTo>
                    <a:pt x="9" y="335"/>
                    <a:pt x="9" y="336"/>
                    <a:pt x="9" y="337"/>
                  </a:cubicBezTo>
                  <a:cubicBezTo>
                    <a:pt x="10" y="340"/>
                    <a:pt x="12" y="340"/>
                    <a:pt x="14" y="341"/>
                  </a:cubicBezTo>
                  <a:cubicBezTo>
                    <a:pt x="14" y="341"/>
                    <a:pt x="15" y="341"/>
                    <a:pt x="15" y="341"/>
                  </a:cubicBezTo>
                  <a:cubicBezTo>
                    <a:pt x="15" y="341"/>
                    <a:pt x="15" y="341"/>
                    <a:pt x="15" y="341"/>
                  </a:cubicBezTo>
                  <a:cubicBezTo>
                    <a:pt x="15" y="341"/>
                    <a:pt x="16" y="342"/>
                    <a:pt x="16" y="343"/>
                  </a:cubicBezTo>
                  <a:cubicBezTo>
                    <a:pt x="17" y="345"/>
                    <a:pt x="18" y="349"/>
                    <a:pt x="21" y="349"/>
                  </a:cubicBezTo>
                  <a:cubicBezTo>
                    <a:pt x="22" y="349"/>
                    <a:pt x="23" y="348"/>
                    <a:pt x="24" y="348"/>
                  </a:cubicBezTo>
                  <a:cubicBezTo>
                    <a:pt x="24" y="348"/>
                    <a:pt x="24" y="347"/>
                    <a:pt x="25" y="347"/>
                  </a:cubicBezTo>
                  <a:cubicBezTo>
                    <a:pt x="25" y="348"/>
                    <a:pt x="26" y="349"/>
                    <a:pt x="27" y="350"/>
                  </a:cubicBezTo>
                  <a:cubicBezTo>
                    <a:pt x="28" y="351"/>
                    <a:pt x="28" y="351"/>
                    <a:pt x="29" y="351"/>
                  </a:cubicBezTo>
                  <a:cubicBezTo>
                    <a:pt x="29" y="351"/>
                    <a:pt x="29" y="351"/>
                    <a:pt x="29" y="352"/>
                  </a:cubicBezTo>
                  <a:cubicBezTo>
                    <a:pt x="30" y="352"/>
                    <a:pt x="30" y="353"/>
                    <a:pt x="31" y="353"/>
                  </a:cubicBezTo>
                  <a:cubicBezTo>
                    <a:pt x="32" y="354"/>
                    <a:pt x="33" y="354"/>
                    <a:pt x="34" y="355"/>
                  </a:cubicBezTo>
                  <a:cubicBezTo>
                    <a:pt x="35" y="355"/>
                    <a:pt x="36" y="356"/>
                    <a:pt x="37" y="356"/>
                  </a:cubicBezTo>
                  <a:cubicBezTo>
                    <a:pt x="37" y="357"/>
                    <a:pt x="38" y="357"/>
                    <a:pt x="38" y="358"/>
                  </a:cubicBezTo>
                  <a:cubicBezTo>
                    <a:pt x="38" y="359"/>
                    <a:pt x="39" y="360"/>
                    <a:pt x="40" y="361"/>
                  </a:cubicBezTo>
                  <a:cubicBezTo>
                    <a:pt x="41" y="363"/>
                    <a:pt x="44" y="365"/>
                    <a:pt x="47" y="365"/>
                  </a:cubicBezTo>
                  <a:cubicBezTo>
                    <a:pt x="47" y="365"/>
                    <a:pt x="47" y="365"/>
                    <a:pt x="48" y="365"/>
                  </a:cubicBezTo>
                  <a:cubicBezTo>
                    <a:pt x="52" y="365"/>
                    <a:pt x="55" y="362"/>
                    <a:pt x="58" y="360"/>
                  </a:cubicBezTo>
                  <a:cubicBezTo>
                    <a:pt x="59" y="359"/>
                    <a:pt x="61" y="357"/>
                    <a:pt x="62" y="357"/>
                  </a:cubicBezTo>
                  <a:cubicBezTo>
                    <a:pt x="63" y="356"/>
                    <a:pt x="64" y="356"/>
                    <a:pt x="65" y="356"/>
                  </a:cubicBezTo>
                  <a:cubicBezTo>
                    <a:pt x="66" y="356"/>
                    <a:pt x="68" y="356"/>
                    <a:pt x="69" y="357"/>
                  </a:cubicBezTo>
                  <a:cubicBezTo>
                    <a:pt x="70" y="357"/>
                    <a:pt x="70" y="357"/>
                    <a:pt x="71" y="357"/>
                  </a:cubicBezTo>
                  <a:cubicBezTo>
                    <a:pt x="72" y="357"/>
                    <a:pt x="73" y="357"/>
                    <a:pt x="74" y="357"/>
                  </a:cubicBezTo>
                  <a:cubicBezTo>
                    <a:pt x="76" y="357"/>
                    <a:pt x="78" y="357"/>
                    <a:pt x="79" y="356"/>
                  </a:cubicBezTo>
                  <a:cubicBezTo>
                    <a:pt x="82" y="354"/>
                    <a:pt x="82" y="350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3" y="346"/>
                    <a:pt x="83" y="346"/>
                    <a:pt x="83" y="345"/>
                  </a:cubicBezTo>
                  <a:cubicBezTo>
                    <a:pt x="83" y="345"/>
                    <a:pt x="83" y="344"/>
                    <a:pt x="83" y="344"/>
                  </a:cubicBezTo>
                  <a:cubicBezTo>
                    <a:pt x="83" y="343"/>
                    <a:pt x="83" y="343"/>
                    <a:pt x="83" y="343"/>
                  </a:cubicBezTo>
                  <a:cubicBezTo>
                    <a:pt x="83" y="342"/>
                    <a:pt x="83" y="342"/>
                    <a:pt x="83" y="341"/>
                  </a:cubicBezTo>
                  <a:cubicBezTo>
                    <a:pt x="83" y="341"/>
                    <a:pt x="84" y="341"/>
                    <a:pt x="85" y="340"/>
                  </a:cubicBezTo>
                  <a:cubicBezTo>
                    <a:pt x="85" y="340"/>
                    <a:pt x="85" y="340"/>
                    <a:pt x="86" y="340"/>
                  </a:cubicBezTo>
                  <a:cubicBezTo>
                    <a:pt x="86" y="340"/>
                    <a:pt x="87" y="340"/>
                    <a:pt x="88" y="340"/>
                  </a:cubicBezTo>
                  <a:cubicBezTo>
                    <a:pt x="89" y="340"/>
                    <a:pt x="89" y="340"/>
                    <a:pt x="90" y="339"/>
                  </a:cubicBezTo>
                  <a:cubicBezTo>
                    <a:pt x="91" y="339"/>
                    <a:pt x="92" y="339"/>
                    <a:pt x="92" y="339"/>
                  </a:cubicBezTo>
                  <a:cubicBezTo>
                    <a:pt x="94" y="339"/>
                    <a:pt x="95" y="339"/>
                    <a:pt x="97" y="338"/>
                  </a:cubicBezTo>
                  <a:cubicBezTo>
                    <a:pt x="99" y="338"/>
                    <a:pt x="101" y="338"/>
                    <a:pt x="103" y="338"/>
                  </a:cubicBezTo>
                  <a:cubicBezTo>
                    <a:pt x="104" y="338"/>
                    <a:pt x="106" y="338"/>
                    <a:pt x="107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8" y="338"/>
                    <a:pt x="108" y="338"/>
                    <a:pt x="109" y="338"/>
                  </a:cubicBezTo>
                  <a:cubicBezTo>
                    <a:pt x="109" y="338"/>
                    <a:pt x="110" y="338"/>
                    <a:pt x="110" y="338"/>
                  </a:cubicBezTo>
                  <a:cubicBezTo>
                    <a:pt x="111" y="338"/>
                    <a:pt x="113" y="338"/>
                    <a:pt x="114" y="337"/>
                  </a:cubicBezTo>
                  <a:cubicBezTo>
                    <a:pt x="114" y="338"/>
                    <a:pt x="114" y="340"/>
                    <a:pt x="115" y="341"/>
                  </a:cubicBezTo>
                  <a:cubicBezTo>
                    <a:pt x="117" y="343"/>
                    <a:pt x="119" y="345"/>
                    <a:pt x="121" y="347"/>
                  </a:cubicBezTo>
                  <a:cubicBezTo>
                    <a:pt x="122" y="348"/>
                    <a:pt x="122" y="348"/>
                    <a:pt x="122" y="348"/>
                  </a:cubicBezTo>
                  <a:cubicBezTo>
                    <a:pt x="123" y="349"/>
                    <a:pt x="124" y="350"/>
                    <a:pt x="125" y="350"/>
                  </a:cubicBezTo>
                  <a:cubicBezTo>
                    <a:pt x="126" y="350"/>
                    <a:pt x="128" y="350"/>
                    <a:pt x="129" y="350"/>
                  </a:cubicBezTo>
                  <a:cubicBezTo>
                    <a:pt x="130" y="350"/>
                    <a:pt x="130" y="350"/>
                    <a:pt x="131" y="350"/>
                  </a:cubicBezTo>
                  <a:cubicBezTo>
                    <a:pt x="131" y="350"/>
                    <a:pt x="132" y="350"/>
                    <a:pt x="132" y="350"/>
                  </a:cubicBezTo>
                  <a:cubicBezTo>
                    <a:pt x="133" y="350"/>
                    <a:pt x="134" y="350"/>
                    <a:pt x="134" y="350"/>
                  </a:cubicBezTo>
                  <a:cubicBezTo>
                    <a:pt x="135" y="350"/>
                    <a:pt x="135" y="350"/>
                    <a:pt x="135" y="350"/>
                  </a:cubicBezTo>
                  <a:cubicBezTo>
                    <a:pt x="136" y="350"/>
                    <a:pt x="136" y="350"/>
                    <a:pt x="136" y="350"/>
                  </a:cubicBezTo>
                  <a:cubicBezTo>
                    <a:pt x="137" y="350"/>
                    <a:pt x="138" y="351"/>
                    <a:pt x="140" y="351"/>
                  </a:cubicBezTo>
                  <a:cubicBezTo>
                    <a:pt x="140" y="351"/>
                    <a:pt x="140" y="351"/>
                    <a:pt x="141" y="351"/>
                  </a:cubicBezTo>
                  <a:cubicBezTo>
                    <a:pt x="142" y="350"/>
                    <a:pt x="143" y="350"/>
                    <a:pt x="144" y="350"/>
                  </a:cubicBezTo>
                  <a:cubicBezTo>
                    <a:pt x="146" y="350"/>
                    <a:pt x="148" y="350"/>
                    <a:pt x="149" y="350"/>
                  </a:cubicBezTo>
                  <a:cubicBezTo>
                    <a:pt x="151" y="350"/>
                    <a:pt x="153" y="350"/>
                    <a:pt x="154" y="351"/>
                  </a:cubicBezTo>
                  <a:cubicBezTo>
                    <a:pt x="154" y="352"/>
                    <a:pt x="154" y="352"/>
                    <a:pt x="154" y="352"/>
                  </a:cubicBezTo>
                  <a:cubicBezTo>
                    <a:pt x="154" y="352"/>
                    <a:pt x="153" y="354"/>
                    <a:pt x="151" y="354"/>
                  </a:cubicBezTo>
                  <a:cubicBezTo>
                    <a:pt x="150" y="355"/>
                    <a:pt x="148" y="355"/>
                    <a:pt x="147" y="355"/>
                  </a:cubicBezTo>
                  <a:cubicBezTo>
                    <a:pt x="145" y="355"/>
                    <a:pt x="144" y="355"/>
                    <a:pt x="142" y="355"/>
                  </a:cubicBezTo>
                  <a:cubicBezTo>
                    <a:pt x="141" y="354"/>
                    <a:pt x="139" y="354"/>
                    <a:pt x="137" y="354"/>
                  </a:cubicBezTo>
                  <a:cubicBezTo>
                    <a:pt x="136" y="354"/>
                    <a:pt x="135" y="354"/>
                    <a:pt x="133" y="355"/>
                  </a:cubicBezTo>
                  <a:cubicBezTo>
                    <a:pt x="128" y="356"/>
                    <a:pt x="126" y="359"/>
                    <a:pt x="125" y="361"/>
                  </a:cubicBezTo>
                  <a:cubicBezTo>
                    <a:pt x="125" y="364"/>
                    <a:pt x="124" y="371"/>
                    <a:pt x="131" y="374"/>
                  </a:cubicBezTo>
                  <a:cubicBezTo>
                    <a:pt x="131" y="374"/>
                    <a:pt x="131" y="374"/>
                    <a:pt x="132" y="375"/>
                  </a:cubicBezTo>
                  <a:cubicBezTo>
                    <a:pt x="132" y="375"/>
                    <a:pt x="134" y="376"/>
                    <a:pt x="136" y="377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9" y="377"/>
                    <a:pt x="142" y="375"/>
                    <a:pt x="144" y="374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8" y="372"/>
                    <a:pt x="151" y="371"/>
                    <a:pt x="154" y="371"/>
                  </a:cubicBezTo>
                  <a:cubicBezTo>
                    <a:pt x="155" y="371"/>
                    <a:pt x="156" y="371"/>
                    <a:pt x="157" y="371"/>
                  </a:cubicBezTo>
                  <a:cubicBezTo>
                    <a:pt x="158" y="371"/>
                    <a:pt x="158" y="371"/>
                    <a:pt x="158" y="371"/>
                  </a:cubicBezTo>
                  <a:cubicBezTo>
                    <a:pt x="161" y="371"/>
                    <a:pt x="163" y="371"/>
                    <a:pt x="164" y="370"/>
                  </a:cubicBezTo>
                  <a:cubicBezTo>
                    <a:pt x="166" y="368"/>
                    <a:pt x="166" y="367"/>
                    <a:pt x="166" y="366"/>
                  </a:cubicBezTo>
                  <a:cubicBezTo>
                    <a:pt x="166" y="365"/>
                    <a:pt x="167" y="365"/>
                    <a:pt x="167" y="365"/>
                  </a:cubicBezTo>
                  <a:cubicBezTo>
                    <a:pt x="167" y="363"/>
                    <a:pt x="169" y="361"/>
                    <a:pt x="170" y="361"/>
                  </a:cubicBezTo>
                  <a:cubicBezTo>
                    <a:pt x="170" y="361"/>
                    <a:pt x="171" y="361"/>
                    <a:pt x="171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2" y="361"/>
                    <a:pt x="172" y="361"/>
                    <a:pt x="173" y="361"/>
                  </a:cubicBezTo>
                  <a:cubicBezTo>
                    <a:pt x="175" y="360"/>
                    <a:pt x="176" y="359"/>
                    <a:pt x="177" y="359"/>
                  </a:cubicBezTo>
                  <a:cubicBezTo>
                    <a:pt x="177" y="359"/>
                    <a:pt x="178" y="357"/>
                    <a:pt x="179" y="357"/>
                  </a:cubicBezTo>
                  <a:cubicBezTo>
                    <a:pt x="179" y="357"/>
                    <a:pt x="180" y="356"/>
                    <a:pt x="180" y="356"/>
                  </a:cubicBezTo>
                  <a:cubicBezTo>
                    <a:pt x="180" y="356"/>
                    <a:pt x="180" y="356"/>
                    <a:pt x="180" y="356"/>
                  </a:cubicBezTo>
                  <a:cubicBezTo>
                    <a:pt x="182" y="358"/>
                    <a:pt x="182" y="359"/>
                    <a:pt x="183" y="361"/>
                  </a:cubicBezTo>
                  <a:cubicBezTo>
                    <a:pt x="184" y="362"/>
                    <a:pt x="185" y="363"/>
                    <a:pt x="185" y="364"/>
                  </a:cubicBezTo>
                  <a:cubicBezTo>
                    <a:pt x="186" y="365"/>
                    <a:pt x="187" y="365"/>
                    <a:pt x="187" y="366"/>
                  </a:cubicBezTo>
                  <a:cubicBezTo>
                    <a:pt x="187" y="366"/>
                    <a:pt x="187" y="367"/>
                    <a:pt x="188" y="367"/>
                  </a:cubicBezTo>
                  <a:cubicBezTo>
                    <a:pt x="188" y="369"/>
                    <a:pt x="189" y="370"/>
                    <a:pt x="190" y="372"/>
                  </a:cubicBezTo>
                  <a:cubicBezTo>
                    <a:pt x="192" y="373"/>
                    <a:pt x="193" y="375"/>
                    <a:pt x="193" y="376"/>
                  </a:cubicBezTo>
                  <a:cubicBezTo>
                    <a:pt x="194" y="377"/>
                    <a:pt x="194" y="378"/>
                    <a:pt x="194" y="379"/>
                  </a:cubicBezTo>
                  <a:cubicBezTo>
                    <a:pt x="194" y="380"/>
                    <a:pt x="194" y="381"/>
                    <a:pt x="195" y="382"/>
                  </a:cubicBezTo>
                  <a:cubicBezTo>
                    <a:pt x="196" y="390"/>
                    <a:pt x="202" y="390"/>
                    <a:pt x="207" y="391"/>
                  </a:cubicBezTo>
                  <a:cubicBezTo>
                    <a:pt x="208" y="391"/>
                    <a:pt x="210" y="392"/>
                    <a:pt x="211" y="393"/>
                  </a:cubicBezTo>
                  <a:cubicBezTo>
                    <a:pt x="212" y="394"/>
                    <a:pt x="213" y="395"/>
                    <a:pt x="213" y="396"/>
                  </a:cubicBezTo>
                  <a:cubicBezTo>
                    <a:pt x="214" y="398"/>
                    <a:pt x="215" y="399"/>
                    <a:pt x="216" y="400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2"/>
                    <a:pt x="218" y="403"/>
                    <a:pt x="220" y="404"/>
                  </a:cubicBezTo>
                  <a:cubicBezTo>
                    <a:pt x="221" y="404"/>
                    <a:pt x="222" y="404"/>
                    <a:pt x="223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4"/>
                    <a:pt x="225" y="404"/>
                    <a:pt x="226" y="405"/>
                  </a:cubicBezTo>
                  <a:cubicBezTo>
                    <a:pt x="227" y="405"/>
                    <a:pt x="227" y="405"/>
                    <a:pt x="228" y="406"/>
                  </a:cubicBezTo>
                  <a:cubicBezTo>
                    <a:pt x="230" y="406"/>
                    <a:pt x="232" y="406"/>
                    <a:pt x="234" y="406"/>
                  </a:cubicBezTo>
                  <a:cubicBezTo>
                    <a:pt x="235" y="406"/>
                    <a:pt x="237" y="406"/>
                    <a:pt x="238" y="406"/>
                  </a:cubicBezTo>
                  <a:cubicBezTo>
                    <a:pt x="239" y="406"/>
                    <a:pt x="241" y="406"/>
                    <a:pt x="242" y="406"/>
                  </a:cubicBezTo>
                  <a:cubicBezTo>
                    <a:pt x="242" y="406"/>
                    <a:pt x="243" y="406"/>
                    <a:pt x="244" y="406"/>
                  </a:cubicBezTo>
                  <a:cubicBezTo>
                    <a:pt x="244" y="406"/>
                    <a:pt x="245" y="406"/>
                    <a:pt x="245" y="406"/>
                  </a:cubicBezTo>
                  <a:cubicBezTo>
                    <a:pt x="247" y="406"/>
                    <a:pt x="248" y="406"/>
                    <a:pt x="249" y="406"/>
                  </a:cubicBezTo>
                  <a:cubicBezTo>
                    <a:pt x="251" y="406"/>
                    <a:pt x="254" y="406"/>
                    <a:pt x="256" y="404"/>
                  </a:cubicBezTo>
                  <a:cubicBezTo>
                    <a:pt x="257" y="404"/>
                    <a:pt x="258" y="403"/>
                    <a:pt x="259" y="403"/>
                  </a:cubicBezTo>
                  <a:cubicBezTo>
                    <a:pt x="259" y="403"/>
                    <a:pt x="260" y="403"/>
                    <a:pt x="261" y="403"/>
                  </a:cubicBezTo>
                  <a:cubicBezTo>
                    <a:pt x="261" y="403"/>
                    <a:pt x="262" y="403"/>
                    <a:pt x="262" y="403"/>
                  </a:cubicBezTo>
                  <a:cubicBezTo>
                    <a:pt x="263" y="403"/>
                    <a:pt x="263" y="403"/>
                    <a:pt x="263" y="403"/>
                  </a:cubicBezTo>
                  <a:cubicBezTo>
                    <a:pt x="264" y="403"/>
                    <a:pt x="264" y="404"/>
                    <a:pt x="265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70" y="403"/>
                    <a:pt x="272" y="398"/>
                    <a:pt x="271" y="395"/>
                  </a:cubicBezTo>
                  <a:cubicBezTo>
                    <a:pt x="271" y="394"/>
                    <a:pt x="271" y="393"/>
                    <a:pt x="271" y="393"/>
                  </a:cubicBezTo>
                  <a:cubicBezTo>
                    <a:pt x="270" y="392"/>
                    <a:pt x="270" y="391"/>
                    <a:pt x="270" y="391"/>
                  </a:cubicBezTo>
                  <a:cubicBezTo>
                    <a:pt x="270" y="391"/>
                    <a:pt x="271" y="390"/>
                    <a:pt x="271" y="390"/>
                  </a:cubicBezTo>
                  <a:cubicBezTo>
                    <a:pt x="271" y="389"/>
                    <a:pt x="272" y="389"/>
                    <a:pt x="272" y="388"/>
                  </a:cubicBezTo>
                  <a:cubicBezTo>
                    <a:pt x="272" y="387"/>
                    <a:pt x="273" y="386"/>
                    <a:pt x="273" y="386"/>
                  </a:cubicBezTo>
                  <a:cubicBezTo>
                    <a:pt x="273" y="385"/>
                    <a:pt x="273" y="385"/>
                    <a:pt x="273" y="385"/>
                  </a:cubicBezTo>
                  <a:cubicBezTo>
                    <a:pt x="274" y="383"/>
                    <a:pt x="275" y="382"/>
                    <a:pt x="277" y="381"/>
                  </a:cubicBezTo>
                  <a:cubicBezTo>
                    <a:pt x="278" y="380"/>
                    <a:pt x="280" y="379"/>
                    <a:pt x="281" y="378"/>
                  </a:cubicBezTo>
                  <a:cubicBezTo>
                    <a:pt x="284" y="375"/>
                    <a:pt x="287" y="373"/>
                    <a:pt x="291" y="371"/>
                  </a:cubicBezTo>
                  <a:cubicBezTo>
                    <a:pt x="291" y="372"/>
                    <a:pt x="291" y="372"/>
                    <a:pt x="292" y="372"/>
                  </a:cubicBezTo>
                  <a:cubicBezTo>
                    <a:pt x="292" y="372"/>
                    <a:pt x="293" y="373"/>
                    <a:pt x="295" y="373"/>
                  </a:cubicBezTo>
                  <a:cubicBezTo>
                    <a:pt x="295" y="373"/>
                    <a:pt x="296" y="373"/>
                    <a:pt x="297" y="373"/>
                  </a:cubicBezTo>
                  <a:cubicBezTo>
                    <a:pt x="297" y="373"/>
                    <a:pt x="298" y="373"/>
                    <a:pt x="298" y="373"/>
                  </a:cubicBezTo>
                  <a:cubicBezTo>
                    <a:pt x="299" y="373"/>
                    <a:pt x="299" y="373"/>
                    <a:pt x="299" y="373"/>
                  </a:cubicBezTo>
                  <a:cubicBezTo>
                    <a:pt x="302" y="373"/>
                    <a:pt x="305" y="372"/>
                    <a:pt x="307" y="371"/>
                  </a:cubicBezTo>
                  <a:cubicBezTo>
                    <a:pt x="308" y="370"/>
                    <a:pt x="309" y="370"/>
                    <a:pt x="311" y="370"/>
                  </a:cubicBezTo>
                  <a:cubicBezTo>
                    <a:pt x="314" y="369"/>
                    <a:pt x="316" y="368"/>
                    <a:pt x="319" y="365"/>
                  </a:cubicBezTo>
                  <a:cubicBezTo>
                    <a:pt x="323" y="363"/>
                    <a:pt x="325" y="360"/>
                    <a:pt x="327" y="358"/>
                  </a:cubicBezTo>
                  <a:cubicBezTo>
                    <a:pt x="328" y="357"/>
                    <a:pt x="328" y="357"/>
                    <a:pt x="328" y="357"/>
                  </a:cubicBezTo>
                  <a:lnTo>
                    <a:pt x="328" y="356"/>
                  </a:lnTo>
                  <a:close/>
                  <a:moveTo>
                    <a:pt x="120" y="334"/>
                  </a:moveTo>
                  <a:cubicBezTo>
                    <a:pt x="120" y="334"/>
                    <a:pt x="119" y="334"/>
                    <a:pt x="119" y="334"/>
                  </a:cubicBezTo>
                  <a:cubicBezTo>
                    <a:pt x="119" y="334"/>
                    <a:pt x="118" y="335"/>
                    <a:pt x="118" y="335"/>
                  </a:cubicBezTo>
                  <a:cubicBezTo>
                    <a:pt x="118" y="335"/>
                    <a:pt x="118" y="335"/>
                    <a:pt x="118" y="335"/>
                  </a:cubicBezTo>
                  <a:cubicBezTo>
                    <a:pt x="119" y="334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3"/>
                    <a:pt x="120" y="334"/>
                    <a:pt x="120" y="334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32"/>
            <p:cNvSpPr>
              <a:spLocks noEditPoints="1"/>
            </p:cNvSpPr>
            <p:nvPr/>
          </p:nvSpPr>
          <p:spPr bwMode="auto">
            <a:xfrm>
              <a:off x="-945897" y="2509119"/>
              <a:ext cx="593684" cy="435682"/>
            </a:xfrm>
            <a:custGeom>
              <a:avLst/>
              <a:gdLst>
                <a:gd name="T0" fmla="*/ 291 w 312"/>
                <a:gd name="T1" fmla="*/ 113 h 244"/>
                <a:gd name="T2" fmla="*/ 261 w 312"/>
                <a:gd name="T3" fmla="*/ 127 h 244"/>
                <a:gd name="T4" fmla="*/ 265 w 312"/>
                <a:gd name="T5" fmla="*/ 116 h 244"/>
                <a:gd name="T6" fmla="*/ 286 w 312"/>
                <a:gd name="T7" fmla="*/ 85 h 244"/>
                <a:gd name="T8" fmla="*/ 272 w 312"/>
                <a:gd name="T9" fmla="*/ 77 h 244"/>
                <a:gd name="T10" fmla="*/ 267 w 312"/>
                <a:gd name="T11" fmla="*/ 69 h 244"/>
                <a:gd name="T12" fmla="*/ 251 w 312"/>
                <a:gd name="T13" fmla="*/ 43 h 244"/>
                <a:gd name="T14" fmla="*/ 246 w 312"/>
                <a:gd name="T15" fmla="*/ 35 h 244"/>
                <a:gd name="T16" fmla="*/ 232 w 312"/>
                <a:gd name="T17" fmla="*/ 6 h 244"/>
                <a:gd name="T18" fmla="*/ 216 w 312"/>
                <a:gd name="T19" fmla="*/ 4 h 244"/>
                <a:gd name="T20" fmla="*/ 176 w 312"/>
                <a:gd name="T21" fmla="*/ 6 h 244"/>
                <a:gd name="T22" fmla="*/ 154 w 312"/>
                <a:gd name="T23" fmla="*/ 13 h 244"/>
                <a:gd name="T24" fmla="*/ 138 w 312"/>
                <a:gd name="T25" fmla="*/ 21 h 244"/>
                <a:gd name="T26" fmla="*/ 110 w 312"/>
                <a:gd name="T27" fmla="*/ 34 h 244"/>
                <a:gd name="T28" fmla="*/ 86 w 312"/>
                <a:gd name="T29" fmla="*/ 57 h 244"/>
                <a:gd name="T30" fmla="*/ 76 w 312"/>
                <a:gd name="T31" fmla="*/ 81 h 244"/>
                <a:gd name="T32" fmla="*/ 65 w 312"/>
                <a:gd name="T33" fmla="*/ 95 h 244"/>
                <a:gd name="T34" fmla="*/ 49 w 312"/>
                <a:gd name="T35" fmla="*/ 102 h 244"/>
                <a:gd name="T36" fmla="*/ 36 w 312"/>
                <a:gd name="T37" fmla="*/ 98 h 244"/>
                <a:gd name="T38" fmla="*/ 43 w 312"/>
                <a:gd name="T39" fmla="*/ 116 h 244"/>
                <a:gd name="T40" fmla="*/ 45 w 312"/>
                <a:gd name="T41" fmla="*/ 119 h 244"/>
                <a:gd name="T42" fmla="*/ 53 w 312"/>
                <a:gd name="T43" fmla="*/ 120 h 244"/>
                <a:gd name="T44" fmla="*/ 40 w 312"/>
                <a:gd name="T45" fmla="*/ 130 h 244"/>
                <a:gd name="T46" fmla="*/ 22 w 312"/>
                <a:gd name="T47" fmla="*/ 132 h 244"/>
                <a:gd name="T48" fmla="*/ 7 w 312"/>
                <a:gd name="T49" fmla="*/ 144 h 244"/>
                <a:gd name="T50" fmla="*/ 11 w 312"/>
                <a:gd name="T51" fmla="*/ 166 h 244"/>
                <a:gd name="T52" fmla="*/ 26 w 312"/>
                <a:gd name="T53" fmla="*/ 182 h 244"/>
                <a:gd name="T54" fmla="*/ 40 w 312"/>
                <a:gd name="T55" fmla="*/ 201 h 244"/>
                <a:gd name="T56" fmla="*/ 57 w 312"/>
                <a:gd name="T57" fmla="*/ 209 h 244"/>
                <a:gd name="T58" fmla="*/ 77 w 312"/>
                <a:gd name="T59" fmla="*/ 216 h 244"/>
                <a:gd name="T60" fmla="*/ 91 w 312"/>
                <a:gd name="T61" fmla="*/ 220 h 244"/>
                <a:gd name="T62" fmla="*/ 110 w 312"/>
                <a:gd name="T63" fmla="*/ 201 h 244"/>
                <a:gd name="T64" fmla="*/ 109 w 312"/>
                <a:gd name="T65" fmla="*/ 182 h 244"/>
                <a:gd name="T66" fmla="*/ 126 w 312"/>
                <a:gd name="T67" fmla="*/ 166 h 244"/>
                <a:gd name="T68" fmla="*/ 147 w 312"/>
                <a:gd name="T69" fmla="*/ 188 h 244"/>
                <a:gd name="T70" fmla="*/ 167 w 312"/>
                <a:gd name="T71" fmla="*/ 207 h 244"/>
                <a:gd name="T72" fmla="*/ 176 w 312"/>
                <a:gd name="T73" fmla="*/ 238 h 244"/>
                <a:gd name="T74" fmla="*/ 206 w 312"/>
                <a:gd name="T75" fmla="*/ 225 h 244"/>
                <a:gd name="T76" fmla="*/ 230 w 312"/>
                <a:gd name="T77" fmla="*/ 237 h 244"/>
                <a:gd name="T78" fmla="*/ 250 w 312"/>
                <a:gd name="T79" fmla="*/ 237 h 244"/>
                <a:gd name="T80" fmla="*/ 276 w 312"/>
                <a:gd name="T81" fmla="*/ 204 h 244"/>
                <a:gd name="T82" fmla="*/ 304 w 312"/>
                <a:gd name="T83" fmla="*/ 183 h 244"/>
                <a:gd name="T84" fmla="*/ 311 w 312"/>
                <a:gd name="T85" fmla="*/ 162 h 244"/>
                <a:gd name="T86" fmla="*/ 294 w 312"/>
                <a:gd name="T87" fmla="*/ 173 h 244"/>
                <a:gd name="T88" fmla="*/ 288 w 312"/>
                <a:gd name="T89" fmla="*/ 171 h 244"/>
                <a:gd name="T90" fmla="*/ 285 w 312"/>
                <a:gd name="T91" fmla="*/ 145 h 244"/>
                <a:gd name="T92" fmla="*/ 297 w 312"/>
                <a:gd name="T93" fmla="*/ 160 h 244"/>
                <a:gd name="T94" fmla="*/ 187 w 312"/>
                <a:gd name="T95" fmla="*/ 131 h 244"/>
                <a:gd name="T96" fmla="*/ 191 w 312"/>
                <a:gd name="T97" fmla="*/ 104 h 244"/>
                <a:gd name="T98" fmla="*/ 204 w 312"/>
                <a:gd name="T99" fmla="*/ 113 h 244"/>
                <a:gd name="T100" fmla="*/ 215 w 312"/>
                <a:gd name="T101" fmla="*/ 113 h 244"/>
                <a:gd name="T102" fmla="*/ 214 w 312"/>
                <a:gd name="T103" fmla="*/ 131 h 244"/>
                <a:gd name="T104" fmla="*/ 206 w 312"/>
                <a:gd name="T105" fmla="*/ 138 h 244"/>
                <a:gd name="T106" fmla="*/ 198 w 312"/>
                <a:gd name="T107" fmla="*/ 145 h 244"/>
                <a:gd name="T108" fmla="*/ 184 w 312"/>
                <a:gd name="T109" fmla="*/ 14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244">
                  <a:moveTo>
                    <a:pt x="307" y="144"/>
                  </a:moveTo>
                  <a:cubicBezTo>
                    <a:pt x="306" y="142"/>
                    <a:pt x="306" y="142"/>
                    <a:pt x="306" y="142"/>
                  </a:cubicBezTo>
                  <a:cubicBezTo>
                    <a:pt x="305" y="140"/>
                    <a:pt x="305" y="136"/>
                    <a:pt x="304" y="132"/>
                  </a:cubicBezTo>
                  <a:cubicBezTo>
                    <a:pt x="304" y="124"/>
                    <a:pt x="303" y="114"/>
                    <a:pt x="291" y="113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87" y="113"/>
                    <a:pt x="283" y="114"/>
                    <a:pt x="280" y="115"/>
                  </a:cubicBezTo>
                  <a:cubicBezTo>
                    <a:pt x="278" y="115"/>
                    <a:pt x="276" y="115"/>
                    <a:pt x="274" y="115"/>
                  </a:cubicBezTo>
                  <a:cubicBezTo>
                    <a:pt x="266" y="116"/>
                    <a:pt x="264" y="122"/>
                    <a:pt x="261" y="127"/>
                  </a:cubicBezTo>
                  <a:cubicBezTo>
                    <a:pt x="260" y="129"/>
                    <a:pt x="260" y="130"/>
                    <a:pt x="259" y="131"/>
                  </a:cubicBezTo>
                  <a:cubicBezTo>
                    <a:pt x="259" y="131"/>
                    <a:pt x="259" y="130"/>
                    <a:pt x="258" y="129"/>
                  </a:cubicBezTo>
                  <a:cubicBezTo>
                    <a:pt x="257" y="127"/>
                    <a:pt x="257" y="123"/>
                    <a:pt x="263" y="118"/>
                  </a:cubicBezTo>
                  <a:cubicBezTo>
                    <a:pt x="264" y="117"/>
                    <a:pt x="264" y="117"/>
                    <a:pt x="265" y="116"/>
                  </a:cubicBezTo>
                  <a:cubicBezTo>
                    <a:pt x="267" y="114"/>
                    <a:pt x="268" y="113"/>
                    <a:pt x="271" y="112"/>
                  </a:cubicBezTo>
                  <a:cubicBezTo>
                    <a:pt x="271" y="111"/>
                    <a:pt x="272" y="111"/>
                    <a:pt x="273" y="111"/>
                  </a:cubicBezTo>
                  <a:cubicBezTo>
                    <a:pt x="277" y="109"/>
                    <a:pt x="280" y="108"/>
                    <a:pt x="283" y="105"/>
                  </a:cubicBezTo>
                  <a:cubicBezTo>
                    <a:pt x="287" y="100"/>
                    <a:pt x="288" y="90"/>
                    <a:pt x="286" y="85"/>
                  </a:cubicBezTo>
                  <a:cubicBezTo>
                    <a:pt x="284" y="82"/>
                    <a:pt x="281" y="80"/>
                    <a:pt x="279" y="79"/>
                  </a:cubicBezTo>
                  <a:cubicBezTo>
                    <a:pt x="279" y="79"/>
                    <a:pt x="279" y="79"/>
                    <a:pt x="278" y="79"/>
                  </a:cubicBezTo>
                  <a:cubicBezTo>
                    <a:pt x="277" y="78"/>
                    <a:pt x="275" y="77"/>
                    <a:pt x="273" y="77"/>
                  </a:cubicBezTo>
                  <a:cubicBezTo>
                    <a:pt x="273" y="77"/>
                    <a:pt x="273" y="77"/>
                    <a:pt x="272" y="77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7"/>
                    <a:pt x="272" y="76"/>
                    <a:pt x="271" y="75"/>
                  </a:cubicBezTo>
                  <a:cubicBezTo>
                    <a:pt x="271" y="73"/>
                    <a:pt x="270" y="72"/>
                    <a:pt x="269" y="71"/>
                  </a:cubicBezTo>
                  <a:cubicBezTo>
                    <a:pt x="268" y="70"/>
                    <a:pt x="268" y="69"/>
                    <a:pt x="267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5" y="65"/>
                    <a:pt x="264" y="62"/>
                    <a:pt x="261" y="60"/>
                  </a:cubicBezTo>
                  <a:cubicBezTo>
                    <a:pt x="256" y="54"/>
                    <a:pt x="255" y="51"/>
                    <a:pt x="254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47" y="39"/>
                    <a:pt x="247" y="39"/>
                  </a:cubicBezTo>
                  <a:cubicBezTo>
                    <a:pt x="246" y="38"/>
                    <a:pt x="246" y="37"/>
                    <a:pt x="246" y="35"/>
                  </a:cubicBezTo>
                  <a:cubicBezTo>
                    <a:pt x="246" y="33"/>
                    <a:pt x="246" y="31"/>
                    <a:pt x="247" y="29"/>
                  </a:cubicBezTo>
                  <a:cubicBezTo>
                    <a:pt x="247" y="25"/>
                    <a:pt x="248" y="20"/>
                    <a:pt x="246" y="15"/>
                  </a:cubicBezTo>
                  <a:cubicBezTo>
                    <a:pt x="244" y="10"/>
                    <a:pt x="241" y="7"/>
                    <a:pt x="235" y="6"/>
                  </a:cubicBezTo>
                  <a:cubicBezTo>
                    <a:pt x="234" y="6"/>
                    <a:pt x="233" y="6"/>
                    <a:pt x="232" y="6"/>
                  </a:cubicBezTo>
                  <a:cubicBezTo>
                    <a:pt x="231" y="6"/>
                    <a:pt x="229" y="6"/>
                    <a:pt x="228" y="6"/>
                  </a:cubicBezTo>
                  <a:cubicBezTo>
                    <a:pt x="227" y="6"/>
                    <a:pt x="226" y="7"/>
                    <a:pt x="225" y="7"/>
                  </a:cubicBezTo>
                  <a:cubicBezTo>
                    <a:pt x="223" y="7"/>
                    <a:pt x="223" y="6"/>
                    <a:pt x="222" y="6"/>
                  </a:cubicBezTo>
                  <a:cubicBezTo>
                    <a:pt x="220" y="6"/>
                    <a:pt x="218" y="5"/>
                    <a:pt x="216" y="4"/>
                  </a:cubicBezTo>
                  <a:cubicBezTo>
                    <a:pt x="214" y="3"/>
                    <a:pt x="212" y="2"/>
                    <a:pt x="210" y="1"/>
                  </a:cubicBezTo>
                  <a:cubicBezTo>
                    <a:pt x="207" y="0"/>
                    <a:pt x="203" y="0"/>
                    <a:pt x="201" y="0"/>
                  </a:cubicBezTo>
                  <a:cubicBezTo>
                    <a:pt x="200" y="0"/>
                    <a:pt x="196" y="0"/>
                    <a:pt x="195" y="0"/>
                  </a:cubicBezTo>
                  <a:cubicBezTo>
                    <a:pt x="188" y="0"/>
                    <a:pt x="182" y="1"/>
                    <a:pt x="176" y="6"/>
                  </a:cubicBezTo>
                  <a:cubicBezTo>
                    <a:pt x="175" y="7"/>
                    <a:pt x="174" y="7"/>
                    <a:pt x="173" y="8"/>
                  </a:cubicBezTo>
                  <a:cubicBezTo>
                    <a:pt x="169" y="11"/>
                    <a:pt x="166" y="14"/>
                    <a:pt x="161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4"/>
                    <a:pt x="154" y="13"/>
                  </a:cubicBezTo>
                  <a:cubicBezTo>
                    <a:pt x="151" y="12"/>
                    <a:pt x="149" y="12"/>
                    <a:pt x="146" y="12"/>
                  </a:cubicBezTo>
                  <a:cubicBezTo>
                    <a:pt x="145" y="12"/>
                    <a:pt x="144" y="12"/>
                    <a:pt x="144" y="12"/>
                  </a:cubicBezTo>
                  <a:cubicBezTo>
                    <a:pt x="139" y="13"/>
                    <a:pt x="138" y="17"/>
                    <a:pt x="138" y="19"/>
                  </a:cubicBezTo>
                  <a:cubicBezTo>
                    <a:pt x="138" y="20"/>
                    <a:pt x="138" y="20"/>
                    <a:pt x="138" y="21"/>
                  </a:cubicBezTo>
                  <a:cubicBezTo>
                    <a:pt x="136" y="28"/>
                    <a:pt x="135" y="34"/>
                    <a:pt x="128" y="36"/>
                  </a:cubicBezTo>
                  <a:cubicBezTo>
                    <a:pt x="127" y="37"/>
                    <a:pt x="123" y="37"/>
                    <a:pt x="120" y="37"/>
                  </a:cubicBezTo>
                  <a:cubicBezTo>
                    <a:pt x="114" y="37"/>
                    <a:pt x="112" y="36"/>
                    <a:pt x="111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3" y="35"/>
                    <a:pt x="93" y="37"/>
                    <a:pt x="90" y="44"/>
                  </a:cubicBezTo>
                  <a:cubicBezTo>
                    <a:pt x="90" y="46"/>
                    <a:pt x="89" y="48"/>
                    <a:pt x="89" y="49"/>
                  </a:cubicBezTo>
                  <a:cubicBezTo>
                    <a:pt x="88" y="52"/>
                    <a:pt x="88" y="54"/>
                    <a:pt x="86" y="57"/>
                  </a:cubicBezTo>
                  <a:cubicBezTo>
                    <a:pt x="84" y="61"/>
                    <a:pt x="84" y="64"/>
                    <a:pt x="83" y="68"/>
                  </a:cubicBezTo>
                  <a:cubicBezTo>
                    <a:pt x="83" y="69"/>
                    <a:pt x="83" y="70"/>
                    <a:pt x="83" y="70"/>
                  </a:cubicBezTo>
                  <a:cubicBezTo>
                    <a:pt x="83" y="74"/>
                    <a:pt x="81" y="76"/>
                    <a:pt x="79" y="78"/>
                  </a:cubicBezTo>
                  <a:cubicBezTo>
                    <a:pt x="78" y="79"/>
                    <a:pt x="77" y="80"/>
                    <a:pt x="76" y="81"/>
                  </a:cubicBezTo>
                  <a:cubicBezTo>
                    <a:pt x="74" y="83"/>
                    <a:pt x="74" y="86"/>
                    <a:pt x="74" y="88"/>
                  </a:cubicBezTo>
                  <a:cubicBezTo>
                    <a:pt x="73" y="91"/>
                    <a:pt x="73" y="93"/>
                    <a:pt x="72" y="94"/>
                  </a:cubicBezTo>
                  <a:cubicBezTo>
                    <a:pt x="71" y="95"/>
                    <a:pt x="70" y="96"/>
                    <a:pt x="68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4" y="95"/>
                    <a:pt x="62" y="95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ubicBezTo>
                    <a:pt x="57" y="96"/>
                    <a:pt x="56" y="97"/>
                    <a:pt x="54" y="99"/>
                  </a:cubicBezTo>
                  <a:cubicBezTo>
                    <a:pt x="53" y="100"/>
                    <a:pt x="51" y="102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47" y="101"/>
                    <a:pt x="46" y="101"/>
                    <a:pt x="44" y="100"/>
                  </a:cubicBezTo>
                  <a:cubicBezTo>
                    <a:pt x="43" y="99"/>
                    <a:pt x="41" y="98"/>
                    <a:pt x="39" y="98"/>
                  </a:cubicBezTo>
                  <a:cubicBezTo>
                    <a:pt x="38" y="98"/>
                    <a:pt x="37" y="98"/>
                    <a:pt x="36" y="98"/>
                  </a:cubicBezTo>
                  <a:cubicBezTo>
                    <a:pt x="33" y="100"/>
                    <a:pt x="31" y="103"/>
                    <a:pt x="31" y="105"/>
                  </a:cubicBezTo>
                  <a:cubicBezTo>
                    <a:pt x="30" y="108"/>
                    <a:pt x="31" y="110"/>
                    <a:pt x="32" y="111"/>
                  </a:cubicBezTo>
                  <a:cubicBezTo>
                    <a:pt x="33" y="113"/>
                    <a:pt x="36" y="113"/>
                    <a:pt x="38" y="114"/>
                  </a:cubicBezTo>
                  <a:cubicBezTo>
                    <a:pt x="40" y="114"/>
                    <a:pt x="42" y="114"/>
                    <a:pt x="43" y="116"/>
                  </a:cubicBezTo>
                  <a:cubicBezTo>
                    <a:pt x="43" y="116"/>
                    <a:pt x="43" y="116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6" y="120"/>
                    <a:pt x="47" y="120"/>
                    <a:pt x="47" y="120"/>
                  </a:cubicBezTo>
                  <a:cubicBezTo>
                    <a:pt x="48" y="120"/>
                    <a:pt x="49" y="120"/>
                    <a:pt x="50" y="120"/>
                  </a:cubicBezTo>
                  <a:cubicBezTo>
                    <a:pt x="50" y="120"/>
                    <a:pt x="51" y="120"/>
                    <a:pt x="52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0"/>
                    <a:pt x="53" y="120"/>
                    <a:pt x="53" y="121"/>
                  </a:cubicBezTo>
                  <a:cubicBezTo>
                    <a:pt x="52" y="123"/>
                    <a:pt x="49" y="124"/>
                    <a:pt x="46" y="126"/>
                  </a:cubicBezTo>
                  <a:cubicBezTo>
                    <a:pt x="46" y="126"/>
                    <a:pt x="45" y="126"/>
                    <a:pt x="44" y="127"/>
                  </a:cubicBezTo>
                  <a:cubicBezTo>
                    <a:pt x="43" y="128"/>
                    <a:pt x="41" y="129"/>
                    <a:pt x="40" y="130"/>
                  </a:cubicBezTo>
                  <a:cubicBezTo>
                    <a:pt x="39" y="131"/>
                    <a:pt x="37" y="133"/>
                    <a:pt x="35" y="134"/>
                  </a:cubicBezTo>
                  <a:cubicBezTo>
                    <a:pt x="34" y="134"/>
                    <a:pt x="33" y="135"/>
                    <a:pt x="31" y="135"/>
                  </a:cubicBezTo>
                  <a:cubicBezTo>
                    <a:pt x="30" y="135"/>
                    <a:pt x="28" y="134"/>
                    <a:pt x="26" y="133"/>
                  </a:cubicBezTo>
                  <a:cubicBezTo>
                    <a:pt x="25" y="133"/>
                    <a:pt x="24" y="132"/>
                    <a:pt x="22" y="132"/>
                  </a:cubicBezTo>
                  <a:cubicBezTo>
                    <a:pt x="22" y="132"/>
                    <a:pt x="21" y="132"/>
                    <a:pt x="21" y="132"/>
                  </a:cubicBezTo>
                  <a:cubicBezTo>
                    <a:pt x="18" y="132"/>
                    <a:pt x="17" y="134"/>
                    <a:pt x="15" y="137"/>
                  </a:cubicBezTo>
                  <a:cubicBezTo>
                    <a:pt x="15" y="137"/>
                    <a:pt x="15" y="138"/>
                    <a:pt x="14" y="139"/>
                  </a:cubicBezTo>
                  <a:cubicBezTo>
                    <a:pt x="13" y="141"/>
                    <a:pt x="10" y="142"/>
                    <a:pt x="7" y="144"/>
                  </a:cubicBezTo>
                  <a:cubicBezTo>
                    <a:pt x="4" y="146"/>
                    <a:pt x="1" y="147"/>
                    <a:pt x="0" y="150"/>
                  </a:cubicBezTo>
                  <a:cubicBezTo>
                    <a:pt x="0" y="152"/>
                    <a:pt x="1" y="154"/>
                    <a:pt x="2" y="156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5" y="159"/>
                    <a:pt x="8" y="163"/>
                    <a:pt x="11" y="166"/>
                  </a:cubicBezTo>
                  <a:cubicBezTo>
                    <a:pt x="12" y="167"/>
                    <a:pt x="14" y="168"/>
                    <a:pt x="15" y="168"/>
                  </a:cubicBezTo>
                  <a:cubicBezTo>
                    <a:pt x="18" y="169"/>
                    <a:pt x="20" y="170"/>
                    <a:pt x="20" y="173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8"/>
                    <a:pt x="22" y="180"/>
                    <a:pt x="26" y="182"/>
                  </a:cubicBezTo>
                  <a:cubicBezTo>
                    <a:pt x="30" y="184"/>
                    <a:pt x="31" y="185"/>
                    <a:pt x="32" y="190"/>
                  </a:cubicBezTo>
                  <a:cubicBezTo>
                    <a:pt x="32" y="191"/>
                    <a:pt x="32" y="192"/>
                    <a:pt x="32" y="193"/>
                  </a:cubicBezTo>
                  <a:cubicBezTo>
                    <a:pt x="32" y="196"/>
                    <a:pt x="32" y="199"/>
                    <a:pt x="36" y="200"/>
                  </a:cubicBezTo>
                  <a:cubicBezTo>
                    <a:pt x="37" y="201"/>
                    <a:pt x="39" y="201"/>
                    <a:pt x="40" y="201"/>
                  </a:cubicBezTo>
                  <a:cubicBezTo>
                    <a:pt x="41" y="201"/>
                    <a:pt x="42" y="201"/>
                    <a:pt x="43" y="201"/>
                  </a:cubicBezTo>
                  <a:cubicBezTo>
                    <a:pt x="44" y="201"/>
                    <a:pt x="45" y="201"/>
                    <a:pt x="46" y="201"/>
                  </a:cubicBezTo>
                  <a:cubicBezTo>
                    <a:pt x="48" y="201"/>
                    <a:pt x="49" y="201"/>
                    <a:pt x="50" y="201"/>
                  </a:cubicBezTo>
                  <a:cubicBezTo>
                    <a:pt x="53" y="202"/>
                    <a:pt x="55" y="205"/>
                    <a:pt x="57" y="209"/>
                  </a:cubicBezTo>
                  <a:cubicBezTo>
                    <a:pt x="58" y="209"/>
                    <a:pt x="58" y="210"/>
                    <a:pt x="59" y="211"/>
                  </a:cubicBezTo>
                  <a:cubicBezTo>
                    <a:pt x="62" y="215"/>
                    <a:pt x="67" y="217"/>
                    <a:pt x="71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4" y="217"/>
                    <a:pt x="76" y="216"/>
                    <a:pt x="77" y="216"/>
                  </a:cubicBezTo>
                  <a:cubicBezTo>
                    <a:pt x="78" y="215"/>
                    <a:pt x="79" y="214"/>
                    <a:pt x="81" y="214"/>
                  </a:cubicBezTo>
                  <a:cubicBezTo>
                    <a:pt x="81" y="214"/>
                    <a:pt x="82" y="215"/>
                    <a:pt x="83" y="215"/>
                  </a:cubicBezTo>
                  <a:cubicBezTo>
                    <a:pt x="84" y="216"/>
                    <a:pt x="85" y="216"/>
                    <a:pt x="86" y="217"/>
                  </a:cubicBezTo>
                  <a:cubicBezTo>
                    <a:pt x="88" y="219"/>
                    <a:pt x="89" y="220"/>
                    <a:pt x="91" y="220"/>
                  </a:cubicBezTo>
                  <a:cubicBezTo>
                    <a:pt x="93" y="220"/>
                    <a:pt x="94" y="219"/>
                    <a:pt x="95" y="218"/>
                  </a:cubicBezTo>
                  <a:cubicBezTo>
                    <a:pt x="98" y="215"/>
                    <a:pt x="101" y="210"/>
                    <a:pt x="103" y="207"/>
                  </a:cubicBezTo>
                  <a:cubicBezTo>
                    <a:pt x="104" y="204"/>
                    <a:pt x="105" y="203"/>
                    <a:pt x="108" y="202"/>
                  </a:cubicBezTo>
                  <a:cubicBezTo>
                    <a:pt x="108" y="202"/>
                    <a:pt x="109" y="201"/>
                    <a:pt x="110" y="201"/>
                  </a:cubicBezTo>
                  <a:cubicBezTo>
                    <a:pt x="112" y="201"/>
                    <a:pt x="113" y="201"/>
                    <a:pt x="114" y="199"/>
                  </a:cubicBezTo>
                  <a:cubicBezTo>
                    <a:pt x="116" y="198"/>
                    <a:pt x="117" y="196"/>
                    <a:pt x="117" y="195"/>
                  </a:cubicBezTo>
                  <a:cubicBezTo>
                    <a:pt x="117" y="192"/>
                    <a:pt x="114" y="189"/>
                    <a:pt x="111" y="186"/>
                  </a:cubicBezTo>
                  <a:cubicBezTo>
                    <a:pt x="109" y="184"/>
                    <a:pt x="109" y="182"/>
                    <a:pt x="109" y="182"/>
                  </a:cubicBezTo>
                  <a:cubicBezTo>
                    <a:pt x="109" y="180"/>
                    <a:pt x="113" y="178"/>
                    <a:pt x="115" y="177"/>
                  </a:cubicBezTo>
                  <a:cubicBezTo>
                    <a:pt x="120" y="175"/>
                    <a:pt x="122" y="172"/>
                    <a:pt x="124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7"/>
                    <a:pt x="126" y="166"/>
                    <a:pt x="126" y="166"/>
                  </a:cubicBezTo>
                  <a:cubicBezTo>
                    <a:pt x="127" y="165"/>
                    <a:pt x="127" y="164"/>
                    <a:pt x="128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64"/>
                    <a:pt x="134" y="165"/>
                    <a:pt x="140" y="171"/>
                  </a:cubicBezTo>
                  <a:cubicBezTo>
                    <a:pt x="144" y="175"/>
                    <a:pt x="146" y="181"/>
                    <a:pt x="147" y="188"/>
                  </a:cubicBezTo>
                  <a:cubicBezTo>
                    <a:pt x="148" y="194"/>
                    <a:pt x="151" y="206"/>
                    <a:pt x="159" y="209"/>
                  </a:cubicBezTo>
                  <a:cubicBezTo>
                    <a:pt x="160" y="209"/>
                    <a:pt x="160" y="209"/>
                    <a:pt x="161" y="209"/>
                  </a:cubicBezTo>
                  <a:cubicBezTo>
                    <a:pt x="162" y="209"/>
                    <a:pt x="163" y="208"/>
                    <a:pt x="164" y="208"/>
                  </a:cubicBezTo>
                  <a:cubicBezTo>
                    <a:pt x="165" y="208"/>
                    <a:pt x="166" y="207"/>
                    <a:pt x="167" y="207"/>
                  </a:cubicBezTo>
                  <a:cubicBezTo>
                    <a:pt x="168" y="207"/>
                    <a:pt x="168" y="207"/>
                    <a:pt x="169" y="208"/>
                  </a:cubicBezTo>
                  <a:cubicBezTo>
                    <a:pt x="173" y="211"/>
                    <a:pt x="173" y="214"/>
                    <a:pt x="171" y="217"/>
                  </a:cubicBezTo>
                  <a:cubicBezTo>
                    <a:pt x="168" y="223"/>
                    <a:pt x="166" y="230"/>
                    <a:pt x="169" y="235"/>
                  </a:cubicBezTo>
                  <a:cubicBezTo>
                    <a:pt x="170" y="237"/>
                    <a:pt x="172" y="238"/>
                    <a:pt x="176" y="238"/>
                  </a:cubicBezTo>
                  <a:cubicBezTo>
                    <a:pt x="178" y="238"/>
                    <a:pt x="180" y="237"/>
                    <a:pt x="182" y="236"/>
                  </a:cubicBezTo>
                  <a:cubicBezTo>
                    <a:pt x="184" y="235"/>
                    <a:pt x="186" y="234"/>
                    <a:pt x="187" y="234"/>
                  </a:cubicBezTo>
                  <a:cubicBezTo>
                    <a:pt x="189" y="234"/>
                    <a:pt x="191" y="233"/>
                    <a:pt x="193" y="233"/>
                  </a:cubicBezTo>
                  <a:cubicBezTo>
                    <a:pt x="198" y="233"/>
                    <a:pt x="203" y="233"/>
                    <a:pt x="206" y="225"/>
                  </a:cubicBezTo>
                  <a:cubicBezTo>
                    <a:pt x="206" y="225"/>
                    <a:pt x="206" y="225"/>
                    <a:pt x="206" y="225"/>
                  </a:cubicBezTo>
                  <a:cubicBezTo>
                    <a:pt x="209" y="225"/>
                    <a:pt x="213" y="227"/>
                    <a:pt x="216" y="228"/>
                  </a:cubicBezTo>
                  <a:cubicBezTo>
                    <a:pt x="216" y="228"/>
                    <a:pt x="218" y="229"/>
                    <a:pt x="219" y="230"/>
                  </a:cubicBezTo>
                  <a:cubicBezTo>
                    <a:pt x="223" y="233"/>
                    <a:pt x="227" y="236"/>
                    <a:pt x="230" y="237"/>
                  </a:cubicBezTo>
                  <a:cubicBezTo>
                    <a:pt x="230" y="239"/>
                    <a:pt x="231" y="241"/>
                    <a:pt x="232" y="242"/>
                  </a:cubicBezTo>
                  <a:cubicBezTo>
                    <a:pt x="233" y="243"/>
                    <a:pt x="234" y="244"/>
                    <a:pt x="236" y="244"/>
                  </a:cubicBezTo>
                  <a:cubicBezTo>
                    <a:pt x="240" y="244"/>
                    <a:pt x="245" y="241"/>
                    <a:pt x="248" y="238"/>
                  </a:cubicBezTo>
                  <a:cubicBezTo>
                    <a:pt x="249" y="238"/>
                    <a:pt x="249" y="238"/>
                    <a:pt x="250" y="237"/>
                  </a:cubicBezTo>
                  <a:cubicBezTo>
                    <a:pt x="257" y="233"/>
                    <a:pt x="263" y="228"/>
                    <a:pt x="264" y="218"/>
                  </a:cubicBezTo>
                  <a:cubicBezTo>
                    <a:pt x="265" y="214"/>
                    <a:pt x="265" y="210"/>
                    <a:pt x="264" y="206"/>
                  </a:cubicBezTo>
                  <a:cubicBezTo>
                    <a:pt x="268" y="204"/>
                    <a:pt x="270" y="203"/>
                    <a:pt x="273" y="203"/>
                  </a:cubicBezTo>
                  <a:cubicBezTo>
                    <a:pt x="274" y="203"/>
                    <a:pt x="275" y="203"/>
                    <a:pt x="276" y="204"/>
                  </a:cubicBezTo>
                  <a:cubicBezTo>
                    <a:pt x="278" y="204"/>
                    <a:pt x="278" y="204"/>
                    <a:pt x="278" y="204"/>
                  </a:cubicBezTo>
                  <a:cubicBezTo>
                    <a:pt x="280" y="204"/>
                    <a:pt x="283" y="205"/>
                    <a:pt x="285" y="205"/>
                  </a:cubicBezTo>
                  <a:cubicBezTo>
                    <a:pt x="288" y="205"/>
                    <a:pt x="291" y="204"/>
                    <a:pt x="294" y="203"/>
                  </a:cubicBezTo>
                  <a:cubicBezTo>
                    <a:pt x="299" y="199"/>
                    <a:pt x="304" y="190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5" y="183"/>
                    <a:pt x="309" y="183"/>
                    <a:pt x="310" y="177"/>
                  </a:cubicBezTo>
                  <a:cubicBezTo>
                    <a:pt x="311" y="172"/>
                    <a:pt x="311" y="167"/>
                    <a:pt x="311" y="162"/>
                  </a:cubicBezTo>
                  <a:cubicBezTo>
                    <a:pt x="311" y="161"/>
                    <a:pt x="311" y="160"/>
                    <a:pt x="311" y="158"/>
                  </a:cubicBezTo>
                  <a:cubicBezTo>
                    <a:pt x="312" y="153"/>
                    <a:pt x="309" y="148"/>
                    <a:pt x="307" y="144"/>
                  </a:cubicBezTo>
                  <a:close/>
                  <a:moveTo>
                    <a:pt x="296" y="174"/>
                  </a:moveTo>
                  <a:cubicBezTo>
                    <a:pt x="295" y="173"/>
                    <a:pt x="294" y="173"/>
                    <a:pt x="294" y="173"/>
                  </a:cubicBezTo>
                  <a:cubicBezTo>
                    <a:pt x="293" y="173"/>
                    <a:pt x="292" y="173"/>
                    <a:pt x="290" y="174"/>
                  </a:cubicBezTo>
                  <a:cubicBezTo>
                    <a:pt x="289" y="174"/>
                    <a:pt x="288" y="174"/>
                    <a:pt x="287" y="174"/>
                  </a:cubicBezTo>
                  <a:cubicBezTo>
                    <a:pt x="287" y="174"/>
                    <a:pt x="287" y="174"/>
                    <a:pt x="287" y="174"/>
                  </a:cubicBezTo>
                  <a:cubicBezTo>
                    <a:pt x="288" y="173"/>
                    <a:pt x="288" y="172"/>
                    <a:pt x="288" y="171"/>
                  </a:cubicBezTo>
                  <a:cubicBezTo>
                    <a:pt x="289" y="171"/>
                    <a:pt x="289" y="170"/>
                    <a:pt x="289" y="169"/>
                  </a:cubicBezTo>
                  <a:cubicBezTo>
                    <a:pt x="290" y="167"/>
                    <a:pt x="291" y="163"/>
                    <a:pt x="291" y="160"/>
                  </a:cubicBezTo>
                  <a:cubicBezTo>
                    <a:pt x="292" y="155"/>
                    <a:pt x="289" y="151"/>
                    <a:pt x="287" y="148"/>
                  </a:cubicBezTo>
                  <a:cubicBezTo>
                    <a:pt x="286" y="147"/>
                    <a:pt x="286" y="146"/>
                    <a:pt x="285" y="145"/>
                  </a:cubicBezTo>
                  <a:cubicBezTo>
                    <a:pt x="283" y="141"/>
                    <a:pt x="283" y="139"/>
                    <a:pt x="283" y="139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6" y="139"/>
                    <a:pt x="290" y="143"/>
                    <a:pt x="293" y="147"/>
                  </a:cubicBezTo>
                  <a:cubicBezTo>
                    <a:pt x="295" y="151"/>
                    <a:pt x="296" y="156"/>
                    <a:pt x="297" y="160"/>
                  </a:cubicBezTo>
                  <a:cubicBezTo>
                    <a:pt x="297" y="162"/>
                    <a:pt x="297" y="164"/>
                    <a:pt x="296" y="165"/>
                  </a:cubicBezTo>
                  <a:cubicBezTo>
                    <a:pt x="296" y="168"/>
                    <a:pt x="296" y="171"/>
                    <a:pt x="297" y="174"/>
                  </a:cubicBezTo>
                  <a:cubicBezTo>
                    <a:pt x="296" y="174"/>
                    <a:pt x="296" y="174"/>
                    <a:pt x="296" y="174"/>
                  </a:cubicBezTo>
                  <a:close/>
                  <a:moveTo>
                    <a:pt x="187" y="131"/>
                  </a:moveTo>
                  <a:cubicBezTo>
                    <a:pt x="187" y="130"/>
                    <a:pt x="188" y="129"/>
                    <a:pt x="188" y="129"/>
                  </a:cubicBezTo>
                  <a:cubicBezTo>
                    <a:pt x="191" y="125"/>
                    <a:pt x="195" y="119"/>
                    <a:pt x="193" y="112"/>
                  </a:cubicBezTo>
                  <a:cubicBezTo>
                    <a:pt x="193" y="112"/>
                    <a:pt x="193" y="111"/>
                    <a:pt x="193" y="110"/>
                  </a:cubicBezTo>
                  <a:cubicBezTo>
                    <a:pt x="192" y="109"/>
                    <a:pt x="191" y="106"/>
                    <a:pt x="191" y="104"/>
                  </a:cubicBezTo>
                  <a:cubicBezTo>
                    <a:pt x="191" y="104"/>
                    <a:pt x="192" y="104"/>
                    <a:pt x="192" y="104"/>
                  </a:cubicBezTo>
                  <a:cubicBezTo>
                    <a:pt x="193" y="105"/>
                    <a:pt x="194" y="105"/>
                    <a:pt x="195" y="107"/>
                  </a:cubicBezTo>
                  <a:cubicBezTo>
                    <a:pt x="196" y="109"/>
                    <a:pt x="199" y="112"/>
                    <a:pt x="203" y="113"/>
                  </a:cubicBezTo>
                  <a:cubicBezTo>
                    <a:pt x="203" y="113"/>
                    <a:pt x="204" y="113"/>
                    <a:pt x="204" y="113"/>
                  </a:cubicBezTo>
                  <a:cubicBezTo>
                    <a:pt x="208" y="113"/>
                    <a:pt x="211" y="111"/>
                    <a:pt x="213" y="110"/>
                  </a:cubicBezTo>
                  <a:cubicBezTo>
                    <a:pt x="215" y="109"/>
                    <a:pt x="216" y="108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9"/>
                    <a:pt x="216" y="112"/>
                    <a:pt x="215" y="113"/>
                  </a:cubicBezTo>
                  <a:cubicBezTo>
                    <a:pt x="214" y="115"/>
                    <a:pt x="213" y="116"/>
                    <a:pt x="212" y="118"/>
                  </a:cubicBezTo>
                  <a:cubicBezTo>
                    <a:pt x="210" y="122"/>
                    <a:pt x="209" y="124"/>
                    <a:pt x="212" y="129"/>
                  </a:cubicBezTo>
                  <a:cubicBezTo>
                    <a:pt x="213" y="129"/>
                    <a:pt x="213" y="130"/>
                    <a:pt x="214" y="130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ubicBezTo>
                    <a:pt x="215" y="131"/>
                    <a:pt x="214" y="131"/>
                    <a:pt x="214" y="132"/>
                  </a:cubicBezTo>
                  <a:cubicBezTo>
                    <a:pt x="213" y="133"/>
                    <a:pt x="212" y="133"/>
                    <a:pt x="211" y="134"/>
                  </a:cubicBezTo>
                  <a:cubicBezTo>
                    <a:pt x="209" y="135"/>
                    <a:pt x="207" y="136"/>
                    <a:pt x="206" y="138"/>
                  </a:cubicBezTo>
                  <a:cubicBezTo>
                    <a:pt x="205" y="140"/>
                    <a:pt x="205" y="143"/>
                    <a:pt x="205" y="144"/>
                  </a:cubicBezTo>
                  <a:cubicBezTo>
                    <a:pt x="205" y="146"/>
                    <a:pt x="205" y="147"/>
                    <a:pt x="204" y="147"/>
                  </a:cubicBezTo>
                  <a:cubicBezTo>
                    <a:pt x="204" y="148"/>
                    <a:pt x="204" y="149"/>
                    <a:pt x="203" y="149"/>
                  </a:cubicBezTo>
                  <a:cubicBezTo>
                    <a:pt x="202" y="149"/>
                    <a:pt x="200" y="147"/>
                    <a:pt x="198" y="145"/>
                  </a:cubicBezTo>
                  <a:cubicBezTo>
                    <a:pt x="196" y="144"/>
                    <a:pt x="195" y="142"/>
                    <a:pt x="194" y="142"/>
                  </a:cubicBezTo>
                  <a:cubicBezTo>
                    <a:pt x="193" y="141"/>
                    <a:pt x="192" y="141"/>
                    <a:pt x="190" y="141"/>
                  </a:cubicBezTo>
                  <a:cubicBezTo>
                    <a:pt x="189" y="141"/>
                    <a:pt x="188" y="142"/>
                    <a:pt x="186" y="142"/>
                  </a:cubicBezTo>
                  <a:cubicBezTo>
                    <a:pt x="185" y="142"/>
                    <a:pt x="185" y="142"/>
                    <a:pt x="184" y="142"/>
                  </a:cubicBezTo>
                  <a:cubicBezTo>
                    <a:pt x="184" y="142"/>
                    <a:pt x="183" y="142"/>
                    <a:pt x="183" y="142"/>
                  </a:cubicBezTo>
                  <a:cubicBezTo>
                    <a:pt x="182" y="142"/>
                    <a:pt x="182" y="142"/>
                    <a:pt x="181" y="141"/>
                  </a:cubicBezTo>
                  <a:cubicBezTo>
                    <a:pt x="181" y="140"/>
                    <a:pt x="182" y="136"/>
                    <a:pt x="187" y="131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33"/>
            <p:cNvSpPr>
              <a:spLocks noEditPoints="1"/>
            </p:cNvSpPr>
            <p:nvPr/>
          </p:nvSpPr>
          <p:spPr bwMode="auto">
            <a:xfrm>
              <a:off x="-450889" y="2301615"/>
              <a:ext cx="1738646" cy="2078103"/>
            </a:xfrm>
            <a:custGeom>
              <a:avLst/>
              <a:gdLst>
                <a:gd name="T0" fmla="*/ 830 w 913"/>
                <a:gd name="T1" fmla="*/ 542 h 1163"/>
                <a:gd name="T2" fmla="*/ 772 w 913"/>
                <a:gd name="T3" fmla="*/ 541 h 1163"/>
                <a:gd name="T4" fmla="*/ 727 w 913"/>
                <a:gd name="T5" fmla="*/ 580 h 1163"/>
                <a:gd name="T6" fmla="*/ 727 w 913"/>
                <a:gd name="T7" fmla="*/ 485 h 1163"/>
                <a:gd name="T8" fmla="*/ 663 w 913"/>
                <a:gd name="T9" fmla="*/ 422 h 1163"/>
                <a:gd name="T10" fmla="*/ 694 w 913"/>
                <a:gd name="T11" fmla="*/ 408 h 1163"/>
                <a:gd name="T12" fmla="*/ 653 w 913"/>
                <a:gd name="T13" fmla="*/ 315 h 1163"/>
                <a:gd name="T14" fmla="*/ 611 w 913"/>
                <a:gd name="T15" fmla="*/ 258 h 1163"/>
                <a:gd name="T16" fmla="*/ 537 w 913"/>
                <a:gd name="T17" fmla="*/ 230 h 1163"/>
                <a:gd name="T18" fmla="*/ 498 w 913"/>
                <a:gd name="T19" fmla="*/ 135 h 1163"/>
                <a:gd name="T20" fmla="*/ 486 w 913"/>
                <a:gd name="T21" fmla="*/ 74 h 1163"/>
                <a:gd name="T22" fmla="*/ 444 w 913"/>
                <a:gd name="T23" fmla="*/ 18 h 1163"/>
                <a:gd name="T24" fmla="*/ 409 w 913"/>
                <a:gd name="T25" fmla="*/ 56 h 1163"/>
                <a:gd name="T26" fmla="*/ 331 w 913"/>
                <a:gd name="T27" fmla="*/ 155 h 1163"/>
                <a:gd name="T28" fmla="*/ 282 w 913"/>
                <a:gd name="T29" fmla="*/ 191 h 1163"/>
                <a:gd name="T30" fmla="*/ 255 w 913"/>
                <a:gd name="T31" fmla="*/ 265 h 1163"/>
                <a:gd name="T32" fmla="*/ 298 w 913"/>
                <a:gd name="T33" fmla="*/ 329 h 1163"/>
                <a:gd name="T34" fmla="*/ 336 w 913"/>
                <a:gd name="T35" fmla="*/ 336 h 1163"/>
                <a:gd name="T36" fmla="*/ 337 w 913"/>
                <a:gd name="T37" fmla="*/ 374 h 1163"/>
                <a:gd name="T38" fmla="*/ 329 w 913"/>
                <a:gd name="T39" fmla="*/ 432 h 1163"/>
                <a:gd name="T40" fmla="*/ 327 w 913"/>
                <a:gd name="T41" fmla="*/ 474 h 1163"/>
                <a:gd name="T42" fmla="*/ 332 w 913"/>
                <a:gd name="T43" fmla="*/ 512 h 1163"/>
                <a:gd name="T44" fmla="*/ 344 w 913"/>
                <a:gd name="T45" fmla="*/ 571 h 1163"/>
                <a:gd name="T46" fmla="*/ 325 w 913"/>
                <a:gd name="T47" fmla="*/ 649 h 1163"/>
                <a:gd name="T48" fmla="*/ 329 w 913"/>
                <a:gd name="T49" fmla="*/ 743 h 1163"/>
                <a:gd name="T50" fmla="*/ 396 w 913"/>
                <a:gd name="T51" fmla="*/ 819 h 1163"/>
                <a:gd name="T52" fmla="*/ 350 w 913"/>
                <a:gd name="T53" fmla="*/ 875 h 1163"/>
                <a:gd name="T54" fmla="*/ 327 w 913"/>
                <a:gd name="T55" fmla="*/ 912 h 1163"/>
                <a:gd name="T56" fmla="*/ 261 w 913"/>
                <a:gd name="T57" fmla="*/ 908 h 1163"/>
                <a:gd name="T58" fmla="*/ 202 w 913"/>
                <a:gd name="T59" fmla="*/ 913 h 1163"/>
                <a:gd name="T60" fmla="*/ 151 w 913"/>
                <a:gd name="T61" fmla="*/ 960 h 1163"/>
                <a:gd name="T62" fmla="*/ 129 w 913"/>
                <a:gd name="T63" fmla="*/ 1018 h 1163"/>
                <a:gd name="T64" fmla="*/ 91 w 913"/>
                <a:gd name="T65" fmla="*/ 1056 h 1163"/>
                <a:gd name="T66" fmla="*/ 42 w 913"/>
                <a:gd name="T67" fmla="*/ 1109 h 1163"/>
                <a:gd name="T68" fmla="*/ 16 w 913"/>
                <a:gd name="T69" fmla="*/ 1148 h 1163"/>
                <a:gd name="T70" fmla="*/ 60 w 913"/>
                <a:gd name="T71" fmla="*/ 1147 h 1163"/>
                <a:gd name="T72" fmla="*/ 86 w 913"/>
                <a:gd name="T73" fmla="*/ 1133 h 1163"/>
                <a:gd name="T74" fmla="*/ 127 w 913"/>
                <a:gd name="T75" fmla="*/ 1103 h 1163"/>
                <a:gd name="T76" fmla="*/ 174 w 913"/>
                <a:gd name="T77" fmla="*/ 1086 h 1163"/>
                <a:gd name="T78" fmla="*/ 238 w 913"/>
                <a:gd name="T79" fmla="*/ 1102 h 1163"/>
                <a:gd name="T80" fmla="*/ 282 w 913"/>
                <a:gd name="T81" fmla="*/ 1069 h 1163"/>
                <a:gd name="T82" fmla="*/ 307 w 913"/>
                <a:gd name="T83" fmla="*/ 1029 h 1163"/>
                <a:gd name="T84" fmla="*/ 386 w 913"/>
                <a:gd name="T85" fmla="*/ 1015 h 1163"/>
                <a:gd name="T86" fmla="*/ 444 w 913"/>
                <a:gd name="T87" fmla="*/ 1027 h 1163"/>
                <a:gd name="T88" fmla="*/ 473 w 913"/>
                <a:gd name="T89" fmla="*/ 1010 h 1163"/>
                <a:gd name="T90" fmla="*/ 511 w 913"/>
                <a:gd name="T91" fmla="*/ 1002 h 1163"/>
                <a:gd name="T92" fmla="*/ 564 w 913"/>
                <a:gd name="T93" fmla="*/ 1034 h 1163"/>
                <a:gd name="T94" fmla="*/ 558 w 913"/>
                <a:gd name="T95" fmla="*/ 988 h 1163"/>
                <a:gd name="T96" fmla="*/ 544 w 913"/>
                <a:gd name="T97" fmla="*/ 994 h 1163"/>
                <a:gd name="T98" fmla="*/ 585 w 913"/>
                <a:gd name="T99" fmla="*/ 990 h 1163"/>
                <a:gd name="T100" fmla="*/ 627 w 913"/>
                <a:gd name="T101" fmla="*/ 994 h 1163"/>
                <a:gd name="T102" fmla="*/ 712 w 913"/>
                <a:gd name="T103" fmla="*/ 979 h 1163"/>
                <a:gd name="T104" fmla="*/ 810 w 913"/>
                <a:gd name="T105" fmla="*/ 953 h 1163"/>
                <a:gd name="T106" fmla="*/ 889 w 913"/>
                <a:gd name="T107" fmla="*/ 860 h 1163"/>
                <a:gd name="T108" fmla="*/ 842 w 913"/>
                <a:gd name="T109" fmla="*/ 852 h 1163"/>
                <a:gd name="T110" fmla="*/ 800 w 913"/>
                <a:gd name="T111" fmla="*/ 829 h 1163"/>
                <a:gd name="T112" fmla="*/ 797 w 913"/>
                <a:gd name="T113" fmla="*/ 789 h 1163"/>
                <a:gd name="T114" fmla="*/ 864 w 913"/>
                <a:gd name="T115" fmla="*/ 742 h 1163"/>
                <a:gd name="T116" fmla="*/ 907 w 913"/>
                <a:gd name="T117" fmla="*/ 654 h 1163"/>
                <a:gd name="T118" fmla="*/ 791 w 913"/>
                <a:gd name="T119" fmla="*/ 848 h 1163"/>
                <a:gd name="T120" fmla="*/ 635 w 913"/>
                <a:gd name="T121" fmla="*/ 407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3" h="1163">
                  <a:moveTo>
                    <a:pt x="912" y="625"/>
                  </a:moveTo>
                  <a:cubicBezTo>
                    <a:pt x="912" y="624"/>
                    <a:pt x="911" y="623"/>
                    <a:pt x="911" y="622"/>
                  </a:cubicBezTo>
                  <a:cubicBezTo>
                    <a:pt x="910" y="621"/>
                    <a:pt x="910" y="620"/>
                    <a:pt x="909" y="619"/>
                  </a:cubicBezTo>
                  <a:cubicBezTo>
                    <a:pt x="909" y="617"/>
                    <a:pt x="909" y="614"/>
                    <a:pt x="909" y="611"/>
                  </a:cubicBezTo>
                  <a:cubicBezTo>
                    <a:pt x="909" y="609"/>
                    <a:pt x="909" y="607"/>
                    <a:pt x="909" y="605"/>
                  </a:cubicBezTo>
                  <a:cubicBezTo>
                    <a:pt x="908" y="601"/>
                    <a:pt x="906" y="598"/>
                    <a:pt x="905" y="594"/>
                  </a:cubicBezTo>
                  <a:cubicBezTo>
                    <a:pt x="904" y="593"/>
                    <a:pt x="903" y="592"/>
                    <a:pt x="903" y="591"/>
                  </a:cubicBezTo>
                  <a:cubicBezTo>
                    <a:pt x="901" y="587"/>
                    <a:pt x="898" y="583"/>
                    <a:pt x="895" y="578"/>
                  </a:cubicBezTo>
                  <a:cubicBezTo>
                    <a:pt x="894" y="578"/>
                    <a:pt x="894" y="577"/>
                    <a:pt x="893" y="576"/>
                  </a:cubicBezTo>
                  <a:cubicBezTo>
                    <a:pt x="891" y="573"/>
                    <a:pt x="888" y="569"/>
                    <a:pt x="883" y="566"/>
                  </a:cubicBezTo>
                  <a:cubicBezTo>
                    <a:pt x="880" y="564"/>
                    <a:pt x="875" y="561"/>
                    <a:pt x="870" y="558"/>
                  </a:cubicBezTo>
                  <a:cubicBezTo>
                    <a:pt x="865" y="554"/>
                    <a:pt x="860" y="551"/>
                    <a:pt x="855" y="548"/>
                  </a:cubicBezTo>
                  <a:cubicBezTo>
                    <a:pt x="853" y="546"/>
                    <a:pt x="850" y="545"/>
                    <a:pt x="846" y="544"/>
                  </a:cubicBezTo>
                  <a:cubicBezTo>
                    <a:pt x="844" y="544"/>
                    <a:pt x="842" y="544"/>
                    <a:pt x="840" y="543"/>
                  </a:cubicBezTo>
                  <a:cubicBezTo>
                    <a:pt x="838" y="543"/>
                    <a:pt x="836" y="543"/>
                    <a:pt x="834" y="543"/>
                  </a:cubicBezTo>
                  <a:cubicBezTo>
                    <a:pt x="833" y="543"/>
                    <a:pt x="831" y="542"/>
                    <a:pt x="830" y="542"/>
                  </a:cubicBezTo>
                  <a:cubicBezTo>
                    <a:pt x="829" y="542"/>
                    <a:pt x="828" y="542"/>
                    <a:pt x="827" y="543"/>
                  </a:cubicBezTo>
                  <a:cubicBezTo>
                    <a:pt x="826" y="543"/>
                    <a:pt x="825" y="543"/>
                    <a:pt x="824" y="543"/>
                  </a:cubicBezTo>
                  <a:cubicBezTo>
                    <a:pt x="822" y="543"/>
                    <a:pt x="821" y="542"/>
                    <a:pt x="820" y="542"/>
                  </a:cubicBezTo>
                  <a:cubicBezTo>
                    <a:pt x="819" y="542"/>
                    <a:pt x="818" y="542"/>
                    <a:pt x="817" y="541"/>
                  </a:cubicBezTo>
                  <a:cubicBezTo>
                    <a:pt x="815" y="541"/>
                    <a:pt x="813" y="540"/>
                    <a:pt x="812" y="540"/>
                  </a:cubicBezTo>
                  <a:cubicBezTo>
                    <a:pt x="810" y="540"/>
                    <a:pt x="809" y="540"/>
                    <a:pt x="807" y="541"/>
                  </a:cubicBezTo>
                  <a:cubicBezTo>
                    <a:pt x="807" y="541"/>
                    <a:pt x="806" y="542"/>
                    <a:pt x="805" y="542"/>
                  </a:cubicBezTo>
                  <a:cubicBezTo>
                    <a:pt x="804" y="543"/>
                    <a:pt x="803" y="543"/>
                    <a:pt x="802" y="543"/>
                  </a:cubicBezTo>
                  <a:cubicBezTo>
                    <a:pt x="801" y="543"/>
                    <a:pt x="800" y="543"/>
                    <a:pt x="799" y="542"/>
                  </a:cubicBezTo>
                  <a:cubicBezTo>
                    <a:pt x="798" y="542"/>
                    <a:pt x="797" y="542"/>
                    <a:pt x="796" y="542"/>
                  </a:cubicBezTo>
                  <a:cubicBezTo>
                    <a:pt x="795" y="541"/>
                    <a:pt x="793" y="541"/>
                    <a:pt x="792" y="541"/>
                  </a:cubicBezTo>
                  <a:cubicBezTo>
                    <a:pt x="790" y="541"/>
                    <a:pt x="788" y="541"/>
                    <a:pt x="786" y="542"/>
                  </a:cubicBezTo>
                  <a:cubicBezTo>
                    <a:pt x="785" y="542"/>
                    <a:pt x="783" y="542"/>
                    <a:pt x="782" y="542"/>
                  </a:cubicBezTo>
                  <a:cubicBezTo>
                    <a:pt x="781" y="542"/>
                    <a:pt x="781" y="542"/>
                    <a:pt x="780" y="542"/>
                  </a:cubicBezTo>
                  <a:cubicBezTo>
                    <a:pt x="779" y="542"/>
                    <a:pt x="778" y="542"/>
                    <a:pt x="777" y="542"/>
                  </a:cubicBezTo>
                  <a:cubicBezTo>
                    <a:pt x="776" y="541"/>
                    <a:pt x="774" y="541"/>
                    <a:pt x="772" y="541"/>
                  </a:cubicBezTo>
                  <a:cubicBezTo>
                    <a:pt x="770" y="541"/>
                    <a:pt x="768" y="541"/>
                    <a:pt x="766" y="542"/>
                  </a:cubicBezTo>
                  <a:cubicBezTo>
                    <a:pt x="765" y="543"/>
                    <a:pt x="763" y="543"/>
                    <a:pt x="762" y="543"/>
                  </a:cubicBezTo>
                  <a:cubicBezTo>
                    <a:pt x="758" y="543"/>
                    <a:pt x="755" y="543"/>
                    <a:pt x="752" y="545"/>
                  </a:cubicBezTo>
                  <a:cubicBezTo>
                    <a:pt x="750" y="548"/>
                    <a:pt x="749" y="551"/>
                    <a:pt x="748" y="554"/>
                  </a:cubicBezTo>
                  <a:cubicBezTo>
                    <a:pt x="748" y="556"/>
                    <a:pt x="748" y="557"/>
                    <a:pt x="747" y="558"/>
                  </a:cubicBezTo>
                  <a:cubicBezTo>
                    <a:pt x="747" y="559"/>
                    <a:pt x="746" y="561"/>
                    <a:pt x="745" y="562"/>
                  </a:cubicBezTo>
                  <a:cubicBezTo>
                    <a:pt x="744" y="565"/>
                    <a:pt x="743" y="567"/>
                    <a:pt x="742" y="569"/>
                  </a:cubicBezTo>
                  <a:cubicBezTo>
                    <a:pt x="741" y="570"/>
                    <a:pt x="741" y="570"/>
                    <a:pt x="741" y="570"/>
                  </a:cubicBezTo>
                  <a:cubicBezTo>
                    <a:pt x="741" y="572"/>
                    <a:pt x="740" y="574"/>
                    <a:pt x="739" y="576"/>
                  </a:cubicBezTo>
                  <a:cubicBezTo>
                    <a:pt x="739" y="577"/>
                    <a:pt x="739" y="577"/>
                    <a:pt x="739" y="578"/>
                  </a:cubicBezTo>
                  <a:cubicBezTo>
                    <a:pt x="738" y="579"/>
                    <a:pt x="738" y="581"/>
                    <a:pt x="738" y="581"/>
                  </a:cubicBezTo>
                  <a:cubicBezTo>
                    <a:pt x="738" y="581"/>
                    <a:pt x="737" y="581"/>
                    <a:pt x="737" y="581"/>
                  </a:cubicBezTo>
                  <a:cubicBezTo>
                    <a:pt x="736" y="581"/>
                    <a:pt x="736" y="581"/>
                    <a:pt x="736" y="581"/>
                  </a:cubicBezTo>
                  <a:cubicBezTo>
                    <a:pt x="734" y="580"/>
                    <a:pt x="732" y="579"/>
                    <a:pt x="730" y="579"/>
                  </a:cubicBezTo>
                  <a:cubicBezTo>
                    <a:pt x="730" y="579"/>
                    <a:pt x="729" y="579"/>
                    <a:pt x="729" y="580"/>
                  </a:cubicBezTo>
                  <a:cubicBezTo>
                    <a:pt x="728" y="580"/>
                    <a:pt x="727" y="580"/>
                    <a:pt x="727" y="580"/>
                  </a:cubicBezTo>
                  <a:cubicBezTo>
                    <a:pt x="726" y="580"/>
                    <a:pt x="725" y="581"/>
                    <a:pt x="725" y="581"/>
                  </a:cubicBezTo>
                  <a:cubicBezTo>
                    <a:pt x="725" y="581"/>
                    <a:pt x="725" y="581"/>
                    <a:pt x="725" y="581"/>
                  </a:cubicBezTo>
                  <a:cubicBezTo>
                    <a:pt x="723" y="580"/>
                    <a:pt x="721" y="579"/>
                    <a:pt x="719" y="576"/>
                  </a:cubicBezTo>
                  <a:cubicBezTo>
                    <a:pt x="719" y="576"/>
                    <a:pt x="719" y="576"/>
                    <a:pt x="719" y="576"/>
                  </a:cubicBezTo>
                  <a:cubicBezTo>
                    <a:pt x="715" y="571"/>
                    <a:pt x="712" y="566"/>
                    <a:pt x="705" y="564"/>
                  </a:cubicBezTo>
                  <a:cubicBezTo>
                    <a:pt x="703" y="564"/>
                    <a:pt x="703" y="564"/>
                    <a:pt x="703" y="564"/>
                  </a:cubicBezTo>
                  <a:cubicBezTo>
                    <a:pt x="702" y="563"/>
                    <a:pt x="699" y="563"/>
                    <a:pt x="699" y="562"/>
                  </a:cubicBezTo>
                  <a:cubicBezTo>
                    <a:pt x="699" y="562"/>
                    <a:pt x="699" y="561"/>
                    <a:pt x="700" y="561"/>
                  </a:cubicBezTo>
                  <a:cubicBezTo>
                    <a:pt x="701" y="559"/>
                    <a:pt x="703" y="558"/>
                    <a:pt x="704" y="556"/>
                  </a:cubicBezTo>
                  <a:cubicBezTo>
                    <a:pt x="708" y="551"/>
                    <a:pt x="713" y="546"/>
                    <a:pt x="717" y="541"/>
                  </a:cubicBezTo>
                  <a:cubicBezTo>
                    <a:pt x="718" y="540"/>
                    <a:pt x="718" y="539"/>
                    <a:pt x="719" y="538"/>
                  </a:cubicBezTo>
                  <a:cubicBezTo>
                    <a:pt x="720" y="536"/>
                    <a:pt x="721" y="534"/>
                    <a:pt x="723" y="533"/>
                  </a:cubicBezTo>
                  <a:cubicBezTo>
                    <a:pt x="728" y="530"/>
                    <a:pt x="732" y="526"/>
                    <a:pt x="734" y="518"/>
                  </a:cubicBezTo>
                  <a:cubicBezTo>
                    <a:pt x="735" y="512"/>
                    <a:pt x="735" y="506"/>
                    <a:pt x="733" y="500"/>
                  </a:cubicBezTo>
                  <a:cubicBezTo>
                    <a:pt x="732" y="497"/>
                    <a:pt x="730" y="492"/>
                    <a:pt x="729" y="489"/>
                  </a:cubicBezTo>
                  <a:cubicBezTo>
                    <a:pt x="728" y="488"/>
                    <a:pt x="727" y="486"/>
                    <a:pt x="727" y="485"/>
                  </a:cubicBezTo>
                  <a:cubicBezTo>
                    <a:pt x="725" y="482"/>
                    <a:pt x="723" y="479"/>
                    <a:pt x="723" y="475"/>
                  </a:cubicBezTo>
                  <a:cubicBezTo>
                    <a:pt x="722" y="472"/>
                    <a:pt x="720" y="469"/>
                    <a:pt x="718" y="467"/>
                  </a:cubicBezTo>
                  <a:cubicBezTo>
                    <a:pt x="718" y="467"/>
                    <a:pt x="717" y="466"/>
                    <a:pt x="717" y="465"/>
                  </a:cubicBezTo>
                  <a:cubicBezTo>
                    <a:pt x="715" y="463"/>
                    <a:pt x="714" y="461"/>
                    <a:pt x="712" y="458"/>
                  </a:cubicBezTo>
                  <a:cubicBezTo>
                    <a:pt x="711" y="457"/>
                    <a:pt x="710" y="455"/>
                    <a:pt x="709" y="453"/>
                  </a:cubicBezTo>
                  <a:cubicBezTo>
                    <a:pt x="707" y="451"/>
                    <a:pt x="706" y="450"/>
                    <a:pt x="704" y="448"/>
                  </a:cubicBezTo>
                  <a:cubicBezTo>
                    <a:pt x="704" y="448"/>
                    <a:pt x="704" y="448"/>
                    <a:pt x="704" y="448"/>
                  </a:cubicBezTo>
                  <a:cubicBezTo>
                    <a:pt x="703" y="447"/>
                    <a:pt x="703" y="447"/>
                    <a:pt x="702" y="446"/>
                  </a:cubicBezTo>
                  <a:cubicBezTo>
                    <a:pt x="701" y="445"/>
                    <a:pt x="700" y="443"/>
                    <a:pt x="698" y="442"/>
                  </a:cubicBezTo>
                  <a:cubicBezTo>
                    <a:pt x="696" y="441"/>
                    <a:pt x="695" y="441"/>
                    <a:pt x="693" y="441"/>
                  </a:cubicBezTo>
                  <a:cubicBezTo>
                    <a:pt x="692" y="441"/>
                    <a:pt x="691" y="441"/>
                    <a:pt x="691" y="441"/>
                  </a:cubicBezTo>
                  <a:cubicBezTo>
                    <a:pt x="690" y="441"/>
                    <a:pt x="689" y="440"/>
                    <a:pt x="688" y="439"/>
                  </a:cubicBezTo>
                  <a:cubicBezTo>
                    <a:pt x="688" y="439"/>
                    <a:pt x="687" y="438"/>
                    <a:pt x="686" y="438"/>
                  </a:cubicBezTo>
                  <a:cubicBezTo>
                    <a:pt x="685" y="437"/>
                    <a:pt x="684" y="436"/>
                    <a:pt x="683" y="435"/>
                  </a:cubicBezTo>
                  <a:cubicBezTo>
                    <a:pt x="681" y="433"/>
                    <a:pt x="678" y="431"/>
                    <a:pt x="675" y="430"/>
                  </a:cubicBezTo>
                  <a:cubicBezTo>
                    <a:pt x="669" y="428"/>
                    <a:pt x="665" y="425"/>
                    <a:pt x="663" y="422"/>
                  </a:cubicBezTo>
                  <a:cubicBezTo>
                    <a:pt x="662" y="421"/>
                    <a:pt x="662" y="420"/>
                    <a:pt x="661" y="419"/>
                  </a:cubicBezTo>
                  <a:cubicBezTo>
                    <a:pt x="658" y="415"/>
                    <a:pt x="655" y="410"/>
                    <a:pt x="650" y="407"/>
                  </a:cubicBezTo>
                  <a:cubicBezTo>
                    <a:pt x="648" y="406"/>
                    <a:pt x="646" y="405"/>
                    <a:pt x="643" y="405"/>
                  </a:cubicBezTo>
                  <a:cubicBezTo>
                    <a:pt x="643" y="405"/>
                    <a:pt x="643" y="405"/>
                    <a:pt x="643" y="405"/>
                  </a:cubicBezTo>
                  <a:cubicBezTo>
                    <a:pt x="644" y="405"/>
                    <a:pt x="646" y="405"/>
                    <a:pt x="647" y="405"/>
                  </a:cubicBezTo>
                  <a:cubicBezTo>
                    <a:pt x="651" y="405"/>
                    <a:pt x="654" y="406"/>
                    <a:pt x="656" y="408"/>
                  </a:cubicBezTo>
                  <a:cubicBezTo>
                    <a:pt x="658" y="409"/>
                    <a:pt x="659" y="411"/>
                    <a:pt x="660" y="413"/>
                  </a:cubicBezTo>
                  <a:cubicBezTo>
                    <a:pt x="662" y="416"/>
                    <a:pt x="664" y="419"/>
                    <a:pt x="667" y="421"/>
                  </a:cubicBezTo>
                  <a:cubicBezTo>
                    <a:pt x="671" y="423"/>
                    <a:pt x="675" y="423"/>
                    <a:pt x="678" y="423"/>
                  </a:cubicBezTo>
                  <a:cubicBezTo>
                    <a:pt x="680" y="423"/>
                    <a:pt x="681" y="423"/>
                    <a:pt x="683" y="423"/>
                  </a:cubicBezTo>
                  <a:cubicBezTo>
                    <a:pt x="684" y="423"/>
                    <a:pt x="685" y="423"/>
                    <a:pt x="686" y="423"/>
                  </a:cubicBezTo>
                  <a:cubicBezTo>
                    <a:pt x="687" y="423"/>
                    <a:pt x="687" y="423"/>
                    <a:pt x="688" y="423"/>
                  </a:cubicBezTo>
                  <a:cubicBezTo>
                    <a:pt x="689" y="423"/>
                    <a:pt x="691" y="423"/>
                    <a:pt x="693" y="423"/>
                  </a:cubicBezTo>
                  <a:cubicBezTo>
                    <a:pt x="696" y="423"/>
                    <a:pt x="700" y="423"/>
                    <a:pt x="702" y="420"/>
                  </a:cubicBezTo>
                  <a:cubicBezTo>
                    <a:pt x="702" y="419"/>
                    <a:pt x="703" y="418"/>
                    <a:pt x="702" y="415"/>
                  </a:cubicBezTo>
                  <a:cubicBezTo>
                    <a:pt x="700" y="412"/>
                    <a:pt x="697" y="410"/>
                    <a:pt x="694" y="408"/>
                  </a:cubicBezTo>
                  <a:cubicBezTo>
                    <a:pt x="693" y="407"/>
                    <a:pt x="693" y="407"/>
                    <a:pt x="693" y="407"/>
                  </a:cubicBezTo>
                  <a:cubicBezTo>
                    <a:pt x="691" y="405"/>
                    <a:pt x="690" y="403"/>
                    <a:pt x="688" y="400"/>
                  </a:cubicBezTo>
                  <a:cubicBezTo>
                    <a:pt x="686" y="397"/>
                    <a:pt x="684" y="394"/>
                    <a:pt x="681" y="392"/>
                  </a:cubicBezTo>
                  <a:cubicBezTo>
                    <a:pt x="681" y="391"/>
                    <a:pt x="681" y="391"/>
                    <a:pt x="681" y="391"/>
                  </a:cubicBezTo>
                  <a:cubicBezTo>
                    <a:pt x="676" y="386"/>
                    <a:pt x="671" y="380"/>
                    <a:pt x="667" y="374"/>
                  </a:cubicBezTo>
                  <a:cubicBezTo>
                    <a:pt x="666" y="372"/>
                    <a:pt x="665" y="371"/>
                    <a:pt x="664" y="369"/>
                  </a:cubicBezTo>
                  <a:cubicBezTo>
                    <a:pt x="661" y="366"/>
                    <a:pt x="659" y="362"/>
                    <a:pt x="657" y="359"/>
                  </a:cubicBezTo>
                  <a:cubicBezTo>
                    <a:pt x="656" y="357"/>
                    <a:pt x="656" y="355"/>
                    <a:pt x="656" y="352"/>
                  </a:cubicBezTo>
                  <a:cubicBezTo>
                    <a:pt x="656" y="351"/>
                    <a:pt x="656" y="351"/>
                    <a:pt x="656" y="351"/>
                  </a:cubicBezTo>
                  <a:cubicBezTo>
                    <a:pt x="656" y="347"/>
                    <a:pt x="656" y="337"/>
                    <a:pt x="664" y="334"/>
                  </a:cubicBezTo>
                  <a:cubicBezTo>
                    <a:pt x="664" y="333"/>
                    <a:pt x="664" y="333"/>
                    <a:pt x="664" y="333"/>
                  </a:cubicBezTo>
                  <a:cubicBezTo>
                    <a:pt x="667" y="333"/>
                    <a:pt x="670" y="331"/>
                    <a:pt x="670" y="328"/>
                  </a:cubicBezTo>
                  <a:cubicBezTo>
                    <a:pt x="671" y="324"/>
                    <a:pt x="666" y="323"/>
                    <a:pt x="663" y="323"/>
                  </a:cubicBezTo>
                  <a:cubicBezTo>
                    <a:pt x="663" y="323"/>
                    <a:pt x="663" y="323"/>
                    <a:pt x="662" y="323"/>
                  </a:cubicBezTo>
                  <a:cubicBezTo>
                    <a:pt x="661" y="322"/>
                    <a:pt x="659" y="321"/>
                    <a:pt x="657" y="318"/>
                  </a:cubicBezTo>
                  <a:cubicBezTo>
                    <a:pt x="656" y="317"/>
                    <a:pt x="655" y="316"/>
                    <a:pt x="653" y="315"/>
                  </a:cubicBezTo>
                  <a:cubicBezTo>
                    <a:pt x="652" y="315"/>
                    <a:pt x="652" y="315"/>
                    <a:pt x="652" y="314"/>
                  </a:cubicBezTo>
                  <a:cubicBezTo>
                    <a:pt x="651" y="314"/>
                    <a:pt x="650" y="314"/>
                    <a:pt x="650" y="313"/>
                  </a:cubicBezTo>
                  <a:cubicBezTo>
                    <a:pt x="650" y="313"/>
                    <a:pt x="650" y="312"/>
                    <a:pt x="650" y="312"/>
                  </a:cubicBezTo>
                  <a:cubicBezTo>
                    <a:pt x="649" y="311"/>
                    <a:pt x="649" y="310"/>
                    <a:pt x="649" y="309"/>
                  </a:cubicBezTo>
                  <a:cubicBezTo>
                    <a:pt x="648" y="307"/>
                    <a:pt x="647" y="306"/>
                    <a:pt x="646" y="305"/>
                  </a:cubicBezTo>
                  <a:cubicBezTo>
                    <a:pt x="644" y="303"/>
                    <a:pt x="642" y="302"/>
                    <a:pt x="640" y="302"/>
                  </a:cubicBezTo>
                  <a:cubicBezTo>
                    <a:pt x="640" y="301"/>
                    <a:pt x="639" y="301"/>
                    <a:pt x="639" y="301"/>
                  </a:cubicBezTo>
                  <a:cubicBezTo>
                    <a:pt x="638" y="301"/>
                    <a:pt x="638" y="302"/>
                    <a:pt x="637" y="302"/>
                  </a:cubicBezTo>
                  <a:cubicBezTo>
                    <a:pt x="637" y="302"/>
                    <a:pt x="636" y="302"/>
                    <a:pt x="636" y="302"/>
                  </a:cubicBezTo>
                  <a:cubicBezTo>
                    <a:pt x="636" y="302"/>
                    <a:pt x="636" y="302"/>
                    <a:pt x="636" y="302"/>
                  </a:cubicBezTo>
                  <a:cubicBezTo>
                    <a:pt x="636" y="302"/>
                    <a:pt x="635" y="301"/>
                    <a:pt x="635" y="301"/>
                  </a:cubicBezTo>
                  <a:cubicBezTo>
                    <a:pt x="635" y="300"/>
                    <a:pt x="635" y="299"/>
                    <a:pt x="634" y="298"/>
                  </a:cubicBezTo>
                  <a:cubicBezTo>
                    <a:pt x="631" y="293"/>
                    <a:pt x="628" y="288"/>
                    <a:pt x="624" y="282"/>
                  </a:cubicBezTo>
                  <a:cubicBezTo>
                    <a:pt x="622" y="278"/>
                    <a:pt x="619" y="274"/>
                    <a:pt x="617" y="271"/>
                  </a:cubicBezTo>
                  <a:cubicBezTo>
                    <a:pt x="617" y="270"/>
                    <a:pt x="616" y="268"/>
                    <a:pt x="616" y="267"/>
                  </a:cubicBezTo>
                  <a:cubicBezTo>
                    <a:pt x="614" y="264"/>
                    <a:pt x="613" y="260"/>
                    <a:pt x="611" y="258"/>
                  </a:cubicBezTo>
                  <a:cubicBezTo>
                    <a:pt x="610" y="257"/>
                    <a:pt x="609" y="257"/>
                    <a:pt x="608" y="256"/>
                  </a:cubicBezTo>
                  <a:cubicBezTo>
                    <a:pt x="607" y="255"/>
                    <a:pt x="606" y="255"/>
                    <a:pt x="605" y="254"/>
                  </a:cubicBezTo>
                  <a:cubicBezTo>
                    <a:pt x="603" y="252"/>
                    <a:pt x="601" y="251"/>
                    <a:pt x="599" y="249"/>
                  </a:cubicBezTo>
                  <a:cubicBezTo>
                    <a:pt x="598" y="249"/>
                    <a:pt x="597" y="249"/>
                    <a:pt x="597" y="248"/>
                  </a:cubicBezTo>
                  <a:cubicBezTo>
                    <a:pt x="595" y="248"/>
                    <a:pt x="593" y="247"/>
                    <a:pt x="592" y="246"/>
                  </a:cubicBezTo>
                  <a:cubicBezTo>
                    <a:pt x="590" y="243"/>
                    <a:pt x="587" y="243"/>
                    <a:pt x="584" y="243"/>
                  </a:cubicBezTo>
                  <a:cubicBezTo>
                    <a:pt x="584" y="243"/>
                    <a:pt x="583" y="243"/>
                    <a:pt x="582" y="243"/>
                  </a:cubicBezTo>
                  <a:cubicBezTo>
                    <a:pt x="579" y="242"/>
                    <a:pt x="575" y="241"/>
                    <a:pt x="573" y="240"/>
                  </a:cubicBezTo>
                  <a:cubicBezTo>
                    <a:pt x="571" y="240"/>
                    <a:pt x="570" y="239"/>
                    <a:pt x="569" y="239"/>
                  </a:cubicBezTo>
                  <a:cubicBezTo>
                    <a:pt x="566" y="237"/>
                    <a:pt x="563" y="236"/>
                    <a:pt x="560" y="236"/>
                  </a:cubicBezTo>
                  <a:cubicBezTo>
                    <a:pt x="559" y="236"/>
                    <a:pt x="559" y="236"/>
                    <a:pt x="559" y="236"/>
                  </a:cubicBezTo>
                  <a:cubicBezTo>
                    <a:pt x="558" y="236"/>
                    <a:pt x="558" y="236"/>
                    <a:pt x="558" y="236"/>
                  </a:cubicBezTo>
                  <a:cubicBezTo>
                    <a:pt x="557" y="236"/>
                    <a:pt x="557" y="236"/>
                    <a:pt x="556" y="235"/>
                  </a:cubicBezTo>
                  <a:cubicBezTo>
                    <a:pt x="554" y="233"/>
                    <a:pt x="552" y="232"/>
                    <a:pt x="549" y="232"/>
                  </a:cubicBezTo>
                  <a:cubicBezTo>
                    <a:pt x="548" y="232"/>
                    <a:pt x="546" y="232"/>
                    <a:pt x="544" y="231"/>
                  </a:cubicBezTo>
                  <a:cubicBezTo>
                    <a:pt x="542" y="231"/>
                    <a:pt x="539" y="231"/>
                    <a:pt x="537" y="230"/>
                  </a:cubicBezTo>
                  <a:cubicBezTo>
                    <a:pt x="536" y="230"/>
                    <a:pt x="537" y="229"/>
                    <a:pt x="537" y="228"/>
                  </a:cubicBezTo>
                  <a:cubicBezTo>
                    <a:pt x="537" y="226"/>
                    <a:pt x="538" y="225"/>
                    <a:pt x="537" y="223"/>
                  </a:cubicBezTo>
                  <a:cubicBezTo>
                    <a:pt x="537" y="219"/>
                    <a:pt x="534" y="215"/>
                    <a:pt x="531" y="212"/>
                  </a:cubicBezTo>
                  <a:cubicBezTo>
                    <a:pt x="527" y="209"/>
                    <a:pt x="525" y="206"/>
                    <a:pt x="523" y="202"/>
                  </a:cubicBezTo>
                  <a:cubicBezTo>
                    <a:pt x="523" y="201"/>
                    <a:pt x="523" y="200"/>
                    <a:pt x="523" y="199"/>
                  </a:cubicBezTo>
                  <a:cubicBezTo>
                    <a:pt x="522" y="197"/>
                    <a:pt x="522" y="196"/>
                    <a:pt x="522" y="195"/>
                  </a:cubicBezTo>
                  <a:cubicBezTo>
                    <a:pt x="522" y="193"/>
                    <a:pt x="521" y="192"/>
                    <a:pt x="520" y="190"/>
                  </a:cubicBezTo>
                  <a:cubicBezTo>
                    <a:pt x="519" y="189"/>
                    <a:pt x="519" y="189"/>
                    <a:pt x="519" y="188"/>
                  </a:cubicBezTo>
                  <a:cubicBezTo>
                    <a:pt x="516" y="183"/>
                    <a:pt x="515" y="179"/>
                    <a:pt x="515" y="174"/>
                  </a:cubicBezTo>
                  <a:cubicBezTo>
                    <a:pt x="515" y="173"/>
                    <a:pt x="515" y="173"/>
                    <a:pt x="515" y="172"/>
                  </a:cubicBezTo>
                  <a:cubicBezTo>
                    <a:pt x="515" y="170"/>
                    <a:pt x="515" y="167"/>
                    <a:pt x="514" y="165"/>
                  </a:cubicBezTo>
                  <a:cubicBezTo>
                    <a:pt x="513" y="163"/>
                    <a:pt x="511" y="161"/>
                    <a:pt x="510" y="159"/>
                  </a:cubicBezTo>
                  <a:cubicBezTo>
                    <a:pt x="509" y="157"/>
                    <a:pt x="508" y="156"/>
                    <a:pt x="507" y="155"/>
                  </a:cubicBezTo>
                  <a:cubicBezTo>
                    <a:pt x="507" y="154"/>
                    <a:pt x="506" y="152"/>
                    <a:pt x="505" y="151"/>
                  </a:cubicBezTo>
                  <a:cubicBezTo>
                    <a:pt x="503" y="149"/>
                    <a:pt x="502" y="147"/>
                    <a:pt x="501" y="144"/>
                  </a:cubicBezTo>
                  <a:cubicBezTo>
                    <a:pt x="501" y="141"/>
                    <a:pt x="500" y="138"/>
                    <a:pt x="498" y="135"/>
                  </a:cubicBezTo>
                  <a:cubicBezTo>
                    <a:pt x="497" y="132"/>
                    <a:pt x="496" y="130"/>
                    <a:pt x="496" y="127"/>
                  </a:cubicBezTo>
                  <a:cubicBezTo>
                    <a:pt x="495" y="126"/>
                    <a:pt x="495" y="125"/>
                    <a:pt x="495" y="125"/>
                  </a:cubicBezTo>
                  <a:cubicBezTo>
                    <a:pt x="495" y="123"/>
                    <a:pt x="496" y="122"/>
                    <a:pt x="495" y="120"/>
                  </a:cubicBezTo>
                  <a:cubicBezTo>
                    <a:pt x="495" y="119"/>
                    <a:pt x="494" y="118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3" y="116"/>
                    <a:pt x="493" y="115"/>
                    <a:pt x="493" y="115"/>
                  </a:cubicBezTo>
                  <a:cubicBezTo>
                    <a:pt x="493" y="113"/>
                    <a:pt x="492" y="112"/>
                    <a:pt x="491" y="110"/>
                  </a:cubicBezTo>
                  <a:cubicBezTo>
                    <a:pt x="490" y="110"/>
                    <a:pt x="490" y="110"/>
                    <a:pt x="490" y="110"/>
                  </a:cubicBezTo>
                  <a:cubicBezTo>
                    <a:pt x="489" y="108"/>
                    <a:pt x="489" y="108"/>
                    <a:pt x="488" y="106"/>
                  </a:cubicBezTo>
                  <a:cubicBezTo>
                    <a:pt x="488" y="105"/>
                    <a:pt x="488" y="105"/>
                    <a:pt x="489" y="104"/>
                  </a:cubicBezTo>
                  <a:cubicBezTo>
                    <a:pt x="489" y="103"/>
                    <a:pt x="490" y="101"/>
                    <a:pt x="490" y="99"/>
                  </a:cubicBezTo>
                  <a:cubicBezTo>
                    <a:pt x="490" y="97"/>
                    <a:pt x="488" y="95"/>
                    <a:pt x="487" y="93"/>
                  </a:cubicBezTo>
                  <a:cubicBezTo>
                    <a:pt x="487" y="93"/>
                    <a:pt x="486" y="93"/>
                    <a:pt x="486" y="92"/>
                  </a:cubicBezTo>
                  <a:cubicBezTo>
                    <a:pt x="485" y="91"/>
                    <a:pt x="485" y="88"/>
                    <a:pt x="485" y="85"/>
                  </a:cubicBezTo>
                  <a:cubicBezTo>
                    <a:pt x="485" y="84"/>
                    <a:pt x="485" y="82"/>
                    <a:pt x="485" y="80"/>
                  </a:cubicBezTo>
                  <a:cubicBezTo>
                    <a:pt x="485" y="77"/>
                    <a:pt x="485" y="76"/>
                    <a:pt x="486" y="74"/>
                  </a:cubicBezTo>
                  <a:cubicBezTo>
                    <a:pt x="487" y="72"/>
                    <a:pt x="487" y="69"/>
                    <a:pt x="486" y="66"/>
                  </a:cubicBezTo>
                  <a:cubicBezTo>
                    <a:pt x="485" y="63"/>
                    <a:pt x="484" y="61"/>
                    <a:pt x="482" y="59"/>
                  </a:cubicBezTo>
                  <a:cubicBezTo>
                    <a:pt x="482" y="59"/>
                    <a:pt x="481" y="58"/>
                    <a:pt x="481" y="57"/>
                  </a:cubicBezTo>
                  <a:cubicBezTo>
                    <a:pt x="480" y="56"/>
                    <a:pt x="480" y="55"/>
                    <a:pt x="479" y="53"/>
                  </a:cubicBezTo>
                  <a:cubicBezTo>
                    <a:pt x="479" y="52"/>
                    <a:pt x="478" y="50"/>
                    <a:pt x="477" y="48"/>
                  </a:cubicBezTo>
                  <a:cubicBezTo>
                    <a:pt x="477" y="47"/>
                    <a:pt x="476" y="46"/>
                    <a:pt x="475" y="45"/>
                  </a:cubicBezTo>
                  <a:cubicBezTo>
                    <a:pt x="475" y="45"/>
                    <a:pt x="474" y="44"/>
                    <a:pt x="474" y="43"/>
                  </a:cubicBezTo>
                  <a:cubicBezTo>
                    <a:pt x="473" y="43"/>
                    <a:pt x="473" y="43"/>
                    <a:pt x="473" y="43"/>
                  </a:cubicBezTo>
                  <a:cubicBezTo>
                    <a:pt x="472" y="40"/>
                    <a:pt x="471" y="40"/>
                    <a:pt x="468" y="39"/>
                  </a:cubicBezTo>
                  <a:cubicBezTo>
                    <a:pt x="467" y="39"/>
                    <a:pt x="466" y="39"/>
                    <a:pt x="465" y="39"/>
                  </a:cubicBezTo>
                  <a:cubicBezTo>
                    <a:pt x="464" y="39"/>
                    <a:pt x="463" y="39"/>
                    <a:pt x="462" y="39"/>
                  </a:cubicBezTo>
                  <a:cubicBezTo>
                    <a:pt x="462" y="39"/>
                    <a:pt x="462" y="39"/>
                    <a:pt x="462" y="39"/>
                  </a:cubicBezTo>
                  <a:cubicBezTo>
                    <a:pt x="460" y="39"/>
                    <a:pt x="459" y="39"/>
                    <a:pt x="458" y="36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4" y="32"/>
                    <a:pt x="452" y="29"/>
                    <a:pt x="450" y="26"/>
                  </a:cubicBezTo>
                  <a:cubicBezTo>
                    <a:pt x="448" y="23"/>
                    <a:pt x="446" y="21"/>
                    <a:pt x="444" y="18"/>
                  </a:cubicBezTo>
                  <a:cubicBezTo>
                    <a:pt x="440" y="14"/>
                    <a:pt x="436" y="10"/>
                    <a:pt x="434" y="6"/>
                  </a:cubicBezTo>
                  <a:cubicBezTo>
                    <a:pt x="434" y="5"/>
                    <a:pt x="433" y="4"/>
                    <a:pt x="433" y="3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7" y="4"/>
                    <a:pt x="426" y="5"/>
                  </a:cubicBezTo>
                  <a:cubicBezTo>
                    <a:pt x="425" y="7"/>
                    <a:pt x="425" y="9"/>
                    <a:pt x="424" y="10"/>
                  </a:cubicBezTo>
                  <a:cubicBezTo>
                    <a:pt x="424" y="12"/>
                    <a:pt x="424" y="14"/>
                    <a:pt x="421" y="16"/>
                  </a:cubicBezTo>
                  <a:cubicBezTo>
                    <a:pt x="420" y="17"/>
                    <a:pt x="420" y="18"/>
                    <a:pt x="419" y="18"/>
                  </a:cubicBezTo>
                  <a:cubicBezTo>
                    <a:pt x="417" y="19"/>
                    <a:pt x="415" y="20"/>
                    <a:pt x="414" y="23"/>
                  </a:cubicBezTo>
                  <a:cubicBezTo>
                    <a:pt x="413" y="24"/>
                    <a:pt x="413" y="25"/>
                    <a:pt x="413" y="27"/>
                  </a:cubicBezTo>
                  <a:cubicBezTo>
                    <a:pt x="412" y="29"/>
                    <a:pt x="411" y="31"/>
                    <a:pt x="410" y="33"/>
                  </a:cubicBezTo>
                  <a:cubicBezTo>
                    <a:pt x="408" y="35"/>
                    <a:pt x="407" y="36"/>
                    <a:pt x="405" y="36"/>
                  </a:cubicBezTo>
                  <a:cubicBezTo>
                    <a:pt x="403" y="37"/>
                    <a:pt x="402" y="37"/>
                    <a:pt x="401" y="38"/>
                  </a:cubicBezTo>
                  <a:cubicBezTo>
                    <a:pt x="401" y="40"/>
                    <a:pt x="401" y="41"/>
                    <a:pt x="402" y="43"/>
                  </a:cubicBezTo>
                  <a:cubicBezTo>
                    <a:pt x="403" y="46"/>
                    <a:pt x="404" y="48"/>
                    <a:pt x="406" y="50"/>
                  </a:cubicBezTo>
                  <a:cubicBezTo>
                    <a:pt x="407" y="52"/>
                    <a:pt x="408" y="54"/>
                    <a:pt x="409" y="56"/>
                  </a:cubicBezTo>
                  <a:cubicBezTo>
                    <a:pt x="410" y="56"/>
                    <a:pt x="410" y="57"/>
                    <a:pt x="411" y="58"/>
                  </a:cubicBezTo>
                  <a:cubicBezTo>
                    <a:pt x="413" y="64"/>
                    <a:pt x="417" y="71"/>
                    <a:pt x="415" y="76"/>
                  </a:cubicBezTo>
                  <a:cubicBezTo>
                    <a:pt x="414" y="78"/>
                    <a:pt x="412" y="79"/>
                    <a:pt x="410" y="80"/>
                  </a:cubicBezTo>
                  <a:cubicBezTo>
                    <a:pt x="409" y="80"/>
                    <a:pt x="408" y="81"/>
                    <a:pt x="407" y="81"/>
                  </a:cubicBezTo>
                  <a:cubicBezTo>
                    <a:pt x="405" y="83"/>
                    <a:pt x="404" y="85"/>
                    <a:pt x="402" y="87"/>
                  </a:cubicBezTo>
                  <a:cubicBezTo>
                    <a:pt x="402" y="88"/>
                    <a:pt x="402" y="88"/>
                    <a:pt x="401" y="89"/>
                  </a:cubicBezTo>
                  <a:cubicBezTo>
                    <a:pt x="399" y="92"/>
                    <a:pt x="397" y="92"/>
                    <a:pt x="394" y="92"/>
                  </a:cubicBezTo>
                  <a:cubicBezTo>
                    <a:pt x="392" y="92"/>
                    <a:pt x="392" y="92"/>
                    <a:pt x="392" y="92"/>
                  </a:cubicBezTo>
                  <a:cubicBezTo>
                    <a:pt x="390" y="92"/>
                    <a:pt x="388" y="92"/>
                    <a:pt x="386" y="93"/>
                  </a:cubicBezTo>
                  <a:cubicBezTo>
                    <a:pt x="381" y="95"/>
                    <a:pt x="375" y="102"/>
                    <a:pt x="372" y="106"/>
                  </a:cubicBezTo>
                  <a:cubicBezTo>
                    <a:pt x="369" y="109"/>
                    <a:pt x="368" y="113"/>
                    <a:pt x="366" y="117"/>
                  </a:cubicBezTo>
                  <a:cubicBezTo>
                    <a:pt x="365" y="119"/>
                    <a:pt x="365" y="122"/>
                    <a:pt x="364" y="124"/>
                  </a:cubicBezTo>
                  <a:cubicBezTo>
                    <a:pt x="360" y="131"/>
                    <a:pt x="357" y="135"/>
                    <a:pt x="351" y="137"/>
                  </a:cubicBezTo>
                  <a:cubicBezTo>
                    <a:pt x="346" y="140"/>
                    <a:pt x="344" y="143"/>
                    <a:pt x="341" y="146"/>
                  </a:cubicBezTo>
                  <a:cubicBezTo>
                    <a:pt x="340" y="148"/>
                    <a:pt x="339" y="149"/>
                    <a:pt x="338" y="151"/>
                  </a:cubicBezTo>
                  <a:cubicBezTo>
                    <a:pt x="336" y="153"/>
                    <a:pt x="334" y="154"/>
                    <a:pt x="331" y="155"/>
                  </a:cubicBezTo>
                  <a:cubicBezTo>
                    <a:pt x="328" y="156"/>
                    <a:pt x="326" y="157"/>
                    <a:pt x="324" y="160"/>
                  </a:cubicBezTo>
                  <a:cubicBezTo>
                    <a:pt x="323" y="162"/>
                    <a:pt x="322" y="164"/>
                    <a:pt x="322" y="165"/>
                  </a:cubicBezTo>
                  <a:cubicBezTo>
                    <a:pt x="321" y="166"/>
                    <a:pt x="321" y="168"/>
                    <a:pt x="321" y="169"/>
                  </a:cubicBezTo>
                  <a:cubicBezTo>
                    <a:pt x="319" y="172"/>
                    <a:pt x="317" y="174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4" y="176"/>
                    <a:pt x="314" y="176"/>
                    <a:pt x="313" y="177"/>
                  </a:cubicBezTo>
                  <a:cubicBezTo>
                    <a:pt x="312" y="177"/>
                    <a:pt x="312" y="177"/>
                    <a:pt x="311" y="177"/>
                  </a:cubicBezTo>
                  <a:cubicBezTo>
                    <a:pt x="310" y="177"/>
                    <a:pt x="308" y="177"/>
                    <a:pt x="307" y="176"/>
                  </a:cubicBezTo>
                  <a:cubicBezTo>
                    <a:pt x="305" y="176"/>
                    <a:pt x="304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295" y="176"/>
                    <a:pt x="294" y="181"/>
                    <a:pt x="294" y="185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3" y="186"/>
                    <a:pt x="293" y="186"/>
                    <a:pt x="292" y="185"/>
                  </a:cubicBezTo>
                  <a:cubicBezTo>
                    <a:pt x="291" y="185"/>
                    <a:pt x="290" y="185"/>
                    <a:pt x="289" y="185"/>
                  </a:cubicBezTo>
                  <a:cubicBezTo>
                    <a:pt x="286" y="185"/>
                    <a:pt x="282" y="187"/>
                    <a:pt x="282" y="191"/>
                  </a:cubicBezTo>
                  <a:cubicBezTo>
                    <a:pt x="281" y="192"/>
                    <a:pt x="281" y="193"/>
                    <a:pt x="280" y="194"/>
                  </a:cubicBezTo>
                  <a:cubicBezTo>
                    <a:pt x="280" y="194"/>
                    <a:pt x="279" y="195"/>
                    <a:pt x="279" y="196"/>
                  </a:cubicBezTo>
                  <a:cubicBezTo>
                    <a:pt x="278" y="198"/>
                    <a:pt x="278" y="199"/>
                    <a:pt x="278" y="200"/>
                  </a:cubicBezTo>
                  <a:cubicBezTo>
                    <a:pt x="278" y="201"/>
                    <a:pt x="278" y="202"/>
                    <a:pt x="278" y="202"/>
                  </a:cubicBezTo>
                  <a:cubicBezTo>
                    <a:pt x="277" y="204"/>
                    <a:pt x="277" y="206"/>
                    <a:pt x="277" y="208"/>
                  </a:cubicBezTo>
                  <a:cubicBezTo>
                    <a:pt x="276" y="210"/>
                    <a:pt x="276" y="212"/>
                    <a:pt x="275" y="214"/>
                  </a:cubicBezTo>
                  <a:cubicBezTo>
                    <a:pt x="275" y="217"/>
                    <a:pt x="273" y="219"/>
                    <a:pt x="270" y="221"/>
                  </a:cubicBezTo>
                  <a:cubicBezTo>
                    <a:pt x="267" y="224"/>
                    <a:pt x="266" y="226"/>
                    <a:pt x="264" y="229"/>
                  </a:cubicBezTo>
                  <a:cubicBezTo>
                    <a:pt x="264" y="230"/>
                    <a:pt x="264" y="230"/>
                    <a:pt x="264" y="230"/>
                  </a:cubicBezTo>
                  <a:cubicBezTo>
                    <a:pt x="263" y="233"/>
                    <a:pt x="261" y="235"/>
                    <a:pt x="261" y="238"/>
                  </a:cubicBezTo>
                  <a:cubicBezTo>
                    <a:pt x="261" y="240"/>
                    <a:pt x="261" y="241"/>
                    <a:pt x="261" y="242"/>
                  </a:cubicBezTo>
                  <a:cubicBezTo>
                    <a:pt x="261" y="244"/>
                    <a:pt x="261" y="245"/>
                    <a:pt x="261" y="247"/>
                  </a:cubicBezTo>
                  <a:cubicBezTo>
                    <a:pt x="261" y="248"/>
                    <a:pt x="261" y="249"/>
                    <a:pt x="261" y="251"/>
                  </a:cubicBezTo>
                  <a:cubicBezTo>
                    <a:pt x="260" y="254"/>
                    <a:pt x="260" y="256"/>
                    <a:pt x="258" y="258"/>
                  </a:cubicBezTo>
                  <a:cubicBezTo>
                    <a:pt x="258" y="258"/>
                    <a:pt x="258" y="259"/>
                    <a:pt x="258" y="259"/>
                  </a:cubicBezTo>
                  <a:cubicBezTo>
                    <a:pt x="257" y="260"/>
                    <a:pt x="255" y="262"/>
                    <a:pt x="255" y="265"/>
                  </a:cubicBezTo>
                  <a:cubicBezTo>
                    <a:pt x="256" y="267"/>
                    <a:pt x="258" y="268"/>
                    <a:pt x="259" y="269"/>
                  </a:cubicBezTo>
                  <a:cubicBezTo>
                    <a:pt x="259" y="269"/>
                    <a:pt x="259" y="270"/>
                    <a:pt x="260" y="270"/>
                  </a:cubicBezTo>
                  <a:cubicBezTo>
                    <a:pt x="260" y="270"/>
                    <a:pt x="261" y="271"/>
                    <a:pt x="261" y="272"/>
                  </a:cubicBezTo>
                  <a:cubicBezTo>
                    <a:pt x="261" y="273"/>
                    <a:pt x="262" y="273"/>
                    <a:pt x="262" y="274"/>
                  </a:cubicBezTo>
                  <a:cubicBezTo>
                    <a:pt x="263" y="276"/>
                    <a:pt x="264" y="277"/>
                    <a:pt x="265" y="279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67" y="281"/>
                    <a:pt x="268" y="283"/>
                    <a:pt x="270" y="284"/>
                  </a:cubicBezTo>
                  <a:cubicBezTo>
                    <a:pt x="271" y="285"/>
                    <a:pt x="272" y="287"/>
                    <a:pt x="273" y="288"/>
                  </a:cubicBezTo>
                  <a:cubicBezTo>
                    <a:pt x="274" y="289"/>
                    <a:pt x="275" y="290"/>
                    <a:pt x="275" y="291"/>
                  </a:cubicBezTo>
                  <a:cubicBezTo>
                    <a:pt x="277" y="293"/>
                    <a:pt x="279" y="296"/>
                    <a:pt x="280" y="298"/>
                  </a:cubicBezTo>
                  <a:cubicBezTo>
                    <a:pt x="280" y="299"/>
                    <a:pt x="281" y="301"/>
                    <a:pt x="281" y="303"/>
                  </a:cubicBezTo>
                  <a:cubicBezTo>
                    <a:pt x="281" y="305"/>
                    <a:pt x="281" y="307"/>
                    <a:pt x="281" y="309"/>
                  </a:cubicBezTo>
                  <a:cubicBezTo>
                    <a:pt x="282" y="312"/>
                    <a:pt x="284" y="314"/>
                    <a:pt x="286" y="316"/>
                  </a:cubicBezTo>
                  <a:cubicBezTo>
                    <a:pt x="286" y="317"/>
                    <a:pt x="287" y="317"/>
                    <a:pt x="287" y="318"/>
                  </a:cubicBezTo>
                  <a:cubicBezTo>
                    <a:pt x="287" y="318"/>
                    <a:pt x="288" y="319"/>
                    <a:pt x="289" y="321"/>
                  </a:cubicBezTo>
                  <a:cubicBezTo>
                    <a:pt x="291" y="325"/>
                    <a:pt x="293" y="329"/>
                    <a:pt x="298" y="329"/>
                  </a:cubicBezTo>
                  <a:cubicBezTo>
                    <a:pt x="300" y="329"/>
                    <a:pt x="302" y="329"/>
                    <a:pt x="303" y="327"/>
                  </a:cubicBezTo>
                  <a:cubicBezTo>
                    <a:pt x="303" y="326"/>
                    <a:pt x="304" y="326"/>
                    <a:pt x="304" y="326"/>
                  </a:cubicBezTo>
                  <a:cubicBezTo>
                    <a:pt x="304" y="326"/>
                    <a:pt x="304" y="326"/>
                    <a:pt x="304" y="327"/>
                  </a:cubicBezTo>
                  <a:cubicBezTo>
                    <a:pt x="303" y="328"/>
                    <a:pt x="303" y="329"/>
                    <a:pt x="303" y="329"/>
                  </a:cubicBezTo>
                  <a:cubicBezTo>
                    <a:pt x="302" y="331"/>
                    <a:pt x="302" y="333"/>
                    <a:pt x="301" y="334"/>
                  </a:cubicBezTo>
                  <a:cubicBezTo>
                    <a:pt x="301" y="335"/>
                    <a:pt x="301" y="335"/>
                    <a:pt x="301" y="335"/>
                  </a:cubicBezTo>
                  <a:cubicBezTo>
                    <a:pt x="300" y="338"/>
                    <a:pt x="298" y="342"/>
                    <a:pt x="298" y="346"/>
                  </a:cubicBezTo>
                  <a:cubicBezTo>
                    <a:pt x="299" y="350"/>
                    <a:pt x="301" y="355"/>
                    <a:pt x="306" y="355"/>
                  </a:cubicBezTo>
                  <a:cubicBezTo>
                    <a:pt x="307" y="355"/>
                    <a:pt x="307" y="355"/>
                    <a:pt x="308" y="355"/>
                  </a:cubicBezTo>
                  <a:cubicBezTo>
                    <a:pt x="310" y="354"/>
                    <a:pt x="312" y="353"/>
                    <a:pt x="313" y="351"/>
                  </a:cubicBezTo>
                  <a:cubicBezTo>
                    <a:pt x="313" y="351"/>
                    <a:pt x="314" y="350"/>
                    <a:pt x="314" y="350"/>
                  </a:cubicBezTo>
                  <a:cubicBezTo>
                    <a:pt x="318" y="348"/>
                    <a:pt x="320" y="345"/>
                    <a:pt x="322" y="341"/>
                  </a:cubicBezTo>
                  <a:cubicBezTo>
                    <a:pt x="324" y="338"/>
                    <a:pt x="325" y="334"/>
                    <a:pt x="327" y="330"/>
                  </a:cubicBezTo>
                  <a:cubicBezTo>
                    <a:pt x="327" y="330"/>
                    <a:pt x="327" y="330"/>
                    <a:pt x="327" y="330"/>
                  </a:cubicBezTo>
                  <a:cubicBezTo>
                    <a:pt x="328" y="333"/>
                    <a:pt x="331" y="335"/>
                    <a:pt x="335" y="336"/>
                  </a:cubicBezTo>
                  <a:cubicBezTo>
                    <a:pt x="335" y="336"/>
                    <a:pt x="336" y="336"/>
                    <a:pt x="336" y="336"/>
                  </a:cubicBezTo>
                  <a:cubicBezTo>
                    <a:pt x="340" y="336"/>
                    <a:pt x="342" y="334"/>
                    <a:pt x="344" y="331"/>
                  </a:cubicBezTo>
                  <a:cubicBezTo>
                    <a:pt x="345" y="330"/>
                    <a:pt x="346" y="328"/>
                    <a:pt x="347" y="328"/>
                  </a:cubicBezTo>
                  <a:cubicBezTo>
                    <a:pt x="347" y="328"/>
                    <a:pt x="347" y="329"/>
                    <a:pt x="347" y="329"/>
                  </a:cubicBezTo>
                  <a:cubicBezTo>
                    <a:pt x="349" y="333"/>
                    <a:pt x="350" y="335"/>
                    <a:pt x="353" y="338"/>
                  </a:cubicBezTo>
                  <a:cubicBezTo>
                    <a:pt x="356" y="343"/>
                    <a:pt x="354" y="344"/>
                    <a:pt x="354" y="345"/>
                  </a:cubicBezTo>
                  <a:cubicBezTo>
                    <a:pt x="353" y="346"/>
                    <a:pt x="352" y="346"/>
                    <a:pt x="350" y="347"/>
                  </a:cubicBezTo>
                  <a:cubicBezTo>
                    <a:pt x="349" y="347"/>
                    <a:pt x="348" y="347"/>
                    <a:pt x="347" y="348"/>
                  </a:cubicBezTo>
                  <a:cubicBezTo>
                    <a:pt x="344" y="350"/>
                    <a:pt x="342" y="352"/>
                    <a:pt x="340" y="354"/>
                  </a:cubicBezTo>
                  <a:cubicBezTo>
                    <a:pt x="340" y="355"/>
                    <a:pt x="338" y="358"/>
                    <a:pt x="339" y="360"/>
                  </a:cubicBezTo>
                  <a:cubicBezTo>
                    <a:pt x="341" y="363"/>
                    <a:pt x="344" y="363"/>
                    <a:pt x="346" y="364"/>
                  </a:cubicBezTo>
                  <a:cubicBezTo>
                    <a:pt x="347" y="364"/>
                    <a:pt x="349" y="364"/>
                    <a:pt x="350" y="364"/>
                  </a:cubicBezTo>
                  <a:cubicBezTo>
                    <a:pt x="350" y="365"/>
                    <a:pt x="348" y="366"/>
                    <a:pt x="347" y="367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45" y="368"/>
                    <a:pt x="344" y="369"/>
                    <a:pt x="344" y="370"/>
                  </a:cubicBezTo>
                  <a:cubicBezTo>
                    <a:pt x="342" y="372"/>
                    <a:pt x="341" y="373"/>
                    <a:pt x="340" y="374"/>
                  </a:cubicBezTo>
                  <a:cubicBezTo>
                    <a:pt x="340" y="374"/>
                    <a:pt x="339" y="374"/>
                    <a:pt x="337" y="374"/>
                  </a:cubicBezTo>
                  <a:cubicBezTo>
                    <a:pt x="337" y="374"/>
                    <a:pt x="336" y="374"/>
                    <a:pt x="335" y="374"/>
                  </a:cubicBezTo>
                  <a:cubicBezTo>
                    <a:pt x="335" y="374"/>
                    <a:pt x="334" y="374"/>
                    <a:pt x="333" y="374"/>
                  </a:cubicBezTo>
                  <a:cubicBezTo>
                    <a:pt x="331" y="374"/>
                    <a:pt x="330" y="374"/>
                    <a:pt x="329" y="375"/>
                  </a:cubicBezTo>
                  <a:cubicBezTo>
                    <a:pt x="320" y="378"/>
                    <a:pt x="323" y="387"/>
                    <a:pt x="324" y="390"/>
                  </a:cubicBezTo>
                  <a:cubicBezTo>
                    <a:pt x="324" y="392"/>
                    <a:pt x="324" y="394"/>
                    <a:pt x="324" y="396"/>
                  </a:cubicBezTo>
                  <a:cubicBezTo>
                    <a:pt x="323" y="397"/>
                    <a:pt x="323" y="398"/>
                    <a:pt x="323" y="399"/>
                  </a:cubicBezTo>
                  <a:cubicBezTo>
                    <a:pt x="323" y="403"/>
                    <a:pt x="325" y="407"/>
                    <a:pt x="326" y="409"/>
                  </a:cubicBezTo>
                  <a:cubicBezTo>
                    <a:pt x="326" y="409"/>
                    <a:pt x="326" y="409"/>
                    <a:pt x="326" y="410"/>
                  </a:cubicBezTo>
                  <a:cubicBezTo>
                    <a:pt x="328" y="412"/>
                    <a:pt x="329" y="415"/>
                    <a:pt x="332" y="416"/>
                  </a:cubicBezTo>
                  <a:cubicBezTo>
                    <a:pt x="333" y="416"/>
                    <a:pt x="334" y="416"/>
                    <a:pt x="334" y="416"/>
                  </a:cubicBezTo>
                  <a:cubicBezTo>
                    <a:pt x="334" y="416"/>
                    <a:pt x="336" y="416"/>
                    <a:pt x="336" y="416"/>
                  </a:cubicBezTo>
                  <a:cubicBezTo>
                    <a:pt x="336" y="416"/>
                    <a:pt x="336" y="416"/>
                    <a:pt x="336" y="416"/>
                  </a:cubicBezTo>
                  <a:cubicBezTo>
                    <a:pt x="337" y="416"/>
                    <a:pt x="337" y="417"/>
                    <a:pt x="337" y="418"/>
                  </a:cubicBezTo>
                  <a:cubicBezTo>
                    <a:pt x="338" y="421"/>
                    <a:pt x="338" y="422"/>
                    <a:pt x="336" y="423"/>
                  </a:cubicBezTo>
                  <a:cubicBezTo>
                    <a:pt x="334" y="426"/>
                    <a:pt x="332" y="428"/>
                    <a:pt x="330" y="430"/>
                  </a:cubicBezTo>
                  <a:cubicBezTo>
                    <a:pt x="329" y="432"/>
                    <a:pt x="329" y="432"/>
                    <a:pt x="329" y="432"/>
                  </a:cubicBezTo>
                  <a:cubicBezTo>
                    <a:pt x="329" y="433"/>
                    <a:pt x="328" y="434"/>
                    <a:pt x="327" y="435"/>
                  </a:cubicBezTo>
                  <a:cubicBezTo>
                    <a:pt x="326" y="436"/>
                    <a:pt x="325" y="438"/>
                    <a:pt x="323" y="441"/>
                  </a:cubicBezTo>
                  <a:cubicBezTo>
                    <a:pt x="323" y="441"/>
                    <a:pt x="322" y="442"/>
                    <a:pt x="322" y="443"/>
                  </a:cubicBezTo>
                  <a:cubicBezTo>
                    <a:pt x="320" y="446"/>
                    <a:pt x="319" y="448"/>
                    <a:pt x="318" y="452"/>
                  </a:cubicBezTo>
                  <a:cubicBezTo>
                    <a:pt x="318" y="455"/>
                    <a:pt x="319" y="457"/>
                    <a:pt x="321" y="458"/>
                  </a:cubicBezTo>
                  <a:cubicBezTo>
                    <a:pt x="321" y="459"/>
                    <a:pt x="321" y="459"/>
                    <a:pt x="322" y="460"/>
                  </a:cubicBezTo>
                  <a:cubicBezTo>
                    <a:pt x="322" y="460"/>
                    <a:pt x="322" y="460"/>
                    <a:pt x="322" y="461"/>
                  </a:cubicBezTo>
                  <a:cubicBezTo>
                    <a:pt x="322" y="461"/>
                    <a:pt x="322" y="462"/>
                    <a:pt x="323" y="463"/>
                  </a:cubicBezTo>
                  <a:cubicBezTo>
                    <a:pt x="324" y="464"/>
                    <a:pt x="325" y="465"/>
                    <a:pt x="325" y="465"/>
                  </a:cubicBezTo>
                  <a:cubicBezTo>
                    <a:pt x="326" y="466"/>
                    <a:pt x="326" y="466"/>
                    <a:pt x="326" y="466"/>
                  </a:cubicBezTo>
                  <a:cubicBezTo>
                    <a:pt x="327" y="467"/>
                    <a:pt x="327" y="467"/>
                    <a:pt x="328" y="468"/>
                  </a:cubicBezTo>
                  <a:cubicBezTo>
                    <a:pt x="328" y="469"/>
                    <a:pt x="329" y="470"/>
                    <a:pt x="329" y="471"/>
                  </a:cubicBezTo>
                  <a:cubicBezTo>
                    <a:pt x="330" y="471"/>
                    <a:pt x="330" y="472"/>
                    <a:pt x="331" y="473"/>
                  </a:cubicBezTo>
                  <a:cubicBezTo>
                    <a:pt x="331" y="473"/>
                    <a:pt x="332" y="474"/>
                    <a:pt x="332" y="475"/>
                  </a:cubicBezTo>
                  <a:cubicBezTo>
                    <a:pt x="332" y="475"/>
                    <a:pt x="330" y="474"/>
                    <a:pt x="330" y="474"/>
                  </a:cubicBezTo>
                  <a:cubicBezTo>
                    <a:pt x="329" y="474"/>
                    <a:pt x="328" y="474"/>
                    <a:pt x="327" y="474"/>
                  </a:cubicBezTo>
                  <a:cubicBezTo>
                    <a:pt x="325" y="474"/>
                    <a:pt x="323" y="474"/>
                    <a:pt x="321" y="476"/>
                  </a:cubicBezTo>
                  <a:cubicBezTo>
                    <a:pt x="320" y="476"/>
                    <a:pt x="319" y="476"/>
                    <a:pt x="318" y="477"/>
                  </a:cubicBezTo>
                  <a:cubicBezTo>
                    <a:pt x="317" y="477"/>
                    <a:pt x="315" y="477"/>
                    <a:pt x="314" y="478"/>
                  </a:cubicBezTo>
                  <a:cubicBezTo>
                    <a:pt x="311" y="480"/>
                    <a:pt x="310" y="483"/>
                    <a:pt x="310" y="487"/>
                  </a:cubicBezTo>
                  <a:cubicBezTo>
                    <a:pt x="310" y="489"/>
                    <a:pt x="312" y="491"/>
                    <a:pt x="313" y="493"/>
                  </a:cubicBezTo>
                  <a:cubicBezTo>
                    <a:pt x="313" y="493"/>
                    <a:pt x="314" y="493"/>
                    <a:pt x="314" y="494"/>
                  </a:cubicBezTo>
                  <a:cubicBezTo>
                    <a:pt x="314" y="494"/>
                    <a:pt x="315" y="495"/>
                    <a:pt x="315" y="495"/>
                  </a:cubicBezTo>
                  <a:cubicBezTo>
                    <a:pt x="315" y="496"/>
                    <a:pt x="316" y="497"/>
                    <a:pt x="316" y="497"/>
                  </a:cubicBezTo>
                  <a:cubicBezTo>
                    <a:pt x="317" y="498"/>
                    <a:pt x="317" y="498"/>
                    <a:pt x="318" y="499"/>
                  </a:cubicBezTo>
                  <a:cubicBezTo>
                    <a:pt x="318" y="499"/>
                    <a:pt x="319" y="499"/>
                    <a:pt x="319" y="500"/>
                  </a:cubicBezTo>
                  <a:cubicBezTo>
                    <a:pt x="319" y="500"/>
                    <a:pt x="320" y="501"/>
                    <a:pt x="320" y="502"/>
                  </a:cubicBezTo>
                  <a:cubicBezTo>
                    <a:pt x="321" y="504"/>
                    <a:pt x="321" y="505"/>
                    <a:pt x="322" y="506"/>
                  </a:cubicBezTo>
                  <a:cubicBezTo>
                    <a:pt x="323" y="507"/>
                    <a:pt x="323" y="508"/>
                    <a:pt x="324" y="509"/>
                  </a:cubicBezTo>
                  <a:cubicBezTo>
                    <a:pt x="324" y="510"/>
                    <a:pt x="324" y="510"/>
                    <a:pt x="324" y="510"/>
                  </a:cubicBezTo>
                  <a:cubicBezTo>
                    <a:pt x="325" y="510"/>
                    <a:pt x="325" y="510"/>
                    <a:pt x="325" y="510"/>
                  </a:cubicBezTo>
                  <a:cubicBezTo>
                    <a:pt x="327" y="511"/>
                    <a:pt x="329" y="512"/>
                    <a:pt x="332" y="512"/>
                  </a:cubicBezTo>
                  <a:cubicBezTo>
                    <a:pt x="335" y="512"/>
                    <a:pt x="338" y="512"/>
                    <a:pt x="340" y="514"/>
                  </a:cubicBezTo>
                  <a:cubicBezTo>
                    <a:pt x="343" y="517"/>
                    <a:pt x="344" y="523"/>
                    <a:pt x="344" y="528"/>
                  </a:cubicBezTo>
                  <a:cubicBezTo>
                    <a:pt x="345" y="531"/>
                    <a:pt x="346" y="534"/>
                    <a:pt x="346" y="536"/>
                  </a:cubicBezTo>
                  <a:cubicBezTo>
                    <a:pt x="347" y="539"/>
                    <a:pt x="349" y="541"/>
                    <a:pt x="350" y="544"/>
                  </a:cubicBezTo>
                  <a:cubicBezTo>
                    <a:pt x="351" y="547"/>
                    <a:pt x="353" y="551"/>
                    <a:pt x="354" y="555"/>
                  </a:cubicBezTo>
                  <a:cubicBezTo>
                    <a:pt x="356" y="560"/>
                    <a:pt x="359" y="561"/>
                    <a:pt x="363" y="562"/>
                  </a:cubicBezTo>
                  <a:cubicBezTo>
                    <a:pt x="365" y="562"/>
                    <a:pt x="368" y="563"/>
                    <a:pt x="369" y="565"/>
                  </a:cubicBezTo>
                  <a:cubicBezTo>
                    <a:pt x="371" y="568"/>
                    <a:pt x="370" y="574"/>
                    <a:pt x="367" y="577"/>
                  </a:cubicBezTo>
                  <a:cubicBezTo>
                    <a:pt x="366" y="578"/>
                    <a:pt x="364" y="579"/>
                    <a:pt x="363" y="579"/>
                  </a:cubicBezTo>
                  <a:cubicBezTo>
                    <a:pt x="362" y="579"/>
                    <a:pt x="362" y="578"/>
                    <a:pt x="361" y="578"/>
                  </a:cubicBezTo>
                  <a:cubicBezTo>
                    <a:pt x="360" y="577"/>
                    <a:pt x="359" y="576"/>
                    <a:pt x="359" y="575"/>
                  </a:cubicBezTo>
                  <a:cubicBezTo>
                    <a:pt x="358" y="573"/>
                    <a:pt x="357" y="572"/>
                    <a:pt x="355" y="571"/>
                  </a:cubicBezTo>
                  <a:cubicBezTo>
                    <a:pt x="354" y="570"/>
                    <a:pt x="353" y="570"/>
                    <a:pt x="351" y="570"/>
                  </a:cubicBezTo>
                  <a:cubicBezTo>
                    <a:pt x="350" y="570"/>
                    <a:pt x="349" y="570"/>
                    <a:pt x="348" y="570"/>
                  </a:cubicBezTo>
                  <a:cubicBezTo>
                    <a:pt x="347" y="571"/>
                    <a:pt x="346" y="571"/>
                    <a:pt x="345" y="571"/>
                  </a:cubicBezTo>
                  <a:cubicBezTo>
                    <a:pt x="345" y="571"/>
                    <a:pt x="344" y="571"/>
                    <a:pt x="344" y="571"/>
                  </a:cubicBezTo>
                  <a:cubicBezTo>
                    <a:pt x="342" y="570"/>
                    <a:pt x="340" y="570"/>
                    <a:pt x="339" y="570"/>
                  </a:cubicBezTo>
                  <a:cubicBezTo>
                    <a:pt x="337" y="569"/>
                    <a:pt x="336" y="569"/>
                    <a:pt x="335" y="569"/>
                  </a:cubicBezTo>
                  <a:cubicBezTo>
                    <a:pt x="332" y="569"/>
                    <a:pt x="330" y="572"/>
                    <a:pt x="328" y="575"/>
                  </a:cubicBezTo>
                  <a:cubicBezTo>
                    <a:pt x="327" y="576"/>
                    <a:pt x="326" y="578"/>
                    <a:pt x="325" y="579"/>
                  </a:cubicBezTo>
                  <a:cubicBezTo>
                    <a:pt x="322" y="585"/>
                    <a:pt x="318" y="592"/>
                    <a:pt x="319" y="597"/>
                  </a:cubicBezTo>
                  <a:cubicBezTo>
                    <a:pt x="320" y="603"/>
                    <a:pt x="325" y="604"/>
                    <a:pt x="330" y="605"/>
                  </a:cubicBezTo>
                  <a:cubicBezTo>
                    <a:pt x="333" y="605"/>
                    <a:pt x="336" y="606"/>
                    <a:pt x="338" y="608"/>
                  </a:cubicBezTo>
                  <a:cubicBezTo>
                    <a:pt x="340" y="610"/>
                    <a:pt x="339" y="611"/>
                    <a:pt x="336" y="615"/>
                  </a:cubicBezTo>
                  <a:cubicBezTo>
                    <a:pt x="334" y="617"/>
                    <a:pt x="332" y="620"/>
                    <a:pt x="331" y="623"/>
                  </a:cubicBezTo>
                  <a:cubicBezTo>
                    <a:pt x="331" y="624"/>
                    <a:pt x="331" y="624"/>
                    <a:pt x="331" y="624"/>
                  </a:cubicBezTo>
                  <a:cubicBezTo>
                    <a:pt x="332" y="625"/>
                    <a:pt x="332" y="625"/>
                    <a:pt x="332" y="625"/>
                  </a:cubicBezTo>
                  <a:cubicBezTo>
                    <a:pt x="332" y="626"/>
                    <a:pt x="333" y="626"/>
                    <a:pt x="333" y="627"/>
                  </a:cubicBezTo>
                  <a:cubicBezTo>
                    <a:pt x="333" y="629"/>
                    <a:pt x="329" y="633"/>
                    <a:pt x="327" y="635"/>
                  </a:cubicBezTo>
                  <a:cubicBezTo>
                    <a:pt x="325" y="637"/>
                    <a:pt x="324" y="638"/>
                    <a:pt x="324" y="639"/>
                  </a:cubicBezTo>
                  <a:cubicBezTo>
                    <a:pt x="322" y="643"/>
                    <a:pt x="321" y="646"/>
                    <a:pt x="323" y="648"/>
                  </a:cubicBezTo>
                  <a:cubicBezTo>
                    <a:pt x="323" y="648"/>
                    <a:pt x="324" y="649"/>
                    <a:pt x="325" y="649"/>
                  </a:cubicBezTo>
                  <a:cubicBezTo>
                    <a:pt x="326" y="649"/>
                    <a:pt x="327" y="649"/>
                    <a:pt x="329" y="648"/>
                  </a:cubicBezTo>
                  <a:cubicBezTo>
                    <a:pt x="329" y="648"/>
                    <a:pt x="330" y="648"/>
                    <a:pt x="331" y="648"/>
                  </a:cubicBezTo>
                  <a:cubicBezTo>
                    <a:pt x="331" y="648"/>
                    <a:pt x="332" y="647"/>
                    <a:pt x="333" y="647"/>
                  </a:cubicBezTo>
                  <a:cubicBezTo>
                    <a:pt x="336" y="647"/>
                    <a:pt x="339" y="648"/>
                    <a:pt x="340" y="650"/>
                  </a:cubicBezTo>
                  <a:cubicBezTo>
                    <a:pt x="341" y="651"/>
                    <a:pt x="341" y="652"/>
                    <a:pt x="340" y="653"/>
                  </a:cubicBezTo>
                  <a:cubicBezTo>
                    <a:pt x="339" y="657"/>
                    <a:pt x="329" y="660"/>
                    <a:pt x="324" y="661"/>
                  </a:cubicBezTo>
                  <a:cubicBezTo>
                    <a:pt x="324" y="662"/>
                    <a:pt x="323" y="662"/>
                    <a:pt x="323" y="662"/>
                  </a:cubicBezTo>
                  <a:cubicBezTo>
                    <a:pt x="322" y="662"/>
                    <a:pt x="322" y="662"/>
                    <a:pt x="321" y="663"/>
                  </a:cubicBezTo>
                  <a:cubicBezTo>
                    <a:pt x="317" y="664"/>
                    <a:pt x="312" y="665"/>
                    <a:pt x="313" y="671"/>
                  </a:cubicBezTo>
                  <a:cubicBezTo>
                    <a:pt x="313" y="676"/>
                    <a:pt x="319" y="679"/>
                    <a:pt x="324" y="681"/>
                  </a:cubicBezTo>
                  <a:cubicBezTo>
                    <a:pt x="325" y="681"/>
                    <a:pt x="326" y="682"/>
                    <a:pt x="327" y="682"/>
                  </a:cubicBezTo>
                  <a:cubicBezTo>
                    <a:pt x="339" y="688"/>
                    <a:pt x="341" y="693"/>
                    <a:pt x="341" y="695"/>
                  </a:cubicBezTo>
                  <a:cubicBezTo>
                    <a:pt x="342" y="700"/>
                    <a:pt x="337" y="707"/>
                    <a:pt x="333" y="712"/>
                  </a:cubicBezTo>
                  <a:cubicBezTo>
                    <a:pt x="333" y="713"/>
                    <a:pt x="332" y="713"/>
                    <a:pt x="331" y="714"/>
                  </a:cubicBezTo>
                  <a:cubicBezTo>
                    <a:pt x="326" y="721"/>
                    <a:pt x="327" y="728"/>
                    <a:pt x="328" y="737"/>
                  </a:cubicBezTo>
                  <a:cubicBezTo>
                    <a:pt x="329" y="739"/>
                    <a:pt x="329" y="741"/>
                    <a:pt x="329" y="743"/>
                  </a:cubicBezTo>
                  <a:cubicBezTo>
                    <a:pt x="329" y="745"/>
                    <a:pt x="329" y="748"/>
                    <a:pt x="330" y="750"/>
                  </a:cubicBezTo>
                  <a:cubicBezTo>
                    <a:pt x="331" y="754"/>
                    <a:pt x="333" y="759"/>
                    <a:pt x="335" y="763"/>
                  </a:cubicBezTo>
                  <a:cubicBezTo>
                    <a:pt x="335" y="764"/>
                    <a:pt x="335" y="764"/>
                    <a:pt x="335" y="764"/>
                  </a:cubicBezTo>
                  <a:cubicBezTo>
                    <a:pt x="338" y="769"/>
                    <a:pt x="343" y="772"/>
                    <a:pt x="348" y="772"/>
                  </a:cubicBezTo>
                  <a:cubicBezTo>
                    <a:pt x="349" y="772"/>
                    <a:pt x="349" y="772"/>
                    <a:pt x="349" y="772"/>
                  </a:cubicBezTo>
                  <a:cubicBezTo>
                    <a:pt x="357" y="773"/>
                    <a:pt x="360" y="773"/>
                    <a:pt x="365" y="780"/>
                  </a:cubicBezTo>
                  <a:cubicBezTo>
                    <a:pt x="367" y="782"/>
                    <a:pt x="370" y="784"/>
                    <a:pt x="373" y="786"/>
                  </a:cubicBezTo>
                  <a:cubicBezTo>
                    <a:pt x="376" y="787"/>
                    <a:pt x="379" y="789"/>
                    <a:pt x="380" y="792"/>
                  </a:cubicBezTo>
                  <a:cubicBezTo>
                    <a:pt x="382" y="795"/>
                    <a:pt x="382" y="801"/>
                    <a:pt x="382" y="807"/>
                  </a:cubicBezTo>
                  <a:cubicBezTo>
                    <a:pt x="382" y="809"/>
                    <a:pt x="382" y="811"/>
                    <a:pt x="382" y="812"/>
                  </a:cubicBezTo>
                  <a:cubicBezTo>
                    <a:pt x="382" y="815"/>
                    <a:pt x="382" y="818"/>
                    <a:pt x="382" y="820"/>
                  </a:cubicBezTo>
                  <a:cubicBezTo>
                    <a:pt x="382" y="823"/>
                    <a:pt x="382" y="825"/>
                    <a:pt x="382" y="827"/>
                  </a:cubicBezTo>
                  <a:cubicBezTo>
                    <a:pt x="382" y="835"/>
                    <a:pt x="382" y="835"/>
                    <a:pt x="382" y="835"/>
                  </a:cubicBezTo>
                  <a:cubicBezTo>
                    <a:pt x="387" y="829"/>
                    <a:pt x="387" y="829"/>
                    <a:pt x="387" y="829"/>
                  </a:cubicBezTo>
                  <a:cubicBezTo>
                    <a:pt x="388" y="828"/>
                    <a:pt x="388" y="827"/>
                    <a:pt x="389" y="827"/>
                  </a:cubicBezTo>
                  <a:cubicBezTo>
                    <a:pt x="391" y="824"/>
                    <a:pt x="394" y="821"/>
                    <a:pt x="396" y="819"/>
                  </a:cubicBezTo>
                  <a:cubicBezTo>
                    <a:pt x="399" y="817"/>
                    <a:pt x="401" y="815"/>
                    <a:pt x="404" y="814"/>
                  </a:cubicBezTo>
                  <a:cubicBezTo>
                    <a:pt x="403" y="815"/>
                    <a:pt x="402" y="816"/>
                    <a:pt x="401" y="817"/>
                  </a:cubicBezTo>
                  <a:cubicBezTo>
                    <a:pt x="401" y="818"/>
                    <a:pt x="400" y="818"/>
                    <a:pt x="400" y="818"/>
                  </a:cubicBezTo>
                  <a:cubicBezTo>
                    <a:pt x="395" y="823"/>
                    <a:pt x="389" y="830"/>
                    <a:pt x="385" y="837"/>
                  </a:cubicBezTo>
                  <a:cubicBezTo>
                    <a:pt x="384" y="839"/>
                    <a:pt x="383" y="840"/>
                    <a:pt x="383" y="841"/>
                  </a:cubicBezTo>
                  <a:cubicBezTo>
                    <a:pt x="381" y="843"/>
                    <a:pt x="380" y="846"/>
                    <a:pt x="378" y="848"/>
                  </a:cubicBezTo>
                  <a:cubicBezTo>
                    <a:pt x="378" y="849"/>
                    <a:pt x="377" y="849"/>
                    <a:pt x="376" y="850"/>
                  </a:cubicBezTo>
                  <a:cubicBezTo>
                    <a:pt x="376" y="851"/>
                    <a:pt x="375" y="851"/>
                    <a:pt x="375" y="852"/>
                  </a:cubicBezTo>
                  <a:cubicBezTo>
                    <a:pt x="374" y="852"/>
                    <a:pt x="374" y="852"/>
                    <a:pt x="374" y="853"/>
                  </a:cubicBezTo>
                  <a:cubicBezTo>
                    <a:pt x="373" y="853"/>
                    <a:pt x="372" y="854"/>
                    <a:pt x="372" y="854"/>
                  </a:cubicBezTo>
                  <a:cubicBezTo>
                    <a:pt x="369" y="855"/>
                    <a:pt x="367" y="855"/>
                    <a:pt x="364" y="858"/>
                  </a:cubicBezTo>
                  <a:cubicBezTo>
                    <a:pt x="363" y="859"/>
                    <a:pt x="363" y="859"/>
                    <a:pt x="363" y="859"/>
                  </a:cubicBezTo>
                  <a:cubicBezTo>
                    <a:pt x="360" y="861"/>
                    <a:pt x="357" y="864"/>
                    <a:pt x="356" y="867"/>
                  </a:cubicBezTo>
                  <a:cubicBezTo>
                    <a:pt x="355" y="868"/>
                    <a:pt x="354" y="869"/>
                    <a:pt x="354" y="870"/>
                  </a:cubicBezTo>
                  <a:cubicBezTo>
                    <a:pt x="353" y="872"/>
                    <a:pt x="352" y="873"/>
                    <a:pt x="351" y="874"/>
                  </a:cubicBezTo>
                  <a:cubicBezTo>
                    <a:pt x="351" y="874"/>
                    <a:pt x="350" y="875"/>
                    <a:pt x="350" y="875"/>
                  </a:cubicBezTo>
                  <a:cubicBezTo>
                    <a:pt x="349" y="875"/>
                    <a:pt x="348" y="876"/>
                    <a:pt x="347" y="877"/>
                  </a:cubicBezTo>
                  <a:cubicBezTo>
                    <a:pt x="346" y="878"/>
                    <a:pt x="344" y="880"/>
                    <a:pt x="343" y="882"/>
                  </a:cubicBezTo>
                  <a:cubicBezTo>
                    <a:pt x="343" y="883"/>
                    <a:pt x="343" y="884"/>
                    <a:pt x="343" y="885"/>
                  </a:cubicBezTo>
                  <a:cubicBezTo>
                    <a:pt x="342" y="886"/>
                    <a:pt x="342" y="887"/>
                    <a:pt x="342" y="887"/>
                  </a:cubicBezTo>
                  <a:cubicBezTo>
                    <a:pt x="342" y="888"/>
                    <a:pt x="342" y="888"/>
                    <a:pt x="341" y="889"/>
                  </a:cubicBezTo>
                  <a:cubicBezTo>
                    <a:pt x="340" y="890"/>
                    <a:pt x="339" y="892"/>
                    <a:pt x="339" y="894"/>
                  </a:cubicBezTo>
                  <a:cubicBezTo>
                    <a:pt x="339" y="896"/>
                    <a:pt x="339" y="897"/>
                    <a:pt x="339" y="899"/>
                  </a:cubicBezTo>
                  <a:cubicBezTo>
                    <a:pt x="339" y="900"/>
                    <a:pt x="340" y="901"/>
                    <a:pt x="340" y="901"/>
                  </a:cubicBezTo>
                  <a:cubicBezTo>
                    <a:pt x="340" y="904"/>
                    <a:pt x="340" y="906"/>
                    <a:pt x="341" y="908"/>
                  </a:cubicBezTo>
                  <a:cubicBezTo>
                    <a:pt x="342" y="912"/>
                    <a:pt x="341" y="913"/>
                    <a:pt x="341" y="914"/>
                  </a:cubicBezTo>
                  <a:cubicBezTo>
                    <a:pt x="341" y="914"/>
                    <a:pt x="340" y="914"/>
                    <a:pt x="339" y="914"/>
                  </a:cubicBezTo>
                  <a:cubicBezTo>
                    <a:pt x="338" y="914"/>
                    <a:pt x="336" y="914"/>
                    <a:pt x="335" y="914"/>
                  </a:cubicBezTo>
                  <a:cubicBezTo>
                    <a:pt x="335" y="914"/>
                    <a:pt x="334" y="913"/>
                    <a:pt x="334" y="913"/>
                  </a:cubicBezTo>
                  <a:cubicBezTo>
                    <a:pt x="333" y="913"/>
                    <a:pt x="332" y="913"/>
                    <a:pt x="331" y="912"/>
                  </a:cubicBezTo>
                  <a:cubicBezTo>
                    <a:pt x="330" y="912"/>
                    <a:pt x="330" y="912"/>
                    <a:pt x="329" y="912"/>
                  </a:cubicBezTo>
                  <a:cubicBezTo>
                    <a:pt x="329" y="912"/>
                    <a:pt x="328" y="912"/>
                    <a:pt x="327" y="912"/>
                  </a:cubicBezTo>
                  <a:cubicBezTo>
                    <a:pt x="327" y="912"/>
                    <a:pt x="326" y="912"/>
                    <a:pt x="326" y="912"/>
                  </a:cubicBezTo>
                  <a:cubicBezTo>
                    <a:pt x="325" y="912"/>
                    <a:pt x="325" y="912"/>
                    <a:pt x="325" y="912"/>
                  </a:cubicBezTo>
                  <a:cubicBezTo>
                    <a:pt x="321" y="912"/>
                    <a:pt x="318" y="913"/>
                    <a:pt x="315" y="915"/>
                  </a:cubicBezTo>
                  <a:cubicBezTo>
                    <a:pt x="312" y="917"/>
                    <a:pt x="310" y="918"/>
                    <a:pt x="307" y="919"/>
                  </a:cubicBezTo>
                  <a:cubicBezTo>
                    <a:pt x="306" y="919"/>
                    <a:pt x="305" y="919"/>
                    <a:pt x="305" y="919"/>
                  </a:cubicBezTo>
                  <a:cubicBezTo>
                    <a:pt x="304" y="919"/>
                    <a:pt x="303" y="919"/>
                    <a:pt x="302" y="918"/>
                  </a:cubicBezTo>
                  <a:cubicBezTo>
                    <a:pt x="301" y="918"/>
                    <a:pt x="301" y="918"/>
                    <a:pt x="300" y="918"/>
                  </a:cubicBezTo>
                  <a:cubicBezTo>
                    <a:pt x="299" y="918"/>
                    <a:pt x="298" y="918"/>
                    <a:pt x="298" y="918"/>
                  </a:cubicBezTo>
                  <a:cubicBezTo>
                    <a:pt x="297" y="918"/>
                    <a:pt x="297" y="917"/>
                    <a:pt x="296" y="917"/>
                  </a:cubicBezTo>
                  <a:cubicBezTo>
                    <a:pt x="295" y="916"/>
                    <a:pt x="295" y="916"/>
                    <a:pt x="294" y="916"/>
                  </a:cubicBezTo>
                  <a:cubicBezTo>
                    <a:pt x="293" y="915"/>
                    <a:pt x="292" y="914"/>
                    <a:pt x="291" y="914"/>
                  </a:cubicBezTo>
                  <a:cubicBezTo>
                    <a:pt x="290" y="913"/>
                    <a:pt x="289" y="912"/>
                    <a:pt x="288" y="912"/>
                  </a:cubicBezTo>
                  <a:cubicBezTo>
                    <a:pt x="284" y="910"/>
                    <a:pt x="280" y="908"/>
                    <a:pt x="276" y="908"/>
                  </a:cubicBezTo>
                  <a:cubicBezTo>
                    <a:pt x="274" y="908"/>
                    <a:pt x="272" y="908"/>
                    <a:pt x="270" y="908"/>
                  </a:cubicBezTo>
                  <a:cubicBezTo>
                    <a:pt x="268" y="908"/>
                    <a:pt x="266" y="908"/>
                    <a:pt x="264" y="908"/>
                  </a:cubicBezTo>
                  <a:cubicBezTo>
                    <a:pt x="263" y="908"/>
                    <a:pt x="262" y="908"/>
                    <a:pt x="261" y="908"/>
                  </a:cubicBezTo>
                  <a:cubicBezTo>
                    <a:pt x="258" y="908"/>
                    <a:pt x="256" y="908"/>
                    <a:pt x="253" y="907"/>
                  </a:cubicBezTo>
                  <a:cubicBezTo>
                    <a:pt x="251" y="906"/>
                    <a:pt x="249" y="906"/>
                    <a:pt x="246" y="906"/>
                  </a:cubicBezTo>
                  <a:cubicBezTo>
                    <a:pt x="244" y="906"/>
                    <a:pt x="242" y="906"/>
                    <a:pt x="240" y="907"/>
                  </a:cubicBezTo>
                  <a:cubicBezTo>
                    <a:pt x="240" y="907"/>
                    <a:pt x="239" y="907"/>
                    <a:pt x="238" y="907"/>
                  </a:cubicBezTo>
                  <a:cubicBezTo>
                    <a:pt x="237" y="908"/>
                    <a:pt x="236" y="908"/>
                    <a:pt x="236" y="908"/>
                  </a:cubicBezTo>
                  <a:cubicBezTo>
                    <a:pt x="235" y="908"/>
                    <a:pt x="235" y="908"/>
                    <a:pt x="235" y="908"/>
                  </a:cubicBezTo>
                  <a:cubicBezTo>
                    <a:pt x="233" y="908"/>
                    <a:pt x="233" y="908"/>
                    <a:pt x="233" y="908"/>
                  </a:cubicBezTo>
                  <a:cubicBezTo>
                    <a:pt x="231" y="908"/>
                    <a:pt x="230" y="908"/>
                    <a:pt x="228" y="909"/>
                  </a:cubicBezTo>
                  <a:cubicBezTo>
                    <a:pt x="227" y="909"/>
                    <a:pt x="226" y="910"/>
                    <a:pt x="225" y="910"/>
                  </a:cubicBezTo>
                  <a:cubicBezTo>
                    <a:pt x="225" y="911"/>
                    <a:pt x="224" y="911"/>
                    <a:pt x="224" y="911"/>
                  </a:cubicBezTo>
                  <a:cubicBezTo>
                    <a:pt x="223" y="912"/>
                    <a:pt x="222" y="912"/>
                    <a:pt x="221" y="912"/>
                  </a:cubicBezTo>
                  <a:cubicBezTo>
                    <a:pt x="220" y="912"/>
                    <a:pt x="220" y="912"/>
                    <a:pt x="220" y="912"/>
                  </a:cubicBezTo>
                  <a:cubicBezTo>
                    <a:pt x="219" y="912"/>
                    <a:pt x="218" y="912"/>
                    <a:pt x="216" y="912"/>
                  </a:cubicBezTo>
                  <a:cubicBezTo>
                    <a:pt x="215" y="912"/>
                    <a:pt x="213" y="911"/>
                    <a:pt x="211" y="911"/>
                  </a:cubicBezTo>
                  <a:cubicBezTo>
                    <a:pt x="211" y="911"/>
                    <a:pt x="210" y="911"/>
                    <a:pt x="209" y="912"/>
                  </a:cubicBezTo>
                  <a:cubicBezTo>
                    <a:pt x="206" y="912"/>
                    <a:pt x="204" y="912"/>
                    <a:pt x="202" y="913"/>
                  </a:cubicBezTo>
                  <a:cubicBezTo>
                    <a:pt x="200" y="913"/>
                    <a:pt x="199" y="914"/>
                    <a:pt x="197" y="914"/>
                  </a:cubicBezTo>
                  <a:cubicBezTo>
                    <a:pt x="192" y="915"/>
                    <a:pt x="191" y="918"/>
                    <a:pt x="191" y="920"/>
                  </a:cubicBezTo>
                  <a:cubicBezTo>
                    <a:pt x="191" y="921"/>
                    <a:pt x="191" y="922"/>
                    <a:pt x="191" y="923"/>
                  </a:cubicBezTo>
                  <a:cubicBezTo>
                    <a:pt x="190" y="923"/>
                    <a:pt x="190" y="924"/>
                    <a:pt x="190" y="924"/>
                  </a:cubicBezTo>
                  <a:cubicBezTo>
                    <a:pt x="188" y="926"/>
                    <a:pt x="186" y="928"/>
                    <a:pt x="189" y="933"/>
                  </a:cubicBezTo>
                  <a:cubicBezTo>
                    <a:pt x="191" y="935"/>
                    <a:pt x="192" y="936"/>
                    <a:pt x="191" y="939"/>
                  </a:cubicBezTo>
                  <a:cubicBezTo>
                    <a:pt x="191" y="941"/>
                    <a:pt x="190" y="942"/>
                    <a:pt x="189" y="944"/>
                  </a:cubicBezTo>
                  <a:cubicBezTo>
                    <a:pt x="188" y="944"/>
                    <a:pt x="187" y="945"/>
                    <a:pt x="187" y="946"/>
                  </a:cubicBezTo>
                  <a:cubicBezTo>
                    <a:pt x="186" y="948"/>
                    <a:pt x="183" y="952"/>
                    <a:pt x="180" y="954"/>
                  </a:cubicBezTo>
                  <a:cubicBezTo>
                    <a:pt x="179" y="955"/>
                    <a:pt x="178" y="955"/>
                    <a:pt x="177" y="955"/>
                  </a:cubicBezTo>
                  <a:cubicBezTo>
                    <a:pt x="176" y="955"/>
                    <a:pt x="175" y="955"/>
                    <a:pt x="174" y="955"/>
                  </a:cubicBezTo>
                  <a:cubicBezTo>
                    <a:pt x="173" y="955"/>
                    <a:pt x="172" y="954"/>
                    <a:pt x="171" y="954"/>
                  </a:cubicBezTo>
                  <a:cubicBezTo>
                    <a:pt x="170" y="955"/>
                    <a:pt x="170" y="955"/>
                    <a:pt x="170" y="955"/>
                  </a:cubicBezTo>
                  <a:cubicBezTo>
                    <a:pt x="168" y="955"/>
                    <a:pt x="167" y="954"/>
                    <a:pt x="165" y="954"/>
                  </a:cubicBezTo>
                  <a:cubicBezTo>
                    <a:pt x="163" y="953"/>
                    <a:pt x="161" y="952"/>
                    <a:pt x="159" y="952"/>
                  </a:cubicBezTo>
                  <a:cubicBezTo>
                    <a:pt x="153" y="952"/>
                    <a:pt x="152" y="957"/>
                    <a:pt x="151" y="960"/>
                  </a:cubicBezTo>
                  <a:cubicBezTo>
                    <a:pt x="151" y="961"/>
                    <a:pt x="151" y="961"/>
                    <a:pt x="151" y="962"/>
                  </a:cubicBezTo>
                  <a:cubicBezTo>
                    <a:pt x="150" y="964"/>
                    <a:pt x="150" y="966"/>
                    <a:pt x="150" y="968"/>
                  </a:cubicBezTo>
                  <a:cubicBezTo>
                    <a:pt x="150" y="969"/>
                    <a:pt x="150" y="971"/>
                    <a:pt x="149" y="972"/>
                  </a:cubicBezTo>
                  <a:cubicBezTo>
                    <a:pt x="149" y="974"/>
                    <a:pt x="149" y="974"/>
                    <a:pt x="149" y="974"/>
                  </a:cubicBezTo>
                  <a:cubicBezTo>
                    <a:pt x="149" y="977"/>
                    <a:pt x="148" y="979"/>
                    <a:pt x="149" y="983"/>
                  </a:cubicBezTo>
                  <a:cubicBezTo>
                    <a:pt x="150" y="985"/>
                    <a:pt x="150" y="987"/>
                    <a:pt x="150" y="989"/>
                  </a:cubicBezTo>
                  <a:cubicBezTo>
                    <a:pt x="150" y="990"/>
                    <a:pt x="150" y="991"/>
                    <a:pt x="150" y="992"/>
                  </a:cubicBezTo>
                  <a:cubicBezTo>
                    <a:pt x="150" y="993"/>
                    <a:pt x="150" y="993"/>
                    <a:pt x="150" y="993"/>
                  </a:cubicBezTo>
                  <a:cubicBezTo>
                    <a:pt x="151" y="997"/>
                    <a:pt x="151" y="997"/>
                    <a:pt x="149" y="999"/>
                  </a:cubicBezTo>
                  <a:cubicBezTo>
                    <a:pt x="148" y="999"/>
                    <a:pt x="148" y="999"/>
                    <a:pt x="148" y="999"/>
                  </a:cubicBezTo>
                  <a:cubicBezTo>
                    <a:pt x="146" y="1001"/>
                    <a:pt x="143" y="1003"/>
                    <a:pt x="140" y="1006"/>
                  </a:cubicBezTo>
                  <a:cubicBezTo>
                    <a:pt x="139" y="1007"/>
                    <a:pt x="138" y="1009"/>
                    <a:pt x="138" y="1010"/>
                  </a:cubicBezTo>
                  <a:cubicBezTo>
                    <a:pt x="137" y="1012"/>
                    <a:pt x="137" y="1013"/>
                    <a:pt x="135" y="1014"/>
                  </a:cubicBezTo>
                  <a:cubicBezTo>
                    <a:pt x="134" y="1014"/>
                    <a:pt x="133" y="1015"/>
                    <a:pt x="132" y="1016"/>
                  </a:cubicBezTo>
                  <a:cubicBezTo>
                    <a:pt x="131" y="1017"/>
                    <a:pt x="131" y="1017"/>
                    <a:pt x="131" y="1017"/>
                  </a:cubicBezTo>
                  <a:cubicBezTo>
                    <a:pt x="130" y="1018"/>
                    <a:pt x="130" y="1018"/>
                    <a:pt x="129" y="1018"/>
                  </a:cubicBezTo>
                  <a:cubicBezTo>
                    <a:pt x="128" y="1019"/>
                    <a:pt x="126" y="1019"/>
                    <a:pt x="125" y="1021"/>
                  </a:cubicBezTo>
                  <a:cubicBezTo>
                    <a:pt x="123" y="1023"/>
                    <a:pt x="123" y="1026"/>
                    <a:pt x="124" y="1028"/>
                  </a:cubicBezTo>
                  <a:cubicBezTo>
                    <a:pt x="124" y="1031"/>
                    <a:pt x="124" y="1033"/>
                    <a:pt x="123" y="1033"/>
                  </a:cubicBezTo>
                  <a:cubicBezTo>
                    <a:pt x="121" y="1035"/>
                    <a:pt x="118" y="1035"/>
                    <a:pt x="116" y="1035"/>
                  </a:cubicBezTo>
                  <a:cubicBezTo>
                    <a:pt x="115" y="1035"/>
                    <a:pt x="115" y="1036"/>
                    <a:pt x="114" y="1036"/>
                  </a:cubicBezTo>
                  <a:cubicBezTo>
                    <a:pt x="113" y="1036"/>
                    <a:pt x="112" y="1036"/>
                    <a:pt x="111" y="1036"/>
                  </a:cubicBezTo>
                  <a:cubicBezTo>
                    <a:pt x="111" y="1036"/>
                    <a:pt x="110" y="1036"/>
                    <a:pt x="110" y="1036"/>
                  </a:cubicBezTo>
                  <a:cubicBezTo>
                    <a:pt x="108" y="1036"/>
                    <a:pt x="106" y="1036"/>
                    <a:pt x="104" y="1039"/>
                  </a:cubicBezTo>
                  <a:cubicBezTo>
                    <a:pt x="103" y="1041"/>
                    <a:pt x="103" y="1043"/>
                    <a:pt x="103" y="1045"/>
                  </a:cubicBezTo>
                  <a:cubicBezTo>
                    <a:pt x="103" y="1045"/>
                    <a:pt x="103" y="1045"/>
                    <a:pt x="102" y="1045"/>
                  </a:cubicBezTo>
                  <a:cubicBezTo>
                    <a:pt x="102" y="1045"/>
                    <a:pt x="102" y="1045"/>
                    <a:pt x="101" y="1045"/>
                  </a:cubicBezTo>
                  <a:cubicBezTo>
                    <a:pt x="101" y="1045"/>
                    <a:pt x="100" y="1045"/>
                    <a:pt x="99" y="1045"/>
                  </a:cubicBezTo>
                  <a:cubicBezTo>
                    <a:pt x="99" y="1045"/>
                    <a:pt x="98" y="1044"/>
                    <a:pt x="97" y="1044"/>
                  </a:cubicBezTo>
                  <a:cubicBezTo>
                    <a:pt x="93" y="1044"/>
                    <a:pt x="92" y="1046"/>
                    <a:pt x="91" y="1048"/>
                  </a:cubicBezTo>
                  <a:cubicBezTo>
                    <a:pt x="90" y="1050"/>
                    <a:pt x="90" y="1052"/>
                    <a:pt x="91" y="1054"/>
                  </a:cubicBezTo>
                  <a:cubicBezTo>
                    <a:pt x="91" y="1055"/>
                    <a:pt x="91" y="1056"/>
                    <a:pt x="91" y="1056"/>
                  </a:cubicBezTo>
                  <a:cubicBezTo>
                    <a:pt x="90" y="1058"/>
                    <a:pt x="90" y="1059"/>
                    <a:pt x="90" y="1060"/>
                  </a:cubicBezTo>
                  <a:cubicBezTo>
                    <a:pt x="90" y="1062"/>
                    <a:pt x="90" y="1063"/>
                    <a:pt x="89" y="1065"/>
                  </a:cubicBezTo>
                  <a:cubicBezTo>
                    <a:pt x="88" y="1067"/>
                    <a:pt x="87" y="1070"/>
                    <a:pt x="86" y="1071"/>
                  </a:cubicBezTo>
                  <a:cubicBezTo>
                    <a:pt x="85" y="1072"/>
                    <a:pt x="85" y="1072"/>
                    <a:pt x="83" y="1072"/>
                  </a:cubicBezTo>
                  <a:cubicBezTo>
                    <a:pt x="83" y="1075"/>
                    <a:pt x="83" y="1075"/>
                    <a:pt x="83" y="1075"/>
                  </a:cubicBezTo>
                  <a:cubicBezTo>
                    <a:pt x="83" y="1072"/>
                    <a:pt x="83" y="1072"/>
                    <a:pt x="83" y="1072"/>
                  </a:cubicBezTo>
                  <a:cubicBezTo>
                    <a:pt x="82" y="1072"/>
                    <a:pt x="80" y="1072"/>
                    <a:pt x="78" y="1073"/>
                  </a:cubicBezTo>
                  <a:cubicBezTo>
                    <a:pt x="74" y="1075"/>
                    <a:pt x="74" y="1079"/>
                    <a:pt x="74" y="1082"/>
                  </a:cubicBezTo>
                  <a:cubicBezTo>
                    <a:pt x="74" y="1084"/>
                    <a:pt x="73" y="1086"/>
                    <a:pt x="73" y="1087"/>
                  </a:cubicBezTo>
                  <a:cubicBezTo>
                    <a:pt x="72" y="1088"/>
                    <a:pt x="70" y="1089"/>
                    <a:pt x="68" y="1091"/>
                  </a:cubicBezTo>
                  <a:cubicBezTo>
                    <a:pt x="67" y="1091"/>
                    <a:pt x="66" y="1092"/>
                    <a:pt x="65" y="1092"/>
                  </a:cubicBezTo>
                  <a:cubicBezTo>
                    <a:pt x="63" y="1094"/>
                    <a:pt x="61" y="1096"/>
                    <a:pt x="60" y="1098"/>
                  </a:cubicBezTo>
                  <a:cubicBezTo>
                    <a:pt x="59" y="1099"/>
                    <a:pt x="59" y="1099"/>
                    <a:pt x="58" y="1100"/>
                  </a:cubicBezTo>
                  <a:cubicBezTo>
                    <a:pt x="56" y="1103"/>
                    <a:pt x="53" y="1105"/>
                    <a:pt x="51" y="1107"/>
                  </a:cubicBezTo>
                  <a:cubicBezTo>
                    <a:pt x="50" y="1107"/>
                    <a:pt x="49" y="1108"/>
                    <a:pt x="47" y="1108"/>
                  </a:cubicBezTo>
                  <a:cubicBezTo>
                    <a:pt x="46" y="1108"/>
                    <a:pt x="44" y="1108"/>
                    <a:pt x="42" y="1109"/>
                  </a:cubicBezTo>
                  <a:cubicBezTo>
                    <a:pt x="41" y="1109"/>
                    <a:pt x="41" y="1110"/>
                    <a:pt x="40" y="1110"/>
                  </a:cubicBezTo>
                  <a:cubicBezTo>
                    <a:pt x="40" y="1111"/>
                    <a:pt x="39" y="1111"/>
                    <a:pt x="39" y="1111"/>
                  </a:cubicBezTo>
                  <a:cubicBezTo>
                    <a:pt x="38" y="1111"/>
                    <a:pt x="37" y="1111"/>
                    <a:pt x="36" y="1110"/>
                  </a:cubicBezTo>
                  <a:cubicBezTo>
                    <a:pt x="36" y="1110"/>
                    <a:pt x="35" y="1110"/>
                    <a:pt x="34" y="1110"/>
                  </a:cubicBezTo>
                  <a:cubicBezTo>
                    <a:pt x="33" y="1109"/>
                    <a:pt x="32" y="1109"/>
                    <a:pt x="30" y="1109"/>
                  </a:cubicBezTo>
                  <a:cubicBezTo>
                    <a:pt x="28" y="1109"/>
                    <a:pt x="27" y="1110"/>
                    <a:pt x="25" y="1111"/>
                  </a:cubicBezTo>
                  <a:cubicBezTo>
                    <a:pt x="24" y="1111"/>
                    <a:pt x="22" y="1112"/>
                    <a:pt x="21" y="1113"/>
                  </a:cubicBezTo>
                  <a:cubicBezTo>
                    <a:pt x="19" y="1114"/>
                    <a:pt x="18" y="1115"/>
                    <a:pt x="16" y="1116"/>
                  </a:cubicBezTo>
                  <a:cubicBezTo>
                    <a:pt x="12" y="1118"/>
                    <a:pt x="7" y="1120"/>
                    <a:pt x="5" y="1126"/>
                  </a:cubicBezTo>
                  <a:cubicBezTo>
                    <a:pt x="4" y="1127"/>
                    <a:pt x="4" y="1129"/>
                    <a:pt x="4" y="1130"/>
                  </a:cubicBezTo>
                  <a:cubicBezTo>
                    <a:pt x="4" y="1131"/>
                    <a:pt x="4" y="1132"/>
                    <a:pt x="4" y="1133"/>
                  </a:cubicBezTo>
                  <a:cubicBezTo>
                    <a:pt x="4" y="1133"/>
                    <a:pt x="3" y="1134"/>
                    <a:pt x="3" y="1134"/>
                  </a:cubicBezTo>
                  <a:cubicBezTo>
                    <a:pt x="3" y="1134"/>
                    <a:pt x="2" y="1135"/>
                    <a:pt x="2" y="1136"/>
                  </a:cubicBezTo>
                  <a:cubicBezTo>
                    <a:pt x="0" y="1138"/>
                    <a:pt x="1" y="1141"/>
                    <a:pt x="2" y="1143"/>
                  </a:cubicBezTo>
                  <a:cubicBezTo>
                    <a:pt x="4" y="1147"/>
                    <a:pt x="10" y="1148"/>
                    <a:pt x="12" y="1148"/>
                  </a:cubicBezTo>
                  <a:cubicBezTo>
                    <a:pt x="13" y="1148"/>
                    <a:pt x="15" y="1148"/>
                    <a:pt x="16" y="1148"/>
                  </a:cubicBezTo>
                  <a:cubicBezTo>
                    <a:pt x="20" y="1148"/>
                    <a:pt x="22" y="1147"/>
                    <a:pt x="25" y="1146"/>
                  </a:cubicBezTo>
                  <a:cubicBezTo>
                    <a:pt x="29" y="1144"/>
                    <a:pt x="30" y="1139"/>
                    <a:pt x="31" y="1136"/>
                  </a:cubicBezTo>
                  <a:cubicBezTo>
                    <a:pt x="31" y="1135"/>
                    <a:pt x="31" y="1135"/>
                    <a:pt x="31" y="1135"/>
                  </a:cubicBezTo>
                  <a:cubicBezTo>
                    <a:pt x="32" y="1132"/>
                    <a:pt x="32" y="1131"/>
                    <a:pt x="33" y="1131"/>
                  </a:cubicBezTo>
                  <a:cubicBezTo>
                    <a:pt x="33" y="1131"/>
                    <a:pt x="33" y="1131"/>
                    <a:pt x="33" y="1131"/>
                  </a:cubicBezTo>
                  <a:cubicBezTo>
                    <a:pt x="34" y="1131"/>
                    <a:pt x="36" y="1131"/>
                    <a:pt x="37" y="1132"/>
                  </a:cubicBezTo>
                  <a:cubicBezTo>
                    <a:pt x="38" y="1132"/>
                    <a:pt x="38" y="1133"/>
                    <a:pt x="38" y="1133"/>
                  </a:cubicBezTo>
                  <a:cubicBezTo>
                    <a:pt x="39" y="1133"/>
                    <a:pt x="39" y="1134"/>
                    <a:pt x="40" y="1134"/>
                  </a:cubicBezTo>
                  <a:cubicBezTo>
                    <a:pt x="42" y="1136"/>
                    <a:pt x="45" y="1136"/>
                    <a:pt x="47" y="1136"/>
                  </a:cubicBezTo>
                  <a:cubicBezTo>
                    <a:pt x="48" y="1136"/>
                    <a:pt x="48" y="1136"/>
                    <a:pt x="49" y="1136"/>
                  </a:cubicBezTo>
                  <a:cubicBezTo>
                    <a:pt x="49" y="1136"/>
                    <a:pt x="50" y="1136"/>
                    <a:pt x="51" y="1136"/>
                  </a:cubicBezTo>
                  <a:cubicBezTo>
                    <a:pt x="51" y="1136"/>
                    <a:pt x="51" y="1136"/>
                    <a:pt x="51" y="1136"/>
                  </a:cubicBezTo>
                  <a:cubicBezTo>
                    <a:pt x="54" y="1136"/>
                    <a:pt x="57" y="1138"/>
                    <a:pt x="58" y="1140"/>
                  </a:cubicBezTo>
                  <a:cubicBezTo>
                    <a:pt x="59" y="1141"/>
                    <a:pt x="59" y="1142"/>
                    <a:pt x="59" y="1143"/>
                  </a:cubicBezTo>
                  <a:cubicBezTo>
                    <a:pt x="59" y="1144"/>
                    <a:pt x="59" y="1144"/>
                    <a:pt x="59" y="1144"/>
                  </a:cubicBezTo>
                  <a:cubicBezTo>
                    <a:pt x="59" y="1145"/>
                    <a:pt x="60" y="1146"/>
                    <a:pt x="60" y="1147"/>
                  </a:cubicBezTo>
                  <a:cubicBezTo>
                    <a:pt x="60" y="1148"/>
                    <a:pt x="61" y="1149"/>
                    <a:pt x="61" y="1149"/>
                  </a:cubicBezTo>
                  <a:cubicBezTo>
                    <a:pt x="61" y="1153"/>
                    <a:pt x="62" y="1155"/>
                    <a:pt x="64" y="1159"/>
                  </a:cubicBezTo>
                  <a:cubicBezTo>
                    <a:pt x="64" y="1159"/>
                    <a:pt x="64" y="1159"/>
                    <a:pt x="64" y="1159"/>
                  </a:cubicBezTo>
                  <a:cubicBezTo>
                    <a:pt x="65" y="1161"/>
                    <a:pt x="67" y="1163"/>
                    <a:pt x="70" y="1163"/>
                  </a:cubicBezTo>
                  <a:cubicBezTo>
                    <a:pt x="70" y="1163"/>
                    <a:pt x="71" y="1163"/>
                    <a:pt x="71" y="1163"/>
                  </a:cubicBezTo>
                  <a:cubicBezTo>
                    <a:pt x="76" y="1162"/>
                    <a:pt x="77" y="1159"/>
                    <a:pt x="77" y="1157"/>
                  </a:cubicBezTo>
                  <a:cubicBezTo>
                    <a:pt x="78" y="1156"/>
                    <a:pt x="78" y="1155"/>
                    <a:pt x="79" y="1155"/>
                  </a:cubicBezTo>
                  <a:cubicBezTo>
                    <a:pt x="79" y="1154"/>
                    <a:pt x="80" y="1154"/>
                    <a:pt x="81" y="1154"/>
                  </a:cubicBezTo>
                  <a:cubicBezTo>
                    <a:pt x="82" y="1154"/>
                    <a:pt x="84" y="1153"/>
                    <a:pt x="86" y="1153"/>
                  </a:cubicBezTo>
                  <a:cubicBezTo>
                    <a:pt x="88" y="1151"/>
                    <a:pt x="88" y="1149"/>
                    <a:pt x="88" y="1148"/>
                  </a:cubicBezTo>
                  <a:cubicBezTo>
                    <a:pt x="88" y="1148"/>
                    <a:pt x="88" y="1148"/>
                    <a:pt x="88" y="1148"/>
                  </a:cubicBezTo>
                  <a:cubicBezTo>
                    <a:pt x="88" y="1148"/>
                    <a:pt x="89" y="1148"/>
                    <a:pt x="89" y="1148"/>
                  </a:cubicBezTo>
                  <a:cubicBezTo>
                    <a:pt x="90" y="1147"/>
                    <a:pt x="92" y="1146"/>
                    <a:pt x="92" y="1143"/>
                  </a:cubicBezTo>
                  <a:cubicBezTo>
                    <a:pt x="93" y="1140"/>
                    <a:pt x="91" y="1137"/>
                    <a:pt x="89" y="1135"/>
                  </a:cubicBezTo>
                  <a:cubicBezTo>
                    <a:pt x="88" y="1134"/>
                    <a:pt x="87" y="1134"/>
                    <a:pt x="87" y="1134"/>
                  </a:cubicBezTo>
                  <a:cubicBezTo>
                    <a:pt x="86" y="1134"/>
                    <a:pt x="86" y="1134"/>
                    <a:pt x="86" y="1133"/>
                  </a:cubicBezTo>
                  <a:cubicBezTo>
                    <a:pt x="86" y="1133"/>
                    <a:pt x="86" y="1132"/>
                    <a:pt x="87" y="1131"/>
                  </a:cubicBezTo>
                  <a:cubicBezTo>
                    <a:pt x="89" y="1130"/>
                    <a:pt x="91" y="1128"/>
                    <a:pt x="91" y="1124"/>
                  </a:cubicBezTo>
                  <a:cubicBezTo>
                    <a:pt x="91" y="1124"/>
                    <a:pt x="91" y="1123"/>
                    <a:pt x="91" y="1123"/>
                  </a:cubicBezTo>
                  <a:cubicBezTo>
                    <a:pt x="93" y="1125"/>
                    <a:pt x="95" y="1126"/>
                    <a:pt x="96" y="1126"/>
                  </a:cubicBezTo>
                  <a:cubicBezTo>
                    <a:pt x="97" y="1126"/>
                    <a:pt x="97" y="1126"/>
                    <a:pt x="98" y="1126"/>
                  </a:cubicBezTo>
                  <a:cubicBezTo>
                    <a:pt x="101" y="1126"/>
                    <a:pt x="102" y="1124"/>
                    <a:pt x="103" y="1122"/>
                  </a:cubicBezTo>
                  <a:cubicBezTo>
                    <a:pt x="103" y="1122"/>
                    <a:pt x="103" y="1122"/>
                    <a:pt x="103" y="1122"/>
                  </a:cubicBezTo>
                  <a:cubicBezTo>
                    <a:pt x="104" y="1120"/>
                    <a:pt x="105" y="1119"/>
                    <a:pt x="106" y="1118"/>
                  </a:cubicBezTo>
                  <a:cubicBezTo>
                    <a:pt x="107" y="1117"/>
                    <a:pt x="108" y="1116"/>
                    <a:pt x="109" y="1116"/>
                  </a:cubicBezTo>
                  <a:cubicBezTo>
                    <a:pt x="110" y="1115"/>
                    <a:pt x="110" y="1115"/>
                    <a:pt x="110" y="1115"/>
                  </a:cubicBezTo>
                  <a:cubicBezTo>
                    <a:pt x="112" y="1115"/>
                    <a:pt x="113" y="1114"/>
                    <a:pt x="114" y="1112"/>
                  </a:cubicBezTo>
                  <a:cubicBezTo>
                    <a:pt x="115" y="1112"/>
                    <a:pt x="115" y="1111"/>
                    <a:pt x="115" y="1111"/>
                  </a:cubicBezTo>
                  <a:cubicBezTo>
                    <a:pt x="115" y="1111"/>
                    <a:pt x="115" y="1112"/>
                    <a:pt x="116" y="1112"/>
                  </a:cubicBezTo>
                  <a:cubicBezTo>
                    <a:pt x="117" y="1113"/>
                    <a:pt x="118" y="1114"/>
                    <a:pt x="120" y="1114"/>
                  </a:cubicBezTo>
                  <a:cubicBezTo>
                    <a:pt x="122" y="1114"/>
                    <a:pt x="123" y="1112"/>
                    <a:pt x="125" y="1111"/>
                  </a:cubicBezTo>
                  <a:cubicBezTo>
                    <a:pt x="127" y="1108"/>
                    <a:pt x="127" y="1106"/>
                    <a:pt x="127" y="1103"/>
                  </a:cubicBezTo>
                  <a:cubicBezTo>
                    <a:pt x="127" y="1102"/>
                    <a:pt x="127" y="1102"/>
                    <a:pt x="127" y="1102"/>
                  </a:cubicBezTo>
                  <a:cubicBezTo>
                    <a:pt x="127" y="1101"/>
                    <a:pt x="127" y="1100"/>
                    <a:pt x="128" y="1099"/>
                  </a:cubicBezTo>
                  <a:cubicBezTo>
                    <a:pt x="128" y="1098"/>
                    <a:pt x="129" y="1096"/>
                    <a:pt x="129" y="1094"/>
                  </a:cubicBezTo>
                  <a:cubicBezTo>
                    <a:pt x="129" y="1094"/>
                    <a:pt x="129" y="1093"/>
                    <a:pt x="129" y="1093"/>
                  </a:cubicBezTo>
                  <a:cubicBezTo>
                    <a:pt x="129" y="1091"/>
                    <a:pt x="129" y="1091"/>
                    <a:pt x="129" y="1091"/>
                  </a:cubicBezTo>
                  <a:cubicBezTo>
                    <a:pt x="130" y="1090"/>
                    <a:pt x="130" y="1090"/>
                    <a:pt x="131" y="1090"/>
                  </a:cubicBezTo>
                  <a:cubicBezTo>
                    <a:pt x="133" y="1090"/>
                    <a:pt x="135" y="1091"/>
                    <a:pt x="136" y="1091"/>
                  </a:cubicBezTo>
                  <a:cubicBezTo>
                    <a:pt x="136" y="1092"/>
                    <a:pt x="136" y="1092"/>
                    <a:pt x="136" y="1092"/>
                  </a:cubicBezTo>
                  <a:cubicBezTo>
                    <a:pt x="137" y="1092"/>
                    <a:pt x="139" y="1093"/>
                    <a:pt x="141" y="1093"/>
                  </a:cubicBezTo>
                  <a:cubicBezTo>
                    <a:pt x="141" y="1093"/>
                    <a:pt x="142" y="1093"/>
                    <a:pt x="142" y="1093"/>
                  </a:cubicBezTo>
                  <a:cubicBezTo>
                    <a:pt x="144" y="1093"/>
                    <a:pt x="145" y="1093"/>
                    <a:pt x="147" y="1093"/>
                  </a:cubicBezTo>
                  <a:cubicBezTo>
                    <a:pt x="148" y="1093"/>
                    <a:pt x="150" y="1093"/>
                    <a:pt x="152" y="1093"/>
                  </a:cubicBezTo>
                  <a:cubicBezTo>
                    <a:pt x="156" y="1093"/>
                    <a:pt x="159" y="1093"/>
                    <a:pt x="162" y="1092"/>
                  </a:cubicBezTo>
                  <a:cubicBezTo>
                    <a:pt x="164" y="1091"/>
                    <a:pt x="166" y="1090"/>
                    <a:pt x="168" y="1088"/>
                  </a:cubicBezTo>
                  <a:cubicBezTo>
                    <a:pt x="170" y="1087"/>
                    <a:pt x="171" y="1086"/>
                    <a:pt x="173" y="1086"/>
                  </a:cubicBezTo>
                  <a:cubicBezTo>
                    <a:pt x="173" y="1086"/>
                    <a:pt x="173" y="1086"/>
                    <a:pt x="174" y="1086"/>
                  </a:cubicBezTo>
                  <a:cubicBezTo>
                    <a:pt x="176" y="1086"/>
                    <a:pt x="179" y="1087"/>
                    <a:pt x="182" y="1088"/>
                  </a:cubicBezTo>
                  <a:cubicBezTo>
                    <a:pt x="184" y="1088"/>
                    <a:pt x="186" y="1088"/>
                    <a:pt x="188" y="1089"/>
                  </a:cubicBezTo>
                  <a:cubicBezTo>
                    <a:pt x="189" y="1089"/>
                    <a:pt x="190" y="1089"/>
                    <a:pt x="190" y="1090"/>
                  </a:cubicBezTo>
                  <a:cubicBezTo>
                    <a:pt x="191" y="1090"/>
                    <a:pt x="192" y="1091"/>
                    <a:pt x="194" y="1091"/>
                  </a:cubicBezTo>
                  <a:cubicBezTo>
                    <a:pt x="194" y="1091"/>
                    <a:pt x="195" y="1091"/>
                    <a:pt x="195" y="1091"/>
                  </a:cubicBezTo>
                  <a:cubicBezTo>
                    <a:pt x="198" y="1091"/>
                    <a:pt x="201" y="1089"/>
                    <a:pt x="202" y="1086"/>
                  </a:cubicBezTo>
                  <a:cubicBezTo>
                    <a:pt x="202" y="1085"/>
                    <a:pt x="202" y="1085"/>
                    <a:pt x="203" y="1084"/>
                  </a:cubicBezTo>
                  <a:cubicBezTo>
                    <a:pt x="203" y="1085"/>
                    <a:pt x="204" y="1087"/>
                    <a:pt x="205" y="1088"/>
                  </a:cubicBezTo>
                  <a:cubicBezTo>
                    <a:pt x="206" y="1089"/>
                    <a:pt x="206" y="1089"/>
                    <a:pt x="207" y="1090"/>
                  </a:cubicBezTo>
                  <a:cubicBezTo>
                    <a:pt x="209" y="1093"/>
                    <a:pt x="212" y="1098"/>
                    <a:pt x="217" y="1098"/>
                  </a:cubicBezTo>
                  <a:cubicBezTo>
                    <a:pt x="218" y="1098"/>
                    <a:pt x="219" y="1098"/>
                    <a:pt x="219" y="1098"/>
                  </a:cubicBezTo>
                  <a:cubicBezTo>
                    <a:pt x="221" y="1098"/>
                    <a:pt x="222" y="1097"/>
                    <a:pt x="223" y="1096"/>
                  </a:cubicBezTo>
                  <a:cubicBezTo>
                    <a:pt x="224" y="1096"/>
                    <a:pt x="225" y="1095"/>
                    <a:pt x="226" y="1095"/>
                  </a:cubicBezTo>
                  <a:cubicBezTo>
                    <a:pt x="226" y="1095"/>
                    <a:pt x="226" y="1095"/>
                    <a:pt x="226" y="1095"/>
                  </a:cubicBezTo>
                  <a:cubicBezTo>
                    <a:pt x="228" y="1095"/>
                    <a:pt x="230" y="1096"/>
                    <a:pt x="232" y="1097"/>
                  </a:cubicBezTo>
                  <a:cubicBezTo>
                    <a:pt x="235" y="1099"/>
                    <a:pt x="237" y="1100"/>
                    <a:pt x="238" y="1102"/>
                  </a:cubicBezTo>
                  <a:cubicBezTo>
                    <a:pt x="239" y="1107"/>
                    <a:pt x="242" y="1110"/>
                    <a:pt x="245" y="1112"/>
                  </a:cubicBezTo>
                  <a:cubicBezTo>
                    <a:pt x="247" y="1113"/>
                    <a:pt x="250" y="1113"/>
                    <a:pt x="253" y="1113"/>
                  </a:cubicBezTo>
                  <a:cubicBezTo>
                    <a:pt x="255" y="1113"/>
                    <a:pt x="257" y="1113"/>
                    <a:pt x="259" y="1113"/>
                  </a:cubicBezTo>
                  <a:cubicBezTo>
                    <a:pt x="262" y="1112"/>
                    <a:pt x="267" y="1112"/>
                    <a:pt x="269" y="1106"/>
                  </a:cubicBezTo>
                  <a:cubicBezTo>
                    <a:pt x="270" y="1104"/>
                    <a:pt x="270" y="1102"/>
                    <a:pt x="271" y="1099"/>
                  </a:cubicBezTo>
                  <a:cubicBezTo>
                    <a:pt x="271" y="1097"/>
                    <a:pt x="271" y="1096"/>
                    <a:pt x="271" y="1094"/>
                  </a:cubicBezTo>
                  <a:cubicBezTo>
                    <a:pt x="272" y="1092"/>
                    <a:pt x="274" y="1090"/>
                    <a:pt x="277" y="1088"/>
                  </a:cubicBezTo>
                  <a:cubicBezTo>
                    <a:pt x="278" y="1088"/>
                    <a:pt x="278" y="1088"/>
                    <a:pt x="278" y="1088"/>
                  </a:cubicBezTo>
                  <a:cubicBezTo>
                    <a:pt x="278" y="1088"/>
                    <a:pt x="278" y="1088"/>
                    <a:pt x="279" y="1088"/>
                  </a:cubicBezTo>
                  <a:cubicBezTo>
                    <a:pt x="280" y="1087"/>
                    <a:pt x="283" y="1085"/>
                    <a:pt x="284" y="1083"/>
                  </a:cubicBezTo>
                  <a:cubicBezTo>
                    <a:pt x="284" y="1082"/>
                    <a:pt x="284" y="1080"/>
                    <a:pt x="284" y="1079"/>
                  </a:cubicBezTo>
                  <a:cubicBezTo>
                    <a:pt x="284" y="1079"/>
                    <a:pt x="284" y="1078"/>
                    <a:pt x="284" y="1078"/>
                  </a:cubicBezTo>
                  <a:cubicBezTo>
                    <a:pt x="284" y="1078"/>
                    <a:pt x="284" y="1077"/>
                    <a:pt x="285" y="1077"/>
                  </a:cubicBezTo>
                  <a:cubicBezTo>
                    <a:pt x="286" y="1076"/>
                    <a:pt x="287" y="1075"/>
                    <a:pt x="287" y="1073"/>
                  </a:cubicBezTo>
                  <a:cubicBezTo>
                    <a:pt x="287" y="1071"/>
                    <a:pt x="286" y="1069"/>
                    <a:pt x="282" y="1069"/>
                  </a:cubicBezTo>
                  <a:cubicBezTo>
                    <a:pt x="282" y="1069"/>
                    <a:pt x="282" y="1069"/>
                    <a:pt x="282" y="1069"/>
                  </a:cubicBezTo>
                  <a:cubicBezTo>
                    <a:pt x="282" y="1069"/>
                    <a:pt x="281" y="1069"/>
                    <a:pt x="281" y="1069"/>
                  </a:cubicBezTo>
                  <a:cubicBezTo>
                    <a:pt x="281" y="1069"/>
                    <a:pt x="281" y="1068"/>
                    <a:pt x="281" y="1068"/>
                  </a:cubicBezTo>
                  <a:cubicBezTo>
                    <a:pt x="281" y="1067"/>
                    <a:pt x="282" y="1066"/>
                    <a:pt x="282" y="1066"/>
                  </a:cubicBezTo>
                  <a:cubicBezTo>
                    <a:pt x="283" y="1065"/>
                    <a:pt x="283" y="1064"/>
                    <a:pt x="284" y="1063"/>
                  </a:cubicBezTo>
                  <a:cubicBezTo>
                    <a:pt x="285" y="1061"/>
                    <a:pt x="285" y="1059"/>
                    <a:pt x="285" y="1058"/>
                  </a:cubicBezTo>
                  <a:cubicBezTo>
                    <a:pt x="285" y="1056"/>
                    <a:pt x="285" y="1055"/>
                    <a:pt x="285" y="1054"/>
                  </a:cubicBezTo>
                  <a:cubicBezTo>
                    <a:pt x="285" y="1052"/>
                    <a:pt x="284" y="1051"/>
                    <a:pt x="285" y="1049"/>
                  </a:cubicBezTo>
                  <a:cubicBezTo>
                    <a:pt x="285" y="1048"/>
                    <a:pt x="286" y="1045"/>
                    <a:pt x="287" y="1044"/>
                  </a:cubicBezTo>
                  <a:cubicBezTo>
                    <a:pt x="288" y="1043"/>
                    <a:pt x="288" y="1043"/>
                    <a:pt x="288" y="1043"/>
                  </a:cubicBezTo>
                  <a:cubicBezTo>
                    <a:pt x="288" y="1042"/>
                    <a:pt x="289" y="1041"/>
                    <a:pt x="289" y="1040"/>
                  </a:cubicBezTo>
                  <a:cubicBezTo>
                    <a:pt x="290" y="1039"/>
                    <a:pt x="290" y="1038"/>
                    <a:pt x="291" y="1037"/>
                  </a:cubicBezTo>
                  <a:cubicBezTo>
                    <a:pt x="292" y="1036"/>
                    <a:pt x="292" y="1036"/>
                    <a:pt x="292" y="1036"/>
                  </a:cubicBezTo>
                  <a:cubicBezTo>
                    <a:pt x="292" y="1034"/>
                    <a:pt x="293" y="1033"/>
                    <a:pt x="294" y="1031"/>
                  </a:cubicBezTo>
                  <a:cubicBezTo>
                    <a:pt x="295" y="1033"/>
                    <a:pt x="296" y="1034"/>
                    <a:pt x="299" y="1034"/>
                  </a:cubicBezTo>
                  <a:cubicBezTo>
                    <a:pt x="300" y="1034"/>
                    <a:pt x="300" y="1034"/>
                    <a:pt x="301" y="1034"/>
                  </a:cubicBezTo>
                  <a:cubicBezTo>
                    <a:pt x="304" y="1033"/>
                    <a:pt x="306" y="1031"/>
                    <a:pt x="307" y="1029"/>
                  </a:cubicBezTo>
                  <a:cubicBezTo>
                    <a:pt x="308" y="1028"/>
                    <a:pt x="308" y="1028"/>
                    <a:pt x="308" y="1028"/>
                  </a:cubicBezTo>
                  <a:cubicBezTo>
                    <a:pt x="310" y="1026"/>
                    <a:pt x="312" y="1025"/>
                    <a:pt x="314" y="1023"/>
                  </a:cubicBezTo>
                  <a:cubicBezTo>
                    <a:pt x="314" y="1023"/>
                    <a:pt x="314" y="1023"/>
                    <a:pt x="314" y="1023"/>
                  </a:cubicBezTo>
                  <a:cubicBezTo>
                    <a:pt x="317" y="1022"/>
                    <a:pt x="318" y="1021"/>
                    <a:pt x="321" y="1021"/>
                  </a:cubicBezTo>
                  <a:cubicBezTo>
                    <a:pt x="327" y="1020"/>
                    <a:pt x="333" y="1018"/>
                    <a:pt x="339" y="1016"/>
                  </a:cubicBezTo>
                  <a:cubicBezTo>
                    <a:pt x="340" y="1015"/>
                    <a:pt x="341" y="1015"/>
                    <a:pt x="343" y="1015"/>
                  </a:cubicBezTo>
                  <a:cubicBezTo>
                    <a:pt x="345" y="1015"/>
                    <a:pt x="347" y="1014"/>
                    <a:pt x="349" y="1014"/>
                  </a:cubicBezTo>
                  <a:cubicBezTo>
                    <a:pt x="350" y="1013"/>
                    <a:pt x="351" y="1013"/>
                    <a:pt x="352" y="1013"/>
                  </a:cubicBezTo>
                  <a:cubicBezTo>
                    <a:pt x="356" y="1011"/>
                    <a:pt x="359" y="1010"/>
                    <a:pt x="362" y="1010"/>
                  </a:cubicBezTo>
                  <a:cubicBezTo>
                    <a:pt x="364" y="1010"/>
                    <a:pt x="365" y="1010"/>
                    <a:pt x="366" y="1010"/>
                  </a:cubicBezTo>
                  <a:cubicBezTo>
                    <a:pt x="367" y="1010"/>
                    <a:pt x="367" y="1010"/>
                    <a:pt x="368" y="1010"/>
                  </a:cubicBezTo>
                  <a:cubicBezTo>
                    <a:pt x="369" y="1011"/>
                    <a:pt x="370" y="1011"/>
                    <a:pt x="371" y="1011"/>
                  </a:cubicBezTo>
                  <a:cubicBezTo>
                    <a:pt x="371" y="1011"/>
                    <a:pt x="372" y="1012"/>
                    <a:pt x="373" y="1012"/>
                  </a:cubicBezTo>
                  <a:cubicBezTo>
                    <a:pt x="374" y="1012"/>
                    <a:pt x="375" y="1013"/>
                    <a:pt x="376" y="1013"/>
                  </a:cubicBezTo>
                  <a:cubicBezTo>
                    <a:pt x="378" y="1014"/>
                    <a:pt x="380" y="1014"/>
                    <a:pt x="381" y="1014"/>
                  </a:cubicBezTo>
                  <a:cubicBezTo>
                    <a:pt x="383" y="1014"/>
                    <a:pt x="384" y="1014"/>
                    <a:pt x="386" y="1015"/>
                  </a:cubicBezTo>
                  <a:cubicBezTo>
                    <a:pt x="386" y="1016"/>
                    <a:pt x="386" y="1016"/>
                    <a:pt x="387" y="1017"/>
                  </a:cubicBezTo>
                  <a:cubicBezTo>
                    <a:pt x="387" y="1018"/>
                    <a:pt x="388" y="1019"/>
                    <a:pt x="389" y="1020"/>
                  </a:cubicBezTo>
                  <a:cubicBezTo>
                    <a:pt x="392" y="1023"/>
                    <a:pt x="396" y="1025"/>
                    <a:pt x="400" y="1027"/>
                  </a:cubicBezTo>
                  <a:cubicBezTo>
                    <a:pt x="402" y="1028"/>
                    <a:pt x="403" y="1029"/>
                    <a:pt x="404" y="1029"/>
                  </a:cubicBezTo>
                  <a:cubicBezTo>
                    <a:pt x="405" y="1030"/>
                    <a:pt x="405" y="1030"/>
                    <a:pt x="406" y="1031"/>
                  </a:cubicBezTo>
                  <a:cubicBezTo>
                    <a:pt x="408" y="1031"/>
                    <a:pt x="408" y="1032"/>
                    <a:pt x="408" y="1033"/>
                  </a:cubicBezTo>
                  <a:cubicBezTo>
                    <a:pt x="409" y="1034"/>
                    <a:pt x="409" y="1037"/>
                    <a:pt x="413" y="1037"/>
                  </a:cubicBezTo>
                  <a:cubicBezTo>
                    <a:pt x="414" y="1037"/>
                    <a:pt x="415" y="1037"/>
                    <a:pt x="416" y="1035"/>
                  </a:cubicBezTo>
                  <a:cubicBezTo>
                    <a:pt x="417" y="1034"/>
                    <a:pt x="417" y="1033"/>
                    <a:pt x="418" y="1032"/>
                  </a:cubicBezTo>
                  <a:cubicBezTo>
                    <a:pt x="418" y="1031"/>
                    <a:pt x="419" y="1030"/>
                    <a:pt x="420" y="1029"/>
                  </a:cubicBezTo>
                  <a:cubicBezTo>
                    <a:pt x="421" y="1027"/>
                    <a:pt x="423" y="1027"/>
                    <a:pt x="426" y="1027"/>
                  </a:cubicBezTo>
                  <a:cubicBezTo>
                    <a:pt x="427" y="1027"/>
                    <a:pt x="428" y="1027"/>
                    <a:pt x="430" y="1027"/>
                  </a:cubicBezTo>
                  <a:cubicBezTo>
                    <a:pt x="431" y="1027"/>
                    <a:pt x="433" y="1028"/>
                    <a:pt x="434" y="1028"/>
                  </a:cubicBezTo>
                  <a:cubicBezTo>
                    <a:pt x="435" y="1028"/>
                    <a:pt x="435" y="1028"/>
                    <a:pt x="436" y="1028"/>
                  </a:cubicBezTo>
                  <a:cubicBezTo>
                    <a:pt x="438" y="1028"/>
                    <a:pt x="441" y="1027"/>
                    <a:pt x="443" y="1027"/>
                  </a:cubicBezTo>
                  <a:cubicBezTo>
                    <a:pt x="444" y="1027"/>
                    <a:pt x="444" y="1027"/>
                    <a:pt x="444" y="1027"/>
                  </a:cubicBezTo>
                  <a:cubicBezTo>
                    <a:pt x="445" y="1027"/>
                    <a:pt x="446" y="1027"/>
                    <a:pt x="447" y="1027"/>
                  </a:cubicBezTo>
                  <a:cubicBezTo>
                    <a:pt x="450" y="1027"/>
                    <a:pt x="451" y="1027"/>
                    <a:pt x="453" y="1028"/>
                  </a:cubicBezTo>
                  <a:cubicBezTo>
                    <a:pt x="454" y="1028"/>
                    <a:pt x="455" y="1029"/>
                    <a:pt x="456" y="1030"/>
                  </a:cubicBezTo>
                  <a:cubicBezTo>
                    <a:pt x="458" y="1032"/>
                    <a:pt x="460" y="1033"/>
                    <a:pt x="463" y="1034"/>
                  </a:cubicBezTo>
                  <a:cubicBezTo>
                    <a:pt x="464" y="1034"/>
                    <a:pt x="465" y="1034"/>
                    <a:pt x="466" y="1034"/>
                  </a:cubicBezTo>
                  <a:cubicBezTo>
                    <a:pt x="469" y="1034"/>
                    <a:pt x="472" y="1033"/>
                    <a:pt x="475" y="1032"/>
                  </a:cubicBezTo>
                  <a:cubicBezTo>
                    <a:pt x="475" y="1032"/>
                    <a:pt x="476" y="1032"/>
                    <a:pt x="477" y="1032"/>
                  </a:cubicBezTo>
                  <a:cubicBezTo>
                    <a:pt x="478" y="1031"/>
                    <a:pt x="479" y="1031"/>
                    <a:pt x="480" y="1030"/>
                  </a:cubicBezTo>
                  <a:cubicBezTo>
                    <a:pt x="481" y="1030"/>
                    <a:pt x="482" y="1029"/>
                    <a:pt x="482" y="1028"/>
                  </a:cubicBezTo>
                  <a:cubicBezTo>
                    <a:pt x="483" y="1027"/>
                    <a:pt x="483" y="1027"/>
                    <a:pt x="483" y="1027"/>
                  </a:cubicBezTo>
                  <a:cubicBezTo>
                    <a:pt x="484" y="1026"/>
                    <a:pt x="485" y="1024"/>
                    <a:pt x="485" y="1021"/>
                  </a:cubicBezTo>
                  <a:cubicBezTo>
                    <a:pt x="485" y="1017"/>
                    <a:pt x="483" y="1015"/>
                    <a:pt x="481" y="1013"/>
                  </a:cubicBezTo>
                  <a:cubicBezTo>
                    <a:pt x="479" y="1012"/>
                    <a:pt x="477" y="1011"/>
                    <a:pt x="476" y="1011"/>
                  </a:cubicBezTo>
                  <a:cubicBezTo>
                    <a:pt x="476" y="1011"/>
                    <a:pt x="476" y="1011"/>
                    <a:pt x="476" y="1011"/>
                  </a:cubicBezTo>
                  <a:cubicBezTo>
                    <a:pt x="475" y="1011"/>
                    <a:pt x="474" y="1011"/>
                    <a:pt x="473" y="1010"/>
                  </a:cubicBezTo>
                  <a:cubicBezTo>
                    <a:pt x="473" y="1010"/>
                    <a:pt x="473" y="1010"/>
                    <a:pt x="473" y="1010"/>
                  </a:cubicBezTo>
                  <a:cubicBezTo>
                    <a:pt x="472" y="1010"/>
                    <a:pt x="471" y="1010"/>
                    <a:pt x="470" y="1010"/>
                  </a:cubicBezTo>
                  <a:cubicBezTo>
                    <a:pt x="470" y="1010"/>
                    <a:pt x="470" y="1010"/>
                    <a:pt x="470" y="1010"/>
                  </a:cubicBezTo>
                  <a:cubicBezTo>
                    <a:pt x="470" y="1009"/>
                    <a:pt x="469" y="1008"/>
                    <a:pt x="469" y="1008"/>
                  </a:cubicBezTo>
                  <a:cubicBezTo>
                    <a:pt x="470" y="1008"/>
                    <a:pt x="470" y="1007"/>
                    <a:pt x="471" y="1007"/>
                  </a:cubicBezTo>
                  <a:cubicBezTo>
                    <a:pt x="471" y="1007"/>
                    <a:pt x="471" y="1007"/>
                    <a:pt x="471" y="1007"/>
                  </a:cubicBezTo>
                  <a:cubicBezTo>
                    <a:pt x="472" y="1007"/>
                    <a:pt x="473" y="1008"/>
                    <a:pt x="474" y="1009"/>
                  </a:cubicBezTo>
                  <a:cubicBezTo>
                    <a:pt x="475" y="1009"/>
                    <a:pt x="476" y="1010"/>
                    <a:pt x="477" y="1011"/>
                  </a:cubicBezTo>
                  <a:cubicBezTo>
                    <a:pt x="479" y="1011"/>
                    <a:pt x="480" y="1011"/>
                    <a:pt x="482" y="1011"/>
                  </a:cubicBezTo>
                  <a:cubicBezTo>
                    <a:pt x="483" y="1011"/>
                    <a:pt x="483" y="1011"/>
                    <a:pt x="484" y="1011"/>
                  </a:cubicBezTo>
                  <a:cubicBezTo>
                    <a:pt x="486" y="1011"/>
                    <a:pt x="487" y="1010"/>
                    <a:pt x="488" y="1009"/>
                  </a:cubicBezTo>
                  <a:cubicBezTo>
                    <a:pt x="489" y="1008"/>
                    <a:pt x="490" y="1008"/>
                    <a:pt x="490" y="1007"/>
                  </a:cubicBezTo>
                  <a:cubicBezTo>
                    <a:pt x="492" y="1006"/>
                    <a:pt x="494" y="1006"/>
                    <a:pt x="496" y="1006"/>
                  </a:cubicBezTo>
                  <a:cubicBezTo>
                    <a:pt x="498" y="1006"/>
                    <a:pt x="499" y="1006"/>
                    <a:pt x="501" y="1006"/>
                  </a:cubicBezTo>
                  <a:cubicBezTo>
                    <a:pt x="503" y="1005"/>
                    <a:pt x="505" y="1004"/>
                    <a:pt x="506" y="1004"/>
                  </a:cubicBezTo>
                  <a:cubicBezTo>
                    <a:pt x="508" y="1003"/>
                    <a:pt x="510" y="1002"/>
                    <a:pt x="511" y="1002"/>
                  </a:cubicBezTo>
                  <a:cubicBezTo>
                    <a:pt x="511" y="1002"/>
                    <a:pt x="511" y="1002"/>
                    <a:pt x="511" y="1002"/>
                  </a:cubicBezTo>
                  <a:cubicBezTo>
                    <a:pt x="513" y="1002"/>
                    <a:pt x="515" y="1003"/>
                    <a:pt x="517" y="1004"/>
                  </a:cubicBezTo>
                  <a:cubicBezTo>
                    <a:pt x="519" y="1004"/>
                    <a:pt x="521" y="1005"/>
                    <a:pt x="523" y="1005"/>
                  </a:cubicBezTo>
                  <a:cubicBezTo>
                    <a:pt x="523" y="1006"/>
                    <a:pt x="525" y="1006"/>
                    <a:pt x="527" y="1006"/>
                  </a:cubicBezTo>
                  <a:cubicBezTo>
                    <a:pt x="528" y="1006"/>
                    <a:pt x="529" y="1006"/>
                    <a:pt x="529" y="1005"/>
                  </a:cubicBezTo>
                  <a:cubicBezTo>
                    <a:pt x="528" y="1007"/>
                    <a:pt x="526" y="1008"/>
                    <a:pt x="525" y="1010"/>
                  </a:cubicBezTo>
                  <a:cubicBezTo>
                    <a:pt x="523" y="1012"/>
                    <a:pt x="522" y="1015"/>
                    <a:pt x="524" y="1017"/>
                  </a:cubicBezTo>
                  <a:cubicBezTo>
                    <a:pt x="524" y="1018"/>
                    <a:pt x="525" y="1019"/>
                    <a:pt x="527" y="1019"/>
                  </a:cubicBezTo>
                  <a:cubicBezTo>
                    <a:pt x="528" y="1019"/>
                    <a:pt x="529" y="1018"/>
                    <a:pt x="530" y="1018"/>
                  </a:cubicBezTo>
                  <a:cubicBezTo>
                    <a:pt x="531" y="1018"/>
                    <a:pt x="532" y="1018"/>
                    <a:pt x="533" y="1018"/>
                  </a:cubicBezTo>
                  <a:cubicBezTo>
                    <a:pt x="533" y="1018"/>
                    <a:pt x="533" y="1018"/>
                    <a:pt x="533" y="1018"/>
                  </a:cubicBezTo>
                  <a:cubicBezTo>
                    <a:pt x="536" y="1018"/>
                    <a:pt x="539" y="1019"/>
                    <a:pt x="542" y="1022"/>
                  </a:cubicBezTo>
                  <a:cubicBezTo>
                    <a:pt x="544" y="1023"/>
                    <a:pt x="546" y="1025"/>
                    <a:pt x="549" y="1026"/>
                  </a:cubicBezTo>
                  <a:cubicBezTo>
                    <a:pt x="551" y="1027"/>
                    <a:pt x="551" y="1027"/>
                    <a:pt x="551" y="1027"/>
                  </a:cubicBezTo>
                  <a:cubicBezTo>
                    <a:pt x="552" y="1028"/>
                    <a:pt x="553" y="1029"/>
                    <a:pt x="554" y="1030"/>
                  </a:cubicBezTo>
                  <a:cubicBezTo>
                    <a:pt x="555" y="1030"/>
                    <a:pt x="556" y="1031"/>
                    <a:pt x="557" y="1032"/>
                  </a:cubicBezTo>
                  <a:cubicBezTo>
                    <a:pt x="559" y="1034"/>
                    <a:pt x="562" y="1034"/>
                    <a:pt x="564" y="1034"/>
                  </a:cubicBezTo>
                  <a:cubicBezTo>
                    <a:pt x="570" y="1034"/>
                    <a:pt x="575" y="1031"/>
                    <a:pt x="577" y="1026"/>
                  </a:cubicBezTo>
                  <a:cubicBezTo>
                    <a:pt x="578" y="1024"/>
                    <a:pt x="578" y="1023"/>
                    <a:pt x="578" y="1021"/>
                  </a:cubicBezTo>
                  <a:cubicBezTo>
                    <a:pt x="579" y="1017"/>
                    <a:pt x="580" y="1015"/>
                    <a:pt x="583" y="1014"/>
                  </a:cubicBezTo>
                  <a:cubicBezTo>
                    <a:pt x="587" y="1013"/>
                    <a:pt x="589" y="1011"/>
                    <a:pt x="590" y="1009"/>
                  </a:cubicBezTo>
                  <a:cubicBezTo>
                    <a:pt x="591" y="1005"/>
                    <a:pt x="589" y="1001"/>
                    <a:pt x="587" y="997"/>
                  </a:cubicBezTo>
                  <a:cubicBezTo>
                    <a:pt x="585" y="994"/>
                    <a:pt x="585" y="994"/>
                    <a:pt x="585" y="994"/>
                  </a:cubicBezTo>
                  <a:cubicBezTo>
                    <a:pt x="585" y="994"/>
                    <a:pt x="582" y="996"/>
                    <a:pt x="582" y="996"/>
                  </a:cubicBezTo>
                  <a:cubicBezTo>
                    <a:pt x="581" y="995"/>
                    <a:pt x="581" y="995"/>
                    <a:pt x="579" y="995"/>
                  </a:cubicBezTo>
                  <a:cubicBezTo>
                    <a:pt x="579" y="994"/>
                    <a:pt x="579" y="994"/>
                    <a:pt x="578" y="994"/>
                  </a:cubicBezTo>
                  <a:cubicBezTo>
                    <a:pt x="578" y="994"/>
                    <a:pt x="577" y="994"/>
                    <a:pt x="577" y="994"/>
                  </a:cubicBezTo>
                  <a:cubicBezTo>
                    <a:pt x="576" y="995"/>
                    <a:pt x="576" y="995"/>
                    <a:pt x="576" y="995"/>
                  </a:cubicBezTo>
                  <a:cubicBezTo>
                    <a:pt x="575" y="995"/>
                    <a:pt x="575" y="995"/>
                    <a:pt x="575" y="995"/>
                  </a:cubicBezTo>
                  <a:cubicBezTo>
                    <a:pt x="572" y="994"/>
                    <a:pt x="569" y="993"/>
                    <a:pt x="567" y="992"/>
                  </a:cubicBezTo>
                  <a:cubicBezTo>
                    <a:pt x="567" y="992"/>
                    <a:pt x="566" y="991"/>
                    <a:pt x="565" y="991"/>
                  </a:cubicBezTo>
                  <a:cubicBezTo>
                    <a:pt x="563" y="989"/>
                    <a:pt x="561" y="988"/>
                    <a:pt x="558" y="988"/>
                  </a:cubicBezTo>
                  <a:cubicBezTo>
                    <a:pt x="558" y="988"/>
                    <a:pt x="558" y="988"/>
                    <a:pt x="558" y="988"/>
                  </a:cubicBezTo>
                  <a:cubicBezTo>
                    <a:pt x="557" y="988"/>
                    <a:pt x="554" y="989"/>
                    <a:pt x="552" y="990"/>
                  </a:cubicBezTo>
                  <a:cubicBezTo>
                    <a:pt x="551" y="990"/>
                    <a:pt x="550" y="991"/>
                    <a:pt x="550" y="992"/>
                  </a:cubicBezTo>
                  <a:cubicBezTo>
                    <a:pt x="550" y="992"/>
                    <a:pt x="550" y="992"/>
                    <a:pt x="550" y="992"/>
                  </a:cubicBezTo>
                  <a:cubicBezTo>
                    <a:pt x="548" y="993"/>
                    <a:pt x="548" y="993"/>
                    <a:pt x="548" y="993"/>
                  </a:cubicBezTo>
                  <a:cubicBezTo>
                    <a:pt x="548" y="995"/>
                    <a:pt x="548" y="995"/>
                    <a:pt x="548" y="995"/>
                  </a:cubicBezTo>
                  <a:cubicBezTo>
                    <a:pt x="548" y="996"/>
                    <a:pt x="547" y="997"/>
                    <a:pt x="546" y="999"/>
                  </a:cubicBezTo>
                  <a:cubicBezTo>
                    <a:pt x="546" y="999"/>
                    <a:pt x="546" y="999"/>
                    <a:pt x="546" y="1000"/>
                  </a:cubicBezTo>
                  <a:cubicBezTo>
                    <a:pt x="545" y="1000"/>
                    <a:pt x="545" y="1000"/>
                    <a:pt x="545" y="1000"/>
                  </a:cubicBezTo>
                  <a:cubicBezTo>
                    <a:pt x="542" y="1000"/>
                    <a:pt x="540" y="1001"/>
                    <a:pt x="537" y="1002"/>
                  </a:cubicBezTo>
                  <a:cubicBezTo>
                    <a:pt x="536" y="1003"/>
                    <a:pt x="536" y="1003"/>
                    <a:pt x="536" y="1003"/>
                  </a:cubicBezTo>
                  <a:cubicBezTo>
                    <a:pt x="534" y="1003"/>
                    <a:pt x="533" y="1004"/>
                    <a:pt x="531" y="1005"/>
                  </a:cubicBezTo>
                  <a:cubicBezTo>
                    <a:pt x="532" y="1003"/>
                    <a:pt x="533" y="1002"/>
                    <a:pt x="533" y="1001"/>
                  </a:cubicBezTo>
                  <a:cubicBezTo>
                    <a:pt x="533" y="1000"/>
                    <a:pt x="533" y="1000"/>
                    <a:pt x="533" y="1000"/>
                  </a:cubicBezTo>
                  <a:cubicBezTo>
                    <a:pt x="534" y="999"/>
                    <a:pt x="535" y="998"/>
                    <a:pt x="536" y="998"/>
                  </a:cubicBezTo>
                  <a:cubicBezTo>
                    <a:pt x="537" y="998"/>
                    <a:pt x="537" y="998"/>
                    <a:pt x="537" y="998"/>
                  </a:cubicBezTo>
                  <a:cubicBezTo>
                    <a:pt x="540" y="997"/>
                    <a:pt x="541" y="996"/>
                    <a:pt x="544" y="994"/>
                  </a:cubicBezTo>
                  <a:cubicBezTo>
                    <a:pt x="548" y="990"/>
                    <a:pt x="552" y="988"/>
                    <a:pt x="557" y="985"/>
                  </a:cubicBezTo>
                  <a:cubicBezTo>
                    <a:pt x="557" y="985"/>
                    <a:pt x="557" y="985"/>
                    <a:pt x="558" y="985"/>
                  </a:cubicBezTo>
                  <a:cubicBezTo>
                    <a:pt x="559" y="985"/>
                    <a:pt x="561" y="984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3" y="982"/>
                    <a:pt x="563" y="982"/>
                    <a:pt x="563" y="982"/>
                  </a:cubicBezTo>
                  <a:cubicBezTo>
                    <a:pt x="564" y="982"/>
                    <a:pt x="564" y="983"/>
                    <a:pt x="564" y="983"/>
                  </a:cubicBezTo>
                  <a:cubicBezTo>
                    <a:pt x="566" y="984"/>
                    <a:pt x="566" y="984"/>
                    <a:pt x="566" y="984"/>
                  </a:cubicBezTo>
                  <a:cubicBezTo>
                    <a:pt x="567" y="985"/>
                    <a:pt x="568" y="986"/>
                    <a:pt x="569" y="987"/>
                  </a:cubicBezTo>
                  <a:cubicBezTo>
                    <a:pt x="570" y="987"/>
                    <a:pt x="570" y="987"/>
                    <a:pt x="571" y="988"/>
                  </a:cubicBezTo>
                  <a:cubicBezTo>
                    <a:pt x="571" y="988"/>
                    <a:pt x="572" y="988"/>
                    <a:pt x="572" y="988"/>
                  </a:cubicBezTo>
                  <a:cubicBezTo>
                    <a:pt x="572" y="988"/>
                    <a:pt x="572" y="988"/>
                    <a:pt x="572" y="988"/>
                  </a:cubicBezTo>
                  <a:cubicBezTo>
                    <a:pt x="573" y="989"/>
                    <a:pt x="574" y="990"/>
                    <a:pt x="574" y="990"/>
                  </a:cubicBezTo>
                  <a:cubicBezTo>
                    <a:pt x="575" y="990"/>
                    <a:pt x="576" y="991"/>
                    <a:pt x="578" y="991"/>
                  </a:cubicBezTo>
                  <a:cubicBezTo>
                    <a:pt x="579" y="991"/>
                    <a:pt x="580" y="990"/>
                    <a:pt x="582" y="990"/>
                  </a:cubicBezTo>
                  <a:cubicBezTo>
                    <a:pt x="583" y="990"/>
                    <a:pt x="584" y="990"/>
                    <a:pt x="585" y="990"/>
                  </a:cubicBezTo>
                  <a:cubicBezTo>
                    <a:pt x="585" y="990"/>
                    <a:pt x="585" y="990"/>
                    <a:pt x="585" y="990"/>
                  </a:cubicBezTo>
                  <a:cubicBezTo>
                    <a:pt x="585" y="990"/>
                    <a:pt x="585" y="990"/>
                    <a:pt x="586" y="990"/>
                  </a:cubicBezTo>
                  <a:cubicBezTo>
                    <a:pt x="588" y="990"/>
                    <a:pt x="590" y="990"/>
                    <a:pt x="591" y="989"/>
                  </a:cubicBezTo>
                  <a:cubicBezTo>
                    <a:pt x="594" y="988"/>
                    <a:pt x="594" y="985"/>
                    <a:pt x="595" y="984"/>
                  </a:cubicBezTo>
                  <a:cubicBezTo>
                    <a:pt x="595" y="983"/>
                    <a:pt x="595" y="983"/>
                    <a:pt x="595" y="983"/>
                  </a:cubicBezTo>
                  <a:cubicBezTo>
                    <a:pt x="596" y="981"/>
                    <a:pt x="597" y="979"/>
                    <a:pt x="599" y="979"/>
                  </a:cubicBezTo>
                  <a:cubicBezTo>
                    <a:pt x="600" y="979"/>
                    <a:pt x="600" y="980"/>
                    <a:pt x="601" y="980"/>
                  </a:cubicBezTo>
                  <a:cubicBezTo>
                    <a:pt x="601" y="980"/>
                    <a:pt x="602" y="981"/>
                    <a:pt x="603" y="982"/>
                  </a:cubicBezTo>
                  <a:cubicBezTo>
                    <a:pt x="603" y="982"/>
                    <a:pt x="604" y="983"/>
                    <a:pt x="605" y="984"/>
                  </a:cubicBezTo>
                  <a:cubicBezTo>
                    <a:pt x="605" y="984"/>
                    <a:pt x="605" y="984"/>
                    <a:pt x="606" y="984"/>
                  </a:cubicBezTo>
                  <a:cubicBezTo>
                    <a:pt x="606" y="984"/>
                    <a:pt x="606" y="984"/>
                    <a:pt x="606" y="984"/>
                  </a:cubicBezTo>
                  <a:cubicBezTo>
                    <a:pt x="604" y="986"/>
                    <a:pt x="604" y="988"/>
                    <a:pt x="604" y="989"/>
                  </a:cubicBezTo>
                  <a:cubicBezTo>
                    <a:pt x="605" y="992"/>
                    <a:pt x="608" y="994"/>
                    <a:pt x="611" y="995"/>
                  </a:cubicBezTo>
                  <a:cubicBezTo>
                    <a:pt x="611" y="995"/>
                    <a:pt x="612" y="995"/>
                    <a:pt x="613" y="996"/>
                  </a:cubicBezTo>
                  <a:cubicBezTo>
                    <a:pt x="615" y="997"/>
                    <a:pt x="618" y="998"/>
                    <a:pt x="620" y="998"/>
                  </a:cubicBezTo>
                  <a:cubicBezTo>
                    <a:pt x="622" y="998"/>
                    <a:pt x="625" y="998"/>
                    <a:pt x="627" y="994"/>
                  </a:cubicBezTo>
                  <a:cubicBezTo>
                    <a:pt x="628" y="992"/>
                    <a:pt x="629" y="990"/>
                    <a:pt x="631" y="989"/>
                  </a:cubicBezTo>
                  <a:cubicBezTo>
                    <a:pt x="632" y="989"/>
                    <a:pt x="633" y="988"/>
                    <a:pt x="634" y="987"/>
                  </a:cubicBezTo>
                  <a:cubicBezTo>
                    <a:pt x="635" y="986"/>
                    <a:pt x="636" y="985"/>
                    <a:pt x="638" y="985"/>
                  </a:cubicBezTo>
                  <a:cubicBezTo>
                    <a:pt x="641" y="984"/>
                    <a:pt x="644" y="984"/>
                    <a:pt x="647" y="984"/>
                  </a:cubicBezTo>
                  <a:cubicBezTo>
                    <a:pt x="649" y="984"/>
                    <a:pt x="649" y="984"/>
                    <a:pt x="649" y="984"/>
                  </a:cubicBezTo>
                  <a:cubicBezTo>
                    <a:pt x="651" y="984"/>
                    <a:pt x="654" y="984"/>
                    <a:pt x="656" y="984"/>
                  </a:cubicBezTo>
                  <a:cubicBezTo>
                    <a:pt x="659" y="983"/>
                    <a:pt x="662" y="983"/>
                    <a:pt x="665" y="983"/>
                  </a:cubicBezTo>
                  <a:cubicBezTo>
                    <a:pt x="669" y="983"/>
                    <a:pt x="673" y="983"/>
                    <a:pt x="677" y="982"/>
                  </a:cubicBezTo>
                  <a:cubicBezTo>
                    <a:pt x="678" y="982"/>
                    <a:pt x="679" y="982"/>
                    <a:pt x="680" y="982"/>
                  </a:cubicBezTo>
                  <a:cubicBezTo>
                    <a:pt x="681" y="981"/>
                    <a:pt x="683" y="981"/>
                    <a:pt x="685" y="980"/>
                  </a:cubicBezTo>
                  <a:cubicBezTo>
                    <a:pt x="686" y="980"/>
                    <a:pt x="687" y="979"/>
                    <a:pt x="688" y="979"/>
                  </a:cubicBezTo>
                  <a:cubicBezTo>
                    <a:pt x="689" y="978"/>
                    <a:pt x="689" y="978"/>
                    <a:pt x="690" y="978"/>
                  </a:cubicBezTo>
                  <a:cubicBezTo>
                    <a:pt x="693" y="977"/>
                    <a:pt x="696" y="977"/>
                    <a:pt x="698" y="977"/>
                  </a:cubicBezTo>
                  <a:cubicBezTo>
                    <a:pt x="699" y="977"/>
                    <a:pt x="700" y="977"/>
                    <a:pt x="701" y="977"/>
                  </a:cubicBezTo>
                  <a:cubicBezTo>
                    <a:pt x="702" y="977"/>
                    <a:pt x="702" y="977"/>
                    <a:pt x="702" y="977"/>
                  </a:cubicBezTo>
                  <a:cubicBezTo>
                    <a:pt x="706" y="977"/>
                    <a:pt x="709" y="978"/>
                    <a:pt x="712" y="979"/>
                  </a:cubicBezTo>
                  <a:cubicBezTo>
                    <a:pt x="714" y="979"/>
                    <a:pt x="716" y="980"/>
                    <a:pt x="719" y="981"/>
                  </a:cubicBezTo>
                  <a:cubicBezTo>
                    <a:pt x="721" y="981"/>
                    <a:pt x="723" y="982"/>
                    <a:pt x="725" y="983"/>
                  </a:cubicBezTo>
                  <a:cubicBezTo>
                    <a:pt x="729" y="984"/>
                    <a:pt x="732" y="986"/>
                    <a:pt x="736" y="986"/>
                  </a:cubicBezTo>
                  <a:cubicBezTo>
                    <a:pt x="737" y="986"/>
                    <a:pt x="737" y="986"/>
                    <a:pt x="737" y="986"/>
                  </a:cubicBezTo>
                  <a:cubicBezTo>
                    <a:pt x="740" y="986"/>
                    <a:pt x="742" y="986"/>
                    <a:pt x="744" y="987"/>
                  </a:cubicBezTo>
                  <a:cubicBezTo>
                    <a:pt x="746" y="988"/>
                    <a:pt x="748" y="989"/>
                    <a:pt x="750" y="989"/>
                  </a:cubicBezTo>
                  <a:cubicBezTo>
                    <a:pt x="751" y="989"/>
                    <a:pt x="753" y="988"/>
                    <a:pt x="754" y="988"/>
                  </a:cubicBezTo>
                  <a:cubicBezTo>
                    <a:pt x="758" y="986"/>
                    <a:pt x="759" y="982"/>
                    <a:pt x="761" y="979"/>
                  </a:cubicBezTo>
                  <a:cubicBezTo>
                    <a:pt x="762" y="978"/>
                    <a:pt x="762" y="977"/>
                    <a:pt x="763" y="976"/>
                  </a:cubicBezTo>
                  <a:cubicBezTo>
                    <a:pt x="765" y="973"/>
                    <a:pt x="769" y="971"/>
                    <a:pt x="774" y="969"/>
                  </a:cubicBezTo>
                  <a:cubicBezTo>
                    <a:pt x="776" y="968"/>
                    <a:pt x="777" y="968"/>
                    <a:pt x="779" y="968"/>
                  </a:cubicBezTo>
                  <a:cubicBezTo>
                    <a:pt x="780" y="968"/>
                    <a:pt x="782" y="968"/>
                    <a:pt x="784" y="968"/>
                  </a:cubicBezTo>
                  <a:cubicBezTo>
                    <a:pt x="785" y="967"/>
                    <a:pt x="786" y="967"/>
                    <a:pt x="787" y="967"/>
                  </a:cubicBezTo>
                  <a:cubicBezTo>
                    <a:pt x="789" y="967"/>
                    <a:pt x="791" y="967"/>
                    <a:pt x="794" y="966"/>
                  </a:cubicBezTo>
                  <a:cubicBezTo>
                    <a:pt x="796" y="965"/>
                    <a:pt x="799" y="963"/>
                    <a:pt x="802" y="961"/>
                  </a:cubicBezTo>
                  <a:cubicBezTo>
                    <a:pt x="804" y="958"/>
                    <a:pt x="807" y="955"/>
                    <a:pt x="810" y="953"/>
                  </a:cubicBezTo>
                  <a:cubicBezTo>
                    <a:pt x="812" y="951"/>
                    <a:pt x="814" y="950"/>
                    <a:pt x="815" y="949"/>
                  </a:cubicBezTo>
                  <a:cubicBezTo>
                    <a:pt x="817" y="947"/>
                    <a:pt x="819" y="946"/>
                    <a:pt x="821" y="946"/>
                  </a:cubicBezTo>
                  <a:cubicBezTo>
                    <a:pt x="824" y="946"/>
                    <a:pt x="826" y="947"/>
                    <a:pt x="828" y="947"/>
                  </a:cubicBezTo>
                  <a:cubicBezTo>
                    <a:pt x="829" y="948"/>
                    <a:pt x="831" y="948"/>
                    <a:pt x="832" y="948"/>
                  </a:cubicBezTo>
                  <a:cubicBezTo>
                    <a:pt x="833" y="949"/>
                    <a:pt x="833" y="949"/>
                    <a:pt x="834" y="949"/>
                  </a:cubicBezTo>
                  <a:cubicBezTo>
                    <a:pt x="836" y="949"/>
                    <a:pt x="838" y="948"/>
                    <a:pt x="839" y="947"/>
                  </a:cubicBezTo>
                  <a:cubicBezTo>
                    <a:pt x="841" y="944"/>
                    <a:pt x="841" y="940"/>
                    <a:pt x="841" y="937"/>
                  </a:cubicBezTo>
                  <a:cubicBezTo>
                    <a:pt x="841" y="932"/>
                    <a:pt x="845" y="926"/>
                    <a:pt x="849" y="923"/>
                  </a:cubicBezTo>
                  <a:cubicBezTo>
                    <a:pt x="852" y="920"/>
                    <a:pt x="855" y="919"/>
                    <a:pt x="858" y="917"/>
                  </a:cubicBezTo>
                  <a:cubicBezTo>
                    <a:pt x="861" y="916"/>
                    <a:pt x="861" y="916"/>
                    <a:pt x="861" y="916"/>
                  </a:cubicBezTo>
                  <a:cubicBezTo>
                    <a:pt x="862" y="915"/>
                    <a:pt x="864" y="914"/>
                    <a:pt x="866" y="913"/>
                  </a:cubicBezTo>
                  <a:cubicBezTo>
                    <a:pt x="872" y="910"/>
                    <a:pt x="878" y="907"/>
                    <a:pt x="883" y="902"/>
                  </a:cubicBezTo>
                  <a:cubicBezTo>
                    <a:pt x="890" y="895"/>
                    <a:pt x="893" y="884"/>
                    <a:pt x="890" y="875"/>
                  </a:cubicBezTo>
                  <a:cubicBezTo>
                    <a:pt x="890" y="873"/>
                    <a:pt x="889" y="872"/>
                    <a:pt x="889" y="870"/>
                  </a:cubicBezTo>
                  <a:cubicBezTo>
                    <a:pt x="888" y="868"/>
                    <a:pt x="887" y="866"/>
                    <a:pt x="887" y="864"/>
                  </a:cubicBezTo>
                  <a:cubicBezTo>
                    <a:pt x="887" y="863"/>
                    <a:pt x="888" y="861"/>
                    <a:pt x="889" y="860"/>
                  </a:cubicBezTo>
                  <a:cubicBezTo>
                    <a:pt x="890" y="858"/>
                    <a:pt x="891" y="856"/>
                    <a:pt x="892" y="854"/>
                  </a:cubicBezTo>
                  <a:cubicBezTo>
                    <a:pt x="893" y="852"/>
                    <a:pt x="893" y="850"/>
                    <a:pt x="892" y="849"/>
                  </a:cubicBezTo>
                  <a:cubicBezTo>
                    <a:pt x="891" y="848"/>
                    <a:pt x="890" y="847"/>
                    <a:pt x="887" y="847"/>
                  </a:cubicBezTo>
                  <a:cubicBezTo>
                    <a:pt x="885" y="847"/>
                    <a:pt x="883" y="847"/>
                    <a:pt x="881" y="848"/>
                  </a:cubicBezTo>
                  <a:cubicBezTo>
                    <a:pt x="881" y="848"/>
                    <a:pt x="880" y="848"/>
                    <a:pt x="880" y="848"/>
                  </a:cubicBezTo>
                  <a:cubicBezTo>
                    <a:pt x="879" y="848"/>
                    <a:pt x="878" y="848"/>
                    <a:pt x="877" y="848"/>
                  </a:cubicBezTo>
                  <a:cubicBezTo>
                    <a:pt x="876" y="848"/>
                    <a:pt x="874" y="848"/>
                    <a:pt x="873" y="848"/>
                  </a:cubicBezTo>
                  <a:cubicBezTo>
                    <a:pt x="871" y="848"/>
                    <a:pt x="870" y="848"/>
                    <a:pt x="868" y="847"/>
                  </a:cubicBezTo>
                  <a:cubicBezTo>
                    <a:pt x="868" y="847"/>
                    <a:pt x="868" y="847"/>
                    <a:pt x="868" y="847"/>
                  </a:cubicBezTo>
                  <a:cubicBezTo>
                    <a:pt x="867" y="847"/>
                    <a:pt x="865" y="848"/>
                    <a:pt x="864" y="848"/>
                  </a:cubicBezTo>
                  <a:cubicBezTo>
                    <a:pt x="863" y="848"/>
                    <a:pt x="863" y="848"/>
                    <a:pt x="862" y="848"/>
                  </a:cubicBezTo>
                  <a:cubicBezTo>
                    <a:pt x="861" y="848"/>
                    <a:pt x="859" y="849"/>
                    <a:pt x="858" y="849"/>
                  </a:cubicBezTo>
                  <a:cubicBezTo>
                    <a:pt x="857" y="849"/>
                    <a:pt x="856" y="849"/>
                    <a:pt x="855" y="849"/>
                  </a:cubicBezTo>
                  <a:cubicBezTo>
                    <a:pt x="852" y="849"/>
                    <a:pt x="849" y="850"/>
                    <a:pt x="847" y="851"/>
                  </a:cubicBezTo>
                  <a:cubicBezTo>
                    <a:pt x="846" y="851"/>
                    <a:pt x="846" y="851"/>
                    <a:pt x="845" y="852"/>
                  </a:cubicBezTo>
                  <a:cubicBezTo>
                    <a:pt x="844" y="852"/>
                    <a:pt x="843" y="852"/>
                    <a:pt x="842" y="852"/>
                  </a:cubicBezTo>
                  <a:cubicBezTo>
                    <a:pt x="839" y="853"/>
                    <a:pt x="837" y="854"/>
                    <a:pt x="834" y="856"/>
                  </a:cubicBezTo>
                  <a:cubicBezTo>
                    <a:pt x="831" y="858"/>
                    <a:pt x="829" y="860"/>
                    <a:pt x="826" y="860"/>
                  </a:cubicBezTo>
                  <a:cubicBezTo>
                    <a:pt x="825" y="860"/>
                    <a:pt x="825" y="860"/>
                    <a:pt x="825" y="860"/>
                  </a:cubicBezTo>
                  <a:cubicBezTo>
                    <a:pt x="827" y="859"/>
                    <a:pt x="829" y="857"/>
                    <a:pt x="830" y="854"/>
                  </a:cubicBezTo>
                  <a:cubicBezTo>
                    <a:pt x="830" y="852"/>
                    <a:pt x="830" y="849"/>
                    <a:pt x="828" y="847"/>
                  </a:cubicBezTo>
                  <a:cubicBezTo>
                    <a:pt x="825" y="843"/>
                    <a:pt x="821" y="842"/>
                    <a:pt x="815" y="842"/>
                  </a:cubicBezTo>
                  <a:cubicBezTo>
                    <a:pt x="814" y="842"/>
                    <a:pt x="812" y="842"/>
                    <a:pt x="812" y="842"/>
                  </a:cubicBezTo>
                  <a:cubicBezTo>
                    <a:pt x="810" y="842"/>
                    <a:pt x="805" y="842"/>
                    <a:pt x="802" y="844"/>
                  </a:cubicBezTo>
                  <a:cubicBezTo>
                    <a:pt x="803" y="843"/>
                    <a:pt x="803" y="842"/>
                    <a:pt x="803" y="841"/>
                  </a:cubicBezTo>
                  <a:cubicBezTo>
                    <a:pt x="804" y="840"/>
                    <a:pt x="804" y="839"/>
                    <a:pt x="803" y="838"/>
                  </a:cubicBezTo>
                  <a:cubicBezTo>
                    <a:pt x="802" y="837"/>
                    <a:pt x="801" y="835"/>
                    <a:pt x="786" y="834"/>
                  </a:cubicBezTo>
                  <a:cubicBezTo>
                    <a:pt x="785" y="834"/>
                    <a:pt x="784" y="834"/>
                    <a:pt x="783" y="834"/>
                  </a:cubicBezTo>
                  <a:cubicBezTo>
                    <a:pt x="781" y="834"/>
                    <a:pt x="779" y="834"/>
                    <a:pt x="778" y="835"/>
                  </a:cubicBezTo>
                  <a:cubicBezTo>
                    <a:pt x="780" y="833"/>
                    <a:pt x="784" y="832"/>
                    <a:pt x="786" y="831"/>
                  </a:cubicBezTo>
                  <a:cubicBezTo>
                    <a:pt x="790" y="829"/>
                    <a:pt x="793" y="829"/>
                    <a:pt x="796" y="829"/>
                  </a:cubicBezTo>
                  <a:cubicBezTo>
                    <a:pt x="797" y="829"/>
                    <a:pt x="799" y="829"/>
                    <a:pt x="800" y="829"/>
                  </a:cubicBezTo>
                  <a:cubicBezTo>
                    <a:pt x="801" y="830"/>
                    <a:pt x="802" y="830"/>
                    <a:pt x="804" y="830"/>
                  </a:cubicBezTo>
                  <a:cubicBezTo>
                    <a:pt x="808" y="830"/>
                    <a:pt x="813" y="827"/>
                    <a:pt x="816" y="823"/>
                  </a:cubicBezTo>
                  <a:cubicBezTo>
                    <a:pt x="816" y="822"/>
                    <a:pt x="817" y="822"/>
                    <a:pt x="818" y="821"/>
                  </a:cubicBezTo>
                  <a:cubicBezTo>
                    <a:pt x="819" y="820"/>
                    <a:pt x="819" y="819"/>
                    <a:pt x="820" y="819"/>
                  </a:cubicBezTo>
                  <a:cubicBezTo>
                    <a:pt x="822" y="817"/>
                    <a:pt x="823" y="814"/>
                    <a:pt x="823" y="812"/>
                  </a:cubicBezTo>
                  <a:cubicBezTo>
                    <a:pt x="824" y="812"/>
                    <a:pt x="824" y="811"/>
                    <a:pt x="824" y="810"/>
                  </a:cubicBezTo>
                  <a:cubicBezTo>
                    <a:pt x="825" y="808"/>
                    <a:pt x="825" y="806"/>
                    <a:pt x="825" y="804"/>
                  </a:cubicBezTo>
                  <a:cubicBezTo>
                    <a:pt x="824" y="803"/>
                    <a:pt x="824" y="803"/>
                    <a:pt x="824" y="802"/>
                  </a:cubicBezTo>
                  <a:cubicBezTo>
                    <a:pt x="824" y="801"/>
                    <a:pt x="824" y="800"/>
                    <a:pt x="824" y="799"/>
                  </a:cubicBezTo>
                  <a:cubicBezTo>
                    <a:pt x="825" y="798"/>
                    <a:pt x="825" y="796"/>
                    <a:pt x="824" y="793"/>
                  </a:cubicBezTo>
                  <a:cubicBezTo>
                    <a:pt x="823" y="790"/>
                    <a:pt x="822" y="787"/>
                    <a:pt x="818" y="787"/>
                  </a:cubicBezTo>
                  <a:cubicBezTo>
                    <a:pt x="817" y="787"/>
                    <a:pt x="816" y="788"/>
                    <a:pt x="815" y="788"/>
                  </a:cubicBezTo>
                  <a:cubicBezTo>
                    <a:pt x="813" y="788"/>
                    <a:pt x="810" y="789"/>
                    <a:pt x="808" y="790"/>
                  </a:cubicBezTo>
                  <a:cubicBezTo>
                    <a:pt x="806" y="791"/>
                    <a:pt x="803" y="792"/>
                    <a:pt x="801" y="792"/>
                  </a:cubicBezTo>
                  <a:cubicBezTo>
                    <a:pt x="801" y="792"/>
                    <a:pt x="800" y="791"/>
                    <a:pt x="799" y="791"/>
                  </a:cubicBezTo>
                  <a:cubicBezTo>
                    <a:pt x="799" y="791"/>
                    <a:pt x="797" y="791"/>
                    <a:pt x="797" y="789"/>
                  </a:cubicBezTo>
                  <a:cubicBezTo>
                    <a:pt x="798" y="788"/>
                    <a:pt x="800" y="788"/>
                    <a:pt x="801" y="787"/>
                  </a:cubicBezTo>
                  <a:cubicBezTo>
                    <a:pt x="805" y="785"/>
                    <a:pt x="810" y="783"/>
                    <a:pt x="815" y="780"/>
                  </a:cubicBezTo>
                  <a:cubicBezTo>
                    <a:pt x="816" y="779"/>
                    <a:pt x="817" y="778"/>
                    <a:pt x="817" y="778"/>
                  </a:cubicBezTo>
                  <a:cubicBezTo>
                    <a:pt x="819" y="777"/>
                    <a:pt x="821" y="775"/>
                    <a:pt x="823" y="774"/>
                  </a:cubicBezTo>
                  <a:cubicBezTo>
                    <a:pt x="824" y="773"/>
                    <a:pt x="824" y="772"/>
                    <a:pt x="825" y="771"/>
                  </a:cubicBezTo>
                  <a:cubicBezTo>
                    <a:pt x="826" y="771"/>
                    <a:pt x="827" y="769"/>
                    <a:pt x="827" y="769"/>
                  </a:cubicBezTo>
                  <a:cubicBezTo>
                    <a:pt x="828" y="770"/>
                    <a:pt x="829" y="771"/>
                    <a:pt x="830" y="773"/>
                  </a:cubicBezTo>
                  <a:cubicBezTo>
                    <a:pt x="832" y="776"/>
                    <a:pt x="833" y="780"/>
                    <a:pt x="838" y="780"/>
                  </a:cubicBezTo>
                  <a:cubicBezTo>
                    <a:pt x="839" y="780"/>
                    <a:pt x="841" y="779"/>
                    <a:pt x="842" y="779"/>
                  </a:cubicBezTo>
                  <a:cubicBezTo>
                    <a:pt x="849" y="775"/>
                    <a:pt x="854" y="771"/>
                    <a:pt x="859" y="767"/>
                  </a:cubicBezTo>
                  <a:cubicBezTo>
                    <a:pt x="861" y="765"/>
                    <a:pt x="863" y="762"/>
                    <a:pt x="864" y="759"/>
                  </a:cubicBezTo>
                  <a:cubicBezTo>
                    <a:pt x="865" y="757"/>
                    <a:pt x="866" y="756"/>
                    <a:pt x="865" y="754"/>
                  </a:cubicBezTo>
                  <a:cubicBezTo>
                    <a:pt x="864" y="752"/>
                    <a:pt x="862" y="750"/>
                    <a:pt x="859" y="750"/>
                  </a:cubicBezTo>
                  <a:cubicBezTo>
                    <a:pt x="859" y="750"/>
                    <a:pt x="859" y="750"/>
                    <a:pt x="858" y="750"/>
                  </a:cubicBezTo>
                  <a:cubicBezTo>
                    <a:pt x="859" y="749"/>
                    <a:pt x="859" y="749"/>
                    <a:pt x="859" y="749"/>
                  </a:cubicBezTo>
                  <a:cubicBezTo>
                    <a:pt x="861" y="747"/>
                    <a:pt x="863" y="744"/>
                    <a:pt x="864" y="742"/>
                  </a:cubicBezTo>
                  <a:cubicBezTo>
                    <a:pt x="864" y="742"/>
                    <a:pt x="865" y="742"/>
                    <a:pt x="865" y="742"/>
                  </a:cubicBezTo>
                  <a:cubicBezTo>
                    <a:pt x="866" y="743"/>
                    <a:pt x="866" y="743"/>
                    <a:pt x="867" y="743"/>
                  </a:cubicBezTo>
                  <a:cubicBezTo>
                    <a:pt x="867" y="743"/>
                    <a:pt x="867" y="743"/>
                    <a:pt x="867" y="743"/>
                  </a:cubicBezTo>
                  <a:cubicBezTo>
                    <a:pt x="870" y="743"/>
                    <a:pt x="872" y="739"/>
                    <a:pt x="874" y="736"/>
                  </a:cubicBezTo>
                  <a:cubicBezTo>
                    <a:pt x="874" y="736"/>
                    <a:pt x="875" y="735"/>
                    <a:pt x="875" y="735"/>
                  </a:cubicBezTo>
                  <a:cubicBezTo>
                    <a:pt x="876" y="732"/>
                    <a:pt x="878" y="730"/>
                    <a:pt x="879" y="728"/>
                  </a:cubicBezTo>
                  <a:cubicBezTo>
                    <a:pt x="880" y="727"/>
                    <a:pt x="880" y="725"/>
                    <a:pt x="881" y="724"/>
                  </a:cubicBezTo>
                  <a:cubicBezTo>
                    <a:pt x="884" y="720"/>
                    <a:pt x="887" y="717"/>
                    <a:pt x="893" y="714"/>
                  </a:cubicBezTo>
                  <a:cubicBezTo>
                    <a:pt x="896" y="712"/>
                    <a:pt x="898" y="710"/>
                    <a:pt x="898" y="707"/>
                  </a:cubicBezTo>
                  <a:cubicBezTo>
                    <a:pt x="899" y="703"/>
                    <a:pt x="899" y="700"/>
                    <a:pt x="899" y="696"/>
                  </a:cubicBezTo>
                  <a:cubicBezTo>
                    <a:pt x="899" y="694"/>
                    <a:pt x="899" y="693"/>
                    <a:pt x="899" y="691"/>
                  </a:cubicBezTo>
                  <a:cubicBezTo>
                    <a:pt x="899" y="688"/>
                    <a:pt x="899" y="688"/>
                    <a:pt x="899" y="688"/>
                  </a:cubicBezTo>
                  <a:cubicBezTo>
                    <a:pt x="900" y="684"/>
                    <a:pt x="900" y="680"/>
                    <a:pt x="899" y="675"/>
                  </a:cubicBezTo>
                  <a:cubicBezTo>
                    <a:pt x="899" y="672"/>
                    <a:pt x="901" y="669"/>
                    <a:pt x="903" y="665"/>
                  </a:cubicBezTo>
                  <a:cubicBezTo>
                    <a:pt x="904" y="664"/>
                    <a:pt x="904" y="663"/>
                    <a:pt x="905" y="662"/>
                  </a:cubicBezTo>
                  <a:cubicBezTo>
                    <a:pt x="906" y="660"/>
                    <a:pt x="906" y="657"/>
                    <a:pt x="907" y="654"/>
                  </a:cubicBezTo>
                  <a:cubicBezTo>
                    <a:pt x="907" y="653"/>
                    <a:pt x="907" y="653"/>
                    <a:pt x="907" y="653"/>
                  </a:cubicBezTo>
                  <a:cubicBezTo>
                    <a:pt x="907" y="652"/>
                    <a:pt x="908" y="650"/>
                    <a:pt x="908" y="649"/>
                  </a:cubicBezTo>
                  <a:cubicBezTo>
                    <a:pt x="909" y="647"/>
                    <a:pt x="909" y="645"/>
                    <a:pt x="910" y="644"/>
                  </a:cubicBezTo>
                  <a:cubicBezTo>
                    <a:pt x="910" y="642"/>
                    <a:pt x="910" y="641"/>
                    <a:pt x="910" y="639"/>
                  </a:cubicBezTo>
                  <a:cubicBezTo>
                    <a:pt x="911" y="637"/>
                    <a:pt x="911" y="635"/>
                    <a:pt x="911" y="633"/>
                  </a:cubicBezTo>
                  <a:cubicBezTo>
                    <a:pt x="912" y="633"/>
                    <a:pt x="912" y="633"/>
                    <a:pt x="912" y="633"/>
                  </a:cubicBezTo>
                  <a:cubicBezTo>
                    <a:pt x="913" y="631"/>
                    <a:pt x="913" y="628"/>
                    <a:pt x="912" y="625"/>
                  </a:cubicBezTo>
                  <a:close/>
                  <a:moveTo>
                    <a:pt x="800" y="853"/>
                  </a:moveTo>
                  <a:cubicBezTo>
                    <a:pt x="799" y="853"/>
                    <a:pt x="798" y="853"/>
                    <a:pt x="797" y="853"/>
                  </a:cubicBezTo>
                  <a:cubicBezTo>
                    <a:pt x="795" y="853"/>
                    <a:pt x="794" y="853"/>
                    <a:pt x="792" y="853"/>
                  </a:cubicBezTo>
                  <a:cubicBezTo>
                    <a:pt x="792" y="853"/>
                    <a:pt x="791" y="853"/>
                    <a:pt x="791" y="853"/>
                  </a:cubicBezTo>
                  <a:cubicBezTo>
                    <a:pt x="789" y="853"/>
                    <a:pt x="788" y="853"/>
                    <a:pt x="786" y="853"/>
                  </a:cubicBezTo>
                  <a:cubicBezTo>
                    <a:pt x="785" y="853"/>
                    <a:pt x="785" y="853"/>
                    <a:pt x="785" y="853"/>
                  </a:cubicBezTo>
                  <a:cubicBezTo>
                    <a:pt x="785" y="852"/>
                    <a:pt x="786" y="851"/>
                    <a:pt x="787" y="850"/>
                  </a:cubicBezTo>
                  <a:cubicBezTo>
                    <a:pt x="788" y="849"/>
                    <a:pt x="788" y="849"/>
                    <a:pt x="788" y="849"/>
                  </a:cubicBezTo>
                  <a:cubicBezTo>
                    <a:pt x="789" y="849"/>
                    <a:pt x="790" y="848"/>
                    <a:pt x="791" y="848"/>
                  </a:cubicBezTo>
                  <a:cubicBezTo>
                    <a:pt x="791" y="848"/>
                    <a:pt x="791" y="848"/>
                    <a:pt x="791" y="848"/>
                  </a:cubicBezTo>
                  <a:cubicBezTo>
                    <a:pt x="791" y="848"/>
                    <a:pt x="791" y="848"/>
                    <a:pt x="792" y="848"/>
                  </a:cubicBezTo>
                  <a:cubicBezTo>
                    <a:pt x="792" y="848"/>
                    <a:pt x="793" y="848"/>
                    <a:pt x="794" y="848"/>
                  </a:cubicBezTo>
                  <a:cubicBezTo>
                    <a:pt x="794" y="848"/>
                    <a:pt x="794" y="848"/>
                    <a:pt x="794" y="848"/>
                  </a:cubicBezTo>
                  <a:cubicBezTo>
                    <a:pt x="796" y="848"/>
                    <a:pt x="798" y="847"/>
                    <a:pt x="799" y="846"/>
                  </a:cubicBezTo>
                  <a:cubicBezTo>
                    <a:pt x="799" y="847"/>
                    <a:pt x="799" y="847"/>
                    <a:pt x="799" y="848"/>
                  </a:cubicBezTo>
                  <a:cubicBezTo>
                    <a:pt x="798" y="850"/>
                    <a:pt x="799" y="852"/>
                    <a:pt x="800" y="853"/>
                  </a:cubicBezTo>
                  <a:close/>
                  <a:moveTo>
                    <a:pt x="635" y="407"/>
                  </a:moveTo>
                  <a:cubicBezTo>
                    <a:pt x="634" y="408"/>
                    <a:pt x="633" y="409"/>
                    <a:pt x="632" y="409"/>
                  </a:cubicBezTo>
                  <a:cubicBezTo>
                    <a:pt x="631" y="410"/>
                    <a:pt x="630" y="410"/>
                    <a:pt x="629" y="411"/>
                  </a:cubicBezTo>
                  <a:cubicBezTo>
                    <a:pt x="627" y="412"/>
                    <a:pt x="625" y="412"/>
                    <a:pt x="623" y="412"/>
                  </a:cubicBezTo>
                  <a:cubicBezTo>
                    <a:pt x="620" y="412"/>
                    <a:pt x="618" y="411"/>
                    <a:pt x="616" y="409"/>
                  </a:cubicBezTo>
                  <a:cubicBezTo>
                    <a:pt x="616" y="409"/>
                    <a:pt x="617" y="409"/>
                    <a:pt x="617" y="410"/>
                  </a:cubicBezTo>
                  <a:cubicBezTo>
                    <a:pt x="618" y="410"/>
                    <a:pt x="619" y="410"/>
                    <a:pt x="619" y="410"/>
                  </a:cubicBezTo>
                  <a:cubicBezTo>
                    <a:pt x="620" y="410"/>
                    <a:pt x="621" y="410"/>
                    <a:pt x="622" y="410"/>
                  </a:cubicBezTo>
                  <a:cubicBezTo>
                    <a:pt x="627" y="410"/>
                    <a:pt x="631" y="409"/>
                    <a:pt x="635" y="407"/>
                  </a:cubicBezTo>
                  <a:close/>
                  <a:moveTo>
                    <a:pt x="337" y="487"/>
                  </a:moveTo>
                  <a:cubicBezTo>
                    <a:pt x="337" y="488"/>
                    <a:pt x="337" y="488"/>
                    <a:pt x="337" y="488"/>
                  </a:cubicBezTo>
                  <a:cubicBezTo>
                    <a:pt x="338" y="489"/>
                    <a:pt x="339" y="490"/>
                    <a:pt x="340" y="491"/>
                  </a:cubicBezTo>
                  <a:cubicBezTo>
                    <a:pt x="341" y="492"/>
                    <a:pt x="343" y="494"/>
                    <a:pt x="345" y="496"/>
                  </a:cubicBezTo>
                  <a:cubicBezTo>
                    <a:pt x="347" y="498"/>
                    <a:pt x="350" y="500"/>
                    <a:pt x="353" y="500"/>
                  </a:cubicBezTo>
                  <a:cubicBezTo>
                    <a:pt x="351" y="501"/>
                    <a:pt x="349" y="501"/>
                    <a:pt x="348" y="501"/>
                  </a:cubicBezTo>
                  <a:cubicBezTo>
                    <a:pt x="348" y="501"/>
                    <a:pt x="347" y="501"/>
                    <a:pt x="347" y="501"/>
                  </a:cubicBezTo>
                  <a:cubicBezTo>
                    <a:pt x="346" y="501"/>
                    <a:pt x="344" y="497"/>
                    <a:pt x="342" y="494"/>
                  </a:cubicBezTo>
                  <a:cubicBezTo>
                    <a:pt x="341" y="493"/>
                    <a:pt x="340" y="492"/>
                    <a:pt x="339" y="491"/>
                  </a:cubicBezTo>
                  <a:cubicBezTo>
                    <a:pt x="339" y="490"/>
                    <a:pt x="338" y="489"/>
                    <a:pt x="337" y="487"/>
                  </a:cubicBezTo>
                  <a:close/>
                </a:path>
              </a:pathLst>
            </a:custGeom>
            <a:grpFill/>
            <a:ln w="1778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34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UK and</a:t>
            </a:r>
          </a:p>
          <a:p>
            <a:pPr algn="l"/>
            <a:r>
              <a:rPr lang="en-US" sz="6600" dirty="0" smtClean="0"/>
              <a:t>Ireland</a:t>
            </a:r>
            <a:endParaRPr lang="en-US" sz="6600" dirty="0"/>
          </a:p>
        </p:txBody>
      </p:sp>
      <p:sp>
        <p:nvSpPr>
          <p:cNvPr id="35" name="TextBox 34"/>
          <p:cNvSpPr txBox="1"/>
          <p:nvPr/>
        </p:nvSpPr>
        <p:spPr>
          <a:xfrm>
            <a:off x="838200" y="1638445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1348550" y="4355743"/>
            <a:ext cx="1351527" cy="1351527"/>
            <a:chOff x="4649811" y="3440064"/>
            <a:chExt cx="1013645" cy="1013645"/>
          </a:xfrm>
        </p:grpSpPr>
        <p:sp>
          <p:nvSpPr>
            <p:cNvPr id="38" name="Oval 37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39" name="Pie 38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872391" y="4355743"/>
            <a:ext cx="1351527" cy="1351527"/>
            <a:chOff x="4649811" y="3440064"/>
            <a:chExt cx="1013645" cy="1013645"/>
          </a:xfrm>
        </p:grpSpPr>
        <p:sp>
          <p:nvSpPr>
            <p:cNvPr id="42" name="Oval 41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3" name="Pie 4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403438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50%</a:t>
              </a:r>
              <a:endParaRPr lang="en-US" sz="32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394445" y="4355743"/>
            <a:ext cx="1351527" cy="1351527"/>
            <a:chOff x="4649811" y="3440064"/>
            <a:chExt cx="1013645" cy="1013645"/>
          </a:xfrm>
        </p:grpSpPr>
        <p:sp>
          <p:nvSpPr>
            <p:cNvPr id="46" name="Oval 45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7" name="Pie 4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09967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7</a:t>
              </a:r>
              <a:r>
                <a:rPr lang="en-US" sz="3200" b="1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</a:t>
              </a:r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%</a:t>
              </a:r>
            </a:p>
            <a:p>
              <a:pPr algn="ctr"/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4196924" y="2030285"/>
            <a:ext cx="3234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50" name="Freeform 30"/>
          <p:cNvSpPr>
            <a:spLocks noEditPoints="1"/>
          </p:cNvSpPr>
          <p:nvPr/>
        </p:nvSpPr>
        <p:spPr bwMode="auto">
          <a:xfrm>
            <a:off x="8194662" y="753587"/>
            <a:ext cx="1979783" cy="2751373"/>
          </a:xfrm>
          <a:custGeom>
            <a:avLst/>
            <a:gdLst>
              <a:gd name="T0" fmla="*/ 469 w 539"/>
              <a:gd name="T1" fmla="*/ 193 h 798"/>
              <a:gd name="T2" fmla="*/ 405 w 539"/>
              <a:gd name="T3" fmla="*/ 193 h 798"/>
              <a:gd name="T4" fmla="*/ 343 w 539"/>
              <a:gd name="T5" fmla="*/ 200 h 798"/>
              <a:gd name="T6" fmla="*/ 278 w 539"/>
              <a:gd name="T7" fmla="*/ 234 h 798"/>
              <a:gd name="T8" fmla="*/ 309 w 539"/>
              <a:gd name="T9" fmla="*/ 187 h 798"/>
              <a:gd name="T10" fmla="*/ 285 w 539"/>
              <a:gd name="T11" fmla="*/ 165 h 798"/>
              <a:gd name="T12" fmla="*/ 366 w 539"/>
              <a:gd name="T13" fmla="*/ 84 h 798"/>
              <a:gd name="T14" fmla="*/ 375 w 539"/>
              <a:gd name="T15" fmla="*/ 1 h 798"/>
              <a:gd name="T16" fmla="*/ 342 w 539"/>
              <a:gd name="T17" fmla="*/ 10 h 798"/>
              <a:gd name="T18" fmla="*/ 276 w 539"/>
              <a:gd name="T19" fmla="*/ 24 h 798"/>
              <a:gd name="T20" fmla="*/ 229 w 539"/>
              <a:gd name="T21" fmla="*/ 23 h 798"/>
              <a:gd name="T22" fmla="*/ 176 w 539"/>
              <a:gd name="T23" fmla="*/ 59 h 798"/>
              <a:gd name="T24" fmla="*/ 161 w 539"/>
              <a:gd name="T25" fmla="*/ 106 h 798"/>
              <a:gd name="T26" fmla="*/ 170 w 539"/>
              <a:gd name="T27" fmla="*/ 150 h 798"/>
              <a:gd name="T28" fmla="*/ 124 w 539"/>
              <a:gd name="T29" fmla="*/ 152 h 798"/>
              <a:gd name="T30" fmla="*/ 116 w 539"/>
              <a:gd name="T31" fmla="*/ 219 h 798"/>
              <a:gd name="T32" fmla="*/ 98 w 539"/>
              <a:gd name="T33" fmla="*/ 234 h 798"/>
              <a:gd name="T34" fmla="*/ 115 w 539"/>
              <a:gd name="T35" fmla="*/ 264 h 798"/>
              <a:gd name="T36" fmla="*/ 88 w 539"/>
              <a:gd name="T37" fmla="*/ 236 h 798"/>
              <a:gd name="T38" fmla="*/ 73 w 539"/>
              <a:gd name="T39" fmla="*/ 221 h 798"/>
              <a:gd name="T40" fmla="*/ 21 w 539"/>
              <a:gd name="T41" fmla="*/ 207 h 798"/>
              <a:gd name="T42" fmla="*/ 4 w 539"/>
              <a:gd name="T43" fmla="*/ 247 h 798"/>
              <a:gd name="T44" fmla="*/ 44 w 539"/>
              <a:gd name="T45" fmla="*/ 292 h 798"/>
              <a:gd name="T46" fmla="*/ 77 w 539"/>
              <a:gd name="T47" fmla="*/ 307 h 798"/>
              <a:gd name="T48" fmla="*/ 116 w 539"/>
              <a:gd name="T49" fmla="*/ 300 h 798"/>
              <a:gd name="T50" fmla="*/ 105 w 539"/>
              <a:gd name="T51" fmla="*/ 355 h 798"/>
              <a:gd name="T52" fmla="*/ 72 w 539"/>
              <a:gd name="T53" fmla="*/ 374 h 798"/>
              <a:gd name="T54" fmla="*/ 74 w 539"/>
              <a:gd name="T55" fmla="*/ 399 h 798"/>
              <a:gd name="T56" fmla="*/ 51 w 539"/>
              <a:gd name="T57" fmla="*/ 425 h 798"/>
              <a:gd name="T58" fmla="*/ 67 w 539"/>
              <a:gd name="T59" fmla="*/ 437 h 798"/>
              <a:gd name="T60" fmla="*/ 77 w 539"/>
              <a:gd name="T61" fmla="*/ 470 h 798"/>
              <a:gd name="T62" fmla="*/ 114 w 539"/>
              <a:gd name="T63" fmla="*/ 429 h 798"/>
              <a:gd name="T64" fmla="*/ 143 w 539"/>
              <a:gd name="T65" fmla="*/ 415 h 798"/>
              <a:gd name="T66" fmla="*/ 136 w 539"/>
              <a:gd name="T67" fmla="*/ 443 h 798"/>
              <a:gd name="T68" fmla="*/ 115 w 539"/>
              <a:gd name="T69" fmla="*/ 483 h 798"/>
              <a:gd name="T70" fmla="*/ 124 w 539"/>
              <a:gd name="T71" fmla="*/ 524 h 798"/>
              <a:gd name="T72" fmla="*/ 114 w 539"/>
              <a:gd name="T73" fmla="*/ 589 h 798"/>
              <a:gd name="T74" fmla="*/ 130 w 539"/>
              <a:gd name="T75" fmla="*/ 638 h 798"/>
              <a:gd name="T76" fmla="*/ 148 w 539"/>
              <a:gd name="T77" fmla="*/ 529 h 798"/>
              <a:gd name="T78" fmla="*/ 168 w 539"/>
              <a:gd name="T79" fmla="*/ 561 h 798"/>
              <a:gd name="T80" fmla="*/ 207 w 539"/>
              <a:gd name="T81" fmla="*/ 597 h 798"/>
              <a:gd name="T82" fmla="*/ 206 w 539"/>
              <a:gd name="T83" fmla="*/ 659 h 798"/>
              <a:gd name="T84" fmla="*/ 165 w 539"/>
              <a:gd name="T85" fmla="*/ 736 h 798"/>
              <a:gd name="T86" fmla="*/ 219 w 539"/>
              <a:gd name="T87" fmla="*/ 763 h 798"/>
              <a:gd name="T88" fmla="*/ 256 w 539"/>
              <a:gd name="T89" fmla="*/ 749 h 798"/>
              <a:gd name="T90" fmla="*/ 311 w 539"/>
              <a:gd name="T91" fmla="*/ 771 h 798"/>
              <a:gd name="T92" fmla="*/ 373 w 539"/>
              <a:gd name="T93" fmla="*/ 730 h 798"/>
              <a:gd name="T94" fmla="*/ 439 w 539"/>
              <a:gd name="T95" fmla="*/ 693 h 798"/>
              <a:gd name="T96" fmla="*/ 501 w 539"/>
              <a:gd name="T97" fmla="*/ 582 h 798"/>
              <a:gd name="T98" fmla="*/ 471 w 539"/>
              <a:gd name="T99" fmla="*/ 525 h 798"/>
              <a:gd name="T100" fmla="*/ 381 w 539"/>
              <a:gd name="T101" fmla="*/ 528 h 798"/>
              <a:gd name="T102" fmla="*/ 456 w 539"/>
              <a:gd name="T103" fmla="*/ 468 h 798"/>
              <a:gd name="T104" fmla="*/ 490 w 539"/>
              <a:gd name="T105" fmla="*/ 357 h 798"/>
              <a:gd name="T106" fmla="*/ 283 w 539"/>
              <a:gd name="T107" fmla="*/ 197 h 798"/>
              <a:gd name="T108" fmla="*/ 64 w 539"/>
              <a:gd name="T109" fmla="*/ 428 h 798"/>
              <a:gd name="T110" fmla="*/ 89 w 539"/>
              <a:gd name="T111" fmla="*/ 422 h 798"/>
              <a:gd name="T112" fmla="*/ 116 w 539"/>
              <a:gd name="T113" fmla="*/ 326 h 798"/>
              <a:gd name="T114" fmla="*/ 127 w 539"/>
              <a:gd name="T115" fmla="*/ 166 h 798"/>
              <a:gd name="T116" fmla="*/ 184 w 539"/>
              <a:gd name="T117" fmla="*/ 487 h 798"/>
              <a:gd name="T118" fmla="*/ 196 w 539"/>
              <a:gd name="T119" fmla="*/ 568 h 798"/>
              <a:gd name="T120" fmla="*/ 203 w 539"/>
              <a:gd name="T121" fmla="*/ 502 h 798"/>
              <a:gd name="T122" fmla="*/ 337 w 539"/>
              <a:gd name="T123" fmla="*/ 522 h 798"/>
              <a:gd name="T124" fmla="*/ 406 w 539"/>
              <a:gd name="T125" fmla="*/ 441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9" h="798">
                <a:moveTo>
                  <a:pt x="536" y="228"/>
                </a:moveTo>
                <a:cubicBezTo>
                  <a:pt x="535" y="227"/>
                  <a:pt x="534" y="225"/>
                  <a:pt x="534" y="223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2" y="209"/>
                  <a:pt x="531" y="201"/>
                  <a:pt x="518" y="194"/>
                </a:cubicBezTo>
                <a:cubicBezTo>
                  <a:pt x="518" y="194"/>
                  <a:pt x="517" y="194"/>
                  <a:pt x="517" y="194"/>
                </a:cubicBezTo>
                <a:cubicBezTo>
                  <a:pt x="516" y="193"/>
                  <a:pt x="516" y="193"/>
                  <a:pt x="516" y="193"/>
                </a:cubicBezTo>
                <a:cubicBezTo>
                  <a:pt x="516" y="193"/>
                  <a:pt x="515" y="192"/>
                  <a:pt x="515" y="192"/>
                </a:cubicBezTo>
                <a:cubicBezTo>
                  <a:pt x="514" y="191"/>
                  <a:pt x="514" y="190"/>
                  <a:pt x="512" y="189"/>
                </a:cubicBezTo>
                <a:cubicBezTo>
                  <a:pt x="510" y="188"/>
                  <a:pt x="508" y="187"/>
                  <a:pt x="505" y="187"/>
                </a:cubicBezTo>
                <a:cubicBezTo>
                  <a:pt x="505" y="187"/>
                  <a:pt x="504" y="187"/>
                  <a:pt x="503" y="187"/>
                </a:cubicBezTo>
                <a:cubicBezTo>
                  <a:pt x="502" y="187"/>
                  <a:pt x="501" y="186"/>
                  <a:pt x="499" y="186"/>
                </a:cubicBezTo>
                <a:cubicBezTo>
                  <a:pt x="497" y="186"/>
                  <a:pt x="495" y="187"/>
                  <a:pt x="494" y="188"/>
                </a:cubicBezTo>
                <a:cubicBezTo>
                  <a:pt x="491" y="190"/>
                  <a:pt x="489" y="191"/>
                  <a:pt x="487" y="191"/>
                </a:cubicBezTo>
                <a:cubicBezTo>
                  <a:pt x="487" y="191"/>
                  <a:pt x="487" y="191"/>
                  <a:pt x="487" y="191"/>
                </a:cubicBezTo>
                <a:cubicBezTo>
                  <a:pt x="486" y="191"/>
                  <a:pt x="485" y="191"/>
                  <a:pt x="484" y="191"/>
                </a:cubicBezTo>
                <a:cubicBezTo>
                  <a:pt x="483" y="191"/>
                  <a:pt x="482" y="190"/>
                  <a:pt x="481" y="190"/>
                </a:cubicBezTo>
                <a:cubicBezTo>
                  <a:pt x="480" y="190"/>
                  <a:pt x="479" y="190"/>
                  <a:pt x="478" y="190"/>
                </a:cubicBezTo>
                <a:cubicBezTo>
                  <a:pt x="475" y="190"/>
                  <a:pt x="473" y="191"/>
                  <a:pt x="471" y="192"/>
                </a:cubicBezTo>
                <a:cubicBezTo>
                  <a:pt x="470" y="193"/>
                  <a:pt x="469" y="193"/>
                  <a:pt x="469" y="193"/>
                </a:cubicBezTo>
                <a:cubicBezTo>
                  <a:pt x="468" y="193"/>
                  <a:pt x="467" y="193"/>
                  <a:pt x="467" y="193"/>
                </a:cubicBezTo>
                <a:cubicBezTo>
                  <a:pt x="466" y="193"/>
                  <a:pt x="466" y="193"/>
                  <a:pt x="465" y="193"/>
                </a:cubicBezTo>
                <a:cubicBezTo>
                  <a:pt x="465" y="193"/>
                  <a:pt x="464" y="193"/>
                  <a:pt x="464" y="193"/>
                </a:cubicBezTo>
                <a:cubicBezTo>
                  <a:pt x="464" y="193"/>
                  <a:pt x="462" y="193"/>
                  <a:pt x="462" y="193"/>
                </a:cubicBezTo>
                <a:cubicBezTo>
                  <a:pt x="462" y="193"/>
                  <a:pt x="462" y="193"/>
                  <a:pt x="462" y="193"/>
                </a:cubicBezTo>
                <a:cubicBezTo>
                  <a:pt x="462" y="193"/>
                  <a:pt x="461" y="192"/>
                  <a:pt x="461" y="192"/>
                </a:cubicBezTo>
                <a:cubicBezTo>
                  <a:pt x="460" y="191"/>
                  <a:pt x="459" y="190"/>
                  <a:pt x="457" y="190"/>
                </a:cubicBezTo>
                <a:cubicBezTo>
                  <a:pt x="454" y="190"/>
                  <a:pt x="453" y="192"/>
                  <a:pt x="453" y="192"/>
                </a:cubicBezTo>
                <a:cubicBezTo>
                  <a:pt x="452" y="193"/>
                  <a:pt x="452" y="193"/>
                  <a:pt x="452" y="193"/>
                </a:cubicBezTo>
                <a:cubicBezTo>
                  <a:pt x="452" y="193"/>
                  <a:pt x="450" y="193"/>
                  <a:pt x="450" y="193"/>
                </a:cubicBezTo>
                <a:cubicBezTo>
                  <a:pt x="449" y="194"/>
                  <a:pt x="448" y="194"/>
                  <a:pt x="448" y="194"/>
                </a:cubicBezTo>
                <a:cubicBezTo>
                  <a:pt x="447" y="194"/>
                  <a:pt x="446" y="194"/>
                  <a:pt x="445" y="194"/>
                </a:cubicBezTo>
                <a:cubicBezTo>
                  <a:pt x="444" y="194"/>
                  <a:pt x="441" y="194"/>
                  <a:pt x="439" y="193"/>
                </a:cubicBezTo>
                <a:cubicBezTo>
                  <a:pt x="438" y="193"/>
                  <a:pt x="436" y="193"/>
                  <a:pt x="435" y="192"/>
                </a:cubicBezTo>
                <a:cubicBezTo>
                  <a:pt x="434" y="192"/>
                  <a:pt x="432" y="192"/>
                  <a:pt x="430" y="192"/>
                </a:cubicBezTo>
                <a:cubicBezTo>
                  <a:pt x="427" y="192"/>
                  <a:pt x="424" y="192"/>
                  <a:pt x="422" y="191"/>
                </a:cubicBezTo>
                <a:cubicBezTo>
                  <a:pt x="420" y="189"/>
                  <a:pt x="417" y="187"/>
                  <a:pt x="414" y="187"/>
                </a:cubicBezTo>
                <a:cubicBezTo>
                  <a:pt x="413" y="187"/>
                  <a:pt x="411" y="187"/>
                  <a:pt x="410" y="188"/>
                </a:cubicBezTo>
                <a:cubicBezTo>
                  <a:pt x="408" y="189"/>
                  <a:pt x="406" y="191"/>
                  <a:pt x="405" y="193"/>
                </a:cubicBezTo>
                <a:cubicBezTo>
                  <a:pt x="404" y="194"/>
                  <a:pt x="404" y="195"/>
                  <a:pt x="403" y="195"/>
                </a:cubicBezTo>
                <a:cubicBezTo>
                  <a:pt x="402" y="196"/>
                  <a:pt x="402" y="196"/>
                  <a:pt x="401" y="196"/>
                </a:cubicBezTo>
                <a:cubicBezTo>
                  <a:pt x="401" y="196"/>
                  <a:pt x="400" y="196"/>
                  <a:pt x="399" y="196"/>
                </a:cubicBezTo>
                <a:cubicBezTo>
                  <a:pt x="399" y="196"/>
                  <a:pt x="399" y="196"/>
                  <a:pt x="399" y="196"/>
                </a:cubicBezTo>
                <a:cubicBezTo>
                  <a:pt x="398" y="196"/>
                  <a:pt x="397" y="196"/>
                  <a:pt x="397" y="196"/>
                </a:cubicBezTo>
                <a:cubicBezTo>
                  <a:pt x="395" y="196"/>
                  <a:pt x="394" y="195"/>
                  <a:pt x="392" y="195"/>
                </a:cubicBezTo>
                <a:cubicBezTo>
                  <a:pt x="390" y="193"/>
                  <a:pt x="388" y="193"/>
                  <a:pt x="386" y="193"/>
                </a:cubicBezTo>
                <a:cubicBezTo>
                  <a:pt x="386" y="193"/>
                  <a:pt x="385" y="193"/>
                  <a:pt x="384" y="193"/>
                </a:cubicBezTo>
                <a:cubicBezTo>
                  <a:pt x="383" y="193"/>
                  <a:pt x="382" y="193"/>
                  <a:pt x="382" y="192"/>
                </a:cubicBezTo>
                <a:cubicBezTo>
                  <a:pt x="381" y="192"/>
                  <a:pt x="380" y="192"/>
                  <a:pt x="378" y="191"/>
                </a:cubicBezTo>
                <a:cubicBezTo>
                  <a:pt x="376" y="185"/>
                  <a:pt x="367" y="185"/>
                  <a:pt x="364" y="185"/>
                </a:cubicBezTo>
                <a:cubicBezTo>
                  <a:pt x="363" y="185"/>
                  <a:pt x="362" y="185"/>
                  <a:pt x="362" y="185"/>
                </a:cubicBezTo>
                <a:cubicBezTo>
                  <a:pt x="360" y="185"/>
                  <a:pt x="360" y="185"/>
                  <a:pt x="360" y="185"/>
                </a:cubicBezTo>
                <a:cubicBezTo>
                  <a:pt x="360" y="185"/>
                  <a:pt x="359" y="185"/>
                  <a:pt x="358" y="185"/>
                </a:cubicBezTo>
                <a:cubicBezTo>
                  <a:pt x="357" y="185"/>
                  <a:pt x="356" y="184"/>
                  <a:pt x="355" y="184"/>
                </a:cubicBezTo>
                <a:cubicBezTo>
                  <a:pt x="353" y="184"/>
                  <a:pt x="351" y="185"/>
                  <a:pt x="350" y="186"/>
                </a:cubicBezTo>
                <a:cubicBezTo>
                  <a:pt x="347" y="189"/>
                  <a:pt x="347" y="192"/>
                  <a:pt x="347" y="194"/>
                </a:cubicBezTo>
                <a:cubicBezTo>
                  <a:pt x="347" y="195"/>
                  <a:pt x="347" y="196"/>
                  <a:pt x="347" y="197"/>
                </a:cubicBezTo>
                <a:cubicBezTo>
                  <a:pt x="347" y="199"/>
                  <a:pt x="345" y="200"/>
                  <a:pt x="343" y="200"/>
                </a:cubicBezTo>
                <a:cubicBezTo>
                  <a:pt x="341" y="200"/>
                  <a:pt x="340" y="200"/>
                  <a:pt x="338" y="200"/>
                </a:cubicBezTo>
                <a:cubicBezTo>
                  <a:pt x="337" y="201"/>
                  <a:pt x="335" y="201"/>
                  <a:pt x="334" y="201"/>
                </a:cubicBezTo>
                <a:cubicBezTo>
                  <a:pt x="329" y="201"/>
                  <a:pt x="326" y="202"/>
                  <a:pt x="322" y="205"/>
                </a:cubicBezTo>
                <a:cubicBezTo>
                  <a:pt x="321" y="206"/>
                  <a:pt x="321" y="206"/>
                  <a:pt x="321" y="206"/>
                </a:cubicBezTo>
                <a:cubicBezTo>
                  <a:pt x="319" y="208"/>
                  <a:pt x="317" y="210"/>
                  <a:pt x="315" y="211"/>
                </a:cubicBezTo>
                <a:cubicBezTo>
                  <a:pt x="314" y="211"/>
                  <a:pt x="314" y="212"/>
                  <a:pt x="313" y="212"/>
                </a:cubicBezTo>
                <a:cubicBezTo>
                  <a:pt x="312" y="213"/>
                  <a:pt x="312" y="213"/>
                  <a:pt x="311" y="213"/>
                </a:cubicBezTo>
                <a:cubicBezTo>
                  <a:pt x="310" y="214"/>
                  <a:pt x="310" y="214"/>
                  <a:pt x="309" y="214"/>
                </a:cubicBezTo>
                <a:cubicBezTo>
                  <a:pt x="308" y="214"/>
                  <a:pt x="307" y="214"/>
                  <a:pt x="306" y="214"/>
                </a:cubicBezTo>
                <a:cubicBezTo>
                  <a:pt x="304" y="214"/>
                  <a:pt x="303" y="215"/>
                  <a:pt x="301" y="215"/>
                </a:cubicBezTo>
                <a:cubicBezTo>
                  <a:pt x="301" y="215"/>
                  <a:pt x="300" y="215"/>
                  <a:pt x="300" y="215"/>
                </a:cubicBezTo>
                <a:cubicBezTo>
                  <a:pt x="299" y="214"/>
                  <a:pt x="298" y="214"/>
                  <a:pt x="297" y="214"/>
                </a:cubicBezTo>
                <a:cubicBezTo>
                  <a:pt x="292" y="214"/>
                  <a:pt x="291" y="219"/>
                  <a:pt x="291" y="221"/>
                </a:cubicBezTo>
                <a:cubicBezTo>
                  <a:pt x="291" y="222"/>
                  <a:pt x="290" y="222"/>
                  <a:pt x="290" y="223"/>
                </a:cubicBezTo>
                <a:cubicBezTo>
                  <a:pt x="290" y="225"/>
                  <a:pt x="287" y="227"/>
                  <a:pt x="286" y="228"/>
                </a:cubicBezTo>
                <a:cubicBezTo>
                  <a:pt x="285" y="228"/>
                  <a:pt x="285" y="229"/>
                  <a:pt x="284" y="229"/>
                </a:cubicBezTo>
                <a:cubicBezTo>
                  <a:pt x="283" y="229"/>
                  <a:pt x="282" y="230"/>
                  <a:pt x="281" y="231"/>
                </a:cubicBezTo>
                <a:cubicBezTo>
                  <a:pt x="281" y="231"/>
                  <a:pt x="280" y="232"/>
                  <a:pt x="280" y="232"/>
                </a:cubicBezTo>
                <a:cubicBezTo>
                  <a:pt x="279" y="233"/>
                  <a:pt x="279" y="233"/>
                  <a:pt x="278" y="234"/>
                </a:cubicBezTo>
                <a:cubicBezTo>
                  <a:pt x="278" y="234"/>
                  <a:pt x="278" y="234"/>
                  <a:pt x="277" y="234"/>
                </a:cubicBezTo>
                <a:cubicBezTo>
                  <a:pt x="276" y="234"/>
                  <a:pt x="276" y="234"/>
                  <a:pt x="275" y="234"/>
                </a:cubicBezTo>
                <a:cubicBezTo>
                  <a:pt x="274" y="234"/>
                  <a:pt x="273" y="234"/>
                  <a:pt x="272" y="234"/>
                </a:cubicBezTo>
                <a:cubicBezTo>
                  <a:pt x="271" y="234"/>
                  <a:pt x="271" y="234"/>
                  <a:pt x="270" y="234"/>
                </a:cubicBezTo>
                <a:cubicBezTo>
                  <a:pt x="270" y="234"/>
                  <a:pt x="269" y="234"/>
                  <a:pt x="268" y="234"/>
                </a:cubicBezTo>
                <a:cubicBezTo>
                  <a:pt x="268" y="234"/>
                  <a:pt x="268" y="234"/>
                  <a:pt x="267" y="234"/>
                </a:cubicBezTo>
                <a:cubicBezTo>
                  <a:pt x="269" y="234"/>
                  <a:pt x="270" y="232"/>
                  <a:pt x="271" y="231"/>
                </a:cubicBezTo>
                <a:cubicBezTo>
                  <a:pt x="272" y="230"/>
                  <a:pt x="272" y="230"/>
                  <a:pt x="272" y="230"/>
                </a:cubicBezTo>
                <a:cubicBezTo>
                  <a:pt x="273" y="229"/>
                  <a:pt x="275" y="228"/>
                  <a:pt x="276" y="227"/>
                </a:cubicBezTo>
                <a:cubicBezTo>
                  <a:pt x="278" y="226"/>
                  <a:pt x="279" y="225"/>
                  <a:pt x="280" y="223"/>
                </a:cubicBezTo>
                <a:cubicBezTo>
                  <a:pt x="281" y="223"/>
                  <a:pt x="282" y="222"/>
                  <a:pt x="283" y="221"/>
                </a:cubicBezTo>
                <a:cubicBezTo>
                  <a:pt x="284" y="220"/>
                  <a:pt x="286" y="219"/>
                  <a:pt x="288" y="217"/>
                </a:cubicBezTo>
                <a:cubicBezTo>
                  <a:pt x="289" y="216"/>
                  <a:pt x="289" y="214"/>
                  <a:pt x="290" y="213"/>
                </a:cubicBezTo>
                <a:cubicBezTo>
                  <a:pt x="291" y="212"/>
                  <a:pt x="292" y="210"/>
                  <a:pt x="294" y="209"/>
                </a:cubicBezTo>
                <a:cubicBezTo>
                  <a:pt x="294" y="208"/>
                  <a:pt x="294" y="208"/>
                  <a:pt x="295" y="207"/>
                </a:cubicBezTo>
                <a:cubicBezTo>
                  <a:pt x="297" y="205"/>
                  <a:pt x="300" y="203"/>
                  <a:pt x="300" y="200"/>
                </a:cubicBezTo>
                <a:cubicBezTo>
                  <a:pt x="300" y="199"/>
                  <a:pt x="300" y="198"/>
                  <a:pt x="300" y="197"/>
                </a:cubicBezTo>
                <a:cubicBezTo>
                  <a:pt x="303" y="196"/>
                  <a:pt x="305" y="193"/>
                  <a:pt x="308" y="189"/>
                </a:cubicBezTo>
                <a:cubicBezTo>
                  <a:pt x="308" y="188"/>
                  <a:pt x="309" y="187"/>
                  <a:pt x="309" y="187"/>
                </a:cubicBezTo>
                <a:cubicBezTo>
                  <a:pt x="312" y="184"/>
                  <a:pt x="314" y="181"/>
                  <a:pt x="316" y="178"/>
                </a:cubicBezTo>
                <a:cubicBezTo>
                  <a:pt x="316" y="177"/>
                  <a:pt x="317" y="176"/>
                  <a:pt x="318" y="175"/>
                </a:cubicBezTo>
                <a:cubicBezTo>
                  <a:pt x="319" y="174"/>
                  <a:pt x="319" y="173"/>
                  <a:pt x="319" y="173"/>
                </a:cubicBezTo>
                <a:cubicBezTo>
                  <a:pt x="321" y="171"/>
                  <a:pt x="323" y="169"/>
                  <a:pt x="323" y="166"/>
                </a:cubicBezTo>
                <a:cubicBezTo>
                  <a:pt x="325" y="161"/>
                  <a:pt x="322" y="160"/>
                  <a:pt x="321" y="159"/>
                </a:cubicBezTo>
                <a:cubicBezTo>
                  <a:pt x="320" y="159"/>
                  <a:pt x="320" y="159"/>
                  <a:pt x="319" y="159"/>
                </a:cubicBezTo>
                <a:cubicBezTo>
                  <a:pt x="317" y="159"/>
                  <a:pt x="315" y="161"/>
                  <a:pt x="314" y="163"/>
                </a:cubicBezTo>
                <a:cubicBezTo>
                  <a:pt x="314" y="163"/>
                  <a:pt x="314" y="164"/>
                  <a:pt x="313" y="164"/>
                </a:cubicBezTo>
                <a:cubicBezTo>
                  <a:pt x="311" y="166"/>
                  <a:pt x="310" y="167"/>
                  <a:pt x="308" y="169"/>
                </a:cubicBezTo>
                <a:cubicBezTo>
                  <a:pt x="308" y="169"/>
                  <a:pt x="308" y="169"/>
                  <a:pt x="308" y="169"/>
                </a:cubicBezTo>
                <a:cubicBezTo>
                  <a:pt x="308" y="169"/>
                  <a:pt x="307" y="168"/>
                  <a:pt x="307" y="168"/>
                </a:cubicBezTo>
                <a:cubicBezTo>
                  <a:pt x="306" y="167"/>
                  <a:pt x="305" y="165"/>
                  <a:pt x="302" y="164"/>
                </a:cubicBezTo>
                <a:cubicBezTo>
                  <a:pt x="302" y="164"/>
                  <a:pt x="301" y="164"/>
                  <a:pt x="301" y="164"/>
                </a:cubicBezTo>
                <a:cubicBezTo>
                  <a:pt x="298" y="164"/>
                  <a:pt x="296" y="165"/>
                  <a:pt x="295" y="167"/>
                </a:cubicBezTo>
                <a:cubicBezTo>
                  <a:pt x="293" y="167"/>
                  <a:pt x="292" y="168"/>
                  <a:pt x="291" y="168"/>
                </a:cubicBezTo>
                <a:cubicBezTo>
                  <a:pt x="291" y="168"/>
                  <a:pt x="291" y="168"/>
                  <a:pt x="291" y="168"/>
                </a:cubicBezTo>
                <a:cubicBezTo>
                  <a:pt x="288" y="168"/>
                  <a:pt x="286" y="167"/>
                  <a:pt x="284" y="166"/>
                </a:cubicBezTo>
                <a:cubicBezTo>
                  <a:pt x="283" y="165"/>
                  <a:pt x="283" y="165"/>
                  <a:pt x="282" y="165"/>
                </a:cubicBezTo>
                <a:cubicBezTo>
                  <a:pt x="283" y="165"/>
                  <a:pt x="284" y="165"/>
                  <a:pt x="285" y="165"/>
                </a:cubicBezTo>
                <a:cubicBezTo>
                  <a:pt x="287" y="165"/>
                  <a:pt x="289" y="165"/>
                  <a:pt x="291" y="164"/>
                </a:cubicBezTo>
                <a:cubicBezTo>
                  <a:pt x="298" y="163"/>
                  <a:pt x="302" y="159"/>
                  <a:pt x="301" y="153"/>
                </a:cubicBezTo>
                <a:cubicBezTo>
                  <a:pt x="300" y="150"/>
                  <a:pt x="298" y="149"/>
                  <a:pt x="296" y="147"/>
                </a:cubicBezTo>
                <a:cubicBezTo>
                  <a:pt x="295" y="146"/>
                  <a:pt x="294" y="146"/>
                  <a:pt x="294" y="145"/>
                </a:cubicBezTo>
                <a:cubicBezTo>
                  <a:pt x="294" y="145"/>
                  <a:pt x="294" y="145"/>
                  <a:pt x="294" y="145"/>
                </a:cubicBezTo>
                <a:cubicBezTo>
                  <a:pt x="295" y="144"/>
                  <a:pt x="296" y="144"/>
                  <a:pt x="298" y="143"/>
                </a:cubicBezTo>
                <a:cubicBezTo>
                  <a:pt x="298" y="143"/>
                  <a:pt x="299" y="143"/>
                  <a:pt x="299" y="143"/>
                </a:cubicBezTo>
                <a:cubicBezTo>
                  <a:pt x="300" y="142"/>
                  <a:pt x="302" y="142"/>
                  <a:pt x="303" y="141"/>
                </a:cubicBezTo>
                <a:cubicBezTo>
                  <a:pt x="306" y="140"/>
                  <a:pt x="308" y="140"/>
                  <a:pt x="311" y="138"/>
                </a:cubicBezTo>
                <a:cubicBezTo>
                  <a:pt x="314" y="136"/>
                  <a:pt x="315" y="134"/>
                  <a:pt x="316" y="132"/>
                </a:cubicBezTo>
                <a:cubicBezTo>
                  <a:pt x="317" y="130"/>
                  <a:pt x="318" y="129"/>
                  <a:pt x="319" y="128"/>
                </a:cubicBezTo>
                <a:cubicBezTo>
                  <a:pt x="321" y="125"/>
                  <a:pt x="324" y="123"/>
                  <a:pt x="328" y="121"/>
                </a:cubicBezTo>
                <a:cubicBezTo>
                  <a:pt x="332" y="119"/>
                  <a:pt x="335" y="116"/>
                  <a:pt x="338" y="113"/>
                </a:cubicBezTo>
                <a:cubicBezTo>
                  <a:pt x="341" y="110"/>
                  <a:pt x="344" y="108"/>
                  <a:pt x="347" y="106"/>
                </a:cubicBezTo>
                <a:cubicBezTo>
                  <a:pt x="347" y="106"/>
                  <a:pt x="348" y="105"/>
                  <a:pt x="349" y="105"/>
                </a:cubicBezTo>
                <a:cubicBezTo>
                  <a:pt x="352" y="103"/>
                  <a:pt x="355" y="101"/>
                  <a:pt x="357" y="97"/>
                </a:cubicBezTo>
                <a:cubicBezTo>
                  <a:pt x="359" y="96"/>
                  <a:pt x="359" y="94"/>
                  <a:pt x="360" y="92"/>
                </a:cubicBezTo>
                <a:cubicBezTo>
                  <a:pt x="361" y="90"/>
                  <a:pt x="362" y="88"/>
                  <a:pt x="363" y="86"/>
                </a:cubicBezTo>
                <a:cubicBezTo>
                  <a:pt x="364" y="85"/>
                  <a:pt x="365" y="84"/>
                  <a:pt x="366" y="84"/>
                </a:cubicBezTo>
                <a:cubicBezTo>
                  <a:pt x="367" y="83"/>
                  <a:pt x="368" y="82"/>
                  <a:pt x="369" y="82"/>
                </a:cubicBezTo>
                <a:cubicBezTo>
                  <a:pt x="370" y="80"/>
                  <a:pt x="371" y="80"/>
                  <a:pt x="373" y="80"/>
                </a:cubicBezTo>
                <a:cubicBezTo>
                  <a:pt x="374" y="79"/>
                  <a:pt x="374" y="79"/>
                  <a:pt x="374" y="79"/>
                </a:cubicBezTo>
                <a:cubicBezTo>
                  <a:pt x="378" y="78"/>
                  <a:pt x="381" y="74"/>
                  <a:pt x="383" y="71"/>
                </a:cubicBezTo>
                <a:cubicBezTo>
                  <a:pt x="384" y="69"/>
                  <a:pt x="384" y="69"/>
                  <a:pt x="384" y="69"/>
                </a:cubicBezTo>
                <a:cubicBezTo>
                  <a:pt x="385" y="68"/>
                  <a:pt x="386" y="67"/>
                  <a:pt x="387" y="66"/>
                </a:cubicBezTo>
                <a:cubicBezTo>
                  <a:pt x="388" y="64"/>
                  <a:pt x="389" y="63"/>
                  <a:pt x="390" y="61"/>
                </a:cubicBezTo>
                <a:cubicBezTo>
                  <a:pt x="394" y="57"/>
                  <a:pt x="401" y="46"/>
                  <a:pt x="394" y="38"/>
                </a:cubicBezTo>
                <a:cubicBezTo>
                  <a:pt x="393" y="37"/>
                  <a:pt x="392" y="36"/>
                  <a:pt x="391" y="36"/>
                </a:cubicBezTo>
                <a:cubicBezTo>
                  <a:pt x="389" y="34"/>
                  <a:pt x="388" y="33"/>
                  <a:pt x="389" y="31"/>
                </a:cubicBezTo>
                <a:cubicBezTo>
                  <a:pt x="389" y="30"/>
                  <a:pt x="390" y="28"/>
                  <a:pt x="392" y="26"/>
                </a:cubicBezTo>
                <a:cubicBezTo>
                  <a:pt x="393" y="24"/>
                  <a:pt x="395" y="22"/>
                  <a:pt x="396" y="20"/>
                </a:cubicBezTo>
                <a:cubicBezTo>
                  <a:pt x="397" y="16"/>
                  <a:pt x="399" y="8"/>
                  <a:pt x="396" y="3"/>
                </a:cubicBezTo>
                <a:cubicBezTo>
                  <a:pt x="395" y="1"/>
                  <a:pt x="392" y="0"/>
                  <a:pt x="389" y="0"/>
                </a:cubicBezTo>
                <a:cubicBezTo>
                  <a:pt x="387" y="0"/>
                  <a:pt x="385" y="0"/>
                  <a:pt x="383" y="1"/>
                </a:cubicBezTo>
                <a:cubicBezTo>
                  <a:pt x="382" y="1"/>
                  <a:pt x="382" y="1"/>
                  <a:pt x="381" y="1"/>
                </a:cubicBezTo>
                <a:cubicBezTo>
                  <a:pt x="381" y="1"/>
                  <a:pt x="380" y="1"/>
                  <a:pt x="380" y="1"/>
                </a:cubicBezTo>
                <a:cubicBezTo>
                  <a:pt x="379" y="1"/>
                  <a:pt x="379" y="1"/>
                  <a:pt x="378" y="1"/>
                </a:cubicBezTo>
                <a:cubicBezTo>
                  <a:pt x="377" y="1"/>
                  <a:pt x="376" y="1"/>
                  <a:pt x="375" y="1"/>
                </a:cubicBezTo>
                <a:cubicBezTo>
                  <a:pt x="374" y="1"/>
                  <a:pt x="373" y="1"/>
                  <a:pt x="372" y="1"/>
                </a:cubicBezTo>
                <a:cubicBezTo>
                  <a:pt x="371" y="2"/>
                  <a:pt x="370" y="2"/>
                  <a:pt x="369" y="2"/>
                </a:cubicBezTo>
                <a:cubicBezTo>
                  <a:pt x="369" y="2"/>
                  <a:pt x="369" y="2"/>
                  <a:pt x="369" y="2"/>
                </a:cubicBezTo>
                <a:cubicBezTo>
                  <a:pt x="368" y="2"/>
                  <a:pt x="368" y="1"/>
                  <a:pt x="367" y="1"/>
                </a:cubicBezTo>
                <a:cubicBezTo>
                  <a:pt x="366" y="1"/>
                  <a:pt x="364" y="1"/>
                  <a:pt x="363" y="1"/>
                </a:cubicBezTo>
                <a:cubicBezTo>
                  <a:pt x="363" y="1"/>
                  <a:pt x="362" y="1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357" y="0"/>
                  <a:pt x="355" y="1"/>
                  <a:pt x="354" y="2"/>
                </a:cubicBezTo>
                <a:cubicBezTo>
                  <a:pt x="353" y="3"/>
                  <a:pt x="352" y="5"/>
                  <a:pt x="353" y="6"/>
                </a:cubicBezTo>
                <a:cubicBezTo>
                  <a:pt x="353" y="8"/>
                  <a:pt x="355" y="9"/>
                  <a:pt x="357" y="11"/>
                </a:cubicBezTo>
                <a:cubicBezTo>
                  <a:pt x="357" y="11"/>
                  <a:pt x="358" y="12"/>
                  <a:pt x="359" y="12"/>
                </a:cubicBezTo>
                <a:cubicBezTo>
                  <a:pt x="359" y="12"/>
                  <a:pt x="358" y="12"/>
                  <a:pt x="358" y="12"/>
                </a:cubicBezTo>
                <a:cubicBezTo>
                  <a:pt x="356" y="12"/>
                  <a:pt x="354" y="12"/>
                  <a:pt x="352" y="11"/>
                </a:cubicBezTo>
                <a:cubicBezTo>
                  <a:pt x="351" y="11"/>
                  <a:pt x="351" y="11"/>
                  <a:pt x="350" y="11"/>
                </a:cubicBezTo>
                <a:cubicBezTo>
                  <a:pt x="350" y="11"/>
                  <a:pt x="349" y="11"/>
                  <a:pt x="349" y="11"/>
                </a:cubicBezTo>
                <a:cubicBezTo>
                  <a:pt x="348" y="11"/>
                  <a:pt x="347" y="11"/>
                  <a:pt x="346" y="11"/>
                </a:cubicBezTo>
                <a:cubicBezTo>
                  <a:pt x="346" y="11"/>
                  <a:pt x="345" y="11"/>
                  <a:pt x="345" y="11"/>
                </a:cubicBezTo>
                <a:cubicBezTo>
                  <a:pt x="345" y="11"/>
                  <a:pt x="345" y="11"/>
                  <a:pt x="345" y="11"/>
                </a:cubicBezTo>
                <a:cubicBezTo>
                  <a:pt x="344" y="11"/>
                  <a:pt x="343" y="11"/>
                  <a:pt x="342" y="10"/>
                </a:cubicBezTo>
                <a:cubicBezTo>
                  <a:pt x="340" y="10"/>
                  <a:pt x="339" y="9"/>
                  <a:pt x="337" y="9"/>
                </a:cubicBezTo>
                <a:cubicBezTo>
                  <a:pt x="337" y="9"/>
                  <a:pt x="336" y="10"/>
                  <a:pt x="336" y="10"/>
                </a:cubicBezTo>
                <a:cubicBezTo>
                  <a:pt x="332" y="10"/>
                  <a:pt x="327" y="11"/>
                  <a:pt x="323" y="14"/>
                </a:cubicBezTo>
                <a:cubicBezTo>
                  <a:pt x="323" y="15"/>
                  <a:pt x="322" y="16"/>
                  <a:pt x="321" y="17"/>
                </a:cubicBezTo>
                <a:cubicBezTo>
                  <a:pt x="321" y="17"/>
                  <a:pt x="320" y="18"/>
                  <a:pt x="319" y="18"/>
                </a:cubicBezTo>
                <a:cubicBezTo>
                  <a:pt x="319" y="19"/>
                  <a:pt x="318" y="19"/>
                  <a:pt x="317" y="19"/>
                </a:cubicBezTo>
                <a:cubicBezTo>
                  <a:pt x="316" y="19"/>
                  <a:pt x="316" y="19"/>
                  <a:pt x="315" y="19"/>
                </a:cubicBezTo>
                <a:cubicBezTo>
                  <a:pt x="313" y="19"/>
                  <a:pt x="313" y="19"/>
                  <a:pt x="313" y="19"/>
                </a:cubicBezTo>
                <a:cubicBezTo>
                  <a:pt x="311" y="20"/>
                  <a:pt x="309" y="20"/>
                  <a:pt x="307" y="20"/>
                </a:cubicBezTo>
                <a:cubicBezTo>
                  <a:pt x="306" y="20"/>
                  <a:pt x="305" y="20"/>
                  <a:pt x="304" y="20"/>
                </a:cubicBezTo>
                <a:cubicBezTo>
                  <a:pt x="301" y="19"/>
                  <a:pt x="297" y="19"/>
                  <a:pt x="294" y="19"/>
                </a:cubicBezTo>
                <a:cubicBezTo>
                  <a:pt x="292" y="19"/>
                  <a:pt x="291" y="19"/>
                  <a:pt x="289" y="19"/>
                </a:cubicBezTo>
                <a:cubicBezTo>
                  <a:pt x="287" y="19"/>
                  <a:pt x="287" y="19"/>
                  <a:pt x="287" y="19"/>
                </a:cubicBezTo>
                <a:cubicBezTo>
                  <a:pt x="287" y="21"/>
                  <a:pt x="287" y="21"/>
                  <a:pt x="287" y="21"/>
                </a:cubicBezTo>
                <a:cubicBezTo>
                  <a:pt x="287" y="21"/>
                  <a:pt x="287" y="21"/>
                  <a:pt x="286" y="21"/>
                </a:cubicBezTo>
                <a:cubicBezTo>
                  <a:pt x="285" y="21"/>
                  <a:pt x="285" y="21"/>
                  <a:pt x="284" y="21"/>
                </a:cubicBezTo>
                <a:cubicBezTo>
                  <a:pt x="283" y="21"/>
                  <a:pt x="283" y="21"/>
                  <a:pt x="282" y="21"/>
                </a:cubicBezTo>
                <a:cubicBezTo>
                  <a:pt x="281" y="21"/>
                  <a:pt x="280" y="21"/>
                  <a:pt x="279" y="22"/>
                </a:cubicBezTo>
                <a:cubicBezTo>
                  <a:pt x="277" y="22"/>
                  <a:pt x="276" y="23"/>
                  <a:pt x="276" y="24"/>
                </a:cubicBezTo>
                <a:cubicBezTo>
                  <a:pt x="275" y="24"/>
                  <a:pt x="274" y="25"/>
                  <a:pt x="274" y="25"/>
                </a:cubicBezTo>
                <a:cubicBezTo>
                  <a:pt x="274" y="25"/>
                  <a:pt x="274" y="25"/>
                  <a:pt x="273" y="25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2" y="25"/>
                  <a:pt x="270" y="25"/>
                  <a:pt x="269" y="26"/>
                </a:cubicBezTo>
                <a:cubicBezTo>
                  <a:pt x="269" y="27"/>
                  <a:pt x="268" y="27"/>
                  <a:pt x="268" y="27"/>
                </a:cubicBezTo>
                <a:cubicBezTo>
                  <a:pt x="268" y="27"/>
                  <a:pt x="268" y="27"/>
                  <a:pt x="268" y="27"/>
                </a:cubicBezTo>
                <a:cubicBezTo>
                  <a:pt x="267" y="27"/>
                  <a:pt x="265" y="26"/>
                  <a:pt x="264" y="26"/>
                </a:cubicBezTo>
                <a:cubicBezTo>
                  <a:pt x="264" y="26"/>
                  <a:pt x="264" y="26"/>
                  <a:pt x="264" y="26"/>
                </a:cubicBezTo>
                <a:cubicBezTo>
                  <a:pt x="261" y="26"/>
                  <a:pt x="258" y="28"/>
                  <a:pt x="256" y="30"/>
                </a:cubicBezTo>
                <a:cubicBezTo>
                  <a:pt x="255" y="31"/>
                  <a:pt x="254" y="32"/>
                  <a:pt x="253" y="33"/>
                </a:cubicBezTo>
                <a:cubicBezTo>
                  <a:pt x="254" y="29"/>
                  <a:pt x="252" y="26"/>
                  <a:pt x="249" y="24"/>
                </a:cubicBezTo>
                <a:cubicBezTo>
                  <a:pt x="247" y="22"/>
                  <a:pt x="243" y="21"/>
                  <a:pt x="240" y="21"/>
                </a:cubicBezTo>
                <a:cubicBezTo>
                  <a:pt x="238" y="21"/>
                  <a:pt x="237" y="21"/>
                  <a:pt x="236" y="22"/>
                </a:cubicBezTo>
                <a:cubicBezTo>
                  <a:pt x="234" y="23"/>
                  <a:pt x="234" y="25"/>
                  <a:pt x="233" y="27"/>
                </a:cubicBezTo>
                <a:cubicBezTo>
                  <a:pt x="233" y="27"/>
                  <a:pt x="233" y="27"/>
                  <a:pt x="233" y="28"/>
                </a:cubicBezTo>
                <a:cubicBezTo>
                  <a:pt x="232" y="30"/>
                  <a:pt x="230" y="32"/>
                  <a:pt x="229" y="34"/>
                </a:cubicBezTo>
                <a:cubicBezTo>
                  <a:pt x="228" y="35"/>
                  <a:pt x="227" y="36"/>
                  <a:pt x="227" y="36"/>
                </a:cubicBezTo>
                <a:cubicBezTo>
                  <a:pt x="228" y="35"/>
                  <a:pt x="229" y="34"/>
                  <a:pt x="229" y="32"/>
                </a:cubicBezTo>
                <a:cubicBezTo>
                  <a:pt x="231" y="30"/>
                  <a:pt x="231" y="26"/>
                  <a:pt x="229" y="23"/>
                </a:cubicBezTo>
                <a:cubicBezTo>
                  <a:pt x="227" y="20"/>
                  <a:pt x="223" y="16"/>
                  <a:pt x="219" y="16"/>
                </a:cubicBezTo>
                <a:cubicBezTo>
                  <a:pt x="218" y="16"/>
                  <a:pt x="216" y="17"/>
                  <a:pt x="215" y="18"/>
                </a:cubicBezTo>
                <a:cubicBezTo>
                  <a:pt x="214" y="18"/>
                  <a:pt x="214" y="19"/>
                  <a:pt x="213" y="20"/>
                </a:cubicBezTo>
                <a:cubicBezTo>
                  <a:pt x="212" y="19"/>
                  <a:pt x="211" y="18"/>
                  <a:pt x="210" y="17"/>
                </a:cubicBezTo>
                <a:cubicBezTo>
                  <a:pt x="209" y="16"/>
                  <a:pt x="208" y="16"/>
                  <a:pt x="208" y="15"/>
                </a:cubicBezTo>
                <a:cubicBezTo>
                  <a:pt x="205" y="13"/>
                  <a:pt x="201" y="10"/>
                  <a:pt x="197" y="10"/>
                </a:cubicBezTo>
                <a:cubicBezTo>
                  <a:pt x="196" y="10"/>
                  <a:pt x="194" y="11"/>
                  <a:pt x="193" y="11"/>
                </a:cubicBezTo>
                <a:cubicBezTo>
                  <a:pt x="189" y="14"/>
                  <a:pt x="189" y="18"/>
                  <a:pt x="189" y="21"/>
                </a:cubicBezTo>
                <a:cubicBezTo>
                  <a:pt x="189" y="23"/>
                  <a:pt x="189" y="24"/>
                  <a:pt x="189" y="25"/>
                </a:cubicBezTo>
                <a:cubicBezTo>
                  <a:pt x="188" y="26"/>
                  <a:pt x="187" y="27"/>
                  <a:pt x="186" y="28"/>
                </a:cubicBezTo>
                <a:cubicBezTo>
                  <a:pt x="184" y="30"/>
                  <a:pt x="182" y="32"/>
                  <a:pt x="181" y="36"/>
                </a:cubicBezTo>
                <a:cubicBezTo>
                  <a:pt x="181" y="37"/>
                  <a:pt x="181" y="37"/>
                  <a:pt x="181" y="37"/>
                </a:cubicBezTo>
                <a:cubicBezTo>
                  <a:pt x="181" y="40"/>
                  <a:pt x="180" y="46"/>
                  <a:pt x="186" y="48"/>
                </a:cubicBezTo>
                <a:cubicBezTo>
                  <a:pt x="184" y="49"/>
                  <a:pt x="183" y="50"/>
                  <a:pt x="183" y="52"/>
                </a:cubicBezTo>
                <a:cubicBezTo>
                  <a:pt x="182" y="52"/>
                  <a:pt x="183" y="53"/>
                  <a:pt x="183" y="54"/>
                </a:cubicBezTo>
                <a:cubicBezTo>
                  <a:pt x="183" y="53"/>
                  <a:pt x="182" y="53"/>
                  <a:pt x="182" y="53"/>
                </a:cubicBezTo>
                <a:cubicBezTo>
                  <a:pt x="181" y="53"/>
                  <a:pt x="180" y="53"/>
                  <a:pt x="180" y="53"/>
                </a:cubicBezTo>
                <a:cubicBezTo>
                  <a:pt x="178" y="53"/>
                  <a:pt x="177" y="54"/>
                  <a:pt x="177" y="54"/>
                </a:cubicBezTo>
                <a:cubicBezTo>
                  <a:pt x="176" y="56"/>
                  <a:pt x="176" y="57"/>
                  <a:pt x="176" y="59"/>
                </a:cubicBezTo>
                <a:cubicBezTo>
                  <a:pt x="175" y="59"/>
                  <a:pt x="174" y="60"/>
                  <a:pt x="174" y="61"/>
                </a:cubicBezTo>
                <a:cubicBezTo>
                  <a:pt x="172" y="67"/>
                  <a:pt x="175" y="75"/>
                  <a:pt x="175" y="75"/>
                </a:cubicBezTo>
                <a:cubicBezTo>
                  <a:pt x="176" y="76"/>
                  <a:pt x="177" y="78"/>
                  <a:pt x="178" y="81"/>
                </a:cubicBezTo>
                <a:cubicBezTo>
                  <a:pt x="177" y="81"/>
                  <a:pt x="175" y="81"/>
                  <a:pt x="173" y="81"/>
                </a:cubicBezTo>
                <a:cubicBezTo>
                  <a:pt x="172" y="82"/>
                  <a:pt x="170" y="83"/>
                  <a:pt x="169" y="83"/>
                </a:cubicBezTo>
                <a:cubicBezTo>
                  <a:pt x="168" y="84"/>
                  <a:pt x="167" y="85"/>
                  <a:pt x="166" y="85"/>
                </a:cubicBezTo>
                <a:cubicBezTo>
                  <a:pt x="165" y="85"/>
                  <a:pt x="163" y="86"/>
                  <a:pt x="162" y="86"/>
                </a:cubicBezTo>
                <a:cubicBezTo>
                  <a:pt x="160" y="86"/>
                  <a:pt x="160" y="85"/>
                  <a:pt x="160" y="85"/>
                </a:cubicBezTo>
                <a:cubicBezTo>
                  <a:pt x="159" y="85"/>
                  <a:pt x="159" y="85"/>
                  <a:pt x="159" y="85"/>
                </a:cubicBezTo>
                <a:cubicBezTo>
                  <a:pt x="157" y="83"/>
                  <a:pt x="155" y="81"/>
                  <a:pt x="152" y="81"/>
                </a:cubicBezTo>
                <a:cubicBezTo>
                  <a:pt x="151" y="81"/>
                  <a:pt x="149" y="82"/>
                  <a:pt x="148" y="85"/>
                </a:cubicBezTo>
                <a:cubicBezTo>
                  <a:pt x="148" y="88"/>
                  <a:pt x="150" y="90"/>
                  <a:pt x="152" y="91"/>
                </a:cubicBezTo>
                <a:cubicBezTo>
                  <a:pt x="152" y="91"/>
                  <a:pt x="152" y="91"/>
                  <a:pt x="152" y="92"/>
                </a:cubicBezTo>
                <a:cubicBezTo>
                  <a:pt x="152" y="93"/>
                  <a:pt x="153" y="95"/>
                  <a:pt x="153" y="96"/>
                </a:cubicBezTo>
                <a:cubicBezTo>
                  <a:pt x="153" y="96"/>
                  <a:pt x="153" y="97"/>
                  <a:pt x="153" y="97"/>
                </a:cubicBezTo>
                <a:cubicBezTo>
                  <a:pt x="154" y="98"/>
                  <a:pt x="154" y="99"/>
                  <a:pt x="155" y="100"/>
                </a:cubicBezTo>
                <a:cubicBezTo>
                  <a:pt x="156" y="101"/>
                  <a:pt x="157" y="102"/>
                  <a:pt x="158" y="102"/>
                </a:cubicBezTo>
                <a:cubicBezTo>
                  <a:pt x="158" y="102"/>
                  <a:pt x="159" y="103"/>
                  <a:pt x="159" y="103"/>
                </a:cubicBezTo>
                <a:cubicBezTo>
                  <a:pt x="160" y="104"/>
                  <a:pt x="160" y="105"/>
                  <a:pt x="161" y="106"/>
                </a:cubicBezTo>
                <a:cubicBezTo>
                  <a:pt x="162" y="106"/>
                  <a:pt x="162" y="106"/>
                  <a:pt x="162" y="106"/>
                </a:cubicBezTo>
                <a:cubicBezTo>
                  <a:pt x="163" y="107"/>
                  <a:pt x="165" y="109"/>
                  <a:pt x="165" y="109"/>
                </a:cubicBezTo>
                <a:cubicBezTo>
                  <a:pt x="165" y="109"/>
                  <a:pt x="165" y="110"/>
                  <a:pt x="164" y="110"/>
                </a:cubicBezTo>
                <a:cubicBezTo>
                  <a:pt x="161" y="112"/>
                  <a:pt x="160" y="114"/>
                  <a:pt x="160" y="116"/>
                </a:cubicBezTo>
                <a:cubicBezTo>
                  <a:pt x="159" y="117"/>
                  <a:pt x="159" y="118"/>
                  <a:pt x="158" y="118"/>
                </a:cubicBezTo>
                <a:cubicBezTo>
                  <a:pt x="157" y="120"/>
                  <a:pt x="157" y="120"/>
                  <a:pt x="157" y="120"/>
                </a:cubicBezTo>
                <a:cubicBezTo>
                  <a:pt x="156" y="120"/>
                  <a:pt x="155" y="118"/>
                  <a:pt x="155" y="117"/>
                </a:cubicBezTo>
                <a:cubicBezTo>
                  <a:pt x="153" y="115"/>
                  <a:pt x="151" y="113"/>
                  <a:pt x="148" y="113"/>
                </a:cubicBezTo>
                <a:cubicBezTo>
                  <a:pt x="147" y="113"/>
                  <a:pt x="146" y="114"/>
                  <a:pt x="145" y="114"/>
                </a:cubicBezTo>
                <a:cubicBezTo>
                  <a:pt x="143" y="115"/>
                  <a:pt x="143" y="117"/>
                  <a:pt x="142" y="118"/>
                </a:cubicBezTo>
                <a:cubicBezTo>
                  <a:pt x="142" y="122"/>
                  <a:pt x="146" y="128"/>
                  <a:pt x="151" y="132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2" y="134"/>
                  <a:pt x="152" y="134"/>
                  <a:pt x="153" y="135"/>
                </a:cubicBezTo>
                <a:cubicBezTo>
                  <a:pt x="154" y="137"/>
                  <a:pt x="156" y="139"/>
                  <a:pt x="158" y="140"/>
                </a:cubicBezTo>
                <a:cubicBezTo>
                  <a:pt x="160" y="141"/>
                  <a:pt x="161" y="142"/>
                  <a:pt x="163" y="143"/>
                </a:cubicBezTo>
                <a:cubicBezTo>
                  <a:pt x="164" y="143"/>
                  <a:pt x="165" y="144"/>
                  <a:pt x="166" y="144"/>
                </a:cubicBezTo>
                <a:cubicBezTo>
                  <a:pt x="169" y="146"/>
                  <a:pt x="170" y="148"/>
                  <a:pt x="171" y="151"/>
                </a:cubicBezTo>
                <a:cubicBezTo>
                  <a:pt x="171" y="151"/>
                  <a:pt x="170" y="151"/>
                  <a:pt x="170" y="151"/>
                </a:cubicBezTo>
                <a:cubicBezTo>
                  <a:pt x="170" y="151"/>
                  <a:pt x="170" y="151"/>
                  <a:pt x="170" y="150"/>
                </a:cubicBezTo>
                <a:cubicBezTo>
                  <a:pt x="169" y="150"/>
                  <a:pt x="169" y="149"/>
                  <a:pt x="168" y="149"/>
                </a:cubicBezTo>
                <a:cubicBezTo>
                  <a:pt x="166" y="147"/>
                  <a:pt x="164" y="147"/>
                  <a:pt x="163" y="147"/>
                </a:cubicBezTo>
                <a:cubicBezTo>
                  <a:pt x="163" y="147"/>
                  <a:pt x="162" y="147"/>
                  <a:pt x="162" y="147"/>
                </a:cubicBezTo>
                <a:cubicBezTo>
                  <a:pt x="161" y="147"/>
                  <a:pt x="161" y="147"/>
                  <a:pt x="160" y="147"/>
                </a:cubicBezTo>
                <a:cubicBezTo>
                  <a:pt x="160" y="147"/>
                  <a:pt x="159" y="147"/>
                  <a:pt x="159" y="146"/>
                </a:cubicBezTo>
                <a:cubicBezTo>
                  <a:pt x="157" y="146"/>
                  <a:pt x="156" y="145"/>
                  <a:pt x="154" y="145"/>
                </a:cubicBezTo>
                <a:cubicBezTo>
                  <a:pt x="154" y="145"/>
                  <a:pt x="153" y="145"/>
                  <a:pt x="153" y="145"/>
                </a:cubicBezTo>
                <a:cubicBezTo>
                  <a:pt x="150" y="146"/>
                  <a:pt x="150" y="149"/>
                  <a:pt x="150" y="150"/>
                </a:cubicBezTo>
                <a:cubicBezTo>
                  <a:pt x="148" y="150"/>
                  <a:pt x="148" y="150"/>
                  <a:pt x="148" y="150"/>
                </a:cubicBezTo>
                <a:cubicBezTo>
                  <a:pt x="147" y="151"/>
                  <a:pt x="147" y="151"/>
                  <a:pt x="147" y="151"/>
                </a:cubicBezTo>
                <a:cubicBezTo>
                  <a:pt x="147" y="152"/>
                  <a:pt x="147" y="152"/>
                  <a:pt x="146" y="152"/>
                </a:cubicBezTo>
                <a:cubicBezTo>
                  <a:pt x="145" y="153"/>
                  <a:pt x="143" y="153"/>
                  <a:pt x="142" y="155"/>
                </a:cubicBezTo>
                <a:cubicBezTo>
                  <a:pt x="142" y="157"/>
                  <a:pt x="142" y="158"/>
                  <a:pt x="142" y="159"/>
                </a:cubicBezTo>
                <a:cubicBezTo>
                  <a:pt x="142" y="160"/>
                  <a:pt x="142" y="160"/>
                  <a:pt x="142" y="160"/>
                </a:cubicBezTo>
                <a:cubicBezTo>
                  <a:pt x="142" y="160"/>
                  <a:pt x="141" y="159"/>
                  <a:pt x="141" y="159"/>
                </a:cubicBezTo>
                <a:cubicBezTo>
                  <a:pt x="140" y="158"/>
                  <a:pt x="139" y="158"/>
                  <a:pt x="138" y="157"/>
                </a:cubicBezTo>
                <a:cubicBezTo>
                  <a:pt x="137" y="154"/>
                  <a:pt x="136" y="148"/>
                  <a:pt x="130" y="148"/>
                </a:cubicBezTo>
                <a:cubicBezTo>
                  <a:pt x="130" y="148"/>
                  <a:pt x="130" y="148"/>
                  <a:pt x="129" y="148"/>
                </a:cubicBezTo>
                <a:cubicBezTo>
                  <a:pt x="127" y="149"/>
                  <a:pt x="125" y="150"/>
                  <a:pt x="124" y="152"/>
                </a:cubicBezTo>
                <a:cubicBezTo>
                  <a:pt x="123" y="153"/>
                  <a:pt x="122" y="154"/>
                  <a:pt x="122" y="156"/>
                </a:cubicBezTo>
                <a:cubicBezTo>
                  <a:pt x="122" y="156"/>
                  <a:pt x="122" y="156"/>
                  <a:pt x="121" y="156"/>
                </a:cubicBezTo>
                <a:cubicBezTo>
                  <a:pt x="121" y="155"/>
                  <a:pt x="120" y="155"/>
                  <a:pt x="119" y="155"/>
                </a:cubicBezTo>
                <a:cubicBezTo>
                  <a:pt x="114" y="155"/>
                  <a:pt x="108" y="160"/>
                  <a:pt x="108" y="160"/>
                </a:cubicBezTo>
                <a:cubicBezTo>
                  <a:pt x="104" y="164"/>
                  <a:pt x="104" y="169"/>
                  <a:pt x="104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78"/>
                  <a:pt x="105" y="184"/>
                  <a:pt x="109" y="188"/>
                </a:cubicBezTo>
                <a:cubicBezTo>
                  <a:pt x="110" y="189"/>
                  <a:pt x="112" y="190"/>
                  <a:pt x="114" y="191"/>
                </a:cubicBezTo>
                <a:cubicBezTo>
                  <a:pt x="115" y="191"/>
                  <a:pt x="117" y="191"/>
                  <a:pt x="117" y="192"/>
                </a:cubicBezTo>
                <a:cubicBezTo>
                  <a:pt x="117" y="192"/>
                  <a:pt x="117" y="192"/>
                  <a:pt x="117" y="192"/>
                </a:cubicBezTo>
                <a:cubicBezTo>
                  <a:pt x="117" y="192"/>
                  <a:pt x="116" y="192"/>
                  <a:pt x="115" y="192"/>
                </a:cubicBezTo>
                <a:cubicBezTo>
                  <a:pt x="113" y="192"/>
                  <a:pt x="113" y="192"/>
                  <a:pt x="113" y="192"/>
                </a:cubicBezTo>
                <a:cubicBezTo>
                  <a:pt x="112" y="192"/>
                  <a:pt x="111" y="192"/>
                  <a:pt x="110" y="193"/>
                </a:cubicBezTo>
                <a:cubicBezTo>
                  <a:pt x="106" y="194"/>
                  <a:pt x="104" y="201"/>
                  <a:pt x="104" y="202"/>
                </a:cubicBezTo>
                <a:cubicBezTo>
                  <a:pt x="103" y="206"/>
                  <a:pt x="106" y="211"/>
                  <a:pt x="110" y="212"/>
                </a:cubicBezTo>
                <a:cubicBezTo>
                  <a:pt x="111" y="213"/>
                  <a:pt x="112" y="213"/>
                  <a:pt x="112" y="213"/>
                </a:cubicBezTo>
                <a:cubicBezTo>
                  <a:pt x="112" y="213"/>
                  <a:pt x="112" y="213"/>
                  <a:pt x="112" y="213"/>
                </a:cubicBezTo>
                <a:cubicBezTo>
                  <a:pt x="112" y="214"/>
                  <a:pt x="112" y="216"/>
                  <a:pt x="113" y="218"/>
                </a:cubicBezTo>
                <a:cubicBezTo>
                  <a:pt x="114" y="219"/>
                  <a:pt x="115" y="219"/>
                  <a:pt x="116" y="219"/>
                </a:cubicBezTo>
                <a:cubicBezTo>
                  <a:pt x="116" y="220"/>
                  <a:pt x="117" y="220"/>
                  <a:pt x="117" y="220"/>
                </a:cubicBezTo>
                <a:cubicBezTo>
                  <a:pt x="117" y="220"/>
                  <a:pt x="117" y="220"/>
                  <a:pt x="117" y="220"/>
                </a:cubicBezTo>
                <a:cubicBezTo>
                  <a:pt x="117" y="220"/>
                  <a:pt x="116" y="220"/>
                  <a:pt x="116" y="220"/>
                </a:cubicBezTo>
                <a:cubicBezTo>
                  <a:pt x="116" y="220"/>
                  <a:pt x="116" y="220"/>
                  <a:pt x="115" y="220"/>
                </a:cubicBezTo>
                <a:cubicBezTo>
                  <a:pt x="115" y="219"/>
                  <a:pt x="115" y="219"/>
                  <a:pt x="114" y="219"/>
                </a:cubicBezTo>
                <a:cubicBezTo>
                  <a:pt x="114" y="219"/>
                  <a:pt x="113" y="219"/>
                  <a:pt x="113" y="219"/>
                </a:cubicBezTo>
                <a:cubicBezTo>
                  <a:pt x="112" y="218"/>
                  <a:pt x="111" y="218"/>
                  <a:pt x="110" y="218"/>
                </a:cubicBezTo>
                <a:cubicBezTo>
                  <a:pt x="110" y="217"/>
                  <a:pt x="110" y="217"/>
                  <a:pt x="110" y="217"/>
                </a:cubicBezTo>
                <a:cubicBezTo>
                  <a:pt x="109" y="216"/>
                  <a:pt x="107" y="215"/>
                  <a:pt x="105" y="215"/>
                </a:cubicBezTo>
                <a:cubicBezTo>
                  <a:pt x="104" y="215"/>
                  <a:pt x="104" y="215"/>
                  <a:pt x="104" y="215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101" y="217"/>
                  <a:pt x="101" y="217"/>
                  <a:pt x="101" y="217"/>
                </a:cubicBezTo>
                <a:cubicBezTo>
                  <a:pt x="101" y="217"/>
                  <a:pt x="101" y="218"/>
                  <a:pt x="101" y="218"/>
                </a:cubicBezTo>
                <a:cubicBezTo>
                  <a:pt x="100" y="218"/>
                  <a:pt x="100" y="219"/>
                  <a:pt x="99" y="220"/>
                </a:cubicBezTo>
                <a:cubicBezTo>
                  <a:pt x="99" y="222"/>
                  <a:pt x="99" y="223"/>
                  <a:pt x="99" y="224"/>
                </a:cubicBezTo>
                <a:cubicBezTo>
                  <a:pt x="99" y="224"/>
                  <a:pt x="99" y="225"/>
                  <a:pt x="99" y="225"/>
                </a:cubicBezTo>
                <a:cubicBezTo>
                  <a:pt x="99" y="226"/>
                  <a:pt x="99" y="227"/>
                  <a:pt x="99" y="228"/>
                </a:cubicBezTo>
                <a:cubicBezTo>
                  <a:pt x="98" y="230"/>
                  <a:pt x="98" y="232"/>
                  <a:pt x="98" y="234"/>
                </a:cubicBezTo>
                <a:cubicBezTo>
                  <a:pt x="98" y="234"/>
                  <a:pt x="98" y="234"/>
                  <a:pt x="98" y="234"/>
                </a:cubicBezTo>
                <a:cubicBezTo>
                  <a:pt x="98" y="235"/>
                  <a:pt x="97" y="235"/>
                  <a:pt x="97" y="236"/>
                </a:cubicBezTo>
                <a:cubicBezTo>
                  <a:pt x="97" y="237"/>
                  <a:pt x="97" y="238"/>
                  <a:pt x="98" y="239"/>
                </a:cubicBezTo>
                <a:cubicBezTo>
                  <a:pt x="98" y="239"/>
                  <a:pt x="98" y="239"/>
                  <a:pt x="98" y="239"/>
                </a:cubicBezTo>
                <a:cubicBezTo>
                  <a:pt x="98" y="241"/>
                  <a:pt x="99" y="242"/>
                  <a:pt x="100" y="243"/>
                </a:cubicBezTo>
                <a:cubicBezTo>
                  <a:pt x="101" y="244"/>
                  <a:pt x="101" y="245"/>
                  <a:pt x="102" y="245"/>
                </a:cubicBezTo>
                <a:cubicBezTo>
                  <a:pt x="102" y="245"/>
                  <a:pt x="102" y="245"/>
                  <a:pt x="102" y="245"/>
                </a:cubicBezTo>
                <a:cubicBezTo>
                  <a:pt x="102" y="245"/>
                  <a:pt x="102" y="245"/>
                  <a:pt x="102" y="245"/>
                </a:cubicBezTo>
                <a:cubicBezTo>
                  <a:pt x="103" y="246"/>
                  <a:pt x="102" y="246"/>
                  <a:pt x="102" y="248"/>
                </a:cubicBezTo>
                <a:cubicBezTo>
                  <a:pt x="102" y="248"/>
                  <a:pt x="102" y="248"/>
                  <a:pt x="102" y="248"/>
                </a:cubicBezTo>
                <a:cubicBezTo>
                  <a:pt x="102" y="249"/>
                  <a:pt x="102" y="249"/>
                  <a:pt x="102" y="251"/>
                </a:cubicBezTo>
                <a:cubicBezTo>
                  <a:pt x="102" y="251"/>
                  <a:pt x="102" y="252"/>
                  <a:pt x="103" y="253"/>
                </a:cubicBezTo>
                <a:cubicBezTo>
                  <a:pt x="103" y="253"/>
                  <a:pt x="102" y="253"/>
                  <a:pt x="102" y="253"/>
                </a:cubicBezTo>
                <a:cubicBezTo>
                  <a:pt x="102" y="254"/>
                  <a:pt x="101" y="256"/>
                  <a:pt x="102" y="257"/>
                </a:cubicBezTo>
                <a:cubicBezTo>
                  <a:pt x="103" y="258"/>
                  <a:pt x="103" y="258"/>
                  <a:pt x="104" y="259"/>
                </a:cubicBezTo>
                <a:cubicBezTo>
                  <a:pt x="104" y="262"/>
                  <a:pt x="105" y="264"/>
                  <a:pt x="107" y="265"/>
                </a:cubicBezTo>
                <a:cubicBezTo>
                  <a:pt x="107" y="266"/>
                  <a:pt x="109" y="267"/>
                  <a:pt x="110" y="267"/>
                </a:cubicBezTo>
                <a:cubicBezTo>
                  <a:pt x="112" y="267"/>
                  <a:pt x="114" y="265"/>
                  <a:pt x="115" y="264"/>
                </a:cubicBezTo>
                <a:cubicBezTo>
                  <a:pt x="115" y="264"/>
                  <a:pt x="116" y="264"/>
                  <a:pt x="116" y="263"/>
                </a:cubicBezTo>
                <a:cubicBezTo>
                  <a:pt x="116" y="264"/>
                  <a:pt x="115" y="264"/>
                  <a:pt x="115" y="264"/>
                </a:cubicBezTo>
                <a:cubicBezTo>
                  <a:pt x="114" y="266"/>
                  <a:pt x="113" y="269"/>
                  <a:pt x="113" y="272"/>
                </a:cubicBezTo>
                <a:cubicBezTo>
                  <a:pt x="113" y="273"/>
                  <a:pt x="113" y="273"/>
                  <a:pt x="113" y="273"/>
                </a:cubicBezTo>
                <a:cubicBezTo>
                  <a:pt x="111" y="273"/>
                  <a:pt x="108" y="274"/>
                  <a:pt x="106" y="275"/>
                </a:cubicBezTo>
                <a:cubicBezTo>
                  <a:pt x="105" y="276"/>
                  <a:pt x="104" y="276"/>
                  <a:pt x="103" y="276"/>
                </a:cubicBezTo>
                <a:cubicBezTo>
                  <a:pt x="102" y="277"/>
                  <a:pt x="101" y="277"/>
                  <a:pt x="99" y="277"/>
                </a:cubicBezTo>
                <a:cubicBezTo>
                  <a:pt x="98" y="277"/>
                  <a:pt x="96" y="277"/>
                  <a:pt x="95" y="276"/>
                </a:cubicBezTo>
                <a:cubicBezTo>
                  <a:pt x="96" y="274"/>
                  <a:pt x="97" y="272"/>
                  <a:pt x="96" y="270"/>
                </a:cubicBezTo>
                <a:cubicBezTo>
                  <a:pt x="96" y="267"/>
                  <a:pt x="94" y="267"/>
                  <a:pt x="93" y="266"/>
                </a:cubicBezTo>
                <a:cubicBezTo>
                  <a:pt x="93" y="266"/>
                  <a:pt x="93" y="266"/>
                  <a:pt x="93" y="266"/>
                </a:cubicBezTo>
                <a:cubicBezTo>
                  <a:pt x="92" y="265"/>
                  <a:pt x="92" y="265"/>
                  <a:pt x="92" y="265"/>
                </a:cubicBezTo>
                <a:cubicBezTo>
                  <a:pt x="91" y="265"/>
                  <a:pt x="91" y="265"/>
                  <a:pt x="91" y="265"/>
                </a:cubicBezTo>
                <a:cubicBezTo>
                  <a:pt x="90" y="264"/>
                  <a:pt x="89" y="264"/>
                  <a:pt x="88" y="264"/>
                </a:cubicBezTo>
                <a:cubicBezTo>
                  <a:pt x="88" y="264"/>
                  <a:pt x="87" y="264"/>
                  <a:pt x="87" y="264"/>
                </a:cubicBezTo>
                <a:cubicBezTo>
                  <a:pt x="89" y="259"/>
                  <a:pt x="88" y="252"/>
                  <a:pt x="87" y="251"/>
                </a:cubicBezTo>
                <a:cubicBezTo>
                  <a:pt x="86" y="249"/>
                  <a:pt x="86" y="249"/>
                  <a:pt x="86" y="249"/>
                </a:cubicBezTo>
                <a:cubicBezTo>
                  <a:pt x="85" y="249"/>
                  <a:pt x="85" y="249"/>
                  <a:pt x="85" y="249"/>
                </a:cubicBezTo>
                <a:cubicBezTo>
                  <a:pt x="85" y="248"/>
                  <a:pt x="85" y="245"/>
                  <a:pt x="85" y="245"/>
                </a:cubicBezTo>
                <a:cubicBezTo>
                  <a:pt x="85" y="244"/>
                  <a:pt x="86" y="243"/>
                  <a:pt x="86" y="242"/>
                </a:cubicBezTo>
                <a:cubicBezTo>
                  <a:pt x="87" y="240"/>
                  <a:pt x="88" y="238"/>
                  <a:pt x="88" y="236"/>
                </a:cubicBezTo>
                <a:cubicBezTo>
                  <a:pt x="88" y="235"/>
                  <a:pt x="88" y="235"/>
                  <a:pt x="88" y="235"/>
                </a:cubicBezTo>
                <a:cubicBezTo>
                  <a:pt x="86" y="233"/>
                  <a:pt x="86" y="233"/>
                  <a:pt x="86" y="233"/>
                </a:cubicBezTo>
                <a:cubicBezTo>
                  <a:pt x="85" y="233"/>
                  <a:pt x="85" y="233"/>
                  <a:pt x="85" y="233"/>
                </a:cubicBezTo>
                <a:cubicBezTo>
                  <a:pt x="85" y="232"/>
                  <a:pt x="84" y="232"/>
                  <a:pt x="84" y="232"/>
                </a:cubicBezTo>
                <a:cubicBezTo>
                  <a:pt x="80" y="232"/>
                  <a:pt x="79" y="236"/>
                  <a:pt x="79" y="237"/>
                </a:cubicBezTo>
                <a:cubicBezTo>
                  <a:pt x="79" y="238"/>
                  <a:pt x="79" y="238"/>
                  <a:pt x="79" y="238"/>
                </a:cubicBezTo>
                <a:cubicBezTo>
                  <a:pt x="79" y="239"/>
                  <a:pt x="78" y="239"/>
                  <a:pt x="78" y="239"/>
                </a:cubicBezTo>
                <a:cubicBezTo>
                  <a:pt x="78" y="240"/>
                  <a:pt x="77" y="240"/>
                  <a:pt x="77" y="241"/>
                </a:cubicBezTo>
                <a:cubicBezTo>
                  <a:pt x="76" y="242"/>
                  <a:pt x="75" y="245"/>
                  <a:pt x="75" y="247"/>
                </a:cubicBezTo>
                <a:cubicBezTo>
                  <a:pt x="75" y="248"/>
                  <a:pt x="75" y="249"/>
                  <a:pt x="75" y="249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75" y="248"/>
                  <a:pt x="74" y="248"/>
                  <a:pt x="72" y="248"/>
                </a:cubicBezTo>
                <a:cubicBezTo>
                  <a:pt x="72" y="248"/>
                  <a:pt x="72" y="248"/>
                  <a:pt x="72" y="248"/>
                </a:cubicBezTo>
                <a:cubicBezTo>
                  <a:pt x="72" y="247"/>
                  <a:pt x="72" y="246"/>
                  <a:pt x="73" y="245"/>
                </a:cubicBezTo>
                <a:cubicBezTo>
                  <a:pt x="73" y="245"/>
                  <a:pt x="73" y="244"/>
                  <a:pt x="73" y="244"/>
                </a:cubicBezTo>
                <a:cubicBezTo>
                  <a:pt x="74" y="241"/>
                  <a:pt x="76" y="239"/>
                  <a:pt x="75" y="236"/>
                </a:cubicBezTo>
                <a:cubicBezTo>
                  <a:pt x="75" y="234"/>
                  <a:pt x="75" y="232"/>
                  <a:pt x="74" y="231"/>
                </a:cubicBezTo>
                <a:cubicBezTo>
                  <a:pt x="74" y="229"/>
                  <a:pt x="73" y="228"/>
                  <a:pt x="73" y="227"/>
                </a:cubicBezTo>
                <a:cubicBezTo>
                  <a:pt x="73" y="225"/>
                  <a:pt x="73" y="223"/>
                  <a:pt x="73" y="221"/>
                </a:cubicBezTo>
                <a:cubicBezTo>
                  <a:pt x="74" y="216"/>
                  <a:pt x="74" y="211"/>
                  <a:pt x="69" y="206"/>
                </a:cubicBezTo>
                <a:cubicBezTo>
                  <a:pt x="69" y="205"/>
                  <a:pt x="69" y="205"/>
                  <a:pt x="69" y="205"/>
                </a:cubicBezTo>
                <a:cubicBezTo>
                  <a:pt x="66" y="203"/>
                  <a:pt x="64" y="200"/>
                  <a:pt x="62" y="198"/>
                </a:cubicBezTo>
                <a:cubicBezTo>
                  <a:pt x="62" y="197"/>
                  <a:pt x="62" y="197"/>
                  <a:pt x="62" y="197"/>
                </a:cubicBezTo>
                <a:cubicBezTo>
                  <a:pt x="60" y="195"/>
                  <a:pt x="58" y="192"/>
                  <a:pt x="53" y="192"/>
                </a:cubicBezTo>
                <a:cubicBezTo>
                  <a:pt x="50" y="192"/>
                  <a:pt x="47" y="193"/>
                  <a:pt x="45" y="196"/>
                </a:cubicBezTo>
                <a:cubicBezTo>
                  <a:pt x="42" y="199"/>
                  <a:pt x="41" y="205"/>
                  <a:pt x="42" y="209"/>
                </a:cubicBezTo>
                <a:cubicBezTo>
                  <a:pt x="43" y="213"/>
                  <a:pt x="44" y="217"/>
                  <a:pt x="44" y="221"/>
                </a:cubicBezTo>
                <a:cubicBezTo>
                  <a:pt x="44" y="222"/>
                  <a:pt x="44" y="223"/>
                  <a:pt x="44" y="224"/>
                </a:cubicBezTo>
                <a:cubicBezTo>
                  <a:pt x="44" y="224"/>
                  <a:pt x="43" y="224"/>
                  <a:pt x="43" y="225"/>
                </a:cubicBezTo>
                <a:cubicBezTo>
                  <a:pt x="41" y="225"/>
                  <a:pt x="41" y="226"/>
                  <a:pt x="40" y="227"/>
                </a:cubicBezTo>
                <a:cubicBezTo>
                  <a:pt x="40" y="227"/>
                  <a:pt x="40" y="226"/>
                  <a:pt x="39" y="226"/>
                </a:cubicBezTo>
                <a:cubicBezTo>
                  <a:pt x="38" y="223"/>
                  <a:pt x="35" y="221"/>
                  <a:pt x="31" y="219"/>
                </a:cubicBezTo>
                <a:cubicBezTo>
                  <a:pt x="30" y="219"/>
                  <a:pt x="30" y="219"/>
                  <a:pt x="30" y="219"/>
                </a:cubicBezTo>
                <a:cubicBezTo>
                  <a:pt x="30" y="219"/>
                  <a:pt x="30" y="219"/>
                  <a:pt x="30" y="219"/>
                </a:cubicBezTo>
                <a:cubicBezTo>
                  <a:pt x="30" y="219"/>
                  <a:pt x="30" y="218"/>
                  <a:pt x="30" y="218"/>
                </a:cubicBezTo>
                <a:cubicBezTo>
                  <a:pt x="30" y="216"/>
                  <a:pt x="30" y="214"/>
                  <a:pt x="28" y="211"/>
                </a:cubicBezTo>
                <a:cubicBezTo>
                  <a:pt x="27" y="211"/>
                  <a:pt x="27" y="211"/>
                  <a:pt x="27" y="211"/>
                </a:cubicBezTo>
                <a:cubicBezTo>
                  <a:pt x="24" y="208"/>
                  <a:pt x="22" y="207"/>
                  <a:pt x="21" y="207"/>
                </a:cubicBezTo>
                <a:cubicBezTo>
                  <a:pt x="20" y="207"/>
                  <a:pt x="20" y="207"/>
                  <a:pt x="20" y="207"/>
                </a:cubicBezTo>
                <a:cubicBezTo>
                  <a:pt x="20" y="208"/>
                  <a:pt x="20" y="208"/>
                  <a:pt x="20" y="208"/>
                </a:cubicBezTo>
                <a:cubicBezTo>
                  <a:pt x="17" y="208"/>
                  <a:pt x="17" y="212"/>
                  <a:pt x="16" y="215"/>
                </a:cubicBezTo>
                <a:cubicBezTo>
                  <a:pt x="16" y="216"/>
                  <a:pt x="16" y="216"/>
                  <a:pt x="16" y="217"/>
                </a:cubicBezTo>
                <a:cubicBezTo>
                  <a:pt x="15" y="220"/>
                  <a:pt x="16" y="222"/>
                  <a:pt x="18" y="224"/>
                </a:cubicBezTo>
                <a:cubicBezTo>
                  <a:pt x="18" y="224"/>
                  <a:pt x="18" y="224"/>
                  <a:pt x="19" y="225"/>
                </a:cubicBezTo>
                <a:cubicBezTo>
                  <a:pt x="19" y="226"/>
                  <a:pt x="20" y="227"/>
                  <a:pt x="20" y="228"/>
                </a:cubicBezTo>
                <a:cubicBezTo>
                  <a:pt x="20" y="228"/>
                  <a:pt x="19" y="229"/>
                  <a:pt x="19" y="229"/>
                </a:cubicBezTo>
                <a:cubicBezTo>
                  <a:pt x="18" y="231"/>
                  <a:pt x="18" y="233"/>
                  <a:pt x="18" y="234"/>
                </a:cubicBezTo>
                <a:cubicBezTo>
                  <a:pt x="18" y="233"/>
                  <a:pt x="17" y="232"/>
                  <a:pt x="17" y="231"/>
                </a:cubicBezTo>
                <a:cubicBezTo>
                  <a:pt x="17" y="230"/>
                  <a:pt x="17" y="230"/>
                  <a:pt x="16" y="229"/>
                </a:cubicBezTo>
                <a:cubicBezTo>
                  <a:pt x="15" y="227"/>
                  <a:pt x="13" y="225"/>
                  <a:pt x="10" y="225"/>
                </a:cubicBezTo>
                <a:cubicBezTo>
                  <a:pt x="9" y="225"/>
                  <a:pt x="9" y="226"/>
                  <a:pt x="8" y="226"/>
                </a:cubicBezTo>
                <a:cubicBezTo>
                  <a:pt x="3" y="228"/>
                  <a:pt x="5" y="234"/>
                  <a:pt x="6" y="236"/>
                </a:cubicBezTo>
                <a:cubicBezTo>
                  <a:pt x="6" y="236"/>
                  <a:pt x="6" y="236"/>
                  <a:pt x="6" y="237"/>
                </a:cubicBezTo>
                <a:cubicBezTo>
                  <a:pt x="6" y="237"/>
                  <a:pt x="6" y="237"/>
                  <a:pt x="6" y="237"/>
                </a:cubicBezTo>
                <a:cubicBezTo>
                  <a:pt x="6" y="237"/>
                  <a:pt x="6" y="237"/>
                  <a:pt x="6" y="237"/>
                </a:cubicBezTo>
                <a:cubicBezTo>
                  <a:pt x="4" y="238"/>
                  <a:pt x="1" y="238"/>
                  <a:pt x="1" y="241"/>
                </a:cubicBezTo>
                <a:cubicBezTo>
                  <a:pt x="0" y="244"/>
                  <a:pt x="3" y="246"/>
                  <a:pt x="4" y="247"/>
                </a:cubicBezTo>
                <a:cubicBezTo>
                  <a:pt x="4" y="247"/>
                  <a:pt x="5" y="247"/>
                  <a:pt x="5" y="247"/>
                </a:cubicBezTo>
                <a:cubicBezTo>
                  <a:pt x="6" y="248"/>
                  <a:pt x="6" y="249"/>
                  <a:pt x="6" y="250"/>
                </a:cubicBezTo>
                <a:cubicBezTo>
                  <a:pt x="6" y="251"/>
                  <a:pt x="6" y="251"/>
                  <a:pt x="6" y="251"/>
                </a:cubicBezTo>
                <a:cubicBezTo>
                  <a:pt x="7" y="256"/>
                  <a:pt x="11" y="259"/>
                  <a:pt x="15" y="261"/>
                </a:cubicBezTo>
                <a:cubicBezTo>
                  <a:pt x="17" y="263"/>
                  <a:pt x="21" y="265"/>
                  <a:pt x="24" y="265"/>
                </a:cubicBezTo>
                <a:cubicBezTo>
                  <a:pt x="26" y="265"/>
                  <a:pt x="27" y="264"/>
                  <a:pt x="28" y="263"/>
                </a:cubicBezTo>
                <a:cubicBezTo>
                  <a:pt x="30" y="260"/>
                  <a:pt x="29" y="257"/>
                  <a:pt x="29" y="255"/>
                </a:cubicBezTo>
                <a:cubicBezTo>
                  <a:pt x="28" y="253"/>
                  <a:pt x="28" y="252"/>
                  <a:pt x="29" y="252"/>
                </a:cubicBezTo>
                <a:cubicBezTo>
                  <a:pt x="29" y="252"/>
                  <a:pt x="29" y="252"/>
                  <a:pt x="29" y="252"/>
                </a:cubicBezTo>
                <a:cubicBezTo>
                  <a:pt x="30" y="252"/>
                  <a:pt x="31" y="252"/>
                  <a:pt x="32" y="253"/>
                </a:cubicBezTo>
                <a:cubicBezTo>
                  <a:pt x="32" y="253"/>
                  <a:pt x="33" y="254"/>
                  <a:pt x="33" y="255"/>
                </a:cubicBezTo>
                <a:cubicBezTo>
                  <a:pt x="33" y="256"/>
                  <a:pt x="34" y="257"/>
                  <a:pt x="34" y="258"/>
                </a:cubicBezTo>
                <a:cubicBezTo>
                  <a:pt x="35" y="260"/>
                  <a:pt x="36" y="261"/>
                  <a:pt x="37" y="261"/>
                </a:cubicBezTo>
                <a:cubicBezTo>
                  <a:pt x="33" y="263"/>
                  <a:pt x="31" y="268"/>
                  <a:pt x="32" y="273"/>
                </a:cubicBezTo>
                <a:cubicBezTo>
                  <a:pt x="33" y="275"/>
                  <a:pt x="35" y="279"/>
                  <a:pt x="37" y="281"/>
                </a:cubicBezTo>
                <a:cubicBezTo>
                  <a:pt x="39" y="282"/>
                  <a:pt x="40" y="283"/>
                  <a:pt x="42" y="283"/>
                </a:cubicBezTo>
                <a:cubicBezTo>
                  <a:pt x="43" y="283"/>
                  <a:pt x="44" y="284"/>
                  <a:pt x="44" y="284"/>
                </a:cubicBezTo>
                <a:cubicBezTo>
                  <a:pt x="44" y="284"/>
                  <a:pt x="44" y="285"/>
                  <a:pt x="44" y="286"/>
                </a:cubicBezTo>
                <a:cubicBezTo>
                  <a:pt x="44" y="288"/>
                  <a:pt x="43" y="290"/>
                  <a:pt x="44" y="292"/>
                </a:cubicBezTo>
                <a:cubicBezTo>
                  <a:pt x="45" y="293"/>
                  <a:pt x="45" y="293"/>
                  <a:pt x="45" y="293"/>
                </a:cubicBezTo>
                <a:cubicBezTo>
                  <a:pt x="46" y="294"/>
                  <a:pt x="46" y="294"/>
                  <a:pt x="46" y="294"/>
                </a:cubicBezTo>
                <a:cubicBezTo>
                  <a:pt x="48" y="294"/>
                  <a:pt x="50" y="294"/>
                  <a:pt x="51" y="294"/>
                </a:cubicBezTo>
                <a:cubicBezTo>
                  <a:pt x="51" y="294"/>
                  <a:pt x="53" y="294"/>
                  <a:pt x="53" y="294"/>
                </a:cubicBezTo>
                <a:cubicBezTo>
                  <a:pt x="53" y="294"/>
                  <a:pt x="53" y="295"/>
                  <a:pt x="53" y="295"/>
                </a:cubicBezTo>
                <a:cubicBezTo>
                  <a:pt x="54" y="297"/>
                  <a:pt x="55" y="299"/>
                  <a:pt x="58" y="299"/>
                </a:cubicBezTo>
                <a:cubicBezTo>
                  <a:pt x="58" y="299"/>
                  <a:pt x="59" y="299"/>
                  <a:pt x="60" y="299"/>
                </a:cubicBezTo>
                <a:cubicBezTo>
                  <a:pt x="60" y="299"/>
                  <a:pt x="60" y="299"/>
                  <a:pt x="60" y="299"/>
                </a:cubicBezTo>
                <a:cubicBezTo>
                  <a:pt x="61" y="300"/>
                  <a:pt x="61" y="300"/>
                  <a:pt x="61" y="300"/>
                </a:cubicBezTo>
                <a:cubicBezTo>
                  <a:pt x="63" y="301"/>
                  <a:pt x="63" y="301"/>
                  <a:pt x="63" y="301"/>
                </a:cubicBezTo>
                <a:cubicBezTo>
                  <a:pt x="63" y="301"/>
                  <a:pt x="63" y="301"/>
                  <a:pt x="63" y="301"/>
                </a:cubicBezTo>
                <a:cubicBezTo>
                  <a:pt x="63" y="301"/>
                  <a:pt x="63" y="301"/>
                  <a:pt x="63" y="301"/>
                </a:cubicBezTo>
                <a:cubicBezTo>
                  <a:pt x="65" y="301"/>
                  <a:pt x="67" y="299"/>
                  <a:pt x="68" y="297"/>
                </a:cubicBezTo>
                <a:cubicBezTo>
                  <a:pt x="69" y="297"/>
                  <a:pt x="69" y="296"/>
                  <a:pt x="70" y="296"/>
                </a:cubicBezTo>
                <a:cubicBezTo>
                  <a:pt x="70" y="296"/>
                  <a:pt x="70" y="299"/>
                  <a:pt x="70" y="299"/>
                </a:cubicBezTo>
                <a:cubicBezTo>
                  <a:pt x="72" y="299"/>
                  <a:pt x="72" y="299"/>
                  <a:pt x="72" y="299"/>
                </a:cubicBezTo>
                <a:cubicBezTo>
                  <a:pt x="72" y="300"/>
                  <a:pt x="72" y="300"/>
                  <a:pt x="72" y="300"/>
                </a:cubicBezTo>
                <a:cubicBezTo>
                  <a:pt x="71" y="302"/>
                  <a:pt x="71" y="303"/>
                  <a:pt x="72" y="304"/>
                </a:cubicBezTo>
                <a:cubicBezTo>
                  <a:pt x="73" y="306"/>
                  <a:pt x="74" y="307"/>
                  <a:pt x="77" y="307"/>
                </a:cubicBezTo>
                <a:cubicBezTo>
                  <a:pt x="78" y="307"/>
                  <a:pt x="79" y="306"/>
                  <a:pt x="80" y="305"/>
                </a:cubicBezTo>
                <a:cubicBezTo>
                  <a:pt x="81" y="305"/>
                  <a:pt x="81" y="305"/>
                  <a:pt x="81" y="304"/>
                </a:cubicBezTo>
                <a:cubicBezTo>
                  <a:pt x="82" y="303"/>
                  <a:pt x="83" y="302"/>
                  <a:pt x="84" y="301"/>
                </a:cubicBezTo>
                <a:cubicBezTo>
                  <a:pt x="84" y="300"/>
                  <a:pt x="85" y="299"/>
                  <a:pt x="85" y="298"/>
                </a:cubicBezTo>
                <a:cubicBezTo>
                  <a:pt x="85" y="299"/>
                  <a:pt x="86" y="299"/>
                  <a:pt x="87" y="300"/>
                </a:cubicBezTo>
                <a:cubicBezTo>
                  <a:pt x="87" y="300"/>
                  <a:pt x="88" y="300"/>
                  <a:pt x="88" y="300"/>
                </a:cubicBezTo>
                <a:cubicBezTo>
                  <a:pt x="89" y="300"/>
                  <a:pt x="89" y="300"/>
                  <a:pt x="89" y="301"/>
                </a:cubicBezTo>
                <a:cubicBezTo>
                  <a:pt x="88" y="301"/>
                  <a:pt x="88" y="301"/>
                  <a:pt x="88" y="301"/>
                </a:cubicBezTo>
                <a:cubicBezTo>
                  <a:pt x="87" y="302"/>
                  <a:pt x="86" y="302"/>
                  <a:pt x="86" y="303"/>
                </a:cubicBezTo>
                <a:cubicBezTo>
                  <a:pt x="84" y="305"/>
                  <a:pt x="82" y="308"/>
                  <a:pt x="82" y="312"/>
                </a:cubicBezTo>
                <a:cubicBezTo>
                  <a:pt x="81" y="315"/>
                  <a:pt x="78" y="320"/>
                  <a:pt x="81" y="324"/>
                </a:cubicBezTo>
                <a:cubicBezTo>
                  <a:pt x="82" y="326"/>
                  <a:pt x="84" y="326"/>
                  <a:pt x="86" y="326"/>
                </a:cubicBezTo>
                <a:cubicBezTo>
                  <a:pt x="88" y="326"/>
                  <a:pt x="91" y="325"/>
                  <a:pt x="94" y="322"/>
                </a:cubicBezTo>
                <a:cubicBezTo>
                  <a:pt x="100" y="317"/>
                  <a:pt x="106" y="311"/>
                  <a:pt x="110" y="303"/>
                </a:cubicBezTo>
                <a:cubicBezTo>
                  <a:pt x="111" y="300"/>
                  <a:pt x="113" y="298"/>
                  <a:pt x="116" y="296"/>
                </a:cubicBezTo>
                <a:cubicBezTo>
                  <a:pt x="116" y="295"/>
                  <a:pt x="116" y="295"/>
                  <a:pt x="116" y="295"/>
                </a:cubicBezTo>
                <a:cubicBezTo>
                  <a:pt x="118" y="294"/>
                  <a:pt x="120" y="292"/>
                  <a:pt x="122" y="290"/>
                </a:cubicBezTo>
                <a:cubicBezTo>
                  <a:pt x="122" y="291"/>
                  <a:pt x="122" y="292"/>
                  <a:pt x="121" y="292"/>
                </a:cubicBezTo>
                <a:cubicBezTo>
                  <a:pt x="118" y="294"/>
                  <a:pt x="116" y="296"/>
                  <a:pt x="116" y="300"/>
                </a:cubicBezTo>
                <a:cubicBezTo>
                  <a:pt x="116" y="302"/>
                  <a:pt x="116" y="302"/>
                  <a:pt x="116" y="302"/>
                </a:cubicBezTo>
                <a:cubicBezTo>
                  <a:pt x="118" y="303"/>
                  <a:pt x="118" y="303"/>
                  <a:pt x="118" y="303"/>
                </a:cubicBezTo>
                <a:cubicBezTo>
                  <a:pt x="118" y="303"/>
                  <a:pt x="118" y="303"/>
                  <a:pt x="119" y="304"/>
                </a:cubicBezTo>
                <a:cubicBezTo>
                  <a:pt x="118" y="304"/>
                  <a:pt x="118" y="304"/>
                  <a:pt x="118" y="304"/>
                </a:cubicBezTo>
                <a:cubicBezTo>
                  <a:pt x="114" y="304"/>
                  <a:pt x="113" y="306"/>
                  <a:pt x="112" y="308"/>
                </a:cubicBezTo>
                <a:cubicBezTo>
                  <a:pt x="111" y="308"/>
                  <a:pt x="111" y="309"/>
                  <a:pt x="111" y="309"/>
                </a:cubicBezTo>
                <a:cubicBezTo>
                  <a:pt x="110" y="309"/>
                  <a:pt x="110" y="310"/>
                  <a:pt x="109" y="310"/>
                </a:cubicBezTo>
                <a:cubicBezTo>
                  <a:pt x="108" y="311"/>
                  <a:pt x="106" y="313"/>
                  <a:pt x="105" y="315"/>
                </a:cubicBezTo>
                <a:cubicBezTo>
                  <a:pt x="105" y="316"/>
                  <a:pt x="105" y="321"/>
                  <a:pt x="106" y="323"/>
                </a:cubicBezTo>
                <a:cubicBezTo>
                  <a:pt x="106" y="323"/>
                  <a:pt x="105" y="323"/>
                  <a:pt x="105" y="323"/>
                </a:cubicBezTo>
                <a:cubicBezTo>
                  <a:pt x="102" y="324"/>
                  <a:pt x="101" y="327"/>
                  <a:pt x="101" y="328"/>
                </a:cubicBezTo>
                <a:cubicBezTo>
                  <a:pt x="101" y="329"/>
                  <a:pt x="101" y="329"/>
                  <a:pt x="101" y="329"/>
                </a:cubicBezTo>
                <a:cubicBezTo>
                  <a:pt x="101" y="330"/>
                  <a:pt x="100" y="330"/>
                  <a:pt x="100" y="331"/>
                </a:cubicBezTo>
                <a:cubicBezTo>
                  <a:pt x="99" y="332"/>
                  <a:pt x="99" y="333"/>
                  <a:pt x="98" y="335"/>
                </a:cubicBezTo>
                <a:cubicBezTo>
                  <a:pt x="98" y="336"/>
                  <a:pt x="98" y="337"/>
                  <a:pt x="97" y="338"/>
                </a:cubicBezTo>
                <a:cubicBezTo>
                  <a:pt x="97" y="338"/>
                  <a:pt x="97" y="339"/>
                  <a:pt x="96" y="339"/>
                </a:cubicBezTo>
                <a:cubicBezTo>
                  <a:pt x="94" y="342"/>
                  <a:pt x="94" y="350"/>
                  <a:pt x="95" y="353"/>
                </a:cubicBezTo>
                <a:cubicBezTo>
                  <a:pt x="96" y="356"/>
                  <a:pt x="99" y="357"/>
                  <a:pt x="100" y="357"/>
                </a:cubicBezTo>
                <a:cubicBezTo>
                  <a:pt x="102" y="357"/>
                  <a:pt x="104" y="355"/>
                  <a:pt x="105" y="355"/>
                </a:cubicBezTo>
                <a:cubicBezTo>
                  <a:pt x="105" y="354"/>
                  <a:pt x="106" y="354"/>
                  <a:pt x="106" y="354"/>
                </a:cubicBezTo>
                <a:cubicBezTo>
                  <a:pt x="106" y="355"/>
                  <a:pt x="107" y="357"/>
                  <a:pt x="108" y="358"/>
                </a:cubicBezTo>
                <a:cubicBezTo>
                  <a:pt x="108" y="358"/>
                  <a:pt x="108" y="358"/>
                  <a:pt x="109" y="358"/>
                </a:cubicBezTo>
                <a:cubicBezTo>
                  <a:pt x="107" y="359"/>
                  <a:pt x="104" y="359"/>
                  <a:pt x="102" y="360"/>
                </a:cubicBezTo>
                <a:cubicBezTo>
                  <a:pt x="102" y="360"/>
                  <a:pt x="102" y="360"/>
                  <a:pt x="101" y="360"/>
                </a:cubicBezTo>
                <a:cubicBezTo>
                  <a:pt x="99" y="361"/>
                  <a:pt x="95" y="362"/>
                  <a:pt x="94" y="366"/>
                </a:cubicBezTo>
                <a:cubicBezTo>
                  <a:pt x="94" y="368"/>
                  <a:pt x="95" y="369"/>
                  <a:pt x="95" y="369"/>
                </a:cubicBezTo>
                <a:cubicBezTo>
                  <a:pt x="96" y="370"/>
                  <a:pt x="97" y="371"/>
                  <a:pt x="98" y="371"/>
                </a:cubicBezTo>
                <a:cubicBezTo>
                  <a:pt x="98" y="371"/>
                  <a:pt x="98" y="371"/>
                  <a:pt x="98" y="371"/>
                </a:cubicBezTo>
                <a:cubicBezTo>
                  <a:pt x="96" y="372"/>
                  <a:pt x="96" y="373"/>
                  <a:pt x="96" y="374"/>
                </a:cubicBezTo>
                <a:cubicBezTo>
                  <a:pt x="95" y="373"/>
                  <a:pt x="95" y="373"/>
                  <a:pt x="95" y="373"/>
                </a:cubicBezTo>
                <a:cubicBezTo>
                  <a:pt x="94" y="372"/>
                  <a:pt x="93" y="372"/>
                  <a:pt x="92" y="372"/>
                </a:cubicBezTo>
                <a:cubicBezTo>
                  <a:pt x="90" y="372"/>
                  <a:pt x="90" y="373"/>
                  <a:pt x="89" y="373"/>
                </a:cubicBezTo>
                <a:cubicBezTo>
                  <a:pt x="88" y="373"/>
                  <a:pt x="88" y="373"/>
                  <a:pt x="88" y="373"/>
                </a:cubicBezTo>
                <a:cubicBezTo>
                  <a:pt x="87" y="374"/>
                  <a:pt x="87" y="374"/>
                  <a:pt x="86" y="374"/>
                </a:cubicBezTo>
                <a:cubicBezTo>
                  <a:pt x="86" y="374"/>
                  <a:pt x="85" y="373"/>
                  <a:pt x="84" y="373"/>
                </a:cubicBezTo>
                <a:cubicBezTo>
                  <a:pt x="82" y="373"/>
                  <a:pt x="81" y="373"/>
                  <a:pt x="80" y="373"/>
                </a:cubicBezTo>
                <a:cubicBezTo>
                  <a:pt x="79" y="373"/>
                  <a:pt x="79" y="373"/>
                  <a:pt x="79" y="373"/>
                </a:cubicBezTo>
                <a:cubicBezTo>
                  <a:pt x="76" y="373"/>
                  <a:pt x="74" y="373"/>
                  <a:pt x="72" y="374"/>
                </a:cubicBezTo>
                <a:cubicBezTo>
                  <a:pt x="70" y="374"/>
                  <a:pt x="69" y="374"/>
                  <a:pt x="67" y="374"/>
                </a:cubicBezTo>
                <a:cubicBezTo>
                  <a:pt x="66" y="375"/>
                  <a:pt x="62" y="375"/>
                  <a:pt x="61" y="378"/>
                </a:cubicBezTo>
                <a:cubicBezTo>
                  <a:pt x="60" y="379"/>
                  <a:pt x="60" y="380"/>
                  <a:pt x="60" y="380"/>
                </a:cubicBezTo>
                <a:cubicBezTo>
                  <a:pt x="60" y="380"/>
                  <a:pt x="60" y="381"/>
                  <a:pt x="60" y="381"/>
                </a:cubicBezTo>
                <a:cubicBezTo>
                  <a:pt x="60" y="381"/>
                  <a:pt x="59" y="381"/>
                  <a:pt x="59" y="381"/>
                </a:cubicBezTo>
                <a:cubicBezTo>
                  <a:pt x="58" y="382"/>
                  <a:pt x="58" y="382"/>
                  <a:pt x="57" y="382"/>
                </a:cubicBezTo>
                <a:cubicBezTo>
                  <a:pt x="56" y="384"/>
                  <a:pt x="54" y="386"/>
                  <a:pt x="56" y="389"/>
                </a:cubicBezTo>
                <a:cubicBezTo>
                  <a:pt x="57" y="393"/>
                  <a:pt x="60" y="394"/>
                  <a:pt x="64" y="394"/>
                </a:cubicBezTo>
                <a:cubicBezTo>
                  <a:pt x="66" y="394"/>
                  <a:pt x="68" y="394"/>
                  <a:pt x="69" y="394"/>
                </a:cubicBezTo>
                <a:cubicBezTo>
                  <a:pt x="70" y="394"/>
                  <a:pt x="70" y="394"/>
                  <a:pt x="71" y="394"/>
                </a:cubicBezTo>
                <a:cubicBezTo>
                  <a:pt x="73" y="393"/>
                  <a:pt x="76" y="393"/>
                  <a:pt x="78" y="393"/>
                </a:cubicBezTo>
                <a:cubicBezTo>
                  <a:pt x="79" y="393"/>
                  <a:pt x="81" y="393"/>
                  <a:pt x="82" y="393"/>
                </a:cubicBezTo>
                <a:cubicBezTo>
                  <a:pt x="84" y="393"/>
                  <a:pt x="86" y="394"/>
                  <a:pt x="88" y="394"/>
                </a:cubicBezTo>
                <a:cubicBezTo>
                  <a:pt x="88" y="394"/>
                  <a:pt x="88" y="394"/>
                  <a:pt x="89" y="394"/>
                </a:cubicBezTo>
                <a:cubicBezTo>
                  <a:pt x="87" y="395"/>
                  <a:pt x="86" y="395"/>
                  <a:pt x="85" y="395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3" y="396"/>
                  <a:pt x="79" y="398"/>
                  <a:pt x="78" y="402"/>
                </a:cubicBezTo>
                <a:cubicBezTo>
                  <a:pt x="78" y="401"/>
                  <a:pt x="77" y="401"/>
                  <a:pt x="76" y="400"/>
                </a:cubicBezTo>
                <a:cubicBezTo>
                  <a:pt x="76" y="400"/>
                  <a:pt x="75" y="399"/>
                  <a:pt x="74" y="399"/>
                </a:cubicBezTo>
                <a:cubicBezTo>
                  <a:pt x="72" y="397"/>
                  <a:pt x="69" y="395"/>
                  <a:pt x="65" y="395"/>
                </a:cubicBezTo>
                <a:cubicBezTo>
                  <a:pt x="65" y="395"/>
                  <a:pt x="64" y="395"/>
                  <a:pt x="63" y="396"/>
                </a:cubicBezTo>
                <a:cubicBezTo>
                  <a:pt x="60" y="397"/>
                  <a:pt x="59" y="399"/>
                  <a:pt x="58" y="400"/>
                </a:cubicBezTo>
                <a:cubicBezTo>
                  <a:pt x="58" y="401"/>
                  <a:pt x="57" y="402"/>
                  <a:pt x="57" y="402"/>
                </a:cubicBezTo>
                <a:cubicBezTo>
                  <a:pt x="56" y="402"/>
                  <a:pt x="56" y="403"/>
                  <a:pt x="55" y="403"/>
                </a:cubicBezTo>
                <a:cubicBezTo>
                  <a:pt x="53" y="403"/>
                  <a:pt x="51" y="403"/>
                  <a:pt x="50" y="404"/>
                </a:cubicBezTo>
                <a:cubicBezTo>
                  <a:pt x="48" y="406"/>
                  <a:pt x="47" y="409"/>
                  <a:pt x="47" y="411"/>
                </a:cubicBezTo>
                <a:cubicBezTo>
                  <a:pt x="47" y="412"/>
                  <a:pt x="47" y="413"/>
                  <a:pt x="46" y="413"/>
                </a:cubicBezTo>
                <a:cubicBezTo>
                  <a:pt x="46" y="413"/>
                  <a:pt x="46" y="413"/>
                  <a:pt x="46" y="413"/>
                </a:cubicBezTo>
                <a:cubicBezTo>
                  <a:pt x="45" y="414"/>
                  <a:pt x="43" y="416"/>
                  <a:pt x="45" y="419"/>
                </a:cubicBezTo>
                <a:cubicBezTo>
                  <a:pt x="45" y="421"/>
                  <a:pt x="47" y="422"/>
                  <a:pt x="51" y="423"/>
                </a:cubicBezTo>
                <a:cubicBezTo>
                  <a:pt x="51" y="423"/>
                  <a:pt x="51" y="423"/>
                  <a:pt x="52" y="423"/>
                </a:cubicBezTo>
                <a:cubicBezTo>
                  <a:pt x="53" y="424"/>
                  <a:pt x="54" y="424"/>
                  <a:pt x="55" y="424"/>
                </a:cubicBezTo>
                <a:cubicBezTo>
                  <a:pt x="55" y="425"/>
                  <a:pt x="56" y="425"/>
                  <a:pt x="56" y="425"/>
                </a:cubicBezTo>
                <a:cubicBezTo>
                  <a:pt x="56" y="425"/>
                  <a:pt x="56" y="425"/>
                  <a:pt x="56" y="425"/>
                </a:cubicBezTo>
                <a:cubicBezTo>
                  <a:pt x="56" y="425"/>
                  <a:pt x="56" y="425"/>
                  <a:pt x="56" y="425"/>
                </a:cubicBezTo>
                <a:cubicBezTo>
                  <a:pt x="55" y="425"/>
                  <a:pt x="55" y="425"/>
                  <a:pt x="54" y="425"/>
                </a:cubicBezTo>
                <a:cubicBezTo>
                  <a:pt x="54" y="425"/>
                  <a:pt x="53" y="425"/>
                  <a:pt x="52" y="425"/>
                </a:cubicBezTo>
                <a:cubicBezTo>
                  <a:pt x="52" y="425"/>
                  <a:pt x="52" y="425"/>
                  <a:pt x="51" y="425"/>
                </a:cubicBezTo>
                <a:cubicBezTo>
                  <a:pt x="48" y="425"/>
                  <a:pt x="47" y="426"/>
                  <a:pt x="46" y="428"/>
                </a:cubicBezTo>
                <a:cubicBezTo>
                  <a:pt x="46" y="430"/>
                  <a:pt x="48" y="432"/>
                  <a:pt x="52" y="433"/>
                </a:cubicBezTo>
                <a:cubicBezTo>
                  <a:pt x="52" y="433"/>
                  <a:pt x="52" y="433"/>
                  <a:pt x="53" y="433"/>
                </a:cubicBezTo>
                <a:cubicBezTo>
                  <a:pt x="53" y="433"/>
                  <a:pt x="53" y="433"/>
                  <a:pt x="53" y="433"/>
                </a:cubicBezTo>
                <a:cubicBezTo>
                  <a:pt x="53" y="433"/>
                  <a:pt x="53" y="434"/>
                  <a:pt x="54" y="434"/>
                </a:cubicBezTo>
                <a:cubicBezTo>
                  <a:pt x="54" y="434"/>
                  <a:pt x="55" y="436"/>
                  <a:pt x="57" y="436"/>
                </a:cubicBezTo>
                <a:cubicBezTo>
                  <a:pt x="58" y="436"/>
                  <a:pt x="60" y="437"/>
                  <a:pt x="62" y="437"/>
                </a:cubicBezTo>
                <a:cubicBezTo>
                  <a:pt x="64" y="437"/>
                  <a:pt x="65" y="436"/>
                  <a:pt x="67" y="435"/>
                </a:cubicBezTo>
                <a:cubicBezTo>
                  <a:pt x="67" y="435"/>
                  <a:pt x="67" y="434"/>
                  <a:pt x="68" y="434"/>
                </a:cubicBezTo>
                <a:cubicBezTo>
                  <a:pt x="68" y="434"/>
                  <a:pt x="68" y="434"/>
                  <a:pt x="68" y="434"/>
                </a:cubicBezTo>
                <a:cubicBezTo>
                  <a:pt x="68" y="434"/>
                  <a:pt x="68" y="434"/>
                  <a:pt x="69" y="434"/>
                </a:cubicBezTo>
                <a:cubicBezTo>
                  <a:pt x="69" y="434"/>
                  <a:pt x="70" y="434"/>
                  <a:pt x="71" y="433"/>
                </a:cubicBezTo>
                <a:cubicBezTo>
                  <a:pt x="73" y="433"/>
                  <a:pt x="74" y="432"/>
                  <a:pt x="75" y="432"/>
                </a:cubicBezTo>
                <a:cubicBezTo>
                  <a:pt x="76" y="431"/>
                  <a:pt x="77" y="431"/>
                  <a:pt x="78" y="431"/>
                </a:cubicBezTo>
                <a:cubicBezTo>
                  <a:pt x="78" y="431"/>
                  <a:pt x="78" y="431"/>
                  <a:pt x="79" y="431"/>
                </a:cubicBezTo>
                <a:cubicBezTo>
                  <a:pt x="79" y="432"/>
                  <a:pt x="79" y="432"/>
                  <a:pt x="80" y="432"/>
                </a:cubicBezTo>
                <a:cubicBezTo>
                  <a:pt x="79" y="433"/>
                  <a:pt x="75" y="434"/>
                  <a:pt x="74" y="435"/>
                </a:cubicBezTo>
                <a:cubicBezTo>
                  <a:pt x="73" y="435"/>
                  <a:pt x="73" y="435"/>
                  <a:pt x="72" y="435"/>
                </a:cubicBezTo>
                <a:cubicBezTo>
                  <a:pt x="70" y="435"/>
                  <a:pt x="68" y="436"/>
                  <a:pt x="67" y="437"/>
                </a:cubicBezTo>
                <a:cubicBezTo>
                  <a:pt x="65" y="438"/>
                  <a:pt x="64" y="440"/>
                  <a:pt x="64" y="441"/>
                </a:cubicBezTo>
                <a:cubicBezTo>
                  <a:pt x="64" y="442"/>
                  <a:pt x="64" y="443"/>
                  <a:pt x="64" y="443"/>
                </a:cubicBezTo>
                <a:cubicBezTo>
                  <a:pt x="63" y="443"/>
                  <a:pt x="63" y="443"/>
                  <a:pt x="62" y="444"/>
                </a:cubicBezTo>
                <a:cubicBezTo>
                  <a:pt x="61" y="444"/>
                  <a:pt x="59" y="445"/>
                  <a:pt x="58" y="447"/>
                </a:cubicBezTo>
                <a:cubicBezTo>
                  <a:pt x="57" y="450"/>
                  <a:pt x="58" y="455"/>
                  <a:pt x="61" y="457"/>
                </a:cubicBezTo>
                <a:cubicBezTo>
                  <a:pt x="61" y="457"/>
                  <a:pt x="61" y="457"/>
                  <a:pt x="61" y="457"/>
                </a:cubicBezTo>
                <a:cubicBezTo>
                  <a:pt x="61" y="457"/>
                  <a:pt x="61" y="457"/>
                  <a:pt x="61" y="457"/>
                </a:cubicBezTo>
                <a:cubicBezTo>
                  <a:pt x="59" y="457"/>
                  <a:pt x="58" y="457"/>
                  <a:pt x="57" y="457"/>
                </a:cubicBezTo>
                <a:cubicBezTo>
                  <a:pt x="55" y="458"/>
                  <a:pt x="54" y="460"/>
                  <a:pt x="54" y="461"/>
                </a:cubicBezTo>
                <a:cubicBezTo>
                  <a:pt x="53" y="461"/>
                  <a:pt x="53" y="461"/>
                  <a:pt x="53" y="461"/>
                </a:cubicBezTo>
                <a:cubicBezTo>
                  <a:pt x="53" y="461"/>
                  <a:pt x="52" y="461"/>
                  <a:pt x="52" y="461"/>
                </a:cubicBezTo>
                <a:cubicBezTo>
                  <a:pt x="52" y="461"/>
                  <a:pt x="52" y="460"/>
                  <a:pt x="52" y="460"/>
                </a:cubicBezTo>
                <a:cubicBezTo>
                  <a:pt x="51" y="458"/>
                  <a:pt x="49" y="456"/>
                  <a:pt x="47" y="456"/>
                </a:cubicBezTo>
                <a:cubicBezTo>
                  <a:pt x="44" y="456"/>
                  <a:pt x="43" y="458"/>
                  <a:pt x="42" y="461"/>
                </a:cubicBezTo>
                <a:cubicBezTo>
                  <a:pt x="41" y="464"/>
                  <a:pt x="42" y="468"/>
                  <a:pt x="43" y="470"/>
                </a:cubicBezTo>
                <a:cubicBezTo>
                  <a:pt x="45" y="474"/>
                  <a:pt x="47" y="476"/>
                  <a:pt x="50" y="476"/>
                </a:cubicBezTo>
                <a:cubicBezTo>
                  <a:pt x="52" y="476"/>
                  <a:pt x="53" y="475"/>
                  <a:pt x="55" y="474"/>
                </a:cubicBezTo>
                <a:cubicBezTo>
                  <a:pt x="58" y="473"/>
                  <a:pt x="60" y="473"/>
                  <a:pt x="65" y="472"/>
                </a:cubicBezTo>
                <a:cubicBezTo>
                  <a:pt x="69" y="472"/>
                  <a:pt x="73" y="472"/>
                  <a:pt x="77" y="470"/>
                </a:cubicBezTo>
                <a:cubicBezTo>
                  <a:pt x="79" y="469"/>
                  <a:pt x="80" y="468"/>
                  <a:pt x="81" y="467"/>
                </a:cubicBezTo>
                <a:cubicBezTo>
                  <a:pt x="82" y="466"/>
                  <a:pt x="84" y="465"/>
                  <a:pt x="85" y="465"/>
                </a:cubicBezTo>
                <a:cubicBezTo>
                  <a:pt x="85" y="464"/>
                  <a:pt x="86" y="464"/>
                  <a:pt x="86" y="464"/>
                </a:cubicBezTo>
                <a:cubicBezTo>
                  <a:pt x="88" y="464"/>
                  <a:pt x="88" y="464"/>
                  <a:pt x="88" y="464"/>
                </a:cubicBezTo>
                <a:cubicBezTo>
                  <a:pt x="89" y="464"/>
                  <a:pt x="90" y="464"/>
                  <a:pt x="91" y="464"/>
                </a:cubicBezTo>
                <a:cubicBezTo>
                  <a:pt x="92" y="464"/>
                  <a:pt x="93" y="463"/>
                  <a:pt x="94" y="462"/>
                </a:cubicBezTo>
                <a:cubicBezTo>
                  <a:pt x="94" y="462"/>
                  <a:pt x="94" y="462"/>
                  <a:pt x="94" y="462"/>
                </a:cubicBezTo>
                <a:cubicBezTo>
                  <a:pt x="93" y="464"/>
                  <a:pt x="94" y="466"/>
                  <a:pt x="95" y="467"/>
                </a:cubicBezTo>
                <a:cubicBezTo>
                  <a:pt x="95" y="467"/>
                  <a:pt x="97" y="468"/>
                  <a:pt x="98" y="468"/>
                </a:cubicBezTo>
                <a:cubicBezTo>
                  <a:pt x="101" y="468"/>
                  <a:pt x="106" y="465"/>
                  <a:pt x="107" y="464"/>
                </a:cubicBezTo>
                <a:cubicBezTo>
                  <a:pt x="107" y="464"/>
                  <a:pt x="108" y="463"/>
                  <a:pt x="108" y="463"/>
                </a:cubicBezTo>
                <a:cubicBezTo>
                  <a:pt x="112" y="460"/>
                  <a:pt x="116" y="458"/>
                  <a:pt x="115" y="455"/>
                </a:cubicBezTo>
                <a:cubicBezTo>
                  <a:pt x="115" y="454"/>
                  <a:pt x="115" y="453"/>
                  <a:pt x="115" y="452"/>
                </a:cubicBezTo>
                <a:cubicBezTo>
                  <a:pt x="115" y="452"/>
                  <a:pt x="115" y="452"/>
                  <a:pt x="116" y="452"/>
                </a:cubicBezTo>
                <a:cubicBezTo>
                  <a:pt x="116" y="452"/>
                  <a:pt x="116" y="452"/>
                  <a:pt x="116" y="452"/>
                </a:cubicBezTo>
                <a:cubicBezTo>
                  <a:pt x="117" y="452"/>
                  <a:pt x="117" y="452"/>
                  <a:pt x="117" y="452"/>
                </a:cubicBezTo>
                <a:cubicBezTo>
                  <a:pt x="121" y="452"/>
                  <a:pt x="121" y="446"/>
                  <a:pt x="121" y="445"/>
                </a:cubicBezTo>
                <a:cubicBezTo>
                  <a:pt x="122" y="439"/>
                  <a:pt x="118" y="433"/>
                  <a:pt x="113" y="429"/>
                </a:cubicBezTo>
                <a:cubicBezTo>
                  <a:pt x="113" y="429"/>
                  <a:pt x="114" y="429"/>
                  <a:pt x="114" y="429"/>
                </a:cubicBezTo>
                <a:cubicBezTo>
                  <a:pt x="115" y="430"/>
                  <a:pt x="117" y="430"/>
                  <a:pt x="118" y="430"/>
                </a:cubicBezTo>
                <a:cubicBezTo>
                  <a:pt x="118" y="430"/>
                  <a:pt x="118" y="430"/>
                  <a:pt x="118" y="430"/>
                </a:cubicBezTo>
                <a:cubicBezTo>
                  <a:pt x="127" y="430"/>
                  <a:pt x="136" y="419"/>
                  <a:pt x="140" y="412"/>
                </a:cubicBezTo>
                <a:cubicBezTo>
                  <a:pt x="141" y="411"/>
                  <a:pt x="141" y="411"/>
                  <a:pt x="141" y="411"/>
                </a:cubicBezTo>
                <a:cubicBezTo>
                  <a:pt x="144" y="407"/>
                  <a:pt x="147" y="404"/>
                  <a:pt x="150" y="400"/>
                </a:cubicBezTo>
                <a:cubicBezTo>
                  <a:pt x="152" y="399"/>
                  <a:pt x="153" y="397"/>
                  <a:pt x="155" y="395"/>
                </a:cubicBezTo>
                <a:cubicBezTo>
                  <a:pt x="156" y="393"/>
                  <a:pt x="158" y="391"/>
                  <a:pt x="160" y="390"/>
                </a:cubicBezTo>
                <a:cubicBezTo>
                  <a:pt x="161" y="389"/>
                  <a:pt x="162" y="388"/>
                  <a:pt x="163" y="387"/>
                </a:cubicBezTo>
                <a:cubicBezTo>
                  <a:pt x="163" y="387"/>
                  <a:pt x="163" y="387"/>
                  <a:pt x="163" y="387"/>
                </a:cubicBezTo>
                <a:cubicBezTo>
                  <a:pt x="163" y="387"/>
                  <a:pt x="163" y="387"/>
                  <a:pt x="163" y="387"/>
                </a:cubicBezTo>
                <a:cubicBezTo>
                  <a:pt x="164" y="389"/>
                  <a:pt x="164" y="390"/>
                  <a:pt x="165" y="391"/>
                </a:cubicBezTo>
                <a:cubicBezTo>
                  <a:pt x="161" y="392"/>
                  <a:pt x="158" y="393"/>
                  <a:pt x="156" y="396"/>
                </a:cubicBezTo>
                <a:cubicBezTo>
                  <a:pt x="155" y="398"/>
                  <a:pt x="154" y="400"/>
                  <a:pt x="153" y="401"/>
                </a:cubicBezTo>
                <a:cubicBezTo>
                  <a:pt x="152" y="404"/>
                  <a:pt x="151" y="406"/>
                  <a:pt x="150" y="408"/>
                </a:cubicBezTo>
                <a:cubicBezTo>
                  <a:pt x="149" y="409"/>
                  <a:pt x="149" y="409"/>
                  <a:pt x="149" y="409"/>
                </a:cubicBezTo>
                <a:cubicBezTo>
                  <a:pt x="147" y="410"/>
                  <a:pt x="146" y="411"/>
                  <a:pt x="145" y="414"/>
                </a:cubicBezTo>
                <a:cubicBezTo>
                  <a:pt x="145" y="415"/>
                  <a:pt x="145" y="415"/>
                  <a:pt x="145" y="415"/>
                </a:cubicBezTo>
                <a:cubicBezTo>
                  <a:pt x="145" y="415"/>
                  <a:pt x="144" y="415"/>
                  <a:pt x="144" y="416"/>
                </a:cubicBezTo>
                <a:cubicBezTo>
                  <a:pt x="143" y="415"/>
                  <a:pt x="143" y="415"/>
                  <a:pt x="143" y="415"/>
                </a:cubicBezTo>
                <a:cubicBezTo>
                  <a:pt x="142" y="415"/>
                  <a:pt x="142" y="415"/>
                  <a:pt x="142" y="415"/>
                </a:cubicBezTo>
                <a:cubicBezTo>
                  <a:pt x="141" y="415"/>
                  <a:pt x="141" y="415"/>
                  <a:pt x="141" y="415"/>
                </a:cubicBezTo>
                <a:cubicBezTo>
                  <a:pt x="138" y="415"/>
                  <a:pt x="136" y="418"/>
                  <a:pt x="133" y="421"/>
                </a:cubicBezTo>
                <a:cubicBezTo>
                  <a:pt x="133" y="422"/>
                  <a:pt x="132" y="423"/>
                  <a:pt x="131" y="424"/>
                </a:cubicBezTo>
                <a:cubicBezTo>
                  <a:pt x="131" y="424"/>
                  <a:pt x="131" y="424"/>
                  <a:pt x="131" y="424"/>
                </a:cubicBezTo>
                <a:cubicBezTo>
                  <a:pt x="128" y="426"/>
                  <a:pt x="121" y="431"/>
                  <a:pt x="125" y="436"/>
                </a:cubicBezTo>
                <a:cubicBezTo>
                  <a:pt x="125" y="437"/>
                  <a:pt x="127" y="438"/>
                  <a:pt x="128" y="438"/>
                </a:cubicBezTo>
                <a:cubicBezTo>
                  <a:pt x="129" y="438"/>
                  <a:pt x="132" y="438"/>
                  <a:pt x="137" y="432"/>
                </a:cubicBezTo>
                <a:cubicBezTo>
                  <a:pt x="139" y="431"/>
                  <a:pt x="143" y="426"/>
                  <a:pt x="144" y="422"/>
                </a:cubicBezTo>
                <a:cubicBezTo>
                  <a:pt x="144" y="422"/>
                  <a:pt x="145" y="423"/>
                  <a:pt x="147" y="424"/>
                </a:cubicBezTo>
                <a:cubicBezTo>
                  <a:pt x="147" y="424"/>
                  <a:pt x="147" y="424"/>
                  <a:pt x="147" y="424"/>
                </a:cubicBezTo>
                <a:cubicBezTo>
                  <a:pt x="146" y="425"/>
                  <a:pt x="146" y="425"/>
                  <a:pt x="146" y="426"/>
                </a:cubicBezTo>
                <a:cubicBezTo>
                  <a:pt x="145" y="426"/>
                  <a:pt x="145" y="426"/>
                  <a:pt x="145" y="427"/>
                </a:cubicBezTo>
                <a:cubicBezTo>
                  <a:pt x="145" y="427"/>
                  <a:pt x="144" y="427"/>
                  <a:pt x="144" y="427"/>
                </a:cubicBezTo>
                <a:cubicBezTo>
                  <a:pt x="143" y="428"/>
                  <a:pt x="141" y="428"/>
                  <a:pt x="141" y="431"/>
                </a:cubicBezTo>
                <a:cubicBezTo>
                  <a:pt x="140" y="433"/>
                  <a:pt x="141" y="434"/>
                  <a:pt x="142" y="435"/>
                </a:cubicBezTo>
                <a:cubicBezTo>
                  <a:pt x="142" y="436"/>
                  <a:pt x="143" y="436"/>
                  <a:pt x="143" y="437"/>
                </a:cubicBezTo>
                <a:cubicBezTo>
                  <a:pt x="142" y="437"/>
                  <a:pt x="142" y="437"/>
                  <a:pt x="141" y="437"/>
                </a:cubicBezTo>
                <a:cubicBezTo>
                  <a:pt x="137" y="438"/>
                  <a:pt x="137" y="441"/>
                  <a:pt x="136" y="443"/>
                </a:cubicBezTo>
                <a:cubicBezTo>
                  <a:pt x="136" y="443"/>
                  <a:pt x="136" y="443"/>
                  <a:pt x="136" y="443"/>
                </a:cubicBezTo>
                <a:cubicBezTo>
                  <a:pt x="135" y="443"/>
                  <a:pt x="134" y="443"/>
                  <a:pt x="133" y="443"/>
                </a:cubicBezTo>
                <a:cubicBezTo>
                  <a:pt x="131" y="443"/>
                  <a:pt x="128" y="445"/>
                  <a:pt x="126" y="447"/>
                </a:cubicBezTo>
                <a:cubicBezTo>
                  <a:pt x="125" y="449"/>
                  <a:pt x="125" y="451"/>
                  <a:pt x="126" y="452"/>
                </a:cubicBezTo>
                <a:cubicBezTo>
                  <a:pt x="128" y="454"/>
                  <a:pt x="130" y="454"/>
                  <a:pt x="131" y="454"/>
                </a:cubicBezTo>
                <a:cubicBezTo>
                  <a:pt x="131" y="455"/>
                  <a:pt x="131" y="455"/>
                  <a:pt x="131" y="455"/>
                </a:cubicBezTo>
                <a:cubicBezTo>
                  <a:pt x="130" y="455"/>
                  <a:pt x="130" y="455"/>
                  <a:pt x="130" y="455"/>
                </a:cubicBezTo>
                <a:cubicBezTo>
                  <a:pt x="129" y="457"/>
                  <a:pt x="128" y="458"/>
                  <a:pt x="127" y="460"/>
                </a:cubicBezTo>
                <a:cubicBezTo>
                  <a:pt x="127" y="461"/>
                  <a:pt x="126" y="462"/>
                  <a:pt x="126" y="462"/>
                </a:cubicBezTo>
                <a:cubicBezTo>
                  <a:pt x="125" y="463"/>
                  <a:pt x="125" y="463"/>
                  <a:pt x="125" y="463"/>
                </a:cubicBezTo>
                <a:cubicBezTo>
                  <a:pt x="125" y="464"/>
                  <a:pt x="124" y="464"/>
                  <a:pt x="124" y="465"/>
                </a:cubicBezTo>
                <a:cubicBezTo>
                  <a:pt x="124" y="465"/>
                  <a:pt x="124" y="465"/>
                  <a:pt x="124" y="465"/>
                </a:cubicBezTo>
                <a:cubicBezTo>
                  <a:pt x="124" y="462"/>
                  <a:pt x="124" y="462"/>
                  <a:pt x="124" y="462"/>
                </a:cubicBezTo>
                <a:cubicBezTo>
                  <a:pt x="120" y="462"/>
                  <a:pt x="117" y="465"/>
                  <a:pt x="117" y="469"/>
                </a:cubicBezTo>
                <a:cubicBezTo>
                  <a:pt x="117" y="470"/>
                  <a:pt x="118" y="471"/>
                  <a:pt x="118" y="471"/>
                </a:cubicBezTo>
                <a:cubicBezTo>
                  <a:pt x="118" y="472"/>
                  <a:pt x="118" y="472"/>
                  <a:pt x="118" y="472"/>
                </a:cubicBezTo>
                <a:cubicBezTo>
                  <a:pt x="117" y="473"/>
                  <a:pt x="117" y="475"/>
                  <a:pt x="118" y="477"/>
                </a:cubicBezTo>
                <a:cubicBezTo>
                  <a:pt x="118" y="477"/>
                  <a:pt x="118" y="478"/>
                  <a:pt x="117" y="478"/>
                </a:cubicBezTo>
                <a:cubicBezTo>
                  <a:pt x="115" y="479"/>
                  <a:pt x="115" y="481"/>
                  <a:pt x="115" y="483"/>
                </a:cubicBezTo>
                <a:cubicBezTo>
                  <a:pt x="116" y="488"/>
                  <a:pt x="119" y="489"/>
                  <a:pt x="120" y="489"/>
                </a:cubicBezTo>
                <a:cubicBezTo>
                  <a:pt x="121" y="489"/>
                  <a:pt x="122" y="488"/>
                  <a:pt x="123" y="487"/>
                </a:cubicBezTo>
                <a:cubicBezTo>
                  <a:pt x="124" y="487"/>
                  <a:pt x="124" y="487"/>
                  <a:pt x="124" y="487"/>
                </a:cubicBezTo>
                <a:cubicBezTo>
                  <a:pt x="123" y="488"/>
                  <a:pt x="123" y="489"/>
                  <a:pt x="123" y="489"/>
                </a:cubicBezTo>
                <a:cubicBezTo>
                  <a:pt x="124" y="491"/>
                  <a:pt x="125" y="493"/>
                  <a:pt x="127" y="494"/>
                </a:cubicBezTo>
                <a:cubicBezTo>
                  <a:pt x="128" y="495"/>
                  <a:pt x="128" y="495"/>
                  <a:pt x="129" y="495"/>
                </a:cubicBezTo>
                <a:cubicBezTo>
                  <a:pt x="129" y="495"/>
                  <a:pt x="129" y="495"/>
                  <a:pt x="129" y="495"/>
                </a:cubicBezTo>
                <a:cubicBezTo>
                  <a:pt x="127" y="497"/>
                  <a:pt x="126" y="499"/>
                  <a:pt x="126" y="502"/>
                </a:cubicBezTo>
                <a:cubicBezTo>
                  <a:pt x="126" y="505"/>
                  <a:pt x="127" y="506"/>
                  <a:pt x="127" y="508"/>
                </a:cubicBezTo>
                <a:cubicBezTo>
                  <a:pt x="127" y="508"/>
                  <a:pt x="127" y="508"/>
                  <a:pt x="126" y="508"/>
                </a:cubicBezTo>
                <a:cubicBezTo>
                  <a:pt x="126" y="509"/>
                  <a:pt x="126" y="509"/>
                  <a:pt x="126" y="509"/>
                </a:cubicBezTo>
                <a:cubicBezTo>
                  <a:pt x="123" y="509"/>
                  <a:pt x="123" y="510"/>
                  <a:pt x="121" y="512"/>
                </a:cubicBezTo>
                <a:cubicBezTo>
                  <a:pt x="120" y="513"/>
                  <a:pt x="120" y="513"/>
                  <a:pt x="120" y="514"/>
                </a:cubicBezTo>
                <a:cubicBezTo>
                  <a:pt x="118" y="516"/>
                  <a:pt x="116" y="518"/>
                  <a:pt x="116" y="522"/>
                </a:cubicBezTo>
                <a:cubicBezTo>
                  <a:pt x="116" y="524"/>
                  <a:pt x="116" y="524"/>
                  <a:pt x="116" y="524"/>
                </a:cubicBezTo>
                <a:cubicBezTo>
                  <a:pt x="118" y="525"/>
                  <a:pt x="118" y="525"/>
                  <a:pt x="118" y="525"/>
                </a:cubicBezTo>
                <a:cubicBezTo>
                  <a:pt x="119" y="525"/>
                  <a:pt x="119" y="525"/>
                  <a:pt x="120" y="525"/>
                </a:cubicBezTo>
                <a:cubicBezTo>
                  <a:pt x="121" y="525"/>
                  <a:pt x="122" y="524"/>
                  <a:pt x="123" y="524"/>
                </a:cubicBezTo>
                <a:cubicBezTo>
                  <a:pt x="123" y="524"/>
                  <a:pt x="124" y="524"/>
                  <a:pt x="124" y="524"/>
                </a:cubicBezTo>
                <a:cubicBezTo>
                  <a:pt x="124" y="524"/>
                  <a:pt x="124" y="524"/>
                  <a:pt x="124" y="524"/>
                </a:cubicBezTo>
                <a:cubicBezTo>
                  <a:pt x="124" y="524"/>
                  <a:pt x="124" y="526"/>
                  <a:pt x="122" y="527"/>
                </a:cubicBezTo>
                <a:cubicBezTo>
                  <a:pt x="121" y="528"/>
                  <a:pt x="120" y="529"/>
                  <a:pt x="120" y="530"/>
                </a:cubicBezTo>
                <a:cubicBezTo>
                  <a:pt x="118" y="532"/>
                  <a:pt x="117" y="533"/>
                  <a:pt x="116" y="534"/>
                </a:cubicBezTo>
                <a:cubicBezTo>
                  <a:pt x="115" y="535"/>
                  <a:pt x="115" y="535"/>
                  <a:pt x="115" y="535"/>
                </a:cubicBezTo>
                <a:cubicBezTo>
                  <a:pt x="113" y="536"/>
                  <a:pt x="110" y="539"/>
                  <a:pt x="111" y="544"/>
                </a:cubicBezTo>
                <a:cubicBezTo>
                  <a:pt x="112" y="546"/>
                  <a:pt x="115" y="548"/>
                  <a:pt x="118" y="548"/>
                </a:cubicBezTo>
                <a:cubicBezTo>
                  <a:pt x="118" y="548"/>
                  <a:pt x="118" y="548"/>
                  <a:pt x="119" y="548"/>
                </a:cubicBezTo>
                <a:cubicBezTo>
                  <a:pt x="118" y="549"/>
                  <a:pt x="118" y="549"/>
                  <a:pt x="118" y="550"/>
                </a:cubicBezTo>
                <a:cubicBezTo>
                  <a:pt x="115" y="554"/>
                  <a:pt x="113" y="559"/>
                  <a:pt x="114" y="565"/>
                </a:cubicBezTo>
                <a:cubicBezTo>
                  <a:pt x="114" y="565"/>
                  <a:pt x="114" y="566"/>
                  <a:pt x="114" y="566"/>
                </a:cubicBezTo>
                <a:cubicBezTo>
                  <a:pt x="114" y="567"/>
                  <a:pt x="114" y="569"/>
                  <a:pt x="115" y="570"/>
                </a:cubicBezTo>
                <a:cubicBezTo>
                  <a:pt x="116" y="571"/>
                  <a:pt x="117" y="572"/>
                  <a:pt x="118" y="573"/>
                </a:cubicBezTo>
                <a:cubicBezTo>
                  <a:pt x="118" y="573"/>
                  <a:pt x="118" y="573"/>
                  <a:pt x="119" y="573"/>
                </a:cubicBezTo>
                <a:cubicBezTo>
                  <a:pt x="119" y="574"/>
                  <a:pt x="119" y="574"/>
                  <a:pt x="119" y="574"/>
                </a:cubicBezTo>
                <a:cubicBezTo>
                  <a:pt x="121" y="575"/>
                  <a:pt x="122" y="576"/>
                  <a:pt x="124" y="576"/>
                </a:cubicBezTo>
                <a:cubicBezTo>
                  <a:pt x="124" y="576"/>
                  <a:pt x="124" y="576"/>
                  <a:pt x="124" y="576"/>
                </a:cubicBezTo>
                <a:cubicBezTo>
                  <a:pt x="121" y="579"/>
                  <a:pt x="120" y="581"/>
                  <a:pt x="118" y="584"/>
                </a:cubicBezTo>
                <a:cubicBezTo>
                  <a:pt x="117" y="586"/>
                  <a:pt x="116" y="587"/>
                  <a:pt x="114" y="589"/>
                </a:cubicBezTo>
                <a:cubicBezTo>
                  <a:pt x="111" y="592"/>
                  <a:pt x="111" y="594"/>
                  <a:pt x="112" y="598"/>
                </a:cubicBezTo>
                <a:cubicBezTo>
                  <a:pt x="112" y="599"/>
                  <a:pt x="112" y="599"/>
                  <a:pt x="112" y="599"/>
                </a:cubicBezTo>
                <a:cubicBezTo>
                  <a:pt x="112" y="601"/>
                  <a:pt x="112" y="601"/>
                  <a:pt x="112" y="603"/>
                </a:cubicBezTo>
                <a:cubicBezTo>
                  <a:pt x="111" y="603"/>
                  <a:pt x="111" y="604"/>
                  <a:pt x="110" y="604"/>
                </a:cubicBezTo>
                <a:cubicBezTo>
                  <a:pt x="109" y="606"/>
                  <a:pt x="108" y="608"/>
                  <a:pt x="107" y="610"/>
                </a:cubicBezTo>
                <a:cubicBezTo>
                  <a:pt x="107" y="612"/>
                  <a:pt x="107" y="614"/>
                  <a:pt x="107" y="616"/>
                </a:cubicBezTo>
                <a:cubicBezTo>
                  <a:pt x="107" y="617"/>
                  <a:pt x="107" y="618"/>
                  <a:pt x="107" y="619"/>
                </a:cubicBezTo>
                <a:cubicBezTo>
                  <a:pt x="107" y="620"/>
                  <a:pt x="107" y="621"/>
                  <a:pt x="107" y="622"/>
                </a:cubicBezTo>
                <a:cubicBezTo>
                  <a:pt x="107" y="624"/>
                  <a:pt x="107" y="626"/>
                  <a:pt x="107" y="629"/>
                </a:cubicBezTo>
                <a:cubicBezTo>
                  <a:pt x="107" y="632"/>
                  <a:pt x="108" y="635"/>
                  <a:pt x="106" y="637"/>
                </a:cubicBezTo>
                <a:cubicBezTo>
                  <a:pt x="105" y="638"/>
                  <a:pt x="104" y="640"/>
                  <a:pt x="103" y="641"/>
                </a:cubicBezTo>
                <a:cubicBezTo>
                  <a:pt x="101" y="643"/>
                  <a:pt x="99" y="645"/>
                  <a:pt x="98" y="647"/>
                </a:cubicBezTo>
                <a:cubicBezTo>
                  <a:pt x="95" y="652"/>
                  <a:pt x="95" y="657"/>
                  <a:pt x="98" y="661"/>
                </a:cubicBezTo>
                <a:cubicBezTo>
                  <a:pt x="101" y="665"/>
                  <a:pt x="105" y="668"/>
                  <a:pt x="111" y="668"/>
                </a:cubicBezTo>
                <a:cubicBezTo>
                  <a:pt x="112" y="668"/>
                  <a:pt x="112" y="668"/>
                  <a:pt x="113" y="668"/>
                </a:cubicBezTo>
                <a:cubicBezTo>
                  <a:pt x="116" y="667"/>
                  <a:pt x="125" y="666"/>
                  <a:pt x="130" y="660"/>
                </a:cubicBezTo>
                <a:cubicBezTo>
                  <a:pt x="132" y="657"/>
                  <a:pt x="133" y="654"/>
                  <a:pt x="133" y="650"/>
                </a:cubicBezTo>
                <a:cubicBezTo>
                  <a:pt x="133" y="648"/>
                  <a:pt x="132" y="646"/>
                  <a:pt x="131" y="644"/>
                </a:cubicBezTo>
                <a:cubicBezTo>
                  <a:pt x="131" y="642"/>
                  <a:pt x="130" y="640"/>
                  <a:pt x="130" y="638"/>
                </a:cubicBezTo>
                <a:cubicBezTo>
                  <a:pt x="130" y="634"/>
                  <a:pt x="132" y="631"/>
                  <a:pt x="133" y="627"/>
                </a:cubicBezTo>
                <a:cubicBezTo>
                  <a:pt x="136" y="621"/>
                  <a:pt x="139" y="613"/>
                  <a:pt x="139" y="605"/>
                </a:cubicBezTo>
                <a:cubicBezTo>
                  <a:pt x="139" y="604"/>
                  <a:pt x="139" y="603"/>
                  <a:pt x="139" y="602"/>
                </a:cubicBezTo>
                <a:cubicBezTo>
                  <a:pt x="139" y="600"/>
                  <a:pt x="139" y="598"/>
                  <a:pt x="139" y="596"/>
                </a:cubicBezTo>
                <a:cubicBezTo>
                  <a:pt x="140" y="592"/>
                  <a:pt x="142" y="589"/>
                  <a:pt x="143" y="586"/>
                </a:cubicBezTo>
                <a:cubicBezTo>
                  <a:pt x="144" y="585"/>
                  <a:pt x="146" y="583"/>
                  <a:pt x="147" y="581"/>
                </a:cubicBezTo>
                <a:cubicBezTo>
                  <a:pt x="148" y="580"/>
                  <a:pt x="148" y="580"/>
                  <a:pt x="149" y="579"/>
                </a:cubicBezTo>
                <a:cubicBezTo>
                  <a:pt x="150" y="578"/>
                  <a:pt x="151" y="577"/>
                  <a:pt x="152" y="577"/>
                </a:cubicBezTo>
                <a:cubicBezTo>
                  <a:pt x="153" y="576"/>
                  <a:pt x="154" y="576"/>
                  <a:pt x="155" y="575"/>
                </a:cubicBezTo>
                <a:cubicBezTo>
                  <a:pt x="161" y="569"/>
                  <a:pt x="156" y="561"/>
                  <a:pt x="153" y="557"/>
                </a:cubicBezTo>
                <a:cubicBezTo>
                  <a:pt x="151" y="555"/>
                  <a:pt x="151" y="555"/>
                  <a:pt x="151" y="555"/>
                </a:cubicBezTo>
                <a:cubicBezTo>
                  <a:pt x="150" y="553"/>
                  <a:pt x="149" y="551"/>
                  <a:pt x="148" y="549"/>
                </a:cubicBezTo>
                <a:cubicBezTo>
                  <a:pt x="148" y="546"/>
                  <a:pt x="147" y="544"/>
                  <a:pt x="146" y="541"/>
                </a:cubicBezTo>
                <a:cubicBezTo>
                  <a:pt x="146" y="539"/>
                  <a:pt x="146" y="538"/>
                  <a:pt x="145" y="536"/>
                </a:cubicBezTo>
                <a:cubicBezTo>
                  <a:pt x="144" y="535"/>
                  <a:pt x="144" y="534"/>
                  <a:pt x="144" y="532"/>
                </a:cubicBezTo>
                <a:cubicBezTo>
                  <a:pt x="144" y="530"/>
                  <a:pt x="144" y="530"/>
                  <a:pt x="144" y="530"/>
                </a:cubicBezTo>
                <a:cubicBezTo>
                  <a:pt x="144" y="529"/>
                  <a:pt x="144" y="529"/>
                  <a:pt x="144" y="528"/>
                </a:cubicBezTo>
                <a:cubicBezTo>
                  <a:pt x="146" y="529"/>
                  <a:pt x="147" y="529"/>
                  <a:pt x="148" y="529"/>
                </a:cubicBezTo>
                <a:cubicBezTo>
                  <a:pt x="148" y="529"/>
                  <a:pt x="148" y="529"/>
                  <a:pt x="148" y="529"/>
                </a:cubicBezTo>
                <a:cubicBezTo>
                  <a:pt x="151" y="529"/>
                  <a:pt x="153" y="526"/>
                  <a:pt x="154" y="523"/>
                </a:cubicBezTo>
                <a:cubicBezTo>
                  <a:pt x="154" y="523"/>
                  <a:pt x="154" y="522"/>
                  <a:pt x="154" y="522"/>
                </a:cubicBezTo>
                <a:cubicBezTo>
                  <a:pt x="155" y="520"/>
                  <a:pt x="155" y="520"/>
                  <a:pt x="155" y="520"/>
                </a:cubicBezTo>
                <a:cubicBezTo>
                  <a:pt x="158" y="515"/>
                  <a:pt x="161" y="511"/>
                  <a:pt x="165" y="507"/>
                </a:cubicBezTo>
                <a:cubicBezTo>
                  <a:pt x="167" y="505"/>
                  <a:pt x="169" y="503"/>
                  <a:pt x="171" y="501"/>
                </a:cubicBezTo>
                <a:cubicBezTo>
                  <a:pt x="172" y="500"/>
                  <a:pt x="173" y="500"/>
                  <a:pt x="174" y="499"/>
                </a:cubicBezTo>
                <a:cubicBezTo>
                  <a:pt x="173" y="499"/>
                  <a:pt x="173" y="500"/>
                  <a:pt x="173" y="500"/>
                </a:cubicBezTo>
                <a:cubicBezTo>
                  <a:pt x="171" y="501"/>
                  <a:pt x="170" y="502"/>
                  <a:pt x="169" y="504"/>
                </a:cubicBezTo>
                <a:cubicBezTo>
                  <a:pt x="159" y="513"/>
                  <a:pt x="153" y="524"/>
                  <a:pt x="151" y="535"/>
                </a:cubicBezTo>
                <a:cubicBezTo>
                  <a:pt x="151" y="535"/>
                  <a:pt x="150" y="536"/>
                  <a:pt x="150" y="537"/>
                </a:cubicBezTo>
                <a:cubicBezTo>
                  <a:pt x="149" y="539"/>
                  <a:pt x="148" y="541"/>
                  <a:pt x="149" y="543"/>
                </a:cubicBezTo>
                <a:cubicBezTo>
                  <a:pt x="149" y="544"/>
                  <a:pt x="149" y="546"/>
                  <a:pt x="153" y="551"/>
                </a:cubicBezTo>
                <a:cubicBezTo>
                  <a:pt x="154" y="552"/>
                  <a:pt x="154" y="553"/>
                  <a:pt x="155" y="554"/>
                </a:cubicBezTo>
                <a:cubicBezTo>
                  <a:pt x="155" y="555"/>
                  <a:pt x="156" y="556"/>
                  <a:pt x="156" y="557"/>
                </a:cubicBezTo>
                <a:cubicBezTo>
                  <a:pt x="157" y="558"/>
                  <a:pt x="157" y="558"/>
                  <a:pt x="157" y="558"/>
                </a:cubicBezTo>
                <a:cubicBezTo>
                  <a:pt x="158" y="561"/>
                  <a:pt x="160" y="564"/>
                  <a:pt x="164" y="564"/>
                </a:cubicBezTo>
                <a:cubicBezTo>
                  <a:pt x="165" y="564"/>
                  <a:pt x="165" y="563"/>
                  <a:pt x="166" y="563"/>
                </a:cubicBezTo>
                <a:cubicBezTo>
                  <a:pt x="168" y="563"/>
                  <a:pt x="168" y="563"/>
                  <a:pt x="168" y="563"/>
                </a:cubicBezTo>
                <a:cubicBezTo>
                  <a:pt x="168" y="561"/>
                  <a:pt x="168" y="561"/>
                  <a:pt x="168" y="561"/>
                </a:cubicBezTo>
                <a:cubicBezTo>
                  <a:pt x="168" y="559"/>
                  <a:pt x="168" y="557"/>
                  <a:pt x="168" y="555"/>
                </a:cubicBezTo>
                <a:cubicBezTo>
                  <a:pt x="168" y="556"/>
                  <a:pt x="168" y="556"/>
                  <a:pt x="168" y="557"/>
                </a:cubicBezTo>
                <a:cubicBezTo>
                  <a:pt x="169" y="558"/>
                  <a:pt x="170" y="560"/>
                  <a:pt x="170" y="561"/>
                </a:cubicBezTo>
                <a:cubicBezTo>
                  <a:pt x="170" y="565"/>
                  <a:pt x="173" y="567"/>
                  <a:pt x="175" y="568"/>
                </a:cubicBezTo>
                <a:cubicBezTo>
                  <a:pt x="176" y="569"/>
                  <a:pt x="179" y="571"/>
                  <a:pt x="180" y="573"/>
                </a:cubicBezTo>
                <a:cubicBezTo>
                  <a:pt x="180" y="573"/>
                  <a:pt x="181" y="573"/>
                  <a:pt x="181" y="574"/>
                </a:cubicBezTo>
                <a:cubicBezTo>
                  <a:pt x="182" y="576"/>
                  <a:pt x="184" y="579"/>
                  <a:pt x="187" y="579"/>
                </a:cubicBezTo>
                <a:cubicBezTo>
                  <a:pt x="188" y="579"/>
                  <a:pt x="188" y="579"/>
                  <a:pt x="188" y="579"/>
                </a:cubicBezTo>
                <a:cubicBezTo>
                  <a:pt x="188" y="579"/>
                  <a:pt x="188" y="579"/>
                  <a:pt x="188" y="579"/>
                </a:cubicBezTo>
                <a:cubicBezTo>
                  <a:pt x="189" y="579"/>
                  <a:pt x="190" y="578"/>
                  <a:pt x="191" y="577"/>
                </a:cubicBezTo>
                <a:cubicBezTo>
                  <a:pt x="191" y="577"/>
                  <a:pt x="192" y="576"/>
                  <a:pt x="192" y="575"/>
                </a:cubicBezTo>
                <a:cubicBezTo>
                  <a:pt x="192" y="576"/>
                  <a:pt x="192" y="578"/>
                  <a:pt x="193" y="579"/>
                </a:cubicBezTo>
                <a:cubicBezTo>
                  <a:pt x="195" y="580"/>
                  <a:pt x="196" y="581"/>
                  <a:pt x="198" y="581"/>
                </a:cubicBezTo>
                <a:cubicBezTo>
                  <a:pt x="198" y="581"/>
                  <a:pt x="198" y="581"/>
                  <a:pt x="198" y="581"/>
                </a:cubicBezTo>
                <a:cubicBezTo>
                  <a:pt x="198" y="581"/>
                  <a:pt x="199" y="581"/>
                  <a:pt x="199" y="581"/>
                </a:cubicBezTo>
                <a:cubicBezTo>
                  <a:pt x="198" y="582"/>
                  <a:pt x="195" y="586"/>
                  <a:pt x="197" y="589"/>
                </a:cubicBezTo>
                <a:cubicBezTo>
                  <a:pt x="198" y="591"/>
                  <a:pt x="200" y="592"/>
                  <a:pt x="202" y="593"/>
                </a:cubicBezTo>
                <a:cubicBezTo>
                  <a:pt x="203" y="593"/>
                  <a:pt x="204" y="593"/>
                  <a:pt x="204" y="594"/>
                </a:cubicBezTo>
                <a:cubicBezTo>
                  <a:pt x="205" y="594"/>
                  <a:pt x="206" y="596"/>
                  <a:pt x="207" y="597"/>
                </a:cubicBezTo>
                <a:cubicBezTo>
                  <a:pt x="207" y="597"/>
                  <a:pt x="207" y="597"/>
                  <a:pt x="207" y="598"/>
                </a:cubicBezTo>
                <a:cubicBezTo>
                  <a:pt x="207" y="599"/>
                  <a:pt x="208" y="600"/>
                  <a:pt x="208" y="601"/>
                </a:cubicBezTo>
                <a:cubicBezTo>
                  <a:pt x="210" y="603"/>
                  <a:pt x="213" y="603"/>
                  <a:pt x="214" y="603"/>
                </a:cubicBezTo>
                <a:cubicBezTo>
                  <a:pt x="215" y="603"/>
                  <a:pt x="215" y="603"/>
                  <a:pt x="215" y="603"/>
                </a:cubicBezTo>
                <a:cubicBezTo>
                  <a:pt x="215" y="603"/>
                  <a:pt x="216" y="603"/>
                  <a:pt x="216" y="603"/>
                </a:cubicBezTo>
                <a:cubicBezTo>
                  <a:pt x="218" y="604"/>
                  <a:pt x="221" y="605"/>
                  <a:pt x="223" y="610"/>
                </a:cubicBezTo>
                <a:cubicBezTo>
                  <a:pt x="223" y="612"/>
                  <a:pt x="223" y="612"/>
                  <a:pt x="223" y="612"/>
                </a:cubicBezTo>
                <a:cubicBezTo>
                  <a:pt x="224" y="614"/>
                  <a:pt x="225" y="617"/>
                  <a:pt x="227" y="620"/>
                </a:cubicBezTo>
                <a:cubicBezTo>
                  <a:pt x="227" y="621"/>
                  <a:pt x="227" y="622"/>
                  <a:pt x="228" y="622"/>
                </a:cubicBezTo>
                <a:cubicBezTo>
                  <a:pt x="229" y="624"/>
                  <a:pt x="230" y="625"/>
                  <a:pt x="230" y="627"/>
                </a:cubicBezTo>
                <a:cubicBezTo>
                  <a:pt x="231" y="632"/>
                  <a:pt x="225" y="637"/>
                  <a:pt x="220" y="640"/>
                </a:cubicBezTo>
                <a:cubicBezTo>
                  <a:pt x="219" y="640"/>
                  <a:pt x="219" y="640"/>
                  <a:pt x="219" y="640"/>
                </a:cubicBezTo>
                <a:cubicBezTo>
                  <a:pt x="217" y="642"/>
                  <a:pt x="213" y="644"/>
                  <a:pt x="212" y="647"/>
                </a:cubicBezTo>
                <a:cubicBezTo>
                  <a:pt x="212" y="648"/>
                  <a:pt x="211" y="649"/>
                  <a:pt x="211" y="650"/>
                </a:cubicBezTo>
                <a:cubicBezTo>
                  <a:pt x="211" y="650"/>
                  <a:pt x="211" y="651"/>
                  <a:pt x="211" y="651"/>
                </a:cubicBezTo>
                <a:cubicBezTo>
                  <a:pt x="210" y="651"/>
                  <a:pt x="210" y="652"/>
                  <a:pt x="210" y="652"/>
                </a:cubicBezTo>
                <a:cubicBezTo>
                  <a:pt x="209" y="653"/>
                  <a:pt x="209" y="654"/>
                  <a:pt x="209" y="656"/>
                </a:cubicBezTo>
                <a:cubicBezTo>
                  <a:pt x="208" y="656"/>
                  <a:pt x="208" y="657"/>
                  <a:pt x="208" y="657"/>
                </a:cubicBezTo>
                <a:cubicBezTo>
                  <a:pt x="207" y="658"/>
                  <a:pt x="207" y="658"/>
                  <a:pt x="206" y="659"/>
                </a:cubicBezTo>
                <a:cubicBezTo>
                  <a:pt x="205" y="661"/>
                  <a:pt x="205" y="662"/>
                  <a:pt x="205" y="663"/>
                </a:cubicBezTo>
                <a:cubicBezTo>
                  <a:pt x="205" y="664"/>
                  <a:pt x="205" y="664"/>
                  <a:pt x="205" y="665"/>
                </a:cubicBezTo>
                <a:cubicBezTo>
                  <a:pt x="204" y="669"/>
                  <a:pt x="204" y="675"/>
                  <a:pt x="201" y="679"/>
                </a:cubicBezTo>
                <a:cubicBezTo>
                  <a:pt x="199" y="682"/>
                  <a:pt x="196" y="686"/>
                  <a:pt x="193" y="689"/>
                </a:cubicBezTo>
                <a:cubicBezTo>
                  <a:pt x="191" y="691"/>
                  <a:pt x="191" y="691"/>
                  <a:pt x="191" y="691"/>
                </a:cubicBezTo>
                <a:cubicBezTo>
                  <a:pt x="186" y="695"/>
                  <a:pt x="184" y="700"/>
                  <a:pt x="183" y="705"/>
                </a:cubicBezTo>
                <a:cubicBezTo>
                  <a:pt x="183" y="706"/>
                  <a:pt x="182" y="707"/>
                  <a:pt x="182" y="707"/>
                </a:cubicBezTo>
                <a:cubicBezTo>
                  <a:pt x="181" y="711"/>
                  <a:pt x="179" y="716"/>
                  <a:pt x="181" y="720"/>
                </a:cubicBezTo>
                <a:cubicBezTo>
                  <a:pt x="182" y="722"/>
                  <a:pt x="183" y="724"/>
                  <a:pt x="183" y="726"/>
                </a:cubicBezTo>
                <a:cubicBezTo>
                  <a:pt x="185" y="729"/>
                  <a:pt x="186" y="731"/>
                  <a:pt x="186" y="735"/>
                </a:cubicBezTo>
                <a:cubicBezTo>
                  <a:pt x="186" y="736"/>
                  <a:pt x="186" y="736"/>
                  <a:pt x="186" y="736"/>
                </a:cubicBezTo>
                <a:cubicBezTo>
                  <a:pt x="186" y="736"/>
                  <a:pt x="185" y="736"/>
                  <a:pt x="185" y="736"/>
                </a:cubicBezTo>
                <a:cubicBezTo>
                  <a:pt x="185" y="736"/>
                  <a:pt x="185" y="735"/>
                  <a:pt x="185" y="734"/>
                </a:cubicBezTo>
                <a:cubicBezTo>
                  <a:pt x="185" y="730"/>
                  <a:pt x="183" y="726"/>
                  <a:pt x="181" y="722"/>
                </a:cubicBezTo>
                <a:cubicBezTo>
                  <a:pt x="179" y="720"/>
                  <a:pt x="177" y="718"/>
                  <a:pt x="174" y="718"/>
                </a:cubicBezTo>
                <a:cubicBezTo>
                  <a:pt x="172" y="718"/>
                  <a:pt x="170" y="718"/>
                  <a:pt x="169" y="719"/>
                </a:cubicBezTo>
                <a:cubicBezTo>
                  <a:pt x="164" y="722"/>
                  <a:pt x="165" y="727"/>
                  <a:pt x="165" y="730"/>
                </a:cubicBezTo>
                <a:cubicBezTo>
                  <a:pt x="165" y="731"/>
                  <a:pt x="165" y="731"/>
                  <a:pt x="165" y="732"/>
                </a:cubicBezTo>
                <a:cubicBezTo>
                  <a:pt x="165" y="733"/>
                  <a:pt x="165" y="735"/>
                  <a:pt x="165" y="736"/>
                </a:cubicBezTo>
                <a:cubicBezTo>
                  <a:pt x="165" y="738"/>
                  <a:pt x="164" y="741"/>
                  <a:pt x="166" y="744"/>
                </a:cubicBezTo>
                <a:cubicBezTo>
                  <a:pt x="167" y="748"/>
                  <a:pt x="170" y="752"/>
                  <a:pt x="172" y="755"/>
                </a:cubicBezTo>
                <a:cubicBezTo>
                  <a:pt x="174" y="757"/>
                  <a:pt x="175" y="759"/>
                  <a:pt x="177" y="762"/>
                </a:cubicBezTo>
                <a:cubicBezTo>
                  <a:pt x="179" y="765"/>
                  <a:pt x="181" y="768"/>
                  <a:pt x="183" y="770"/>
                </a:cubicBezTo>
                <a:cubicBezTo>
                  <a:pt x="187" y="775"/>
                  <a:pt x="190" y="779"/>
                  <a:pt x="190" y="784"/>
                </a:cubicBezTo>
                <a:cubicBezTo>
                  <a:pt x="190" y="784"/>
                  <a:pt x="190" y="784"/>
                  <a:pt x="190" y="784"/>
                </a:cubicBezTo>
                <a:cubicBezTo>
                  <a:pt x="190" y="788"/>
                  <a:pt x="190" y="794"/>
                  <a:pt x="194" y="797"/>
                </a:cubicBezTo>
                <a:cubicBezTo>
                  <a:pt x="196" y="798"/>
                  <a:pt x="198" y="798"/>
                  <a:pt x="199" y="798"/>
                </a:cubicBezTo>
                <a:cubicBezTo>
                  <a:pt x="203" y="798"/>
                  <a:pt x="207" y="795"/>
                  <a:pt x="207" y="791"/>
                </a:cubicBezTo>
                <a:cubicBezTo>
                  <a:pt x="207" y="787"/>
                  <a:pt x="204" y="783"/>
                  <a:pt x="202" y="780"/>
                </a:cubicBezTo>
                <a:cubicBezTo>
                  <a:pt x="202" y="779"/>
                  <a:pt x="201" y="779"/>
                  <a:pt x="201" y="778"/>
                </a:cubicBezTo>
                <a:cubicBezTo>
                  <a:pt x="199" y="775"/>
                  <a:pt x="198" y="771"/>
                  <a:pt x="197" y="767"/>
                </a:cubicBezTo>
                <a:cubicBezTo>
                  <a:pt x="196" y="763"/>
                  <a:pt x="196" y="761"/>
                  <a:pt x="198" y="759"/>
                </a:cubicBezTo>
                <a:cubicBezTo>
                  <a:pt x="200" y="757"/>
                  <a:pt x="203" y="755"/>
                  <a:pt x="206" y="755"/>
                </a:cubicBezTo>
                <a:cubicBezTo>
                  <a:pt x="207" y="755"/>
                  <a:pt x="207" y="755"/>
                  <a:pt x="207" y="755"/>
                </a:cubicBezTo>
                <a:cubicBezTo>
                  <a:pt x="209" y="755"/>
                  <a:pt x="209" y="756"/>
                  <a:pt x="210" y="757"/>
                </a:cubicBezTo>
                <a:cubicBezTo>
                  <a:pt x="210" y="757"/>
                  <a:pt x="210" y="757"/>
                  <a:pt x="211" y="758"/>
                </a:cubicBezTo>
                <a:cubicBezTo>
                  <a:pt x="211" y="759"/>
                  <a:pt x="212" y="761"/>
                  <a:pt x="215" y="762"/>
                </a:cubicBezTo>
                <a:cubicBezTo>
                  <a:pt x="216" y="762"/>
                  <a:pt x="218" y="763"/>
                  <a:pt x="219" y="763"/>
                </a:cubicBezTo>
                <a:cubicBezTo>
                  <a:pt x="220" y="763"/>
                  <a:pt x="221" y="763"/>
                  <a:pt x="222" y="763"/>
                </a:cubicBezTo>
                <a:cubicBezTo>
                  <a:pt x="223" y="763"/>
                  <a:pt x="225" y="765"/>
                  <a:pt x="226" y="765"/>
                </a:cubicBezTo>
                <a:cubicBezTo>
                  <a:pt x="227" y="766"/>
                  <a:pt x="227" y="766"/>
                  <a:pt x="227" y="766"/>
                </a:cubicBezTo>
                <a:cubicBezTo>
                  <a:pt x="231" y="768"/>
                  <a:pt x="235" y="773"/>
                  <a:pt x="238" y="777"/>
                </a:cubicBezTo>
                <a:cubicBezTo>
                  <a:pt x="239" y="778"/>
                  <a:pt x="239" y="778"/>
                  <a:pt x="239" y="778"/>
                </a:cubicBezTo>
                <a:cubicBezTo>
                  <a:pt x="241" y="781"/>
                  <a:pt x="243" y="785"/>
                  <a:pt x="247" y="787"/>
                </a:cubicBezTo>
                <a:cubicBezTo>
                  <a:pt x="248" y="788"/>
                  <a:pt x="249" y="788"/>
                  <a:pt x="250" y="788"/>
                </a:cubicBezTo>
                <a:cubicBezTo>
                  <a:pt x="250" y="788"/>
                  <a:pt x="251" y="788"/>
                  <a:pt x="252" y="789"/>
                </a:cubicBezTo>
                <a:cubicBezTo>
                  <a:pt x="253" y="789"/>
                  <a:pt x="253" y="789"/>
                  <a:pt x="253" y="789"/>
                </a:cubicBezTo>
                <a:cubicBezTo>
                  <a:pt x="254" y="790"/>
                  <a:pt x="256" y="791"/>
                  <a:pt x="258" y="791"/>
                </a:cubicBezTo>
                <a:cubicBezTo>
                  <a:pt x="259" y="791"/>
                  <a:pt x="259" y="791"/>
                  <a:pt x="259" y="791"/>
                </a:cubicBezTo>
                <a:cubicBezTo>
                  <a:pt x="261" y="791"/>
                  <a:pt x="263" y="790"/>
                  <a:pt x="263" y="789"/>
                </a:cubicBezTo>
                <a:cubicBezTo>
                  <a:pt x="266" y="786"/>
                  <a:pt x="265" y="781"/>
                  <a:pt x="265" y="777"/>
                </a:cubicBezTo>
                <a:cubicBezTo>
                  <a:pt x="264" y="777"/>
                  <a:pt x="264" y="776"/>
                  <a:pt x="264" y="776"/>
                </a:cubicBezTo>
                <a:cubicBezTo>
                  <a:pt x="264" y="774"/>
                  <a:pt x="264" y="773"/>
                  <a:pt x="264" y="772"/>
                </a:cubicBezTo>
                <a:cubicBezTo>
                  <a:pt x="264" y="770"/>
                  <a:pt x="264" y="768"/>
                  <a:pt x="264" y="765"/>
                </a:cubicBezTo>
                <a:cubicBezTo>
                  <a:pt x="263" y="763"/>
                  <a:pt x="261" y="760"/>
                  <a:pt x="259" y="758"/>
                </a:cubicBezTo>
                <a:cubicBezTo>
                  <a:pt x="259" y="757"/>
                  <a:pt x="258" y="756"/>
                  <a:pt x="257" y="755"/>
                </a:cubicBezTo>
                <a:cubicBezTo>
                  <a:pt x="255" y="753"/>
                  <a:pt x="255" y="752"/>
                  <a:pt x="256" y="749"/>
                </a:cubicBezTo>
                <a:cubicBezTo>
                  <a:pt x="256" y="749"/>
                  <a:pt x="256" y="748"/>
                  <a:pt x="256" y="747"/>
                </a:cubicBezTo>
                <a:cubicBezTo>
                  <a:pt x="257" y="746"/>
                  <a:pt x="257" y="746"/>
                  <a:pt x="257" y="746"/>
                </a:cubicBezTo>
                <a:cubicBezTo>
                  <a:pt x="257" y="746"/>
                  <a:pt x="257" y="746"/>
                  <a:pt x="258" y="746"/>
                </a:cubicBezTo>
                <a:cubicBezTo>
                  <a:pt x="258" y="746"/>
                  <a:pt x="258" y="746"/>
                  <a:pt x="258" y="746"/>
                </a:cubicBezTo>
                <a:cubicBezTo>
                  <a:pt x="259" y="746"/>
                  <a:pt x="260" y="747"/>
                  <a:pt x="261" y="748"/>
                </a:cubicBezTo>
                <a:cubicBezTo>
                  <a:pt x="261" y="749"/>
                  <a:pt x="262" y="750"/>
                  <a:pt x="263" y="751"/>
                </a:cubicBezTo>
                <a:cubicBezTo>
                  <a:pt x="263" y="752"/>
                  <a:pt x="264" y="752"/>
                  <a:pt x="264" y="753"/>
                </a:cubicBezTo>
                <a:cubicBezTo>
                  <a:pt x="265" y="753"/>
                  <a:pt x="266" y="754"/>
                  <a:pt x="267" y="755"/>
                </a:cubicBezTo>
                <a:cubicBezTo>
                  <a:pt x="270" y="756"/>
                  <a:pt x="271" y="757"/>
                  <a:pt x="273" y="759"/>
                </a:cubicBezTo>
                <a:cubicBezTo>
                  <a:pt x="275" y="760"/>
                  <a:pt x="276" y="762"/>
                  <a:pt x="278" y="763"/>
                </a:cubicBezTo>
                <a:cubicBezTo>
                  <a:pt x="279" y="765"/>
                  <a:pt x="280" y="766"/>
                  <a:pt x="282" y="768"/>
                </a:cubicBezTo>
                <a:cubicBezTo>
                  <a:pt x="283" y="770"/>
                  <a:pt x="286" y="772"/>
                  <a:pt x="289" y="772"/>
                </a:cubicBezTo>
                <a:cubicBezTo>
                  <a:pt x="290" y="772"/>
                  <a:pt x="292" y="771"/>
                  <a:pt x="293" y="770"/>
                </a:cubicBezTo>
                <a:cubicBezTo>
                  <a:pt x="294" y="771"/>
                  <a:pt x="295" y="772"/>
                  <a:pt x="296" y="772"/>
                </a:cubicBezTo>
                <a:cubicBezTo>
                  <a:pt x="298" y="772"/>
                  <a:pt x="299" y="773"/>
                  <a:pt x="301" y="773"/>
                </a:cubicBezTo>
                <a:cubicBezTo>
                  <a:pt x="302" y="773"/>
                  <a:pt x="303" y="772"/>
                  <a:pt x="305" y="772"/>
                </a:cubicBezTo>
                <a:cubicBezTo>
                  <a:pt x="306" y="772"/>
                  <a:pt x="306" y="772"/>
                  <a:pt x="306" y="772"/>
                </a:cubicBezTo>
                <a:cubicBezTo>
                  <a:pt x="307" y="772"/>
                  <a:pt x="309" y="772"/>
                  <a:pt x="310" y="771"/>
                </a:cubicBezTo>
                <a:cubicBezTo>
                  <a:pt x="311" y="771"/>
                  <a:pt x="311" y="771"/>
                  <a:pt x="311" y="771"/>
                </a:cubicBezTo>
                <a:cubicBezTo>
                  <a:pt x="313" y="771"/>
                  <a:pt x="314" y="770"/>
                  <a:pt x="316" y="768"/>
                </a:cubicBezTo>
                <a:cubicBezTo>
                  <a:pt x="318" y="767"/>
                  <a:pt x="320" y="765"/>
                  <a:pt x="321" y="763"/>
                </a:cubicBezTo>
                <a:cubicBezTo>
                  <a:pt x="322" y="760"/>
                  <a:pt x="322" y="758"/>
                  <a:pt x="321" y="755"/>
                </a:cubicBezTo>
                <a:cubicBezTo>
                  <a:pt x="321" y="754"/>
                  <a:pt x="321" y="754"/>
                  <a:pt x="321" y="754"/>
                </a:cubicBezTo>
                <a:cubicBezTo>
                  <a:pt x="322" y="754"/>
                  <a:pt x="322" y="754"/>
                  <a:pt x="323" y="754"/>
                </a:cubicBezTo>
                <a:cubicBezTo>
                  <a:pt x="324" y="755"/>
                  <a:pt x="326" y="755"/>
                  <a:pt x="328" y="755"/>
                </a:cubicBezTo>
                <a:cubicBezTo>
                  <a:pt x="331" y="755"/>
                  <a:pt x="333" y="754"/>
                  <a:pt x="335" y="752"/>
                </a:cubicBezTo>
                <a:cubicBezTo>
                  <a:pt x="336" y="751"/>
                  <a:pt x="337" y="750"/>
                  <a:pt x="338" y="750"/>
                </a:cubicBezTo>
                <a:cubicBezTo>
                  <a:pt x="339" y="750"/>
                  <a:pt x="339" y="750"/>
                  <a:pt x="339" y="750"/>
                </a:cubicBezTo>
                <a:cubicBezTo>
                  <a:pt x="340" y="751"/>
                  <a:pt x="340" y="751"/>
                  <a:pt x="340" y="751"/>
                </a:cubicBezTo>
                <a:cubicBezTo>
                  <a:pt x="342" y="752"/>
                  <a:pt x="343" y="753"/>
                  <a:pt x="345" y="753"/>
                </a:cubicBezTo>
                <a:cubicBezTo>
                  <a:pt x="346" y="753"/>
                  <a:pt x="347" y="752"/>
                  <a:pt x="348" y="752"/>
                </a:cubicBezTo>
                <a:cubicBezTo>
                  <a:pt x="351" y="750"/>
                  <a:pt x="353" y="746"/>
                  <a:pt x="353" y="744"/>
                </a:cubicBezTo>
                <a:cubicBezTo>
                  <a:pt x="353" y="741"/>
                  <a:pt x="353" y="738"/>
                  <a:pt x="353" y="735"/>
                </a:cubicBezTo>
                <a:cubicBezTo>
                  <a:pt x="352" y="733"/>
                  <a:pt x="352" y="730"/>
                  <a:pt x="352" y="728"/>
                </a:cubicBezTo>
                <a:cubicBezTo>
                  <a:pt x="352" y="728"/>
                  <a:pt x="353" y="728"/>
                  <a:pt x="353" y="728"/>
                </a:cubicBezTo>
                <a:cubicBezTo>
                  <a:pt x="354" y="728"/>
                  <a:pt x="356" y="728"/>
                  <a:pt x="360" y="729"/>
                </a:cubicBezTo>
                <a:cubicBezTo>
                  <a:pt x="362" y="730"/>
                  <a:pt x="365" y="731"/>
                  <a:pt x="368" y="731"/>
                </a:cubicBezTo>
                <a:cubicBezTo>
                  <a:pt x="369" y="731"/>
                  <a:pt x="371" y="730"/>
                  <a:pt x="373" y="730"/>
                </a:cubicBezTo>
                <a:cubicBezTo>
                  <a:pt x="375" y="730"/>
                  <a:pt x="377" y="730"/>
                  <a:pt x="378" y="730"/>
                </a:cubicBezTo>
                <a:cubicBezTo>
                  <a:pt x="380" y="730"/>
                  <a:pt x="381" y="730"/>
                  <a:pt x="382" y="730"/>
                </a:cubicBezTo>
                <a:cubicBezTo>
                  <a:pt x="383" y="730"/>
                  <a:pt x="384" y="731"/>
                  <a:pt x="385" y="731"/>
                </a:cubicBezTo>
                <a:cubicBezTo>
                  <a:pt x="386" y="731"/>
                  <a:pt x="386" y="731"/>
                  <a:pt x="387" y="731"/>
                </a:cubicBezTo>
                <a:cubicBezTo>
                  <a:pt x="388" y="730"/>
                  <a:pt x="388" y="730"/>
                  <a:pt x="389" y="730"/>
                </a:cubicBezTo>
                <a:cubicBezTo>
                  <a:pt x="389" y="730"/>
                  <a:pt x="390" y="730"/>
                  <a:pt x="391" y="731"/>
                </a:cubicBezTo>
                <a:cubicBezTo>
                  <a:pt x="391" y="731"/>
                  <a:pt x="392" y="731"/>
                  <a:pt x="393" y="731"/>
                </a:cubicBezTo>
                <a:cubicBezTo>
                  <a:pt x="394" y="731"/>
                  <a:pt x="396" y="731"/>
                  <a:pt x="397" y="731"/>
                </a:cubicBezTo>
                <a:cubicBezTo>
                  <a:pt x="398" y="731"/>
                  <a:pt x="399" y="731"/>
                  <a:pt x="400" y="731"/>
                </a:cubicBezTo>
                <a:cubicBezTo>
                  <a:pt x="401" y="731"/>
                  <a:pt x="402" y="730"/>
                  <a:pt x="404" y="730"/>
                </a:cubicBezTo>
                <a:cubicBezTo>
                  <a:pt x="405" y="729"/>
                  <a:pt x="405" y="729"/>
                  <a:pt x="405" y="729"/>
                </a:cubicBezTo>
                <a:cubicBezTo>
                  <a:pt x="406" y="729"/>
                  <a:pt x="406" y="729"/>
                  <a:pt x="406" y="729"/>
                </a:cubicBezTo>
                <a:cubicBezTo>
                  <a:pt x="407" y="728"/>
                  <a:pt x="408" y="726"/>
                  <a:pt x="409" y="724"/>
                </a:cubicBezTo>
                <a:cubicBezTo>
                  <a:pt x="409" y="723"/>
                  <a:pt x="410" y="722"/>
                  <a:pt x="410" y="721"/>
                </a:cubicBezTo>
                <a:cubicBezTo>
                  <a:pt x="410" y="719"/>
                  <a:pt x="411" y="717"/>
                  <a:pt x="412" y="716"/>
                </a:cubicBezTo>
                <a:cubicBezTo>
                  <a:pt x="413" y="713"/>
                  <a:pt x="416" y="712"/>
                  <a:pt x="419" y="711"/>
                </a:cubicBezTo>
                <a:cubicBezTo>
                  <a:pt x="422" y="710"/>
                  <a:pt x="424" y="709"/>
                  <a:pt x="426" y="707"/>
                </a:cubicBezTo>
                <a:cubicBezTo>
                  <a:pt x="428" y="705"/>
                  <a:pt x="429" y="704"/>
                  <a:pt x="430" y="702"/>
                </a:cubicBezTo>
                <a:cubicBezTo>
                  <a:pt x="432" y="699"/>
                  <a:pt x="434" y="696"/>
                  <a:pt x="439" y="693"/>
                </a:cubicBezTo>
                <a:cubicBezTo>
                  <a:pt x="445" y="691"/>
                  <a:pt x="449" y="687"/>
                  <a:pt x="452" y="679"/>
                </a:cubicBezTo>
                <a:cubicBezTo>
                  <a:pt x="453" y="677"/>
                  <a:pt x="454" y="675"/>
                  <a:pt x="454" y="673"/>
                </a:cubicBezTo>
                <a:cubicBezTo>
                  <a:pt x="456" y="669"/>
                  <a:pt x="457" y="665"/>
                  <a:pt x="460" y="662"/>
                </a:cubicBezTo>
                <a:cubicBezTo>
                  <a:pt x="465" y="655"/>
                  <a:pt x="470" y="651"/>
                  <a:pt x="473" y="649"/>
                </a:cubicBezTo>
                <a:cubicBezTo>
                  <a:pt x="475" y="649"/>
                  <a:pt x="477" y="648"/>
                  <a:pt x="479" y="648"/>
                </a:cubicBezTo>
                <a:cubicBezTo>
                  <a:pt x="481" y="648"/>
                  <a:pt x="481" y="648"/>
                  <a:pt x="481" y="648"/>
                </a:cubicBezTo>
                <a:cubicBezTo>
                  <a:pt x="484" y="648"/>
                  <a:pt x="487" y="648"/>
                  <a:pt x="489" y="645"/>
                </a:cubicBezTo>
                <a:cubicBezTo>
                  <a:pt x="490" y="644"/>
                  <a:pt x="490" y="643"/>
                  <a:pt x="491" y="643"/>
                </a:cubicBezTo>
                <a:cubicBezTo>
                  <a:pt x="492" y="641"/>
                  <a:pt x="493" y="639"/>
                  <a:pt x="495" y="637"/>
                </a:cubicBezTo>
                <a:cubicBezTo>
                  <a:pt x="496" y="637"/>
                  <a:pt x="497" y="636"/>
                  <a:pt x="498" y="636"/>
                </a:cubicBezTo>
                <a:cubicBezTo>
                  <a:pt x="500" y="635"/>
                  <a:pt x="502" y="634"/>
                  <a:pt x="503" y="631"/>
                </a:cubicBezTo>
                <a:cubicBezTo>
                  <a:pt x="506" y="626"/>
                  <a:pt x="502" y="618"/>
                  <a:pt x="499" y="613"/>
                </a:cubicBezTo>
                <a:cubicBezTo>
                  <a:pt x="498" y="612"/>
                  <a:pt x="498" y="611"/>
                  <a:pt x="497" y="610"/>
                </a:cubicBezTo>
                <a:cubicBezTo>
                  <a:pt x="497" y="608"/>
                  <a:pt x="495" y="606"/>
                  <a:pt x="494" y="604"/>
                </a:cubicBezTo>
                <a:cubicBezTo>
                  <a:pt x="493" y="602"/>
                  <a:pt x="491" y="600"/>
                  <a:pt x="490" y="598"/>
                </a:cubicBezTo>
                <a:cubicBezTo>
                  <a:pt x="490" y="596"/>
                  <a:pt x="489" y="595"/>
                  <a:pt x="490" y="594"/>
                </a:cubicBezTo>
                <a:cubicBezTo>
                  <a:pt x="490" y="593"/>
                  <a:pt x="491" y="593"/>
                  <a:pt x="493" y="592"/>
                </a:cubicBezTo>
                <a:cubicBezTo>
                  <a:pt x="494" y="592"/>
                  <a:pt x="496" y="591"/>
                  <a:pt x="498" y="589"/>
                </a:cubicBezTo>
                <a:cubicBezTo>
                  <a:pt x="499" y="587"/>
                  <a:pt x="500" y="585"/>
                  <a:pt x="501" y="582"/>
                </a:cubicBezTo>
                <a:cubicBezTo>
                  <a:pt x="501" y="581"/>
                  <a:pt x="502" y="580"/>
                  <a:pt x="502" y="579"/>
                </a:cubicBezTo>
                <a:cubicBezTo>
                  <a:pt x="503" y="576"/>
                  <a:pt x="505" y="575"/>
                  <a:pt x="506" y="574"/>
                </a:cubicBezTo>
                <a:cubicBezTo>
                  <a:pt x="507" y="574"/>
                  <a:pt x="508" y="573"/>
                  <a:pt x="509" y="572"/>
                </a:cubicBezTo>
                <a:cubicBezTo>
                  <a:pt x="512" y="570"/>
                  <a:pt x="512" y="568"/>
                  <a:pt x="513" y="565"/>
                </a:cubicBezTo>
                <a:cubicBezTo>
                  <a:pt x="513" y="564"/>
                  <a:pt x="513" y="563"/>
                  <a:pt x="514" y="561"/>
                </a:cubicBezTo>
                <a:cubicBezTo>
                  <a:pt x="515" y="560"/>
                  <a:pt x="516" y="559"/>
                  <a:pt x="517" y="558"/>
                </a:cubicBezTo>
                <a:cubicBezTo>
                  <a:pt x="519" y="556"/>
                  <a:pt x="519" y="556"/>
                  <a:pt x="519" y="556"/>
                </a:cubicBezTo>
                <a:cubicBezTo>
                  <a:pt x="518" y="554"/>
                  <a:pt x="518" y="554"/>
                  <a:pt x="518" y="554"/>
                </a:cubicBezTo>
                <a:cubicBezTo>
                  <a:pt x="517" y="552"/>
                  <a:pt x="515" y="551"/>
                  <a:pt x="514" y="549"/>
                </a:cubicBezTo>
                <a:cubicBezTo>
                  <a:pt x="513" y="548"/>
                  <a:pt x="512" y="547"/>
                  <a:pt x="510" y="545"/>
                </a:cubicBezTo>
                <a:cubicBezTo>
                  <a:pt x="509" y="542"/>
                  <a:pt x="507" y="539"/>
                  <a:pt x="504" y="538"/>
                </a:cubicBezTo>
                <a:cubicBezTo>
                  <a:pt x="503" y="537"/>
                  <a:pt x="501" y="536"/>
                  <a:pt x="499" y="536"/>
                </a:cubicBezTo>
                <a:cubicBezTo>
                  <a:pt x="498" y="536"/>
                  <a:pt x="496" y="536"/>
                  <a:pt x="495" y="537"/>
                </a:cubicBezTo>
                <a:cubicBezTo>
                  <a:pt x="494" y="537"/>
                  <a:pt x="494" y="537"/>
                  <a:pt x="493" y="537"/>
                </a:cubicBezTo>
                <a:cubicBezTo>
                  <a:pt x="492" y="537"/>
                  <a:pt x="492" y="537"/>
                  <a:pt x="492" y="537"/>
                </a:cubicBezTo>
                <a:cubicBezTo>
                  <a:pt x="489" y="537"/>
                  <a:pt x="487" y="537"/>
                  <a:pt x="485" y="536"/>
                </a:cubicBezTo>
                <a:cubicBezTo>
                  <a:pt x="484" y="536"/>
                  <a:pt x="484" y="536"/>
                  <a:pt x="484" y="536"/>
                </a:cubicBezTo>
                <a:cubicBezTo>
                  <a:pt x="482" y="535"/>
                  <a:pt x="480" y="533"/>
                  <a:pt x="478" y="531"/>
                </a:cubicBezTo>
                <a:cubicBezTo>
                  <a:pt x="476" y="529"/>
                  <a:pt x="474" y="526"/>
                  <a:pt x="471" y="525"/>
                </a:cubicBezTo>
                <a:cubicBezTo>
                  <a:pt x="468" y="524"/>
                  <a:pt x="466" y="524"/>
                  <a:pt x="464" y="523"/>
                </a:cubicBezTo>
                <a:cubicBezTo>
                  <a:pt x="461" y="523"/>
                  <a:pt x="460" y="523"/>
                  <a:pt x="458" y="521"/>
                </a:cubicBezTo>
                <a:cubicBezTo>
                  <a:pt x="455" y="515"/>
                  <a:pt x="452" y="510"/>
                  <a:pt x="443" y="510"/>
                </a:cubicBezTo>
                <a:cubicBezTo>
                  <a:pt x="441" y="510"/>
                  <a:pt x="441" y="510"/>
                  <a:pt x="441" y="510"/>
                </a:cubicBezTo>
                <a:cubicBezTo>
                  <a:pt x="440" y="510"/>
                  <a:pt x="439" y="510"/>
                  <a:pt x="437" y="510"/>
                </a:cubicBezTo>
                <a:cubicBezTo>
                  <a:pt x="433" y="510"/>
                  <a:pt x="428" y="510"/>
                  <a:pt x="424" y="513"/>
                </a:cubicBezTo>
                <a:cubicBezTo>
                  <a:pt x="422" y="516"/>
                  <a:pt x="421" y="519"/>
                  <a:pt x="421" y="521"/>
                </a:cubicBezTo>
                <a:cubicBezTo>
                  <a:pt x="421" y="522"/>
                  <a:pt x="421" y="522"/>
                  <a:pt x="421" y="523"/>
                </a:cubicBezTo>
                <a:cubicBezTo>
                  <a:pt x="420" y="526"/>
                  <a:pt x="417" y="530"/>
                  <a:pt x="415" y="531"/>
                </a:cubicBezTo>
                <a:cubicBezTo>
                  <a:pt x="414" y="532"/>
                  <a:pt x="413" y="532"/>
                  <a:pt x="411" y="532"/>
                </a:cubicBezTo>
                <a:cubicBezTo>
                  <a:pt x="410" y="533"/>
                  <a:pt x="408" y="533"/>
                  <a:pt x="406" y="533"/>
                </a:cubicBezTo>
                <a:cubicBezTo>
                  <a:pt x="406" y="534"/>
                  <a:pt x="405" y="534"/>
                  <a:pt x="405" y="534"/>
                </a:cubicBezTo>
                <a:cubicBezTo>
                  <a:pt x="404" y="534"/>
                  <a:pt x="403" y="534"/>
                  <a:pt x="402" y="533"/>
                </a:cubicBezTo>
                <a:cubicBezTo>
                  <a:pt x="401" y="533"/>
                  <a:pt x="401" y="533"/>
                  <a:pt x="400" y="533"/>
                </a:cubicBezTo>
                <a:cubicBezTo>
                  <a:pt x="398" y="533"/>
                  <a:pt x="397" y="532"/>
                  <a:pt x="396" y="531"/>
                </a:cubicBezTo>
                <a:cubicBezTo>
                  <a:pt x="395" y="531"/>
                  <a:pt x="395" y="530"/>
                  <a:pt x="395" y="530"/>
                </a:cubicBezTo>
                <a:cubicBezTo>
                  <a:pt x="392" y="528"/>
                  <a:pt x="390" y="528"/>
                  <a:pt x="388" y="528"/>
                </a:cubicBezTo>
                <a:cubicBezTo>
                  <a:pt x="387" y="528"/>
                  <a:pt x="386" y="528"/>
                  <a:pt x="385" y="528"/>
                </a:cubicBezTo>
                <a:cubicBezTo>
                  <a:pt x="384" y="528"/>
                  <a:pt x="382" y="528"/>
                  <a:pt x="381" y="528"/>
                </a:cubicBezTo>
                <a:cubicBezTo>
                  <a:pt x="380" y="528"/>
                  <a:pt x="378" y="528"/>
                  <a:pt x="377" y="527"/>
                </a:cubicBezTo>
                <a:cubicBezTo>
                  <a:pt x="376" y="527"/>
                  <a:pt x="375" y="527"/>
                  <a:pt x="375" y="526"/>
                </a:cubicBezTo>
                <a:cubicBezTo>
                  <a:pt x="373" y="526"/>
                  <a:pt x="371" y="525"/>
                  <a:pt x="369" y="525"/>
                </a:cubicBezTo>
                <a:cubicBezTo>
                  <a:pt x="370" y="525"/>
                  <a:pt x="371" y="525"/>
                  <a:pt x="372" y="525"/>
                </a:cubicBezTo>
                <a:cubicBezTo>
                  <a:pt x="374" y="524"/>
                  <a:pt x="377" y="522"/>
                  <a:pt x="379" y="521"/>
                </a:cubicBezTo>
                <a:cubicBezTo>
                  <a:pt x="380" y="520"/>
                  <a:pt x="382" y="519"/>
                  <a:pt x="383" y="518"/>
                </a:cubicBezTo>
                <a:cubicBezTo>
                  <a:pt x="384" y="518"/>
                  <a:pt x="386" y="517"/>
                  <a:pt x="387" y="517"/>
                </a:cubicBezTo>
                <a:cubicBezTo>
                  <a:pt x="390" y="516"/>
                  <a:pt x="393" y="515"/>
                  <a:pt x="395" y="513"/>
                </a:cubicBezTo>
                <a:cubicBezTo>
                  <a:pt x="398" y="511"/>
                  <a:pt x="398" y="508"/>
                  <a:pt x="399" y="505"/>
                </a:cubicBezTo>
                <a:cubicBezTo>
                  <a:pt x="399" y="503"/>
                  <a:pt x="400" y="502"/>
                  <a:pt x="400" y="500"/>
                </a:cubicBezTo>
                <a:cubicBezTo>
                  <a:pt x="402" y="498"/>
                  <a:pt x="405" y="494"/>
                  <a:pt x="409" y="491"/>
                </a:cubicBezTo>
                <a:cubicBezTo>
                  <a:pt x="411" y="489"/>
                  <a:pt x="414" y="488"/>
                  <a:pt x="416" y="488"/>
                </a:cubicBezTo>
                <a:cubicBezTo>
                  <a:pt x="417" y="488"/>
                  <a:pt x="418" y="488"/>
                  <a:pt x="420" y="488"/>
                </a:cubicBezTo>
                <a:cubicBezTo>
                  <a:pt x="420" y="489"/>
                  <a:pt x="420" y="489"/>
                  <a:pt x="420" y="489"/>
                </a:cubicBezTo>
                <a:cubicBezTo>
                  <a:pt x="423" y="489"/>
                  <a:pt x="425" y="489"/>
                  <a:pt x="428" y="489"/>
                </a:cubicBezTo>
                <a:cubicBezTo>
                  <a:pt x="430" y="489"/>
                  <a:pt x="432" y="489"/>
                  <a:pt x="434" y="488"/>
                </a:cubicBezTo>
                <a:cubicBezTo>
                  <a:pt x="436" y="488"/>
                  <a:pt x="438" y="486"/>
                  <a:pt x="440" y="485"/>
                </a:cubicBezTo>
                <a:cubicBezTo>
                  <a:pt x="441" y="485"/>
                  <a:pt x="442" y="484"/>
                  <a:pt x="443" y="484"/>
                </a:cubicBezTo>
                <a:cubicBezTo>
                  <a:pt x="448" y="481"/>
                  <a:pt x="457" y="477"/>
                  <a:pt x="456" y="468"/>
                </a:cubicBezTo>
                <a:cubicBezTo>
                  <a:pt x="456" y="463"/>
                  <a:pt x="451" y="459"/>
                  <a:pt x="444" y="458"/>
                </a:cubicBezTo>
                <a:cubicBezTo>
                  <a:pt x="442" y="458"/>
                  <a:pt x="441" y="457"/>
                  <a:pt x="439" y="455"/>
                </a:cubicBezTo>
                <a:cubicBezTo>
                  <a:pt x="437" y="454"/>
                  <a:pt x="436" y="453"/>
                  <a:pt x="433" y="452"/>
                </a:cubicBezTo>
                <a:cubicBezTo>
                  <a:pt x="432" y="452"/>
                  <a:pt x="432" y="452"/>
                  <a:pt x="432" y="452"/>
                </a:cubicBezTo>
                <a:cubicBezTo>
                  <a:pt x="431" y="452"/>
                  <a:pt x="430" y="452"/>
                  <a:pt x="430" y="452"/>
                </a:cubicBezTo>
                <a:cubicBezTo>
                  <a:pt x="430" y="452"/>
                  <a:pt x="430" y="451"/>
                  <a:pt x="430" y="451"/>
                </a:cubicBezTo>
                <a:cubicBezTo>
                  <a:pt x="430" y="450"/>
                  <a:pt x="431" y="449"/>
                  <a:pt x="431" y="449"/>
                </a:cubicBezTo>
                <a:cubicBezTo>
                  <a:pt x="431" y="447"/>
                  <a:pt x="432" y="445"/>
                  <a:pt x="432" y="443"/>
                </a:cubicBezTo>
                <a:cubicBezTo>
                  <a:pt x="432" y="441"/>
                  <a:pt x="431" y="439"/>
                  <a:pt x="430" y="437"/>
                </a:cubicBezTo>
                <a:cubicBezTo>
                  <a:pt x="429" y="435"/>
                  <a:pt x="428" y="434"/>
                  <a:pt x="426" y="433"/>
                </a:cubicBezTo>
                <a:cubicBezTo>
                  <a:pt x="437" y="430"/>
                  <a:pt x="448" y="427"/>
                  <a:pt x="453" y="414"/>
                </a:cubicBezTo>
                <a:cubicBezTo>
                  <a:pt x="456" y="409"/>
                  <a:pt x="458" y="404"/>
                  <a:pt x="462" y="399"/>
                </a:cubicBezTo>
                <a:cubicBezTo>
                  <a:pt x="463" y="398"/>
                  <a:pt x="463" y="398"/>
                  <a:pt x="463" y="398"/>
                </a:cubicBezTo>
                <a:cubicBezTo>
                  <a:pt x="467" y="393"/>
                  <a:pt x="471" y="388"/>
                  <a:pt x="470" y="381"/>
                </a:cubicBezTo>
                <a:cubicBezTo>
                  <a:pt x="470" y="380"/>
                  <a:pt x="470" y="380"/>
                  <a:pt x="470" y="380"/>
                </a:cubicBezTo>
                <a:cubicBezTo>
                  <a:pt x="470" y="380"/>
                  <a:pt x="470" y="379"/>
                  <a:pt x="469" y="378"/>
                </a:cubicBezTo>
                <a:cubicBezTo>
                  <a:pt x="471" y="377"/>
                  <a:pt x="473" y="375"/>
                  <a:pt x="475" y="374"/>
                </a:cubicBezTo>
                <a:cubicBezTo>
                  <a:pt x="478" y="371"/>
                  <a:pt x="481" y="369"/>
                  <a:pt x="484" y="366"/>
                </a:cubicBezTo>
                <a:cubicBezTo>
                  <a:pt x="486" y="363"/>
                  <a:pt x="488" y="360"/>
                  <a:pt x="490" y="357"/>
                </a:cubicBezTo>
                <a:cubicBezTo>
                  <a:pt x="491" y="355"/>
                  <a:pt x="492" y="353"/>
                  <a:pt x="492" y="351"/>
                </a:cubicBezTo>
                <a:cubicBezTo>
                  <a:pt x="493" y="349"/>
                  <a:pt x="493" y="348"/>
                  <a:pt x="494" y="347"/>
                </a:cubicBezTo>
                <a:cubicBezTo>
                  <a:pt x="495" y="344"/>
                  <a:pt x="496" y="340"/>
                  <a:pt x="496" y="336"/>
                </a:cubicBezTo>
                <a:cubicBezTo>
                  <a:pt x="496" y="335"/>
                  <a:pt x="495" y="334"/>
                  <a:pt x="495" y="333"/>
                </a:cubicBezTo>
                <a:cubicBezTo>
                  <a:pt x="495" y="333"/>
                  <a:pt x="495" y="332"/>
                  <a:pt x="495" y="332"/>
                </a:cubicBezTo>
                <a:cubicBezTo>
                  <a:pt x="495" y="331"/>
                  <a:pt x="495" y="330"/>
                  <a:pt x="496" y="330"/>
                </a:cubicBezTo>
                <a:cubicBezTo>
                  <a:pt x="496" y="329"/>
                  <a:pt x="496" y="329"/>
                  <a:pt x="497" y="328"/>
                </a:cubicBezTo>
                <a:cubicBezTo>
                  <a:pt x="499" y="325"/>
                  <a:pt x="500" y="322"/>
                  <a:pt x="502" y="318"/>
                </a:cubicBezTo>
                <a:cubicBezTo>
                  <a:pt x="503" y="315"/>
                  <a:pt x="505" y="311"/>
                  <a:pt x="507" y="308"/>
                </a:cubicBezTo>
                <a:cubicBezTo>
                  <a:pt x="509" y="305"/>
                  <a:pt x="509" y="303"/>
                  <a:pt x="508" y="300"/>
                </a:cubicBezTo>
                <a:cubicBezTo>
                  <a:pt x="507" y="300"/>
                  <a:pt x="507" y="299"/>
                  <a:pt x="507" y="298"/>
                </a:cubicBezTo>
                <a:cubicBezTo>
                  <a:pt x="506" y="290"/>
                  <a:pt x="509" y="282"/>
                  <a:pt x="512" y="274"/>
                </a:cubicBezTo>
                <a:cubicBezTo>
                  <a:pt x="512" y="273"/>
                  <a:pt x="512" y="273"/>
                  <a:pt x="512" y="273"/>
                </a:cubicBezTo>
                <a:cubicBezTo>
                  <a:pt x="515" y="265"/>
                  <a:pt x="518" y="260"/>
                  <a:pt x="521" y="256"/>
                </a:cubicBezTo>
                <a:cubicBezTo>
                  <a:pt x="523" y="255"/>
                  <a:pt x="524" y="253"/>
                  <a:pt x="526" y="252"/>
                </a:cubicBezTo>
                <a:cubicBezTo>
                  <a:pt x="529" y="248"/>
                  <a:pt x="533" y="245"/>
                  <a:pt x="535" y="240"/>
                </a:cubicBezTo>
                <a:cubicBezTo>
                  <a:pt x="539" y="235"/>
                  <a:pt x="538" y="232"/>
                  <a:pt x="536" y="228"/>
                </a:cubicBezTo>
                <a:close/>
                <a:moveTo>
                  <a:pt x="281" y="197"/>
                </a:moveTo>
                <a:cubicBezTo>
                  <a:pt x="281" y="197"/>
                  <a:pt x="282" y="197"/>
                  <a:pt x="283" y="197"/>
                </a:cubicBezTo>
                <a:cubicBezTo>
                  <a:pt x="284" y="197"/>
                  <a:pt x="286" y="196"/>
                  <a:pt x="287" y="196"/>
                </a:cubicBezTo>
                <a:cubicBezTo>
                  <a:pt x="288" y="195"/>
                  <a:pt x="288" y="195"/>
                  <a:pt x="289" y="195"/>
                </a:cubicBezTo>
                <a:cubicBezTo>
                  <a:pt x="289" y="195"/>
                  <a:pt x="290" y="195"/>
                  <a:pt x="290" y="195"/>
                </a:cubicBezTo>
                <a:cubicBezTo>
                  <a:pt x="290" y="195"/>
                  <a:pt x="291" y="195"/>
                  <a:pt x="291" y="195"/>
                </a:cubicBezTo>
                <a:cubicBezTo>
                  <a:pt x="290" y="196"/>
                  <a:pt x="289" y="197"/>
                  <a:pt x="287" y="198"/>
                </a:cubicBezTo>
                <a:cubicBezTo>
                  <a:pt x="287" y="198"/>
                  <a:pt x="285" y="199"/>
                  <a:pt x="285" y="199"/>
                </a:cubicBezTo>
                <a:cubicBezTo>
                  <a:pt x="285" y="199"/>
                  <a:pt x="285" y="199"/>
                  <a:pt x="284" y="199"/>
                </a:cubicBezTo>
                <a:cubicBezTo>
                  <a:pt x="283" y="199"/>
                  <a:pt x="282" y="198"/>
                  <a:pt x="281" y="198"/>
                </a:cubicBezTo>
                <a:cubicBezTo>
                  <a:pt x="280" y="198"/>
                  <a:pt x="280" y="197"/>
                  <a:pt x="279" y="197"/>
                </a:cubicBezTo>
                <a:cubicBezTo>
                  <a:pt x="280" y="197"/>
                  <a:pt x="280" y="197"/>
                  <a:pt x="281" y="197"/>
                </a:cubicBezTo>
                <a:close/>
                <a:moveTo>
                  <a:pt x="74" y="263"/>
                </a:moveTo>
                <a:cubicBezTo>
                  <a:pt x="73" y="261"/>
                  <a:pt x="73" y="258"/>
                  <a:pt x="75" y="255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75" y="255"/>
                  <a:pt x="75" y="255"/>
                  <a:pt x="75" y="255"/>
                </a:cubicBezTo>
                <a:cubicBezTo>
                  <a:pt x="75" y="256"/>
                  <a:pt x="75" y="257"/>
                  <a:pt x="75" y="257"/>
                </a:cubicBezTo>
                <a:cubicBezTo>
                  <a:pt x="75" y="258"/>
                  <a:pt x="75" y="258"/>
                  <a:pt x="75" y="258"/>
                </a:cubicBezTo>
                <a:cubicBezTo>
                  <a:pt x="75" y="260"/>
                  <a:pt x="74" y="262"/>
                  <a:pt x="76" y="264"/>
                </a:cubicBezTo>
                <a:cubicBezTo>
                  <a:pt x="75" y="264"/>
                  <a:pt x="74" y="263"/>
                  <a:pt x="74" y="263"/>
                </a:cubicBezTo>
                <a:close/>
                <a:moveTo>
                  <a:pt x="64" y="428"/>
                </a:moveTo>
                <a:cubicBezTo>
                  <a:pt x="64" y="428"/>
                  <a:pt x="63" y="428"/>
                  <a:pt x="63" y="428"/>
                </a:cubicBezTo>
                <a:cubicBezTo>
                  <a:pt x="63" y="427"/>
                  <a:pt x="63" y="427"/>
                  <a:pt x="63" y="426"/>
                </a:cubicBezTo>
                <a:cubicBezTo>
                  <a:pt x="63" y="426"/>
                  <a:pt x="64" y="426"/>
                  <a:pt x="64" y="427"/>
                </a:cubicBezTo>
                <a:cubicBezTo>
                  <a:pt x="64" y="427"/>
                  <a:pt x="64" y="428"/>
                  <a:pt x="64" y="428"/>
                </a:cubicBezTo>
                <a:cubicBezTo>
                  <a:pt x="64" y="428"/>
                  <a:pt x="64" y="428"/>
                  <a:pt x="64" y="428"/>
                </a:cubicBezTo>
                <a:close/>
                <a:moveTo>
                  <a:pt x="95" y="395"/>
                </a:moveTo>
                <a:cubicBezTo>
                  <a:pt x="96" y="395"/>
                  <a:pt x="97" y="395"/>
                  <a:pt x="97" y="395"/>
                </a:cubicBezTo>
                <a:cubicBezTo>
                  <a:pt x="97" y="397"/>
                  <a:pt x="97" y="398"/>
                  <a:pt x="97" y="399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97" y="400"/>
                  <a:pt x="96" y="399"/>
                  <a:pt x="96" y="399"/>
                </a:cubicBezTo>
                <a:cubicBezTo>
                  <a:pt x="96" y="398"/>
                  <a:pt x="95" y="398"/>
                  <a:pt x="95" y="397"/>
                </a:cubicBezTo>
                <a:cubicBezTo>
                  <a:pt x="94" y="396"/>
                  <a:pt x="94" y="396"/>
                  <a:pt x="93" y="395"/>
                </a:cubicBezTo>
                <a:cubicBezTo>
                  <a:pt x="93" y="395"/>
                  <a:pt x="94" y="395"/>
                  <a:pt x="95" y="395"/>
                </a:cubicBezTo>
                <a:close/>
                <a:moveTo>
                  <a:pt x="102" y="423"/>
                </a:moveTo>
                <a:cubicBezTo>
                  <a:pt x="101" y="422"/>
                  <a:pt x="100" y="422"/>
                  <a:pt x="99" y="422"/>
                </a:cubicBezTo>
                <a:cubicBezTo>
                  <a:pt x="97" y="422"/>
                  <a:pt x="96" y="422"/>
                  <a:pt x="95" y="422"/>
                </a:cubicBezTo>
                <a:cubicBezTo>
                  <a:pt x="94" y="422"/>
                  <a:pt x="93" y="423"/>
                  <a:pt x="92" y="423"/>
                </a:cubicBezTo>
                <a:cubicBezTo>
                  <a:pt x="91" y="423"/>
                  <a:pt x="90" y="422"/>
                  <a:pt x="89" y="422"/>
                </a:cubicBezTo>
                <a:cubicBezTo>
                  <a:pt x="89" y="421"/>
                  <a:pt x="88" y="419"/>
                  <a:pt x="88" y="417"/>
                </a:cubicBezTo>
                <a:cubicBezTo>
                  <a:pt x="88" y="415"/>
                  <a:pt x="88" y="414"/>
                  <a:pt x="87" y="412"/>
                </a:cubicBezTo>
                <a:cubicBezTo>
                  <a:pt x="89" y="414"/>
                  <a:pt x="91" y="416"/>
                  <a:pt x="93" y="417"/>
                </a:cubicBezTo>
                <a:cubicBezTo>
                  <a:pt x="94" y="418"/>
                  <a:pt x="94" y="418"/>
                  <a:pt x="94" y="418"/>
                </a:cubicBezTo>
                <a:cubicBezTo>
                  <a:pt x="94" y="418"/>
                  <a:pt x="95" y="419"/>
                  <a:pt x="95" y="419"/>
                </a:cubicBezTo>
                <a:cubicBezTo>
                  <a:pt x="96" y="420"/>
                  <a:pt x="97" y="421"/>
                  <a:pt x="99" y="422"/>
                </a:cubicBezTo>
                <a:cubicBezTo>
                  <a:pt x="101" y="422"/>
                  <a:pt x="102" y="422"/>
                  <a:pt x="104" y="422"/>
                </a:cubicBezTo>
                <a:cubicBezTo>
                  <a:pt x="105" y="422"/>
                  <a:pt x="105" y="423"/>
                  <a:pt x="106" y="423"/>
                </a:cubicBezTo>
                <a:cubicBezTo>
                  <a:pt x="107" y="423"/>
                  <a:pt x="108" y="424"/>
                  <a:pt x="109" y="425"/>
                </a:cubicBezTo>
                <a:cubicBezTo>
                  <a:pt x="110" y="426"/>
                  <a:pt x="111" y="427"/>
                  <a:pt x="111" y="427"/>
                </a:cubicBezTo>
                <a:cubicBezTo>
                  <a:pt x="108" y="425"/>
                  <a:pt x="105" y="424"/>
                  <a:pt x="102" y="423"/>
                </a:cubicBezTo>
                <a:close/>
                <a:moveTo>
                  <a:pt x="120" y="260"/>
                </a:moveTo>
                <a:cubicBezTo>
                  <a:pt x="121" y="260"/>
                  <a:pt x="122" y="259"/>
                  <a:pt x="122" y="258"/>
                </a:cubicBezTo>
                <a:cubicBezTo>
                  <a:pt x="122" y="259"/>
                  <a:pt x="123" y="260"/>
                  <a:pt x="123" y="260"/>
                </a:cubicBezTo>
                <a:cubicBezTo>
                  <a:pt x="122" y="260"/>
                  <a:pt x="122" y="260"/>
                  <a:pt x="121" y="260"/>
                </a:cubicBezTo>
                <a:cubicBezTo>
                  <a:pt x="121" y="260"/>
                  <a:pt x="121" y="260"/>
                  <a:pt x="120" y="260"/>
                </a:cubicBezTo>
                <a:close/>
                <a:moveTo>
                  <a:pt x="120" y="329"/>
                </a:moveTo>
                <a:cubicBezTo>
                  <a:pt x="120" y="329"/>
                  <a:pt x="119" y="328"/>
                  <a:pt x="117" y="327"/>
                </a:cubicBezTo>
                <a:cubicBezTo>
                  <a:pt x="117" y="327"/>
                  <a:pt x="116" y="327"/>
                  <a:pt x="116" y="326"/>
                </a:cubicBezTo>
                <a:cubicBezTo>
                  <a:pt x="115" y="326"/>
                  <a:pt x="114" y="326"/>
                  <a:pt x="113" y="325"/>
                </a:cubicBezTo>
                <a:cubicBezTo>
                  <a:pt x="113" y="325"/>
                  <a:pt x="113" y="325"/>
                  <a:pt x="113" y="325"/>
                </a:cubicBezTo>
                <a:cubicBezTo>
                  <a:pt x="113" y="325"/>
                  <a:pt x="113" y="325"/>
                  <a:pt x="113" y="325"/>
                </a:cubicBezTo>
                <a:cubicBezTo>
                  <a:pt x="114" y="325"/>
                  <a:pt x="114" y="325"/>
                  <a:pt x="114" y="325"/>
                </a:cubicBezTo>
                <a:cubicBezTo>
                  <a:pt x="115" y="325"/>
                  <a:pt x="115" y="325"/>
                  <a:pt x="115" y="325"/>
                </a:cubicBezTo>
                <a:cubicBezTo>
                  <a:pt x="116" y="326"/>
                  <a:pt x="117" y="326"/>
                  <a:pt x="118" y="327"/>
                </a:cubicBezTo>
                <a:cubicBezTo>
                  <a:pt x="119" y="327"/>
                  <a:pt x="119" y="328"/>
                  <a:pt x="120" y="329"/>
                </a:cubicBezTo>
                <a:cubicBezTo>
                  <a:pt x="121" y="329"/>
                  <a:pt x="121" y="330"/>
                  <a:pt x="122" y="330"/>
                </a:cubicBezTo>
                <a:cubicBezTo>
                  <a:pt x="122" y="330"/>
                  <a:pt x="122" y="331"/>
                  <a:pt x="122" y="331"/>
                </a:cubicBezTo>
                <a:cubicBezTo>
                  <a:pt x="122" y="331"/>
                  <a:pt x="121" y="330"/>
                  <a:pt x="120" y="329"/>
                </a:cubicBezTo>
                <a:close/>
                <a:moveTo>
                  <a:pt x="123" y="280"/>
                </a:moveTo>
                <a:cubicBezTo>
                  <a:pt x="123" y="279"/>
                  <a:pt x="122" y="278"/>
                  <a:pt x="122" y="277"/>
                </a:cubicBezTo>
                <a:cubicBezTo>
                  <a:pt x="123" y="277"/>
                  <a:pt x="124" y="278"/>
                  <a:pt x="125" y="279"/>
                </a:cubicBezTo>
                <a:cubicBezTo>
                  <a:pt x="125" y="279"/>
                  <a:pt x="125" y="279"/>
                  <a:pt x="125" y="279"/>
                </a:cubicBezTo>
                <a:cubicBezTo>
                  <a:pt x="125" y="279"/>
                  <a:pt x="124" y="280"/>
                  <a:pt x="123" y="280"/>
                </a:cubicBezTo>
                <a:close/>
                <a:moveTo>
                  <a:pt x="126" y="175"/>
                </a:moveTo>
                <a:cubicBezTo>
                  <a:pt x="126" y="173"/>
                  <a:pt x="126" y="170"/>
                  <a:pt x="126" y="168"/>
                </a:cubicBezTo>
                <a:cubicBezTo>
                  <a:pt x="126" y="167"/>
                  <a:pt x="126" y="166"/>
                  <a:pt x="125" y="165"/>
                </a:cubicBezTo>
                <a:cubicBezTo>
                  <a:pt x="126" y="166"/>
                  <a:pt x="126" y="166"/>
                  <a:pt x="127" y="166"/>
                </a:cubicBezTo>
                <a:cubicBezTo>
                  <a:pt x="128" y="167"/>
                  <a:pt x="129" y="168"/>
                  <a:pt x="129" y="169"/>
                </a:cubicBezTo>
                <a:cubicBezTo>
                  <a:pt x="130" y="170"/>
                  <a:pt x="128" y="173"/>
                  <a:pt x="126" y="175"/>
                </a:cubicBezTo>
                <a:close/>
                <a:moveTo>
                  <a:pt x="128" y="479"/>
                </a:moveTo>
                <a:cubicBezTo>
                  <a:pt x="126" y="480"/>
                  <a:pt x="126" y="482"/>
                  <a:pt x="126" y="483"/>
                </a:cubicBezTo>
                <a:cubicBezTo>
                  <a:pt x="126" y="483"/>
                  <a:pt x="126" y="483"/>
                  <a:pt x="126" y="483"/>
                </a:cubicBezTo>
                <a:cubicBezTo>
                  <a:pt x="126" y="483"/>
                  <a:pt x="125" y="484"/>
                  <a:pt x="125" y="485"/>
                </a:cubicBezTo>
                <a:cubicBezTo>
                  <a:pt x="125" y="484"/>
                  <a:pt x="125" y="483"/>
                  <a:pt x="125" y="482"/>
                </a:cubicBezTo>
                <a:cubicBezTo>
                  <a:pt x="125" y="482"/>
                  <a:pt x="125" y="482"/>
                  <a:pt x="125" y="482"/>
                </a:cubicBezTo>
                <a:cubicBezTo>
                  <a:pt x="125" y="481"/>
                  <a:pt x="126" y="479"/>
                  <a:pt x="125" y="477"/>
                </a:cubicBezTo>
                <a:cubicBezTo>
                  <a:pt x="127" y="477"/>
                  <a:pt x="128" y="477"/>
                  <a:pt x="129" y="478"/>
                </a:cubicBezTo>
                <a:cubicBezTo>
                  <a:pt x="128" y="478"/>
                  <a:pt x="128" y="478"/>
                  <a:pt x="128" y="479"/>
                </a:cubicBezTo>
                <a:close/>
                <a:moveTo>
                  <a:pt x="172" y="542"/>
                </a:moveTo>
                <a:cubicBezTo>
                  <a:pt x="171" y="542"/>
                  <a:pt x="170" y="542"/>
                  <a:pt x="169" y="543"/>
                </a:cubicBezTo>
                <a:cubicBezTo>
                  <a:pt x="169" y="542"/>
                  <a:pt x="170" y="541"/>
                  <a:pt x="170" y="540"/>
                </a:cubicBezTo>
                <a:cubicBezTo>
                  <a:pt x="171" y="540"/>
                  <a:pt x="171" y="541"/>
                  <a:pt x="172" y="542"/>
                </a:cubicBezTo>
                <a:cubicBezTo>
                  <a:pt x="172" y="542"/>
                  <a:pt x="172" y="542"/>
                  <a:pt x="172" y="542"/>
                </a:cubicBezTo>
                <a:close/>
                <a:moveTo>
                  <a:pt x="180" y="493"/>
                </a:moveTo>
                <a:cubicBezTo>
                  <a:pt x="181" y="492"/>
                  <a:pt x="181" y="491"/>
                  <a:pt x="182" y="490"/>
                </a:cubicBezTo>
                <a:cubicBezTo>
                  <a:pt x="183" y="489"/>
                  <a:pt x="183" y="488"/>
                  <a:pt x="184" y="487"/>
                </a:cubicBezTo>
                <a:cubicBezTo>
                  <a:pt x="183" y="489"/>
                  <a:pt x="181" y="491"/>
                  <a:pt x="180" y="493"/>
                </a:cubicBezTo>
                <a:cubicBezTo>
                  <a:pt x="180" y="493"/>
                  <a:pt x="180" y="493"/>
                  <a:pt x="180" y="493"/>
                </a:cubicBezTo>
                <a:close/>
                <a:moveTo>
                  <a:pt x="203" y="576"/>
                </a:moveTo>
                <a:cubicBezTo>
                  <a:pt x="203" y="575"/>
                  <a:pt x="203" y="575"/>
                  <a:pt x="203" y="575"/>
                </a:cubicBezTo>
                <a:cubicBezTo>
                  <a:pt x="204" y="574"/>
                  <a:pt x="204" y="574"/>
                  <a:pt x="204" y="574"/>
                </a:cubicBezTo>
                <a:cubicBezTo>
                  <a:pt x="204" y="573"/>
                  <a:pt x="204" y="573"/>
                  <a:pt x="204" y="573"/>
                </a:cubicBezTo>
                <a:cubicBezTo>
                  <a:pt x="204" y="573"/>
                  <a:pt x="204" y="573"/>
                  <a:pt x="204" y="573"/>
                </a:cubicBezTo>
                <a:cubicBezTo>
                  <a:pt x="204" y="574"/>
                  <a:pt x="204" y="575"/>
                  <a:pt x="203" y="576"/>
                </a:cubicBezTo>
                <a:close/>
                <a:moveTo>
                  <a:pt x="219" y="534"/>
                </a:moveTo>
                <a:cubicBezTo>
                  <a:pt x="217" y="533"/>
                  <a:pt x="215" y="533"/>
                  <a:pt x="213" y="533"/>
                </a:cubicBezTo>
                <a:cubicBezTo>
                  <a:pt x="211" y="533"/>
                  <a:pt x="209" y="533"/>
                  <a:pt x="207" y="535"/>
                </a:cubicBezTo>
                <a:cubicBezTo>
                  <a:pt x="201" y="539"/>
                  <a:pt x="200" y="546"/>
                  <a:pt x="200" y="552"/>
                </a:cubicBezTo>
                <a:cubicBezTo>
                  <a:pt x="200" y="553"/>
                  <a:pt x="200" y="554"/>
                  <a:pt x="200" y="555"/>
                </a:cubicBezTo>
                <a:cubicBezTo>
                  <a:pt x="200" y="559"/>
                  <a:pt x="200" y="563"/>
                  <a:pt x="201" y="566"/>
                </a:cubicBezTo>
                <a:cubicBezTo>
                  <a:pt x="201" y="566"/>
                  <a:pt x="202" y="567"/>
                  <a:pt x="202" y="567"/>
                </a:cubicBezTo>
                <a:cubicBezTo>
                  <a:pt x="201" y="567"/>
                  <a:pt x="201" y="567"/>
                  <a:pt x="201" y="566"/>
                </a:cubicBezTo>
                <a:cubicBezTo>
                  <a:pt x="200" y="566"/>
                  <a:pt x="200" y="566"/>
                  <a:pt x="200" y="566"/>
                </a:cubicBezTo>
                <a:cubicBezTo>
                  <a:pt x="200" y="566"/>
                  <a:pt x="200" y="566"/>
                  <a:pt x="200" y="566"/>
                </a:cubicBezTo>
                <a:cubicBezTo>
                  <a:pt x="199" y="566"/>
                  <a:pt x="197" y="567"/>
                  <a:pt x="196" y="568"/>
                </a:cubicBezTo>
                <a:cubicBezTo>
                  <a:pt x="196" y="569"/>
                  <a:pt x="195" y="570"/>
                  <a:pt x="195" y="570"/>
                </a:cubicBezTo>
                <a:cubicBezTo>
                  <a:pt x="193" y="572"/>
                  <a:pt x="192" y="573"/>
                  <a:pt x="192" y="573"/>
                </a:cubicBezTo>
                <a:cubicBezTo>
                  <a:pt x="192" y="572"/>
                  <a:pt x="192" y="571"/>
                  <a:pt x="192" y="569"/>
                </a:cubicBezTo>
                <a:cubicBezTo>
                  <a:pt x="190" y="561"/>
                  <a:pt x="187" y="555"/>
                  <a:pt x="183" y="552"/>
                </a:cubicBezTo>
                <a:cubicBezTo>
                  <a:pt x="181" y="550"/>
                  <a:pt x="180" y="549"/>
                  <a:pt x="179" y="547"/>
                </a:cubicBezTo>
                <a:cubicBezTo>
                  <a:pt x="180" y="547"/>
                  <a:pt x="181" y="547"/>
                  <a:pt x="181" y="546"/>
                </a:cubicBezTo>
                <a:cubicBezTo>
                  <a:pt x="181" y="546"/>
                  <a:pt x="181" y="546"/>
                  <a:pt x="181" y="546"/>
                </a:cubicBezTo>
                <a:cubicBezTo>
                  <a:pt x="182" y="547"/>
                  <a:pt x="182" y="548"/>
                  <a:pt x="183" y="549"/>
                </a:cubicBezTo>
                <a:cubicBezTo>
                  <a:pt x="184" y="551"/>
                  <a:pt x="186" y="552"/>
                  <a:pt x="189" y="552"/>
                </a:cubicBezTo>
                <a:cubicBezTo>
                  <a:pt x="192" y="552"/>
                  <a:pt x="195" y="551"/>
                  <a:pt x="196" y="549"/>
                </a:cubicBezTo>
                <a:cubicBezTo>
                  <a:pt x="198" y="546"/>
                  <a:pt x="198" y="541"/>
                  <a:pt x="198" y="537"/>
                </a:cubicBezTo>
                <a:cubicBezTo>
                  <a:pt x="198" y="536"/>
                  <a:pt x="198" y="535"/>
                  <a:pt x="198" y="534"/>
                </a:cubicBezTo>
                <a:cubicBezTo>
                  <a:pt x="198" y="533"/>
                  <a:pt x="198" y="533"/>
                  <a:pt x="199" y="533"/>
                </a:cubicBezTo>
                <a:cubicBezTo>
                  <a:pt x="199" y="532"/>
                  <a:pt x="199" y="531"/>
                  <a:pt x="199" y="531"/>
                </a:cubicBezTo>
                <a:cubicBezTo>
                  <a:pt x="199" y="531"/>
                  <a:pt x="199" y="529"/>
                  <a:pt x="199" y="529"/>
                </a:cubicBezTo>
                <a:cubicBezTo>
                  <a:pt x="199" y="529"/>
                  <a:pt x="201" y="528"/>
                  <a:pt x="201" y="528"/>
                </a:cubicBezTo>
                <a:cubicBezTo>
                  <a:pt x="206" y="526"/>
                  <a:pt x="205" y="521"/>
                  <a:pt x="205" y="519"/>
                </a:cubicBezTo>
                <a:cubicBezTo>
                  <a:pt x="204" y="516"/>
                  <a:pt x="204" y="513"/>
                  <a:pt x="204" y="510"/>
                </a:cubicBezTo>
                <a:cubicBezTo>
                  <a:pt x="204" y="507"/>
                  <a:pt x="203" y="504"/>
                  <a:pt x="203" y="502"/>
                </a:cubicBezTo>
                <a:cubicBezTo>
                  <a:pt x="204" y="502"/>
                  <a:pt x="204" y="502"/>
                  <a:pt x="205" y="502"/>
                </a:cubicBezTo>
                <a:cubicBezTo>
                  <a:pt x="207" y="502"/>
                  <a:pt x="208" y="502"/>
                  <a:pt x="209" y="501"/>
                </a:cubicBezTo>
                <a:cubicBezTo>
                  <a:pt x="206" y="505"/>
                  <a:pt x="204" y="509"/>
                  <a:pt x="204" y="514"/>
                </a:cubicBezTo>
                <a:cubicBezTo>
                  <a:pt x="204" y="521"/>
                  <a:pt x="211" y="527"/>
                  <a:pt x="216" y="530"/>
                </a:cubicBezTo>
                <a:cubicBezTo>
                  <a:pt x="217" y="531"/>
                  <a:pt x="218" y="531"/>
                  <a:pt x="219" y="531"/>
                </a:cubicBezTo>
                <a:cubicBezTo>
                  <a:pt x="220" y="532"/>
                  <a:pt x="222" y="533"/>
                  <a:pt x="223" y="534"/>
                </a:cubicBezTo>
                <a:cubicBezTo>
                  <a:pt x="223" y="534"/>
                  <a:pt x="224" y="535"/>
                  <a:pt x="225" y="535"/>
                </a:cubicBezTo>
                <a:cubicBezTo>
                  <a:pt x="226" y="536"/>
                  <a:pt x="228" y="537"/>
                  <a:pt x="229" y="538"/>
                </a:cubicBezTo>
                <a:cubicBezTo>
                  <a:pt x="225" y="538"/>
                  <a:pt x="221" y="536"/>
                  <a:pt x="219" y="534"/>
                </a:cubicBezTo>
                <a:close/>
                <a:moveTo>
                  <a:pt x="367" y="525"/>
                </a:moveTo>
                <a:cubicBezTo>
                  <a:pt x="366" y="525"/>
                  <a:pt x="365" y="525"/>
                  <a:pt x="364" y="525"/>
                </a:cubicBezTo>
                <a:cubicBezTo>
                  <a:pt x="363" y="525"/>
                  <a:pt x="361" y="525"/>
                  <a:pt x="360" y="525"/>
                </a:cubicBezTo>
                <a:cubicBezTo>
                  <a:pt x="359" y="525"/>
                  <a:pt x="358" y="525"/>
                  <a:pt x="357" y="524"/>
                </a:cubicBezTo>
                <a:cubicBezTo>
                  <a:pt x="355" y="524"/>
                  <a:pt x="354" y="524"/>
                  <a:pt x="351" y="523"/>
                </a:cubicBezTo>
                <a:cubicBezTo>
                  <a:pt x="350" y="522"/>
                  <a:pt x="349" y="522"/>
                  <a:pt x="347" y="522"/>
                </a:cubicBezTo>
                <a:cubicBezTo>
                  <a:pt x="346" y="522"/>
                  <a:pt x="344" y="522"/>
                  <a:pt x="343" y="522"/>
                </a:cubicBezTo>
                <a:cubicBezTo>
                  <a:pt x="343" y="522"/>
                  <a:pt x="342" y="523"/>
                  <a:pt x="341" y="523"/>
                </a:cubicBezTo>
                <a:cubicBezTo>
                  <a:pt x="341" y="523"/>
                  <a:pt x="341" y="523"/>
                  <a:pt x="341" y="523"/>
                </a:cubicBezTo>
                <a:cubicBezTo>
                  <a:pt x="339" y="523"/>
                  <a:pt x="338" y="522"/>
                  <a:pt x="337" y="522"/>
                </a:cubicBezTo>
                <a:cubicBezTo>
                  <a:pt x="335" y="521"/>
                  <a:pt x="335" y="521"/>
                  <a:pt x="334" y="520"/>
                </a:cubicBezTo>
                <a:cubicBezTo>
                  <a:pt x="334" y="520"/>
                  <a:pt x="335" y="520"/>
                  <a:pt x="335" y="520"/>
                </a:cubicBezTo>
                <a:cubicBezTo>
                  <a:pt x="335" y="520"/>
                  <a:pt x="336" y="520"/>
                  <a:pt x="336" y="520"/>
                </a:cubicBezTo>
                <a:cubicBezTo>
                  <a:pt x="338" y="520"/>
                  <a:pt x="340" y="519"/>
                  <a:pt x="341" y="519"/>
                </a:cubicBezTo>
                <a:cubicBezTo>
                  <a:pt x="343" y="519"/>
                  <a:pt x="344" y="518"/>
                  <a:pt x="345" y="518"/>
                </a:cubicBezTo>
                <a:cubicBezTo>
                  <a:pt x="346" y="518"/>
                  <a:pt x="346" y="519"/>
                  <a:pt x="347" y="519"/>
                </a:cubicBezTo>
                <a:cubicBezTo>
                  <a:pt x="348" y="519"/>
                  <a:pt x="350" y="520"/>
                  <a:pt x="351" y="520"/>
                </a:cubicBezTo>
                <a:cubicBezTo>
                  <a:pt x="353" y="521"/>
                  <a:pt x="356" y="522"/>
                  <a:pt x="358" y="523"/>
                </a:cubicBezTo>
                <a:cubicBezTo>
                  <a:pt x="359" y="523"/>
                  <a:pt x="360" y="523"/>
                  <a:pt x="361" y="524"/>
                </a:cubicBezTo>
                <a:cubicBezTo>
                  <a:pt x="364" y="524"/>
                  <a:pt x="366" y="525"/>
                  <a:pt x="368" y="525"/>
                </a:cubicBezTo>
                <a:cubicBezTo>
                  <a:pt x="368" y="525"/>
                  <a:pt x="368" y="525"/>
                  <a:pt x="367" y="525"/>
                </a:cubicBezTo>
                <a:close/>
                <a:moveTo>
                  <a:pt x="406" y="441"/>
                </a:moveTo>
                <a:cubicBezTo>
                  <a:pt x="403" y="443"/>
                  <a:pt x="401" y="445"/>
                  <a:pt x="398" y="446"/>
                </a:cubicBezTo>
                <a:cubicBezTo>
                  <a:pt x="395" y="448"/>
                  <a:pt x="389" y="451"/>
                  <a:pt x="384" y="452"/>
                </a:cubicBezTo>
                <a:cubicBezTo>
                  <a:pt x="385" y="451"/>
                  <a:pt x="386" y="451"/>
                  <a:pt x="387" y="450"/>
                </a:cubicBezTo>
                <a:cubicBezTo>
                  <a:pt x="389" y="448"/>
                  <a:pt x="389" y="448"/>
                  <a:pt x="389" y="448"/>
                </a:cubicBezTo>
                <a:cubicBezTo>
                  <a:pt x="393" y="444"/>
                  <a:pt x="398" y="440"/>
                  <a:pt x="404" y="438"/>
                </a:cubicBezTo>
                <a:cubicBezTo>
                  <a:pt x="406" y="437"/>
                  <a:pt x="409" y="436"/>
                  <a:pt x="412" y="436"/>
                </a:cubicBezTo>
                <a:cubicBezTo>
                  <a:pt x="410" y="437"/>
                  <a:pt x="408" y="439"/>
                  <a:pt x="406" y="441"/>
                </a:cubicBezTo>
                <a:close/>
              </a:path>
            </a:pathLst>
          </a:custGeom>
          <a:solidFill>
            <a:schemeClr val="tx1">
              <a:alpha val="40000"/>
            </a:schemeClr>
          </a:solidFill>
          <a:ln w="1778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51" name="Freeform 32"/>
          <p:cNvSpPr>
            <a:spLocks noEditPoints="1"/>
          </p:cNvSpPr>
          <p:nvPr/>
        </p:nvSpPr>
        <p:spPr bwMode="auto">
          <a:xfrm>
            <a:off x="7558865" y="3067578"/>
            <a:ext cx="1145693" cy="840780"/>
          </a:xfrm>
          <a:custGeom>
            <a:avLst/>
            <a:gdLst>
              <a:gd name="T0" fmla="*/ 291 w 312"/>
              <a:gd name="T1" fmla="*/ 113 h 244"/>
              <a:gd name="T2" fmla="*/ 261 w 312"/>
              <a:gd name="T3" fmla="*/ 127 h 244"/>
              <a:gd name="T4" fmla="*/ 265 w 312"/>
              <a:gd name="T5" fmla="*/ 116 h 244"/>
              <a:gd name="T6" fmla="*/ 286 w 312"/>
              <a:gd name="T7" fmla="*/ 85 h 244"/>
              <a:gd name="T8" fmla="*/ 272 w 312"/>
              <a:gd name="T9" fmla="*/ 77 h 244"/>
              <a:gd name="T10" fmla="*/ 267 w 312"/>
              <a:gd name="T11" fmla="*/ 69 h 244"/>
              <a:gd name="T12" fmla="*/ 251 w 312"/>
              <a:gd name="T13" fmla="*/ 43 h 244"/>
              <a:gd name="T14" fmla="*/ 246 w 312"/>
              <a:gd name="T15" fmla="*/ 35 h 244"/>
              <a:gd name="T16" fmla="*/ 232 w 312"/>
              <a:gd name="T17" fmla="*/ 6 h 244"/>
              <a:gd name="T18" fmla="*/ 216 w 312"/>
              <a:gd name="T19" fmla="*/ 4 h 244"/>
              <a:gd name="T20" fmla="*/ 176 w 312"/>
              <a:gd name="T21" fmla="*/ 6 h 244"/>
              <a:gd name="T22" fmla="*/ 154 w 312"/>
              <a:gd name="T23" fmla="*/ 13 h 244"/>
              <a:gd name="T24" fmla="*/ 138 w 312"/>
              <a:gd name="T25" fmla="*/ 21 h 244"/>
              <a:gd name="T26" fmla="*/ 110 w 312"/>
              <a:gd name="T27" fmla="*/ 34 h 244"/>
              <a:gd name="T28" fmla="*/ 86 w 312"/>
              <a:gd name="T29" fmla="*/ 57 h 244"/>
              <a:gd name="T30" fmla="*/ 76 w 312"/>
              <a:gd name="T31" fmla="*/ 81 h 244"/>
              <a:gd name="T32" fmla="*/ 65 w 312"/>
              <a:gd name="T33" fmla="*/ 95 h 244"/>
              <a:gd name="T34" fmla="*/ 49 w 312"/>
              <a:gd name="T35" fmla="*/ 102 h 244"/>
              <a:gd name="T36" fmla="*/ 36 w 312"/>
              <a:gd name="T37" fmla="*/ 98 h 244"/>
              <a:gd name="T38" fmla="*/ 43 w 312"/>
              <a:gd name="T39" fmla="*/ 116 h 244"/>
              <a:gd name="T40" fmla="*/ 45 w 312"/>
              <a:gd name="T41" fmla="*/ 119 h 244"/>
              <a:gd name="T42" fmla="*/ 53 w 312"/>
              <a:gd name="T43" fmla="*/ 120 h 244"/>
              <a:gd name="T44" fmla="*/ 40 w 312"/>
              <a:gd name="T45" fmla="*/ 130 h 244"/>
              <a:gd name="T46" fmla="*/ 22 w 312"/>
              <a:gd name="T47" fmla="*/ 132 h 244"/>
              <a:gd name="T48" fmla="*/ 7 w 312"/>
              <a:gd name="T49" fmla="*/ 144 h 244"/>
              <a:gd name="T50" fmla="*/ 11 w 312"/>
              <a:gd name="T51" fmla="*/ 166 h 244"/>
              <a:gd name="T52" fmla="*/ 26 w 312"/>
              <a:gd name="T53" fmla="*/ 182 h 244"/>
              <a:gd name="T54" fmla="*/ 40 w 312"/>
              <a:gd name="T55" fmla="*/ 201 h 244"/>
              <a:gd name="T56" fmla="*/ 57 w 312"/>
              <a:gd name="T57" fmla="*/ 209 h 244"/>
              <a:gd name="T58" fmla="*/ 77 w 312"/>
              <a:gd name="T59" fmla="*/ 216 h 244"/>
              <a:gd name="T60" fmla="*/ 91 w 312"/>
              <a:gd name="T61" fmla="*/ 220 h 244"/>
              <a:gd name="T62" fmla="*/ 110 w 312"/>
              <a:gd name="T63" fmla="*/ 201 h 244"/>
              <a:gd name="T64" fmla="*/ 109 w 312"/>
              <a:gd name="T65" fmla="*/ 182 h 244"/>
              <a:gd name="T66" fmla="*/ 126 w 312"/>
              <a:gd name="T67" fmla="*/ 166 h 244"/>
              <a:gd name="T68" fmla="*/ 147 w 312"/>
              <a:gd name="T69" fmla="*/ 188 h 244"/>
              <a:gd name="T70" fmla="*/ 167 w 312"/>
              <a:gd name="T71" fmla="*/ 207 h 244"/>
              <a:gd name="T72" fmla="*/ 176 w 312"/>
              <a:gd name="T73" fmla="*/ 238 h 244"/>
              <a:gd name="T74" fmla="*/ 206 w 312"/>
              <a:gd name="T75" fmla="*/ 225 h 244"/>
              <a:gd name="T76" fmla="*/ 230 w 312"/>
              <a:gd name="T77" fmla="*/ 237 h 244"/>
              <a:gd name="T78" fmla="*/ 250 w 312"/>
              <a:gd name="T79" fmla="*/ 237 h 244"/>
              <a:gd name="T80" fmla="*/ 276 w 312"/>
              <a:gd name="T81" fmla="*/ 204 h 244"/>
              <a:gd name="T82" fmla="*/ 304 w 312"/>
              <a:gd name="T83" fmla="*/ 183 h 244"/>
              <a:gd name="T84" fmla="*/ 311 w 312"/>
              <a:gd name="T85" fmla="*/ 162 h 244"/>
              <a:gd name="T86" fmla="*/ 294 w 312"/>
              <a:gd name="T87" fmla="*/ 173 h 244"/>
              <a:gd name="T88" fmla="*/ 288 w 312"/>
              <a:gd name="T89" fmla="*/ 171 h 244"/>
              <a:gd name="T90" fmla="*/ 285 w 312"/>
              <a:gd name="T91" fmla="*/ 145 h 244"/>
              <a:gd name="T92" fmla="*/ 297 w 312"/>
              <a:gd name="T93" fmla="*/ 160 h 244"/>
              <a:gd name="T94" fmla="*/ 187 w 312"/>
              <a:gd name="T95" fmla="*/ 131 h 244"/>
              <a:gd name="T96" fmla="*/ 191 w 312"/>
              <a:gd name="T97" fmla="*/ 104 h 244"/>
              <a:gd name="T98" fmla="*/ 204 w 312"/>
              <a:gd name="T99" fmla="*/ 113 h 244"/>
              <a:gd name="T100" fmla="*/ 215 w 312"/>
              <a:gd name="T101" fmla="*/ 113 h 244"/>
              <a:gd name="T102" fmla="*/ 214 w 312"/>
              <a:gd name="T103" fmla="*/ 131 h 244"/>
              <a:gd name="T104" fmla="*/ 206 w 312"/>
              <a:gd name="T105" fmla="*/ 138 h 244"/>
              <a:gd name="T106" fmla="*/ 198 w 312"/>
              <a:gd name="T107" fmla="*/ 145 h 244"/>
              <a:gd name="T108" fmla="*/ 184 w 312"/>
              <a:gd name="T109" fmla="*/ 14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2" h="244">
                <a:moveTo>
                  <a:pt x="307" y="144"/>
                </a:moveTo>
                <a:cubicBezTo>
                  <a:pt x="306" y="142"/>
                  <a:pt x="306" y="142"/>
                  <a:pt x="306" y="142"/>
                </a:cubicBezTo>
                <a:cubicBezTo>
                  <a:pt x="305" y="140"/>
                  <a:pt x="305" y="136"/>
                  <a:pt x="304" y="132"/>
                </a:cubicBezTo>
                <a:cubicBezTo>
                  <a:pt x="304" y="124"/>
                  <a:pt x="303" y="114"/>
                  <a:pt x="291" y="113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87" y="113"/>
                  <a:pt x="283" y="114"/>
                  <a:pt x="280" y="115"/>
                </a:cubicBezTo>
                <a:cubicBezTo>
                  <a:pt x="278" y="115"/>
                  <a:pt x="276" y="115"/>
                  <a:pt x="274" y="115"/>
                </a:cubicBezTo>
                <a:cubicBezTo>
                  <a:pt x="266" y="116"/>
                  <a:pt x="264" y="122"/>
                  <a:pt x="261" y="127"/>
                </a:cubicBezTo>
                <a:cubicBezTo>
                  <a:pt x="260" y="129"/>
                  <a:pt x="260" y="130"/>
                  <a:pt x="259" y="131"/>
                </a:cubicBezTo>
                <a:cubicBezTo>
                  <a:pt x="259" y="131"/>
                  <a:pt x="259" y="130"/>
                  <a:pt x="258" y="129"/>
                </a:cubicBezTo>
                <a:cubicBezTo>
                  <a:pt x="257" y="127"/>
                  <a:pt x="257" y="123"/>
                  <a:pt x="263" y="118"/>
                </a:cubicBezTo>
                <a:cubicBezTo>
                  <a:pt x="264" y="117"/>
                  <a:pt x="264" y="117"/>
                  <a:pt x="265" y="116"/>
                </a:cubicBezTo>
                <a:cubicBezTo>
                  <a:pt x="267" y="114"/>
                  <a:pt x="268" y="113"/>
                  <a:pt x="271" y="112"/>
                </a:cubicBezTo>
                <a:cubicBezTo>
                  <a:pt x="271" y="111"/>
                  <a:pt x="272" y="111"/>
                  <a:pt x="273" y="111"/>
                </a:cubicBezTo>
                <a:cubicBezTo>
                  <a:pt x="277" y="109"/>
                  <a:pt x="280" y="108"/>
                  <a:pt x="283" y="105"/>
                </a:cubicBezTo>
                <a:cubicBezTo>
                  <a:pt x="287" y="100"/>
                  <a:pt x="288" y="90"/>
                  <a:pt x="286" y="85"/>
                </a:cubicBezTo>
                <a:cubicBezTo>
                  <a:pt x="284" y="82"/>
                  <a:pt x="281" y="80"/>
                  <a:pt x="279" y="79"/>
                </a:cubicBezTo>
                <a:cubicBezTo>
                  <a:pt x="279" y="79"/>
                  <a:pt x="279" y="79"/>
                  <a:pt x="278" y="79"/>
                </a:cubicBezTo>
                <a:cubicBezTo>
                  <a:pt x="277" y="78"/>
                  <a:pt x="275" y="77"/>
                  <a:pt x="273" y="77"/>
                </a:cubicBezTo>
                <a:cubicBezTo>
                  <a:pt x="273" y="77"/>
                  <a:pt x="273" y="77"/>
                  <a:pt x="272" y="77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2" y="77"/>
                  <a:pt x="272" y="76"/>
                  <a:pt x="271" y="75"/>
                </a:cubicBezTo>
                <a:cubicBezTo>
                  <a:pt x="271" y="73"/>
                  <a:pt x="270" y="72"/>
                  <a:pt x="269" y="71"/>
                </a:cubicBezTo>
                <a:cubicBezTo>
                  <a:pt x="268" y="70"/>
                  <a:pt x="268" y="69"/>
                  <a:pt x="267" y="69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5" y="65"/>
                  <a:pt x="264" y="62"/>
                  <a:pt x="261" y="60"/>
                </a:cubicBezTo>
                <a:cubicBezTo>
                  <a:pt x="256" y="54"/>
                  <a:pt x="255" y="51"/>
                  <a:pt x="254" y="42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51" y="40"/>
                  <a:pt x="247" y="39"/>
                  <a:pt x="247" y="39"/>
                </a:cubicBezTo>
                <a:cubicBezTo>
                  <a:pt x="246" y="38"/>
                  <a:pt x="246" y="37"/>
                  <a:pt x="246" y="35"/>
                </a:cubicBezTo>
                <a:cubicBezTo>
                  <a:pt x="246" y="33"/>
                  <a:pt x="246" y="31"/>
                  <a:pt x="247" y="29"/>
                </a:cubicBezTo>
                <a:cubicBezTo>
                  <a:pt x="247" y="25"/>
                  <a:pt x="248" y="20"/>
                  <a:pt x="246" y="15"/>
                </a:cubicBezTo>
                <a:cubicBezTo>
                  <a:pt x="244" y="10"/>
                  <a:pt x="241" y="7"/>
                  <a:pt x="235" y="6"/>
                </a:cubicBezTo>
                <a:cubicBezTo>
                  <a:pt x="234" y="6"/>
                  <a:pt x="233" y="6"/>
                  <a:pt x="232" y="6"/>
                </a:cubicBezTo>
                <a:cubicBezTo>
                  <a:pt x="231" y="6"/>
                  <a:pt x="229" y="6"/>
                  <a:pt x="228" y="6"/>
                </a:cubicBezTo>
                <a:cubicBezTo>
                  <a:pt x="227" y="6"/>
                  <a:pt x="226" y="7"/>
                  <a:pt x="225" y="7"/>
                </a:cubicBezTo>
                <a:cubicBezTo>
                  <a:pt x="223" y="7"/>
                  <a:pt x="223" y="6"/>
                  <a:pt x="222" y="6"/>
                </a:cubicBezTo>
                <a:cubicBezTo>
                  <a:pt x="220" y="6"/>
                  <a:pt x="218" y="5"/>
                  <a:pt x="216" y="4"/>
                </a:cubicBezTo>
                <a:cubicBezTo>
                  <a:pt x="214" y="3"/>
                  <a:pt x="212" y="2"/>
                  <a:pt x="210" y="1"/>
                </a:cubicBezTo>
                <a:cubicBezTo>
                  <a:pt x="207" y="0"/>
                  <a:pt x="203" y="0"/>
                  <a:pt x="201" y="0"/>
                </a:cubicBezTo>
                <a:cubicBezTo>
                  <a:pt x="200" y="0"/>
                  <a:pt x="196" y="0"/>
                  <a:pt x="195" y="0"/>
                </a:cubicBezTo>
                <a:cubicBezTo>
                  <a:pt x="188" y="0"/>
                  <a:pt x="182" y="1"/>
                  <a:pt x="176" y="6"/>
                </a:cubicBezTo>
                <a:cubicBezTo>
                  <a:pt x="175" y="7"/>
                  <a:pt x="174" y="7"/>
                  <a:pt x="173" y="8"/>
                </a:cubicBezTo>
                <a:cubicBezTo>
                  <a:pt x="169" y="11"/>
                  <a:pt x="166" y="14"/>
                  <a:pt x="161" y="15"/>
                </a:cubicBezTo>
                <a:cubicBezTo>
                  <a:pt x="161" y="15"/>
                  <a:pt x="161" y="15"/>
                  <a:pt x="161" y="15"/>
                </a:cubicBezTo>
                <a:cubicBezTo>
                  <a:pt x="159" y="15"/>
                  <a:pt x="156" y="14"/>
                  <a:pt x="154" y="13"/>
                </a:cubicBezTo>
                <a:cubicBezTo>
                  <a:pt x="151" y="12"/>
                  <a:pt x="149" y="12"/>
                  <a:pt x="146" y="12"/>
                </a:cubicBezTo>
                <a:cubicBezTo>
                  <a:pt x="145" y="12"/>
                  <a:pt x="144" y="12"/>
                  <a:pt x="144" y="12"/>
                </a:cubicBezTo>
                <a:cubicBezTo>
                  <a:pt x="139" y="13"/>
                  <a:pt x="138" y="17"/>
                  <a:pt x="138" y="19"/>
                </a:cubicBezTo>
                <a:cubicBezTo>
                  <a:pt x="138" y="20"/>
                  <a:pt x="138" y="20"/>
                  <a:pt x="138" y="21"/>
                </a:cubicBezTo>
                <a:cubicBezTo>
                  <a:pt x="136" y="28"/>
                  <a:pt x="135" y="34"/>
                  <a:pt x="128" y="36"/>
                </a:cubicBezTo>
                <a:cubicBezTo>
                  <a:pt x="127" y="37"/>
                  <a:pt x="123" y="37"/>
                  <a:pt x="120" y="37"/>
                </a:cubicBezTo>
                <a:cubicBezTo>
                  <a:pt x="114" y="37"/>
                  <a:pt x="112" y="36"/>
                  <a:pt x="111" y="35"/>
                </a:cubicBezTo>
                <a:cubicBezTo>
                  <a:pt x="110" y="34"/>
                  <a:pt x="110" y="34"/>
                  <a:pt x="110" y="34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03" y="35"/>
                  <a:pt x="93" y="37"/>
                  <a:pt x="90" y="44"/>
                </a:cubicBezTo>
                <a:cubicBezTo>
                  <a:pt x="90" y="46"/>
                  <a:pt x="89" y="48"/>
                  <a:pt x="89" y="49"/>
                </a:cubicBezTo>
                <a:cubicBezTo>
                  <a:pt x="88" y="52"/>
                  <a:pt x="88" y="54"/>
                  <a:pt x="86" y="57"/>
                </a:cubicBezTo>
                <a:cubicBezTo>
                  <a:pt x="84" y="61"/>
                  <a:pt x="84" y="64"/>
                  <a:pt x="83" y="68"/>
                </a:cubicBezTo>
                <a:cubicBezTo>
                  <a:pt x="83" y="69"/>
                  <a:pt x="83" y="70"/>
                  <a:pt x="83" y="70"/>
                </a:cubicBezTo>
                <a:cubicBezTo>
                  <a:pt x="83" y="74"/>
                  <a:pt x="81" y="76"/>
                  <a:pt x="79" y="78"/>
                </a:cubicBezTo>
                <a:cubicBezTo>
                  <a:pt x="78" y="79"/>
                  <a:pt x="77" y="80"/>
                  <a:pt x="76" y="81"/>
                </a:cubicBezTo>
                <a:cubicBezTo>
                  <a:pt x="74" y="83"/>
                  <a:pt x="74" y="86"/>
                  <a:pt x="74" y="88"/>
                </a:cubicBezTo>
                <a:cubicBezTo>
                  <a:pt x="73" y="91"/>
                  <a:pt x="73" y="93"/>
                  <a:pt x="72" y="94"/>
                </a:cubicBezTo>
                <a:cubicBezTo>
                  <a:pt x="71" y="95"/>
                  <a:pt x="70" y="96"/>
                  <a:pt x="68" y="96"/>
                </a:cubicBezTo>
                <a:cubicBezTo>
                  <a:pt x="67" y="96"/>
                  <a:pt x="66" y="96"/>
                  <a:pt x="65" y="95"/>
                </a:cubicBezTo>
                <a:cubicBezTo>
                  <a:pt x="64" y="95"/>
                  <a:pt x="62" y="95"/>
                  <a:pt x="61" y="95"/>
                </a:cubicBezTo>
                <a:cubicBezTo>
                  <a:pt x="61" y="95"/>
                  <a:pt x="60" y="95"/>
                  <a:pt x="59" y="95"/>
                </a:cubicBezTo>
                <a:cubicBezTo>
                  <a:pt x="57" y="96"/>
                  <a:pt x="56" y="97"/>
                  <a:pt x="54" y="99"/>
                </a:cubicBezTo>
                <a:cubicBezTo>
                  <a:pt x="53" y="100"/>
                  <a:pt x="51" y="102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7" y="101"/>
                  <a:pt x="46" y="101"/>
                  <a:pt x="44" y="100"/>
                </a:cubicBezTo>
                <a:cubicBezTo>
                  <a:pt x="43" y="99"/>
                  <a:pt x="41" y="98"/>
                  <a:pt x="39" y="98"/>
                </a:cubicBezTo>
                <a:cubicBezTo>
                  <a:pt x="38" y="98"/>
                  <a:pt x="37" y="98"/>
                  <a:pt x="36" y="98"/>
                </a:cubicBezTo>
                <a:cubicBezTo>
                  <a:pt x="33" y="100"/>
                  <a:pt x="31" y="103"/>
                  <a:pt x="31" y="105"/>
                </a:cubicBezTo>
                <a:cubicBezTo>
                  <a:pt x="30" y="108"/>
                  <a:pt x="31" y="110"/>
                  <a:pt x="32" y="111"/>
                </a:cubicBezTo>
                <a:cubicBezTo>
                  <a:pt x="33" y="113"/>
                  <a:pt x="36" y="113"/>
                  <a:pt x="38" y="114"/>
                </a:cubicBezTo>
                <a:cubicBezTo>
                  <a:pt x="40" y="114"/>
                  <a:pt x="42" y="114"/>
                  <a:pt x="43" y="116"/>
                </a:cubicBezTo>
                <a:cubicBezTo>
                  <a:pt x="43" y="116"/>
                  <a:pt x="43" y="116"/>
                  <a:pt x="44" y="117"/>
                </a:cubicBezTo>
                <a:cubicBezTo>
                  <a:pt x="44" y="117"/>
                  <a:pt x="44" y="118"/>
                  <a:pt x="44" y="118"/>
                </a:cubicBezTo>
                <a:cubicBezTo>
                  <a:pt x="44" y="119"/>
                  <a:pt x="44" y="119"/>
                  <a:pt x="44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8" y="120"/>
                  <a:pt x="49" y="120"/>
                  <a:pt x="50" y="120"/>
                </a:cubicBezTo>
                <a:cubicBezTo>
                  <a:pt x="50" y="120"/>
                  <a:pt x="51" y="120"/>
                  <a:pt x="52" y="120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53" y="120"/>
                  <a:pt x="53" y="120"/>
                  <a:pt x="53" y="121"/>
                </a:cubicBezTo>
                <a:cubicBezTo>
                  <a:pt x="52" y="123"/>
                  <a:pt x="49" y="124"/>
                  <a:pt x="46" y="126"/>
                </a:cubicBezTo>
                <a:cubicBezTo>
                  <a:pt x="46" y="126"/>
                  <a:pt x="45" y="126"/>
                  <a:pt x="44" y="127"/>
                </a:cubicBezTo>
                <a:cubicBezTo>
                  <a:pt x="43" y="128"/>
                  <a:pt x="41" y="129"/>
                  <a:pt x="40" y="130"/>
                </a:cubicBezTo>
                <a:cubicBezTo>
                  <a:pt x="39" y="131"/>
                  <a:pt x="37" y="133"/>
                  <a:pt x="35" y="134"/>
                </a:cubicBezTo>
                <a:cubicBezTo>
                  <a:pt x="34" y="134"/>
                  <a:pt x="33" y="135"/>
                  <a:pt x="31" y="135"/>
                </a:cubicBezTo>
                <a:cubicBezTo>
                  <a:pt x="30" y="135"/>
                  <a:pt x="28" y="134"/>
                  <a:pt x="26" y="133"/>
                </a:cubicBezTo>
                <a:cubicBezTo>
                  <a:pt x="25" y="133"/>
                  <a:pt x="24" y="132"/>
                  <a:pt x="22" y="132"/>
                </a:cubicBezTo>
                <a:cubicBezTo>
                  <a:pt x="22" y="132"/>
                  <a:pt x="21" y="132"/>
                  <a:pt x="21" y="132"/>
                </a:cubicBezTo>
                <a:cubicBezTo>
                  <a:pt x="18" y="132"/>
                  <a:pt x="17" y="134"/>
                  <a:pt x="15" y="137"/>
                </a:cubicBezTo>
                <a:cubicBezTo>
                  <a:pt x="15" y="137"/>
                  <a:pt x="15" y="138"/>
                  <a:pt x="14" y="139"/>
                </a:cubicBezTo>
                <a:cubicBezTo>
                  <a:pt x="13" y="141"/>
                  <a:pt x="10" y="142"/>
                  <a:pt x="7" y="144"/>
                </a:cubicBezTo>
                <a:cubicBezTo>
                  <a:pt x="4" y="146"/>
                  <a:pt x="1" y="147"/>
                  <a:pt x="0" y="150"/>
                </a:cubicBezTo>
                <a:cubicBezTo>
                  <a:pt x="0" y="152"/>
                  <a:pt x="1" y="154"/>
                  <a:pt x="2" y="156"/>
                </a:cubicBezTo>
                <a:cubicBezTo>
                  <a:pt x="3" y="156"/>
                  <a:pt x="3" y="156"/>
                  <a:pt x="3" y="156"/>
                </a:cubicBezTo>
                <a:cubicBezTo>
                  <a:pt x="5" y="159"/>
                  <a:pt x="8" y="163"/>
                  <a:pt x="11" y="166"/>
                </a:cubicBezTo>
                <a:cubicBezTo>
                  <a:pt x="12" y="167"/>
                  <a:pt x="14" y="168"/>
                  <a:pt x="15" y="168"/>
                </a:cubicBezTo>
                <a:cubicBezTo>
                  <a:pt x="18" y="169"/>
                  <a:pt x="20" y="170"/>
                  <a:pt x="20" y="173"/>
                </a:cubicBezTo>
                <a:cubicBezTo>
                  <a:pt x="21" y="175"/>
                  <a:pt x="21" y="175"/>
                  <a:pt x="21" y="175"/>
                </a:cubicBezTo>
                <a:cubicBezTo>
                  <a:pt x="21" y="178"/>
                  <a:pt x="22" y="180"/>
                  <a:pt x="26" y="182"/>
                </a:cubicBezTo>
                <a:cubicBezTo>
                  <a:pt x="30" y="184"/>
                  <a:pt x="31" y="185"/>
                  <a:pt x="32" y="190"/>
                </a:cubicBezTo>
                <a:cubicBezTo>
                  <a:pt x="32" y="191"/>
                  <a:pt x="32" y="192"/>
                  <a:pt x="32" y="193"/>
                </a:cubicBezTo>
                <a:cubicBezTo>
                  <a:pt x="32" y="196"/>
                  <a:pt x="32" y="199"/>
                  <a:pt x="36" y="200"/>
                </a:cubicBezTo>
                <a:cubicBezTo>
                  <a:pt x="37" y="201"/>
                  <a:pt x="39" y="201"/>
                  <a:pt x="40" y="201"/>
                </a:cubicBezTo>
                <a:cubicBezTo>
                  <a:pt x="41" y="201"/>
                  <a:pt x="42" y="201"/>
                  <a:pt x="43" y="201"/>
                </a:cubicBezTo>
                <a:cubicBezTo>
                  <a:pt x="44" y="201"/>
                  <a:pt x="45" y="201"/>
                  <a:pt x="46" y="201"/>
                </a:cubicBezTo>
                <a:cubicBezTo>
                  <a:pt x="48" y="201"/>
                  <a:pt x="49" y="201"/>
                  <a:pt x="50" y="201"/>
                </a:cubicBezTo>
                <a:cubicBezTo>
                  <a:pt x="53" y="202"/>
                  <a:pt x="55" y="205"/>
                  <a:pt x="57" y="209"/>
                </a:cubicBezTo>
                <a:cubicBezTo>
                  <a:pt x="58" y="209"/>
                  <a:pt x="58" y="210"/>
                  <a:pt x="59" y="211"/>
                </a:cubicBezTo>
                <a:cubicBezTo>
                  <a:pt x="62" y="215"/>
                  <a:pt x="67" y="217"/>
                  <a:pt x="71" y="217"/>
                </a:cubicBezTo>
                <a:cubicBezTo>
                  <a:pt x="72" y="217"/>
                  <a:pt x="72" y="217"/>
                  <a:pt x="72" y="217"/>
                </a:cubicBezTo>
                <a:cubicBezTo>
                  <a:pt x="74" y="217"/>
                  <a:pt x="76" y="216"/>
                  <a:pt x="77" y="216"/>
                </a:cubicBezTo>
                <a:cubicBezTo>
                  <a:pt x="78" y="215"/>
                  <a:pt x="79" y="214"/>
                  <a:pt x="81" y="214"/>
                </a:cubicBezTo>
                <a:cubicBezTo>
                  <a:pt x="81" y="214"/>
                  <a:pt x="82" y="215"/>
                  <a:pt x="83" y="215"/>
                </a:cubicBezTo>
                <a:cubicBezTo>
                  <a:pt x="84" y="216"/>
                  <a:pt x="85" y="216"/>
                  <a:pt x="86" y="217"/>
                </a:cubicBezTo>
                <a:cubicBezTo>
                  <a:pt x="88" y="219"/>
                  <a:pt x="89" y="220"/>
                  <a:pt x="91" y="220"/>
                </a:cubicBezTo>
                <a:cubicBezTo>
                  <a:pt x="93" y="220"/>
                  <a:pt x="94" y="219"/>
                  <a:pt x="95" y="218"/>
                </a:cubicBezTo>
                <a:cubicBezTo>
                  <a:pt x="98" y="215"/>
                  <a:pt x="101" y="210"/>
                  <a:pt x="103" y="207"/>
                </a:cubicBezTo>
                <a:cubicBezTo>
                  <a:pt x="104" y="204"/>
                  <a:pt x="105" y="203"/>
                  <a:pt x="108" y="202"/>
                </a:cubicBezTo>
                <a:cubicBezTo>
                  <a:pt x="108" y="202"/>
                  <a:pt x="109" y="201"/>
                  <a:pt x="110" y="201"/>
                </a:cubicBezTo>
                <a:cubicBezTo>
                  <a:pt x="112" y="201"/>
                  <a:pt x="113" y="201"/>
                  <a:pt x="114" y="199"/>
                </a:cubicBezTo>
                <a:cubicBezTo>
                  <a:pt x="116" y="198"/>
                  <a:pt x="117" y="196"/>
                  <a:pt x="117" y="195"/>
                </a:cubicBezTo>
                <a:cubicBezTo>
                  <a:pt x="117" y="192"/>
                  <a:pt x="114" y="189"/>
                  <a:pt x="111" y="186"/>
                </a:cubicBezTo>
                <a:cubicBezTo>
                  <a:pt x="109" y="184"/>
                  <a:pt x="109" y="182"/>
                  <a:pt x="109" y="182"/>
                </a:cubicBezTo>
                <a:cubicBezTo>
                  <a:pt x="109" y="180"/>
                  <a:pt x="113" y="178"/>
                  <a:pt x="115" y="177"/>
                </a:cubicBezTo>
                <a:cubicBezTo>
                  <a:pt x="120" y="175"/>
                  <a:pt x="122" y="172"/>
                  <a:pt x="124" y="168"/>
                </a:cubicBezTo>
                <a:cubicBezTo>
                  <a:pt x="125" y="168"/>
                  <a:pt x="125" y="168"/>
                  <a:pt x="125" y="168"/>
                </a:cubicBezTo>
                <a:cubicBezTo>
                  <a:pt x="125" y="167"/>
                  <a:pt x="126" y="166"/>
                  <a:pt x="126" y="166"/>
                </a:cubicBezTo>
                <a:cubicBezTo>
                  <a:pt x="127" y="165"/>
                  <a:pt x="127" y="164"/>
                  <a:pt x="128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64"/>
                  <a:pt x="134" y="165"/>
                  <a:pt x="140" y="171"/>
                </a:cubicBezTo>
                <a:cubicBezTo>
                  <a:pt x="144" y="175"/>
                  <a:pt x="146" y="181"/>
                  <a:pt x="147" y="188"/>
                </a:cubicBezTo>
                <a:cubicBezTo>
                  <a:pt x="148" y="194"/>
                  <a:pt x="151" y="206"/>
                  <a:pt x="159" y="209"/>
                </a:cubicBezTo>
                <a:cubicBezTo>
                  <a:pt x="160" y="209"/>
                  <a:pt x="160" y="209"/>
                  <a:pt x="161" y="209"/>
                </a:cubicBezTo>
                <a:cubicBezTo>
                  <a:pt x="162" y="209"/>
                  <a:pt x="163" y="208"/>
                  <a:pt x="164" y="208"/>
                </a:cubicBezTo>
                <a:cubicBezTo>
                  <a:pt x="165" y="208"/>
                  <a:pt x="166" y="207"/>
                  <a:pt x="167" y="207"/>
                </a:cubicBezTo>
                <a:cubicBezTo>
                  <a:pt x="168" y="207"/>
                  <a:pt x="168" y="207"/>
                  <a:pt x="169" y="208"/>
                </a:cubicBezTo>
                <a:cubicBezTo>
                  <a:pt x="173" y="211"/>
                  <a:pt x="173" y="214"/>
                  <a:pt x="171" y="217"/>
                </a:cubicBezTo>
                <a:cubicBezTo>
                  <a:pt x="168" y="223"/>
                  <a:pt x="166" y="230"/>
                  <a:pt x="169" y="235"/>
                </a:cubicBezTo>
                <a:cubicBezTo>
                  <a:pt x="170" y="237"/>
                  <a:pt x="172" y="238"/>
                  <a:pt x="176" y="238"/>
                </a:cubicBezTo>
                <a:cubicBezTo>
                  <a:pt x="178" y="238"/>
                  <a:pt x="180" y="237"/>
                  <a:pt x="182" y="236"/>
                </a:cubicBezTo>
                <a:cubicBezTo>
                  <a:pt x="184" y="235"/>
                  <a:pt x="186" y="234"/>
                  <a:pt x="187" y="234"/>
                </a:cubicBezTo>
                <a:cubicBezTo>
                  <a:pt x="189" y="234"/>
                  <a:pt x="191" y="233"/>
                  <a:pt x="193" y="233"/>
                </a:cubicBezTo>
                <a:cubicBezTo>
                  <a:pt x="198" y="233"/>
                  <a:pt x="203" y="233"/>
                  <a:pt x="206" y="225"/>
                </a:cubicBezTo>
                <a:cubicBezTo>
                  <a:pt x="206" y="225"/>
                  <a:pt x="206" y="225"/>
                  <a:pt x="206" y="225"/>
                </a:cubicBezTo>
                <a:cubicBezTo>
                  <a:pt x="209" y="225"/>
                  <a:pt x="213" y="227"/>
                  <a:pt x="216" y="228"/>
                </a:cubicBezTo>
                <a:cubicBezTo>
                  <a:pt x="216" y="228"/>
                  <a:pt x="218" y="229"/>
                  <a:pt x="219" y="230"/>
                </a:cubicBezTo>
                <a:cubicBezTo>
                  <a:pt x="223" y="233"/>
                  <a:pt x="227" y="236"/>
                  <a:pt x="230" y="237"/>
                </a:cubicBezTo>
                <a:cubicBezTo>
                  <a:pt x="230" y="239"/>
                  <a:pt x="231" y="241"/>
                  <a:pt x="232" y="242"/>
                </a:cubicBezTo>
                <a:cubicBezTo>
                  <a:pt x="233" y="243"/>
                  <a:pt x="234" y="244"/>
                  <a:pt x="236" y="244"/>
                </a:cubicBezTo>
                <a:cubicBezTo>
                  <a:pt x="240" y="244"/>
                  <a:pt x="245" y="241"/>
                  <a:pt x="248" y="238"/>
                </a:cubicBezTo>
                <a:cubicBezTo>
                  <a:pt x="249" y="238"/>
                  <a:pt x="249" y="238"/>
                  <a:pt x="250" y="237"/>
                </a:cubicBezTo>
                <a:cubicBezTo>
                  <a:pt x="257" y="233"/>
                  <a:pt x="263" y="228"/>
                  <a:pt x="264" y="218"/>
                </a:cubicBezTo>
                <a:cubicBezTo>
                  <a:pt x="265" y="214"/>
                  <a:pt x="265" y="210"/>
                  <a:pt x="264" y="206"/>
                </a:cubicBezTo>
                <a:cubicBezTo>
                  <a:pt x="268" y="204"/>
                  <a:pt x="270" y="203"/>
                  <a:pt x="273" y="203"/>
                </a:cubicBezTo>
                <a:cubicBezTo>
                  <a:pt x="274" y="203"/>
                  <a:pt x="275" y="203"/>
                  <a:pt x="276" y="204"/>
                </a:cubicBezTo>
                <a:cubicBezTo>
                  <a:pt x="278" y="204"/>
                  <a:pt x="278" y="204"/>
                  <a:pt x="278" y="204"/>
                </a:cubicBezTo>
                <a:cubicBezTo>
                  <a:pt x="280" y="204"/>
                  <a:pt x="283" y="205"/>
                  <a:pt x="285" y="205"/>
                </a:cubicBezTo>
                <a:cubicBezTo>
                  <a:pt x="288" y="205"/>
                  <a:pt x="291" y="204"/>
                  <a:pt x="294" y="203"/>
                </a:cubicBezTo>
                <a:cubicBezTo>
                  <a:pt x="299" y="199"/>
                  <a:pt x="304" y="190"/>
                  <a:pt x="304" y="183"/>
                </a:cubicBezTo>
                <a:cubicBezTo>
                  <a:pt x="304" y="183"/>
                  <a:pt x="304" y="183"/>
                  <a:pt x="304" y="183"/>
                </a:cubicBezTo>
                <a:cubicBezTo>
                  <a:pt x="304" y="183"/>
                  <a:pt x="304" y="183"/>
                  <a:pt x="304" y="183"/>
                </a:cubicBezTo>
                <a:cubicBezTo>
                  <a:pt x="305" y="183"/>
                  <a:pt x="309" y="183"/>
                  <a:pt x="310" y="177"/>
                </a:cubicBezTo>
                <a:cubicBezTo>
                  <a:pt x="311" y="172"/>
                  <a:pt x="311" y="167"/>
                  <a:pt x="311" y="162"/>
                </a:cubicBezTo>
                <a:cubicBezTo>
                  <a:pt x="311" y="161"/>
                  <a:pt x="311" y="160"/>
                  <a:pt x="311" y="158"/>
                </a:cubicBezTo>
                <a:cubicBezTo>
                  <a:pt x="312" y="153"/>
                  <a:pt x="309" y="148"/>
                  <a:pt x="307" y="144"/>
                </a:cubicBezTo>
                <a:close/>
                <a:moveTo>
                  <a:pt x="296" y="174"/>
                </a:moveTo>
                <a:cubicBezTo>
                  <a:pt x="295" y="173"/>
                  <a:pt x="294" y="173"/>
                  <a:pt x="294" y="173"/>
                </a:cubicBezTo>
                <a:cubicBezTo>
                  <a:pt x="293" y="173"/>
                  <a:pt x="292" y="173"/>
                  <a:pt x="290" y="174"/>
                </a:cubicBezTo>
                <a:cubicBezTo>
                  <a:pt x="289" y="174"/>
                  <a:pt x="288" y="174"/>
                  <a:pt x="287" y="174"/>
                </a:cubicBezTo>
                <a:cubicBezTo>
                  <a:pt x="287" y="174"/>
                  <a:pt x="287" y="174"/>
                  <a:pt x="287" y="174"/>
                </a:cubicBezTo>
                <a:cubicBezTo>
                  <a:pt x="288" y="173"/>
                  <a:pt x="288" y="172"/>
                  <a:pt x="288" y="171"/>
                </a:cubicBezTo>
                <a:cubicBezTo>
                  <a:pt x="289" y="171"/>
                  <a:pt x="289" y="170"/>
                  <a:pt x="289" y="169"/>
                </a:cubicBezTo>
                <a:cubicBezTo>
                  <a:pt x="290" y="167"/>
                  <a:pt x="291" y="163"/>
                  <a:pt x="291" y="160"/>
                </a:cubicBezTo>
                <a:cubicBezTo>
                  <a:pt x="292" y="155"/>
                  <a:pt x="289" y="151"/>
                  <a:pt x="287" y="148"/>
                </a:cubicBezTo>
                <a:cubicBezTo>
                  <a:pt x="286" y="147"/>
                  <a:pt x="286" y="146"/>
                  <a:pt x="285" y="145"/>
                </a:cubicBezTo>
                <a:cubicBezTo>
                  <a:pt x="283" y="141"/>
                  <a:pt x="283" y="139"/>
                  <a:pt x="283" y="139"/>
                </a:cubicBezTo>
                <a:cubicBezTo>
                  <a:pt x="283" y="139"/>
                  <a:pt x="283" y="139"/>
                  <a:pt x="283" y="139"/>
                </a:cubicBezTo>
                <a:cubicBezTo>
                  <a:pt x="286" y="139"/>
                  <a:pt x="290" y="143"/>
                  <a:pt x="293" y="147"/>
                </a:cubicBezTo>
                <a:cubicBezTo>
                  <a:pt x="295" y="151"/>
                  <a:pt x="296" y="156"/>
                  <a:pt x="297" y="160"/>
                </a:cubicBezTo>
                <a:cubicBezTo>
                  <a:pt x="297" y="162"/>
                  <a:pt x="297" y="164"/>
                  <a:pt x="296" y="165"/>
                </a:cubicBezTo>
                <a:cubicBezTo>
                  <a:pt x="296" y="168"/>
                  <a:pt x="296" y="171"/>
                  <a:pt x="297" y="174"/>
                </a:cubicBezTo>
                <a:cubicBezTo>
                  <a:pt x="296" y="174"/>
                  <a:pt x="296" y="174"/>
                  <a:pt x="296" y="174"/>
                </a:cubicBezTo>
                <a:close/>
                <a:moveTo>
                  <a:pt x="187" y="131"/>
                </a:moveTo>
                <a:cubicBezTo>
                  <a:pt x="187" y="130"/>
                  <a:pt x="188" y="129"/>
                  <a:pt x="188" y="129"/>
                </a:cubicBezTo>
                <a:cubicBezTo>
                  <a:pt x="191" y="125"/>
                  <a:pt x="195" y="119"/>
                  <a:pt x="193" y="112"/>
                </a:cubicBezTo>
                <a:cubicBezTo>
                  <a:pt x="193" y="112"/>
                  <a:pt x="193" y="111"/>
                  <a:pt x="193" y="110"/>
                </a:cubicBezTo>
                <a:cubicBezTo>
                  <a:pt x="192" y="109"/>
                  <a:pt x="191" y="106"/>
                  <a:pt x="191" y="104"/>
                </a:cubicBezTo>
                <a:cubicBezTo>
                  <a:pt x="191" y="104"/>
                  <a:pt x="192" y="104"/>
                  <a:pt x="192" y="104"/>
                </a:cubicBezTo>
                <a:cubicBezTo>
                  <a:pt x="193" y="105"/>
                  <a:pt x="194" y="105"/>
                  <a:pt x="195" y="107"/>
                </a:cubicBezTo>
                <a:cubicBezTo>
                  <a:pt x="196" y="109"/>
                  <a:pt x="199" y="112"/>
                  <a:pt x="203" y="113"/>
                </a:cubicBezTo>
                <a:cubicBezTo>
                  <a:pt x="203" y="113"/>
                  <a:pt x="204" y="113"/>
                  <a:pt x="204" y="113"/>
                </a:cubicBezTo>
                <a:cubicBezTo>
                  <a:pt x="208" y="113"/>
                  <a:pt x="211" y="111"/>
                  <a:pt x="213" y="110"/>
                </a:cubicBezTo>
                <a:cubicBezTo>
                  <a:pt x="215" y="109"/>
                  <a:pt x="216" y="108"/>
                  <a:pt x="218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6" y="112"/>
                  <a:pt x="215" y="113"/>
                </a:cubicBezTo>
                <a:cubicBezTo>
                  <a:pt x="214" y="115"/>
                  <a:pt x="213" y="116"/>
                  <a:pt x="212" y="118"/>
                </a:cubicBezTo>
                <a:cubicBezTo>
                  <a:pt x="210" y="122"/>
                  <a:pt x="209" y="124"/>
                  <a:pt x="212" y="129"/>
                </a:cubicBezTo>
                <a:cubicBezTo>
                  <a:pt x="213" y="129"/>
                  <a:pt x="213" y="130"/>
                  <a:pt x="214" y="130"/>
                </a:cubicBezTo>
                <a:cubicBezTo>
                  <a:pt x="214" y="131"/>
                  <a:pt x="214" y="131"/>
                  <a:pt x="214" y="131"/>
                </a:cubicBezTo>
                <a:cubicBezTo>
                  <a:pt x="214" y="131"/>
                  <a:pt x="215" y="131"/>
                  <a:pt x="215" y="131"/>
                </a:cubicBezTo>
                <a:cubicBezTo>
                  <a:pt x="215" y="131"/>
                  <a:pt x="214" y="131"/>
                  <a:pt x="214" y="132"/>
                </a:cubicBezTo>
                <a:cubicBezTo>
                  <a:pt x="213" y="133"/>
                  <a:pt x="212" y="133"/>
                  <a:pt x="211" y="134"/>
                </a:cubicBezTo>
                <a:cubicBezTo>
                  <a:pt x="209" y="135"/>
                  <a:pt x="207" y="136"/>
                  <a:pt x="206" y="138"/>
                </a:cubicBezTo>
                <a:cubicBezTo>
                  <a:pt x="205" y="140"/>
                  <a:pt x="205" y="143"/>
                  <a:pt x="205" y="144"/>
                </a:cubicBezTo>
                <a:cubicBezTo>
                  <a:pt x="205" y="146"/>
                  <a:pt x="205" y="147"/>
                  <a:pt x="204" y="147"/>
                </a:cubicBezTo>
                <a:cubicBezTo>
                  <a:pt x="204" y="148"/>
                  <a:pt x="204" y="149"/>
                  <a:pt x="203" y="149"/>
                </a:cubicBezTo>
                <a:cubicBezTo>
                  <a:pt x="202" y="149"/>
                  <a:pt x="200" y="147"/>
                  <a:pt x="198" y="145"/>
                </a:cubicBezTo>
                <a:cubicBezTo>
                  <a:pt x="196" y="144"/>
                  <a:pt x="195" y="142"/>
                  <a:pt x="194" y="142"/>
                </a:cubicBezTo>
                <a:cubicBezTo>
                  <a:pt x="193" y="141"/>
                  <a:pt x="192" y="141"/>
                  <a:pt x="190" y="141"/>
                </a:cubicBezTo>
                <a:cubicBezTo>
                  <a:pt x="189" y="141"/>
                  <a:pt x="188" y="142"/>
                  <a:pt x="186" y="142"/>
                </a:cubicBezTo>
                <a:cubicBezTo>
                  <a:pt x="185" y="142"/>
                  <a:pt x="185" y="142"/>
                  <a:pt x="184" y="142"/>
                </a:cubicBezTo>
                <a:cubicBezTo>
                  <a:pt x="184" y="142"/>
                  <a:pt x="183" y="142"/>
                  <a:pt x="183" y="142"/>
                </a:cubicBezTo>
                <a:cubicBezTo>
                  <a:pt x="182" y="142"/>
                  <a:pt x="182" y="142"/>
                  <a:pt x="181" y="141"/>
                </a:cubicBezTo>
                <a:cubicBezTo>
                  <a:pt x="181" y="140"/>
                  <a:pt x="182" y="136"/>
                  <a:pt x="187" y="131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 w="1778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52" name="Freeform 33"/>
          <p:cNvSpPr>
            <a:spLocks noEditPoints="1"/>
          </p:cNvSpPr>
          <p:nvPr/>
        </p:nvSpPr>
        <p:spPr bwMode="auto">
          <a:xfrm>
            <a:off x="8514133" y="2667136"/>
            <a:ext cx="3355244" cy="4010329"/>
          </a:xfrm>
          <a:custGeom>
            <a:avLst/>
            <a:gdLst>
              <a:gd name="T0" fmla="*/ 830 w 913"/>
              <a:gd name="T1" fmla="*/ 542 h 1163"/>
              <a:gd name="T2" fmla="*/ 772 w 913"/>
              <a:gd name="T3" fmla="*/ 541 h 1163"/>
              <a:gd name="T4" fmla="*/ 727 w 913"/>
              <a:gd name="T5" fmla="*/ 580 h 1163"/>
              <a:gd name="T6" fmla="*/ 727 w 913"/>
              <a:gd name="T7" fmla="*/ 485 h 1163"/>
              <a:gd name="T8" fmla="*/ 663 w 913"/>
              <a:gd name="T9" fmla="*/ 422 h 1163"/>
              <a:gd name="T10" fmla="*/ 694 w 913"/>
              <a:gd name="T11" fmla="*/ 408 h 1163"/>
              <a:gd name="T12" fmla="*/ 653 w 913"/>
              <a:gd name="T13" fmla="*/ 315 h 1163"/>
              <a:gd name="T14" fmla="*/ 611 w 913"/>
              <a:gd name="T15" fmla="*/ 258 h 1163"/>
              <a:gd name="T16" fmla="*/ 537 w 913"/>
              <a:gd name="T17" fmla="*/ 230 h 1163"/>
              <a:gd name="T18" fmla="*/ 498 w 913"/>
              <a:gd name="T19" fmla="*/ 135 h 1163"/>
              <a:gd name="T20" fmla="*/ 486 w 913"/>
              <a:gd name="T21" fmla="*/ 74 h 1163"/>
              <a:gd name="T22" fmla="*/ 444 w 913"/>
              <a:gd name="T23" fmla="*/ 18 h 1163"/>
              <a:gd name="T24" fmla="*/ 409 w 913"/>
              <a:gd name="T25" fmla="*/ 56 h 1163"/>
              <a:gd name="T26" fmla="*/ 331 w 913"/>
              <a:gd name="T27" fmla="*/ 155 h 1163"/>
              <a:gd name="T28" fmla="*/ 282 w 913"/>
              <a:gd name="T29" fmla="*/ 191 h 1163"/>
              <a:gd name="T30" fmla="*/ 255 w 913"/>
              <a:gd name="T31" fmla="*/ 265 h 1163"/>
              <a:gd name="T32" fmla="*/ 298 w 913"/>
              <a:gd name="T33" fmla="*/ 329 h 1163"/>
              <a:gd name="T34" fmla="*/ 336 w 913"/>
              <a:gd name="T35" fmla="*/ 336 h 1163"/>
              <a:gd name="T36" fmla="*/ 337 w 913"/>
              <a:gd name="T37" fmla="*/ 374 h 1163"/>
              <a:gd name="T38" fmla="*/ 329 w 913"/>
              <a:gd name="T39" fmla="*/ 432 h 1163"/>
              <a:gd name="T40" fmla="*/ 327 w 913"/>
              <a:gd name="T41" fmla="*/ 474 h 1163"/>
              <a:gd name="T42" fmla="*/ 332 w 913"/>
              <a:gd name="T43" fmla="*/ 512 h 1163"/>
              <a:gd name="T44" fmla="*/ 344 w 913"/>
              <a:gd name="T45" fmla="*/ 571 h 1163"/>
              <a:gd name="T46" fmla="*/ 325 w 913"/>
              <a:gd name="T47" fmla="*/ 649 h 1163"/>
              <a:gd name="T48" fmla="*/ 329 w 913"/>
              <a:gd name="T49" fmla="*/ 743 h 1163"/>
              <a:gd name="T50" fmla="*/ 396 w 913"/>
              <a:gd name="T51" fmla="*/ 819 h 1163"/>
              <a:gd name="T52" fmla="*/ 350 w 913"/>
              <a:gd name="T53" fmla="*/ 875 h 1163"/>
              <a:gd name="T54" fmla="*/ 327 w 913"/>
              <a:gd name="T55" fmla="*/ 912 h 1163"/>
              <a:gd name="T56" fmla="*/ 261 w 913"/>
              <a:gd name="T57" fmla="*/ 908 h 1163"/>
              <a:gd name="T58" fmla="*/ 202 w 913"/>
              <a:gd name="T59" fmla="*/ 913 h 1163"/>
              <a:gd name="T60" fmla="*/ 151 w 913"/>
              <a:gd name="T61" fmla="*/ 960 h 1163"/>
              <a:gd name="T62" fmla="*/ 129 w 913"/>
              <a:gd name="T63" fmla="*/ 1018 h 1163"/>
              <a:gd name="T64" fmla="*/ 91 w 913"/>
              <a:gd name="T65" fmla="*/ 1056 h 1163"/>
              <a:gd name="T66" fmla="*/ 42 w 913"/>
              <a:gd name="T67" fmla="*/ 1109 h 1163"/>
              <a:gd name="T68" fmla="*/ 16 w 913"/>
              <a:gd name="T69" fmla="*/ 1148 h 1163"/>
              <a:gd name="T70" fmla="*/ 60 w 913"/>
              <a:gd name="T71" fmla="*/ 1147 h 1163"/>
              <a:gd name="T72" fmla="*/ 86 w 913"/>
              <a:gd name="T73" fmla="*/ 1133 h 1163"/>
              <a:gd name="T74" fmla="*/ 127 w 913"/>
              <a:gd name="T75" fmla="*/ 1103 h 1163"/>
              <a:gd name="T76" fmla="*/ 174 w 913"/>
              <a:gd name="T77" fmla="*/ 1086 h 1163"/>
              <a:gd name="T78" fmla="*/ 238 w 913"/>
              <a:gd name="T79" fmla="*/ 1102 h 1163"/>
              <a:gd name="T80" fmla="*/ 282 w 913"/>
              <a:gd name="T81" fmla="*/ 1069 h 1163"/>
              <a:gd name="T82" fmla="*/ 307 w 913"/>
              <a:gd name="T83" fmla="*/ 1029 h 1163"/>
              <a:gd name="T84" fmla="*/ 386 w 913"/>
              <a:gd name="T85" fmla="*/ 1015 h 1163"/>
              <a:gd name="T86" fmla="*/ 444 w 913"/>
              <a:gd name="T87" fmla="*/ 1027 h 1163"/>
              <a:gd name="T88" fmla="*/ 473 w 913"/>
              <a:gd name="T89" fmla="*/ 1010 h 1163"/>
              <a:gd name="T90" fmla="*/ 511 w 913"/>
              <a:gd name="T91" fmla="*/ 1002 h 1163"/>
              <a:gd name="T92" fmla="*/ 564 w 913"/>
              <a:gd name="T93" fmla="*/ 1034 h 1163"/>
              <a:gd name="T94" fmla="*/ 558 w 913"/>
              <a:gd name="T95" fmla="*/ 988 h 1163"/>
              <a:gd name="T96" fmla="*/ 544 w 913"/>
              <a:gd name="T97" fmla="*/ 994 h 1163"/>
              <a:gd name="T98" fmla="*/ 585 w 913"/>
              <a:gd name="T99" fmla="*/ 990 h 1163"/>
              <a:gd name="T100" fmla="*/ 627 w 913"/>
              <a:gd name="T101" fmla="*/ 994 h 1163"/>
              <a:gd name="T102" fmla="*/ 712 w 913"/>
              <a:gd name="T103" fmla="*/ 979 h 1163"/>
              <a:gd name="T104" fmla="*/ 810 w 913"/>
              <a:gd name="T105" fmla="*/ 953 h 1163"/>
              <a:gd name="T106" fmla="*/ 889 w 913"/>
              <a:gd name="T107" fmla="*/ 860 h 1163"/>
              <a:gd name="T108" fmla="*/ 842 w 913"/>
              <a:gd name="T109" fmla="*/ 852 h 1163"/>
              <a:gd name="T110" fmla="*/ 800 w 913"/>
              <a:gd name="T111" fmla="*/ 829 h 1163"/>
              <a:gd name="T112" fmla="*/ 797 w 913"/>
              <a:gd name="T113" fmla="*/ 789 h 1163"/>
              <a:gd name="T114" fmla="*/ 864 w 913"/>
              <a:gd name="T115" fmla="*/ 742 h 1163"/>
              <a:gd name="T116" fmla="*/ 907 w 913"/>
              <a:gd name="T117" fmla="*/ 654 h 1163"/>
              <a:gd name="T118" fmla="*/ 791 w 913"/>
              <a:gd name="T119" fmla="*/ 848 h 1163"/>
              <a:gd name="T120" fmla="*/ 635 w 913"/>
              <a:gd name="T121" fmla="*/ 407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13" h="1163">
                <a:moveTo>
                  <a:pt x="912" y="625"/>
                </a:moveTo>
                <a:cubicBezTo>
                  <a:pt x="912" y="624"/>
                  <a:pt x="911" y="623"/>
                  <a:pt x="911" y="622"/>
                </a:cubicBezTo>
                <a:cubicBezTo>
                  <a:pt x="910" y="621"/>
                  <a:pt x="910" y="620"/>
                  <a:pt x="909" y="619"/>
                </a:cubicBezTo>
                <a:cubicBezTo>
                  <a:pt x="909" y="617"/>
                  <a:pt x="909" y="614"/>
                  <a:pt x="909" y="611"/>
                </a:cubicBezTo>
                <a:cubicBezTo>
                  <a:pt x="909" y="609"/>
                  <a:pt x="909" y="607"/>
                  <a:pt x="909" y="605"/>
                </a:cubicBezTo>
                <a:cubicBezTo>
                  <a:pt x="908" y="601"/>
                  <a:pt x="906" y="598"/>
                  <a:pt x="905" y="594"/>
                </a:cubicBezTo>
                <a:cubicBezTo>
                  <a:pt x="904" y="593"/>
                  <a:pt x="903" y="592"/>
                  <a:pt x="903" y="591"/>
                </a:cubicBezTo>
                <a:cubicBezTo>
                  <a:pt x="901" y="587"/>
                  <a:pt x="898" y="583"/>
                  <a:pt x="895" y="578"/>
                </a:cubicBezTo>
                <a:cubicBezTo>
                  <a:pt x="894" y="578"/>
                  <a:pt x="894" y="577"/>
                  <a:pt x="893" y="576"/>
                </a:cubicBezTo>
                <a:cubicBezTo>
                  <a:pt x="891" y="573"/>
                  <a:pt x="888" y="569"/>
                  <a:pt x="883" y="566"/>
                </a:cubicBezTo>
                <a:cubicBezTo>
                  <a:pt x="880" y="564"/>
                  <a:pt x="875" y="561"/>
                  <a:pt x="870" y="558"/>
                </a:cubicBezTo>
                <a:cubicBezTo>
                  <a:pt x="865" y="554"/>
                  <a:pt x="860" y="551"/>
                  <a:pt x="855" y="548"/>
                </a:cubicBezTo>
                <a:cubicBezTo>
                  <a:pt x="853" y="546"/>
                  <a:pt x="850" y="545"/>
                  <a:pt x="846" y="544"/>
                </a:cubicBezTo>
                <a:cubicBezTo>
                  <a:pt x="844" y="544"/>
                  <a:pt x="842" y="544"/>
                  <a:pt x="840" y="543"/>
                </a:cubicBezTo>
                <a:cubicBezTo>
                  <a:pt x="838" y="543"/>
                  <a:pt x="836" y="543"/>
                  <a:pt x="834" y="543"/>
                </a:cubicBezTo>
                <a:cubicBezTo>
                  <a:pt x="833" y="543"/>
                  <a:pt x="831" y="542"/>
                  <a:pt x="830" y="542"/>
                </a:cubicBezTo>
                <a:cubicBezTo>
                  <a:pt x="829" y="542"/>
                  <a:pt x="828" y="542"/>
                  <a:pt x="827" y="543"/>
                </a:cubicBezTo>
                <a:cubicBezTo>
                  <a:pt x="826" y="543"/>
                  <a:pt x="825" y="543"/>
                  <a:pt x="824" y="543"/>
                </a:cubicBezTo>
                <a:cubicBezTo>
                  <a:pt x="822" y="543"/>
                  <a:pt x="821" y="542"/>
                  <a:pt x="820" y="542"/>
                </a:cubicBezTo>
                <a:cubicBezTo>
                  <a:pt x="819" y="542"/>
                  <a:pt x="818" y="542"/>
                  <a:pt x="817" y="541"/>
                </a:cubicBezTo>
                <a:cubicBezTo>
                  <a:pt x="815" y="541"/>
                  <a:pt x="813" y="540"/>
                  <a:pt x="812" y="540"/>
                </a:cubicBezTo>
                <a:cubicBezTo>
                  <a:pt x="810" y="540"/>
                  <a:pt x="809" y="540"/>
                  <a:pt x="807" y="541"/>
                </a:cubicBezTo>
                <a:cubicBezTo>
                  <a:pt x="807" y="541"/>
                  <a:pt x="806" y="542"/>
                  <a:pt x="805" y="542"/>
                </a:cubicBezTo>
                <a:cubicBezTo>
                  <a:pt x="804" y="543"/>
                  <a:pt x="803" y="543"/>
                  <a:pt x="802" y="543"/>
                </a:cubicBezTo>
                <a:cubicBezTo>
                  <a:pt x="801" y="543"/>
                  <a:pt x="800" y="543"/>
                  <a:pt x="799" y="542"/>
                </a:cubicBezTo>
                <a:cubicBezTo>
                  <a:pt x="798" y="542"/>
                  <a:pt x="797" y="542"/>
                  <a:pt x="796" y="542"/>
                </a:cubicBezTo>
                <a:cubicBezTo>
                  <a:pt x="795" y="541"/>
                  <a:pt x="793" y="541"/>
                  <a:pt x="792" y="541"/>
                </a:cubicBezTo>
                <a:cubicBezTo>
                  <a:pt x="790" y="541"/>
                  <a:pt x="788" y="541"/>
                  <a:pt x="786" y="542"/>
                </a:cubicBezTo>
                <a:cubicBezTo>
                  <a:pt x="785" y="542"/>
                  <a:pt x="783" y="542"/>
                  <a:pt x="782" y="542"/>
                </a:cubicBezTo>
                <a:cubicBezTo>
                  <a:pt x="781" y="542"/>
                  <a:pt x="781" y="542"/>
                  <a:pt x="780" y="542"/>
                </a:cubicBezTo>
                <a:cubicBezTo>
                  <a:pt x="779" y="542"/>
                  <a:pt x="778" y="542"/>
                  <a:pt x="777" y="542"/>
                </a:cubicBezTo>
                <a:cubicBezTo>
                  <a:pt x="776" y="541"/>
                  <a:pt x="774" y="541"/>
                  <a:pt x="772" y="541"/>
                </a:cubicBezTo>
                <a:cubicBezTo>
                  <a:pt x="770" y="541"/>
                  <a:pt x="768" y="541"/>
                  <a:pt x="766" y="542"/>
                </a:cubicBezTo>
                <a:cubicBezTo>
                  <a:pt x="765" y="543"/>
                  <a:pt x="763" y="543"/>
                  <a:pt x="762" y="543"/>
                </a:cubicBezTo>
                <a:cubicBezTo>
                  <a:pt x="758" y="543"/>
                  <a:pt x="755" y="543"/>
                  <a:pt x="752" y="545"/>
                </a:cubicBezTo>
                <a:cubicBezTo>
                  <a:pt x="750" y="548"/>
                  <a:pt x="749" y="551"/>
                  <a:pt x="748" y="554"/>
                </a:cubicBezTo>
                <a:cubicBezTo>
                  <a:pt x="748" y="556"/>
                  <a:pt x="748" y="557"/>
                  <a:pt x="747" y="558"/>
                </a:cubicBezTo>
                <a:cubicBezTo>
                  <a:pt x="747" y="559"/>
                  <a:pt x="746" y="561"/>
                  <a:pt x="745" y="562"/>
                </a:cubicBezTo>
                <a:cubicBezTo>
                  <a:pt x="744" y="565"/>
                  <a:pt x="743" y="567"/>
                  <a:pt x="742" y="569"/>
                </a:cubicBezTo>
                <a:cubicBezTo>
                  <a:pt x="741" y="570"/>
                  <a:pt x="741" y="570"/>
                  <a:pt x="741" y="570"/>
                </a:cubicBezTo>
                <a:cubicBezTo>
                  <a:pt x="741" y="572"/>
                  <a:pt x="740" y="574"/>
                  <a:pt x="739" y="576"/>
                </a:cubicBezTo>
                <a:cubicBezTo>
                  <a:pt x="739" y="577"/>
                  <a:pt x="739" y="577"/>
                  <a:pt x="739" y="578"/>
                </a:cubicBezTo>
                <a:cubicBezTo>
                  <a:pt x="738" y="579"/>
                  <a:pt x="738" y="581"/>
                  <a:pt x="738" y="581"/>
                </a:cubicBezTo>
                <a:cubicBezTo>
                  <a:pt x="738" y="581"/>
                  <a:pt x="737" y="581"/>
                  <a:pt x="737" y="581"/>
                </a:cubicBezTo>
                <a:cubicBezTo>
                  <a:pt x="736" y="581"/>
                  <a:pt x="736" y="581"/>
                  <a:pt x="736" y="581"/>
                </a:cubicBezTo>
                <a:cubicBezTo>
                  <a:pt x="734" y="580"/>
                  <a:pt x="732" y="579"/>
                  <a:pt x="730" y="579"/>
                </a:cubicBezTo>
                <a:cubicBezTo>
                  <a:pt x="730" y="579"/>
                  <a:pt x="729" y="579"/>
                  <a:pt x="729" y="580"/>
                </a:cubicBezTo>
                <a:cubicBezTo>
                  <a:pt x="728" y="580"/>
                  <a:pt x="727" y="580"/>
                  <a:pt x="727" y="580"/>
                </a:cubicBezTo>
                <a:cubicBezTo>
                  <a:pt x="726" y="580"/>
                  <a:pt x="725" y="581"/>
                  <a:pt x="725" y="581"/>
                </a:cubicBezTo>
                <a:cubicBezTo>
                  <a:pt x="725" y="581"/>
                  <a:pt x="725" y="581"/>
                  <a:pt x="725" y="581"/>
                </a:cubicBezTo>
                <a:cubicBezTo>
                  <a:pt x="723" y="580"/>
                  <a:pt x="721" y="579"/>
                  <a:pt x="719" y="576"/>
                </a:cubicBezTo>
                <a:cubicBezTo>
                  <a:pt x="719" y="576"/>
                  <a:pt x="719" y="576"/>
                  <a:pt x="719" y="576"/>
                </a:cubicBezTo>
                <a:cubicBezTo>
                  <a:pt x="715" y="571"/>
                  <a:pt x="712" y="566"/>
                  <a:pt x="705" y="564"/>
                </a:cubicBezTo>
                <a:cubicBezTo>
                  <a:pt x="703" y="564"/>
                  <a:pt x="703" y="564"/>
                  <a:pt x="703" y="564"/>
                </a:cubicBezTo>
                <a:cubicBezTo>
                  <a:pt x="702" y="563"/>
                  <a:pt x="699" y="563"/>
                  <a:pt x="699" y="562"/>
                </a:cubicBezTo>
                <a:cubicBezTo>
                  <a:pt x="699" y="562"/>
                  <a:pt x="699" y="561"/>
                  <a:pt x="700" y="561"/>
                </a:cubicBezTo>
                <a:cubicBezTo>
                  <a:pt x="701" y="559"/>
                  <a:pt x="703" y="558"/>
                  <a:pt x="704" y="556"/>
                </a:cubicBezTo>
                <a:cubicBezTo>
                  <a:pt x="708" y="551"/>
                  <a:pt x="713" y="546"/>
                  <a:pt x="717" y="541"/>
                </a:cubicBezTo>
                <a:cubicBezTo>
                  <a:pt x="718" y="540"/>
                  <a:pt x="718" y="539"/>
                  <a:pt x="719" y="538"/>
                </a:cubicBezTo>
                <a:cubicBezTo>
                  <a:pt x="720" y="536"/>
                  <a:pt x="721" y="534"/>
                  <a:pt x="723" y="533"/>
                </a:cubicBezTo>
                <a:cubicBezTo>
                  <a:pt x="728" y="530"/>
                  <a:pt x="732" y="526"/>
                  <a:pt x="734" y="518"/>
                </a:cubicBezTo>
                <a:cubicBezTo>
                  <a:pt x="735" y="512"/>
                  <a:pt x="735" y="506"/>
                  <a:pt x="733" y="500"/>
                </a:cubicBezTo>
                <a:cubicBezTo>
                  <a:pt x="732" y="497"/>
                  <a:pt x="730" y="492"/>
                  <a:pt x="729" y="489"/>
                </a:cubicBezTo>
                <a:cubicBezTo>
                  <a:pt x="728" y="488"/>
                  <a:pt x="727" y="486"/>
                  <a:pt x="727" y="485"/>
                </a:cubicBezTo>
                <a:cubicBezTo>
                  <a:pt x="725" y="482"/>
                  <a:pt x="723" y="479"/>
                  <a:pt x="723" y="475"/>
                </a:cubicBezTo>
                <a:cubicBezTo>
                  <a:pt x="722" y="472"/>
                  <a:pt x="720" y="469"/>
                  <a:pt x="718" y="467"/>
                </a:cubicBezTo>
                <a:cubicBezTo>
                  <a:pt x="718" y="467"/>
                  <a:pt x="717" y="466"/>
                  <a:pt x="717" y="465"/>
                </a:cubicBezTo>
                <a:cubicBezTo>
                  <a:pt x="715" y="463"/>
                  <a:pt x="714" y="461"/>
                  <a:pt x="712" y="458"/>
                </a:cubicBezTo>
                <a:cubicBezTo>
                  <a:pt x="711" y="457"/>
                  <a:pt x="710" y="455"/>
                  <a:pt x="709" y="453"/>
                </a:cubicBezTo>
                <a:cubicBezTo>
                  <a:pt x="707" y="451"/>
                  <a:pt x="706" y="450"/>
                  <a:pt x="704" y="448"/>
                </a:cubicBezTo>
                <a:cubicBezTo>
                  <a:pt x="704" y="448"/>
                  <a:pt x="704" y="448"/>
                  <a:pt x="704" y="448"/>
                </a:cubicBezTo>
                <a:cubicBezTo>
                  <a:pt x="703" y="447"/>
                  <a:pt x="703" y="447"/>
                  <a:pt x="702" y="446"/>
                </a:cubicBezTo>
                <a:cubicBezTo>
                  <a:pt x="701" y="445"/>
                  <a:pt x="700" y="443"/>
                  <a:pt x="698" y="442"/>
                </a:cubicBezTo>
                <a:cubicBezTo>
                  <a:pt x="696" y="441"/>
                  <a:pt x="695" y="441"/>
                  <a:pt x="693" y="441"/>
                </a:cubicBezTo>
                <a:cubicBezTo>
                  <a:pt x="692" y="441"/>
                  <a:pt x="691" y="441"/>
                  <a:pt x="691" y="441"/>
                </a:cubicBezTo>
                <a:cubicBezTo>
                  <a:pt x="690" y="441"/>
                  <a:pt x="689" y="440"/>
                  <a:pt x="688" y="439"/>
                </a:cubicBezTo>
                <a:cubicBezTo>
                  <a:pt x="688" y="439"/>
                  <a:pt x="687" y="438"/>
                  <a:pt x="686" y="438"/>
                </a:cubicBezTo>
                <a:cubicBezTo>
                  <a:pt x="685" y="437"/>
                  <a:pt x="684" y="436"/>
                  <a:pt x="683" y="435"/>
                </a:cubicBezTo>
                <a:cubicBezTo>
                  <a:pt x="681" y="433"/>
                  <a:pt x="678" y="431"/>
                  <a:pt x="675" y="430"/>
                </a:cubicBezTo>
                <a:cubicBezTo>
                  <a:pt x="669" y="428"/>
                  <a:pt x="665" y="425"/>
                  <a:pt x="663" y="422"/>
                </a:cubicBezTo>
                <a:cubicBezTo>
                  <a:pt x="662" y="421"/>
                  <a:pt x="662" y="420"/>
                  <a:pt x="661" y="419"/>
                </a:cubicBezTo>
                <a:cubicBezTo>
                  <a:pt x="658" y="415"/>
                  <a:pt x="655" y="410"/>
                  <a:pt x="650" y="407"/>
                </a:cubicBezTo>
                <a:cubicBezTo>
                  <a:pt x="648" y="406"/>
                  <a:pt x="646" y="405"/>
                  <a:pt x="643" y="405"/>
                </a:cubicBezTo>
                <a:cubicBezTo>
                  <a:pt x="643" y="405"/>
                  <a:pt x="643" y="405"/>
                  <a:pt x="643" y="405"/>
                </a:cubicBezTo>
                <a:cubicBezTo>
                  <a:pt x="644" y="405"/>
                  <a:pt x="646" y="405"/>
                  <a:pt x="647" y="405"/>
                </a:cubicBezTo>
                <a:cubicBezTo>
                  <a:pt x="651" y="405"/>
                  <a:pt x="654" y="406"/>
                  <a:pt x="656" y="408"/>
                </a:cubicBezTo>
                <a:cubicBezTo>
                  <a:pt x="658" y="409"/>
                  <a:pt x="659" y="411"/>
                  <a:pt x="660" y="413"/>
                </a:cubicBezTo>
                <a:cubicBezTo>
                  <a:pt x="662" y="416"/>
                  <a:pt x="664" y="419"/>
                  <a:pt x="667" y="421"/>
                </a:cubicBezTo>
                <a:cubicBezTo>
                  <a:pt x="671" y="423"/>
                  <a:pt x="675" y="423"/>
                  <a:pt x="678" y="423"/>
                </a:cubicBezTo>
                <a:cubicBezTo>
                  <a:pt x="680" y="423"/>
                  <a:pt x="681" y="423"/>
                  <a:pt x="683" y="423"/>
                </a:cubicBezTo>
                <a:cubicBezTo>
                  <a:pt x="684" y="423"/>
                  <a:pt x="685" y="423"/>
                  <a:pt x="686" y="423"/>
                </a:cubicBezTo>
                <a:cubicBezTo>
                  <a:pt x="687" y="423"/>
                  <a:pt x="687" y="423"/>
                  <a:pt x="688" y="423"/>
                </a:cubicBezTo>
                <a:cubicBezTo>
                  <a:pt x="689" y="423"/>
                  <a:pt x="691" y="423"/>
                  <a:pt x="693" y="423"/>
                </a:cubicBezTo>
                <a:cubicBezTo>
                  <a:pt x="696" y="423"/>
                  <a:pt x="700" y="423"/>
                  <a:pt x="702" y="420"/>
                </a:cubicBezTo>
                <a:cubicBezTo>
                  <a:pt x="702" y="419"/>
                  <a:pt x="703" y="418"/>
                  <a:pt x="702" y="415"/>
                </a:cubicBezTo>
                <a:cubicBezTo>
                  <a:pt x="700" y="412"/>
                  <a:pt x="697" y="410"/>
                  <a:pt x="694" y="408"/>
                </a:cubicBezTo>
                <a:cubicBezTo>
                  <a:pt x="693" y="407"/>
                  <a:pt x="693" y="407"/>
                  <a:pt x="693" y="407"/>
                </a:cubicBezTo>
                <a:cubicBezTo>
                  <a:pt x="691" y="405"/>
                  <a:pt x="690" y="403"/>
                  <a:pt x="688" y="400"/>
                </a:cubicBezTo>
                <a:cubicBezTo>
                  <a:pt x="686" y="397"/>
                  <a:pt x="684" y="394"/>
                  <a:pt x="681" y="392"/>
                </a:cubicBezTo>
                <a:cubicBezTo>
                  <a:pt x="681" y="391"/>
                  <a:pt x="681" y="391"/>
                  <a:pt x="681" y="391"/>
                </a:cubicBezTo>
                <a:cubicBezTo>
                  <a:pt x="676" y="386"/>
                  <a:pt x="671" y="380"/>
                  <a:pt x="667" y="374"/>
                </a:cubicBezTo>
                <a:cubicBezTo>
                  <a:pt x="666" y="372"/>
                  <a:pt x="665" y="371"/>
                  <a:pt x="664" y="369"/>
                </a:cubicBezTo>
                <a:cubicBezTo>
                  <a:pt x="661" y="366"/>
                  <a:pt x="659" y="362"/>
                  <a:pt x="657" y="359"/>
                </a:cubicBezTo>
                <a:cubicBezTo>
                  <a:pt x="656" y="357"/>
                  <a:pt x="656" y="355"/>
                  <a:pt x="656" y="352"/>
                </a:cubicBezTo>
                <a:cubicBezTo>
                  <a:pt x="656" y="351"/>
                  <a:pt x="656" y="351"/>
                  <a:pt x="656" y="351"/>
                </a:cubicBezTo>
                <a:cubicBezTo>
                  <a:pt x="656" y="347"/>
                  <a:pt x="656" y="337"/>
                  <a:pt x="664" y="334"/>
                </a:cubicBezTo>
                <a:cubicBezTo>
                  <a:pt x="664" y="333"/>
                  <a:pt x="664" y="333"/>
                  <a:pt x="664" y="333"/>
                </a:cubicBezTo>
                <a:cubicBezTo>
                  <a:pt x="667" y="333"/>
                  <a:pt x="670" y="331"/>
                  <a:pt x="670" y="328"/>
                </a:cubicBezTo>
                <a:cubicBezTo>
                  <a:pt x="671" y="324"/>
                  <a:pt x="666" y="323"/>
                  <a:pt x="663" y="323"/>
                </a:cubicBezTo>
                <a:cubicBezTo>
                  <a:pt x="663" y="323"/>
                  <a:pt x="663" y="323"/>
                  <a:pt x="662" y="323"/>
                </a:cubicBezTo>
                <a:cubicBezTo>
                  <a:pt x="661" y="322"/>
                  <a:pt x="659" y="321"/>
                  <a:pt x="657" y="318"/>
                </a:cubicBezTo>
                <a:cubicBezTo>
                  <a:pt x="656" y="317"/>
                  <a:pt x="655" y="316"/>
                  <a:pt x="653" y="315"/>
                </a:cubicBezTo>
                <a:cubicBezTo>
                  <a:pt x="652" y="315"/>
                  <a:pt x="652" y="315"/>
                  <a:pt x="652" y="314"/>
                </a:cubicBezTo>
                <a:cubicBezTo>
                  <a:pt x="651" y="314"/>
                  <a:pt x="650" y="314"/>
                  <a:pt x="650" y="313"/>
                </a:cubicBezTo>
                <a:cubicBezTo>
                  <a:pt x="650" y="313"/>
                  <a:pt x="650" y="312"/>
                  <a:pt x="650" y="312"/>
                </a:cubicBezTo>
                <a:cubicBezTo>
                  <a:pt x="649" y="311"/>
                  <a:pt x="649" y="310"/>
                  <a:pt x="649" y="309"/>
                </a:cubicBezTo>
                <a:cubicBezTo>
                  <a:pt x="648" y="307"/>
                  <a:pt x="647" y="306"/>
                  <a:pt x="646" y="305"/>
                </a:cubicBezTo>
                <a:cubicBezTo>
                  <a:pt x="644" y="303"/>
                  <a:pt x="642" y="302"/>
                  <a:pt x="640" y="302"/>
                </a:cubicBezTo>
                <a:cubicBezTo>
                  <a:pt x="640" y="301"/>
                  <a:pt x="639" y="301"/>
                  <a:pt x="639" y="301"/>
                </a:cubicBezTo>
                <a:cubicBezTo>
                  <a:pt x="638" y="301"/>
                  <a:pt x="638" y="302"/>
                  <a:pt x="637" y="302"/>
                </a:cubicBezTo>
                <a:cubicBezTo>
                  <a:pt x="637" y="302"/>
                  <a:pt x="636" y="302"/>
                  <a:pt x="636" y="302"/>
                </a:cubicBezTo>
                <a:cubicBezTo>
                  <a:pt x="636" y="302"/>
                  <a:pt x="636" y="302"/>
                  <a:pt x="636" y="302"/>
                </a:cubicBezTo>
                <a:cubicBezTo>
                  <a:pt x="636" y="302"/>
                  <a:pt x="635" y="301"/>
                  <a:pt x="635" y="301"/>
                </a:cubicBezTo>
                <a:cubicBezTo>
                  <a:pt x="635" y="300"/>
                  <a:pt x="635" y="299"/>
                  <a:pt x="634" y="298"/>
                </a:cubicBezTo>
                <a:cubicBezTo>
                  <a:pt x="631" y="293"/>
                  <a:pt x="628" y="288"/>
                  <a:pt x="624" y="282"/>
                </a:cubicBezTo>
                <a:cubicBezTo>
                  <a:pt x="622" y="278"/>
                  <a:pt x="619" y="274"/>
                  <a:pt x="617" y="271"/>
                </a:cubicBezTo>
                <a:cubicBezTo>
                  <a:pt x="617" y="270"/>
                  <a:pt x="616" y="268"/>
                  <a:pt x="616" y="267"/>
                </a:cubicBezTo>
                <a:cubicBezTo>
                  <a:pt x="614" y="264"/>
                  <a:pt x="613" y="260"/>
                  <a:pt x="611" y="258"/>
                </a:cubicBezTo>
                <a:cubicBezTo>
                  <a:pt x="610" y="257"/>
                  <a:pt x="609" y="257"/>
                  <a:pt x="608" y="256"/>
                </a:cubicBezTo>
                <a:cubicBezTo>
                  <a:pt x="607" y="255"/>
                  <a:pt x="606" y="255"/>
                  <a:pt x="605" y="254"/>
                </a:cubicBezTo>
                <a:cubicBezTo>
                  <a:pt x="603" y="252"/>
                  <a:pt x="601" y="251"/>
                  <a:pt x="599" y="249"/>
                </a:cubicBezTo>
                <a:cubicBezTo>
                  <a:pt x="598" y="249"/>
                  <a:pt x="597" y="249"/>
                  <a:pt x="597" y="248"/>
                </a:cubicBezTo>
                <a:cubicBezTo>
                  <a:pt x="595" y="248"/>
                  <a:pt x="593" y="247"/>
                  <a:pt x="592" y="246"/>
                </a:cubicBezTo>
                <a:cubicBezTo>
                  <a:pt x="590" y="243"/>
                  <a:pt x="587" y="243"/>
                  <a:pt x="584" y="243"/>
                </a:cubicBezTo>
                <a:cubicBezTo>
                  <a:pt x="584" y="243"/>
                  <a:pt x="583" y="243"/>
                  <a:pt x="582" y="243"/>
                </a:cubicBezTo>
                <a:cubicBezTo>
                  <a:pt x="579" y="242"/>
                  <a:pt x="575" y="241"/>
                  <a:pt x="573" y="240"/>
                </a:cubicBezTo>
                <a:cubicBezTo>
                  <a:pt x="571" y="240"/>
                  <a:pt x="570" y="239"/>
                  <a:pt x="569" y="239"/>
                </a:cubicBezTo>
                <a:cubicBezTo>
                  <a:pt x="566" y="237"/>
                  <a:pt x="563" y="236"/>
                  <a:pt x="560" y="236"/>
                </a:cubicBezTo>
                <a:cubicBezTo>
                  <a:pt x="559" y="236"/>
                  <a:pt x="559" y="236"/>
                  <a:pt x="559" y="236"/>
                </a:cubicBezTo>
                <a:cubicBezTo>
                  <a:pt x="558" y="236"/>
                  <a:pt x="558" y="236"/>
                  <a:pt x="558" y="236"/>
                </a:cubicBezTo>
                <a:cubicBezTo>
                  <a:pt x="557" y="236"/>
                  <a:pt x="557" y="236"/>
                  <a:pt x="556" y="235"/>
                </a:cubicBezTo>
                <a:cubicBezTo>
                  <a:pt x="554" y="233"/>
                  <a:pt x="552" y="232"/>
                  <a:pt x="549" y="232"/>
                </a:cubicBezTo>
                <a:cubicBezTo>
                  <a:pt x="548" y="232"/>
                  <a:pt x="546" y="232"/>
                  <a:pt x="544" y="231"/>
                </a:cubicBezTo>
                <a:cubicBezTo>
                  <a:pt x="542" y="231"/>
                  <a:pt x="539" y="231"/>
                  <a:pt x="537" y="230"/>
                </a:cubicBezTo>
                <a:cubicBezTo>
                  <a:pt x="536" y="230"/>
                  <a:pt x="537" y="229"/>
                  <a:pt x="537" y="228"/>
                </a:cubicBezTo>
                <a:cubicBezTo>
                  <a:pt x="537" y="226"/>
                  <a:pt x="538" y="225"/>
                  <a:pt x="537" y="223"/>
                </a:cubicBezTo>
                <a:cubicBezTo>
                  <a:pt x="537" y="219"/>
                  <a:pt x="534" y="215"/>
                  <a:pt x="531" y="212"/>
                </a:cubicBezTo>
                <a:cubicBezTo>
                  <a:pt x="527" y="209"/>
                  <a:pt x="525" y="206"/>
                  <a:pt x="523" y="202"/>
                </a:cubicBezTo>
                <a:cubicBezTo>
                  <a:pt x="523" y="201"/>
                  <a:pt x="523" y="200"/>
                  <a:pt x="523" y="199"/>
                </a:cubicBezTo>
                <a:cubicBezTo>
                  <a:pt x="522" y="197"/>
                  <a:pt x="522" y="196"/>
                  <a:pt x="522" y="195"/>
                </a:cubicBezTo>
                <a:cubicBezTo>
                  <a:pt x="522" y="193"/>
                  <a:pt x="521" y="192"/>
                  <a:pt x="520" y="190"/>
                </a:cubicBezTo>
                <a:cubicBezTo>
                  <a:pt x="519" y="189"/>
                  <a:pt x="519" y="189"/>
                  <a:pt x="519" y="188"/>
                </a:cubicBezTo>
                <a:cubicBezTo>
                  <a:pt x="516" y="183"/>
                  <a:pt x="515" y="179"/>
                  <a:pt x="515" y="174"/>
                </a:cubicBezTo>
                <a:cubicBezTo>
                  <a:pt x="515" y="173"/>
                  <a:pt x="515" y="173"/>
                  <a:pt x="515" y="172"/>
                </a:cubicBezTo>
                <a:cubicBezTo>
                  <a:pt x="515" y="170"/>
                  <a:pt x="515" y="167"/>
                  <a:pt x="514" y="165"/>
                </a:cubicBezTo>
                <a:cubicBezTo>
                  <a:pt x="513" y="163"/>
                  <a:pt x="511" y="161"/>
                  <a:pt x="510" y="159"/>
                </a:cubicBezTo>
                <a:cubicBezTo>
                  <a:pt x="509" y="157"/>
                  <a:pt x="508" y="156"/>
                  <a:pt x="507" y="155"/>
                </a:cubicBezTo>
                <a:cubicBezTo>
                  <a:pt x="507" y="154"/>
                  <a:pt x="506" y="152"/>
                  <a:pt x="505" y="151"/>
                </a:cubicBezTo>
                <a:cubicBezTo>
                  <a:pt x="503" y="149"/>
                  <a:pt x="502" y="147"/>
                  <a:pt x="501" y="144"/>
                </a:cubicBezTo>
                <a:cubicBezTo>
                  <a:pt x="501" y="141"/>
                  <a:pt x="500" y="138"/>
                  <a:pt x="498" y="135"/>
                </a:cubicBezTo>
                <a:cubicBezTo>
                  <a:pt x="497" y="132"/>
                  <a:pt x="496" y="130"/>
                  <a:pt x="496" y="127"/>
                </a:cubicBezTo>
                <a:cubicBezTo>
                  <a:pt x="495" y="126"/>
                  <a:pt x="495" y="125"/>
                  <a:pt x="495" y="125"/>
                </a:cubicBezTo>
                <a:cubicBezTo>
                  <a:pt x="495" y="123"/>
                  <a:pt x="496" y="122"/>
                  <a:pt x="495" y="120"/>
                </a:cubicBezTo>
                <a:cubicBezTo>
                  <a:pt x="495" y="119"/>
                  <a:pt x="494" y="118"/>
                  <a:pt x="494" y="118"/>
                </a:cubicBezTo>
                <a:cubicBezTo>
                  <a:pt x="494" y="117"/>
                  <a:pt x="494" y="117"/>
                  <a:pt x="494" y="116"/>
                </a:cubicBezTo>
                <a:cubicBezTo>
                  <a:pt x="493" y="116"/>
                  <a:pt x="493" y="115"/>
                  <a:pt x="493" y="115"/>
                </a:cubicBezTo>
                <a:cubicBezTo>
                  <a:pt x="493" y="113"/>
                  <a:pt x="492" y="112"/>
                  <a:pt x="491" y="110"/>
                </a:cubicBezTo>
                <a:cubicBezTo>
                  <a:pt x="490" y="110"/>
                  <a:pt x="490" y="110"/>
                  <a:pt x="490" y="110"/>
                </a:cubicBezTo>
                <a:cubicBezTo>
                  <a:pt x="489" y="108"/>
                  <a:pt x="489" y="108"/>
                  <a:pt x="488" y="106"/>
                </a:cubicBezTo>
                <a:cubicBezTo>
                  <a:pt x="488" y="105"/>
                  <a:pt x="488" y="105"/>
                  <a:pt x="489" y="104"/>
                </a:cubicBezTo>
                <a:cubicBezTo>
                  <a:pt x="489" y="103"/>
                  <a:pt x="490" y="101"/>
                  <a:pt x="490" y="99"/>
                </a:cubicBezTo>
                <a:cubicBezTo>
                  <a:pt x="490" y="97"/>
                  <a:pt x="488" y="95"/>
                  <a:pt x="487" y="93"/>
                </a:cubicBezTo>
                <a:cubicBezTo>
                  <a:pt x="487" y="93"/>
                  <a:pt x="486" y="93"/>
                  <a:pt x="486" y="92"/>
                </a:cubicBezTo>
                <a:cubicBezTo>
                  <a:pt x="485" y="91"/>
                  <a:pt x="485" y="88"/>
                  <a:pt x="485" y="85"/>
                </a:cubicBezTo>
                <a:cubicBezTo>
                  <a:pt x="485" y="84"/>
                  <a:pt x="485" y="82"/>
                  <a:pt x="485" y="80"/>
                </a:cubicBezTo>
                <a:cubicBezTo>
                  <a:pt x="485" y="77"/>
                  <a:pt x="485" y="76"/>
                  <a:pt x="486" y="74"/>
                </a:cubicBezTo>
                <a:cubicBezTo>
                  <a:pt x="487" y="72"/>
                  <a:pt x="487" y="69"/>
                  <a:pt x="486" y="66"/>
                </a:cubicBezTo>
                <a:cubicBezTo>
                  <a:pt x="485" y="63"/>
                  <a:pt x="484" y="61"/>
                  <a:pt x="482" y="59"/>
                </a:cubicBezTo>
                <a:cubicBezTo>
                  <a:pt x="482" y="59"/>
                  <a:pt x="481" y="58"/>
                  <a:pt x="481" y="57"/>
                </a:cubicBezTo>
                <a:cubicBezTo>
                  <a:pt x="480" y="56"/>
                  <a:pt x="480" y="55"/>
                  <a:pt x="479" y="53"/>
                </a:cubicBezTo>
                <a:cubicBezTo>
                  <a:pt x="479" y="52"/>
                  <a:pt x="478" y="50"/>
                  <a:pt x="477" y="48"/>
                </a:cubicBezTo>
                <a:cubicBezTo>
                  <a:pt x="477" y="47"/>
                  <a:pt x="476" y="46"/>
                  <a:pt x="475" y="45"/>
                </a:cubicBezTo>
                <a:cubicBezTo>
                  <a:pt x="475" y="45"/>
                  <a:pt x="474" y="44"/>
                  <a:pt x="474" y="43"/>
                </a:cubicBezTo>
                <a:cubicBezTo>
                  <a:pt x="473" y="43"/>
                  <a:pt x="473" y="43"/>
                  <a:pt x="473" y="43"/>
                </a:cubicBezTo>
                <a:cubicBezTo>
                  <a:pt x="472" y="40"/>
                  <a:pt x="471" y="40"/>
                  <a:pt x="468" y="39"/>
                </a:cubicBezTo>
                <a:cubicBezTo>
                  <a:pt x="467" y="39"/>
                  <a:pt x="466" y="39"/>
                  <a:pt x="465" y="39"/>
                </a:cubicBezTo>
                <a:cubicBezTo>
                  <a:pt x="464" y="39"/>
                  <a:pt x="463" y="39"/>
                  <a:pt x="462" y="39"/>
                </a:cubicBezTo>
                <a:cubicBezTo>
                  <a:pt x="462" y="39"/>
                  <a:pt x="462" y="39"/>
                  <a:pt x="462" y="39"/>
                </a:cubicBezTo>
                <a:cubicBezTo>
                  <a:pt x="460" y="39"/>
                  <a:pt x="459" y="39"/>
                  <a:pt x="458" y="36"/>
                </a:cubicBezTo>
                <a:cubicBezTo>
                  <a:pt x="457" y="35"/>
                  <a:pt x="457" y="35"/>
                  <a:pt x="457" y="35"/>
                </a:cubicBezTo>
                <a:cubicBezTo>
                  <a:pt x="454" y="32"/>
                  <a:pt x="452" y="29"/>
                  <a:pt x="450" y="26"/>
                </a:cubicBezTo>
                <a:cubicBezTo>
                  <a:pt x="448" y="23"/>
                  <a:pt x="446" y="21"/>
                  <a:pt x="444" y="18"/>
                </a:cubicBezTo>
                <a:cubicBezTo>
                  <a:pt x="440" y="14"/>
                  <a:pt x="436" y="10"/>
                  <a:pt x="434" y="6"/>
                </a:cubicBezTo>
                <a:cubicBezTo>
                  <a:pt x="434" y="5"/>
                  <a:pt x="433" y="4"/>
                  <a:pt x="433" y="3"/>
                </a:cubicBezTo>
                <a:cubicBezTo>
                  <a:pt x="431" y="0"/>
                  <a:pt x="431" y="0"/>
                  <a:pt x="431" y="0"/>
                </a:cubicBezTo>
                <a:cubicBezTo>
                  <a:pt x="429" y="2"/>
                  <a:pt x="429" y="2"/>
                  <a:pt x="429" y="2"/>
                </a:cubicBezTo>
                <a:cubicBezTo>
                  <a:pt x="428" y="3"/>
                  <a:pt x="427" y="4"/>
                  <a:pt x="426" y="5"/>
                </a:cubicBezTo>
                <a:cubicBezTo>
                  <a:pt x="425" y="7"/>
                  <a:pt x="425" y="9"/>
                  <a:pt x="424" y="10"/>
                </a:cubicBezTo>
                <a:cubicBezTo>
                  <a:pt x="424" y="12"/>
                  <a:pt x="424" y="14"/>
                  <a:pt x="421" y="16"/>
                </a:cubicBezTo>
                <a:cubicBezTo>
                  <a:pt x="420" y="17"/>
                  <a:pt x="420" y="18"/>
                  <a:pt x="419" y="18"/>
                </a:cubicBezTo>
                <a:cubicBezTo>
                  <a:pt x="417" y="19"/>
                  <a:pt x="415" y="20"/>
                  <a:pt x="414" y="23"/>
                </a:cubicBezTo>
                <a:cubicBezTo>
                  <a:pt x="413" y="24"/>
                  <a:pt x="413" y="25"/>
                  <a:pt x="413" y="27"/>
                </a:cubicBezTo>
                <a:cubicBezTo>
                  <a:pt x="412" y="29"/>
                  <a:pt x="411" y="31"/>
                  <a:pt x="410" y="33"/>
                </a:cubicBezTo>
                <a:cubicBezTo>
                  <a:pt x="408" y="35"/>
                  <a:pt x="407" y="36"/>
                  <a:pt x="405" y="36"/>
                </a:cubicBezTo>
                <a:cubicBezTo>
                  <a:pt x="403" y="37"/>
                  <a:pt x="402" y="37"/>
                  <a:pt x="401" y="38"/>
                </a:cubicBezTo>
                <a:cubicBezTo>
                  <a:pt x="401" y="40"/>
                  <a:pt x="401" y="41"/>
                  <a:pt x="402" y="43"/>
                </a:cubicBezTo>
                <a:cubicBezTo>
                  <a:pt x="403" y="46"/>
                  <a:pt x="404" y="48"/>
                  <a:pt x="406" y="50"/>
                </a:cubicBezTo>
                <a:cubicBezTo>
                  <a:pt x="407" y="52"/>
                  <a:pt x="408" y="54"/>
                  <a:pt x="409" y="56"/>
                </a:cubicBezTo>
                <a:cubicBezTo>
                  <a:pt x="410" y="56"/>
                  <a:pt x="410" y="57"/>
                  <a:pt x="411" y="58"/>
                </a:cubicBezTo>
                <a:cubicBezTo>
                  <a:pt x="413" y="64"/>
                  <a:pt x="417" y="71"/>
                  <a:pt x="415" y="76"/>
                </a:cubicBezTo>
                <a:cubicBezTo>
                  <a:pt x="414" y="78"/>
                  <a:pt x="412" y="79"/>
                  <a:pt x="410" y="80"/>
                </a:cubicBezTo>
                <a:cubicBezTo>
                  <a:pt x="409" y="80"/>
                  <a:pt x="408" y="81"/>
                  <a:pt x="407" y="81"/>
                </a:cubicBezTo>
                <a:cubicBezTo>
                  <a:pt x="405" y="83"/>
                  <a:pt x="404" y="85"/>
                  <a:pt x="402" y="87"/>
                </a:cubicBezTo>
                <a:cubicBezTo>
                  <a:pt x="402" y="88"/>
                  <a:pt x="402" y="88"/>
                  <a:pt x="401" y="89"/>
                </a:cubicBezTo>
                <a:cubicBezTo>
                  <a:pt x="399" y="92"/>
                  <a:pt x="397" y="92"/>
                  <a:pt x="394" y="92"/>
                </a:cubicBezTo>
                <a:cubicBezTo>
                  <a:pt x="392" y="92"/>
                  <a:pt x="392" y="92"/>
                  <a:pt x="392" y="92"/>
                </a:cubicBezTo>
                <a:cubicBezTo>
                  <a:pt x="390" y="92"/>
                  <a:pt x="388" y="92"/>
                  <a:pt x="386" y="93"/>
                </a:cubicBezTo>
                <a:cubicBezTo>
                  <a:pt x="381" y="95"/>
                  <a:pt x="375" y="102"/>
                  <a:pt x="372" y="106"/>
                </a:cubicBezTo>
                <a:cubicBezTo>
                  <a:pt x="369" y="109"/>
                  <a:pt x="368" y="113"/>
                  <a:pt x="366" y="117"/>
                </a:cubicBezTo>
                <a:cubicBezTo>
                  <a:pt x="365" y="119"/>
                  <a:pt x="365" y="122"/>
                  <a:pt x="364" y="124"/>
                </a:cubicBezTo>
                <a:cubicBezTo>
                  <a:pt x="360" y="131"/>
                  <a:pt x="357" y="135"/>
                  <a:pt x="351" y="137"/>
                </a:cubicBezTo>
                <a:cubicBezTo>
                  <a:pt x="346" y="140"/>
                  <a:pt x="344" y="143"/>
                  <a:pt x="341" y="146"/>
                </a:cubicBezTo>
                <a:cubicBezTo>
                  <a:pt x="340" y="148"/>
                  <a:pt x="339" y="149"/>
                  <a:pt x="338" y="151"/>
                </a:cubicBezTo>
                <a:cubicBezTo>
                  <a:pt x="336" y="153"/>
                  <a:pt x="334" y="154"/>
                  <a:pt x="331" y="155"/>
                </a:cubicBezTo>
                <a:cubicBezTo>
                  <a:pt x="328" y="156"/>
                  <a:pt x="326" y="157"/>
                  <a:pt x="324" y="160"/>
                </a:cubicBezTo>
                <a:cubicBezTo>
                  <a:pt x="323" y="162"/>
                  <a:pt x="322" y="164"/>
                  <a:pt x="322" y="165"/>
                </a:cubicBezTo>
                <a:cubicBezTo>
                  <a:pt x="321" y="166"/>
                  <a:pt x="321" y="168"/>
                  <a:pt x="321" y="169"/>
                </a:cubicBezTo>
                <a:cubicBezTo>
                  <a:pt x="319" y="172"/>
                  <a:pt x="317" y="174"/>
                  <a:pt x="315" y="175"/>
                </a:cubicBezTo>
                <a:cubicBezTo>
                  <a:pt x="315" y="175"/>
                  <a:pt x="315" y="175"/>
                  <a:pt x="315" y="175"/>
                </a:cubicBezTo>
                <a:cubicBezTo>
                  <a:pt x="315" y="175"/>
                  <a:pt x="315" y="175"/>
                  <a:pt x="315" y="175"/>
                </a:cubicBezTo>
                <a:cubicBezTo>
                  <a:pt x="314" y="176"/>
                  <a:pt x="314" y="176"/>
                  <a:pt x="313" y="177"/>
                </a:cubicBezTo>
                <a:cubicBezTo>
                  <a:pt x="312" y="177"/>
                  <a:pt x="312" y="177"/>
                  <a:pt x="311" y="177"/>
                </a:cubicBezTo>
                <a:cubicBezTo>
                  <a:pt x="310" y="177"/>
                  <a:pt x="308" y="177"/>
                  <a:pt x="307" y="176"/>
                </a:cubicBezTo>
                <a:cubicBezTo>
                  <a:pt x="305" y="176"/>
                  <a:pt x="304" y="176"/>
                  <a:pt x="302" y="176"/>
                </a:cubicBezTo>
                <a:cubicBezTo>
                  <a:pt x="302" y="176"/>
                  <a:pt x="302" y="176"/>
                  <a:pt x="302" y="176"/>
                </a:cubicBezTo>
                <a:cubicBezTo>
                  <a:pt x="295" y="176"/>
                  <a:pt x="294" y="181"/>
                  <a:pt x="294" y="185"/>
                </a:cubicBezTo>
                <a:cubicBezTo>
                  <a:pt x="293" y="186"/>
                  <a:pt x="293" y="186"/>
                  <a:pt x="293" y="186"/>
                </a:cubicBezTo>
                <a:cubicBezTo>
                  <a:pt x="293" y="186"/>
                  <a:pt x="293" y="186"/>
                  <a:pt x="292" y="185"/>
                </a:cubicBezTo>
                <a:cubicBezTo>
                  <a:pt x="291" y="185"/>
                  <a:pt x="290" y="185"/>
                  <a:pt x="289" y="185"/>
                </a:cubicBezTo>
                <a:cubicBezTo>
                  <a:pt x="286" y="185"/>
                  <a:pt x="282" y="187"/>
                  <a:pt x="282" y="191"/>
                </a:cubicBezTo>
                <a:cubicBezTo>
                  <a:pt x="281" y="192"/>
                  <a:pt x="281" y="193"/>
                  <a:pt x="280" y="194"/>
                </a:cubicBezTo>
                <a:cubicBezTo>
                  <a:pt x="280" y="194"/>
                  <a:pt x="279" y="195"/>
                  <a:pt x="279" y="196"/>
                </a:cubicBezTo>
                <a:cubicBezTo>
                  <a:pt x="278" y="198"/>
                  <a:pt x="278" y="199"/>
                  <a:pt x="278" y="200"/>
                </a:cubicBezTo>
                <a:cubicBezTo>
                  <a:pt x="278" y="201"/>
                  <a:pt x="278" y="202"/>
                  <a:pt x="278" y="202"/>
                </a:cubicBezTo>
                <a:cubicBezTo>
                  <a:pt x="277" y="204"/>
                  <a:pt x="277" y="206"/>
                  <a:pt x="277" y="208"/>
                </a:cubicBezTo>
                <a:cubicBezTo>
                  <a:pt x="276" y="210"/>
                  <a:pt x="276" y="212"/>
                  <a:pt x="275" y="214"/>
                </a:cubicBezTo>
                <a:cubicBezTo>
                  <a:pt x="275" y="217"/>
                  <a:pt x="273" y="219"/>
                  <a:pt x="270" y="221"/>
                </a:cubicBezTo>
                <a:cubicBezTo>
                  <a:pt x="267" y="224"/>
                  <a:pt x="266" y="226"/>
                  <a:pt x="264" y="229"/>
                </a:cubicBezTo>
                <a:cubicBezTo>
                  <a:pt x="264" y="230"/>
                  <a:pt x="264" y="230"/>
                  <a:pt x="264" y="230"/>
                </a:cubicBezTo>
                <a:cubicBezTo>
                  <a:pt x="263" y="233"/>
                  <a:pt x="261" y="235"/>
                  <a:pt x="261" y="238"/>
                </a:cubicBezTo>
                <a:cubicBezTo>
                  <a:pt x="261" y="240"/>
                  <a:pt x="261" y="241"/>
                  <a:pt x="261" y="242"/>
                </a:cubicBezTo>
                <a:cubicBezTo>
                  <a:pt x="261" y="244"/>
                  <a:pt x="261" y="245"/>
                  <a:pt x="261" y="247"/>
                </a:cubicBezTo>
                <a:cubicBezTo>
                  <a:pt x="261" y="248"/>
                  <a:pt x="261" y="249"/>
                  <a:pt x="261" y="251"/>
                </a:cubicBezTo>
                <a:cubicBezTo>
                  <a:pt x="260" y="254"/>
                  <a:pt x="260" y="256"/>
                  <a:pt x="258" y="258"/>
                </a:cubicBezTo>
                <a:cubicBezTo>
                  <a:pt x="258" y="258"/>
                  <a:pt x="258" y="259"/>
                  <a:pt x="258" y="259"/>
                </a:cubicBezTo>
                <a:cubicBezTo>
                  <a:pt x="257" y="260"/>
                  <a:pt x="255" y="262"/>
                  <a:pt x="255" y="265"/>
                </a:cubicBezTo>
                <a:cubicBezTo>
                  <a:pt x="256" y="267"/>
                  <a:pt x="258" y="268"/>
                  <a:pt x="259" y="269"/>
                </a:cubicBezTo>
                <a:cubicBezTo>
                  <a:pt x="259" y="269"/>
                  <a:pt x="259" y="270"/>
                  <a:pt x="260" y="270"/>
                </a:cubicBezTo>
                <a:cubicBezTo>
                  <a:pt x="260" y="270"/>
                  <a:pt x="261" y="271"/>
                  <a:pt x="261" y="272"/>
                </a:cubicBezTo>
                <a:cubicBezTo>
                  <a:pt x="261" y="273"/>
                  <a:pt x="262" y="273"/>
                  <a:pt x="262" y="274"/>
                </a:cubicBezTo>
                <a:cubicBezTo>
                  <a:pt x="263" y="276"/>
                  <a:pt x="264" y="277"/>
                  <a:pt x="265" y="279"/>
                </a:cubicBezTo>
                <a:cubicBezTo>
                  <a:pt x="266" y="280"/>
                  <a:pt x="266" y="280"/>
                  <a:pt x="266" y="280"/>
                </a:cubicBezTo>
                <a:cubicBezTo>
                  <a:pt x="267" y="281"/>
                  <a:pt x="268" y="283"/>
                  <a:pt x="270" y="284"/>
                </a:cubicBezTo>
                <a:cubicBezTo>
                  <a:pt x="271" y="285"/>
                  <a:pt x="272" y="287"/>
                  <a:pt x="273" y="288"/>
                </a:cubicBezTo>
                <a:cubicBezTo>
                  <a:pt x="274" y="289"/>
                  <a:pt x="275" y="290"/>
                  <a:pt x="275" y="291"/>
                </a:cubicBezTo>
                <a:cubicBezTo>
                  <a:pt x="277" y="293"/>
                  <a:pt x="279" y="296"/>
                  <a:pt x="280" y="298"/>
                </a:cubicBezTo>
                <a:cubicBezTo>
                  <a:pt x="280" y="299"/>
                  <a:pt x="281" y="301"/>
                  <a:pt x="281" y="303"/>
                </a:cubicBezTo>
                <a:cubicBezTo>
                  <a:pt x="281" y="305"/>
                  <a:pt x="281" y="307"/>
                  <a:pt x="281" y="309"/>
                </a:cubicBezTo>
                <a:cubicBezTo>
                  <a:pt x="282" y="312"/>
                  <a:pt x="284" y="314"/>
                  <a:pt x="286" y="316"/>
                </a:cubicBezTo>
                <a:cubicBezTo>
                  <a:pt x="286" y="317"/>
                  <a:pt x="287" y="317"/>
                  <a:pt x="287" y="318"/>
                </a:cubicBezTo>
                <a:cubicBezTo>
                  <a:pt x="287" y="318"/>
                  <a:pt x="288" y="319"/>
                  <a:pt x="289" y="321"/>
                </a:cubicBezTo>
                <a:cubicBezTo>
                  <a:pt x="291" y="325"/>
                  <a:pt x="293" y="329"/>
                  <a:pt x="298" y="329"/>
                </a:cubicBezTo>
                <a:cubicBezTo>
                  <a:pt x="300" y="329"/>
                  <a:pt x="302" y="329"/>
                  <a:pt x="303" y="327"/>
                </a:cubicBezTo>
                <a:cubicBezTo>
                  <a:pt x="303" y="326"/>
                  <a:pt x="304" y="326"/>
                  <a:pt x="304" y="326"/>
                </a:cubicBezTo>
                <a:cubicBezTo>
                  <a:pt x="304" y="326"/>
                  <a:pt x="304" y="326"/>
                  <a:pt x="304" y="327"/>
                </a:cubicBezTo>
                <a:cubicBezTo>
                  <a:pt x="303" y="328"/>
                  <a:pt x="303" y="329"/>
                  <a:pt x="303" y="329"/>
                </a:cubicBezTo>
                <a:cubicBezTo>
                  <a:pt x="302" y="331"/>
                  <a:pt x="302" y="333"/>
                  <a:pt x="301" y="334"/>
                </a:cubicBezTo>
                <a:cubicBezTo>
                  <a:pt x="301" y="335"/>
                  <a:pt x="301" y="335"/>
                  <a:pt x="301" y="335"/>
                </a:cubicBezTo>
                <a:cubicBezTo>
                  <a:pt x="300" y="338"/>
                  <a:pt x="298" y="342"/>
                  <a:pt x="298" y="346"/>
                </a:cubicBezTo>
                <a:cubicBezTo>
                  <a:pt x="299" y="350"/>
                  <a:pt x="301" y="355"/>
                  <a:pt x="306" y="355"/>
                </a:cubicBezTo>
                <a:cubicBezTo>
                  <a:pt x="307" y="355"/>
                  <a:pt x="307" y="355"/>
                  <a:pt x="308" y="355"/>
                </a:cubicBezTo>
                <a:cubicBezTo>
                  <a:pt x="310" y="354"/>
                  <a:pt x="312" y="353"/>
                  <a:pt x="313" y="351"/>
                </a:cubicBezTo>
                <a:cubicBezTo>
                  <a:pt x="313" y="351"/>
                  <a:pt x="314" y="350"/>
                  <a:pt x="314" y="350"/>
                </a:cubicBezTo>
                <a:cubicBezTo>
                  <a:pt x="318" y="348"/>
                  <a:pt x="320" y="345"/>
                  <a:pt x="322" y="341"/>
                </a:cubicBezTo>
                <a:cubicBezTo>
                  <a:pt x="324" y="338"/>
                  <a:pt x="325" y="334"/>
                  <a:pt x="327" y="330"/>
                </a:cubicBezTo>
                <a:cubicBezTo>
                  <a:pt x="327" y="330"/>
                  <a:pt x="327" y="330"/>
                  <a:pt x="327" y="330"/>
                </a:cubicBezTo>
                <a:cubicBezTo>
                  <a:pt x="328" y="333"/>
                  <a:pt x="331" y="335"/>
                  <a:pt x="335" y="336"/>
                </a:cubicBezTo>
                <a:cubicBezTo>
                  <a:pt x="335" y="336"/>
                  <a:pt x="336" y="336"/>
                  <a:pt x="336" y="336"/>
                </a:cubicBezTo>
                <a:cubicBezTo>
                  <a:pt x="340" y="336"/>
                  <a:pt x="342" y="334"/>
                  <a:pt x="344" y="331"/>
                </a:cubicBezTo>
                <a:cubicBezTo>
                  <a:pt x="345" y="330"/>
                  <a:pt x="346" y="328"/>
                  <a:pt x="347" y="328"/>
                </a:cubicBezTo>
                <a:cubicBezTo>
                  <a:pt x="347" y="328"/>
                  <a:pt x="347" y="329"/>
                  <a:pt x="347" y="329"/>
                </a:cubicBezTo>
                <a:cubicBezTo>
                  <a:pt x="349" y="333"/>
                  <a:pt x="350" y="335"/>
                  <a:pt x="353" y="338"/>
                </a:cubicBezTo>
                <a:cubicBezTo>
                  <a:pt x="356" y="343"/>
                  <a:pt x="354" y="344"/>
                  <a:pt x="354" y="345"/>
                </a:cubicBezTo>
                <a:cubicBezTo>
                  <a:pt x="353" y="346"/>
                  <a:pt x="352" y="346"/>
                  <a:pt x="350" y="347"/>
                </a:cubicBezTo>
                <a:cubicBezTo>
                  <a:pt x="349" y="347"/>
                  <a:pt x="348" y="347"/>
                  <a:pt x="347" y="348"/>
                </a:cubicBezTo>
                <a:cubicBezTo>
                  <a:pt x="344" y="350"/>
                  <a:pt x="342" y="352"/>
                  <a:pt x="340" y="354"/>
                </a:cubicBezTo>
                <a:cubicBezTo>
                  <a:pt x="340" y="355"/>
                  <a:pt x="338" y="358"/>
                  <a:pt x="339" y="360"/>
                </a:cubicBezTo>
                <a:cubicBezTo>
                  <a:pt x="341" y="363"/>
                  <a:pt x="344" y="363"/>
                  <a:pt x="346" y="364"/>
                </a:cubicBezTo>
                <a:cubicBezTo>
                  <a:pt x="347" y="364"/>
                  <a:pt x="349" y="364"/>
                  <a:pt x="350" y="364"/>
                </a:cubicBezTo>
                <a:cubicBezTo>
                  <a:pt x="350" y="365"/>
                  <a:pt x="348" y="366"/>
                  <a:pt x="347" y="367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45" y="368"/>
                  <a:pt x="344" y="369"/>
                  <a:pt x="344" y="370"/>
                </a:cubicBezTo>
                <a:cubicBezTo>
                  <a:pt x="342" y="372"/>
                  <a:pt x="341" y="373"/>
                  <a:pt x="340" y="374"/>
                </a:cubicBezTo>
                <a:cubicBezTo>
                  <a:pt x="340" y="374"/>
                  <a:pt x="339" y="374"/>
                  <a:pt x="337" y="374"/>
                </a:cubicBezTo>
                <a:cubicBezTo>
                  <a:pt x="337" y="374"/>
                  <a:pt x="336" y="374"/>
                  <a:pt x="335" y="374"/>
                </a:cubicBezTo>
                <a:cubicBezTo>
                  <a:pt x="335" y="374"/>
                  <a:pt x="334" y="374"/>
                  <a:pt x="333" y="374"/>
                </a:cubicBezTo>
                <a:cubicBezTo>
                  <a:pt x="331" y="374"/>
                  <a:pt x="330" y="374"/>
                  <a:pt x="329" y="375"/>
                </a:cubicBezTo>
                <a:cubicBezTo>
                  <a:pt x="320" y="378"/>
                  <a:pt x="323" y="387"/>
                  <a:pt x="324" y="390"/>
                </a:cubicBezTo>
                <a:cubicBezTo>
                  <a:pt x="324" y="392"/>
                  <a:pt x="324" y="394"/>
                  <a:pt x="324" y="396"/>
                </a:cubicBezTo>
                <a:cubicBezTo>
                  <a:pt x="323" y="397"/>
                  <a:pt x="323" y="398"/>
                  <a:pt x="323" y="399"/>
                </a:cubicBezTo>
                <a:cubicBezTo>
                  <a:pt x="323" y="403"/>
                  <a:pt x="325" y="407"/>
                  <a:pt x="326" y="409"/>
                </a:cubicBezTo>
                <a:cubicBezTo>
                  <a:pt x="326" y="409"/>
                  <a:pt x="326" y="409"/>
                  <a:pt x="326" y="410"/>
                </a:cubicBezTo>
                <a:cubicBezTo>
                  <a:pt x="328" y="412"/>
                  <a:pt x="329" y="415"/>
                  <a:pt x="332" y="416"/>
                </a:cubicBezTo>
                <a:cubicBezTo>
                  <a:pt x="333" y="416"/>
                  <a:pt x="334" y="416"/>
                  <a:pt x="334" y="416"/>
                </a:cubicBezTo>
                <a:cubicBezTo>
                  <a:pt x="334" y="416"/>
                  <a:pt x="336" y="416"/>
                  <a:pt x="336" y="416"/>
                </a:cubicBezTo>
                <a:cubicBezTo>
                  <a:pt x="336" y="416"/>
                  <a:pt x="336" y="416"/>
                  <a:pt x="336" y="416"/>
                </a:cubicBezTo>
                <a:cubicBezTo>
                  <a:pt x="337" y="416"/>
                  <a:pt x="337" y="417"/>
                  <a:pt x="337" y="418"/>
                </a:cubicBezTo>
                <a:cubicBezTo>
                  <a:pt x="338" y="421"/>
                  <a:pt x="338" y="422"/>
                  <a:pt x="336" y="423"/>
                </a:cubicBezTo>
                <a:cubicBezTo>
                  <a:pt x="334" y="426"/>
                  <a:pt x="332" y="428"/>
                  <a:pt x="330" y="430"/>
                </a:cubicBezTo>
                <a:cubicBezTo>
                  <a:pt x="329" y="432"/>
                  <a:pt x="329" y="432"/>
                  <a:pt x="329" y="432"/>
                </a:cubicBezTo>
                <a:cubicBezTo>
                  <a:pt x="329" y="433"/>
                  <a:pt x="328" y="434"/>
                  <a:pt x="327" y="435"/>
                </a:cubicBezTo>
                <a:cubicBezTo>
                  <a:pt x="326" y="436"/>
                  <a:pt x="325" y="438"/>
                  <a:pt x="323" y="441"/>
                </a:cubicBezTo>
                <a:cubicBezTo>
                  <a:pt x="323" y="441"/>
                  <a:pt x="322" y="442"/>
                  <a:pt x="322" y="443"/>
                </a:cubicBezTo>
                <a:cubicBezTo>
                  <a:pt x="320" y="446"/>
                  <a:pt x="319" y="448"/>
                  <a:pt x="318" y="452"/>
                </a:cubicBezTo>
                <a:cubicBezTo>
                  <a:pt x="318" y="455"/>
                  <a:pt x="319" y="457"/>
                  <a:pt x="321" y="458"/>
                </a:cubicBezTo>
                <a:cubicBezTo>
                  <a:pt x="321" y="459"/>
                  <a:pt x="321" y="459"/>
                  <a:pt x="322" y="460"/>
                </a:cubicBezTo>
                <a:cubicBezTo>
                  <a:pt x="322" y="460"/>
                  <a:pt x="322" y="460"/>
                  <a:pt x="322" y="461"/>
                </a:cubicBezTo>
                <a:cubicBezTo>
                  <a:pt x="322" y="461"/>
                  <a:pt x="322" y="462"/>
                  <a:pt x="323" y="463"/>
                </a:cubicBezTo>
                <a:cubicBezTo>
                  <a:pt x="324" y="464"/>
                  <a:pt x="325" y="465"/>
                  <a:pt x="325" y="465"/>
                </a:cubicBezTo>
                <a:cubicBezTo>
                  <a:pt x="326" y="466"/>
                  <a:pt x="326" y="466"/>
                  <a:pt x="326" y="466"/>
                </a:cubicBezTo>
                <a:cubicBezTo>
                  <a:pt x="327" y="467"/>
                  <a:pt x="327" y="467"/>
                  <a:pt x="328" y="468"/>
                </a:cubicBezTo>
                <a:cubicBezTo>
                  <a:pt x="328" y="469"/>
                  <a:pt x="329" y="470"/>
                  <a:pt x="329" y="471"/>
                </a:cubicBezTo>
                <a:cubicBezTo>
                  <a:pt x="330" y="471"/>
                  <a:pt x="330" y="472"/>
                  <a:pt x="331" y="473"/>
                </a:cubicBezTo>
                <a:cubicBezTo>
                  <a:pt x="331" y="473"/>
                  <a:pt x="332" y="474"/>
                  <a:pt x="332" y="475"/>
                </a:cubicBezTo>
                <a:cubicBezTo>
                  <a:pt x="332" y="475"/>
                  <a:pt x="330" y="474"/>
                  <a:pt x="330" y="474"/>
                </a:cubicBezTo>
                <a:cubicBezTo>
                  <a:pt x="329" y="474"/>
                  <a:pt x="328" y="474"/>
                  <a:pt x="327" y="474"/>
                </a:cubicBezTo>
                <a:cubicBezTo>
                  <a:pt x="325" y="474"/>
                  <a:pt x="323" y="474"/>
                  <a:pt x="321" y="476"/>
                </a:cubicBezTo>
                <a:cubicBezTo>
                  <a:pt x="320" y="476"/>
                  <a:pt x="319" y="476"/>
                  <a:pt x="318" y="477"/>
                </a:cubicBezTo>
                <a:cubicBezTo>
                  <a:pt x="317" y="477"/>
                  <a:pt x="315" y="477"/>
                  <a:pt x="314" y="478"/>
                </a:cubicBezTo>
                <a:cubicBezTo>
                  <a:pt x="311" y="480"/>
                  <a:pt x="310" y="483"/>
                  <a:pt x="310" y="487"/>
                </a:cubicBezTo>
                <a:cubicBezTo>
                  <a:pt x="310" y="489"/>
                  <a:pt x="312" y="491"/>
                  <a:pt x="313" y="493"/>
                </a:cubicBezTo>
                <a:cubicBezTo>
                  <a:pt x="313" y="493"/>
                  <a:pt x="314" y="493"/>
                  <a:pt x="314" y="494"/>
                </a:cubicBezTo>
                <a:cubicBezTo>
                  <a:pt x="314" y="494"/>
                  <a:pt x="315" y="495"/>
                  <a:pt x="315" y="495"/>
                </a:cubicBezTo>
                <a:cubicBezTo>
                  <a:pt x="315" y="496"/>
                  <a:pt x="316" y="497"/>
                  <a:pt x="316" y="497"/>
                </a:cubicBezTo>
                <a:cubicBezTo>
                  <a:pt x="317" y="498"/>
                  <a:pt x="317" y="498"/>
                  <a:pt x="318" y="499"/>
                </a:cubicBezTo>
                <a:cubicBezTo>
                  <a:pt x="318" y="499"/>
                  <a:pt x="319" y="499"/>
                  <a:pt x="319" y="500"/>
                </a:cubicBezTo>
                <a:cubicBezTo>
                  <a:pt x="319" y="500"/>
                  <a:pt x="320" y="501"/>
                  <a:pt x="320" y="502"/>
                </a:cubicBezTo>
                <a:cubicBezTo>
                  <a:pt x="321" y="504"/>
                  <a:pt x="321" y="505"/>
                  <a:pt x="322" y="506"/>
                </a:cubicBezTo>
                <a:cubicBezTo>
                  <a:pt x="323" y="507"/>
                  <a:pt x="323" y="508"/>
                  <a:pt x="324" y="509"/>
                </a:cubicBezTo>
                <a:cubicBezTo>
                  <a:pt x="324" y="510"/>
                  <a:pt x="324" y="510"/>
                  <a:pt x="324" y="510"/>
                </a:cubicBezTo>
                <a:cubicBezTo>
                  <a:pt x="325" y="510"/>
                  <a:pt x="325" y="510"/>
                  <a:pt x="325" y="510"/>
                </a:cubicBezTo>
                <a:cubicBezTo>
                  <a:pt x="327" y="511"/>
                  <a:pt x="329" y="512"/>
                  <a:pt x="332" y="512"/>
                </a:cubicBezTo>
                <a:cubicBezTo>
                  <a:pt x="335" y="512"/>
                  <a:pt x="338" y="512"/>
                  <a:pt x="340" y="514"/>
                </a:cubicBezTo>
                <a:cubicBezTo>
                  <a:pt x="343" y="517"/>
                  <a:pt x="344" y="523"/>
                  <a:pt x="344" y="528"/>
                </a:cubicBezTo>
                <a:cubicBezTo>
                  <a:pt x="345" y="531"/>
                  <a:pt x="346" y="534"/>
                  <a:pt x="346" y="536"/>
                </a:cubicBezTo>
                <a:cubicBezTo>
                  <a:pt x="347" y="539"/>
                  <a:pt x="349" y="541"/>
                  <a:pt x="350" y="544"/>
                </a:cubicBezTo>
                <a:cubicBezTo>
                  <a:pt x="351" y="547"/>
                  <a:pt x="353" y="551"/>
                  <a:pt x="354" y="555"/>
                </a:cubicBezTo>
                <a:cubicBezTo>
                  <a:pt x="356" y="560"/>
                  <a:pt x="359" y="561"/>
                  <a:pt x="363" y="562"/>
                </a:cubicBezTo>
                <a:cubicBezTo>
                  <a:pt x="365" y="562"/>
                  <a:pt x="368" y="563"/>
                  <a:pt x="369" y="565"/>
                </a:cubicBezTo>
                <a:cubicBezTo>
                  <a:pt x="371" y="568"/>
                  <a:pt x="370" y="574"/>
                  <a:pt x="367" y="577"/>
                </a:cubicBezTo>
                <a:cubicBezTo>
                  <a:pt x="366" y="578"/>
                  <a:pt x="364" y="579"/>
                  <a:pt x="363" y="579"/>
                </a:cubicBezTo>
                <a:cubicBezTo>
                  <a:pt x="362" y="579"/>
                  <a:pt x="362" y="578"/>
                  <a:pt x="361" y="578"/>
                </a:cubicBezTo>
                <a:cubicBezTo>
                  <a:pt x="360" y="577"/>
                  <a:pt x="359" y="576"/>
                  <a:pt x="359" y="575"/>
                </a:cubicBezTo>
                <a:cubicBezTo>
                  <a:pt x="358" y="573"/>
                  <a:pt x="357" y="572"/>
                  <a:pt x="355" y="571"/>
                </a:cubicBezTo>
                <a:cubicBezTo>
                  <a:pt x="354" y="570"/>
                  <a:pt x="353" y="570"/>
                  <a:pt x="351" y="570"/>
                </a:cubicBezTo>
                <a:cubicBezTo>
                  <a:pt x="350" y="570"/>
                  <a:pt x="349" y="570"/>
                  <a:pt x="348" y="570"/>
                </a:cubicBezTo>
                <a:cubicBezTo>
                  <a:pt x="347" y="571"/>
                  <a:pt x="346" y="571"/>
                  <a:pt x="345" y="571"/>
                </a:cubicBezTo>
                <a:cubicBezTo>
                  <a:pt x="345" y="571"/>
                  <a:pt x="344" y="571"/>
                  <a:pt x="344" y="571"/>
                </a:cubicBezTo>
                <a:cubicBezTo>
                  <a:pt x="342" y="570"/>
                  <a:pt x="340" y="570"/>
                  <a:pt x="339" y="570"/>
                </a:cubicBezTo>
                <a:cubicBezTo>
                  <a:pt x="337" y="569"/>
                  <a:pt x="336" y="569"/>
                  <a:pt x="335" y="569"/>
                </a:cubicBezTo>
                <a:cubicBezTo>
                  <a:pt x="332" y="569"/>
                  <a:pt x="330" y="572"/>
                  <a:pt x="328" y="575"/>
                </a:cubicBezTo>
                <a:cubicBezTo>
                  <a:pt x="327" y="576"/>
                  <a:pt x="326" y="578"/>
                  <a:pt x="325" y="579"/>
                </a:cubicBezTo>
                <a:cubicBezTo>
                  <a:pt x="322" y="585"/>
                  <a:pt x="318" y="592"/>
                  <a:pt x="319" y="597"/>
                </a:cubicBezTo>
                <a:cubicBezTo>
                  <a:pt x="320" y="603"/>
                  <a:pt x="325" y="604"/>
                  <a:pt x="330" y="605"/>
                </a:cubicBezTo>
                <a:cubicBezTo>
                  <a:pt x="333" y="605"/>
                  <a:pt x="336" y="606"/>
                  <a:pt x="338" y="608"/>
                </a:cubicBezTo>
                <a:cubicBezTo>
                  <a:pt x="340" y="610"/>
                  <a:pt x="339" y="611"/>
                  <a:pt x="336" y="615"/>
                </a:cubicBezTo>
                <a:cubicBezTo>
                  <a:pt x="334" y="617"/>
                  <a:pt x="332" y="620"/>
                  <a:pt x="331" y="623"/>
                </a:cubicBezTo>
                <a:cubicBezTo>
                  <a:pt x="331" y="624"/>
                  <a:pt x="331" y="624"/>
                  <a:pt x="331" y="624"/>
                </a:cubicBezTo>
                <a:cubicBezTo>
                  <a:pt x="332" y="625"/>
                  <a:pt x="332" y="625"/>
                  <a:pt x="332" y="625"/>
                </a:cubicBezTo>
                <a:cubicBezTo>
                  <a:pt x="332" y="626"/>
                  <a:pt x="333" y="626"/>
                  <a:pt x="333" y="627"/>
                </a:cubicBezTo>
                <a:cubicBezTo>
                  <a:pt x="333" y="629"/>
                  <a:pt x="329" y="633"/>
                  <a:pt x="327" y="635"/>
                </a:cubicBezTo>
                <a:cubicBezTo>
                  <a:pt x="325" y="637"/>
                  <a:pt x="324" y="638"/>
                  <a:pt x="324" y="639"/>
                </a:cubicBezTo>
                <a:cubicBezTo>
                  <a:pt x="322" y="643"/>
                  <a:pt x="321" y="646"/>
                  <a:pt x="323" y="648"/>
                </a:cubicBezTo>
                <a:cubicBezTo>
                  <a:pt x="323" y="648"/>
                  <a:pt x="324" y="649"/>
                  <a:pt x="325" y="649"/>
                </a:cubicBezTo>
                <a:cubicBezTo>
                  <a:pt x="326" y="649"/>
                  <a:pt x="327" y="649"/>
                  <a:pt x="329" y="648"/>
                </a:cubicBezTo>
                <a:cubicBezTo>
                  <a:pt x="329" y="648"/>
                  <a:pt x="330" y="648"/>
                  <a:pt x="331" y="648"/>
                </a:cubicBezTo>
                <a:cubicBezTo>
                  <a:pt x="331" y="648"/>
                  <a:pt x="332" y="647"/>
                  <a:pt x="333" y="647"/>
                </a:cubicBezTo>
                <a:cubicBezTo>
                  <a:pt x="336" y="647"/>
                  <a:pt x="339" y="648"/>
                  <a:pt x="340" y="650"/>
                </a:cubicBezTo>
                <a:cubicBezTo>
                  <a:pt x="341" y="651"/>
                  <a:pt x="341" y="652"/>
                  <a:pt x="340" y="653"/>
                </a:cubicBezTo>
                <a:cubicBezTo>
                  <a:pt x="339" y="657"/>
                  <a:pt x="329" y="660"/>
                  <a:pt x="324" y="661"/>
                </a:cubicBezTo>
                <a:cubicBezTo>
                  <a:pt x="324" y="662"/>
                  <a:pt x="323" y="662"/>
                  <a:pt x="323" y="662"/>
                </a:cubicBezTo>
                <a:cubicBezTo>
                  <a:pt x="322" y="662"/>
                  <a:pt x="322" y="662"/>
                  <a:pt x="321" y="663"/>
                </a:cubicBezTo>
                <a:cubicBezTo>
                  <a:pt x="317" y="664"/>
                  <a:pt x="312" y="665"/>
                  <a:pt x="313" y="671"/>
                </a:cubicBezTo>
                <a:cubicBezTo>
                  <a:pt x="313" y="676"/>
                  <a:pt x="319" y="679"/>
                  <a:pt x="324" y="681"/>
                </a:cubicBezTo>
                <a:cubicBezTo>
                  <a:pt x="325" y="681"/>
                  <a:pt x="326" y="682"/>
                  <a:pt x="327" y="682"/>
                </a:cubicBezTo>
                <a:cubicBezTo>
                  <a:pt x="339" y="688"/>
                  <a:pt x="341" y="693"/>
                  <a:pt x="341" y="695"/>
                </a:cubicBezTo>
                <a:cubicBezTo>
                  <a:pt x="342" y="700"/>
                  <a:pt x="337" y="707"/>
                  <a:pt x="333" y="712"/>
                </a:cubicBezTo>
                <a:cubicBezTo>
                  <a:pt x="333" y="713"/>
                  <a:pt x="332" y="713"/>
                  <a:pt x="331" y="714"/>
                </a:cubicBezTo>
                <a:cubicBezTo>
                  <a:pt x="326" y="721"/>
                  <a:pt x="327" y="728"/>
                  <a:pt x="328" y="737"/>
                </a:cubicBezTo>
                <a:cubicBezTo>
                  <a:pt x="329" y="739"/>
                  <a:pt x="329" y="741"/>
                  <a:pt x="329" y="743"/>
                </a:cubicBezTo>
                <a:cubicBezTo>
                  <a:pt x="329" y="745"/>
                  <a:pt x="329" y="748"/>
                  <a:pt x="330" y="750"/>
                </a:cubicBezTo>
                <a:cubicBezTo>
                  <a:pt x="331" y="754"/>
                  <a:pt x="333" y="759"/>
                  <a:pt x="335" y="763"/>
                </a:cubicBezTo>
                <a:cubicBezTo>
                  <a:pt x="335" y="764"/>
                  <a:pt x="335" y="764"/>
                  <a:pt x="335" y="764"/>
                </a:cubicBezTo>
                <a:cubicBezTo>
                  <a:pt x="338" y="769"/>
                  <a:pt x="343" y="772"/>
                  <a:pt x="348" y="772"/>
                </a:cubicBezTo>
                <a:cubicBezTo>
                  <a:pt x="349" y="772"/>
                  <a:pt x="349" y="772"/>
                  <a:pt x="349" y="772"/>
                </a:cubicBezTo>
                <a:cubicBezTo>
                  <a:pt x="357" y="773"/>
                  <a:pt x="360" y="773"/>
                  <a:pt x="365" y="780"/>
                </a:cubicBezTo>
                <a:cubicBezTo>
                  <a:pt x="367" y="782"/>
                  <a:pt x="370" y="784"/>
                  <a:pt x="373" y="786"/>
                </a:cubicBezTo>
                <a:cubicBezTo>
                  <a:pt x="376" y="787"/>
                  <a:pt x="379" y="789"/>
                  <a:pt x="380" y="792"/>
                </a:cubicBezTo>
                <a:cubicBezTo>
                  <a:pt x="382" y="795"/>
                  <a:pt x="382" y="801"/>
                  <a:pt x="382" y="807"/>
                </a:cubicBezTo>
                <a:cubicBezTo>
                  <a:pt x="382" y="809"/>
                  <a:pt x="382" y="811"/>
                  <a:pt x="382" y="812"/>
                </a:cubicBezTo>
                <a:cubicBezTo>
                  <a:pt x="382" y="815"/>
                  <a:pt x="382" y="818"/>
                  <a:pt x="382" y="820"/>
                </a:cubicBezTo>
                <a:cubicBezTo>
                  <a:pt x="382" y="823"/>
                  <a:pt x="382" y="825"/>
                  <a:pt x="382" y="827"/>
                </a:cubicBezTo>
                <a:cubicBezTo>
                  <a:pt x="382" y="835"/>
                  <a:pt x="382" y="835"/>
                  <a:pt x="382" y="835"/>
                </a:cubicBezTo>
                <a:cubicBezTo>
                  <a:pt x="387" y="829"/>
                  <a:pt x="387" y="829"/>
                  <a:pt x="387" y="829"/>
                </a:cubicBezTo>
                <a:cubicBezTo>
                  <a:pt x="388" y="828"/>
                  <a:pt x="388" y="827"/>
                  <a:pt x="389" y="827"/>
                </a:cubicBezTo>
                <a:cubicBezTo>
                  <a:pt x="391" y="824"/>
                  <a:pt x="394" y="821"/>
                  <a:pt x="396" y="819"/>
                </a:cubicBezTo>
                <a:cubicBezTo>
                  <a:pt x="399" y="817"/>
                  <a:pt x="401" y="815"/>
                  <a:pt x="404" y="814"/>
                </a:cubicBezTo>
                <a:cubicBezTo>
                  <a:pt x="403" y="815"/>
                  <a:pt x="402" y="816"/>
                  <a:pt x="401" y="817"/>
                </a:cubicBezTo>
                <a:cubicBezTo>
                  <a:pt x="401" y="818"/>
                  <a:pt x="400" y="818"/>
                  <a:pt x="400" y="818"/>
                </a:cubicBezTo>
                <a:cubicBezTo>
                  <a:pt x="395" y="823"/>
                  <a:pt x="389" y="830"/>
                  <a:pt x="385" y="837"/>
                </a:cubicBezTo>
                <a:cubicBezTo>
                  <a:pt x="384" y="839"/>
                  <a:pt x="383" y="840"/>
                  <a:pt x="383" y="841"/>
                </a:cubicBezTo>
                <a:cubicBezTo>
                  <a:pt x="381" y="843"/>
                  <a:pt x="380" y="846"/>
                  <a:pt x="378" y="848"/>
                </a:cubicBezTo>
                <a:cubicBezTo>
                  <a:pt x="378" y="849"/>
                  <a:pt x="377" y="849"/>
                  <a:pt x="376" y="850"/>
                </a:cubicBezTo>
                <a:cubicBezTo>
                  <a:pt x="376" y="851"/>
                  <a:pt x="375" y="851"/>
                  <a:pt x="375" y="852"/>
                </a:cubicBezTo>
                <a:cubicBezTo>
                  <a:pt x="374" y="852"/>
                  <a:pt x="374" y="852"/>
                  <a:pt x="374" y="853"/>
                </a:cubicBezTo>
                <a:cubicBezTo>
                  <a:pt x="373" y="853"/>
                  <a:pt x="372" y="854"/>
                  <a:pt x="372" y="854"/>
                </a:cubicBezTo>
                <a:cubicBezTo>
                  <a:pt x="369" y="855"/>
                  <a:pt x="367" y="855"/>
                  <a:pt x="364" y="858"/>
                </a:cubicBezTo>
                <a:cubicBezTo>
                  <a:pt x="363" y="859"/>
                  <a:pt x="363" y="859"/>
                  <a:pt x="363" y="859"/>
                </a:cubicBezTo>
                <a:cubicBezTo>
                  <a:pt x="360" y="861"/>
                  <a:pt x="357" y="864"/>
                  <a:pt x="356" y="867"/>
                </a:cubicBezTo>
                <a:cubicBezTo>
                  <a:pt x="355" y="868"/>
                  <a:pt x="354" y="869"/>
                  <a:pt x="354" y="870"/>
                </a:cubicBezTo>
                <a:cubicBezTo>
                  <a:pt x="353" y="872"/>
                  <a:pt x="352" y="873"/>
                  <a:pt x="351" y="874"/>
                </a:cubicBezTo>
                <a:cubicBezTo>
                  <a:pt x="351" y="874"/>
                  <a:pt x="350" y="875"/>
                  <a:pt x="350" y="875"/>
                </a:cubicBezTo>
                <a:cubicBezTo>
                  <a:pt x="349" y="875"/>
                  <a:pt x="348" y="876"/>
                  <a:pt x="347" y="877"/>
                </a:cubicBezTo>
                <a:cubicBezTo>
                  <a:pt x="346" y="878"/>
                  <a:pt x="344" y="880"/>
                  <a:pt x="343" y="882"/>
                </a:cubicBezTo>
                <a:cubicBezTo>
                  <a:pt x="343" y="883"/>
                  <a:pt x="343" y="884"/>
                  <a:pt x="343" y="885"/>
                </a:cubicBezTo>
                <a:cubicBezTo>
                  <a:pt x="342" y="886"/>
                  <a:pt x="342" y="887"/>
                  <a:pt x="342" y="887"/>
                </a:cubicBezTo>
                <a:cubicBezTo>
                  <a:pt x="342" y="888"/>
                  <a:pt x="342" y="888"/>
                  <a:pt x="341" y="889"/>
                </a:cubicBezTo>
                <a:cubicBezTo>
                  <a:pt x="340" y="890"/>
                  <a:pt x="339" y="892"/>
                  <a:pt x="339" y="894"/>
                </a:cubicBezTo>
                <a:cubicBezTo>
                  <a:pt x="339" y="896"/>
                  <a:pt x="339" y="897"/>
                  <a:pt x="339" y="899"/>
                </a:cubicBezTo>
                <a:cubicBezTo>
                  <a:pt x="339" y="900"/>
                  <a:pt x="340" y="901"/>
                  <a:pt x="340" y="901"/>
                </a:cubicBezTo>
                <a:cubicBezTo>
                  <a:pt x="340" y="904"/>
                  <a:pt x="340" y="906"/>
                  <a:pt x="341" y="908"/>
                </a:cubicBezTo>
                <a:cubicBezTo>
                  <a:pt x="342" y="912"/>
                  <a:pt x="341" y="913"/>
                  <a:pt x="341" y="914"/>
                </a:cubicBezTo>
                <a:cubicBezTo>
                  <a:pt x="341" y="914"/>
                  <a:pt x="340" y="914"/>
                  <a:pt x="339" y="914"/>
                </a:cubicBezTo>
                <a:cubicBezTo>
                  <a:pt x="338" y="914"/>
                  <a:pt x="336" y="914"/>
                  <a:pt x="335" y="914"/>
                </a:cubicBezTo>
                <a:cubicBezTo>
                  <a:pt x="335" y="914"/>
                  <a:pt x="334" y="913"/>
                  <a:pt x="334" y="913"/>
                </a:cubicBezTo>
                <a:cubicBezTo>
                  <a:pt x="333" y="913"/>
                  <a:pt x="332" y="913"/>
                  <a:pt x="331" y="912"/>
                </a:cubicBezTo>
                <a:cubicBezTo>
                  <a:pt x="330" y="912"/>
                  <a:pt x="330" y="912"/>
                  <a:pt x="329" y="912"/>
                </a:cubicBezTo>
                <a:cubicBezTo>
                  <a:pt x="329" y="912"/>
                  <a:pt x="328" y="912"/>
                  <a:pt x="327" y="912"/>
                </a:cubicBezTo>
                <a:cubicBezTo>
                  <a:pt x="327" y="912"/>
                  <a:pt x="326" y="912"/>
                  <a:pt x="326" y="912"/>
                </a:cubicBezTo>
                <a:cubicBezTo>
                  <a:pt x="325" y="912"/>
                  <a:pt x="325" y="912"/>
                  <a:pt x="325" y="912"/>
                </a:cubicBezTo>
                <a:cubicBezTo>
                  <a:pt x="321" y="912"/>
                  <a:pt x="318" y="913"/>
                  <a:pt x="315" y="915"/>
                </a:cubicBezTo>
                <a:cubicBezTo>
                  <a:pt x="312" y="917"/>
                  <a:pt x="310" y="918"/>
                  <a:pt x="307" y="919"/>
                </a:cubicBezTo>
                <a:cubicBezTo>
                  <a:pt x="306" y="919"/>
                  <a:pt x="305" y="919"/>
                  <a:pt x="305" y="919"/>
                </a:cubicBezTo>
                <a:cubicBezTo>
                  <a:pt x="304" y="919"/>
                  <a:pt x="303" y="919"/>
                  <a:pt x="302" y="918"/>
                </a:cubicBezTo>
                <a:cubicBezTo>
                  <a:pt x="301" y="918"/>
                  <a:pt x="301" y="918"/>
                  <a:pt x="300" y="918"/>
                </a:cubicBezTo>
                <a:cubicBezTo>
                  <a:pt x="299" y="918"/>
                  <a:pt x="298" y="918"/>
                  <a:pt x="298" y="918"/>
                </a:cubicBezTo>
                <a:cubicBezTo>
                  <a:pt x="297" y="918"/>
                  <a:pt x="297" y="917"/>
                  <a:pt x="296" y="917"/>
                </a:cubicBezTo>
                <a:cubicBezTo>
                  <a:pt x="295" y="916"/>
                  <a:pt x="295" y="916"/>
                  <a:pt x="294" y="916"/>
                </a:cubicBezTo>
                <a:cubicBezTo>
                  <a:pt x="293" y="915"/>
                  <a:pt x="292" y="914"/>
                  <a:pt x="291" y="914"/>
                </a:cubicBezTo>
                <a:cubicBezTo>
                  <a:pt x="290" y="913"/>
                  <a:pt x="289" y="912"/>
                  <a:pt x="288" y="912"/>
                </a:cubicBezTo>
                <a:cubicBezTo>
                  <a:pt x="284" y="910"/>
                  <a:pt x="280" y="908"/>
                  <a:pt x="276" y="908"/>
                </a:cubicBezTo>
                <a:cubicBezTo>
                  <a:pt x="274" y="908"/>
                  <a:pt x="272" y="908"/>
                  <a:pt x="270" y="908"/>
                </a:cubicBezTo>
                <a:cubicBezTo>
                  <a:pt x="268" y="908"/>
                  <a:pt x="266" y="908"/>
                  <a:pt x="264" y="908"/>
                </a:cubicBezTo>
                <a:cubicBezTo>
                  <a:pt x="263" y="908"/>
                  <a:pt x="262" y="908"/>
                  <a:pt x="261" y="908"/>
                </a:cubicBezTo>
                <a:cubicBezTo>
                  <a:pt x="258" y="908"/>
                  <a:pt x="256" y="908"/>
                  <a:pt x="253" y="907"/>
                </a:cubicBezTo>
                <a:cubicBezTo>
                  <a:pt x="251" y="906"/>
                  <a:pt x="249" y="906"/>
                  <a:pt x="246" y="906"/>
                </a:cubicBezTo>
                <a:cubicBezTo>
                  <a:pt x="244" y="906"/>
                  <a:pt x="242" y="906"/>
                  <a:pt x="240" y="907"/>
                </a:cubicBezTo>
                <a:cubicBezTo>
                  <a:pt x="240" y="907"/>
                  <a:pt x="239" y="907"/>
                  <a:pt x="238" y="907"/>
                </a:cubicBezTo>
                <a:cubicBezTo>
                  <a:pt x="237" y="908"/>
                  <a:pt x="236" y="908"/>
                  <a:pt x="236" y="908"/>
                </a:cubicBezTo>
                <a:cubicBezTo>
                  <a:pt x="235" y="908"/>
                  <a:pt x="235" y="908"/>
                  <a:pt x="235" y="908"/>
                </a:cubicBezTo>
                <a:cubicBezTo>
                  <a:pt x="233" y="908"/>
                  <a:pt x="233" y="908"/>
                  <a:pt x="233" y="908"/>
                </a:cubicBezTo>
                <a:cubicBezTo>
                  <a:pt x="231" y="908"/>
                  <a:pt x="230" y="908"/>
                  <a:pt x="228" y="909"/>
                </a:cubicBezTo>
                <a:cubicBezTo>
                  <a:pt x="227" y="909"/>
                  <a:pt x="226" y="910"/>
                  <a:pt x="225" y="910"/>
                </a:cubicBezTo>
                <a:cubicBezTo>
                  <a:pt x="225" y="911"/>
                  <a:pt x="224" y="911"/>
                  <a:pt x="224" y="911"/>
                </a:cubicBezTo>
                <a:cubicBezTo>
                  <a:pt x="223" y="912"/>
                  <a:pt x="222" y="912"/>
                  <a:pt x="221" y="912"/>
                </a:cubicBezTo>
                <a:cubicBezTo>
                  <a:pt x="220" y="912"/>
                  <a:pt x="220" y="912"/>
                  <a:pt x="220" y="912"/>
                </a:cubicBezTo>
                <a:cubicBezTo>
                  <a:pt x="219" y="912"/>
                  <a:pt x="218" y="912"/>
                  <a:pt x="216" y="912"/>
                </a:cubicBezTo>
                <a:cubicBezTo>
                  <a:pt x="215" y="912"/>
                  <a:pt x="213" y="911"/>
                  <a:pt x="211" y="911"/>
                </a:cubicBezTo>
                <a:cubicBezTo>
                  <a:pt x="211" y="911"/>
                  <a:pt x="210" y="911"/>
                  <a:pt x="209" y="912"/>
                </a:cubicBezTo>
                <a:cubicBezTo>
                  <a:pt x="206" y="912"/>
                  <a:pt x="204" y="912"/>
                  <a:pt x="202" y="913"/>
                </a:cubicBezTo>
                <a:cubicBezTo>
                  <a:pt x="200" y="913"/>
                  <a:pt x="199" y="914"/>
                  <a:pt x="197" y="914"/>
                </a:cubicBezTo>
                <a:cubicBezTo>
                  <a:pt x="192" y="915"/>
                  <a:pt x="191" y="918"/>
                  <a:pt x="191" y="920"/>
                </a:cubicBezTo>
                <a:cubicBezTo>
                  <a:pt x="191" y="921"/>
                  <a:pt x="191" y="922"/>
                  <a:pt x="191" y="923"/>
                </a:cubicBezTo>
                <a:cubicBezTo>
                  <a:pt x="190" y="923"/>
                  <a:pt x="190" y="924"/>
                  <a:pt x="190" y="924"/>
                </a:cubicBezTo>
                <a:cubicBezTo>
                  <a:pt x="188" y="926"/>
                  <a:pt x="186" y="928"/>
                  <a:pt x="189" y="933"/>
                </a:cubicBezTo>
                <a:cubicBezTo>
                  <a:pt x="191" y="935"/>
                  <a:pt x="192" y="936"/>
                  <a:pt x="191" y="939"/>
                </a:cubicBezTo>
                <a:cubicBezTo>
                  <a:pt x="191" y="941"/>
                  <a:pt x="190" y="942"/>
                  <a:pt x="189" y="944"/>
                </a:cubicBezTo>
                <a:cubicBezTo>
                  <a:pt x="188" y="944"/>
                  <a:pt x="187" y="945"/>
                  <a:pt x="187" y="946"/>
                </a:cubicBezTo>
                <a:cubicBezTo>
                  <a:pt x="186" y="948"/>
                  <a:pt x="183" y="952"/>
                  <a:pt x="180" y="954"/>
                </a:cubicBezTo>
                <a:cubicBezTo>
                  <a:pt x="179" y="955"/>
                  <a:pt x="178" y="955"/>
                  <a:pt x="177" y="955"/>
                </a:cubicBezTo>
                <a:cubicBezTo>
                  <a:pt x="176" y="955"/>
                  <a:pt x="175" y="955"/>
                  <a:pt x="174" y="955"/>
                </a:cubicBezTo>
                <a:cubicBezTo>
                  <a:pt x="173" y="955"/>
                  <a:pt x="172" y="954"/>
                  <a:pt x="171" y="954"/>
                </a:cubicBezTo>
                <a:cubicBezTo>
                  <a:pt x="170" y="955"/>
                  <a:pt x="170" y="955"/>
                  <a:pt x="170" y="955"/>
                </a:cubicBezTo>
                <a:cubicBezTo>
                  <a:pt x="168" y="955"/>
                  <a:pt x="167" y="954"/>
                  <a:pt x="165" y="954"/>
                </a:cubicBezTo>
                <a:cubicBezTo>
                  <a:pt x="163" y="953"/>
                  <a:pt x="161" y="952"/>
                  <a:pt x="159" y="952"/>
                </a:cubicBezTo>
                <a:cubicBezTo>
                  <a:pt x="153" y="952"/>
                  <a:pt x="152" y="957"/>
                  <a:pt x="151" y="960"/>
                </a:cubicBezTo>
                <a:cubicBezTo>
                  <a:pt x="151" y="961"/>
                  <a:pt x="151" y="961"/>
                  <a:pt x="151" y="962"/>
                </a:cubicBezTo>
                <a:cubicBezTo>
                  <a:pt x="150" y="964"/>
                  <a:pt x="150" y="966"/>
                  <a:pt x="150" y="968"/>
                </a:cubicBezTo>
                <a:cubicBezTo>
                  <a:pt x="150" y="969"/>
                  <a:pt x="150" y="971"/>
                  <a:pt x="149" y="972"/>
                </a:cubicBezTo>
                <a:cubicBezTo>
                  <a:pt x="149" y="974"/>
                  <a:pt x="149" y="974"/>
                  <a:pt x="149" y="974"/>
                </a:cubicBezTo>
                <a:cubicBezTo>
                  <a:pt x="149" y="977"/>
                  <a:pt x="148" y="979"/>
                  <a:pt x="149" y="983"/>
                </a:cubicBezTo>
                <a:cubicBezTo>
                  <a:pt x="150" y="985"/>
                  <a:pt x="150" y="987"/>
                  <a:pt x="150" y="989"/>
                </a:cubicBezTo>
                <a:cubicBezTo>
                  <a:pt x="150" y="990"/>
                  <a:pt x="150" y="991"/>
                  <a:pt x="150" y="992"/>
                </a:cubicBezTo>
                <a:cubicBezTo>
                  <a:pt x="150" y="993"/>
                  <a:pt x="150" y="993"/>
                  <a:pt x="150" y="993"/>
                </a:cubicBezTo>
                <a:cubicBezTo>
                  <a:pt x="151" y="997"/>
                  <a:pt x="151" y="997"/>
                  <a:pt x="149" y="999"/>
                </a:cubicBezTo>
                <a:cubicBezTo>
                  <a:pt x="148" y="999"/>
                  <a:pt x="148" y="999"/>
                  <a:pt x="148" y="999"/>
                </a:cubicBezTo>
                <a:cubicBezTo>
                  <a:pt x="146" y="1001"/>
                  <a:pt x="143" y="1003"/>
                  <a:pt x="140" y="1006"/>
                </a:cubicBezTo>
                <a:cubicBezTo>
                  <a:pt x="139" y="1007"/>
                  <a:pt x="138" y="1009"/>
                  <a:pt x="138" y="1010"/>
                </a:cubicBezTo>
                <a:cubicBezTo>
                  <a:pt x="137" y="1012"/>
                  <a:pt x="137" y="1013"/>
                  <a:pt x="135" y="1014"/>
                </a:cubicBezTo>
                <a:cubicBezTo>
                  <a:pt x="134" y="1014"/>
                  <a:pt x="133" y="1015"/>
                  <a:pt x="132" y="1016"/>
                </a:cubicBezTo>
                <a:cubicBezTo>
                  <a:pt x="131" y="1017"/>
                  <a:pt x="131" y="1017"/>
                  <a:pt x="131" y="1017"/>
                </a:cubicBezTo>
                <a:cubicBezTo>
                  <a:pt x="130" y="1018"/>
                  <a:pt x="130" y="1018"/>
                  <a:pt x="129" y="1018"/>
                </a:cubicBezTo>
                <a:cubicBezTo>
                  <a:pt x="128" y="1019"/>
                  <a:pt x="126" y="1019"/>
                  <a:pt x="125" y="1021"/>
                </a:cubicBezTo>
                <a:cubicBezTo>
                  <a:pt x="123" y="1023"/>
                  <a:pt x="123" y="1026"/>
                  <a:pt x="124" y="1028"/>
                </a:cubicBezTo>
                <a:cubicBezTo>
                  <a:pt x="124" y="1031"/>
                  <a:pt x="124" y="1033"/>
                  <a:pt x="123" y="1033"/>
                </a:cubicBezTo>
                <a:cubicBezTo>
                  <a:pt x="121" y="1035"/>
                  <a:pt x="118" y="1035"/>
                  <a:pt x="116" y="1035"/>
                </a:cubicBezTo>
                <a:cubicBezTo>
                  <a:pt x="115" y="1035"/>
                  <a:pt x="115" y="1036"/>
                  <a:pt x="114" y="1036"/>
                </a:cubicBezTo>
                <a:cubicBezTo>
                  <a:pt x="113" y="1036"/>
                  <a:pt x="112" y="1036"/>
                  <a:pt x="111" y="1036"/>
                </a:cubicBezTo>
                <a:cubicBezTo>
                  <a:pt x="111" y="1036"/>
                  <a:pt x="110" y="1036"/>
                  <a:pt x="110" y="1036"/>
                </a:cubicBezTo>
                <a:cubicBezTo>
                  <a:pt x="108" y="1036"/>
                  <a:pt x="106" y="1036"/>
                  <a:pt x="104" y="1039"/>
                </a:cubicBezTo>
                <a:cubicBezTo>
                  <a:pt x="103" y="1041"/>
                  <a:pt x="103" y="1043"/>
                  <a:pt x="103" y="1045"/>
                </a:cubicBezTo>
                <a:cubicBezTo>
                  <a:pt x="103" y="1045"/>
                  <a:pt x="103" y="1045"/>
                  <a:pt x="102" y="1045"/>
                </a:cubicBezTo>
                <a:cubicBezTo>
                  <a:pt x="102" y="1045"/>
                  <a:pt x="102" y="1045"/>
                  <a:pt x="101" y="1045"/>
                </a:cubicBezTo>
                <a:cubicBezTo>
                  <a:pt x="101" y="1045"/>
                  <a:pt x="100" y="1045"/>
                  <a:pt x="99" y="1045"/>
                </a:cubicBezTo>
                <a:cubicBezTo>
                  <a:pt x="99" y="1045"/>
                  <a:pt x="98" y="1044"/>
                  <a:pt x="97" y="1044"/>
                </a:cubicBezTo>
                <a:cubicBezTo>
                  <a:pt x="93" y="1044"/>
                  <a:pt x="92" y="1046"/>
                  <a:pt x="91" y="1048"/>
                </a:cubicBezTo>
                <a:cubicBezTo>
                  <a:pt x="90" y="1050"/>
                  <a:pt x="90" y="1052"/>
                  <a:pt x="91" y="1054"/>
                </a:cubicBezTo>
                <a:cubicBezTo>
                  <a:pt x="91" y="1055"/>
                  <a:pt x="91" y="1056"/>
                  <a:pt x="91" y="1056"/>
                </a:cubicBezTo>
                <a:cubicBezTo>
                  <a:pt x="90" y="1058"/>
                  <a:pt x="90" y="1059"/>
                  <a:pt x="90" y="1060"/>
                </a:cubicBezTo>
                <a:cubicBezTo>
                  <a:pt x="90" y="1062"/>
                  <a:pt x="90" y="1063"/>
                  <a:pt x="89" y="1065"/>
                </a:cubicBezTo>
                <a:cubicBezTo>
                  <a:pt x="88" y="1067"/>
                  <a:pt x="87" y="1070"/>
                  <a:pt x="86" y="1071"/>
                </a:cubicBezTo>
                <a:cubicBezTo>
                  <a:pt x="85" y="1072"/>
                  <a:pt x="85" y="1072"/>
                  <a:pt x="83" y="1072"/>
                </a:cubicBezTo>
                <a:cubicBezTo>
                  <a:pt x="83" y="1075"/>
                  <a:pt x="83" y="1075"/>
                  <a:pt x="83" y="1075"/>
                </a:cubicBezTo>
                <a:cubicBezTo>
                  <a:pt x="83" y="1072"/>
                  <a:pt x="83" y="1072"/>
                  <a:pt x="83" y="1072"/>
                </a:cubicBezTo>
                <a:cubicBezTo>
                  <a:pt x="82" y="1072"/>
                  <a:pt x="80" y="1072"/>
                  <a:pt x="78" y="1073"/>
                </a:cubicBezTo>
                <a:cubicBezTo>
                  <a:pt x="74" y="1075"/>
                  <a:pt x="74" y="1079"/>
                  <a:pt x="74" y="1082"/>
                </a:cubicBezTo>
                <a:cubicBezTo>
                  <a:pt x="74" y="1084"/>
                  <a:pt x="73" y="1086"/>
                  <a:pt x="73" y="1087"/>
                </a:cubicBezTo>
                <a:cubicBezTo>
                  <a:pt x="72" y="1088"/>
                  <a:pt x="70" y="1089"/>
                  <a:pt x="68" y="1091"/>
                </a:cubicBezTo>
                <a:cubicBezTo>
                  <a:pt x="67" y="1091"/>
                  <a:pt x="66" y="1092"/>
                  <a:pt x="65" y="1092"/>
                </a:cubicBezTo>
                <a:cubicBezTo>
                  <a:pt x="63" y="1094"/>
                  <a:pt x="61" y="1096"/>
                  <a:pt x="60" y="1098"/>
                </a:cubicBezTo>
                <a:cubicBezTo>
                  <a:pt x="59" y="1099"/>
                  <a:pt x="59" y="1099"/>
                  <a:pt x="58" y="1100"/>
                </a:cubicBezTo>
                <a:cubicBezTo>
                  <a:pt x="56" y="1103"/>
                  <a:pt x="53" y="1105"/>
                  <a:pt x="51" y="1107"/>
                </a:cubicBezTo>
                <a:cubicBezTo>
                  <a:pt x="50" y="1107"/>
                  <a:pt x="49" y="1108"/>
                  <a:pt x="47" y="1108"/>
                </a:cubicBezTo>
                <a:cubicBezTo>
                  <a:pt x="46" y="1108"/>
                  <a:pt x="44" y="1108"/>
                  <a:pt x="42" y="1109"/>
                </a:cubicBezTo>
                <a:cubicBezTo>
                  <a:pt x="41" y="1109"/>
                  <a:pt x="41" y="1110"/>
                  <a:pt x="40" y="1110"/>
                </a:cubicBezTo>
                <a:cubicBezTo>
                  <a:pt x="40" y="1111"/>
                  <a:pt x="39" y="1111"/>
                  <a:pt x="39" y="1111"/>
                </a:cubicBezTo>
                <a:cubicBezTo>
                  <a:pt x="38" y="1111"/>
                  <a:pt x="37" y="1111"/>
                  <a:pt x="36" y="1110"/>
                </a:cubicBezTo>
                <a:cubicBezTo>
                  <a:pt x="36" y="1110"/>
                  <a:pt x="35" y="1110"/>
                  <a:pt x="34" y="1110"/>
                </a:cubicBezTo>
                <a:cubicBezTo>
                  <a:pt x="33" y="1109"/>
                  <a:pt x="32" y="1109"/>
                  <a:pt x="30" y="1109"/>
                </a:cubicBezTo>
                <a:cubicBezTo>
                  <a:pt x="28" y="1109"/>
                  <a:pt x="27" y="1110"/>
                  <a:pt x="25" y="1111"/>
                </a:cubicBezTo>
                <a:cubicBezTo>
                  <a:pt x="24" y="1111"/>
                  <a:pt x="22" y="1112"/>
                  <a:pt x="21" y="1113"/>
                </a:cubicBezTo>
                <a:cubicBezTo>
                  <a:pt x="19" y="1114"/>
                  <a:pt x="18" y="1115"/>
                  <a:pt x="16" y="1116"/>
                </a:cubicBezTo>
                <a:cubicBezTo>
                  <a:pt x="12" y="1118"/>
                  <a:pt x="7" y="1120"/>
                  <a:pt x="5" y="1126"/>
                </a:cubicBezTo>
                <a:cubicBezTo>
                  <a:pt x="4" y="1127"/>
                  <a:pt x="4" y="1129"/>
                  <a:pt x="4" y="1130"/>
                </a:cubicBezTo>
                <a:cubicBezTo>
                  <a:pt x="4" y="1131"/>
                  <a:pt x="4" y="1132"/>
                  <a:pt x="4" y="1133"/>
                </a:cubicBezTo>
                <a:cubicBezTo>
                  <a:pt x="4" y="1133"/>
                  <a:pt x="3" y="1134"/>
                  <a:pt x="3" y="1134"/>
                </a:cubicBezTo>
                <a:cubicBezTo>
                  <a:pt x="3" y="1134"/>
                  <a:pt x="2" y="1135"/>
                  <a:pt x="2" y="1136"/>
                </a:cubicBezTo>
                <a:cubicBezTo>
                  <a:pt x="0" y="1138"/>
                  <a:pt x="1" y="1141"/>
                  <a:pt x="2" y="1143"/>
                </a:cubicBezTo>
                <a:cubicBezTo>
                  <a:pt x="4" y="1147"/>
                  <a:pt x="10" y="1148"/>
                  <a:pt x="12" y="1148"/>
                </a:cubicBezTo>
                <a:cubicBezTo>
                  <a:pt x="13" y="1148"/>
                  <a:pt x="15" y="1148"/>
                  <a:pt x="16" y="1148"/>
                </a:cubicBezTo>
                <a:cubicBezTo>
                  <a:pt x="20" y="1148"/>
                  <a:pt x="22" y="1147"/>
                  <a:pt x="25" y="1146"/>
                </a:cubicBezTo>
                <a:cubicBezTo>
                  <a:pt x="29" y="1144"/>
                  <a:pt x="30" y="1139"/>
                  <a:pt x="31" y="1136"/>
                </a:cubicBezTo>
                <a:cubicBezTo>
                  <a:pt x="31" y="1135"/>
                  <a:pt x="31" y="1135"/>
                  <a:pt x="31" y="1135"/>
                </a:cubicBezTo>
                <a:cubicBezTo>
                  <a:pt x="32" y="1132"/>
                  <a:pt x="32" y="1131"/>
                  <a:pt x="33" y="1131"/>
                </a:cubicBezTo>
                <a:cubicBezTo>
                  <a:pt x="33" y="1131"/>
                  <a:pt x="33" y="1131"/>
                  <a:pt x="33" y="1131"/>
                </a:cubicBezTo>
                <a:cubicBezTo>
                  <a:pt x="34" y="1131"/>
                  <a:pt x="36" y="1131"/>
                  <a:pt x="37" y="1132"/>
                </a:cubicBezTo>
                <a:cubicBezTo>
                  <a:pt x="38" y="1132"/>
                  <a:pt x="38" y="1133"/>
                  <a:pt x="38" y="1133"/>
                </a:cubicBezTo>
                <a:cubicBezTo>
                  <a:pt x="39" y="1133"/>
                  <a:pt x="39" y="1134"/>
                  <a:pt x="40" y="1134"/>
                </a:cubicBezTo>
                <a:cubicBezTo>
                  <a:pt x="42" y="1136"/>
                  <a:pt x="45" y="1136"/>
                  <a:pt x="47" y="1136"/>
                </a:cubicBezTo>
                <a:cubicBezTo>
                  <a:pt x="48" y="1136"/>
                  <a:pt x="48" y="1136"/>
                  <a:pt x="49" y="1136"/>
                </a:cubicBezTo>
                <a:cubicBezTo>
                  <a:pt x="49" y="1136"/>
                  <a:pt x="50" y="1136"/>
                  <a:pt x="51" y="1136"/>
                </a:cubicBezTo>
                <a:cubicBezTo>
                  <a:pt x="51" y="1136"/>
                  <a:pt x="51" y="1136"/>
                  <a:pt x="51" y="1136"/>
                </a:cubicBezTo>
                <a:cubicBezTo>
                  <a:pt x="54" y="1136"/>
                  <a:pt x="57" y="1138"/>
                  <a:pt x="58" y="1140"/>
                </a:cubicBezTo>
                <a:cubicBezTo>
                  <a:pt x="59" y="1141"/>
                  <a:pt x="59" y="1142"/>
                  <a:pt x="59" y="1143"/>
                </a:cubicBezTo>
                <a:cubicBezTo>
                  <a:pt x="59" y="1144"/>
                  <a:pt x="59" y="1144"/>
                  <a:pt x="59" y="1144"/>
                </a:cubicBezTo>
                <a:cubicBezTo>
                  <a:pt x="59" y="1145"/>
                  <a:pt x="60" y="1146"/>
                  <a:pt x="60" y="1147"/>
                </a:cubicBezTo>
                <a:cubicBezTo>
                  <a:pt x="60" y="1148"/>
                  <a:pt x="61" y="1149"/>
                  <a:pt x="61" y="1149"/>
                </a:cubicBezTo>
                <a:cubicBezTo>
                  <a:pt x="61" y="1153"/>
                  <a:pt x="62" y="1155"/>
                  <a:pt x="64" y="1159"/>
                </a:cubicBezTo>
                <a:cubicBezTo>
                  <a:pt x="64" y="1159"/>
                  <a:pt x="64" y="1159"/>
                  <a:pt x="64" y="1159"/>
                </a:cubicBezTo>
                <a:cubicBezTo>
                  <a:pt x="65" y="1161"/>
                  <a:pt x="67" y="1163"/>
                  <a:pt x="70" y="1163"/>
                </a:cubicBezTo>
                <a:cubicBezTo>
                  <a:pt x="70" y="1163"/>
                  <a:pt x="71" y="1163"/>
                  <a:pt x="71" y="1163"/>
                </a:cubicBezTo>
                <a:cubicBezTo>
                  <a:pt x="76" y="1162"/>
                  <a:pt x="77" y="1159"/>
                  <a:pt x="77" y="1157"/>
                </a:cubicBezTo>
                <a:cubicBezTo>
                  <a:pt x="78" y="1156"/>
                  <a:pt x="78" y="1155"/>
                  <a:pt x="79" y="1155"/>
                </a:cubicBezTo>
                <a:cubicBezTo>
                  <a:pt x="79" y="1154"/>
                  <a:pt x="80" y="1154"/>
                  <a:pt x="81" y="1154"/>
                </a:cubicBezTo>
                <a:cubicBezTo>
                  <a:pt x="82" y="1154"/>
                  <a:pt x="84" y="1153"/>
                  <a:pt x="86" y="1153"/>
                </a:cubicBezTo>
                <a:cubicBezTo>
                  <a:pt x="88" y="1151"/>
                  <a:pt x="88" y="1149"/>
                  <a:pt x="88" y="1148"/>
                </a:cubicBezTo>
                <a:cubicBezTo>
                  <a:pt x="88" y="1148"/>
                  <a:pt x="88" y="1148"/>
                  <a:pt x="88" y="1148"/>
                </a:cubicBezTo>
                <a:cubicBezTo>
                  <a:pt x="88" y="1148"/>
                  <a:pt x="89" y="1148"/>
                  <a:pt x="89" y="1148"/>
                </a:cubicBezTo>
                <a:cubicBezTo>
                  <a:pt x="90" y="1147"/>
                  <a:pt x="92" y="1146"/>
                  <a:pt x="92" y="1143"/>
                </a:cubicBezTo>
                <a:cubicBezTo>
                  <a:pt x="93" y="1140"/>
                  <a:pt x="91" y="1137"/>
                  <a:pt x="89" y="1135"/>
                </a:cubicBezTo>
                <a:cubicBezTo>
                  <a:pt x="88" y="1134"/>
                  <a:pt x="87" y="1134"/>
                  <a:pt x="87" y="1134"/>
                </a:cubicBezTo>
                <a:cubicBezTo>
                  <a:pt x="86" y="1134"/>
                  <a:pt x="86" y="1134"/>
                  <a:pt x="86" y="1133"/>
                </a:cubicBezTo>
                <a:cubicBezTo>
                  <a:pt x="86" y="1133"/>
                  <a:pt x="86" y="1132"/>
                  <a:pt x="87" y="1131"/>
                </a:cubicBezTo>
                <a:cubicBezTo>
                  <a:pt x="89" y="1130"/>
                  <a:pt x="91" y="1128"/>
                  <a:pt x="91" y="1124"/>
                </a:cubicBezTo>
                <a:cubicBezTo>
                  <a:pt x="91" y="1124"/>
                  <a:pt x="91" y="1123"/>
                  <a:pt x="91" y="1123"/>
                </a:cubicBezTo>
                <a:cubicBezTo>
                  <a:pt x="93" y="1125"/>
                  <a:pt x="95" y="1126"/>
                  <a:pt x="96" y="1126"/>
                </a:cubicBezTo>
                <a:cubicBezTo>
                  <a:pt x="97" y="1126"/>
                  <a:pt x="97" y="1126"/>
                  <a:pt x="98" y="1126"/>
                </a:cubicBezTo>
                <a:cubicBezTo>
                  <a:pt x="101" y="1126"/>
                  <a:pt x="102" y="1124"/>
                  <a:pt x="103" y="1122"/>
                </a:cubicBezTo>
                <a:cubicBezTo>
                  <a:pt x="103" y="1122"/>
                  <a:pt x="103" y="1122"/>
                  <a:pt x="103" y="1122"/>
                </a:cubicBezTo>
                <a:cubicBezTo>
                  <a:pt x="104" y="1120"/>
                  <a:pt x="105" y="1119"/>
                  <a:pt x="106" y="1118"/>
                </a:cubicBezTo>
                <a:cubicBezTo>
                  <a:pt x="107" y="1117"/>
                  <a:pt x="108" y="1116"/>
                  <a:pt x="109" y="1116"/>
                </a:cubicBezTo>
                <a:cubicBezTo>
                  <a:pt x="110" y="1115"/>
                  <a:pt x="110" y="1115"/>
                  <a:pt x="110" y="1115"/>
                </a:cubicBezTo>
                <a:cubicBezTo>
                  <a:pt x="112" y="1115"/>
                  <a:pt x="113" y="1114"/>
                  <a:pt x="114" y="1112"/>
                </a:cubicBezTo>
                <a:cubicBezTo>
                  <a:pt x="115" y="1112"/>
                  <a:pt x="115" y="1111"/>
                  <a:pt x="115" y="1111"/>
                </a:cubicBezTo>
                <a:cubicBezTo>
                  <a:pt x="115" y="1111"/>
                  <a:pt x="115" y="1112"/>
                  <a:pt x="116" y="1112"/>
                </a:cubicBezTo>
                <a:cubicBezTo>
                  <a:pt x="117" y="1113"/>
                  <a:pt x="118" y="1114"/>
                  <a:pt x="120" y="1114"/>
                </a:cubicBezTo>
                <a:cubicBezTo>
                  <a:pt x="122" y="1114"/>
                  <a:pt x="123" y="1112"/>
                  <a:pt x="125" y="1111"/>
                </a:cubicBezTo>
                <a:cubicBezTo>
                  <a:pt x="127" y="1108"/>
                  <a:pt x="127" y="1106"/>
                  <a:pt x="127" y="1103"/>
                </a:cubicBezTo>
                <a:cubicBezTo>
                  <a:pt x="127" y="1102"/>
                  <a:pt x="127" y="1102"/>
                  <a:pt x="127" y="1102"/>
                </a:cubicBezTo>
                <a:cubicBezTo>
                  <a:pt x="127" y="1101"/>
                  <a:pt x="127" y="1100"/>
                  <a:pt x="128" y="1099"/>
                </a:cubicBezTo>
                <a:cubicBezTo>
                  <a:pt x="128" y="1098"/>
                  <a:pt x="129" y="1096"/>
                  <a:pt x="129" y="1094"/>
                </a:cubicBezTo>
                <a:cubicBezTo>
                  <a:pt x="129" y="1094"/>
                  <a:pt x="129" y="1093"/>
                  <a:pt x="129" y="1093"/>
                </a:cubicBezTo>
                <a:cubicBezTo>
                  <a:pt x="129" y="1091"/>
                  <a:pt x="129" y="1091"/>
                  <a:pt x="129" y="1091"/>
                </a:cubicBezTo>
                <a:cubicBezTo>
                  <a:pt x="130" y="1090"/>
                  <a:pt x="130" y="1090"/>
                  <a:pt x="131" y="1090"/>
                </a:cubicBezTo>
                <a:cubicBezTo>
                  <a:pt x="133" y="1090"/>
                  <a:pt x="135" y="1091"/>
                  <a:pt x="136" y="1091"/>
                </a:cubicBezTo>
                <a:cubicBezTo>
                  <a:pt x="136" y="1092"/>
                  <a:pt x="136" y="1092"/>
                  <a:pt x="136" y="1092"/>
                </a:cubicBezTo>
                <a:cubicBezTo>
                  <a:pt x="137" y="1092"/>
                  <a:pt x="139" y="1093"/>
                  <a:pt x="141" y="1093"/>
                </a:cubicBezTo>
                <a:cubicBezTo>
                  <a:pt x="141" y="1093"/>
                  <a:pt x="142" y="1093"/>
                  <a:pt x="142" y="1093"/>
                </a:cubicBezTo>
                <a:cubicBezTo>
                  <a:pt x="144" y="1093"/>
                  <a:pt x="145" y="1093"/>
                  <a:pt x="147" y="1093"/>
                </a:cubicBezTo>
                <a:cubicBezTo>
                  <a:pt x="148" y="1093"/>
                  <a:pt x="150" y="1093"/>
                  <a:pt x="152" y="1093"/>
                </a:cubicBezTo>
                <a:cubicBezTo>
                  <a:pt x="156" y="1093"/>
                  <a:pt x="159" y="1093"/>
                  <a:pt x="162" y="1092"/>
                </a:cubicBezTo>
                <a:cubicBezTo>
                  <a:pt x="164" y="1091"/>
                  <a:pt x="166" y="1090"/>
                  <a:pt x="168" y="1088"/>
                </a:cubicBezTo>
                <a:cubicBezTo>
                  <a:pt x="170" y="1087"/>
                  <a:pt x="171" y="1086"/>
                  <a:pt x="173" y="1086"/>
                </a:cubicBezTo>
                <a:cubicBezTo>
                  <a:pt x="173" y="1086"/>
                  <a:pt x="173" y="1086"/>
                  <a:pt x="174" y="1086"/>
                </a:cubicBezTo>
                <a:cubicBezTo>
                  <a:pt x="176" y="1086"/>
                  <a:pt x="179" y="1087"/>
                  <a:pt x="182" y="1088"/>
                </a:cubicBezTo>
                <a:cubicBezTo>
                  <a:pt x="184" y="1088"/>
                  <a:pt x="186" y="1088"/>
                  <a:pt x="188" y="1089"/>
                </a:cubicBezTo>
                <a:cubicBezTo>
                  <a:pt x="189" y="1089"/>
                  <a:pt x="190" y="1089"/>
                  <a:pt x="190" y="1090"/>
                </a:cubicBezTo>
                <a:cubicBezTo>
                  <a:pt x="191" y="1090"/>
                  <a:pt x="192" y="1091"/>
                  <a:pt x="194" y="1091"/>
                </a:cubicBezTo>
                <a:cubicBezTo>
                  <a:pt x="194" y="1091"/>
                  <a:pt x="195" y="1091"/>
                  <a:pt x="195" y="1091"/>
                </a:cubicBezTo>
                <a:cubicBezTo>
                  <a:pt x="198" y="1091"/>
                  <a:pt x="201" y="1089"/>
                  <a:pt x="202" y="1086"/>
                </a:cubicBezTo>
                <a:cubicBezTo>
                  <a:pt x="202" y="1085"/>
                  <a:pt x="202" y="1085"/>
                  <a:pt x="203" y="1084"/>
                </a:cubicBezTo>
                <a:cubicBezTo>
                  <a:pt x="203" y="1085"/>
                  <a:pt x="204" y="1087"/>
                  <a:pt x="205" y="1088"/>
                </a:cubicBezTo>
                <a:cubicBezTo>
                  <a:pt x="206" y="1089"/>
                  <a:pt x="206" y="1089"/>
                  <a:pt x="207" y="1090"/>
                </a:cubicBezTo>
                <a:cubicBezTo>
                  <a:pt x="209" y="1093"/>
                  <a:pt x="212" y="1098"/>
                  <a:pt x="217" y="1098"/>
                </a:cubicBezTo>
                <a:cubicBezTo>
                  <a:pt x="218" y="1098"/>
                  <a:pt x="219" y="1098"/>
                  <a:pt x="219" y="1098"/>
                </a:cubicBezTo>
                <a:cubicBezTo>
                  <a:pt x="221" y="1098"/>
                  <a:pt x="222" y="1097"/>
                  <a:pt x="223" y="1096"/>
                </a:cubicBezTo>
                <a:cubicBezTo>
                  <a:pt x="224" y="1096"/>
                  <a:pt x="225" y="1095"/>
                  <a:pt x="226" y="1095"/>
                </a:cubicBezTo>
                <a:cubicBezTo>
                  <a:pt x="226" y="1095"/>
                  <a:pt x="226" y="1095"/>
                  <a:pt x="226" y="1095"/>
                </a:cubicBezTo>
                <a:cubicBezTo>
                  <a:pt x="228" y="1095"/>
                  <a:pt x="230" y="1096"/>
                  <a:pt x="232" y="1097"/>
                </a:cubicBezTo>
                <a:cubicBezTo>
                  <a:pt x="235" y="1099"/>
                  <a:pt x="237" y="1100"/>
                  <a:pt x="238" y="1102"/>
                </a:cubicBezTo>
                <a:cubicBezTo>
                  <a:pt x="239" y="1107"/>
                  <a:pt x="242" y="1110"/>
                  <a:pt x="245" y="1112"/>
                </a:cubicBezTo>
                <a:cubicBezTo>
                  <a:pt x="247" y="1113"/>
                  <a:pt x="250" y="1113"/>
                  <a:pt x="253" y="1113"/>
                </a:cubicBezTo>
                <a:cubicBezTo>
                  <a:pt x="255" y="1113"/>
                  <a:pt x="257" y="1113"/>
                  <a:pt x="259" y="1113"/>
                </a:cubicBezTo>
                <a:cubicBezTo>
                  <a:pt x="262" y="1112"/>
                  <a:pt x="267" y="1112"/>
                  <a:pt x="269" y="1106"/>
                </a:cubicBezTo>
                <a:cubicBezTo>
                  <a:pt x="270" y="1104"/>
                  <a:pt x="270" y="1102"/>
                  <a:pt x="271" y="1099"/>
                </a:cubicBezTo>
                <a:cubicBezTo>
                  <a:pt x="271" y="1097"/>
                  <a:pt x="271" y="1096"/>
                  <a:pt x="271" y="1094"/>
                </a:cubicBezTo>
                <a:cubicBezTo>
                  <a:pt x="272" y="1092"/>
                  <a:pt x="274" y="1090"/>
                  <a:pt x="277" y="1088"/>
                </a:cubicBezTo>
                <a:cubicBezTo>
                  <a:pt x="278" y="1088"/>
                  <a:pt x="278" y="1088"/>
                  <a:pt x="278" y="1088"/>
                </a:cubicBezTo>
                <a:cubicBezTo>
                  <a:pt x="278" y="1088"/>
                  <a:pt x="278" y="1088"/>
                  <a:pt x="279" y="1088"/>
                </a:cubicBezTo>
                <a:cubicBezTo>
                  <a:pt x="280" y="1087"/>
                  <a:pt x="283" y="1085"/>
                  <a:pt x="284" y="1083"/>
                </a:cubicBezTo>
                <a:cubicBezTo>
                  <a:pt x="284" y="1082"/>
                  <a:pt x="284" y="1080"/>
                  <a:pt x="284" y="1079"/>
                </a:cubicBezTo>
                <a:cubicBezTo>
                  <a:pt x="284" y="1079"/>
                  <a:pt x="284" y="1078"/>
                  <a:pt x="284" y="1078"/>
                </a:cubicBezTo>
                <a:cubicBezTo>
                  <a:pt x="284" y="1078"/>
                  <a:pt x="284" y="1077"/>
                  <a:pt x="285" y="1077"/>
                </a:cubicBezTo>
                <a:cubicBezTo>
                  <a:pt x="286" y="1076"/>
                  <a:pt x="287" y="1075"/>
                  <a:pt x="287" y="1073"/>
                </a:cubicBezTo>
                <a:cubicBezTo>
                  <a:pt x="287" y="1071"/>
                  <a:pt x="286" y="1069"/>
                  <a:pt x="282" y="1069"/>
                </a:cubicBezTo>
                <a:cubicBezTo>
                  <a:pt x="282" y="1069"/>
                  <a:pt x="282" y="1069"/>
                  <a:pt x="282" y="1069"/>
                </a:cubicBezTo>
                <a:cubicBezTo>
                  <a:pt x="282" y="1069"/>
                  <a:pt x="281" y="1069"/>
                  <a:pt x="281" y="1069"/>
                </a:cubicBezTo>
                <a:cubicBezTo>
                  <a:pt x="281" y="1069"/>
                  <a:pt x="281" y="1068"/>
                  <a:pt x="281" y="1068"/>
                </a:cubicBezTo>
                <a:cubicBezTo>
                  <a:pt x="281" y="1067"/>
                  <a:pt x="282" y="1066"/>
                  <a:pt x="282" y="1066"/>
                </a:cubicBezTo>
                <a:cubicBezTo>
                  <a:pt x="283" y="1065"/>
                  <a:pt x="283" y="1064"/>
                  <a:pt x="284" y="1063"/>
                </a:cubicBezTo>
                <a:cubicBezTo>
                  <a:pt x="285" y="1061"/>
                  <a:pt x="285" y="1059"/>
                  <a:pt x="285" y="1058"/>
                </a:cubicBezTo>
                <a:cubicBezTo>
                  <a:pt x="285" y="1056"/>
                  <a:pt x="285" y="1055"/>
                  <a:pt x="285" y="1054"/>
                </a:cubicBezTo>
                <a:cubicBezTo>
                  <a:pt x="285" y="1052"/>
                  <a:pt x="284" y="1051"/>
                  <a:pt x="285" y="1049"/>
                </a:cubicBezTo>
                <a:cubicBezTo>
                  <a:pt x="285" y="1048"/>
                  <a:pt x="286" y="1045"/>
                  <a:pt x="287" y="1044"/>
                </a:cubicBezTo>
                <a:cubicBezTo>
                  <a:pt x="288" y="1043"/>
                  <a:pt x="288" y="1043"/>
                  <a:pt x="288" y="1043"/>
                </a:cubicBezTo>
                <a:cubicBezTo>
                  <a:pt x="288" y="1042"/>
                  <a:pt x="289" y="1041"/>
                  <a:pt x="289" y="1040"/>
                </a:cubicBezTo>
                <a:cubicBezTo>
                  <a:pt x="290" y="1039"/>
                  <a:pt x="290" y="1038"/>
                  <a:pt x="291" y="1037"/>
                </a:cubicBezTo>
                <a:cubicBezTo>
                  <a:pt x="292" y="1036"/>
                  <a:pt x="292" y="1036"/>
                  <a:pt x="292" y="1036"/>
                </a:cubicBezTo>
                <a:cubicBezTo>
                  <a:pt x="292" y="1034"/>
                  <a:pt x="293" y="1033"/>
                  <a:pt x="294" y="1031"/>
                </a:cubicBezTo>
                <a:cubicBezTo>
                  <a:pt x="295" y="1033"/>
                  <a:pt x="296" y="1034"/>
                  <a:pt x="299" y="1034"/>
                </a:cubicBezTo>
                <a:cubicBezTo>
                  <a:pt x="300" y="1034"/>
                  <a:pt x="300" y="1034"/>
                  <a:pt x="301" y="1034"/>
                </a:cubicBezTo>
                <a:cubicBezTo>
                  <a:pt x="304" y="1033"/>
                  <a:pt x="306" y="1031"/>
                  <a:pt x="307" y="1029"/>
                </a:cubicBezTo>
                <a:cubicBezTo>
                  <a:pt x="308" y="1028"/>
                  <a:pt x="308" y="1028"/>
                  <a:pt x="308" y="1028"/>
                </a:cubicBezTo>
                <a:cubicBezTo>
                  <a:pt x="310" y="1026"/>
                  <a:pt x="312" y="1025"/>
                  <a:pt x="314" y="1023"/>
                </a:cubicBezTo>
                <a:cubicBezTo>
                  <a:pt x="314" y="1023"/>
                  <a:pt x="314" y="1023"/>
                  <a:pt x="314" y="1023"/>
                </a:cubicBezTo>
                <a:cubicBezTo>
                  <a:pt x="317" y="1022"/>
                  <a:pt x="318" y="1021"/>
                  <a:pt x="321" y="1021"/>
                </a:cubicBezTo>
                <a:cubicBezTo>
                  <a:pt x="327" y="1020"/>
                  <a:pt x="333" y="1018"/>
                  <a:pt x="339" y="1016"/>
                </a:cubicBezTo>
                <a:cubicBezTo>
                  <a:pt x="340" y="1015"/>
                  <a:pt x="341" y="1015"/>
                  <a:pt x="343" y="1015"/>
                </a:cubicBezTo>
                <a:cubicBezTo>
                  <a:pt x="345" y="1015"/>
                  <a:pt x="347" y="1014"/>
                  <a:pt x="349" y="1014"/>
                </a:cubicBezTo>
                <a:cubicBezTo>
                  <a:pt x="350" y="1013"/>
                  <a:pt x="351" y="1013"/>
                  <a:pt x="352" y="1013"/>
                </a:cubicBezTo>
                <a:cubicBezTo>
                  <a:pt x="356" y="1011"/>
                  <a:pt x="359" y="1010"/>
                  <a:pt x="362" y="1010"/>
                </a:cubicBezTo>
                <a:cubicBezTo>
                  <a:pt x="364" y="1010"/>
                  <a:pt x="365" y="1010"/>
                  <a:pt x="366" y="1010"/>
                </a:cubicBezTo>
                <a:cubicBezTo>
                  <a:pt x="367" y="1010"/>
                  <a:pt x="367" y="1010"/>
                  <a:pt x="368" y="1010"/>
                </a:cubicBezTo>
                <a:cubicBezTo>
                  <a:pt x="369" y="1011"/>
                  <a:pt x="370" y="1011"/>
                  <a:pt x="371" y="1011"/>
                </a:cubicBezTo>
                <a:cubicBezTo>
                  <a:pt x="371" y="1011"/>
                  <a:pt x="372" y="1012"/>
                  <a:pt x="373" y="1012"/>
                </a:cubicBezTo>
                <a:cubicBezTo>
                  <a:pt x="374" y="1012"/>
                  <a:pt x="375" y="1013"/>
                  <a:pt x="376" y="1013"/>
                </a:cubicBezTo>
                <a:cubicBezTo>
                  <a:pt x="378" y="1014"/>
                  <a:pt x="380" y="1014"/>
                  <a:pt x="381" y="1014"/>
                </a:cubicBezTo>
                <a:cubicBezTo>
                  <a:pt x="383" y="1014"/>
                  <a:pt x="384" y="1014"/>
                  <a:pt x="386" y="1015"/>
                </a:cubicBezTo>
                <a:cubicBezTo>
                  <a:pt x="386" y="1016"/>
                  <a:pt x="386" y="1016"/>
                  <a:pt x="387" y="1017"/>
                </a:cubicBezTo>
                <a:cubicBezTo>
                  <a:pt x="387" y="1018"/>
                  <a:pt x="388" y="1019"/>
                  <a:pt x="389" y="1020"/>
                </a:cubicBezTo>
                <a:cubicBezTo>
                  <a:pt x="392" y="1023"/>
                  <a:pt x="396" y="1025"/>
                  <a:pt x="400" y="1027"/>
                </a:cubicBezTo>
                <a:cubicBezTo>
                  <a:pt x="402" y="1028"/>
                  <a:pt x="403" y="1029"/>
                  <a:pt x="404" y="1029"/>
                </a:cubicBezTo>
                <a:cubicBezTo>
                  <a:pt x="405" y="1030"/>
                  <a:pt x="405" y="1030"/>
                  <a:pt x="406" y="1031"/>
                </a:cubicBezTo>
                <a:cubicBezTo>
                  <a:pt x="408" y="1031"/>
                  <a:pt x="408" y="1032"/>
                  <a:pt x="408" y="1033"/>
                </a:cubicBezTo>
                <a:cubicBezTo>
                  <a:pt x="409" y="1034"/>
                  <a:pt x="409" y="1037"/>
                  <a:pt x="413" y="1037"/>
                </a:cubicBezTo>
                <a:cubicBezTo>
                  <a:pt x="414" y="1037"/>
                  <a:pt x="415" y="1037"/>
                  <a:pt x="416" y="1035"/>
                </a:cubicBezTo>
                <a:cubicBezTo>
                  <a:pt x="417" y="1034"/>
                  <a:pt x="417" y="1033"/>
                  <a:pt x="418" y="1032"/>
                </a:cubicBezTo>
                <a:cubicBezTo>
                  <a:pt x="418" y="1031"/>
                  <a:pt x="419" y="1030"/>
                  <a:pt x="420" y="1029"/>
                </a:cubicBezTo>
                <a:cubicBezTo>
                  <a:pt x="421" y="1027"/>
                  <a:pt x="423" y="1027"/>
                  <a:pt x="426" y="1027"/>
                </a:cubicBezTo>
                <a:cubicBezTo>
                  <a:pt x="427" y="1027"/>
                  <a:pt x="428" y="1027"/>
                  <a:pt x="430" y="1027"/>
                </a:cubicBezTo>
                <a:cubicBezTo>
                  <a:pt x="431" y="1027"/>
                  <a:pt x="433" y="1028"/>
                  <a:pt x="434" y="1028"/>
                </a:cubicBezTo>
                <a:cubicBezTo>
                  <a:pt x="435" y="1028"/>
                  <a:pt x="435" y="1028"/>
                  <a:pt x="436" y="1028"/>
                </a:cubicBezTo>
                <a:cubicBezTo>
                  <a:pt x="438" y="1028"/>
                  <a:pt x="441" y="1027"/>
                  <a:pt x="443" y="1027"/>
                </a:cubicBezTo>
                <a:cubicBezTo>
                  <a:pt x="444" y="1027"/>
                  <a:pt x="444" y="1027"/>
                  <a:pt x="444" y="1027"/>
                </a:cubicBezTo>
                <a:cubicBezTo>
                  <a:pt x="445" y="1027"/>
                  <a:pt x="446" y="1027"/>
                  <a:pt x="447" y="1027"/>
                </a:cubicBezTo>
                <a:cubicBezTo>
                  <a:pt x="450" y="1027"/>
                  <a:pt x="451" y="1027"/>
                  <a:pt x="453" y="1028"/>
                </a:cubicBezTo>
                <a:cubicBezTo>
                  <a:pt x="454" y="1028"/>
                  <a:pt x="455" y="1029"/>
                  <a:pt x="456" y="1030"/>
                </a:cubicBezTo>
                <a:cubicBezTo>
                  <a:pt x="458" y="1032"/>
                  <a:pt x="460" y="1033"/>
                  <a:pt x="463" y="1034"/>
                </a:cubicBezTo>
                <a:cubicBezTo>
                  <a:pt x="464" y="1034"/>
                  <a:pt x="465" y="1034"/>
                  <a:pt x="466" y="1034"/>
                </a:cubicBezTo>
                <a:cubicBezTo>
                  <a:pt x="469" y="1034"/>
                  <a:pt x="472" y="1033"/>
                  <a:pt x="475" y="1032"/>
                </a:cubicBezTo>
                <a:cubicBezTo>
                  <a:pt x="475" y="1032"/>
                  <a:pt x="476" y="1032"/>
                  <a:pt x="477" y="1032"/>
                </a:cubicBezTo>
                <a:cubicBezTo>
                  <a:pt x="478" y="1031"/>
                  <a:pt x="479" y="1031"/>
                  <a:pt x="480" y="1030"/>
                </a:cubicBezTo>
                <a:cubicBezTo>
                  <a:pt x="481" y="1030"/>
                  <a:pt x="482" y="1029"/>
                  <a:pt x="482" y="1028"/>
                </a:cubicBezTo>
                <a:cubicBezTo>
                  <a:pt x="483" y="1027"/>
                  <a:pt x="483" y="1027"/>
                  <a:pt x="483" y="1027"/>
                </a:cubicBezTo>
                <a:cubicBezTo>
                  <a:pt x="484" y="1026"/>
                  <a:pt x="485" y="1024"/>
                  <a:pt x="485" y="1021"/>
                </a:cubicBezTo>
                <a:cubicBezTo>
                  <a:pt x="485" y="1017"/>
                  <a:pt x="483" y="1015"/>
                  <a:pt x="481" y="1013"/>
                </a:cubicBezTo>
                <a:cubicBezTo>
                  <a:pt x="479" y="1012"/>
                  <a:pt x="477" y="1011"/>
                  <a:pt x="476" y="1011"/>
                </a:cubicBezTo>
                <a:cubicBezTo>
                  <a:pt x="476" y="1011"/>
                  <a:pt x="476" y="1011"/>
                  <a:pt x="476" y="1011"/>
                </a:cubicBezTo>
                <a:cubicBezTo>
                  <a:pt x="475" y="1011"/>
                  <a:pt x="474" y="1011"/>
                  <a:pt x="473" y="1010"/>
                </a:cubicBezTo>
                <a:cubicBezTo>
                  <a:pt x="473" y="1010"/>
                  <a:pt x="473" y="1010"/>
                  <a:pt x="473" y="1010"/>
                </a:cubicBezTo>
                <a:cubicBezTo>
                  <a:pt x="472" y="1010"/>
                  <a:pt x="471" y="1010"/>
                  <a:pt x="470" y="1010"/>
                </a:cubicBezTo>
                <a:cubicBezTo>
                  <a:pt x="470" y="1010"/>
                  <a:pt x="470" y="1010"/>
                  <a:pt x="470" y="1010"/>
                </a:cubicBezTo>
                <a:cubicBezTo>
                  <a:pt x="470" y="1009"/>
                  <a:pt x="469" y="1008"/>
                  <a:pt x="469" y="1008"/>
                </a:cubicBezTo>
                <a:cubicBezTo>
                  <a:pt x="470" y="1008"/>
                  <a:pt x="470" y="1007"/>
                  <a:pt x="471" y="1007"/>
                </a:cubicBezTo>
                <a:cubicBezTo>
                  <a:pt x="471" y="1007"/>
                  <a:pt x="471" y="1007"/>
                  <a:pt x="471" y="1007"/>
                </a:cubicBezTo>
                <a:cubicBezTo>
                  <a:pt x="472" y="1007"/>
                  <a:pt x="473" y="1008"/>
                  <a:pt x="474" y="1009"/>
                </a:cubicBezTo>
                <a:cubicBezTo>
                  <a:pt x="475" y="1009"/>
                  <a:pt x="476" y="1010"/>
                  <a:pt x="477" y="1011"/>
                </a:cubicBezTo>
                <a:cubicBezTo>
                  <a:pt x="479" y="1011"/>
                  <a:pt x="480" y="1011"/>
                  <a:pt x="482" y="1011"/>
                </a:cubicBezTo>
                <a:cubicBezTo>
                  <a:pt x="483" y="1011"/>
                  <a:pt x="483" y="1011"/>
                  <a:pt x="484" y="1011"/>
                </a:cubicBezTo>
                <a:cubicBezTo>
                  <a:pt x="486" y="1011"/>
                  <a:pt x="487" y="1010"/>
                  <a:pt x="488" y="1009"/>
                </a:cubicBezTo>
                <a:cubicBezTo>
                  <a:pt x="489" y="1008"/>
                  <a:pt x="490" y="1008"/>
                  <a:pt x="490" y="1007"/>
                </a:cubicBezTo>
                <a:cubicBezTo>
                  <a:pt x="492" y="1006"/>
                  <a:pt x="494" y="1006"/>
                  <a:pt x="496" y="1006"/>
                </a:cubicBezTo>
                <a:cubicBezTo>
                  <a:pt x="498" y="1006"/>
                  <a:pt x="499" y="1006"/>
                  <a:pt x="501" y="1006"/>
                </a:cubicBezTo>
                <a:cubicBezTo>
                  <a:pt x="503" y="1005"/>
                  <a:pt x="505" y="1004"/>
                  <a:pt x="506" y="1004"/>
                </a:cubicBezTo>
                <a:cubicBezTo>
                  <a:pt x="508" y="1003"/>
                  <a:pt x="510" y="1002"/>
                  <a:pt x="511" y="1002"/>
                </a:cubicBezTo>
                <a:cubicBezTo>
                  <a:pt x="511" y="1002"/>
                  <a:pt x="511" y="1002"/>
                  <a:pt x="511" y="1002"/>
                </a:cubicBezTo>
                <a:cubicBezTo>
                  <a:pt x="513" y="1002"/>
                  <a:pt x="515" y="1003"/>
                  <a:pt x="517" y="1004"/>
                </a:cubicBezTo>
                <a:cubicBezTo>
                  <a:pt x="519" y="1004"/>
                  <a:pt x="521" y="1005"/>
                  <a:pt x="523" y="1005"/>
                </a:cubicBezTo>
                <a:cubicBezTo>
                  <a:pt x="523" y="1006"/>
                  <a:pt x="525" y="1006"/>
                  <a:pt x="527" y="1006"/>
                </a:cubicBezTo>
                <a:cubicBezTo>
                  <a:pt x="528" y="1006"/>
                  <a:pt x="529" y="1006"/>
                  <a:pt x="529" y="1005"/>
                </a:cubicBezTo>
                <a:cubicBezTo>
                  <a:pt x="528" y="1007"/>
                  <a:pt x="526" y="1008"/>
                  <a:pt x="525" y="1010"/>
                </a:cubicBezTo>
                <a:cubicBezTo>
                  <a:pt x="523" y="1012"/>
                  <a:pt x="522" y="1015"/>
                  <a:pt x="524" y="1017"/>
                </a:cubicBezTo>
                <a:cubicBezTo>
                  <a:pt x="524" y="1018"/>
                  <a:pt x="525" y="1019"/>
                  <a:pt x="527" y="1019"/>
                </a:cubicBezTo>
                <a:cubicBezTo>
                  <a:pt x="528" y="1019"/>
                  <a:pt x="529" y="1018"/>
                  <a:pt x="530" y="1018"/>
                </a:cubicBezTo>
                <a:cubicBezTo>
                  <a:pt x="531" y="1018"/>
                  <a:pt x="532" y="1018"/>
                  <a:pt x="533" y="1018"/>
                </a:cubicBezTo>
                <a:cubicBezTo>
                  <a:pt x="533" y="1018"/>
                  <a:pt x="533" y="1018"/>
                  <a:pt x="533" y="1018"/>
                </a:cubicBezTo>
                <a:cubicBezTo>
                  <a:pt x="536" y="1018"/>
                  <a:pt x="539" y="1019"/>
                  <a:pt x="542" y="1022"/>
                </a:cubicBezTo>
                <a:cubicBezTo>
                  <a:pt x="544" y="1023"/>
                  <a:pt x="546" y="1025"/>
                  <a:pt x="549" y="1026"/>
                </a:cubicBezTo>
                <a:cubicBezTo>
                  <a:pt x="551" y="1027"/>
                  <a:pt x="551" y="1027"/>
                  <a:pt x="551" y="1027"/>
                </a:cubicBezTo>
                <a:cubicBezTo>
                  <a:pt x="552" y="1028"/>
                  <a:pt x="553" y="1029"/>
                  <a:pt x="554" y="1030"/>
                </a:cubicBezTo>
                <a:cubicBezTo>
                  <a:pt x="555" y="1030"/>
                  <a:pt x="556" y="1031"/>
                  <a:pt x="557" y="1032"/>
                </a:cubicBezTo>
                <a:cubicBezTo>
                  <a:pt x="559" y="1034"/>
                  <a:pt x="562" y="1034"/>
                  <a:pt x="564" y="1034"/>
                </a:cubicBezTo>
                <a:cubicBezTo>
                  <a:pt x="570" y="1034"/>
                  <a:pt x="575" y="1031"/>
                  <a:pt x="577" y="1026"/>
                </a:cubicBezTo>
                <a:cubicBezTo>
                  <a:pt x="578" y="1024"/>
                  <a:pt x="578" y="1023"/>
                  <a:pt x="578" y="1021"/>
                </a:cubicBezTo>
                <a:cubicBezTo>
                  <a:pt x="579" y="1017"/>
                  <a:pt x="580" y="1015"/>
                  <a:pt x="583" y="1014"/>
                </a:cubicBezTo>
                <a:cubicBezTo>
                  <a:pt x="587" y="1013"/>
                  <a:pt x="589" y="1011"/>
                  <a:pt x="590" y="1009"/>
                </a:cubicBezTo>
                <a:cubicBezTo>
                  <a:pt x="591" y="1005"/>
                  <a:pt x="589" y="1001"/>
                  <a:pt x="587" y="997"/>
                </a:cubicBezTo>
                <a:cubicBezTo>
                  <a:pt x="585" y="994"/>
                  <a:pt x="585" y="994"/>
                  <a:pt x="585" y="994"/>
                </a:cubicBezTo>
                <a:cubicBezTo>
                  <a:pt x="585" y="994"/>
                  <a:pt x="582" y="996"/>
                  <a:pt x="582" y="996"/>
                </a:cubicBezTo>
                <a:cubicBezTo>
                  <a:pt x="581" y="995"/>
                  <a:pt x="581" y="995"/>
                  <a:pt x="579" y="995"/>
                </a:cubicBezTo>
                <a:cubicBezTo>
                  <a:pt x="579" y="994"/>
                  <a:pt x="579" y="994"/>
                  <a:pt x="578" y="994"/>
                </a:cubicBezTo>
                <a:cubicBezTo>
                  <a:pt x="578" y="994"/>
                  <a:pt x="577" y="994"/>
                  <a:pt x="577" y="994"/>
                </a:cubicBezTo>
                <a:cubicBezTo>
                  <a:pt x="576" y="995"/>
                  <a:pt x="576" y="995"/>
                  <a:pt x="576" y="995"/>
                </a:cubicBezTo>
                <a:cubicBezTo>
                  <a:pt x="575" y="995"/>
                  <a:pt x="575" y="995"/>
                  <a:pt x="575" y="995"/>
                </a:cubicBezTo>
                <a:cubicBezTo>
                  <a:pt x="572" y="994"/>
                  <a:pt x="569" y="993"/>
                  <a:pt x="567" y="992"/>
                </a:cubicBezTo>
                <a:cubicBezTo>
                  <a:pt x="567" y="992"/>
                  <a:pt x="566" y="991"/>
                  <a:pt x="565" y="991"/>
                </a:cubicBezTo>
                <a:cubicBezTo>
                  <a:pt x="563" y="989"/>
                  <a:pt x="561" y="988"/>
                  <a:pt x="558" y="988"/>
                </a:cubicBezTo>
                <a:cubicBezTo>
                  <a:pt x="558" y="988"/>
                  <a:pt x="558" y="988"/>
                  <a:pt x="558" y="988"/>
                </a:cubicBezTo>
                <a:cubicBezTo>
                  <a:pt x="557" y="988"/>
                  <a:pt x="554" y="989"/>
                  <a:pt x="552" y="990"/>
                </a:cubicBezTo>
                <a:cubicBezTo>
                  <a:pt x="551" y="990"/>
                  <a:pt x="550" y="991"/>
                  <a:pt x="550" y="992"/>
                </a:cubicBezTo>
                <a:cubicBezTo>
                  <a:pt x="550" y="992"/>
                  <a:pt x="550" y="992"/>
                  <a:pt x="550" y="992"/>
                </a:cubicBezTo>
                <a:cubicBezTo>
                  <a:pt x="548" y="993"/>
                  <a:pt x="548" y="993"/>
                  <a:pt x="548" y="993"/>
                </a:cubicBezTo>
                <a:cubicBezTo>
                  <a:pt x="548" y="995"/>
                  <a:pt x="548" y="995"/>
                  <a:pt x="548" y="995"/>
                </a:cubicBezTo>
                <a:cubicBezTo>
                  <a:pt x="548" y="996"/>
                  <a:pt x="547" y="997"/>
                  <a:pt x="546" y="999"/>
                </a:cubicBezTo>
                <a:cubicBezTo>
                  <a:pt x="546" y="999"/>
                  <a:pt x="546" y="999"/>
                  <a:pt x="546" y="1000"/>
                </a:cubicBezTo>
                <a:cubicBezTo>
                  <a:pt x="545" y="1000"/>
                  <a:pt x="545" y="1000"/>
                  <a:pt x="545" y="1000"/>
                </a:cubicBezTo>
                <a:cubicBezTo>
                  <a:pt x="542" y="1000"/>
                  <a:pt x="540" y="1001"/>
                  <a:pt x="537" y="1002"/>
                </a:cubicBezTo>
                <a:cubicBezTo>
                  <a:pt x="536" y="1003"/>
                  <a:pt x="536" y="1003"/>
                  <a:pt x="536" y="1003"/>
                </a:cubicBezTo>
                <a:cubicBezTo>
                  <a:pt x="534" y="1003"/>
                  <a:pt x="533" y="1004"/>
                  <a:pt x="531" y="1005"/>
                </a:cubicBezTo>
                <a:cubicBezTo>
                  <a:pt x="532" y="1003"/>
                  <a:pt x="533" y="1002"/>
                  <a:pt x="533" y="1001"/>
                </a:cubicBezTo>
                <a:cubicBezTo>
                  <a:pt x="533" y="1000"/>
                  <a:pt x="533" y="1000"/>
                  <a:pt x="533" y="1000"/>
                </a:cubicBezTo>
                <a:cubicBezTo>
                  <a:pt x="534" y="999"/>
                  <a:pt x="535" y="998"/>
                  <a:pt x="536" y="998"/>
                </a:cubicBezTo>
                <a:cubicBezTo>
                  <a:pt x="537" y="998"/>
                  <a:pt x="537" y="998"/>
                  <a:pt x="537" y="998"/>
                </a:cubicBezTo>
                <a:cubicBezTo>
                  <a:pt x="540" y="997"/>
                  <a:pt x="541" y="996"/>
                  <a:pt x="544" y="994"/>
                </a:cubicBezTo>
                <a:cubicBezTo>
                  <a:pt x="548" y="990"/>
                  <a:pt x="552" y="988"/>
                  <a:pt x="557" y="985"/>
                </a:cubicBezTo>
                <a:cubicBezTo>
                  <a:pt x="557" y="985"/>
                  <a:pt x="557" y="985"/>
                  <a:pt x="558" y="985"/>
                </a:cubicBezTo>
                <a:cubicBezTo>
                  <a:pt x="559" y="985"/>
                  <a:pt x="561" y="984"/>
                  <a:pt x="562" y="981"/>
                </a:cubicBezTo>
                <a:cubicBezTo>
                  <a:pt x="562" y="981"/>
                  <a:pt x="562" y="981"/>
                  <a:pt x="562" y="981"/>
                </a:cubicBezTo>
                <a:cubicBezTo>
                  <a:pt x="562" y="981"/>
                  <a:pt x="562" y="981"/>
                  <a:pt x="562" y="981"/>
                </a:cubicBezTo>
                <a:cubicBezTo>
                  <a:pt x="563" y="982"/>
                  <a:pt x="563" y="982"/>
                  <a:pt x="563" y="982"/>
                </a:cubicBezTo>
                <a:cubicBezTo>
                  <a:pt x="564" y="982"/>
                  <a:pt x="564" y="983"/>
                  <a:pt x="564" y="983"/>
                </a:cubicBezTo>
                <a:cubicBezTo>
                  <a:pt x="566" y="984"/>
                  <a:pt x="566" y="984"/>
                  <a:pt x="566" y="984"/>
                </a:cubicBezTo>
                <a:cubicBezTo>
                  <a:pt x="567" y="985"/>
                  <a:pt x="568" y="986"/>
                  <a:pt x="569" y="987"/>
                </a:cubicBezTo>
                <a:cubicBezTo>
                  <a:pt x="570" y="987"/>
                  <a:pt x="570" y="987"/>
                  <a:pt x="571" y="988"/>
                </a:cubicBezTo>
                <a:cubicBezTo>
                  <a:pt x="571" y="988"/>
                  <a:pt x="572" y="988"/>
                  <a:pt x="572" y="988"/>
                </a:cubicBezTo>
                <a:cubicBezTo>
                  <a:pt x="572" y="988"/>
                  <a:pt x="572" y="988"/>
                  <a:pt x="572" y="988"/>
                </a:cubicBezTo>
                <a:cubicBezTo>
                  <a:pt x="573" y="989"/>
                  <a:pt x="574" y="990"/>
                  <a:pt x="574" y="990"/>
                </a:cubicBezTo>
                <a:cubicBezTo>
                  <a:pt x="575" y="990"/>
                  <a:pt x="576" y="991"/>
                  <a:pt x="578" y="991"/>
                </a:cubicBezTo>
                <a:cubicBezTo>
                  <a:pt x="579" y="991"/>
                  <a:pt x="580" y="990"/>
                  <a:pt x="582" y="990"/>
                </a:cubicBezTo>
                <a:cubicBezTo>
                  <a:pt x="583" y="990"/>
                  <a:pt x="584" y="990"/>
                  <a:pt x="585" y="990"/>
                </a:cubicBezTo>
                <a:cubicBezTo>
                  <a:pt x="585" y="990"/>
                  <a:pt x="585" y="990"/>
                  <a:pt x="585" y="990"/>
                </a:cubicBezTo>
                <a:cubicBezTo>
                  <a:pt x="585" y="990"/>
                  <a:pt x="585" y="990"/>
                  <a:pt x="586" y="990"/>
                </a:cubicBezTo>
                <a:cubicBezTo>
                  <a:pt x="588" y="990"/>
                  <a:pt x="590" y="990"/>
                  <a:pt x="591" y="989"/>
                </a:cubicBezTo>
                <a:cubicBezTo>
                  <a:pt x="594" y="988"/>
                  <a:pt x="594" y="985"/>
                  <a:pt x="595" y="984"/>
                </a:cubicBezTo>
                <a:cubicBezTo>
                  <a:pt x="595" y="983"/>
                  <a:pt x="595" y="983"/>
                  <a:pt x="595" y="983"/>
                </a:cubicBezTo>
                <a:cubicBezTo>
                  <a:pt x="596" y="981"/>
                  <a:pt x="597" y="979"/>
                  <a:pt x="599" y="979"/>
                </a:cubicBezTo>
                <a:cubicBezTo>
                  <a:pt x="600" y="979"/>
                  <a:pt x="600" y="980"/>
                  <a:pt x="601" y="980"/>
                </a:cubicBezTo>
                <a:cubicBezTo>
                  <a:pt x="601" y="980"/>
                  <a:pt x="602" y="981"/>
                  <a:pt x="603" y="982"/>
                </a:cubicBezTo>
                <a:cubicBezTo>
                  <a:pt x="603" y="982"/>
                  <a:pt x="604" y="983"/>
                  <a:pt x="605" y="984"/>
                </a:cubicBezTo>
                <a:cubicBezTo>
                  <a:pt x="605" y="984"/>
                  <a:pt x="605" y="984"/>
                  <a:pt x="606" y="984"/>
                </a:cubicBezTo>
                <a:cubicBezTo>
                  <a:pt x="606" y="984"/>
                  <a:pt x="606" y="984"/>
                  <a:pt x="606" y="984"/>
                </a:cubicBezTo>
                <a:cubicBezTo>
                  <a:pt x="604" y="986"/>
                  <a:pt x="604" y="988"/>
                  <a:pt x="604" y="989"/>
                </a:cubicBezTo>
                <a:cubicBezTo>
                  <a:pt x="605" y="992"/>
                  <a:pt x="608" y="994"/>
                  <a:pt x="611" y="995"/>
                </a:cubicBezTo>
                <a:cubicBezTo>
                  <a:pt x="611" y="995"/>
                  <a:pt x="612" y="995"/>
                  <a:pt x="613" y="996"/>
                </a:cubicBezTo>
                <a:cubicBezTo>
                  <a:pt x="615" y="997"/>
                  <a:pt x="618" y="998"/>
                  <a:pt x="620" y="998"/>
                </a:cubicBezTo>
                <a:cubicBezTo>
                  <a:pt x="622" y="998"/>
                  <a:pt x="625" y="998"/>
                  <a:pt x="627" y="994"/>
                </a:cubicBezTo>
                <a:cubicBezTo>
                  <a:pt x="628" y="992"/>
                  <a:pt x="629" y="990"/>
                  <a:pt x="631" y="989"/>
                </a:cubicBezTo>
                <a:cubicBezTo>
                  <a:pt x="632" y="989"/>
                  <a:pt x="633" y="988"/>
                  <a:pt x="634" y="987"/>
                </a:cubicBezTo>
                <a:cubicBezTo>
                  <a:pt x="635" y="986"/>
                  <a:pt x="636" y="985"/>
                  <a:pt x="638" y="985"/>
                </a:cubicBezTo>
                <a:cubicBezTo>
                  <a:pt x="641" y="984"/>
                  <a:pt x="644" y="984"/>
                  <a:pt x="647" y="984"/>
                </a:cubicBezTo>
                <a:cubicBezTo>
                  <a:pt x="649" y="984"/>
                  <a:pt x="649" y="984"/>
                  <a:pt x="649" y="984"/>
                </a:cubicBezTo>
                <a:cubicBezTo>
                  <a:pt x="651" y="984"/>
                  <a:pt x="654" y="984"/>
                  <a:pt x="656" y="984"/>
                </a:cubicBezTo>
                <a:cubicBezTo>
                  <a:pt x="659" y="983"/>
                  <a:pt x="662" y="983"/>
                  <a:pt x="665" y="983"/>
                </a:cubicBezTo>
                <a:cubicBezTo>
                  <a:pt x="669" y="983"/>
                  <a:pt x="673" y="983"/>
                  <a:pt x="677" y="982"/>
                </a:cubicBezTo>
                <a:cubicBezTo>
                  <a:pt x="678" y="982"/>
                  <a:pt x="679" y="982"/>
                  <a:pt x="680" y="982"/>
                </a:cubicBezTo>
                <a:cubicBezTo>
                  <a:pt x="681" y="981"/>
                  <a:pt x="683" y="981"/>
                  <a:pt x="685" y="980"/>
                </a:cubicBezTo>
                <a:cubicBezTo>
                  <a:pt x="686" y="980"/>
                  <a:pt x="687" y="979"/>
                  <a:pt x="688" y="979"/>
                </a:cubicBezTo>
                <a:cubicBezTo>
                  <a:pt x="689" y="978"/>
                  <a:pt x="689" y="978"/>
                  <a:pt x="690" y="978"/>
                </a:cubicBezTo>
                <a:cubicBezTo>
                  <a:pt x="693" y="977"/>
                  <a:pt x="696" y="977"/>
                  <a:pt x="698" y="977"/>
                </a:cubicBezTo>
                <a:cubicBezTo>
                  <a:pt x="699" y="977"/>
                  <a:pt x="700" y="977"/>
                  <a:pt x="701" y="977"/>
                </a:cubicBezTo>
                <a:cubicBezTo>
                  <a:pt x="702" y="977"/>
                  <a:pt x="702" y="977"/>
                  <a:pt x="702" y="977"/>
                </a:cubicBezTo>
                <a:cubicBezTo>
                  <a:pt x="706" y="977"/>
                  <a:pt x="709" y="978"/>
                  <a:pt x="712" y="979"/>
                </a:cubicBezTo>
                <a:cubicBezTo>
                  <a:pt x="714" y="979"/>
                  <a:pt x="716" y="980"/>
                  <a:pt x="719" y="981"/>
                </a:cubicBezTo>
                <a:cubicBezTo>
                  <a:pt x="721" y="981"/>
                  <a:pt x="723" y="982"/>
                  <a:pt x="725" y="983"/>
                </a:cubicBezTo>
                <a:cubicBezTo>
                  <a:pt x="729" y="984"/>
                  <a:pt x="732" y="986"/>
                  <a:pt x="736" y="986"/>
                </a:cubicBezTo>
                <a:cubicBezTo>
                  <a:pt x="737" y="986"/>
                  <a:pt x="737" y="986"/>
                  <a:pt x="737" y="986"/>
                </a:cubicBezTo>
                <a:cubicBezTo>
                  <a:pt x="740" y="986"/>
                  <a:pt x="742" y="986"/>
                  <a:pt x="744" y="987"/>
                </a:cubicBezTo>
                <a:cubicBezTo>
                  <a:pt x="746" y="988"/>
                  <a:pt x="748" y="989"/>
                  <a:pt x="750" y="989"/>
                </a:cubicBezTo>
                <a:cubicBezTo>
                  <a:pt x="751" y="989"/>
                  <a:pt x="753" y="988"/>
                  <a:pt x="754" y="988"/>
                </a:cubicBezTo>
                <a:cubicBezTo>
                  <a:pt x="758" y="986"/>
                  <a:pt x="759" y="982"/>
                  <a:pt x="761" y="979"/>
                </a:cubicBezTo>
                <a:cubicBezTo>
                  <a:pt x="762" y="978"/>
                  <a:pt x="762" y="977"/>
                  <a:pt x="763" y="976"/>
                </a:cubicBezTo>
                <a:cubicBezTo>
                  <a:pt x="765" y="973"/>
                  <a:pt x="769" y="971"/>
                  <a:pt x="774" y="969"/>
                </a:cubicBezTo>
                <a:cubicBezTo>
                  <a:pt x="776" y="968"/>
                  <a:pt x="777" y="968"/>
                  <a:pt x="779" y="968"/>
                </a:cubicBezTo>
                <a:cubicBezTo>
                  <a:pt x="780" y="968"/>
                  <a:pt x="782" y="968"/>
                  <a:pt x="784" y="968"/>
                </a:cubicBezTo>
                <a:cubicBezTo>
                  <a:pt x="785" y="967"/>
                  <a:pt x="786" y="967"/>
                  <a:pt x="787" y="967"/>
                </a:cubicBezTo>
                <a:cubicBezTo>
                  <a:pt x="789" y="967"/>
                  <a:pt x="791" y="967"/>
                  <a:pt x="794" y="966"/>
                </a:cubicBezTo>
                <a:cubicBezTo>
                  <a:pt x="796" y="965"/>
                  <a:pt x="799" y="963"/>
                  <a:pt x="802" y="961"/>
                </a:cubicBezTo>
                <a:cubicBezTo>
                  <a:pt x="804" y="958"/>
                  <a:pt x="807" y="955"/>
                  <a:pt x="810" y="953"/>
                </a:cubicBezTo>
                <a:cubicBezTo>
                  <a:pt x="812" y="951"/>
                  <a:pt x="814" y="950"/>
                  <a:pt x="815" y="949"/>
                </a:cubicBezTo>
                <a:cubicBezTo>
                  <a:pt x="817" y="947"/>
                  <a:pt x="819" y="946"/>
                  <a:pt x="821" y="946"/>
                </a:cubicBezTo>
                <a:cubicBezTo>
                  <a:pt x="824" y="946"/>
                  <a:pt x="826" y="947"/>
                  <a:pt x="828" y="947"/>
                </a:cubicBezTo>
                <a:cubicBezTo>
                  <a:pt x="829" y="948"/>
                  <a:pt x="831" y="948"/>
                  <a:pt x="832" y="948"/>
                </a:cubicBezTo>
                <a:cubicBezTo>
                  <a:pt x="833" y="949"/>
                  <a:pt x="833" y="949"/>
                  <a:pt x="834" y="949"/>
                </a:cubicBezTo>
                <a:cubicBezTo>
                  <a:pt x="836" y="949"/>
                  <a:pt x="838" y="948"/>
                  <a:pt x="839" y="947"/>
                </a:cubicBezTo>
                <a:cubicBezTo>
                  <a:pt x="841" y="944"/>
                  <a:pt x="841" y="940"/>
                  <a:pt x="841" y="937"/>
                </a:cubicBezTo>
                <a:cubicBezTo>
                  <a:pt x="841" y="932"/>
                  <a:pt x="845" y="926"/>
                  <a:pt x="849" y="923"/>
                </a:cubicBezTo>
                <a:cubicBezTo>
                  <a:pt x="852" y="920"/>
                  <a:pt x="855" y="919"/>
                  <a:pt x="858" y="917"/>
                </a:cubicBezTo>
                <a:cubicBezTo>
                  <a:pt x="861" y="916"/>
                  <a:pt x="861" y="916"/>
                  <a:pt x="861" y="916"/>
                </a:cubicBezTo>
                <a:cubicBezTo>
                  <a:pt x="862" y="915"/>
                  <a:pt x="864" y="914"/>
                  <a:pt x="866" y="913"/>
                </a:cubicBezTo>
                <a:cubicBezTo>
                  <a:pt x="872" y="910"/>
                  <a:pt x="878" y="907"/>
                  <a:pt x="883" y="902"/>
                </a:cubicBezTo>
                <a:cubicBezTo>
                  <a:pt x="890" y="895"/>
                  <a:pt x="893" y="884"/>
                  <a:pt x="890" y="875"/>
                </a:cubicBezTo>
                <a:cubicBezTo>
                  <a:pt x="890" y="873"/>
                  <a:pt x="889" y="872"/>
                  <a:pt x="889" y="870"/>
                </a:cubicBezTo>
                <a:cubicBezTo>
                  <a:pt x="888" y="868"/>
                  <a:pt x="887" y="866"/>
                  <a:pt x="887" y="864"/>
                </a:cubicBezTo>
                <a:cubicBezTo>
                  <a:pt x="887" y="863"/>
                  <a:pt x="888" y="861"/>
                  <a:pt x="889" y="860"/>
                </a:cubicBezTo>
                <a:cubicBezTo>
                  <a:pt x="890" y="858"/>
                  <a:pt x="891" y="856"/>
                  <a:pt x="892" y="854"/>
                </a:cubicBezTo>
                <a:cubicBezTo>
                  <a:pt x="893" y="852"/>
                  <a:pt x="893" y="850"/>
                  <a:pt x="892" y="849"/>
                </a:cubicBezTo>
                <a:cubicBezTo>
                  <a:pt x="891" y="848"/>
                  <a:pt x="890" y="847"/>
                  <a:pt x="887" y="847"/>
                </a:cubicBezTo>
                <a:cubicBezTo>
                  <a:pt x="885" y="847"/>
                  <a:pt x="883" y="847"/>
                  <a:pt x="881" y="848"/>
                </a:cubicBezTo>
                <a:cubicBezTo>
                  <a:pt x="881" y="848"/>
                  <a:pt x="880" y="848"/>
                  <a:pt x="880" y="848"/>
                </a:cubicBezTo>
                <a:cubicBezTo>
                  <a:pt x="879" y="848"/>
                  <a:pt x="878" y="848"/>
                  <a:pt x="877" y="848"/>
                </a:cubicBezTo>
                <a:cubicBezTo>
                  <a:pt x="876" y="848"/>
                  <a:pt x="874" y="848"/>
                  <a:pt x="873" y="848"/>
                </a:cubicBezTo>
                <a:cubicBezTo>
                  <a:pt x="871" y="848"/>
                  <a:pt x="870" y="848"/>
                  <a:pt x="868" y="847"/>
                </a:cubicBezTo>
                <a:cubicBezTo>
                  <a:pt x="868" y="847"/>
                  <a:pt x="868" y="847"/>
                  <a:pt x="868" y="847"/>
                </a:cubicBezTo>
                <a:cubicBezTo>
                  <a:pt x="867" y="847"/>
                  <a:pt x="865" y="848"/>
                  <a:pt x="864" y="848"/>
                </a:cubicBezTo>
                <a:cubicBezTo>
                  <a:pt x="863" y="848"/>
                  <a:pt x="863" y="848"/>
                  <a:pt x="862" y="848"/>
                </a:cubicBezTo>
                <a:cubicBezTo>
                  <a:pt x="861" y="848"/>
                  <a:pt x="859" y="849"/>
                  <a:pt x="858" y="849"/>
                </a:cubicBezTo>
                <a:cubicBezTo>
                  <a:pt x="857" y="849"/>
                  <a:pt x="856" y="849"/>
                  <a:pt x="855" y="849"/>
                </a:cubicBezTo>
                <a:cubicBezTo>
                  <a:pt x="852" y="849"/>
                  <a:pt x="849" y="850"/>
                  <a:pt x="847" y="851"/>
                </a:cubicBezTo>
                <a:cubicBezTo>
                  <a:pt x="846" y="851"/>
                  <a:pt x="846" y="851"/>
                  <a:pt x="845" y="852"/>
                </a:cubicBezTo>
                <a:cubicBezTo>
                  <a:pt x="844" y="852"/>
                  <a:pt x="843" y="852"/>
                  <a:pt x="842" y="852"/>
                </a:cubicBezTo>
                <a:cubicBezTo>
                  <a:pt x="839" y="853"/>
                  <a:pt x="837" y="854"/>
                  <a:pt x="834" y="856"/>
                </a:cubicBezTo>
                <a:cubicBezTo>
                  <a:pt x="831" y="858"/>
                  <a:pt x="829" y="860"/>
                  <a:pt x="826" y="860"/>
                </a:cubicBezTo>
                <a:cubicBezTo>
                  <a:pt x="825" y="860"/>
                  <a:pt x="825" y="860"/>
                  <a:pt x="825" y="860"/>
                </a:cubicBezTo>
                <a:cubicBezTo>
                  <a:pt x="827" y="859"/>
                  <a:pt x="829" y="857"/>
                  <a:pt x="830" y="854"/>
                </a:cubicBezTo>
                <a:cubicBezTo>
                  <a:pt x="830" y="852"/>
                  <a:pt x="830" y="849"/>
                  <a:pt x="828" y="847"/>
                </a:cubicBezTo>
                <a:cubicBezTo>
                  <a:pt x="825" y="843"/>
                  <a:pt x="821" y="842"/>
                  <a:pt x="815" y="842"/>
                </a:cubicBezTo>
                <a:cubicBezTo>
                  <a:pt x="814" y="842"/>
                  <a:pt x="812" y="842"/>
                  <a:pt x="812" y="842"/>
                </a:cubicBezTo>
                <a:cubicBezTo>
                  <a:pt x="810" y="842"/>
                  <a:pt x="805" y="842"/>
                  <a:pt x="802" y="844"/>
                </a:cubicBezTo>
                <a:cubicBezTo>
                  <a:pt x="803" y="843"/>
                  <a:pt x="803" y="842"/>
                  <a:pt x="803" y="841"/>
                </a:cubicBezTo>
                <a:cubicBezTo>
                  <a:pt x="804" y="840"/>
                  <a:pt x="804" y="839"/>
                  <a:pt x="803" y="838"/>
                </a:cubicBezTo>
                <a:cubicBezTo>
                  <a:pt x="802" y="837"/>
                  <a:pt x="801" y="835"/>
                  <a:pt x="786" y="834"/>
                </a:cubicBezTo>
                <a:cubicBezTo>
                  <a:pt x="785" y="834"/>
                  <a:pt x="784" y="834"/>
                  <a:pt x="783" y="834"/>
                </a:cubicBezTo>
                <a:cubicBezTo>
                  <a:pt x="781" y="834"/>
                  <a:pt x="779" y="834"/>
                  <a:pt x="778" y="835"/>
                </a:cubicBezTo>
                <a:cubicBezTo>
                  <a:pt x="780" y="833"/>
                  <a:pt x="784" y="832"/>
                  <a:pt x="786" y="831"/>
                </a:cubicBezTo>
                <a:cubicBezTo>
                  <a:pt x="790" y="829"/>
                  <a:pt x="793" y="829"/>
                  <a:pt x="796" y="829"/>
                </a:cubicBezTo>
                <a:cubicBezTo>
                  <a:pt x="797" y="829"/>
                  <a:pt x="799" y="829"/>
                  <a:pt x="800" y="829"/>
                </a:cubicBezTo>
                <a:cubicBezTo>
                  <a:pt x="801" y="830"/>
                  <a:pt x="802" y="830"/>
                  <a:pt x="804" y="830"/>
                </a:cubicBezTo>
                <a:cubicBezTo>
                  <a:pt x="808" y="830"/>
                  <a:pt x="813" y="827"/>
                  <a:pt x="816" y="823"/>
                </a:cubicBezTo>
                <a:cubicBezTo>
                  <a:pt x="816" y="822"/>
                  <a:pt x="817" y="822"/>
                  <a:pt x="818" y="821"/>
                </a:cubicBezTo>
                <a:cubicBezTo>
                  <a:pt x="819" y="820"/>
                  <a:pt x="819" y="819"/>
                  <a:pt x="820" y="819"/>
                </a:cubicBezTo>
                <a:cubicBezTo>
                  <a:pt x="822" y="817"/>
                  <a:pt x="823" y="814"/>
                  <a:pt x="823" y="812"/>
                </a:cubicBezTo>
                <a:cubicBezTo>
                  <a:pt x="824" y="812"/>
                  <a:pt x="824" y="811"/>
                  <a:pt x="824" y="810"/>
                </a:cubicBezTo>
                <a:cubicBezTo>
                  <a:pt x="825" y="808"/>
                  <a:pt x="825" y="806"/>
                  <a:pt x="825" y="804"/>
                </a:cubicBezTo>
                <a:cubicBezTo>
                  <a:pt x="824" y="803"/>
                  <a:pt x="824" y="803"/>
                  <a:pt x="824" y="802"/>
                </a:cubicBezTo>
                <a:cubicBezTo>
                  <a:pt x="824" y="801"/>
                  <a:pt x="824" y="800"/>
                  <a:pt x="824" y="799"/>
                </a:cubicBezTo>
                <a:cubicBezTo>
                  <a:pt x="825" y="798"/>
                  <a:pt x="825" y="796"/>
                  <a:pt x="824" y="793"/>
                </a:cubicBezTo>
                <a:cubicBezTo>
                  <a:pt x="823" y="790"/>
                  <a:pt x="822" y="787"/>
                  <a:pt x="818" y="787"/>
                </a:cubicBezTo>
                <a:cubicBezTo>
                  <a:pt x="817" y="787"/>
                  <a:pt x="816" y="788"/>
                  <a:pt x="815" y="788"/>
                </a:cubicBezTo>
                <a:cubicBezTo>
                  <a:pt x="813" y="788"/>
                  <a:pt x="810" y="789"/>
                  <a:pt x="808" y="790"/>
                </a:cubicBezTo>
                <a:cubicBezTo>
                  <a:pt x="806" y="791"/>
                  <a:pt x="803" y="792"/>
                  <a:pt x="801" y="792"/>
                </a:cubicBezTo>
                <a:cubicBezTo>
                  <a:pt x="801" y="792"/>
                  <a:pt x="800" y="791"/>
                  <a:pt x="799" y="791"/>
                </a:cubicBezTo>
                <a:cubicBezTo>
                  <a:pt x="799" y="791"/>
                  <a:pt x="797" y="791"/>
                  <a:pt x="797" y="789"/>
                </a:cubicBezTo>
                <a:cubicBezTo>
                  <a:pt x="798" y="788"/>
                  <a:pt x="800" y="788"/>
                  <a:pt x="801" y="787"/>
                </a:cubicBezTo>
                <a:cubicBezTo>
                  <a:pt x="805" y="785"/>
                  <a:pt x="810" y="783"/>
                  <a:pt x="815" y="780"/>
                </a:cubicBezTo>
                <a:cubicBezTo>
                  <a:pt x="816" y="779"/>
                  <a:pt x="817" y="778"/>
                  <a:pt x="817" y="778"/>
                </a:cubicBezTo>
                <a:cubicBezTo>
                  <a:pt x="819" y="777"/>
                  <a:pt x="821" y="775"/>
                  <a:pt x="823" y="774"/>
                </a:cubicBezTo>
                <a:cubicBezTo>
                  <a:pt x="824" y="773"/>
                  <a:pt x="824" y="772"/>
                  <a:pt x="825" y="771"/>
                </a:cubicBezTo>
                <a:cubicBezTo>
                  <a:pt x="826" y="771"/>
                  <a:pt x="827" y="769"/>
                  <a:pt x="827" y="769"/>
                </a:cubicBezTo>
                <a:cubicBezTo>
                  <a:pt x="828" y="770"/>
                  <a:pt x="829" y="771"/>
                  <a:pt x="830" y="773"/>
                </a:cubicBezTo>
                <a:cubicBezTo>
                  <a:pt x="832" y="776"/>
                  <a:pt x="833" y="780"/>
                  <a:pt x="838" y="780"/>
                </a:cubicBezTo>
                <a:cubicBezTo>
                  <a:pt x="839" y="780"/>
                  <a:pt x="841" y="779"/>
                  <a:pt x="842" y="779"/>
                </a:cubicBezTo>
                <a:cubicBezTo>
                  <a:pt x="849" y="775"/>
                  <a:pt x="854" y="771"/>
                  <a:pt x="859" y="767"/>
                </a:cubicBezTo>
                <a:cubicBezTo>
                  <a:pt x="861" y="765"/>
                  <a:pt x="863" y="762"/>
                  <a:pt x="864" y="759"/>
                </a:cubicBezTo>
                <a:cubicBezTo>
                  <a:pt x="865" y="757"/>
                  <a:pt x="866" y="756"/>
                  <a:pt x="865" y="754"/>
                </a:cubicBezTo>
                <a:cubicBezTo>
                  <a:pt x="864" y="752"/>
                  <a:pt x="862" y="750"/>
                  <a:pt x="859" y="750"/>
                </a:cubicBezTo>
                <a:cubicBezTo>
                  <a:pt x="859" y="750"/>
                  <a:pt x="859" y="750"/>
                  <a:pt x="858" y="750"/>
                </a:cubicBezTo>
                <a:cubicBezTo>
                  <a:pt x="859" y="749"/>
                  <a:pt x="859" y="749"/>
                  <a:pt x="859" y="749"/>
                </a:cubicBezTo>
                <a:cubicBezTo>
                  <a:pt x="861" y="747"/>
                  <a:pt x="863" y="744"/>
                  <a:pt x="864" y="742"/>
                </a:cubicBezTo>
                <a:cubicBezTo>
                  <a:pt x="864" y="742"/>
                  <a:pt x="865" y="742"/>
                  <a:pt x="865" y="742"/>
                </a:cubicBezTo>
                <a:cubicBezTo>
                  <a:pt x="866" y="743"/>
                  <a:pt x="866" y="743"/>
                  <a:pt x="867" y="743"/>
                </a:cubicBezTo>
                <a:cubicBezTo>
                  <a:pt x="867" y="743"/>
                  <a:pt x="867" y="743"/>
                  <a:pt x="867" y="743"/>
                </a:cubicBezTo>
                <a:cubicBezTo>
                  <a:pt x="870" y="743"/>
                  <a:pt x="872" y="739"/>
                  <a:pt x="874" y="736"/>
                </a:cubicBezTo>
                <a:cubicBezTo>
                  <a:pt x="874" y="736"/>
                  <a:pt x="875" y="735"/>
                  <a:pt x="875" y="735"/>
                </a:cubicBezTo>
                <a:cubicBezTo>
                  <a:pt x="876" y="732"/>
                  <a:pt x="878" y="730"/>
                  <a:pt x="879" y="728"/>
                </a:cubicBezTo>
                <a:cubicBezTo>
                  <a:pt x="880" y="727"/>
                  <a:pt x="880" y="725"/>
                  <a:pt x="881" y="724"/>
                </a:cubicBezTo>
                <a:cubicBezTo>
                  <a:pt x="884" y="720"/>
                  <a:pt x="887" y="717"/>
                  <a:pt x="893" y="714"/>
                </a:cubicBezTo>
                <a:cubicBezTo>
                  <a:pt x="896" y="712"/>
                  <a:pt x="898" y="710"/>
                  <a:pt x="898" y="707"/>
                </a:cubicBezTo>
                <a:cubicBezTo>
                  <a:pt x="899" y="703"/>
                  <a:pt x="899" y="700"/>
                  <a:pt x="899" y="696"/>
                </a:cubicBezTo>
                <a:cubicBezTo>
                  <a:pt x="899" y="694"/>
                  <a:pt x="899" y="693"/>
                  <a:pt x="899" y="691"/>
                </a:cubicBezTo>
                <a:cubicBezTo>
                  <a:pt x="899" y="688"/>
                  <a:pt x="899" y="688"/>
                  <a:pt x="899" y="688"/>
                </a:cubicBezTo>
                <a:cubicBezTo>
                  <a:pt x="900" y="684"/>
                  <a:pt x="900" y="680"/>
                  <a:pt x="899" y="675"/>
                </a:cubicBezTo>
                <a:cubicBezTo>
                  <a:pt x="899" y="672"/>
                  <a:pt x="901" y="669"/>
                  <a:pt x="903" y="665"/>
                </a:cubicBezTo>
                <a:cubicBezTo>
                  <a:pt x="904" y="664"/>
                  <a:pt x="904" y="663"/>
                  <a:pt x="905" y="662"/>
                </a:cubicBezTo>
                <a:cubicBezTo>
                  <a:pt x="906" y="660"/>
                  <a:pt x="906" y="657"/>
                  <a:pt x="907" y="654"/>
                </a:cubicBezTo>
                <a:cubicBezTo>
                  <a:pt x="907" y="653"/>
                  <a:pt x="907" y="653"/>
                  <a:pt x="907" y="653"/>
                </a:cubicBezTo>
                <a:cubicBezTo>
                  <a:pt x="907" y="652"/>
                  <a:pt x="908" y="650"/>
                  <a:pt x="908" y="649"/>
                </a:cubicBezTo>
                <a:cubicBezTo>
                  <a:pt x="909" y="647"/>
                  <a:pt x="909" y="645"/>
                  <a:pt x="910" y="644"/>
                </a:cubicBezTo>
                <a:cubicBezTo>
                  <a:pt x="910" y="642"/>
                  <a:pt x="910" y="641"/>
                  <a:pt x="910" y="639"/>
                </a:cubicBezTo>
                <a:cubicBezTo>
                  <a:pt x="911" y="637"/>
                  <a:pt x="911" y="635"/>
                  <a:pt x="911" y="633"/>
                </a:cubicBezTo>
                <a:cubicBezTo>
                  <a:pt x="912" y="633"/>
                  <a:pt x="912" y="633"/>
                  <a:pt x="912" y="633"/>
                </a:cubicBezTo>
                <a:cubicBezTo>
                  <a:pt x="913" y="631"/>
                  <a:pt x="913" y="628"/>
                  <a:pt x="912" y="625"/>
                </a:cubicBezTo>
                <a:close/>
                <a:moveTo>
                  <a:pt x="800" y="853"/>
                </a:moveTo>
                <a:cubicBezTo>
                  <a:pt x="799" y="853"/>
                  <a:pt x="798" y="853"/>
                  <a:pt x="797" y="853"/>
                </a:cubicBezTo>
                <a:cubicBezTo>
                  <a:pt x="795" y="853"/>
                  <a:pt x="794" y="853"/>
                  <a:pt x="792" y="853"/>
                </a:cubicBezTo>
                <a:cubicBezTo>
                  <a:pt x="792" y="853"/>
                  <a:pt x="791" y="853"/>
                  <a:pt x="791" y="853"/>
                </a:cubicBezTo>
                <a:cubicBezTo>
                  <a:pt x="789" y="853"/>
                  <a:pt x="788" y="853"/>
                  <a:pt x="786" y="853"/>
                </a:cubicBezTo>
                <a:cubicBezTo>
                  <a:pt x="785" y="853"/>
                  <a:pt x="785" y="853"/>
                  <a:pt x="785" y="853"/>
                </a:cubicBezTo>
                <a:cubicBezTo>
                  <a:pt x="785" y="852"/>
                  <a:pt x="786" y="851"/>
                  <a:pt x="787" y="850"/>
                </a:cubicBezTo>
                <a:cubicBezTo>
                  <a:pt x="788" y="849"/>
                  <a:pt x="788" y="849"/>
                  <a:pt x="788" y="849"/>
                </a:cubicBezTo>
                <a:cubicBezTo>
                  <a:pt x="789" y="849"/>
                  <a:pt x="790" y="848"/>
                  <a:pt x="791" y="848"/>
                </a:cubicBezTo>
                <a:cubicBezTo>
                  <a:pt x="791" y="848"/>
                  <a:pt x="791" y="848"/>
                  <a:pt x="791" y="848"/>
                </a:cubicBezTo>
                <a:cubicBezTo>
                  <a:pt x="791" y="848"/>
                  <a:pt x="791" y="848"/>
                  <a:pt x="792" y="848"/>
                </a:cubicBezTo>
                <a:cubicBezTo>
                  <a:pt x="792" y="848"/>
                  <a:pt x="793" y="848"/>
                  <a:pt x="794" y="848"/>
                </a:cubicBezTo>
                <a:cubicBezTo>
                  <a:pt x="794" y="848"/>
                  <a:pt x="794" y="848"/>
                  <a:pt x="794" y="848"/>
                </a:cubicBezTo>
                <a:cubicBezTo>
                  <a:pt x="796" y="848"/>
                  <a:pt x="798" y="847"/>
                  <a:pt x="799" y="846"/>
                </a:cubicBezTo>
                <a:cubicBezTo>
                  <a:pt x="799" y="847"/>
                  <a:pt x="799" y="847"/>
                  <a:pt x="799" y="848"/>
                </a:cubicBezTo>
                <a:cubicBezTo>
                  <a:pt x="798" y="850"/>
                  <a:pt x="799" y="852"/>
                  <a:pt x="800" y="853"/>
                </a:cubicBezTo>
                <a:close/>
                <a:moveTo>
                  <a:pt x="635" y="407"/>
                </a:moveTo>
                <a:cubicBezTo>
                  <a:pt x="634" y="408"/>
                  <a:pt x="633" y="409"/>
                  <a:pt x="632" y="409"/>
                </a:cubicBezTo>
                <a:cubicBezTo>
                  <a:pt x="631" y="410"/>
                  <a:pt x="630" y="410"/>
                  <a:pt x="629" y="411"/>
                </a:cubicBezTo>
                <a:cubicBezTo>
                  <a:pt x="627" y="412"/>
                  <a:pt x="625" y="412"/>
                  <a:pt x="623" y="412"/>
                </a:cubicBezTo>
                <a:cubicBezTo>
                  <a:pt x="620" y="412"/>
                  <a:pt x="618" y="411"/>
                  <a:pt x="616" y="409"/>
                </a:cubicBezTo>
                <a:cubicBezTo>
                  <a:pt x="616" y="409"/>
                  <a:pt x="617" y="409"/>
                  <a:pt x="617" y="410"/>
                </a:cubicBezTo>
                <a:cubicBezTo>
                  <a:pt x="618" y="410"/>
                  <a:pt x="619" y="410"/>
                  <a:pt x="619" y="410"/>
                </a:cubicBezTo>
                <a:cubicBezTo>
                  <a:pt x="620" y="410"/>
                  <a:pt x="621" y="410"/>
                  <a:pt x="622" y="410"/>
                </a:cubicBezTo>
                <a:cubicBezTo>
                  <a:pt x="627" y="410"/>
                  <a:pt x="631" y="409"/>
                  <a:pt x="635" y="407"/>
                </a:cubicBezTo>
                <a:close/>
                <a:moveTo>
                  <a:pt x="337" y="487"/>
                </a:moveTo>
                <a:cubicBezTo>
                  <a:pt x="337" y="488"/>
                  <a:pt x="337" y="488"/>
                  <a:pt x="337" y="488"/>
                </a:cubicBezTo>
                <a:cubicBezTo>
                  <a:pt x="338" y="489"/>
                  <a:pt x="339" y="490"/>
                  <a:pt x="340" y="491"/>
                </a:cubicBezTo>
                <a:cubicBezTo>
                  <a:pt x="341" y="492"/>
                  <a:pt x="343" y="494"/>
                  <a:pt x="345" y="496"/>
                </a:cubicBezTo>
                <a:cubicBezTo>
                  <a:pt x="347" y="498"/>
                  <a:pt x="350" y="500"/>
                  <a:pt x="353" y="500"/>
                </a:cubicBezTo>
                <a:cubicBezTo>
                  <a:pt x="351" y="501"/>
                  <a:pt x="349" y="501"/>
                  <a:pt x="348" y="501"/>
                </a:cubicBezTo>
                <a:cubicBezTo>
                  <a:pt x="348" y="501"/>
                  <a:pt x="347" y="501"/>
                  <a:pt x="347" y="501"/>
                </a:cubicBezTo>
                <a:cubicBezTo>
                  <a:pt x="346" y="501"/>
                  <a:pt x="344" y="497"/>
                  <a:pt x="342" y="494"/>
                </a:cubicBezTo>
                <a:cubicBezTo>
                  <a:pt x="341" y="493"/>
                  <a:pt x="340" y="492"/>
                  <a:pt x="339" y="491"/>
                </a:cubicBezTo>
                <a:cubicBezTo>
                  <a:pt x="339" y="490"/>
                  <a:pt x="338" y="489"/>
                  <a:pt x="337" y="487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1778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</p:spTree>
    <p:extLst>
      <p:ext uri="{BB962C8B-B14F-4D97-AF65-F5344CB8AC3E}">
        <p14:creationId xmlns:p14="http://schemas.microsoft.com/office/powerpoint/2010/main" val="118742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96432" y="-23032"/>
            <a:ext cx="8295568" cy="6065781"/>
            <a:chOff x="2979926" y="-33603"/>
            <a:chExt cx="6221676" cy="4549336"/>
          </a:xfrm>
          <a:solidFill>
            <a:schemeClr val="bg1">
              <a:lumMod val="50000"/>
              <a:lumOff val="50000"/>
              <a:alpha val="20000"/>
            </a:schemeClr>
          </a:solidFill>
        </p:grpSpPr>
        <p:sp>
          <p:nvSpPr>
            <p:cNvPr id="3" name="Freeform 100"/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23"/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84"/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93"/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47"/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88"/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97"/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51"/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61"/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63"/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144"/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41"/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53"/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195"/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12"/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221"/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11"/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39"/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45"/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78"/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80"/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86"/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92"/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102"/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109"/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139"/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146"/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6" name="Freeform 210"/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223"/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8" name="Freeform 235"/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775140" y="84170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0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Europe</a:t>
            </a:r>
          </a:p>
          <a:p>
            <a:pPr algn="l"/>
            <a:r>
              <a:rPr lang="en-US" sz="6600" dirty="0" smtClean="0"/>
              <a:t>Data</a:t>
            </a:r>
            <a:endParaRPr lang="en-US" sz="6600" dirty="0"/>
          </a:p>
        </p:txBody>
      </p:sp>
      <p:sp>
        <p:nvSpPr>
          <p:cNvPr id="51" name="TextBox 50"/>
          <p:cNvSpPr txBox="1"/>
          <p:nvPr/>
        </p:nvSpPr>
        <p:spPr>
          <a:xfrm>
            <a:off x="838200" y="1638445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7615439" y="2677448"/>
            <a:ext cx="551181" cy="411961"/>
          </a:xfrm>
          <a:custGeom>
            <a:avLst/>
            <a:gdLst>
              <a:gd name="T0" fmla="*/ 24 w 181"/>
              <a:gd name="T1" fmla="*/ 22 h 140"/>
              <a:gd name="T2" fmla="*/ 34 w 181"/>
              <a:gd name="T3" fmla="*/ 20 h 140"/>
              <a:gd name="T4" fmla="*/ 48 w 181"/>
              <a:gd name="T5" fmla="*/ 17 h 140"/>
              <a:gd name="T6" fmla="*/ 55 w 181"/>
              <a:gd name="T7" fmla="*/ 16 h 140"/>
              <a:gd name="T8" fmla="*/ 62 w 181"/>
              <a:gd name="T9" fmla="*/ 15 h 140"/>
              <a:gd name="T10" fmla="*/ 73 w 181"/>
              <a:gd name="T11" fmla="*/ 13 h 140"/>
              <a:gd name="T12" fmla="*/ 81 w 181"/>
              <a:gd name="T13" fmla="*/ 13 h 140"/>
              <a:gd name="T14" fmla="*/ 92 w 181"/>
              <a:gd name="T15" fmla="*/ 15 h 140"/>
              <a:gd name="T16" fmla="*/ 101 w 181"/>
              <a:gd name="T17" fmla="*/ 12 h 140"/>
              <a:gd name="T18" fmla="*/ 105 w 181"/>
              <a:gd name="T19" fmla="*/ 3 h 140"/>
              <a:gd name="T20" fmla="*/ 112 w 181"/>
              <a:gd name="T21" fmla="*/ 6 h 140"/>
              <a:gd name="T22" fmla="*/ 117 w 181"/>
              <a:gd name="T23" fmla="*/ 10 h 140"/>
              <a:gd name="T24" fmla="*/ 128 w 181"/>
              <a:gd name="T25" fmla="*/ 11 h 140"/>
              <a:gd name="T26" fmla="*/ 135 w 181"/>
              <a:gd name="T27" fmla="*/ 10 h 140"/>
              <a:gd name="T28" fmla="*/ 139 w 181"/>
              <a:gd name="T29" fmla="*/ 14 h 140"/>
              <a:gd name="T30" fmla="*/ 146 w 181"/>
              <a:gd name="T31" fmla="*/ 17 h 140"/>
              <a:gd name="T32" fmla="*/ 153 w 181"/>
              <a:gd name="T33" fmla="*/ 22 h 140"/>
              <a:gd name="T34" fmla="*/ 158 w 181"/>
              <a:gd name="T35" fmla="*/ 27 h 140"/>
              <a:gd name="T36" fmla="*/ 167 w 181"/>
              <a:gd name="T37" fmla="*/ 28 h 140"/>
              <a:gd name="T38" fmla="*/ 170 w 181"/>
              <a:gd name="T39" fmla="*/ 28 h 140"/>
              <a:gd name="T40" fmla="*/ 172 w 181"/>
              <a:gd name="T41" fmla="*/ 37 h 140"/>
              <a:gd name="T42" fmla="*/ 170 w 181"/>
              <a:gd name="T43" fmla="*/ 47 h 140"/>
              <a:gd name="T44" fmla="*/ 180 w 181"/>
              <a:gd name="T45" fmla="*/ 47 h 140"/>
              <a:gd name="T46" fmla="*/ 177 w 181"/>
              <a:gd name="T47" fmla="*/ 53 h 140"/>
              <a:gd name="T48" fmla="*/ 170 w 181"/>
              <a:gd name="T49" fmla="*/ 57 h 140"/>
              <a:gd name="T50" fmla="*/ 167 w 181"/>
              <a:gd name="T51" fmla="*/ 67 h 140"/>
              <a:gd name="T52" fmla="*/ 157 w 181"/>
              <a:gd name="T53" fmla="*/ 74 h 140"/>
              <a:gd name="T54" fmla="*/ 156 w 181"/>
              <a:gd name="T55" fmla="*/ 82 h 140"/>
              <a:gd name="T56" fmla="*/ 158 w 181"/>
              <a:gd name="T57" fmla="*/ 95 h 140"/>
              <a:gd name="T58" fmla="*/ 157 w 181"/>
              <a:gd name="T59" fmla="*/ 104 h 140"/>
              <a:gd name="T60" fmla="*/ 164 w 181"/>
              <a:gd name="T61" fmla="*/ 107 h 140"/>
              <a:gd name="T62" fmla="*/ 157 w 181"/>
              <a:gd name="T63" fmla="*/ 114 h 140"/>
              <a:gd name="T64" fmla="*/ 156 w 181"/>
              <a:gd name="T65" fmla="*/ 108 h 140"/>
              <a:gd name="T66" fmla="*/ 146 w 181"/>
              <a:gd name="T67" fmla="*/ 113 h 140"/>
              <a:gd name="T68" fmla="*/ 144 w 181"/>
              <a:gd name="T69" fmla="*/ 119 h 140"/>
              <a:gd name="T70" fmla="*/ 136 w 181"/>
              <a:gd name="T71" fmla="*/ 121 h 140"/>
              <a:gd name="T72" fmla="*/ 133 w 181"/>
              <a:gd name="T73" fmla="*/ 128 h 140"/>
              <a:gd name="T74" fmla="*/ 122 w 181"/>
              <a:gd name="T75" fmla="*/ 134 h 140"/>
              <a:gd name="T76" fmla="*/ 106 w 181"/>
              <a:gd name="T77" fmla="*/ 137 h 140"/>
              <a:gd name="T78" fmla="*/ 97 w 181"/>
              <a:gd name="T79" fmla="*/ 140 h 140"/>
              <a:gd name="T80" fmla="*/ 93 w 181"/>
              <a:gd name="T81" fmla="*/ 131 h 140"/>
              <a:gd name="T82" fmla="*/ 79 w 181"/>
              <a:gd name="T83" fmla="*/ 124 h 140"/>
              <a:gd name="T84" fmla="*/ 73 w 181"/>
              <a:gd name="T85" fmla="*/ 121 h 140"/>
              <a:gd name="T86" fmla="*/ 69 w 181"/>
              <a:gd name="T87" fmla="*/ 121 h 140"/>
              <a:gd name="T88" fmla="*/ 66 w 181"/>
              <a:gd name="T89" fmla="*/ 107 h 140"/>
              <a:gd name="T90" fmla="*/ 68 w 181"/>
              <a:gd name="T91" fmla="*/ 97 h 140"/>
              <a:gd name="T92" fmla="*/ 61 w 181"/>
              <a:gd name="T93" fmla="*/ 90 h 140"/>
              <a:gd name="T94" fmla="*/ 56 w 181"/>
              <a:gd name="T95" fmla="*/ 86 h 140"/>
              <a:gd name="T96" fmla="*/ 45 w 181"/>
              <a:gd name="T97" fmla="*/ 89 h 140"/>
              <a:gd name="T98" fmla="*/ 31 w 181"/>
              <a:gd name="T99" fmla="*/ 90 h 140"/>
              <a:gd name="T100" fmla="*/ 22 w 181"/>
              <a:gd name="T101" fmla="*/ 86 h 140"/>
              <a:gd name="T102" fmla="*/ 13 w 181"/>
              <a:gd name="T103" fmla="*/ 79 h 140"/>
              <a:gd name="T104" fmla="*/ 11 w 181"/>
              <a:gd name="T105" fmla="*/ 69 h 140"/>
              <a:gd name="T106" fmla="*/ 4 w 181"/>
              <a:gd name="T107" fmla="*/ 60 h 140"/>
              <a:gd name="T108" fmla="*/ 1 w 181"/>
              <a:gd name="T109" fmla="*/ 49 h 140"/>
              <a:gd name="T110" fmla="*/ 1 w 181"/>
              <a:gd name="T111" fmla="*/ 42 h 140"/>
              <a:gd name="T112" fmla="*/ 7 w 181"/>
              <a:gd name="T113" fmla="*/ 35 h 140"/>
              <a:gd name="T114" fmla="*/ 12 w 181"/>
              <a:gd name="T115" fmla="*/ 31 h 140"/>
              <a:gd name="T116" fmla="*/ 18 w 181"/>
              <a:gd name="T117" fmla="*/ 2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1" h="140">
                <a:moveTo>
                  <a:pt x="18" y="26"/>
                </a:moveTo>
                <a:cubicBezTo>
                  <a:pt x="24" y="22"/>
                  <a:pt x="24" y="22"/>
                  <a:pt x="24" y="22"/>
                </a:cubicBezTo>
                <a:cubicBezTo>
                  <a:pt x="27" y="19"/>
                  <a:pt x="27" y="19"/>
                  <a:pt x="27" y="19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9" y="18"/>
                  <a:pt x="40" y="18"/>
                </a:cubicBezTo>
                <a:cubicBezTo>
                  <a:pt x="41" y="18"/>
                  <a:pt x="48" y="17"/>
                  <a:pt x="48" y="17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4"/>
                  <a:pt x="55" y="15"/>
                  <a:pt x="55" y="16"/>
                </a:cubicBezTo>
                <a:cubicBezTo>
                  <a:pt x="56" y="17"/>
                  <a:pt x="59" y="20"/>
                  <a:pt x="60" y="20"/>
                </a:cubicBezTo>
                <a:cubicBezTo>
                  <a:pt x="61" y="19"/>
                  <a:pt x="62" y="15"/>
                  <a:pt x="62" y="15"/>
                </a:cubicBezTo>
                <a:cubicBezTo>
                  <a:pt x="68" y="14"/>
                  <a:pt x="68" y="14"/>
                  <a:pt x="68" y="14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2"/>
                  <a:pt x="74" y="12"/>
                </a:cubicBezTo>
                <a:cubicBezTo>
                  <a:pt x="75" y="13"/>
                  <a:pt x="81" y="13"/>
                  <a:pt x="81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7" y="13"/>
                  <a:pt x="91" y="15"/>
                  <a:pt x="92" y="15"/>
                </a:cubicBezTo>
                <a:cubicBezTo>
                  <a:pt x="92" y="14"/>
                  <a:pt x="95" y="10"/>
                  <a:pt x="95" y="10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8"/>
                  <a:pt x="105" y="3"/>
                  <a:pt x="105" y="3"/>
                </a:cubicBezTo>
                <a:cubicBezTo>
                  <a:pt x="106" y="3"/>
                  <a:pt x="110" y="0"/>
                  <a:pt x="110" y="0"/>
                </a:cubicBezTo>
                <a:cubicBezTo>
                  <a:pt x="112" y="6"/>
                  <a:pt x="112" y="6"/>
                  <a:pt x="112" y="6"/>
                </a:cubicBezTo>
                <a:cubicBezTo>
                  <a:pt x="116" y="9"/>
                  <a:pt x="116" y="9"/>
                  <a:pt x="116" y="9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7" y="28"/>
                  <a:pt x="167" y="28"/>
                  <a:pt x="167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7" y="67"/>
                  <a:pt x="167" y="67"/>
                  <a:pt x="167" y="67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6" y="82"/>
                  <a:pt x="156" y="82"/>
                  <a:pt x="156" y="82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58" y="95"/>
                  <a:pt x="156" y="100"/>
                  <a:pt x="155" y="103"/>
                </a:cubicBezTo>
                <a:cubicBezTo>
                  <a:pt x="155" y="105"/>
                  <a:pt x="157" y="104"/>
                  <a:pt x="157" y="104"/>
                </a:cubicBezTo>
                <a:cubicBezTo>
                  <a:pt x="162" y="106"/>
                  <a:pt x="162" y="106"/>
                  <a:pt x="162" y="106"/>
                </a:cubicBezTo>
                <a:cubicBezTo>
                  <a:pt x="164" y="107"/>
                  <a:pt x="164" y="107"/>
                  <a:pt x="164" y="107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0" y="119"/>
                  <a:pt x="138" y="119"/>
                </a:cubicBezTo>
                <a:cubicBezTo>
                  <a:pt x="137" y="118"/>
                  <a:pt x="136" y="121"/>
                  <a:pt x="136" y="121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1"/>
                  <a:pt x="90" y="125"/>
                  <a:pt x="90" y="124"/>
                </a:cubicBezTo>
                <a:cubicBezTo>
                  <a:pt x="90" y="124"/>
                  <a:pt x="79" y="124"/>
                  <a:pt x="79" y="124"/>
                </a:cubicBezTo>
                <a:cubicBezTo>
                  <a:pt x="79" y="124"/>
                  <a:pt x="77" y="121"/>
                  <a:pt x="76" y="119"/>
                </a:cubicBezTo>
                <a:cubicBezTo>
                  <a:pt x="76" y="118"/>
                  <a:pt x="73" y="121"/>
                  <a:pt x="73" y="121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97"/>
                  <a:pt x="68" y="97"/>
                  <a:pt x="68" y="97"/>
                </a:cubicBezTo>
                <a:cubicBezTo>
                  <a:pt x="68" y="97"/>
                  <a:pt x="66" y="96"/>
                  <a:pt x="65" y="94"/>
                </a:cubicBezTo>
                <a:cubicBezTo>
                  <a:pt x="63" y="92"/>
                  <a:pt x="61" y="90"/>
                  <a:pt x="61" y="90"/>
                </a:cubicBezTo>
                <a:cubicBezTo>
                  <a:pt x="59" y="90"/>
                  <a:pt x="59" y="90"/>
                  <a:pt x="59" y="90"/>
                </a:cubicBezTo>
                <a:cubicBezTo>
                  <a:pt x="56" y="86"/>
                  <a:pt x="56" y="86"/>
                  <a:pt x="56" y="86"/>
                </a:cubicBezTo>
                <a:cubicBezTo>
                  <a:pt x="49" y="88"/>
                  <a:pt x="49" y="88"/>
                  <a:pt x="49" y="88"/>
                </a:cubicBezTo>
                <a:cubicBezTo>
                  <a:pt x="45" y="89"/>
                  <a:pt x="45" y="89"/>
                  <a:pt x="45" y="89"/>
                </a:cubicBezTo>
                <a:cubicBezTo>
                  <a:pt x="43" y="91"/>
                  <a:pt x="43" y="91"/>
                  <a:pt x="43" y="91"/>
                </a:cubicBezTo>
                <a:cubicBezTo>
                  <a:pt x="31" y="90"/>
                  <a:pt x="31" y="90"/>
                  <a:pt x="31" y="90"/>
                </a:cubicBezTo>
                <a:cubicBezTo>
                  <a:pt x="25" y="87"/>
                  <a:pt x="25" y="87"/>
                  <a:pt x="25" y="87"/>
                </a:cubicBezTo>
                <a:cubicBezTo>
                  <a:pt x="22" y="86"/>
                  <a:pt x="22" y="86"/>
                  <a:pt x="22" y="86"/>
                </a:cubicBezTo>
                <a:cubicBezTo>
                  <a:pt x="18" y="83"/>
                  <a:pt x="18" y="83"/>
                  <a:pt x="18" y="83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73"/>
                  <a:pt x="12" y="73"/>
                  <a:pt x="12" y="73"/>
                </a:cubicBezTo>
                <a:cubicBezTo>
                  <a:pt x="11" y="69"/>
                  <a:pt x="11" y="69"/>
                  <a:pt x="11" y="69"/>
                </a:cubicBezTo>
                <a:cubicBezTo>
                  <a:pt x="6" y="64"/>
                  <a:pt x="6" y="64"/>
                  <a:pt x="6" y="64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54"/>
                  <a:pt x="4" y="54"/>
                  <a:pt x="4" y="54"/>
                </a:cubicBezTo>
                <a:cubicBezTo>
                  <a:pt x="1" y="49"/>
                  <a:pt x="1" y="49"/>
                  <a:pt x="1" y="49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4"/>
                  <a:pt x="0" y="43"/>
                  <a:pt x="1" y="42"/>
                </a:cubicBezTo>
                <a:cubicBezTo>
                  <a:pt x="3" y="42"/>
                  <a:pt x="6" y="41"/>
                  <a:pt x="6" y="41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3"/>
                  <a:pt x="8" y="33"/>
                  <a:pt x="8" y="33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26"/>
                  <a:pt x="14" y="26"/>
                  <a:pt x="14" y="26"/>
                </a:cubicBezTo>
                <a:lnTo>
                  <a:pt x="18" y="26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0" name="Freeform 11"/>
          <p:cNvSpPr>
            <a:spLocks noEditPoints="1"/>
          </p:cNvSpPr>
          <p:nvPr/>
        </p:nvSpPr>
        <p:spPr bwMode="auto">
          <a:xfrm>
            <a:off x="5001725" y="3640586"/>
            <a:ext cx="1580248" cy="1586763"/>
          </a:xfrm>
          <a:custGeom>
            <a:avLst/>
            <a:gdLst>
              <a:gd name="T0" fmla="*/ 269 w 520"/>
              <a:gd name="T1" fmla="*/ 424 h 538"/>
              <a:gd name="T2" fmla="*/ 326 w 520"/>
              <a:gd name="T3" fmla="*/ 423 h 538"/>
              <a:gd name="T4" fmla="*/ 401 w 520"/>
              <a:gd name="T5" fmla="*/ 437 h 538"/>
              <a:gd name="T6" fmla="*/ 432 w 520"/>
              <a:gd name="T7" fmla="*/ 408 h 538"/>
              <a:gd name="T8" fmla="*/ 434 w 520"/>
              <a:gd name="T9" fmla="*/ 407 h 538"/>
              <a:gd name="T10" fmla="*/ 435 w 520"/>
              <a:gd name="T11" fmla="*/ 406 h 538"/>
              <a:gd name="T12" fmla="*/ 436 w 520"/>
              <a:gd name="T13" fmla="*/ 406 h 538"/>
              <a:gd name="T14" fmla="*/ 421 w 520"/>
              <a:gd name="T15" fmla="*/ 359 h 538"/>
              <a:gd name="T16" fmla="*/ 425 w 520"/>
              <a:gd name="T17" fmla="*/ 310 h 538"/>
              <a:gd name="T18" fmla="*/ 418 w 520"/>
              <a:gd name="T19" fmla="*/ 279 h 538"/>
              <a:gd name="T20" fmla="*/ 414 w 520"/>
              <a:gd name="T21" fmla="*/ 263 h 538"/>
              <a:gd name="T22" fmla="*/ 395 w 520"/>
              <a:gd name="T23" fmla="*/ 272 h 538"/>
              <a:gd name="T24" fmla="*/ 384 w 520"/>
              <a:gd name="T25" fmla="*/ 274 h 538"/>
              <a:gd name="T26" fmla="*/ 389 w 520"/>
              <a:gd name="T27" fmla="*/ 259 h 538"/>
              <a:gd name="T28" fmla="*/ 402 w 520"/>
              <a:gd name="T29" fmla="*/ 242 h 538"/>
              <a:gd name="T30" fmla="*/ 411 w 520"/>
              <a:gd name="T31" fmla="*/ 230 h 538"/>
              <a:gd name="T32" fmla="*/ 424 w 520"/>
              <a:gd name="T33" fmla="*/ 215 h 538"/>
              <a:gd name="T34" fmla="*/ 422 w 520"/>
              <a:gd name="T35" fmla="*/ 208 h 538"/>
              <a:gd name="T36" fmla="*/ 434 w 520"/>
              <a:gd name="T37" fmla="*/ 208 h 538"/>
              <a:gd name="T38" fmla="*/ 443 w 520"/>
              <a:gd name="T39" fmla="*/ 202 h 538"/>
              <a:gd name="T40" fmla="*/ 451 w 520"/>
              <a:gd name="T41" fmla="*/ 160 h 538"/>
              <a:gd name="T42" fmla="*/ 430 w 520"/>
              <a:gd name="T43" fmla="*/ 116 h 538"/>
              <a:gd name="T44" fmla="*/ 401 w 520"/>
              <a:gd name="T45" fmla="*/ 94 h 538"/>
              <a:gd name="T46" fmla="*/ 391 w 520"/>
              <a:gd name="T47" fmla="*/ 95 h 538"/>
              <a:gd name="T48" fmla="*/ 383 w 520"/>
              <a:gd name="T49" fmla="*/ 91 h 538"/>
              <a:gd name="T50" fmla="*/ 367 w 520"/>
              <a:gd name="T51" fmla="*/ 82 h 538"/>
              <a:gd name="T52" fmla="*/ 355 w 520"/>
              <a:gd name="T53" fmla="*/ 61 h 538"/>
              <a:gd name="T54" fmla="*/ 335 w 520"/>
              <a:gd name="T55" fmla="*/ 65 h 538"/>
              <a:gd name="T56" fmla="*/ 330 w 520"/>
              <a:gd name="T57" fmla="*/ 48 h 538"/>
              <a:gd name="T58" fmla="*/ 311 w 520"/>
              <a:gd name="T59" fmla="*/ 35 h 538"/>
              <a:gd name="T60" fmla="*/ 291 w 520"/>
              <a:gd name="T61" fmla="*/ 20 h 538"/>
              <a:gd name="T62" fmla="*/ 281 w 520"/>
              <a:gd name="T63" fmla="*/ 1 h 538"/>
              <a:gd name="T64" fmla="*/ 229 w 520"/>
              <a:gd name="T65" fmla="*/ 53 h 538"/>
              <a:gd name="T66" fmla="*/ 145 w 520"/>
              <a:gd name="T67" fmla="*/ 76 h 538"/>
              <a:gd name="T68" fmla="*/ 117 w 520"/>
              <a:gd name="T69" fmla="*/ 65 h 538"/>
              <a:gd name="T70" fmla="*/ 107 w 520"/>
              <a:gd name="T71" fmla="*/ 111 h 538"/>
              <a:gd name="T72" fmla="*/ 46 w 520"/>
              <a:gd name="T73" fmla="*/ 99 h 538"/>
              <a:gd name="T74" fmla="*/ 16 w 520"/>
              <a:gd name="T75" fmla="*/ 117 h 538"/>
              <a:gd name="T76" fmla="*/ 19 w 520"/>
              <a:gd name="T77" fmla="*/ 145 h 538"/>
              <a:gd name="T78" fmla="*/ 58 w 520"/>
              <a:gd name="T79" fmla="*/ 167 h 538"/>
              <a:gd name="T80" fmla="*/ 91 w 520"/>
              <a:gd name="T81" fmla="*/ 200 h 538"/>
              <a:gd name="T82" fmla="*/ 95 w 520"/>
              <a:gd name="T83" fmla="*/ 228 h 538"/>
              <a:gd name="T84" fmla="*/ 109 w 520"/>
              <a:gd name="T85" fmla="*/ 250 h 538"/>
              <a:gd name="T86" fmla="*/ 109 w 520"/>
              <a:gd name="T87" fmla="*/ 265 h 538"/>
              <a:gd name="T88" fmla="*/ 114 w 520"/>
              <a:gd name="T89" fmla="*/ 284 h 538"/>
              <a:gd name="T90" fmla="*/ 92 w 520"/>
              <a:gd name="T91" fmla="*/ 371 h 538"/>
              <a:gd name="T92" fmla="*/ 159 w 520"/>
              <a:gd name="T93" fmla="*/ 443 h 538"/>
              <a:gd name="T94" fmla="*/ 193 w 520"/>
              <a:gd name="T95" fmla="*/ 453 h 538"/>
              <a:gd name="T96" fmla="*/ 197 w 520"/>
              <a:gd name="T97" fmla="*/ 450 h 538"/>
              <a:gd name="T98" fmla="*/ 203 w 520"/>
              <a:gd name="T99" fmla="*/ 453 h 538"/>
              <a:gd name="T100" fmla="*/ 208 w 520"/>
              <a:gd name="T101" fmla="*/ 456 h 538"/>
              <a:gd name="T102" fmla="*/ 203 w 520"/>
              <a:gd name="T103" fmla="*/ 460 h 538"/>
              <a:gd name="T104" fmla="*/ 198 w 520"/>
              <a:gd name="T105" fmla="*/ 462 h 538"/>
              <a:gd name="T106" fmla="*/ 243 w 520"/>
              <a:gd name="T107" fmla="*/ 471 h 538"/>
              <a:gd name="T108" fmla="*/ 193 w 520"/>
              <a:gd name="T109" fmla="*/ 458 h 538"/>
              <a:gd name="T110" fmla="*/ 449 w 520"/>
              <a:gd name="T111" fmla="*/ 200 h 538"/>
              <a:gd name="T112" fmla="*/ 511 w 520"/>
              <a:gd name="T113" fmla="*/ 523 h 538"/>
              <a:gd name="T114" fmla="*/ 517 w 520"/>
              <a:gd name="T115" fmla="*/ 468 h 538"/>
              <a:gd name="T116" fmla="*/ 485 w 520"/>
              <a:gd name="T117" fmla="*/ 478 h 538"/>
              <a:gd name="T118" fmla="*/ 493 w 520"/>
              <a:gd name="T119" fmla="*/ 52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0" h="538">
                <a:moveTo>
                  <a:pt x="259" y="471"/>
                </a:moveTo>
                <a:cubicBezTo>
                  <a:pt x="261" y="468"/>
                  <a:pt x="261" y="468"/>
                  <a:pt x="261" y="468"/>
                </a:cubicBezTo>
                <a:cubicBezTo>
                  <a:pt x="261" y="468"/>
                  <a:pt x="261" y="462"/>
                  <a:pt x="259" y="461"/>
                </a:cubicBezTo>
                <a:cubicBezTo>
                  <a:pt x="258" y="460"/>
                  <a:pt x="257" y="459"/>
                  <a:pt x="257" y="459"/>
                </a:cubicBezTo>
                <a:cubicBezTo>
                  <a:pt x="257" y="459"/>
                  <a:pt x="257" y="455"/>
                  <a:pt x="257" y="453"/>
                </a:cubicBezTo>
                <a:cubicBezTo>
                  <a:pt x="257" y="452"/>
                  <a:pt x="257" y="448"/>
                  <a:pt x="257" y="447"/>
                </a:cubicBezTo>
                <a:cubicBezTo>
                  <a:pt x="257" y="446"/>
                  <a:pt x="258" y="442"/>
                  <a:pt x="258" y="441"/>
                </a:cubicBezTo>
                <a:cubicBezTo>
                  <a:pt x="258" y="441"/>
                  <a:pt x="257" y="441"/>
                  <a:pt x="259" y="439"/>
                </a:cubicBezTo>
                <a:cubicBezTo>
                  <a:pt x="261" y="436"/>
                  <a:pt x="261" y="434"/>
                  <a:pt x="261" y="434"/>
                </a:cubicBezTo>
                <a:cubicBezTo>
                  <a:pt x="265" y="429"/>
                  <a:pt x="265" y="429"/>
                  <a:pt x="265" y="429"/>
                </a:cubicBezTo>
                <a:cubicBezTo>
                  <a:pt x="265" y="429"/>
                  <a:pt x="268" y="424"/>
                  <a:pt x="269" y="424"/>
                </a:cubicBezTo>
                <a:cubicBezTo>
                  <a:pt x="270" y="425"/>
                  <a:pt x="274" y="424"/>
                  <a:pt x="275" y="424"/>
                </a:cubicBezTo>
                <a:cubicBezTo>
                  <a:pt x="276" y="424"/>
                  <a:pt x="280" y="428"/>
                  <a:pt x="282" y="424"/>
                </a:cubicBezTo>
                <a:cubicBezTo>
                  <a:pt x="284" y="421"/>
                  <a:pt x="285" y="419"/>
                  <a:pt x="285" y="418"/>
                </a:cubicBezTo>
                <a:cubicBezTo>
                  <a:pt x="286" y="417"/>
                  <a:pt x="287" y="414"/>
                  <a:pt x="290" y="414"/>
                </a:cubicBezTo>
                <a:cubicBezTo>
                  <a:pt x="293" y="413"/>
                  <a:pt x="300" y="413"/>
                  <a:pt x="300" y="413"/>
                </a:cubicBezTo>
                <a:cubicBezTo>
                  <a:pt x="303" y="414"/>
                  <a:pt x="303" y="414"/>
                  <a:pt x="303" y="414"/>
                </a:cubicBezTo>
                <a:cubicBezTo>
                  <a:pt x="311" y="417"/>
                  <a:pt x="311" y="417"/>
                  <a:pt x="311" y="417"/>
                </a:cubicBezTo>
                <a:cubicBezTo>
                  <a:pt x="311" y="417"/>
                  <a:pt x="314" y="417"/>
                  <a:pt x="316" y="417"/>
                </a:cubicBezTo>
                <a:cubicBezTo>
                  <a:pt x="317" y="417"/>
                  <a:pt x="318" y="417"/>
                  <a:pt x="318" y="417"/>
                </a:cubicBezTo>
                <a:cubicBezTo>
                  <a:pt x="321" y="421"/>
                  <a:pt x="321" y="421"/>
                  <a:pt x="321" y="421"/>
                </a:cubicBezTo>
                <a:cubicBezTo>
                  <a:pt x="321" y="421"/>
                  <a:pt x="325" y="423"/>
                  <a:pt x="326" y="423"/>
                </a:cubicBezTo>
                <a:cubicBezTo>
                  <a:pt x="327" y="423"/>
                  <a:pt x="335" y="421"/>
                  <a:pt x="335" y="421"/>
                </a:cubicBezTo>
                <a:cubicBezTo>
                  <a:pt x="335" y="421"/>
                  <a:pt x="338" y="420"/>
                  <a:pt x="339" y="421"/>
                </a:cubicBezTo>
                <a:cubicBezTo>
                  <a:pt x="340" y="422"/>
                  <a:pt x="343" y="423"/>
                  <a:pt x="344" y="424"/>
                </a:cubicBezTo>
                <a:cubicBezTo>
                  <a:pt x="344" y="425"/>
                  <a:pt x="352" y="429"/>
                  <a:pt x="354" y="430"/>
                </a:cubicBezTo>
                <a:cubicBezTo>
                  <a:pt x="355" y="431"/>
                  <a:pt x="359" y="430"/>
                  <a:pt x="359" y="430"/>
                </a:cubicBezTo>
                <a:cubicBezTo>
                  <a:pt x="361" y="435"/>
                  <a:pt x="361" y="435"/>
                  <a:pt x="361" y="435"/>
                </a:cubicBezTo>
                <a:cubicBezTo>
                  <a:pt x="371" y="438"/>
                  <a:pt x="371" y="438"/>
                  <a:pt x="371" y="438"/>
                </a:cubicBezTo>
                <a:cubicBezTo>
                  <a:pt x="375" y="438"/>
                  <a:pt x="375" y="438"/>
                  <a:pt x="375" y="438"/>
                </a:cubicBezTo>
                <a:cubicBezTo>
                  <a:pt x="389" y="443"/>
                  <a:pt x="389" y="443"/>
                  <a:pt x="389" y="443"/>
                </a:cubicBezTo>
                <a:cubicBezTo>
                  <a:pt x="398" y="436"/>
                  <a:pt x="398" y="436"/>
                  <a:pt x="398" y="436"/>
                </a:cubicBezTo>
                <a:cubicBezTo>
                  <a:pt x="398" y="436"/>
                  <a:pt x="400" y="437"/>
                  <a:pt x="401" y="437"/>
                </a:cubicBezTo>
                <a:cubicBezTo>
                  <a:pt x="402" y="437"/>
                  <a:pt x="404" y="429"/>
                  <a:pt x="404" y="429"/>
                </a:cubicBezTo>
                <a:cubicBezTo>
                  <a:pt x="404" y="429"/>
                  <a:pt x="404" y="427"/>
                  <a:pt x="405" y="427"/>
                </a:cubicBezTo>
                <a:cubicBezTo>
                  <a:pt x="407" y="427"/>
                  <a:pt x="414" y="424"/>
                  <a:pt x="414" y="424"/>
                </a:cubicBezTo>
                <a:cubicBezTo>
                  <a:pt x="414" y="423"/>
                  <a:pt x="413" y="419"/>
                  <a:pt x="416" y="418"/>
                </a:cubicBezTo>
                <a:cubicBezTo>
                  <a:pt x="418" y="417"/>
                  <a:pt x="422" y="414"/>
                  <a:pt x="422" y="414"/>
                </a:cubicBezTo>
                <a:cubicBezTo>
                  <a:pt x="423" y="413"/>
                  <a:pt x="421" y="411"/>
                  <a:pt x="424" y="410"/>
                </a:cubicBezTo>
                <a:cubicBezTo>
                  <a:pt x="426" y="410"/>
                  <a:pt x="429" y="409"/>
                  <a:pt x="431" y="409"/>
                </a:cubicBezTo>
                <a:cubicBezTo>
                  <a:pt x="431" y="409"/>
                  <a:pt x="431" y="409"/>
                  <a:pt x="431" y="409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7" y="405"/>
                  <a:pt x="438" y="405"/>
                  <a:pt x="438" y="405"/>
                </a:cubicBezTo>
                <a:cubicBezTo>
                  <a:pt x="444" y="400"/>
                  <a:pt x="444" y="400"/>
                  <a:pt x="444" y="400"/>
                </a:cubicBezTo>
                <a:cubicBezTo>
                  <a:pt x="447" y="389"/>
                  <a:pt x="447" y="389"/>
                  <a:pt x="447" y="389"/>
                </a:cubicBezTo>
                <a:cubicBezTo>
                  <a:pt x="443" y="386"/>
                  <a:pt x="443" y="386"/>
                  <a:pt x="443" y="386"/>
                </a:cubicBezTo>
                <a:cubicBezTo>
                  <a:pt x="434" y="386"/>
                  <a:pt x="434" y="386"/>
                  <a:pt x="434" y="386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6" y="374"/>
                  <a:pt x="416" y="374"/>
                  <a:pt x="416" y="374"/>
                </a:cubicBezTo>
                <a:cubicBezTo>
                  <a:pt x="415" y="367"/>
                  <a:pt x="413" y="370"/>
                  <a:pt x="417" y="365"/>
                </a:cubicBezTo>
                <a:cubicBezTo>
                  <a:pt x="421" y="359"/>
                  <a:pt x="421" y="359"/>
                  <a:pt x="421" y="359"/>
                </a:cubicBezTo>
                <a:cubicBezTo>
                  <a:pt x="420" y="349"/>
                  <a:pt x="420" y="349"/>
                  <a:pt x="420" y="349"/>
                </a:cubicBezTo>
                <a:cubicBezTo>
                  <a:pt x="417" y="346"/>
                  <a:pt x="417" y="346"/>
                  <a:pt x="417" y="346"/>
                </a:cubicBezTo>
                <a:cubicBezTo>
                  <a:pt x="412" y="343"/>
                  <a:pt x="412" y="343"/>
                  <a:pt x="412" y="343"/>
                </a:cubicBezTo>
                <a:cubicBezTo>
                  <a:pt x="412" y="343"/>
                  <a:pt x="409" y="339"/>
                  <a:pt x="408" y="338"/>
                </a:cubicBezTo>
                <a:cubicBezTo>
                  <a:pt x="408" y="338"/>
                  <a:pt x="408" y="336"/>
                  <a:pt x="408" y="336"/>
                </a:cubicBezTo>
                <a:cubicBezTo>
                  <a:pt x="407" y="335"/>
                  <a:pt x="411" y="335"/>
                  <a:pt x="411" y="335"/>
                </a:cubicBezTo>
                <a:cubicBezTo>
                  <a:pt x="412" y="335"/>
                  <a:pt x="415" y="334"/>
                  <a:pt x="416" y="334"/>
                </a:cubicBezTo>
                <a:cubicBezTo>
                  <a:pt x="417" y="334"/>
                  <a:pt x="421" y="330"/>
                  <a:pt x="421" y="330"/>
                </a:cubicBezTo>
                <a:cubicBezTo>
                  <a:pt x="421" y="330"/>
                  <a:pt x="423" y="326"/>
                  <a:pt x="425" y="325"/>
                </a:cubicBezTo>
                <a:cubicBezTo>
                  <a:pt x="426" y="324"/>
                  <a:pt x="428" y="316"/>
                  <a:pt x="428" y="315"/>
                </a:cubicBezTo>
                <a:cubicBezTo>
                  <a:pt x="428" y="315"/>
                  <a:pt x="426" y="310"/>
                  <a:pt x="425" y="310"/>
                </a:cubicBezTo>
                <a:cubicBezTo>
                  <a:pt x="416" y="306"/>
                  <a:pt x="418" y="304"/>
                  <a:pt x="414" y="302"/>
                </a:cubicBezTo>
                <a:cubicBezTo>
                  <a:pt x="414" y="297"/>
                  <a:pt x="414" y="297"/>
                  <a:pt x="414" y="297"/>
                </a:cubicBezTo>
                <a:cubicBezTo>
                  <a:pt x="419" y="293"/>
                  <a:pt x="419" y="293"/>
                  <a:pt x="419" y="293"/>
                </a:cubicBezTo>
                <a:cubicBezTo>
                  <a:pt x="420" y="292"/>
                  <a:pt x="422" y="291"/>
                  <a:pt x="423" y="291"/>
                </a:cubicBezTo>
                <a:cubicBezTo>
                  <a:pt x="424" y="289"/>
                  <a:pt x="424" y="289"/>
                  <a:pt x="424" y="289"/>
                </a:cubicBezTo>
                <a:cubicBezTo>
                  <a:pt x="424" y="289"/>
                  <a:pt x="422" y="287"/>
                  <a:pt x="422" y="287"/>
                </a:cubicBezTo>
                <a:cubicBezTo>
                  <a:pt x="422" y="287"/>
                  <a:pt x="421" y="286"/>
                  <a:pt x="420" y="286"/>
                </a:cubicBezTo>
                <a:cubicBezTo>
                  <a:pt x="420" y="286"/>
                  <a:pt x="419" y="285"/>
                  <a:pt x="419" y="285"/>
                </a:cubicBezTo>
                <a:cubicBezTo>
                  <a:pt x="419" y="285"/>
                  <a:pt x="418" y="284"/>
                  <a:pt x="417" y="284"/>
                </a:cubicBezTo>
                <a:cubicBezTo>
                  <a:pt x="416" y="284"/>
                  <a:pt x="417" y="282"/>
                  <a:pt x="418" y="282"/>
                </a:cubicBezTo>
                <a:cubicBezTo>
                  <a:pt x="418" y="281"/>
                  <a:pt x="418" y="279"/>
                  <a:pt x="418" y="279"/>
                </a:cubicBezTo>
                <a:cubicBezTo>
                  <a:pt x="418" y="279"/>
                  <a:pt x="415" y="279"/>
                  <a:pt x="414" y="279"/>
                </a:cubicBezTo>
                <a:cubicBezTo>
                  <a:pt x="414" y="278"/>
                  <a:pt x="414" y="278"/>
                  <a:pt x="414" y="278"/>
                </a:cubicBezTo>
                <a:cubicBezTo>
                  <a:pt x="414" y="278"/>
                  <a:pt x="415" y="275"/>
                  <a:pt x="416" y="275"/>
                </a:cubicBezTo>
                <a:cubicBezTo>
                  <a:pt x="416" y="274"/>
                  <a:pt x="416" y="273"/>
                  <a:pt x="416" y="273"/>
                </a:cubicBezTo>
                <a:cubicBezTo>
                  <a:pt x="416" y="273"/>
                  <a:pt x="416" y="272"/>
                  <a:pt x="416" y="270"/>
                </a:cubicBezTo>
                <a:cubicBezTo>
                  <a:pt x="417" y="269"/>
                  <a:pt x="416" y="269"/>
                  <a:pt x="416" y="269"/>
                </a:cubicBezTo>
                <a:cubicBezTo>
                  <a:pt x="416" y="269"/>
                  <a:pt x="415" y="268"/>
                  <a:pt x="414" y="268"/>
                </a:cubicBezTo>
                <a:cubicBezTo>
                  <a:pt x="414" y="268"/>
                  <a:pt x="414" y="268"/>
                  <a:pt x="415" y="267"/>
                </a:cubicBezTo>
                <a:cubicBezTo>
                  <a:pt x="416" y="265"/>
                  <a:pt x="416" y="266"/>
                  <a:pt x="416" y="266"/>
                </a:cubicBezTo>
                <a:cubicBezTo>
                  <a:pt x="416" y="264"/>
                  <a:pt x="416" y="264"/>
                  <a:pt x="416" y="264"/>
                </a:cubicBezTo>
                <a:cubicBezTo>
                  <a:pt x="414" y="263"/>
                  <a:pt x="414" y="263"/>
                  <a:pt x="414" y="263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07" y="261"/>
                  <a:pt x="407" y="261"/>
                </a:cubicBezTo>
                <a:cubicBezTo>
                  <a:pt x="407" y="261"/>
                  <a:pt x="404" y="261"/>
                  <a:pt x="404" y="261"/>
                </a:cubicBezTo>
                <a:cubicBezTo>
                  <a:pt x="402" y="262"/>
                  <a:pt x="402" y="262"/>
                  <a:pt x="402" y="262"/>
                </a:cubicBezTo>
                <a:cubicBezTo>
                  <a:pt x="401" y="263"/>
                  <a:pt x="401" y="263"/>
                  <a:pt x="401" y="263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395" y="265"/>
                  <a:pt x="395" y="265"/>
                  <a:pt x="395" y="265"/>
                </a:cubicBezTo>
                <a:cubicBezTo>
                  <a:pt x="395" y="265"/>
                  <a:pt x="394" y="267"/>
                  <a:pt x="393" y="268"/>
                </a:cubicBezTo>
                <a:cubicBezTo>
                  <a:pt x="393" y="268"/>
                  <a:pt x="393" y="269"/>
                  <a:pt x="393" y="269"/>
                </a:cubicBezTo>
                <a:cubicBezTo>
                  <a:pt x="395" y="270"/>
                  <a:pt x="395" y="270"/>
                  <a:pt x="395" y="270"/>
                </a:cubicBezTo>
                <a:cubicBezTo>
                  <a:pt x="395" y="272"/>
                  <a:pt x="395" y="272"/>
                  <a:pt x="395" y="272"/>
                </a:cubicBezTo>
                <a:cubicBezTo>
                  <a:pt x="396" y="272"/>
                  <a:pt x="396" y="272"/>
                  <a:pt x="396" y="272"/>
                </a:cubicBezTo>
                <a:cubicBezTo>
                  <a:pt x="395" y="274"/>
                  <a:pt x="395" y="274"/>
                  <a:pt x="395" y="274"/>
                </a:cubicBezTo>
                <a:cubicBezTo>
                  <a:pt x="395" y="274"/>
                  <a:pt x="394" y="274"/>
                  <a:pt x="393" y="275"/>
                </a:cubicBezTo>
                <a:cubicBezTo>
                  <a:pt x="392" y="276"/>
                  <a:pt x="392" y="277"/>
                  <a:pt x="392" y="277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7" y="277"/>
                  <a:pt x="387" y="277"/>
                  <a:pt x="387" y="277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4" y="278"/>
                  <a:pt x="384" y="278"/>
                  <a:pt x="384" y="278"/>
                </a:cubicBezTo>
                <a:cubicBezTo>
                  <a:pt x="384" y="276"/>
                  <a:pt x="384" y="276"/>
                  <a:pt x="384" y="276"/>
                </a:cubicBezTo>
                <a:cubicBezTo>
                  <a:pt x="383" y="275"/>
                  <a:pt x="383" y="275"/>
                  <a:pt x="383" y="275"/>
                </a:cubicBezTo>
                <a:cubicBezTo>
                  <a:pt x="384" y="274"/>
                  <a:pt x="384" y="274"/>
                  <a:pt x="384" y="274"/>
                </a:cubicBezTo>
                <a:cubicBezTo>
                  <a:pt x="384" y="274"/>
                  <a:pt x="385" y="273"/>
                  <a:pt x="385" y="273"/>
                </a:cubicBezTo>
                <a:cubicBezTo>
                  <a:pt x="386" y="273"/>
                  <a:pt x="387" y="272"/>
                  <a:pt x="387" y="272"/>
                </a:cubicBezTo>
                <a:cubicBezTo>
                  <a:pt x="389" y="272"/>
                  <a:pt x="389" y="272"/>
                  <a:pt x="389" y="272"/>
                </a:cubicBezTo>
                <a:cubicBezTo>
                  <a:pt x="389" y="270"/>
                  <a:pt x="389" y="270"/>
                  <a:pt x="389" y="270"/>
                </a:cubicBezTo>
                <a:cubicBezTo>
                  <a:pt x="390" y="268"/>
                  <a:pt x="390" y="268"/>
                  <a:pt x="390" y="268"/>
                </a:cubicBezTo>
                <a:cubicBezTo>
                  <a:pt x="390" y="265"/>
                  <a:pt x="390" y="265"/>
                  <a:pt x="390" y="265"/>
                </a:cubicBezTo>
                <a:cubicBezTo>
                  <a:pt x="389" y="264"/>
                  <a:pt x="389" y="264"/>
                  <a:pt x="389" y="264"/>
                </a:cubicBezTo>
                <a:cubicBezTo>
                  <a:pt x="388" y="263"/>
                  <a:pt x="388" y="263"/>
                  <a:pt x="388" y="263"/>
                </a:cubicBezTo>
                <a:cubicBezTo>
                  <a:pt x="388" y="262"/>
                  <a:pt x="388" y="262"/>
                  <a:pt x="388" y="262"/>
                </a:cubicBezTo>
                <a:cubicBezTo>
                  <a:pt x="388" y="260"/>
                  <a:pt x="388" y="260"/>
                  <a:pt x="388" y="260"/>
                </a:cubicBezTo>
                <a:cubicBezTo>
                  <a:pt x="389" y="259"/>
                  <a:pt x="389" y="259"/>
                  <a:pt x="389" y="259"/>
                </a:cubicBezTo>
                <a:cubicBezTo>
                  <a:pt x="389" y="259"/>
                  <a:pt x="390" y="258"/>
                  <a:pt x="390" y="257"/>
                </a:cubicBezTo>
                <a:cubicBezTo>
                  <a:pt x="390" y="257"/>
                  <a:pt x="390" y="255"/>
                  <a:pt x="390" y="255"/>
                </a:cubicBezTo>
                <a:cubicBezTo>
                  <a:pt x="390" y="255"/>
                  <a:pt x="390" y="254"/>
                  <a:pt x="390" y="254"/>
                </a:cubicBezTo>
                <a:cubicBezTo>
                  <a:pt x="394" y="250"/>
                  <a:pt x="394" y="250"/>
                  <a:pt x="394" y="250"/>
                </a:cubicBezTo>
                <a:cubicBezTo>
                  <a:pt x="396" y="248"/>
                  <a:pt x="396" y="248"/>
                  <a:pt x="396" y="248"/>
                </a:cubicBezTo>
                <a:cubicBezTo>
                  <a:pt x="396" y="248"/>
                  <a:pt x="398" y="248"/>
                  <a:pt x="398" y="247"/>
                </a:cubicBezTo>
                <a:cubicBezTo>
                  <a:pt x="398" y="247"/>
                  <a:pt x="400" y="247"/>
                  <a:pt x="400" y="247"/>
                </a:cubicBezTo>
                <a:cubicBezTo>
                  <a:pt x="400" y="247"/>
                  <a:pt x="401" y="246"/>
                  <a:pt x="401" y="246"/>
                </a:cubicBezTo>
                <a:cubicBezTo>
                  <a:pt x="402" y="245"/>
                  <a:pt x="402" y="244"/>
                  <a:pt x="402" y="244"/>
                </a:cubicBezTo>
                <a:cubicBezTo>
                  <a:pt x="402" y="244"/>
                  <a:pt x="402" y="243"/>
                  <a:pt x="402" y="243"/>
                </a:cubicBezTo>
                <a:cubicBezTo>
                  <a:pt x="402" y="243"/>
                  <a:pt x="402" y="242"/>
                  <a:pt x="402" y="242"/>
                </a:cubicBezTo>
                <a:cubicBezTo>
                  <a:pt x="402" y="242"/>
                  <a:pt x="402" y="241"/>
                  <a:pt x="402" y="241"/>
                </a:cubicBezTo>
                <a:cubicBezTo>
                  <a:pt x="402" y="240"/>
                  <a:pt x="403" y="240"/>
                  <a:pt x="403" y="240"/>
                </a:cubicBezTo>
                <a:cubicBezTo>
                  <a:pt x="403" y="238"/>
                  <a:pt x="403" y="238"/>
                  <a:pt x="403" y="238"/>
                </a:cubicBezTo>
                <a:cubicBezTo>
                  <a:pt x="403" y="238"/>
                  <a:pt x="402" y="237"/>
                  <a:pt x="402" y="236"/>
                </a:cubicBezTo>
                <a:cubicBezTo>
                  <a:pt x="402" y="236"/>
                  <a:pt x="402" y="236"/>
                  <a:pt x="402" y="235"/>
                </a:cubicBezTo>
                <a:cubicBezTo>
                  <a:pt x="403" y="234"/>
                  <a:pt x="404" y="234"/>
                  <a:pt x="404" y="234"/>
                </a:cubicBezTo>
                <a:cubicBezTo>
                  <a:pt x="406" y="234"/>
                  <a:pt x="406" y="234"/>
                  <a:pt x="406" y="234"/>
                </a:cubicBezTo>
                <a:cubicBezTo>
                  <a:pt x="406" y="234"/>
                  <a:pt x="407" y="233"/>
                  <a:pt x="408" y="233"/>
                </a:cubicBezTo>
                <a:cubicBezTo>
                  <a:pt x="408" y="233"/>
                  <a:pt x="409" y="232"/>
                  <a:pt x="409" y="232"/>
                </a:cubicBezTo>
                <a:cubicBezTo>
                  <a:pt x="410" y="230"/>
                  <a:pt x="410" y="230"/>
                  <a:pt x="410" y="230"/>
                </a:cubicBezTo>
                <a:cubicBezTo>
                  <a:pt x="411" y="230"/>
                  <a:pt x="411" y="230"/>
                  <a:pt x="411" y="230"/>
                </a:cubicBezTo>
                <a:cubicBezTo>
                  <a:pt x="412" y="229"/>
                  <a:pt x="412" y="229"/>
                  <a:pt x="412" y="229"/>
                </a:cubicBezTo>
                <a:cubicBezTo>
                  <a:pt x="412" y="227"/>
                  <a:pt x="412" y="227"/>
                  <a:pt x="412" y="227"/>
                </a:cubicBezTo>
                <a:cubicBezTo>
                  <a:pt x="414" y="226"/>
                  <a:pt x="414" y="226"/>
                  <a:pt x="414" y="226"/>
                </a:cubicBezTo>
                <a:cubicBezTo>
                  <a:pt x="414" y="225"/>
                  <a:pt x="414" y="225"/>
                  <a:pt x="414" y="225"/>
                </a:cubicBezTo>
                <a:cubicBezTo>
                  <a:pt x="415" y="224"/>
                  <a:pt x="415" y="224"/>
                  <a:pt x="415" y="224"/>
                </a:cubicBezTo>
                <a:cubicBezTo>
                  <a:pt x="416" y="224"/>
                  <a:pt x="416" y="224"/>
                  <a:pt x="416" y="224"/>
                </a:cubicBezTo>
                <a:cubicBezTo>
                  <a:pt x="418" y="222"/>
                  <a:pt x="418" y="222"/>
                  <a:pt x="418" y="222"/>
                </a:cubicBezTo>
                <a:cubicBezTo>
                  <a:pt x="420" y="221"/>
                  <a:pt x="420" y="221"/>
                  <a:pt x="420" y="221"/>
                </a:cubicBezTo>
                <a:cubicBezTo>
                  <a:pt x="420" y="221"/>
                  <a:pt x="421" y="219"/>
                  <a:pt x="421" y="218"/>
                </a:cubicBezTo>
                <a:cubicBezTo>
                  <a:pt x="421" y="217"/>
                  <a:pt x="421" y="217"/>
                  <a:pt x="422" y="216"/>
                </a:cubicBezTo>
                <a:cubicBezTo>
                  <a:pt x="422" y="216"/>
                  <a:pt x="423" y="216"/>
                  <a:pt x="424" y="215"/>
                </a:cubicBezTo>
                <a:cubicBezTo>
                  <a:pt x="424" y="215"/>
                  <a:pt x="424" y="214"/>
                  <a:pt x="424" y="214"/>
                </a:cubicBezTo>
                <a:cubicBezTo>
                  <a:pt x="425" y="214"/>
                  <a:pt x="425" y="214"/>
                  <a:pt x="425" y="214"/>
                </a:cubicBezTo>
                <a:cubicBezTo>
                  <a:pt x="425" y="212"/>
                  <a:pt x="425" y="212"/>
                  <a:pt x="425" y="212"/>
                </a:cubicBezTo>
                <a:cubicBezTo>
                  <a:pt x="425" y="211"/>
                  <a:pt x="425" y="211"/>
                  <a:pt x="425" y="211"/>
                </a:cubicBezTo>
                <a:cubicBezTo>
                  <a:pt x="425" y="211"/>
                  <a:pt x="423" y="212"/>
                  <a:pt x="423" y="212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2"/>
                  <a:pt x="420" y="212"/>
                  <a:pt x="419" y="212"/>
                </a:cubicBezTo>
                <a:cubicBezTo>
                  <a:pt x="418" y="211"/>
                  <a:pt x="419" y="211"/>
                  <a:pt x="419" y="211"/>
                </a:cubicBezTo>
                <a:cubicBezTo>
                  <a:pt x="419" y="211"/>
                  <a:pt x="420" y="211"/>
                  <a:pt x="420" y="210"/>
                </a:cubicBezTo>
                <a:cubicBezTo>
                  <a:pt x="420" y="210"/>
                  <a:pt x="421" y="208"/>
                  <a:pt x="421" y="208"/>
                </a:cubicBezTo>
                <a:cubicBezTo>
                  <a:pt x="422" y="208"/>
                  <a:pt x="422" y="208"/>
                  <a:pt x="422" y="208"/>
                </a:cubicBezTo>
                <a:cubicBezTo>
                  <a:pt x="423" y="207"/>
                  <a:pt x="423" y="207"/>
                  <a:pt x="423" y="207"/>
                </a:cubicBezTo>
                <a:cubicBezTo>
                  <a:pt x="423" y="207"/>
                  <a:pt x="424" y="207"/>
                  <a:pt x="424" y="207"/>
                </a:cubicBezTo>
                <a:cubicBezTo>
                  <a:pt x="424" y="207"/>
                  <a:pt x="423" y="206"/>
                  <a:pt x="423" y="206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25" y="205"/>
                  <a:pt x="425" y="205"/>
                  <a:pt x="425" y="205"/>
                </a:cubicBezTo>
                <a:cubicBezTo>
                  <a:pt x="428" y="205"/>
                  <a:pt x="428" y="205"/>
                  <a:pt x="428" y="205"/>
                </a:cubicBezTo>
                <a:cubicBezTo>
                  <a:pt x="429" y="204"/>
                  <a:pt x="429" y="204"/>
                  <a:pt x="429" y="204"/>
                </a:cubicBezTo>
                <a:cubicBezTo>
                  <a:pt x="429" y="204"/>
                  <a:pt x="430" y="206"/>
                  <a:pt x="430" y="206"/>
                </a:cubicBezTo>
                <a:cubicBezTo>
                  <a:pt x="430" y="207"/>
                  <a:pt x="430" y="208"/>
                  <a:pt x="431" y="208"/>
                </a:cubicBezTo>
                <a:cubicBezTo>
                  <a:pt x="431" y="208"/>
                  <a:pt x="433" y="209"/>
                  <a:pt x="433" y="209"/>
                </a:cubicBezTo>
                <a:cubicBezTo>
                  <a:pt x="433" y="209"/>
                  <a:pt x="433" y="208"/>
                  <a:pt x="434" y="208"/>
                </a:cubicBezTo>
                <a:cubicBezTo>
                  <a:pt x="434" y="208"/>
                  <a:pt x="435" y="208"/>
                  <a:pt x="435" y="208"/>
                </a:cubicBezTo>
                <a:cubicBezTo>
                  <a:pt x="436" y="208"/>
                  <a:pt x="437" y="208"/>
                  <a:pt x="437" y="208"/>
                </a:cubicBezTo>
                <a:cubicBezTo>
                  <a:pt x="437" y="208"/>
                  <a:pt x="438" y="208"/>
                  <a:pt x="439" y="208"/>
                </a:cubicBezTo>
                <a:cubicBezTo>
                  <a:pt x="439" y="207"/>
                  <a:pt x="439" y="207"/>
                  <a:pt x="439" y="207"/>
                </a:cubicBezTo>
                <a:cubicBezTo>
                  <a:pt x="439" y="207"/>
                  <a:pt x="439" y="206"/>
                  <a:pt x="439" y="206"/>
                </a:cubicBezTo>
                <a:cubicBezTo>
                  <a:pt x="439" y="206"/>
                  <a:pt x="440" y="204"/>
                  <a:pt x="440" y="204"/>
                </a:cubicBezTo>
                <a:cubicBezTo>
                  <a:pt x="440" y="204"/>
                  <a:pt x="441" y="204"/>
                  <a:pt x="441" y="204"/>
                </a:cubicBezTo>
                <a:cubicBezTo>
                  <a:pt x="441" y="204"/>
                  <a:pt x="442" y="204"/>
                  <a:pt x="442" y="204"/>
                </a:cubicBezTo>
                <a:cubicBezTo>
                  <a:pt x="442" y="204"/>
                  <a:pt x="442" y="203"/>
                  <a:pt x="442" y="203"/>
                </a:cubicBezTo>
                <a:cubicBezTo>
                  <a:pt x="442" y="203"/>
                  <a:pt x="442" y="202"/>
                  <a:pt x="442" y="202"/>
                </a:cubicBezTo>
                <a:cubicBezTo>
                  <a:pt x="442" y="202"/>
                  <a:pt x="443" y="202"/>
                  <a:pt x="443" y="202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3" y="200"/>
                  <a:pt x="445" y="200"/>
                  <a:pt x="445" y="200"/>
                </a:cubicBezTo>
                <a:cubicBezTo>
                  <a:pt x="446" y="200"/>
                  <a:pt x="445" y="200"/>
                  <a:pt x="445" y="200"/>
                </a:cubicBezTo>
                <a:cubicBezTo>
                  <a:pt x="448" y="199"/>
                  <a:pt x="448" y="199"/>
                  <a:pt x="448" y="199"/>
                </a:cubicBezTo>
                <a:cubicBezTo>
                  <a:pt x="448" y="199"/>
                  <a:pt x="448" y="199"/>
                  <a:pt x="448" y="200"/>
                </a:cubicBezTo>
                <a:cubicBezTo>
                  <a:pt x="446" y="197"/>
                  <a:pt x="443" y="193"/>
                  <a:pt x="443" y="193"/>
                </a:cubicBezTo>
                <a:cubicBezTo>
                  <a:pt x="445" y="189"/>
                  <a:pt x="445" y="189"/>
                  <a:pt x="445" y="189"/>
                </a:cubicBezTo>
                <a:cubicBezTo>
                  <a:pt x="445" y="189"/>
                  <a:pt x="446" y="182"/>
                  <a:pt x="446" y="180"/>
                </a:cubicBezTo>
                <a:cubicBezTo>
                  <a:pt x="446" y="179"/>
                  <a:pt x="446" y="173"/>
                  <a:pt x="446" y="173"/>
                </a:cubicBezTo>
                <a:cubicBezTo>
                  <a:pt x="446" y="173"/>
                  <a:pt x="442" y="172"/>
                  <a:pt x="445" y="169"/>
                </a:cubicBezTo>
                <a:cubicBezTo>
                  <a:pt x="448" y="165"/>
                  <a:pt x="451" y="160"/>
                  <a:pt x="451" y="160"/>
                </a:cubicBezTo>
                <a:cubicBezTo>
                  <a:pt x="451" y="150"/>
                  <a:pt x="451" y="150"/>
                  <a:pt x="451" y="150"/>
                </a:cubicBezTo>
                <a:cubicBezTo>
                  <a:pt x="451" y="150"/>
                  <a:pt x="448" y="147"/>
                  <a:pt x="452" y="145"/>
                </a:cubicBezTo>
                <a:cubicBezTo>
                  <a:pt x="456" y="142"/>
                  <a:pt x="463" y="133"/>
                  <a:pt x="463" y="133"/>
                </a:cubicBezTo>
                <a:cubicBezTo>
                  <a:pt x="470" y="125"/>
                  <a:pt x="470" y="125"/>
                  <a:pt x="470" y="125"/>
                </a:cubicBezTo>
                <a:cubicBezTo>
                  <a:pt x="458" y="122"/>
                  <a:pt x="458" y="122"/>
                  <a:pt x="458" y="122"/>
                </a:cubicBezTo>
                <a:cubicBezTo>
                  <a:pt x="451" y="121"/>
                  <a:pt x="451" y="121"/>
                  <a:pt x="451" y="121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3" y="113"/>
                  <a:pt x="443" y="113"/>
                  <a:pt x="443" y="113"/>
                </a:cubicBezTo>
                <a:cubicBezTo>
                  <a:pt x="440" y="115"/>
                  <a:pt x="440" y="115"/>
                  <a:pt x="440" y="115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0" y="116"/>
                  <a:pt x="430" y="116"/>
                  <a:pt x="430" y="116"/>
                </a:cubicBezTo>
                <a:cubicBezTo>
                  <a:pt x="425" y="111"/>
                  <a:pt x="425" y="111"/>
                  <a:pt x="425" y="111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17" y="111"/>
                  <a:pt x="417" y="111"/>
                  <a:pt x="417" y="111"/>
                </a:cubicBezTo>
                <a:cubicBezTo>
                  <a:pt x="414" y="106"/>
                  <a:pt x="414" y="106"/>
                  <a:pt x="414" y="106"/>
                </a:cubicBezTo>
                <a:cubicBezTo>
                  <a:pt x="413" y="102"/>
                  <a:pt x="413" y="102"/>
                  <a:pt x="413" y="102"/>
                </a:cubicBezTo>
                <a:cubicBezTo>
                  <a:pt x="408" y="97"/>
                  <a:pt x="408" y="97"/>
                  <a:pt x="408" y="97"/>
                </a:cubicBezTo>
                <a:cubicBezTo>
                  <a:pt x="406" y="97"/>
                  <a:pt x="406" y="97"/>
                  <a:pt x="406" y="97"/>
                </a:cubicBezTo>
                <a:cubicBezTo>
                  <a:pt x="406" y="98"/>
                  <a:pt x="405" y="98"/>
                  <a:pt x="405" y="98"/>
                </a:cubicBezTo>
                <a:cubicBezTo>
                  <a:pt x="405" y="98"/>
                  <a:pt x="402" y="97"/>
                  <a:pt x="402" y="97"/>
                </a:cubicBezTo>
                <a:cubicBezTo>
                  <a:pt x="402" y="95"/>
                  <a:pt x="402" y="95"/>
                  <a:pt x="402" y="95"/>
                </a:cubicBezTo>
                <a:cubicBezTo>
                  <a:pt x="401" y="94"/>
                  <a:pt x="401" y="94"/>
                  <a:pt x="401" y="94"/>
                </a:cubicBezTo>
                <a:cubicBezTo>
                  <a:pt x="399" y="94"/>
                  <a:pt x="399" y="94"/>
                  <a:pt x="399" y="94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5" y="97"/>
                  <a:pt x="395" y="97"/>
                  <a:pt x="395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3" y="97"/>
                  <a:pt x="393" y="97"/>
                </a:cubicBezTo>
                <a:cubicBezTo>
                  <a:pt x="391" y="97"/>
                  <a:pt x="391" y="97"/>
                  <a:pt x="391" y="97"/>
                </a:cubicBezTo>
                <a:cubicBezTo>
                  <a:pt x="391" y="96"/>
                  <a:pt x="391" y="96"/>
                  <a:pt x="391" y="96"/>
                </a:cubicBezTo>
                <a:cubicBezTo>
                  <a:pt x="391" y="95"/>
                  <a:pt x="391" y="95"/>
                  <a:pt x="391" y="95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388" y="94"/>
                  <a:pt x="388" y="94"/>
                  <a:pt x="388" y="94"/>
                </a:cubicBezTo>
                <a:cubicBezTo>
                  <a:pt x="388" y="94"/>
                  <a:pt x="387" y="93"/>
                  <a:pt x="387" y="93"/>
                </a:cubicBezTo>
                <a:cubicBezTo>
                  <a:pt x="386" y="93"/>
                  <a:pt x="386" y="92"/>
                  <a:pt x="386" y="92"/>
                </a:cubicBezTo>
                <a:cubicBezTo>
                  <a:pt x="385" y="91"/>
                  <a:pt x="385" y="91"/>
                  <a:pt x="385" y="91"/>
                </a:cubicBezTo>
                <a:cubicBezTo>
                  <a:pt x="387" y="91"/>
                  <a:pt x="387" y="91"/>
                  <a:pt x="387" y="91"/>
                </a:cubicBezTo>
                <a:cubicBezTo>
                  <a:pt x="387" y="91"/>
                  <a:pt x="387" y="90"/>
                  <a:pt x="387" y="90"/>
                </a:cubicBezTo>
                <a:cubicBezTo>
                  <a:pt x="387" y="90"/>
                  <a:pt x="387" y="90"/>
                  <a:pt x="387" y="90"/>
                </a:cubicBezTo>
                <a:cubicBezTo>
                  <a:pt x="387" y="90"/>
                  <a:pt x="386" y="90"/>
                  <a:pt x="386" y="90"/>
                </a:cubicBezTo>
                <a:cubicBezTo>
                  <a:pt x="384" y="90"/>
                  <a:pt x="384" y="90"/>
                  <a:pt x="384" y="90"/>
                </a:cubicBezTo>
                <a:cubicBezTo>
                  <a:pt x="383" y="91"/>
                  <a:pt x="383" y="91"/>
                  <a:pt x="383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6" y="92"/>
                  <a:pt x="376" y="92"/>
                  <a:pt x="376" y="92"/>
                </a:cubicBezTo>
                <a:cubicBezTo>
                  <a:pt x="375" y="90"/>
                  <a:pt x="375" y="90"/>
                  <a:pt x="375" y="90"/>
                </a:cubicBezTo>
                <a:cubicBezTo>
                  <a:pt x="374" y="88"/>
                  <a:pt x="374" y="88"/>
                  <a:pt x="374" y="88"/>
                </a:cubicBezTo>
                <a:cubicBezTo>
                  <a:pt x="373" y="87"/>
                  <a:pt x="373" y="87"/>
                  <a:pt x="373" y="87"/>
                </a:cubicBezTo>
                <a:cubicBezTo>
                  <a:pt x="372" y="87"/>
                  <a:pt x="372" y="87"/>
                  <a:pt x="372" y="87"/>
                </a:cubicBezTo>
                <a:cubicBezTo>
                  <a:pt x="369" y="86"/>
                  <a:pt x="369" y="86"/>
                  <a:pt x="369" y="86"/>
                </a:cubicBezTo>
                <a:cubicBezTo>
                  <a:pt x="370" y="84"/>
                  <a:pt x="370" y="84"/>
                  <a:pt x="370" y="84"/>
                </a:cubicBezTo>
                <a:cubicBezTo>
                  <a:pt x="370" y="84"/>
                  <a:pt x="369" y="82"/>
                  <a:pt x="369" y="82"/>
                </a:cubicBezTo>
                <a:cubicBezTo>
                  <a:pt x="368" y="82"/>
                  <a:pt x="367" y="82"/>
                  <a:pt x="367" y="82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79"/>
                  <a:pt x="364" y="78"/>
                </a:cubicBezTo>
                <a:cubicBezTo>
                  <a:pt x="363" y="78"/>
                  <a:pt x="363" y="77"/>
                  <a:pt x="362" y="77"/>
                </a:cubicBezTo>
                <a:cubicBezTo>
                  <a:pt x="361" y="77"/>
                  <a:pt x="359" y="77"/>
                  <a:pt x="359" y="77"/>
                </a:cubicBezTo>
                <a:cubicBezTo>
                  <a:pt x="359" y="77"/>
                  <a:pt x="358" y="75"/>
                  <a:pt x="357" y="75"/>
                </a:cubicBezTo>
                <a:cubicBezTo>
                  <a:pt x="357" y="75"/>
                  <a:pt x="353" y="75"/>
                  <a:pt x="353" y="75"/>
                </a:cubicBezTo>
                <a:cubicBezTo>
                  <a:pt x="353" y="75"/>
                  <a:pt x="354" y="72"/>
                  <a:pt x="354" y="72"/>
                </a:cubicBezTo>
                <a:cubicBezTo>
                  <a:pt x="354" y="71"/>
                  <a:pt x="354" y="68"/>
                  <a:pt x="354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4" y="67"/>
                  <a:pt x="353" y="66"/>
                  <a:pt x="354" y="64"/>
                </a:cubicBezTo>
                <a:cubicBezTo>
                  <a:pt x="355" y="62"/>
                  <a:pt x="354" y="63"/>
                  <a:pt x="355" y="61"/>
                </a:cubicBezTo>
                <a:cubicBezTo>
                  <a:pt x="356" y="58"/>
                  <a:pt x="356" y="57"/>
                  <a:pt x="356" y="57"/>
                </a:cubicBezTo>
                <a:cubicBezTo>
                  <a:pt x="354" y="56"/>
                  <a:pt x="354" y="56"/>
                  <a:pt x="354" y="56"/>
                </a:cubicBezTo>
                <a:cubicBezTo>
                  <a:pt x="354" y="56"/>
                  <a:pt x="353" y="55"/>
                  <a:pt x="352" y="56"/>
                </a:cubicBezTo>
                <a:cubicBezTo>
                  <a:pt x="352" y="58"/>
                  <a:pt x="351" y="58"/>
                  <a:pt x="351" y="58"/>
                </a:cubicBezTo>
                <a:cubicBezTo>
                  <a:pt x="349" y="61"/>
                  <a:pt x="349" y="61"/>
                  <a:pt x="349" y="61"/>
                </a:cubicBezTo>
                <a:cubicBezTo>
                  <a:pt x="349" y="64"/>
                  <a:pt x="349" y="64"/>
                  <a:pt x="349" y="64"/>
                </a:cubicBezTo>
                <a:cubicBezTo>
                  <a:pt x="349" y="64"/>
                  <a:pt x="350" y="65"/>
                  <a:pt x="347" y="65"/>
                </a:cubicBezTo>
                <a:cubicBezTo>
                  <a:pt x="345" y="65"/>
                  <a:pt x="343" y="65"/>
                  <a:pt x="343" y="65"/>
                </a:cubicBezTo>
                <a:cubicBezTo>
                  <a:pt x="343" y="65"/>
                  <a:pt x="345" y="67"/>
                  <a:pt x="342" y="67"/>
                </a:cubicBezTo>
                <a:cubicBezTo>
                  <a:pt x="340" y="67"/>
                  <a:pt x="337" y="67"/>
                  <a:pt x="337" y="67"/>
                </a:cubicBezTo>
                <a:cubicBezTo>
                  <a:pt x="335" y="65"/>
                  <a:pt x="335" y="65"/>
                  <a:pt x="335" y="65"/>
                </a:cubicBezTo>
                <a:cubicBezTo>
                  <a:pt x="331" y="66"/>
                  <a:pt x="331" y="66"/>
                  <a:pt x="331" y="66"/>
                </a:cubicBezTo>
                <a:cubicBezTo>
                  <a:pt x="331" y="66"/>
                  <a:pt x="331" y="65"/>
                  <a:pt x="331" y="63"/>
                </a:cubicBezTo>
                <a:cubicBezTo>
                  <a:pt x="331" y="62"/>
                  <a:pt x="330" y="60"/>
                  <a:pt x="331" y="60"/>
                </a:cubicBezTo>
                <a:cubicBezTo>
                  <a:pt x="332" y="60"/>
                  <a:pt x="333" y="59"/>
                  <a:pt x="333" y="59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1" y="56"/>
                  <a:pt x="331" y="55"/>
                </a:cubicBezTo>
                <a:cubicBezTo>
                  <a:pt x="331" y="54"/>
                  <a:pt x="332" y="52"/>
                  <a:pt x="332" y="52"/>
                </a:cubicBezTo>
                <a:cubicBezTo>
                  <a:pt x="333" y="51"/>
                  <a:pt x="333" y="49"/>
                  <a:pt x="333" y="49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32" y="49"/>
                  <a:pt x="330" y="50"/>
                  <a:pt x="330" y="48"/>
                </a:cubicBezTo>
                <a:cubicBezTo>
                  <a:pt x="330" y="47"/>
                  <a:pt x="329" y="45"/>
                  <a:pt x="329" y="45"/>
                </a:cubicBezTo>
                <a:cubicBezTo>
                  <a:pt x="329" y="45"/>
                  <a:pt x="327" y="44"/>
                  <a:pt x="327" y="44"/>
                </a:cubicBezTo>
                <a:cubicBezTo>
                  <a:pt x="326" y="44"/>
                  <a:pt x="326" y="44"/>
                  <a:pt x="325" y="45"/>
                </a:cubicBezTo>
                <a:cubicBezTo>
                  <a:pt x="325" y="45"/>
                  <a:pt x="322" y="44"/>
                  <a:pt x="322" y="44"/>
                </a:cubicBezTo>
                <a:cubicBezTo>
                  <a:pt x="322" y="44"/>
                  <a:pt x="319" y="44"/>
                  <a:pt x="319" y="44"/>
                </a:cubicBezTo>
                <a:cubicBezTo>
                  <a:pt x="318" y="44"/>
                  <a:pt x="317" y="46"/>
                  <a:pt x="317" y="46"/>
                </a:cubicBezTo>
                <a:cubicBezTo>
                  <a:pt x="315" y="43"/>
                  <a:pt x="315" y="43"/>
                  <a:pt x="315" y="43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6" y="40"/>
                  <a:pt x="314" y="38"/>
                  <a:pt x="314" y="37"/>
                </a:cubicBezTo>
                <a:cubicBezTo>
                  <a:pt x="314" y="37"/>
                  <a:pt x="313" y="35"/>
                  <a:pt x="313" y="35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4"/>
                  <a:pt x="310" y="34"/>
                  <a:pt x="310" y="34"/>
                </a:cubicBezTo>
                <a:cubicBezTo>
                  <a:pt x="310" y="34"/>
                  <a:pt x="308" y="34"/>
                  <a:pt x="307" y="34"/>
                </a:cubicBezTo>
                <a:cubicBezTo>
                  <a:pt x="306" y="34"/>
                  <a:pt x="306" y="34"/>
                  <a:pt x="305" y="34"/>
                </a:cubicBezTo>
                <a:cubicBezTo>
                  <a:pt x="305" y="34"/>
                  <a:pt x="303" y="32"/>
                  <a:pt x="303" y="32"/>
                </a:cubicBezTo>
                <a:cubicBezTo>
                  <a:pt x="303" y="31"/>
                  <a:pt x="303" y="30"/>
                  <a:pt x="303" y="29"/>
                </a:cubicBezTo>
                <a:cubicBezTo>
                  <a:pt x="302" y="28"/>
                  <a:pt x="301" y="26"/>
                  <a:pt x="301" y="25"/>
                </a:cubicBezTo>
                <a:cubicBezTo>
                  <a:pt x="301" y="25"/>
                  <a:pt x="302" y="23"/>
                  <a:pt x="302" y="23"/>
                </a:cubicBezTo>
                <a:cubicBezTo>
                  <a:pt x="301" y="22"/>
                  <a:pt x="299" y="20"/>
                  <a:pt x="299" y="20"/>
                </a:cubicBezTo>
                <a:cubicBezTo>
                  <a:pt x="298" y="18"/>
                  <a:pt x="298" y="18"/>
                  <a:pt x="298" y="18"/>
                </a:cubicBezTo>
                <a:cubicBezTo>
                  <a:pt x="298" y="18"/>
                  <a:pt x="295" y="20"/>
                  <a:pt x="294" y="20"/>
                </a:cubicBezTo>
                <a:cubicBezTo>
                  <a:pt x="293" y="20"/>
                  <a:pt x="291" y="19"/>
                  <a:pt x="291" y="20"/>
                </a:cubicBezTo>
                <a:cubicBezTo>
                  <a:pt x="291" y="20"/>
                  <a:pt x="292" y="22"/>
                  <a:pt x="291" y="22"/>
                </a:cubicBezTo>
                <a:cubicBezTo>
                  <a:pt x="290" y="22"/>
                  <a:pt x="288" y="22"/>
                  <a:pt x="287" y="21"/>
                </a:cubicBezTo>
                <a:cubicBezTo>
                  <a:pt x="286" y="20"/>
                  <a:pt x="286" y="19"/>
                  <a:pt x="286" y="18"/>
                </a:cubicBezTo>
                <a:cubicBezTo>
                  <a:pt x="285" y="18"/>
                  <a:pt x="285" y="16"/>
                  <a:pt x="284" y="16"/>
                </a:cubicBezTo>
                <a:cubicBezTo>
                  <a:pt x="283" y="16"/>
                  <a:pt x="282" y="16"/>
                  <a:pt x="282" y="15"/>
                </a:cubicBezTo>
                <a:cubicBezTo>
                  <a:pt x="282" y="15"/>
                  <a:pt x="282" y="12"/>
                  <a:pt x="282" y="12"/>
                </a:cubicBezTo>
                <a:cubicBezTo>
                  <a:pt x="282" y="10"/>
                  <a:pt x="282" y="10"/>
                  <a:pt x="282" y="10"/>
                </a:cubicBezTo>
                <a:cubicBezTo>
                  <a:pt x="282" y="10"/>
                  <a:pt x="282" y="7"/>
                  <a:pt x="281" y="7"/>
                </a:cubicBezTo>
                <a:cubicBezTo>
                  <a:pt x="281" y="6"/>
                  <a:pt x="280" y="5"/>
                  <a:pt x="280" y="5"/>
                </a:cubicBezTo>
                <a:cubicBezTo>
                  <a:pt x="280" y="2"/>
                  <a:pt x="280" y="2"/>
                  <a:pt x="280" y="2"/>
                </a:cubicBezTo>
                <a:cubicBezTo>
                  <a:pt x="281" y="1"/>
                  <a:pt x="281" y="1"/>
                  <a:pt x="281" y="1"/>
                </a:cubicBezTo>
                <a:cubicBezTo>
                  <a:pt x="281" y="1"/>
                  <a:pt x="281" y="0"/>
                  <a:pt x="282" y="0"/>
                </a:cubicBezTo>
                <a:cubicBezTo>
                  <a:pt x="259" y="4"/>
                  <a:pt x="259" y="4"/>
                  <a:pt x="259" y="4"/>
                </a:cubicBezTo>
                <a:cubicBezTo>
                  <a:pt x="249" y="5"/>
                  <a:pt x="249" y="5"/>
                  <a:pt x="249" y="5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5"/>
                  <a:pt x="243" y="15"/>
                  <a:pt x="243" y="15"/>
                </a:cubicBezTo>
                <a:cubicBezTo>
                  <a:pt x="244" y="23"/>
                  <a:pt x="244" y="23"/>
                  <a:pt x="244" y="23"/>
                </a:cubicBezTo>
                <a:cubicBezTo>
                  <a:pt x="241" y="28"/>
                  <a:pt x="241" y="28"/>
                  <a:pt x="241" y="28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6" y="46"/>
                  <a:pt x="236" y="46"/>
                  <a:pt x="236" y="46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7"/>
                  <a:pt x="177" y="87"/>
                  <a:pt x="177" y="87"/>
                </a:cubicBezTo>
                <a:cubicBezTo>
                  <a:pt x="177" y="87"/>
                  <a:pt x="174" y="89"/>
                  <a:pt x="172" y="88"/>
                </a:cubicBezTo>
                <a:cubicBezTo>
                  <a:pt x="169" y="88"/>
                  <a:pt x="163" y="86"/>
                  <a:pt x="163" y="86"/>
                </a:cubicBezTo>
                <a:cubicBezTo>
                  <a:pt x="163" y="86"/>
                  <a:pt x="156" y="82"/>
                  <a:pt x="153" y="82"/>
                </a:cubicBezTo>
                <a:cubicBezTo>
                  <a:pt x="150" y="81"/>
                  <a:pt x="145" y="76"/>
                  <a:pt x="145" y="76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80"/>
                  <a:pt x="137" y="77"/>
                  <a:pt x="137" y="75"/>
                </a:cubicBezTo>
                <a:cubicBezTo>
                  <a:pt x="137" y="74"/>
                  <a:pt x="137" y="74"/>
                  <a:pt x="137" y="72"/>
                </a:cubicBezTo>
                <a:cubicBezTo>
                  <a:pt x="137" y="69"/>
                  <a:pt x="137" y="64"/>
                  <a:pt x="137" y="64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2"/>
                  <a:pt x="121" y="60"/>
                </a:cubicBezTo>
                <a:cubicBezTo>
                  <a:pt x="118" y="58"/>
                  <a:pt x="118" y="54"/>
                  <a:pt x="118" y="54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4"/>
                  <a:pt x="121" y="84"/>
                  <a:pt x="121" y="87"/>
                </a:cubicBezTo>
                <a:cubicBezTo>
                  <a:pt x="121" y="89"/>
                  <a:pt x="120" y="99"/>
                  <a:pt x="120" y="99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18" y="118"/>
                  <a:pt x="116" y="118"/>
                </a:cubicBezTo>
                <a:cubicBezTo>
                  <a:pt x="114" y="118"/>
                  <a:pt x="109" y="116"/>
                  <a:pt x="109" y="116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67" y="94"/>
                  <a:pt x="67" y="94"/>
                  <a:pt x="67" y="94"/>
                </a:cubicBezTo>
                <a:cubicBezTo>
                  <a:pt x="54" y="95"/>
                  <a:pt x="54" y="95"/>
                  <a:pt x="54" y="95"/>
                </a:cubicBezTo>
                <a:cubicBezTo>
                  <a:pt x="49" y="96"/>
                  <a:pt x="49" y="96"/>
                  <a:pt x="49" y="96"/>
                </a:cubicBezTo>
                <a:cubicBezTo>
                  <a:pt x="46" y="99"/>
                  <a:pt x="46" y="99"/>
                  <a:pt x="46" y="99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1" y="99"/>
                  <a:pt x="31" y="99"/>
                  <a:pt x="31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5" y="105"/>
                  <a:pt x="5" y="105"/>
                  <a:pt x="5" y="10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3"/>
                  <a:pt x="2" y="113"/>
                  <a:pt x="4" y="113"/>
                </a:cubicBezTo>
                <a:cubicBezTo>
                  <a:pt x="5" y="113"/>
                  <a:pt x="14" y="114"/>
                  <a:pt x="14" y="114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8"/>
                  <a:pt x="2" y="127"/>
                  <a:pt x="2" y="129"/>
                </a:cubicBezTo>
                <a:cubicBezTo>
                  <a:pt x="1" y="131"/>
                  <a:pt x="5" y="132"/>
                  <a:pt x="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9" y="145"/>
                  <a:pt x="9" y="145"/>
                  <a:pt x="9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45"/>
                  <a:pt x="20" y="143"/>
                  <a:pt x="23" y="142"/>
                </a:cubicBezTo>
                <a:cubicBezTo>
                  <a:pt x="25" y="142"/>
                  <a:pt x="28" y="142"/>
                  <a:pt x="28" y="142"/>
                </a:cubicBezTo>
                <a:cubicBezTo>
                  <a:pt x="28" y="142"/>
                  <a:pt x="28" y="141"/>
                  <a:pt x="30" y="146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41" y="154"/>
                  <a:pt x="43" y="155"/>
                </a:cubicBezTo>
                <a:cubicBezTo>
                  <a:pt x="45" y="156"/>
                  <a:pt x="49" y="160"/>
                  <a:pt x="49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6"/>
                  <a:pt x="51" y="166"/>
                  <a:pt x="51" y="166"/>
                </a:cubicBezTo>
                <a:cubicBezTo>
                  <a:pt x="51" y="166"/>
                  <a:pt x="55" y="167"/>
                  <a:pt x="58" y="167"/>
                </a:cubicBezTo>
                <a:cubicBezTo>
                  <a:pt x="61" y="167"/>
                  <a:pt x="68" y="166"/>
                  <a:pt x="68" y="166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2" y="170"/>
                  <a:pt x="81" y="173"/>
                  <a:pt x="81" y="173"/>
                </a:cubicBezTo>
                <a:cubicBezTo>
                  <a:pt x="78" y="177"/>
                  <a:pt x="78" y="177"/>
                  <a:pt x="78" y="177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3"/>
                  <a:pt x="79" y="184"/>
                </a:cubicBezTo>
                <a:cubicBezTo>
                  <a:pt x="83" y="185"/>
                  <a:pt x="86" y="187"/>
                  <a:pt x="86" y="187"/>
                </a:cubicBezTo>
                <a:cubicBezTo>
                  <a:pt x="84" y="192"/>
                  <a:pt x="84" y="192"/>
                  <a:pt x="84" y="192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6"/>
                  <a:pt x="91" y="199"/>
                  <a:pt x="91" y="200"/>
                </a:cubicBezTo>
                <a:cubicBezTo>
                  <a:pt x="90" y="201"/>
                  <a:pt x="90" y="203"/>
                  <a:pt x="90" y="203"/>
                </a:cubicBezTo>
                <a:cubicBezTo>
                  <a:pt x="87" y="202"/>
                  <a:pt x="87" y="202"/>
                  <a:pt x="87" y="202"/>
                </a:cubicBezTo>
                <a:cubicBezTo>
                  <a:pt x="87" y="202"/>
                  <a:pt x="87" y="204"/>
                  <a:pt x="86" y="202"/>
                </a:cubicBezTo>
                <a:cubicBezTo>
                  <a:pt x="84" y="200"/>
                  <a:pt x="83" y="198"/>
                  <a:pt x="83" y="198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3" y="206"/>
                  <a:pt x="84" y="207"/>
                </a:cubicBezTo>
                <a:cubicBezTo>
                  <a:pt x="86" y="207"/>
                  <a:pt x="86" y="206"/>
                  <a:pt x="86" y="209"/>
                </a:cubicBezTo>
                <a:cubicBezTo>
                  <a:pt x="86" y="211"/>
                  <a:pt x="87" y="216"/>
                  <a:pt x="88" y="217"/>
                </a:cubicBezTo>
                <a:cubicBezTo>
                  <a:pt x="89" y="219"/>
                  <a:pt x="89" y="224"/>
                  <a:pt x="90" y="225"/>
                </a:cubicBezTo>
                <a:cubicBezTo>
                  <a:pt x="92" y="225"/>
                  <a:pt x="93" y="226"/>
                  <a:pt x="93" y="226"/>
                </a:cubicBezTo>
                <a:cubicBezTo>
                  <a:pt x="95" y="228"/>
                  <a:pt x="95" y="228"/>
                  <a:pt x="95" y="228"/>
                </a:cubicBezTo>
                <a:cubicBezTo>
                  <a:pt x="101" y="233"/>
                  <a:pt x="101" y="233"/>
                  <a:pt x="101" y="233"/>
                </a:cubicBezTo>
                <a:cubicBezTo>
                  <a:pt x="101" y="233"/>
                  <a:pt x="105" y="236"/>
                  <a:pt x="107" y="237"/>
                </a:cubicBezTo>
                <a:cubicBezTo>
                  <a:pt x="109" y="238"/>
                  <a:pt x="110" y="238"/>
                  <a:pt x="110" y="238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3"/>
                  <a:pt x="118" y="248"/>
                  <a:pt x="117" y="248"/>
                </a:cubicBezTo>
                <a:cubicBezTo>
                  <a:pt x="116" y="248"/>
                  <a:pt x="117" y="249"/>
                  <a:pt x="115" y="249"/>
                </a:cubicBezTo>
                <a:cubicBezTo>
                  <a:pt x="112" y="249"/>
                  <a:pt x="113" y="251"/>
                  <a:pt x="111" y="249"/>
                </a:cubicBezTo>
                <a:cubicBezTo>
                  <a:pt x="108" y="247"/>
                  <a:pt x="106" y="244"/>
                  <a:pt x="103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9" y="250"/>
                  <a:pt x="109" y="250"/>
                  <a:pt x="109" y="25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4" y="254"/>
                  <a:pt x="115" y="256"/>
                  <a:pt x="115" y="257"/>
                </a:cubicBezTo>
                <a:cubicBezTo>
                  <a:pt x="115" y="258"/>
                  <a:pt x="114" y="261"/>
                  <a:pt x="113" y="262"/>
                </a:cubicBezTo>
                <a:cubicBezTo>
                  <a:pt x="113" y="264"/>
                  <a:pt x="113" y="266"/>
                  <a:pt x="113" y="266"/>
                </a:cubicBezTo>
                <a:cubicBezTo>
                  <a:pt x="110" y="259"/>
                  <a:pt x="110" y="259"/>
                  <a:pt x="110" y="259"/>
                </a:cubicBezTo>
                <a:cubicBezTo>
                  <a:pt x="110" y="259"/>
                  <a:pt x="111" y="257"/>
                  <a:pt x="109" y="256"/>
                </a:cubicBezTo>
                <a:cubicBezTo>
                  <a:pt x="107" y="256"/>
                  <a:pt x="105" y="257"/>
                  <a:pt x="105" y="257"/>
                </a:cubicBezTo>
                <a:cubicBezTo>
                  <a:pt x="105" y="257"/>
                  <a:pt x="104" y="259"/>
                  <a:pt x="105" y="260"/>
                </a:cubicBezTo>
                <a:cubicBezTo>
                  <a:pt x="107" y="261"/>
                  <a:pt x="108" y="262"/>
                  <a:pt x="108" y="263"/>
                </a:cubicBezTo>
                <a:cubicBezTo>
                  <a:pt x="109" y="264"/>
                  <a:pt x="109" y="265"/>
                  <a:pt x="109" y="265"/>
                </a:cubicBezTo>
                <a:cubicBezTo>
                  <a:pt x="109" y="265"/>
                  <a:pt x="111" y="265"/>
                  <a:pt x="111" y="267"/>
                </a:cubicBezTo>
                <a:cubicBezTo>
                  <a:pt x="111" y="270"/>
                  <a:pt x="110" y="273"/>
                  <a:pt x="110" y="273"/>
                </a:cubicBezTo>
                <a:cubicBezTo>
                  <a:pt x="110" y="273"/>
                  <a:pt x="108" y="273"/>
                  <a:pt x="111" y="275"/>
                </a:cubicBezTo>
                <a:cubicBezTo>
                  <a:pt x="114" y="277"/>
                  <a:pt x="115" y="278"/>
                  <a:pt x="116" y="279"/>
                </a:cubicBezTo>
                <a:cubicBezTo>
                  <a:pt x="117" y="280"/>
                  <a:pt x="121" y="285"/>
                  <a:pt x="121" y="28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24" y="289"/>
                  <a:pt x="124" y="291"/>
                  <a:pt x="124" y="291"/>
                </a:cubicBezTo>
                <a:cubicBezTo>
                  <a:pt x="123" y="291"/>
                  <a:pt x="121" y="291"/>
                  <a:pt x="121" y="291"/>
                </a:cubicBezTo>
                <a:cubicBezTo>
                  <a:pt x="121" y="291"/>
                  <a:pt x="120" y="291"/>
                  <a:pt x="119" y="290"/>
                </a:cubicBezTo>
                <a:cubicBezTo>
                  <a:pt x="118" y="288"/>
                  <a:pt x="116" y="285"/>
                  <a:pt x="116" y="285"/>
                </a:cubicBezTo>
                <a:cubicBezTo>
                  <a:pt x="114" y="284"/>
                  <a:pt x="114" y="284"/>
                  <a:pt x="114" y="284"/>
                </a:cubicBezTo>
                <a:cubicBezTo>
                  <a:pt x="112" y="285"/>
                  <a:pt x="112" y="285"/>
                  <a:pt x="112" y="285"/>
                </a:cubicBezTo>
                <a:cubicBezTo>
                  <a:pt x="112" y="285"/>
                  <a:pt x="110" y="289"/>
                  <a:pt x="110" y="289"/>
                </a:cubicBezTo>
                <a:cubicBezTo>
                  <a:pt x="110" y="290"/>
                  <a:pt x="107" y="296"/>
                  <a:pt x="107" y="296"/>
                </a:cubicBezTo>
                <a:cubicBezTo>
                  <a:pt x="105" y="308"/>
                  <a:pt x="105" y="308"/>
                  <a:pt x="105" y="308"/>
                </a:cubicBezTo>
                <a:cubicBezTo>
                  <a:pt x="105" y="308"/>
                  <a:pt x="105" y="322"/>
                  <a:pt x="104" y="323"/>
                </a:cubicBezTo>
                <a:cubicBezTo>
                  <a:pt x="104" y="324"/>
                  <a:pt x="100" y="334"/>
                  <a:pt x="100" y="334"/>
                </a:cubicBezTo>
                <a:cubicBezTo>
                  <a:pt x="100" y="334"/>
                  <a:pt x="100" y="335"/>
                  <a:pt x="100" y="338"/>
                </a:cubicBezTo>
                <a:cubicBezTo>
                  <a:pt x="99" y="341"/>
                  <a:pt x="98" y="346"/>
                  <a:pt x="98" y="346"/>
                </a:cubicBezTo>
                <a:cubicBezTo>
                  <a:pt x="98" y="346"/>
                  <a:pt x="97" y="350"/>
                  <a:pt x="97" y="352"/>
                </a:cubicBezTo>
                <a:cubicBezTo>
                  <a:pt x="96" y="354"/>
                  <a:pt x="93" y="362"/>
                  <a:pt x="93" y="362"/>
                </a:cubicBezTo>
                <a:cubicBezTo>
                  <a:pt x="92" y="371"/>
                  <a:pt x="92" y="371"/>
                  <a:pt x="92" y="371"/>
                </a:cubicBezTo>
                <a:cubicBezTo>
                  <a:pt x="84" y="388"/>
                  <a:pt x="84" y="388"/>
                  <a:pt x="84" y="388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5" y="395"/>
                  <a:pt x="75" y="395"/>
                  <a:pt x="75" y="395"/>
                </a:cubicBezTo>
                <a:cubicBezTo>
                  <a:pt x="78" y="396"/>
                  <a:pt x="80" y="397"/>
                  <a:pt x="81" y="400"/>
                </a:cubicBezTo>
                <a:cubicBezTo>
                  <a:pt x="83" y="405"/>
                  <a:pt x="87" y="413"/>
                  <a:pt x="87" y="413"/>
                </a:cubicBezTo>
                <a:cubicBezTo>
                  <a:pt x="100" y="418"/>
                  <a:pt x="100" y="418"/>
                  <a:pt x="100" y="418"/>
                </a:cubicBezTo>
                <a:cubicBezTo>
                  <a:pt x="100" y="418"/>
                  <a:pt x="107" y="424"/>
                  <a:pt x="108" y="426"/>
                </a:cubicBezTo>
                <a:cubicBezTo>
                  <a:pt x="109" y="427"/>
                  <a:pt x="124" y="432"/>
                  <a:pt x="124" y="432"/>
                </a:cubicBezTo>
                <a:cubicBezTo>
                  <a:pt x="134" y="441"/>
                  <a:pt x="134" y="441"/>
                  <a:pt x="134" y="441"/>
                </a:cubicBezTo>
                <a:cubicBezTo>
                  <a:pt x="149" y="441"/>
                  <a:pt x="149" y="441"/>
                  <a:pt x="149" y="441"/>
                </a:cubicBezTo>
                <a:cubicBezTo>
                  <a:pt x="159" y="443"/>
                  <a:pt x="159" y="443"/>
                  <a:pt x="159" y="443"/>
                </a:cubicBezTo>
                <a:cubicBezTo>
                  <a:pt x="164" y="437"/>
                  <a:pt x="164" y="437"/>
                  <a:pt x="164" y="437"/>
                </a:cubicBezTo>
                <a:cubicBezTo>
                  <a:pt x="164" y="437"/>
                  <a:pt x="189" y="449"/>
                  <a:pt x="190" y="449"/>
                </a:cubicBezTo>
                <a:cubicBezTo>
                  <a:pt x="191" y="449"/>
                  <a:pt x="191" y="452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3" y="455"/>
                  <a:pt x="193" y="455"/>
                  <a:pt x="193" y="455"/>
                </a:cubicBezTo>
                <a:cubicBezTo>
                  <a:pt x="193" y="455"/>
                  <a:pt x="192" y="454"/>
                  <a:pt x="192" y="454"/>
                </a:cubicBezTo>
                <a:cubicBezTo>
                  <a:pt x="192" y="453"/>
                  <a:pt x="192" y="453"/>
                  <a:pt x="192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4" y="453"/>
                  <a:pt x="194" y="453"/>
                  <a:pt x="194" y="453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1"/>
                  <a:pt x="194" y="451"/>
                  <a:pt x="194" y="451"/>
                </a:cubicBezTo>
                <a:cubicBezTo>
                  <a:pt x="194" y="451"/>
                  <a:pt x="195" y="451"/>
                  <a:pt x="195" y="450"/>
                </a:cubicBezTo>
                <a:cubicBezTo>
                  <a:pt x="195" y="450"/>
                  <a:pt x="195" y="450"/>
                  <a:pt x="195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9" y="450"/>
                  <a:pt x="199" y="450"/>
                </a:cubicBezTo>
                <a:cubicBezTo>
                  <a:pt x="199" y="450"/>
                  <a:pt x="199" y="451"/>
                  <a:pt x="199" y="451"/>
                </a:cubicBezTo>
                <a:cubicBezTo>
                  <a:pt x="199" y="451"/>
                  <a:pt x="199" y="451"/>
                  <a:pt x="199" y="451"/>
                </a:cubicBezTo>
                <a:cubicBezTo>
                  <a:pt x="199" y="451"/>
                  <a:pt x="200" y="451"/>
                  <a:pt x="200" y="451"/>
                </a:cubicBezTo>
                <a:cubicBezTo>
                  <a:pt x="200" y="451"/>
                  <a:pt x="200" y="452"/>
                  <a:pt x="200" y="452"/>
                </a:cubicBezTo>
                <a:cubicBezTo>
                  <a:pt x="200" y="452"/>
                  <a:pt x="201" y="452"/>
                  <a:pt x="201" y="452"/>
                </a:cubicBezTo>
                <a:cubicBezTo>
                  <a:pt x="201" y="452"/>
                  <a:pt x="202" y="452"/>
                  <a:pt x="202" y="452"/>
                </a:cubicBezTo>
                <a:cubicBezTo>
                  <a:pt x="202" y="452"/>
                  <a:pt x="202" y="452"/>
                  <a:pt x="202" y="453"/>
                </a:cubicBezTo>
                <a:cubicBezTo>
                  <a:pt x="203" y="453"/>
                  <a:pt x="203" y="453"/>
                  <a:pt x="203" y="453"/>
                </a:cubicBezTo>
                <a:cubicBezTo>
                  <a:pt x="203" y="452"/>
                  <a:pt x="204" y="452"/>
                  <a:pt x="204" y="452"/>
                </a:cubicBezTo>
                <a:cubicBezTo>
                  <a:pt x="204" y="453"/>
                  <a:pt x="204" y="453"/>
                  <a:pt x="204" y="453"/>
                </a:cubicBezTo>
                <a:cubicBezTo>
                  <a:pt x="205" y="453"/>
                  <a:pt x="205" y="453"/>
                  <a:pt x="205" y="453"/>
                </a:cubicBezTo>
                <a:cubicBezTo>
                  <a:pt x="206" y="453"/>
                  <a:pt x="206" y="453"/>
                  <a:pt x="206" y="453"/>
                </a:cubicBezTo>
                <a:cubicBezTo>
                  <a:pt x="206" y="454"/>
                  <a:pt x="206" y="454"/>
                  <a:pt x="206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5"/>
                  <a:pt x="205" y="455"/>
                  <a:pt x="205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8" y="456"/>
                  <a:pt x="208" y="456"/>
                  <a:pt x="208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6" y="456"/>
                  <a:pt x="206" y="456"/>
                </a:cubicBezTo>
                <a:cubicBezTo>
                  <a:pt x="206" y="456"/>
                  <a:pt x="205" y="456"/>
                  <a:pt x="205" y="456"/>
                </a:cubicBezTo>
                <a:cubicBezTo>
                  <a:pt x="205" y="457"/>
                  <a:pt x="205" y="457"/>
                  <a:pt x="205" y="457"/>
                </a:cubicBezTo>
                <a:cubicBezTo>
                  <a:pt x="205" y="459"/>
                  <a:pt x="205" y="459"/>
                  <a:pt x="205" y="459"/>
                </a:cubicBezTo>
                <a:cubicBezTo>
                  <a:pt x="204" y="459"/>
                  <a:pt x="204" y="459"/>
                  <a:pt x="204" y="459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3" y="460"/>
                </a:cubicBezTo>
                <a:cubicBezTo>
                  <a:pt x="203" y="460"/>
                  <a:pt x="203" y="460"/>
                  <a:pt x="203" y="460"/>
                </a:cubicBezTo>
                <a:cubicBezTo>
                  <a:pt x="202" y="459"/>
                  <a:pt x="202" y="459"/>
                  <a:pt x="202" y="459"/>
                </a:cubicBezTo>
                <a:cubicBezTo>
                  <a:pt x="202" y="460"/>
                  <a:pt x="202" y="460"/>
                  <a:pt x="202" y="460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1" y="461"/>
                  <a:pt x="201" y="461"/>
                  <a:pt x="201" y="461"/>
                </a:cubicBezTo>
                <a:cubicBezTo>
                  <a:pt x="200" y="461"/>
                  <a:pt x="200" y="461"/>
                  <a:pt x="200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7" y="461"/>
                  <a:pt x="197" y="461"/>
                  <a:pt x="197" y="461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210" y="465"/>
                  <a:pt x="210" y="465"/>
                  <a:pt x="210" y="465"/>
                </a:cubicBezTo>
                <a:cubicBezTo>
                  <a:pt x="213" y="466"/>
                  <a:pt x="213" y="468"/>
                  <a:pt x="216" y="470"/>
                </a:cubicBezTo>
                <a:cubicBezTo>
                  <a:pt x="224" y="467"/>
                  <a:pt x="224" y="467"/>
                  <a:pt x="224" y="467"/>
                </a:cubicBezTo>
                <a:cubicBezTo>
                  <a:pt x="234" y="474"/>
                  <a:pt x="234" y="474"/>
                  <a:pt x="234" y="474"/>
                </a:cubicBezTo>
                <a:cubicBezTo>
                  <a:pt x="243" y="471"/>
                  <a:pt x="243" y="471"/>
                  <a:pt x="243" y="471"/>
                </a:cubicBezTo>
                <a:cubicBezTo>
                  <a:pt x="252" y="471"/>
                  <a:pt x="252" y="471"/>
                  <a:pt x="252" y="471"/>
                </a:cubicBezTo>
                <a:cubicBezTo>
                  <a:pt x="252" y="470"/>
                  <a:pt x="256" y="470"/>
                  <a:pt x="259" y="471"/>
                </a:cubicBezTo>
                <a:cubicBezTo>
                  <a:pt x="259" y="471"/>
                  <a:pt x="259" y="471"/>
                  <a:pt x="259" y="471"/>
                </a:cubicBezTo>
                <a:close/>
                <a:moveTo>
                  <a:pt x="192" y="456"/>
                </a:move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3" y="456"/>
                  <a:pt x="193" y="456"/>
                </a:cubicBezTo>
                <a:cubicBezTo>
                  <a:pt x="193" y="456"/>
                  <a:pt x="193" y="457"/>
                  <a:pt x="193" y="457"/>
                </a:cubicBezTo>
                <a:cubicBezTo>
                  <a:pt x="193" y="457"/>
                  <a:pt x="193" y="457"/>
                  <a:pt x="193" y="457"/>
                </a:cubicBezTo>
                <a:cubicBezTo>
                  <a:pt x="193" y="457"/>
                  <a:pt x="193" y="457"/>
                  <a:pt x="194" y="458"/>
                </a:cubicBezTo>
                <a:cubicBezTo>
                  <a:pt x="194" y="458"/>
                  <a:pt x="193" y="458"/>
                  <a:pt x="193" y="458"/>
                </a:cubicBezTo>
                <a:cubicBezTo>
                  <a:pt x="193" y="458"/>
                  <a:pt x="193" y="458"/>
                  <a:pt x="193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6"/>
                  <a:pt x="192" y="456"/>
                  <a:pt x="192" y="456"/>
                </a:cubicBezTo>
                <a:close/>
                <a:moveTo>
                  <a:pt x="450" y="202"/>
                </a:moveTo>
                <a:cubicBezTo>
                  <a:pt x="450" y="202"/>
                  <a:pt x="450" y="202"/>
                  <a:pt x="450" y="202"/>
                </a:cubicBezTo>
                <a:cubicBezTo>
                  <a:pt x="449" y="202"/>
                  <a:pt x="449" y="202"/>
                  <a:pt x="449" y="202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9" y="201"/>
                  <a:pt x="449" y="200"/>
                  <a:pt x="449" y="200"/>
                </a:cubicBezTo>
                <a:cubicBezTo>
                  <a:pt x="449" y="201"/>
                  <a:pt x="450" y="201"/>
                  <a:pt x="450" y="202"/>
                </a:cubicBezTo>
                <a:close/>
                <a:moveTo>
                  <a:pt x="493" y="520"/>
                </a:moveTo>
                <a:cubicBezTo>
                  <a:pt x="493" y="520"/>
                  <a:pt x="493" y="520"/>
                  <a:pt x="493" y="520"/>
                </a:cubicBezTo>
                <a:cubicBezTo>
                  <a:pt x="491" y="524"/>
                  <a:pt x="491" y="524"/>
                  <a:pt x="491" y="524"/>
                </a:cubicBezTo>
                <a:cubicBezTo>
                  <a:pt x="489" y="527"/>
                  <a:pt x="489" y="527"/>
                  <a:pt x="489" y="527"/>
                </a:cubicBezTo>
                <a:cubicBezTo>
                  <a:pt x="494" y="529"/>
                  <a:pt x="494" y="529"/>
                  <a:pt x="494" y="529"/>
                </a:cubicBezTo>
                <a:cubicBezTo>
                  <a:pt x="497" y="533"/>
                  <a:pt x="497" y="533"/>
                  <a:pt x="497" y="533"/>
                </a:cubicBezTo>
                <a:cubicBezTo>
                  <a:pt x="497" y="533"/>
                  <a:pt x="499" y="536"/>
                  <a:pt x="501" y="536"/>
                </a:cubicBezTo>
                <a:cubicBezTo>
                  <a:pt x="503" y="536"/>
                  <a:pt x="506" y="538"/>
                  <a:pt x="506" y="538"/>
                </a:cubicBezTo>
                <a:cubicBezTo>
                  <a:pt x="506" y="538"/>
                  <a:pt x="508" y="535"/>
                  <a:pt x="508" y="531"/>
                </a:cubicBezTo>
                <a:cubicBezTo>
                  <a:pt x="509" y="528"/>
                  <a:pt x="505" y="524"/>
                  <a:pt x="511" y="523"/>
                </a:cubicBezTo>
                <a:cubicBezTo>
                  <a:pt x="517" y="523"/>
                  <a:pt x="513" y="516"/>
                  <a:pt x="513" y="516"/>
                </a:cubicBezTo>
                <a:cubicBezTo>
                  <a:pt x="513" y="511"/>
                  <a:pt x="513" y="511"/>
                  <a:pt x="513" y="511"/>
                </a:cubicBezTo>
                <a:cubicBezTo>
                  <a:pt x="512" y="505"/>
                  <a:pt x="512" y="505"/>
                  <a:pt x="512" y="505"/>
                </a:cubicBezTo>
                <a:cubicBezTo>
                  <a:pt x="513" y="503"/>
                  <a:pt x="513" y="503"/>
                  <a:pt x="513" y="503"/>
                </a:cubicBezTo>
                <a:cubicBezTo>
                  <a:pt x="516" y="499"/>
                  <a:pt x="516" y="499"/>
                  <a:pt x="516" y="499"/>
                </a:cubicBezTo>
                <a:cubicBezTo>
                  <a:pt x="519" y="496"/>
                  <a:pt x="519" y="496"/>
                  <a:pt x="519" y="496"/>
                </a:cubicBezTo>
                <a:cubicBezTo>
                  <a:pt x="519" y="496"/>
                  <a:pt x="520" y="493"/>
                  <a:pt x="520" y="491"/>
                </a:cubicBezTo>
                <a:cubicBezTo>
                  <a:pt x="519" y="490"/>
                  <a:pt x="516" y="485"/>
                  <a:pt x="516" y="485"/>
                </a:cubicBezTo>
                <a:cubicBezTo>
                  <a:pt x="519" y="473"/>
                  <a:pt x="519" y="473"/>
                  <a:pt x="519" y="473"/>
                </a:cubicBezTo>
                <a:cubicBezTo>
                  <a:pt x="518" y="471"/>
                  <a:pt x="518" y="471"/>
                  <a:pt x="518" y="471"/>
                </a:cubicBezTo>
                <a:cubicBezTo>
                  <a:pt x="517" y="468"/>
                  <a:pt x="517" y="468"/>
                  <a:pt x="517" y="468"/>
                </a:cubicBezTo>
                <a:cubicBezTo>
                  <a:pt x="515" y="459"/>
                  <a:pt x="515" y="459"/>
                  <a:pt x="515" y="459"/>
                </a:cubicBezTo>
                <a:cubicBezTo>
                  <a:pt x="515" y="447"/>
                  <a:pt x="515" y="447"/>
                  <a:pt x="515" y="447"/>
                </a:cubicBezTo>
                <a:cubicBezTo>
                  <a:pt x="509" y="449"/>
                  <a:pt x="509" y="449"/>
                  <a:pt x="509" y="449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09" y="463"/>
                  <a:pt x="509" y="463"/>
                  <a:pt x="509" y="463"/>
                </a:cubicBezTo>
                <a:cubicBezTo>
                  <a:pt x="504" y="464"/>
                  <a:pt x="504" y="464"/>
                  <a:pt x="504" y="464"/>
                </a:cubicBezTo>
                <a:cubicBezTo>
                  <a:pt x="502" y="465"/>
                  <a:pt x="502" y="465"/>
                  <a:pt x="502" y="465"/>
                </a:cubicBezTo>
                <a:cubicBezTo>
                  <a:pt x="499" y="468"/>
                  <a:pt x="499" y="468"/>
                  <a:pt x="499" y="468"/>
                </a:cubicBezTo>
                <a:cubicBezTo>
                  <a:pt x="494" y="469"/>
                  <a:pt x="494" y="469"/>
                  <a:pt x="494" y="469"/>
                </a:cubicBezTo>
                <a:cubicBezTo>
                  <a:pt x="489" y="473"/>
                  <a:pt x="489" y="473"/>
                  <a:pt x="489" y="473"/>
                </a:cubicBezTo>
                <a:cubicBezTo>
                  <a:pt x="485" y="478"/>
                  <a:pt x="485" y="478"/>
                  <a:pt x="485" y="478"/>
                </a:cubicBezTo>
                <a:cubicBezTo>
                  <a:pt x="482" y="481"/>
                  <a:pt x="482" y="481"/>
                  <a:pt x="482" y="481"/>
                </a:cubicBezTo>
                <a:cubicBezTo>
                  <a:pt x="482" y="481"/>
                  <a:pt x="482" y="483"/>
                  <a:pt x="484" y="485"/>
                </a:cubicBezTo>
                <a:cubicBezTo>
                  <a:pt x="486" y="488"/>
                  <a:pt x="481" y="498"/>
                  <a:pt x="481" y="498"/>
                </a:cubicBezTo>
                <a:cubicBezTo>
                  <a:pt x="485" y="498"/>
                  <a:pt x="485" y="498"/>
                  <a:pt x="485" y="498"/>
                </a:cubicBezTo>
                <a:cubicBezTo>
                  <a:pt x="486" y="503"/>
                  <a:pt x="486" y="503"/>
                  <a:pt x="486" y="503"/>
                </a:cubicBezTo>
                <a:cubicBezTo>
                  <a:pt x="483" y="508"/>
                  <a:pt x="483" y="508"/>
                  <a:pt x="483" y="508"/>
                </a:cubicBezTo>
                <a:cubicBezTo>
                  <a:pt x="486" y="510"/>
                  <a:pt x="486" y="510"/>
                  <a:pt x="486" y="510"/>
                </a:cubicBezTo>
                <a:cubicBezTo>
                  <a:pt x="489" y="510"/>
                  <a:pt x="489" y="510"/>
                  <a:pt x="489" y="510"/>
                </a:cubicBezTo>
                <a:cubicBezTo>
                  <a:pt x="486" y="516"/>
                  <a:pt x="486" y="516"/>
                  <a:pt x="486" y="516"/>
                </a:cubicBezTo>
                <a:cubicBezTo>
                  <a:pt x="486" y="518"/>
                  <a:pt x="486" y="518"/>
                  <a:pt x="486" y="518"/>
                </a:cubicBezTo>
                <a:lnTo>
                  <a:pt x="493" y="520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1" name="Freeform 80"/>
          <p:cNvSpPr>
            <a:spLocks noEditPoints="1"/>
          </p:cNvSpPr>
          <p:nvPr/>
        </p:nvSpPr>
        <p:spPr bwMode="auto">
          <a:xfrm>
            <a:off x="6238952" y="4303986"/>
            <a:ext cx="1495225" cy="1653529"/>
          </a:xfrm>
          <a:custGeom>
            <a:avLst/>
            <a:gdLst>
              <a:gd name="T0" fmla="*/ 372 w 492"/>
              <a:gd name="T1" fmla="*/ 536 h 561"/>
              <a:gd name="T2" fmla="*/ 338 w 492"/>
              <a:gd name="T3" fmla="*/ 556 h 561"/>
              <a:gd name="T4" fmla="*/ 272 w 492"/>
              <a:gd name="T5" fmla="*/ 521 h 561"/>
              <a:gd name="T6" fmla="*/ 260 w 492"/>
              <a:gd name="T7" fmla="*/ 489 h 561"/>
              <a:gd name="T8" fmla="*/ 318 w 492"/>
              <a:gd name="T9" fmla="*/ 489 h 561"/>
              <a:gd name="T10" fmla="*/ 376 w 492"/>
              <a:gd name="T11" fmla="*/ 476 h 561"/>
              <a:gd name="T12" fmla="*/ 403 w 492"/>
              <a:gd name="T13" fmla="*/ 478 h 561"/>
              <a:gd name="T14" fmla="*/ 442 w 492"/>
              <a:gd name="T15" fmla="*/ 422 h 561"/>
              <a:gd name="T16" fmla="*/ 411 w 492"/>
              <a:gd name="T17" fmla="*/ 385 h 561"/>
              <a:gd name="T18" fmla="*/ 455 w 492"/>
              <a:gd name="T19" fmla="*/ 350 h 561"/>
              <a:gd name="T20" fmla="*/ 490 w 492"/>
              <a:gd name="T21" fmla="*/ 351 h 561"/>
              <a:gd name="T22" fmla="*/ 379 w 492"/>
              <a:gd name="T23" fmla="*/ 295 h 561"/>
              <a:gd name="T24" fmla="*/ 340 w 492"/>
              <a:gd name="T25" fmla="*/ 271 h 561"/>
              <a:gd name="T26" fmla="*/ 275 w 492"/>
              <a:gd name="T27" fmla="*/ 186 h 561"/>
              <a:gd name="T28" fmla="*/ 218 w 492"/>
              <a:gd name="T29" fmla="*/ 109 h 561"/>
              <a:gd name="T30" fmla="*/ 247 w 492"/>
              <a:gd name="T31" fmla="*/ 78 h 561"/>
              <a:gd name="T32" fmla="*/ 267 w 492"/>
              <a:gd name="T33" fmla="*/ 63 h 561"/>
              <a:gd name="T34" fmla="*/ 262 w 492"/>
              <a:gd name="T35" fmla="*/ 56 h 561"/>
              <a:gd name="T36" fmla="*/ 258 w 492"/>
              <a:gd name="T37" fmla="*/ 46 h 561"/>
              <a:gd name="T38" fmla="*/ 267 w 492"/>
              <a:gd name="T39" fmla="*/ 30 h 561"/>
              <a:gd name="T40" fmla="*/ 212 w 492"/>
              <a:gd name="T41" fmla="*/ 15 h 561"/>
              <a:gd name="T42" fmla="*/ 185 w 492"/>
              <a:gd name="T43" fmla="*/ 4 h 561"/>
              <a:gd name="T44" fmla="*/ 148 w 492"/>
              <a:gd name="T45" fmla="*/ 15 h 561"/>
              <a:gd name="T46" fmla="*/ 148 w 492"/>
              <a:gd name="T47" fmla="*/ 26 h 561"/>
              <a:gd name="T48" fmla="*/ 139 w 492"/>
              <a:gd name="T49" fmla="*/ 27 h 561"/>
              <a:gd name="T50" fmla="*/ 132 w 492"/>
              <a:gd name="T51" fmla="*/ 34 h 561"/>
              <a:gd name="T52" fmla="*/ 136 w 492"/>
              <a:gd name="T53" fmla="*/ 46 h 561"/>
              <a:gd name="T54" fmla="*/ 129 w 492"/>
              <a:gd name="T55" fmla="*/ 40 h 561"/>
              <a:gd name="T56" fmla="*/ 114 w 492"/>
              <a:gd name="T57" fmla="*/ 45 h 561"/>
              <a:gd name="T58" fmla="*/ 104 w 492"/>
              <a:gd name="T59" fmla="*/ 34 h 561"/>
              <a:gd name="T60" fmla="*/ 101 w 492"/>
              <a:gd name="T61" fmla="*/ 47 h 561"/>
              <a:gd name="T62" fmla="*/ 94 w 492"/>
              <a:gd name="T63" fmla="*/ 61 h 561"/>
              <a:gd name="T64" fmla="*/ 89 w 492"/>
              <a:gd name="T65" fmla="*/ 71 h 561"/>
              <a:gd name="T66" fmla="*/ 87 w 492"/>
              <a:gd name="T67" fmla="*/ 58 h 561"/>
              <a:gd name="T68" fmla="*/ 73 w 492"/>
              <a:gd name="T69" fmla="*/ 51 h 561"/>
              <a:gd name="T70" fmla="*/ 65 w 492"/>
              <a:gd name="T71" fmla="*/ 39 h 561"/>
              <a:gd name="T72" fmla="*/ 58 w 492"/>
              <a:gd name="T73" fmla="*/ 51 h 561"/>
              <a:gd name="T74" fmla="*/ 50 w 492"/>
              <a:gd name="T75" fmla="*/ 63 h 561"/>
              <a:gd name="T76" fmla="*/ 35 w 492"/>
              <a:gd name="T77" fmla="*/ 63 h 561"/>
              <a:gd name="T78" fmla="*/ 19 w 492"/>
              <a:gd name="T79" fmla="*/ 69 h 561"/>
              <a:gd name="T80" fmla="*/ 18 w 492"/>
              <a:gd name="T81" fmla="*/ 100 h 561"/>
              <a:gd name="T82" fmla="*/ 14 w 492"/>
              <a:gd name="T83" fmla="*/ 134 h 561"/>
              <a:gd name="T84" fmla="*/ 31 w 492"/>
              <a:gd name="T85" fmla="*/ 180 h 561"/>
              <a:gd name="T86" fmla="*/ 86 w 492"/>
              <a:gd name="T87" fmla="*/ 147 h 561"/>
              <a:gd name="T88" fmla="*/ 139 w 492"/>
              <a:gd name="T89" fmla="*/ 179 h 561"/>
              <a:gd name="T90" fmla="*/ 162 w 492"/>
              <a:gd name="T91" fmla="*/ 237 h 561"/>
              <a:gd name="T92" fmla="*/ 207 w 492"/>
              <a:gd name="T93" fmla="*/ 276 h 561"/>
              <a:gd name="T94" fmla="*/ 251 w 492"/>
              <a:gd name="T95" fmla="*/ 307 h 561"/>
              <a:gd name="T96" fmla="*/ 289 w 492"/>
              <a:gd name="T97" fmla="*/ 317 h 561"/>
              <a:gd name="T98" fmla="*/ 334 w 492"/>
              <a:gd name="T99" fmla="*/ 346 h 561"/>
              <a:gd name="T100" fmla="*/ 357 w 492"/>
              <a:gd name="T101" fmla="*/ 374 h 561"/>
              <a:gd name="T102" fmla="*/ 395 w 492"/>
              <a:gd name="T103" fmla="*/ 418 h 561"/>
              <a:gd name="T104" fmla="*/ 390 w 492"/>
              <a:gd name="T105" fmla="*/ 463 h 561"/>
              <a:gd name="T106" fmla="*/ 75 w 492"/>
              <a:gd name="T107" fmla="*/ 342 h 561"/>
              <a:gd name="T108" fmla="*/ 126 w 492"/>
              <a:gd name="T109" fmla="*/ 355 h 561"/>
              <a:gd name="T110" fmla="*/ 113 w 492"/>
              <a:gd name="T111" fmla="*/ 441 h 561"/>
              <a:gd name="T112" fmla="*/ 71 w 492"/>
              <a:gd name="T113" fmla="*/ 446 h 561"/>
              <a:gd name="T114" fmla="*/ 73 w 492"/>
              <a:gd name="T115" fmla="*/ 395 h 561"/>
              <a:gd name="T116" fmla="*/ 57 w 492"/>
              <a:gd name="T117" fmla="*/ 358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2" h="561">
                <a:moveTo>
                  <a:pt x="376" y="476"/>
                </a:moveTo>
                <a:cubicBezTo>
                  <a:pt x="377" y="483"/>
                  <a:pt x="377" y="483"/>
                  <a:pt x="377" y="483"/>
                </a:cubicBezTo>
                <a:cubicBezTo>
                  <a:pt x="377" y="483"/>
                  <a:pt x="371" y="493"/>
                  <a:pt x="371" y="494"/>
                </a:cubicBezTo>
                <a:cubicBezTo>
                  <a:pt x="371" y="495"/>
                  <a:pt x="369" y="499"/>
                  <a:pt x="367" y="502"/>
                </a:cubicBezTo>
                <a:cubicBezTo>
                  <a:pt x="366" y="504"/>
                  <a:pt x="360" y="512"/>
                  <a:pt x="360" y="512"/>
                </a:cubicBezTo>
                <a:cubicBezTo>
                  <a:pt x="360" y="512"/>
                  <a:pt x="360" y="515"/>
                  <a:pt x="362" y="517"/>
                </a:cubicBezTo>
                <a:cubicBezTo>
                  <a:pt x="363" y="519"/>
                  <a:pt x="366" y="522"/>
                  <a:pt x="366" y="525"/>
                </a:cubicBezTo>
                <a:cubicBezTo>
                  <a:pt x="366" y="527"/>
                  <a:pt x="371" y="530"/>
                  <a:pt x="371" y="530"/>
                </a:cubicBezTo>
                <a:cubicBezTo>
                  <a:pt x="372" y="536"/>
                  <a:pt x="372" y="536"/>
                  <a:pt x="372" y="536"/>
                </a:cubicBezTo>
                <a:cubicBezTo>
                  <a:pt x="372" y="536"/>
                  <a:pt x="375" y="539"/>
                  <a:pt x="375" y="540"/>
                </a:cubicBezTo>
                <a:cubicBezTo>
                  <a:pt x="374" y="541"/>
                  <a:pt x="369" y="546"/>
                  <a:pt x="369" y="546"/>
                </a:cubicBezTo>
                <a:cubicBezTo>
                  <a:pt x="368" y="552"/>
                  <a:pt x="368" y="552"/>
                  <a:pt x="368" y="552"/>
                </a:cubicBezTo>
                <a:cubicBezTo>
                  <a:pt x="368" y="555"/>
                  <a:pt x="368" y="555"/>
                  <a:pt x="368" y="555"/>
                </a:cubicBezTo>
                <a:cubicBezTo>
                  <a:pt x="368" y="555"/>
                  <a:pt x="369" y="555"/>
                  <a:pt x="368" y="558"/>
                </a:cubicBezTo>
                <a:cubicBezTo>
                  <a:pt x="367" y="560"/>
                  <a:pt x="367" y="560"/>
                  <a:pt x="366" y="560"/>
                </a:cubicBezTo>
                <a:cubicBezTo>
                  <a:pt x="365" y="561"/>
                  <a:pt x="355" y="560"/>
                  <a:pt x="355" y="560"/>
                </a:cubicBezTo>
                <a:cubicBezTo>
                  <a:pt x="345" y="558"/>
                  <a:pt x="345" y="558"/>
                  <a:pt x="345" y="558"/>
                </a:cubicBezTo>
                <a:cubicBezTo>
                  <a:pt x="345" y="558"/>
                  <a:pt x="340" y="557"/>
                  <a:pt x="338" y="556"/>
                </a:cubicBezTo>
                <a:cubicBezTo>
                  <a:pt x="337" y="555"/>
                  <a:pt x="335" y="554"/>
                  <a:pt x="335" y="554"/>
                </a:cubicBezTo>
                <a:cubicBezTo>
                  <a:pt x="332" y="545"/>
                  <a:pt x="332" y="545"/>
                  <a:pt x="332" y="545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304" y="541"/>
                  <a:pt x="304" y="541"/>
                  <a:pt x="304" y="541"/>
                </a:cubicBezTo>
                <a:cubicBezTo>
                  <a:pt x="304" y="541"/>
                  <a:pt x="297" y="535"/>
                  <a:pt x="296" y="534"/>
                </a:cubicBezTo>
                <a:cubicBezTo>
                  <a:pt x="294" y="533"/>
                  <a:pt x="292" y="530"/>
                  <a:pt x="292" y="530"/>
                </a:cubicBezTo>
                <a:cubicBezTo>
                  <a:pt x="288" y="529"/>
                  <a:pt x="288" y="529"/>
                  <a:pt x="288" y="529"/>
                </a:cubicBezTo>
                <a:cubicBezTo>
                  <a:pt x="280" y="521"/>
                  <a:pt x="280" y="521"/>
                  <a:pt x="280" y="521"/>
                </a:cubicBezTo>
                <a:cubicBezTo>
                  <a:pt x="272" y="521"/>
                  <a:pt x="272" y="521"/>
                  <a:pt x="272" y="521"/>
                </a:cubicBezTo>
                <a:cubicBezTo>
                  <a:pt x="266" y="517"/>
                  <a:pt x="266" y="517"/>
                  <a:pt x="266" y="517"/>
                </a:cubicBezTo>
                <a:cubicBezTo>
                  <a:pt x="259" y="517"/>
                  <a:pt x="259" y="517"/>
                  <a:pt x="259" y="517"/>
                </a:cubicBezTo>
                <a:cubicBezTo>
                  <a:pt x="259" y="517"/>
                  <a:pt x="254" y="516"/>
                  <a:pt x="254" y="515"/>
                </a:cubicBezTo>
                <a:cubicBezTo>
                  <a:pt x="253" y="513"/>
                  <a:pt x="247" y="510"/>
                  <a:pt x="247" y="510"/>
                </a:cubicBezTo>
                <a:cubicBezTo>
                  <a:pt x="247" y="510"/>
                  <a:pt x="247" y="504"/>
                  <a:pt x="247" y="503"/>
                </a:cubicBezTo>
                <a:cubicBezTo>
                  <a:pt x="247" y="502"/>
                  <a:pt x="248" y="492"/>
                  <a:pt x="248" y="492"/>
                </a:cubicBezTo>
                <a:cubicBezTo>
                  <a:pt x="252" y="487"/>
                  <a:pt x="252" y="487"/>
                  <a:pt x="252" y="487"/>
                </a:cubicBezTo>
                <a:cubicBezTo>
                  <a:pt x="258" y="485"/>
                  <a:pt x="258" y="485"/>
                  <a:pt x="258" y="485"/>
                </a:cubicBezTo>
                <a:cubicBezTo>
                  <a:pt x="260" y="489"/>
                  <a:pt x="260" y="489"/>
                  <a:pt x="260" y="489"/>
                </a:cubicBezTo>
                <a:cubicBezTo>
                  <a:pt x="267" y="492"/>
                  <a:pt x="267" y="492"/>
                  <a:pt x="267" y="492"/>
                </a:cubicBezTo>
                <a:cubicBezTo>
                  <a:pt x="271" y="489"/>
                  <a:pt x="271" y="489"/>
                  <a:pt x="271" y="489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79" y="481"/>
                  <a:pt x="279" y="481"/>
                  <a:pt x="279" y="481"/>
                </a:cubicBezTo>
                <a:cubicBezTo>
                  <a:pt x="286" y="484"/>
                  <a:pt x="286" y="484"/>
                  <a:pt x="286" y="484"/>
                </a:cubicBezTo>
                <a:cubicBezTo>
                  <a:pt x="291" y="489"/>
                  <a:pt x="291" y="489"/>
                  <a:pt x="291" y="489"/>
                </a:cubicBezTo>
                <a:cubicBezTo>
                  <a:pt x="301" y="492"/>
                  <a:pt x="301" y="492"/>
                  <a:pt x="301" y="492"/>
                </a:cubicBezTo>
                <a:cubicBezTo>
                  <a:pt x="310" y="490"/>
                  <a:pt x="310" y="490"/>
                  <a:pt x="310" y="490"/>
                </a:cubicBezTo>
                <a:cubicBezTo>
                  <a:pt x="318" y="489"/>
                  <a:pt x="318" y="489"/>
                  <a:pt x="318" y="489"/>
                </a:cubicBezTo>
                <a:cubicBezTo>
                  <a:pt x="318" y="489"/>
                  <a:pt x="322" y="489"/>
                  <a:pt x="324" y="489"/>
                </a:cubicBezTo>
                <a:cubicBezTo>
                  <a:pt x="325" y="488"/>
                  <a:pt x="331" y="486"/>
                  <a:pt x="331" y="486"/>
                </a:cubicBezTo>
                <a:cubicBezTo>
                  <a:pt x="341" y="483"/>
                  <a:pt x="341" y="483"/>
                  <a:pt x="341" y="483"/>
                </a:cubicBezTo>
                <a:cubicBezTo>
                  <a:pt x="347" y="475"/>
                  <a:pt x="347" y="475"/>
                  <a:pt x="347" y="475"/>
                </a:cubicBezTo>
                <a:cubicBezTo>
                  <a:pt x="355" y="478"/>
                  <a:pt x="355" y="478"/>
                  <a:pt x="355" y="478"/>
                </a:cubicBezTo>
                <a:cubicBezTo>
                  <a:pt x="362" y="479"/>
                  <a:pt x="362" y="479"/>
                  <a:pt x="362" y="479"/>
                </a:cubicBezTo>
                <a:cubicBezTo>
                  <a:pt x="365" y="474"/>
                  <a:pt x="365" y="474"/>
                  <a:pt x="365" y="474"/>
                </a:cubicBezTo>
                <a:cubicBezTo>
                  <a:pt x="372" y="470"/>
                  <a:pt x="372" y="470"/>
                  <a:pt x="372" y="470"/>
                </a:cubicBezTo>
                <a:cubicBezTo>
                  <a:pt x="376" y="476"/>
                  <a:pt x="376" y="476"/>
                  <a:pt x="376" y="476"/>
                </a:cubicBezTo>
                <a:close/>
                <a:moveTo>
                  <a:pt x="388" y="469"/>
                </a:moveTo>
                <a:cubicBezTo>
                  <a:pt x="388" y="469"/>
                  <a:pt x="388" y="469"/>
                  <a:pt x="388" y="469"/>
                </a:cubicBezTo>
                <a:cubicBezTo>
                  <a:pt x="384" y="473"/>
                  <a:pt x="384" y="473"/>
                  <a:pt x="384" y="473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80" y="476"/>
                  <a:pt x="381" y="480"/>
                  <a:pt x="381" y="482"/>
                </a:cubicBezTo>
                <a:cubicBezTo>
                  <a:pt x="382" y="484"/>
                  <a:pt x="385" y="489"/>
                  <a:pt x="385" y="489"/>
                </a:cubicBezTo>
                <a:cubicBezTo>
                  <a:pt x="395" y="489"/>
                  <a:pt x="395" y="489"/>
                  <a:pt x="395" y="489"/>
                </a:cubicBezTo>
                <a:cubicBezTo>
                  <a:pt x="402" y="485"/>
                  <a:pt x="402" y="485"/>
                  <a:pt x="402" y="485"/>
                </a:cubicBezTo>
                <a:cubicBezTo>
                  <a:pt x="403" y="478"/>
                  <a:pt x="403" y="478"/>
                  <a:pt x="403" y="478"/>
                </a:cubicBezTo>
                <a:cubicBezTo>
                  <a:pt x="406" y="471"/>
                  <a:pt x="406" y="471"/>
                  <a:pt x="406" y="471"/>
                </a:cubicBezTo>
                <a:cubicBezTo>
                  <a:pt x="412" y="467"/>
                  <a:pt x="412" y="467"/>
                  <a:pt x="412" y="467"/>
                </a:cubicBezTo>
                <a:cubicBezTo>
                  <a:pt x="417" y="462"/>
                  <a:pt x="417" y="462"/>
                  <a:pt x="417" y="462"/>
                </a:cubicBezTo>
                <a:cubicBezTo>
                  <a:pt x="420" y="457"/>
                  <a:pt x="420" y="457"/>
                  <a:pt x="420" y="457"/>
                </a:cubicBezTo>
                <a:cubicBezTo>
                  <a:pt x="421" y="444"/>
                  <a:pt x="421" y="444"/>
                  <a:pt x="421" y="444"/>
                </a:cubicBezTo>
                <a:cubicBezTo>
                  <a:pt x="424" y="434"/>
                  <a:pt x="424" y="434"/>
                  <a:pt x="424" y="434"/>
                </a:cubicBezTo>
                <a:cubicBezTo>
                  <a:pt x="440" y="428"/>
                  <a:pt x="440" y="428"/>
                  <a:pt x="440" y="428"/>
                </a:cubicBezTo>
                <a:cubicBezTo>
                  <a:pt x="443" y="426"/>
                  <a:pt x="443" y="426"/>
                  <a:pt x="443" y="426"/>
                </a:cubicBezTo>
                <a:cubicBezTo>
                  <a:pt x="443" y="426"/>
                  <a:pt x="443" y="424"/>
                  <a:pt x="442" y="422"/>
                </a:cubicBezTo>
                <a:cubicBezTo>
                  <a:pt x="442" y="421"/>
                  <a:pt x="439" y="418"/>
                  <a:pt x="439" y="418"/>
                </a:cubicBezTo>
                <a:cubicBezTo>
                  <a:pt x="439" y="418"/>
                  <a:pt x="440" y="415"/>
                  <a:pt x="440" y="414"/>
                </a:cubicBezTo>
                <a:cubicBezTo>
                  <a:pt x="440" y="413"/>
                  <a:pt x="439" y="406"/>
                  <a:pt x="439" y="406"/>
                </a:cubicBezTo>
                <a:cubicBezTo>
                  <a:pt x="437" y="399"/>
                  <a:pt x="437" y="399"/>
                  <a:pt x="437" y="399"/>
                </a:cubicBezTo>
                <a:cubicBezTo>
                  <a:pt x="437" y="399"/>
                  <a:pt x="435" y="399"/>
                  <a:pt x="432" y="397"/>
                </a:cubicBezTo>
                <a:cubicBezTo>
                  <a:pt x="429" y="396"/>
                  <a:pt x="424" y="393"/>
                  <a:pt x="424" y="393"/>
                </a:cubicBezTo>
                <a:cubicBezTo>
                  <a:pt x="419" y="391"/>
                  <a:pt x="419" y="391"/>
                  <a:pt x="419" y="391"/>
                </a:cubicBezTo>
                <a:cubicBezTo>
                  <a:pt x="413" y="390"/>
                  <a:pt x="413" y="390"/>
                  <a:pt x="413" y="390"/>
                </a:cubicBezTo>
                <a:cubicBezTo>
                  <a:pt x="411" y="385"/>
                  <a:pt x="411" y="385"/>
                  <a:pt x="411" y="385"/>
                </a:cubicBezTo>
                <a:cubicBezTo>
                  <a:pt x="415" y="371"/>
                  <a:pt x="415" y="371"/>
                  <a:pt x="415" y="371"/>
                </a:cubicBezTo>
                <a:cubicBezTo>
                  <a:pt x="412" y="364"/>
                  <a:pt x="412" y="364"/>
                  <a:pt x="412" y="364"/>
                </a:cubicBezTo>
                <a:cubicBezTo>
                  <a:pt x="421" y="354"/>
                  <a:pt x="421" y="354"/>
                  <a:pt x="421" y="354"/>
                </a:cubicBezTo>
                <a:cubicBezTo>
                  <a:pt x="425" y="347"/>
                  <a:pt x="425" y="347"/>
                  <a:pt x="425" y="347"/>
                </a:cubicBezTo>
                <a:cubicBezTo>
                  <a:pt x="430" y="343"/>
                  <a:pt x="430" y="343"/>
                  <a:pt x="430" y="343"/>
                </a:cubicBezTo>
                <a:cubicBezTo>
                  <a:pt x="438" y="345"/>
                  <a:pt x="438" y="345"/>
                  <a:pt x="438" y="345"/>
                </a:cubicBezTo>
                <a:cubicBezTo>
                  <a:pt x="441" y="349"/>
                  <a:pt x="441" y="349"/>
                  <a:pt x="441" y="349"/>
                </a:cubicBezTo>
                <a:cubicBezTo>
                  <a:pt x="446" y="350"/>
                  <a:pt x="446" y="350"/>
                  <a:pt x="446" y="350"/>
                </a:cubicBezTo>
                <a:cubicBezTo>
                  <a:pt x="455" y="350"/>
                  <a:pt x="455" y="350"/>
                  <a:pt x="455" y="350"/>
                </a:cubicBezTo>
                <a:cubicBezTo>
                  <a:pt x="465" y="352"/>
                  <a:pt x="465" y="352"/>
                  <a:pt x="465" y="352"/>
                </a:cubicBezTo>
                <a:cubicBezTo>
                  <a:pt x="469" y="358"/>
                  <a:pt x="469" y="358"/>
                  <a:pt x="469" y="358"/>
                </a:cubicBezTo>
                <a:cubicBezTo>
                  <a:pt x="473" y="365"/>
                  <a:pt x="473" y="365"/>
                  <a:pt x="473" y="365"/>
                </a:cubicBezTo>
                <a:cubicBezTo>
                  <a:pt x="473" y="365"/>
                  <a:pt x="475" y="368"/>
                  <a:pt x="476" y="369"/>
                </a:cubicBezTo>
                <a:cubicBezTo>
                  <a:pt x="476" y="369"/>
                  <a:pt x="480" y="372"/>
                  <a:pt x="481" y="372"/>
                </a:cubicBezTo>
                <a:cubicBezTo>
                  <a:pt x="482" y="373"/>
                  <a:pt x="488" y="374"/>
                  <a:pt x="488" y="374"/>
                </a:cubicBezTo>
                <a:cubicBezTo>
                  <a:pt x="488" y="374"/>
                  <a:pt x="488" y="367"/>
                  <a:pt x="489" y="365"/>
                </a:cubicBezTo>
                <a:cubicBezTo>
                  <a:pt x="490" y="364"/>
                  <a:pt x="492" y="360"/>
                  <a:pt x="492" y="359"/>
                </a:cubicBezTo>
                <a:cubicBezTo>
                  <a:pt x="492" y="358"/>
                  <a:pt x="490" y="351"/>
                  <a:pt x="490" y="351"/>
                </a:cubicBezTo>
                <a:cubicBezTo>
                  <a:pt x="483" y="343"/>
                  <a:pt x="483" y="343"/>
                  <a:pt x="483" y="343"/>
                </a:cubicBezTo>
                <a:cubicBezTo>
                  <a:pt x="476" y="338"/>
                  <a:pt x="476" y="338"/>
                  <a:pt x="476" y="338"/>
                </a:cubicBezTo>
                <a:cubicBezTo>
                  <a:pt x="459" y="327"/>
                  <a:pt x="459" y="327"/>
                  <a:pt x="459" y="327"/>
                </a:cubicBezTo>
                <a:cubicBezTo>
                  <a:pt x="435" y="319"/>
                  <a:pt x="435" y="319"/>
                  <a:pt x="435" y="319"/>
                </a:cubicBezTo>
                <a:cubicBezTo>
                  <a:pt x="419" y="309"/>
                  <a:pt x="419" y="309"/>
                  <a:pt x="419" y="309"/>
                </a:cubicBezTo>
                <a:cubicBezTo>
                  <a:pt x="406" y="306"/>
                  <a:pt x="406" y="306"/>
                  <a:pt x="406" y="306"/>
                </a:cubicBezTo>
                <a:cubicBezTo>
                  <a:pt x="406" y="306"/>
                  <a:pt x="392" y="299"/>
                  <a:pt x="391" y="299"/>
                </a:cubicBezTo>
                <a:cubicBezTo>
                  <a:pt x="390" y="299"/>
                  <a:pt x="387" y="298"/>
                  <a:pt x="387" y="298"/>
                </a:cubicBezTo>
                <a:cubicBezTo>
                  <a:pt x="387" y="298"/>
                  <a:pt x="379" y="296"/>
                  <a:pt x="379" y="295"/>
                </a:cubicBezTo>
                <a:cubicBezTo>
                  <a:pt x="378" y="294"/>
                  <a:pt x="377" y="291"/>
                  <a:pt x="376" y="290"/>
                </a:cubicBezTo>
                <a:cubicBezTo>
                  <a:pt x="376" y="289"/>
                  <a:pt x="377" y="286"/>
                  <a:pt x="377" y="286"/>
                </a:cubicBezTo>
                <a:cubicBezTo>
                  <a:pt x="381" y="282"/>
                  <a:pt x="381" y="282"/>
                  <a:pt x="381" y="282"/>
                </a:cubicBezTo>
                <a:cubicBezTo>
                  <a:pt x="381" y="282"/>
                  <a:pt x="385" y="278"/>
                  <a:pt x="385" y="277"/>
                </a:cubicBezTo>
                <a:cubicBezTo>
                  <a:pt x="385" y="276"/>
                  <a:pt x="386" y="270"/>
                  <a:pt x="386" y="270"/>
                </a:cubicBezTo>
                <a:cubicBezTo>
                  <a:pt x="381" y="268"/>
                  <a:pt x="381" y="268"/>
                  <a:pt x="381" y="268"/>
                </a:cubicBezTo>
                <a:cubicBezTo>
                  <a:pt x="369" y="269"/>
                  <a:pt x="369" y="269"/>
                  <a:pt x="369" y="269"/>
                </a:cubicBezTo>
                <a:cubicBezTo>
                  <a:pt x="350" y="271"/>
                  <a:pt x="350" y="271"/>
                  <a:pt x="350" y="271"/>
                </a:cubicBezTo>
                <a:cubicBezTo>
                  <a:pt x="340" y="271"/>
                  <a:pt x="340" y="271"/>
                  <a:pt x="340" y="271"/>
                </a:cubicBezTo>
                <a:cubicBezTo>
                  <a:pt x="327" y="263"/>
                  <a:pt x="327" y="263"/>
                  <a:pt x="327" y="263"/>
                </a:cubicBezTo>
                <a:cubicBezTo>
                  <a:pt x="316" y="254"/>
                  <a:pt x="316" y="254"/>
                  <a:pt x="316" y="254"/>
                </a:cubicBezTo>
                <a:cubicBezTo>
                  <a:pt x="309" y="250"/>
                  <a:pt x="309" y="250"/>
                  <a:pt x="309" y="250"/>
                </a:cubicBezTo>
                <a:cubicBezTo>
                  <a:pt x="299" y="239"/>
                  <a:pt x="299" y="239"/>
                  <a:pt x="299" y="239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1" y="222"/>
                  <a:pt x="290" y="218"/>
                </a:cubicBezTo>
                <a:cubicBezTo>
                  <a:pt x="289" y="215"/>
                  <a:pt x="281" y="204"/>
                  <a:pt x="281" y="204"/>
                </a:cubicBezTo>
                <a:cubicBezTo>
                  <a:pt x="281" y="204"/>
                  <a:pt x="277" y="195"/>
                  <a:pt x="277" y="194"/>
                </a:cubicBezTo>
                <a:cubicBezTo>
                  <a:pt x="277" y="193"/>
                  <a:pt x="275" y="186"/>
                  <a:pt x="275" y="186"/>
                </a:cubicBezTo>
                <a:cubicBezTo>
                  <a:pt x="262" y="180"/>
                  <a:pt x="262" y="180"/>
                  <a:pt x="262" y="180"/>
                </a:cubicBezTo>
                <a:cubicBezTo>
                  <a:pt x="245" y="170"/>
                  <a:pt x="245" y="170"/>
                  <a:pt x="245" y="170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24" y="151"/>
                  <a:pt x="224" y="151"/>
                  <a:pt x="224" y="151"/>
                </a:cubicBezTo>
                <a:cubicBezTo>
                  <a:pt x="218" y="135"/>
                  <a:pt x="218" y="135"/>
                  <a:pt x="218" y="135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18" y="109"/>
                  <a:pt x="218" y="109"/>
                  <a:pt x="218" y="109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5" y="101"/>
                  <a:pt x="215" y="101"/>
                  <a:pt x="215" y="101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9" y="92"/>
                  <a:pt x="219" y="92"/>
                  <a:pt x="219" y="92"/>
                </a:cubicBezTo>
                <a:cubicBezTo>
                  <a:pt x="219" y="92"/>
                  <a:pt x="222" y="88"/>
                  <a:pt x="226" y="88"/>
                </a:cubicBezTo>
                <a:cubicBezTo>
                  <a:pt x="230" y="88"/>
                  <a:pt x="233" y="84"/>
                  <a:pt x="233" y="84"/>
                </a:cubicBezTo>
                <a:cubicBezTo>
                  <a:pt x="233" y="84"/>
                  <a:pt x="236" y="81"/>
                  <a:pt x="237" y="81"/>
                </a:cubicBezTo>
                <a:cubicBezTo>
                  <a:pt x="239" y="81"/>
                  <a:pt x="241" y="80"/>
                  <a:pt x="243" y="79"/>
                </a:cubicBezTo>
                <a:cubicBezTo>
                  <a:pt x="244" y="79"/>
                  <a:pt x="247" y="78"/>
                  <a:pt x="247" y="78"/>
                </a:cubicBezTo>
                <a:cubicBezTo>
                  <a:pt x="247" y="77"/>
                  <a:pt x="248" y="70"/>
                  <a:pt x="249" y="70"/>
                </a:cubicBezTo>
                <a:cubicBezTo>
                  <a:pt x="250" y="70"/>
                  <a:pt x="252" y="74"/>
                  <a:pt x="255" y="74"/>
                </a:cubicBezTo>
                <a:cubicBezTo>
                  <a:pt x="256" y="74"/>
                  <a:pt x="258" y="76"/>
                  <a:pt x="259" y="75"/>
                </a:cubicBezTo>
                <a:cubicBezTo>
                  <a:pt x="261" y="74"/>
                  <a:pt x="262" y="71"/>
                  <a:pt x="262" y="71"/>
                </a:cubicBezTo>
                <a:cubicBezTo>
                  <a:pt x="263" y="70"/>
                  <a:pt x="264" y="69"/>
                  <a:pt x="267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7" y="68"/>
                  <a:pt x="265" y="67"/>
                  <a:pt x="265" y="67"/>
                </a:cubicBezTo>
                <a:cubicBezTo>
                  <a:pt x="265" y="66"/>
                  <a:pt x="265" y="66"/>
                  <a:pt x="266" y="65"/>
                </a:cubicBezTo>
                <a:cubicBezTo>
                  <a:pt x="266" y="64"/>
                  <a:pt x="266" y="64"/>
                  <a:pt x="267" y="63"/>
                </a:cubicBezTo>
                <a:cubicBezTo>
                  <a:pt x="267" y="63"/>
                  <a:pt x="267" y="61"/>
                  <a:pt x="267" y="61"/>
                </a:cubicBezTo>
                <a:cubicBezTo>
                  <a:pt x="267" y="61"/>
                  <a:pt x="268" y="60"/>
                  <a:pt x="267" y="60"/>
                </a:cubicBezTo>
                <a:cubicBezTo>
                  <a:pt x="267" y="59"/>
                  <a:pt x="266" y="58"/>
                  <a:pt x="266" y="58"/>
                </a:cubicBezTo>
                <a:cubicBezTo>
                  <a:pt x="266" y="58"/>
                  <a:pt x="266" y="58"/>
                  <a:pt x="265" y="58"/>
                </a:cubicBezTo>
                <a:cubicBezTo>
                  <a:pt x="265" y="59"/>
                  <a:pt x="265" y="59"/>
                  <a:pt x="265" y="59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2" y="58"/>
                  <a:pt x="262" y="58"/>
                </a:cubicBezTo>
                <a:cubicBezTo>
                  <a:pt x="261" y="58"/>
                  <a:pt x="261" y="58"/>
                  <a:pt x="261" y="57"/>
                </a:cubicBezTo>
                <a:cubicBezTo>
                  <a:pt x="261" y="57"/>
                  <a:pt x="262" y="56"/>
                  <a:pt x="262" y="56"/>
                </a:cubicBezTo>
                <a:cubicBezTo>
                  <a:pt x="262" y="56"/>
                  <a:pt x="261" y="55"/>
                  <a:pt x="261" y="55"/>
                </a:cubicBezTo>
                <a:cubicBezTo>
                  <a:pt x="261" y="55"/>
                  <a:pt x="262" y="53"/>
                  <a:pt x="263" y="53"/>
                </a:cubicBezTo>
                <a:cubicBezTo>
                  <a:pt x="264" y="52"/>
                  <a:pt x="266" y="50"/>
                  <a:pt x="266" y="50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6" y="47"/>
                  <a:pt x="266" y="47"/>
                  <a:pt x="266" y="47"/>
                </a:cubicBezTo>
                <a:cubicBezTo>
                  <a:pt x="266" y="47"/>
                  <a:pt x="265" y="48"/>
                  <a:pt x="265" y="48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58" y="46"/>
                  <a:pt x="258" y="46"/>
                  <a:pt x="258" y="46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57" y="42"/>
                  <a:pt x="257" y="42"/>
                  <a:pt x="257" y="42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57" y="40"/>
                  <a:pt x="259" y="38"/>
                  <a:pt x="259" y="38"/>
                </a:cubicBezTo>
                <a:cubicBezTo>
                  <a:pt x="260" y="37"/>
                  <a:pt x="262" y="36"/>
                  <a:pt x="262" y="36"/>
                </a:cubicBezTo>
                <a:cubicBezTo>
                  <a:pt x="263" y="34"/>
                  <a:pt x="263" y="34"/>
                  <a:pt x="263" y="34"/>
                </a:cubicBezTo>
                <a:cubicBezTo>
                  <a:pt x="263" y="34"/>
                  <a:pt x="264" y="33"/>
                  <a:pt x="265" y="33"/>
                </a:cubicBezTo>
                <a:cubicBezTo>
                  <a:pt x="266" y="33"/>
                  <a:pt x="266" y="34"/>
                  <a:pt x="266" y="33"/>
                </a:cubicBezTo>
                <a:cubicBezTo>
                  <a:pt x="267" y="33"/>
                  <a:pt x="267" y="31"/>
                  <a:pt x="267" y="30"/>
                </a:cubicBezTo>
                <a:cubicBezTo>
                  <a:pt x="267" y="27"/>
                  <a:pt x="267" y="27"/>
                  <a:pt x="267" y="27"/>
                </a:cubicBezTo>
                <a:cubicBezTo>
                  <a:pt x="262" y="28"/>
                  <a:pt x="262" y="28"/>
                  <a:pt x="262" y="28"/>
                </a:cubicBezTo>
                <a:cubicBezTo>
                  <a:pt x="262" y="28"/>
                  <a:pt x="257" y="27"/>
                  <a:pt x="254" y="27"/>
                </a:cubicBezTo>
                <a:cubicBezTo>
                  <a:pt x="250" y="27"/>
                  <a:pt x="242" y="25"/>
                  <a:pt x="242" y="25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6" y="19"/>
                  <a:pt x="215" y="18"/>
                </a:cubicBezTo>
                <a:cubicBezTo>
                  <a:pt x="215" y="17"/>
                  <a:pt x="212" y="15"/>
                  <a:pt x="212" y="15"/>
                </a:cubicBezTo>
                <a:cubicBezTo>
                  <a:pt x="212" y="13"/>
                  <a:pt x="212" y="13"/>
                  <a:pt x="212" y="13"/>
                </a:cubicBezTo>
                <a:cubicBezTo>
                  <a:pt x="210" y="8"/>
                  <a:pt x="210" y="8"/>
                  <a:pt x="210" y="8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1"/>
                  <a:pt x="210" y="1"/>
                  <a:pt x="210" y="1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0"/>
                  <a:pt x="204" y="1"/>
                  <a:pt x="202" y="1"/>
                </a:cubicBezTo>
                <a:cubicBezTo>
                  <a:pt x="201" y="2"/>
                  <a:pt x="195" y="3"/>
                  <a:pt x="195" y="3"/>
                </a:cubicBezTo>
                <a:cubicBezTo>
                  <a:pt x="193" y="4"/>
                  <a:pt x="193" y="4"/>
                  <a:pt x="193" y="4"/>
                </a:cubicBezTo>
                <a:cubicBezTo>
                  <a:pt x="185" y="4"/>
                  <a:pt x="185" y="4"/>
                  <a:pt x="185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4" y="7"/>
                  <a:pt x="174" y="7"/>
                  <a:pt x="174" y="7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5" y="16"/>
                  <a:pt x="145" y="16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5" y="22"/>
                  <a:pt x="144" y="23"/>
                </a:cubicBezTo>
                <a:cubicBezTo>
                  <a:pt x="143" y="23"/>
                  <a:pt x="145" y="25"/>
                  <a:pt x="145" y="25"/>
                </a:cubicBezTo>
                <a:cubicBezTo>
                  <a:pt x="145" y="25"/>
                  <a:pt x="146" y="25"/>
                  <a:pt x="148" y="26"/>
                </a:cubicBezTo>
                <a:cubicBezTo>
                  <a:pt x="149" y="27"/>
                  <a:pt x="148" y="27"/>
                  <a:pt x="148" y="27"/>
                </a:cubicBezTo>
                <a:cubicBezTo>
                  <a:pt x="148" y="28"/>
                  <a:pt x="148" y="29"/>
                  <a:pt x="147" y="29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6" y="30"/>
                  <a:pt x="143" y="31"/>
                  <a:pt x="143" y="30"/>
                </a:cubicBezTo>
                <a:cubicBezTo>
                  <a:pt x="142" y="30"/>
                  <a:pt x="143" y="30"/>
                  <a:pt x="143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6"/>
                  <a:pt x="138" y="26"/>
                </a:cubicBezTo>
                <a:cubicBezTo>
                  <a:pt x="137" y="26"/>
                  <a:pt x="137" y="27"/>
                  <a:pt x="137" y="27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7"/>
                  <a:pt x="134" y="28"/>
                  <a:pt x="133" y="28"/>
                </a:cubicBezTo>
                <a:cubicBezTo>
                  <a:pt x="133" y="29"/>
                  <a:pt x="133" y="29"/>
                  <a:pt x="133" y="30"/>
                </a:cubicBezTo>
                <a:cubicBezTo>
                  <a:pt x="132" y="30"/>
                  <a:pt x="132" y="31"/>
                  <a:pt x="132" y="31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2" y="34"/>
                  <a:pt x="132" y="36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3" y="38"/>
                  <a:pt x="134" y="37"/>
                  <a:pt x="134" y="37"/>
                </a:cubicBezTo>
                <a:cubicBezTo>
                  <a:pt x="134" y="37"/>
                  <a:pt x="135" y="38"/>
                  <a:pt x="135" y="39"/>
                </a:cubicBezTo>
                <a:cubicBezTo>
                  <a:pt x="136" y="39"/>
                  <a:pt x="135" y="40"/>
                  <a:pt x="135" y="40"/>
                </a:cubicBezTo>
                <a:cubicBezTo>
                  <a:pt x="135" y="40"/>
                  <a:pt x="134" y="41"/>
                  <a:pt x="134" y="41"/>
                </a:cubicBezTo>
                <a:cubicBezTo>
                  <a:pt x="133" y="41"/>
                  <a:pt x="133" y="41"/>
                  <a:pt x="134" y="42"/>
                </a:cubicBezTo>
                <a:cubicBezTo>
                  <a:pt x="134" y="43"/>
                  <a:pt x="135" y="43"/>
                  <a:pt x="135" y="43"/>
                </a:cubicBezTo>
                <a:cubicBezTo>
                  <a:pt x="136" y="43"/>
                  <a:pt x="136" y="46"/>
                  <a:pt x="136" y="46"/>
                </a:cubicBezTo>
                <a:cubicBezTo>
                  <a:pt x="136" y="47"/>
                  <a:pt x="135" y="48"/>
                  <a:pt x="135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8"/>
                  <a:pt x="134" y="48"/>
                  <a:pt x="134" y="49"/>
                </a:cubicBezTo>
                <a:cubicBezTo>
                  <a:pt x="134" y="49"/>
                  <a:pt x="132" y="49"/>
                  <a:pt x="132" y="49"/>
                </a:cubicBezTo>
                <a:cubicBezTo>
                  <a:pt x="132" y="49"/>
                  <a:pt x="133" y="47"/>
                  <a:pt x="132" y="47"/>
                </a:cubicBezTo>
                <a:cubicBezTo>
                  <a:pt x="132" y="46"/>
                  <a:pt x="131" y="46"/>
                  <a:pt x="130" y="45"/>
                </a:cubicBezTo>
                <a:cubicBezTo>
                  <a:pt x="129" y="43"/>
                  <a:pt x="130" y="43"/>
                  <a:pt x="130" y="43"/>
                </a:cubicBezTo>
                <a:cubicBezTo>
                  <a:pt x="130" y="43"/>
                  <a:pt x="130" y="43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9" y="40"/>
                  <a:pt x="127" y="40"/>
                  <a:pt x="126" y="40"/>
                </a:cubicBezTo>
                <a:cubicBezTo>
                  <a:pt x="124" y="40"/>
                  <a:pt x="125" y="41"/>
                  <a:pt x="125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2" y="42"/>
                  <a:pt x="122" y="42"/>
                </a:cubicBezTo>
                <a:cubicBezTo>
                  <a:pt x="121" y="43"/>
                  <a:pt x="121" y="42"/>
                  <a:pt x="120" y="42"/>
                </a:cubicBezTo>
                <a:cubicBezTo>
                  <a:pt x="120" y="42"/>
                  <a:pt x="119" y="42"/>
                  <a:pt x="119" y="42"/>
                </a:cubicBezTo>
                <a:cubicBezTo>
                  <a:pt x="119" y="42"/>
                  <a:pt x="118" y="43"/>
                  <a:pt x="119" y="44"/>
                </a:cubicBezTo>
                <a:cubicBezTo>
                  <a:pt x="119" y="45"/>
                  <a:pt x="119" y="45"/>
                  <a:pt x="118" y="45"/>
                </a:cubicBezTo>
                <a:cubicBezTo>
                  <a:pt x="118" y="46"/>
                  <a:pt x="116" y="45"/>
                  <a:pt x="114" y="45"/>
                </a:cubicBezTo>
                <a:cubicBezTo>
                  <a:pt x="111" y="45"/>
                  <a:pt x="113" y="44"/>
                  <a:pt x="112" y="44"/>
                </a:cubicBezTo>
                <a:cubicBezTo>
                  <a:pt x="112" y="43"/>
                  <a:pt x="110" y="43"/>
                  <a:pt x="110" y="42"/>
                </a:cubicBezTo>
                <a:cubicBezTo>
                  <a:pt x="110" y="40"/>
                  <a:pt x="110" y="40"/>
                  <a:pt x="110" y="39"/>
                </a:cubicBezTo>
                <a:cubicBezTo>
                  <a:pt x="110" y="38"/>
                  <a:pt x="109" y="37"/>
                  <a:pt x="109" y="37"/>
                </a:cubicBezTo>
                <a:cubicBezTo>
                  <a:pt x="108" y="36"/>
                  <a:pt x="109" y="35"/>
                  <a:pt x="110" y="35"/>
                </a:cubicBezTo>
                <a:cubicBezTo>
                  <a:pt x="110" y="34"/>
                  <a:pt x="109" y="34"/>
                  <a:pt x="109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5" y="34"/>
                  <a:pt x="104" y="34"/>
                </a:cubicBezTo>
                <a:cubicBezTo>
                  <a:pt x="104" y="33"/>
                  <a:pt x="103" y="34"/>
                  <a:pt x="103" y="3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1"/>
                  <a:pt x="102" y="42"/>
                  <a:pt x="102" y="43"/>
                </a:cubicBezTo>
                <a:cubicBezTo>
                  <a:pt x="102" y="43"/>
                  <a:pt x="102" y="44"/>
                  <a:pt x="102" y="44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1" y="46"/>
                  <a:pt x="101" y="47"/>
                </a:cubicBezTo>
                <a:cubicBezTo>
                  <a:pt x="101" y="47"/>
                  <a:pt x="101" y="48"/>
                  <a:pt x="101" y="4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0"/>
                  <a:pt x="99" y="51"/>
                  <a:pt x="99" y="52"/>
                </a:cubicBezTo>
                <a:cubicBezTo>
                  <a:pt x="99" y="52"/>
                  <a:pt x="97" y="52"/>
                  <a:pt x="97" y="52"/>
                </a:cubicBezTo>
                <a:cubicBezTo>
                  <a:pt x="97" y="52"/>
                  <a:pt x="96" y="54"/>
                  <a:pt x="95" y="54"/>
                </a:cubicBezTo>
                <a:cubicBezTo>
                  <a:pt x="95" y="54"/>
                  <a:pt x="95" y="56"/>
                  <a:pt x="95" y="57"/>
                </a:cubicBezTo>
                <a:cubicBezTo>
                  <a:pt x="95" y="57"/>
                  <a:pt x="95" y="58"/>
                  <a:pt x="95" y="58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4" y="61"/>
                  <a:pt x="94" y="61"/>
                </a:cubicBezTo>
                <a:cubicBezTo>
                  <a:pt x="94" y="62"/>
                  <a:pt x="93" y="62"/>
                  <a:pt x="93" y="62"/>
                </a:cubicBezTo>
                <a:cubicBezTo>
                  <a:pt x="92" y="63"/>
                  <a:pt x="93" y="63"/>
                  <a:pt x="93" y="64"/>
                </a:cubicBezTo>
                <a:cubicBezTo>
                  <a:pt x="92" y="65"/>
                  <a:pt x="93" y="65"/>
                  <a:pt x="93" y="65"/>
                </a:cubicBezTo>
                <a:cubicBezTo>
                  <a:pt x="93" y="66"/>
                  <a:pt x="96" y="67"/>
                  <a:pt x="96" y="67"/>
                </a:cubicBezTo>
                <a:cubicBezTo>
                  <a:pt x="96" y="67"/>
                  <a:pt x="96" y="67"/>
                  <a:pt x="95" y="68"/>
                </a:cubicBezTo>
                <a:cubicBezTo>
                  <a:pt x="93" y="69"/>
                  <a:pt x="94" y="71"/>
                  <a:pt x="94" y="71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72"/>
                  <a:pt x="92" y="71"/>
                  <a:pt x="91" y="71"/>
                </a:cubicBezTo>
                <a:cubicBezTo>
                  <a:pt x="91" y="71"/>
                  <a:pt x="91" y="71"/>
                  <a:pt x="89" y="71"/>
                </a:cubicBezTo>
                <a:cubicBezTo>
                  <a:pt x="87" y="71"/>
                  <a:pt x="89" y="70"/>
                  <a:pt x="89" y="70"/>
                </a:cubicBezTo>
                <a:cubicBezTo>
                  <a:pt x="89" y="70"/>
                  <a:pt x="89" y="68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6"/>
                  <a:pt x="88" y="65"/>
                </a:cubicBezTo>
                <a:cubicBezTo>
                  <a:pt x="88" y="64"/>
                  <a:pt x="87" y="64"/>
                  <a:pt x="87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5" y="60"/>
                  <a:pt x="86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59"/>
                  <a:pt x="86" y="59"/>
                  <a:pt x="87" y="58"/>
                </a:cubicBezTo>
                <a:cubicBezTo>
                  <a:pt x="87" y="57"/>
                  <a:pt x="86" y="57"/>
                  <a:pt x="86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6"/>
                  <a:pt x="82" y="57"/>
                  <a:pt x="82" y="56"/>
                </a:cubicBezTo>
                <a:cubicBezTo>
                  <a:pt x="81" y="56"/>
                  <a:pt x="79" y="56"/>
                  <a:pt x="79" y="55"/>
                </a:cubicBezTo>
                <a:cubicBezTo>
                  <a:pt x="79" y="55"/>
                  <a:pt x="78" y="55"/>
                  <a:pt x="77" y="55"/>
                </a:cubicBezTo>
                <a:cubicBezTo>
                  <a:pt x="77" y="55"/>
                  <a:pt x="76" y="55"/>
                  <a:pt x="76" y="55"/>
                </a:cubicBezTo>
                <a:cubicBezTo>
                  <a:pt x="75" y="54"/>
                  <a:pt x="74" y="53"/>
                  <a:pt x="74" y="53"/>
                </a:cubicBezTo>
                <a:cubicBezTo>
                  <a:pt x="74" y="52"/>
                  <a:pt x="73" y="51"/>
                  <a:pt x="73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1" y="49"/>
                  <a:pt x="70" y="49"/>
                </a:cubicBezTo>
                <a:cubicBezTo>
                  <a:pt x="70" y="49"/>
                  <a:pt x="70" y="48"/>
                  <a:pt x="70" y="48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7"/>
                  <a:pt x="69" y="46"/>
                  <a:pt x="69" y="45"/>
                </a:cubicBezTo>
                <a:cubicBezTo>
                  <a:pt x="69" y="45"/>
                  <a:pt x="70" y="43"/>
                  <a:pt x="70" y="43"/>
                </a:cubicBezTo>
                <a:cubicBezTo>
                  <a:pt x="70" y="43"/>
                  <a:pt x="69" y="41"/>
                  <a:pt x="69" y="40"/>
                </a:cubicBezTo>
                <a:cubicBezTo>
                  <a:pt x="69" y="39"/>
                  <a:pt x="70" y="37"/>
                  <a:pt x="70" y="37"/>
                </a:cubicBezTo>
                <a:cubicBezTo>
                  <a:pt x="70" y="37"/>
                  <a:pt x="66" y="38"/>
                  <a:pt x="65" y="39"/>
                </a:cubicBezTo>
                <a:cubicBezTo>
                  <a:pt x="64" y="39"/>
                  <a:pt x="64" y="40"/>
                  <a:pt x="64" y="40"/>
                </a:cubicBezTo>
                <a:cubicBezTo>
                  <a:pt x="64" y="40"/>
                  <a:pt x="64" y="41"/>
                  <a:pt x="64" y="42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2"/>
                  <a:pt x="61" y="44"/>
                  <a:pt x="60" y="44"/>
                </a:cubicBezTo>
                <a:cubicBezTo>
                  <a:pt x="60" y="45"/>
                  <a:pt x="60" y="45"/>
                  <a:pt x="59" y="45"/>
                </a:cubicBezTo>
                <a:cubicBezTo>
                  <a:pt x="58" y="45"/>
                  <a:pt x="57" y="46"/>
                  <a:pt x="57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8"/>
                  <a:pt x="57" y="48"/>
                  <a:pt x="57" y="48"/>
                </a:cubicBezTo>
                <a:cubicBezTo>
                  <a:pt x="58" y="51"/>
                  <a:pt x="58" y="51"/>
                  <a:pt x="58" y="51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4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7"/>
                  <a:pt x="55" y="57"/>
                  <a:pt x="55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9"/>
                  <a:pt x="54" y="60"/>
                </a:cubicBezTo>
                <a:cubicBezTo>
                  <a:pt x="54" y="60"/>
                  <a:pt x="54" y="61"/>
                  <a:pt x="53" y="62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63"/>
                  <a:pt x="51" y="63"/>
                  <a:pt x="50" y="63"/>
                </a:cubicBezTo>
                <a:cubicBezTo>
                  <a:pt x="49" y="63"/>
                  <a:pt x="49" y="64"/>
                  <a:pt x="48" y="64"/>
                </a:cubicBezTo>
                <a:cubicBezTo>
                  <a:pt x="46" y="64"/>
                  <a:pt x="47" y="65"/>
                  <a:pt x="47" y="66"/>
                </a:cubicBezTo>
                <a:cubicBezTo>
                  <a:pt x="47" y="66"/>
                  <a:pt x="47" y="66"/>
                  <a:pt x="47" y="67"/>
                </a:cubicBezTo>
                <a:cubicBezTo>
                  <a:pt x="46" y="67"/>
                  <a:pt x="44" y="67"/>
                  <a:pt x="44" y="66"/>
                </a:cubicBezTo>
                <a:cubicBezTo>
                  <a:pt x="43" y="66"/>
                  <a:pt x="43" y="66"/>
                  <a:pt x="42" y="66"/>
                </a:cubicBezTo>
                <a:cubicBezTo>
                  <a:pt x="42" y="67"/>
                  <a:pt x="41" y="65"/>
                  <a:pt x="41" y="65"/>
                </a:cubicBezTo>
                <a:cubicBezTo>
                  <a:pt x="41" y="65"/>
                  <a:pt x="40" y="64"/>
                  <a:pt x="40" y="64"/>
                </a:cubicBezTo>
                <a:cubicBezTo>
                  <a:pt x="40" y="63"/>
                  <a:pt x="38" y="64"/>
                  <a:pt x="38" y="64"/>
                </a:cubicBezTo>
                <a:cubicBezTo>
                  <a:pt x="37" y="63"/>
                  <a:pt x="35" y="63"/>
                  <a:pt x="35" y="63"/>
                </a:cubicBezTo>
                <a:cubicBezTo>
                  <a:pt x="34" y="63"/>
                  <a:pt x="35" y="64"/>
                  <a:pt x="35" y="64"/>
                </a:cubicBezTo>
                <a:cubicBezTo>
                  <a:pt x="35" y="64"/>
                  <a:pt x="34" y="64"/>
                  <a:pt x="33" y="64"/>
                </a:cubicBezTo>
                <a:cubicBezTo>
                  <a:pt x="32" y="64"/>
                  <a:pt x="32" y="65"/>
                  <a:pt x="32" y="65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29" y="67"/>
                  <a:pt x="28" y="67"/>
                </a:cubicBezTo>
                <a:cubicBezTo>
                  <a:pt x="27" y="67"/>
                  <a:pt x="26" y="66"/>
                  <a:pt x="25" y="66"/>
                </a:cubicBezTo>
                <a:cubicBezTo>
                  <a:pt x="24" y="66"/>
                  <a:pt x="23" y="67"/>
                  <a:pt x="23" y="67"/>
                </a:cubicBezTo>
                <a:cubicBezTo>
                  <a:pt x="23" y="67"/>
                  <a:pt x="21" y="68"/>
                  <a:pt x="21" y="68"/>
                </a:cubicBezTo>
                <a:cubicBezTo>
                  <a:pt x="21" y="68"/>
                  <a:pt x="20" y="69"/>
                  <a:pt x="19" y="69"/>
                </a:cubicBezTo>
                <a:cubicBezTo>
                  <a:pt x="18" y="69"/>
                  <a:pt x="18" y="68"/>
                  <a:pt x="18" y="68"/>
                </a:cubicBezTo>
                <a:cubicBezTo>
                  <a:pt x="18" y="68"/>
                  <a:pt x="16" y="66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2" y="68"/>
                  <a:pt x="12" y="68"/>
                  <a:pt x="12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7"/>
                  <a:pt x="7" y="77"/>
                  <a:pt x="7" y="77"/>
                </a:cubicBezTo>
                <a:cubicBezTo>
                  <a:pt x="11" y="79"/>
                  <a:pt x="9" y="81"/>
                  <a:pt x="18" y="85"/>
                </a:cubicBezTo>
                <a:cubicBezTo>
                  <a:pt x="19" y="85"/>
                  <a:pt x="21" y="90"/>
                  <a:pt x="21" y="90"/>
                </a:cubicBezTo>
                <a:cubicBezTo>
                  <a:pt x="21" y="91"/>
                  <a:pt x="19" y="99"/>
                  <a:pt x="18" y="100"/>
                </a:cubicBezTo>
                <a:cubicBezTo>
                  <a:pt x="16" y="101"/>
                  <a:pt x="14" y="105"/>
                  <a:pt x="14" y="105"/>
                </a:cubicBezTo>
                <a:cubicBezTo>
                  <a:pt x="14" y="105"/>
                  <a:pt x="10" y="109"/>
                  <a:pt x="9" y="109"/>
                </a:cubicBezTo>
                <a:cubicBezTo>
                  <a:pt x="8" y="109"/>
                  <a:pt x="5" y="110"/>
                  <a:pt x="4" y="110"/>
                </a:cubicBezTo>
                <a:cubicBezTo>
                  <a:pt x="4" y="110"/>
                  <a:pt x="0" y="110"/>
                  <a:pt x="1" y="111"/>
                </a:cubicBezTo>
                <a:cubicBezTo>
                  <a:pt x="1" y="111"/>
                  <a:pt x="1" y="113"/>
                  <a:pt x="1" y="113"/>
                </a:cubicBezTo>
                <a:cubicBezTo>
                  <a:pt x="2" y="114"/>
                  <a:pt x="5" y="118"/>
                  <a:pt x="5" y="118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6" y="145"/>
                  <a:pt x="8" y="142"/>
                  <a:pt x="9" y="149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36" y="161"/>
                  <a:pt x="36" y="161"/>
                  <a:pt x="36" y="161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31" y="180"/>
                  <a:pt x="31" y="180"/>
                  <a:pt x="30" y="180"/>
                </a:cubicBezTo>
                <a:cubicBezTo>
                  <a:pt x="30" y="180"/>
                  <a:pt x="31" y="181"/>
                  <a:pt x="34" y="182"/>
                </a:cubicBezTo>
                <a:cubicBezTo>
                  <a:pt x="36" y="182"/>
                  <a:pt x="36" y="184"/>
                  <a:pt x="39" y="183"/>
                </a:cubicBezTo>
                <a:cubicBezTo>
                  <a:pt x="42" y="182"/>
                  <a:pt x="46" y="181"/>
                  <a:pt x="47" y="180"/>
                </a:cubicBezTo>
                <a:cubicBezTo>
                  <a:pt x="48" y="178"/>
                  <a:pt x="50" y="177"/>
                  <a:pt x="51" y="176"/>
                </a:cubicBezTo>
                <a:cubicBezTo>
                  <a:pt x="52" y="174"/>
                  <a:pt x="58" y="167"/>
                  <a:pt x="59" y="167"/>
                </a:cubicBezTo>
                <a:cubicBezTo>
                  <a:pt x="59" y="167"/>
                  <a:pt x="65" y="159"/>
                  <a:pt x="66" y="158"/>
                </a:cubicBezTo>
                <a:cubicBezTo>
                  <a:pt x="67" y="157"/>
                  <a:pt x="75" y="151"/>
                  <a:pt x="75" y="151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6" y="147"/>
                  <a:pt x="91" y="152"/>
                  <a:pt x="92" y="153"/>
                </a:cubicBezTo>
                <a:cubicBezTo>
                  <a:pt x="93" y="153"/>
                  <a:pt x="104" y="158"/>
                  <a:pt x="104" y="158"/>
                </a:cubicBezTo>
                <a:cubicBezTo>
                  <a:pt x="104" y="158"/>
                  <a:pt x="111" y="161"/>
                  <a:pt x="112" y="162"/>
                </a:cubicBezTo>
                <a:cubicBezTo>
                  <a:pt x="112" y="163"/>
                  <a:pt x="118" y="168"/>
                  <a:pt x="118" y="168"/>
                </a:cubicBezTo>
                <a:cubicBezTo>
                  <a:pt x="122" y="170"/>
                  <a:pt x="122" y="170"/>
                  <a:pt x="122" y="170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9" y="179"/>
                  <a:pt x="139" y="179"/>
                  <a:pt x="139" y="179"/>
                </a:cubicBezTo>
                <a:cubicBezTo>
                  <a:pt x="139" y="179"/>
                  <a:pt x="141" y="187"/>
                  <a:pt x="141" y="190"/>
                </a:cubicBezTo>
                <a:cubicBezTo>
                  <a:pt x="141" y="193"/>
                  <a:pt x="142" y="198"/>
                  <a:pt x="142" y="198"/>
                </a:cubicBezTo>
                <a:cubicBezTo>
                  <a:pt x="151" y="202"/>
                  <a:pt x="151" y="202"/>
                  <a:pt x="151" y="202"/>
                </a:cubicBezTo>
                <a:cubicBezTo>
                  <a:pt x="151" y="202"/>
                  <a:pt x="151" y="211"/>
                  <a:pt x="151" y="212"/>
                </a:cubicBezTo>
                <a:cubicBezTo>
                  <a:pt x="151" y="214"/>
                  <a:pt x="152" y="217"/>
                  <a:pt x="152" y="220"/>
                </a:cubicBezTo>
                <a:cubicBezTo>
                  <a:pt x="152" y="223"/>
                  <a:pt x="152" y="226"/>
                  <a:pt x="152" y="226"/>
                </a:cubicBezTo>
                <a:cubicBezTo>
                  <a:pt x="156" y="229"/>
                  <a:pt x="156" y="229"/>
                  <a:pt x="156" y="229"/>
                </a:cubicBezTo>
                <a:cubicBezTo>
                  <a:pt x="161" y="232"/>
                  <a:pt x="161" y="232"/>
                  <a:pt x="161" y="232"/>
                </a:cubicBezTo>
                <a:cubicBezTo>
                  <a:pt x="162" y="237"/>
                  <a:pt x="162" y="237"/>
                  <a:pt x="162" y="237"/>
                </a:cubicBezTo>
                <a:cubicBezTo>
                  <a:pt x="170" y="240"/>
                  <a:pt x="170" y="240"/>
                  <a:pt x="170" y="240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7" y="255"/>
                  <a:pt x="177" y="255"/>
                  <a:pt x="177" y="255"/>
                </a:cubicBezTo>
                <a:cubicBezTo>
                  <a:pt x="177" y="255"/>
                  <a:pt x="177" y="257"/>
                  <a:pt x="179" y="257"/>
                </a:cubicBezTo>
                <a:cubicBezTo>
                  <a:pt x="181" y="257"/>
                  <a:pt x="188" y="256"/>
                  <a:pt x="188" y="256"/>
                </a:cubicBezTo>
                <a:cubicBezTo>
                  <a:pt x="195" y="262"/>
                  <a:pt x="195" y="262"/>
                  <a:pt x="195" y="262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13" y="278"/>
                  <a:pt x="213" y="278"/>
                  <a:pt x="213" y="278"/>
                </a:cubicBezTo>
                <a:cubicBezTo>
                  <a:pt x="221" y="283"/>
                  <a:pt x="221" y="283"/>
                  <a:pt x="221" y="283"/>
                </a:cubicBezTo>
                <a:cubicBezTo>
                  <a:pt x="224" y="290"/>
                  <a:pt x="224" y="290"/>
                  <a:pt x="224" y="290"/>
                </a:cubicBezTo>
                <a:cubicBezTo>
                  <a:pt x="231" y="297"/>
                  <a:pt x="231" y="297"/>
                  <a:pt x="231" y="297"/>
                </a:cubicBezTo>
                <a:cubicBezTo>
                  <a:pt x="235" y="299"/>
                  <a:pt x="235" y="299"/>
                  <a:pt x="235" y="299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241" y="305"/>
                  <a:pt x="241" y="305"/>
                  <a:pt x="241" y="305"/>
                </a:cubicBezTo>
                <a:cubicBezTo>
                  <a:pt x="245" y="306"/>
                  <a:pt x="245" y="306"/>
                  <a:pt x="245" y="306"/>
                </a:cubicBezTo>
                <a:cubicBezTo>
                  <a:pt x="251" y="307"/>
                  <a:pt x="251" y="307"/>
                  <a:pt x="251" y="307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5" y="311"/>
                  <a:pt x="257" y="313"/>
                  <a:pt x="257" y="314"/>
                </a:cubicBezTo>
                <a:cubicBezTo>
                  <a:pt x="257" y="316"/>
                  <a:pt x="255" y="317"/>
                  <a:pt x="258" y="317"/>
                </a:cubicBezTo>
                <a:cubicBezTo>
                  <a:pt x="261" y="317"/>
                  <a:pt x="264" y="316"/>
                  <a:pt x="264" y="316"/>
                </a:cubicBezTo>
                <a:cubicBezTo>
                  <a:pt x="270" y="315"/>
                  <a:pt x="270" y="315"/>
                  <a:pt x="270" y="315"/>
                </a:cubicBezTo>
                <a:cubicBezTo>
                  <a:pt x="274" y="315"/>
                  <a:pt x="274" y="315"/>
                  <a:pt x="274" y="315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85" y="314"/>
                  <a:pt x="285" y="314"/>
                  <a:pt x="285" y="314"/>
                </a:cubicBezTo>
                <a:cubicBezTo>
                  <a:pt x="289" y="317"/>
                  <a:pt x="289" y="317"/>
                  <a:pt x="289" y="317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300" y="330"/>
                  <a:pt x="303" y="335"/>
                  <a:pt x="303" y="337"/>
                </a:cubicBezTo>
                <a:cubicBezTo>
                  <a:pt x="303" y="338"/>
                  <a:pt x="307" y="337"/>
                  <a:pt x="308" y="337"/>
                </a:cubicBezTo>
                <a:cubicBezTo>
                  <a:pt x="309" y="337"/>
                  <a:pt x="317" y="337"/>
                  <a:pt x="317" y="337"/>
                </a:cubicBezTo>
                <a:cubicBezTo>
                  <a:pt x="323" y="341"/>
                  <a:pt x="323" y="341"/>
                  <a:pt x="323" y="341"/>
                </a:cubicBezTo>
                <a:cubicBezTo>
                  <a:pt x="319" y="346"/>
                  <a:pt x="319" y="346"/>
                  <a:pt x="319" y="346"/>
                </a:cubicBezTo>
                <a:cubicBezTo>
                  <a:pt x="325" y="349"/>
                  <a:pt x="325" y="349"/>
                  <a:pt x="325" y="349"/>
                </a:cubicBezTo>
                <a:cubicBezTo>
                  <a:pt x="328" y="345"/>
                  <a:pt x="328" y="345"/>
                  <a:pt x="328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39" y="350"/>
                  <a:pt x="339" y="350"/>
                  <a:pt x="339" y="350"/>
                </a:cubicBezTo>
                <a:cubicBezTo>
                  <a:pt x="340" y="353"/>
                  <a:pt x="340" y="353"/>
                  <a:pt x="340" y="353"/>
                </a:cubicBezTo>
                <a:cubicBezTo>
                  <a:pt x="343" y="355"/>
                  <a:pt x="343" y="355"/>
                  <a:pt x="343" y="355"/>
                </a:cubicBezTo>
                <a:cubicBezTo>
                  <a:pt x="342" y="360"/>
                  <a:pt x="342" y="360"/>
                  <a:pt x="342" y="360"/>
                </a:cubicBezTo>
                <a:cubicBezTo>
                  <a:pt x="342" y="363"/>
                  <a:pt x="342" y="363"/>
                  <a:pt x="342" y="363"/>
                </a:cubicBezTo>
                <a:cubicBezTo>
                  <a:pt x="344" y="367"/>
                  <a:pt x="344" y="367"/>
                  <a:pt x="344" y="367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4" y="372"/>
                  <a:pt x="354" y="372"/>
                  <a:pt x="354" y="372"/>
                </a:cubicBezTo>
                <a:cubicBezTo>
                  <a:pt x="357" y="374"/>
                  <a:pt x="357" y="374"/>
                  <a:pt x="357" y="374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7" y="373"/>
                  <a:pt x="367" y="373"/>
                  <a:pt x="367" y="373"/>
                </a:cubicBezTo>
                <a:cubicBezTo>
                  <a:pt x="374" y="374"/>
                  <a:pt x="374" y="374"/>
                  <a:pt x="374" y="374"/>
                </a:cubicBezTo>
                <a:cubicBezTo>
                  <a:pt x="380" y="384"/>
                  <a:pt x="380" y="384"/>
                  <a:pt x="380" y="384"/>
                </a:cubicBezTo>
                <a:cubicBezTo>
                  <a:pt x="383" y="393"/>
                  <a:pt x="383" y="393"/>
                  <a:pt x="383" y="393"/>
                </a:cubicBezTo>
                <a:cubicBezTo>
                  <a:pt x="387" y="401"/>
                  <a:pt x="387" y="401"/>
                  <a:pt x="387" y="401"/>
                </a:cubicBezTo>
                <a:cubicBezTo>
                  <a:pt x="390" y="406"/>
                  <a:pt x="390" y="406"/>
                  <a:pt x="390" y="406"/>
                </a:cubicBezTo>
                <a:cubicBezTo>
                  <a:pt x="392" y="414"/>
                  <a:pt x="392" y="414"/>
                  <a:pt x="392" y="414"/>
                </a:cubicBezTo>
                <a:cubicBezTo>
                  <a:pt x="395" y="418"/>
                  <a:pt x="395" y="418"/>
                  <a:pt x="395" y="418"/>
                </a:cubicBezTo>
                <a:cubicBezTo>
                  <a:pt x="400" y="428"/>
                  <a:pt x="400" y="428"/>
                  <a:pt x="400" y="428"/>
                </a:cubicBezTo>
                <a:cubicBezTo>
                  <a:pt x="402" y="432"/>
                  <a:pt x="402" y="432"/>
                  <a:pt x="402" y="432"/>
                </a:cubicBezTo>
                <a:cubicBezTo>
                  <a:pt x="400" y="437"/>
                  <a:pt x="400" y="437"/>
                  <a:pt x="400" y="437"/>
                </a:cubicBezTo>
                <a:cubicBezTo>
                  <a:pt x="400" y="437"/>
                  <a:pt x="398" y="442"/>
                  <a:pt x="397" y="442"/>
                </a:cubicBezTo>
                <a:cubicBezTo>
                  <a:pt x="397" y="443"/>
                  <a:pt x="394" y="444"/>
                  <a:pt x="393" y="444"/>
                </a:cubicBezTo>
                <a:cubicBezTo>
                  <a:pt x="392" y="445"/>
                  <a:pt x="391" y="445"/>
                  <a:pt x="390" y="446"/>
                </a:cubicBezTo>
                <a:cubicBezTo>
                  <a:pt x="389" y="447"/>
                  <a:pt x="388" y="450"/>
                  <a:pt x="388" y="450"/>
                </a:cubicBezTo>
                <a:cubicBezTo>
                  <a:pt x="391" y="456"/>
                  <a:pt x="391" y="456"/>
                  <a:pt x="391" y="456"/>
                </a:cubicBezTo>
                <a:cubicBezTo>
                  <a:pt x="390" y="463"/>
                  <a:pt x="390" y="463"/>
                  <a:pt x="390" y="463"/>
                </a:cubicBezTo>
                <a:cubicBezTo>
                  <a:pt x="388" y="469"/>
                  <a:pt x="388" y="469"/>
                  <a:pt x="388" y="469"/>
                </a:cubicBezTo>
                <a:close/>
                <a:moveTo>
                  <a:pt x="57" y="345"/>
                </a:moveTo>
                <a:cubicBezTo>
                  <a:pt x="57" y="345"/>
                  <a:pt x="57" y="345"/>
                  <a:pt x="57" y="345"/>
                </a:cubicBezTo>
                <a:cubicBezTo>
                  <a:pt x="60" y="335"/>
                  <a:pt x="60" y="335"/>
                  <a:pt x="60" y="335"/>
                </a:cubicBezTo>
                <a:cubicBezTo>
                  <a:pt x="64" y="331"/>
                  <a:pt x="64" y="331"/>
                  <a:pt x="64" y="331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62" y="342"/>
                  <a:pt x="62" y="342"/>
                  <a:pt x="62" y="342"/>
                </a:cubicBezTo>
                <a:cubicBezTo>
                  <a:pt x="62" y="342"/>
                  <a:pt x="70" y="345"/>
                  <a:pt x="71" y="345"/>
                </a:cubicBezTo>
                <a:cubicBezTo>
                  <a:pt x="72" y="345"/>
                  <a:pt x="73" y="343"/>
                  <a:pt x="75" y="342"/>
                </a:cubicBezTo>
                <a:cubicBezTo>
                  <a:pt x="76" y="341"/>
                  <a:pt x="83" y="341"/>
                  <a:pt x="83" y="341"/>
                </a:cubicBezTo>
                <a:cubicBezTo>
                  <a:pt x="83" y="341"/>
                  <a:pt x="84" y="338"/>
                  <a:pt x="85" y="336"/>
                </a:cubicBezTo>
                <a:cubicBezTo>
                  <a:pt x="86" y="334"/>
                  <a:pt x="91" y="329"/>
                  <a:pt x="92" y="328"/>
                </a:cubicBezTo>
                <a:cubicBezTo>
                  <a:pt x="93" y="328"/>
                  <a:pt x="95" y="326"/>
                  <a:pt x="96" y="326"/>
                </a:cubicBezTo>
                <a:cubicBezTo>
                  <a:pt x="97" y="325"/>
                  <a:pt x="102" y="323"/>
                  <a:pt x="102" y="323"/>
                </a:cubicBezTo>
                <a:cubicBezTo>
                  <a:pt x="115" y="328"/>
                  <a:pt x="115" y="328"/>
                  <a:pt x="115" y="328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24" y="349"/>
                  <a:pt x="124" y="349"/>
                  <a:pt x="124" y="349"/>
                </a:cubicBezTo>
                <a:cubicBezTo>
                  <a:pt x="126" y="355"/>
                  <a:pt x="126" y="355"/>
                  <a:pt x="126" y="355"/>
                </a:cubicBezTo>
                <a:cubicBezTo>
                  <a:pt x="126" y="355"/>
                  <a:pt x="129" y="358"/>
                  <a:pt x="128" y="361"/>
                </a:cubicBezTo>
                <a:cubicBezTo>
                  <a:pt x="127" y="365"/>
                  <a:pt x="121" y="375"/>
                  <a:pt x="121" y="375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5" y="389"/>
                  <a:pt x="125" y="389"/>
                  <a:pt x="125" y="389"/>
                </a:cubicBezTo>
                <a:cubicBezTo>
                  <a:pt x="119" y="404"/>
                  <a:pt x="119" y="404"/>
                  <a:pt x="119" y="404"/>
                </a:cubicBezTo>
                <a:cubicBezTo>
                  <a:pt x="122" y="415"/>
                  <a:pt x="122" y="415"/>
                  <a:pt x="122" y="415"/>
                </a:cubicBezTo>
                <a:cubicBezTo>
                  <a:pt x="120" y="430"/>
                  <a:pt x="120" y="430"/>
                  <a:pt x="120" y="43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8"/>
                  <a:pt x="115" y="442"/>
                  <a:pt x="113" y="441"/>
                </a:cubicBezTo>
                <a:cubicBezTo>
                  <a:pt x="111" y="440"/>
                  <a:pt x="101" y="433"/>
                  <a:pt x="101" y="433"/>
                </a:cubicBezTo>
                <a:cubicBezTo>
                  <a:pt x="97" y="432"/>
                  <a:pt x="97" y="432"/>
                  <a:pt x="97" y="432"/>
                </a:cubicBezTo>
                <a:cubicBezTo>
                  <a:pt x="94" y="439"/>
                  <a:pt x="94" y="439"/>
                  <a:pt x="94" y="439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0" y="453"/>
                  <a:pt x="90" y="453"/>
                  <a:pt x="90" y="453"/>
                </a:cubicBezTo>
                <a:cubicBezTo>
                  <a:pt x="85" y="453"/>
                  <a:pt x="85" y="453"/>
                  <a:pt x="85" y="453"/>
                </a:cubicBezTo>
                <a:cubicBezTo>
                  <a:pt x="79" y="451"/>
                  <a:pt x="79" y="451"/>
                  <a:pt x="79" y="451"/>
                </a:cubicBezTo>
                <a:cubicBezTo>
                  <a:pt x="73" y="443"/>
                  <a:pt x="73" y="443"/>
                  <a:pt x="73" y="443"/>
                </a:cubicBezTo>
                <a:cubicBezTo>
                  <a:pt x="73" y="443"/>
                  <a:pt x="73" y="445"/>
                  <a:pt x="71" y="446"/>
                </a:cubicBezTo>
                <a:cubicBezTo>
                  <a:pt x="69" y="446"/>
                  <a:pt x="66" y="445"/>
                  <a:pt x="66" y="445"/>
                </a:cubicBezTo>
                <a:cubicBezTo>
                  <a:pt x="68" y="439"/>
                  <a:pt x="68" y="439"/>
                  <a:pt x="68" y="439"/>
                </a:cubicBezTo>
                <a:cubicBezTo>
                  <a:pt x="66" y="432"/>
                  <a:pt x="66" y="432"/>
                  <a:pt x="66" y="432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68" y="415"/>
                  <a:pt x="68" y="415"/>
                  <a:pt x="68" y="415"/>
                </a:cubicBezTo>
                <a:cubicBezTo>
                  <a:pt x="70" y="411"/>
                  <a:pt x="70" y="411"/>
                  <a:pt x="70" y="411"/>
                </a:cubicBezTo>
                <a:cubicBezTo>
                  <a:pt x="71" y="406"/>
                  <a:pt x="71" y="406"/>
                  <a:pt x="71" y="406"/>
                </a:cubicBezTo>
                <a:cubicBezTo>
                  <a:pt x="74" y="400"/>
                  <a:pt x="74" y="400"/>
                  <a:pt x="74" y="400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1" y="396"/>
                  <a:pt x="71" y="396"/>
                  <a:pt x="71" y="396"/>
                </a:cubicBezTo>
                <a:cubicBezTo>
                  <a:pt x="65" y="390"/>
                  <a:pt x="65" y="390"/>
                  <a:pt x="65" y="390"/>
                </a:cubicBezTo>
                <a:cubicBezTo>
                  <a:pt x="65" y="390"/>
                  <a:pt x="67" y="388"/>
                  <a:pt x="69" y="386"/>
                </a:cubicBezTo>
                <a:cubicBezTo>
                  <a:pt x="71" y="384"/>
                  <a:pt x="71" y="383"/>
                  <a:pt x="71" y="381"/>
                </a:cubicBezTo>
                <a:cubicBezTo>
                  <a:pt x="71" y="379"/>
                  <a:pt x="70" y="374"/>
                  <a:pt x="69" y="374"/>
                </a:cubicBezTo>
                <a:cubicBezTo>
                  <a:pt x="68" y="373"/>
                  <a:pt x="66" y="371"/>
                  <a:pt x="66" y="371"/>
                </a:cubicBezTo>
                <a:cubicBezTo>
                  <a:pt x="66" y="365"/>
                  <a:pt x="66" y="365"/>
                  <a:pt x="66" y="365"/>
                </a:cubicBezTo>
                <a:cubicBezTo>
                  <a:pt x="66" y="365"/>
                  <a:pt x="65" y="362"/>
                  <a:pt x="64" y="362"/>
                </a:cubicBezTo>
                <a:cubicBezTo>
                  <a:pt x="62" y="361"/>
                  <a:pt x="57" y="358"/>
                  <a:pt x="57" y="358"/>
                </a:cubicBezTo>
                <a:cubicBezTo>
                  <a:pt x="58" y="351"/>
                  <a:pt x="58" y="351"/>
                  <a:pt x="58" y="351"/>
                </a:cubicBezTo>
                <a:cubicBezTo>
                  <a:pt x="56" y="349"/>
                  <a:pt x="56" y="349"/>
                  <a:pt x="56" y="349"/>
                </a:cubicBezTo>
                <a:lnTo>
                  <a:pt x="57" y="345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2" name="Freeform 90"/>
          <p:cNvSpPr>
            <a:spLocks/>
          </p:cNvSpPr>
          <p:nvPr/>
        </p:nvSpPr>
        <p:spPr bwMode="auto">
          <a:xfrm>
            <a:off x="7943801" y="3059578"/>
            <a:ext cx="1867565" cy="1258615"/>
          </a:xfrm>
          <a:custGeom>
            <a:avLst/>
            <a:gdLst>
              <a:gd name="T0" fmla="*/ 166 w 614"/>
              <a:gd name="T1" fmla="*/ 283 h 427"/>
              <a:gd name="T2" fmla="*/ 173 w 614"/>
              <a:gd name="T3" fmla="*/ 277 h 427"/>
              <a:gd name="T4" fmla="*/ 185 w 614"/>
              <a:gd name="T5" fmla="*/ 270 h 427"/>
              <a:gd name="T6" fmla="*/ 195 w 614"/>
              <a:gd name="T7" fmla="*/ 267 h 427"/>
              <a:gd name="T8" fmla="*/ 207 w 614"/>
              <a:gd name="T9" fmla="*/ 270 h 427"/>
              <a:gd name="T10" fmla="*/ 208 w 614"/>
              <a:gd name="T11" fmla="*/ 270 h 427"/>
              <a:gd name="T12" fmla="*/ 208 w 614"/>
              <a:gd name="T13" fmla="*/ 270 h 427"/>
              <a:gd name="T14" fmla="*/ 209 w 614"/>
              <a:gd name="T15" fmla="*/ 270 h 427"/>
              <a:gd name="T16" fmla="*/ 210 w 614"/>
              <a:gd name="T17" fmla="*/ 270 h 427"/>
              <a:gd name="T18" fmla="*/ 210 w 614"/>
              <a:gd name="T19" fmla="*/ 270 h 427"/>
              <a:gd name="T20" fmla="*/ 211 w 614"/>
              <a:gd name="T21" fmla="*/ 270 h 427"/>
              <a:gd name="T22" fmla="*/ 213 w 614"/>
              <a:gd name="T23" fmla="*/ 273 h 427"/>
              <a:gd name="T24" fmla="*/ 223 w 614"/>
              <a:gd name="T25" fmla="*/ 273 h 427"/>
              <a:gd name="T26" fmla="*/ 227 w 614"/>
              <a:gd name="T27" fmla="*/ 278 h 427"/>
              <a:gd name="T28" fmla="*/ 249 w 614"/>
              <a:gd name="T29" fmla="*/ 280 h 427"/>
              <a:gd name="T30" fmla="*/ 259 w 614"/>
              <a:gd name="T31" fmla="*/ 288 h 427"/>
              <a:gd name="T32" fmla="*/ 268 w 614"/>
              <a:gd name="T33" fmla="*/ 305 h 427"/>
              <a:gd name="T34" fmla="*/ 280 w 614"/>
              <a:gd name="T35" fmla="*/ 312 h 427"/>
              <a:gd name="T36" fmla="*/ 287 w 614"/>
              <a:gd name="T37" fmla="*/ 326 h 427"/>
              <a:gd name="T38" fmla="*/ 302 w 614"/>
              <a:gd name="T39" fmla="*/ 337 h 427"/>
              <a:gd name="T40" fmla="*/ 305 w 614"/>
              <a:gd name="T41" fmla="*/ 349 h 427"/>
              <a:gd name="T42" fmla="*/ 292 w 614"/>
              <a:gd name="T43" fmla="*/ 353 h 427"/>
              <a:gd name="T44" fmla="*/ 281 w 614"/>
              <a:gd name="T45" fmla="*/ 356 h 427"/>
              <a:gd name="T46" fmla="*/ 271 w 614"/>
              <a:gd name="T47" fmla="*/ 366 h 427"/>
              <a:gd name="T48" fmla="*/ 270 w 614"/>
              <a:gd name="T49" fmla="*/ 387 h 427"/>
              <a:gd name="T50" fmla="*/ 268 w 614"/>
              <a:gd name="T51" fmla="*/ 405 h 427"/>
              <a:gd name="T52" fmla="*/ 255 w 614"/>
              <a:gd name="T53" fmla="*/ 414 h 427"/>
              <a:gd name="T54" fmla="*/ 314 w 614"/>
              <a:gd name="T55" fmla="*/ 376 h 427"/>
              <a:gd name="T56" fmla="*/ 377 w 614"/>
              <a:gd name="T57" fmla="*/ 333 h 427"/>
              <a:gd name="T58" fmla="*/ 407 w 614"/>
              <a:gd name="T59" fmla="*/ 375 h 427"/>
              <a:gd name="T60" fmla="*/ 478 w 614"/>
              <a:gd name="T61" fmla="*/ 393 h 427"/>
              <a:gd name="T62" fmla="*/ 548 w 614"/>
              <a:gd name="T63" fmla="*/ 335 h 427"/>
              <a:gd name="T64" fmla="*/ 481 w 614"/>
              <a:gd name="T65" fmla="*/ 326 h 427"/>
              <a:gd name="T66" fmla="*/ 450 w 614"/>
              <a:gd name="T67" fmla="*/ 310 h 427"/>
              <a:gd name="T68" fmla="*/ 518 w 614"/>
              <a:gd name="T69" fmla="*/ 261 h 427"/>
              <a:gd name="T70" fmla="*/ 572 w 614"/>
              <a:gd name="T71" fmla="*/ 207 h 427"/>
              <a:gd name="T72" fmla="*/ 606 w 614"/>
              <a:gd name="T73" fmla="*/ 147 h 427"/>
              <a:gd name="T74" fmla="*/ 586 w 614"/>
              <a:gd name="T75" fmla="*/ 102 h 427"/>
              <a:gd name="T76" fmla="*/ 567 w 614"/>
              <a:gd name="T77" fmla="*/ 72 h 427"/>
              <a:gd name="T78" fmla="*/ 512 w 614"/>
              <a:gd name="T79" fmla="*/ 67 h 427"/>
              <a:gd name="T80" fmla="*/ 472 w 614"/>
              <a:gd name="T81" fmla="*/ 70 h 427"/>
              <a:gd name="T82" fmla="*/ 436 w 614"/>
              <a:gd name="T83" fmla="*/ 77 h 427"/>
              <a:gd name="T84" fmla="*/ 386 w 614"/>
              <a:gd name="T85" fmla="*/ 51 h 427"/>
              <a:gd name="T86" fmla="*/ 361 w 614"/>
              <a:gd name="T87" fmla="*/ 26 h 427"/>
              <a:gd name="T88" fmla="*/ 307 w 614"/>
              <a:gd name="T89" fmla="*/ 17 h 427"/>
              <a:gd name="T90" fmla="*/ 258 w 614"/>
              <a:gd name="T91" fmla="*/ 44 h 427"/>
              <a:gd name="T92" fmla="*/ 243 w 614"/>
              <a:gd name="T93" fmla="*/ 94 h 427"/>
              <a:gd name="T94" fmla="*/ 202 w 614"/>
              <a:gd name="T95" fmla="*/ 96 h 427"/>
              <a:gd name="T96" fmla="*/ 166 w 614"/>
              <a:gd name="T97" fmla="*/ 97 h 427"/>
              <a:gd name="T98" fmla="*/ 118 w 614"/>
              <a:gd name="T99" fmla="*/ 102 h 427"/>
              <a:gd name="T100" fmla="*/ 44 w 614"/>
              <a:gd name="T101" fmla="*/ 111 h 427"/>
              <a:gd name="T102" fmla="*/ 30 w 614"/>
              <a:gd name="T103" fmla="*/ 130 h 427"/>
              <a:gd name="T104" fmla="*/ 27 w 614"/>
              <a:gd name="T105" fmla="*/ 152 h 427"/>
              <a:gd name="T106" fmla="*/ 46 w 614"/>
              <a:gd name="T107" fmla="*/ 182 h 427"/>
              <a:gd name="T108" fmla="*/ 33 w 614"/>
              <a:gd name="T109" fmla="*/ 207 h 427"/>
              <a:gd name="T110" fmla="*/ 14 w 614"/>
              <a:gd name="T111" fmla="*/ 261 h 427"/>
              <a:gd name="T112" fmla="*/ 15 w 614"/>
              <a:gd name="T113" fmla="*/ 273 h 427"/>
              <a:gd name="T114" fmla="*/ 6 w 614"/>
              <a:gd name="T115" fmla="*/ 282 h 427"/>
              <a:gd name="T116" fmla="*/ 1 w 614"/>
              <a:gd name="T117" fmla="*/ 297 h 427"/>
              <a:gd name="T118" fmla="*/ 0 w 614"/>
              <a:gd name="T119" fmla="*/ 311 h 427"/>
              <a:gd name="T120" fmla="*/ 22 w 614"/>
              <a:gd name="T121" fmla="*/ 321 h 427"/>
              <a:gd name="T122" fmla="*/ 61 w 614"/>
              <a:gd name="T123" fmla="*/ 323 h 427"/>
              <a:gd name="T124" fmla="*/ 114 w 614"/>
              <a:gd name="T125" fmla="*/ 31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4" h="427">
                <a:moveTo>
                  <a:pt x="141" y="305"/>
                </a:moveTo>
                <a:cubicBezTo>
                  <a:pt x="142" y="305"/>
                  <a:pt x="145" y="300"/>
                  <a:pt x="148" y="300"/>
                </a:cubicBezTo>
                <a:cubicBezTo>
                  <a:pt x="150" y="299"/>
                  <a:pt x="149" y="294"/>
                  <a:pt x="150" y="292"/>
                </a:cubicBezTo>
                <a:cubicBezTo>
                  <a:pt x="151" y="290"/>
                  <a:pt x="156" y="286"/>
                  <a:pt x="159" y="285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3" y="282"/>
                  <a:pt x="163" y="281"/>
                </a:cubicBezTo>
                <a:cubicBezTo>
                  <a:pt x="164" y="281"/>
                  <a:pt x="164" y="282"/>
                  <a:pt x="164" y="282"/>
                </a:cubicBezTo>
                <a:cubicBezTo>
                  <a:pt x="164" y="282"/>
                  <a:pt x="165" y="283"/>
                  <a:pt x="166" y="283"/>
                </a:cubicBezTo>
                <a:cubicBezTo>
                  <a:pt x="166" y="283"/>
                  <a:pt x="167" y="282"/>
                  <a:pt x="167" y="282"/>
                </a:cubicBezTo>
                <a:cubicBezTo>
                  <a:pt x="167" y="281"/>
                  <a:pt x="167" y="280"/>
                  <a:pt x="167" y="280"/>
                </a:cubicBezTo>
                <a:cubicBezTo>
                  <a:pt x="166" y="279"/>
                  <a:pt x="166" y="278"/>
                  <a:pt x="166" y="278"/>
                </a:cubicBezTo>
                <a:cubicBezTo>
                  <a:pt x="166" y="278"/>
                  <a:pt x="166" y="278"/>
                  <a:pt x="166" y="278"/>
                </a:cubicBezTo>
                <a:cubicBezTo>
                  <a:pt x="166" y="278"/>
                  <a:pt x="167" y="278"/>
                  <a:pt x="167" y="278"/>
                </a:cubicBezTo>
                <a:cubicBezTo>
                  <a:pt x="167" y="278"/>
                  <a:pt x="168" y="277"/>
                  <a:pt x="168" y="277"/>
                </a:cubicBezTo>
                <a:cubicBezTo>
                  <a:pt x="170" y="278"/>
                  <a:pt x="170" y="278"/>
                  <a:pt x="170" y="278"/>
                </a:cubicBezTo>
                <a:cubicBezTo>
                  <a:pt x="170" y="278"/>
                  <a:pt x="171" y="278"/>
                  <a:pt x="171" y="278"/>
                </a:cubicBezTo>
                <a:cubicBezTo>
                  <a:pt x="172" y="279"/>
                  <a:pt x="173" y="277"/>
                  <a:pt x="173" y="277"/>
                </a:cubicBezTo>
                <a:cubicBezTo>
                  <a:pt x="174" y="276"/>
                  <a:pt x="174" y="276"/>
                  <a:pt x="174" y="276"/>
                </a:cubicBezTo>
                <a:cubicBezTo>
                  <a:pt x="174" y="276"/>
                  <a:pt x="174" y="276"/>
                  <a:pt x="174" y="275"/>
                </a:cubicBezTo>
                <a:cubicBezTo>
                  <a:pt x="174" y="275"/>
                  <a:pt x="175" y="275"/>
                  <a:pt x="176" y="275"/>
                </a:cubicBezTo>
                <a:cubicBezTo>
                  <a:pt x="176" y="275"/>
                  <a:pt x="178" y="275"/>
                  <a:pt x="179" y="275"/>
                </a:cubicBezTo>
                <a:cubicBezTo>
                  <a:pt x="180" y="275"/>
                  <a:pt x="180" y="275"/>
                  <a:pt x="180" y="275"/>
                </a:cubicBezTo>
                <a:cubicBezTo>
                  <a:pt x="182" y="274"/>
                  <a:pt x="182" y="274"/>
                  <a:pt x="182" y="274"/>
                </a:cubicBezTo>
                <a:cubicBezTo>
                  <a:pt x="182" y="274"/>
                  <a:pt x="183" y="273"/>
                  <a:pt x="183" y="273"/>
                </a:cubicBezTo>
                <a:cubicBezTo>
                  <a:pt x="183" y="272"/>
                  <a:pt x="183" y="271"/>
                  <a:pt x="183" y="271"/>
                </a:cubicBezTo>
                <a:cubicBezTo>
                  <a:pt x="183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6" y="270"/>
                  <a:pt x="186" y="271"/>
                  <a:pt x="186" y="271"/>
                </a:cubicBezTo>
                <a:cubicBezTo>
                  <a:pt x="186" y="271"/>
                  <a:pt x="187" y="270"/>
                  <a:pt x="187" y="270"/>
                </a:cubicBezTo>
                <a:cubicBezTo>
                  <a:pt x="187" y="269"/>
                  <a:pt x="188" y="269"/>
                  <a:pt x="188" y="269"/>
                </a:cubicBezTo>
                <a:cubicBezTo>
                  <a:pt x="188" y="269"/>
                  <a:pt x="190" y="268"/>
                  <a:pt x="190" y="267"/>
                </a:cubicBezTo>
                <a:cubicBezTo>
                  <a:pt x="191" y="266"/>
                  <a:pt x="191" y="267"/>
                  <a:pt x="191" y="265"/>
                </a:cubicBezTo>
                <a:cubicBezTo>
                  <a:pt x="191" y="264"/>
                  <a:pt x="192" y="265"/>
                  <a:pt x="192" y="266"/>
                </a:cubicBezTo>
                <a:cubicBezTo>
                  <a:pt x="192" y="266"/>
                  <a:pt x="192" y="266"/>
                  <a:pt x="193" y="267"/>
                </a:cubicBezTo>
                <a:cubicBezTo>
                  <a:pt x="193" y="267"/>
                  <a:pt x="193" y="267"/>
                  <a:pt x="195" y="267"/>
                </a:cubicBezTo>
                <a:cubicBezTo>
                  <a:pt x="196" y="268"/>
                  <a:pt x="196" y="266"/>
                  <a:pt x="198" y="266"/>
                </a:cubicBezTo>
                <a:cubicBezTo>
                  <a:pt x="200" y="266"/>
                  <a:pt x="199" y="266"/>
                  <a:pt x="200" y="267"/>
                </a:cubicBezTo>
                <a:cubicBezTo>
                  <a:pt x="201" y="267"/>
                  <a:pt x="201" y="267"/>
                  <a:pt x="202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3" y="268"/>
                  <a:pt x="204" y="268"/>
                  <a:pt x="205" y="269"/>
                </a:cubicBezTo>
                <a:cubicBezTo>
                  <a:pt x="205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2" y="271"/>
                  <a:pt x="212" y="271"/>
                  <a:pt x="212" y="271"/>
                </a:cubicBezTo>
                <a:cubicBezTo>
                  <a:pt x="212" y="271"/>
                  <a:pt x="212" y="273"/>
                  <a:pt x="213" y="273"/>
                </a:cubicBezTo>
                <a:cubicBezTo>
                  <a:pt x="213" y="274"/>
                  <a:pt x="213" y="274"/>
                  <a:pt x="214" y="274"/>
                </a:cubicBezTo>
                <a:cubicBezTo>
                  <a:pt x="214" y="274"/>
                  <a:pt x="215" y="272"/>
                  <a:pt x="215" y="271"/>
                </a:cubicBezTo>
                <a:cubicBezTo>
                  <a:pt x="215" y="271"/>
                  <a:pt x="216" y="272"/>
                  <a:pt x="216" y="272"/>
                </a:cubicBezTo>
                <a:cubicBezTo>
                  <a:pt x="216" y="272"/>
                  <a:pt x="216" y="274"/>
                  <a:pt x="217" y="274"/>
                </a:cubicBezTo>
                <a:cubicBezTo>
                  <a:pt x="217" y="273"/>
                  <a:pt x="218" y="273"/>
                  <a:pt x="218" y="273"/>
                </a:cubicBezTo>
                <a:cubicBezTo>
                  <a:pt x="219" y="273"/>
                  <a:pt x="218" y="272"/>
                  <a:pt x="218" y="272"/>
                </a:cubicBezTo>
                <a:cubicBezTo>
                  <a:pt x="218" y="272"/>
                  <a:pt x="219" y="271"/>
                  <a:pt x="219" y="271"/>
                </a:cubicBezTo>
                <a:cubicBezTo>
                  <a:pt x="220" y="271"/>
                  <a:pt x="222" y="271"/>
                  <a:pt x="222" y="271"/>
                </a:cubicBezTo>
                <a:cubicBezTo>
                  <a:pt x="223" y="271"/>
                  <a:pt x="223" y="273"/>
                  <a:pt x="223" y="273"/>
                </a:cubicBezTo>
                <a:cubicBezTo>
                  <a:pt x="223" y="273"/>
                  <a:pt x="222" y="275"/>
                  <a:pt x="222" y="275"/>
                </a:cubicBezTo>
                <a:cubicBezTo>
                  <a:pt x="222" y="275"/>
                  <a:pt x="221" y="276"/>
                  <a:pt x="221" y="277"/>
                </a:cubicBezTo>
                <a:cubicBezTo>
                  <a:pt x="221" y="277"/>
                  <a:pt x="221" y="277"/>
                  <a:pt x="222" y="276"/>
                </a:cubicBezTo>
                <a:cubicBezTo>
                  <a:pt x="224" y="276"/>
                  <a:pt x="223" y="275"/>
                  <a:pt x="223" y="275"/>
                </a:cubicBezTo>
                <a:cubicBezTo>
                  <a:pt x="224" y="273"/>
                  <a:pt x="224" y="273"/>
                  <a:pt x="224" y="273"/>
                </a:cubicBezTo>
                <a:cubicBezTo>
                  <a:pt x="224" y="273"/>
                  <a:pt x="226" y="274"/>
                  <a:pt x="226" y="275"/>
                </a:cubicBezTo>
                <a:cubicBezTo>
                  <a:pt x="226" y="275"/>
                  <a:pt x="226" y="276"/>
                  <a:pt x="226" y="276"/>
                </a:cubicBezTo>
                <a:cubicBezTo>
                  <a:pt x="226" y="277"/>
                  <a:pt x="227" y="277"/>
                  <a:pt x="227" y="278"/>
                </a:cubicBezTo>
                <a:cubicBezTo>
                  <a:pt x="228" y="279"/>
                  <a:pt x="227" y="278"/>
                  <a:pt x="227" y="278"/>
                </a:cubicBezTo>
                <a:cubicBezTo>
                  <a:pt x="227" y="277"/>
                  <a:pt x="228" y="275"/>
                  <a:pt x="228" y="275"/>
                </a:cubicBezTo>
                <a:cubicBezTo>
                  <a:pt x="229" y="273"/>
                  <a:pt x="229" y="273"/>
                  <a:pt x="229" y="273"/>
                </a:cubicBezTo>
                <a:cubicBezTo>
                  <a:pt x="229" y="273"/>
                  <a:pt x="233" y="273"/>
                  <a:pt x="237" y="273"/>
                </a:cubicBezTo>
                <a:cubicBezTo>
                  <a:pt x="241" y="273"/>
                  <a:pt x="238" y="272"/>
                  <a:pt x="238" y="272"/>
                </a:cubicBezTo>
                <a:cubicBezTo>
                  <a:pt x="240" y="272"/>
                  <a:pt x="240" y="272"/>
                  <a:pt x="240" y="272"/>
                </a:cubicBezTo>
                <a:cubicBezTo>
                  <a:pt x="241" y="276"/>
                  <a:pt x="241" y="276"/>
                  <a:pt x="241" y="276"/>
                </a:cubicBezTo>
                <a:cubicBezTo>
                  <a:pt x="241" y="276"/>
                  <a:pt x="243" y="278"/>
                  <a:pt x="244" y="278"/>
                </a:cubicBezTo>
                <a:cubicBezTo>
                  <a:pt x="245" y="279"/>
                  <a:pt x="245" y="279"/>
                  <a:pt x="247" y="280"/>
                </a:cubicBezTo>
                <a:cubicBezTo>
                  <a:pt x="250" y="280"/>
                  <a:pt x="249" y="280"/>
                  <a:pt x="249" y="280"/>
                </a:cubicBezTo>
                <a:cubicBezTo>
                  <a:pt x="250" y="280"/>
                  <a:pt x="250" y="278"/>
                  <a:pt x="251" y="277"/>
                </a:cubicBezTo>
                <a:cubicBezTo>
                  <a:pt x="251" y="276"/>
                  <a:pt x="252" y="276"/>
                  <a:pt x="252" y="276"/>
                </a:cubicBezTo>
                <a:cubicBezTo>
                  <a:pt x="252" y="276"/>
                  <a:pt x="254" y="278"/>
                  <a:pt x="254" y="278"/>
                </a:cubicBezTo>
                <a:cubicBezTo>
                  <a:pt x="255" y="279"/>
                  <a:pt x="255" y="280"/>
                  <a:pt x="255" y="280"/>
                </a:cubicBezTo>
                <a:cubicBezTo>
                  <a:pt x="258" y="281"/>
                  <a:pt x="258" y="281"/>
                  <a:pt x="258" y="281"/>
                </a:cubicBezTo>
                <a:cubicBezTo>
                  <a:pt x="258" y="282"/>
                  <a:pt x="258" y="282"/>
                  <a:pt x="258" y="282"/>
                </a:cubicBezTo>
                <a:cubicBezTo>
                  <a:pt x="258" y="285"/>
                  <a:pt x="258" y="285"/>
                  <a:pt x="258" y="285"/>
                </a:cubicBezTo>
                <a:cubicBezTo>
                  <a:pt x="260" y="286"/>
                  <a:pt x="260" y="286"/>
                  <a:pt x="260" y="286"/>
                </a:cubicBezTo>
                <a:cubicBezTo>
                  <a:pt x="259" y="288"/>
                  <a:pt x="259" y="288"/>
                  <a:pt x="259" y="288"/>
                </a:cubicBezTo>
                <a:cubicBezTo>
                  <a:pt x="259" y="288"/>
                  <a:pt x="260" y="290"/>
                  <a:pt x="260" y="291"/>
                </a:cubicBezTo>
                <a:cubicBezTo>
                  <a:pt x="260" y="291"/>
                  <a:pt x="261" y="293"/>
                  <a:pt x="261" y="293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0" y="298"/>
                  <a:pt x="260" y="298"/>
                  <a:pt x="260" y="298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1" y="299"/>
                  <a:pt x="261" y="302"/>
                  <a:pt x="262" y="303"/>
                </a:cubicBezTo>
                <a:cubicBezTo>
                  <a:pt x="263" y="305"/>
                  <a:pt x="264" y="302"/>
                  <a:pt x="264" y="302"/>
                </a:cubicBezTo>
                <a:cubicBezTo>
                  <a:pt x="266" y="302"/>
                  <a:pt x="266" y="302"/>
                  <a:pt x="266" y="302"/>
                </a:cubicBezTo>
                <a:cubicBezTo>
                  <a:pt x="268" y="305"/>
                  <a:pt x="268" y="305"/>
                  <a:pt x="268" y="305"/>
                </a:cubicBezTo>
                <a:cubicBezTo>
                  <a:pt x="269" y="305"/>
                  <a:pt x="269" y="305"/>
                  <a:pt x="269" y="305"/>
                </a:cubicBezTo>
                <a:cubicBezTo>
                  <a:pt x="271" y="306"/>
                  <a:pt x="271" y="306"/>
                  <a:pt x="271" y="306"/>
                </a:cubicBezTo>
                <a:cubicBezTo>
                  <a:pt x="272" y="309"/>
                  <a:pt x="272" y="309"/>
                  <a:pt x="272" y="309"/>
                </a:cubicBezTo>
                <a:cubicBezTo>
                  <a:pt x="274" y="308"/>
                  <a:pt x="274" y="308"/>
                  <a:pt x="274" y="308"/>
                </a:cubicBezTo>
                <a:cubicBezTo>
                  <a:pt x="275" y="305"/>
                  <a:pt x="275" y="305"/>
                  <a:pt x="275" y="305"/>
                </a:cubicBezTo>
                <a:cubicBezTo>
                  <a:pt x="277" y="306"/>
                  <a:pt x="277" y="306"/>
                  <a:pt x="277" y="306"/>
                </a:cubicBezTo>
                <a:cubicBezTo>
                  <a:pt x="279" y="306"/>
                  <a:pt x="279" y="306"/>
                  <a:pt x="279" y="306"/>
                </a:cubicBezTo>
                <a:cubicBezTo>
                  <a:pt x="279" y="310"/>
                  <a:pt x="279" y="310"/>
                  <a:pt x="279" y="310"/>
                </a:cubicBezTo>
                <a:cubicBezTo>
                  <a:pt x="279" y="310"/>
                  <a:pt x="280" y="311"/>
                  <a:pt x="280" y="312"/>
                </a:cubicBezTo>
                <a:cubicBezTo>
                  <a:pt x="280" y="312"/>
                  <a:pt x="280" y="314"/>
                  <a:pt x="280" y="314"/>
                </a:cubicBezTo>
                <a:cubicBezTo>
                  <a:pt x="281" y="316"/>
                  <a:pt x="281" y="316"/>
                  <a:pt x="281" y="316"/>
                </a:cubicBezTo>
                <a:cubicBezTo>
                  <a:pt x="278" y="317"/>
                  <a:pt x="278" y="317"/>
                  <a:pt x="278" y="317"/>
                </a:cubicBezTo>
                <a:cubicBezTo>
                  <a:pt x="280" y="318"/>
                  <a:pt x="280" y="318"/>
                  <a:pt x="280" y="318"/>
                </a:cubicBezTo>
                <a:cubicBezTo>
                  <a:pt x="280" y="318"/>
                  <a:pt x="282" y="318"/>
                  <a:pt x="283" y="318"/>
                </a:cubicBezTo>
                <a:cubicBezTo>
                  <a:pt x="284" y="318"/>
                  <a:pt x="284" y="321"/>
                  <a:pt x="284" y="321"/>
                </a:cubicBezTo>
                <a:cubicBezTo>
                  <a:pt x="284" y="321"/>
                  <a:pt x="284" y="322"/>
                  <a:pt x="283" y="323"/>
                </a:cubicBezTo>
                <a:cubicBezTo>
                  <a:pt x="283" y="323"/>
                  <a:pt x="283" y="324"/>
                  <a:pt x="283" y="325"/>
                </a:cubicBezTo>
                <a:cubicBezTo>
                  <a:pt x="284" y="325"/>
                  <a:pt x="286" y="326"/>
                  <a:pt x="287" y="326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1" y="326"/>
                  <a:pt x="291" y="326"/>
                  <a:pt x="291" y="326"/>
                </a:cubicBezTo>
                <a:cubicBezTo>
                  <a:pt x="291" y="326"/>
                  <a:pt x="292" y="327"/>
                  <a:pt x="293" y="327"/>
                </a:cubicBezTo>
                <a:cubicBezTo>
                  <a:pt x="293" y="326"/>
                  <a:pt x="295" y="326"/>
                  <a:pt x="295" y="326"/>
                </a:cubicBezTo>
                <a:cubicBezTo>
                  <a:pt x="297" y="328"/>
                  <a:pt x="297" y="328"/>
                  <a:pt x="297" y="328"/>
                </a:cubicBezTo>
                <a:cubicBezTo>
                  <a:pt x="299" y="327"/>
                  <a:pt x="299" y="327"/>
                  <a:pt x="299" y="327"/>
                </a:cubicBezTo>
                <a:cubicBezTo>
                  <a:pt x="299" y="329"/>
                  <a:pt x="299" y="329"/>
                  <a:pt x="299" y="329"/>
                </a:cubicBezTo>
                <a:cubicBezTo>
                  <a:pt x="299" y="329"/>
                  <a:pt x="301" y="333"/>
                  <a:pt x="301" y="333"/>
                </a:cubicBezTo>
                <a:cubicBezTo>
                  <a:pt x="302" y="334"/>
                  <a:pt x="302" y="336"/>
                  <a:pt x="302" y="337"/>
                </a:cubicBezTo>
                <a:cubicBezTo>
                  <a:pt x="302" y="338"/>
                  <a:pt x="303" y="340"/>
                  <a:pt x="303" y="340"/>
                </a:cubicBezTo>
                <a:cubicBezTo>
                  <a:pt x="303" y="340"/>
                  <a:pt x="302" y="340"/>
                  <a:pt x="301" y="341"/>
                </a:cubicBezTo>
                <a:cubicBezTo>
                  <a:pt x="300" y="342"/>
                  <a:pt x="302" y="343"/>
                  <a:pt x="302" y="343"/>
                </a:cubicBezTo>
                <a:cubicBezTo>
                  <a:pt x="304" y="343"/>
                  <a:pt x="304" y="343"/>
                  <a:pt x="304" y="343"/>
                </a:cubicBezTo>
                <a:cubicBezTo>
                  <a:pt x="304" y="343"/>
                  <a:pt x="306" y="345"/>
                  <a:pt x="306" y="346"/>
                </a:cubicBezTo>
                <a:cubicBezTo>
                  <a:pt x="307" y="347"/>
                  <a:pt x="309" y="346"/>
                  <a:pt x="310" y="346"/>
                </a:cubicBezTo>
                <a:cubicBezTo>
                  <a:pt x="311" y="345"/>
                  <a:pt x="313" y="346"/>
                  <a:pt x="313" y="347"/>
                </a:cubicBezTo>
                <a:cubicBezTo>
                  <a:pt x="313" y="347"/>
                  <a:pt x="310" y="348"/>
                  <a:pt x="309" y="348"/>
                </a:cubicBezTo>
                <a:cubicBezTo>
                  <a:pt x="308" y="349"/>
                  <a:pt x="305" y="349"/>
                  <a:pt x="305" y="349"/>
                </a:cubicBezTo>
                <a:cubicBezTo>
                  <a:pt x="304" y="352"/>
                  <a:pt x="304" y="352"/>
                  <a:pt x="304" y="352"/>
                </a:cubicBezTo>
                <a:cubicBezTo>
                  <a:pt x="302" y="353"/>
                  <a:pt x="302" y="353"/>
                  <a:pt x="302" y="353"/>
                </a:cubicBezTo>
                <a:cubicBezTo>
                  <a:pt x="301" y="350"/>
                  <a:pt x="301" y="350"/>
                  <a:pt x="301" y="350"/>
                </a:cubicBezTo>
                <a:cubicBezTo>
                  <a:pt x="297" y="347"/>
                  <a:pt x="297" y="347"/>
                  <a:pt x="297" y="347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2"/>
                  <a:pt x="295" y="353"/>
                </a:cubicBezTo>
                <a:cubicBezTo>
                  <a:pt x="295" y="354"/>
                  <a:pt x="294" y="354"/>
                  <a:pt x="294" y="354"/>
                </a:cubicBezTo>
                <a:cubicBezTo>
                  <a:pt x="292" y="353"/>
                  <a:pt x="292" y="353"/>
                  <a:pt x="292" y="353"/>
                </a:cubicBezTo>
                <a:cubicBezTo>
                  <a:pt x="292" y="353"/>
                  <a:pt x="290" y="353"/>
                  <a:pt x="289" y="353"/>
                </a:cubicBezTo>
                <a:cubicBezTo>
                  <a:pt x="288" y="353"/>
                  <a:pt x="288" y="351"/>
                  <a:pt x="288" y="351"/>
                </a:cubicBezTo>
                <a:cubicBezTo>
                  <a:pt x="287" y="352"/>
                  <a:pt x="287" y="352"/>
                  <a:pt x="287" y="352"/>
                </a:cubicBezTo>
                <a:cubicBezTo>
                  <a:pt x="287" y="352"/>
                  <a:pt x="287" y="353"/>
                  <a:pt x="286" y="354"/>
                </a:cubicBezTo>
                <a:cubicBezTo>
                  <a:pt x="286" y="355"/>
                  <a:pt x="286" y="354"/>
                  <a:pt x="284" y="354"/>
                </a:cubicBezTo>
                <a:cubicBezTo>
                  <a:pt x="283" y="355"/>
                  <a:pt x="283" y="353"/>
                  <a:pt x="282" y="352"/>
                </a:cubicBezTo>
                <a:cubicBezTo>
                  <a:pt x="282" y="350"/>
                  <a:pt x="282" y="352"/>
                  <a:pt x="281" y="352"/>
                </a:cubicBezTo>
                <a:cubicBezTo>
                  <a:pt x="280" y="352"/>
                  <a:pt x="282" y="355"/>
                  <a:pt x="282" y="355"/>
                </a:cubicBezTo>
                <a:cubicBezTo>
                  <a:pt x="281" y="356"/>
                  <a:pt x="281" y="356"/>
                  <a:pt x="281" y="356"/>
                </a:cubicBezTo>
                <a:cubicBezTo>
                  <a:pt x="281" y="356"/>
                  <a:pt x="281" y="358"/>
                  <a:pt x="279" y="359"/>
                </a:cubicBezTo>
                <a:cubicBezTo>
                  <a:pt x="278" y="359"/>
                  <a:pt x="279" y="357"/>
                  <a:pt x="279" y="357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7" y="348"/>
                  <a:pt x="277" y="348"/>
                  <a:pt x="277" y="348"/>
                </a:cubicBezTo>
                <a:cubicBezTo>
                  <a:pt x="277" y="348"/>
                  <a:pt x="273" y="352"/>
                  <a:pt x="272" y="352"/>
                </a:cubicBezTo>
                <a:cubicBezTo>
                  <a:pt x="272" y="353"/>
                  <a:pt x="270" y="357"/>
                  <a:pt x="269" y="357"/>
                </a:cubicBezTo>
                <a:cubicBezTo>
                  <a:pt x="269" y="358"/>
                  <a:pt x="269" y="360"/>
                  <a:pt x="269" y="360"/>
                </a:cubicBezTo>
                <a:cubicBezTo>
                  <a:pt x="271" y="363"/>
                  <a:pt x="271" y="363"/>
                  <a:pt x="271" y="363"/>
                </a:cubicBezTo>
                <a:cubicBezTo>
                  <a:pt x="271" y="366"/>
                  <a:pt x="271" y="366"/>
                  <a:pt x="271" y="366"/>
                </a:cubicBezTo>
                <a:cubicBezTo>
                  <a:pt x="273" y="368"/>
                  <a:pt x="273" y="368"/>
                  <a:pt x="273" y="368"/>
                </a:cubicBezTo>
                <a:cubicBezTo>
                  <a:pt x="273" y="368"/>
                  <a:pt x="275" y="368"/>
                  <a:pt x="276" y="369"/>
                </a:cubicBezTo>
                <a:cubicBezTo>
                  <a:pt x="277" y="369"/>
                  <a:pt x="276" y="371"/>
                  <a:pt x="276" y="371"/>
                </a:cubicBezTo>
                <a:cubicBezTo>
                  <a:pt x="275" y="375"/>
                  <a:pt x="275" y="375"/>
                  <a:pt x="275" y="375"/>
                </a:cubicBezTo>
                <a:cubicBezTo>
                  <a:pt x="275" y="375"/>
                  <a:pt x="276" y="376"/>
                  <a:pt x="277" y="377"/>
                </a:cubicBezTo>
                <a:cubicBezTo>
                  <a:pt x="277" y="378"/>
                  <a:pt x="275" y="380"/>
                  <a:pt x="275" y="380"/>
                </a:cubicBezTo>
                <a:cubicBezTo>
                  <a:pt x="274" y="380"/>
                  <a:pt x="271" y="383"/>
                  <a:pt x="271" y="383"/>
                </a:cubicBezTo>
                <a:cubicBezTo>
                  <a:pt x="271" y="383"/>
                  <a:pt x="270" y="384"/>
                  <a:pt x="269" y="384"/>
                </a:cubicBezTo>
                <a:cubicBezTo>
                  <a:pt x="268" y="384"/>
                  <a:pt x="270" y="387"/>
                  <a:pt x="270" y="387"/>
                </a:cubicBezTo>
                <a:cubicBezTo>
                  <a:pt x="271" y="390"/>
                  <a:pt x="271" y="390"/>
                  <a:pt x="271" y="390"/>
                </a:cubicBezTo>
                <a:cubicBezTo>
                  <a:pt x="271" y="390"/>
                  <a:pt x="270" y="391"/>
                  <a:pt x="270" y="391"/>
                </a:cubicBezTo>
                <a:cubicBezTo>
                  <a:pt x="269" y="392"/>
                  <a:pt x="269" y="394"/>
                  <a:pt x="269" y="394"/>
                </a:cubicBezTo>
                <a:cubicBezTo>
                  <a:pt x="267" y="394"/>
                  <a:pt x="267" y="394"/>
                  <a:pt x="267" y="394"/>
                </a:cubicBezTo>
                <a:cubicBezTo>
                  <a:pt x="266" y="396"/>
                  <a:pt x="266" y="396"/>
                  <a:pt x="266" y="396"/>
                </a:cubicBezTo>
                <a:cubicBezTo>
                  <a:pt x="266" y="396"/>
                  <a:pt x="266" y="399"/>
                  <a:pt x="265" y="399"/>
                </a:cubicBezTo>
                <a:cubicBezTo>
                  <a:pt x="264" y="399"/>
                  <a:pt x="265" y="401"/>
                  <a:pt x="265" y="401"/>
                </a:cubicBezTo>
                <a:cubicBezTo>
                  <a:pt x="264" y="403"/>
                  <a:pt x="264" y="403"/>
                  <a:pt x="264" y="403"/>
                </a:cubicBezTo>
                <a:cubicBezTo>
                  <a:pt x="268" y="405"/>
                  <a:pt x="268" y="405"/>
                  <a:pt x="268" y="405"/>
                </a:cubicBezTo>
                <a:cubicBezTo>
                  <a:pt x="267" y="407"/>
                  <a:pt x="267" y="407"/>
                  <a:pt x="267" y="407"/>
                </a:cubicBezTo>
                <a:cubicBezTo>
                  <a:pt x="267" y="409"/>
                  <a:pt x="267" y="409"/>
                  <a:pt x="267" y="409"/>
                </a:cubicBezTo>
                <a:cubicBezTo>
                  <a:pt x="268" y="409"/>
                  <a:pt x="268" y="409"/>
                  <a:pt x="268" y="409"/>
                </a:cubicBezTo>
                <a:cubicBezTo>
                  <a:pt x="268" y="409"/>
                  <a:pt x="266" y="410"/>
                  <a:pt x="265" y="410"/>
                </a:cubicBezTo>
                <a:cubicBezTo>
                  <a:pt x="264" y="411"/>
                  <a:pt x="263" y="410"/>
                  <a:pt x="262" y="411"/>
                </a:cubicBezTo>
                <a:cubicBezTo>
                  <a:pt x="261" y="411"/>
                  <a:pt x="258" y="412"/>
                  <a:pt x="258" y="412"/>
                </a:cubicBezTo>
                <a:cubicBezTo>
                  <a:pt x="257" y="416"/>
                  <a:pt x="257" y="416"/>
                  <a:pt x="257" y="416"/>
                </a:cubicBezTo>
                <a:cubicBezTo>
                  <a:pt x="255" y="416"/>
                  <a:pt x="255" y="416"/>
                  <a:pt x="255" y="416"/>
                </a:cubicBezTo>
                <a:cubicBezTo>
                  <a:pt x="255" y="414"/>
                  <a:pt x="255" y="414"/>
                  <a:pt x="255" y="414"/>
                </a:cubicBezTo>
                <a:cubicBezTo>
                  <a:pt x="254" y="413"/>
                  <a:pt x="254" y="413"/>
                  <a:pt x="254" y="413"/>
                </a:cubicBezTo>
                <a:cubicBezTo>
                  <a:pt x="254" y="415"/>
                  <a:pt x="254" y="416"/>
                  <a:pt x="254" y="416"/>
                </a:cubicBezTo>
                <a:cubicBezTo>
                  <a:pt x="264" y="423"/>
                  <a:pt x="264" y="423"/>
                  <a:pt x="264" y="423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5" y="420"/>
                  <a:pt x="285" y="420"/>
                  <a:pt x="285" y="420"/>
                </a:cubicBezTo>
                <a:cubicBezTo>
                  <a:pt x="285" y="420"/>
                  <a:pt x="294" y="404"/>
                  <a:pt x="301" y="405"/>
                </a:cubicBezTo>
                <a:cubicBezTo>
                  <a:pt x="306" y="406"/>
                  <a:pt x="313" y="408"/>
                  <a:pt x="314" y="408"/>
                </a:cubicBezTo>
                <a:cubicBezTo>
                  <a:pt x="313" y="402"/>
                  <a:pt x="302" y="392"/>
                  <a:pt x="304" y="390"/>
                </a:cubicBezTo>
                <a:cubicBezTo>
                  <a:pt x="306" y="387"/>
                  <a:pt x="311" y="380"/>
                  <a:pt x="314" y="376"/>
                </a:cubicBezTo>
                <a:cubicBezTo>
                  <a:pt x="316" y="372"/>
                  <a:pt x="326" y="369"/>
                  <a:pt x="326" y="369"/>
                </a:cubicBezTo>
                <a:cubicBezTo>
                  <a:pt x="334" y="354"/>
                  <a:pt x="334" y="354"/>
                  <a:pt x="334" y="354"/>
                </a:cubicBezTo>
                <a:cubicBezTo>
                  <a:pt x="332" y="331"/>
                  <a:pt x="330" y="325"/>
                  <a:pt x="354" y="322"/>
                </a:cubicBezTo>
                <a:cubicBezTo>
                  <a:pt x="358" y="321"/>
                  <a:pt x="363" y="318"/>
                  <a:pt x="363" y="318"/>
                </a:cubicBezTo>
                <a:cubicBezTo>
                  <a:pt x="371" y="315"/>
                  <a:pt x="371" y="315"/>
                  <a:pt x="371" y="315"/>
                </a:cubicBezTo>
                <a:cubicBezTo>
                  <a:pt x="386" y="313"/>
                  <a:pt x="386" y="313"/>
                  <a:pt x="386" y="313"/>
                </a:cubicBezTo>
                <a:cubicBezTo>
                  <a:pt x="374" y="320"/>
                  <a:pt x="374" y="320"/>
                  <a:pt x="374" y="320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77" y="333"/>
                  <a:pt x="377" y="333"/>
                  <a:pt x="377" y="333"/>
                </a:cubicBezTo>
                <a:cubicBezTo>
                  <a:pt x="377" y="333"/>
                  <a:pt x="377" y="342"/>
                  <a:pt x="383" y="340"/>
                </a:cubicBezTo>
                <a:cubicBezTo>
                  <a:pt x="388" y="338"/>
                  <a:pt x="400" y="333"/>
                  <a:pt x="402" y="333"/>
                </a:cubicBezTo>
                <a:cubicBezTo>
                  <a:pt x="404" y="332"/>
                  <a:pt x="415" y="329"/>
                  <a:pt x="418" y="329"/>
                </a:cubicBezTo>
                <a:cubicBezTo>
                  <a:pt x="421" y="329"/>
                  <a:pt x="437" y="327"/>
                  <a:pt x="437" y="327"/>
                </a:cubicBezTo>
                <a:cubicBezTo>
                  <a:pt x="439" y="336"/>
                  <a:pt x="439" y="336"/>
                  <a:pt x="439" y="336"/>
                </a:cubicBezTo>
                <a:cubicBezTo>
                  <a:pt x="432" y="345"/>
                  <a:pt x="432" y="345"/>
                  <a:pt x="432" y="345"/>
                </a:cubicBezTo>
                <a:cubicBezTo>
                  <a:pt x="423" y="354"/>
                  <a:pt x="423" y="354"/>
                  <a:pt x="423" y="354"/>
                </a:cubicBezTo>
                <a:cubicBezTo>
                  <a:pt x="409" y="367"/>
                  <a:pt x="409" y="367"/>
                  <a:pt x="409" y="367"/>
                </a:cubicBezTo>
                <a:cubicBezTo>
                  <a:pt x="409" y="367"/>
                  <a:pt x="405" y="374"/>
                  <a:pt x="407" y="375"/>
                </a:cubicBezTo>
                <a:cubicBezTo>
                  <a:pt x="409" y="376"/>
                  <a:pt x="424" y="374"/>
                  <a:pt x="424" y="374"/>
                </a:cubicBezTo>
                <a:cubicBezTo>
                  <a:pt x="441" y="375"/>
                  <a:pt x="441" y="375"/>
                  <a:pt x="441" y="375"/>
                </a:cubicBezTo>
                <a:cubicBezTo>
                  <a:pt x="441" y="375"/>
                  <a:pt x="444" y="376"/>
                  <a:pt x="446" y="382"/>
                </a:cubicBezTo>
                <a:cubicBezTo>
                  <a:pt x="449" y="389"/>
                  <a:pt x="451" y="392"/>
                  <a:pt x="452" y="394"/>
                </a:cubicBezTo>
                <a:cubicBezTo>
                  <a:pt x="454" y="397"/>
                  <a:pt x="458" y="403"/>
                  <a:pt x="458" y="403"/>
                </a:cubicBezTo>
                <a:cubicBezTo>
                  <a:pt x="458" y="403"/>
                  <a:pt x="454" y="407"/>
                  <a:pt x="459" y="406"/>
                </a:cubicBezTo>
                <a:cubicBezTo>
                  <a:pt x="465" y="406"/>
                  <a:pt x="469" y="405"/>
                  <a:pt x="469" y="405"/>
                </a:cubicBezTo>
                <a:cubicBezTo>
                  <a:pt x="469" y="405"/>
                  <a:pt x="470" y="399"/>
                  <a:pt x="472" y="397"/>
                </a:cubicBezTo>
                <a:cubicBezTo>
                  <a:pt x="475" y="396"/>
                  <a:pt x="478" y="393"/>
                  <a:pt x="478" y="393"/>
                </a:cubicBezTo>
                <a:cubicBezTo>
                  <a:pt x="478" y="393"/>
                  <a:pt x="477" y="387"/>
                  <a:pt x="480" y="385"/>
                </a:cubicBezTo>
                <a:cubicBezTo>
                  <a:pt x="483" y="384"/>
                  <a:pt x="487" y="383"/>
                  <a:pt x="491" y="382"/>
                </a:cubicBezTo>
                <a:cubicBezTo>
                  <a:pt x="495" y="380"/>
                  <a:pt x="499" y="373"/>
                  <a:pt x="499" y="373"/>
                </a:cubicBezTo>
                <a:cubicBezTo>
                  <a:pt x="504" y="369"/>
                  <a:pt x="504" y="369"/>
                  <a:pt x="504" y="369"/>
                </a:cubicBezTo>
                <a:cubicBezTo>
                  <a:pt x="516" y="365"/>
                  <a:pt x="516" y="365"/>
                  <a:pt x="516" y="365"/>
                </a:cubicBezTo>
                <a:cubicBezTo>
                  <a:pt x="515" y="355"/>
                  <a:pt x="515" y="355"/>
                  <a:pt x="515" y="355"/>
                </a:cubicBezTo>
                <a:cubicBezTo>
                  <a:pt x="515" y="355"/>
                  <a:pt x="516" y="353"/>
                  <a:pt x="519" y="353"/>
                </a:cubicBezTo>
                <a:cubicBezTo>
                  <a:pt x="521" y="352"/>
                  <a:pt x="542" y="345"/>
                  <a:pt x="542" y="345"/>
                </a:cubicBezTo>
                <a:cubicBezTo>
                  <a:pt x="548" y="335"/>
                  <a:pt x="548" y="335"/>
                  <a:pt x="548" y="335"/>
                </a:cubicBezTo>
                <a:cubicBezTo>
                  <a:pt x="548" y="325"/>
                  <a:pt x="548" y="325"/>
                  <a:pt x="548" y="325"/>
                </a:cubicBezTo>
                <a:cubicBezTo>
                  <a:pt x="548" y="325"/>
                  <a:pt x="550" y="319"/>
                  <a:pt x="546" y="319"/>
                </a:cubicBezTo>
                <a:cubicBezTo>
                  <a:pt x="542" y="319"/>
                  <a:pt x="532" y="329"/>
                  <a:pt x="532" y="329"/>
                </a:cubicBezTo>
                <a:cubicBezTo>
                  <a:pt x="521" y="330"/>
                  <a:pt x="521" y="330"/>
                  <a:pt x="521" y="330"/>
                </a:cubicBezTo>
                <a:cubicBezTo>
                  <a:pt x="521" y="330"/>
                  <a:pt x="516" y="339"/>
                  <a:pt x="514" y="339"/>
                </a:cubicBezTo>
                <a:cubicBezTo>
                  <a:pt x="512" y="340"/>
                  <a:pt x="506" y="342"/>
                  <a:pt x="504" y="341"/>
                </a:cubicBezTo>
                <a:cubicBezTo>
                  <a:pt x="502" y="341"/>
                  <a:pt x="505" y="352"/>
                  <a:pt x="498" y="339"/>
                </a:cubicBezTo>
                <a:cubicBezTo>
                  <a:pt x="491" y="326"/>
                  <a:pt x="488" y="326"/>
                  <a:pt x="488" y="326"/>
                </a:cubicBezTo>
                <a:cubicBezTo>
                  <a:pt x="481" y="326"/>
                  <a:pt x="481" y="326"/>
                  <a:pt x="481" y="326"/>
                </a:cubicBezTo>
                <a:cubicBezTo>
                  <a:pt x="481" y="326"/>
                  <a:pt x="475" y="329"/>
                  <a:pt x="474" y="327"/>
                </a:cubicBezTo>
                <a:cubicBezTo>
                  <a:pt x="474" y="325"/>
                  <a:pt x="471" y="319"/>
                  <a:pt x="471" y="319"/>
                </a:cubicBezTo>
                <a:cubicBezTo>
                  <a:pt x="461" y="319"/>
                  <a:pt x="461" y="319"/>
                  <a:pt x="461" y="319"/>
                </a:cubicBezTo>
                <a:cubicBezTo>
                  <a:pt x="457" y="321"/>
                  <a:pt x="457" y="321"/>
                  <a:pt x="457" y="321"/>
                </a:cubicBezTo>
                <a:cubicBezTo>
                  <a:pt x="442" y="320"/>
                  <a:pt x="442" y="320"/>
                  <a:pt x="442" y="320"/>
                </a:cubicBezTo>
                <a:cubicBezTo>
                  <a:pt x="436" y="316"/>
                  <a:pt x="436" y="316"/>
                  <a:pt x="436" y="316"/>
                </a:cubicBezTo>
                <a:cubicBezTo>
                  <a:pt x="444" y="312"/>
                  <a:pt x="444" y="312"/>
                  <a:pt x="444" y="312"/>
                </a:cubicBezTo>
                <a:cubicBezTo>
                  <a:pt x="444" y="312"/>
                  <a:pt x="447" y="315"/>
                  <a:pt x="448" y="315"/>
                </a:cubicBezTo>
                <a:cubicBezTo>
                  <a:pt x="450" y="314"/>
                  <a:pt x="448" y="311"/>
                  <a:pt x="450" y="310"/>
                </a:cubicBezTo>
                <a:cubicBezTo>
                  <a:pt x="453" y="309"/>
                  <a:pt x="456" y="306"/>
                  <a:pt x="459" y="308"/>
                </a:cubicBezTo>
                <a:cubicBezTo>
                  <a:pt x="462" y="309"/>
                  <a:pt x="459" y="315"/>
                  <a:pt x="464" y="311"/>
                </a:cubicBezTo>
                <a:cubicBezTo>
                  <a:pt x="469" y="307"/>
                  <a:pt x="474" y="308"/>
                  <a:pt x="474" y="308"/>
                </a:cubicBezTo>
                <a:cubicBezTo>
                  <a:pt x="480" y="298"/>
                  <a:pt x="480" y="298"/>
                  <a:pt x="480" y="298"/>
                </a:cubicBezTo>
                <a:cubicBezTo>
                  <a:pt x="484" y="289"/>
                  <a:pt x="484" y="289"/>
                  <a:pt x="484" y="289"/>
                </a:cubicBezTo>
                <a:cubicBezTo>
                  <a:pt x="484" y="289"/>
                  <a:pt x="486" y="290"/>
                  <a:pt x="488" y="291"/>
                </a:cubicBezTo>
                <a:cubicBezTo>
                  <a:pt x="491" y="291"/>
                  <a:pt x="498" y="279"/>
                  <a:pt x="498" y="279"/>
                </a:cubicBezTo>
                <a:cubicBezTo>
                  <a:pt x="498" y="279"/>
                  <a:pt x="499" y="267"/>
                  <a:pt x="501" y="267"/>
                </a:cubicBezTo>
                <a:cubicBezTo>
                  <a:pt x="503" y="266"/>
                  <a:pt x="518" y="261"/>
                  <a:pt x="518" y="261"/>
                </a:cubicBezTo>
                <a:cubicBezTo>
                  <a:pt x="528" y="255"/>
                  <a:pt x="528" y="255"/>
                  <a:pt x="528" y="255"/>
                </a:cubicBezTo>
                <a:cubicBezTo>
                  <a:pt x="528" y="255"/>
                  <a:pt x="533" y="248"/>
                  <a:pt x="535" y="247"/>
                </a:cubicBezTo>
                <a:cubicBezTo>
                  <a:pt x="537" y="247"/>
                  <a:pt x="539" y="243"/>
                  <a:pt x="541" y="238"/>
                </a:cubicBezTo>
                <a:cubicBezTo>
                  <a:pt x="544" y="234"/>
                  <a:pt x="546" y="231"/>
                  <a:pt x="546" y="231"/>
                </a:cubicBezTo>
                <a:cubicBezTo>
                  <a:pt x="546" y="231"/>
                  <a:pt x="558" y="228"/>
                  <a:pt x="557" y="227"/>
                </a:cubicBezTo>
                <a:cubicBezTo>
                  <a:pt x="557" y="225"/>
                  <a:pt x="552" y="221"/>
                  <a:pt x="558" y="221"/>
                </a:cubicBezTo>
                <a:cubicBezTo>
                  <a:pt x="564" y="221"/>
                  <a:pt x="564" y="221"/>
                  <a:pt x="567" y="219"/>
                </a:cubicBezTo>
                <a:cubicBezTo>
                  <a:pt x="569" y="218"/>
                  <a:pt x="568" y="217"/>
                  <a:pt x="569" y="214"/>
                </a:cubicBezTo>
                <a:cubicBezTo>
                  <a:pt x="571" y="212"/>
                  <a:pt x="572" y="209"/>
                  <a:pt x="572" y="207"/>
                </a:cubicBezTo>
                <a:cubicBezTo>
                  <a:pt x="571" y="205"/>
                  <a:pt x="566" y="197"/>
                  <a:pt x="566" y="195"/>
                </a:cubicBezTo>
                <a:cubicBezTo>
                  <a:pt x="565" y="192"/>
                  <a:pt x="566" y="186"/>
                  <a:pt x="566" y="186"/>
                </a:cubicBezTo>
                <a:cubicBezTo>
                  <a:pt x="566" y="186"/>
                  <a:pt x="569" y="185"/>
                  <a:pt x="572" y="184"/>
                </a:cubicBezTo>
                <a:cubicBezTo>
                  <a:pt x="574" y="182"/>
                  <a:pt x="578" y="175"/>
                  <a:pt x="578" y="175"/>
                </a:cubicBezTo>
                <a:cubicBezTo>
                  <a:pt x="579" y="170"/>
                  <a:pt x="579" y="170"/>
                  <a:pt x="579" y="170"/>
                </a:cubicBezTo>
                <a:cubicBezTo>
                  <a:pt x="579" y="170"/>
                  <a:pt x="583" y="167"/>
                  <a:pt x="584" y="167"/>
                </a:cubicBezTo>
                <a:cubicBezTo>
                  <a:pt x="586" y="166"/>
                  <a:pt x="602" y="160"/>
                  <a:pt x="603" y="160"/>
                </a:cubicBezTo>
                <a:cubicBezTo>
                  <a:pt x="604" y="160"/>
                  <a:pt x="614" y="161"/>
                  <a:pt x="611" y="156"/>
                </a:cubicBezTo>
                <a:cubicBezTo>
                  <a:pt x="608" y="152"/>
                  <a:pt x="607" y="150"/>
                  <a:pt x="606" y="147"/>
                </a:cubicBezTo>
                <a:cubicBezTo>
                  <a:pt x="605" y="144"/>
                  <a:pt x="605" y="137"/>
                  <a:pt x="605" y="136"/>
                </a:cubicBezTo>
                <a:cubicBezTo>
                  <a:pt x="606" y="135"/>
                  <a:pt x="614" y="132"/>
                  <a:pt x="605" y="131"/>
                </a:cubicBezTo>
                <a:cubicBezTo>
                  <a:pt x="596" y="130"/>
                  <a:pt x="603" y="127"/>
                  <a:pt x="601" y="125"/>
                </a:cubicBezTo>
                <a:cubicBezTo>
                  <a:pt x="598" y="123"/>
                  <a:pt x="592" y="119"/>
                  <a:pt x="592" y="119"/>
                </a:cubicBezTo>
                <a:cubicBezTo>
                  <a:pt x="589" y="119"/>
                  <a:pt x="589" y="119"/>
                  <a:pt x="589" y="119"/>
                </a:cubicBezTo>
                <a:cubicBezTo>
                  <a:pt x="590" y="109"/>
                  <a:pt x="590" y="109"/>
                  <a:pt x="590" y="109"/>
                </a:cubicBezTo>
                <a:cubicBezTo>
                  <a:pt x="590" y="109"/>
                  <a:pt x="593" y="105"/>
                  <a:pt x="594" y="105"/>
                </a:cubicBezTo>
                <a:cubicBezTo>
                  <a:pt x="595" y="104"/>
                  <a:pt x="596" y="100"/>
                  <a:pt x="594" y="100"/>
                </a:cubicBezTo>
                <a:cubicBezTo>
                  <a:pt x="592" y="101"/>
                  <a:pt x="586" y="102"/>
                  <a:pt x="586" y="102"/>
                </a:cubicBezTo>
                <a:cubicBezTo>
                  <a:pt x="586" y="102"/>
                  <a:pt x="581" y="102"/>
                  <a:pt x="582" y="100"/>
                </a:cubicBezTo>
                <a:cubicBezTo>
                  <a:pt x="582" y="97"/>
                  <a:pt x="584" y="97"/>
                  <a:pt x="587" y="94"/>
                </a:cubicBezTo>
                <a:cubicBezTo>
                  <a:pt x="590" y="91"/>
                  <a:pt x="591" y="89"/>
                  <a:pt x="591" y="89"/>
                </a:cubicBezTo>
                <a:cubicBezTo>
                  <a:pt x="590" y="83"/>
                  <a:pt x="590" y="83"/>
                  <a:pt x="590" y="83"/>
                </a:cubicBezTo>
                <a:cubicBezTo>
                  <a:pt x="590" y="83"/>
                  <a:pt x="590" y="79"/>
                  <a:pt x="589" y="79"/>
                </a:cubicBezTo>
                <a:cubicBezTo>
                  <a:pt x="589" y="78"/>
                  <a:pt x="583" y="66"/>
                  <a:pt x="583" y="66"/>
                </a:cubicBezTo>
                <a:cubicBezTo>
                  <a:pt x="583" y="66"/>
                  <a:pt x="577" y="64"/>
                  <a:pt x="576" y="66"/>
                </a:cubicBezTo>
                <a:cubicBezTo>
                  <a:pt x="576" y="68"/>
                  <a:pt x="574" y="72"/>
                  <a:pt x="574" y="72"/>
                </a:cubicBezTo>
                <a:cubicBezTo>
                  <a:pt x="567" y="72"/>
                  <a:pt x="567" y="72"/>
                  <a:pt x="567" y="72"/>
                </a:cubicBezTo>
                <a:cubicBezTo>
                  <a:pt x="563" y="69"/>
                  <a:pt x="563" y="69"/>
                  <a:pt x="563" y="69"/>
                </a:cubicBezTo>
                <a:cubicBezTo>
                  <a:pt x="555" y="67"/>
                  <a:pt x="555" y="67"/>
                  <a:pt x="555" y="67"/>
                </a:cubicBezTo>
                <a:cubicBezTo>
                  <a:pt x="555" y="67"/>
                  <a:pt x="554" y="68"/>
                  <a:pt x="553" y="69"/>
                </a:cubicBezTo>
                <a:cubicBezTo>
                  <a:pt x="553" y="70"/>
                  <a:pt x="545" y="65"/>
                  <a:pt x="545" y="65"/>
                </a:cubicBezTo>
                <a:cubicBezTo>
                  <a:pt x="545" y="65"/>
                  <a:pt x="542" y="69"/>
                  <a:pt x="541" y="70"/>
                </a:cubicBezTo>
                <a:cubicBezTo>
                  <a:pt x="541" y="70"/>
                  <a:pt x="533" y="68"/>
                  <a:pt x="533" y="68"/>
                </a:cubicBezTo>
                <a:cubicBezTo>
                  <a:pt x="525" y="69"/>
                  <a:pt x="525" y="69"/>
                  <a:pt x="525" y="69"/>
                </a:cubicBezTo>
                <a:cubicBezTo>
                  <a:pt x="518" y="70"/>
                  <a:pt x="518" y="70"/>
                  <a:pt x="518" y="70"/>
                </a:cubicBezTo>
                <a:cubicBezTo>
                  <a:pt x="512" y="67"/>
                  <a:pt x="512" y="67"/>
                  <a:pt x="512" y="67"/>
                </a:cubicBezTo>
                <a:cubicBezTo>
                  <a:pt x="510" y="70"/>
                  <a:pt x="510" y="70"/>
                  <a:pt x="510" y="70"/>
                </a:cubicBezTo>
                <a:cubicBezTo>
                  <a:pt x="511" y="75"/>
                  <a:pt x="511" y="75"/>
                  <a:pt x="511" y="75"/>
                </a:cubicBezTo>
                <a:cubicBezTo>
                  <a:pt x="506" y="78"/>
                  <a:pt x="506" y="78"/>
                  <a:pt x="506" y="78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495" y="73"/>
                  <a:pt x="495" y="73"/>
                  <a:pt x="495" y="73"/>
                </a:cubicBezTo>
                <a:cubicBezTo>
                  <a:pt x="488" y="66"/>
                  <a:pt x="488" y="66"/>
                  <a:pt x="488" y="66"/>
                </a:cubicBezTo>
                <a:cubicBezTo>
                  <a:pt x="482" y="64"/>
                  <a:pt x="482" y="64"/>
                  <a:pt x="482" y="64"/>
                </a:cubicBezTo>
                <a:cubicBezTo>
                  <a:pt x="476" y="61"/>
                  <a:pt x="476" y="61"/>
                  <a:pt x="476" y="61"/>
                </a:cubicBezTo>
                <a:cubicBezTo>
                  <a:pt x="476" y="61"/>
                  <a:pt x="473" y="69"/>
                  <a:pt x="472" y="70"/>
                </a:cubicBezTo>
                <a:cubicBezTo>
                  <a:pt x="471" y="70"/>
                  <a:pt x="466" y="72"/>
                  <a:pt x="465" y="72"/>
                </a:cubicBezTo>
                <a:cubicBezTo>
                  <a:pt x="463" y="73"/>
                  <a:pt x="462" y="78"/>
                  <a:pt x="462" y="78"/>
                </a:cubicBezTo>
                <a:cubicBezTo>
                  <a:pt x="457" y="81"/>
                  <a:pt x="457" y="81"/>
                  <a:pt x="457" y="81"/>
                </a:cubicBezTo>
                <a:cubicBezTo>
                  <a:pt x="457" y="81"/>
                  <a:pt x="454" y="79"/>
                  <a:pt x="452" y="79"/>
                </a:cubicBezTo>
                <a:cubicBezTo>
                  <a:pt x="451" y="79"/>
                  <a:pt x="450" y="80"/>
                  <a:pt x="450" y="80"/>
                </a:cubicBezTo>
                <a:cubicBezTo>
                  <a:pt x="448" y="83"/>
                  <a:pt x="448" y="83"/>
                  <a:pt x="448" y="83"/>
                </a:cubicBezTo>
                <a:cubicBezTo>
                  <a:pt x="448" y="83"/>
                  <a:pt x="447" y="83"/>
                  <a:pt x="444" y="81"/>
                </a:cubicBezTo>
                <a:cubicBezTo>
                  <a:pt x="442" y="80"/>
                  <a:pt x="439" y="78"/>
                  <a:pt x="439" y="78"/>
                </a:cubicBezTo>
                <a:cubicBezTo>
                  <a:pt x="436" y="77"/>
                  <a:pt x="436" y="77"/>
                  <a:pt x="436" y="77"/>
                </a:cubicBezTo>
                <a:cubicBezTo>
                  <a:pt x="436" y="77"/>
                  <a:pt x="427" y="81"/>
                  <a:pt x="426" y="82"/>
                </a:cubicBezTo>
                <a:cubicBezTo>
                  <a:pt x="426" y="83"/>
                  <a:pt x="424" y="86"/>
                  <a:pt x="424" y="86"/>
                </a:cubicBezTo>
                <a:cubicBezTo>
                  <a:pt x="419" y="82"/>
                  <a:pt x="419" y="82"/>
                  <a:pt x="419" y="82"/>
                </a:cubicBezTo>
                <a:cubicBezTo>
                  <a:pt x="413" y="78"/>
                  <a:pt x="413" y="78"/>
                  <a:pt x="413" y="78"/>
                </a:cubicBezTo>
                <a:cubicBezTo>
                  <a:pt x="412" y="71"/>
                  <a:pt x="412" y="71"/>
                  <a:pt x="412" y="7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1" y="45"/>
                  <a:pt x="391" y="45"/>
                  <a:pt x="391" y="45"/>
                </a:cubicBezTo>
                <a:cubicBezTo>
                  <a:pt x="386" y="51"/>
                  <a:pt x="386" y="51"/>
                  <a:pt x="386" y="51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0" y="52"/>
                  <a:pt x="365" y="57"/>
                  <a:pt x="365" y="55"/>
                </a:cubicBezTo>
                <a:cubicBezTo>
                  <a:pt x="364" y="53"/>
                  <a:pt x="366" y="49"/>
                  <a:pt x="366" y="47"/>
                </a:cubicBezTo>
                <a:cubicBezTo>
                  <a:pt x="365" y="46"/>
                  <a:pt x="360" y="49"/>
                  <a:pt x="361" y="45"/>
                </a:cubicBezTo>
                <a:cubicBezTo>
                  <a:pt x="362" y="43"/>
                  <a:pt x="361" y="40"/>
                  <a:pt x="360" y="39"/>
                </a:cubicBezTo>
                <a:cubicBezTo>
                  <a:pt x="358" y="37"/>
                  <a:pt x="352" y="37"/>
                  <a:pt x="354" y="33"/>
                </a:cubicBezTo>
                <a:cubicBezTo>
                  <a:pt x="356" y="30"/>
                  <a:pt x="361" y="28"/>
                  <a:pt x="361" y="28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46" y="17"/>
                  <a:pt x="346" y="17"/>
                  <a:pt x="346" y="17"/>
                </a:cubicBezTo>
                <a:cubicBezTo>
                  <a:pt x="346" y="17"/>
                  <a:pt x="345" y="11"/>
                  <a:pt x="343" y="11"/>
                </a:cubicBezTo>
                <a:cubicBezTo>
                  <a:pt x="342" y="10"/>
                  <a:pt x="339" y="7"/>
                  <a:pt x="339" y="7"/>
                </a:cubicBezTo>
                <a:cubicBezTo>
                  <a:pt x="339" y="7"/>
                  <a:pt x="336" y="3"/>
                  <a:pt x="332" y="2"/>
                </a:cubicBezTo>
                <a:cubicBezTo>
                  <a:pt x="328" y="0"/>
                  <a:pt x="325" y="9"/>
                  <a:pt x="325" y="9"/>
                </a:cubicBezTo>
                <a:cubicBezTo>
                  <a:pt x="321" y="5"/>
                  <a:pt x="321" y="5"/>
                  <a:pt x="321" y="5"/>
                </a:cubicBezTo>
                <a:cubicBezTo>
                  <a:pt x="313" y="8"/>
                  <a:pt x="313" y="8"/>
                  <a:pt x="313" y="8"/>
                </a:cubicBezTo>
                <a:cubicBezTo>
                  <a:pt x="307" y="17"/>
                  <a:pt x="307" y="17"/>
                  <a:pt x="307" y="17"/>
                </a:cubicBezTo>
                <a:cubicBezTo>
                  <a:pt x="303" y="18"/>
                  <a:pt x="303" y="18"/>
                  <a:pt x="303" y="18"/>
                </a:cubicBezTo>
                <a:cubicBezTo>
                  <a:pt x="297" y="19"/>
                  <a:pt x="297" y="19"/>
                  <a:pt x="297" y="19"/>
                </a:cubicBezTo>
                <a:cubicBezTo>
                  <a:pt x="288" y="21"/>
                  <a:pt x="288" y="21"/>
                  <a:pt x="288" y="21"/>
                </a:cubicBezTo>
                <a:cubicBezTo>
                  <a:pt x="286" y="27"/>
                  <a:pt x="286" y="27"/>
                  <a:pt x="286" y="27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70" y="36"/>
                  <a:pt x="270" y="36"/>
                  <a:pt x="270" y="36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58" y="44"/>
                  <a:pt x="258" y="44"/>
                  <a:pt x="258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38" y="73"/>
                  <a:pt x="238" y="73"/>
                  <a:pt x="238" y="73"/>
                </a:cubicBezTo>
                <a:cubicBezTo>
                  <a:pt x="240" y="78"/>
                  <a:pt x="240" y="78"/>
                  <a:pt x="240" y="78"/>
                </a:cubicBezTo>
                <a:cubicBezTo>
                  <a:pt x="243" y="85"/>
                  <a:pt x="243" y="85"/>
                  <a:pt x="243" y="85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3" y="94"/>
                  <a:pt x="243" y="94"/>
                  <a:pt x="243" y="94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29" y="87"/>
                  <a:pt x="229" y="87"/>
                  <a:pt x="229" y="87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15" y="92"/>
                  <a:pt x="215" y="92"/>
                  <a:pt x="215" y="92"/>
                </a:cubicBezTo>
                <a:cubicBezTo>
                  <a:pt x="213" y="92"/>
                  <a:pt x="213" y="92"/>
                  <a:pt x="213" y="92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05" y="99"/>
                  <a:pt x="205" y="99"/>
                  <a:pt x="205" y="99"/>
                </a:cubicBezTo>
                <a:cubicBezTo>
                  <a:pt x="205" y="99"/>
                  <a:pt x="203" y="97"/>
                  <a:pt x="202" y="96"/>
                </a:cubicBezTo>
                <a:cubicBezTo>
                  <a:pt x="201" y="95"/>
                  <a:pt x="198" y="93"/>
                  <a:pt x="198" y="93"/>
                </a:cubicBezTo>
                <a:cubicBezTo>
                  <a:pt x="198" y="93"/>
                  <a:pt x="197" y="91"/>
                  <a:pt x="196" y="90"/>
                </a:cubicBezTo>
                <a:cubicBezTo>
                  <a:pt x="195" y="90"/>
                  <a:pt x="189" y="94"/>
                  <a:pt x="189" y="94"/>
                </a:cubicBezTo>
                <a:cubicBezTo>
                  <a:pt x="189" y="94"/>
                  <a:pt x="184" y="97"/>
                  <a:pt x="184" y="98"/>
                </a:cubicBezTo>
                <a:cubicBezTo>
                  <a:pt x="185" y="98"/>
                  <a:pt x="184" y="103"/>
                  <a:pt x="184" y="103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56" y="102"/>
                  <a:pt x="156" y="102"/>
                  <a:pt x="156" y="102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5"/>
                  <a:pt x="144" y="104"/>
                  <a:pt x="143" y="104"/>
                </a:cubicBezTo>
                <a:cubicBezTo>
                  <a:pt x="142" y="104"/>
                  <a:pt x="139" y="108"/>
                  <a:pt x="139" y="108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0" y="101"/>
                  <a:pt x="130" y="101"/>
                  <a:pt x="130" y="101"/>
                </a:cubicBezTo>
                <a:cubicBezTo>
                  <a:pt x="130" y="101"/>
                  <a:pt x="119" y="102"/>
                  <a:pt x="118" y="102"/>
                </a:cubicBezTo>
                <a:cubicBezTo>
                  <a:pt x="117" y="102"/>
                  <a:pt x="110" y="101"/>
                  <a:pt x="110" y="101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6" y="124"/>
                  <a:pt x="34" y="126"/>
                  <a:pt x="33" y="128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3" y="128"/>
                  <a:pt x="30" y="127"/>
                  <a:pt x="30" y="129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27" y="131"/>
                  <a:pt x="22" y="129"/>
                  <a:pt x="22" y="129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7" y="133"/>
                  <a:pt x="17" y="134"/>
                  <a:pt x="18" y="134"/>
                </a:cubicBezTo>
                <a:cubicBezTo>
                  <a:pt x="19" y="135"/>
                  <a:pt x="19" y="135"/>
                  <a:pt x="19" y="136"/>
                </a:cubicBezTo>
                <a:cubicBezTo>
                  <a:pt x="20" y="136"/>
                  <a:pt x="20" y="137"/>
                  <a:pt x="20" y="137"/>
                </a:cubicBezTo>
                <a:cubicBezTo>
                  <a:pt x="22" y="142"/>
                  <a:pt x="22" y="142"/>
                  <a:pt x="22" y="142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2" y="146"/>
                  <a:pt x="22" y="149"/>
                  <a:pt x="24" y="149"/>
                </a:cubicBezTo>
                <a:cubicBezTo>
                  <a:pt x="26" y="149"/>
                  <a:pt x="27" y="150"/>
                  <a:pt x="27" y="152"/>
                </a:cubicBezTo>
                <a:cubicBezTo>
                  <a:pt x="27" y="154"/>
                  <a:pt x="32" y="156"/>
                  <a:pt x="32" y="156"/>
                </a:cubicBezTo>
                <a:cubicBezTo>
                  <a:pt x="32" y="156"/>
                  <a:pt x="32" y="160"/>
                  <a:pt x="33" y="161"/>
                </a:cubicBezTo>
                <a:cubicBezTo>
                  <a:pt x="35" y="162"/>
                  <a:pt x="37" y="163"/>
                  <a:pt x="40" y="163"/>
                </a:cubicBezTo>
                <a:cubicBezTo>
                  <a:pt x="43" y="164"/>
                  <a:pt x="42" y="168"/>
                  <a:pt x="44" y="169"/>
                </a:cubicBezTo>
                <a:cubicBezTo>
                  <a:pt x="46" y="170"/>
                  <a:pt x="48" y="172"/>
                  <a:pt x="46" y="172"/>
                </a:cubicBezTo>
                <a:cubicBezTo>
                  <a:pt x="45" y="173"/>
                  <a:pt x="42" y="173"/>
                  <a:pt x="42" y="173"/>
                </a:cubicBezTo>
                <a:cubicBezTo>
                  <a:pt x="42" y="173"/>
                  <a:pt x="41" y="174"/>
                  <a:pt x="41" y="176"/>
                </a:cubicBezTo>
                <a:cubicBezTo>
                  <a:pt x="42" y="177"/>
                  <a:pt x="42" y="177"/>
                  <a:pt x="42" y="177"/>
                </a:cubicBezTo>
                <a:cubicBezTo>
                  <a:pt x="46" y="182"/>
                  <a:pt x="46" y="182"/>
                  <a:pt x="46" y="182"/>
                </a:cubicBezTo>
                <a:cubicBezTo>
                  <a:pt x="46" y="188"/>
                  <a:pt x="46" y="188"/>
                  <a:pt x="46" y="188"/>
                </a:cubicBezTo>
                <a:cubicBezTo>
                  <a:pt x="46" y="188"/>
                  <a:pt x="46" y="190"/>
                  <a:pt x="46" y="192"/>
                </a:cubicBezTo>
                <a:cubicBezTo>
                  <a:pt x="46" y="193"/>
                  <a:pt x="45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1" y="196"/>
                  <a:pt x="41" y="198"/>
                  <a:pt x="40" y="198"/>
                </a:cubicBezTo>
                <a:cubicBezTo>
                  <a:pt x="39" y="199"/>
                  <a:pt x="37" y="196"/>
                  <a:pt x="36" y="199"/>
                </a:cubicBezTo>
                <a:cubicBezTo>
                  <a:pt x="35" y="203"/>
                  <a:pt x="33" y="206"/>
                  <a:pt x="33" y="207"/>
                </a:cubicBezTo>
                <a:cubicBezTo>
                  <a:pt x="32" y="208"/>
                  <a:pt x="29" y="209"/>
                  <a:pt x="29" y="211"/>
                </a:cubicBezTo>
                <a:cubicBezTo>
                  <a:pt x="28" y="213"/>
                  <a:pt x="28" y="211"/>
                  <a:pt x="26" y="216"/>
                </a:cubicBezTo>
                <a:cubicBezTo>
                  <a:pt x="24" y="221"/>
                  <a:pt x="23" y="223"/>
                  <a:pt x="23" y="223"/>
                </a:cubicBezTo>
                <a:cubicBezTo>
                  <a:pt x="14" y="235"/>
                  <a:pt x="14" y="235"/>
                  <a:pt x="14" y="235"/>
                </a:cubicBezTo>
                <a:cubicBezTo>
                  <a:pt x="14" y="235"/>
                  <a:pt x="9" y="243"/>
                  <a:pt x="9" y="244"/>
                </a:cubicBezTo>
                <a:cubicBezTo>
                  <a:pt x="9" y="245"/>
                  <a:pt x="9" y="249"/>
                  <a:pt x="9" y="249"/>
                </a:cubicBezTo>
                <a:cubicBezTo>
                  <a:pt x="13" y="253"/>
                  <a:pt x="13" y="253"/>
                  <a:pt x="13" y="253"/>
                </a:cubicBezTo>
                <a:cubicBezTo>
                  <a:pt x="13" y="257"/>
                  <a:pt x="13" y="257"/>
                  <a:pt x="13" y="257"/>
                </a:cubicBezTo>
                <a:cubicBezTo>
                  <a:pt x="13" y="257"/>
                  <a:pt x="13" y="260"/>
                  <a:pt x="14" y="261"/>
                </a:cubicBezTo>
                <a:cubicBezTo>
                  <a:pt x="15" y="261"/>
                  <a:pt x="15" y="261"/>
                  <a:pt x="15" y="261"/>
                </a:cubicBezTo>
                <a:cubicBezTo>
                  <a:pt x="14" y="264"/>
                  <a:pt x="14" y="264"/>
                  <a:pt x="14" y="264"/>
                </a:cubicBezTo>
                <a:cubicBezTo>
                  <a:pt x="14" y="264"/>
                  <a:pt x="15" y="267"/>
                  <a:pt x="16" y="267"/>
                </a:cubicBezTo>
                <a:cubicBezTo>
                  <a:pt x="16" y="267"/>
                  <a:pt x="18" y="268"/>
                  <a:pt x="18" y="268"/>
                </a:cubicBezTo>
                <a:cubicBezTo>
                  <a:pt x="18" y="268"/>
                  <a:pt x="20" y="270"/>
                  <a:pt x="20" y="270"/>
                </a:cubicBezTo>
                <a:cubicBezTo>
                  <a:pt x="21" y="271"/>
                  <a:pt x="20" y="273"/>
                  <a:pt x="20" y="273"/>
                </a:cubicBezTo>
                <a:cubicBezTo>
                  <a:pt x="20" y="273"/>
                  <a:pt x="20" y="274"/>
                  <a:pt x="19" y="274"/>
                </a:cubicBezTo>
                <a:cubicBezTo>
                  <a:pt x="18" y="274"/>
                  <a:pt x="18" y="274"/>
                  <a:pt x="16" y="274"/>
                </a:cubicBezTo>
                <a:cubicBezTo>
                  <a:pt x="16" y="273"/>
                  <a:pt x="16" y="273"/>
                  <a:pt x="15" y="273"/>
                </a:cubicBezTo>
                <a:cubicBezTo>
                  <a:pt x="13" y="273"/>
                  <a:pt x="13" y="273"/>
                  <a:pt x="13" y="273"/>
                </a:cubicBezTo>
                <a:cubicBezTo>
                  <a:pt x="12" y="273"/>
                  <a:pt x="12" y="273"/>
                  <a:pt x="11" y="273"/>
                </a:cubicBezTo>
                <a:cubicBezTo>
                  <a:pt x="10" y="273"/>
                  <a:pt x="10" y="273"/>
                  <a:pt x="10" y="273"/>
                </a:cubicBezTo>
                <a:cubicBezTo>
                  <a:pt x="9" y="273"/>
                  <a:pt x="9" y="273"/>
                  <a:pt x="8" y="274"/>
                </a:cubicBezTo>
                <a:cubicBezTo>
                  <a:pt x="8" y="275"/>
                  <a:pt x="8" y="275"/>
                  <a:pt x="8" y="275"/>
                </a:cubicBezTo>
                <a:cubicBezTo>
                  <a:pt x="8" y="275"/>
                  <a:pt x="7" y="276"/>
                  <a:pt x="7" y="277"/>
                </a:cubicBezTo>
                <a:cubicBezTo>
                  <a:pt x="6" y="277"/>
                  <a:pt x="6" y="279"/>
                  <a:pt x="6" y="279"/>
                </a:cubicBezTo>
                <a:cubicBezTo>
                  <a:pt x="6" y="279"/>
                  <a:pt x="6" y="280"/>
                  <a:pt x="6" y="280"/>
                </a:cubicBezTo>
                <a:cubicBezTo>
                  <a:pt x="6" y="280"/>
                  <a:pt x="6" y="282"/>
                  <a:pt x="6" y="282"/>
                </a:cubicBezTo>
                <a:cubicBezTo>
                  <a:pt x="5" y="284"/>
                  <a:pt x="5" y="284"/>
                  <a:pt x="5" y="284"/>
                </a:cubicBezTo>
                <a:cubicBezTo>
                  <a:pt x="5" y="284"/>
                  <a:pt x="4" y="285"/>
                  <a:pt x="5" y="286"/>
                </a:cubicBezTo>
                <a:cubicBezTo>
                  <a:pt x="5" y="286"/>
                  <a:pt x="5" y="287"/>
                  <a:pt x="5" y="287"/>
                </a:cubicBezTo>
                <a:cubicBezTo>
                  <a:pt x="6" y="288"/>
                  <a:pt x="6" y="288"/>
                  <a:pt x="6" y="288"/>
                </a:cubicBezTo>
                <a:cubicBezTo>
                  <a:pt x="4" y="290"/>
                  <a:pt x="4" y="290"/>
                  <a:pt x="4" y="290"/>
                </a:cubicBezTo>
                <a:cubicBezTo>
                  <a:pt x="4" y="292"/>
                  <a:pt x="4" y="292"/>
                  <a:pt x="4" y="292"/>
                </a:cubicBezTo>
                <a:cubicBezTo>
                  <a:pt x="4" y="292"/>
                  <a:pt x="5" y="293"/>
                  <a:pt x="4" y="294"/>
                </a:cubicBezTo>
                <a:cubicBezTo>
                  <a:pt x="4" y="294"/>
                  <a:pt x="3" y="295"/>
                  <a:pt x="3" y="295"/>
                </a:cubicBezTo>
                <a:cubicBezTo>
                  <a:pt x="3" y="295"/>
                  <a:pt x="1" y="297"/>
                  <a:pt x="1" y="297"/>
                </a:cubicBezTo>
                <a:cubicBezTo>
                  <a:pt x="1" y="297"/>
                  <a:pt x="1" y="298"/>
                  <a:pt x="1" y="298"/>
                </a:cubicBezTo>
                <a:cubicBezTo>
                  <a:pt x="1" y="298"/>
                  <a:pt x="0" y="300"/>
                  <a:pt x="0" y="300"/>
                </a:cubicBezTo>
                <a:cubicBezTo>
                  <a:pt x="0" y="300"/>
                  <a:pt x="0" y="303"/>
                  <a:pt x="0" y="303"/>
                </a:cubicBezTo>
                <a:cubicBezTo>
                  <a:pt x="0" y="303"/>
                  <a:pt x="1" y="304"/>
                  <a:pt x="1" y="304"/>
                </a:cubicBezTo>
                <a:cubicBezTo>
                  <a:pt x="1" y="304"/>
                  <a:pt x="1" y="305"/>
                  <a:pt x="1" y="306"/>
                </a:cubicBezTo>
                <a:cubicBezTo>
                  <a:pt x="0" y="306"/>
                  <a:pt x="1" y="307"/>
                  <a:pt x="1" y="308"/>
                </a:cubicBezTo>
                <a:cubicBezTo>
                  <a:pt x="1" y="308"/>
                  <a:pt x="1" y="309"/>
                  <a:pt x="1" y="309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2"/>
                  <a:pt x="0" y="312"/>
                  <a:pt x="0" y="312"/>
                </a:cubicBezTo>
                <a:cubicBezTo>
                  <a:pt x="0" y="314"/>
                  <a:pt x="0" y="314"/>
                  <a:pt x="0" y="314"/>
                </a:cubicBezTo>
                <a:cubicBezTo>
                  <a:pt x="2" y="314"/>
                  <a:pt x="2" y="314"/>
                  <a:pt x="2" y="314"/>
                </a:cubicBezTo>
                <a:cubicBezTo>
                  <a:pt x="3" y="313"/>
                  <a:pt x="3" y="313"/>
                  <a:pt x="3" y="313"/>
                </a:cubicBezTo>
                <a:cubicBezTo>
                  <a:pt x="8" y="311"/>
                  <a:pt x="8" y="311"/>
                  <a:pt x="8" y="311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14" y="317"/>
                  <a:pt x="14" y="317"/>
                  <a:pt x="14" y="317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22" y="321"/>
                  <a:pt x="22" y="321"/>
                  <a:pt x="22" y="321"/>
                </a:cubicBezTo>
                <a:cubicBezTo>
                  <a:pt x="25" y="324"/>
                  <a:pt x="25" y="324"/>
                  <a:pt x="25" y="324"/>
                </a:cubicBezTo>
                <a:cubicBezTo>
                  <a:pt x="30" y="323"/>
                  <a:pt x="30" y="323"/>
                  <a:pt x="30" y="323"/>
                </a:cubicBezTo>
                <a:cubicBezTo>
                  <a:pt x="35" y="326"/>
                  <a:pt x="35" y="326"/>
                  <a:pt x="35" y="326"/>
                </a:cubicBezTo>
                <a:cubicBezTo>
                  <a:pt x="34" y="329"/>
                  <a:pt x="34" y="329"/>
                  <a:pt x="34" y="329"/>
                </a:cubicBezTo>
                <a:cubicBezTo>
                  <a:pt x="34" y="329"/>
                  <a:pt x="38" y="324"/>
                  <a:pt x="39" y="323"/>
                </a:cubicBezTo>
                <a:cubicBezTo>
                  <a:pt x="40" y="322"/>
                  <a:pt x="44" y="321"/>
                  <a:pt x="44" y="321"/>
                </a:cubicBezTo>
                <a:cubicBezTo>
                  <a:pt x="44" y="321"/>
                  <a:pt x="46" y="323"/>
                  <a:pt x="48" y="324"/>
                </a:cubicBezTo>
                <a:cubicBezTo>
                  <a:pt x="51" y="324"/>
                  <a:pt x="51" y="324"/>
                  <a:pt x="51" y="324"/>
                </a:cubicBezTo>
                <a:cubicBezTo>
                  <a:pt x="53" y="324"/>
                  <a:pt x="61" y="323"/>
                  <a:pt x="61" y="323"/>
                </a:cubicBezTo>
                <a:cubicBezTo>
                  <a:pt x="72" y="324"/>
                  <a:pt x="72" y="324"/>
                  <a:pt x="72" y="324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90" y="322"/>
                  <a:pt x="90" y="322"/>
                  <a:pt x="90" y="322"/>
                </a:cubicBezTo>
                <a:cubicBezTo>
                  <a:pt x="92" y="321"/>
                  <a:pt x="92" y="321"/>
                  <a:pt x="92" y="321"/>
                </a:cubicBezTo>
                <a:cubicBezTo>
                  <a:pt x="93" y="322"/>
                  <a:pt x="93" y="322"/>
                  <a:pt x="93" y="32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101" y="325"/>
                  <a:pt x="101" y="325"/>
                  <a:pt x="101" y="325"/>
                </a:cubicBezTo>
                <a:cubicBezTo>
                  <a:pt x="109" y="324"/>
                  <a:pt x="109" y="324"/>
                  <a:pt x="109" y="324"/>
                </a:cubicBezTo>
                <a:cubicBezTo>
                  <a:pt x="114" y="317"/>
                  <a:pt x="114" y="317"/>
                  <a:pt x="114" y="317"/>
                </a:cubicBezTo>
                <a:cubicBezTo>
                  <a:pt x="114" y="317"/>
                  <a:pt x="117" y="314"/>
                  <a:pt x="121" y="313"/>
                </a:cubicBezTo>
                <a:cubicBezTo>
                  <a:pt x="125" y="313"/>
                  <a:pt x="132" y="310"/>
                  <a:pt x="132" y="310"/>
                </a:cubicBezTo>
                <a:lnTo>
                  <a:pt x="141" y="305"/>
                </a:lnTo>
                <a:close/>
              </a:path>
            </a:pathLst>
          </a:custGeom>
          <a:solidFill>
            <a:schemeClr val="accent4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53" name="Group 52"/>
          <p:cNvGrpSpPr/>
          <p:nvPr/>
        </p:nvGrpSpPr>
        <p:grpSpPr>
          <a:xfrm>
            <a:off x="4937284" y="2737956"/>
            <a:ext cx="1351527" cy="1351527"/>
            <a:chOff x="4649811" y="3440064"/>
            <a:chExt cx="1013645" cy="1013645"/>
          </a:xfrm>
        </p:grpSpPr>
        <p:sp>
          <p:nvSpPr>
            <p:cNvPr id="54" name="Oval 53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5" name="Pie 54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221083" y="1171764"/>
            <a:ext cx="1351527" cy="1351527"/>
            <a:chOff x="4649811" y="3440064"/>
            <a:chExt cx="1013645" cy="1013645"/>
          </a:xfrm>
        </p:grpSpPr>
        <p:sp>
          <p:nvSpPr>
            <p:cNvPr id="58" name="Oval 57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59" name="Pie 58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3125401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0" name="Oval 59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18%</a:t>
              </a:r>
              <a:endParaRPr lang="en-US" sz="3200" b="1" dirty="0">
                <a:solidFill>
                  <a:schemeClr val="accent3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8494720" y="2087051"/>
            <a:ext cx="1351527" cy="1351527"/>
            <a:chOff x="4649811" y="3440064"/>
            <a:chExt cx="1013645" cy="1013645"/>
          </a:xfrm>
        </p:grpSpPr>
        <p:sp>
          <p:nvSpPr>
            <p:cNvPr id="62" name="Oval 61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3" name="Pie 6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9544919"/>
                <a:gd name="adj2" fmla="val 1620000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76%</a:t>
              </a:r>
              <a:endParaRPr lang="en-US" sz="3200" b="1" dirty="0">
                <a:solidFill>
                  <a:schemeClr val="accent4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6406525" y="3360159"/>
            <a:ext cx="1351527" cy="1351527"/>
            <a:chOff x="4649811" y="3440064"/>
            <a:chExt cx="1013645" cy="1013645"/>
          </a:xfrm>
        </p:grpSpPr>
        <p:sp>
          <p:nvSpPr>
            <p:cNvPr id="66" name="Oval 65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75000"/>
                <a:lumOff val="2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7" name="Pie 6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4077799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54%</a:t>
              </a:r>
              <a:endParaRPr lang="en-US" sz="32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cxnSp>
        <p:nvCxnSpPr>
          <p:cNvPr id="74" name="Straight Connector 73"/>
          <p:cNvCxnSpPr/>
          <p:nvPr/>
        </p:nvCxnSpPr>
        <p:spPr>
          <a:xfrm>
            <a:off x="5607125" y="3979852"/>
            <a:ext cx="0" cy="480860"/>
          </a:xfrm>
          <a:prstGeom prst="line">
            <a:avLst/>
          </a:prstGeom>
          <a:ln w="25400">
            <a:solidFill>
              <a:schemeClr val="accent2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7072759" y="4603862"/>
            <a:ext cx="0" cy="480860"/>
          </a:xfrm>
          <a:prstGeom prst="line">
            <a:avLst/>
          </a:prstGeom>
          <a:ln w="25400">
            <a:solidFill>
              <a:schemeClr val="accent1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>
            <a:off x="9190014" y="3330754"/>
            <a:ext cx="0" cy="480860"/>
          </a:xfrm>
          <a:prstGeom prst="line">
            <a:avLst/>
          </a:prstGeom>
          <a:ln w="25400">
            <a:solidFill>
              <a:schemeClr val="accent4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7907154" y="2412869"/>
            <a:ext cx="0" cy="480860"/>
          </a:xfrm>
          <a:prstGeom prst="line">
            <a:avLst/>
          </a:prstGeom>
          <a:ln w="25400">
            <a:solidFill>
              <a:schemeClr val="accent3"/>
            </a:solidFill>
            <a:headEnd type="none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446002" y="4142776"/>
            <a:ext cx="2704031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8096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6617" y="0"/>
            <a:ext cx="12176796" cy="6857999"/>
          </a:xfrm>
        </p:spPr>
      </p:sp>
      <p:sp>
        <p:nvSpPr>
          <p:cNvPr id="6" name="Rectangle 5"/>
          <p:cNvSpPr/>
          <p:nvPr/>
        </p:nvSpPr>
        <p:spPr>
          <a:xfrm>
            <a:off x="-21822" y="0"/>
            <a:ext cx="12192001" cy="687035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2950435" y="206978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sz="4000" dirty="0" smtClean="0"/>
              <a:t>A Goal Without a</a:t>
            </a:r>
          </a:p>
          <a:p>
            <a:pPr>
              <a:lnSpc>
                <a:spcPct val="120000"/>
              </a:lnSpc>
            </a:pPr>
            <a:r>
              <a:rPr lang="en-US" sz="4000" dirty="0" smtClean="0"/>
              <a:t>Plan is Just a</a:t>
            </a:r>
          </a:p>
          <a:p>
            <a:pPr>
              <a:lnSpc>
                <a:spcPct val="120000"/>
              </a:lnSpc>
            </a:pPr>
            <a:r>
              <a:rPr lang="en-US" sz="4000" dirty="0" smtClean="0"/>
              <a:t>Wish</a:t>
            </a:r>
            <a:endParaRPr lang="en-US" sz="4000" dirty="0"/>
          </a:p>
        </p:txBody>
      </p:sp>
      <p:sp>
        <p:nvSpPr>
          <p:cNvPr id="9" name="TextBox 8"/>
          <p:cNvSpPr txBox="1"/>
          <p:nvPr/>
        </p:nvSpPr>
        <p:spPr>
          <a:xfrm>
            <a:off x="5511374" y="4505213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857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829406" y="-23032"/>
            <a:ext cx="8295568" cy="6065781"/>
            <a:chOff x="2979926" y="-33603"/>
            <a:chExt cx="6221676" cy="4549336"/>
          </a:xfrm>
          <a:solidFill>
            <a:schemeClr val="bg1">
              <a:lumMod val="50000"/>
              <a:lumOff val="50000"/>
              <a:alpha val="20000"/>
            </a:schemeClr>
          </a:solidFill>
        </p:grpSpPr>
        <p:sp>
          <p:nvSpPr>
            <p:cNvPr id="3" name="Freeform 100"/>
            <p:cNvSpPr>
              <a:spLocks noEditPoints="1"/>
            </p:cNvSpPr>
            <p:nvPr/>
          </p:nvSpPr>
          <p:spPr bwMode="auto">
            <a:xfrm>
              <a:off x="5709811" y="2172878"/>
              <a:ext cx="237477" cy="119327"/>
            </a:xfrm>
            <a:custGeom>
              <a:avLst/>
              <a:gdLst>
                <a:gd name="T0" fmla="*/ 44 w 104"/>
                <a:gd name="T1" fmla="*/ 1 h 54"/>
                <a:gd name="T2" fmla="*/ 48 w 104"/>
                <a:gd name="T3" fmla="*/ 4 h 54"/>
                <a:gd name="T4" fmla="*/ 51 w 104"/>
                <a:gd name="T5" fmla="*/ 5 h 54"/>
                <a:gd name="T6" fmla="*/ 57 w 104"/>
                <a:gd name="T7" fmla="*/ 8 h 54"/>
                <a:gd name="T8" fmla="*/ 69 w 104"/>
                <a:gd name="T9" fmla="*/ 9 h 54"/>
                <a:gd name="T10" fmla="*/ 71 w 104"/>
                <a:gd name="T11" fmla="*/ 7 h 54"/>
                <a:gd name="T12" fmla="*/ 75 w 104"/>
                <a:gd name="T13" fmla="*/ 6 h 54"/>
                <a:gd name="T14" fmla="*/ 82 w 104"/>
                <a:gd name="T15" fmla="*/ 4 h 54"/>
                <a:gd name="T16" fmla="*/ 85 w 104"/>
                <a:gd name="T17" fmla="*/ 8 h 54"/>
                <a:gd name="T18" fmla="*/ 87 w 104"/>
                <a:gd name="T19" fmla="*/ 8 h 54"/>
                <a:gd name="T20" fmla="*/ 91 w 104"/>
                <a:gd name="T21" fmla="*/ 12 h 54"/>
                <a:gd name="T22" fmla="*/ 94 w 104"/>
                <a:gd name="T23" fmla="*/ 15 h 54"/>
                <a:gd name="T24" fmla="*/ 92 w 104"/>
                <a:gd name="T25" fmla="*/ 22 h 54"/>
                <a:gd name="T26" fmla="*/ 92 w 104"/>
                <a:gd name="T27" fmla="*/ 25 h 54"/>
                <a:gd name="T28" fmla="*/ 92 w 104"/>
                <a:gd name="T29" fmla="*/ 35 h 54"/>
                <a:gd name="T30" fmla="*/ 95 w 104"/>
                <a:gd name="T31" fmla="*/ 39 h 54"/>
                <a:gd name="T32" fmla="*/ 95 w 104"/>
                <a:gd name="T33" fmla="*/ 40 h 54"/>
                <a:gd name="T34" fmla="*/ 99 w 104"/>
                <a:gd name="T35" fmla="*/ 39 h 54"/>
                <a:gd name="T36" fmla="*/ 100 w 104"/>
                <a:gd name="T37" fmla="*/ 38 h 54"/>
                <a:gd name="T38" fmla="*/ 99 w 104"/>
                <a:gd name="T39" fmla="*/ 39 h 54"/>
                <a:gd name="T40" fmla="*/ 90 w 104"/>
                <a:gd name="T41" fmla="*/ 41 h 54"/>
                <a:gd name="T42" fmla="*/ 82 w 104"/>
                <a:gd name="T43" fmla="*/ 46 h 54"/>
                <a:gd name="T44" fmla="*/ 61 w 104"/>
                <a:gd name="T45" fmla="*/ 48 h 54"/>
                <a:gd name="T46" fmla="*/ 46 w 104"/>
                <a:gd name="T47" fmla="*/ 49 h 54"/>
                <a:gd name="T48" fmla="*/ 37 w 104"/>
                <a:gd name="T49" fmla="*/ 51 h 54"/>
                <a:gd name="T50" fmla="*/ 24 w 104"/>
                <a:gd name="T51" fmla="*/ 52 h 54"/>
                <a:gd name="T52" fmla="*/ 17 w 104"/>
                <a:gd name="T53" fmla="*/ 52 h 54"/>
                <a:gd name="T54" fmla="*/ 4 w 104"/>
                <a:gd name="T55" fmla="*/ 53 h 54"/>
                <a:gd name="T56" fmla="*/ 5 w 104"/>
                <a:gd name="T57" fmla="*/ 49 h 54"/>
                <a:gd name="T58" fmla="*/ 13 w 104"/>
                <a:gd name="T59" fmla="*/ 40 h 54"/>
                <a:gd name="T60" fmla="*/ 8 w 104"/>
                <a:gd name="T61" fmla="*/ 38 h 54"/>
                <a:gd name="T62" fmla="*/ 4 w 104"/>
                <a:gd name="T63" fmla="*/ 35 h 54"/>
                <a:gd name="T64" fmla="*/ 9 w 104"/>
                <a:gd name="T65" fmla="*/ 22 h 54"/>
                <a:gd name="T66" fmla="*/ 25 w 104"/>
                <a:gd name="T67" fmla="*/ 25 h 54"/>
                <a:gd name="T68" fmla="*/ 38 w 104"/>
                <a:gd name="T69" fmla="*/ 8 h 54"/>
                <a:gd name="T70" fmla="*/ 40 w 104"/>
                <a:gd name="T71" fmla="*/ 1 h 54"/>
                <a:gd name="T72" fmla="*/ 44 w 104"/>
                <a:gd name="T73" fmla="*/ 1 h 54"/>
                <a:gd name="T74" fmla="*/ 102 w 104"/>
                <a:gd name="T75" fmla="*/ 37 h 54"/>
                <a:gd name="T76" fmla="*/ 102 w 104"/>
                <a:gd name="T77" fmla="*/ 37 h 54"/>
                <a:gd name="T78" fmla="*/ 102 w 104"/>
                <a:gd name="T79" fmla="*/ 37 h 54"/>
                <a:gd name="T80" fmla="*/ 102 w 104"/>
                <a:gd name="T81" fmla="*/ 38 h 54"/>
                <a:gd name="T82" fmla="*/ 102 w 104"/>
                <a:gd name="T83" fmla="*/ 37 h 54"/>
                <a:gd name="T84" fmla="*/ 102 w 104"/>
                <a:gd name="T85" fmla="*/ 37 h 54"/>
                <a:gd name="T86" fmla="*/ 102 w 104"/>
                <a:gd name="T87" fmla="*/ 38 h 54"/>
                <a:gd name="T88" fmla="*/ 102 w 104"/>
                <a:gd name="T89" fmla="*/ 38 h 54"/>
                <a:gd name="T90" fmla="*/ 104 w 104"/>
                <a:gd name="T91" fmla="*/ 42 h 54"/>
                <a:gd name="T92" fmla="*/ 104 w 104"/>
                <a:gd name="T93" fmla="*/ 42 h 54"/>
                <a:gd name="T94" fmla="*/ 102 w 104"/>
                <a:gd name="T9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4">
                  <a:moveTo>
                    <a:pt x="44" y="1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10"/>
                    <a:pt x="91" y="12"/>
                  </a:cubicBezTo>
                  <a:cubicBezTo>
                    <a:pt x="92" y="14"/>
                    <a:pt x="94" y="15"/>
                    <a:pt x="94" y="15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39"/>
                    <a:pt x="100" y="39"/>
                    <a:pt x="100" y="38"/>
                  </a:cubicBezTo>
                  <a:cubicBezTo>
                    <a:pt x="100" y="39"/>
                    <a:pt x="99" y="39"/>
                    <a:pt x="99" y="39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63" y="48"/>
                    <a:pt x="61" y="48"/>
                  </a:cubicBezTo>
                  <a:cubicBezTo>
                    <a:pt x="60" y="48"/>
                    <a:pt x="48" y="49"/>
                    <a:pt x="46" y="49"/>
                  </a:cubicBezTo>
                  <a:cubicBezTo>
                    <a:pt x="45" y="50"/>
                    <a:pt x="39" y="51"/>
                    <a:pt x="37" y="51"/>
                  </a:cubicBezTo>
                  <a:cubicBezTo>
                    <a:pt x="35" y="51"/>
                    <a:pt x="26" y="52"/>
                    <a:pt x="24" y="52"/>
                  </a:cubicBezTo>
                  <a:cubicBezTo>
                    <a:pt x="22" y="52"/>
                    <a:pt x="17" y="52"/>
                    <a:pt x="17" y="52"/>
                  </a:cubicBezTo>
                  <a:cubicBezTo>
                    <a:pt x="17" y="52"/>
                    <a:pt x="7" y="53"/>
                    <a:pt x="4" y="53"/>
                  </a:cubicBezTo>
                  <a:cubicBezTo>
                    <a:pt x="1" y="54"/>
                    <a:pt x="5" y="49"/>
                    <a:pt x="5" y="49"/>
                  </a:cubicBezTo>
                  <a:cubicBezTo>
                    <a:pt x="5" y="49"/>
                    <a:pt x="17" y="39"/>
                    <a:pt x="13" y="4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26"/>
                    <a:pt x="5" y="22"/>
                    <a:pt x="9" y="22"/>
                  </a:cubicBezTo>
                  <a:cubicBezTo>
                    <a:pt x="12" y="22"/>
                    <a:pt x="20" y="25"/>
                    <a:pt x="25" y="25"/>
                  </a:cubicBezTo>
                  <a:cubicBezTo>
                    <a:pt x="43" y="25"/>
                    <a:pt x="39" y="19"/>
                    <a:pt x="38" y="8"/>
                  </a:cubicBezTo>
                  <a:cubicBezTo>
                    <a:pt x="38" y="5"/>
                    <a:pt x="39" y="2"/>
                    <a:pt x="40" y="1"/>
                  </a:cubicBezTo>
                  <a:cubicBezTo>
                    <a:pt x="41" y="0"/>
                    <a:pt x="43" y="2"/>
                    <a:pt x="44" y="1"/>
                  </a:cubicBezTo>
                  <a:close/>
                  <a:moveTo>
                    <a:pt x="102" y="37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7"/>
                    <a:pt x="102" y="37"/>
                    <a:pt x="102" y="37"/>
                  </a:cubicBezTo>
                  <a:cubicBezTo>
                    <a:pt x="102" y="37"/>
                    <a:pt x="102" y="37"/>
                    <a:pt x="102" y="37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3" y="39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1"/>
                    <a:pt x="103" y="39"/>
                    <a:pt x="102" y="3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23"/>
            <p:cNvSpPr>
              <a:spLocks/>
            </p:cNvSpPr>
            <p:nvPr/>
          </p:nvSpPr>
          <p:spPr bwMode="auto">
            <a:xfrm>
              <a:off x="5951686" y="3592015"/>
              <a:ext cx="171511" cy="172598"/>
            </a:xfrm>
            <a:custGeom>
              <a:avLst/>
              <a:gdLst>
                <a:gd name="T0" fmla="*/ 70 w 75"/>
                <a:gd name="T1" fmla="*/ 49 h 78"/>
                <a:gd name="T2" fmla="*/ 52 w 75"/>
                <a:gd name="T3" fmla="*/ 56 h 78"/>
                <a:gd name="T4" fmla="*/ 40 w 75"/>
                <a:gd name="T5" fmla="*/ 65 h 78"/>
                <a:gd name="T6" fmla="*/ 38 w 75"/>
                <a:gd name="T7" fmla="*/ 77 h 78"/>
                <a:gd name="T8" fmla="*/ 32 w 75"/>
                <a:gd name="T9" fmla="*/ 76 h 78"/>
                <a:gd name="T10" fmla="*/ 31 w 75"/>
                <a:gd name="T11" fmla="*/ 70 h 78"/>
                <a:gd name="T12" fmla="*/ 30 w 75"/>
                <a:gd name="T13" fmla="*/ 66 h 78"/>
                <a:gd name="T14" fmla="*/ 26 w 75"/>
                <a:gd name="T15" fmla="*/ 60 h 78"/>
                <a:gd name="T16" fmla="*/ 21 w 75"/>
                <a:gd name="T17" fmla="*/ 57 h 78"/>
                <a:gd name="T18" fmla="*/ 19 w 75"/>
                <a:gd name="T19" fmla="*/ 57 h 78"/>
                <a:gd name="T20" fmla="*/ 15 w 75"/>
                <a:gd name="T21" fmla="*/ 55 h 78"/>
                <a:gd name="T22" fmla="*/ 13 w 75"/>
                <a:gd name="T23" fmla="*/ 49 h 78"/>
                <a:gd name="T24" fmla="*/ 9 w 75"/>
                <a:gd name="T25" fmla="*/ 46 h 78"/>
                <a:gd name="T26" fmla="*/ 6 w 75"/>
                <a:gd name="T27" fmla="*/ 44 h 78"/>
                <a:gd name="T28" fmla="*/ 1 w 75"/>
                <a:gd name="T29" fmla="*/ 34 h 78"/>
                <a:gd name="T30" fmla="*/ 10 w 75"/>
                <a:gd name="T31" fmla="*/ 29 h 78"/>
                <a:gd name="T32" fmla="*/ 16 w 75"/>
                <a:gd name="T33" fmla="*/ 27 h 78"/>
                <a:gd name="T34" fmla="*/ 20 w 75"/>
                <a:gd name="T35" fmla="*/ 24 h 78"/>
                <a:gd name="T36" fmla="*/ 25 w 75"/>
                <a:gd name="T37" fmla="*/ 15 h 78"/>
                <a:gd name="T38" fmla="*/ 24 w 75"/>
                <a:gd name="T39" fmla="*/ 8 h 78"/>
                <a:gd name="T40" fmla="*/ 25 w 75"/>
                <a:gd name="T41" fmla="*/ 4 h 78"/>
                <a:gd name="T42" fmla="*/ 32 w 75"/>
                <a:gd name="T43" fmla="*/ 2 h 78"/>
                <a:gd name="T44" fmla="*/ 39 w 75"/>
                <a:gd name="T45" fmla="*/ 7 h 78"/>
                <a:gd name="T46" fmla="*/ 47 w 75"/>
                <a:gd name="T47" fmla="*/ 11 h 78"/>
                <a:gd name="T48" fmla="*/ 50 w 75"/>
                <a:gd name="T49" fmla="*/ 17 h 78"/>
                <a:gd name="T50" fmla="*/ 59 w 75"/>
                <a:gd name="T51" fmla="*/ 23 h 78"/>
                <a:gd name="T52" fmla="*/ 67 w 75"/>
                <a:gd name="T53" fmla="*/ 26 h 78"/>
                <a:gd name="T54" fmla="*/ 75 w 75"/>
                <a:gd name="T55" fmla="*/ 26 h 78"/>
                <a:gd name="T56" fmla="*/ 73 w 75"/>
                <a:gd name="T57" fmla="*/ 31 h 78"/>
                <a:gd name="T58" fmla="*/ 70 w 75"/>
                <a:gd name="T59" fmla="*/ 37 h 78"/>
                <a:gd name="T60" fmla="*/ 70 w 75"/>
                <a:gd name="T61" fmla="*/ 43 h 78"/>
                <a:gd name="T62" fmla="*/ 70 w 75"/>
                <a:gd name="T63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78">
                  <a:moveTo>
                    <a:pt x="71" y="48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66" y="51"/>
                    <a:pt x="61" y="49"/>
                    <a:pt x="60" y="56"/>
                  </a:cubicBezTo>
                  <a:cubicBezTo>
                    <a:pt x="60" y="68"/>
                    <a:pt x="56" y="56"/>
                    <a:pt x="52" y="56"/>
                  </a:cubicBezTo>
                  <a:cubicBezTo>
                    <a:pt x="49" y="56"/>
                    <a:pt x="49" y="58"/>
                    <a:pt x="47" y="60"/>
                  </a:cubicBezTo>
                  <a:cubicBezTo>
                    <a:pt x="44" y="62"/>
                    <a:pt x="41" y="63"/>
                    <a:pt x="40" y="65"/>
                  </a:cubicBezTo>
                  <a:cubicBezTo>
                    <a:pt x="40" y="67"/>
                    <a:pt x="39" y="69"/>
                    <a:pt x="39" y="71"/>
                  </a:cubicBezTo>
                  <a:cubicBezTo>
                    <a:pt x="40" y="74"/>
                    <a:pt x="40" y="77"/>
                    <a:pt x="38" y="77"/>
                  </a:cubicBezTo>
                  <a:cubicBezTo>
                    <a:pt x="37" y="77"/>
                    <a:pt x="34" y="78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0" y="68"/>
                    <a:pt x="30" y="66"/>
                    <a:pt x="30" y="6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7" y="61"/>
                    <a:pt x="26" y="60"/>
                  </a:cubicBezTo>
                  <a:cubicBezTo>
                    <a:pt x="26" y="60"/>
                    <a:pt x="26" y="59"/>
                    <a:pt x="24" y="58"/>
                  </a:cubicBezTo>
                  <a:cubicBezTo>
                    <a:pt x="23" y="58"/>
                    <a:pt x="21" y="57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2"/>
                    <a:pt x="7" y="40"/>
                    <a:pt x="6" y="38"/>
                  </a:cubicBezTo>
                  <a:cubicBezTo>
                    <a:pt x="4" y="36"/>
                    <a:pt x="0" y="34"/>
                    <a:pt x="1" y="34"/>
                  </a:cubicBezTo>
                  <a:cubicBezTo>
                    <a:pt x="2" y="32"/>
                    <a:pt x="6" y="33"/>
                    <a:pt x="8" y="32"/>
                  </a:cubicBezTo>
                  <a:cubicBezTo>
                    <a:pt x="9" y="32"/>
                    <a:pt x="9" y="30"/>
                    <a:pt x="10" y="29"/>
                  </a:cubicBezTo>
                  <a:cubicBezTo>
                    <a:pt x="11" y="29"/>
                    <a:pt x="13" y="30"/>
                    <a:pt x="13" y="28"/>
                  </a:cubicBezTo>
                  <a:cubicBezTo>
                    <a:pt x="13" y="26"/>
                    <a:pt x="15" y="26"/>
                    <a:pt x="16" y="27"/>
                  </a:cubicBezTo>
                  <a:cubicBezTo>
                    <a:pt x="16" y="27"/>
                    <a:pt x="17" y="27"/>
                    <a:pt x="19" y="25"/>
                  </a:cubicBezTo>
                  <a:cubicBezTo>
                    <a:pt x="22" y="24"/>
                    <a:pt x="20" y="24"/>
                    <a:pt x="20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4" y="8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2" y="0"/>
                    <a:pt x="32" y="2"/>
                    <a:pt x="32" y="2"/>
                  </a:cubicBezTo>
                  <a:cubicBezTo>
                    <a:pt x="32" y="2"/>
                    <a:pt x="33" y="5"/>
                    <a:pt x="36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8" y="12"/>
                  </a:cubicBezTo>
                  <a:cubicBezTo>
                    <a:pt x="49" y="13"/>
                    <a:pt x="50" y="17"/>
                    <a:pt x="50" y="1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63" y="23"/>
                    <a:pt x="65" y="24"/>
                  </a:cubicBezTo>
                  <a:cubicBezTo>
                    <a:pt x="67" y="24"/>
                    <a:pt x="67" y="26"/>
                    <a:pt x="67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7"/>
                    <a:pt x="74" y="28"/>
                  </a:cubicBezTo>
                  <a:cubicBezTo>
                    <a:pt x="73" y="28"/>
                    <a:pt x="73" y="30"/>
                    <a:pt x="73" y="31"/>
                  </a:cubicBezTo>
                  <a:cubicBezTo>
                    <a:pt x="73" y="33"/>
                    <a:pt x="73" y="34"/>
                    <a:pt x="73" y="35"/>
                  </a:cubicBezTo>
                  <a:cubicBezTo>
                    <a:pt x="72" y="37"/>
                    <a:pt x="71" y="36"/>
                    <a:pt x="70" y="37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2"/>
                    <a:pt x="71" y="42"/>
                    <a:pt x="70" y="43"/>
                  </a:cubicBezTo>
                  <a:cubicBezTo>
                    <a:pt x="68" y="45"/>
                    <a:pt x="67" y="45"/>
                    <a:pt x="67" y="45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1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57 w 85"/>
                <a:gd name="T1" fmla="*/ 158 h 160"/>
                <a:gd name="T2" fmla="*/ 58 w 85"/>
                <a:gd name="T3" fmla="*/ 151 h 160"/>
                <a:gd name="T4" fmla="*/ 63 w 85"/>
                <a:gd name="T5" fmla="*/ 149 h 160"/>
                <a:gd name="T6" fmla="*/ 58 w 85"/>
                <a:gd name="T7" fmla="*/ 142 h 160"/>
                <a:gd name="T8" fmla="*/ 61 w 85"/>
                <a:gd name="T9" fmla="*/ 137 h 160"/>
                <a:gd name="T10" fmla="*/ 75 w 85"/>
                <a:gd name="T11" fmla="*/ 124 h 160"/>
                <a:gd name="T12" fmla="*/ 84 w 85"/>
                <a:gd name="T13" fmla="*/ 96 h 160"/>
                <a:gd name="T14" fmla="*/ 79 w 85"/>
                <a:gd name="T15" fmla="*/ 91 h 160"/>
                <a:gd name="T16" fmla="*/ 73 w 85"/>
                <a:gd name="T17" fmla="*/ 88 h 160"/>
                <a:gd name="T18" fmla="*/ 68 w 85"/>
                <a:gd name="T19" fmla="*/ 90 h 160"/>
                <a:gd name="T20" fmla="*/ 68 w 85"/>
                <a:gd name="T21" fmla="*/ 90 h 160"/>
                <a:gd name="T22" fmla="*/ 68 w 85"/>
                <a:gd name="T23" fmla="*/ 90 h 160"/>
                <a:gd name="T24" fmla="*/ 65 w 85"/>
                <a:gd name="T25" fmla="*/ 81 h 160"/>
                <a:gd name="T26" fmla="*/ 59 w 85"/>
                <a:gd name="T27" fmla="*/ 76 h 160"/>
                <a:gd name="T28" fmla="*/ 55 w 85"/>
                <a:gd name="T29" fmla="*/ 68 h 160"/>
                <a:gd name="T30" fmla="*/ 52 w 85"/>
                <a:gd name="T31" fmla="*/ 59 h 160"/>
                <a:gd name="T32" fmla="*/ 56 w 85"/>
                <a:gd name="T33" fmla="*/ 53 h 160"/>
                <a:gd name="T34" fmla="*/ 54 w 85"/>
                <a:gd name="T35" fmla="*/ 43 h 160"/>
                <a:gd name="T36" fmla="*/ 55 w 85"/>
                <a:gd name="T37" fmla="*/ 36 h 160"/>
                <a:gd name="T38" fmla="*/ 53 w 85"/>
                <a:gd name="T39" fmla="*/ 26 h 160"/>
                <a:gd name="T40" fmla="*/ 44 w 85"/>
                <a:gd name="T41" fmla="*/ 17 h 160"/>
                <a:gd name="T42" fmla="*/ 37 w 85"/>
                <a:gd name="T43" fmla="*/ 12 h 160"/>
                <a:gd name="T44" fmla="*/ 31 w 85"/>
                <a:gd name="T45" fmla="*/ 5 h 160"/>
                <a:gd name="T46" fmla="*/ 24 w 85"/>
                <a:gd name="T47" fmla="*/ 7 h 160"/>
                <a:gd name="T48" fmla="*/ 19 w 85"/>
                <a:gd name="T49" fmla="*/ 9 h 160"/>
                <a:gd name="T50" fmla="*/ 17 w 85"/>
                <a:gd name="T51" fmla="*/ 3 h 160"/>
                <a:gd name="T52" fmla="*/ 14 w 85"/>
                <a:gd name="T53" fmla="*/ 0 h 160"/>
                <a:gd name="T54" fmla="*/ 9 w 85"/>
                <a:gd name="T55" fmla="*/ 9 h 160"/>
                <a:gd name="T56" fmla="*/ 5 w 85"/>
                <a:gd name="T57" fmla="*/ 15 h 160"/>
                <a:gd name="T58" fmla="*/ 3 w 85"/>
                <a:gd name="T59" fmla="*/ 21 h 160"/>
                <a:gd name="T60" fmla="*/ 1 w 85"/>
                <a:gd name="T61" fmla="*/ 28 h 160"/>
                <a:gd name="T62" fmla="*/ 5 w 85"/>
                <a:gd name="T63" fmla="*/ 33 h 160"/>
                <a:gd name="T64" fmla="*/ 5 w 85"/>
                <a:gd name="T65" fmla="*/ 39 h 160"/>
                <a:gd name="T66" fmla="*/ 6 w 85"/>
                <a:gd name="T67" fmla="*/ 45 h 160"/>
                <a:gd name="T68" fmla="*/ 14 w 85"/>
                <a:gd name="T69" fmla="*/ 45 h 160"/>
                <a:gd name="T70" fmla="*/ 14 w 85"/>
                <a:gd name="T71" fmla="*/ 54 h 160"/>
                <a:gd name="T72" fmla="*/ 13 w 85"/>
                <a:gd name="T73" fmla="*/ 59 h 160"/>
                <a:gd name="T74" fmla="*/ 14 w 85"/>
                <a:gd name="T75" fmla="*/ 61 h 160"/>
                <a:gd name="T76" fmla="*/ 11 w 85"/>
                <a:gd name="T77" fmla="*/ 67 h 160"/>
                <a:gd name="T78" fmla="*/ 11 w 85"/>
                <a:gd name="T79" fmla="*/ 71 h 160"/>
                <a:gd name="T80" fmla="*/ 14 w 85"/>
                <a:gd name="T81" fmla="*/ 77 h 160"/>
                <a:gd name="T82" fmla="*/ 14 w 85"/>
                <a:gd name="T83" fmla="*/ 87 h 160"/>
                <a:gd name="T84" fmla="*/ 14 w 85"/>
                <a:gd name="T85" fmla="*/ 93 h 160"/>
                <a:gd name="T86" fmla="*/ 13 w 85"/>
                <a:gd name="T87" fmla="*/ 97 h 160"/>
                <a:gd name="T88" fmla="*/ 11 w 85"/>
                <a:gd name="T89" fmla="*/ 101 h 160"/>
                <a:gd name="T90" fmla="*/ 12 w 85"/>
                <a:gd name="T91" fmla="*/ 111 h 160"/>
                <a:gd name="T92" fmla="*/ 19 w 85"/>
                <a:gd name="T93" fmla="*/ 119 h 160"/>
                <a:gd name="T94" fmla="*/ 18 w 85"/>
                <a:gd name="T95" fmla="*/ 126 h 160"/>
                <a:gd name="T96" fmla="*/ 13 w 85"/>
                <a:gd name="T97" fmla="*/ 120 h 160"/>
                <a:gd name="T98" fmla="*/ 14 w 85"/>
                <a:gd name="T99" fmla="*/ 124 h 160"/>
                <a:gd name="T100" fmla="*/ 19 w 85"/>
                <a:gd name="T101" fmla="*/ 131 h 160"/>
                <a:gd name="T102" fmla="*/ 32 w 85"/>
                <a:gd name="T103" fmla="*/ 138 h 160"/>
                <a:gd name="T104" fmla="*/ 38 w 85"/>
                <a:gd name="T105" fmla="*/ 139 h 160"/>
                <a:gd name="T106" fmla="*/ 44 w 85"/>
                <a:gd name="T107" fmla="*/ 151 h 160"/>
                <a:gd name="T108" fmla="*/ 46 w 85"/>
                <a:gd name="T10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60">
                  <a:moveTo>
                    <a:pt x="49" y="158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9" y="156"/>
                    <a:pt x="59" y="156"/>
                  </a:cubicBezTo>
                  <a:cubicBezTo>
                    <a:pt x="59" y="156"/>
                    <a:pt x="59" y="154"/>
                    <a:pt x="59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1"/>
                    <a:pt x="58" y="151"/>
                  </a:cubicBezTo>
                  <a:cubicBezTo>
                    <a:pt x="59" y="151"/>
                    <a:pt x="60" y="150"/>
                    <a:pt x="60" y="151"/>
                  </a:cubicBezTo>
                  <a:cubicBezTo>
                    <a:pt x="61" y="151"/>
                    <a:pt x="60" y="151"/>
                    <a:pt x="61" y="151"/>
                  </a:cubicBezTo>
                  <a:cubicBezTo>
                    <a:pt x="62" y="151"/>
                    <a:pt x="63" y="150"/>
                    <a:pt x="63" y="150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8"/>
                    <a:pt x="59" y="146"/>
                    <a:pt x="58" y="146"/>
                  </a:cubicBezTo>
                  <a:cubicBezTo>
                    <a:pt x="58" y="145"/>
                    <a:pt x="57" y="144"/>
                    <a:pt x="57" y="144"/>
                  </a:cubicBezTo>
                  <a:cubicBezTo>
                    <a:pt x="57" y="143"/>
                    <a:pt x="58" y="142"/>
                    <a:pt x="58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59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4" y="103"/>
                    <a:pt x="84" y="104"/>
                  </a:cubicBezTo>
                  <a:cubicBezTo>
                    <a:pt x="85" y="105"/>
                    <a:pt x="84" y="96"/>
                    <a:pt x="84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80" y="91"/>
                    <a:pt x="80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6" y="89"/>
                    <a:pt x="75" y="89"/>
                  </a:cubicBezTo>
                  <a:cubicBezTo>
                    <a:pt x="74" y="89"/>
                    <a:pt x="74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2" y="88"/>
                    <a:pt x="71" y="88"/>
                  </a:cubicBezTo>
                  <a:cubicBezTo>
                    <a:pt x="70" y="88"/>
                    <a:pt x="69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8"/>
                    <a:pt x="68" y="88"/>
                    <a:pt x="67" y="87"/>
                  </a:cubicBezTo>
                  <a:cubicBezTo>
                    <a:pt x="67" y="86"/>
                    <a:pt x="67" y="84"/>
                    <a:pt x="66" y="83"/>
                  </a:cubicBezTo>
                  <a:cubicBezTo>
                    <a:pt x="65" y="82"/>
                    <a:pt x="65" y="81"/>
                    <a:pt x="65" y="81"/>
                  </a:cubicBezTo>
                  <a:cubicBezTo>
                    <a:pt x="65" y="81"/>
                    <a:pt x="63" y="81"/>
                    <a:pt x="62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1" y="81"/>
                    <a:pt x="60" y="79"/>
                    <a:pt x="61" y="79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7" y="67"/>
                    <a:pt x="57" y="66"/>
                  </a:cubicBezTo>
                  <a:cubicBezTo>
                    <a:pt x="57" y="66"/>
                    <a:pt x="58" y="65"/>
                    <a:pt x="57" y="64"/>
                  </a:cubicBezTo>
                  <a:cubicBezTo>
                    <a:pt x="57" y="63"/>
                    <a:pt x="55" y="62"/>
                    <a:pt x="55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2" y="57"/>
                    <a:pt x="52" y="56"/>
                    <a:pt x="53" y="56"/>
                  </a:cubicBezTo>
                  <a:cubicBezTo>
                    <a:pt x="54" y="55"/>
                    <a:pt x="55" y="55"/>
                    <a:pt x="55" y="54"/>
                  </a:cubicBezTo>
                  <a:cubicBezTo>
                    <a:pt x="55" y="54"/>
                    <a:pt x="56" y="54"/>
                    <a:pt x="56" y="53"/>
                  </a:cubicBezTo>
                  <a:cubicBezTo>
                    <a:pt x="55" y="52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5" y="40"/>
                    <a:pt x="55" y="40"/>
                  </a:cubicBezTo>
                  <a:cubicBezTo>
                    <a:pt x="55" y="39"/>
                    <a:pt x="55" y="37"/>
                    <a:pt x="55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3" y="28"/>
                    <a:pt x="53" y="26"/>
                    <a:pt x="53" y="26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0" y="21"/>
                    <a:pt x="49" y="20"/>
                  </a:cubicBezTo>
                  <a:cubicBezTo>
                    <a:pt x="49" y="20"/>
                    <a:pt x="49" y="19"/>
                    <a:pt x="47" y="18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6"/>
                    <a:pt x="27" y="6"/>
                  </a:cubicBezTo>
                  <a:cubicBezTo>
                    <a:pt x="27" y="6"/>
                    <a:pt x="24" y="7"/>
                    <a:pt x="24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0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7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4" y="43"/>
                    <a:pt x="6" y="45"/>
                    <a:pt x="6" y="45"/>
                  </a:cubicBezTo>
                  <a:cubicBezTo>
                    <a:pt x="6" y="45"/>
                    <a:pt x="7" y="44"/>
                    <a:pt x="8" y="44"/>
                  </a:cubicBezTo>
                  <a:cubicBezTo>
                    <a:pt x="8" y="44"/>
                    <a:pt x="10" y="44"/>
                    <a:pt x="10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7"/>
                    <a:pt x="16" y="58"/>
                  </a:cubicBezTo>
                  <a:cubicBezTo>
                    <a:pt x="15" y="58"/>
                    <a:pt x="14" y="58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4" y="61"/>
                    <a:pt x="14" y="61"/>
                  </a:cubicBezTo>
                  <a:cubicBezTo>
                    <a:pt x="14" y="62"/>
                    <a:pt x="14" y="64"/>
                    <a:pt x="14" y="64"/>
                  </a:cubicBezTo>
                  <a:cubicBezTo>
                    <a:pt x="14" y="64"/>
                    <a:pt x="14" y="65"/>
                    <a:pt x="13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2" y="72"/>
                    <a:pt x="15" y="74"/>
                    <a:pt x="15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ubicBezTo>
                    <a:pt x="14" y="78"/>
                    <a:pt x="14" y="81"/>
                    <a:pt x="14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2" y="100"/>
                  </a:cubicBezTo>
                  <a:cubicBezTo>
                    <a:pt x="12" y="100"/>
                    <a:pt x="11" y="101"/>
                    <a:pt x="11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5"/>
                    <a:pt x="18" y="126"/>
                  </a:cubicBezTo>
                  <a:cubicBezTo>
                    <a:pt x="18" y="126"/>
                    <a:pt x="18" y="126"/>
                    <a:pt x="17" y="125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1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1"/>
                    <a:pt x="11" y="121"/>
                  </a:cubicBezTo>
                  <a:cubicBezTo>
                    <a:pt x="11" y="122"/>
                    <a:pt x="11" y="122"/>
                    <a:pt x="12" y="123"/>
                  </a:cubicBezTo>
                  <a:cubicBezTo>
                    <a:pt x="13" y="124"/>
                    <a:pt x="13" y="124"/>
                    <a:pt x="14" y="124"/>
                  </a:cubicBezTo>
                  <a:cubicBezTo>
                    <a:pt x="14" y="124"/>
                    <a:pt x="14" y="125"/>
                    <a:pt x="15" y="125"/>
                  </a:cubicBezTo>
                  <a:cubicBezTo>
                    <a:pt x="15" y="126"/>
                    <a:pt x="15" y="128"/>
                    <a:pt x="15" y="128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4" y="139"/>
                    <a:pt x="35" y="139"/>
                  </a:cubicBezTo>
                  <a:cubicBezTo>
                    <a:pt x="35" y="139"/>
                    <a:pt x="37" y="139"/>
                    <a:pt x="37" y="139"/>
                  </a:cubicBezTo>
                  <a:cubicBezTo>
                    <a:pt x="37" y="139"/>
                    <a:pt x="38" y="138"/>
                    <a:pt x="38" y="139"/>
                  </a:cubicBezTo>
                  <a:cubicBezTo>
                    <a:pt x="38" y="140"/>
                    <a:pt x="41" y="145"/>
                    <a:pt x="41" y="145"/>
                  </a:cubicBezTo>
                  <a:cubicBezTo>
                    <a:pt x="41" y="145"/>
                    <a:pt x="41" y="146"/>
                    <a:pt x="42" y="147"/>
                  </a:cubicBezTo>
                  <a:cubicBezTo>
                    <a:pt x="43" y="148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1"/>
                  </a:cubicBezTo>
                  <a:cubicBezTo>
                    <a:pt x="45" y="152"/>
                    <a:pt x="44" y="152"/>
                    <a:pt x="45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4"/>
                  </a:cubicBezTo>
                  <a:cubicBezTo>
                    <a:pt x="46" y="154"/>
                    <a:pt x="46" y="155"/>
                    <a:pt x="46" y="155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5900013" y="3680445"/>
              <a:ext cx="193500" cy="353719"/>
            </a:xfrm>
            <a:custGeom>
              <a:avLst/>
              <a:gdLst>
                <a:gd name="T0" fmla="*/ 45 w 85"/>
                <a:gd name="T1" fmla="*/ 154 h 160"/>
                <a:gd name="T2" fmla="*/ 41 w 85"/>
                <a:gd name="T3" fmla="*/ 145 h 160"/>
                <a:gd name="T4" fmla="*/ 15 w 85"/>
                <a:gd name="T5" fmla="*/ 128 h 160"/>
                <a:gd name="T6" fmla="*/ 14 w 85"/>
                <a:gd name="T7" fmla="*/ 121 h 160"/>
                <a:gd name="T8" fmla="*/ 18 w 85"/>
                <a:gd name="T9" fmla="*/ 119 h 160"/>
                <a:gd name="T10" fmla="*/ 12 w 85"/>
                <a:gd name="T11" fmla="*/ 100 h 160"/>
                <a:gd name="T12" fmla="*/ 14 w 85"/>
                <a:gd name="T13" fmla="*/ 93 h 160"/>
                <a:gd name="T14" fmla="*/ 14 w 85"/>
                <a:gd name="T15" fmla="*/ 77 h 160"/>
                <a:gd name="T16" fmla="*/ 11 w 85"/>
                <a:gd name="T17" fmla="*/ 67 h 160"/>
                <a:gd name="T18" fmla="*/ 13 w 85"/>
                <a:gd name="T19" fmla="*/ 58 h 160"/>
                <a:gd name="T20" fmla="*/ 14 w 85"/>
                <a:gd name="T21" fmla="*/ 46 h 160"/>
                <a:gd name="T22" fmla="*/ 4 w 85"/>
                <a:gd name="T23" fmla="*/ 39 h 160"/>
                <a:gd name="T24" fmla="*/ 0 w 85"/>
                <a:gd name="T25" fmla="*/ 27 h 160"/>
                <a:gd name="T26" fmla="*/ 4 w 85"/>
                <a:gd name="T27" fmla="*/ 15 h 160"/>
                <a:gd name="T28" fmla="*/ 16 w 85"/>
                <a:gd name="T29" fmla="*/ 0 h 160"/>
                <a:gd name="T30" fmla="*/ 19 w 85"/>
                <a:gd name="T31" fmla="*/ 8 h 160"/>
                <a:gd name="T32" fmla="*/ 31 w 85"/>
                <a:gd name="T33" fmla="*/ 4 h 160"/>
                <a:gd name="T34" fmla="*/ 42 w 85"/>
                <a:gd name="T35" fmla="*/ 16 h 160"/>
                <a:gd name="T36" fmla="*/ 54 w 85"/>
                <a:gd name="T37" fmla="*/ 30 h 160"/>
                <a:gd name="T38" fmla="*/ 55 w 85"/>
                <a:gd name="T39" fmla="*/ 48 h 160"/>
                <a:gd name="T40" fmla="*/ 52 w 85"/>
                <a:gd name="T41" fmla="*/ 59 h 160"/>
                <a:gd name="T42" fmla="*/ 57 w 85"/>
                <a:gd name="T43" fmla="*/ 73 h 160"/>
                <a:gd name="T44" fmla="*/ 68 w 85"/>
                <a:gd name="T45" fmla="*/ 87 h 160"/>
                <a:gd name="T46" fmla="*/ 77 w 85"/>
                <a:gd name="T47" fmla="*/ 88 h 160"/>
                <a:gd name="T48" fmla="*/ 80 w 85"/>
                <a:gd name="T49" fmla="*/ 107 h 160"/>
                <a:gd name="T50" fmla="*/ 60 w 85"/>
                <a:gd name="T51" fmla="*/ 140 h 160"/>
                <a:gd name="T52" fmla="*/ 61 w 85"/>
                <a:gd name="T53" fmla="*/ 147 h 160"/>
                <a:gd name="T54" fmla="*/ 59 w 85"/>
                <a:gd name="T55" fmla="*/ 154 h 160"/>
                <a:gd name="T56" fmla="*/ 49 w 85"/>
                <a:gd name="T57" fmla="*/ 158 h 160"/>
                <a:gd name="T58" fmla="*/ 57 w 85"/>
                <a:gd name="T59" fmla="*/ 151 h 160"/>
                <a:gd name="T60" fmla="*/ 63 w 85"/>
                <a:gd name="T61" fmla="*/ 149 h 160"/>
                <a:gd name="T62" fmla="*/ 59 w 85"/>
                <a:gd name="T63" fmla="*/ 140 h 160"/>
                <a:gd name="T64" fmla="*/ 75 w 85"/>
                <a:gd name="T65" fmla="*/ 124 h 160"/>
                <a:gd name="T66" fmla="*/ 80 w 85"/>
                <a:gd name="T67" fmla="*/ 91 h 160"/>
                <a:gd name="T68" fmla="*/ 69 w 85"/>
                <a:gd name="T69" fmla="*/ 90 h 160"/>
                <a:gd name="T70" fmla="*/ 65 w 85"/>
                <a:gd name="T71" fmla="*/ 81 h 160"/>
                <a:gd name="T72" fmla="*/ 55 w 85"/>
                <a:gd name="T73" fmla="*/ 68 h 160"/>
                <a:gd name="T74" fmla="*/ 54 w 85"/>
                <a:gd name="T75" fmla="*/ 55 h 160"/>
                <a:gd name="T76" fmla="*/ 54 w 85"/>
                <a:gd name="T77" fmla="*/ 42 h 160"/>
                <a:gd name="T78" fmla="*/ 52 w 85"/>
                <a:gd name="T79" fmla="*/ 26 h 160"/>
                <a:gd name="T80" fmla="*/ 40 w 85"/>
                <a:gd name="T81" fmla="*/ 15 h 160"/>
                <a:gd name="T82" fmla="*/ 24 w 85"/>
                <a:gd name="T83" fmla="*/ 7 h 160"/>
                <a:gd name="T84" fmla="*/ 17 w 85"/>
                <a:gd name="T85" fmla="*/ 5 h 160"/>
                <a:gd name="T86" fmla="*/ 9 w 85"/>
                <a:gd name="T87" fmla="*/ 9 h 160"/>
                <a:gd name="T88" fmla="*/ 4 w 85"/>
                <a:gd name="T89" fmla="*/ 20 h 160"/>
                <a:gd name="T90" fmla="*/ 6 w 85"/>
                <a:gd name="T91" fmla="*/ 32 h 160"/>
                <a:gd name="T92" fmla="*/ 5 w 85"/>
                <a:gd name="T93" fmla="*/ 41 h 160"/>
                <a:gd name="T94" fmla="*/ 15 w 85"/>
                <a:gd name="T95" fmla="*/ 46 h 160"/>
                <a:gd name="T96" fmla="*/ 13 w 85"/>
                <a:gd name="T97" fmla="*/ 59 h 160"/>
                <a:gd name="T98" fmla="*/ 12 w 85"/>
                <a:gd name="T99" fmla="*/ 66 h 160"/>
                <a:gd name="T100" fmla="*/ 15 w 85"/>
                <a:gd name="T101" fmla="*/ 75 h 160"/>
                <a:gd name="T102" fmla="*/ 17 w 85"/>
                <a:gd name="T103" fmla="*/ 92 h 160"/>
                <a:gd name="T104" fmla="*/ 13 w 85"/>
                <a:gd name="T105" fmla="*/ 101 h 160"/>
                <a:gd name="T106" fmla="*/ 18 w 85"/>
                <a:gd name="T107" fmla="*/ 122 h 160"/>
                <a:gd name="T108" fmla="*/ 13 w 85"/>
                <a:gd name="T109" fmla="*/ 120 h 160"/>
                <a:gd name="T110" fmla="*/ 27 w 85"/>
                <a:gd name="T111" fmla="*/ 135 h 160"/>
                <a:gd name="T112" fmla="*/ 38 w 85"/>
                <a:gd name="T113" fmla="*/ 139 h 160"/>
                <a:gd name="T114" fmla="*/ 47 w 85"/>
                <a:gd name="T115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160">
                  <a:moveTo>
                    <a:pt x="52" y="160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5" y="155"/>
                    <a:pt x="45" y="154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0"/>
                    <a:pt x="44" y="149"/>
                    <a:pt x="45" y="149"/>
                  </a:cubicBezTo>
                  <a:cubicBezTo>
                    <a:pt x="44" y="149"/>
                    <a:pt x="42" y="148"/>
                    <a:pt x="42" y="147"/>
                  </a:cubicBezTo>
                  <a:cubicBezTo>
                    <a:pt x="41" y="147"/>
                    <a:pt x="41" y="145"/>
                    <a:pt x="41" y="145"/>
                  </a:cubicBezTo>
                  <a:cubicBezTo>
                    <a:pt x="40" y="145"/>
                    <a:pt x="38" y="141"/>
                    <a:pt x="38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3" y="139"/>
                    <a:pt x="33" y="139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4" y="126"/>
                    <a:pt x="14" y="125"/>
                  </a:cubicBezTo>
                  <a:cubicBezTo>
                    <a:pt x="14" y="125"/>
                    <a:pt x="14" y="125"/>
                    <a:pt x="14" y="124"/>
                  </a:cubicBezTo>
                  <a:cubicBezTo>
                    <a:pt x="13" y="124"/>
                    <a:pt x="12" y="124"/>
                    <a:pt x="12" y="123"/>
                  </a:cubicBezTo>
                  <a:cubicBezTo>
                    <a:pt x="11" y="123"/>
                    <a:pt x="11" y="122"/>
                    <a:pt x="10" y="121"/>
                  </a:cubicBezTo>
                  <a:cubicBezTo>
                    <a:pt x="10" y="121"/>
                    <a:pt x="10" y="120"/>
                    <a:pt x="10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4" y="121"/>
                    <a:pt x="14" y="121"/>
                  </a:cubicBezTo>
                  <a:cubicBezTo>
                    <a:pt x="15" y="121"/>
                    <a:pt x="15" y="123"/>
                    <a:pt x="15" y="123"/>
                  </a:cubicBezTo>
                  <a:cubicBezTo>
                    <a:pt x="15" y="123"/>
                    <a:pt x="16" y="125"/>
                    <a:pt x="17" y="125"/>
                  </a:cubicBezTo>
                  <a:cubicBezTo>
                    <a:pt x="17" y="125"/>
                    <a:pt x="18" y="125"/>
                    <a:pt x="18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8" y="119"/>
                    <a:pt x="18" y="119"/>
                    <a:pt x="18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2" y="100"/>
                    <a:pt x="12" y="100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3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3"/>
                    <a:pt x="12" y="83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4" y="78"/>
                    <a:pt x="14" y="77"/>
                  </a:cubicBezTo>
                  <a:cubicBezTo>
                    <a:pt x="14" y="76"/>
                    <a:pt x="14" y="75"/>
                    <a:pt x="14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3" y="73"/>
                    <a:pt x="12" y="72"/>
                    <a:pt x="12" y="72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5"/>
                    <a:pt x="13" y="65"/>
                    <a:pt x="13" y="65"/>
                  </a:cubicBezTo>
                  <a:cubicBezTo>
                    <a:pt x="13" y="65"/>
                    <a:pt x="14" y="64"/>
                    <a:pt x="14" y="64"/>
                  </a:cubicBezTo>
                  <a:cubicBezTo>
                    <a:pt x="14" y="63"/>
                    <a:pt x="14" y="62"/>
                    <a:pt x="14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3" y="58"/>
                  </a:cubicBezTo>
                  <a:cubicBezTo>
                    <a:pt x="14" y="58"/>
                    <a:pt x="15" y="57"/>
                    <a:pt x="15" y="57"/>
                  </a:cubicBezTo>
                  <a:cubicBezTo>
                    <a:pt x="16" y="57"/>
                    <a:pt x="16" y="56"/>
                    <a:pt x="16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4"/>
                    <a:pt x="7" y="45"/>
                    <a:pt x="7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5" y="37"/>
                    <a:pt x="5" y="37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6" y="6"/>
                    <a:pt x="27" y="6"/>
                  </a:cubicBezTo>
                  <a:cubicBezTo>
                    <a:pt x="27" y="6"/>
                    <a:pt x="27" y="5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6" y="17"/>
                    <a:pt x="48" y="18"/>
                  </a:cubicBezTo>
                  <a:cubicBezTo>
                    <a:pt x="49" y="18"/>
                    <a:pt x="49" y="19"/>
                    <a:pt x="49" y="19"/>
                  </a:cubicBezTo>
                  <a:cubicBezTo>
                    <a:pt x="50" y="21"/>
                    <a:pt x="52" y="23"/>
                    <a:pt x="52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4" y="28"/>
                    <a:pt x="54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40"/>
                    <a:pt x="55" y="40"/>
                  </a:cubicBezTo>
                  <a:cubicBezTo>
                    <a:pt x="55" y="40"/>
                    <a:pt x="55" y="42"/>
                    <a:pt x="55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6" y="52"/>
                    <a:pt x="56" y="53"/>
                  </a:cubicBezTo>
                  <a:cubicBezTo>
                    <a:pt x="57" y="53"/>
                    <a:pt x="56" y="54"/>
                    <a:pt x="56" y="54"/>
                  </a:cubicBezTo>
                  <a:cubicBezTo>
                    <a:pt x="55" y="55"/>
                    <a:pt x="55" y="55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9"/>
                  </a:cubicBezTo>
                  <a:cubicBezTo>
                    <a:pt x="53" y="60"/>
                    <a:pt x="55" y="61"/>
                    <a:pt x="55" y="61"/>
                  </a:cubicBezTo>
                  <a:cubicBezTo>
                    <a:pt x="55" y="61"/>
                    <a:pt x="57" y="63"/>
                    <a:pt x="57" y="64"/>
                  </a:cubicBezTo>
                  <a:cubicBezTo>
                    <a:pt x="58" y="64"/>
                    <a:pt x="57" y="65"/>
                    <a:pt x="57" y="66"/>
                  </a:cubicBezTo>
                  <a:cubicBezTo>
                    <a:pt x="57" y="66"/>
                    <a:pt x="57" y="67"/>
                    <a:pt x="55" y="68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2"/>
                    <a:pt x="57" y="73"/>
                    <a:pt x="57" y="73"/>
                  </a:cubicBezTo>
                  <a:cubicBezTo>
                    <a:pt x="58" y="74"/>
                    <a:pt x="59" y="76"/>
                    <a:pt x="60" y="76"/>
                  </a:cubicBezTo>
                  <a:cubicBezTo>
                    <a:pt x="60" y="76"/>
                    <a:pt x="61" y="78"/>
                    <a:pt x="61" y="79"/>
                  </a:cubicBezTo>
                  <a:cubicBezTo>
                    <a:pt x="61" y="79"/>
                    <a:pt x="61" y="80"/>
                    <a:pt x="61" y="80"/>
                  </a:cubicBezTo>
                  <a:cubicBezTo>
                    <a:pt x="61" y="80"/>
                    <a:pt x="62" y="80"/>
                    <a:pt x="62" y="80"/>
                  </a:cubicBezTo>
                  <a:cubicBezTo>
                    <a:pt x="63" y="81"/>
                    <a:pt x="65" y="81"/>
                    <a:pt x="65" y="81"/>
                  </a:cubicBezTo>
                  <a:cubicBezTo>
                    <a:pt x="65" y="81"/>
                    <a:pt x="66" y="82"/>
                    <a:pt x="66" y="83"/>
                  </a:cubicBezTo>
                  <a:cubicBezTo>
                    <a:pt x="67" y="84"/>
                    <a:pt x="68" y="86"/>
                    <a:pt x="68" y="87"/>
                  </a:cubicBezTo>
                  <a:cubicBezTo>
                    <a:pt x="68" y="87"/>
                    <a:pt x="68" y="88"/>
                    <a:pt x="68" y="88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90"/>
                    <a:pt x="69" y="89"/>
                    <a:pt x="69" y="89"/>
                  </a:cubicBezTo>
                  <a:cubicBezTo>
                    <a:pt x="69" y="89"/>
                    <a:pt x="70" y="88"/>
                    <a:pt x="70" y="88"/>
                  </a:cubicBezTo>
                  <a:cubicBezTo>
                    <a:pt x="71" y="88"/>
                    <a:pt x="72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80" y="91"/>
                    <a:pt x="81" y="91"/>
                    <a:pt x="81" y="91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3" y="104"/>
                    <a:pt x="81" y="106"/>
                    <a:pt x="80" y="107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6"/>
                    <a:pt x="61" y="137"/>
                    <a:pt x="61" y="137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4"/>
                  </a:cubicBezTo>
                  <a:cubicBezTo>
                    <a:pt x="58" y="144"/>
                    <a:pt x="58" y="144"/>
                    <a:pt x="58" y="145"/>
                  </a:cubicBezTo>
                  <a:cubicBezTo>
                    <a:pt x="58" y="145"/>
                    <a:pt x="59" y="145"/>
                    <a:pt x="59" y="146"/>
                  </a:cubicBezTo>
                  <a:cubicBezTo>
                    <a:pt x="59" y="146"/>
                    <a:pt x="60" y="147"/>
                    <a:pt x="61" y="147"/>
                  </a:cubicBezTo>
                  <a:cubicBezTo>
                    <a:pt x="62" y="148"/>
                    <a:pt x="63" y="148"/>
                    <a:pt x="63" y="148"/>
                  </a:cubicBez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2" y="151"/>
                    <a:pt x="61" y="151"/>
                  </a:cubicBezTo>
                  <a:cubicBezTo>
                    <a:pt x="61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ubicBezTo>
                    <a:pt x="58" y="151"/>
                    <a:pt x="58" y="152"/>
                    <a:pt x="58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9" y="154"/>
                    <a:pt x="59" y="156"/>
                    <a:pt x="59" y="156"/>
                  </a:cubicBezTo>
                  <a:cubicBezTo>
                    <a:pt x="59" y="156"/>
                    <a:pt x="59" y="157"/>
                    <a:pt x="57" y="158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lose/>
                  <a:moveTo>
                    <a:pt x="49" y="158"/>
                  </a:moveTo>
                  <a:cubicBezTo>
                    <a:pt x="49" y="158"/>
                    <a:pt x="49" y="158"/>
                    <a:pt x="49" y="158"/>
                  </a:cubicBezTo>
                  <a:cubicBezTo>
                    <a:pt x="52" y="159"/>
                    <a:pt x="52" y="159"/>
                    <a:pt x="52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7"/>
                    <a:pt x="59" y="156"/>
                    <a:pt x="59" y="156"/>
                  </a:cubicBezTo>
                  <a:cubicBezTo>
                    <a:pt x="59" y="156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2"/>
                    <a:pt x="57" y="151"/>
                  </a:cubicBezTo>
                  <a:cubicBezTo>
                    <a:pt x="57" y="151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60" y="150"/>
                    <a:pt x="60" y="150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2" y="151"/>
                    <a:pt x="63" y="150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2" y="149"/>
                    <a:pt x="62" y="148"/>
                    <a:pt x="61" y="148"/>
                  </a:cubicBezTo>
                  <a:cubicBezTo>
                    <a:pt x="59" y="147"/>
                    <a:pt x="58" y="146"/>
                    <a:pt x="58" y="146"/>
                  </a:cubicBezTo>
                  <a:cubicBezTo>
                    <a:pt x="58" y="146"/>
                    <a:pt x="58" y="145"/>
                    <a:pt x="58" y="145"/>
                  </a:cubicBezTo>
                  <a:cubicBezTo>
                    <a:pt x="57" y="145"/>
                    <a:pt x="57" y="144"/>
                    <a:pt x="57" y="144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6"/>
                    <a:pt x="62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5" y="124"/>
                    <a:pt x="75" y="124"/>
                    <a:pt x="75" y="124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6"/>
                    <a:pt x="83" y="104"/>
                    <a:pt x="84" y="104"/>
                  </a:cubicBezTo>
                  <a:cubicBezTo>
                    <a:pt x="84" y="103"/>
                    <a:pt x="84" y="100"/>
                    <a:pt x="83" y="96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79" y="91"/>
                    <a:pt x="79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2" y="88"/>
                    <a:pt x="71" y="88"/>
                    <a:pt x="71" y="89"/>
                  </a:cubicBezTo>
                  <a:cubicBezTo>
                    <a:pt x="70" y="89"/>
                    <a:pt x="70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1"/>
                    <a:pt x="68" y="90"/>
                    <a:pt x="68" y="90"/>
                  </a:cubicBezTo>
                  <a:cubicBezTo>
                    <a:pt x="68" y="90"/>
                    <a:pt x="68" y="90"/>
                    <a:pt x="67" y="9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8"/>
                    <a:pt x="67" y="87"/>
                    <a:pt x="67" y="87"/>
                  </a:cubicBezTo>
                  <a:cubicBezTo>
                    <a:pt x="67" y="86"/>
                    <a:pt x="66" y="84"/>
                    <a:pt x="66" y="83"/>
                  </a:cubicBezTo>
                  <a:cubicBezTo>
                    <a:pt x="65" y="82"/>
                    <a:pt x="65" y="82"/>
                    <a:pt x="65" y="81"/>
                  </a:cubicBezTo>
                  <a:cubicBezTo>
                    <a:pt x="65" y="81"/>
                    <a:pt x="63" y="81"/>
                    <a:pt x="63" y="81"/>
                  </a:cubicBezTo>
                  <a:cubicBezTo>
                    <a:pt x="62" y="81"/>
                    <a:pt x="61" y="81"/>
                    <a:pt x="61" y="81"/>
                  </a:cubicBezTo>
                  <a:cubicBezTo>
                    <a:pt x="60" y="80"/>
                    <a:pt x="60" y="79"/>
                    <a:pt x="61" y="78"/>
                  </a:cubicBezTo>
                  <a:cubicBezTo>
                    <a:pt x="61" y="78"/>
                    <a:pt x="60" y="77"/>
                    <a:pt x="59" y="76"/>
                  </a:cubicBezTo>
                  <a:cubicBezTo>
                    <a:pt x="59" y="76"/>
                    <a:pt x="57" y="73"/>
                    <a:pt x="57" y="73"/>
                  </a:cubicBezTo>
                  <a:cubicBezTo>
                    <a:pt x="57" y="73"/>
                    <a:pt x="56" y="73"/>
                    <a:pt x="56" y="72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7" y="65"/>
                    <a:pt x="57" y="64"/>
                    <a:pt x="57" y="64"/>
                  </a:cubicBezTo>
                  <a:cubicBezTo>
                    <a:pt x="57" y="64"/>
                    <a:pt x="55" y="62"/>
                    <a:pt x="54" y="62"/>
                  </a:cubicBezTo>
                  <a:cubicBezTo>
                    <a:pt x="54" y="62"/>
                    <a:pt x="52" y="60"/>
                    <a:pt x="52" y="59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2" y="56"/>
                    <a:pt x="52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4"/>
                    <a:pt x="55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1"/>
                    <a:pt x="54" y="51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39"/>
                    <a:pt x="55" y="38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29"/>
                  </a:cubicBezTo>
                  <a:cubicBezTo>
                    <a:pt x="53" y="28"/>
                    <a:pt x="52" y="26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49" y="21"/>
                    <a:pt x="49" y="21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18"/>
                    <a:pt x="44" y="17"/>
                    <a:pt x="44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7"/>
                    <a:pt x="24" y="7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3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6" y="32"/>
                    <a:pt x="5" y="33"/>
                    <a:pt x="5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5" y="36"/>
                    <a:pt x="6" y="37"/>
                    <a:pt x="6" y="37"/>
                  </a:cubicBezTo>
                  <a:cubicBezTo>
                    <a:pt x="6" y="38"/>
                    <a:pt x="5" y="39"/>
                    <a:pt x="5" y="39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3"/>
                    <a:pt x="5" y="43"/>
                  </a:cubicBezTo>
                  <a:cubicBezTo>
                    <a:pt x="5" y="43"/>
                    <a:pt x="6" y="44"/>
                    <a:pt x="7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6" y="56"/>
                    <a:pt x="16" y="58"/>
                    <a:pt x="16" y="58"/>
                  </a:cubicBezTo>
                  <a:cubicBezTo>
                    <a:pt x="15" y="58"/>
                    <a:pt x="14" y="59"/>
                    <a:pt x="13" y="59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3" y="65"/>
                    <a:pt x="12" y="66"/>
                    <a:pt x="12" y="66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5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7"/>
                  </a:cubicBezTo>
                  <a:cubicBezTo>
                    <a:pt x="15" y="78"/>
                    <a:pt x="14" y="81"/>
                    <a:pt x="14" y="81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4" y="84"/>
                    <a:pt x="14" y="86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3" y="93"/>
                    <a:pt x="13" y="94"/>
                  </a:cubicBezTo>
                  <a:cubicBezTo>
                    <a:pt x="13" y="94"/>
                    <a:pt x="13" y="95"/>
                    <a:pt x="13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9"/>
                    <a:pt x="13" y="99"/>
                  </a:cubicBezTo>
                  <a:cubicBezTo>
                    <a:pt x="13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25"/>
                    <a:pt x="19" y="126"/>
                    <a:pt x="18" y="126"/>
                  </a:cubicBezTo>
                  <a:cubicBezTo>
                    <a:pt x="18" y="126"/>
                    <a:pt x="17" y="126"/>
                    <a:pt x="17" y="126"/>
                  </a:cubicBezTo>
                  <a:cubicBezTo>
                    <a:pt x="16" y="125"/>
                    <a:pt x="15" y="123"/>
                    <a:pt x="15" y="123"/>
                  </a:cubicBezTo>
                  <a:cubicBezTo>
                    <a:pt x="15" y="123"/>
                    <a:pt x="14" y="122"/>
                    <a:pt x="14" y="121"/>
                  </a:cubicBezTo>
                  <a:cubicBezTo>
                    <a:pt x="14" y="121"/>
                    <a:pt x="13" y="120"/>
                    <a:pt x="13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2" y="122"/>
                    <a:pt x="12" y="123"/>
                  </a:cubicBezTo>
                  <a:cubicBezTo>
                    <a:pt x="13" y="123"/>
                    <a:pt x="14" y="124"/>
                    <a:pt x="14" y="124"/>
                  </a:cubicBezTo>
                  <a:cubicBezTo>
                    <a:pt x="14" y="124"/>
                    <a:pt x="15" y="125"/>
                    <a:pt x="15" y="125"/>
                  </a:cubicBezTo>
                  <a:cubicBezTo>
                    <a:pt x="15" y="125"/>
                    <a:pt x="16" y="128"/>
                    <a:pt x="16" y="12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8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138"/>
                    <a:pt x="37" y="139"/>
                    <a:pt x="37" y="139"/>
                  </a:cubicBezTo>
                  <a:cubicBezTo>
                    <a:pt x="37" y="139"/>
                    <a:pt x="38" y="139"/>
                    <a:pt x="38" y="139"/>
                  </a:cubicBezTo>
                  <a:cubicBezTo>
                    <a:pt x="38" y="140"/>
                    <a:pt x="40" y="143"/>
                    <a:pt x="41" y="145"/>
                  </a:cubicBezTo>
                  <a:cubicBezTo>
                    <a:pt x="41" y="145"/>
                    <a:pt x="42" y="146"/>
                    <a:pt x="42" y="147"/>
                  </a:cubicBezTo>
                  <a:cubicBezTo>
                    <a:pt x="43" y="147"/>
                    <a:pt x="45" y="148"/>
                    <a:pt x="45" y="148"/>
                  </a:cubicBezTo>
                  <a:cubicBezTo>
                    <a:pt x="45" y="149"/>
                    <a:pt x="45" y="150"/>
                    <a:pt x="45" y="151"/>
                  </a:cubicBezTo>
                  <a:cubicBezTo>
                    <a:pt x="45" y="151"/>
                    <a:pt x="45" y="151"/>
                    <a:pt x="45" y="152"/>
                  </a:cubicBezTo>
                  <a:cubicBezTo>
                    <a:pt x="45" y="153"/>
                    <a:pt x="46" y="153"/>
                    <a:pt x="46" y="153"/>
                  </a:cubicBezTo>
                  <a:cubicBezTo>
                    <a:pt x="46" y="154"/>
                    <a:pt x="47" y="155"/>
                    <a:pt x="47" y="155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8" y="158"/>
                    <a:pt x="48" y="158"/>
                    <a:pt x="48" y="158"/>
                  </a:cubicBezTo>
                  <a:lnTo>
                    <a:pt x="49" y="15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84"/>
            <p:cNvSpPr>
              <a:spLocks/>
            </p:cNvSpPr>
            <p:nvPr/>
          </p:nvSpPr>
          <p:spPr bwMode="auto">
            <a:xfrm>
              <a:off x="5810959" y="3583492"/>
              <a:ext cx="177008" cy="196037"/>
            </a:xfrm>
            <a:custGeom>
              <a:avLst/>
              <a:gdLst>
                <a:gd name="T0" fmla="*/ 46 w 78"/>
                <a:gd name="T1" fmla="*/ 88 h 89"/>
                <a:gd name="T2" fmla="*/ 44 w 78"/>
                <a:gd name="T3" fmla="*/ 86 h 89"/>
                <a:gd name="T4" fmla="*/ 44 w 78"/>
                <a:gd name="T5" fmla="*/ 81 h 89"/>
                <a:gd name="T6" fmla="*/ 44 w 78"/>
                <a:gd name="T7" fmla="*/ 77 h 89"/>
                <a:gd name="T8" fmla="*/ 42 w 78"/>
                <a:gd name="T9" fmla="*/ 73 h 89"/>
                <a:gd name="T10" fmla="*/ 39 w 78"/>
                <a:gd name="T11" fmla="*/ 69 h 89"/>
                <a:gd name="T12" fmla="*/ 43 w 78"/>
                <a:gd name="T13" fmla="*/ 64 h 89"/>
                <a:gd name="T14" fmla="*/ 44 w 78"/>
                <a:gd name="T15" fmla="*/ 59 h 89"/>
                <a:gd name="T16" fmla="*/ 47 w 78"/>
                <a:gd name="T17" fmla="*/ 55 h 89"/>
                <a:gd name="T18" fmla="*/ 50 w 78"/>
                <a:gd name="T19" fmla="*/ 49 h 89"/>
                <a:gd name="T20" fmla="*/ 55 w 78"/>
                <a:gd name="T21" fmla="*/ 44 h 89"/>
                <a:gd name="T22" fmla="*/ 56 w 78"/>
                <a:gd name="T23" fmla="*/ 47 h 89"/>
                <a:gd name="T24" fmla="*/ 57 w 78"/>
                <a:gd name="T25" fmla="*/ 51 h 89"/>
                <a:gd name="T26" fmla="*/ 59 w 78"/>
                <a:gd name="T27" fmla="*/ 54 h 89"/>
                <a:gd name="T28" fmla="*/ 66 w 78"/>
                <a:gd name="T29" fmla="*/ 50 h 89"/>
                <a:gd name="T30" fmla="*/ 68 w 78"/>
                <a:gd name="T31" fmla="*/ 48 h 89"/>
                <a:gd name="T32" fmla="*/ 67 w 78"/>
                <a:gd name="T33" fmla="*/ 41 h 89"/>
                <a:gd name="T34" fmla="*/ 70 w 78"/>
                <a:gd name="T35" fmla="*/ 36 h 89"/>
                <a:gd name="T36" fmla="*/ 78 w 78"/>
                <a:gd name="T37" fmla="*/ 31 h 89"/>
                <a:gd name="T38" fmla="*/ 71 w 78"/>
                <a:gd name="T39" fmla="*/ 25 h 89"/>
                <a:gd name="T40" fmla="*/ 62 w 78"/>
                <a:gd name="T41" fmla="*/ 20 h 89"/>
                <a:gd name="T42" fmla="*/ 57 w 78"/>
                <a:gd name="T43" fmla="*/ 17 h 89"/>
                <a:gd name="T44" fmla="*/ 50 w 78"/>
                <a:gd name="T45" fmla="*/ 19 h 89"/>
                <a:gd name="T46" fmla="*/ 46 w 78"/>
                <a:gd name="T47" fmla="*/ 17 h 89"/>
                <a:gd name="T48" fmla="*/ 40 w 78"/>
                <a:gd name="T49" fmla="*/ 14 h 89"/>
                <a:gd name="T50" fmla="*/ 38 w 78"/>
                <a:gd name="T51" fmla="*/ 10 h 89"/>
                <a:gd name="T52" fmla="*/ 33 w 78"/>
                <a:gd name="T53" fmla="*/ 7 h 89"/>
                <a:gd name="T54" fmla="*/ 26 w 78"/>
                <a:gd name="T55" fmla="*/ 5 h 89"/>
                <a:gd name="T56" fmla="*/ 25 w 78"/>
                <a:gd name="T57" fmla="*/ 0 h 89"/>
                <a:gd name="T58" fmla="*/ 20 w 78"/>
                <a:gd name="T59" fmla="*/ 2 h 89"/>
                <a:gd name="T60" fmla="*/ 17 w 78"/>
                <a:gd name="T61" fmla="*/ 0 h 89"/>
                <a:gd name="T62" fmla="*/ 14 w 78"/>
                <a:gd name="T63" fmla="*/ 4 h 89"/>
                <a:gd name="T64" fmla="*/ 17 w 78"/>
                <a:gd name="T65" fmla="*/ 6 h 89"/>
                <a:gd name="T66" fmla="*/ 19 w 78"/>
                <a:gd name="T67" fmla="*/ 10 h 89"/>
                <a:gd name="T68" fmla="*/ 20 w 78"/>
                <a:gd name="T69" fmla="*/ 14 h 89"/>
                <a:gd name="T70" fmla="*/ 17 w 78"/>
                <a:gd name="T71" fmla="*/ 14 h 89"/>
                <a:gd name="T72" fmla="*/ 12 w 78"/>
                <a:gd name="T73" fmla="*/ 12 h 89"/>
                <a:gd name="T74" fmla="*/ 8 w 78"/>
                <a:gd name="T75" fmla="*/ 20 h 89"/>
                <a:gd name="T76" fmla="*/ 7 w 78"/>
                <a:gd name="T77" fmla="*/ 28 h 89"/>
                <a:gd name="T78" fmla="*/ 0 w 78"/>
                <a:gd name="T79" fmla="*/ 32 h 89"/>
                <a:gd name="T80" fmla="*/ 3 w 78"/>
                <a:gd name="T81" fmla="*/ 40 h 89"/>
                <a:gd name="T82" fmla="*/ 4 w 78"/>
                <a:gd name="T83" fmla="*/ 46 h 89"/>
                <a:gd name="T84" fmla="*/ 7 w 78"/>
                <a:gd name="T85" fmla="*/ 49 h 89"/>
                <a:gd name="T86" fmla="*/ 5 w 78"/>
                <a:gd name="T87" fmla="*/ 54 h 89"/>
                <a:gd name="T88" fmla="*/ 3 w 78"/>
                <a:gd name="T89" fmla="*/ 57 h 89"/>
                <a:gd name="T90" fmla="*/ 5 w 78"/>
                <a:gd name="T91" fmla="*/ 61 h 89"/>
                <a:gd name="T92" fmla="*/ 12 w 78"/>
                <a:gd name="T93" fmla="*/ 60 h 89"/>
                <a:gd name="T94" fmla="*/ 13 w 78"/>
                <a:gd name="T95" fmla="*/ 57 h 89"/>
                <a:gd name="T96" fmla="*/ 16 w 78"/>
                <a:gd name="T97" fmla="*/ 60 h 89"/>
                <a:gd name="T98" fmla="*/ 14 w 78"/>
                <a:gd name="T99" fmla="*/ 61 h 89"/>
                <a:gd name="T100" fmla="*/ 12 w 78"/>
                <a:gd name="T101" fmla="*/ 63 h 89"/>
                <a:gd name="T102" fmla="*/ 8 w 78"/>
                <a:gd name="T103" fmla="*/ 65 h 89"/>
                <a:gd name="T104" fmla="*/ 13 w 78"/>
                <a:gd name="T105" fmla="*/ 65 h 89"/>
                <a:gd name="T106" fmla="*/ 17 w 78"/>
                <a:gd name="T107" fmla="*/ 69 h 89"/>
                <a:gd name="T108" fmla="*/ 25 w 78"/>
                <a:gd name="T109" fmla="*/ 71 h 89"/>
                <a:gd name="T110" fmla="*/ 30 w 78"/>
                <a:gd name="T111" fmla="*/ 75 h 89"/>
                <a:gd name="T112" fmla="*/ 31 w 78"/>
                <a:gd name="T113" fmla="*/ 77 h 89"/>
                <a:gd name="T114" fmla="*/ 34 w 78"/>
                <a:gd name="T115" fmla="*/ 80 h 89"/>
                <a:gd name="T116" fmla="*/ 36 w 78"/>
                <a:gd name="T117" fmla="*/ 84 h 89"/>
                <a:gd name="T118" fmla="*/ 40 w 78"/>
                <a:gd name="T119" fmla="*/ 8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89">
                  <a:moveTo>
                    <a:pt x="42" y="87"/>
                  </a:moveTo>
                  <a:cubicBezTo>
                    <a:pt x="42" y="87"/>
                    <a:pt x="47" y="89"/>
                    <a:pt x="46" y="89"/>
                  </a:cubicBezTo>
                  <a:cubicBezTo>
                    <a:pt x="46" y="89"/>
                    <a:pt x="46" y="89"/>
                    <a:pt x="46" y="88"/>
                  </a:cubicBezTo>
                  <a:cubicBezTo>
                    <a:pt x="46" y="88"/>
                    <a:pt x="45" y="89"/>
                    <a:pt x="45" y="89"/>
                  </a:cubicBezTo>
                  <a:cubicBezTo>
                    <a:pt x="45" y="89"/>
                    <a:pt x="43" y="87"/>
                    <a:pt x="44" y="87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1"/>
                    <a:pt x="44" y="81"/>
                  </a:cubicBezTo>
                  <a:cubicBezTo>
                    <a:pt x="44" y="81"/>
                    <a:pt x="44" y="80"/>
                    <a:pt x="44" y="80"/>
                  </a:cubicBezTo>
                  <a:cubicBezTo>
                    <a:pt x="44" y="80"/>
                    <a:pt x="43" y="79"/>
                    <a:pt x="43" y="79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3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6" y="57"/>
                    <a:pt x="46" y="57"/>
                  </a:cubicBezTo>
                  <a:cubicBezTo>
                    <a:pt x="46" y="56"/>
                    <a:pt x="47" y="55"/>
                    <a:pt x="47" y="55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53" y="44"/>
                    <a:pt x="53" y="44"/>
                  </a:cubicBezTo>
                  <a:cubicBezTo>
                    <a:pt x="53" y="44"/>
                    <a:pt x="55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8"/>
                    <a:pt x="56" y="49"/>
                  </a:cubicBezTo>
                  <a:cubicBezTo>
                    <a:pt x="56" y="49"/>
                    <a:pt x="56" y="50"/>
                    <a:pt x="56" y="50"/>
                  </a:cubicBezTo>
                  <a:cubicBezTo>
                    <a:pt x="56" y="50"/>
                    <a:pt x="57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8" y="53"/>
                    <a:pt x="58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6" y="50"/>
                    <a:pt x="66" y="50"/>
                  </a:cubicBezTo>
                  <a:cubicBezTo>
                    <a:pt x="66" y="50"/>
                    <a:pt x="67" y="48"/>
                    <a:pt x="67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6"/>
                    <a:pt x="69" y="44"/>
                    <a:pt x="68" y="42"/>
                  </a:cubicBezTo>
                  <a:cubicBezTo>
                    <a:pt x="68" y="42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39"/>
                    <a:pt x="62" y="38"/>
                    <a:pt x="63" y="38"/>
                  </a:cubicBezTo>
                  <a:cubicBezTo>
                    <a:pt x="64" y="36"/>
                    <a:pt x="68" y="37"/>
                    <a:pt x="70" y="36"/>
                  </a:cubicBezTo>
                  <a:cubicBezTo>
                    <a:pt x="71" y="36"/>
                    <a:pt x="71" y="34"/>
                    <a:pt x="72" y="33"/>
                  </a:cubicBezTo>
                  <a:cubicBezTo>
                    <a:pt x="73" y="33"/>
                    <a:pt x="75" y="34"/>
                    <a:pt x="75" y="32"/>
                  </a:cubicBezTo>
                  <a:cubicBezTo>
                    <a:pt x="75" y="30"/>
                    <a:pt x="77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29"/>
                    <a:pt x="74" y="27"/>
                    <a:pt x="73" y="26"/>
                  </a:cubicBezTo>
                  <a:cubicBezTo>
                    <a:pt x="73" y="26"/>
                    <a:pt x="73" y="25"/>
                    <a:pt x="71" y="25"/>
                  </a:cubicBezTo>
                  <a:cubicBezTo>
                    <a:pt x="70" y="25"/>
                    <a:pt x="68" y="23"/>
                    <a:pt x="6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2" y="20"/>
                    <a:pt x="62" y="20"/>
                  </a:cubicBezTo>
                  <a:cubicBezTo>
                    <a:pt x="61" y="20"/>
                    <a:pt x="58" y="19"/>
                    <a:pt x="58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6" y="17"/>
                    <a:pt x="55" y="18"/>
                    <a:pt x="55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0" y="19"/>
                    <a:pt x="50" y="19"/>
                  </a:cubicBezTo>
                  <a:cubicBezTo>
                    <a:pt x="49" y="18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6" y="17"/>
                    <a:pt x="48" y="18"/>
                    <a:pt x="46" y="17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2"/>
                    <a:pt x="38" y="12"/>
                  </a:cubicBezTo>
                  <a:cubicBezTo>
                    <a:pt x="38" y="12"/>
                    <a:pt x="38" y="10"/>
                    <a:pt x="38" y="10"/>
                  </a:cubicBezTo>
                  <a:cubicBezTo>
                    <a:pt x="37" y="10"/>
                    <a:pt x="34" y="9"/>
                    <a:pt x="34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0" y="6"/>
                    <a:pt x="30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0"/>
                    <a:pt x="2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8"/>
                    <a:pt x="12" y="58"/>
                  </a:cubicBezTo>
                  <a:cubicBezTo>
                    <a:pt x="12" y="57"/>
                    <a:pt x="13" y="57"/>
                    <a:pt x="13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4"/>
                    <a:pt x="14" y="64"/>
                  </a:cubicBezTo>
                  <a:cubicBezTo>
                    <a:pt x="14" y="64"/>
                    <a:pt x="14" y="65"/>
                    <a:pt x="13" y="64"/>
                  </a:cubicBezTo>
                  <a:cubicBezTo>
                    <a:pt x="13" y="64"/>
                    <a:pt x="12" y="63"/>
                    <a:pt x="12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2" y="65"/>
                    <a:pt x="12" y="65"/>
                  </a:cubicBezTo>
                  <a:cubicBezTo>
                    <a:pt x="12" y="65"/>
                    <a:pt x="12" y="65"/>
                    <a:pt x="13" y="65"/>
                  </a:cubicBezTo>
                  <a:cubicBezTo>
                    <a:pt x="13" y="65"/>
                    <a:pt x="15" y="65"/>
                    <a:pt x="15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3"/>
                    <a:pt x="27" y="73"/>
                  </a:cubicBezTo>
                  <a:cubicBezTo>
                    <a:pt x="27" y="73"/>
                    <a:pt x="28" y="75"/>
                    <a:pt x="28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80"/>
                  </a:cubicBezTo>
                  <a:cubicBezTo>
                    <a:pt x="34" y="80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6" y="84"/>
                    <a:pt x="36" y="84"/>
                    <a:pt x="36" y="85"/>
                  </a:cubicBezTo>
                  <a:cubicBezTo>
                    <a:pt x="37" y="85"/>
                    <a:pt x="39" y="85"/>
                    <a:pt x="39" y="85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42" y="8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93"/>
            <p:cNvSpPr>
              <a:spLocks/>
            </p:cNvSpPr>
            <p:nvPr/>
          </p:nvSpPr>
          <p:spPr bwMode="auto">
            <a:xfrm>
              <a:off x="6017652" y="3676183"/>
              <a:ext cx="241875" cy="205626"/>
            </a:xfrm>
            <a:custGeom>
              <a:avLst/>
              <a:gdLst>
                <a:gd name="T0" fmla="*/ 19 w 106"/>
                <a:gd name="T1" fmla="*/ 90 h 93"/>
                <a:gd name="T2" fmla="*/ 16 w 106"/>
                <a:gd name="T3" fmla="*/ 91 h 93"/>
                <a:gd name="T4" fmla="*/ 14 w 106"/>
                <a:gd name="T5" fmla="*/ 85 h 93"/>
                <a:gd name="T6" fmla="*/ 10 w 106"/>
                <a:gd name="T7" fmla="*/ 83 h 93"/>
                <a:gd name="T8" fmla="*/ 9 w 106"/>
                <a:gd name="T9" fmla="*/ 81 h 93"/>
                <a:gd name="T10" fmla="*/ 5 w 106"/>
                <a:gd name="T11" fmla="*/ 75 h 93"/>
                <a:gd name="T12" fmla="*/ 4 w 106"/>
                <a:gd name="T13" fmla="*/ 72 h 93"/>
                <a:gd name="T14" fmla="*/ 5 w 106"/>
                <a:gd name="T15" fmla="*/ 68 h 93"/>
                <a:gd name="T16" fmla="*/ 3 w 106"/>
                <a:gd name="T17" fmla="*/ 64 h 93"/>
                <a:gd name="T18" fmla="*/ 0 w 106"/>
                <a:gd name="T19" fmla="*/ 59 h 93"/>
                <a:gd name="T20" fmla="*/ 3 w 106"/>
                <a:gd name="T21" fmla="*/ 56 h 93"/>
                <a:gd name="T22" fmla="*/ 2 w 106"/>
                <a:gd name="T23" fmla="*/ 53 h 93"/>
                <a:gd name="T24" fmla="*/ 2 w 106"/>
                <a:gd name="T25" fmla="*/ 49 h 93"/>
                <a:gd name="T26" fmla="*/ 2 w 106"/>
                <a:gd name="T27" fmla="*/ 44 h 93"/>
                <a:gd name="T28" fmla="*/ 3 w 106"/>
                <a:gd name="T29" fmla="*/ 39 h 93"/>
                <a:gd name="T30" fmla="*/ 9 w 106"/>
                <a:gd name="T31" fmla="*/ 39 h 93"/>
                <a:gd name="T32" fmla="*/ 11 w 106"/>
                <a:gd name="T33" fmla="*/ 27 h 93"/>
                <a:gd name="T34" fmla="*/ 23 w 106"/>
                <a:gd name="T35" fmla="*/ 18 h 93"/>
                <a:gd name="T36" fmla="*/ 26 w 106"/>
                <a:gd name="T37" fmla="*/ 21 h 93"/>
                <a:gd name="T38" fmla="*/ 31 w 106"/>
                <a:gd name="T39" fmla="*/ 18 h 93"/>
                <a:gd name="T40" fmla="*/ 42 w 106"/>
                <a:gd name="T41" fmla="*/ 10 h 93"/>
                <a:gd name="T42" fmla="*/ 46 w 106"/>
                <a:gd name="T43" fmla="*/ 11 h 93"/>
                <a:gd name="T44" fmla="*/ 52 w 106"/>
                <a:gd name="T45" fmla="*/ 6 h 93"/>
                <a:gd name="T46" fmla="*/ 57 w 106"/>
                <a:gd name="T47" fmla="*/ 4 h 93"/>
                <a:gd name="T48" fmla="*/ 62 w 106"/>
                <a:gd name="T49" fmla="*/ 3 h 93"/>
                <a:gd name="T50" fmla="*/ 68 w 106"/>
                <a:gd name="T51" fmla="*/ 1 h 93"/>
                <a:gd name="T52" fmla="*/ 73 w 106"/>
                <a:gd name="T53" fmla="*/ 0 h 93"/>
                <a:gd name="T54" fmla="*/ 94 w 106"/>
                <a:gd name="T55" fmla="*/ 15 h 93"/>
                <a:gd name="T56" fmla="*/ 105 w 106"/>
                <a:gd name="T57" fmla="*/ 30 h 93"/>
                <a:gd name="T58" fmla="*/ 106 w 106"/>
                <a:gd name="T59" fmla="*/ 48 h 93"/>
                <a:gd name="T60" fmla="*/ 97 w 106"/>
                <a:gd name="T61" fmla="*/ 51 h 93"/>
                <a:gd name="T62" fmla="*/ 93 w 106"/>
                <a:gd name="T63" fmla="*/ 64 h 93"/>
                <a:gd name="T64" fmla="*/ 72 w 106"/>
                <a:gd name="T65" fmla="*/ 68 h 93"/>
                <a:gd name="T66" fmla="*/ 63 w 106"/>
                <a:gd name="T67" fmla="*/ 76 h 93"/>
                <a:gd name="T68" fmla="*/ 53 w 106"/>
                <a:gd name="T69" fmla="*/ 85 h 93"/>
                <a:gd name="T70" fmla="*/ 41 w 106"/>
                <a:gd name="T71" fmla="*/ 87 h 93"/>
                <a:gd name="T72" fmla="*/ 29 w 106"/>
                <a:gd name="T73" fmla="*/ 90 h 93"/>
                <a:gd name="T74" fmla="*/ 28 w 106"/>
                <a:gd name="T75" fmla="*/ 93 h 93"/>
                <a:gd name="T76" fmla="*/ 27 w 106"/>
                <a:gd name="T77" fmla="*/ 92 h 93"/>
                <a:gd name="T78" fmla="*/ 23 w 106"/>
                <a:gd name="T79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93">
                  <a:moveTo>
                    <a:pt x="21" y="90"/>
                  </a:moveTo>
                  <a:cubicBezTo>
                    <a:pt x="21" y="90"/>
                    <a:pt x="20" y="90"/>
                    <a:pt x="19" y="90"/>
                  </a:cubicBezTo>
                  <a:cubicBezTo>
                    <a:pt x="18" y="90"/>
                    <a:pt x="17" y="92"/>
                    <a:pt x="16" y="92"/>
                  </a:cubicBezTo>
                  <a:cubicBezTo>
                    <a:pt x="16" y="92"/>
                    <a:pt x="16" y="92"/>
                    <a:pt x="16" y="91"/>
                  </a:cubicBezTo>
                  <a:cubicBezTo>
                    <a:pt x="16" y="90"/>
                    <a:pt x="16" y="90"/>
                    <a:pt x="15" y="89"/>
                  </a:cubicBezTo>
                  <a:cubicBezTo>
                    <a:pt x="15" y="88"/>
                    <a:pt x="15" y="86"/>
                    <a:pt x="14" y="85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1"/>
                    <a:pt x="9" y="81"/>
                  </a:cubicBezTo>
                  <a:cubicBezTo>
                    <a:pt x="9" y="80"/>
                    <a:pt x="8" y="79"/>
                    <a:pt x="7" y="78"/>
                  </a:cubicBezTo>
                  <a:cubicBezTo>
                    <a:pt x="7" y="78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5" y="69"/>
                    <a:pt x="5" y="68"/>
                  </a:cubicBezTo>
                  <a:cubicBezTo>
                    <a:pt x="5" y="68"/>
                    <a:pt x="6" y="67"/>
                    <a:pt x="5" y="66"/>
                  </a:cubicBezTo>
                  <a:cubicBezTo>
                    <a:pt x="5" y="65"/>
                    <a:pt x="3" y="64"/>
                    <a:pt x="3" y="64"/>
                  </a:cubicBezTo>
                  <a:cubicBezTo>
                    <a:pt x="2" y="63"/>
                    <a:pt x="1" y="62"/>
                    <a:pt x="0" y="61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8"/>
                    <a:pt x="1" y="58"/>
                  </a:cubicBezTo>
                  <a:cubicBezTo>
                    <a:pt x="2" y="57"/>
                    <a:pt x="3" y="57"/>
                    <a:pt x="3" y="56"/>
                  </a:cubicBezTo>
                  <a:cubicBezTo>
                    <a:pt x="3" y="56"/>
                    <a:pt x="4" y="56"/>
                    <a:pt x="4" y="55"/>
                  </a:cubicBezTo>
                  <a:cubicBezTo>
                    <a:pt x="3" y="54"/>
                    <a:pt x="2" y="53"/>
                    <a:pt x="2" y="5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3" y="42"/>
                    <a:pt x="3" y="42"/>
                  </a:cubicBezTo>
                  <a:cubicBezTo>
                    <a:pt x="3" y="41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0"/>
                    <a:pt x="8" y="39"/>
                    <a:pt x="9" y="39"/>
                  </a:cubicBezTo>
                  <a:cubicBezTo>
                    <a:pt x="11" y="39"/>
                    <a:pt x="11" y="36"/>
                    <a:pt x="10" y="33"/>
                  </a:cubicBezTo>
                  <a:cubicBezTo>
                    <a:pt x="10" y="31"/>
                    <a:pt x="11" y="29"/>
                    <a:pt x="11" y="27"/>
                  </a:cubicBezTo>
                  <a:cubicBezTo>
                    <a:pt x="12" y="25"/>
                    <a:pt x="15" y="24"/>
                    <a:pt x="18" y="22"/>
                  </a:cubicBezTo>
                  <a:cubicBezTo>
                    <a:pt x="20" y="20"/>
                    <a:pt x="20" y="18"/>
                    <a:pt x="23" y="18"/>
                  </a:cubicBezTo>
                  <a:cubicBezTo>
                    <a:pt x="23" y="18"/>
                    <a:pt x="24" y="18"/>
                    <a:pt x="25" y="19"/>
                  </a:cubicBezTo>
                  <a:cubicBezTo>
                    <a:pt x="25" y="19"/>
                    <a:pt x="25" y="20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9" y="24"/>
                    <a:pt x="31" y="26"/>
                    <a:pt x="31" y="18"/>
                  </a:cubicBezTo>
                  <a:cubicBezTo>
                    <a:pt x="32" y="11"/>
                    <a:pt x="37" y="13"/>
                    <a:pt x="41" y="11"/>
                  </a:cubicBezTo>
                  <a:cubicBezTo>
                    <a:pt x="41" y="11"/>
                    <a:pt x="41" y="11"/>
                    <a:pt x="42" y="10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9" y="7"/>
                    <a:pt x="49" y="7"/>
                  </a:cubicBezTo>
                  <a:cubicBezTo>
                    <a:pt x="50" y="7"/>
                    <a:pt x="52" y="6"/>
                    <a:pt x="52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6" y="4"/>
                    <a:pt x="57" y="4"/>
                  </a:cubicBezTo>
                  <a:cubicBezTo>
                    <a:pt x="58" y="4"/>
                    <a:pt x="59" y="4"/>
                    <a:pt x="61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4" y="1"/>
                    <a:pt x="66" y="1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71" y="1"/>
                    <a:pt x="73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6" y="2"/>
                    <a:pt x="76" y="5"/>
                    <a:pt x="79" y="8"/>
                  </a:cubicBezTo>
                  <a:cubicBezTo>
                    <a:pt x="83" y="12"/>
                    <a:pt x="87" y="11"/>
                    <a:pt x="94" y="15"/>
                  </a:cubicBezTo>
                  <a:cubicBezTo>
                    <a:pt x="94" y="16"/>
                    <a:pt x="98" y="19"/>
                    <a:pt x="99" y="22"/>
                  </a:cubicBezTo>
                  <a:cubicBezTo>
                    <a:pt x="100" y="26"/>
                    <a:pt x="104" y="26"/>
                    <a:pt x="105" y="30"/>
                  </a:cubicBezTo>
                  <a:cubicBezTo>
                    <a:pt x="105" y="33"/>
                    <a:pt x="103" y="34"/>
                    <a:pt x="103" y="37"/>
                  </a:cubicBezTo>
                  <a:cubicBezTo>
                    <a:pt x="103" y="40"/>
                    <a:pt x="105" y="47"/>
                    <a:pt x="106" y="48"/>
                  </a:cubicBezTo>
                  <a:cubicBezTo>
                    <a:pt x="106" y="48"/>
                    <a:pt x="106" y="49"/>
                    <a:pt x="106" y="49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81" y="66"/>
                    <a:pt x="80" y="66"/>
                  </a:cubicBezTo>
                  <a:cubicBezTo>
                    <a:pt x="79" y="66"/>
                    <a:pt x="74" y="67"/>
                    <a:pt x="72" y="68"/>
                  </a:cubicBezTo>
                  <a:cubicBezTo>
                    <a:pt x="70" y="68"/>
                    <a:pt x="67" y="70"/>
                    <a:pt x="66" y="70"/>
                  </a:cubicBezTo>
                  <a:cubicBezTo>
                    <a:pt x="64" y="71"/>
                    <a:pt x="63" y="76"/>
                    <a:pt x="63" y="76"/>
                  </a:cubicBezTo>
                  <a:cubicBezTo>
                    <a:pt x="63" y="76"/>
                    <a:pt x="60" y="80"/>
                    <a:pt x="59" y="81"/>
                  </a:cubicBezTo>
                  <a:cubicBezTo>
                    <a:pt x="58" y="82"/>
                    <a:pt x="53" y="85"/>
                    <a:pt x="53" y="85"/>
                  </a:cubicBezTo>
                  <a:cubicBezTo>
                    <a:pt x="53" y="85"/>
                    <a:pt x="48" y="85"/>
                    <a:pt x="47" y="85"/>
                  </a:cubicBezTo>
                  <a:cubicBezTo>
                    <a:pt x="45" y="85"/>
                    <a:pt x="43" y="87"/>
                    <a:pt x="41" y="87"/>
                  </a:cubicBezTo>
                  <a:cubicBezTo>
                    <a:pt x="38" y="88"/>
                    <a:pt x="36" y="89"/>
                    <a:pt x="35" y="89"/>
                  </a:cubicBezTo>
                  <a:cubicBezTo>
                    <a:pt x="34" y="89"/>
                    <a:pt x="29" y="90"/>
                    <a:pt x="29" y="90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28" y="93"/>
                    <a:pt x="28" y="93"/>
                    <a:pt x="27" y="9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4" y="91"/>
                    <a:pt x="23" y="91"/>
                  </a:cubicBezTo>
                  <a:cubicBezTo>
                    <a:pt x="22" y="91"/>
                    <a:pt x="22" y="90"/>
                    <a:pt x="21" y="90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47"/>
            <p:cNvSpPr>
              <a:spLocks/>
            </p:cNvSpPr>
            <p:nvPr/>
          </p:nvSpPr>
          <p:spPr bwMode="auto">
            <a:xfrm>
              <a:off x="5588874" y="2851550"/>
              <a:ext cx="445269" cy="240785"/>
            </a:xfrm>
            <a:custGeom>
              <a:avLst/>
              <a:gdLst>
                <a:gd name="T0" fmla="*/ 32 w 195"/>
                <a:gd name="T1" fmla="*/ 49 h 109"/>
                <a:gd name="T2" fmla="*/ 40 w 195"/>
                <a:gd name="T3" fmla="*/ 37 h 109"/>
                <a:gd name="T4" fmla="*/ 47 w 195"/>
                <a:gd name="T5" fmla="*/ 25 h 109"/>
                <a:gd name="T6" fmla="*/ 53 w 195"/>
                <a:gd name="T7" fmla="*/ 15 h 109"/>
                <a:gd name="T8" fmla="*/ 64 w 195"/>
                <a:gd name="T9" fmla="*/ 13 h 109"/>
                <a:gd name="T10" fmla="*/ 71 w 195"/>
                <a:gd name="T11" fmla="*/ 17 h 109"/>
                <a:gd name="T12" fmla="*/ 78 w 195"/>
                <a:gd name="T13" fmla="*/ 8 h 109"/>
                <a:gd name="T14" fmla="*/ 87 w 195"/>
                <a:gd name="T15" fmla="*/ 10 h 109"/>
                <a:gd name="T16" fmla="*/ 96 w 195"/>
                <a:gd name="T17" fmla="*/ 14 h 109"/>
                <a:gd name="T18" fmla="*/ 97 w 195"/>
                <a:gd name="T19" fmla="*/ 22 h 109"/>
                <a:gd name="T20" fmla="*/ 102 w 195"/>
                <a:gd name="T21" fmla="*/ 23 h 109"/>
                <a:gd name="T22" fmla="*/ 106 w 195"/>
                <a:gd name="T23" fmla="*/ 23 h 109"/>
                <a:gd name="T24" fmla="*/ 108 w 195"/>
                <a:gd name="T25" fmla="*/ 20 h 109"/>
                <a:gd name="T26" fmla="*/ 111 w 195"/>
                <a:gd name="T27" fmla="*/ 15 h 109"/>
                <a:gd name="T28" fmla="*/ 114 w 195"/>
                <a:gd name="T29" fmla="*/ 12 h 109"/>
                <a:gd name="T30" fmla="*/ 118 w 195"/>
                <a:gd name="T31" fmla="*/ 9 h 109"/>
                <a:gd name="T32" fmla="*/ 123 w 195"/>
                <a:gd name="T33" fmla="*/ 9 h 109"/>
                <a:gd name="T34" fmla="*/ 126 w 195"/>
                <a:gd name="T35" fmla="*/ 8 h 109"/>
                <a:gd name="T36" fmla="*/ 131 w 195"/>
                <a:gd name="T37" fmla="*/ 9 h 109"/>
                <a:gd name="T38" fmla="*/ 135 w 195"/>
                <a:gd name="T39" fmla="*/ 11 h 109"/>
                <a:gd name="T40" fmla="*/ 142 w 195"/>
                <a:gd name="T41" fmla="*/ 7 h 109"/>
                <a:gd name="T42" fmla="*/ 145 w 195"/>
                <a:gd name="T43" fmla="*/ 4 h 109"/>
                <a:gd name="T44" fmla="*/ 148 w 195"/>
                <a:gd name="T45" fmla="*/ 1 h 109"/>
                <a:gd name="T46" fmla="*/ 154 w 195"/>
                <a:gd name="T47" fmla="*/ 2 h 109"/>
                <a:gd name="T48" fmla="*/ 162 w 195"/>
                <a:gd name="T49" fmla="*/ 1 h 109"/>
                <a:gd name="T50" fmla="*/ 168 w 195"/>
                <a:gd name="T51" fmla="*/ 1 h 109"/>
                <a:gd name="T52" fmla="*/ 173 w 195"/>
                <a:gd name="T53" fmla="*/ 4 h 109"/>
                <a:gd name="T54" fmla="*/ 175 w 195"/>
                <a:gd name="T55" fmla="*/ 9 h 109"/>
                <a:gd name="T56" fmla="*/ 183 w 195"/>
                <a:gd name="T57" fmla="*/ 10 h 109"/>
                <a:gd name="T58" fmla="*/ 187 w 195"/>
                <a:gd name="T59" fmla="*/ 11 h 109"/>
                <a:gd name="T60" fmla="*/ 195 w 195"/>
                <a:gd name="T61" fmla="*/ 12 h 109"/>
                <a:gd name="T62" fmla="*/ 193 w 195"/>
                <a:gd name="T63" fmla="*/ 20 h 109"/>
                <a:gd name="T64" fmla="*/ 192 w 195"/>
                <a:gd name="T65" fmla="*/ 27 h 109"/>
                <a:gd name="T66" fmla="*/ 191 w 195"/>
                <a:gd name="T67" fmla="*/ 33 h 109"/>
                <a:gd name="T68" fmla="*/ 188 w 195"/>
                <a:gd name="T69" fmla="*/ 39 h 109"/>
                <a:gd name="T70" fmla="*/ 188 w 195"/>
                <a:gd name="T71" fmla="*/ 47 h 109"/>
                <a:gd name="T72" fmla="*/ 186 w 195"/>
                <a:gd name="T73" fmla="*/ 52 h 109"/>
                <a:gd name="T74" fmla="*/ 169 w 195"/>
                <a:gd name="T75" fmla="*/ 49 h 109"/>
                <a:gd name="T76" fmla="*/ 146 w 195"/>
                <a:gd name="T77" fmla="*/ 50 h 109"/>
                <a:gd name="T78" fmla="*/ 126 w 195"/>
                <a:gd name="T79" fmla="*/ 70 h 109"/>
                <a:gd name="T80" fmla="*/ 110 w 195"/>
                <a:gd name="T81" fmla="*/ 78 h 109"/>
                <a:gd name="T82" fmla="*/ 94 w 195"/>
                <a:gd name="T83" fmla="*/ 85 h 109"/>
                <a:gd name="T84" fmla="*/ 73 w 195"/>
                <a:gd name="T85" fmla="*/ 96 h 109"/>
                <a:gd name="T86" fmla="*/ 47 w 195"/>
                <a:gd name="T87" fmla="*/ 107 h 109"/>
                <a:gd name="T88" fmla="*/ 22 w 195"/>
                <a:gd name="T89" fmla="*/ 98 h 109"/>
                <a:gd name="T90" fmla="*/ 14 w 195"/>
                <a:gd name="T91" fmla="*/ 102 h 109"/>
                <a:gd name="T92" fmla="*/ 4 w 195"/>
                <a:gd name="T93" fmla="*/ 88 h 109"/>
                <a:gd name="T94" fmla="*/ 0 w 195"/>
                <a:gd name="T95" fmla="*/ 84 h 109"/>
                <a:gd name="T96" fmla="*/ 2 w 195"/>
                <a:gd name="T97" fmla="*/ 75 h 109"/>
                <a:gd name="T98" fmla="*/ 3 w 195"/>
                <a:gd name="T99" fmla="*/ 68 h 109"/>
                <a:gd name="T100" fmla="*/ 5 w 195"/>
                <a:gd name="T101" fmla="*/ 60 h 109"/>
                <a:gd name="T102" fmla="*/ 9 w 195"/>
                <a:gd name="T103" fmla="*/ 55 h 109"/>
                <a:gd name="T104" fmla="*/ 16 w 195"/>
                <a:gd name="T105" fmla="*/ 57 h 109"/>
                <a:gd name="T106" fmla="*/ 22 w 195"/>
                <a:gd name="T107" fmla="*/ 5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5" h="109">
                  <a:moveTo>
                    <a:pt x="26" y="54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49"/>
                    <a:pt x="30" y="50"/>
                  </a:cubicBezTo>
                  <a:cubicBezTo>
                    <a:pt x="30" y="50"/>
                    <a:pt x="32" y="49"/>
                    <a:pt x="32" y="49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0"/>
                    <a:pt x="40" y="30"/>
                  </a:cubicBezTo>
                  <a:cubicBezTo>
                    <a:pt x="41" y="30"/>
                    <a:pt x="44" y="28"/>
                    <a:pt x="44" y="28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1" y="13"/>
                    <a:pt x="64" y="13"/>
                    <a:pt x="64" y="13"/>
                  </a:cubicBezTo>
                  <a:cubicBezTo>
                    <a:pt x="64" y="13"/>
                    <a:pt x="66" y="11"/>
                    <a:pt x="66" y="12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67" y="16"/>
                    <a:pt x="68" y="18"/>
                    <a:pt x="68" y="18"/>
                  </a:cubicBezTo>
                  <a:cubicBezTo>
                    <a:pt x="68" y="18"/>
                    <a:pt x="70" y="18"/>
                    <a:pt x="71" y="17"/>
                  </a:cubicBezTo>
                  <a:cubicBezTo>
                    <a:pt x="72" y="16"/>
                    <a:pt x="74" y="15"/>
                    <a:pt x="74" y="15"/>
                  </a:cubicBezTo>
                  <a:cubicBezTo>
                    <a:pt x="74" y="15"/>
                    <a:pt x="76" y="17"/>
                    <a:pt x="76" y="16"/>
                  </a:cubicBezTo>
                  <a:cubicBezTo>
                    <a:pt x="76" y="15"/>
                    <a:pt x="76" y="11"/>
                    <a:pt x="76" y="11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80" y="8"/>
                    <a:pt x="80" y="7"/>
                  </a:cubicBezTo>
                  <a:cubicBezTo>
                    <a:pt x="80" y="6"/>
                    <a:pt x="82" y="4"/>
                    <a:pt x="82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9" y="24"/>
                    <a:pt x="99" y="24"/>
                  </a:cubicBezTo>
                  <a:cubicBezTo>
                    <a:pt x="99" y="24"/>
                    <a:pt x="101" y="23"/>
                    <a:pt x="102" y="23"/>
                  </a:cubicBezTo>
                  <a:cubicBezTo>
                    <a:pt x="102" y="23"/>
                    <a:pt x="102" y="22"/>
                    <a:pt x="102" y="22"/>
                  </a:cubicBezTo>
                  <a:cubicBezTo>
                    <a:pt x="102" y="22"/>
                    <a:pt x="104" y="21"/>
                    <a:pt x="104" y="21"/>
                  </a:cubicBezTo>
                  <a:cubicBezTo>
                    <a:pt x="104" y="21"/>
                    <a:pt x="105" y="21"/>
                    <a:pt x="105" y="21"/>
                  </a:cubicBezTo>
                  <a:cubicBezTo>
                    <a:pt x="105" y="22"/>
                    <a:pt x="106" y="23"/>
                    <a:pt x="106" y="23"/>
                  </a:cubicBezTo>
                  <a:cubicBezTo>
                    <a:pt x="106" y="23"/>
                    <a:pt x="107" y="22"/>
                    <a:pt x="107" y="23"/>
                  </a:cubicBezTo>
                  <a:cubicBezTo>
                    <a:pt x="107" y="23"/>
                    <a:pt x="108" y="23"/>
                    <a:pt x="108" y="23"/>
                  </a:cubicBezTo>
                  <a:cubicBezTo>
                    <a:pt x="108" y="23"/>
                    <a:pt x="108" y="23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8"/>
                    <a:pt x="108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8" y="15"/>
                    <a:pt x="109" y="15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1" y="15"/>
                    <a:pt x="111" y="14"/>
                    <a:pt x="111" y="14"/>
                  </a:cubicBezTo>
                  <a:cubicBezTo>
                    <a:pt x="111" y="14"/>
                    <a:pt x="112" y="13"/>
                    <a:pt x="113" y="13"/>
                  </a:cubicBezTo>
                  <a:cubicBezTo>
                    <a:pt x="113" y="13"/>
                    <a:pt x="113" y="14"/>
                    <a:pt x="114" y="13"/>
                  </a:cubicBezTo>
                  <a:cubicBezTo>
                    <a:pt x="115" y="12"/>
                    <a:pt x="114" y="12"/>
                    <a:pt x="114" y="12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5" y="10"/>
                    <a:pt x="114" y="11"/>
                    <a:pt x="116" y="11"/>
                  </a:cubicBezTo>
                  <a:cubicBezTo>
                    <a:pt x="117" y="10"/>
                    <a:pt x="118" y="10"/>
                    <a:pt x="118" y="10"/>
                  </a:cubicBezTo>
                  <a:cubicBezTo>
                    <a:pt x="118" y="10"/>
                    <a:pt x="118" y="9"/>
                    <a:pt x="118" y="9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9"/>
                    <a:pt x="120" y="9"/>
                  </a:cubicBezTo>
                  <a:cubicBezTo>
                    <a:pt x="120" y="9"/>
                    <a:pt x="121" y="9"/>
                    <a:pt x="122" y="9"/>
                  </a:cubicBezTo>
                  <a:cubicBezTo>
                    <a:pt x="122" y="9"/>
                    <a:pt x="123" y="10"/>
                    <a:pt x="123" y="9"/>
                  </a:cubicBezTo>
                  <a:cubicBezTo>
                    <a:pt x="123" y="9"/>
                    <a:pt x="124" y="9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7"/>
                    <a:pt x="125" y="7"/>
                  </a:cubicBezTo>
                  <a:cubicBezTo>
                    <a:pt x="126" y="8"/>
                    <a:pt x="125" y="8"/>
                    <a:pt x="126" y="8"/>
                  </a:cubicBezTo>
                  <a:cubicBezTo>
                    <a:pt x="126" y="7"/>
                    <a:pt x="128" y="6"/>
                    <a:pt x="128" y="6"/>
                  </a:cubicBezTo>
                  <a:cubicBezTo>
                    <a:pt x="128" y="6"/>
                    <a:pt x="128" y="6"/>
                    <a:pt x="129" y="8"/>
                  </a:cubicBezTo>
                  <a:cubicBezTo>
                    <a:pt x="129" y="9"/>
                    <a:pt x="130" y="9"/>
                    <a:pt x="131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31" y="10"/>
                    <a:pt x="132" y="11"/>
                    <a:pt x="132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1"/>
                    <a:pt x="135" y="11"/>
                  </a:cubicBezTo>
                  <a:cubicBezTo>
                    <a:pt x="136" y="11"/>
                    <a:pt x="137" y="12"/>
                    <a:pt x="137" y="12"/>
                  </a:cubicBezTo>
                  <a:cubicBezTo>
                    <a:pt x="137" y="11"/>
                    <a:pt x="138" y="10"/>
                    <a:pt x="138" y="10"/>
                  </a:cubicBezTo>
                  <a:cubicBezTo>
                    <a:pt x="138" y="9"/>
                    <a:pt x="138" y="9"/>
                    <a:pt x="139" y="8"/>
                  </a:cubicBezTo>
                  <a:cubicBezTo>
                    <a:pt x="139" y="8"/>
                    <a:pt x="142" y="7"/>
                    <a:pt x="142" y="7"/>
                  </a:cubicBezTo>
                  <a:cubicBezTo>
                    <a:pt x="142" y="7"/>
                    <a:pt x="141" y="5"/>
                    <a:pt x="140" y="5"/>
                  </a:cubicBezTo>
                  <a:cubicBezTo>
                    <a:pt x="140" y="5"/>
                    <a:pt x="139" y="4"/>
                    <a:pt x="141" y="3"/>
                  </a:cubicBezTo>
                  <a:cubicBezTo>
                    <a:pt x="142" y="3"/>
                    <a:pt x="143" y="3"/>
                    <a:pt x="143" y="3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7" y="1"/>
                    <a:pt x="147" y="1"/>
                  </a:cubicBezTo>
                  <a:cubicBezTo>
                    <a:pt x="147" y="1"/>
                    <a:pt x="148" y="1"/>
                    <a:pt x="148" y="1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1" y="2"/>
                    <a:pt x="151" y="2"/>
                  </a:cubicBezTo>
                  <a:cubicBezTo>
                    <a:pt x="152" y="2"/>
                    <a:pt x="153" y="2"/>
                    <a:pt x="153" y="2"/>
                  </a:cubicBezTo>
                  <a:cubicBezTo>
                    <a:pt x="153" y="2"/>
                    <a:pt x="154" y="3"/>
                    <a:pt x="154" y="2"/>
                  </a:cubicBezTo>
                  <a:cubicBezTo>
                    <a:pt x="155" y="2"/>
                    <a:pt x="155" y="1"/>
                    <a:pt x="155" y="1"/>
                  </a:cubicBezTo>
                  <a:cubicBezTo>
                    <a:pt x="155" y="1"/>
                    <a:pt x="159" y="0"/>
                    <a:pt x="159" y="0"/>
                  </a:cubicBezTo>
                  <a:cubicBezTo>
                    <a:pt x="159" y="0"/>
                    <a:pt x="160" y="0"/>
                    <a:pt x="160" y="0"/>
                  </a:cubicBezTo>
                  <a:cubicBezTo>
                    <a:pt x="161" y="1"/>
                    <a:pt x="162" y="1"/>
                    <a:pt x="162" y="1"/>
                  </a:cubicBezTo>
                  <a:cubicBezTo>
                    <a:pt x="163" y="1"/>
                    <a:pt x="164" y="2"/>
                    <a:pt x="164" y="2"/>
                  </a:cubicBezTo>
                  <a:cubicBezTo>
                    <a:pt x="165" y="3"/>
                    <a:pt x="166" y="3"/>
                    <a:pt x="166" y="3"/>
                  </a:cubicBezTo>
                  <a:cubicBezTo>
                    <a:pt x="166" y="3"/>
                    <a:pt x="166" y="1"/>
                    <a:pt x="166" y="1"/>
                  </a:cubicBezTo>
                  <a:cubicBezTo>
                    <a:pt x="167" y="1"/>
                    <a:pt x="168" y="1"/>
                    <a:pt x="168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70" y="3"/>
                    <a:pt x="171" y="3"/>
                  </a:cubicBezTo>
                  <a:cubicBezTo>
                    <a:pt x="171" y="3"/>
                    <a:pt x="172" y="2"/>
                    <a:pt x="172" y="2"/>
                  </a:cubicBezTo>
                  <a:cubicBezTo>
                    <a:pt x="172" y="3"/>
                    <a:pt x="173" y="3"/>
                    <a:pt x="173" y="4"/>
                  </a:cubicBezTo>
                  <a:cubicBezTo>
                    <a:pt x="173" y="4"/>
                    <a:pt x="174" y="5"/>
                    <a:pt x="174" y="5"/>
                  </a:cubicBezTo>
                  <a:cubicBezTo>
                    <a:pt x="174" y="6"/>
                    <a:pt x="175" y="6"/>
                    <a:pt x="175" y="6"/>
                  </a:cubicBezTo>
                  <a:cubicBezTo>
                    <a:pt x="175" y="7"/>
                    <a:pt x="175" y="8"/>
                    <a:pt x="175" y="8"/>
                  </a:cubicBezTo>
                  <a:cubicBezTo>
                    <a:pt x="175" y="8"/>
                    <a:pt x="175" y="8"/>
                    <a:pt x="175" y="9"/>
                  </a:cubicBezTo>
                  <a:cubicBezTo>
                    <a:pt x="176" y="9"/>
                    <a:pt x="179" y="9"/>
                    <a:pt x="179" y="9"/>
                  </a:cubicBezTo>
                  <a:cubicBezTo>
                    <a:pt x="179" y="9"/>
                    <a:pt x="180" y="9"/>
                    <a:pt x="180" y="10"/>
                  </a:cubicBezTo>
                  <a:cubicBezTo>
                    <a:pt x="180" y="10"/>
                    <a:pt x="182" y="10"/>
                    <a:pt x="182" y="10"/>
                  </a:cubicBezTo>
                  <a:cubicBezTo>
                    <a:pt x="182" y="10"/>
                    <a:pt x="183" y="9"/>
                    <a:pt x="183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7" y="10"/>
                    <a:pt x="187" y="11"/>
                  </a:cubicBezTo>
                  <a:cubicBezTo>
                    <a:pt x="187" y="11"/>
                    <a:pt x="188" y="11"/>
                    <a:pt x="188" y="11"/>
                  </a:cubicBezTo>
                  <a:cubicBezTo>
                    <a:pt x="188" y="11"/>
                    <a:pt x="190" y="12"/>
                    <a:pt x="190" y="12"/>
                  </a:cubicBezTo>
                  <a:cubicBezTo>
                    <a:pt x="190" y="12"/>
                    <a:pt x="191" y="12"/>
                    <a:pt x="192" y="12"/>
                  </a:cubicBezTo>
                  <a:cubicBezTo>
                    <a:pt x="192" y="12"/>
                    <a:pt x="195" y="12"/>
                    <a:pt x="195" y="12"/>
                  </a:cubicBezTo>
                  <a:cubicBezTo>
                    <a:pt x="195" y="12"/>
                    <a:pt x="195" y="13"/>
                    <a:pt x="195" y="14"/>
                  </a:cubicBezTo>
                  <a:cubicBezTo>
                    <a:pt x="195" y="14"/>
                    <a:pt x="195" y="16"/>
                    <a:pt x="195" y="16"/>
                  </a:cubicBezTo>
                  <a:cubicBezTo>
                    <a:pt x="195" y="16"/>
                    <a:pt x="194" y="17"/>
                    <a:pt x="194" y="18"/>
                  </a:cubicBezTo>
                  <a:cubicBezTo>
                    <a:pt x="193" y="18"/>
                    <a:pt x="193" y="20"/>
                    <a:pt x="193" y="20"/>
                  </a:cubicBezTo>
                  <a:cubicBezTo>
                    <a:pt x="193" y="20"/>
                    <a:pt x="193" y="21"/>
                    <a:pt x="193" y="21"/>
                  </a:cubicBezTo>
                  <a:cubicBezTo>
                    <a:pt x="193" y="21"/>
                    <a:pt x="193" y="23"/>
                    <a:pt x="193" y="23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2" y="27"/>
                    <a:pt x="192" y="28"/>
                    <a:pt x="192" y="28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1" y="33"/>
                    <a:pt x="192" y="34"/>
                    <a:pt x="191" y="35"/>
                  </a:cubicBezTo>
                  <a:cubicBezTo>
                    <a:pt x="191" y="35"/>
                    <a:pt x="190" y="36"/>
                    <a:pt x="190" y="36"/>
                  </a:cubicBezTo>
                  <a:cubicBezTo>
                    <a:pt x="190" y="36"/>
                    <a:pt x="188" y="38"/>
                    <a:pt x="188" y="38"/>
                  </a:cubicBezTo>
                  <a:cubicBezTo>
                    <a:pt x="188" y="38"/>
                    <a:pt x="188" y="39"/>
                    <a:pt x="188" y="39"/>
                  </a:cubicBezTo>
                  <a:cubicBezTo>
                    <a:pt x="188" y="39"/>
                    <a:pt x="187" y="41"/>
                    <a:pt x="187" y="41"/>
                  </a:cubicBezTo>
                  <a:cubicBezTo>
                    <a:pt x="187" y="41"/>
                    <a:pt x="187" y="44"/>
                    <a:pt x="187" y="44"/>
                  </a:cubicBezTo>
                  <a:cubicBezTo>
                    <a:pt x="187" y="44"/>
                    <a:pt x="188" y="45"/>
                    <a:pt x="188" y="45"/>
                  </a:cubicBezTo>
                  <a:cubicBezTo>
                    <a:pt x="188" y="45"/>
                    <a:pt x="188" y="46"/>
                    <a:pt x="188" y="47"/>
                  </a:cubicBezTo>
                  <a:cubicBezTo>
                    <a:pt x="187" y="47"/>
                    <a:pt x="188" y="48"/>
                    <a:pt x="188" y="49"/>
                  </a:cubicBezTo>
                  <a:cubicBezTo>
                    <a:pt x="188" y="49"/>
                    <a:pt x="188" y="50"/>
                    <a:pt x="188" y="50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87" y="55"/>
                    <a:pt x="187" y="55"/>
                    <a:pt x="187" y="55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7" y="99"/>
                    <a:pt x="79" y="100"/>
                  </a:cubicBezTo>
                  <a:cubicBezTo>
                    <a:pt x="81" y="102"/>
                    <a:pt x="75" y="103"/>
                    <a:pt x="74" y="104"/>
                  </a:cubicBezTo>
                  <a:cubicBezTo>
                    <a:pt x="73" y="105"/>
                    <a:pt x="64" y="106"/>
                    <a:pt x="64" y="106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3"/>
                    <a:pt x="8" y="98"/>
                    <a:pt x="6" y="93"/>
                  </a:cubicBezTo>
                  <a:cubicBezTo>
                    <a:pt x="6" y="93"/>
                    <a:pt x="6" y="92"/>
                    <a:pt x="5" y="91"/>
                  </a:cubicBezTo>
                  <a:cubicBezTo>
                    <a:pt x="5" y="90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2" y="86"/>
                    <a:pt x="2" y="86"/>
                  </a:cubicBezTo>
                  <a:cubicBezTo>
                    <a:pt x="2" y="86"/>
                    <a:pt x="2" y="85"/>
                    <a:pt x="2" y="85"/>
                  </a:cubicBezTo>
                  <a:cubicBezTo>
                    <a:pt x="1" y="85"/>
                    <a:pt x="0" y="84"/>
                    <a:pt x="0" y="84"/>
                  </a:cubicBezTo>
                  <a:cubicBezTo>
                    <a:pt x="0" y="84"/>
                    <a:pt x="0" y="81"/>
                    <a:pt x="0" y="8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5"/>
                    <a:pt x="2" y="75"/>
                  </a:cubicBezTo>
                  <a:cubicBezTo>
                    <a:pt x="2" y="75"/>
                    <a:pt x="3" y="73"/>
                    <a:pt x="3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4" y="65"/>
                    <a:pt x="4" y="62"/>
                    <a:pt x="4" y="62"/>
                  </a:cubicBezTo>
                  <a:cubicBezTo>
                    <a:pt x="4" y="62"/>
                    <a:pt x="5" y="60"/>
                    <a:pt x="5" y="60"/>
                  </a:cubicBezTo>
                  <a:cubicBezTo>
                    <a:pt x="6" y="60"/>
                    <a:pt x="6" y="59"/>
                    <a:pt x="6" y="59"/>
                  </a:cubicBezTo>
                  <a:cubicBezTo>
                    <a:pt x="6" y="58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10" y="55"/>
                    <a:pt x="11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9" y="55"/>
                    <a:pt x="21" y="56"/>
                    <a:pt x="21" y="56"/>
                  </a:cubicBezTo>
                  <a:cubicBezTo>
                    <a:pt x="21" y="56"/>
                    <a:pt x="22" y="57"/>
                    <a:pt x="22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6" y="54"/>
                    <a:pt x="26" y="54"/>
                    <a:pt x="26" y="5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88"/>
            <p:cNvSpPr>
              <a:spLocks/>
            </p:cNvSpPr>
            <p:nvPr/>
          </p:nvSpPr>
          <p:spPr bwMode="auto">
            <a:xfrm>
              <a:off x="5320613" y="3211661"/>
              <a:ext cx="266062" cy="194972"/>
            </a:xfrm>
            <a:custGeom>
              <a:avLst/>
              <a:gdLst>
                <a:gd name="T0" fmla="*/ 5 w 117"/>
                <a:gd name="T1" fmla="*/ 46 h 88"/>
                <a:gd name="T2" fmla="*/ 1 w 117"/>
                <a:gd name="T3" fmla="*/ 42 h 88"/>
                <a:gd name="T4" fmla="*/ 6 w 117"/>
                <a:gd name="T5" fmla="*/ 36 h 88"/>
                <a:gd name="T6" fmla="*/ 10 w 117"/>
                <a:gd name="T7" fmla="*/ 33 h 88"/>
                <a:gd name="T8" fmla="*/ 13 w 117"/>
                <a:gd name="T9" fmla="*/ 27 h 88"/>
                <a:gd name="T10" fmla="*/ 41 w 117"/>
                <a:gd name="T11" fmla="*/ 31 h 88"/>
                <a:gd name="T12" fmla="*/ 48 w 117"/>
                <a:gd name="T13" fmla="*/ 26 h 88"/>
                <a:gd name="T14" fmla="*/ 55 w 117"/>
                <a:gd name="T15" fmla="*/ 19 h 88"/>
                <a:gd name="T16" fmla="*/ 71 w 117"/>
                <a:gd name="T17" fmla="*/ 15 h 88"/>
                <a:gd name="T18" fmla="*/ 85 w 117"/>
                <a:gd name="T19" fmla="*/ 12 h 88"/>
                <a:gd name="T20" fmla="*/ 95 w 117"/>
                <a:gd name="T21" fmla="*/ 8 h 88"/>
                <a:gd name="T22" fmla="*/ 101 w 117"/>
                <a:gd name="T23" fmla="*/ 2 h 88"/>
                <a:gd name="T24" fmla="*/ 107 w 117"/>
                <a:gd name="T25" fmla="*/ 2 h 88"/>
                <a:gd name="T26" fmla="*/ 108 w 117"/>
                <a:gd name="T27" fmla="*/ 5 h 88"/>
                <a:gd name="T28" fmla="*/ 109 w 117"/>
                <a:gd name="T29" fmla="*/ 7 h 88"/>
                <a:gd name="T30" fmla="*/ 111 w 117"/>
                <a:gd name="T31" fmla="*/ 10 h 88"/>
                <a:gd name="T32" fmla="*/ 115 w 117"/>
                <a:gd name="T33" fmla="*/ 19 h 88"/>
                <a:gd name="T34" fmla="*/ 109 w 117"/>
                <a:gd name="T35" fmla="*/ 22 h 88"/>
                <a:gd name="T36" fmla="*/ 107 w 117"/>
                <a:gd name="T37" fmla="*/ 27 h 88"/>
                <a:gd name="T38" fmla="*/ 102 w 117"/>
                <a:gd name="T39" fmla="*/ 28 h 88"/>
                <a:gd name="T40" fmla="*/ 101 w 117"/>
                <a:gd name="T41" fmla="*/ 32 h 88"/>
                <a:gd name="T42" fmla="*/ 96 w 117"/>
                <a:gd name="T43" fmla="*/ 35 h 88"/>
                <a:gd name="T44" fmla="*/ 91 w 117"/>
                <a:gd name="T45" fmla="*/ 38 h 88"/>
                <a:gd name="T46" fmla="*/ 86 w 117"/>
                <a:gd name="T47" fmla="*/ 41 h 88"/>
                <a:gd name="T48" fmla="*/ 87 w 117"/>
                <a:gd name="T49" fmla="*/ 46 h 88"/>
                <a:gd name="T50" fmla="*/ 90 w 117"/>
                <a:gd name="T51" fmla="*/ 49 h 88"/>
                <a:gd name="T52" fmla="*/ 89 w 117"/>
                <a:gd name="T53" fmla="*/ 56 h 88"/>
                <a:gd name="T54" fmla="*/ 88 w 117"/>
                <a:gd name="T55" fmla="*/ 60 h 88"/>
                <a:gd name="T56" fmla="*/ 83 w 117"/>
                <a:gd name="T57" fmla="*/ 62 h 88"/>
                <a:gd name="T58" fmla="*/ 78 w 117"/>
                <a:gd name="T59" fmla="*/ 64 h 88"/>
                <a:gd name="T60" fmla="*/ 76 w 117"/>
                <a:gd name="T61" fmla="*/ 68 h 88"/>
                <a:gd name="T62" fmla="*/ 79 w 117"/>
                <a:gd name="T63" fmla="*/ 69 h 88"/>
                <a:gd name="T64" fmla="*/ 77 w 117"/>
                <a:gd name="T65" fmla="*/ 72 h 88"/>
                <a:gd name="T66" fmla="*/ 76 w 117"/>
                <a:gd name="T67" fmla="*/ 76 h 88"/>
                <a:gd name="T68" fmla="*/ 79 w 117"/>
                <a:gd name="T69" fmla="*/ 80 h 88"/>
                <a:gd name="T70" fmla="*/ 74 w 117"/>
                <a:gd name="T71" fmla="*/ 83 h 88"/>
                <a:gd name="T72" fmla="*/ 69 w 117"/>
                <a:gd name="T73" fmla="*/ 81 h 88"/>
                <a:gd name="T74" fmla="*/ 64 w 117"/>
                <a:gd name="T75" fmla="*/ 80 h 88"/>
                <a:gd name="T76" fmla="*/ 61 w 117"/>
                <a:gd name="T77" fmla="*/ 82 h 88"/>
                <a:gd name="T78" fmla="*/ 55 w 117"/>
                <a:gd name="T79" fmla="*/ 80 h 88"/>
                <a:gd name="T80" fmla="*/ 53 w 117"/>
                <a:gd name="T81" fmla="*/ 77 h 88"/>
                <a:gd name="T82" fmla="*/ 49 w 117"/>
                <a:gd name="T83" fmla="*/ 72 h 88"/>
                <a:gd name="T84" fmla="*/ 46 w 117"/>
                <a:gd name="T85" fmla="*/ 76 h 88"/>
                <a:gd name="T86" fmla="*/ 45 w 117"/>
                <a:gd name="T87" fmla="*/ 80 h 88"/>
                <a:gd name="T88" fmla="*/ 39 w 117"/>
                <a:gd name="T89" fmla="*/ 83 h 88"/>
                <a:gd name="T90" fmla="*/ 33 w 117"/>
                <a:gd name="T91" fmla="*/ 84 h 88"/>
                <a:gd name="T92" fmla="*/ 28 w 117"/>
                <a:gd name="T93" fmla="*/ 83 h 88"/>
                <a:gd name="T94" fmla="*/ 27 w 117"/>
                <a:gd name="T95" fmla="*/ 84 h 88"/>
                <a:gd name="T96" fmla="*/ 24 w 117"/>
                <a:gd name="T97" fmla="*/ 87 h 88"/>
                <a:gd name="T98" fmla="*/ 21 w 117"/>
                <a:gd name="T99" fmla="*/ 88 h 88"/>
                <a:gd name="T100" fmla="*/ 15 w 117"/>
                <a:gd name="T101" fmla="*/ 87 h 88"/>
                <a:gd name="T102" fmla="*/ 11 w 117"/>
                <a:gd name="T103" fmla="*/ 84 h 88"/>
                <a:gd name="T104" fmla="*/ 15 w 117"/>
                <a:gd name="T105" fmla="*/ 82 h 88"/>
                <a:gd name="T106" fmla="*/ 17 w 117"/>
                <a:gd name="T107" fmla="*/ 81 h 88"/>
                <a:gd name="T108" fmla="*/ 19 w 117"/>
                <a:gd name="T109" fmla="*/ 79 h 88"/>
                <a:gd name="T110" fmla="*/ 17 w 117"/>
                <a:gd name="T111" fmla="*/ 77 h 88"/>
                <a:gd name="T112" fmla="*/ 9 w 117"/>
                <a:gd name="T113" fmla="*/ 67 h 88"/>
                <a:gd name="T114" fmla="*/ 11 w 117"/>
                <a:gd name="T115" fmla="*/ 61 h 88"/>
                <a:gd name="T116" fmla="*/ 9 w 117"/>
                <a:gd name="T117" fmla="*/ 58 h 88"/>
                <a:gd name="T118" fmla="*/ 6 w 117"/>
                <a:gd name="T119" fmla="*/ 58 h 88"/>
                <a:gd name="T120" fmla="*/ 5 w 117"/>
                <a:gd name="T121" fmla="*/ 55 h 88"/>
                <a:gd name="T122" fmla="*/ 11 w 117"/>
                <a:gd name="T12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88">
                  <a:moveTo>
                    <a:pt x="9" y="48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3" y="38"/>
                    <a:pt x="3" y="38"/>
                  </a:cubicBezTo>
                  <a:cubicBezTo>
                    <a:pt x="4" y="37"/>
                    <a:pt x="6" y="36"/>
                    <a:pt x="6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3"/>
                    <a:pt x="9" y="33"/>
                  </a:cubicBezTo>
                  <a:cubicBezTo>
                    <a:pt x="10" y="33"/>
                    <a:pt x="10" y="34"/>
                    <a:pt x="10" y="33"/>
                  </a:cubicBezTo>
                  <a:cubicBezTo>
                    <a:pt x="11" y="33"/>
                    <a:pt x="11" y="29"/>
                    <a:pt x="11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4"/>
                    <a:pt x="108" y="4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5" y="19"/>
                    <a:pt x="115" y="19"/>
                  </a:cubicBezTo>
                  <a:cubicBezTo>
                    <a:pt x="114" y="19"/>
                    <a:pt x="112" y="19"/>
                    <a:pt x="112" y="19"/>
                  </a:cubicBezTo>
                  <a:cubicBezTo>
                    <a:pt x="112" y="19"/>
                    <a:pt x="111" y="20"/>
                    <a:pt x="110" y="20"/>
                  </a:cubicBezTo>
                  <a:cubicBezTo>
                    <a:pt x="110" y="20"/>
                    <a:pt x="109" y="22"/>
                    <a:pt x="109" y="2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11" y="28"/>
                    <a:pt x="112" y="28"/>
                    <a:pt x="107" y="2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30"/>
                    <a:pt x="102" y="30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89" y="38"/>
                    <a:pt x="89" y="38"/>
                  </a:cubicBezTo>
                  <a:cubicBezTo>
                    <a:pt x="89" y="38"/>
                    <a:pt x="86" y="39"/>
                    <a:pt x="86" y="3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2"/>
                    <a:pt x="85" y="42"/>
                  </a:cubicBezTo>
                  <a:cubicBezTo>
                    <a:pt x="85" y="42"/>
                    <a:pt x="85" y="45"/>
                    <a:pt x="85" y="45"/>
                  </a:cubicBezTo>
                  <a:cubicBezTo>
                    <a:pt x="85" y="45"/>
                    <a:pt x="87" y="46"/>
                    <a:pt x="87" y="46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89" y="49"/>
                    <a:pt x="89" y="52"/>
                    <a:pt x="89" y="52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0" y="59"/>
                  </a:cubicBezTo>
                  <a:cubicBezTo>
                    <a:pt x="89" y="59"/>
                    <a:pt x="88" y="60"/>
                    <a:pt x="88" y="60"/>
                  </a:cubicBezTo>
                  <a:cubicBezTo>
                    <a:pt x="88" y="60"/>
                    <a:pt x="86" y="60"/>
                    <a:pt x="86" y="60"/>
                  </a:cubicBezTo>
                  <a:cubicBezTo>
                    <a:pt x="86" y="60"/>
                    <a:pt x="84" y="60"/>
                    <a:pt x="84" y="60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68"/>
                    <a:pt x="77" y="69"/>
                    <a:pt x="77" y="68"/>
                  </a:cubicBezTo>
                  <a:cubicBezTo>
                    <a:pt x="77" y="68"/>
                    <a:pt x="77" y="67"/>
                    <a:pt x="77" y="67"/>
                  </a:cubicBezTo>
                  <a:cubicBezTo>
                    <a:pt x="78" y="68"/>
                    <a:pt x="79" y="69"/>
                    <a:pt x="79" y="6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78" y="71"/>
                    <a:pt x="78" y="71"/>
                  </a:cubicBezTo>
                  <a:cubicBezTo>
                    <a:pt x="78" y="71"/>
                    <a:pt x="77" y="72"/>
                    <a:pt x="77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4"/>
                    <a:pt x="76" y="74"/>
                    <a:pt x="76" y="75"/>
                  </a:cubicBezTo>
                  <a:cubicBezTo>
                    <a:pt x="76" y="75"/>
                    <a:pt x="76" y="76"/>
                    <a:pt x="76" y="76"/>
                  </a:cubicBezTo>
                  <a:cubicBezTo>
                    <a:pt x="77" y="76"/>
                    <a:pt x="78" y="78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79" y="79"/>
                    <a:pt x="79" y="80"/>
                    <a:pt x="79" y="80"/>
                  </a:cubicBezTo>
                  <a:cubicBezTo>
                    <a:pt x="79" y="80"/>
                    <a:pt x="78" y="81"/>
                    <a:pt x="77" y="81"/>
                  </a:cubicBezTo>
                  <a:cubicBezTo>
                    <a:pt x="77" y="81"/>
                    <a:pt x="75" y="81"/>
                    <a:pt x="75" y="81"/>
                  </a:cubicBezTo>
                  <a:cubicBezTo>
                    <a:pt x="75" y="81"/>
                    <a:pt x="74" y="83"/>
                    <a:pt x="74" y="83"/>
                  </a:cubicBezTo>
                  <a:cubicBezTo>
                    <a:pt x="74" y="83"/>
                    <a:pt x="73" y="83"/>
                    <a:pt x="72" y="83"/>
                  </a:cubicBezTo>
                  <a:cubicBezTo>
                    <a:pt x="72" y="83"/>
                    <a:pt x="74" y="84"/>
                    <a:pt x="72" y="83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7" y="80"/>
                    <a:pt x="66" y="80"/>
                    <a:pt x="66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2"/>
                    <a:pt x="61" y="82"/>
                  </a:cubicBezTo>
                  <a:cubicBezTo>
                    <a:pt x="60" y="83"/>
                    <a:pt x="61" y="83"/>
                    <a:pt x="60" y="83"/>
                  </a:cubicBezTo>
                  <a:cubicBezTo>
                    <a:pt x="58" y="83"/>
                    <a:pt x="57" y="81"/>
                    <a:pt x="57" y="81"/>
                  </a:cubicBezTo>
                  <a:cubicBezTo>
                    <a:pt x="57" y="81"/>
                    <a:pt x="55" y="80"/>
                    <a:pt x="55" y="80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9"/>
                    <a:pt x="53" y="80"/>
                    <a:pt x="53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6"/>
                    <a:pt x="52" y="77"/>
                    <a:pt x="51" y="76"/>
                  </a:cubicBezTo>
                  <a:cubicBezTo>
                    <a:pt x="51" y="75"/>
                    <a:pt x="50" y="74"/>
                    <a:pt x="50" y="74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6" y="76"/>
                    <a:pt x="46" y="76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6" y="78"/>
                    <a:pt x="46" y="78"/>
                    <a:pt x="46" y="79"/>
                  </a:cubicBezTo>
                  <a:cubicBezTo>
                    <a:pt x="46" y="79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3" y="82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4"/>
                  </a:cubicBezTo>
                  <a:cubicBezTo>
                    <a:pt x="31" y="84"/>
                    <a:pt x="30" y="83"/>
                    <a:pt x="29" y="83"/>
                  </a:cubicBezTo>
                  <a:cubicBezTo>
                    <a:pt x="29" y="83"/>
                    <a:pt x="28" y="83"/>
                    <a:pt x="28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6"/>
                    <a:pt x="26" y="86"/>
                    <a:pt x="26" y="86"/>
                  </a:cubicBezTo>
                  <a:cubicBezTo>
                    <a:pt x="26" y="87"/>
                    <a:pt x="24" y="87"/>
                    <a:pt x="24" y="87"/>
                  </a:cubicBezTo>
                  <a:cubicBezTo>
                    <a:pt x="24" y="87"/>
                    <a:pt x="24" y="88"/>
                    <a:pt x="24" y="88"/>
                  </a:cubicBezTo>
                  <a:cubicBezTo>
                    <a:pt x="24" y="88"/>
                    <a:pt x="24" y="88"/>
                    <a:pt x="23" y="88"/>
                  </a:cubicBezTo>
                  <a:cubicBezTo>
                    <a:pt x="22" y="88"/>
                    <a:pt x="22" y="88"/>
                    <a:pt x="21" y="88"/>
                  </a:cubicBezTo>
                  <a:cubicBezTo>
                    <a:pt x="21" y="87"/>
                    <a:pt x="20" y="87"/>
                    <a:pt x="19" y="87"/>
                  </a:cubicBezTo>
                  <a:cubicBezTo>
                    <a:pt x="19" y="87"/>
                    <a:pt x="16" y="86"/>
                    <a:pt x="16" y="86"/>
                  </a:cubicBezTo>
                  <a:cubicBezTo>
                    <a:pt x="16" y="86"/>
                    <a:pt x="15" y="87"/>
                    <a:pt x="15" y="87"/>
                  </a:cubicBezTo>
                  <a:cubicBezTo>
                    <a:pt x="14" y="87"/>
                    <a:pt x="13" y="87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1" y="84"/>
                    <a:pt x="10" y="83"/>
                    <a:pt x="11" y="83"/>
                  </a:cubicBezTo>
                  <a:cubicBezTo>
                    <a:pt x="11" y="83"/>
                    <a:pt x="12" y="83"/>
                    <a:pt x="13" y="83"/>
                  </a:cubicBezTo>
                  <a:cubicBezTo>
                    <a:pt x="14" y="83"/>
                    <a:pt x="15" y="83"/>
                    <a:pt x="15" y="82"/>
                  </a:cubicBezTo>
                  <a:cubicBezTo>
                    <a:pt x="15" y="82"/>
                    <a:pt x="15" y="82"/>
                    <a:pt x="16" y="82"/>
                  </a:cubicBezTo>
                  <a:cubicBezTo>
                    <a:pt x="16" y="82"/>
                    <a:pt x="17" y="83"/>
                    <a:pt x="17" y="82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7" y="79"/>
                    <a:pt x="17" y="79"/>
                  </a:cubicBezTo>
                  <a:cubicBezTo>
                    <a:pt x="18" y="79"/>
                    <a:pt x="19" y="79"/>
                    <a:pt x="19" y="79"/>
                  </a:cubicBezTo>
                  <a:cubicBezTo>
                    <a:pt x="20" y="79"/>
                    <a:pt x="21" y="79"/>
                    <a:pt x="21" y="79"/>
                  </a:cubicBezTo>
                  <a:cubicBezTo>
                    <a:pt x="21" y="79"/>
                    <a:pt x="21" y="79"/>
                    <a:pt x="22" y="78"/>
                  </a:cubicBezTo>
                  <a:cubicBezTo>
                    <a:pt x="22" y="78"/>
                    <a:pt x="18" y="78"/>
                    <a:pt x="17" y="77"/>
                  </a:cubicBezTo>
                  <a:cubicBezTo>
                    <a:pt x="15" y="75"/>
                    <a:pt x="13" y="74"/>
                    <a:pt x="13" y="70"/>
                  </a:cubicBezTo>
                  <a:cubicBezTo>
                    <a:pt x="12" y="70"/>
                    <a:pt x="12" y="68"/>
                    <a:pt x="11" y="68"/>
                  </a:cubicBezTo>
                  <a:cubicBezTo>
                    <a:pt x="11" y="68"/>
                    <a:pt x="9" y="67"/>
                    <a:pt x="9" y="67"/>
                  </a:cubicBezTo>
                  <a:cubicBezTo>
                    <a:pt x="9" y="66"/>
                    <a:pt x="9" y="66"/>
                    <a:pt x="10" y="65"/>
                  </a:cubicBezTo>
                  <a:cubicBezTo>
                    <a:pt x="10" y="64"/>
                    <a:pt x="10" y="64"/>
                    <a:pt x="11" y="63"/>
                  </a:cubicBezTo>
                  <a:cubicBezTo>
                    <a:pt x="11" y="63"/>
                    <a:pt x="11" y="61"/>
                    <a:pt x="11" y="61"/>
                  </a:cubicBezTo>
                  <a:cubicBezTo>
                    <a:pt x="11" y="61"/>
                    <a:pt x="12" y="60"/>
                    <a:pt x="11" y="60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8"/>
                    <a:pt x="6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6" y="56"/>
                    <a:pt x="5" y="55"/>
                    <a:pt x="5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2"/>
                    <a:pt x="10" y="50"/>
                    <a:pt x="10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9" y="48"/>
                    <a:pt x="9" y="4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97"/>
            <p:cNvSpPr>
              <a:spLocks noEditPoints="1"/>
            </p:cNvSpPr>
            <p:nvPr/>
          </p:nvSpPr>
          <p:spPr bwMode="auto">
            <a:xfrm>
              <a:off x="5338204" y="3253212"/>
              <a:ext cx="517832" cy="466653"/>
            </a:xfrm>
            <a:custGeom>
              <a:avLst/>
              <a:gdLst>
                <a:gd name="T0" fmla="*/ 216 w 227"/>
                <a:gd name="T1" fmla="*/ 62 h 211"/>
                <a:gd name="T2" fmla="*/ 209 w 227"/>
                <a:gd name="T3" fmla="*/ 47 h 211"/>
                <a:gd name="T4" fmla="*/ 183 w 227"/>
                <a:gd name="T5" fmla="*/ 33 h 211"/>
                <a:gd name="T6" fmla="*/ 141 w 227"/>
                <a:gd name="T7" fmla="*/ 25 h 211"/>
                <a:gd name="T8" fmla="*/ 102 w 227"/>
                <a:gd name="T9" fmla="*/ 1 h 211"/>
                <a:gd name="T10" fmla="*/ 84 w 227"/>
                <a:gd name="T11" fmla="*/ 17 h 211"/>
                <a:gd name="T12" fmla="*/ 82 w 227"/>
                <a:gd name="T13" fmla="*/ 40 h 211"/>
                <a:gd name="T14" fmla="*/ 70 w 227"/>
                <a:gd name="T15" fmla="*/ 52 h 211"/>
                <a:gd name="T16" fmla="*/ 58 w 227"/>
                <a:gd name="T17" fmla="*/ 61 h 211"/>
                <a:gd name="T18" fmla="*/ 39 w 227"/>
                <a:gd name="T19" fmla="*/ 55 h 211"/>
                <a:gd name="T20" fmla="*/ 18 w 227"/>
                <a:gd name="T21" fmla="*/ 65 h 211"/>
                <a:gd name="T22" fmla="*/ 3 w 227"/>
                <a:gd name="T23" fmla="*/ 67 h 211"/>
                <a:gd name="T24" fmla="*/ 3 w 227"/>
                <a:gd name="T25" fmla="*/ 66 h 211"/>
                <a:gd name="T26" fmla="*/ 3 w 227"/>
                <a:gd name="T27" fmla="*/ 66 h 211"/>
                <a:gd name="T28" fmla="*/ 4 w 227"/>
                <a:gd name="T29" fmla="*/ 77 h 211"/>
                <a:gd name="T30" fmla="*/ 17 w 227"/>
                <a:gd name="T31" fmla="*/ 102 h 211"/>
                <a:gd name="T32" fmla="*/ 30 w 227"/>
                <a:gd name="T33" fmla="*/ 77 h 211"/>
                <a:gd name="T34" fmla="*/ 51 w 227"/>
                <a:gd name="T35" fmla="*/ 92 h 211"/>
                <a:gd name="T36" fmla="*/ 64 w 227"/>
                <a:gd name="T37" fmla="*/ 115 h 211"/>
                <a:gd name="T38" fmla="*/ 53 w 227"/>
                <a:gd name="T39" fmla="*/ 108 h 211"/>
                <a:gd name="T40" fmla="*/ 65 w 227"/>
                <a:gd name="T41" fmla="*/ 124 h 211"/>
                <a:gd name="T42" fmla="*/ 73 w 227"/>
                <a:gd name="T43" fmla="*/ 138 h 211"/>
                <a:gd name="T44" fmla="*/ 72 w 227"/>
                <a:gd name="T45" fmla="*/ 145 h 211"/>
                <a:gd name="T46" fmla="*/ 58 w 227"/>
                <a:gd name="T47" fmla="*/ 130 h 211"/>
                <a:gd name="T48" fmla="*/ 61 w 227"/>
                <a:gd name="T49" fmla="*/ 136 h 211"/>
                <a:gd name="T50" fmla="*/ 76 w 227"/>
                <a:gd name="T51" fmla="*/ 153 h 211"/>
                <a:gd name="T52" fmla="*/ 74 w 227"/>
                <a:gd name="T53" fmla="*/ 146 h 211"/>
                <a:gd name="T54" fmla="*/ 89 w 227"/>
                <a:gd name="T55" fmla="*/ 156 h 211"/>
                <a:gd name="T56" fmla="*/ 99 w 227"/>
                <a:gd name="T57" fmla="*/ 157 h 211"/>
                <a:gd name="T58" fmla="*/ 126 w 227"/>
                <a:gd name="T59" fmla="*/ 164 h 211"/>
                <a:gd name="T60" fmla="*/ 160 w 227"/>
                <a:gd name="T61" fmla="*/ 187 h 211"/>
                <a:gd name="T62" fmla="*/ 140 w 227"/>
                <a:gd name="T63" fmla="*/ 190 h 211"/>
                <a:gd name="T64" fmla="*/ 184 w 227"/>
                <a:gd name="T65" fmla="*/ 200 h 211"/>
                <a:gd name="T66" fmla="*/ 171 w 227"/>
                <a:gd name="T67" fmla="*/ 185 h 211"/>
                <a:gd name="T68" fmla="*/ 153 w 227"/>
                <a:gd name="T69" fmla="*/ 162 h 211"/>
                <a:gd name="T70" fmla="*/ 118 w 227"/>
                <a:gd name="T71" fmla="*/ 135 h 211"/>
                <a:gd name="T72" fmla="*/ 100 w 227"/>
                <a:gd name="T73" fmla="*/ 105 h 211"/>
                <a:gd name="T74" fmla="*/ 88 w 227"/>
                <a:gd name="T75" fmla="*/ 76 h 211"/>
                <a:gd name="T76" fmla="*/ 121 w 227"/>
                <a:gd name="T77" fmla="*/ 70 h 211"/>
                <a:gd name="T78" fmla="*/ 160 w 227"/>
                <a:gd name="T79" fmla="*/ 71 h 211"/>
                <a:gd name="T80" fmla="*/ 189 w 227"/>
                <a:gd name="T81" fmla="*/ 70 h 211"/>
                <a:gd name="T82" fmla="*/ 179 w 227"/>
                <a:gd name="T83" fmla="*/ 190 h 211"/>
                <a:gd name="T84" fmla="*/ 192 w 227"/>
                <a:gd name="T85" fmla="*/ 201 h 211"/>
                <a:gd name="T86" fmla="*/ 159 w 227"/>
                <a:gd name="T87" fmla="*/ 195 h 211"/>
                <a:gd name="T88" fmla="*/ 144 w 227"/>
                <a:gd name="T89" fmla="*/ 199 h 211"/>
                <a:gd name="T90" fmla="*/ 115 w 227"/>
                <a:gd name="T91" fmla="*/ 191 h 211"/>
                <a:gd name="T92" fmla="*/ 136 w 227"/>
                <a:gd name="T93" fmla="*/ 178 h 211"/>
                <a:gd name="T94" fmla="*/ 144 w 227"/>
                <a:gd name="T95" fmla="*/ 180 h 211"/>
                <a:gd name="T96" fmla="*/ 123 w 227"/>
                <a:gd name="T97" fmla="*/ 178 h 211"/>
                <a:gd name="T98" fmla="*/ 129 w 227"/>
                <a:gd name="T99" fmla="*/ 168 h 211"/>
                <a:gd name="T100" fmla="*/ 51 w 227"/>
                <a:gd name="T101" fmla="*/ 93 h 211"/>
                <a:gd name="T102" fmla="*/ 50 w 227"/>
                <a:gd name="T103" fmla="*/ 97 h 211"/>
                <a:gd name="T104" fmla="*/ 60 w 227"/>
                <a:gd name="T105" fmla="*/ 119 h 211"/>
                <a:gd name="T106" fmla="*/ 53 w 227"/>
                <a:gd name="T107" fmla="*/ 121 h 211"/>
                <a:gd name="T108" fmla="*/ 35 w 227"/>
                <a:gd name="T109" fmla="*/ 119 h 211"/>
                <a:gd name="T110" fmla="*/ 36 w 227"/>
                <a:gd name="T111" fmla="*/ 91 h 211"/>
                <a:gd name="T112" fmla="*/ 40 w 227"/>
                <a:gd name="T113" fmla="*/ 103 h 211"/>
                <a:gd name="T114" fmla="*/ 45 w 227"/>
                <a:gd name="T115" fmla="*/ 120 h 211"/>
                <a:gd name="T116" fmla="*/ 37 w 227"/>
                <a:gd name="T117" fmla="*/ 107 h 211"/>
                <a:gd name="T118" fmla="*/ 34 w 227"/>
                <a:gd name="T119" fmla="*/ 9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7" h="211">
                  <a:moveTo>
                    <a:pt x="215" y="82"/>
                  </a:moveTo>
                  <a:cubicBezTo>
                    <a:pt x="215" y="80"/>
                    <a:pt x="214" y="79"/>
                    <a:pt x="216" y="78"/>
                  </a:cubicBezTo>
                  <a:cubicBezTo>
                    <a:pt x="217" y="78"/>
                    <a:pt x="218" y="80"/>
                    <a:pt x="218" y="78"/>
                  </a:cubicBezTo>
                  <a:cubicBezTo>
                    <a:pt x="218" y="76"/>
                    <a:pt x="219" y="77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5"/>
                    <a:pt x="218" y="75"/>
                  </a:cubicBezTo>
                  <a:cubicBezTo>
                    <a:pt x="218" y="75"/>
                    <a:pt x="218" y="77"/>
                    <a:pt x="217" y="77"/>
                  </a:cubicBezTo>
                  <a:cubicBezTo>
                    <a:pt x="217" y="77"/>
                    <a:pt x="216" y="78"/>
                    <a:pt x="215" y="78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71"/>
                    <a:pt x="215" y="69"/>
                    <a:pt x="214" y="67"/>
                  </a:cubicBezTo>
                  <a:cubicBezTo>
                    <a:pt x="213" y="66"/>
                    <a:pt x="212" y="65"/>
                    <a:pt x="212" y="65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1"/>
                    <a:pt x="218" y="63"/>
                    <a:pt x="220" y="63"/>
                  </a:cubicBezTo>
                  <a:cubicBezTo>
                    <a:pt x="221" y="63"/>
                    <a:pt x="220" y="63"/>
                    <a:pt x="222" y="62"/>
                  </a:cubicBezTo>
                  <a:cubicBezTo>
                    <a:pt x="224" y="62"/>
                    <a:pt x="227" y="59"/>
                    <a:pt x="227" y="59"/>
                  </a:cubicBezTo>
                  <a:cubicBezTo>
                    <a:pt x="227" y="59"/>
                    <a:pt x="225" y="57"/>
                    <a:pt x="224" y="57"/>
                  </a:cubicBezTo>
                  <a:cubicBezTo>
                    <a:pt x="223" y="58"/>
                    <a:pt x="224" y="58"/>
                    <a:pt x="221" y="58"/>
                  </a:cubicBezTo>
                  <a:cubicBezTo>
                    <a:pt x="218" y="57"/>
                    <a:pt x="217" y="56"/>
                    <a:pt x="217" y="56"/>
                  </a:cubicBezTo>
                  <a:cubicBezTo>
                    <a:pt x="217" y="56"/>
                    <a:pt x="216" y="56"/>
                    <a:pt x="215" y="56"/>
                  </a:cubicBezTo>
                  <a:cubicBezTo>
                    <a:pt x="214" y="56"/>
                    <a:pt x="214" y="56"/>
                    <a:pt x="213" y="55"/>
                  </a:cubicBezTo>
                  <a:cubicBezTo>
                    <a:pt x="211" y="53"/>
                    <a:pt x="209" y="51"/>
                    <a:pt x="209" y="51"/>
                  </a:cubicBezTo>
                  <a:cubicBezTo>
                    <a:pt x="209" y="51"/>
                    <a:pt x="207" y="52"/>
                    <a:pt x="207" y="51"/>
                  </a:cubicBezTo>
                  <a:cubicBezTo>
                    <a:pt x="207" y="51"/>
                    <a:pt x="208" y="49"/>
                    <a:pt x="208" y="49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07" y="47"/>
                    <a:pt x="209" y="47"/>
                    <a:pt x="209" y="47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2" y="44"/>
                    <a:pt x="210" y="42"/>
                    <a:pt x="207" y="43"/>
                  </a:cubicBezTo>
                  <a:cubicBezTo>
                    <a:pt x="206" y="43"/>
                    <a:pt x="205" y="44"/>
                    <a:pt x="205" y="44"/>
                  </a:cubicBezTo>
                  <a:cubicBezTo>
                    <a:pt x="204" y="44"/>
                    <a:pt x="202" y="43"/>
                    <a:pt x="202" y="42"/>
                  </a:cubicBezTo>
                  <a:cubicBezTo>
                    <a:pt x="202" y="41"/>
                    <a:pt x="201" y="41"/>
                    <a:pt x="203" y="40"/>
                  </a:cubicBezTo>
                  <a:cubicBezTo>
                    <a:pt x="204" y="40"/>
                    <a:pt x="205" y="38"/>
                    <a:pt x="205" y="38"/>
                  </a:cubicBezTo>
                  <a:cubicBezTo>
                    <a:pt x="203" y="35"/>
                    <a:pt x="203" y="35"/>
                    <a:pt x="203" y="35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30"/>
                    <a:pt x="193" y="31"/>
                    <a:pt x="193" y="32"/>
                  </a:cubicBezTo>
                  <a:cubicBezTo>
                    <a:pt x="192" y="33"/>
                    <a:pt x="187" y="33"/>
                    <a:pt x="187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4" y="36"/>
                    <a:pt x="173" y="36"/>
                  </a:cubicBezTo>
                  <a:cubicBezTo>
                    <a:pt x="172" y="36"/>
                    <a:pt x="167" y="35"/>
                    <a:pt x="167" y="35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1" y="26"/>
                    <a:pt x="141" y="26"/>
                    <a:pt x="141" y="25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6" y="0"/>
                    <a:pt x="104" y="0"/>
                    <a:pt x="104" y="0"/>
                  </a:cubicBezTo>
                  <a:cubicBezTo>
                    <a:pt x="104" y="0"/>
                    <a:pt x="103" y="1"/>
                    <a:pt x="102" y="1"/>
                  </a:cubicBezTo>
                  <a:cubicBezTo>
                    <a:pt x="102" y="1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9"/>
                    <a:pt x="104" y="9"/>
                    <a:pt x="99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11"/>
                    <a:pt x="94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1" y="19"/>
                    <a:pt x="81" y="19"/>
                  </a:cubicBezTo>
                  <a:cubicBezTo>
                    <a:pt x="81" y="19"/>
                    <a:pt x="78" y="20"/>
                    <a:pt x="78" y="20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7" y="23"/>
                    <a:pt x="77" y="23"/>
                  </a:cubicBezTo>
                  <a:cubicBezTo>
                    <a:pt x="77" y="23"/>
                    <a:pt x="77" y="26"/>
                    <a:pt x="77" y="26"/>
                  </a:cubicBezTo>
                  <a:cubicBezTo>
                    <a:pt x="77" y="26"/>
                    <a:pt x="79" y="27"/>
                    <a:pt x="79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1" y="30"/>
                    <a:pt x="81" y="33"/>
                    <a:pt x="81" y="33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3" y="39"/>
                    <a:pt x="82" y="40"/>
                  </a:cubicBezTo>
                  <a:cubicBezTo>
                    <a:pt x="81" y="40"/>
                    <a:pt x="80" y="41"/>
                    <a:pt x="80" y="41"/>
                  </a:cubicBezTo>
                  <a:cubicBezTo>
                    <a:pt x="80" y="41"/>
                    <a:pt x="78" y="41"/>
                    <a:pt x="78" y="41"/>
                  </a:cubicBezTo>
                  <a:cubicBezTo>
                    <a:pt x="78" y="41"/>
                    <a:pt x="76" y="41"/>
                    <a:pt x="76" y="41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9" y="50"/>
                    <a:pt x="69" y="49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9"/>
                    <a:pt x="71" y="50"/>
                    <a:pt x="71" y="50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0" y="52"/>
                    <a:pt x="70" y="52"/>
                  </a:cubicBezTo>
                  <a:cubicBezTo>
                    <a:pt x="70" y="52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8" y="55"/>
                    <a:pt x="68" y="56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9" y="57"/>
                    <a:pt x="70" y="59"/>
                    <a:pt x="70" y="59"/>
                  </a:cubicBezTo>
                  <a:cubicBezTo>
                    <a:pt x="70" y="59"/>
                    <a:pt x="71" y="60"/>
                    <a:pt x="71" y="60"/>
                  </a:cubicBezTo>
                  <a:cubicBezTo>
                    <a:pt x="71" y="60"/>
                    <a:pt x="71" y="61"/>
                    <a:pt x="71" y="61"/>
                  </a:cubicBezTo>
                  <a:cubicBezTo>
                    <a:pt x="71" y="61"/>
                    <a:pt x="70" y="62"/>
                    <a:pt x="69" y="62"/>
                  </a:cubicBezTo>
                  <a:cubicBezTo>
                    <a:pt x="69" y="62"/>
                    <a:pt x="67" y="62"/>
                    <a:pt x="67" y="62"/>
                  </a:cubicBezTo>
                  <a:cubicBezTo>
                    <a:pt x="67" y="62"/>
                    <a:pt x="66" y="64"/>
                    <a:pt x="66" y="64"/>
                  </a:cubicBezTo>
                  <a:cubicBezTo>
                    <a:pt x="66" y="64"/>
                    <a:pt x="65" y="64"/>
                    <a:pt x="64" y="64"/>
                  </a:cubicBezTo>
                  <a:cubicBezTo>
                    <a:pt x="64" y="64"/>
                    <a:pt x="66" y="65"/>
                    <a:pt x="64" y="64"/>
                  </a:cubicBezTo>
                  <a:cubicBezTo>
                    <a:pt x="61" y="63"/>
                    <a:pt x="61" y="62"/>
                    <a:pt x="61" y="62"/>
                  </a:cubicBezTo>
                  <a:cubicBezTo>
                    <a:pt x="61" y="62"/>
                    <a:pt x="60" y="61"/>
                    <a:pt x="60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2" y="64"/>
                    <a:pt x="53" y="64"/>
                    <a:pt x="52" y="64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5" y="60"/>
                    <a:pt x="45" y="61"/>
                    <a:pt x="45" y="5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4" y="57"/>
                    <a:pt x="44" y="58"/>
                    <a:pt x="43" y="57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4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39" y="56"/>
                    <a:pt x="38" y="57"/>
                    <a:pt x="38" y="57"/>
                  </a:cubicBezTo>
                  <a:cubicBezTo>
                    <a:pt x="38" y="57"/>
                    <a:pt x="37" y="58"/>
                    <a:pt x="37" y="59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ubicBezTo>
                    <a:pt x="36" y="62"/>
                    <a:pt x="36" y="62"/>
                    <a:pt x="35" y="62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5" y="65"/>
                    <a:pt x="25" y="65"/>
                  </a:cubicBezTo>
                  <a:cubicBezTo>
                    <a:pt x="24" y="65"/>
                    <a:pt x="23" y="65"/>
                    <a:pt x="23" y="65"/>
                  </a:cubicBezTo>
                  <a:cubicBezTo>
                    <a:pt x="23" y="65"/>
                    <a:pt x="22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6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6" y="68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6" y="69"/>
                    <a:pt x="16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8"/>
                    <a:pt x="12" y="68"/>
                    <a:pt x="11" y="68"/>
                  </a:cubicBezTo>
                  <a:cubicBezTo>
                    <a:pt x="11" y="68"/>
                    <a:pt x="8" y="67"/>
                    <a:pt x="8" y="67"/>
                  </a:cubicBezTo>
                  <a:cubicBezTo>
                    <a:pt x="8" y="67"/>
                    <a:pt x="7" y="68"/>
                    <a:pt x="7" y="68"/>
                  </a:cubicBezTo>
                  <a:cubicBezTo>
                    <a:pt x="6" y="68"/>
                    <a:pt x="5" y="68"/>
                    <a:pt x="4" y="67"/>
                  </a:cubicBezTo>
                  <a:cubicBezTo>
                    <a:pt x="4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2" y="73"/>
                    <a:pt x="2" y="73"/>
                  </a:cubicBezTo>
                  <a:cubicBezTo>
                    <a:pt x="2" y="74"/>
                    <a:pt x="3" y="74"/>
                    <a:pt x="3" y="75"/>
                  </a:cubicBezTo>
                  <a:cubicBezTo>
                    <a:pt x="3" y="76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6" y="83"/>
                    <a:pt x="6" y="84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6"/>
                    <a:pt x="8" y="88"/>
                    <a:pt x="8" y="8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2"/>
                    <a:pt x="11" y="93"/>
                    <a:pt x="11" y="93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3"/>
                    <a:pt x="18" y="103"/>
                  </a:cubicBezTo>
                  <a:cubicBezTo>
                    <a:pt x="19" y="103"/>
                    <a:pt x="20" y="103"/>
                    <a:pt x="20" y="103"/>
                  </a:cubicBezTo>
                  <a:cubicBezTo>
                    <a:pt x="21" y="103"/>
                    <a:pt x="21" y="104"/>
                    <a:pt x="22" y="101"/>
                  </a:cubicBezTo>
                  <a:cubicBezTo>
                    <a:pt x="22" y="99"/>
                    <a:pt x="22" y="98"/>
                    <a:pt x="22" y="98"/>
                  </a:cubicBezTo>
                  <a:cubicBezTo>
                    <a:pt x="22" y="98"/>
                    <a:pt x="23" y="98"/>
                    <a:pt x="23" y="97"/>
                  </a:cubicBezTo>
                  <a:cubicBezTo>
                    <a:pt x="24" y="97"/>
                    <a:pt x="25" y="97"/>
                    <a:pt x="25" y="96"/>
                  </a:cubicBezTo>
                  <a:cubicBezTo>
                    <a:pt x="25" y="94"/>
                    <a:pt x="23" y="93"/>
                    <a:pt x="23" y="93"/>
                  </a:cubicBezTo>
                  <a:cubicBezTo>
                    <a:pt x="23" y="93"/>
                    <a:pt x="25" y="92"/>
                    <a:pt x="26" y="93"/>
                  </a:cubicBezTo>
                  <a:cubicBezTo>
                    <a:pt x="26" y="94"/>
                    <a:pt x="26" y="95"/>
                    <a:pt x="27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1"/>
                    <a:pt x="27" y="90"/>
                    <a:pt x="27" y="89"/>
                  </a:cubicBezTo>
                  <a:cubicBezTo>
                    <a:pt x="27" y="89"/>
                    <a:pt x="28" y="88"/>
                    <a:pt x="28" y="87"/>
                  </a:cubicBezTo>
                  <a:cubicBezTo>
                    <a:pt x="29" y="86"/>
                    <a:pt x="29" y="85"/>
                    <a:pt x="29" y="84"/>
                  </a:cubicBezTo>
                  <a:cubicBezTo>
                    <a:pt x="29" y="82"/>
                    <a:pt x="29" y="83"/>
                    <a:pt x="30" y="81"/>
                  </a:cubicBezTo>
                  <a:cubicBezTo>
                    <a:pt x="30" y="80"/>
                    <a:pt x="30" y="81"/>
                    <a:pt x="30" y="77"/>
                  </a:cubicBezTo>
                  <a:cubicBezTo>
                    <a:pt x="31" y="74"/>
                    <a:pt x="31" y="73"/>
                    <a:pt x="32" y="73"/>
                  </a:cubicBezTo>
                  <a:cubicBezTo>
                    <a:pt x="32" y="73"/>
                    <a:pt x="40" y="76"/>
                    <a:pt x="40" y="76"/>
                  </a:cubicBezTo>
                  <a:cubicBezTo>
                    <a:pt x="40" y="76"/>
                    <a:pt x="41" y="78"/>
                    <a:pt x="41" y="78"/>
                  </a:cubicBezTo>
                  <a:cubicBezTo>
                    <a:pt x="41" y="79"/>
                    <a:pt x="41" y="80"/>
                    <a:pt x="41" y="80"/>
                  </a:cubicBezTo>
                  <a:cubicBezTo>
                    <a:pt x="41" y="81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38" y="84"/>
                    <a:pt x="38" y="86"/>
                  </a:cubicBezTo>
                  <a:cubicBezTo>
                    <a:pt x="37" y="87"/>
                    <a:pt x="37" y="87"/>
                    <a:pt x="38" y="88"/>
                  </a:cubicBezTo>
                  <a:cubicBezTo>
                    <a:pt x="39" y="89"/>
                    <a:pt x="40" y="90"/>
                    <a:pt x="40" y="90"/>
                  </a:cubicBezTo>
                  <a:cubicBezTo>
                    <a:pt x="41" y="90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4" y="90"/>
                    <a:pt x="44" y="91"/>
                    <a:pt x="45" y="92"/>
                  </a:cubicBezTo>
                  <a:cubicBezTo>
                    <a:pt x="46" y="92"/>
                    <a:pt x="47" y="93"/>
                    <a:pt x="47" y="93"/>
                  </a:cubicBezTo>
                  <a:cubicBezTo>
                    <a:pt x="48" y="93"/>
                    <a:pt x="49" y="93"/>
                    <a:pt x="49" y="93"/>
                  </a:cubicBezTo>
                  <a:cubicBezTo>
                    <a:pt x="49" y="93"/>
                    <a:pt x="50" y="92"/>
                    <a:pt x="51" y="92"/>
                  </a:cubicBezTo>
                  <a:cubicBezTo>
                    <a:pt x="51" y="92"/>
                    <a:pt x="54" y="95"/>
                    <a:pt x="52" y="91"/>
                  </a:cubicBezTo>
                  <a:cubicBezTo>
                    <a:pt x="49" y="88"/>
                    <a:pt x="49" y="88"/>
                    <a:pt x="49" y="87"/>
                  </a:cubicBezTo>
                  <a:cubicBezTo>
                    <a:pt x="48" y="87"/>
                    <a:pt x="47" y="86"/>
                    <a:pt x="47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5"/>
                    <a:pt x="46" y="84"/>
                  </a:cubicBezTo>
                  <a:cubicBezTo>
                    <a:pt x="47" y="83"/>
                    <a:pt x="47" y="83"/>
                    <a:pt x="48" y="83"/>
                  </a:cubicBezTo>
                  <a:cubicBezTo>
                    <a:pt x="49" y="83"/>
                    <a:pt x="49" y="82"/>
                    <a:pt x="51" y="84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3" y="88"/>
                    <a:pt x="54" y="89"/>
                    <a:pt x="55" y="90"/>
                  </a:cubicBezTo>
                  <a:cubicBezTo>
                    <a:pt x="55" y="90"/>
                    <a:pt x="56" y="90"/>
                    <a:pt x="56" y="92"/>
                  </a:cubicBezTo>
                  <a:cubicBezTo>
                    <a:pt x="56" y="94"/>
                    <a:pt x="56" y="96"/>
                    <a:pt x="56" y="97"/>
                  </a:cubicBezTo>
                  <a:cubicBezTo>
                    <a:pt x="56" y="97"/>
                    <a:pt x="56" y="101"/>
                    <a:pt x="56" y="101"/>
                  </a:cubicBezTo>
                  <a:cubicBezTo>
                    <a:pt x="56" y="101"/>
                    <a:pt x="56" y="103"/>
                    <a:pt x="56" y="104"/>
                  </a:cubicBezTo>
                  <a:cubicBezTo>
                    <a:pt x="56" y="105"/>
                    <a:pt x="61" y="112"/>
                    <a:pt x="61" y="112"/>
                  </a:cubicBezTo>
                  <a:cubicBezTo>
                    <a:pt x="61" y="112"/>
                    <a:pt x="63" y="115"/>
                    <a:pt x="64" y="115"/>
                  </a:cubicBezTo>
                  <a:cubicBezTo>
                    <a:pt x="64" y="115"/>
                    <a:pt x="65" y="118"/>
                    <a:pt x="66" y="119"/>
                  </a:cubicBezTo>
                  <a:cubicBezTo>
                    <a:pt x="68" y="119"/>
                    <a:pt x="72" y="121"/>
                    <a:pt x="72" y="121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1" y="128"/>
                    <a:pt x="82" y="128"/>
                  </a:cubicBezTo>
                  <a:cubicBezTo>
                    <a:pt x="82" y="128"/>
                    <a:pt x="87" y="128"/>
                    <a:pt x="83" y="128"/>
                  </a:cubicBezTo>
                  <a:cubicBezTo>
                    <a:pt x="80" y="128"/>
                    <a:pt x="76" y="126"/>
                    <a:pt x="76" y="126"/>
                  </a:cubicBezTo>
                  <a:cubicBezTo>
                    <a:pt x="76" y="126"/>
                    <a:pt x="75" y="124"/>
                    <a:pt x="75" y="124"/>
                  </a:cubicBezTo>
                  <a:cubicBezTo>
                    <a:pt x="74" y="124"/>
                    <a:pt x="70" y="123"/>
                    <a:pt x="69" y="122"/>
                  </a:cubicBezTo>
                  <a:cubicBezTo>
                    <a:pt x="69" y="122"/>
                    <a:pt x="68" y="121"/>
                    <a:pt x="67" y="120"/>
                  </a:cubicBezTo>
                  <a:cubicBezTo>
                    <a:pt x="66" y="118"/>
                    <a:pt x="64" y="117"/>
                    <a:pt x="64" y="117"/>
                  </a:cubicBezTo>
                  <a:cubicBezTo>
                    <a:pt x="64" y="117"/>
                    <a:pt x="63" y="116"/>
                    <a:pt x="62" y="114"/>
                  </a:cubicBezTo>
                  <a:cubicBezTo>
                    <a:pt x="61" y="113"/>
                    <a:pt x="61" y="113"/>
                    <a:pt x="61" y="112"/>
                  </a:cubicBezTo>
                  <a:cubicBezTo>
                    <a:pt x="60" y="112"/>
                    <a:pt x="61" y="112"/>
                    <a:pt x="59" y="111"/>
                  </a:cubicBezTo>
                  <a:cubicBezTo>
                    <a:pt x="57" y="110"/>
                    <a:pt x="56" y="109"/>
                    <a:pt x="56" y="109"/>
                  </a:cubicBezTo>
                  <a:cubicBezTo>
                    <a:pt x="55" y="109"/>
                    <a:pt x="53" y="108"/>
                    <a:pt x="53" y="108"/>
                  </a:cubicBezTo>
                  <a:cubicBezTo>
                    <a:pt x="53" y="108"/>
                    <a:pt x="51" y="106"/>
                    <a:pt x="51" y="106"/>
                  </a:cubicBezTo>
                  <a:cubicBezTo>
                    <a:pt x="51" y="106"/>
                    <a:pt x="50" y="108"/>
                    <a:pt x="52" y="109"/>
                  </a:cubicBezTo>
                  <a:cubicBezTo>
                    <a:pt x="53" y="109"/>
                    <a:pt x="55" y="111"/>
                    <a:pt x="55" y="111"/>
                  </a:cubicBezTo>
                  <a:cubicBezTo>
                    <a:pt x="55" y="111"/>
                    <a:pt x="57" y="112"/>
                    <a:pt x="57" y="112"/>
                  </a:cubicBezTo>
                  <a:cubicBezTo>
                    <a:pt x="57" y="112"/>
                    <a:pt x="57" y="114"/>
                    <a:pt x="57" y="114"/>
                  </a:cubicBezTo>
                  <a:cubicBezTo>
                    <a:pt x="57" y="114"/>
                    <a:pt x="54" y="113"/>
                    <a:pt x="57" y="114"/>
                  </a:cubicBezTo>
                  <a:cubicBezTo>
                    <a:pt x="59" y="115"/>
                    <a:pt x="61" y="115"/>
                    <a:pt x="61" y="115"/>
                  </a:cubicBezTo>
                  <a:cubicBezTo>
                    <a:pt x="61" y="115"/>
                    <a:pt x="59" y="116"/>
                    <a:pt x="58" y="116"/>
                  </a:cubicBezTo>
                  <a:cubicBezTo>
                    <a:pt x="58" y="117"/>
                    <a:pt x="60" y="120"/>
                    <a:pt x="60" y="119"/>
                  </a:cubicBezTo>
                  <a:cubicBezTo>
                    <a:pt x="61" y="119"/>
                    <a:pt x="62" y="120"/>
                    <a:pt x="63" y="120"/>
                  </a:cubicBezTo>
                  <a:cubicBezTo>
                    <a:pt x="63" y="120"/>
                    <a:pt x="65" y="120"/>
                    <a:pt x="65" y="121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5" y="122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5" y="125"/>
                    <a:pt x="65" y="124"/>
                  </a:cubicBezTo>
                  <a:cubicBezTo>
                    <a:pt x="64" y="124"/>
                    <a:pt x="64" y="123"/>
                    <a:pt x="63" y="124"/>
                  </a:cubicBezTo>
                  <a:cubicBezTo>
                    <a:pt x="62" y="125"/>
                    <a:pt x="62" y="125"/>
                    <a:pt x="62" y="126"/>
                  </a:cubicBezTo>
                  <a:cubicBezTo>
                    <a:pt x="63" y="127"/>
                    <a:pt x="64" y="128"/>
                    <a:pt x="65" y="127"/>
                  </a:cubicBezTo>
                  <a:cubicBezTo>
                    <a:pt x="65" y="127"/>
                    <a:pt x="65" y="127"/>
                    <a:pt x="66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8" y="126"/>
                    <a:pt x="68" y="126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6"/>
                  </a:cubicBezTo>
                  <a:cubicBezTo>
                    <a:pt x="69" y="126"/>
                    <a:pt x="70" y="126"/>
                    <a:pt x="69" y="127"/>
                  </a:cubicBezTo>
                  <a:cubicBezTo>
                    <a:pt x="69" y="128"/>
                    <a:pt x="68" y="128"/>
                    <a:pt x="68" y="128"/>
                  </a:cubicBezTo>
                  <a:cubicBezTo>
                    <a:pt x="68" y="129"/>
                    <a:pt x="67" y="128"/>
                    <a:pt x="68" y="130"/>
                  </a:cubicBezTo>
                  <a:cubicBezTo>
                    <a:pt x="68" y="131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70" y="133"/>
                    <a:pt x="70" y="134"/>
                    <a:pt x="70" y="135"/>
                  </a:cubicBezTo>
                  <a:cubicBezTo>
                    <a:pt x="71" y="135"/>
                    <a:pt x="73" y="138"/>
                    <a:pt x="73" y="138"/>
                  </a:cubicBezTo>
                  <a:cubicBezTo>
                    <a:pt x="73" y="138"/>
                    <a:pt x="76" y="140"/>
                    <a:pt x="76" y="140"/>
                  </a:cubicBezTo>
                  <a:cubicBezTo>
                    <a:pt x="76" y="140"/>
                    <a:pt x="77" y="141"/>
                    <a:pt x="77" y="141"/>
                  </a:cubicBezTo>
                  <a:cubicBezTo>
                    <a:pt x="77" y="141"/>
                    <a:pt x="77" y="142"/>
                    <a:pt x="76" y="141"/>
                  </a:cubicBezTo>
                  <a:cubicBezTo>
                    <a:pt x="75" y="140"/>
                    <a:pt x="73" y="139"/>
                    <a:pt x="73" y="139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4" y="142"/>
                    <a:pt x="75" y="142"/>
                  </a:cubicBezTo>
                  <a:cubicBezTo>
                    <a:pt x="75" y="143"/>
                    <a:pt x="75" y="143"/>
                    <a:pt x="76" y="144"/>
                  </a:cubicBezTo>
                  <a:cubicBezTo>
                    <a:pt x="77" y="144"/>
                    <a:pt x="78" y="144"/>
                    <a:pt x="79" y="144"/>
                  </a:cubicBezTo>
                  <a:cubicBezTo>
                    <a:pt x="79" y="145"/>
                    <a:pt x="79" y="143"/>
                    <a:pt x="79" y="143"/>
                  </a:cubicBezTo>
                  <a:cubicBezTo>
                    <a:pt x="79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0" y="146"/>
                  </a:cubicBezTo>
                  <a:cubicBezTo>
                    <a:pt x="80" y="146"/>
                    <a:pt x="80" y="147"/>
                    <a:pt x="79" y="146"/>
                  </a:cubicBezTo>
                  <a:cubicBezTo>
                    <a:pt x="78" y="146"/>
                    <a:pt x="77" y="145"/>
                    <a:pt x="76" y="145"/>
                  </a:cubicBezTo>
                  <a:cubicBezTo>
                    <a:pt x="76" y="145"/>
                    <a:pt x="75" y="144"/>
                    <a:pt x="74" y="145"/>
                  </a:cubicBezTo>
                  <a:cubicBezTo>
                    <a:pt x="74" y="145"/>
                    <a:pt x="72" y="144"/>
                    <a:pt x="72" y="145"/>
                  </a:cubicBezTo>
                  <a:cubicBezTo>
                    <a:pt x="72" y="146"/>
                    <a:pt x="72" y="147"/>
                    <a:pt x="72" y="147"/>
                  </a:cubicBezTo>
                  <a:cubicBezTo>
                    <a:pt x="72" y="147"/>
                    <a:pt x="71" y="143"/>
                    <a:pt x="70" y="143"/>
                  </a:cubicBezTo>
                  <a:cubicBezTo>
                    <a:pt x="69" y="143"/>
                    <a:pt x="67" y="142"/>
                    <a:pt x="67" y="142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40"/>
                    <a:pt x="67" y="140"/>
                    <a:pt x="67" y="140"/>
                  </a:cubicBezTo>
                  <a:cubicBezTo>
                    <a:pt x="68" y="141"/>
                    <a:pt x="67" y="141"/>
                    <a:pt x="68" y="141"/>
                  </a:cubicBezTo>
                  <a:cubicBezTo>
                    <a:pt x="69" y="141"/>
                    <a:pt x="67" y="139"/>
                    <a:pt x="69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8"/>
                    <a:pt x="73" y="138"/>
                    <a:pt x="71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5"/>
                  </a:cubicBezTo>
                  <a:cubicBezTo>
                    <a:pt x="67" y="134"/>
                    <a:pt x="67" y="133"/>
                    <a:pt x="66" y="133"/>
                  </a:cubicBezTo>
                  <a:cubicBezTo>
                    <a:pt x="66" y="133"/>
                    <a:pt x="63" y="133"/>
                    <a:pt x="63" y="133"/>
                  </a:cubicBezTo>
                  <a:cubicBezTo>
                    <a:pt x="63" y="133"/>
                    <a:pt x="62" y="132"/>
                    <a:pt x="61" y="132"/>
                  </a:cubicBezTo>
                  <a:cubicBezTo>
                    <a:pt x="60" y="132"/>
                    <a:pt x="58" y="130"/>
                    <a:pt x="58" y="130"/>
                  </a:cubicBezTo>
                  <a:cubicBezTo>
                    <a:pt x="57" y="129"/>
                    <a:pt x="54" y="128"/>
                    <a:pt x="54" y="128"/>
                  </a:cubicBezTo>
                  <a:cubicBezTo>
                    <a:pt x="54" y="128"/>
                    <a:pt x="53" y="127"/>
                    <a:pt x="52" y="127"/>
                  </a:cubicBezTo>
                  <a:cubicBezTo>
                    <a:pt x="51" y="127"/>
                    <a:pt x="51" y="127"/>
                    <a:pt x="50" y="127"/>
                  </a:cubicBezTo>
                  <a:cubicBezTo>
                    <a:pt x="49" y="126"/>
                    <a:pt x="48" y="125"/>
                    <a:pt x="48" y="125"/>
                  </a:cubicBezTo>
                  <a:cubicBezTo>
                    <a:pt x="47" y="124"/>
                    <a:pt x="46" y="124"/>
                    <a:pt x="46" y="124"/>
                  </a:cubicBezTo>
                  <a:cubicBezTo>
                    <a:pt x="47" y="125"/>
                    <a:pt x="46" y="125"/>
                    <a:pt x="48" y="126"/>
                  </a:cubicBezTo>
                  <a:cubicBezTo>
                    <a:pt x="49" y="127"/>
                    <a:pt x="50" y="127"/>
                    <a:pt x="50" y="127"/>
                  </a:cubicBezTo>
                  <a:cubicBezTo>
                    <a:pt x="50" y="127"/>
                    <a:pt x="51" y="128"/>
                    <a:pt x="51" y="128"/>
                  </a:cubicBezTo>
                  <a:cubicBezTo>
                    <a:pt x="51" y="129"/>
                    <a:pt x="52" y="128"/>
                    <a:pt x="53" y="128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7" y="130"/>
                    <a:pt x="57" y="131"/>
                  </a:cubicBezTo>
                  <a:cubicBezTo>
                    <a:pt x="57" y="132"/>
                    <a:pt x="58" y="133"/>
                    <a:pt x="57" y="133"/>
                  </a:cubicBezTo>
                  <a:cubicBezTo>
                    <a:pt x="57" y="133"/>
                    <a:pt x="56" y="134"/>
                    <a:pt x="56" y="134"/>
                  </a:cubicBezTo>
                  <a:cubicBezTo>
                    <a:pt x="57" y="134"/>
                    <a:pt x="58" y="135"/>
                    <a:pt x="59" y="135"/>
                  </a:cubicBezTo>
                  <a:cubicBezTo>
                    <a:pt x="60" y="135"/>
                    <a:pt x="59" y="135"/>
                    <a:pt x="61" y="136"/>
                  </a:cubicBezTo>
                  <a:cubicBezTo>
                    <a:pt x="63" y="136"/>
                    <a:pt x="63" y="138"/>
                    <a:pt x="63" y="138"/>
                  </a:cubicBezTo>
                  <a:cubicBezTo>
                    <a:pt x="63" y="139"/>
                    <a:pt x="65" y="140"/>
                    <a:pt x="65" y="140"/>
                  </a:cubicBezTo>
                  <a:cubicBezTo>
                    <a:pt x="65" y="140"/>
                    <a:pt x="64" y="140"/>
                    <a:pt x="65" y="141"/>
                  </a:cubicBezTo>
                  <a:cubicBezTo>
                    <a:pt x="65" y="141"/>
                    <a:pt x="64" y="141"/>
                    <a:pt x="65" y="142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7" y="143"/>
                    <a:pt x="67" y="143"/>
                    <a:pt x="67" y="144"/>
                  </a:cubicBezTo>
                  <a:cubicBezTo>
                    <a:pt x="67" y="144"/>
                    <a:pt x="65" y="146"/>
                    <a:pt x="68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7"/>
                    <a:pt x="70" y="148"/>
                    <a:pt x="71" y="149"/>
                  </a:cubicBezTo>
                  <a:cubicBezTo>
                    <a:pt x="71" y="150"/>
                    <a:pt x="75" y="150"/>
                    <a:pt x="75" y="150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5" y="149"/>
                    <a:pt x="77" y="150"/>
                    <a:pt x="76" y="150"/>
                  </a:cubicBezTo>
                  <a:cubicBezTo>
                    <a:pt x="76" y="151"/>
                    <a:pt x="75" y="151"/>
                    <a:pt x="75" y="151"/>
                  </a:cubicBezTo>
                  <a:cubicBezTo>
                    <a:pt x="75" y="151"/>
                    <a:pt x="75" y="153"/>
                    <a:pt x="76" y="153"/>
                  </a:cubicBezTo>
                  <a:cubicBezTo>
                    <a:pt x="77" y="153"/>
                    <a:pt x="78" y="154"/>
                    <a:pt x="78" y="154"/>
                  </a:cubicBezTo>
                  <a:cubicBezTo>
                    <a:pt x="78" y="154"/>
                    <a:pt x="79" y="154"/>
                    <a:pt x="79" y="155"/>
                  </a:cubicBezTo>
                  <a:cubicBezTo>
                    <a:pt x="80" y="155"/>
                    <a:pt x="80" y="156"/>
                    <a:pt x="80" y="156"/>
                  </a:cubicBezTo>
                  <a:cubicBezTo>
                    <a:pt x="81" y="156"/>
                    <a:pt x="82" y="156"/>
                    <a:pt x="82" y="157"/>
                  </a:cubicBezTo>
                  <a:cubicBezTo>
                    <a:pt x="83" y="157"/>
                    <a:pt x="84" y="158"/>
                    <a:pt x="84" y="157"/>
                  </a:cubicBezTo>
                  <a:cubicBezTo>
                    <a:pt x="84" y="156"/>
                    <a:pt x="85" y="156"/>
                    <a:pt x="84" y="155"/>
                  </a:cubicBezTo>
                  <a:cubicBezTo>
                    <a:pt x="83" y="154"/>
                    <a:pt x="82" y="154"/>
                    <a:pt x="81" y="154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3"/>
                    <a:pt x="79" y="153"/>
                    <a:pt x="79" y="152"/>
                  </a:cubicBezTo>
                  <a:cubicBezTo>
                    <a:pt x="79" y="151"/>
                    <a:pt x="78" y="150"/>
                    <a:pt x="78" y="150"/>
                  </a:cubicBezTo>
                  <a:cubicBezTo>
                    <a:pt x="78" y="150"/>
                    <a:pt x="78" y="148"/>
                    <a:pt x="78" y="148"/>
                  </a:cubicBezTo>
                  <a:cubicBezTo>
                    <a:pt x="77" y="148"/>
                    <a:pt x="77" y="148"/>
                    <a:pt x="76" y="148"/>
                  </a:cubicBezTo>
                  <a:cubicBezTo>
                    <a:pt x="76" y="148"/>
                    <a:pt x="75" y="147"/>
                    <a:pt x="75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4" y="146"/>
                    <a:pt x="74" y="146"/>
                  </a:cubicBezTo>
                  <a:cubicBezTo>
                    <a:pt x="74" y="146"/>
                    <a:pt x="75" y="146"/>
                    <a:pt x="76" y="146"/>
                  </a:cubicBezTo>
                  <a:cubicBezTo>
                    <a:pt x="77" y="147"/>
                    <a:pt x="77" y="146"/>
                    <a:pt x="78" y="147"/>
                  </a:cubicBezTo>
                  <a:cubicBezTo>
                    <a:pt x="79" y="147"/>
                    <a:pt x="78" y="148"/>
                    <a:pt x="79" y="148"/>
                  </a:cubicBezTo>
                  <a:cubicBezTo>
                    <a:pt x="81" y="148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3" y="146"/>
                    <a:pt x="84" y="147"/>
                  </a:cubicBezTo>
                  <a:cubicBezTo>
                    <a:pt x="85" y="147"/>
                    <a:pt x="83" y="148"/>
                    <a:pt x="85" y="148"/>
                  </a:cubicBezTo>
                  <a:cubicBezTo>
                    <a:pt x="87" y="148"/>
                    <a:pt x="88" y="148"/>
                    <a:pt x="88" y="148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1"/>
                    <a:pt x="88" y="151"/>
                  </a:cubicBezTo>
                  <a:cubicBezTo>
                    <a:pt x="89" y="151"/>
                    <a:pt x="91" y="151"/>
                    <a:pt x="91" y="151"/>
                  </a:cubicBezTo>
                  <a:cubicBezTo>
                    <a:pt x="91" y="151"/>
                    <a:pt x="92" y="151"/>
                    <a:pt x="92" y="152"/>
                  </a:cubicBezTo>
                  <a:cubicBezTo>
                    <a:pt x="93" y="153"/>
                    <a:pt x="90" y="154"/>
                    <a:pt x="90" y="154"/>
                  </a:cubicBezTo>
                  <a:cubicBezTo>
                    <a:pt x="90" y="154"/>
                    <a:pt x="89" y="153"/>
                    <a:pt x="89" y="154"/>
                  </a:cubicBezTo>
                  <a:cubicBezTo>
                    <a:pt x="89" y="155"/>
                    <a:pt x="88" y="155"/>
                    <a:pt x="89" y="156"/>
                  </a:cubicBezTo>
                  <a:cubicBezTo>
                    <a:pt x="90" y="156"/>
                    <a:pt x="89" y="156"/>
                    <a:pt x="89" y="156"/>
                  </a:cubicBezTo>
                  <a:cubicBezTo>
                    <a:pt x="88" y="156"/>
                    <a:pt x="87" y="155"/>
                    <a:pt x="88" y="157"/>
                  </a:cubicBezTo>
                  <a:cubicBezTo>
                    <a:pt x="88" y="158"/>
                    <a:pt x="89" y="159"/>
                    <a:pt x="89" y="159"/>
                  </a:cubicBezTo>
                  <a:cubicBezTo>
                    <a:pt x="90" y="159"/>
                    <a:pt x="92" y="159"/>
                    <a:pt x="92" y="159"/>
                  </a:cubicBezTo>
                  <a:cubicBezTo>
                    <a:pt x="93" y="159"/>
                    <a:pt x="94" y="159"/>
                    <a:pt x="93" y="159"/>
                  </a:cubicBezTo>
                  <a:cubicBezTo>
                    <a:pt x="92" y="158"/>
                    <a:pt x="91" y="158"/>
                    <a:pt x="91" y="158"/>
                  </a:cubicBezTo>
                  <a:cubicBezTo>
                    <a:pt x="91" y="158"/>
                    <a:pt x="91" y="158"/>
                    <a:pt x="91" y="157"/>
                  </a:cubicBezTo>
                  <a:cubicBezTo>
                    <a:pt x="91" y="157"/>
                    <a:pt x="92" y="157"/>
                    <a:pt x="92" y="157"/>
                  </a:cubicBezTo>
                  <a:cubicBezTo>
                    <a:pt x="92" y="156"/>
                    <a:pt x="93" y="155"/>
                    <a:pt x="93" y="155"/>
                  </a:cubicBezTo>
                  <a:cubicBezTo>
                    <a:pt x="93" y="155"/>
                    <a:pt x="94" y="153"/>
                    <a:pt x="95" y="154"/>
                  </a:cubicBezTo>
                  <a:cubicBezTo>
                    <a:pt x="95" y="155"/>
                    <a:pt x="95" y="155"/>
                    <a:pt x="96" y="155"/>
                  </a:cubicBezTo>
                  <a:cubicBezTo>
                    <a:pt x="96" y="155"/>
                    <a:pt x="99" y="152"/>
                    <a:pt x="99" y="152"/>
                  </a:cubicBezTo>
                  <a:cubicBezTo>
                    <a:pt x="99" y="152"/>
                    <a:pt x="100" y="152"/>
                    <a:pt x="99" y="153"/>
                  </a:cubicBezTo>
                  <a:cubicBezTo>
                    <a:pt x="99" y="154"/>
                    <a:pt x="98" y="155"/>
                    <a:pt x="99" y="156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0" y="158"/>
                    <a:pt x="99" y="158"/>
                    <a:pt x="100" y="159"/>
                  </a:cubicBezTo>
                  <a:cubicBezTo>
                    <a:pt x="100" y="160"/>
                    <a:pt x="100" y="159"/>
                    <a:pt x="100" y="160"/>
                  </a:cubicBezTo>
                  <a:cubicBezTo>
                    <a:pt x="101" y="161"/>
                    <a:pt x="102" y="163"/>
                    <a:pt x="102" y="163"/>
                  </a:cubicBezTo>
                  <a:cubicBezTo>
                    <a:pt x="102" y="163"/>
                    <a:pt x="101" y="164"/>
                    <a:pt x="102" y="164"/>
                  </a:cubicBezTo>
                  <a:cubicBezTo>
                    <a:pt x="103" y="165"/>
                    <a:pt x="105" y="165"/>
                    <a:pt x="105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5"/>
                    <a:pt x="106" y="166"/>
                    <a:pt x="107" y="165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09" y="164"/>
                    <a:pt x="108" y="164"/>
                    <a:pt x="110" y="164"/>
                  </a:cubicBezTo>
                  <a:cubicBezTo>
                    <a:pt x="112" y="164"/>
                    <a:pt x="112" y="165"/>
                    <a:pt x="113" y="164"/>
                  </a:cubicBezTo>
                  <a:cubicBezTo>
                    <a:pt x="114" y="163"/>
                    <a:pt x="113" y="163"/>
                    <a:pt x="115" y="163"/>
                  </a:cubicBezTo>
                  <a:cubicBezTo>
                    <a:pt x="117" y="163"/>
                    <a:pt x="119" y="162"/>
                    <a:pt x="119" y="162"/>
                  </a:cubicBezTo>
                  <a:cubicBezTo>
                    <a:pt x="119" y="162"/>
                    <a:pt x="122" y="162"/>
                    <a:pt x="122" y="162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24" y="163"/>
                    <a:pt x="125" y="164"/>
                    <a:pt x="126" y="164"/>
                  </a:cubicBezTo>
                  <a:cubicBezTo>
                    <a:pt x="126" y="164"/>
                    <a:pt x="127" y="164"/>
                    <a:pt x="128" y="164"/>
                  </a:cubicBezTo>
                  <a:cubicBezTo>
                    <a:pt x="128" y="164"/>
                    <a:pt x="132" y="165"/>
                    <a:pt x="132" y="165"/>
                  </a:cubicBezTo>
                  <a:cubicBezTo>
                    <a:pt x="136" y="166"/>
                    <a:pt x="136" y="166"/>
                    <a:pt x="136" y="166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6" y="180"/>
                    <a:pt x="156" y="180"/>
                    <a:pt x="156" y="180"/>
                  </a:cubicBezTo>
                  <a:cubicBezTo>
                    <a:pt x="156" y="180"/>
                    <a:pt x="159" y="182"/>
                    <a:pt x="159" y="182"/>
                  </a:cubicBezTo>
                  <a:cubicBezTo>
                    <a:pt x="160" y="182"/>
                    <a:pt x="163" y="184"/>
                    <a:pt x="163" y="184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7" y="188"/>
                    <a:pt x="167" y="188"/>
                  </a:cubicBezTo>
                  <a:cubicBezTo>
                    <a:pt x="167" y="189"/>
                    <a:pt x="166" y="188"/>
                    <a:pt x="165" y="188"/>
                  </a:cubicBezTo>
                  <a:cubicBezTo>
                    <a:pt x="164" y="189"/>
                    <a:pt x="160" y="187"/>
                    <a:pt x="160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6" y="184"/>
                    <a:pt x="145" y="184"/>
                    <a:pt x="146" y="185"/>
                  </a:cubicBezTo>
                  <a:cubicBezTo>
                    <a:pt x="146" y="185"/>
                    <a:pt x="146" y="186"/>
                    <a:pt x="146" y="186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5" y="189"/>
                    <a:pt x="135" y="189"/>
                    <a:pt x="135" y="189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1"/>
                    <a:pt x="128" y="191"/>
                    <a:pt x="132" y="192"/>
                  </a:cubicBezTo>
                  <a:cubicBezTo>
                    <a:pt x="136" y="192"/>
                    <a:pt x="138" y="192"/>
                    <a:pt x="138" y="191"/>
                  </a:cubicBezTo>
                  <a:cubicBezTo>
                    <a:pt x="139" y="191"/>
                    <a:pt x="139" y="190"/>
                    <a:pt x="140" y="190"/>
                  </a:cubicBezTo>
                  <a:cubicBezTo>
                    <a:pt x="141" y="190"/>
                    <a:pt x="143" y="190"/>
                    <a:pt x="144" y="190"/>
                  </a:cubicBezTo>
                  <a:cubicBezTo>
                    <a:pt x="144" y="190"/>
                    <a:pt x="145" y="190"/>
                    <a:pt x="147" y="189"/>
                  </a:cubicBezTo>
                  <a:cubicBezTo>
                    <a:pt x="148" y="189"/>
                    <a:pt x="148" y="188"/>
                    <a:pt x="150" y="189"/>
                  </a:cubicBezTo>
                  <a:cubicBezTo>
                    <a:pt x="152" y="190"/>
                    <a:pt x="151" y="187"/>
                    <a:pt x="151" y="187"/>
                  </a:cubicBezTo>
                  <a:cubicBezTo>
                    <a:pt x="151" y="187"/>
                    <a:pt x="151" y="186"/>
                    <a:pt x="152" y="186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5" y="187"/>
                    <a:pt x="157" y="188"/>
                    <a:pt x="157" y="188"/>
                  </a:cubicBezTo>
                  <a:cubicBezTo>
                    <a:pt x="158" y="188"/>
                    <a:pt x="162" y="189"/>
                    <a:pt x="162" y="189"/>
                  </a:cubicBezTo>
                  <a:cubicBezTo>
                    <a:pt x="162" y="189"/>
                    <a:pt x="163" y="192"/>
                    <a:pt x="163" y="192"/>
                  </a:cubicBezTo>
                  <a:cubicBezTo>
                    <a:pt x="164" y="192"/>
                    <a:pt x="167" y="192"/>
                    <a:pt x="168" y="192"/>
                  </a:cubicBezTo>
                  <a:cubicBezTo>
                    <a:pt x="169" y="192"/>
                    <a:pt x="171" y="192"/>
                    <a:pt x="172" y="193"/>
                  </a:cubicBezTo>
                  <a:cubicBezTo>
                    <a:pt x="173" y="194"/>
                    <a:pt x="174" y="194"/>
                    <a:pt x="174" y="194"/>
                  </a:cubicBezTo>
                  <a:cubicBezTo>
                    <a:pt x="174" y="194"/>
                    <a:pt x="175" y="195"/>
                    <a:pt x="176" y="196"/>
                  </a:cubicBezTo>
                  <a:cubicBezTo>
                    <a:pt x="176" y="196"/>
                    <a:pt x="179" y="198"/>
                    <a:pt x="179" y="198"/>
                  </a:cubicBezTo>
                  <a:cubicBezTo>
                    <a:pt x="179" y="198"/>
                    <a:pt x="184" y="200"/>
                    <a:pt x="184" y="200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5" y="198"/>
                    <a:pt x="185" y="197"/>
                    <a:pt x="185" y="197"/>
                  </a:cubicBezTo>
                  <a:cubicBezTo>
                    <a:pt x="184" y="196"/>
                    <a:pt x="180" y="195"/>
                    <a:pt x="180" y="195"/>
                  </a:cubicBezTo>
                  <a:cubicBezTo>
                    <a:pt x="180" y="195"/>
                    <a:pt x="178" y="194"/>
                    <a:pt x="178" y="194"/>
                  </a:cubicBezTo>
                  <a:cubicBezTo>
                    <a:pt x="177" y="189"/>
                    <a:pt x="178" y="193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73" y="193"/>
                    <a:pt x="173" y="192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72" y="190"/>
                    <a:pt x="171" y="188"/>
                    <a:pt x="172" y="187"/>
                  </a:cubicBezTo>
                  <a:cubicBezTo>
                    <a:pt x="173" y="187"/>
                    <a:pt x="171" y="192"/>
                    <a:pt x="175" y="186"/>
                  </a:cubicBezTo>
                  <a:cubicBezTo>
                    <a:pt x="175" y="186"/>
                    <a:pt x="175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1" y="185"/>
                    <a:pt x="171" y="186"/>
                    <a:pt x="170" y="187"/>
                  </a:cubicBezTo>
                  <a:cubicBezTo>
                    <a:pt x="169" y="188"/>
                    <a:pt x="169" y="187"/>
                    <a:pt x="169" y="187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0" y="185"/>
                    <a:pt x="170" y="185"/>
                    <a:pt x="170" y="185"/>
                  </a:cubicBezTo>
                  <a:cubicBezTo>
                    <a:pt x="170" y="185"/>
                    <a:pt x="170" y="182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7" y="179"/>
                    <a:pt x="167" y="179"/>
                    <a:pt x="167" y="179"/>
                  </a:cubicBezTo>
                  <a:cubicBezTo>
                    <a:pt x="165" y="177"/>
                    <a:pt x="165" y="177"/>
                    <a:pt x="165" y="177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6" y="170"/>
                    <a:pt x="156" y="170"/>
                    <a:pt x="156" y="170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2"/>
                    <a:pt x="149" y="161"/>
                    <a:pt x="147" y="160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3" y="150"/>
                    <a:pt x="133" y="150"/>
                    <a:pt x="133" y="150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7" y="122"/>
                    <a:pt x="107" y="122"/>
                    <a:pt x="107" y="122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7" y="119"/>
                    <a:pt x="107" y="118"/>
                  </a:cubicBezTo>
                  <a:cubicBezTo>
                    <a:pt x="106" y="118"/>
                    <a:pt x="104" y="117"/>
                    <a:pt x="105" y="116"/>
                  </a:cubicBezTo>
                  <a:cubicBezTo>
                    <a:pt x="105" y="115"/>
                    <a:pt x="104" y="114"/>
                    <a:pt x="104" y="112"/>
                  </a:cubicBezTo>
                  <a:cubicBezTo>
                    <a:pt x="104" y="111"/>
                    <a:pt x="104" y="110"/>
                    <a:pt x="103" y="110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1" y="109"/>
                    <a:pt x="100" y="109"/>
                    <a:pt x="10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9" y="109"/>
                    <a:pt x="100" y="107"/>
                    <a:pt x="100" y="105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1"/>
                    <a:pt x="94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1"/>
                    <a:pt x="91" y="102"/>
                    <a:pt x="91" y="102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7"/>
                    <a:pt x="88" y="95"/>
                  </a:cubicBezTo>
                  <a:cubicBezTo>
                    <a:pt x="90" y="93"/>
                    <a:pt x="88" y="92"/>
                    <a:pt x="88" y="92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87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4"/>
                    <a:pt x="94" y="73"/>
                    <a:pt x="94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2"/>
                    <a:pt x="109" y="82"/>
                  </a:cubicBezTo>
                  <a:cubicBezTo>
                    <a:pt x="109" y="81"/>
                    <a:pt x="109" y="79"/>
                    <a:pt x="109" y="79"/>
                  </a:cubicBezTo>
                  <a:cubicBezTo>
                    <a:pt x="111" y="77"/>
                    <a:pt x="111" y="77"/>
                    <a:pt x="111" y="77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4" y="71"/>
                    <a:pt x="125" y="71"/>
                  </a:cubicBezTo>
                  <a:cubicBezTo>
                    <a:pt x="125" y="71"/>
                    <a:pt x="126" y="71"/>
                    <a:pt x="126" y="71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5" y="73"/>
                    <a:pt x="165" y="73"/>
                  </a:cubicBezTo>
                  <a:cubicBezTo>
                    <a:pt x="165" y="73"/>
                    <a:pt x="165" y="73"/>
                    <a:pt x="166" y="72"/>
                  </a:cubicBezTo>
                  <a:cubicBezTo>
                    <a:pt x="166" y="72"/>
                    <a:pt x="169" y="72"/>
                    <a:pt x="169" y="72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1" y="71"/>
                    <a:pt x="171" y="71"/>
                    <a:pt x="171" y="71"/>
                  </a:cubicBezTo>
                  <a:cubicBezTo>
                    <a:pt x="172" y="71"/>
                    <a:pt x="174" y="71"/>
                    <a:pt x="174" y="71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7" y="69"/>
                    <a:pt x="177" y="69"/>
                    <a:pt x="178" y="69"/>
                  </a:cubicBezTo>
                  <a:cubicBezTo>
                    <a:pt x="179" y="69"/>
                    <a:pt x="180" y="68"/>
                    <a:pt x="180" y="68"/>
                  </a:cubicBezTo>
                  <a:cubicBezTo>
                    <a:pt x="180" y="68"/>
                    <a:pt x="181" y="69"/>
                    <a:pt x="181" y="69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5" y="68"/>
                    <a:pt x="186" y="67"/>
                    <a:pt x="186" y="67"/>
                  </a:cubicBezTo>
                  <a:cubicBezTo>
                    <a:pt x="186" y="67"/>
                    <a:pt x="187" y="69"/>
                    <a:pt x="189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2" y="69"/>
                    <a:pt x="193" y="69"/>
                  </a:cubicBezTo>
                  <a:cubicBezTo>
                    <a:pt x="195" y="69"/>
                    <a:pt x="196" y="69"/>
                    <a:pt x="197" y="69"/>
                  </a:cubicBezTo>
                  <a:cubicBezTo>
                    <a:pt x="199" y="69"/>
                    <a:pt x="200" y="71"/>
                    <a:pt x="200" y="71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4" y="76"/>
                    <a:pt x="204" y="77"/>
                  </a:cubicBezTo>
                  <a:cubicBezTo>
                    <a:pt x="205" y="78"/>
                    <a:pt x="205" y="79"/>
                    <a:pt x="205" y="79"/>
                  </a:cubicBezTo>
                  <a:cubicBezTo>
                    <a:pt x="205" y="79"/>
                    <a:pt x="213" y="82"/>
                    <a:pt x="214" y="82"/>
                  </a:cubicBezTo>
                  <a:cubicBezTo>
                    <a:pt x="214" y="82"/>
                    <a:pt x="215" y="82"/>
                    <a:pt x="215" y="82"/>
                  </a:cubicBezTo>
                  <a:close/>
                  <a:moveTo>
                    <a:pt x="175" y="191"/>
                  </a:moveTo>
                  <a:cubicBezTo>
                    <a:pt x="175" y="191"/>
                    <a:pt x="175" y="191"/>
                    <a:pt x="175" y="191"/>
                  </a:cubicBezTo>
                  <a:cubicBezTo>
                    <a:pt x="176" y="191"/>
                    <a:pt x="176" y="190"/>
                    <a:pt x="176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79" y="190"/>
                    <a:pt x="179" y="190"/>
                    <a:pt x="179" y="190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5" y="195"/>
                    <a:pt x="185" y="195"/>
                    <a:pt x="185" y="195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3"/>
                    <a:pt x="202" y="205"/>
                    <a:pt x="203" y="205"/>
                  </a:cubicBezTo>
                  <a:cubicBezTo>
                    <a:pt x="203" y="205"/>
                    <a:pt x="203" y="206"/>
                    <a:pt x="204" y="206"/>
                  </a:cubicBezTo>
                  <a:cubicBezTo>
                    <a:pt x="204" y="207"/>
                    <a:pt x="206" y="210"/>
                    <a:pt x="206" y="210"/>
                  </a:cubicBezTo>
                  <a:cubicBezTo>
                    <a:pt x="207" y="211"/>
                    <a:pt x="204" y="209"/>
                    <a:pt x="204" y="209"/>
                  </a:cubicBezTo>
                  <a:cubicBezTo>
                    <a:pt x="204" y="209"/>
                    <a:pt x="203" y="207"/>
                    <a:pt x="202" y="206"/>
                  </a:cubicBezTo>
                  <a:cubicBezTo>
                    <a:pt x="200" y="206"/>
                    <a:pt x="198" y="206"/>
                    <a:pt x="197" y="205"/>
                  </a:cubicBezTo>
                  <a:cubicBezTo>
                    <a:pt x="196" y="204"/>
                    <a:pt x="196" y="203"/>
                    <a:pt x="196" y="203"/>
                  </a:cubicBezTo>
                  <a:cubicBezTo>
                    <a:pt x="195" y="203"/>
                    <a:pt x="195" y="201"/>
                    <a:pt x="192" y="201"/>
                  </a:cubicBezTo>
                  <a:cubicBezTo>
                    <a:pt x="189" y="200"/>
                    <a:pt x="189" y="201"/>
                    <a:pt x="188" y="199"/>
                  </a:cubicBezTo>
                  <a:cubicBezTo>
                    <a:pt x="187" y="196"/>
                    <a:pt x="187" y="198"/>
                    <a:pt x="186" y="196"/>
                  </a:cubicBezTo>
                  <a:cubicBezTo>
                    <a:pt x="184" y="195"/>
                    <a:pt x="185" y="196"/>
                    <a:pt x="181" y="195"/>
                  </a:cubicBezTo>
                  <a:cubicBezTo>
                    <a:pt x="178" y="193"/>
                    <a:pt x="180" y="194"/>
                    <a:pt x="180" y="193"/>
                  </a:cubicBezTo>
                  <a:cubicBezTo>
                    <a:pt x="179" y="191"/>
                    <a:pt x="180" y="192"/>
                    <a:pt x="178" y="192"/>
                  </a:cubicBezTo>
                  <a:cubicBezTo>
                    <a:pt x="177" y="191"/>
                    <a:pt x="178" y="191"/>
                    <a:pt x="177" y="191"/>
                  </a:cubicBezTo>
                  <a:cubicBezTo>
                    <a:pt x="177" y="191"/>
                    <a:pt x="176" y="192"/>
                    <a:pt x="175" y="192"/>
                  </a:cubicBezTo>
                  <a:cubicBezTo>
                    <a:pt x="175" y="191"/>
                    <a:pt x="175" y="191"/>
                    <a:pt x="175" y="191"/>
                  </a:cubicBezTo>
                  <a:close/>
                  <a:moveTo>
                    <a:pt x="169" y="198"/>
                  </a:moveTo>
                  <a:cubicBezTo>
                    <a:pt x="169" y="198"/>
                    <a:pt x="169" y="198"/>
                    <a:pt x="169" y="198"/>
                  </a:cubicBezTo>
                  <a:cubicBezTo>
                    <a:pt x="169" y="198"/>
                    <a:pt x="167" y="198"/>
                    <a:pt x="166" y="198"/>
                  </a:cubicBezTo>
                  <a:cubicBezTo>
                    <a:pt x="166" y="198"/>
                    <a:pt x="165" y="197"/>
                    <a:pt x="164" y="197"/>
                  </a:cubicBezTo>
                  <a:cubicBezTo>
                    <a:pt x="163" y="197"/>
                    <a:pt x="161" y="197"/>
                    <a:pt x="161" y="197"/>
                  </a:cubicBezTo>
                  <a:cubicBezTo>
                    <a:pt x="160" y="197"/>
                    <a:pt x="159" y="196"/>
                    <a:pt x="159" y="196"/>
                  </a:cubicBezTo>
                  <a:cubicBezTo>
                    <a:pt x="159" y="196"/>
                    <a:pt x="159" y="195"/>
                    <a:pt x="159" y="195"/>
                  </a:cubicBezTo>
                  <a:cubicBezTo>
                    <a:pt x="159" y="195"/>
                    <a:pt x="161" y="194"/>
                    <a:pt x="161" y="194"/>
                  </a:cubicBezTo>
                  <a:cubicBezTo>
                    <a:pt x="161" y="195"/>
                    <a:pt x="167" y="196"/>
                    <a:pt x="167" y="196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2" y="196"/>
                    <a:pt x="172" y="196"/>
                  </a:cubicBezTo>
                  <a:cubicBezTo>
                    <a:pt x="172" y="196"/>
                    <a:pt x="173" y="196"/>
                    <a:pt x="174" y="197"/>
                  </a:cubicBezTo>
                  <a:cubicBezTo>
                    <a:pt x="175" y="197"/>
                    <a:pt x="175" y="197"/>
                    <a:pt x="175" y="198"/>
                  </a:cubicBezTo>
                  <a:cubicBezTo>
                    <a:pt x="175" y="198"/>
                    <a:pt x="176" y="199"/>
                    <a:pt x="175" y="199"/>
                  </a:cubicBezTo>
                  <a:cubicBezTo>
                    <a:pt x="175" y="199"/>
                    <a:pt x="174" y="199"/>
                    <a:pt x="174" y="199"/>
                  </a:cubicBezTo>
                  <a:cubicBezTo>
                    <a:pt x="174" y="199"/>
                    <a:pt x="172" y="198"/>
                    <a:pt x="172" y="198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69" y="198"/>
                    <a:pt x="169" y="198"/>
                    <a:pt x="169" y="198"/>
                  </a:cubicBezTo>
                  <a:close/>
                  <a:moveTo>
                    <a:pt x="138" y="199"/>
                  </a:moveTo>
                  <a:cubicBezTo>
                    <a:pt x="138" y="199"/>
                    <a:pt x="138" y="199"/>
                    <a:pt x="138" y="199"/>
                  </a:cubicBezTo>
                  <a:cubicBezTo>
                    <a:pt x="138" y="199"/>
                    <a:pt x="142" y="198"/>
                    <a:pt x="142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4" y="200"/>
                    <a:pt x="143" y="200"/>
                  </a:cubicBezTo>
                  <a:cubicBezTo>
                    <a:pt x="143" y="200"/>
                    <a:pt x="141" y="202"/>
                    <a:pt x="141" y="202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38" y="199"/>
                    <a:pt x="138" y="199"/>
                    <a:pt x="138" y="199"/>
                  </a:cubicBezTo>
                  <a:close/>
                  <a:moveTo>
                    <a:pt x="107" y="194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09" y="193"/>
                    <a:pt x="109" y="194"/>
                  </a:cubicBezTo>
                  <a:cubicBezTo>
                    <a:pt x="109" y="195"/>
                    <a:pt x="108" y="196"/>
                    <a:pt x="108" y="196"/>
                  </a:cubicBezTo>
                  <a:cubicBezTo>
                    <a:pt x="108" y="196"/>
                    <a:pt x="107" y="196"/>
                    <a:pt x="107" y="196"/>
                  </a:cubicBezTo>
                  <a:cubicBezTo>
                    <a:pt x="107" y="195"/>
                    <a:pt x="107" y="194"/>
                    <a:pt x="107" y="194"/>
                  </a:cubicBez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5" y="188"/>
                    <a:pt x="115" y="188"/>
                  </a:cubicBezTo>
                  <a:cubicBezTo>
                    <a:pt x="116" y="189"/>
                    <a:pt x="117" y="189"/>
                    <a:pt x="116" y="190"/>
                  </a:cubicBezTo>
                  <a:cubicBezTo>
                    <a:pt x="116" y="190"/>
                    <a:pt x="116" y="190"/>
                    <a:pt x="115" y="191"/>
                  </a:cubicBezTo>
                  <a:cubicBezTo>
                    <a:pt x="114" y="192"/>
                    <a:pt x="112" y="193"/>
                    <a:pt x="112" y="193"/>
                  </a:cubicBezTo>
                  <a:cubicBezTo>
                    <a:pt x="112" y="193"/>
                    <a:pt x="112" y="193"/>
                    <a:pt x="111" y="193"/>
                  </a:cubicBezTo>
                  <a:cubicBezTo>
                    <a:pt x="109" y="192"/>
                    <a:pt x="108" y="191"/>
                    <a:pt x="108" y="191"/>
                  </a:cubicBezTo>
                  <a:cubicBezTo>
                    <a:pt x="108" y="191"/>
                    <a:pt x="107" y="190"/>
                    <a:pt x="109" y="190"/>
                  </a:cubicBezTo>
                  <a:cubicBezTo>
                    <a:pt x="110" y="189"/>
                    <a:pt x="111" y="189"/>
                    <a:pt x="111" y="189"/>
                  </a:cubicBezTo>
                  <a:cubicBezTo>
                    <a:pt x="112" y="189"/>
                    <a:pt x="113" y="189"/>
                    <a:pt x="113" y="189"/>
                  </a:cubicBezTo>
                  <a:close/>
                  <a:moveTo>
                    <a:pt x="124" y="178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6" y="177"/>
                    <a:pt x="126" y="177"/>
                  </a:cubicBezTo>
                  <a:cubicBezTo>
                    <a:pt x="126" y="177"/>
                    <a:pt x="126" y="177"/>
                    <a:pt x="127" y="177"/>
                  </a:cubicBezTo>
                  <a:cubicBezTo>
                    <a:pt x="127" y="177"/>
                    <a:pt x="127" y="177"/>
                    <a:pt x="128" y="177"/>
                  </a:cubicBezTo>
                  <a:cubicBezTo>
                    <a:pt x="128" y="177"/>
                    <a:pt x="129" y="176"/>
                    <a:pt x="130" y="177"/>
                  </a:cubicBezTo>
                  <a:cubicBezTo>
                    <a:pt x="131" y="177"/>
                    <a:pt x="131" y="178"/>
                    <a:pt x="132" y="178"/>
                  </a:cubicBezTo>
                  <a:cubicBezTo>
                    <a:pt x="132" y="178"/>
                    <a:pt x="133" y="178"/>
                    <a:pt x="133" y="178"/>
                  </a:cubicBezTo>
                  <a:cubicBezTo>
                    <a:pt x="134" y="178"/>
                    <a:pt x="134" y="178"/>
                    <a:pt x="136" y="178"/>
                  </a:cubicBezTo>
                  <a:cubicBezTo>
                    <a:pt x="138" y="178"/>
                    <a:pt x="141" y="178"/>
                    <a:pt x="141" y="178"/>
                  </a:cubicBezTo>
                  <a:cubicBezTo>
                    <a:pt x="141" y="179"/>
                    <a:pt x="142" y="178"/>
                    <a:pt x="143" y="178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6" y="179"/>
                    <a:pt x="145" y="180"/>
                    <a:pt x="147" y="179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8" y="179"/>
                    <a:pt x="148" y="179"/>
                    <a:pt x="149" y="178"/>
                  </a:cubicBezTo>
                  <a:cubicBezTo>
                    <a:pt x="150" y="178"/>
                    <a:pt x="151" y="177"/>
                    <a:pt x="151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80"/>
                    <a:pt x="152" y="180"/>
                    <a:pt x="152" y="181"/>
                  </a:cubicBezTo>
                  <a:cubicBezTo>
                    <a:pt x="152" y="181"/>
                    <a:pt x="151" y="182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49" y="180"/>
                    <a:pt x="148" y="180"/>
                    <a:pt x="148" y="180"/>
                  </a:cubicBezTo>
                  <a:cubicBezTo>
                    <a:pt x="147" y="180"/>
                    <a:pt x="146" y="181"/>
                    <a:pt x="145" y="181"/>
                  </a:cubicBezTo>
                  <a:cubicBezTo>
                    <a:pt x="145" y="181"/>
                    <a:pt x="144" y="180"/>
                    <a:pt x="144" y="180"/>
                  </a:cubicBezTo>
                  <a:cubicBezTo>
                    <a:pt x="144" y="180"/>
                    <a:pt x="142" y="180"/>
                    <a:pt x="141" y="180"/>
                  </a:cubicBezTo>
                  <a:cubicBezTo>
                    <a:pt x="141" y="180"/>
                    <a:pt x="140" y="180"/>
                    <a:pt x="139" y="180"/>
                  </a:cubicBezTo>
                  <a:cubicBezTo>
                    <a:pt x="138" y="180"/>
                    <a:pt x="137" y="180"/>
                    <a:pt x="136" y="180"/>
                  </a:cubicBezTo>
                  <a:cubicBezTo>
                    <a:pt x="135" y="181"/>
                    <a:pt x="133" y="180"/>
                    <a:pt x="133" y="181"/>
                  </a:cubicBezTo>
                  <a:cubicBezTo>
                    <a:pt x="133" y="181"/>
                    <a:pt x="133" y="182"/>
                    <a:pt x="133" y="182"/>
                  </a:cubicBezTo>
                  <a:cubicBezTo>
                    <a:pt x="133" y="182"/>
                    <a:pt x="134" y="183"/>
                    <a:pt x="133" y="183"/>
                  </a:cubicBezTo>
                  <a:cubicBezTo>
                    <a:pt x="131" y="183"/>
                    <a:pt x="131" y="183"/>
                    <a:pt x="131" y="182"/>
                  </a:cubicBezTo>
                  <a:cubicBezTo>
                    <a:pt x="130" y="181"/>
                    <a:pt x="132" y="180"/>
                    <a:pt x="129" y="181"/>
                  </a:cubicBezTo>
                  <a:cubicBezTo>
                    <a:pt x="127" y="181"/>
                    <a:pt x="127" y="180"/>
                    <a:pt x="126" y="180"/>
                  </a:cubicBezTo>
                  <a:cubicBezTo>
                    <a:pt x="126" y="181"/>
                    <a:pt x="124" y="179"/>
                    <a:pt x="123" y="180"/>
                  </a:cubicBezTo>
                  <a:cubicBezTo>
                    <a:pt x="123" y="180"/>
                    <a:pt x="122" y="181"/>
                    <a:pt x="122" y="181"/>
                  </a:cubicBezTo>
                  <a:cubicBezTo>
                    <a:pt x="122" y="181"/>
                    <a:pt x="119" y="181"/>
                    <a:pt x="119" y="181"/>
                  </a:cubicBezTo>
                  <a:cubicBezTo>
                    <a:pt x="119" y="181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8"/>
                  </a:cubicBezTo>
                  <a:cubicBezTo>
                    <a:pt x="122" y="178"/>
                    <a:pt x="123" y="178"/>
                    <a:pt x="123" y="178"/>
                  </a:cubicBezTo>
                  <a:cubicBezTo>
                    <a:pt x="124" y="178"/>
                    <a:pt x="124" y="178"/>
                    <a:pt x="124" y="178"/>
                  </a:cubicBezTo>
                  <a:close/>
                  <a:moveTo>
                    <a:pt x="120" y="172"/>
                  </a:move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16" y="170"/>
                    <a:pt x="116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3" y="170"/>
                    <a:pt x="111" y="169"/>
                    <a:pt x="112" y="168"/>
                  </a:cubicBezTo>
                  <a:cubicBezTo>
                    <a:pt x="112" y="168"/>
                    <a:pt x="113" y="167"/>
                    <a:pt x="114" y="168"/>
                  </a:cubicBezTo>
                  <a:cubicBezTo>
                    <a:pt x="115" y="169"/>
                    <a:pt x="116" y="169"/>
                    <a:pt x="116" y="170"/>
                  </a:cubicBezTo>
                  <a:cubicBezTo>
                    <a:pt x="117" y="170"/>
                    <a:pt x="119" y="171"/>
                    <a:pt x="119" y="171"/>
                  </a:cubicBezTo>
                  <a:cubicBezTo>
                    <a:pt x="120" y="171"/>
                    <a:pt x="120" y="172"/>
                    <a:pt x="120" y="171"/>
                  </a:cubicBezTo>
                  <a:cubicBezTo>
                    <a:pt x="121" y="171"/>
                    <a:pt x="121" y="169"/>
                    <a:pt x="121" y="169"/>
                  </a:cubicBezTo>
                  <a:cubicBezTo>
                    <a:pt x="121" y="168"/>
                    <a:pt x="120" y="168"/>
                    <a:pt x="120" y="168"/>
                  </a:cubicBezTo>
                  <a:cubicBezTo>
                    <a:pt x="121" y="168"/>
                    <a:pt x="123" y="167"/>
                    <a:pt x="123" y="167"/>
                  </a:cubicBezTo>
                  <a:cubicBezTo>
                    <a:pt x="124" y="168"/>
                    <a:pt x="125" y="168"/>
                    <a:pt x="126" y="168"/>
                  </a:cubicBezTo>
                  <a:cubicBezTo>
                    <a:pt x="126" y="168"/>
                    <a:pt x="125" y="168"/>
                    <a:pt x="129" y="168"/>
                  </a:cubicBezTo>
                  <a:cubicBezTo>
                    <a:pt x="132" y="168"/>
                    <a:pt x="131" y="168"/>
                    <a:pt x="133" y="168"/>
                  </a:cubicBezTo>
                  <a:cubicBezTo>
                    <a:pt x="134" y="168"/>
                    <a:pt x="136" y="168"/>
                    <a:pt x="136" y="168"/>
                  </a:cubicBezTo>
                  <a:cubicBezTo>
                    <a:pt x="136" y="169"/>
                    <a:pt x="138" y="170"/>
                    <a:pt x="138" y="170"/>
                  </a:cubicBezTo>
                  <a:cubicBezTo>
                    <a:pt x="138" y="171"/>
                    <a:pt x="139" y="171"/>
                    <a:pt x="138" y="172"/>
                  </a:cubicBezTo>
                  <a:cubicBezTo>
                    <a:pt x="136" y="173"/>
                    <a:pt x="136" y="173"/>
                    <a:pt x="134" y="173"/>
                  </a:cubicBezTo>
                  <a:cubicBezTo>
                    <a:pt x="133" y="173"/>
                    <a:pt x="134" y="173"/>
                    <a:pt x="132" y="174"/>
                  </a:cubicBezTo>
                  <a:cubicBezTo>
                    <a:pt x="129" y="174"/>
                    <a:pt x="127" y="174"/>
                    <a:pt x="127" y="174"/>
                  </a:cubicBezTo>
                  <a:cubicBezTo>
                    <a:pt x="127" y="174"/>
                    <a:pt x="128" y="174"/>
                    <a:pt x="125" y="174"/>
                  </a:cubicBezTo>
                  <a:cubicBezTo>
                    <a:pt x="123" y="173"/>
                    <a:pt x="122" y="174"/>
                    <a:pt x="121" y="173"/>
                  </a:cubicBezTo>
                  <a:cubicBezTo>
                    <a:pt x="121" y="173"/>
                    <a:pt x="120" y="172"/>
                    <a:pt x="120" y="172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50" y="94"/>
                    <a:pt x="50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3"/>
                    <a:pt x="51" y="93"/>
                    <a:pt x="51" y="93"/>
                  </a:cubicBezTo>
                  <a:cubicBezTo>
                    <a:pt x="51" y="94"/>
                    <a:pt x="51" y="94"/>
                    <a:pt x="52" y="94"/>
                  </a:cubicBezTo>
                  <a:cubicBezTo>
                    <a:pt x="52" y="94"/>
                    <a:pt x="52" y="94"/>
                    <a:pt x="53" y="94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7"/>
                    <a:pt x="52" y="96"/>
                  </a:cubicBezTo>
                  <a:cubicBezTo>
                    <a:pt x="51" y="96"/>
                    <a:pt x="50" y="96"/>
                    <a:pt x="50" y="95"/>
                  </a:cubicBezTo>
                  <a:cubicBezTo>
                    <a:pt x="50" y="95"/>
                    <a:pt x="50" y="94"/>
                    <a:pt x="50" y="94"/>
                  </a:cubicBezTo>
                  <a:close/>
                  <a:moveTo>
                    <a:pt x="51" y="103"/>
                  </a:move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0" y="103"/>
                    <a:pt x="50" y="103"/>
                  </a:cubicBezTo>
                  <a:cubicBezTo>
                    <a:pt x="50" y="103"/>
                    <a:pt x="48" y="102"/>
                    <a:pt x="47" y="102"/>
                  </a:cubicBezTo>
                  <a:cubicBezTo>
                    <a:pt x="47" y="101"/>
                    <a:pt x="47" y="101"/>
                    <a:pt x="48" y="101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8" y="99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6"/>
                    <a:pt x="51" y="96"/>
                    <a:pt x="51" y="96"/>
                  </a:cubicBezTo>
                  <a:cubicBezTo>
                    <a:pt x="51" y="96"/>
                    <a:pt x="53" y="98"/>
                    <a:pt x="53" y="99"/>
                  </a:cubicBezTo>
                  <a:cubicBezTo>
                    <a:pt x="53" y="99"/>
                    <a:pt x="50" y="99"/>
                    <a:pt x="50" y="99"/>
                  </a:cubicBezTo>
                  <a:cubicBezTo>
                    <a:pt x="50" y="99"/>
                    <a:pt x="50" y="99"/>
                    <a:pt x="51" y="101"/>
                  </a:cubicBezTo>
                  <a:cubicBezTo>
                    <a:pt x="52" y="102"/>
                    <a:pt x="52" y="101"/>
                    <a:pt x="52" y="101"/>
                  </a:cubicBezTo>
                  <a:cubicBezTo>
                    <a:pt x="52" y="102"/>
                    <a:pt x="52" y="102"/>
                    <a:pt x="54" y="102"/>
                  </a:cubicBezTo>
                  <a:cubicBezTo>
                    <a:pt x="55" y="103"/>
                    <a:pt x="54" y="103"/>
                    <a:pt x="55" y="104"/>
                  </a:cubicBezTo>
                  <a:cubicBezTo>
                    <a:pt x="55" y="104"/>
                    <a:pt x="54" y="105"/>
                    <a:pt x="54" y="105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5"/>
                    <a:pt x="52" y="103"/>
                    <a:pt x="51" y="103"/>
                  </a:cubicBezTo>
                  <a:close/>
                  <a:moveTo>
                    <a:pt x="55" y="117"/>
                  </a:move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6" y="116"/>
                    <a:pt x="56" y="117"/>
                  </a:cubicBezTo>
                  <a:cubicBezTo>
                    <a:pt x="57" y="117"/>
                    <a:pt x="57" y="118"/>
                    <a:pt x="57" y="118"/>
                  </a:cubicBezTo>
                  <a:cubicBezTo>
                    <a:pt x="58" y="119"/>
                    <a:pt x="59" y="119"/>
                    <a:pt x="60" y="119"/>
                  </a:cubicBezTo>
                  <a:cubicBezTo>
                    <a:pt x="60" y="120"/>
                    <a:pt x="60" y="121"/>
                    <a:pt x="60" y="121"/>
                  </a:cubicBezTo>
                  <a:cubicBezTo>
                    <a:pt x="60" y="121"/>
                    <a:pt x="59" y="122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7" y="119"/>
                    <a:pt x="57" y="119"/>
                  </a:cubicBezTo>
                  <a:cubicBezTo>
                    <a:pt x="57" y="119"/>
                    <a:pt x="55" y="117"/>
                    <a:pt x="55" y="117"/>
                  </a:cubicBezTo>
                  <a:close/>
                  <a:moveTo>
                    <a:pt x="53" y="121"/>
                  </a:move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53" y="120"/>
                    <a:pt x="53" y="120"/>
                  </a:cubicBezTo>
                  <a:cubicBezTo>
                    <a:pt x="53" y="120"/>
                    <a:pt x="54" y="120"/>
                    <a:pt x="54" y="121"/>
                  </a:cubicBezTo>
                  <a:cubicBezTo>
                    <a:pt x="54" y="121"/>
                    <a:pt x="55" y="122"/>
                    <a:pt x="55" y="122"/>
                  </a:cubicBezTo>
                  <a:cubicBezTo>
                    <a:pt x="55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4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1"/>
                  </a:cubicBezTo>
                  <a:close/>
                  <a:moveTo>
                    <a:pt x="49" y="121"/>
                  </a:moveTo>
                  <a:cubicBezTo>
                    <a:pt x="49" y="121"/>
                    <a:pt x="49" y="121"/>
                    <a:pt x="49" y="121"/>
                  </a:cubicBezTo>
                  <a:cubicBezTo>
                    <a:pt x="49" y="121"/>
                    <a:pt x="50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51" y="125"/>
                    <a:pt x="52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1"/>
                    <a:pt x="49" y="121"/>
                    <a:pt x="49" y="121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5" y="116"/>
                    <a:pt x="35" y="116"/>
                  </a:cubicBezTo>
                  <a:cubicBezTo>
                    <a:pt x="36" y="117"/>
                    <a:pt x="35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6"/>
                    <a:pt x="34" y="116"/>
                    <a:pt x="34" y="116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2" y="112"/>
                    <a:pt x="32" y="112"/>
                  </a:cubicBezTo>
                  <a:cubicBezTo>
                    <a:pt x="32" y="112"/>
                    <a:pt x="31" y="112"/>
                    <a:pt x="31" y="111"/>
                  </a:cubicBezTo>
                  <a:cubicBezTo>
                    <a:pt x="31" y="111"/>
                    <a:pt x="31" y="110"/>
                    <a:pt x="32" y="110"/>
                  </a:cubicBezTo>
                  <a:cubicBezTo>
                    <a:pt x="32" y="110"/>
                    <a:pt x="32" y="109"/>
                    <a:pt x="32" y="108"/>
                  </a:cubicBezTo>
                  <a:cubicBezTo>
                    <a:pt x="32" y="108"/>
                    <a:pt x="33" y="108"/>
                    <a:pt x="33" y="108"/>
                  </a:cubicBezTo>
                  <a:cubicBezTo>
                    <a:pt x="33" y="108"/>
                    <a:pt x="34" y="109"/>
                    <a:pt x="34" y="109"/>
                  </a:cubicBezTo>
                  <a:cubicBezTo>
                    <a:pt x="34" y="109"/>
                    <a:pt x="34" y="111"/>
                    <a:pt x="34" y="112"/>
                  </a:cubicBezTo>
                  <a:close/>
                  <a:moveTo>
                    <a:pt x="34" y="89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6" y="89"/>
                    <a:pt x="36" y="89"/>
                  </a:cubicBezTo>
                  <a:cubicBezTo>
                    <a:pt x="36" y="89"/>
                    <a:pt x="36" y="90"/>
                    <a:pt x="36" y="91"/>
                  </a:cubicBezTo>
                  <a:cubicBezTo>
                    <a:pt x="37" y="91"/>
                    <a:pt x="37" y="92"/>
                    <a:pt x="37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9" y="91"/>
                    <a:pt x="39" y="92"/>
                  </a:cubicBezTo>
                  <a:cubicBezTo>
                    <a:pt x="40" y="92"/>
                    <a:pt x="41" y="91"/>
                    <a:pt x="41" y="91"/>
                  </a:cubicBezTo>
                  <a:cubicBezTo>
                    <a:pt x="41" y="91"/>
                    <a:pt x="42" y="92"/>
                    <a:pt x="42" y="92"/>
                  </a:cubicBezTo>
                  <a:cubicBezTo>
                    <a:pt x="42" y="93"/>
                    <a:pt x="41" y="94"/>
                    <a:pt x="41" y="94"/>
                  </a:cubicBezTo>
                  <a:cubicBezTo>
                    <a:pt x="40" y="94"/>
                    <a:pt x="39" y="93"/>
                    <a:pt x="39" y="93"/>
                  </a:cubicBezTo>
                  <a:cubicBezTo>
                    <a:pt x="39" y="93"/>
                    <a:pt x="38" y="92"/>
                    <a:pt x="38" y="93"/>
                  </a:cubicBezTo>
                  <a:cubicBezTo>
                    <a:pt x="38" y="93"/>
                    <a:pt x="38" y="94"/>
                    <a:pt x="38" y="95"/>
                  </a:cubicBezTo>
                  <a:cubicBezTo>
                    <a:pt x="39" y="95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40" y="101"/>
                    <a:pt x="40" y="101"/>
                  </a:cubicBezTo>
                  <a:cubicBezTo>
                    <a:pt x="40" y="102"/>
                    <a:pt x="40" y="103"/>
                    <a:pt x="40" y="103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0" y="106"/>
                    <a:pt x="41" y="107"/>
                    <a:pt x="41" y="107"/>
                  </a:cubicBezTo>
                  <a:cubicBezTo>
                    <a:pt x="41" y="108"/>
                    <a:pt x="43" y="109"/>
                    <a:pt x="43" y="110"/>
                  </a:cubicBezTo>
                  <a:cubicBezTo>
                    <a:pt x="43" y="110"/>
                    <a:pt x="43" y="112"/>
                    <a:pt x="42" y="112"/>
                  </a:cubicBezTo>
                  <a:cubicBezTo>
                    <a:pt x="42" y="112"/>
                    <a:pt x="41" y="113"/>
                    <a:pt x="41" y="112"/>
                  </a:cubicBezTo>
                  <a:cubicBezTo>
                    <a:pt x="40" y="111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8" y="111"/>
                    <a:pt x="38" y="111"/>
                  </a:cubicBezTo>
                  <a:cubicBezTo>
                    <a:pt x="38" y="112"/>
                    <a:pt x="40" y="113"/>
                    <a:pt x="40" y="113"/>
                  </a:cubicBezTo>
                  <a:cubicBezTo>
                    <a:pt x="40" y="113"/>
                    <a:pt x="39" y="111"/>
                    <a:pt x="40" y="113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3" y="117"/>
                    <a:pt x="44" y="117"/>
                  </a:cubicBezTo>
                  <a:cubicBezTo>
                    <a:pt x="44" y="118"/>
                    <a:pt x="44" y="118"/>
                    <a:pt x="45" y="119"/>
                  </a:cubicBezTo>
                  <a:cubicBezTo>
                    <a:pt x="45" y="119"/>
                    <a:pt x="46" y="120"/>
                    <a:pt x="45" y="120"/>
                  </a:cubicBezTo>
                  <a:cubicBezTo>
                    <a:pt x="44" y="121"/>
                    <a:pt x="45" y="121"/>
                    <a:pt x="44" y="121"/>
                  </a:cubicBezTo>
                  <a:cubicBezTo>
                    <a:pt x="44" y="120"/>
                    <a:pt x="43" y="120"/>
                    <a:pt x="43" y="119"/>
                  </a:cubicBezTo>
                  <a:cubicBezTo>
                    <a:pt x="43" y="118"/>
                    <a:pt x="42" y="117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5"/>
                    <a:pt x="39" y="114"/>
                    <a:pt x="39" y="114"/>
                  </a:cubicBezTo>
                  <a:cubicBezTo>
                    <a:pt x="39" y="114"/>
                    <a:pt x="38" y="114"/>
                    <a:pt x="38" y="114"/>
                  </a:cubicBezTo>
                  <a:cubicBezTo>
                    <a:pt x="38" y="114"/>
                    <a:pt x="36" y="114"/>
                    <a:pt x="36" y="114"/>
                  </a:cubicBezTo>
                  <a:cubicBezTo>
                    <a:pt x="36" y="113"/>
                    <a:pt x="36" y="113"/>
                    <a:pt x="37" y="112"/>
                  </a:cubicBezTo>
                  <a:cubicBezTo>
                    <a:pt x="37" y="112"/>
                    <a:pt x="38" y="112"/>
                    <a:pt x="38" y="112"/>
                  </a:cubicBezTo>
                  <a:cubicBezTo>
                    <a:pt x="38" y="112"/>
                    <a:pt x="37" y="111"/>
                    <a:pt x="37" y="111"/>
                  </a:cubicBezTo>
                  <a:cubicBezTo>
                    <a:pt x="37" y="111"/>
                    <a:pt x="37" y="110"/>
                    <a:pt x="37" y="110"/>
                  </a:cubicBezTo>
                  <a:cubicBezTo>
                    <a:pt x="36" y="110"/>
                    <a:pt x="36" y="111"/>
                    <a:pt x="36" y="110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6" y="108"/>
                    <a:pt x="36" y="106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7" y="105"/>
                  </a:cubicBezTo>
                  <a:cubicBezTo>
                    <a:pt x="36" y="105"/>
                    <a:pt x="36" y="103"/>
                    <a:pt x="36" y="103"/>
                  </a:cubicBezTo>
                  <a:cubicBezTo>
                    <a:pt x="36" y="103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1"/>
                  </a:cubicBezTo>
                  <a:cubicBezTo>
                    <a:pt x="34" y="100"/>
                    <a:pt x="34" y="99"/>
                    <a:pt x="34" y="99"/>
                  </a:cubicBezTo>
                  <a:cubicBezTo>
                    <a:pt x="34" y="99"/>
                    <a:pt x="35" y="99"/>
                    <a:pt x="34" y="98"/>
                  </a:cubicBezTo>
                  <a:cubicBezTo>
                    <a:pt x="34" y="97"/>
                    <a:pt x="34" y="97"/>
                    <a:pt x="33" y="97"/>
                  </a:cubicBezTo>
                  <a:cubicBezTo>
                    <a:pt x="33" y="96"/>
                    <a:pt x="33" y="95"/>
                    <a:pt x="34" y="95"/>
                  </a:cubicBezTo>
                  <a:cubicBezTo>
                    <a:pt x="34" y="95"/>
                    <a:pt x="34" y="95"/>
                    <a:pt x="35" y="95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6" y="95"/>
                    <a:pt x="37" y="94"/>
                    <a:pt x="36" y="94"/>
                  </a:cubicBezTo>
                  <a:cubicBezTo>
                    <a:pt x="36" y="93"/>
                    <a:pt x="35" y="92"/>
                    <a:pt x="35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0"/>
                  </a:cubicBezTo>
                  <a:cubicBezTo>
                    <a:pt x="34" y="90"/>
                    <a:pt x="34" y="89"/>
                    <a:pt x="34" y="89"/>
                  </a:cubicBezTo>
                  <a:close/>
                  <a:moveTo>
                    <a:pt x="33" y="89"/>
                  </a:move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2" y="88"/>
                    <a:pt x="32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2" y="85"/>
                    <a:pt x="31" y="85"/>
                    <a:pt x="31" y="84"/>
                  </a:cubicBezTo>
                  <a:cubicBezTo>
                    <a:pt x="32" y="84"/>
                    <a:pt x="32" y="83"/>
                    <a:pt x="32" y="83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4" y="84"/>
                    <a:pt x="34" y="85"/>
                  </a:cubicBezTo>
                  <a:cubicBezTo>
                    <a:pt x="34" y="85"/>
                    <a:pt x="34" y="86"/>
                    <a:pt x="34" y="86"/>
                  </a:cubicBezTo>
                  <a:cubicBezTo>
                    <a:pt x="34" y="87"/>
                    <a:pt x="35" y="87"/>
                    <a:pt x="35" y="87"/>
                  </a:cubicBezTo>
                  <a:cubicBezTo>
                    <a:pt x="35" y="88"/>
                    <a:pt x="35" y="89"/>
                    <a:pt x="35" y="89"/>
                  </a:cubicBezTo>
                  <a:lnTo>
                    <a:pt x="33" y="8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7316079" y="4213154"/>
              <a:ext cx="216588" cy="121458"/>
            </a:xfrm>
            <a:custGeom>
              <a:avLst/>
              <a:gdLst>
                <a:gd name="T0" fmla="*/ 2 w 95"/>
                <a:gd name="T1" fmla="*/ 39 h 55"/>
                <a:gd name="T2" fmla="*/ 2 w 95"/>
                <a:gd name="T3" fmla="*/ 36 h 55"/>
                <a:gd name="T4" fmla="*/ 0 w 95"/>
                <a:gd name="T5" fmla="*/ 31 h 55"/>
                <a:gd name="T6" fmla="*/ 2 w 95"/>
                <a:gd name="T7" fmla="*/ 31 h 55"/>
                <a:gd name="T8" fmla="*/ 7 w 95"/>
                <a:gd name="T9" fmla="*/ 32 h 55"/>
                <a:gd name="T10" fmla="*/ 9 w 95"/>
                <a:gd name="T11" fmla="*/ 31 h 55"/>
                <a:gd name="T12" fmla="*/ 12 w 95"/>
                <a:gd name="T13" fmla="*/ 27 h 55"/>
                <a:gd name="T14" fmla="*/ 15 w 95"/>
                <a:gd name="T15" fmla="*/ 27 h 55"/>
                <a:gd name="T16" fmla="*/ 16 w 95"/>
                <a:gd name="T17" fmla="*/ 26 h 55"/>
                <a:gd name="T18" fmla="*/ 18 w 95"/>
                <a:gd name="T19" fmla="*/ 27 h 55"/>
                <a:gd name="T20" fmla="*/ 20 w 95"/>
                <a:gd name="T21" fmla="*/ 27 h 55"/>
                <a:gd name="T22" fmla="*/ 23 w 95"/>
                <a:gd name="T23" fmla="*/ 28 h 55"/>
                <a:gd name="T24" fmla="*/ 26 w 95"/>
                <a:gd name="T25" fmla="*/ 26 h 55"/>
                <a:gd name="T26" fmla="*/ 28 w 95"/>
                <a:gd name="T27" fmla="*/ 20 h 55"/>
                <a:gd name="T28" fmla="*/ 28 w 95"/>
                <a:gd name="T29" fmla="*/ 16 h 55"/>
                <a:gd name="T30" fmla="*/ 33 w 95"/>
                <a:gd name="T31" fmla="*/ 18 h 55"/>
                <a:gd name="T32" fmla="*/ 36 w 95"/>
                <a:gd name="T33" fmla="*/ 18 h 55"/>
                <a:gd name="T34" fmla="*/ 44 w 95"/>
                <a:gd name="T35" fmla="*/ 19 h 55"/>
                <a:gd name="T36" fmla="*/ 58 w 95"/>
                <a:gd name="T37" fmla="*/ 18 h 55"/>
                <a:gd name="T38" fmla="*/ 61 w 95"/>
                <a:gd name="T39" fmla="*/ 16 h 55"/>
                <a:gd name="T40" fmla="*/ 66 w 95"/>
                <a:gd name="T41" fmla="*/ 15 h 55"/>
                <a:gd name="T42" fmla="*/ 70 w 95"/>
                <a:gd name="T43" fmla="*/ 13 h 55"/>
                <a:gd name="T44" fmla="*/ 76 w 95"/>
                <a:gd name="T45" fmla="*/ 10 h 55"/>
                <a:gd name="T46" fmla="*/ 78 w 95"/>
                <a:gd name="T47" fmla="*/ 8 h 55"/>
                <a:gd name="T48" fmla="*/ 80 w 95"/>
                <a:gd name="T49" fmla="*/ 8 h 55"/>
                <a:gd name="T50" fmla="*/ 83 w 95"/>
                <a:gd name="T51" fmla="*/ 7 h 55"/>
                <a:gd name="T52" fmla="*/ 89 w 95"/>
                <a:gd name="T53" fmla="*/ 3 h 55"/>
                <a:gd name="T54" fmla="*/ 94 w 95"/>
                <a:gd name="T55" fmla="*/ 2 h 55"/>
                <a:gd name="T56" fmla="*/ 89 w 95"/>
                <a:gd name="T57" fmla="*/ 6 h 55"/>
                <a:gd name="T58" fmla="*/ 83 w 95"/>
                <a:gd name="T59" fmla="*/ 11 h 55"/>
                <a:gd name="T60" fmla="*/ 76 w 95"/>
                <a:gd name="T61" fmla="*/ 15 h 55"/>
                <a:gd name="T62" fmla="*/ 73 w 95"/>
                <a:gd name="T63" fmla="*/ 19 h 55"/>
                <a:gd name="T64" fmla="*/ 68 w 95"/>
                <a:gd name="T65" fmla="*/ 20 h 55"/>
                <a:gd name="T66" fmla="*/ 67 w 95"/>
                <a:gd name="T67" fmla="*/ 27 h 55"/>
                <a:gd name="T68" fmla="*/ 73 w 95"/>
                <a:gd name="T69" fmla="*/ 34 h 55"/>
                <a:gd name="T70" fmla="*/ 74 w 95"/>
                <a:gd name="T71" fmla="*/ 38 h 55"/>
                <a:gd name="T72" fmla="*/ 70 w 95"/>
                <a:gd name="T73" fmla="*/ 36 h 55"/>
                <a:gd name="T74" fmla="*/ 63 w 95"/>
                <a:gd name="T75" fmla="*/ 37 h 55"/>
                <a:gd name="T76" fmla="*/ 59 w 95"/>
                <a:gd name="T77" fmla="*/ 36 h 55"/>
                <a:gd name="T78" fmla="*/ 55 w 95"/>
                <a:gd name="T79" fmla="*/ 43 h 55"/>
                <a:gd name="T80" fmla="*/ 52 w 95"/>
                <a:gd name="T81" fmla="*/ 46 h 55"/>
                <a:gd name="T82" fmla="*/ 47 w 95"/>
                <a:gd name="T83" fmla="*/ 47 h 55"/>
                <a:gd name="T84" fmla="*/ 43 w 95"/>
                <a:gd name="T85" fmla="*/ 49 h 55"/>
                <a:gd name="T86" fmla="*/ 36 w 95"/>
                <a:gd name="T87" fmla="*/ 50 h 55"/>
                <a:gd name="T88" fmla="*/ 29 w 95"/>
                <a:gd name="T89" fmla="*/ 53 h 55"/>
                <a:gd name="T90" fmla="*/ 24 w 95"/>
                <a:gd name="T91" fmla="*/ 50 h 55"/>
                <a:gd name="T92" fmla="*/ 19 w 95"/>
                <a:gd name="T93" fmla="*/ 53 h 55"/>
                <a:gd name="T94" fmla="*/ 12 w 95"/>
                <a:gd name="T95" fmla="*/ 50 h 55"/>
                <a:gd name="T96" fmla="*/ 8 w 95"/>
                <a:gd name="T97" fmla="*/ 50 h 55"/>
                <a:gd name="T98" fmla="*/ 5 w 95"/>
                <a:gd name="T99" fmla="*/ 45 h 55"/>
                <a:gd name="T100" fmla="*/ 2 w 95"/>
                <a:gd name="T10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55">
                  <a:moveTo>
                    <a:pt x="2" y="39"/>
                  </a:moveTo>
                  <a:cubicBezTo>
                    <a:pt x="2" y="39"/>
                    <a:pt x="2" y="38"/>
                    <a:pt x="2" y="36"/>
                  </a:cubicBezTo>
                  <a:cubicBezTo>
                    <a:pt x="1" y="34"/>
                    <a:pt x="0" y="31"/>
                    <a:pt x="0" y="31"/>
                  </a:cubicBezTo>
                  <a:cubicBezTo>
                    <a:pt x="0" y="31"/>
                    <a:pt x="1" y="30"/>
                    <a:pt x="2" y="31"/>
                  </a:cubicBezTo>
                  <a:cubicBezTo>
                    <a:pt x="3" y="32"/>
                    <a:pt x="4" y="34"/>
                    <a:pt x="7" y="32"/>
                  </a:cubicBezTo>
                  <a:cubicBezTo>
                    <a:pt x="8" y="32"/>
                    <a:pt x="9" y="32"/>
                    <a:pt x="9" y="31"/>
                  </a:cubicBezTo>
                  <a:cubicBezTo>
                    <a:pt x="11" y="29"/>
                    <a:pt x="11" y="27"/>
                    <a:pt x="12" y="27"/>
                  </a:cubicBezTo>
                  <a:cubicBezTo>
                    <a:pt x="13" y="26"/>
                    <a:pt x="13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17" y="26"/>
                    <a:pt x="17" y="27"/>
                    <a:pt x="18" y="27"/>
                  </a:cubicBezTo>
                  <a:cubicBezTo>
                    <a:pt x="19" y="27"/>
                    <a:pt x="19" y="26"/>
                    <a:pt x="20" y="27"/>
                  </a:cubicBezTo>
                  <a:cubicBezTo>
                    <a:pt x="21" y="27"/>
                    <a:pt x="22" y="28"/>
                    <a:pt x="23" y="28"/>
                  </a:cubicBezTo>
                  <a:cubicBezTo>
                    <a:pt x="24" y="28"/>
                    <a:pt x="26" y="28"/>
                    <a:pt x="26" y="26"/>
                  </a:cubicBezTo>
                  <a:cubicBezTo>
                    <a:pt x="27" y="25"/>
                    <a:pt x="28" y="23"/>
                    <a:pt x="28" y="20"/>
                  </a:cubicBezTo>
                  <a:cubicBezTo>
                    <a:pt x="28" y="17"/>
                    <a:pt x="27" y="15"/>
                    <a:pt x="28" y="16"/>
                  </a:cubicBezTo>
                  <a:cubicBezTo>
                    <a:pt x="28" y="16"/>
                    <a:pt x="31" y="17"/>
                    <a:pt x="33" y="18"/>
                  </a:cubicBezTo>
                  <a:cubicBezTo>
                    <a:pt x="35" y="18"/>
                    <a:pt x="34" y="17"/>
                    <a:pt x="36" y="18"/>
                  </a:cubicBezTo>
                  <a:cubicBezTo>
                    <a:pt x="38" y="18"/>
                    <a:pt x="42" y="19"/>
                    <a:pt x="44" y="19"/>
                  </a:cubicBezTo>
                  <a:cubicBezTo>
                    <a:pt x="48" y="19"/>
                    <a:pt x="53" y="19"/>
                    <a:pt x="58" y="18"/>
                  </a:cubicBezTo>
                  <a:cubicBezTo>
                    <a:pt x="58" y="17"/>
                    <a:pt x="60" y="16"/>
                    <a:pt x="61" y="16"/>
                  </a:cubicBezTo>
                  <a:cubicBezTo>
                    <a:pt x="62" y="15"/>
                    <a:pt x="64" y="16"/>
                    <a:pt x="66" y="15"/>
                  </a:cubicBezTo>
                  <a:cubicBezTo>
                    <a:pt x="67" y="15"/>
                    <a:pt x="69" y="14"/>
                    <a:pt x="70" y="13"/>
                  </a:cubicBezTo>
                  <a:cubicBezTo>
                    <a:pt x="72" y="12"/>
                    <a:pt x="74" y="11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81" y="8"/>
                    <a:pt x="82" y="7"/>
                    <a:pt x="83" y="7"/>
                  </a:cubicBezTo>
                  <a:cubicBezTo>
                    <a:pt x="85" y="6"/>
                    <a:pt x="86" y="5"/>
                    <a:pt x="89" y="3"/>
                  </a:cubicBezTo>
                  <a:cubicBezTo>
                    <a:pt x="92" y="0"/>
                    <a:pt x="95" y="0"/>
                    <a:pt x="94" y="2"/>
                  </a:cubicBezTo>
                  <a:cubicBezTo>
                    <a:pt x="94" y="3"/>
                    <a:pt x="90" y="5"/>
                    <a:pt x="89" y="6"/>
                  </a:cubicBezTo>
                  <a:cubicBezTo>
                    <a:pt x="87" y="8"/>
                    <a:pt x="85" y="10"/>
                    <a:pt x="83" y="11"/>
                  </a:cubicBezTo>
                  <a:cubicBezTo>
                    <a:pt x="81" y="11"/>
                    <a:pt x="78" y="13"/>
                    <a:pt x="76" y="15"/>
                  </a:cubicBezTo>
                  <a:cubicBezTo>
                    <a:pt x="74" y="16"/>
                    <a:pt x="74" y="18"/>
                    <a:pt x="73" y="19"/>
                  </a:cubicBezTo>
                  <a:cubicBezTo>
                    <a:pt x="70" y="21"/>
                    <a:pt x="69" y="19"/>
                    <a:pt x="68" y="20"/>
                  </a:cubicBezTo>
                  <a:cubicBezTo>
                    <a:pt x="68" y="22"/>
                    <a:pt x="67" y="25"/>
                    <a:pt x="67" y="27"/>
                  </a:cubicBezTo>
                  <a:cubicBezTo>
                    <a:pt x="68" y="30"/>
                    <a:pt x="71" y="32"/>
                    <a:pt x="73" y="34"/>
                  </a:cubicBezTo>
                  <a:cubicBezTo>
                    <a:pt x="73" y="34"/>
                    <a:pt x="76" y="37"/>
                    <a:pt x="74" y="38"/>
                  </a:cubicBezTo>
                  <a:cubicBezTo>
                    <a:pt x="73" y="38"/>
                    <a:pt x="72" y="36"/>
                    <a:pt x="70" y="36"/>
                  </a:cubicBezTo>
                  <a:cubicBezTo>
                    <a:pt x="68" y="36"/>
                    <a:pt x="65" y="36"/>
                    <a:pt x="63" y="37"/>
                  </a:cubicBezTo>
                  <a:cubicBezTo>
                    <a:pt x="62" y="37"/>
                    <a:pt x="61" y="36"/>
                    <a:pt x="59" y="36"/>
                  </a:cubicBezTo>
                  <a:cubicBezTo>
                    <a:pt x="57" y="37"/>
                    <a:pt x="55" y="41"/>
                    <a:pt x="55" y="43"/>
                  </a:cubicBezTo>
                  <a:cubicBezTo>
                    <a:pt x="55" y="44"/>
                    <a:pt x="53" y="44"/>
                    <a:pt x="52" y="46"/>
                  </a:cubicBezTo>
                  <a:cubicBezTo>
                    <a:pt x="50" y="47"/>
                    <a:pt x="49" y="46"/>
                    <a:pt x="47" y="47"/>
                  </a:cubicBezTo>
                  <a:cubicBezTo>
                    <a:pt x="45" y="48"/>
                    <a:pt x="45" y="49"/>
                    <a:pt x="43" y="49"/>
                  </a:cubicBezTo>
                  <a:cubicBezTo>
                    <a:pt x="40" y="49"/>
                    <a:pt x="37" y="50"/>
                    <a:pt x="36" y="50"/>
                  </a:cubicBezTo>
                  <a:cubicBezTo>
                    <a:pt x="30" y="50"/>
                    <a:pt x="33" y="55"/>
                    <a:pt x="29" y="53"/>
                  </a:cubicBezTo>
                  <a:cubicBezTo>
                    <a:pt x="27" y="53"/>
                    <a:pt x="26" y="51"/>
                    <a:pt x="24" y="50"/>
                  </a:cubicBezTo>
                  <a:cubicBezTo>
                    <a:pt x="23" y="50"/>
                    <a:pt x="21" y="52"/>
                    <a:pt x="19" y="53"/>
                  </a:cubicBezTo>
                  <a:cubicBezTo>
                    <a:pt x="17" y="54"/>
                    <a:pt x="14" y="51"/>
                    <a:pt x="12" y="50"/>
                  </a:cubicBezTo>
                  <a:cubicBezTo>
                    <a:pt x="10" y="49"/>
                    <a:pt x="9" y="51"/>
                    <a:pt x="8" y="50"/>
                  </a:cubicBezTo>
                  <a:cubicBezTo>
                    <a:pt x="6" y="48"/>
                    <a:pt x="7" y="46"/>
                    <a:pt x="5" y="45"/>
                  </a:cubicBezTo>
                  <a:cubicBezTo>
                    <a:pt x="4" y="43"/>
                    <a:pt x="2" y="41"/>
                    <a:pt x="2" y="3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5794468" y="3262801"/>
              <a:ext cx="424380" cy="437887"/>
            </a:xfrm>
            <a:custGeom>
              <a:avLst/>
              <a:gdLst>
                <a:gd name="T0" fmla="*/ 13 w 186"/>
                <a:gd name="T1" fmla="*/ 14 h 198"/>
                <a:gd name="T2" fmla="*/ 23 w 186"/>
                <a:gd name="T3" fmla="*/ 6 h 198"/>
                <a:gd name="T4" fmla="*/ 32 w 186"/>
                <a:gd name="T5" fmla="*/ 3 h 198"/>
                <a:gd name="T6" fmla="*/ 48 w 186"/>
                <a:gd name="T7" fmla="*/ 1 h 198"/>
                <a:gd name="T8" fmla="*/ 62 w 186"/>
                <a:gd name="T9" fmla="*/ 9 h 198"/>
                <a:gd name="T10" fmla="*/ 74 w 186"/>
                <a:gd name="T11" fmla="*/ 20 h 198"/>
                <a:gd name="T12" fmla="*/ 77 w 186"/>
                <a:gd name="T13" fmla="*/ 32 h 198"/>
                <a:gd name="T14" fmla="*/ 94 w 186"/>
                <a:gd name="T15" fmla="*/ 40 h 198"/>
                <a:gd name="T16" fmla="*/ 105 w 186"/>
                <a:gd name="T17" fmla="*/ 44 h 198"/>
                <a:gd name="T18" fmla="*/ 109 w 186"/>
                <a:gd name="T19" fmla="*/ 54 h 198"/>
                <a:gd name="T20" fmla="*/ 106 w 186"/>
                <a:gd name="T21" fmla="*/ 63 h 198"/>
                <a:gd name="T22" fmla="*/ 117 w 186"/>
                <a:gd name="T23" fmla="*/ 69 h 198"/>
                <a:gd name="T24" fmla="*/ 131 w 186"/>
                <a:gd name="T25" fmla="*/ 70 h 198"/>
                <a:gd name="T26" fmla="*/ 140 w 186"/>
                <a:gd name="T27" fmla="*/ 68 h 198"/>
                <a:gd name="T28" fmla="*/ 153 w 186"/>
                <a:gd name="T29" fmla="*/ 65 h 198"/>
                <a:gd name="T30" fmla="*/ 154 w 186"/>
                <a:gd name="T31" fmla="*/ 67 h 198"/>
                <a:gd name="T32" fmla="*/ 155 w 186"/>
                <a:gd name="T33" fmla="*/ 77 h 198"/>
                <a:gd name="T34" fmla="*/ 160 w 186"/>
                <a:gd name="T35" fmla="*/ 84 h 198"/>
                <a:gd name="T36" fmla="*/ 156 w 186"/>
                <a:gd name="T37" fmla="*/ 96 h 198"/>
                <a:gd name="T38" fmla="*/ 155 w 186"/>
                <a:gd name="T39" fmla="*/ 112 h 198"/>
                <a:gd name="T40" fmla="*/ 168 w 186"/>
                <a:gd name="T41" fmla="*/ 126 h 198"/>
                <a:gd name="T42" fmla="*/ 182 w 186"/>
                <a:gd name="T43" fmla="*/ 136 h 198"/>
                <a:gd name="T44" fmla="*/ 178 w 186"/>
                <a:gd name="T45" fmla="*/ 151 h 198"/>
                <a:gd name="T46" fmla="*/ 170 w 186"/>
                <a:gd name="T47" fmla="*/ 159 h 198"/>
                <a:gd name="T48" fmla="*/ 170 w 186"/>
                <a:gd name="T49" fmla="*/ 175 h 198"/>
                <a:gd name="T50" fmla="*/ 173 w 186"/>
                <a:gd name="T51" fmla="*/ 185 h 198"/>
                <a:gd name="T52" fmla="*/ 160 w 186"/>
                <a:gd name="T53" fmla="*/ 190 h 198"/>
                <a:gd name="T54" fmla="*/ 150 w 186"/>
                <a:gd name="T55" fmla="*/ 193 h 198"/>
                <a:gd name="T56" fmla="*/ 139 w 186"/>
                <a:gd name="T57" fmla="*/ 197 h 198"/>
                <a:gd name="T58" fmla="*/ 139 w 186"/>
                <a:gd name="T59" fmla="*/ 186 h 198"/>
                <a:gd name="T60" fmla="*/ 144 w 186"/>
                <a:gd name="T61" fmla="*/ 175 h 198"/>
                <a:gd name="T62" fmla="*/ 128 w 186"/>
                <a:gd name="T63" fmla="*/ 172 h 198"/>
                <a:gd name="T64" fmla="*/ 116 w 186"/>
                <a:gd name="T65" fmla="*/ 160 h 198"/>
                <a:gd name="T66" fmla="*/ 101 w 186"/>
                <a:gd name="T67" fmla="*/ 151 h 198"/>
                <a:gd name="T68" fmla="*/ 93 w 186"/>
                <a:gd name="T69" fmla="*/ 157 h 198"/>
                <a:gd name="T70" fmla="*/ 89 w 186"/>
                <a:gd name="T71" fmla="*/ 173 h 198"/>
                <a:gd name="T72" fmla="*/ 81 w 186"/>
                <a:gd name="T73" fmla="*/ 172 h 198"/>
                <a:gd name="T74" fmla="*/ 75 w 186"/>
                <a:gd name="T75" fmla="*/ 168 h 198"/>
                <a:gd name="T76" fmla="*/ 65 w 186"/>
                <a:gd name="T77" fmla="*/ 162 h 198"/>
                <a:gd name="T78" fmla="*/ 57 w 186"/>
                <a:gd name="T79" fmla="*/ 164 h 198"/>
                <a:gd name="T80" fmla="*/ 50 w 186"/>
                <a:gd name="T81" fmla="*/ 161 h 198"/>
                <a:gd name="T82" fmla="*/ 45 w 186"/>
                <a:gd name="T83" fmla="*/ 157 h 198"/>
                <a:gd name="T84" fmla="*/ 40 w 186"/>
                <a:gd name="T85" fmla="*/ 152 h 198"/>
                <a:gd name="T86" fmla="*/ 32 w 186"/>
                <a:gd name="T87" fmla="*/ 148 h 198"/>
                <a:gd name="T88" fmla="*/ 34 w 186"/>
                <a:gd name="T89" fmla="*/ 144 h 198"/>
                <a:gd name="T90" fmla="*/ 43 w 186"/>
                <a:gd name="T91" fmla="*/ 140 h 198"/>
                <a:gd name="T92" fmla="*/ 35 w 186"/>
                <a:gd name="T93" fmla="*/ 127 h 198"/>
                <a:gd name="T94" fmla="*/ 32 w 186"/>
                <a:gd name="T95" fmla="*/ 120 h 198"/>
                <a:gd name="T96" fmla="*/ 43 w 186"/>
                <a:gd name="T97" fmla="*/ 118 h 198"/>
                <a:gd name="T98" fmla="*/ 37 w 186"/>
                <a:gd name="T99" fmla="*/ 111 h 198"/>
                <a:gd name="T100" fmla="*/ 28 w 186"/>
                <a:gd name="T101" fmla="*/ 106 h 198"/>
                <a:gd name="T102" fmla="*/ 22 w 186"/>
                <a:gd name="T103" fmla="*/ 98 h 198"/>
                <a:gd name="T104" fmla="*/ 24 w 186"/>
                <a:gd name="T105" fmla="*/ 87 h 198"/>
                <a:gd name="T106" fmla="*/ 27 w 186"/>
                <a:gd name="T107" fmla="*/ 73 h 198"/>
                <a:gd name="T108" fmla="*/ 15 w 186"/>
                <a:gd name="T109" fmla="*/ 74 h 198"/>
                <a:gd name="T110" fmla="*/ 14 w 186"/>
                <a:gd name="T111" fmla="*/ 63 h 198"/>
                <a:gd name="T112" fmla="*/ 16 w 186"/>
                <a:gd name="T113" fmla="*/ 57 h 198"/>
                <a:gd name="T114" fmla="*/ 24 w 186"/>
                <a:gd name="T115" fmla="*/ 53 h 198"/>
                <a:gd name="T116" fmla="*/ 13 w 186"/>
                <a:gd name="T117" fmla="*/ 51 h 198"/>
                <a:gd name="T118" fmla="*/ 7 w 186"/>
                <a:gd name="T119" fmla="*/ 43 h 198"/>
                <a:gd name="T120" fmla="*/ 5 w 186"/>
                <a:gd name="T121" fmla="*/ 40 h 198"/>
                <a:gd name="T122" fmla="*/ 3 w 186"/>
                <a:gd name="T123" fmla="*/ 31 h 198"/>
                <a:gd name="T124" fmla="*/ 4 w 186"/>
                <a:gd name="T125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198"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2" y="6"/>
                    <a:pt x="23" y="6"/>
                  </a:cubicBezTo>
                  <a:cubicBezTo>
                    <a:pt x="25" y="6"/>
                    <a:pt x="23" y="4"/>
                    <a:pt x="23" y="4"/>
                  </a:cubicBezTo>
                  <a:cubicBezTo>
                    <a:pt x="23" y="4"/>
                    <a:pt x="28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42" y="0"/>
                    <a:pt x="43" y="0"/>
                  </a:cubicBezTo>
                  <a:cubicBezTo>
                    <a:pt x="44" y="0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2"/>
                    <a:pt x="50" y="2"/>
                  </a:cubicBezTo>
                  <a:cubicBezTo>
                    <a:pt x="52" y="3"/>
                    <a:pt x="53" y="6"/>
                    <a:pt x="54" y="6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2" y="9"/>
                    <a:pt x="67" y="14"/>
                    <a:pt x="68" y="14"/>
                  </a:cubicBezTo>
                  <a:cubicBezTo>
                    <a:pt x="69" y="14"/>
                    <a:pt x="69" y="14"/>
                    <a:pt x="70" y="16"/>
                  </a:cubicBezTo>
                  <a:cubicBezTo>
                    <a:pt x="71" y="17"/>
                    <a:pt x="74" y="16"/>
                    <a:pt x="74" y="16"/>
                  </a:cubicBezTo>
                  <a:cubicBezTo>
                    <a:pt x="74" y="16"/>
                    <a:pt x="75" y="19"/>
                    <a:pt x="74" y="20"/>
                  </a:cubicBezTo>
                  <a:cubicBezTo>
                    <a:pt x="74" y="21"/>
                    <a:pt x="74" y="24"/>
                    <a:pt x="74" y="24"/>
                  </a:cubicBezTo>
                  <a:cubicBezTo>
                    <a:pt x="74" y="24"/>
                    <a:pt x="74" y="25"/>
                    <a:pt x="74" y="26"/>
                  </a:cubicBezTo>
                  <a:cubicBezTo>
                    <a:pt x="75" y="28"/>
                    <a:pt x="76" y="28"/>
                    <a:pt x="76" y="30"/>
                  </a:cubicBezTo>
                  <a:cubicBezTo>
                    <a:pt x="77" y="31"/>
                    <a:pt x="76" y="31"/>
                    <a:pt x="77" y="32"/>
                  </a:cubicBezTo>
                  <a:cubicBezTo>
                    <a:pt x="78" y="33"/>
                    <a:pt x="79" y="35"/>
                    <a:pt x="80" y="35"/>
                  </a:cubicBezTo>
                  <a:cubicBezTo>
                    <a:pt x="81" y="35"/>
                    <a:pt x="82" y="35"/>
                    <a:pt x="85" y="36"/>
                  </a:cubicBezTo>
                  <a:cubicBezTo>
                    <a:pt x="88" y="38"/>
                    <a:pt x="89" y="38"/>
                    <a:pt x="90" y="39"/>
                  </a:cubicBezTo>
                  <a:cubicBezTo>
                    <a:pt x="92" y="40"/>
                    <a:pt x="91" y="39"/>
                    <a:pt x="94" y="40"/>
                  </a:cubicBezTo>
                  <a:cubicBezTo>
                    <a:pt x="98" y="41"/>
                    <a:pt x="97" y="40"/>
                    <a:pt x="98" y="41"/>
                  </a:cubicBezTo>
                  <a:cubicBezTo>
                    <a:pt x="99" y="41"/>
                    <a:pt x="98" y="40"/>
                    <a:pt x="100" y="41"/>
                  </a:cubicBezTo>
                  <a:cubicBezTo>
                    <a:pt x="103" y="41"/>
                    <a:pt x="105" y="42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1" y="51"/>
                    <a:pt x="103" y="52"/>
                  </a:cubicBezTo>
                  <a:cubicBezTo>
                    <a:pt x="105" y="53"/>
                    <a:pt x="109" y="54"/>
                    <a:pt x="109" y="54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6"/>
                    <a:pt x="110" y="59"/>
                    <a:pt x="109" y="60"/>
                  </a:cubicBezTo>
                  <a:cubicBezTo>
                    <a:pt x="108" y="60"/>
                    <a:pt x="105" y="60"/>
                    <a:pt x="105" y="60"/>
                  </a:cubicBezTo>
                  <a:cubicBezTo>
                    <a:pt x="105" y="60"/>
                    <a:pt x="104" y="63"/>
                    <a:pt x="106" y="63"/>
                  </a:cubicBezTo>
                  <a:cubicBezTo>
                    <a:pt x="107" y="64"/>
                    <a:pt x="109" y="64"/>
                    <a:pt x="110" y="64"/>
                  </a:cubicBezTo>
                  <a:cubicBezTo>
                    <a:pt x="111" y="64"/>
                    <a:pt x="113" y="65"/>
                    <a:pt x="113" y="65"/>
                  </a:cubicBezTo>
                  <a:cubicBezTo>
                    <a:pt x="113" y="65"/>
                    <a:pt x="114" y="65"/>
                    <a:pt x="115" y="66"/>
                  </a:cubicBezTo>
                  <a:cubicBezTo>
                    <a:pt x="115" y="68"/>
                    <a:pt x="116" y="69"/>
                    <a:pt x="117" y="69"/>
                  </a:cubicBezTo>
                  <a:cubicBezTo>
                    <a:pt x="118" y="69"/>
                    <a:pt x="120" y="69"/>
                    <a:pt x="121" y="69"/>
                  </a:cubicBezTo>
                  <a:cubicBezTo>
                    <a:pt x="122" y="69"/>
                    <a:pt x="122" y="68"/>
                    <a:pt x="123" y="68"/>
                  </a:cubicBezTo>
                  <a:cubicBezTo>
                    <a:pt x="124" y="69"/>
                    <a:pt x="130" y="68"/>
                    <a:pt x="130" y="68"/>
                  </a:cubicBezTo>
                  <a:cubicBezTo>
                    <a:pt x="130" y="68"/>
                    <a:pt x="130" y="68"/>
                    <a:pt x="131" y="70"/>
                  </a:cubicBezTo>
                  <a:cubicBezTo>
                    <a:pt x="133" y="73"/>
                    <a:pt x="136" y="74"/>
                    <a:pt x="136" y="74"/>
                  </a:cubicBezTo>
                  <a:cubicBezTo>
                    <a:pt x="136" y="74"/>
                    <a:pt x="137" y="75"/>
                    <a:pt x="137" y="74"/>
                  </a:cubicBezTo>
                  <a:cubicBezTo>
                    <a:pt x="137" y="73"/>
                    <a:pt x="138" y="72"/>
                    <a:pt x="138" y="72"/>
                  </a:cubicBezTo>
                  <a:cubicBezTo>
                    <a:pt x="138" y="72"/>
                    <a:pt x="140" y="69"/>
                    <a:pt x="140" y="68"/>
                  </a:cubicBezTo>
                  <a:cubicBezTo>
                    <a:pt x="141" y="67"/>
                    <a:pt x="142" y="64"/>
                    <a:pt x="143" y="64"/>
                  </a:cubicBezTo>
                  <a:cubicBezTo>
                    <a:pt x="144" y="63"/>
                    <a:pt x="147" y="61"/>
                    <a:pt x="147" y="61"/>
                  </a:cubicBezTo>
                  <a:cubicBezTo>
                    <a:pt x="147" y="61"/>
                    <a:pt x="147" y="60"/>
                    <a:pt x="149" y="61"/>
                  </a:cubicBezTo>
                  <a:cubicBezTo>
                    <a:pt x="150" y="63"/>
                    <a:pt x="153" y="65"/>
                    <a:pt x="153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8" y="65"/>
                    <a:pt x="161" y="66"/>
                    <a:pt x="161" y="67"/>
                  </a:cubicBezTo>
                  <a:cubicBezTo>
                    <a:pt x="161" y="68"/>
                    <a:pt x="160" y="68"/>
                    <a:pt x="158" y="69"/>
                  </a:cubicBezTo>
                  <a:cubicBezTo>
                    <a:pt x="157" y="69"/>
                    <a:pt x="154" y="66"/>
                    <a:pt x="154" y="67"/>
                  </a:cubicBezTo>
                  <a:cubicBezTo>
                    <a:pt x="153" y="68"/>
                    <a:pt x="153" y="70"/>
                    <a:pt x="153" y="70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5" y="76"/>
                    <a:pt x="155" y="77"/>
                  </a:cubicBezTo>
                  <a:cubicBezTo>
                    <a:pt x="155" y="78"/>
                    <a:pt x="155" y="80"/>
                    <a:pt x="155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0" y="91"/>
                    <a:pt x="161" y="94"/>
                    <a:pt x="160" y="94"/>
                  </a:cubicBezTo>
                  <a:cubicBezTo>
                    <a:pt x="159" y="94"/>
                    <a:pt x="156" y="96"/>
                    <a:pt x="156" y="96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99"/>
                    <a:pt x="154" y="103"/>
                    <a:pt x="154" y="104"/>
                  </a:cubicBezTo>
                  <a:cubicBezTo>
                    <a:pt x="155" y="106"/>
                    <a:pt x="154" y="109"/>
                    <a:pt x="154" y="109"/>
                  </a:cubicBezTo>
                  <a:cubicBezTo>
                    <a:pt x="154" y="109"/>
                    <a:pt x="154" y="111"/>
                    <a:pt x="155" y="112"/>
                  </a:cubicBezTo>
                  <a:cubicBezTo>
                    <a:pt x="156" y="113"/>
                    <a:pt x="157" y="115"/>
                    <a:pt x="157" y="115"/>
                  </a:cubicBezTo>
                  <a:cubicBezTo>
                    <a:pt x="157" y="115"/>
                    <a:pt x="158" y="116"/>
                    <a:pt x="159" y="118"/>
                  </a:cubicBezTo>
                  <a:cubicBezTo>
                    <a:pt x="160" y="120"/>
                    <a:pt x="164" y="125"/>
                    <a:pt x="164" y="125"/>
                  </a:cubicBezTo>
                  <a:cubicBezTo>
                    <a:pt x="164" y="125"/>
                    <a:pt x="167" y="126"/>
                    <a:pt x="168" y="126"/>
                  </a:cubicBezTo>
                  <a:cubicBezTo>
                    <a:pt x="168" y="126"/>
                    <a:pt x="172" y="128"/>
                    <a:pt x="172" y="128"/>
                  </a:cubicBezTo>
                  <a:cubicBezTo>
                    <a:pt x="172" y="128"/>
                    <a:pt x="174" y="128"/>
                    <a:pt x="174" y="129"/>
                  </a:cubicBezTo>
                  <a:cubicBezTo>
                    <a:pt x="174" y="129"/>
                    <a:pt x="178" y="135"/>
                    <a:pt x="178" y="135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6"/>
                    <a:pt x="185" y="141"/>
                    <a:pt x="184" y="142"/>
                  </a:cubicBezTo>
                  <a:cubicBezTo>
                    <a:pt x="183" y="143"/>
                    <a:pt x="180" y="147"/>
                    <a:pt x="180" y="147"/>
                  </a:cubicBezTo>
                  <a:cubicBezTo>
                    <a:pt x="180" y="147"/>
                    <a:pt x="178" y="149"/>
                    <a:pt x="178" y="151"/>
                  </a:cubicBezTo>
                  <a:cubicBezTo>
                    <a:pt x="179" y="152"/>
                    <a:pt x="179" y="155"/>
                    <a:pt x="179" y="155"/>
                  </a:cubicBezTo>
                  <a:cubicBezTo>
                    <a:pt x="179" y="155"/>
                    <a:pt x="177" y="157"/>
                    <a:pt x="176" y="157"/>
                  </a:cubicBezTo>
                  <a:cubicBezTo>
                    <a:pt x="175" y="157"/>
                    <a:pt x="173" y="157"/>
                    <a:pt x="172" y="158"/>
                  </a:cubicBezTo>
                  <a:cubicBezTo>
                    <a:pt x="171" y="158"/>
                    <a:pt x="170" y="159"/>
                    <a:pt x="170" y="159"/>
                  </a:cubicBezTo>
                  <a:cubicBezTo>
                    <a:pt x="169" y="160"/>
                    <a:pt x="167" y="162"/>
                    <a:pt x="167" y="162"/>
                  </a:cubicBezTo>
                  <a:cubicBezTo>
                    <a:pt x="169" y="165"/>
                    <a:pt x="169" y="165"/>
                    <a:pt x="169" y="165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0" y="175"/>
                    <a:pt x="173" y="176"/>
                    <a:pt x="173" y="177"/>
                  </a:cubicBezTo>
                  <a:cubicBezTo>
                    <a:pt x="174" y="177"/>
                    <a:pt x="175" y="180"/>
                    <a:pt x="175" y="180"/>
                  </a:cubicBezTo>
                  <a:cubicBezTo>
                    <a:pt x="174" y="182"/>
                    <a:pt x="174" y="182"/>
                    <a:pt x="174" y="182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2" y="187"/>
                    <a:pt x="171" y="188"/>
                  </a:cubicBezTo>
                  <a:cubicBezTo>
                    <a:pt x="169" y="188"/>
                    <a:pt x="166" y="188"/>
                    <a:pt x="166" y="188"/>
                  </a:cubicBezTo>
                  <a:cubicBezTo>
                    <a:pt x="166" y="188"/>
                    <a:pt x="166" y="187"/>
                    <a:pt x="164" y="188"/>
                  </a:cubicBezTo>
                  <a:cubicBezTo>
                    <a:pt x="162" y="188"/>
                    <a:pt x="160" y="190"/>
                    <a:pt x="160" y="190"/>
                  </a:cubicBezTo>
                  <a:cubicBezTo>
                    <a:pt x="160" y="190"/>
                    <a:pt x="160" y="190"/>
                    <a:pt x="159" y="191"/>
                  </a:cubicBezTo>
                  <a:cubicBezTo>
                    <a:pt x="157" y="191"/>
                    <a:pt x="156" y="191"/>
                    <a:pt x="155" y="191"/>
                  </a:cubicBezTo>
                  <a:cubicBezTo>
                    <a:pt x="154" y="191"/>
                    <a:pt x="152" y="190"/>
                    <a:pt x="152" y="190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3"/>
                    <a:pt x="148" y="194"/>
                    <a:pt x="147" y="194"/>
                  </a:cubicBezTo>
                  <a:cubicBezTo>
                    <a:pt x="147" y="194"/>
                    <a:pt x="144" y="198"/>
                    <a:pt x="144" y="198"/>
                  </a:cubicBezTo>
                  <a:cubicBezTo>
                    <a:pt x="144" y="198"/>
                    <a:pt x="144" y="198"/>
                    <a:pt x="143" y="198"/>
                  </a:cubicBezTo>
                  <a:cubicBezTo>
                    <a:pt x="141" y="198"/>
                    <a:pt x="139" y="197"/>
                    <a:pt x="139" y="197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7" y="194"/>
                    <a:pt x="139" y="192"/>
                  </a:cubicBezTo>
                  <a:cubicBezTo>
                    <a:pt x="140" y="191"/>
                    <a:pt x="140" y="191"/>
                    <a:pt x="140" y="190"/>
                  </a:cubicBezTo>
                  <a:cubicBezTo>
                    <a:pt x="139" y="188"/>
                    <a:pt x="138" y="186"/>
                    <a:pt x="139" y="186"/>
                  </a:cubicBezTo>
                  <a:cubicBezTo>
                    <a:pt x="140" y="185"/>
                    <a:pt x="141" y="186"/>
                    <a:pt x="142" y="184"/>
                  </a:cubicBezTo>
                  <a:cubicBezTo>
                    <a:pt x="142" y="183"/>
                    <a:pt x="142" y="182"/>
                    <a:pt x="142" y="180"/>
                  </a:cubicBezTo>
                  <a:cubicBezTo>
                    <a:pt x="142" y="179"/>
                    <a:pt x="142" y="177"/>
                    <a:pt x="143" y="177"/>
                  </a:cubicBezTo>
                  <a:cubicBezTo>
                    <a:pt x="144" y="176"/>
                    <a:pt x="144" y="175"/>
                    <a:pt x="144" y="175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6" y="175"/>
                    <a:pt x="136" y="173"/>
                    <a:pt x="134" y="173"/>
                  </a:cubicBezTo>
                  <a:cubicBezTo>
                    <a:pt x="132" y="172"/>
                    <a:pt x="128" y="172"/>
                    <a:pt x="128" y="172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9" y="166"/>
                    <a:pt x="118" y="162"/>
                    <a:pt x="117" y="161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8" y="156"/>
                    <a:pt x="107" y="156"/>
                    <a:pt x="105" y="155"/>
                  </a:cubicBezTo>
                  <a:cubicBezTo>
                    <a:pt x="102" y="154"/>
                    <a:pt x="101" y="151"/>
                    <a:pt x="101" y="151"/>
                  </a:cubicBezTo>
                  <a:cubicBezTo>
                    <a:pt x="101" y="151"/>
                    <a:pt x="101" y="149"/>
                    <a:pt x="99" y="150"/>
                  </a:cubicBezTo>
                  <a:cubicBezTo>
                    <a:pt x="97" y="152"/>
                    <a:pt x="95" y="152"/>
                    <a:pt x="94" y="153"/>
                  </a:cubicBezTo>
                  <a:cubicBezTo>
                    <a:pt x="94" y="153"/>
                    <a:pt x="93" y="153"/>
                    <a:pt x="92" y="154"/>
                  </a:cubicBezTo>
                  <a:cubicBezTo>
                    <a:pt x="92" y="155"/>
                    <a:pt x="91" y="155"/>
                    <a:pt x="93" y="157"/>
                  </a:cubicBezTo>
                  <a:cubicBezTo>
                    <a:pt x="94" y="158"/>
                    <a:pt x="95" y="159"/>
                    <a:pt x="95" y="159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91" y="173"/>
                    <a:pt x="88" y="174"/>
                  </a:cubicBezTo>
                  <a:cubicBezTo>
                    <a:pt x="86" y="175"/>
                    <a:pt x="86" y="176"/>
                    <a:pt x="85" y="176"/>
                  </a:cubicBezTo>
                  <a:cubicBezTo>
                    <a:pt x="85" y="175"/>
                    <a:pt x="84" y="174"/>
                    <a:pt x="82" y="173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81" y="172"/>
                    <a:pt x="80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1"/>
                    <a:pt x="80" y="170"/>
                    <a:pt x="78" y="170"/>
                  </a:cubicBezTo>
                  <a:cubicBezTo>
                    <a:pt x="77" y="170"/>
                    <a:pt x="75" y="168"/>
                    <a:pt x="75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69" y="165"/>
                    <a:pt x="69" y="165"/>
                  </a:cubicBezTo>
                  <a:cubicBezTo>
                    <a:pt x="68" y="165"/>
                    <a:pt x="65" y="164"/>
                    <a:pt x="65" y="164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3" y="162"/>
                    <a:pt x="62" y="163"/>
                    <a:pt x="62" y="163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59" y="164"/>
                    <a:pt x="57" y="164"/>
                    <a:pt x="57" y="164"/>
                  </a:cubicBezTo>
                  <a:cubicBezTo>
                    <a:pt x="56" y="163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ubicBezTo>
                    <a:pt x="53" y="162"/>
                    <a:pt x="55" y="163"/>
                    <a:pt x="53" y="162"/>
                  </a:cubicBezTo>
                  <a:cubicBezTo>
                    <a:pt x="50" y="161"/>
                    <a:pt x="50" y="161"/>
                    <a:pt x="50" y="161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7"/>
                    <a:pt x="45" y="157"/>
                  </a:cubicBezTo>
                  <a:cubicBezTo>
                    <a:pt x="45" y="157"/>
                    <a:pt x="45" y="155"/>
                    <a:pt x="45" y="155"/>
                  </a:cubicBezTo>
                  <a:cubicBezTo>
                    <a:pt x="44" y="155"/>
                    <a:pt x="41" y="154"/>
                    <a:pt x="41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2"/>
                    <a:pt x="37" y="151"/>
                    <a:pt x="37" y="151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31" y="147"/>
                    <a:pt x="31" y="147"/>
                  </a:cubicBezTo>
                  <a:cubicBezTo>
                    <a:pt x="32" y="147"/>
                    <a:pt x="32" y="145"/>
                    <a:pt x="32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2" y="144"/>
                    <a:pt x="34" y="144"/>
                    <a:pt x="34" y="144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6" y="141"/>
                    <a:pt x="36" y="141"/>
                    <a:pt x="37" y="141"/>
                  </a:cubicBezTo>
                  <a:cubicBezTo>
                    <a:pt x="39" y="142"/>
                    <a:pt x="40" y="142"/>
                    <a:pt x="41" y="142"/>
                  </a:cubicBezTo>
                  <a:cubicBezTo>
                    <a:pt x="42" y="142"/>
                    <a:pt x="43" y="144"/>
                    <a:pt x="43" y="140"/>
                  </a:cubicBezTo>
                  <a:cubicBezTo>
                    <a:pt x="43" y="137"/>
                    <a:pt x="43" y="136"/>
                    <a:pt x="43" y="136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1"/>
                    <a:pt x="37" y="129"/>
                  </a:cubicBezTo>
                  <a:cubicBezTo>
                    <a:pt x="36" y="128"/>
                    <a:pt x="35" y="127"/>
                    <a:pt x="35" y="127"/>
                  </a:cubicBezTo>
                  <a:cubicBezTo>
                    <a:pt x="34" y="127"/>
                    <a:pt x="32" y="125"/>
                    <a:pt x="32" y="125"/>
                  </a:cubicBezTo>
                  <a:cubicBezTo>
                    <a:pt x="31" y="124"/>
                    <a:pt x="30" y="123"/>
                    <a:pt x="30" y="123"/>
                  </a:cubicBezTo>
                  <a:cubicBezTo>
                    <a:pt x="30" y="123"/>
                    <a:pt x="30" y="121"/>
                    <a:pt x="30" y="120"/>
                  </a:cubicBezTo>
                  <a:cubicBezTo>
                    <a:pt x="31" y="120"/>
                    <a:pt x="31" y="120"/>
                    <a:pt x="32" y="120"/>
                  </a:cubicBezTo>
                  <a:cubicBezTo>
                    <a:pt x="33" y="121"/>
                    <a:pt x="34" y="121"/>
                    <a:pt x="35" y="121"/>
                  </a:cubicBezTo>
                  <a:cubicBezTo>
                    <a:pt x="36" y="121"/>
                    <a:pt x="37" y="121"/>
                    <a:pt x="38" y="121"/>
                  </a:cubicBezTo>
                  <a:cubicBezTo>
                    <a:pt x="38" y="121"/>
                    <a:pt x="41" y="120"/>
                    <a:pt x="41" y="120"/>
                  </a:cubicBezTo>
                  <a:cubicBezTo>
                    <a:pt x="42" y="120"/>
                    <a:pt x="42" y="118"/>
                    <a:pt x="43" y="118"/>
                  </a:cubicBezTo>
                  <a:cubicBezTo>
                    <a:pt x="43" y="118"/>
                    <a:pt x="44" y="117"/>
                    <a:pt x="43" y="116"/>
                  </a:cubicBezTo>
                  <a:cubicBezTo>
                    <a:pt x="43" y="116"/>
                    <a:pt x="41" y="115"/>
                    <a:pt x="41" y="115"/>
                  </a:cubicBezTo>
                  <a:cubicBezTo>
                    <a:pt x="40" y="115"/>
                    <a:pt x="39" y="114"/>
                    <a:pt x="39" y="113"/>
                  </a:cubicBezTo>
                  <a:cubicBezTo>
                    <a:pt x="38" y="113"/>
                    <a:pt x="37" y="112"/>
                    <a:pt x="37" y="111"/>
                  </a:cubicBezTo>
                  <a:cubicBezTo>
                    <a:pt x="36" y="111"/>
                    <a:pt x="36" y="112"/>
                    <a:pt x="35" y="112"/>
                  </a:cubicBezTo>
                  <a:cubicBezTo>
                    <a:pt x="34" y="111"/>
                    <a:pt x="33" y="110"/>
                    <a:pt x="32" y="109"/>
                  </a:cubicBezTo>
                  <a:cubicBezTo>
                    <a:pt x="32" y="108"/>
                    <a:pt x="32" y="108"/>
                    <a:pt x="31" y="107"/>
                  </a:cubicBezTo>
                  <a:cubicBezTo>
                    <a:pt x="30" y="107"/>
                    <a:pt x="29" y="106"/>
                    <a:pt x="28" y="106"/>
                  </a:cubicBezTo>
                  <a:cubicBezTo>
                    <a:pt x="27" y="106"/>
                    <a:pt x="27" y="107"/>
                    <a:pt x="25" y="106"/>
                  </a:cubicBezTo>
                  <a:cubicBezTo>
                    <a:pt x="23" y="106"/>
                    <a:pt x="21" y="105"/>
                    <a:pt x="21" y="104"/>
                  </a:cubicBezTo>
                  <a:cubicBezTo>
                    <a:pt x="22" y="103"/>
                    <a:pt x="21" y="103"/>
                    <a:pt x="22" y="102"/>
                  </a:cubicBezTo>
                  <a:cubicBezTo>
                    <a:pt x="22" y="101"/>
                    <a:pt x="22" y="99"/>
                    <a:pt x="22" y="98"/>
                  </a:cubicBezTo>
                  <a:cubicBezTo>
                    <a:pt x="22" y="97"/>
                    <a:pt x="21" y="98"/>
                    <a:pt x="21" y="95"/>
                  </a:cubicBezTo>
                  <a:cubicBezTo>
                    <a:pt x="20" y="92"/>
                    <a:pt x="22" y="93"/>
                    <a:pt x="22" y="93"/>
                  </a:cubicBezTo>
                  <a:cubicBezTo>
                    <a:pt x="22" y="93"/>
                    <a:pt x="23" y="91"/>
                    <a:pt x="23" y="90"/>
                  </a:cubicBezTo>
                  <a:cubicBezTo>
                    <a:pt x="23" y="90"/>
                    <a:pt x="24" y="87"/>
                    <a:pt x="24" y="87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3"/>
                    <a:pt x="17" y="73"/>
                  </a:cubicBezTo>
                  <a:cubicBezTo>
                    <a:pt x="17" y="73"/>
                    <a:pt x="16" y="74"/>
                    <a:pt x="15" y="7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5" y="65"/>
                    <a:pt x="14" y="63"/>
                  </a:cubicBezTo>
                  <a:cubicBezTo>
                    <a:pt x="13" y="62"/>
                    <a:pt x="12" y="61"/>
                    <a:pt x="12" y="6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8" y="59"/>
                    <a:pt x="20" y="59"/>
                  </a:cubicBezTo>
                  <a:cubicBezTo>
                    <a:pt x="21" y="59"/>
                    <a:pt x="20" y="59"/>
                    <a:pt x="22" y="58"/>
                  </a:cubicBezTo>
                  <a:cubicBezTo>
                    <a:pt x="24" y="58"/>
                    <a:pt x="27" y="55"/>
                    <a:pt x="27" y="55"/>
                  </a:cubicBezTo>
                  <a:cubicBezTo>
                    <a:pt x="27" y="55"/>
                    <a:pt x="25" y="53"/>
                    <a:pt x="24" y="53"/>
                  </a:cubicBezTo>
                  <a:cubicBezTo>
                    <a:pt x="23" y="54"/>
                    <a:pt x="24" y="54"/>
                    <a:pt x="21" y="54"/>
                  </a:cubicBezTo>
                  <a:cubicBezTo>
                    <a:pt x="18" y="53"/>
                    <a:pt x="17" y="52"/>
                    <a:pt x="17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1" y="49"/>
                    <a:pt x="9" y="47"/>
                    <a:pt x="9" y="47"/>
                  </a:cubicBezTo>
                  <a:cubicBezTo>
                    <a:pt x="9" y="47"/>
                    <a:pt x="7" y="48"/>
                    <a:pt x="7" y="47"/>
                  </a:cubicBezTo>
                  <a:cubicBezTo>
                    <a:pt x="7" y="46"/>
                    <a:pt x="8" y="45"/>
                    <a:pt x="8" y="45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9" y="43"/>
                    <a:pt x="10" y="42"/>
                  </a:cubicBezTo>
                  <a:cubicBezTo>
                    <a:pt x="11" y="42"/>
                    <a:pt x="11" y="39"/>
                    <a:pt x="10" y="39"/>
                  </a:cubicBezTo>
                  <a:cubicBezTo>
                    <a:pt x="9" y="39"/>
                    <a:pt x="8" y="38"/>
                    <a:pt x="7" y="39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7"/>
                    <a:pt x="1" y="37"/>
                    <a:pt x="3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4681844" y="3129624"/>
              <a:ext cx="394695" cy="240785"/>
            </a:xfrm>
            <a:custGeom>
              <a:avLst/>
              <a:gdLst>
                <a:gd name="T0" fmla="*/ 33 w 173"/>
                <a:gd name="T1" fmla="*/ 82 h 109"/>
                <a:gd name="T2" fmla="*/ 34 w 173"/>
                <a:gd name="T3" fmla="*/ 96 h 109"/>
                <a:gd name="T4" fmla="*/ 43 w 173"/>
                <a:gd name="T5" fmla="*/ 106 h 109"/>
                <a:gd name="T6" fmla="*/ 57 w 173"/>
                <a:gd name="T7" fmla="*/ 101 h 109"/>
                <a:gd name="T8" fmla="*/ 68 w 173"/>
                <a:gd name="T9" fmla="*/ 103 h 109"/>
                <a:gd name="T10" fmla="*/ 78 w 173"/>
                <a:gd name="T11" fmla="*/ 97 h 109"/>
                <a:gd name="T12" fmla="*/ 81 w 173"/>
                <a:gd name="T13" fmla="*/ 85 h 109"/>
                <a:gd name="T14" fmla="*/ 88 w 173"/>
                <a:gd name="T15" fmla="*/ 77 h 109"/>
                <a:gd name="T16" fmla="*/ 94 w 173"/>
                <a:gd name="T17" fmla="*/ 85 h 109"/>
                <a:gd name="T18" fmla="*/ 103 w 173"/>
                <a:gd name="T19" fmla="*/ 92 h 109"/>
                <a:gd name="T20" fmla="*/ 110 w 173"/>
                <a:gd name="T21" fmla="*/ 96 h 109"/>
                <a:gd name="T22" fmla="*/ 113 w 173"/>
                <a:gd name="T23" fmla="*/ 108 h 109"/>
                <a:gd name="T24" fmla="*/ 117 w 173"/>
                <a:gd name="T25" fmla="*/ 101 h 109"/>
                <a:gd name="T26" fmla="*/ 121 w 173"/>
                <a:gd name="T27" fmla="*/ 89 h 109"/>
                <a:gd name="T28" fmla="*/ 126 w 173"/>
                <a:gd name="T29" fmla="*/ 80 h 109"/>
                <a:gd name="T30" fmla="*/ 130 w 173"/>
                <a:gd name="T31" fmla="*/ 72 h 109"/>
                <a:gd name="T32" fmla="*/ 136 w 173"/>
                <a:gd name="T33" fmla="*/ 81 h 109"/>
                <a:gd name="T34" fmla="*/ 147 w 173"/>
                <a:gd name="T35" fmla="*/ 78 h 109"/>
                <a:gd name="T36" fmla="*/ 156 w 173"/>
                <a:gd name="T37" fmla="*/ 84 h 109"/>
                <a:gd name="T38" fmla="*/ 158 w 173"/>
                <a:gd name="T39" fmla="*/ 79 h 109"/>
                <a:gd name="T40" fmla="*/ 156 w 173"/>
                <a:gd name="T41" fmla="*/ 71 h 109"/>
                <a:gd name="T42" fmla="*/ 161 w 173"/>
                <a:gd name="T43" fmla="*/ 64 h 109"/>
                <a:gd name="T44" fmla="*/ 170 w 173"/>
                <a:gd name="T45" fmla="*/ 67 h 109"/>
                <a:gd name="T46" fmla="*/ 170 w 173"/>
                <a:gd name="T47" fmla="*/ 58 h 109"/>
                <a:gd name="T48" fmla="*/ 170 w 173"/>
                <a:gd name="T49" fmla="*/ 45 h 109"/>
                <a:gd name="T50" fmla="*/ 163 w 173"/>
                <a:gd name="T51" fmla="*/ 46 h 109"/>
                <a:gd name="T52" fmla="*/ 152 w 173"/>
                <a:gd name="T53" fmla="*/ 48 h 109"/>
                <a:gd name="T54" fmla="*/ 138 w 173"/>
                <a:gd name="T55" fmla="*/ 40 h 109"/>
                <a:gd name="T56" fmla="*/ 133 w 173"/>
                <a:gd name="T57" fmla="*/ 40 h 109"/>
                <a:gd name="T58" fmla="*/ 133 w 173"/>
                <a:gd name="T59" fmla="*/ 35 h 109"/>
                <a:gd name="T60" fmla="*/ 137 w 173"/>
                <a:gd name="T61" fmla="*/ 24 h 109"/>
                <a:gd name="T62" fmla="*/ 136 w 173"/>
                <a:gd name="T63" fmla="*/ 15 h 109"/>
                <a:gd name="T64" fmla="*/ 125 w 173"/>
                <a:gd name="T65" fmla="*/ 8 h 109"/>
                <a:gd name="T66" fmla="*/ 110 w 173"/>
                <a:gd name="T67" fmla="*/ 7 h 109"/>
                <a:gd name="T68" fmla="*/ 102 w 173"/>
                <a:gd name="T69" fmla="*/ 6 h 109"/>
                <a:gd name="T70" fmla="*/ 103 w 173"/>
                <a:gd name="T71" fmla="*/ 1 h 109"/>
                <a:gd name="T72" fmla="*/ 95 w 173"/>
                <a:gd name="T73" fmla="*/ 2 h 109"/>
                <a:gd name="T74" fmla="*/ 100 w 173"/>
                <a:gd name="T75" fmla="*/ 8 h 109"/>
                <a:gd name="T76" fmla="*/ 92 w 173"/>
                <a:gd name="T77" fmla="*/ 12 h 109"/>
                <a:gd name="T78" fmla="*/ 76 w 173"/>
                <a:gd name="T79" fmla="*/ 13 h 109"/>
                <a:gd name="T80" fmla="*/ 65 w 173"/>
                <a:gd name="T81" fmla="*/ 13 h 109"/>
                <a:gd name="T82" fmla="*/ 59 w 173"/>
                <a:gd name="T83" fmla="*/ 14 h 109"/>
                <a:gd name="T84" fmla="*/ 56 w 173"/>
                <a:gd name="T85" fmla="*/ 20 h 109"/>
                <a:gd name="T86" fmla="*/ 46 w 173"/>
                <a:gd name="T87" fmla="*/ 16 h 109"/>
                <a:gd name="T88" fmla="*/ 39 w 173"/>
                <a:gd name="T89" fmla="*/ 20 h 109"/>
                <a:gd name="T90" fmla="*/ 42 w 173"/>
                <a:gd name="T91" fmla="*/ 23 h 109"/>
                <a:gd name="T92" fmla="*/ 37 w 173"/>
                <a:gd name="T93" fmla="*/ 33 h 109"/>
                <a:gd name="T94" fmla="*/ 29 w 173"/>
                <a:gd name="T95" fmla="*/ 41 h 109"/>
                <a:gd name="T96" fmla="*/ 19 w 173"/>
                <a:gd name="T97" fmla="*/ 47 h 109"/>
                <a:gd name="T98" fmla="*/ 19 w 173"/>
                <a:gd name="T99" fmla="*/ 56 h 109"/>
                <a:gd name="T100" fmla="*/ 7 w 173"/>
                <a:gd name="T101" fmla="*/ 67 h 109"/>
                <a:gd name="T102" fmla="*/ 7 w 173"/>
                <a:gd name="T103" fmla="*/ 77 h 109"/>
                <a:gd name="T104" fmla="*/ 0 w 173"/>
                <a:gd name="T105" fmla="*/ 87 h 109"/>
                <a:gd name="T106" fmla="*/ 10 w 173"/>
                <a:gd name="T107" fmla="*/ 87 h 109"/>
                <a:gd name="T108" fmla="*/ 12 w 173"/>
                <a:gd name="T109" fmla="*/ 77 h 109"/>
                <a:gd name="T110" fmla="*/ 31 w 173"/>
                <a:gd name="T111" fmla="*/ 7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3" h="109">
                  <a:moveTo>
                    <a:pt x="31" y="75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7"/>
                    <a:pt x="32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3" y="81"/>
                    <a:pt x="33" y="81"/>
                  </a:cubicBezTo>
                  <a:cubicBezTo>
                    <a:pt x="33" y="81"/>
                    <a:pt x="34" y="81"/>
                    <a:pt x="33" y="82"/>
                  </a:cubicBezTo>
                  <a:cubicBezTo>
                    <a:pt x="33" y="84"/>
                    <a:pt x="33" y="85"/>
                    <a:pt x="33" y="85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2" y="87"/>
                    <a:pt x="31" y="90"/>
                    <a:pt x="31" y="90"/>
                  </a:cubicBezTo>
                  <a:cubicBezTo>
                    <a:pt x="31" y="90"/>
                    <a:pt x="31" y="90"/>
                    <a:pt x="31" y="91"/>
                  </a:cubicBezTo>
                  <a:cubicBezTo>
                    <a:pt x="32" y="91"/>
                    <a:pt x="35" y="91"/>
                    <a:pt x="35" y="91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4" y="94"/>
                    <a:pt x="33" y="96"/>
                    <a:pt x="34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6" y="97"/>
                    <a:pt x="37" y="98"/>
                    <a:pt x="37" y="98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99"/>
                    <a:pt x="41" y="101"/>
                    <a:pt x="41" y="101"/>
                  </a:cubicBezTo>
                  <a:cubicBezTo>
                    <a:pt x="41" y="102"/>
                    <a:pt x="40" y="103"/>
                    <a:pt x="40" y="103"/>
                  </a:cubicBezTo>
                  <a:cubicBezTo>
                    <a:pt x="40" y="103"/>
                    <a:pt x="42" y="105"/>
                    <a:pt x="42" y="105"/>
                  </a:cubicBezTo>
                  <a:cubicBezTo>
                    <a:pt x="42" y="105"/>
                    <a:pt x="42" y="106"/>
                    <a:pt x="43" y="106"/>
                  </a:cubicBezTo>
                  <a:cubicBezTo>
                    <a:pt x="44" y="106"/>
                    <a:pt x="45" y="105"/>
                    <a:pt x="45" y="105"/>
                  </a:cubicBezTo>
                  <a:cubicBezTo>
                    <a:pt x="45" y="105"/>
                    <a:pt x="47" y="104"/>
                    <a:pt x="47" y="104"/>
                  </a:cubicBezTo>
                  <a:cubicBezTo>
                    <a:pt x="47" y="104"/>
                    <a:pt x="48" y="103"/>
                    <a:pt x="49" y="103"/>
                  </a:cubicBezTo>
                  <a:cubicBezTo>
                    <a:pt x="50" y="103"/>
                    <a:pt x="51" y="104"/>
                    <a:pt x="52" y="104"/>
                  </a:cubicBezTo>
                  <a:cubicBezTo>
                    <a:pt x="53" y="104"/>
                    <a:pt x="56" y="104"/>
                    <a:pt x="56" y="104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6" y="101"/>
                    <a:pt x="57" y="101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8" y="100"/>
                    <a:pt x="59" y="100"/>
                  </a:cubicBezTo>
                  <a:cubicBezTo>
                    <a:pt x="59" y="100"/>
                    <a:pt x="61" y="100"/>
                    <a:pt x="62" y="101"/>
                  </a:cubicBezTo>
                  <a:cubicBezTo>
                    <a:pt x="62" y="101"/>
                    <a:pt x="64" y="100"/>
                    <a:pt x="64" y="101"/>
                  </a:cubicBezTo>
                  <a:cubicBezTo>
                    <a:pt x="64" y="101"/>
                    <a:pt x="65" y="102"/>
                    <a:pt x="65" y="102"/>
                  </a:cubicBezTo>
                  <a:cubicBezTo>
                    <a:pt x="65" y="102"/>
                    <a:pt x="66" y="104"/>
                    <a:pt x="66" y="103"/>
                  </a:cubicBezTo>
                  <a:cubicBezTo>
                    <a:pt x="67" y="103"/>
                    <a:pt x="67" y="103"/>
                    <a:pt x="68" y="103"/>
                  </a:cubicBezTo>
                  <a:cubicBezTo>
                    <a:pt x="68" y="104"/>
                    <a:pt x="70" y="104"/>
                    <a:pt x="71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1"/>
                    <a:pt x="72" y="101"/>
                  </a:cubicBezTo>
                  <a:cubicBezTo>
                    <a:pt x="73" y="101"/>
                    <a:pt x="73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7" y="99"/>
                  </a:cubicBezTo>
                  <a:cubicBezTo>
                    <a:pt x="78" y="98"/>
                    <a:pt x="78" y="97"/>
                    <a:pt x="78" y="97"/>
                  </a:cubicBezTo>
                  <a:cubicBezTo>
                    <a:pt x="78" y="96"/>
                    <a:pt x="78" y="95"/>
                    <a:pt x="78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1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2"/>
                    <a:pt x="83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5" y="81"/>
                    <a:pt x="87" y="79"/>
                    <a:pt x="87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6"/>
                    <a:pt x="89" y="76"/>
                  </a:cubicBezTo>
                  <a:cubicBezTo>
                    <a:pt x="90" y="75"/>
                    <a:pt x="94" y="74"/>
                    <a:pt x="94" y="74"/>
                  </a:cubicBezTo>
                  <a:cubicBezTo>
                    <a:pt x="94" y="74"/>
                    <a:pt x="93" y="76"/>
                    <a:pt x="93" y="77"/>
                  </a:cubicBezTo>
                  <a:cubicBezTo>
                    <a:pt x="93" y="78"/>
                    <a:pt x="94" y="80"/>
                    <a:pt x="94" y="80"/>
                  </a:cubicBezTo>
                  <a:cubicBezTo>
                    <a:pt x="94" y="80"/>
                    <a:pt x="93" y="82"/>
                    <a:pt x="93" y="82"/>
                  </a:cubicBezTo>
                  <a:cubicBezTo>
                    <a:pt x="93" y="83"/>
                    <a:pt x="93" y="84"/>
                    <a:pt x="93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5" y="86"/>
                    <a:pt x="96" y="88"/>
                    <a:pt x="96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98" y="89"/>
                    <a:pt x="98" y="90"/>
                  </a:cubicBezTo>
                  <a:cubicBezTo>
                    <a:pt x="98" y="90"/>
                    <a:pt x="99" y="91"/>
                    <a:pt x="100" y="92"/>
                  </a:cubicBezTo>
                  <a:cubicBezTo>
                    <a:pt x="100" y="92"/>
                    <a:pt x="101" y="92"/>
                    <a:pt x="101" y="92"/>
                  </a:cubicBezTo>
                  <a:cubicBezTo>
                    <a:pt x="102" y="92"/>
                    <a:pt x="103" y="92"/>
                    <a:pt x="103" y="92"/>
                  </a:cubicBezTo>
                  <a:cubicBezTo>
                    <a:pt x="103" y="93"/>
                    <a:pt x="105" y="93"/>
                    <a:pt x="106" y="93"/>
                  </a:cubicBezTo>
                  <a:cubicBezTo>
                    <a:pt x="106" y="94"/>
                    <a:pt x="108" y="93"/>
                    <a:pt x="108" y="93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5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9" y="97"/>
                    <a:pt x="108" y="99"/>
                    <a:pt x="108" y="9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101"/>
                    <a:pt x="112" y="101"/>
                    <a:pt x="112" y="102"/>
                  </a:cubicBezTo>
                  <a:cubicBezTo>
                    <a:pt x="113" y="103"/>
                    <a:pt x="113" y="104"/>
                    <a:pt x="113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7"/>
                    <a:pt x="113" y="107"/>
                  </a:cubicBezTo>
                  <a:cubicBezTo>
                    <a:pt x="113" y="107"/>
                    <a:pt x="111" y="108"/>
                    <a:pt x="113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08"/>
                    <a:pt x="117" y="109"/>
                    <a:pt x="117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7" y="106"/>
                    <a:pt x="119" y="105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4"/>
                    <a:pt x="117" y="103"/>
                    <a:pt x="117" y="102"/>
                  </a:cubicBezTo>
                  <a:cubicBezTo>
                    <a:pt x="117" y="102"/>
                    <a:pt x="116" y="102"/>
                    <a:pt x="117" y="101"/>
                  </a:cubicBezTo>
                  <a:cubicBezTo>
                    <a:pt x="117" y="100"/>
                    <a:pt x="116" y="100"/>
                    <a:pt x="117" y="99"/>
                  </a:cubicBezTo>
                  <a:cubicBezTo>
                    <a:pt x="117" y="99"/>
                    <a:pt x="118" y="99"/>
                    <a:pt x="118" y="98"/>
                  </a:cubicBezTo>
                  <a:cubicBezTo>
                    <a:pt x="118" y="98"/>
                    <a:pt x="117" y="96"/>
                    <a:pt x="117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4"/>
                    <a:pt x="119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20" y="91"/>
                    <a:pt x="121" y="89"/>
                    <a:pt x="121" y="89"/>
                  </a:cubicBezTo>
                  <a:cubicBezTo>
                    <a:pt x="121" y="89"/>
                    <a:pt x="123" y="89"/>
                    <a:pt x="123" y="89"/>
                  </a:cubicBezTo>
                  <a:cubicBezTo>
                    <a:pt x="123" y="88"/>
                    <a:pt x="124" y="87"/>
                    <a:pt x="124" y="87"/>
                  </a:cubicBezTo>
                  <a:cubicBezTo>
                    <a:pt x="124" y="87"/>
                    <a:pt x="124" y="87"/>
                    <a:pt x="125" y="86"/>
                  </a:cubicBezTo>
                  <a:cubicBezTo>
                    <a:pt x="125" y="85"/>
                    <a:pt x="125" y="84"/>
                    <a:pt x="125" y="84"/>
                  </a:cubicBezTo>
                  <a:cubicBezTo>
                    <a:pt x="125" y="83"/>
                    <a:pt x="126" y="82"/>
                    <a:pt x="126" y="82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6" y="80"/>
                  </a:cubicBezTo>
                  <a:cubicBezTo>
                    <a:pt x="126" y="79"/>
                    <a:pt x="126" y="78"/>
                    <a:pt x="126" y="78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71"/>
                    <a:pt x="128" y="70"/>
                    <a:pt x="128" y="71"/>
                  </a:cubicBezTo>
                  <a:cubicBezTo>
                    <a:pt x="129" y="71"/>
                    <a:pt x="130" y="72"/>
                    <a:pt x="130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3" y="71"/>
                    <a:pt x="133" y="71"/>
                    <a:pt x="133" y="71"/>
                  </a:cubicBezTo>
                  <a:cubicBezTo>
                    <a:pt x="133" y="71"/>
                    <a:pt x="134" y="71"/>
                    <a:pt x="134" y="72"/>
                  </a:cubicBezTo>
                  <a:cubicBezTo>
                    <a:pt x="133" y="72"/>
                    <a:pt x="132" y="73"/>
                    <a:pt x="133" y="74"/>
                  </a:cubicBezTo>
                  <a:cubicBezTo>
                    <a:pt x="133" y="74"/>
                    <a:pt x="134" y="75"/>
                    <a:pt x="134" y="76"/>
                  </a:cubicBezTo>
                  <a:cubicBezTo>
                    <a:pt x="134" y="77"/>
                    <a:pt x="134" y="77"/>
                    <a:pt x="134" y="79"/>
                  </a:cubicBezTo>
                  <a:cubicBezTo>
                    <a:pt x="134" y="80"/>
                    <a:pt x="136" y="80"/>
                    <a:pt x="136" y="81"/>
                  </a:cubicBezTo>
                  <a:cubicBezTo>
                    <a:pt x="137" y="81"/>
                    <a:pt x="135" y="82"/>
                    <a:pt x="138" y="82"/>
                  </a:cubicBezTo>
                  <a:cubicBezTo>
                    <a:pt x="140" y="82"/>
                    <a:pt x="142" y="83"/>
                    <a:pt x="142" y="82"/>
                  </a:cubicBezTo>
                  <a:cubicBezTo>
                    <a:pt x="143" y="82"/>
                    <a:pt x="143" y="82"/>
                    <a:pt x="143" y="81"/>
                  </a:cubicBezTo>
                  <a:cubicBezTo>
                    <a:pt x="142" y="80"/>
                    <a:pt x="143" y="79"/>
                    <a:pt x="143" y="79"/>
                  </a:cubicBezTo>
                  <a:cubicBezTo>
                    <a:pt x="143" y="79"/>
                    <a:pt x="144" y="79"/>
                    <a:pt x="144" y="79"/>
                  </a:cubicBezTo>
                  <a:cubicBezTo>
                    <a:pt x="145" y="79"/>
                    <a:pt x="145" y="80"/>
                    <a:pt x="146" y="79"/>
                  </a:cubicBezTo>
                  <a:cubicBezTo>
                    <a:pt x="146" y="79"/>
                    <a:pt x="147" y="78"/>
                    <a:pt x="147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8" y="77"/>
                    <a:pt x="150" y="77"/>
                  </a:cubicBezTo>
                  <a:cubicBezTo>
                    <a:pt x="151" y="77"/>
                    <a:pt x="153" y="77"/>
                    <a:pt x="153" y="77"/>
                  </a:cubicBezTo>
                  <a:cubicBezTo>
                    <a:pt x="153" y="77"/>
                    <a:pt x="153" y="78"/>
                    <a:pt x="153" y="7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80"/>
                    <a:pt x="153" y="80"/>
                    <a:pt x="154" y="82"/>
                  </a:cubicBezTo>
                  <a:cubicBezTo>
                    <a:pt x="155" y="83"/>
                    <a:pt x="156" y="83"/>
                    <a:pt x="156" y="84"/>
                  </a:cubicBezTo>
                  <a:cubicBezTo>
                    <a:pt x="157" y="84"/>
                    <a:pt x="156" y="86"/>
                    <a:pt x="156" y="86"/>
                  </a:cubicBezTo>
                  <a:cubicBezTo>
                    <a:pt x="156" y="86"/>
                    <a:pt x="158" y="86"/>
                    <a:pt x="158" y="86"/>
                  </a:cubicBezTo>
                  <a:cubicBezTo>
                    <a:pt x="158" y="85"/>
                    <a:pt x="158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60" y="84"/>
                    <a:pt x="160" y="83"/>
                  </a:cubicBezTo>
                  <a:cubicBezTo>
                    <a:pt x="160" y="83"/>
                    <a:pt x="160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7" y="78"/>
                    <a:pt x="157" y="78"/>
                    <a:pt x="158" y="78"/>
                  </a:cubicBezTo>
                  <a:cubicBezTo>
                    <a:pt x="158" y="78"/>
                    <a:pt x="159" y="77"/>
                    <a:pt x="159" y="77"/>
                  </a:cubicBezTo>
                  <a:cubicBezTo>
                    <a:pt x="159" y="77"/>
                    <a:pt x="160" y="76"/>
                    <a:pt x="159" y="76"/>
                  </a:cubicBezTo>
                  <a:cubicBezTo>
                    <a:pt x="159" y="75"/>
                    <a:pt x="158" y="74"/>
                    <a:pt x="158" y="74"/>
                  </a:cubicBezTo>
                  <a:cubicBezTo>
                    <a:pt x="158" y="74"/>
                    <a:pt x="157" y="75"/>
                    <a:pt x="156" y="74"/>
                  </a:cubicBezTo>
                  <a:cubicBezTo>
                    <a:pt x="156" y="74"/>
                    <a:pt x="156" y="74"/>
                    <a:pt x="156" y="73"/>
                  </a:cubicBezTo>
                  <a:cubicBezTo>
                    <a:pt x="156" y="73"/>
                    <a:pt x="156" y="71"/>
                    <a:pt x="156" y="71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68"/>
                    <a:pt x="156" y="67"/>
                    <a:pt x="157" y="67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8" y="65"/>
                    <a:pt x="158" y="64"/>
                    <a:pt x="158" y="64"/>
                  </a:cubicBezTo>
                  <a:cubicBezTo>
                    <a:pt x="159" y="64"/>
                    <a:pt x="160" y="64"/>
                    <a:pt x="161" y="64"/>
                  </a:cubicBezTo>
                  <a:cubicBezTo>
                    <a:pt x="161" y="64"/>
                    <a:pt x="161" y="63"/>
                    <a:pt x="162" y="63"/>
                  </a:cubicBezTo>
                  <a:cubicBezTo>
                    <a:pt x="162" y="63"/>
                    <a:pt x="163" y="64"/>
                    <a:pt x="163" y="64"/>
                  </a:cubicBezTo>
                  <a:cubicBezTo>
                    <a:pt x="163" y="64"/>
                    <a:pt x="163" y="64"/>
                    <a:pt x="163" y="65"/>
                  </a:cubicBezTo>
                  <a:cubicBezTo>
                    <a:pt x="163" y="65"/>
                    <a:pt x="166" y="67"/>
                    <a:pt x="166" y="67"/>
                  </a:cubicBezTo>
                  <a:cubicBezTo>
                    <a:pt x="166" y="67"/>
                    <a:pt x="166" y="67"/>
                    <a:pt x="167" y="67"/>
                  </a:cubicBezTo>
                  <a:cubicBezTo>
                    <a:pt x="167" y="67"/>
                    <a:pt x="166" y="67"/>
                    <a:pt x="167" y="67"/>
                  </a:cubicBezTo>
                  <a:cubicBezTo>
                    <a:pt x="167" y="68"/>
                    <a:pt x="170" y="67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1" y="67"/>
                    <a:pt x="171" y="67"/>
                    <a:pt x="171" y="66"/>
                  </a:cubicBezTo>
                  <a:cubicBezTo>
                    <a:pt x="172" y="66"/>
                    <a:pt x="172" y="65"/>
                    <a:pt x="172" y="64"/>
                  </a:cubicBezTo>
                  <a:cubicBezTo>
                    <a:pt x="172" y="64"/>
                    <a:pt x="173" y="64"/>
                    <a:pt x="172" y="63"/>
                  </a:cubicBezTo>
                  <a:cubicBezTo>
                    <a:pt x="170" y="62"/>
                    <a:pt x="169" y="62"/>
                    <a:pt x="169" y="62"/>
                  </a:cubicBezTo>
                  <a:cubicBezTo>
                    <a:pt x="169" y="62"/>
                    <a:pt x="167" y="60"/>
                    <a:pt x="168" y="60"/>
                  </a:cubicBezTo>
                  <a:cubicBezTo>
                    <a:pt x="169" y="59"/>
                    <a:pt x="170" y="58"/>
                    <a:pt x="170" y="58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70" y="52"/>
                    <a:pt x="170" y="52"/>
                  </a:cubicBezTo>
                  <a:cubicBezTo>
                    <a:pt x="170" y="51"/>
                    <a:pt x="171" y="48"/>
                    <a:pt x="171" y="48"/>
                  </a:cubicBezTo>
                  <a:cubicBezTo>
                    <a:pt x="171" y="48"/>
                    <a:pt x="171" y="47"/>
                    <a:pt x="171" y="46"/>
                  </a:cubicBezTo>
                  <a:cubicBezTo>
                    <a:pt x="171" y="46"/>
                    <a:pt x="170" y="45"/>
                    <a:pt x="170" y="45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4"/>
                    <a:pt x="168" y="42"/>
                    <a:pt x="168" y="42"/>
                  </a:cubicBezTo>
                  <a:cubicBezTo>
                    <a:pt x="167" y="43"/>
                    <a:pt x="166" y="43"/>
                    <a:pt x="166" y="43"/>
                  </a:cubicBezTo>
                  <a:cubicBezTo>
                    <a:pt x="166" y="43"/>
                    <a:pt x="166" y="45"/>
                    <a:pt x="166" y="45"/>
                  </a:cubicBezTo>
                  <a:cubicBezTo>
                    <a:pt x="165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3" y="46"/>
                    <a:pt x="163" y="46"/>
                    <a:pt x="163" y="46"/>
                  </a:cubicBezTo>
                  <a:cubicBezTo>
                    <a:pt x="162" y="48"/>
                    <a:pt x="162" y="48"/>
                    <a:pt x="162" y="48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9"/>
                    <a:pt x="159" y="50"/>
                    <a:pt x="158" y="50"/>
                  </a:cubicBezTo>
                  <a:cubicBezTo>
                    <a:pt x="158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40"/>
                    <a:pt x="134" y="40"/>
                    <a:pt x="134" y="40"/>
                  </a:cubicBezTo>
                  <a:cubicBezTo>
                    <a:pt x="134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4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6"/>
                    <a:pt x="137" y="26"/>
                  </a:cubicBezTo>
                  <a:cubicBezTo>
                    <a:pt x="137" y="25"/>
                    <a:pt x="137" y="24"/>
                    <a:pt x="137" y="24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9" y="23"/>
                    <a:pt x="140" y="22"/>
                    <a:pt x="140" y="22"/>
                  </a:cubicBezTo>
                  <a:cubicBezTo>
                    <a:pt x="140" y="21"/>
                    <a:pt x="139" y="20"/>
                    <a:pt x="139" y="20"/>
                  </a:cubicBezTo>
                  <a:cubicBezTo>
                    <a:pt x="139" y="19"/>
                    <a:pt x="140" y="18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7"/>
                    <a:pt x="137" y="17"/>
                    <a:pt x="137" y="16"/>
                  </a:cubicBezTo>
                  <a:cubicBezTo>
                    <a:pt x="137" y="16"/>
                    <a:pt x="136" y="15"/>
                    <a:pt x="136" y="15"/>
                  </a:cubicBezTo>
                  <a:cubicBezTo>
                    <a:pt x="136" y="15"/>
                    <a:pt x="136" y="13"/>
                    <a:pt x="135" y="13"/>
                  </a:cubicBezTo>
                  <a:cubicBezTo>
                    <a:pt x="135" y="13"/>
                    <a:pt x="134" y="13"/>
                    <a:pt x="133" y="12"/>
                  </a:cubicBezTo>
                  <a:cubicBezTo>
                    <a:pt x="132" y="12"/>
                    <a:pt x="131" y="11"/>
                    <a:pt x="131" y="11"/>
                  </a:cubicBezTo>
                  <a:cubicBezTo>
                    <a:pt x="130" y="11"/>
                    <a:pt x="128" y="9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9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8"/>
                    <a:pt x="124" y="8"/>
                    <a:pt x="123" y="7"/>
                  </a:cubicBezTo>
                  <a:cubicBezTo>
                    <a:pt x="121" y="7"/>
                    <a:pt x="122" y="7"/>
                    <a:pt x="120" y="7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7" y="6"/>
                    <a:pt x="115" y="6"/>
                  </a:cubicBezTo>
                  <a:cubicBezTo>
                    <a:pt x="114" y="7"/>
                    <a:pt x="112" y="8"/>
                    <a:pt x="111" y="8"/>
                  </a:cubicBezTo>
                  <a:cubicBezTo>
                    <a:pt x="111" y="8"/>
                    <a:pt x="110" y="7"/>
                    <a:pt x="110" y="7"/>
                  </a:cubicBezTo>
                  <a:cubicBezTo>
                    <a:pt x="110" y="7"/>
                    <a:pt x="110" y="6"/>
                    <a:pt x="110" y="6"/>
                  </a:cubicBezTo>
                  <a:cubicBezTo>
                    <a:pt x="110" y="6"/>
                    <a:pt x="109" y="5"/>
                    <a:pt x="108" y="4"/>
                  </a:cubicBezTo>
                  <a:cubicBezTo>
                    <a:pt x="108" y="4"/>
                    <a:pt x="107" y="4"/>
                    <a:pt x="107" y="4"/>
                  </a:cubicBezTo>
                  <a:cubicBezTo>
                    <a:pt x="107" y="4"/>
                    <a:pt x="107" y="4"/>
                    <a:pt x="107" y="5"/>
                  </a:cubicBezTo>
                  <a:cubicBezTo>
                    <a:pt x="107" y="6"/>
                    <a:pt x="109" y="6"/>
                    <a:pt x="107" y="6"/>
                  </a:cubicBezTo>
                  <a:cubicBezTo>
                    <a:pt x="106" y="5"/>
                    <a:pt x="105" y="5"/>
                    <a:pt x="105" y="5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3"/>
                    <a:pt x="104" y="3"/>
                  </a:cubicBezTo>
                  <a:cubicBezTo>
                    <a:pt x="105" y="3"/>
                    <a:pt x="106" y="2"/>
                    <a:pt x="105" y="2"/>
                  </a:cubicBezTo>
                  <a:cubicBezTo>
                    <a:pt x="104" y="2"/>
                    <a:pt x="103" y="2"/>
                    <a:pt x="103" y="2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2" y="0"/>
                    <a:pt x="102" y="0"/>
                  </a:cubicBezTo>
                  <a:cubicBezTo>
                    <a:pt x="102" y="1"/>
                    <a:pt x="102" y="2"/>
                    <a:pt x="102" y="2"/>
                  </a:cubicBezTo>
                  <a:cubicBezTo>
                    <a:pt x="101" y="2"/>
                    <a:pt x="101" y="2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100" y="1"/>
                    <a:pt x="98" y="1"/>
                  </a:cubicBezTo>
                  <a:cubicBezTo>
                    <a:pt x="97" y="1"/>
                    <a:pt x="96" y="2"/>
                    <a:pt x="95" y="2"/>
                  </a:cubicBezTo>
                  <a:cubicBezTo>
                    <a:pt x="94" y="3"/>
                    <a:pt x="94" y="4"/>
                    <a:pt x="94" y="4"/>
                  </a:cubicBezTo>
                  <a:cubicBezTo>
                    <a:pt x="94" y="5"/>
                    <a:pt x="92" y="5"/>
                    <a:pt x="92" y="6"/>
                  </a:cubicBezTo>
                  <a:cubicBezTo>
                    <a:pt x="93" y="6"/>
                    <a:pt x="92" y="6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7" y="8"/>
                    <a:pt x="98" y="7"/>
                    <a:pt x="98" y="7"/>
                  </a:cubicBezTo>
                  <a:cubicBezTo>
                    <a:pt x="98" y="7"/>
                    <a:pt x="98" y="7"/>
                    <a:pt x="99" y="8"/>
                  </a:cubicBezTo>
                  <a:cubicBezTo>
                    <a:pt x="99" y="8"/>
                    <a:pt x="100" y="7"/>
                    <a:pt x="100" y="8"/>
                  </a:cubicBezTo>
                  <a:cubicBezTo>
                    <a:pt x="100" y="9"/>
                    <a:pt x="101" y="10"/>
                    <a:pt x="100" y="10"/>
                  </a:cubicBezTo>
                  <a:cubicBezTo>
                    <a:pt x="99" y="10"/>
                    <a:pt x="98" y="11"/>
                    <a:pt x="98" y="10"/>
                  </a:cubicBezTo>
                  <a:cubicBezTo>
                    <a:pt x="98" y="10"/>
                    <a:pt x="98" y="9"/>
                    <a:pt x="97" y="9"/>
                  </a:cubicBezTo>
                  <a:cubicBezTo>
                    <a:pt x="97" y="9"/>
                    <a:pt x="96" y="9"/>
                    <a:pt x="96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2"/>
                    <a:pt x="94" y="12"/>
                  </a:cubicBezTo>
                  <a:cubicBezTo>
                    <a:pt x="93" y="12"/>
                    <a:pt x="94" y="12"/>
                    <a:pt x="92" y="12"/>
                  </a:cubicBezTo>
                  <a:cubicBezTo>
                    <a:pt x="90" y="12"/>
                    <a:pt x="90" y="11"/>
                    <a:pt x="89" y="11"/>
                  </a:cubicBezTo>
                  <a:cubicBezTo>
                    <a:pt x="89" y="11"/>
                    <a:pt x="89" y="11"/>
                    <a:pt x="88" y="11"/>
                  </a:cubicBezTo>
                  <a:cubicBezTo>
                    <a:pt x="88" y="11"/>
                    <a:pt x="86" y="9"/>
                    <a:pt x="85" y="11"/>
                  </a:cubicBezTo>
                  <a:cubicBezTo>
                    <a:pt x="84" y="12"/>
                    <a:pt x="83" y="13"/>
                    <a:pt x="83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7" y="13"/>
                    <a:pt x="76" y="13"/>
                    <a:pt x="76" y="13"/>
                  </a:cubicBezTo>
                  <a:cubicBezTo>
                    <a:pt x="75" y="14"/>
                    <a:pt x="74" y="11"/>
                    <a:pt x="74" y="11"/>
                  </a:cubicBezTo>
                  <a:cubicBezTo>
                    <a:pt x="74" y="11"/>
                    <a:pt x="75" y="9"/>
                    <a:pt x="72" y="11"/>
                  </a:cubicBezTo>
                  <a:cubicBezTo>
                    <a:pt x="69" y="13"/>
                    <a:pt x="68" y="13"/>
                    <a:pt x="68" y="13"/>
                  </a:cubicBezTo>
                  <a:cubicBezTo>
                    <a:pt x="67" y="13"/>
                    <a:pt x="66" y="14"/>
                    <a:pt x="66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6" y="13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3" y="12"/>
                    <a:pt x="62" y="12"/>
                  </a:cubicBezTo>
                  <a:cubicBezTo>
                    <a:pt x="62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9" y="15"/>
                    <a:pt x="59" y="16"/>
                    <a:pt x="59" y="16"/>
                  </a:cubicBezTo>
                  <a:cubicBezTo>
                    <a:pt x="59" y="16"/>
                    <a:pt x="58" y="16"/>
                    <a:pt x="58" y="16"/>
                  </a:cubicBezTo>
                  <a:cubicBezTo>
                    <a:pt x="58" y="16"/>
                    <a:pt x="57" y="16"/>
                    <a:pt x="57" y="16"/>
                  </a:cubicBezTo>
                  <a:cubicBezTo>
                    <a:pt x="57" y="16"/>
                    <a:pt x="56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4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50" y="20"/>
                    <a:pt x="50" y="21"/>
                    <a:pt x="50" y="21"/>
                  </a:cubicBezTo>
                  <a:cubicBezTo>
                    <a:pt x="50" y="21"/>
                    <a:pt x="48" y="20"/>
                    <a:pt x="48" y="20"/>
                  </a:cubicBezTo>
                  <a:cubicBezTo>
                    <a:pt x="47" y="20"/>
                    <a:pt x="47" y="19"/>
                    <a:pt x="47" y="18"/>
                  </a:cubicBezTo>
                  <a:cubicBezTo>
                    <a:pt x="47" y="18"/>
                    <a:pt x="46" y="16"/>
                    <a:pt x="46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2"/>
                    <a:pt x="37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4"/>
                    <a:pt x="40" y="24"/>
                    <a:pt x="40" y="24"/>
                  </a:cubicBezTo>
                  <a:cubicBezTo>
                    <a:pt x="40" y="24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1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5" y="45"/>
                    <a:pt x="25" y="45"/>
                  </a:cubicBezTo>
                  <a:cubicBezTo>
                    <a:pt x="24" y="45"/>
                    <a:pt x="23" y="46"/>
                    <a:pt x="23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9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19" y="56"/>
                  </a:cubicBezTo>
                  <a:cubicBezTo>
                    <a:pt x="19" y="56"/>
                    <a:pt x="19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59"/>
                    <a:pt x="15" y="59"/>
                    <a:pt x="15" y="59"/>
                  </a:cubicBezTo>
                  <a:cubicBezTo>
                    <a:pt x="15" y="60"/>
                    <a:pt x="13" y="60"/>
                    <a:pt x="13" y="60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7"/>
                    <a:pt x="7" y="67"/>
                  </a:cubicBezTo>
                  <a:cubicBezTo>
                    <a:pt x="7" y="67"/>
                    <a:pt x="7" y="69"/>
                    <a:pt x="7" y="69"/>
                  </a:cubicBezTo>
                  <a:cubicBezTo>
                    <a:pt x="7" y="70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3" y="85"/>
                    <a:pt x="2" y="85"/>
                  </a:cubicBezTo>
                  <a:cubicBezTo>
                    <a:pt x="2" y="85"/>
                    <a:pt x="1" y="86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8"/>
                    <a:pt x="10" y="87"/>
                  </a:cubicBezTo>
                  <a:cubicBezTo>
                    <a:pt x="11" y="86"/>
                    <a:pt x="12" y="86"/>
                    <a:pt x="12" y="86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1" y="79"/>
                    <a:pt x="12" y="77"/>
                    <a:pt x="12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4" y="73"/>
                    <a:pt x="24" y="73"/>
                  </a:cubicBezTo>
                  <a:cubicBezTo>
                    <a:pt x="24" y="73"/>
                    <a:pt x="28" y="73"/>
                    <a:pt x="28" y="73"/>
                  </a:cubicBezTo>
                  <a:lnTo>
                    <a:pt x="31" y="7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51"/>
            <p:cNvSpPr>
              <a:spLocks/>
            </p:cNvSpPr>
            <p:nvPr/>
          </p:nvSpPr>
          <p:spPr bwMode="auto">
            <a:xfrm>
              <a:off x="5753789" y="1798916"/>
              <a:ext cx="494744" cy="296186"/>
            </a:xfrm>
            <a:custGeom>
              <a:avLst/>
              <a:gdLst>
                <a:gd name="T0" fmla="*/ 31 w 217"/>
                <a:gd name="T1" fmla="*/ 35 h 134"/>
                <a:gd name="T2" fmla="*/ 42 w 217"/>
                <a:gd name="T3" fmla="*/ 43 h 134"/>
                <a:gd name="T4" fmla="*/ 55 w 217"/>
                <a:gd name="T5" fmla="*/ 53 h 134"/>
                <a:gd name="T6" fmla="*/ 66 w 217"/>
                <a:gd name="T7" fmla="*/ 68 h 134"/>
                <a:gd name="T8" fmla="*/ 83 w 217"/>
                <a:gd name="T9" fmla="*/ 64 h 134"/>
                <a:gd name="T10" fmla="*/ 87 w 217"/>
                <a:gd name="T11" fmla="*/ 37 h 134"/>
                <a:gd name="T12" fmla="*/ 83 w 217"/>
                <a:gd name="T13" fmla="*/ 16 h 134"/>
                <a:gd name="T14" fmla="*/ 99 w 217"/>
                <a:gd name="T15" fmla="*/ 3 h 134"/>
                <a:gd name="T16" fmla="*/ 112 w 217"/>
                <a:gd name="T17" fmla="*/ 2 h 134"/>
                <a:gd name="T18" fmla="*/ 125 w 217"/>
                <a:gd name="T19" fmla="*/ 5 h 134"/>
                <a:gd name="T20" fmla="*/ 142 w 217"/>
                <a:gd name="T21" fmla="*/ 17 h 134"/>
                <a:gd name="T22" fmla="*/ 152 w 217"/>
                <a:gd name="T23" fmla="*/ 17 h 134"/>
                <a:gd name="T24" fmla="*/ 159 w 217"/>
                <a:gd name="T25" fmla="*/ 11 h 134"/>
                <a:gd name="T26" fmla="*/ 177 w 217"/>
                <a:gd name="T27" fmla="*/ 11 h 134"/>
                <a:gd name="T28" fmla="*/ 184 w 217"/>
                <a:gd name="T29" fmla="*/ 18 h 134"/>
                <a:gd name="T30" fmla="*/ 192 w 217"/>
                <a:gd name="T31" fmla="*/ 31 h 134"/>
                <a:gd name="T32" fmla="*/ 192 w 217"/>
                <a:gd name="T33" fmla="*/ 46 h 134"/>
                <a:gd name="T34" fmla="*/ 198 w 217"/>
                <a:gd name="T35" fmla="*/ 49 h 134"/>
                <a:gd name="T36" fmla="*/ 206 w 217"/>
                <a:gd name="T37" fmla="*/ 58 h 134"/>
                <a:gd name="T38" fmla="*/ 212 w 217"/>
                <a:gd name="T39" fmla="*/ 66 h 134"/>
                <a:gd name="T40" fmla="*/ 216 w 217"/>
                <a:gd name="T41" fmla="*/ 78 h 134"/>
                <a:gd name="T42" fmla="*/ 211 w 217"/>
                <a:gd name="T43" fmla="*/ 83 h 134"/>
                <a:gd name="T44" fmla="*/ 207 w 217"/>
                <a:gd name="T45" fmla="*/ 100 h 134"/>
                <a:gd name="T46" fmla="*/ 192 w 217"/>
                <a:gd name="T47" fmla="*/ 103 h 134"/>
                <a:gd name="T48" fmla="*/ 185 w 217"/>
                <a:gd name="T49" fmla="*/ 112 h 134"/>
                <a:gd name="T50" fmla="*/ 177 w 217"/>
                <a:gd name="T51" fmla="*/ 115 h 134"/>
                <a:gd name="T52" fmla="*/ 165 w 217"/>
                <a:gd name="T53" fmla="*/ 114 h 134"/>
                <a:gd name="T54" fmla="*/ 157 w 217"/>
                <a:gd name="T55" fmla="*/ 105 h 134"/>
                <a:gd name="T56" fmla="*/ 146 w 217"/>
                <a:gd name="T57" fmla="*/ 101 h 134"/>
                <a:gd name="T58" fmla="*/ 139 w 217"/>
                <a:gd name="T59" fmla="*/ 97 h 134"/>
                <a:gd name="T60" fmla="*/ 124 w 217"/>
                <a:gd name="T61" fmla="*/ 97 h 134"/>
                <a:gd name="T62" fmla="*/ 117 w 217"/>
                <a:gd name="T63" fmla="*/ 87 h 134"/>
                <a:gd name="T64" fmla="*/ 108 w 217"/>
                <a:gd name="T65" fmla="*/ 99 h 134"/>
                <a:gd name="T66" fmla="*/ 94 w 217"/>
                <a:gd name="T67" fmla="*/ 100 h 134"/>
                <a:gd name="T68" fmla="*/ 80 w 217"/>
                <a:gd name="T69" fmla="*/ 100 h 134"/>
                <a:gd name="T70" fmla="*/ 67 w 217"/>
                <a:gd name="T71" fmla="*/ 107 h 134"/>
                <a:gd name="T72" fmla="*/ 55 w 217"/>
                <a:gd name="T73" fmla="*/ 104 h 134"/>
                <a:gd name="T74" fmla="*/ 34 w 217"/>
                <a:gd name="T75" fmla="*/ 106 h 134"/>
                <a:gd name="T76" fmla="*/ 21 w 217"/>
                <a:gd name="T77" fmla="*/ 113 h 134"/>
                <a:gd name="T78" fmla="*/ 14 w 217"/>
                <a:gd name="T79" fmla="*/ 122 h 134"/>
                <a:gd name="T80" fmla="*/ 9 w 217"/>
                <a:gd name="T81" fmla="*/ 131 h 134"/>
                <a:gd name="T82" fmla="*/ 5 w 217"/>
                <a:gd name="T83" fmla="*/ 128 h 134"/>
                <a:gd name="T84" fmla="*/ 3 w 217"/>
                <a:gd name="T85" fmla="*/ 108 h 134"/>
                <a:gd name="T86" fmla="*/ 7 w 217"/>
                <a:gd name="T87" fmla="*/ 83 h 134"/>
                <a:gd name="T88" fmla="*/ 8 w 217"/>
                <a:gd name="T89" fmla="*/ 60 h 134"/>
                <a:gd name="T90" fmla="*/ 19 w 217"/>
                <a:gd name="T91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134">
                  <a:moveTo>
                    <a:pt x="19" y="45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30" y="35"/>
                    <a:pt x="31" y="35"/>
                  </a:cubicBezTo>
                  <a:cubicBezTo>
                    <a:pt x="33" y="34"/>
                    <a:pt x="36" y="32"/>
                    <a:pt x="36" y="33"/>
                  </a:cubicBezTo>
                  <a:cubicBezTo>
                    <a:pt x="36" y="34"/>
                    <a:pt x="37" y="41"/>
                    <a:pt x="37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4" y="55"/>
                    <a:pt x="56" y="58"/>
                  </a:cubicBezTo>
                  <a:cubicBezTo>
                    <a:pt x="59" y="61"/>
                    <a:pt x="60" y="61"/>
                    <a:pt x="61" y="64"/>
                  </a:cubicBezTo>
                  <a:cubicBezTo>
                    <a:pt x="62" y="66"/>
                    <a:pt x="66" y="68"/>
                    <a:pt x="66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76" y="71"/>
                    <a:pt x="77" y="70"/>
                  </a:cubicBezTo>
                  <a:cubicBezTo>
                    <a:pt x="78" y="69"/>
                    <a:pt x="83" y="65"/>
                    <a:pt x="83" y="64"/>
                  </a:cubicBezTo>
                  <a:cubicBezTo>
                    <a:pt x="84" y="63"/>
                    <a:pt x="87" y="59"/>
                    <a:pt x="88" y="58"/>
                  </a:cubicBezTo>
                  <a:cubicBezTo>
                    <a:pt x="89" y="57"/>
                    <a:pt x="92" y="50"/>
                    <a:pt x="92" y="49"/>
                  </a:cubicBezTo>
                  <a:cubicBezTo>
                    <a:pt x="92" y="47"/>
                    <a:pt x="88" y="39"/>
                    <a:pt x="87" y="37"/>
                  </a:cubicBezTo>
                  <a:cubicBezTo>
                    <a:pt x="87" y="35"/>
                    <a:pt x="86" y="29"/>
                    <a:pt x="86" y="2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16"/>
                    <a:pt x="83" y="16"/>
                  </a:cubicBezTo>
                  <a:cubicBezTo>
                    <a:pt x="84" y="15"/>
                    <a:pt x="89" y="11"/>
                    <a:pt x="89" y="11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7" y="20"/>
                    <a:pt x="149" y="19"/>
                  </a:cubicBezTo>
                  <a:cubicBezTo>
                    <a:pt x="150" y="19"/>
                    <a:pt x="151" y="18"/>
                    <a:pt x="152" y="17"/>
                  </a:cubicBezTo>
                  <a:cubicBezTo>
                    <a:pt x="154" y="16"/>
                    <a:pt x="155" y="14"/>
                    <a:pt x="155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7" y="20"/>
                    <a:pt x="188" y="20"/>
                  </a:cubicBezTo>
                  <a:cubicBezTo>
                    <a:pt x="189" y="20"/>
                    <a:pt x="191" y="21"/>
                    <a:pt x="191" y="2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6" y="58"/>
                    <a:pt x="207" y="59"/>
                    <a:pt x="208" y="59"/>
                  </a:cubicBezTo>
                  <a:cubicBezTo>
                    <a:pt x="209" y="60"/>
                    <a:pt x="211" y="61"/>
                    <a:pt x="211" y="61"/>
                  </a:cubicBezTo>
                  <a:cubicBezTo>
                    <a:pt x="211" y="61"/>
                    <a:pt x="212" y="64"/>
                    <a:pt x="212" y="66"/>
                  </a:cubicBezTo>
                  <a:cubicBezTo>
                    <a:pt x="213" y="67"/>
                    <a:pt x="217" y="70"/>
                    <a:pt x="217" y="70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6" y="77"/>
                    <a:pt x="216" y="78"/>
                  </a:cubicBezTo>
                  <a:cubicBezTo>
                    <a:pt x="216" y="79"/>
                    <a:pt x="216" y="80"/>
                    <a:pt x="216" y="81"/>
                  </a:cubicBezTo>
                  <a:cubicBezTo>
                    <a:pt x="216" y="80"/>
                    <a:pt x="216" y="80"/>
                    <a:pt x="216" y="80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7" y="103"/>
                    <a:pt x="196" y="103"/>
                    <a:pt x="192" y="103"/>
                  </a:cubicBezTo>
                  <a:cubicBezTo>
                    <a:pt x="188" y="103"/>
                    <a:pt x="189" y="103"/>
                    <a:pt x="189" y="103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12"/>
                    <a:pt x="185" y="112"/>
                    <a:pt x="185" y="112"/>
                  </a:cubicBezTo>
                  <a:cubicBezTo>
                    <a:pt x="185" y="112"/>
                    <a:pt x="183" y="112"/>
                    <a:pt x="179" y="113"/>
                  </a:cubicBezTo>
                  <a:cubicBezTo>
                    <a:pt x="177" y="114"/>
                    <a:pt x="177" y="115"/>
                    <a:pt x="177" y="115"/>
                  </a:cubicBezTo>
                  <a:cubicBezTo>
                    <a:pt x="177" y="115"/>
                    <a:pt x="177" y="115"/>
                    <a:pt x="177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3" y="90"/>
                    <a:pt x="112" y="90"/>
                  </a:cubicBezTo>
                  <a:cubicBezTo>
                    <a:pt x="112" y="90"/>
                    <a:pt x="109" y="95"/>
                    <a:pt x="109" y="95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99" y="101"/>
                    <a:pt x="99" y="102"/>
                  </a:cubicBezTo>
                  <a:cubicBezTo>
                    <a:pt x="98" y="102"/>
                    <a:pt x="94" y="100"/>
                    <a:pt x="94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2" y="100"/>
                    <a:pt x="81" y="99"/>
                  </a:cubicBezTo>
                  <a:cubicBezTo>
                    <a:pt x="80" y="99"/>
                    <a:pt x="80" y="100"/>
                    <a:pt x="80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6"/>
                    <a:pt x="67" y="107"/>
                  </a:cubicBezTo>
                  <a:cubicBezTo>
                    <a:pt x="66" y="107"/>
                    <a:pt x="63" y="104"/>
                    <a:pt x="62" y="103"/>
                  </a:cubicBezTo>
                  <a:cubicBezTo>
                    <a:pt x="62" y="102"/>
                    <a:pt x="59" y="101"/>
                    <a:pt x="59" y="101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48" y="105"/>
                    <a:pt x="47" y="105"/>
                  </a:cubicBezTo>
                  <a:cubicBezTo>
                    <a:pt x="46" y="105"/>
                    <a:pt x="41" y="107"/>
                    <a:pt x="41" y="107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0" y="129"/>
                    <a:pt x="8" y="129"/>
                  </a:cubicBezTo>
                  <a:cubicBezTo>
                    <a:pt x="7" y="130"/>
                    <a:pt x="9" y="131"/>
                    <a:pt x="9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4"/>
                    <a:pt x="7" y="133"/>
                    <a:pt x="7" y="133"/>
                  </a:cubicBezTo>
                  <a:cubicBezTo>
                    <a:pt x="7" y="133"/>
                    <a:pt x="6" y="130"/>
                    <a:pt x="5" y="128"/>
                  </a:cubicBezTo>
                  <a:cubicBezTo>
                    <a:pt x="3" y="126"/>
                    <a:pt x="1" y="117"/>
                    <a:pt x="1" y="117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3"/>
                    <a:pt x="3" y="109"/>
                    <a:pt x="3" y="108"/>
                  </a:cubicBezTo>
                  <a:cubicBezTo>
                    <a:pt x="2" y="106"/>
                    <a:pt x="1" y="97"/>
                    <a:pt x="1" y="97"/>
                  </a:cubicBezTo>
                  <a:cubicBezTo>
                    <a:pt x="1" y="97"/>
                    <a:pt x="0" y="93"/>
                    <a:pt x="0" y="92"/>
                  </a:cubicBezTo>
                  <a:cubicBezTo>
                    <a:pt x="0" y="91"/>
                    <a:pt x="7" y="83"/>
                    <a:pt x="7" y="83"/>
                  </a:cubicBezTo>
                  <a:cubicBezTo>
                    <a:pt x="7" y="82"/>
                    <a:pt x="8" y="74"/>
                    <a:pt x="8" y="74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47"/>
                    <a:pt x="12" y="47"/>
                  </a:cubicBezTo>
                  <a:cubicBezTo>
                    <a:pt x="13" y="46"/>
                    <a:pt x="19" y="45"/>
                    <a:pt x="19" y="4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61"/>
            <p:cNvSpPr>
              <a:spLocks noEditPoints="1"/>
            </p:cNvSpPr>
            <p:nvPr/>
          </p:nvSpPr>
          <p:spPr bwMode="auto">
            <a:xfrm>
              <a:off x="5535002" y="3399175"/>
              <a:ext cx="359514" cy="307906"/>
            </a:xfrm>
            <a:custGeom>
              <a:avLst/>
              <a:gdLst>
                <a:gd name="T0" fmla="*/ 132 w 158"/>
                <a:gd name="T1" fmla="*/ 9 h 139"/>
                <a:gd name="T2" fmla="*/ 138 w 158"/>
                <a:gd name="T3" fmla="*/ 25 h 139"/>
                <a:gd name="T4" fmla="*/ 135 w 158"/>
                <a:gd name="T5" fmla="*/ 42 h 139"/>
                <a:gd name="T6" fmla="*/ 151 w 158"/>
                <a:gd name="T7" fmla="*/ 49 h 139"/>
                <a:gd name="T8" fmla="*/ 152 w 158"/>
                <a:gd name="T9" fmla="*/ 59 h 139"/>
                <a:gd name="T10" fmla="*/ 149 w 158"/>
                <a:gd name="T11" fmla="*/ 65 h 139"/>
                <a:gd name="T12" fmla="*/ 151 w 158"/>
                <a:gd name="T13" fmla="*/ 79 h 139"/>
                <a:gd name="T14" fmla="*/ 141 w 158"/>
                <a:gd name="T15" fmla="*/ 85 h 139"/>
                <a:gd name="T16" fmla="*/ 135 w 158"/>
                <a:gd name="T17" fmla="*/ 87 h 139"/>
                <a:gd name="T18" fmla="*/ 140 w 158"/>
                <a:gd name="T19" fmla="*/ 93 h 139"/>
                <a:gd name="T20" fmla="*/ 138 w 158"/>
                <a:gd name="T21" fmla="*/ 97 h 139"/>
                <a:gd name="T22" fmla="*/ 129 w 158"/>
                <a:gd name="T23" fmla="*/ 103 h 139"/>
                <a:gd name="T24" fmla="*/ 121 w 158"/>
                <a:gd name="T25" fmla="*/ 115 h 139"/>
                <a:gd name="T26" fmla="*/ 125 w 158"/>
                <a:gd name="T27" fmla="*/ 129 h 139"/>
                <a:gd name="T28" fmla="*/ 126 w 158"/>
                <a:gd name="T29" fmla="*/ 137 h 139"/>
                <a:gd name="T30" fmla="*/ 118 w 158"/>
                <a:gd name="T31" fmla="*/ 139 h 139"/>
                <a:gd name="T32" fmla="*/ 114 w 158"/>
                <a:gd name="T33" fmla="*/ 138 h 139"/>
                <a:gd name="T34" fmla="*/ 113 w 158"/>
                <a:gd name="T35" fmla="*/ 137 h 139"/>
                <a:gd name="T36" fmla="*/ 113 w 158"/>
                <a:gd name="T37" fmla="*/ 137 h 139"/>
                <a:gd name="T38" fmla="*/ 113 w 158"/>
                <a:gd name="T39" fmla="*/ 137 h 139"/>
                <a:gd name="T40" fmla="*/ 112 w 158"/>
                <a:gd name="T41" fmla="*/ 137 h 139"/>
                <a:gd name="T42" fmla="*/ 99 w 158"/>
                <a:gd name="T43" fmla="*/ 129 h 139"/>
                <a:gd name="T44" fmla="*/ 87 w 158"/>
                <a:gd name="T45" fmla="*/ 116 h 139"/>
                <a:gd name="T46" fmla="*/ 68 w 158"/>
                <a:gd name="T47" fmla="*/ 100 h 139"/>
                <a:gd name="T48" fmla="*/ 56 w 158"/>
                <a:gd name="T49" fmla="*/ 89 h 139"/>
                <a:gd name="T50" fmla="*/ 43 w 158"/>
                <a:gd name="T51" fmla="*/ 79 h 139"/>
                <a:gd name="T52" fmla="*/ 31 w 158"/>
                <a:gd name="T53" fmla="*/ 68 h 139"/>
                <a:gd name="T54" fmla="*/ 23 w 158"/>
                <a:gd name="T55" fmla="*/ 54 h 139"/>
                <a:gd name="T56" fmla="*/ 14 w 158"/>
                <a:gd name="T57" fmla="*/ 43 h 139"/>
                <a:gd name="T58" fmla="*/ 5 w 158"/>
                <a:gd name="T59" fmla="*/ 36 h 139"/>
                <a:gd name="T60" fmla="*/ 1 w 158"/>
                <a:gd name="T61" fmla="*/ 20 h 139"/>
                <a:gd name="T62" fmla="*/ 2 w 158"/>
                <a:gd name="T63" fmla="*/ 10 h 139"/>
                <a:gd name="T64" fmla="*/ 8 w 158"/>
                <a:gd name="T65" fmla="*/ 7 h 139"/>
                <a:gd name="T66" fmla="*/ 23 w 158"/>
                <a:gd name="T67" fmla="*/ 13 h 139"/>
                <a:gd name="T68" fmla="*/ 35 w 158"/>
                <a:gd name="T69" fmla="*/ 4 h 139"/>
                <a:gd name="T70" fmla="*/ 48 w 158"/>
                <a:gd name="T71" fmla="*/ 2 h 139"/>
                <a:gd name="T72" fmla="*/ 61 w 158"/>
                <a:gd name="T73" fmla="*/ 4 h 139"/>
                <a:gd name="T74" fmla="*/ 80 w 158"/>
                <a:gd name="T75" fmla="*/ 6 h 139"/>
                <a:gd name="T76" fmla="*/ 90 w 158"/>
                <a:gd name="T77" fmla="*/ 3 h 139"/>
                <a:gd name="T78" fmla="*/ 97 w 158"/>
                <a:gd name="T79" fmla="*/ 2 h 139"/>
                <a:gd name="T80" fmla="*/ 98 w 158"/>
                <a:gd name="T81" fmla="*/ 2 h 139"/>
                <a:gd name="T82" fmla="*/ 98 w 158"/>
                <a:gd name="T83" fmla="*/ 2 h 139"/>
                <a:gd name="T84" fmla="*/ 99 w 158"/>
                <a:gd name="T85" fmla="*/ 2 h 139"/>
                <a:gd name="T86" fmla="*/ 99 w 158"/>
                <a:gd name="T87" fmla="*/ 2 h 139"/>
                <a:gd name="T88" fmla="*/ 99 w 158"/>
                <a:gd name="T89" fmla="*/ 2 h 139"/>
                <a:gd name="T90" fmla="*/ 100 w 158"/>
                <a:gd name="T91" fmla="*/ 1 h 139"/>
                <a:gd name="T92" fmla="*/ 100 w 158"/>
                <a:gd name="T93" fmla="*/ 1 h 139"/>
                <a:gd name="T94" fmla="*/ 100 w 158"/>
                <a:gd name="T95" fmla="*/ 1 h 139"/>
                <a:gd name="T96" fmla="*/ 100 w 158"/>
                <a:gd name="T97" fmla="*/ 1 h 139"/>
                <a:gd name="T98" fmla="*/ 100 w 158"/>
                <a:gd name="T99" fmla="*/ 1 h 139"/>
                <a:gd name="T100" fmla="*/ 103 w 158"/>
                <a:gd name="T101" fmla="*/ 4 h 139"/>
                <a:gd name="T102" fmla="*/ 117 w 158"/>
                <a:gd name="T103" fmla="*/ 8 h 139"/>
                <a:gd name="T104" fmla="*/ 130 w 158"/>
                <a:gd name="T10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8" h="139">
                  <a:moveTo>
                    <a:pt x="145" y="83"/>
                  </a:move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5" y="83"/>
                    <a:pt x="145" y="83"/>
                    <a:pt x="145" y="83"/>
                  </a:cubicBezTo>
                  <a:close/>
                  <a:moveTo>
                    <a:pt x="132" y="9"/>
                  </a:moveTo>
                  <a:cubicBezTo>
                    <a:pt x="132" y="9"/>
                    <a:pt x="132" y="9"/>
                    <a:pt x="132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7" y="28"/>
                    <a:pt x="137" y="28"/>
                  </a:cubicBezTo>
                  <a:cubicBezTo>
                    <a:pt x="137" y="29"/>
                    <a:pt x="136" y="31"/>
                    <a:pt x="136" y="31"/>
                  </a:cubicBezTo>
                  <a:cubicBezTo>
                    <a:pt x="136" y="31"/>
                    <a:pt x="134" y="30"/>
                    <a:pt x="135" y="33"/>
                  </a:cubicBezTo>
                  <a:cubicBezTo>
                    <a:pt x="135" y="36"/>
                    <a:pt x="136" y="35"/>
                    <a:pt x="136" y="36"/>
                  </a:cubicBezTo>
                  <a:cubicBezTo>
                    <a:pt x="136" y="37"/>
                    <a:pt x="136" y="39"/>
                    <a:pt x="136" y="40"/>
                  </a:cubicBezTo>
                  <a:cubicBezTo>
                    <a:pt x="135" y="41"/>
                    <a:pt x="136" y="41"/>
                    <a:pt x="135" y="42"/>
                  </a:cubicBezTo>
                  <a:cubicBezTo>
                    <a:pt x="135" y="43"/>
                    <a:pt x="137" y="44"/>
                    <a:pt x="139" y="44"/>
                  </a:cubicBezTo>
                  <a:cubicBezTo>
                    <a:pt x="141" y="45"/>
                    <a:pt x="141" y="44"/>
                    <a:pt x="142" y="44"/>
                  </a:cubicBezTo>
                  <a:cubicBezTo>
                    <a:pt x="143" y="44"/>
                    <a:pt x="144" y="45"/>
                    <a:pt x="145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7" y="48"/>
                    <a:pt x="148" y="49"/>
                    <a:pt x="149" y="50"/>
                  </a:cubicBezTo>
                  <a:cubicBezTo>
                    <a:pt x="150" y="50"/>
                    <a:pt x="150" y="49"/>
                    <a:pt x="151" y="49"/>
                  </a:cubicBezTo>
                  <a:cubicBezTo>
                    <a:pt x="151" y="50"/>
                    <a:pt x="152" y="51"/>
                    <a:pt x="153" y="51"/>
                  </a:cubicBezTo>
                  <a:cubicBezTo>
                    <a:pt x="153" y="52"/>
                    <a:pt x="154" y="53"/>
                    <a:pt x="155" y="53"/>
                  </a:cubicBezTo>
                  <a:cubicBezTo>
                    <a:pt x="155" y="53"/>
                    <a:pt x="157" y="54"/>
                    <a:pt x="157" y="54"/>
                  </a:cubicBezTo>
                  <a:cubicBezTo>
                    <a:pt x="158" y="55"/>
                    <a:pt x="157" y="56"/>
                    <a:pt x="157" y="56"/>
                  </a:cubicBezTo>
                  <a:cubicBezTo>
                    <a:pt x="156" y="56"/>
                    <a:pt x="156" y="58"/>
                    <a:pt x="155" y="58"/>
                  </a:cubicBezTo>
                  <a:cubicBezTo>
                    <a:pt x="155" y="58"/>
                    <a:pt x="152" y="59"/>
                    <a:pt x="152" y="59"/>
                  </a:cubicBezTo>
                  <a:cubicBezTo>
                    <a:pt x="151" y="59"/>
                    <a:pt x="150" y="59"/>
                    <a:pt x="149" y="59"/>
                  </a:cubicBezTo>
                  <a:cubicBezTo>
                    <a:pt x="148" y="59"/>
                    <a:pt x="147" y="59"/>
                    <a:pt x="146" y="58"/>
                  </a:cubicBezTo>
                  <a:cubicBezTo>
                    <a:pt x="145" y="58"/>
                    <a:pt x="145" y="58"/>
                    <a:pt x="144" y="58"/>
                  </a:cubicBezTo>
                  <a:cubicBezTo>
                    <a:pt x="144" y="59"/>
                    <a:pt x="144" y="61"/>
                    <a:pt x="144" y="61"/>
                  </a:cubicBezTo>
                  <a:cubicBezTo>
                    <a:pt x="144" y="61"/>
                    <a:pt x="145" y="62"/>
                    <a:pt x="146" y="63"/>
                  </a:cubicBezTo>
                  <a:cubicBezTo>
                    <a:pt x="146" y="63"/>
                    <a:pt x="148" y="65"/>
                    <a:pt x="149" y="65"/>
                  </a:cubicBezTo>
                  <a:cubicBezTo>
                    <a:pt x="149" y="65"/>
                    <a:pt x="150" y="66"/>
                    <a:pt x="151" y="67"/>
                  </a:cubicBezTo>
                  <a:cubicBezTo>
                    <a:pt x="152" y="69"/>
                    <a:pt x="152" y="70"/>
                    <a:pt x="152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8"/>
                  </a:cubicBezTo>
                  <a:cubicBezTo>
                    <a:pt x="157" y="82"/>
                    <a:pt x="156" y="80"/>
                    <a:pt x="155" y="80"/>
                  </a:cubicBezTo>
                  <a:cubicBezTo>
                    <a:pt x="154" y="80"/>
                    <a:pt x="153" y="80"/>
                    <a:pt x="151" y="79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6" y="82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2" y="84"/>
                    <a:pt x="142" y="84"/>
                  </a:cubicBezTo>
                  <a:cubicBezTo>
                    <a:pt x="142" y="84"/>
                    <a:pt x="141" y="85"/>
                    <a:pt x="14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7"/>
                    <a:pt x="135" y="87"/>
                  </a:cubicBezTo>
                  <a:cubicBezTo>
                    <a:pt x="135" y="87"/>
                    <a:pt x="137" y="87"/>
                    <a:pt x="137" y="87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6"/>
                    <a:pt x="142" y="96"/>
                    <a:pt x="142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1" y="115"/>
                    <a:pt x="121" y="115"/>
                    <a:pt x="121" y="115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19" y="139"/>
                    <a:pt x="118" y="139"/>
                  </a:cubicBezTo>
                  <a:cubicBezTo>
                    <a:pt x="118" y="139"/>
                    <a:pt x="117" y="139"/>
                    <a:pt x="117" y="139"/>
                  </a:cubicBezTo>
                  <a:cubicBezTo>
                    <a:pt x="117" y="139"/>
                    <a:pt x="115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12" y="137"/>
                    <a:pt x="112" y="137"/>
                    <a:pt x="112" y="137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1"/>
                    <a:pt x="87" y="126"/>
                    <a:pt x="89" y="120"/>
                  </a:cubicBezTo>
                  <a:cubicBezTo>
                    <a:pt x="89" y="120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8"/>
                    <a:pt x="87" y="116"/>
                    <a:pt x="87" y="116"/>
                  </a:cubicBezTo>
                  <a:cubicBezTo>
                    <a:pt x="81" y="113"/>
                    <a:pt x="80" y="110"/>
                    <a:pt x="77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95"/>
                    <a:pt x="61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3"/>
                    <a:pt x="21" y="53"/>
                    <a:pt x="21" y="52"/>
                  </a:cubicBezTo>
                  <a:cubicBezTo>
                    <a:pt x="20" y="52"/>
                    <a:pt x="18" y="51"/>
                    <a:pt x="19" y="50"/>
                  </a:cubicBezTo>
                  <a:cubicBezTo>
                    <a:pt x="19" y="49"/>
                    <a:pt x="18" y="48"/>
                    <a:pt x="18" y="46"/>
                  </a:cubicBezTo>
                  <a:cubicBezTo>
                    <a:pt x="18" y="45"/>
                    <a:pt x="18" y="44"/>
                    <a:pt x="17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1"/>
                    <a:pt x="14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5"/>
                    <a:pt x="8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1"/>
                    <a:pt x="2" y="29"/>
                  </a:cubicBezTo>
                  <a:cubicBezTo>
                    <a:pt x="4" y="27"/>
                    <a:pt x="2" y="26"/>
                    <a:pt x="2" y="2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3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3" y="15"/>
                    <a:pt x="23" y="13"/>
                    <a:pt x="23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80" y="6"/>
                  </a:cubicBezTo>
                  <a:cubicBezTo>
                    <a:pt x="80" y="6"/>
                    <a:pt x="83" y="6"/>
                    <a:pt x="83" y="6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6" y="5"/>
                    <a:pt x="88" y="5"/>
                    <a:pt x="88" y="5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1" y="3"/>
                    <a:pt x="92" y="3"/>
                  </a:cubicBezTo>
                  <a:cubicBezTo>
                    <a:pt x="93" y="3"/>
                    <a:pt x="94" y="2"/>
                    <a:pt x="94" y="2"/>
                  </a:cubicBezTo>
                  <a:cubicBezTo>
                    <a:pt x="94" y="2"/>
                    <a:pt x="95" y="3"/>
                    <a:pt x="95" y="3"/>
                  </a:cubicBezTo>
                  <a:cubicBezTo>
                    <a:pt x="95" y="3"/>
                    <a:pt x="96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3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6" y="3"/>
                    <a:pt x="107" y="3"/>
                  </a:cubicBezTo>
                  <a:cubicBezTo>
                    <a:pt x="109" y="3"/>
                    <a:pt x="110" y="3"/>
                    <a:pt x="111" y="3"/>
                  </a:cubicBezTo>
                  <a:cubicBezTo>
                    <a:pt x="113" y="3"/>
                    <a:pt x="114" y="5"/>
                    <a:pt x="114" y="5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8" y="10"/>
                    <a:pt x="118" y="11"/>
                  </a:cubicBezTo>
                  <a:cubicBezTo>
                    <a:pt x="119" y="12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7" y="16"/>
                    <a:pt x="128" y="16"/>
                  </a:cubicBezTo>
                  <a:cubicBezTo>
                    <a:pt x="128" y="16"/>
                    <a:pt x="129" y="16"/>
                    <a:pt x="129" y="16"/>
                  </a:cubicBezTo>
                  <a:cubicBezTo>
                    <a:pt x="129" y="14"/>
                    <a:pt x="128" y="13"/>
                    <a:pt x="130" y="12"/>
                  </a:cubicBezTo>
                  <a:cubicBezTo>
                    <a:pt x="131" y="12"/>
                    <a:pt x="132" y="14"/>
                    <a:pt x="132" y="12"/>
                  </a:cubicBezTo>
                  <a:cubicBezTo>
                    <a:pt x="132" y="10"/>
                    <a:pt x="133" y="11"/>
                    <a:pt x="132" y="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63"/>
            <p:cNvSpPr>
              <a:spLocks noEditPoints="1"/>
            </p:cNvSpPr>
            <p:nvPr/>
          </p:nvSpPr>
          <p:spPr bwMode="auto">
            <a:xfrm>
              <a:off x="4877543" y="1947010"/>
              <a:ext cx="322133" cy="369700"/>
            </a:xfrm>
            <a:custGeom>
              <a:avLst/>
              <a:gdLst>
                <a:gd name="T0" fmla="*/ 71 w 141"/>
                <a:gd name="T1" fmla="*/ 5 h 167"/>
                <a:gd name="T2" fmla="*/ 67 w 141"/>
                <a:gd name="T3" fmla="*/ 47 h 167"/>
                <a:gd name="T4" fmla="*/ 87 w 141"/>
                <a:gd name="T5" fmla="*/ 73 h 167"/>
                <a:gd name="T6" fmla="*/ 76 w 141"/>
                <a:gd name="T7" fmla="*/ 89 h 167"/>
                <a:gd name="T8" fmla="*/ 66 w 141"/>
                <a:gd name="T9" fmla="*/ 95 h 167"/>
                <a:gd name="T10" fmla="*/ 60 w 141"/>
                <a:gd name="T11" fmla="*/ 106 h 167"/>
                <a:gd name="T12" fmla="*/ 51 w 141"/>
                <a:gd name="T13" fmla="*/ 115 h 167"/>
                <a:gd name="T14" fmla="*/ 47 w 141"/>
                <a:gd name="T15" fmla="*/ 129 h 167"/>
                <a:gd name="T16" fmla="*/ 44 w 141"/>
                <a:gd name="T17" fmla="*/ 146 h 167"/>
                <a:gd name="T18" fmla="*/ 36 w 141"/>
                <a:gd name="T19" fmla="*/ 157 h 167"/>
                <a:gd name="T20" fmla="*/ 17 w 141"/>
                <a:gd name="T21" fmla="*/ 140 h 167"/>
                <a:gd name="T22" fmla="*/ 4 w 141"/>
                <a:gd name="T23" fmla="*/ 120 h 167"/>
                <a:gd name="T24" fmla="*/ 8 w 141"/>
                <a:gd name="T25" fmla="*/ 95 h 167"/>
                <a:gd name="T26" fmla="*/ 6 w 141"/>
                <a:gd name="T27" fmla="*/ 60 h 167"/>
                <a:gd name="T28" fmla="*/ 18 w 141"/>
                <a:gd name="T29" fmla="*/ 62 h 167"/>
                <a:gd name="T30" fmla="*/ 24 w 141"/>
                <a:gd name="T31" fmla="*/ 44 h 167"/>
                <a:gd name="T32" fmla="*/ 25 w 141"/>
                <a:gd name="T33" fmla="*/ 54 h 167"/>
                <a:gd name="T34" fmla="*/ 33 w 141"/>
                <a:gd name="T35" fmla="*/ 60 h 167"/>
                <a:gd name="T36" fmla="*/ 36 w 141"/>
                <a:gd name="T37" fmla="*/ 56 h 167"/>
                <a:gd name="T38" fmla="*/ 47 w 141"/>
                <a:gd name="T39" fmla="*/ 40 h 167"/>
                <a:gd name="T40" fmla="*/ 34 w 141"/>
                <a:gd name="T41" fmla="*/ 40 h 167"/>
                <a:gd name="T42" fmla="*/ 18 w 141"/>
                <a:gd name="T43" fmla="*/ 46 h 167"/>
                <a:gd name="T44" fmla="*/ 17 w 141"/>
                <a:gd name="T45" fmla="*/ 59 h 167"/>
                <a:gd name="T46" fmla="*/ 5 w 141"/>
                <a:gd name="T47" fmla="*/ 51 h 167"/>
                <a:gd name="T48" fmla="*/ 24 w 141"/>
                <a:gd name="T49" fmla="*/ 33 h 167"/>
                <a:gd name="T50" fmla="*/ 11 w 141"/>
                <a:gd name="T51" fmla="*/ 144 h 167"/>
                <a:gd name="T52" fmla="*/ 68 w 141"/>
                <a:gd name="T53" fmla="*/ 112 h 167"/>
                <a:gd name="T54" fmla="*/ 68 w 141"/>
                <a:gd name="T55" fmla="*/ 112 h 167"/>
                <a:gd name="T56" fmla="*/ 107 w 141"/>
                <a:gd name="T57" fmla="*/ 153 h 167"/>
                <a:gd name="T58" fmla="*/ 105 w 141"/>
                <a:gd name="T59" fmla="*/ 151 h 167"/>
                <a:gd name="T60" fmla="*/ 128 w 141"/>
                <a:gd name="T61" fmla="*/ 143 h 167"/>
                <a:gd name="T62" fmla="*/ 124 w 141"/>
                <a:gd name="T63" fmla="*/ 138 h 167"/>
                <a:gd name="T64" fmla="*/ 132 w 141"/>
                <a:gd name="T65" fmla="*/ 124 h 167"/>
                <a:gd name="T66" fmla="*/ 139 w 141"/>
                <a:gd name="T67" fmla="*/ 110 h 167"/>
                <a:gd name="T68" fmla="*/ 133 w 141"/>
                <a:gd name="T69" fmla="*/ 87 h 167"/>
                <a:gd name="T70" fmla="*/ 119 w 141"/>
                <a:gd name="T71" fmla="*/ 97 h 167"/>
                <a:gd name="T72" fmla="*/ 111 w 141"/>
                <a:gd name="T73" fmla="*/ 108 h 167"/>
                <a:gd name="T74" fmla="*/ 113 w 141"/>
                <a:gd name="T75" fmla="*/ 95 h 167"/>
                <a:gd name="T76" fmla="*/ 105 w 141"/>
                <a:gd name="T77" fmla="*/ 99 h 167"/>
                <a:gd name="T78" fmla="*/ 88 w 141"/>
                <a:gd name="T79" fmla="*/ 108 h 167"/>
                <a:gd name="T80" fmla="*/ 96 w 141"/>
                <a:gd name="T81" fmla="*/ 127 h 167"/>
                <a:gd name="T82" fmla="*/ 112 w 141"/>
                <a:gd name="T83" fmla="*/ 136 h 167"/>
                <a:gd name="T84" fmla="*/ 125 w 141"/>
                <a:gd name="T85" fmla="*/ 147 h 167"/>
                <a:gd name="T86" fmla="*/ 132 w 141"/>
                <a:gd name="T87" fmla="*/ 149 h 167"/>
                <a:gd name="T88" fmla="*/ 128 w 141"/>
                <a:gd name="T89" fmla="*/ 147 h 167"/>
                <a:gd name="T90" fmla="*/ 111 w 141"/>
                <a:gd name="T91" fmla="*/ 154 h 167"/>
                <a:gd name="T92" fmla="*/ 93 w 141"/>
                <a:gd name="T93" fmla="*/ 154 h 167"/>
                <a:gd name="T94" fmla="*/ 106 w 141"/>
                <a:gd name="T95" fmla="*/ 167 h 167"/>
                <a:gd name="T96" fmla="*/ 77 w 141"/>
                <a:gd name="T97" fmla="*/ 121 h 167"/>
                <a:gd name="T98" fmla="*/ 52 w 141"/>
                <a:gd name="T99" fmla="*/ 119 h 167"/>
                <a:gd name="T100" fmla="*/ 61 w 141"/>
                <a:gd name="T101" fmla="*/ 139 h 167"/>
                <a:gd name="T102" fmla="*/ 83 w 141"/>
                <a:gd name="T103" fmla="*/ 143 h 167"/>
                <a:gd name="T104" fmla="*/ 84 w 141"/>
                <a:gd name="T105" fmla="*/ 120 h 167"/>
                <a:gd name="T106" fmla="*/ 74 w 141"/>
                <a:gd name="T107" fmla="*/ 115 h 167"/>
                <a:gd name="T108" fmla="*/ 78 w 141"/>
                <a:gd name="T109" fmla="*/ 99 h 167"/>
                <a:gd name="T110" fmla="*/ 75 w 141"/>
                <a:gd name="T111" fmla="*/ 107 h 167"/>
                <a:gd name="T112" fmla="*/ 89 w 141"/>
                <a:gd name="T113" fmla="*/ 142 h 167"/>
                <a:gd name="T114" fmla="*/ 80 w 141"/>
                <a:gd name="T115" fmla="*/ 157 h 167"/>
                <a:gd name="T116" fmla="*/ 66 w 141"/>
                <a:gd name="T117" fmla="*/ 150 h 167"/>
                <a:gd name="T118" fmla="*/ 67 w 141"/>
                <a:gd name="T119" fmla="*/ 150 h 167"/>
                <a:gd name="T120" fmla="*/ 61 w 141"/>
                <a:gd name="T121" fmla="*/ 155 h 167"/>
                <a:gd name="T122" fmla="*/ 83 w 141"/>
                <a:gd name="T123" fmla="*/ 25 h 167"/>
                <a:gd name="T124" fmla="*/ 85 w 141"/>
                <a:gd name="T125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167">
                  <a:moveTo>
                    <a:pt x="38" y="33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5" y="6"/>
                    <a:pt x="66" y="6"/>
                  </a:cubicBezTo>
                  <a:cubicBezTo>
                    <a:pt x="67" y="5"/>
                    <a:pt x="73" y="0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6" y="25"/>
                    <a:pt x="75" y="26"/>
                  </a:cubicBezTo>
                  <a:cubicBezTo>
                    <a:pt x="73" y="27"/>
                    <a:pt x="71" y="30"/>
                    <a:pt x="71" y="30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5" y="66"/>
                    <a:pt x="76" y="66"/>
                  </a:cubicBezTo>
                  <a:cubicBezTo>
                    <a:pt x="77" y="66"/>
                    <a:pt x="80" y="65"/>
                    <a:pt x="81" y="65"/>
                  </a:cubicBezTo>
                  <a:cubicBezTo>
                    <a:pt x="82" y="65"/>
                    <a:pt x="84" y="66"/>
                    <a:pt x="84" y="66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6" y="75"/>
                    <a:pt x="86" y="76"/>
                  </a:cubicBezTo>
                  <a:cubicBezTo>
                    <a:pt x="85" y="77"/>
                    <a:pt x="84" y="79"/>
                    <a:pt x="84" y="79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1"/>
                    <a:pt x="77" y="82"/>
                  </a:cubicBezTo>
                  <a:cubicBezTo>
                    <a:pt x="76" y="82"/>
                    <a:pt x="75" y="84"/>
                    <a:pt x="75" y="8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7" y="89"/>
                    <a:pt x="76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69" y="79"/>
                    <a:pt x="68" y="80"/>
                  </a:cubicBezTo>
                  <a:cubicBezTo>
                    <a:pt x="68" y="81"/>
                    <a:pt x="67" y="85"/>
                    <a:pt x="67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7" y="90"/>
                    <a:pt x="67" y="91"/>
                  </a:cubicBezTo>
                  <a:cubicBezTo>
                    <a:pt x="67" y="92"/>
                    <a:pt x="66" y="93"/>
                    <a:pt x="66" y="93"/>
                  </a:cubicBezTo>
                  <a:cubicBezTo>
                    <a:pt x="66" y="93"/>
                    <a:pt x="66" y="94"/>
                    <a:pt x="66" y="95"/>
                  </a:cubicBezTo>
                  <a:cubicBezTo>
                    <a:pt x="66" y="95"/>
                    <a:pt x="67" y="97"/>
                    <a:pt x="67" y="98"/>
                  </a:cubicBezTo>
                  <a:cubicBezTo>
                    <a:pt x="67" y="98"/>
                    <a:pt x="67" y="99"/>
                    <a:pt x="66" y="99"/>
                  </a:cubicBezTo>
                  <a:cubicBezTo>
                    <a:pt x="66" y="100"/>
                    <a:pt x="66" y="100"/>
                    <a:pt x="66" y="101"/>
                  </a:cubicBezTo>
                  <a:cubicBezTo>
                    <a:pt x="65" y="101"/>
                    <a:pt x="64" y="102"/>
                    <a:pt x="64" y="102"/>
                  </a:cubicBezTo>
                  <a:cubicBezTo>
                    <a:pt x="64" y="102"/>
                    <a:pt x="62" y="103"/>
                    <a:pt x="62" y="103"/>
                  </a:cubicBezTo>
                  <a:cubicBezTo>
                    <a:pt x="62" y="103"/>
                    <a:pt x="61" y="102"/>
                    <a:pt x="60" y="102"/>
                  </a:cubicBezTo>
                  <a:cubicBezTo>
                    <a:pt x="59" y="102"/>
                    <a:pt x="59" y="101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1" y="106"/>
                    <a:pt x="61" y="107"/>
                  </a:cubicBezTo>
                  <a:cubicBezTo>
                    <a:pt x="60" y="108"/>
                    <a:pt x="59" y="109"/>
                    <a:pt x="5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2"/>
                    <a:pt x="53" y="111"/>
                    <a:pt x="53" y="112"/>
                  </a:cubicBezTo>
                  <a:cubicBezTo>
                    <a:pt x="52" y="112"/>
                    <a:pt x="51" y="112"/>
                    <a:pt x="51" y="112"/>
                  </a:cubicBezTo>
                  <a:cubicBezTo>
                    <a:pt x="51" y="113"/>
                    <a:pt x="53" y="115"/>
                    <a:pt x="53" y="115"/>
                  </a:cubicBezTo>
                  <a:cubicBezTo>
                    <a:pt x="49" y="111"/>
                    <a:pt x="49" y="111"/>
                    <a:pt x="49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20"/>
                    <a:pt x="48" y="121"/>
                    <a:pt x="47" y="121"/>
                  </a:cubicBezTo>
                  <a:cubicBezTo>
                    <a:pt x="47" y="121"/>
                    <a:pt x="44" y="121"/>
                    <a:pt x="44" y="121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3"/>
                    <a:pt x="48" y="122"/>
                    <a:pt x="48" y="123"/>
                  </a:cubicBezTo>
                  <a:cubicBezTo>
                    <a:pt x="47" y="123"/>
                    <a:pt x="47" y="123"/>
                    <a:pt x="47" y="124"/>
                  </a:cubicBezTo>
                  <a:cubicBezTo>
                    <a:pt x="47" y="126"/>
                    <a:pt x="47" y="129"/>
                    <a:pt x="47" y="129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4"/>
                    <a:pt x="50" y="135"/>
                    <a:pt x="50" y="13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8"/>
                    <a:pt x="48" y="138"/>
                  </a:cubicBezTo>
                  <a:cubicBezTo>
                    <a:pt x="48" y="138"/>
                    <a:pt x="44" y="139"/>
                    <a:pt x="44" y="139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45" y="142"/>
                    <a:pt x="45" y="144"/>
                    <a:pt x="45" y="144"/>
                  </a:cubicBezTo>
                  <a:cubicBezTo>
                    <a:pt x="45" y="145"/>
                    <a:pt x="44" y="146"/>
                    <a:pt x="44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7" y="154"/>
                    <a:pt x="47" y="155"/>
                  </a:cubicBezTo>
                  <a:cubicBezTo>
                    <a:pt x="46" y="155"/>
                    <a:pt x="43" y="157"/>
                    <a:pt x="43" y="157"/>
                  </a:cubicBezTo>
                  <a:cubicBezTo>
                    <a:pt x="43" y="157"/>
                    <a:pt x="41" y="158"/>
                    <a:pt x="40" y="158"/>
                  </a:cubicBezTo>
                  <a:cubicBezTo>
                    <a:pt x="40" y="158"/>
                    <a:pt x="39" y="158"/>
                    <a:pt x="39" y="158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0" y="154"/>
                    <a:pt x="29" y="154"/>
                  </a:cubicBezTo>
                  <a:cubicBezTo>
                    <a:pt x="28" y="154"/>
                    <a:pt x="23" y="152"/>
                    <a:pt x="23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49"/>
                    <a:pt x="13" y="147"/>
                    <a:pt x="13" y="147"/>
                  </a:cubicBezTo>
                  <a:cubicBezTo>
                    <a:pt x="13" y="147"/>
                    <a:pt x="16" y="145"/>
                    <a:pt x="16" y="145"/>
                  </a:cubicBezTo>
                  <a:cubicBezTo>
                    <a:pt x="17" y="145"/>
                    <a:pt x="17" y="144"/>
                    <a:pt x="17" y="144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38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18" y="136"/>
                    <a:pt x="18" y="133"/>
                    <a:pt x="17" y="132"/>
                  </a:cubicBezTo>
                  <a:cubicBezTo>
                    <a:pt x="17" y="130"/>
                    <a:pt x="17" y="128"/>
                    <a:pt x="17" y="128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4" y="125"/>
                    <a:pt x="12" y="124"/>
                  </a:cubicBezTo>
                  <a:cubicBezTo>
                    <a:pt x="10" y="123"/>
                    <a:pt x="7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8"/>
                    <a:pt x="4" y="118"/>
                    <a:pt x="4" y="119"/>
                  </a:cubicBezTo>
                  <a:cubicBezTo>
                    <a:pt x="4" y="119"/>
                    <a:pt x="4" y="120"/>
                    <a:pt x="4" y="120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0" y="116"/>
                    <a:pt x="0" y="115"/>
                  </a:cubicBezTo>
                  <a:cubicBezTo>
                    <a:pt x="1" y="115"/>
                    <a:pt x="2" y="114"/>
                    <a:pt x="2" y="113"/>
                  </a:cubicBezTo>
                  <a:cubicBezTo>
                    <a:pt x="3" y="112"/>
                    <a:pt x="4" y="110"/>
                    <a:pt x="4" y="109"/>
                  </a:cubicBezTo>
                  <a:cubicBezTo>
                    <a:pt x="4" y="109"/>
                    <a:pt x="4" y="105"/>
                    <a:pt x="4" y="105"/>
                  </a:cubicBezTo>
                  <a:cubicBezTo>
                    <a:pt x="4" y="105"/>
                    <a:pt x="3" y="104"/>
                    <a:pt x="4" y="104"/>
                  </a:cubicBezTo>
                  <a:cubicBezTo>
                    <a:pt x="5" y="104"/>
                    <a:pt x="4" y="104"/>
                    <a:pt x="5" y="104"/>
                  </a:cubicBezTo>
                  <a:cubicBezTo>
                    <a:pt x="6" y="103"/>
                    <a:pt x="9" y="101"/>
                    <a:pt x="9" y="101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8" y="97"/>
                    <a:pt x="8" y="96"/>
                  </a:cubicBezTo>
                  <a:cubicBezTo>
                    <a:pt x="8" y="96"/>
                    <a:pt x="8" y="96"/>
                    <a:pt x="8" y="95"/>
                  </a:cubicBezTo>
                  <a:cubicBezTo>
                    <a:pt x="8" y="93"/>
                    <a:pt x="4" y="89"/>
                    <a:pt x="4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8"/>
                    <a:pt x="2" y="87"/>
                  </a:cubicBezTo>
                  <a:cubicBezTo>
                    <a:pt x="2" y="87"/>
                    <a:pt x="2" y="84"/>
                    <a:pt x="2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4"/>
                    <a:pt x="2" y="63"/>
                  </a:cubicBezTo>
                  <a:cubicBezTo>
                    <a:pt x="2" y="63"/>
                    <a:pt x="4" y="59"/>
                    <a:pt x="4" y="59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5" y="61"/>
                    <a:pt x="6" y="62"/>
                  </a:cubicBezTo>
                  <a:cubicBezTo>
                    <a:pt x="7" y="62"/>
                    <a:pt x="8" y="62"/>
                    <a:pt x="9" y="62"/>
                  </a:cubicBezTo>
                  <a:cubicBezTo>
                    <a:pt x="9" y="62"/>
                    <a:pt x="10" y="63"/>
                    <a:pt x="10" y="6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6"/>
                    <a:pt x="19" y="64"/>
                    <a:pt x="19" y="64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1" y="57"/>
                  </a:cubicBezTo>
                  <a:cubicBezTo>
                    <a:pt x="20" y="57"/>
                    <a:pt x="18" y="57"/>
                    <a:pt x="18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6" y="54"/>
                    <a:pt x="16" y="54"/>
                  </a:cubicBezTo>
                  <a:cubicBezTo>
                    <a:pt x="16" y="54"/>
                    <a:pt x="16" y="52"/>
                    <a:pt x="17" y="52"/>
                  </a:cubicBezTo>
                  <a:cubicBezTo>
                    <a:pt x="17" y="51"/>
                    <a:pt x="18" y="48"/>
                    <a:pt x="18" y="48"/>
                  </a:cubicBezTo>
                  <a:cubicBezTo>
                    <a:pt x="18" y="48"/>
                    <a:pt x="17" y="46"/>
                    <a:pt x="19" y="46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2" y="46"/>
                    <a:pt x="23" y="44"/>
                    <a:pt x="24" y="44"/>
                  </a:cubicBezTo>
                  <a:cubicBezTo>
                    <a:pt x="24" y="44"/>
                    <a:pt x="25" y="43"/>
                    <a:pt x="25" y="44"/>
                  </a:cubicBezTo>
                  <a:cubicBezTo>
                    <a:pt x="26" y="44"/>
                    <a:pt x="25" y="47"/>
                    <a:pt x="25" y="47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4" y="50"/>
                    <a:pt x="24" y="51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7"/>
                    <a:pt x="23" y="58"/>
                    <a:pt x="23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4" y="55"/>
                    <a:pt x="25" y="54"/>
                  </a:cubicBezTo>
                  <a:cubicBezTo>
                    <a:pt x="26" y="53"/>
                    <a:pt x="26" y="52"/>
                    <a:pt x="27" y="52"/>
                  </a:cubicBezTo>
                  <a:cubicBezTo>
                    <a:pt x="27" y="51"/>
                    <a:pt x="27" y="51"/>
                    <a:pt x="29" y="51"/>
                  </a:cubicBezTo>
                  <a:cubicBezTo>
                    <a:pt x="30" y="51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2" y="55"/>
                    <a:pt x="31" y="56"/>
                    <a:pt x="31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2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2"/>
                    <a:pt x="28" y="63"/>
                    <a:pt x="31" y="63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2"/>
                    <a:pt x="37" y="63"/>
                  </a:cubicBezTo>
                  <a:cubicBezTo>
                    <a:pt x="37" y="63"/>
                    <a:pt x="37" y="64"/>
                    <a:pt x="37" y="64"/>
                  </a:cubicBezTo>
                  <a:cubicBezTo>
                    <a:pt x="37" y="64"/>
                    <a:pt x="39" y="66"/>
                    <a:pt x="39" y="65"/>
                  </a:cubicBezTo>
                  <a:cubicBezTo>
                    <a:pt x="39" y="64"/>
                    <a:pt x="40" y="65"/>
                    <a:pt x="39" y="63"/>
                  </a:cubicBezTo>
                  <a:cubicBezTo>
                    <a:pt x="38" y="62"/>
                    <a:pt x="38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8"/>
                    <a:pt x="38" y="58"/>
                  </a:cubicBezTo>
                  <a:cubicBezTo>
                    <a:pt x="37" y="57"/>
                    <a:pt x="36" y="57"/>
                    <a:pt x="36" y="56"/>
                  </a:cubicBezTo>
                  <a:cubicBezTo>
                    <a:pt x="36" y="56"/>
                    <a:pt x="33" y="53"/>
                    <a:pt x="33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4" y="45"/>
                    <a:pt x="34" y="45"/>
                  </a:cubicBezTo>
                  <a:cubicBezTo>
                    <a:pt x="34" y="45"/>
                    <a:pt x="34" y="43"/>
                    <a:pt x="35" y="42"/>
                  </a:cubicBezTo>
                  <a:cubicBezTo>
                    <a:pt x="36" y="42"/>
                    <a:pt x="35" y="41"/>
                    <a:pt x="36" y="41"/>
                  </a:cubicBezTo>
                  <a:cubicBezTo>
                    <a:pt x="38" y="40"/>
                    <a:pt x="37" y="40"/>
                    <a:pt x="39" y="40"/>
                  </a:cubicBezTo>
                  <a:cubicBezTo>
                    <a:pt x="40" y="40"/>
                    <a:pt x="42" y="41"/>
                    <a:pt x="43" y="41"/>
                  </a:cubicBezTo>
                  <a:cubicBezTo>
                    <a:pt x="43" y="41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7" y="41"/>
                    <a:pt x="47" y="39"/>
                    <a:pt x="47" y="40"/>
                  </a:cubicBezTo>
                  <a:cubicBezTo>
                    <a:pt x="48" y="40"/>
                    <a:pt x="48" y="41"/>
                    <a:pt x="49" y="40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1" y="38"/>
                    <a:pt x="52" y="37"/>
                  </a:cubicBezTo>
                  <a:cubicBezTo>
                    <a:pt x="52" y="37"/>
                    <a:pt x="51" y="36"/>
                    <a:pt x="50" y="36"/>
                  </a:cubicBezTo>
                  <a:cubicBezTo>
                    <a:pt x="50" y="36"/>
                    <a:pt x="48" y="36"/>
                    <a:pt x="47" y="37"/>
                  </a:cubicBezTo>
                  <a:cubicBezTo>
                    <a:pt x="46" y="37"/>
                    <a:pt x="47" y="37"/>
                    <a:pt x="45" y="37"/>
                  </a:cubicBezTo>
                  <a:cubicBezTo>
                    <a:pt x="44" y="38"/>
                    <a:pt x="44" y="38"/>
                    <a:pt x="42" y="38"/>
                  </a:cubicBezTo>
                  <a:cubicBezTo>
                    <a:pt x="40" y="38"/>
                    <a:pt x="40" y="38"/>
                    <a:pt x="39" y="39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4" y="40"/>
                  </a:cubicBezTo>
                  <a:cubicBezTo>
                    <a:pt x="34" y="40"/>
                    <a:pt x="33" y="39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6" y="40"/>
                  </a:cubicBezTo>
                  <a:cubicBezTo>
                    <a:pt x="26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2"/>
                    <a:pt x="24" y="42"/>
                    <a:pt x="23" y="43"/>
                  </a:cubicBezTo>
                  <a:cubicBezTo>
                    <a:pt x="22" y="43"/>
                    <a:pt x="20" y="43"/>
                    <a:pt x="20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5" y="62"/>
                    <a:pt x="14" y="62"/>
                  </a:cubicBezTo>
                  <a:cubicBezTo>
                    <a:pt x="14" y="62"/>
                    <a:pt x="13" y="61"/>
                    <a:pt x="13" y="61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6"/>
                    <a:pt x="8" y="56"/>
                  </a:cubicBezTo>
                  <a:cubicBezTo>
                    <a:pt x="8" y="55"/>
                    <a:pt x="7" y="54"/>
                    <a:pt x="7" y="5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0"/>
                    <a:pt x="6" y="50"/>
                    <a:pt x="7" y="49"/>
                  </a:cubicBezTo>
                  <a:cubicBezTo>
                    <a:pt x="7" y="48"/>
                    <a:pt x="9" y="46"/>
                    <a:pt x="9" y="46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2" y="35"/>
                    <a:pt x="22" y="35"/>
                  </a:cubicBezTo>
                  <a:cubicBezTo>
                    <a:pt x="23" y="34"/>
                    <a:pt x="24" y="33"/>
                    <a:pt x="24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16" y="139"/>
                  </a:move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4" y="138"/>
                    <a:pt x="14" y="138"/>
                  </a:cubicBezTo>
                  <a:cubicBezTo>
                    <a:pt x="14" y="139"/>
                    <a:pt x="13" y="140"/>
                    <a:pt x="13" y="140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8"/>
                    <a:pt x="9" y="148"/>
                  </a:cubicBezTo>
                  <a:cubicBezTo>
                    <a:pt x="10" y="148"/>
                    <a:pt x="11" y="148"/>
                    <a:pt x="11" y="148"/>
                  </a:cubicBezTo>
                  <a:cubicBezTo>
                    <a:pt x="11" y="147"/>
                    <a:pt x="12" y="146"/>
                    <a:pt x="12" y="146"/>
                  </a:cubicBezTo>
                  <a:cubicBezTo>
                    <a:pt x="12" y="146"/>
                    <a:pt x="13" y="145"/>
                    <a:pt x="13" y="145"/>
                  </a:cubicBezTo>
                  <a:cubicBezTo>
                    <a:pt x="14" y="145"/>
                    <a:pt x="16" y="145"/>
                    <a:pt x="16" y="144"/>
                  </a:cubicBezTo>
                  <a:cubicBezTo>
                    <a:pt x="16" y="143"/>
                    <a:pt x="16" y="142"/>
                    <a:pt x="16" y="14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68" y="112"/>
                  </a:move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8" y="112"/>
                    <a:pt x="69" y="111"/>
                    <a:pt x="69" y="111"/>
                  </a:cubicBezTo>
                  <a:cubicBezTo>
                    <a:pt x="69" y="110"/>
                    <a:pt x="68" y="109"/>
                    <a:pt x="68" y="109"/>
                  </a:cubicBezTo>
                  <a:cubicBezTo>
                    <a:pt x="68" y="108"/>
                    <a:pt x="69" y="108"/>
                    <a:pt x="69" y="108"/>
                  </a:cubicBezTo>
                  <a:cubicBezTo>
                    <a:pt x="69" y="108"/>
                    <a:pt x="69" y="107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7" y="109"/>
                    <a:pt x="67" y="109"/>
                  </a:cubicBezTo>
                  <a:cubicBezTo>
                    <a:pt x="67" y="109"/>
                    <a:pt x="67" y="110"/>
                    <a:pt x="67" y="110"/>
                  </a:cubicBezTo>
                  <a:cubicBezTo>
                    <a:pt x="67" y="110"/>
                    <a:pt x="68" y="112"/>
                    <a:pt x="68" y="112"/>
                  </a:cubicBezTo>
                  <a:close/>
                  <a:moveTo>
                    <a:pt x="95" y="139"/>
                  </a:moveTo>
                  <a:cubicBezTo>
                    <a:pt x="95" y="139"/>
                    <a:pt x="95" y="139"/>
                    <a:pt x="95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6" y="140"/>
                    <a:pt x="96" y="140"/>
                  </a:cubicBezTo>
                  <a:cubicBezTo>
                    <a:pt x="96" y="140"/>
                    <a:pt x="95" y="139"/>
                    <a:pt x="95" y="139"/>
                  </a:cubicBezTo>
                  <a:cubicBezTo>
                    <a:pt x="95" y="139"/>
                    <a:pt x="95" y="139"/>
                    <a:pt x="95" y="139"/>
                  </a:cubicBezTo>
                  <a:close/>
                  <a:moveTo>
                    <a:pt x="106" y="152"/>
                  </a:move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6" y="154"/>
                    <a:pt x="106" y="154"/>
                    <a:pt x="106" y="154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103" y="150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5" y="149"/>
                  </a:cubicBezTo>
                  <a:cubicBezTo>
                    <a:pt x="105" y="149"/>
                    <a:pt x="106" y="150"/>
                    <a:pt x="106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5" y="150"/>
                    <a:pt x="105" y="151"/>
                    <a:pt x="105" y="151"/>
                  </a:cubicBezTo>
                  <a:cubicBezTo>
                    <a:pt x="104" y="151"/>
                    <a:pt x="103" y="150"/>
                    <a:pt x="103" y="150"/>
                  </a:cubicBezTo>
                  <a:close/>
                  <a:moveTo>
                    <a:pt x="108" y="150"/>
                  </a:moveTo>
                  <a:cubicBezTo>
                    <a:pt x="108" y="150"/>
                    <a:pt x="108" y="150"/>
                    <a:pt x="108" y="150"/>
                  </a:cubicBezTo>
                  <a:cubicBezTo>
                    <a:pt x="107" y="148"/>
                    <a:pt x="107" y="148"/>
                    <a:pt x="107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9" y="148"/>
                    <a:pt x="109" y="148"/>
                  </a:cubicBezTo>
                  <a:cubicBezTo>
                    <a:pt x="109" y="148"/>
                    <a:pt x="108" y="149"/>
                    <a:pt x="108" y="149"/>
                  </a:cubicBezTo>
                  <a:cubicBezTo>
                    <a:pt x="108" y="150"/>
                    <a:pt x="108" y="150"/>
                    <a:pt x="108" y="150"/>
                  </a:cubicBezTo>
                  <a:close/>
                  <a:moveTo>
                    <a:pt x="129" y="144"/>
                  </a:moveTo>
                  <a:cubicBezTo>
                    <a:pt x="129" y="144"/>
                    <a:pt x="129" y="144"/>
                    <a:pt x="129" y="144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43"/>
                    <a:pt x="129" y="142"/>
                    <a:pt x="129" y="142"/>
                  </a:cubicBezTo>
                  <a:cubicBezTo>
                    <a:pt x="130" y="142"/>
                    <a:pt x="131" y="142"/>
                    <a:pt x="131" y="142"/>
                  </a:cubicBezTo>
                  <a:cubicBezTo>
                    <a:pt x="129" y="144"/>
                    <a:pt x="129" y="144"/>
                    <a:pt x="129" y="144"/>
                  </a:cubicBezTo>
                  <a:close/>
                  <a:moveTo>
                    <a:pt x="127" y="145"/>
                  </a:moveTo>
                  <a:cubicBezTo>
                    <a:pt x="127" y="145"/>
                    <a:pt x="127" y="145"/>
                    <a:pt x="127" y="145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7" y="140"/>
                    <a:pt x="127" y="140"/>
                    <a:pt x="127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5" y="138"/>
                    <a:pt x="125" y="138"/>
                  </a:cubicBezTo>
                  <a:cubicBezTo>
                    <a:pt x="125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3" y="138"/>
                    <a:pt x="124" y="137"/>
                    <a:pt x="124" y="137"/>
                  </a:cubicBezTo>
                  <a:cubicBezTo>
                    <a:pt x="124" y="137"/>
                    <a:pt x="124" y="137"/>
                    <a:pt x="125" y="137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6"/>
                    <a:pt x="128" y="133"/>
                    <a:pt x="130" y="133"/>
                  </a:cubicBezTo>
                  <a:cubicBezTo>
                    <a:pt x="131" y="133"/>
                    <a:pt x="133" y="133"/>
                    <a:pt x="133" y="133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5" y="130"/>
                    <a:pt x="135" y="130"/>
                  </a:cubicBezTo>
                  <a:cubicBezTo>
                    <a:pt x="136" y="130"/>
                    <a:pt x="135" y="128"/>
                    <a:pt x="135" y="128"/>
                  </a:cubicBezTo>
                  <a:cubicBezTo>
                    <a:pt x="135" y="126"/>
                    <a:pt x="135" y="126"/>
                    <a:pt x="135" y="126"/>
                  </a:cubicBezTo>
                  <a:cubicBezTo>
                    <a:pt x="135" y="126"/>
                    <a:pt x="132" y="124"/>
                    <a:pt x="132" y="124"/>
                  </a:cubicBezTo>
                  <a:cubicBezTo>
                    <a:pt x="132" y="124"/>
                    <a:pt x="128" y="122"/>
                    <a:pt x="128" y="122"/>
                  </a:cubicBezTo>
                  <a:cubicBezTo>
                    <a:pt x="128" y="122"/>
                    <a:pt x="128" y="120"/>
                    <a:pt x="127" y="120"/>
                  </a:cubicBezTo>
                  <a:cubicBezTo>
                    <a:pt x="127" y="120"/>
                    <a:pt x="128" y="118"/>
                    <a:pt x="128" y="118"/>
                  </a:cubicBezTo>
                  <a:cubicBezTo>
                    <a:pt x="128" y="118"/>
                    <a:pt x="130" y="115"/>
                    <a:pt x="132" y="114"/>
                  </a:cubicBezTo>
                  <a:cubicBezTo>
                    <a:pt x="133" y="113"/>
                    <a:pt x="134" y="113"/>
                    <a:pt x="134" y="113"/>
                  </a:cubicBezTo>
                  <a:cubicBezTo>
                    <a:pt x="135" y="113"/>
                    <a:pt x="136" y="114"/>
                    <a:pt x="137" y="115"/>
                  </a:cubicBezTo>
                  <a:cubicBezTo>
                    <a:pt x="137" y="115"/>
                    <a:pt x="138" y="115"/>
                    <a:pt x="139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1" y="115"/>
                    <a:pt x="141" y="113"/>
                    <a:pt x="141" y="112"/>
                  </a:cubicBezTo>
                  <a:cubicBezTo>
                    <a:pt x="141" y="111"/>
                    <a:pt x="141" y="112"/>
                    <a:pt x="140" y="111"/>
                  </a:cubicBezTo>
                  <a:cubicBezTo>
                    <a:pt x="140" y="111"/>
                    <a:pt x="139" y="110"/>
                    <a:pt x="139" y="110"/>
                  </a:cubicBezTo>
                  <a:cubicBezTo>
                    <a:pt x="139" y="110"/>
                    <a:pt x="139" y="109"/>
                    <a:pt x="139" y="109"/>
                  </a:cubicBezTo>
                  <a:cubicBezTo>
                    <a:pt x="139" y="109"/>
                    <a:pt x="139" y="108"/>
                    <a:pt x="139" y="107"/>
                  </a:cubicBezTo>
                  <a:cubicBezTo>
                    <a:pt x="139" y="107"/>
                    <a:pt x="139" y="104"/>
                    <a:pt x="139" y="104"/>
                  </a:cubicBezTo>
                  <a:cubicBezTo>
                    <a:pt x="139" y="103"/>
                    <a:pt x="138" y="101"/>
                    <a:pt x="138" y="101"/>
                  </a:cubicBezTo>
                  <a:cubicBezTo>
                    <a:pt x="138" y="100"/>
                    <a:pt x="137" y="99"/>
                    <a:pt x="137" y="99"/>
                  </a:cubicBezTo>
                  <a:cubicBezTo>
                    <a:pt x="136" y="97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6"/>
                  </a:cubicBezTo>
                  <a:cubicBezTo>
                    <a:pt x="136" y="94"/>
                    <a:pt x="137" y="92"/>
                    <a:pt x="137" y="92"/>
                  </a:cubicBezTo>
                  <a:cubicBezTo>
                    <a:pt x="138" y="91"/>
                    <a:pt x="138" y="89"/>
                    <a:pt x="138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3" y="87"/>
                    <a:pt x="133" y="87"/>
                  </a:cubicBezTo>
                  <a:cubicBezTo>
                    <a:pt x="133" y="87"/>
                    <a:pt x="132" y="86"/>
                    <a:pt x="132" y="86"/>
                  </a:cubicBezTo>
                  <a:cubicBezTo>
                    <a:pt x="132" y="85"/>
                    <a:pt x="131" y="85"/>
                    <a:pt x="131" y="85"/>
                  </a:cubicBezTo>
                  <a:cubicBezTo>
                    <a:pt x="131" y="85"/>
                    <a:pt x="127" y="86"/>
                    <a:pt x="127" y="86"/>
                  </a:cubicBezTo>
                  <a:cubicBezTo>
                    <a:pt x="127" y="86"/>
                    <a:pt x="125" y="87"/>
                    <a:pt x="124" y="88"/>
                  </a:cubicBezTo>
                  <a:cubicBezTo>
                    <a:pt x="122" y="88"/>
                    <a:pt x="122" y="88"/>
                    <a:pt x="121" y="89"/>
                  </a:cubicBezTo>
                  <a:cubicBezTo>
                    <a:pt x="119" y="90"/>
                    <a:pt x="119" y="91"/>
                    <a:pt x="118" y="92"/>
                  </a:cubicBezTo>
                  <a:cubicBezTo>
                    <a:pt x="117" y="92"/>
                    <a:pt x="116" y="94"/>
                    <a:pt x="116" y="94"/>
                  </a:cubicBezTo>
                  <a:cubicBezTo>
                    <a:pt x="115" y="95"/>
                    <a:pt x="115" y="95"/>
                    <a:pt x="116" y="96"/>
                  </a:cubicBezTo>
                  <a:cubicBezTo>
                    <a:pt x="116" y="97"/>
                    <a:pt x="117" y="96"/>
                    <a:pt x="117" y="96"/>
                  </a:cubicBezTo>
                  <a:cubicBezTo>
                    <a:pt x="117" y="96"/>
                    <a:pt x="118" y="96"/>
                    <a:pt x="119" y="96"/>
                  </a:cubicBezTo>
                  <a:cubicBezTo>
                    <a:pt x="120" y="96"/>
                    <a:pt x="120" y="97"/>
                    <a:pt x="119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9" y="98"/>
                    <a:pt x="119" y="98"/>
                    <a:pt x="118" y="99"/>
                  </a:cubicBezTo>
                  <a:cubicBezTo>
                    <a:pt x="118" y="99"/>
                    <a:pt x="118" y="100"/>
                    <a:pt x="118" y="101"/>
                  </a:cubicBezTo>
                  <a:cubicBezTo>
                    <a:pt x="118" y="102"/>
                    <a:pt x="117" y="102"/>
                    <a:pt x="117" y="102"/>
                  </a:cubicBezTo>
                  <a:cubicBezTo>
                    <a:pt x="116" y="103"/>
                    <a:pt x="116" y="103"/>
                    <a:pt x="115" y="104"/>
                  </a:cubicBezTo>
                  <a:cubicBezTo>
                    <a:pt x="114" y="104"/>
                    <a:pt x="114" y="105"/>
                    <a:pt x="114" y="105"/>
                  </a:cubicBezTo>
                  <a:cubicBezTo>
                    <a:pt x="114" y="106"/>
                    <a:pt x="114" y="106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9"/>
                    <a:pt x="114" y="110"/>
                    <a:pt x="114" y="109"/>
                  </a:cubicBezTo>
                  <a:cubicBezTo>
                    <a:pt x="114" y="109"/>
                    <a:pt x="114" y="108"/>
                    <a:pt x="114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0" y="108"/>
                  </a:cubicBezTo>
                  <a:cubicBezTo>
                    <a:pt x="110" y="108"/>
                    <a:pt x="112" y="106"/>
                    <a:pt x="112" y="106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7"/>
                    <a:pt x="112" y="97"/>
                  </a:cubicBezTo>
                  <a:cubicBezTo>
                    <a:pt x="112" y="97"/>
                    <a:pt x="113" y="96"/>
                    <a:pt x="113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6" y="96"/>
                    <a:pt x="105" y="96"/>
                  </a:cubicBezTo>
                  <a:cubicBezTo>
                    <a:pt x="104" y="96"/>
                    <a:pt x="105" y="96"/>
                    <a:pt x="104" y="96"/>
                  </a:cubicBezTo>
                  <a:cubicBezTo>
                    <a:pt x="104" y="95"/>
                    <a:pt x="103" y="95"/>
                    <a:pt x="103" y="95"/>
                  </a:cubicBezTo>
                  <a:cubicBezTo>
                    <a:pt x="103" y="95"/>
                    <a:pt x="101" y="95"/>
                    <a:pt x="101" y="95"/>
                  </a:cubicBezTo>
                  <a:cubicBezTo>
                    <a:pt x="100" y="95"/>
                    <a:pt x="100" y="96"/>
                    <a:pt x="100" y="96"/>
                  </a:cubicBezTo>
                  <a:cubicBezTo>
                    <a:pt x="100" y="96"/>
                    <a:pt x="103" y="97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4" y="101"/>
                    <a:pt x="103" y="101"/>
                  </a:cubicBezTo>
                  <a:cubicBezTo>
                    <a:pt x="103" y="102"/>
                    <a:pt x="102" y="102"/>
                    <a:pt x="102" y="102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1" y="105"/>
                    <a:pt x="101" y="105"/>
                  </a:cubicBezTo>
                  <a:cubicBezTo>
                    <a:pt x="101" y="105"/>
                    <a:pt x="101" y="107"/>
                    <a:pt x="101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5" y="108"/>
                    <a:pt x="95" y="108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3" y="109"/>
                    <a:pt x="89" y="108"/>
                    <a:pt x="88" y="108"/>
                  </a:cubicBezTo>
                  <a:cubicBezTo>
                    <a:pt x="88" y="108"/>
                    <a:pt x="88" y="110"/>
                    <a:pt x="88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6" y="123"/>
                  </a:cubicBezTo>
                  <a:cubicBezTo>
                    <a:pt x="96" y="123"/>
                    <a:pt x="96" y="125"/>
                    <a:pt x="96" y="125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28"/>
                    <a:pt x="94" y="129"/>
                    <a:pt x="94" y="130"/>
                  </a:cubicBezTo>
                  <a:cubicBezTo>
                    <a:pt x="94" y="130"/>
                    <a:pt x="95" y="130"/>
                    <a:pt x="95" y="130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7" y="135"/>
                    <a:pt x="97" y="136"/>
                  </a:cubicBezTo>
                  <a:cubicBezTo>
                    <a:pt x="97" y="136"/>
                    <a:pt x="99" y="137"/>
                    <a:pt x="99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8" y="137"/>
                    <a:pt x="109" y="137"/>
                  </a:cubicBezTo>
                  <a:cubicBezTo>
                    <a:pt x="109" y="137"/>
                    <a:pt x="112" y="136"/>
                    <a:pt x="112" y="136"/>
                  </a:cubicBezTo>
                  <a:cubicBezTo>
                    <a:pt x="112" y="136"/>
                    <a:pt x="114" y="138"/>
                    <a:pt x="115" y="138"/>
                  </a:cubicBezTo>
                  <a:cubicBezTo>
                    <a:pt x="116" y="139"/>
                    <a:pt x="115" y="140"/>
                    <a:pt x="115" y="140"/>
                  </a:cubicBezTo>
                  <a:cubicBezTo>
                    <a:pt x="115" y="141"/>
                    <a:pt x="114" y="141"/>
                    <a:pt x="114" y="141"/>
                  </a:cubicBezTo>
                  <a:cubicBezTo>
                    <a:pt x="114" y="141"/>
                    <a:pt x="115" y="144"/>
                    <a:pt x="115" y="144"/>
                  </a:cubicBezTo>
                  <a:cubicBezTo>
                    <a:pt x="116" y="145"/>
                    <a:pt x="116" y="144"/>
                    <a:pt x="116" y="144"/>
                  </a:cubicBezTo>
                  <a:cubicBezTo>
                    <a:pt x="116" y="144"/>
                    <a:pt x="117" y="145"/>
                    <a:pt x="118" y="146"/>
                  </a:cubicBezTo>
                  <a:cubicBezTo>
                    <a:pt x="118" y="147"/>
                    <a:pt x="119" y="147"/>
                    <a:pt x="119" y="147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7"/>
                    <a:pt x="121" y="147"/>
                    <a:pt x="121" y="148"/>
                  </a:cubicBezTo>
                  <a:cubicBezTo>
                    <a:pt x="122" y="148"/>
                    <a:pt x="123" y="148"/>
                    <a:pt x="124" y="148"/>
                  </a:cubicBezTo>
                  <a:cubicBezTo>
                    <a:pt x="124" y="148"/>
                    <a:pt x="125" y="148"/>
                    <a:pt x="125" y="147"/>
                  </a:cubicBezTo>
                  <a:cubicBezTo>
                    <a:pt x="125" y="147"/>
                    <a:pt x="126" y="147"/>
                    <a:pt x="127" y="147"/>
                  </a:cubicBezTo>
                  <a:cubicBezTo>
                    <a:pt x="127" y="146"/>
                    <a:pt x="127" y="145"/>
                    <a:pt x="127" y="145"/>
                  </a:cubicBezTo>
                  <a:cubicBezTo>
                    <a:pt x="127" y="145"/>
                    <a:pt x="127" y="145"/>
                    <a:pt x="127" y="145"/>
                  </a:cubicBezTo>
                  <a:close/>
                  <a:moveTo>
                    <a:pt x="127" y="150"/>
                  </a:moveTo>
                  <a:cubicBezTo>
                    <a:pt x="127" y="150"/>
                    <a:pt x="127" y="150"/>
                    <a:pt x="127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51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5" y="148"/>
                    <a:pt x="138" y="148"/>
                    <a:pt x="138" y="148"/>
                  </a:cubicBezTo>
                  <a:cubicBezTo>
                    <a:pt x="138" y="148"/>
                    <a:pt x="139" y="147"/>
                    <a:pt x="139" y="147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3" y="144"/>
                    <a:pt x="132" y="144"/>
                  </a:cubicBezTo>
                  <a:cubicBezTo>
                    <a:pt x="132" y="144"/>
                    <a:pt x="131" y="144"/>
                    <a:pt x="131" y="144"/>
                  </a:cubicBezTo>
                  <a:cubicBezTo>
                    <a:pt x="131" y="144"/>
                    <a:pt x="131" y="145"/>
                    <a:pt x="131" y="146"/>
                  </a:cubicBezTo>
                  <a:cubicBezTo>
                    <a:pt x="130" y="147"/>
                    <a:pt x="130" y="147"/>
                    <a:pt x="129" y="147"/>
                  </a:cubicBezTo>
                  <a:cubicBezTo>
                    <a:pt x="129" y="147"/>
                    <a:pt x="128" y="147"/>
                    <a:pt x="128" y="147"/>
                  </a:cubicBezTo>
                  <a:cubicBezTo>
                    <a:pt x="127" y="150"/>
                    <a:pt x="127" y="150"/>
                    <a:pt x="127" y="150"/>
                  </a:cubicBezTo>
                  <a:close/>
                  <a:moveTo>
                    <a:pt x="116" y="162"/>
                  </a:moveTo>
                  <a:cubicBezTo>
                    <a:pt x="116" y="162"/>
                    <a:pt x="116" y="162"/>
                    <a:pt x="116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06" y="155"/>
                    <a:pt x="105" y="154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3" y="153"/>
                    <a:pt x="102" y="153"/>
                    <a:pt x="101" y="152"/>
                  </a:cubicBezTo>
                  <a:cubicBezTo>
                    <a:pt x="101" y="152"/>
                    <a:pt x="100" y="151"/>
                    <a:pt x="100" y="151"/>
                  </a:cubicBezTo>
                  <a:cubicBezTo>
                    <a:pt x="100" y="151"/>
                    <a:pt x="100" y="150"/>
                    <a:pt x="99" y="150"/>
                  </a:cubicBezTo>
                  <a:cubicBezTo>
                    <a:pt x="99" y="149"/>
                    <a:pt x="98" y="150"/>
                    <a:pt x="97" y="150"/>
                  </a:cubicBezTo>
                  <a:cubicBezTo>
                    <a:pt x="95" y="150"/>
                    <a:pt x="95" y="150"/>
                    <a:pt x="94" y="150"/>
                  </a:cubicBezTo>
                  <a:cubicBezTo>
                    <a:pt x="94" y="151"/>
                    <a:pt x="93" y="151"/>
                    <a:pt x="93" y="151"/>
                  </a:cubicBezTo>
                  <a:cubicBezTo>
                    <a:pt x="92" y="152"/>
                    <a:pt x="93" y="154"/>
                    <a:pt x="93" y="154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60"/>
                    <a:pt x="93" y="161"/>
                  </a:cubicBezTo>
                  <a:cubicBezTo>
                    <a:pt x="93" y="161"/>
                    <a:pt x="94" y="162"/>
                    <a:pt x="94" y="162"/>
                  </a:cubicBezTo>
                  <a:cubicBezTo>
                    <a:pt x="94" y="162"/>
                    <a:pt x="99" y="163"/>
                    <a:pt x="99" y="163"/>
                  </a:cubicBezTo>
                  <a:cubicBezTo>
                    <a:pt x="100" y="163"/>
                    <a:pt x="100" y="163"/>
                    <a:pt x="100" y="163"/>
                  </a:cubicBezTo>
                  <a:cubicBezTo>
                    <a:pt x="100" y="163"/>
                    <a:pt x="102" y="164"/>
                    <a:pt x="104" y="165"/>
                  </a:cubicBezTo>
                  <a:cubicBezTo>
                    <a:pt x="105" y="166"/>
                    <a:pt x="106" y="167"/>
                    <a:pt x="106" y="167"/>
                  </a:cubicBezTo>
                  <a:cubicBezTo>
                    <a:pt x="106" y="167"/>
                    <a:pt x="108" y="167"/>
                    <a:pt x="108" y="167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6" y="162"/>
                    <a:pt x="116" y="162"/>
                    <a:pt x="116" y="16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69" y="113"/>
                    <a:pt x="69" y="113"/>
                  </a:cubicBezTo>
                  <a:cubicBezTo>
                    <a:pt x="68" y="112"/>
                    <a:pt x="68" y="113"/>
                    <a:pt x="68" y="113"/>
                  </a:cubicBezTo>
                  <a:cubicBezTo>
                    <a:pt x="68" y="113"/>
                    <a:pt x="68" y="115"/>
                    <a:pt x="67" y="116"/>
                  </a:cubicBezTo>
                  <a:cubicBezTo>
                    <a:pt x="66" y="116"/>
                    <a:pt x="65" y="116"/>
                    <a:pt x="65" y="116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0" y="119"/>
                    <a:pt x="59" y="119"/>
                  </a:cubicBezTo>
                  <a:cubicBezTo>
                    <a:pt x="59" y="119"/>
                    <a:pt x="58" y="120"/>
                    <a:pt x="58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9"/>
                    <a:pt x="55" y="130"/>
                    <a:pt x="56" y="132"/>
                  </a:cubicBezTo>
                  <a:cubicBezTo>
                    <a:pt x="57" y="134"/>
                    <a:pt x="56" y="135"/>
                    <a:pt x="56" y="135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3" y="140"/>
                    <a:pt x="63" y="141"/>
                    <a:pt x="63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5" y="147"/>
                    <a:pt x="76" y="147"/>
                  </a:cubicBezTo>
                  <a:cubicBezTo>
                    <a:pt x="76" y="147"/>
                    <a:pt x="78" y="145"/>
                    <a:pt x="78" y="145"/>
                  </a:cubicBezTo>
                  <a:cubicBezTo>
                    <a:pt x="79" y="144"/>
                    <a:pt x="82" y="144"/>
                    <a:pt x="82" y="144"/>
                  </a:cubicBezTo>
                  <a:cubicBezTo>
                    <a:pt x="83" y="144"/>
                    <a:pt x="83" y="143"/>
                    <a:pt x="83" y="143"/>
                  </a:cubicBezTo>
                  <a:cubicBezTo>
                    <a:pt x="83" y="142"/>
                    <a:pt x="84" y="141"/>
                    <a:pt x="84" y="140"/>
                  </a:cubicBezTo>
                  <a:cubicBezTo>
                    <a:pt x="84" y="139"/>
                    <a:pt x="85" y="138"/>
                    <a:pt x="85" y="138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8" y="115"/>
                    <a:pt x="84" y="114"/>
                    <a:pt x="83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2" y="113"/>
                    <a:pt x="81" y="112"/>
                    <a:pt x="81" y="112"/>
                  </a:cubicBezTo>
                  <a:cubicBezTo>
                    <a:pt x="81" y="112"/>
                    <a:pt x="79" y="113"/>
                    <a:pt x="79" y="113"/>
                  </a:cubicBezTo>
                  <a:cubicBezTo>
                    <a:pt x="78" y="113"/>
                    <a:pt x="78" y="111"/>
                    <a:pt x="78" y="111"/>
                  </a:cubicBezTo>
                  <a:cubicBezTo>
                    <a:pt x="78" y="111"/>
                    <a:pt x="76" y="112"/>
                    <a:pt x="76" y="112"/>
                  </a:cubicBezTo>
                  <a:cubicBezTo>
                    <a:pt x="75" y="112"/>
                    <a:pt x="73" y="112"/>
                    <a:pt x="73" y="112"/>
                  </a:cubicBezTo>
                  <a:cubicBezTo>
                    <a:pt x="73" y="112"/>
                    <a:pt x="73" y="113"/>
                    <a:pt x="73" y="113"/>
                  </a:cubicBezTo>
                  <a:cubicBezTo>
                    <a:pt x="72" y="114"/>
                    <a:pt x="73" y="115"/>
                    <a:pt x="74" y="115"/>
                  </a:cubicBezTo>
                  <a:cubicBezTo>
                    <a:pt x="74" y="116"/>
                    <a:pt x="75" y="118"/>
                    <a:pt x="75" y="118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75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4"/>
                    <a:pt x="79" y="103"/>
                  </a:cubicBezTo>
                  <a:cubicBezTo>
                    <a:pt x="79" y="103"/>
                    <a:pt x="79" y="102"/>
                    <a:pt x="79" y="102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6"/>
                    <a:pt x="74" y="96"/>
                  </a:cubicBezTo>
                  <a:cubicBezTo>
                    <a:pt x="74" y="97"/>
                    <a:pt x="75" y="98"/>
                    <a:pt x="75" y="98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7"/>
                    <a:pt x="75" y="107"/>
                    <a:pt x="75" y="107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2"/>
                    <a:pt x="84" y="163"/>
                    <a:pt x="84" y="162"/>
                  </a:cubicBezTo>
                  <a:cubicBezTo>
                    <a:pt x="84" y="161"/>
                    <a:pt x="83" y="160"/>
                    <a:pt x="84" y="159"/>
                  </a:cubicBezTo>
                  <a:cubicBezTo>
                    <a:pt x="84" y="158"/>
                    <a:pt x="85" y="156"/>
                    <a:pt x="85" y="155"/>
                  </a:cubicBezTo>
                  <a:cubicBezTo>
                    <a:pt x="85" y="154"/>
                    <a:pt x="86" y="153"/>
                    <a:pt x="86" y="152"/>
                  </a:cubicBezTo>
                  <a:cubicBezTo>
                    <a:pt x="87" y="151"/>
                    <a:pt x="88" y="149"/>
                    <a:pt x="88" y="148"/>
                  </a:cubicBezTo>
                  <a:cubicBezTo>
                    <a:pt x="88" y="148"/>
                    <a:pt x="89" y="146"/>
                    <a:pt x="89" y="145"/>
                  </a:cubicBezTo>
                  <a:cubicBezTo>
                    <a:pt x="89" y="145"/>
                    <a:pt x="89" y="142"/>
                    <a:pt x="89" y="142"/>
                  </a:cubicBezTo>
                  <a:cubicBezTo>
                    <a:pt x="89" y="142"/>
                    <a:pt x="88" y="139"/>
                    <a:pt x="88" y="139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0" y="157"/>
                    <a:pt x="80" y="157"/>
                    <a:pt x="80" y="157"/>
                  </a:cubicBezTo>
                  <a:close/>
                  <a:moveTo>
                    <a:pt x="75" y="148"/>
                  </a:moveTo>
                  <a:cubicBezTo>
                    <a:pt x="75" y="148"/>
                    <a:pt x="75" y="148"/>
                    <a:pt x="75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9"/>
                    <a:pt x="77" y="152"/>
                    <a:pt x="78" y="152"/>
                  </a:cubicBezTo>
                  <a:cubicBezTo>
                    <a:pt x="78" y="152"/>
                    <a:pt x="81" y="149"/>
                    <a:pt x="81" y="149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5"/>
                    <a:pt x="82" y="145"/>
                    <a:pt x="82" y="145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5" y="148"/>
                    <a:pt x="75" y="148"/>
                    <a:pt x="75" y="148"/>
                  </a:cubicBezTo>
                  <a:close/>
                  <a:moveTo>
                    <a:pt x="66" y="150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7" y="153"/>
                    <a:pt x="67" y="153"/>
                  </a:cubicBezTo>
                  <a:cubicBezTo>
                    <a:pt x="68" y="153"/>
                    <a:pt x="69" y="154"/>
                    <a:pt x="69" y="154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1" y="156"/>
                    <a:pt x="71" y="157"/>
                    <a:pt x="72" y="157"/>
                  </a:cubicBezTo>
                  <a:cubicBezTo>
                    <a:pt x="72" y="157"/>
                    <a:pt x="74" y="156"/>
                    <a:pt x="74" y="15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3" y="154"/>
                    <a:pt x="73" y="154"/>
                  </a:cubicBezTo>
                  <a:cubicBezTo>
                    <a:pt x="72" y="154"/>
                    <a:pt x="71" y="152"/>
                    <a:pt x="71" y="152"/>
                  </a:cubicBezTo>
                  <a:cubicBezTo>
                    <a:pt x="71" y="152"/>
                    <a:pt x="70" y="152"/>
                    <a:pt x="70" y="152"/>
                  </a:cubicBezTo>
                  <a:cubicBezTo>
                    <a:pt x="69" y="152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53" y="152"/>
                    <a:pt x="54" y="154"/>
                    <a:pt x="55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8" y="154"/>
                    <a:pt x="58" y="154"/>
                  </a:cubicBezTo>
                  <a:cubicBezTo>
                    <a:pt x="59" y="155"/>
                    <a:pt x="60" y="155"/>
                    <a:pt x="61" y="155"/>
                  </a:cubicBezTo>
                  <a:cubicBezTo>
                    <a:pt x="62" y="155"/>
                    <a:pt x="62" y="154"/>
                    <a:pt x="62" y="154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4" y="145"/>
                    <a:pt x="54" y="145"/>
                    <a:pt x="54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6"/>
                    <a:pt x="85" y="26"/>
                    <a:pt x="85" y="26"/>
                  </a:cubicBezTo>
                  <a:cubicBezTo>
                    <a:pt x="85" y="26"/>
                    <a:pt x="87" y="27"/>
                    <a:pt x="87" y="27"/>
                  </a:cubicBezTo>
                  <a:cubicBezTo>
                    <a:pt x="87" y="28"/>
                    <a:pt x="88" y="27"/>
                    <a:pt x="88" y="27"/>
                  </a:cubicBezTo>
                  <a:cubicBezTo>
                    <a:pt x="89" y="27"/>
                    <a:pt x="89" y="26"/>
                    <a:pt x="89" y="25"/>
                  </a:cubicBezTo>
                  <a:cubicBezTo>
                    <a:pt x="89" y="25"/>
                    <a:pt x="90" y="24"/>
                    <a:pt x="90" y="24"/>
                  </a:cubicBezTo>
                  <a:cubicBezTo>
                    <a:pt x="90" y="24"/>
                    <a:pt x="93" y="22"/>
                    <a:pt x="93" y="22"/>
                  </a:cubicBezTo>
                  <a:cubicBezTo>
                    <a:pt x="93" y="21"/>
                    <a:pt x="91" y="21"/>
                    <a:pt x="91" y="21"/>
                  </a:cubicBezTo>
                  <a:cubicBezTo>
                    <a:pt x="91" y="21"/>
                    <a:pt x="88" y="22"/>
                    <a:pt x="88" y="22"/>
                  </a:cubicBezTo>
                  <a:cubicBezTo>
                    <a:pt x="88" y="22"/>
                    <a:pt x="85" y="23"/>
                    <a:pt x="85" y="23"/>
                  </a:cubicBezTo>
                  <a:lnTo>
                    <a:pt x="83" y="2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144"/>
            <p:cNvSpPr>
              <a:spLocks noEditPoints="1"/>
            </p:cNvSpPr>
            <p:nvPr/>
          </p:nvSpPr>
          <p:spPr bwMode="auto">
            <a:xfrm>
              <a:off x="4518029" y="2422186"/>
              <a:ext cx="310039" cy="351588"/>
            </a:xfrm>
            <a:custGeom>
              <a:avLst/>
              <a:gdLst>
                <a:gd name="T0" fmla="*/ 75 w 136"/>
                <a:gd name="T1" fmla="*/ 25 h 159"/>
                <a:gd name="T2" fmla="*/ 117 w 136"/>
                <a:gd name="T3" fmla="*/ 17 h 159"/>
                <a:gd name="T4" fmla="*/ 125 w 136"/>
                <a:gd name="T5" fmla="*/ 49 h 159"/>
                <a:gd name="T6" fmla="*/ 112 w 136"/>
                <a:gd name="T7" fmla="*/ 67 h 159"/>
                <a:gd name="T8" fmla="*/ 121 w 136"/>
                <a:gd name="T9" fmla="*/ 84 h 159"/>
                <a:gd name="T10" fmla="*/ 114 w 136"/>
                <a:gd name="T11" fmla="*/ 97 h 159"/>
                <a:gd name="T12" fmla="*/ 96 w 136"/>
                <a:gd name="T13" fmla="*/ 100 h 159"/>
                <a:gd name="T14" fmla="*/ 90 w 136"/>
                <a:gd name="T15" fmla="*/ 108 h 159"/>
                <a:gd name="T16" fmla="*/ 92 w 136"/>
                <a:gd name="T17" fmla="*/ 130 h 159"/>
                <a:gd name="T18" fmla="*/ 85 w 136"/>
                <a:gd name="T19" fmla="*/ 141 h 159"/>
                <a:gd name="T20" fmla="*/ 88 w 136"/>
                <a:gd name="T21" fmla="*/ 149 h 159"/>
                <a:gd name="T22" fmla="*/ 85 w 136"/>
                <a:gd name="T23" fmla="*/ 159 h 159"/>
                <a:gd name="T24" fmla="*/ 76 w 136"/>
                <a:gd name="T25" fmla="*/ 148 h 159"/>
                <a:gd name="T26" fmla="*/ 69 w 136"/>
                <a:gd name="T27" fmla="*/ 128 h 159"/>
                <a:gd name="T28" fmla="*/ 56 w 136"/>
                <a:gd name="T29" fmla="*/ 121 h 159"/>
                <a:gd name="T30" fmla="*/ 42 w 136"/>
                <a:gd name="T31" fmla="*/ 119 h 159"/>
                <a:gd name="T32" fmla="*/ 27 w 136"/>
                <a:gd name="T33" fmla="*/ 121 h 159"/>
                <a:gd name="T34" fmla="*/ 13 w 136"/>
                <a:gd name="T35" fmla="*/ 121 h 159"/>
                <a:gd name="T36" fmla="*/ 6 w 136"/>
                <a:gd name="T37" fmla="*/ 112 h 159"/>
                <a:gd name="T38" fmla="*/ 22 w 136"/>
                <a:gd name="T39" fmla="*/ 114 h 159"/>
                <a:gd name="T40" fmla="*/ 27 w 136"/>
                <a:gd name="T41" fmla="*/ 116 h 159"/>
                <a:gd name="T42" fmla="*/ 9 w 136"/>
                <a:gd name="T43" fmla="*/ 111 h 159"/>
                <a:gd name="T44" fmla="*/ 15 w 136"/>
                <a:gd name="T45" fmla="*/ 103 h 159"/>
                <a:gd name="T46" fmla="*/ 25 w 136"/>
                <a:gd name="T47" fmla="*/ 111 h 159"/>
                <a:gd name="T48" fmla="*/ 22 w 136"/>
                <a:gd name="T49" fmla="*/ 105 h 159"/>
                <a:gd name="T50" fmla="*/ 20 w 136"/>
                <a:gd name="T51" fmla="*/ 102 h 159"/>
                <a:gd name="T52" fmla="*/ 20 w 136"/>
                <a:gd name="T53" fmla="*/ 96 h 159"/>
                <a:gd name="T54" fmla="*/ 32 w 136"/>
                <a:gd name="T55" fmla="*/ 104 h 159"/>
                <a:gd name="T56" fmla="*/ 48 w 136"/>
                <a:gd name="T57" fmla="*/ 100 h 159"/>
                <a:gd name="T58" fmla="*/ 30 w 136"/>
                <a:gd name="T59" fmla="*/ 95 h 159"/>
                <a:gd name="T60" fmla="*/ 37 w 136"/>
                <a:gd name="T61" fmla="*/ 73 h 159"/>
                <a:gd name="T62" fmla="*/ 58 w 136"/>
                <a:gd name="T63" fmla="*/ 37 h 159"/>
                <a:gd name="T64" fmla="*/ 67 w 136"/>
                <a:gd name="T65" fmla="*/ 52 h 159"/>
                <a:gd name="T66" fmla="*/ 61 w 136"/>
                <a:gd name="T67" fmla="*/ 64 h 159"/>
                <a:gd name="T68" fmla="*/ 67 w 136"/>
                <a:gd name="T69" fmla="*/ 74 h 159"/>
                <a:gd name="T70" fmla="*/ 66 w 136"/>
                <a:gd name="T71" fmla="*/ 66 h 159"/>
                <a:gd name="T72" fmla="*/ 85 w 136"/>
                <a:gd name="T73" fmla="*/ 65 h 159"/>
                <a:gd name="T74" fmla="*/ 77 w 136"/>
                <a:gd name="T75" fmla="*/ 51 h 159"/>
                <a:gd name="T76" fmla="*/ 71 w 136"/>
                <a:gd name="T77" fmla="*/ 41 h 159"/>
                <a:gd name="T78" fmla="*/ 134 w 136"/>
                <a:gd name="T79" fmla="*/ 0 h 159"/>
                <a:gd name="T80" fmla="*/ 118 w 136"/>
                <a:gd name="T81" fmla="*/ 6 h 159"/>
                <a:gd name="T82" fmla="*/ 111 w 136"/>
                <a:gd name="T83" fmla="*/ 8 h 159"/>
                <a:gd name="T84" fmla="*/ 112 w 136"/>
                <a:gd name="T85" fmla="*/ 9 h 159"/>
                <a:gd name="T86" fmla="*/ 96 w 136"/>
                <a:gd name="T87" fmla="*/ 12 h 159"/>
                <a:gd name="T88" fmla="*/ 98 w 136"/>
                <a:gd name="T89" fmla="*/ 13 h 159"/>
                <a:gd name="T90" fmla="*/ 93 w 136"/>
                <a:gd name="T91" fmla="*/ 13 h 159"/>
                <a:gd name="T92" fmla="*/ 91 w 136"/>
                <a:gd name="T93" fmla="*/ 13 h 159"/>
                <a:gd name="T94" fmla="*/ 81 w 136"/>
                <a:gd name="T95" fmla="*/ 14 h 159"/>
                <a:gd name="T96" fmla="*/ 78 w 136"/>
                <a:gd name="T97" fmla="*/ 14 h 159"/>
                <a:gd name="T98" fmla="*/ 56 w 136"/>
                <a:gd name="T99" fmla="*/ 22 h 159"/>
                <a:gd name="T100" fmla="*/ 60 w 136"/>
                <a:gd name="T101" fmla="*/ 18 h 159"/>
                <a:gd name="T102" fmla="*/ 54 w 136"/>
                <a:gd name="T103" fmla="*/ 25 h 159"/>
                <a:gd name="T104" fmla="*/ 22 w 136"/>
                <a:gd name="T105" fmla="*/ 94 h 159"/>
                <a:gd name="T106" fmla="*/ 29 w 136"/>
                <a:gd name="T107" fmla="*/ 101 h 159"/>
                <a:gd name="T108" fmla="*/ 30 w 136"/>
                <a:gd name="T109" fmla="*/ 97 h 159"/>
                <a:gd name="T110" fmla="*/ 20 w 136"/>
                <a:gd name="T111" fmla="*/ 94 h 159"/>
                <a:gd name="T112" fmla="*/ 76 w 136"/>
                <a:gd name="T113" fmla="*/ 74 h 159"/>
                <a:gd name="T114" fmla="*/ 74 w 136"/>
                <a:gd name="T115" fmla="*/ 7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59">
                  <a:moveTo>
                    <a:pt x="72" y="35"/>
                  </a:moveTo>
                  <a:cubicBezTo>
                    <a:pt x="71" y="33"/>
                    <a:pt x="71" y="33"/>
                    <a:pt x="71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7" y="23"/>
                    <a:pt x="78" y="22"/>
                  </a:cubicBezTo>
                  <a:cubicBezTo>
                    <a:pt x="79" y="22"/>
                    <a:pt x="83" y="20"/>
                    <a:pt x="83" y="20"/>
                  </a:cubicBezTo>
                  <a:cubicBezTo>
                    <a:pt x="83" y="20"/>
                    <a:pt x="87" y="18"/>
                    <a:pt x="88" y="18"/>
                  </a:cubicBezTo>
                  <a:cubicBezTo>
                    <a:pt x="89" y="18"/>
                    <a:pt x="96" y="17"/>
                    <a:pt x="96" y="17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5" y="17"/>
                    <a:pt x="107" y="17"/>
                  </a:cubicBezTo>
                  <a:cubicBezTo>
                    <a:pt x="107" y="17"/>
                    <a:pt x="109" y="18"/>
                    <a:pt x="110" y="18"/>
                  </a:cubicBezTo>
                  <a:cubicBezTo>
                    <a:pt x="111" y="18"/>
                    <a:pt x="113" y="17"/>
                    <a:pt x="113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6" y="26"/>
                    <a:pt x="125" y="28"/>
                    <a:pt x="125" y="29"/>
                  </a:cubicBezTo>
                  <a:cubicBezTo>
                    <a:pt x="126" y="29"/>
                    <a:pt x="129" y="30"/>
                    <a:pt x="129" y="30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5"/>
                    <a:pt x="129" y="36"/>
                  </a:cubicBezTo>
                  <a:cubicBezTo>
                    <a:pt x="129" y="37"/>
                    <a:pt x="129" y="43"/>
                    <a:pt x="129" y="43"/>
                  </a:cubicBezTo>
                  <a:cubicBezTo>
                    <a:pt x="129" y="43"/>
                    <a:pt x="126" y="49"/>
                    <a:pt x="125" y="49"/>
                  </a:cubicBezTo>
                  <a:cubicBezTo>
                    <a:pt x="124" y="50"/>
                    <a:pt x="125" y="54"/>
                    <a:pt x="125" y="54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63"/>
                    <a:pt x="123" y="62"/>
                  </a:cubicBezTo>
                  <a:cubicBezTo>
                    <a:pt x="122" y="62"/>
                    <a:pt x="117" y="60"/>
                    <a:pt x="117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3" y="69"/>
                    <a:pt x="114" y="70"/>
                  </a:cubicBezTo>
                  <a:cubicBezTo>
                    <a:pt x="114" y="71"/>
                    <a:pt x="117" y="71"/>
                    <a:pt x="117" y="71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3" y="80"/>
                    <a:pt x="123" y="81"/>
                  </a:cubicBezTo>
                  <a:cubicBezTo>
                    <a:pt x="123" y="82"/>
                    <a:pt x="124" y="83"/>
                    <a:pt x="123" y="83"/>
                  </a:cubicBezTo>
                  <a:cubicBezTo>
                    <a:pt x="123" y="83"/>
                    <a:pt x="121" y="84"/>
                    <a:pt x="121" y="84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18" y="87"/>
                    <a:pt x="117" y="87"/>
                  </a:cubicBezTo>
                  <a:cubicBezTo>
                    <a:pt x="116" y="88"/>
                    <a:pt x="116" y="88"/>
                    <a:pt x="116" y="89"/>
                  </a:cubicBezTo>
                  <a:cubicBezTo>
                    <a:pt x="116" y="89"/>
                    <a:pt x="112" y="88"/>
                    <a:pt x="112" y="88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6" y="106"/>
                    <a:pt x="87" y="106"/>
                  </a:cubicBezTo>
                  <a:cubicBezTo>
                    <a:pt x="88" y="106"/>
                    <a:pt x="90" y="108"/>
                    <a:pt x="90" y="108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5" y="127"/>
                    <a:pt x="94" y="128"/>
                  </a:cubicBezTo>
                  <a:cubicBezTo>
                    <a:pt x="94" y="128"/>
                    <a:pt x="92" y="130"/>
                    <a:pt x="92" y="130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9" y="135"/>
                    <a:pt x="89" y="138"/>
                    <a:pt x="90" y="138"/>
                  </a:cubicBezTo>
                  <a:cubicBezTo>
                    <a:pt x="90" y="138"/>
                    <a:pt x="92" y="136"/>
                    <a:pt x="92" y="136"/>
                  </a:cubicBezTo>
                  <a:cubicBezTo>
                    <a:pt x="92" y="136"/>
                    <a:pt x="94" y="138"/>
                    <a:pt x="93" y="139"/>
                  </a:cubicBezTo>
                  <a:cubicBezTo>
                    <a:pt x="93" y="139"/>
                    <a:pt x="89" y="139"/>
                    <a:pt x="89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9"/>
                    <a:pt x="86" y="141"/>
                    <a:pt x="85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6"/>
                    <a:pt x="85" y="146"/>
                    <a:pt x="85" y="146"/>
                  </a:cubicBezTo>
                  <a:cubicBezTo>
                    <a:pt x="85" y="146"/>
                    <a:pt x="87" y="147"/>
                    <a:pt x="87" y="147"/>
                  </a:cubicBezTo>
                  <a:cubicBezTo>
                    <a:pt x="87" y="147"/>
                    <a:pt x="86" y="148"/>
                    <a:pt x="87" y="148"/>
                  </a:cubicBezTo>
                  <a:cubicBezTo>
                    <a:pt x="87" y="149"/>
                    <a:pt x="87" y="149"/>
                    <a:pt x="88" y="149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89" y="150"/>
                    <a:pt x="89" y="152"/>
                    <a:pt x="89" y="153"/>
                  </a:cubicBezTo>
                  <a:cubicBezTo>
                    <a:pt x="88" y="153"/>
                    <a:pt x="88" y="154"/>
                    <a:pt x="88" y="154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6" y="155"/>
                    <a:pt x="86" y="156"/>
                    <a:pt x="86" y="156"/>
                  </a:cubicBezTo>
                  <a:cubicBezTo>
                    <a:pt x="86" y="156"/>
                    <a:pt x="85" y="156"/>
                    <a:pt x="85" y="156"/>
                  </a:cubicBezTo>
                  <a:cubicBezTo>
                    <a:pt x="85" y="157"/>
                    <a:pt x="86" y="158"/>
                    <a:pt x="86" y="159"/>
                  </a:cubicBezTo>
                  <a:cubicBezTo>
                    <a:pt x="86" y="159"/>
                    <a:pt x="86" y="159"/>
                    <a:pt x="85" y="159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85" y="159"/>
                    <a:pt x="83" y="157"/>
                    <a:pt x="83" y="157"/>
                  </a:cubicBezTo>
                  <a:cubicBezTo>
                    <a:pt x="82" y="157"/>
                    <a:pt x="81" y="158"/>
                    <a:pt x="79" y="158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3" y="154"/>
                    <a:pt x="73" y="152"/>
                    <a:pt x="73" y="151"/>
                  </a:cubicBezTo>
                  <a:cubicBezTo>
                    <a:pt x="73" y="151"/>
                    <a:pt x="74" y="150"/>
                    <a:pt x="74" y="150"/>
                  </a:cubicBezTo>
                  <a:cubicBezTo>
                    <a:pt x="75" y="150"/>
                    <a:pt x="76" y="148"/>
                    <a:pt x="76" y="148"/>
                  </a:cubicBezTo>
                  <a:cubicBezTo>
                    <a:pt x="76" y="148"/>
                    <a:pt x="77" y="146"/>
                    <a:pt x="78" y="145"/>
                  </a:cubicBezTo>
                  <a:cubicBezTo>
                    <a:pt x="78" y="145"/>
                    <a:pt x="79" y="142"/>
                    <a:pt x="79" y="142"/>
                  </a:cubicBezTo>
                  <a:cubicBezTo>
                    <a:pt x="79" y="141"/>
                    <a:pt x="80" y="140"/>
                    <a:pt x="80" y="140"/>
                  </a:cubicBezTo>
                  <a:cubicBezTo>
                    <a:pt x="80" y="140"/>
                    <a:pt x="82" y="138"/>
                    <a:pt x="82" y="137"/>
                  </a:cubicBezTo>
                  <a:cubicBezTo>
                    <a:pt x="82" y="136"/>
                    <a:pt x="81" y="136"/>
                    <a:pt x="80" y="136"/>
                  </a:cubicBezTo>
                  <a:cubicBezTo>
                    <a:pt x="80" y="136"/>
                    <a:pt x="77" y="135"/>
                    <a:pt x="76" y="134"/>
                  </a:cubicBezTo>
                  <a:cubicBezTo>
                    <a:pt x="75" y="134"/>
                    <a:pt x="73" y="133"/>
                    <a:pt x="71" y="133"/>
                  </a:cubicBezTo>
                  <a:cubicBezTo>
                    <a:pt x="69" y="132"/>
                    <a:pt x="70" y="132"/>
                    <a:pt x="71" y="130"/>
                  </a:cubicBezTo>
                  <a:cubicBezTo>
                    <a:pt x="71" y="129"/>
                    <a:pt x="69" y="129"/>
                    <a:pt x="69" y="128"/>
                  </a:cubicBezTo>
                  <a:cubicBezTo>
                    <a:pt x="69" y="128"/>
                    <a:pt x="68" y="129"/>
                    <a:pt x="67" y="130"/>
                  </a:cubicBezTo>
                  <a:cubicBezTo>
                    <a:pt x="66" y="130"/>
                    <a:pt x="65" y="129"/>
                    <a:pt x="64" y="129"/>
                  </a:cubicBezTo>
                  <a:cubicBezTo>
                    <a:pt x="64" y="129"/>
                    <a:pt x="61" y="129"/>
                    <a:pt x="61" y="129"/>
                  </a:cubicBezTo>
                  <a:cubicBezTo>
                    <a:pt x="61" y="129"/>
                    <a:pt x="61" y="128"/>
                    <a:pt x="61" y="127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60" y="126"/>
                    <a:pt x="58" y="126"/>
                    <a:pt x="58" y="125"/>
                  </a:cubicBezTo>
                  <a:cubicBezTo>
                    <a:pt x="57" y="125"/>
                    <a:pt x="58" y="125"/>
                    <a:pt x="58" y="124"/>
                  </a:cubicBezTo>
                  <a:cubicBezTo>
                    <a:pt x="58" y="123"/>
                    <a:pt x="58" y="124"/>
                    <a:pt x="57" y="124"/>
                  </a:cubicBezTo>
                  <a:cubicBezTo>
                    <a:pt x="56" y="124"/>
                    <a:pt x="56" y="121"/>
                    <a:pt x="56" y="121"/>
                  </a:cubicBezTo>
                  <a:cubicBezTo>
                    <a:pt x="56" y="121"/>
                    <a:pt x="55" y="119"/>
                    <a:pt x="55" y="118"/>
                  </a:cubicBezTo>
                  <a:cubicBezTo>
                    <a:pt x="54" y="116"/>
                    <a:pt x="54" y="118"/>
                    <a:pt x="54" y="11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1" y="121"/>
                    <a:pt x="48" y="120"/>
                  </a:cubicBezTo>
                  <a:cubicBezTo>
                    <a:pt x="46" y="119"/>
                    <a:pt x="47" y="119"/>
                    <a:pt x="47" y="119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47" y="116"/>
                    <a:pt x="46" y="116"/>
                  </a:cubicBezTo>
                  <a:cubicBezTo>
                    <a:pt x="45" y="115"/>
                    <a:pt x="45" y="115"/>
                    <a:pt x="44" y="117"/>
                  </a:cubicBezTo>
                  <a:cubicBezTo>
                    <a:pt x="43" y="118"/>
                    <a:pt x="43" y="118"/>
                    <a:pt x="42" y="119"/>
                  </a:cubicBezTo>
                  <a:cubicBezTo>
                    <a:pt x="41" y="120"/>
                    <a:pt x="41" y="120"/>
                    <a:pt x="39" y="120"/>
                  </a:cubicBezTo>
                  <a:cubicBezTo>
                    <a:pt x="38" y="120"/>
                    <a:pt x="38" y="119"/>
                    <a:pt x="37" y="119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6"/>
                    <a:pt x="33" y="117"/>
                    <a:pt x="33" y="118"/>
                  </a:cubicBezTo>
                  <a:cubicBezTo>
                    <a:pt x="32" y="118"/>
                    <a:pt x="33" y="119"/>
                    <a:pt x="33" y="120"/>
                  </a:cubicBezTo>
                  <a:cubicBezTo>
                    <a:pt x="34" y="121"/>
                    <a:pt x="33" y="122"/>
                    <a:pt x="33" y="122"/>
                  </a:cubicBezTo>
                  <a:cubicBezTo>
                    <a:pt x="33" y="122"/>
                    <a:pt x="31" y="122"/>
                    <a:pt x="30" y="122"/>
                  </a:cubicBezTo>
                  <a:cubicBezTo>
                    <a:pt x="29" y="122"/>
                    <a:pt x="28" y="122"/>
                    <a:pt x="27" y="121"/>
                  </a:cubicBezTo>
                  <a:cubicBezTo>
                    <a:pt x="25" y="120"/>
                    <a:pt x="26" y="122"/>
                    <a:pt x="26" y="123"/>
                  </a:cubicBezTo>
                  <a:cubicBezTo>
                    <a:pt x="26" y="123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2" y="125"/>
                    <a:pt x="20" y="124"/>
                    <a:pt x="20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5" y="120"/>
                    <a:pt x="3" y="121"/>
                    <a:pt x="2" y="121"/>
                  </a:cubicBezTo>
                  <a:cubicBezTo>
                    <a:pt x="2" y="120"/>
                    <a:pt x="0" y="116"/>
                    <a:pt x="0" y="116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4" y="112"/>
                    <a:pt x="4" y="112"/>
                  </a:cubicBezTo>
                  <a:cubicBezTo>
                    <a:pt x="4" y="112"/>
                    <a:pt x="6" y="112"/>
                    <a:pt x="6" y="112"/>
                  </a:cubicBezTo>
                  <a:cubicBezTo>
                    <a:pt x="6" y="112"/>
                    <a:pt x="7" y="112"/>
                    <a:pt x="7" y="113"/>
                  </a:cubicBezTo>
                  <a:cubicBezTo>
                    <a:pt x="8" y="113"/>
                    <a:pt x="10" y="115"/>
                    <a:pt x="11" y="115"/>
                  </a:cubicBezTo>
                  <a:cubicBezTo>
                    <a:pt x="11" y="115"/>
                    <a:pt x="13" y="116"/>
                    <a:pt x="13" y="116"/>
                  </a:cubicBezTo>
                  <a:cubicBezTo>
                    <a:pt x="14" y="116"/>
                    <a:pt x="16" y="117"/>
                    <a:pt x="16" y="117"/>
                  </a:cubicBezTo>
                  <a:cubicBezTo>
                    <a:pt x="16" y="117"/>
                    <a:pt x="18" y="117"/>
                    <a:pt x="18" y="117"/>
                  </a:cubicBezTo>
                  <a:cubicBezTo>
                    <a:pt x="18" y="117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1" y="115"/>
                    <a:pt x="21" y="114"/>
                    <a:pt x="21" y="114"/>
                  </a:cubicBezTo>
                  <a:cubicBezTo>
                    <a:pt x="21" y="114"/>
                    <a:pt x="22" y="114"/>
                    <a:pt x="22" y="114"/>
                  </a:cubicBezTo>
                  <a:cubicBezTo>
                    <a:pt x="22" y="115"/>
                    <a:pt x="23" y="116"/>
                    <a:pt x="23" y="116"/>
                  </a:cubicBezTo>
                  <a:cubicBezTo>
                    <a:pt x="23" y="116"/>
                    <a:pt x="24" y="117"/>
                    <a:pt x="24" y="117"/>
                  </a:cubicBezTo>
                  <a:cubicBezTo>
                    <a:pt x="25" y="118"/>
                    <a:pt x="26" y="118"/>
                    <a:pt x="26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7" y="117"/>
                    <a:pt x="28" y="118"/>
                    <a:pt x="28" y="117"/>
                  </a:cubicBezTo>
                  <a:cubicBezTo>
                    <a:pt x="28" y="117"/>
                    <a:pt x="29" y="117"/>
                    <a:pt x="29" y="117"/>
                  </a:cubicBezTo>
                  <a:cubicBezTo>
                    <a:pt x="29" y="117"/>
                    <a:pt x="30" y="116"/>
                    <a:pt x="29" y="116"/>
                  </a:cubicBezTo>
                  <a:cubicBezTo>
                    <a:pt x="29" y="116"/>
                    <a:pt x="29" y="115"/>
                    <a:pt x="29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6" y="116"/>
                    <a:pt x="24" y="115"/>
                    <a:pt x="24" y="115"/>
                  </a:cubicBezTo>
                  <a:cubicBezTo>
                    <a:pt x="24" y="114"/>
                    <a:pt x="23" y="114"/>
                    <a:pt x="23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19" y="113"/>
                    <a:pt x="19" y="114"/>
                  </a:cubicBezTo>
                  <a:cubicBezTo>
                    <a:pt x="19" y="114"/>
                    <a:pt x="20" y="115"/>
                    <a:pt x="18" y="114"/>
                  </a:cubicBezTo>
                  <a:cubicBezTo>
                    <a:pt x="16" y="114"/>
                    <a:pt x="14" y="114"/>
                    <a:pt x="14" y="114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0" y="111"/>
                    <a:pt x="9" y="111"/>
                  </a:cubicBezTo>
                  <a:cubicBezTo>
                    <a:pt x="9" y="111"/>
                    <a:pt x="7" y="110"/>
                    <a:pt x="7" y="109"/>
                  </a:cubicBezTo>
                  <a:cubicBezTo>
                    <a:pt x="7" y="109"/>
                    <a:pt x="6" y="108"/>
                    <a:pt x="6" y="107"/>
                  </a:cubicBezTo>
                  <a:cubicBezTo>
                    <a:pt x="6" y="107"/>
                    <a:pt x="5" y="107"/>
                    <a:pt x="5" y="106"/>
                  </a:cubicBezTo>
                  <a:cubicBezTo>
                    <a:pt x="5" y="106"/>
                    <a:pt x="4" y="105"/>
                    <a:pt x="4" y="105"/>
                  </a:cubicBezTo>
                  <a:cubicBezTo>
                    <a:pt x="4" y="105"/>
                    <a:pt x="4" y="104"/>
                    <a:pt x="5" y="103"/>
                  </a:cubicBezTo>
                  <a:cubicBezTo>
                    <a:pt x="7" y="103"/>
                    <a:pt x="7" y="103"/>
                    <a:pt x="8" y="103"/>
                  </a:cubicBezTo>
                  <a:cubicBezTo>
                    <a:pt x="9" y="103"/>
                    <a:pt x="8" y="103"/>
                    <a:pt x="10" y="103"/>
                  </a:cubicBezTo>
                  <a:cubicBezTo>
                    <a:pt x="12" y="103"/>
                    <a:pt x="11" y="103"/>
                    <a:pt x="12" y="103"/>
                  </a:cubicBezTo>
                  <a:cubicBezTo>
                    <a:pt x="13" y="103"/>
                    <a:pt x="15" y="103"/>
                    <a:pt x="15" y="103"/>
                  </a:cubicBezTo>
                  <a:cubicBezTo>
                    <a:pt x="15" y="103"/>
                    <a:pt x="13" y="102"/>
                    <a:pt x="16" y="103"/>
                  </a:cubicBezTo>
                  <a:cubicBezTo>
                    <a:pt x="16" y="103"/>
                    <a:pt x="20" y="104"/>
                    <a:pt x="19" y="106"/>
                  </a:cubicBezTo>
                  <a:cubicBezTo>
                    <a:pt x="19" y="106"/>
                    <a:pt x="18" y="107"/>
                    <a:pt x="18" y="107"/>
                  </a:cubicBezTo>
                  <a:cubicBezTo>
                    <a:pt x="18" y="107"/>
                    <a:pt x="20" y="108"/>
                    <a:pt x="20" y="108"/>
                  </a:cubicBezTo>
                  <a:cubicBezTo>
                    <a:pt x="20" y="108"/>
                    <a:pt x="21" y="107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6" y="110"/>
                    <a:pt x="26" y="110"/>
                  </a:cubicBezTo>
                  <a:cubicBezTo>
                    <a:pt x="25" y="111"/>
                    <a:pt x="24" y="109"/>
                    <a:pt x="25" y="111"/>
                  </a:cubicBezTo>
                  <a:cubicBezTo>
                    <a:pt x="26" y="113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28" y="113"/>
                    <a:pt x="29" y="113"/>
                  </a:cubicBezTo>
                  <a:cubicBezTo>
                    <a:pt x="29" y="114"/>
                    <a:pt x="31" y="114"/>
                    <a:pt x="32" y="114"/>
                  </a:cubicBezTo>
                  <a:cubicBezTo>
                    <a:pt x="32" y="114"/>
                    <a:pt x="32" y="113"/>
                    <a:pt x="31" y="111"/>
                  </a:cubicBezTo>
                  <a:cubicBezTo>
                    <a:pt x="30" y="110"/>
                    <a:pt x="29" y="109"/>
                    <a:pt x="29" y="109"/>
                  </a:cubicBezTo>
                  <a:cubicBezTo>
                    <a:pt x="28" y="109"/>
                    <a:pt x="29" y="110"/>
                    <a:pt x="27" y="109"/>
                  </a:cubicBezTo>
                  <a:cubicBezTo>
                    <a:pt x="25" y="108"/>
                    <a:pt x="25" y="109"/>
                    <a:pt x="24" y="108"/>
                  </a:cubicBezTo>
                  <a:cubicBezTo>
                    <a:pt x="23" y="106"/>
                    <a:pt x="22" y="106"/>
                    <a:pt x="22" y="105"/>
                  </a:cubicBezTo>
                  <a:cubicBezTo>
                    <a:pt x="22" y="105"/>
                    <a:pt x="23" y="105"/>
                    <a:pt x="24" y="104"/>
                  </a:cubicBezTo>
                  <a:cubicBezTo>
                    <a:pt x="25" y="104"/>
                    <a:pt x="23" y="103"/>
                    <a:pt x="25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5"/>
                    <a:pt x="31" y="105"/>
                    <a:pt x="29" y="104"/>
                  </a:cubicBezTo>
                  <a:cubicBezTo>
                    <a:pt x="27" y="104"/>
                    <a:pt x="26" y="103"/>
                    <a:pt x="26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3"/>
                    <a:pt x="24" y="103"/>
                    <a:pt x="23" y="103"/>
                  </a:cubicBezTo>
                  <a:cubicBezTo>
                    <a:pt x="22" y="103"/>
                    <a:pt x="22" y="104"/>
                    <a:pt x="22" y="103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19" y="102"/>
                    <a:pt x="18" y="101"/>
                    <a:pt x="18" y="101"/>
                  </a:cubicBezTo>
                  <a:cubicBezTo>
                    <a:pt x="18" y="100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5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ubicBezTo>
                    <a:pt x="13" y="98"/>
                    <a:pt x="13" y="98"/>
                    <a:pt x="13" y="97"/>
                  </a:cubicBezTo>
                  <a:cubicBezTo>
                    <a:pt x="13" y="97"/>
                    <a:pt x="13" y="96"/>
                    <a:pt x="14" y="96"/>
                  </a:cubicBezTo>
                  <a:cubicBezTo>
                    <a:pt x="15" y="96"/>
                    <a:pt x="16" y="96"/>
                    <a:pt x="17" y="96"/>
                  </a:cubicBezTo>
                  <a:cubicBezTo>
                    <a:pt x="18" y="96"/>
                    <a:pt x="19" y="96"/>
                    <a:pt x="20" y="96"/>
                  </a:cubicBezTo>
                  <a:cubicBezTo>
                    <a:pt x="20" y="96"/>
                    <a:pt x="21" y="97"/>
                    <a:pt x="21" y="97"/>
                  </a:cubicBezTo>
                  <a:cubicBezTo>
                    <a:pt x="22" y="98"/>
                    <a:pt x="23" y="98"/>
                    <a:pt x="23" y="98"/>
                  </a:cubicBezTo>
                  <a:cubicBezTo>
                    <a:pt x="23" y="99"/>
                    <a:pt x="23" y="99"/>
                    <a:pt x="24" y="99"/>
                  </a:cubicBezTo>
                  <a:cubicBezTo>
                    <a:pt x="24" y="100"/>
                    <a:pt x="25" y="100"/>
                    <a:pt x="25" y="100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3"/>
                    <a:pt x="31" y="104"/>
                    <a:pt x="31" y="104"/>
                  </a:cubicBezTo>
                  <a:cubicBezTo>
                    <a:pt x="31" y="104"/>
                    <a:pt x="31" y="104"/>
                    <a:pt x="32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4" y="103"/>
                    <a:pt x="34" y="103"/>
                  </a:cubicBezTo>
                  <a:cubicBezTo>
                    <a:pt x="34" y="103"/>
                    <a:pt x="37" y="101"/>
                    <a:pt x="37" y="101"/>
                  </a:cubicBezTo>
                  <a:cubicBezTo>
                    <a:pt x="37" y="102"/>
                    <a:pt x="38" y="102"/>
                    <a:pt x="39" y="102"/>
                  </a:cubicBezTo>
                  <a:cubicBezTo>
                    <a:pt x="39" y="102"/>
                    <a:pt x="42" y="104"/>
                    <a:pt x="42" y="104"/>
                  </a:cubicBezTo>
                  <a:cubicBezTo>
                    <a:pt x="42" y="103"/>
                    <a:pt x="42" y="102"/>
                    <a:pt x="42" y="102"/>
                  </a:cubicBezTo>
                  <a:cubicBezTo>
                    <a:pt x="42" y="102"/>
                    <a:pt x="43" y="101"/>
                    <a:pt x="43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7" y="101"/>
                    <a:pt x="48" y="100"/>
                    <a:pt x="48" y="100"/>
                  </a:cubicBezTo>
                  <a:cubicBezTo>
                    <a:pt x="47" y="100"/>
                    <a:pt x="46" y="100"/>
                    <a:pt x="46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2"/>
                    <a:pt x="41" y="102"/>
                  </a:cubicBezTo>
                  <a:cubicBezTo>
                    <a:pt x="40" y="102"/>
                    <a:pt x="39" y="101"/>
                    <a:pt x="39" y="101"/>
                  </a:cubicBezTo>
                  <a:cubicBezTo>
                    <a:pt x="38" y="100"/>
                    <a:pt x="36" y="99"/>
                    <a:pt x="36" y="99"/>
                  </a:cubicBezTo>
                  <a:cubicBezTo>
                    <a:pt x="35" y="99"/>
                    <a:pt x="36" y="99"/>
                    <a:pt x="34" y="98"/>
                  </a:cubicBezTo>
                  <a:cubicBezTo>
                    <a:pt x="32" y="97"/>
                    <a:pt x="31" y="96"/>
                    <a:pt x="31" y="9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30" y="94"/>
                    <a:pt x="29" y="94"/>
                  </a:cubicBezTo>
                  <a:cubicBezTo>
                    <a:pt x="28" y="93"/>
                    <a:pt x="25" y="92"/>
                    <a:pt x="25" y="92"/>
                  </a:cubicBezTo>
                  <a:cubicBezTo>
                    <a:pt x="25" y="92"/>
                    <a:pt x="25" y="91"/>
                    <a:pt x="25" y="91"/>
                  </a:cubicBezTo>
                  <a:cubicBezTo>
                    <a:pt x="25" y="91"/>
                    <a:pt x="25" y="88"/>
                    <a:pt x="25" y="88"/>
                  </a:cubicBezTo>
                  <a:cubicBezTo>
                    <a:pt x="25" y="87"/>
                    <a:pt x="24" y="85"/>
                    <a:pt x="24" y="85"/>
                  </a:cubicBezTo>
                  <a:cubicBezTo>
                    <a:pt x="24" y="85"/>
                    <a:pt x="26" y="84"/>
                    <a:pt x="26" y="84"/>
                  </a:cubicBezTo>
                  <a:cubicBezTo>
                    <a:pt x="27" y="84"/>
                    <a:pt x="28" y="85"/>
                    <a:pt x="28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4"/>
                    <a:pt x="52" y="35"/>
                  </a:cubicBezTo>
                  <a:cubicBezTo>
                    <a:pt x="52" y="35"/>
                    <a:pt x="53" y="37"/>
                    <a:pt x="53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7" y="37"/>
                    <a:pt x="58" y="37"/>
                  </a:cubicBezTo>
                  <a:cubicBezTo>
                    <a:pt x="58" y="37"/>
                    <a:pt x="62" y="39"/>
                    <a:pt x="62" y="39"/>
                  </a:cubicBezTo>
                  <a:cubicBezTo>
                    <a:pt x="62" y="39"/>
                    <a:pt x="62" y="41"/>
                    <a:pt x="62" y="42"/>
                  </a:cubicBezTo>
                  <a:cubicBezTo>
                    <a:pt x="62" y="42"/>
                    <a:pt x="64" y="44"/>
                    <a:pt x="63" y="45"/>
                  </a:cubicBezTo>
                  <a:cubicBezTo>
                    <a:pt x="63" y="45"/>
                    <a:pt x="62" y="47"/>
                    <a:pt x="62" y="47"/>
                  </a:cubicBezTo>
                  <a:cubicBezTo>
                    <a:pt x="62" y="47"/>
                    <a:pt x="63" y="48"/>
                    <a:pt x="63" y="48"/>
                  </a:cubicBezTo>
                  <a:cubicBezTo>
                    <a:pt x="64" y="48"/>
                    <a:pt x="64" y="48"/>
                    <a:pt x="65" y="48"/>
                  </a:cubicBezTo>
                  <a:cubicBezTo>
                    <a:pt x="66" y="48"/>
                    <a:pt x="67" y="49"/>
                    <a:pt x="67" y="49"/>
                  </a:cubicBezTo>
                  <a:cubicBezTo>
                    <a:pt x="67" y="49"/>
                    <a:pt x="67" y="50"/>
                    <a:pt x="67" y="50"/>
                  </a:cubicBezTo>
                  <a:cubicBezTo>
                    <a:pt x="67" y="50"/>
                    <a:pt x="67" y="52"/>
                    <a:pt x="67" y="52"/>
                  </a:cubicBezTo>
                  <a:cubicBezTo>
                    <a:pt x="67" y="53"/>
                    <a:pt x="65" y="53"/>
                    <a:pt x="65" y="53"/>
                  </a:cubicBezTo>
                  <a:cubicBezTo>
                    <a:pt x="65" y="53"/>
                    <a:pt x="65" y="54"/>
                    <a:pt x="65" y="54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62" y="56"/>
                    <a:pt x="60" y="54"/>
                    <a:pt x="60" y="54"/>
                  </a:cubicBezTo>
                  <a:cubicBezTo>
                    <a:pt x="60" y="54"/>
                    <a:pt x="59" y="55"/>
                    <a:pt x="59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8"/>
                    <a:pt x="57" y="68"/>
                  </a:cubicBezTo>
                  <a:cubicBezTo>
                    <a:pt x="57" y="68"/>
                    <a:pt x="56" y="67"/>
                    <a:pt x="56" y="68"/>
                  </a:cubicBezTo>
                  <a:cubicBezTo>
                    <a:pt x="57" y="69"/>
                    <a:pt x="57" y="70"/>
                    <a:pt x="58" y="70"/>
                  </a:cubicBezTo>
                  <a:cubicBezTo>
                    <a:pt x="59" y="70"/>
                    <a:pt x="61" y="70"/>
                    <a:pt x="61" y="70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4" y="73"/>
                    <a:pt x="65" y="73"/>
                  </a:cubicBezTo>
                  <a:cubicBezTo>
                    <a:pt x="65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5"/>
                  </a:cubicBezTo>
                  <a:cubicBezTo>
                    <a:pt x="69" y="75"/>
                    <a:pt x="71" y="76"/>
                    <a:pt x="71" y="76"/>
                  </a:cubicBezTo>
                  <a:cubicBezTo>
                    <a:pt x="71" y="76"/>
                    <a:pt x="71" y="75"/>
                    <a:pt x="70" y="75"/>
                  </a:cubicBezTo>
                  <a:cubicBezTo>
                    <a:pt x="70" y="75"/>
                    <a:pt x="69" y="72"/>
                    <a:pt x="67" y="72"/>
                  </a:cubicBezTo>
                  <a:cubicBezTo>
                    <a:pt x="66" y="71"/>
                    <a:pt x="65" y="71"/>
                    <a:pt x="64" y="71"/>
                  </a:cubicBezTo>
                  <a:cubicBezTo>
                    <a:pt x="63" y="71"/>
                    <a:pt x="61" y="70"/>
                    <a:pt x="61" y="70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1" y="67"/>
                    <a:pt x="61" y="66"/>
                    <a:pt x="63" y="66"/>
                  </a:cubicBezTo>
                  <a:cubicBezTo>
                    <a:pt x="64" y="66"/>
                    <a:pt x="65" y="67"/>
                    <a:pt x="66" y="66"/>
                  </a:cubicBezTo>
                  <a:cubicBezTo>
                    <a:pt x="67" y="66"/>
                    <a:pt x="69" y="63"/>
                    <a:pt x="69" y="63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8" y="58"/>
                    <a:pt x="78" y="58"/>
                  </a:cubicBezTo>
                  <a:cubicBezTo>
                    <a:pt x="78" y="58"/>
                    <a:pt x="79" y="58"/>
                    <a:pt x="80" y="59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60"/>
                    <a:pt x="84" y="61"/>
                    <a:pt x="84" y="61"/>
                  </a:cubicBezTo>
                  <a:cubicBezTo>
                    <a:pt x="84" y="61"/>
                    <a:pt x="84" y="61"/>
                    <a:pt x="85" y="62"/>
                  </a:cubicBezTo>
                  <a:cubicBezTo>
                    <a:pt x="85" y="62"/>
                    <a:pt x="86" y="63"/>
                    <a:pt x="85" y="65"/>
                  </a:cubicBezTo>
                  <a:cubicBezTo>
                    <a:pt x="85" y="66"/>
                    <a:pt x="85" y="67"/>
                    <a:pt x="85" y="67"/>
                  </a:cubicBezTo>
                  <a:cubicBezTo>
                    <a:pt x="85" y="67"/>
                    <a:pt x="86" y="66"/>
                    <a:pt x="86" y="65"/>
                  </a:cubicBezTo>
                  <a:cubicBezTo>
                    <a:pt x="86" y="63"/>
                    <a:pt x="86" y="62"/>
                    <a:pt x="86" y="61"/>
                  </a:cubicBezTo>
                  <a:cubicBezTo>
                    <a:pt x="86" y="60"/>
                    <a:pt x="85" y="59"/>
                    <a:pt x="85" y="59"/>
                  </a:cubicBezTo>
                  <a:cubicBezTo>
                    <a:pt x="85" y="59"/>
                    <a:pt x="83" y="60"/>
                    <a:pt x="81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7" y="52"/>
                    <a:pt x="77" y="51"/>
                  </a:cubicBezTo>
                  <a:cubicBezTo>
                    <a:pt x="77" y="51"/>
                    <a:pt x="76" y="50"/>
                    <a:pt x="77" y="49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79" y="47"/>
                    <a:pt x="81" y="46"/>
                    <a:pt x="80" y="46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7" y="45"/>
                    <a:pt x="78" y="46"/>
                    <a:pt x="77" y="46"/>
                  </a:cubicBezTo>
                  <a:cubicBezTo>
                    <a:pt x="75" y="46"/>
                    <a:pt x="75" y="45"/>
                    <a:pt x="74" y="44"/>
                  </a:cubicBezTo>
                  <a:cubicBezTo>
                    <a:pt x="74" y="43"/>
                    <a:pt x="74" y="43"/>
                    <a:pt x="73" y="44"/>
                  </a:cubicBezTo>
                  <a:cubicBezTo>
                    <a:pt x="72" y="44"/>
                    <a:pt x="71" y="43"/>
                    <a:pt x="71" y="43"/>
                  </a:cubicBezTo>
                  <a:cubicBezTo>
                    <a:pt x="71" y="43"/>
                    <a:pt x="70" y="42"/>
                    <a:pt x="71" y="41"/>
                  </a:cubicBezTo>
                  <a:cubicBezTo>
                    <a:pt x="71" y="41"/>
                    <a:pt x="72" y="39"/>
                    <a:pt x="72" y="39"/>
                  </a:cubicBezTo>
                  <a:cubicBezTo>
                    <a:pt x="72" y="39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127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0"/>
                    <a:pt x="128" y="0"/>
                  </a:cubicBezTo>
                  <a:cubicBezTo>
                    <a:pt x="129" y="0"/>
                    <a:pt x="129" y="0"/>
                    <a:pt x="130" y="0"/>
                  </a:cubicBezTo>
                  <a:cubicBezTo>
                    <a:pt x="130" y="0"/>
                    <a:pt x="132" y="0"/>
                    <a:pt x="132" y="0"/>
                  </a:cubicBezTo>
                  <a:cubicBezTo>
                    <a:pt x="132" y="0"/>
                    <a:pt x="133" y="0"/>
                    <a:pt x="134" y="0"/>
                  </a:cubicBezTo>
                  <a:cubicBezTo>
                    <a:pt x="134" y="0"/>
                    <a:pt x="135" y="0"/>
                    <a:pt x="135" y="0"/>
                  </a:cubicBezTo>
                  <a:cubicBezTo>
                    <a:pt x="136" y="0"/>
                    <a:pt x="135" y="1"/>
                    <a:pt x="135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1"/>
                  </a:cubicBezTo>
                  <a:cubicBezTo>
                    <a:pt x="131" y="2"/>
                    <a:pt x="130" y="2"/>
                    <a:pt x="130" y="2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8" y="2"/>
                    <a:pt x="128" y="1"/>
                    <a:pt x="128" y="2"/>
                  </a:cubicBezTo>
                  <a:cubicBezTo>
                    <a:pt x="127" y="2"/>
                    <a:pt x="127" y="1"/>
                    <a:pt x="127" y="1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8" y="6"/>
                    <a:pt x="118" y="5"/>
                    <a:pt x="119" y="5"/>
                  </a:cubicBezTo>
                  <a:cubicBezTo>
                    <a:pt x="119" y="5"/>
                    <a:pt x="119" y="4"/>
                    <a:pt x="120" y="5"/>
                  </a:cubicBezTo>
                  <a:cubicBezTo>
                    <a:pt x="120" y="5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8" y="6"/>
                    <a:pt x="118" y="6"/>
                  </a:cubicBezTo>
                  <a:close/>
                  <a:moveTo>
                    <a:pt x="112" y="9"/>
                  </a:move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1" y="8"/>
                    <a:pt x="111" y="8"/>
                  </a:cubicBezTo>
                  <a:cubicBezTo>
                    <a:pt x="111" y="8"/>
                    <a:pt x="111" y="7"/>
                    <a:pt x="112" y="7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4" y="7"/>
                    <a:pt x="115" y="6"/>
                    <a:pt x="115" y="6"/>
                  </a:cubicBezTo>
                  <a:cubicBezTo>
                    <a:pt x="115" y="6"/>
                    <a:pt x="116" y="8"/>
                    <a:pt x="116" y="8"/>
                  </a:cubicBezTo>
                  <a:cubicBezTo>
                    <a:pt x="116" y="8"/>
                    <a:pt x="116" y="8"/>
                    <a:pt x="115" y="8"/>
                  </a:cubicBezTo>
                  <a:cubicBezTo>
                    <a:pt x="115" y="8"/>
                    <a:pt x="114" y="9"/>
                    <a:pt x="114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2" y="9"/>
                    <a:pt x="112" y="9"/>
                    <a:pt x="112" y="9"/>
                  </a:cubicBezTo>
                  <a:close/>
                  <a:moveTo>
                    <a:pt x="108" y="12"/>
                  </a:moveTo>
                  <a:cubicBezTo>
                    <a:pt x="108" y="12"/>
                    <a:pt x="108" y="12"/>
                    <a:pt x="108" y="12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6" y="10"/>
                    <a:pt x="106" y="10"/>
                  </a:cubicBezTo>
                  <a:cubicBezTo>
                    <a:pt x="106" y="10"/>
                    <a:pt x="106" y="9"/>
                    <a:pt x="107" y="9"/>
                  </a:cubicBez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1"/>
                    <a:pt x="108" y="11"/>
                  </a:cubicBezTo>
                  <a:cubicBezTo>
                    <a:pt x="108" y="12"/>
                    <a:pt x="108" y="12"/>
                    <a:pt x="108" y="12"/>
                  </a:cubicBezTo>
                  <a:close/>
                  <a:moveTo>
                    <a:pt x="96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8" y="11"/>
                    <a:pt x="98" y="10"/>
                    <a:pt x="99" y="11"/>
                  </a:cubicBezTo>
                  <a:cubicBezTo>
                    <a:pt x="100" y="11"/>
                    <a:pt x="102" y="12"/>
                    <a:pt x="102" y="12"/>
                  </a:cubicBezTo>
                  <a:cubicBezTo>
                    <a:pt x="102" y="12"/>
                    <a:pt x="102" y="11"/>
                    <a:pt x="102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2"/>
                  </a:cubicBezTo>
                  <a:cubicBezTo>
                    <a:pt x="101" y="13"/>
                    <a:pt x="101" y="13"/>
                    <a:pt x="100" y="13"/>
                  </a:cubicBezTo>
                  <a:cubicBezTo>
                    <a:pt x="99" y="13"/>
                    <a:pt x="99" y="12"/>
                    <a:pt x="98" y="13"/>
                  </a:cubicBezTo>
                  <a:cubicBezTo>
                    <a:pt x="98" y="13"/>
                    <a:pt x="98" y="14"/>
                    <a:pt x="97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6" y="13"/>
                    <a:pt x="96" y="12"/>
                    <a:pt x="96" y="12"/>
                  </a:cubicBezTo>
                  <a:close/>
                  <a:moveTo>
                    <a:pt x="93" y="13"/>
                  </a:move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2"/>
                    <a:pt x="94" y="13"/>
                  </a:cubicBezTo>
                  <a:cubicBezTo>
                    <a:pt x="94" y="13"/>
                    <a:pt x="94" y="12"/>
                    <a:pt x="94" y="13"/>
                  </a:cubicBezTo>
                  <a:cubicBezTo>
                    <a:pt x="95" y="14"/>
                    <a:pt x="95" y="15"/>
                    <a:pt x="94" y="15"/>
                  </a:cubicBezTo>
                  <a:cubicBezTo>
                    <a:pt x="93" y="14"/>
                    <a:pt x="93" y="13"/>
                    <a:pt x="93" y="13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2"/>
                    <a:pt x="82" y="12"/>
                  </a:cubicBezTo>
                  <a:cubicBezTo>
                    <a:pt x="82" y="12"/>
                    <a:pt x="82" y="12"/>
                    <a:pt x="83" y="12"/>
                  </a:cubicBezTo>
                  <a:cubicBezTo>
                    <a:pt x="83" y="13"/>
                    <a:pt x="84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2"/>
                    <a:pt x="87" y="13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89" y="13"/>
                    <a:pt x="91" y="13"/>
                    <a:pt x="91" y="13"/>
                  </a:cubicBezTo>
                  <a:cubicBezTo>
                    <a:pt x="91" y="13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9" y="14"/>
                    <a:pt x="90" y="14"/>
                    <a:pt x="88" y="14"/>
                  </a:cubicBezTo>
                  <a:cubicBezTo>
                    <a:pt x="87" y="14"/>
                    <a:pt x="87" y="14"/>
                    <a:pt x="86" y="14"/>
                  </a:cubicBezTo>
                  <a:cubicBezTo>
                    <a:pt x="86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7" y="13"/>
                    <a:pt x="84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71" y="16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4" y="14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8" y="14"/>
                    <a:pt x="78" y="14"/>
                  </a:cubicBezTo>
                  <a:cubicBezTo>
                    <a:pt x="79" y="14"/>
                    <a:pt x="79" y="13"/>
                    <a:pt x="79" y="13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0" y="14"/>
                    <a:pt x="69" y="14"/>
                  </a:cubicBezTo>
                  <a:cubicBezTo>
                    <a:pt x="68" y="13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7"/>
                    <a:pt x="68" y="16"/>
                    <a:pt x="68" y="16"/>
                  </a:cubicBezTo>
                  <a:close/>
                  <a:moveTo>
                    <a:pt x="56" y="22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8" y="22"/>
                    <a:pt x="58" y="22"/>
                  </a:cubicBezTo>
                  <a:cubicBezTo>
                    <a:pt x="58" y="21"/>
                    <a:pt x="59" y="21"/>
                    <a:pt x="59" y="21"/>
                  </a:cubicBezTo>
                  <a:cubicBezTo>
                    <a:pt x="59" y="21"/>
                    <a:pt x="60" y="20"/>
                    <a:pt x="61" y="20"/>
                  </a:cubicBezTo>
                  <a:cubicBezTo>
                    <a:pt x="61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0" y="18"/>
                    <a:pt x="60" y="18"/>
                  </a:cubicBezTo>
                  <a:cubicBezTo>
                    <a:pt x="60" y="18"/>
                    <a:pt x="58" y="20"/>
                    <a:pt x="58" y="20"/>
                  </a:cubicBezTo>
                  <a:cubicBezTo>
                    <a:pt x="58" y="20"/>
                    <a:pt x="56" y="22"/>
                    <a:pt x="56" y="22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7" y="30"/>
                    <a:pt x="57" y="29"/>
                  </a:cubicBezTo>
                  <a:cubicBezTo>
                    <a:pt x="57" y="29"/>
                    <a:pt x="57" y="27"/>
                    <a:pt x="57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4" y="25"/>
                    <a:pt x="54" y="25"/>
                  </a:cubicBezTo>
                  <a:cubicBezTo>
                    <a:pt x="54" y="26"/>
                    <a:pt x="53" y="26"/>
                    <a:pt x="52" y="27"/>
                  </a:cubicBezTo>
                  <a:cubicBezTo>
                    <a:pt x="51" y="28"/>
                    <a:pt x="51" y="29"/>
                    <a:pt x="51" y="30"/>
                  </a:cubicBezTo>
                  <a:cubicBezTo>
                    <a:pt x="51" y="30"/>
                    <a:pt x="50" y="31"/>
                    <a:pt x="50" y="32"/>
                  </a:cubicBezTo>
                  <a:cubicBezTo>
                    <a:pt x="50" y="33"/>
                    <a:pt x="51" y="33"/>
                    <a:pt x="52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21" y="94"/>
                  </a:moveTo>
                  <a:cubicBezTo>
                    <a:pt x="21" y="94"/>
                    <a:pt x="21" y="94"/>
                    <a:pt x="21" y="94"/>
                  </a:cubicBezTo>
                  <a:cubicBezTo>
                    <a:pt x="21" y="94"/>
                    <a:pt x="21" y="94"/>
                    <a:pt x="22" y="94"/>
                  </a:cubicBezTo>
                  <a:cubicBezTo>
                    <a:pt x="22" y="94"/>
                    <a:pt x="22" y="93"/>
                    <a:pt x="22" y="93"/>
                  </a:cubicBezTo>
                  <a:cubicBezTo>
                    <a:pt x="23" y="93"/>
                    <a:pt x="23" y="94"/>
                    <a:pt x="23" y="94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6" y="99"/>
                    <a:pt x="27" y="99"/>
                  </a:cubicBezTo>
                  <a:cubicBezTo>
                    <a:pt x="27" y="99"/>
                    <a:pt x="27" y="100"/>
                    <a:pt x="28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2"/>
                    <a:pt x="30" y="102"/>
                    <a:pt x="31" y="103"/>
                  </a:cubicBezTo>
                  <a:cubicBezTo>
                    <a:pt x="32" y="103"/>
                    <a:pt x="32" y="103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5" y="102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4" y="101"/>
                    <a:pt x="33" y="100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96"/>
                    <a:pt x="29" y="95"/>
                    <a:pt x="29" y="95"/>
                  </a:cubicBezTo>
                  <a:cubicBezTo>
                    <a:pt x="29" y="95"/>
                    <a:pt x="27" y="95"/>
                    <a:pt x="27" y="94"/>
                  </a:cubicBezTo>
                  <a:cubicBezTo>
                    <a:pt x="27" y="94"/>
                    <a:pt x="26" y="94"/>
                    <a:pt x="26" y="94"/>
                  </a:cubicBezTo>
                  <a:cubicBezTo>
                    <a:pt x="26" y="94"/>
                    <a:pt x="24" y="93"/>
                    <a:pt x="24" y="92"/>
                  </a:cubicBezTo>
                  <a:cubicBezTo>
                    <a:pt x="24" y="92"/>
                    <a:pt x="24" y="91"/>
                    <a:pt x="24" y="91"/>
                  </a:cubicBezTo>
                  <a:cubicBezTo>
                    <a:pt x="24" y="91"/>
                    <a:pt x="23" y="91"/>
                    <a:pt x="22" y="91"/>
                  </a:cubicBezTo>
                  <a:cubicBezTo>
                    <a:pt x="21" y="92"/>
                    <a:pt x="20" y="92"/>
                    <a:pt x="20" y="92"/>
                  </a:cubicBezTo>
                  <a:cubicBezTo>
                    <a:pt x="19" y="92"/>
                    <a:pt x="19" y="93"/>
                    <a:pt x="19" y="93"/>
                  </a:cubicBezTo>
                  <a:cubicBezTo>
                    <a:pt x="19" y="93"/>
                    <a:pt x="19" y="94"/>
                    <a:pt x="20" y="94"/>
                  </a:cubicBezTo>
                  <a:cubicBezTo>
                    <a:pt x="20" y="95"/>
                    <a:pt x="21" y="94"/>
                    <a:pt x="21" y="94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5"/>
                    <a:pt x="72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5" y="74"/>
                    <a:pt x="75" y="74"/>
                  </a:cubicBezTo>
                  <a:cubicBezTo>
                    <a:pt x="75" y="74"/>
                    <a:pt x="75" y="74"/>
                    <a:pt x="76" y="74"/>
                  </a:cubicBezTo>
                  <a:cubicBezTo>
                    <a:pt x="76" y="74"/>
                    <a:pt x="77" y="74"/>
                    <a:pt x="77" y="73"/>
                  </a:cubicBezTo>
                  <a:cubicBezTo>
                    <a:pt x="77" y="73"/>
                    <a:pt x="77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1"/>
                    <a:pt x="80" y="71"/>
                    <a:pt x="80" y="71"/>
                  </a:cubicBezTo>
                  <a:cubicBezTo>
                    <a:pt x="81" y="70"/>
                    <a:pt x="81" y="70"/>
                    <a:pt x="81" y="69"/>
                  </a:cubicBezTo>
                  <a:cubicBezTo>
                    <a:pt x="81" y="69"/>
                    <a:pt x="80" y="69"/>
                    <a:pt x="80" y="70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6" y="71"/>
                    <a:pt x="75" y="72"/>
                    <a:pt x="74" y="72"/>
                  </a:cubicBezTo>
                  <a:cubicBezTo>
                    <a:pt x="74" y="72"/>
                    <a:pt x="74" y="73"/>
                    <a:pt x="73" y="74"/>
                  </a:cubicBezTo>
                  <a:cubicBezTo>
                    <a:pt x="73" y="74"/>
                    <a:pt x="73" y="74"/>
                    <a:pt x="73" y="75"/>
                  </a:cubicBezTo>
                  <a:cubicBezTo>
                    <a:pt x="72" y="75"/>
                    <a:pt x="71" y="75"/>
                    <a:pt x="71" y="7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17"/>
            <p:cNvSpPr>
              <a:spLocks/>
            </p:cNvSpPr>
            <p:nvPr/>
          </p:nvSpPr>
          <p:spPr bwMode="auto">
            <a:xfrm>
              <a:off x="8054896" y="3267063"/>
              <a:ext cx="384801" cy="263158"/>
            </a:xfrm>
            <a:custGeom>
              <a:avLst/>
              <a:gdLst>
                <a:gd name="T0" fmla="*/ 4 w 169"/>
                <a:gd name="T1" fmla="*/ 28 h 119"/>
                <a:gd name="T2" fmla="*/ 17 w 169"/>
                <a:gd name="T3" fmla="*/ 23 h 119"/>
                <a:gd name="T4" fmla="*/ 24 w 169"/>
                <a:gd name="T5" fmla="*/ 19 h 119"/>
                <a:gd name="T6" fmla="*/ 29 w 169"/>
                <a:gd name="T7" fmla="*/ 16 h 119"/>
                <a:gd name="T8" fmla="*/ 32 w 169"/>
                <a:gd name="T9" fmla="*/ 14 h 119"/>
                <a:gd name="T10" fmla="*/ 38 w 169"/>
                <a:gd name="T11" fmla="*/ 12 h 119"/>
                <a:gd name="T12" fmla="*/ 44 w 169"/>
                <a:gd name="T13" fmla="*/ 11 h 119"/>
                <a:gd name="T14" fmla="*/ 48 w 169"/>
                <a:gd name="T15" fmla="*/ 8 h 119"/>
                <a:gd name="T16" fmla="*/ 56 w 169"/>
                <a:gd name="T17" fmla="*/ 7 h 119"/>
                <a:gd name="T18" fmla="*/ 55 w 169"/>
                <a:gd name="T19" fmla="*/ 2 h 119"/>
                <a:gd name="T20" fmla="*/ 63 w 169"/>
                <a:gd name="T21" fmla="*/ 0 h 119"/>
                <a:gd name="T22" fmla="*/ 69 w 169"/>
                <a:gd name="T23" fmla="*/ 4 h 119"/>
                <a:gd name="T24" fmla="*/ 73 w 169"/>
                <a:gd name="T25" fmla="*/ 8 h 119"/>
                <a:gd name="T26" fmla="*/ 72 w 169"/>
                <a:gd name="T27" fmla="*/ 11 h 119"/>
                <a:gd name="T28" fmla="*/ 78 w 169"/>
                <a:gd name="T29" fmla="*/ 12 h 119"/>
                <a:gd name="T30" fmla="*/ 85 w 169"/>
                <a:gd name="T31" fmla="*/ 10 h 119"/>
                <a:gd name="T32" fmla="*/ 88 w 169"/>
                <a:gd name="T33" fmla="*/ 13 h 119"/>
                <a:gd name="T34" fmla="*/ 95 w 169"/>
                <a:gd name="T35" fmla="*/ 16 h 119"/>
                <a:gd name="T36" fmla="*/ 95 w 169"/>
                <a:gd name="T37" fmla="*/ 21 h 119"/>
                <a:gd name="T38" fmla="*/ 91 w 169"/>
                <a:gd name="T39" fmla="*/ 27 h 119"/>
                <a:gd name="T40" fmla="*/ 95 w 169"/>
                <a:gd name="T41" fmla="*/ 34 h 119"/>
                <a:gd name="T42" fmla="*/ 106 w 169"/>
                <a:gd name="T43" fmla="*/ 41 h 119"/>
                <a:gd name="T44" fmla="*/ 116 w 169"/>
                <a:gd name="T45" fmla="*/ 45 h 119"/>
                <a:gd name="T46" fmla="*/ 123 w 169"/>
                <a:gd name="T47" fmla="*/ 47 h 119"/>
                <a:gd name="T48" fmla="*/ 123 w 169"/>
                <a:gd name="T49" fmla="*/ 53 h 119"/>
                <a:gd name="T50" fmla="*/ 119 w 169"/>
                <a:gd name="T51" fmla="*/ 59 h 119"/>
                <a:gd name="T52" fmla="*/ 110 w 169"/>
                <a:gd name="T53" fmla="*/ 64 h 119"/>
                <a:gd name="T54" fmla="*/ 119 w 169"/>
                <a:gd name="T55" fmla="*/ 66 h 119"/>
                <a:gd name="T56" fmla="*/ 125 w 169"/>
                <a:gd name="T57" fmla="*/ 71 h 119"/>
                <a:gd name="T58" fmla="*/ 140 w 169"/>
                <a:gd name="T59" fmla="*/ 76 h 119"/>
                <a:gd name="T60" fmla="*/ 147 w 169"/>
                <a:gd name="T61" fmla="*/ 76 h 119"/>
                <a:gd name="T62" fmla="*/ 158 w 169"/>
                <a:gd name="T63" fmla="*/ 75 h 119"/>
                <a:gd name="T64" fmla="*/ 155 w 169"/>
                <a:gd name="T65" fmla="*/ 83 h 119"/>
                <a:gd name="T66" fmla="*/ 156 w 169"/>
                <a:gd name="T67" fmla="*/ 87 h 119"/>
                <a:gd name="T68" fmla="*/ 164 w 169"/>
                <a:gd name="T69" fmla="*/ 93 h 119"/>
                <a:gd name="T70" fmla="*/ 158 w 169"/>
                <a:gd name="T71" fmla="*/ 96 h 119"/>
                <a:gd name="T72" fmla="*/ 164 w 169"/>
                <a:gd name="T73" fmla="*/ 101 h 119"/>
                <a:gd name="T74" fmla="*/ 167 w 169"/>
                <a:gd name="T75" fmla="*/ 111 h 119"/>
                <a:gd name="T76" fmla="*/ 162 w 169"/>
                <a:gd name="T77" fmla="*/ 114 h 119"/>
                <a:gd name="T78" fmla="*/ 154 w 169"/>
                <a:gd name="T79" fmla="*/ 119 h 119"/>
                <a:gd name="T80" fmla="*/ 142 w 169"/>
                <a:gd name="T81" fmla="*/ 107 h 119"/>
                <a:gd name="T82" fmla="*/ 138 w 169"/>
                <a:gd name="T83" fmla="*/ 98 h 119"/>
                <a:gd name="T84" fmla="*/ 129 w 169"/>
                <a:gd name="T85" fmla="*/ 97 h 119"/>
                <a:gd name="T86" fmla="*/ 126 w 169"/>
                <a:gd name="T87" fmla="*/ 85 h 119"/>
                <a:gd name="T88" fmla="*/ 114 w 169"/>
                <a:gd name="T89" fmla="*/ 91 h 119"/>
                <a:gd name="T90" fmla="*/ 101 w 169"/>
                <a:gd name="T91" fmla="*/ 90 h 119"/>
                <a:gd name="T92" fmla="*/ 96 w 169"/>
                <a:gd name="T93" fmla="*/ 86 h 119"/>
                <a:gd name="T94" fmla="*/ 88 w 169"/>
                <a:gd name="T95" fmla="*/ 84 h 119"/>
                <a:gd name="T96" fmla="*/ 76 w 169"/>
                <a:gd name="T97" fmla="*/ 88 h 119"/>
                <a:gd name="T98" fmla="*/ 69 w 169"/>
                <a:gd name="T99" fmla="*/ 84 h 119"/>
                <a:gd name="T100" fmla="*/ 56 w 169"/>
                <a:gd name="T101" fmla="*/ 80 h 119"/>
                <a:gd name="T102" fmla="*/ 41 w 169"/>
                <a:gd name="T103" fmla="*/ 83 h 119"/>
                <a:gd name="T104" fmla="*/ 30 w 169"/>
                <a:gd name="T105" fmla="*/ 83 h 119"/>
                <a:gd name="T106" fmla="*/ 26 w 169"/>
                <a:gd name="T107" fmla="*/ 77 h 119"/>
                <a:gd name="T108" fmla="*/ 20 w 169"/>
                <a:gd name="T109" fmla="*/ 71 h 119"/>
                <a:gd name="T110" fmla="*/ 15 w 169"/>
                <a:gd name="T111" fmla="*/ 61 h 119"/>
                <a:gd name="T112" fmla="*/ 18 w 169"/>
                <a:gd name="T113" fmla="*/ 46 h 119"/>
                <a:gd name="T114" fmla="*/ 13 w 169"/>
                <a:gd name="T115" fmla="*/ 37 h 119"/>
                <a:gd name="T116" fmla="*/ 2 w 169"/>
                <a:gd name="T117" fmla="*/ 3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119">
                  <a:moveTo>
                    <a:pt x="2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6" y="28"/>
                    <a:pt x="7" y="27"/>
                  </a:cubicBezTo>
                  <a:cubicBezTo>
                    <a:pt x="9" y="27"/>
                    <a:pt x="15" y="25"/>
                    <a:pt x="15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9" y="21"/>
                    <a:pt x="19" y="21"/>
                  </a:cubicBezTo>
                  <a:cubicBezTo>
                    <a:pt x="20" y="21"/>
                    <a:pt x="22" y="21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4" y="18"/>
                    <a:pt x="25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4"/>
                    <a:pt x="32" y="14"/>
                  </a:cubicBezTo>
                  <a:cubicBezTo>
                    <a:pt x="32" y="14"/>
                    <a:pt x="34" y="14"/>
                    <a:pt x="35" y="14"/>
                  </a:cubicBezTo>
                  <a:cubicBezTo>
                    <a:pt x="35" y="14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9" y="12"/>
                    <a:pt x="40" y="12"/>
                    <a:pt x="41" y="12"/>
                  </a:cubicBezTo>
                  <a:cubicBezTo>
                    <a:pt x="41" y="12"/>
                    <a:pt x="43" y="12"/>
                    <a:pt x="43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4" y="10"/>
                    <a:pt x="45" y="11"/>
                  </a:cubicBezTo>
                  <a:cubicBezTo>
                    <a:pt x="46" y="11"/>
                    <a:pt x="45" y="12"/>
                    <a:pt x="46" y="11"/>
                  </a:cubicBezTo>
                  <a:cubicBezTo>
                    <a:pt x="47" y="10"/>
                    <a:pt x="48" y="8"/>
                    <a:pt x="48" y="8"/>
                  </a:cubicBezTo>
                  <a:cubicBezTo>
                    <a:pt x="48" y="8"/>
                    <a:pt x="47" y="8"/>
                    <a:pt x="49" y="8"/>
                  </a:cubicBezTo>
                  <a:cubicBezTo>
                    <a:pt x="51" y="8"/>
                    <a:pt x="51" y="8"/>
                    <a:pt x="53" y="8"/>
                  </a:cubicBezTo>
                  <a:cubicBezTo>
                    <a:pt x="54" y="8"/>
                    <a:pt x="56" y="7"/>
                    <a:pt x="56" y="7"/>
                  </a:cubicBezTo>
                  <a:cubicBezTo>
                    <a:pt x="57" y="7"/>
                    <a:pt x="58" y="6"/>
                    <a:pt x="58" y="6"/>
                  </a:cubicBezTo>
                  <a:cubicBezTo>
                    <a:pt x="58" y="5"/>
                    <a:pt x="54" y="3"/>
                    <a:pt x="54" y="3"/>
                  </a:cubicBezTo>
                  <a:cubicBezTo>
                    <a:pt x="54" y="3"/>
                    <a:pt x="52" y="2"/>
                    <a:pt x="55" y="2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cubicBezTo>
                    <a:pt x="64" y="0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70" y="3"/>
                    <a:pt x="71" y="4"/>
                  </a:cubicBezTo>
                  <a:cubicBezTo>
                    <a:pt x="72" y="4"/>
                    <a:pt x="74" y="6"/>
                    <a:pt x="74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1"/>
                    <a:pt x="70" y="11"/>
                  </a:cubicBezTo>
                  <a:cubicBezTo>
                    <a:pt x="70" y="11"/>
                    <a:pt x="71" y="12"/>
                    <a:pt x="72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6" y="10"/>
                    <a:pt x="76" y="11"/>
                  </a:cubicBezTo>
                  <a:cubicBezTo>
                    <a:pt x="76" y="11"/>
                    <a:pt x="78" y="12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ubicBezTo>
                    <a:pt x="81" y="11"/>
                    <a:pt x="82" y="12"/>
                    <a:pt x="83" y="12"/>
                  </a:cubicBezTo>
                  <a:cubicBezTo>
                    <a:pt x="84" y="12"/>
                    <a:pt x="85" y="10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6" y="11"/>
                    <a:pt x="87" y="12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89" y="14"/>
                    <a:pt x="91" y="14"/>
                    <a:pt x="91" y="15"/>
                  </a:cubicBezTo>
                  <a:cubicBezTo>
                    <a:pt x="91" y="15"/>
                    <a:pt x="92" y="17"/>
                    <a:pt x="93" y="17"/>
                  </a:cubicBezTo>
                  <a:cubicBezTo>
                    <a:pt x="94" y="16"/>
                    <a:pt x="94" y="16"/>
                    <a:pt x="95" y="16"/>
                  </a:cubicBezTo>
                  <a:cubicBezTo>
                    <a:pt x="96" y="17"/>
                    <a:pt x="98" y="16"/>
                    <a:pt x="98" y="17"/>
                  </a:cubicBezTo>
                  <a:cubicBezTo>
                    <a:pt x="97" y="18"/>
                    <a:pt x="97" y="19"/>
                    <a:pt x="97" y="20"/>
                  </a:cubicBezTo>
                  <a:cubicBezTo>
                    <a:pt x="97" y="20"/>
                    <a:pt x="96" y="21"/>
                    <a:pt x="95" y="21"/>
                  </a:cubicBezTo>
                  <a:cubicBezTo>
                    <a:pt x="94" y="21"/>
                    <a:pt x="93" y="22"/>
                    <a:pt x="93" y="22"/>
                  </a:cubicBezTo>
                  <a:cubicBezTo>
                    <a:pt x="93" y="23"/>
                    <a:pt x="92" y="24"/>
                    <a:pt x="92" y="25"/>
                  </a:cubicBezTo>
                  <a:cubicBezTo>
                    <a:pt x="91" y="26"/>
                    <a:pt x="91" y="27"/>
                    <a:pt x="91" y="27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3" y="33"/>
                    <a:pt x="93" y="33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4" y="41"/>
                    <a:pt x="106" y="41"/>
                  </a:cubicBezTo>
                  <a:cubicBezTo>
                    <a:pt x="108" y="42"/>
                    <a:pt x="110" y="42"/>
                    <a:pt x="110" y="42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5" y="45"/>
                    <a:pt x="116" y="45"/>
                  </a:cubicBezTo>
                  <a:cubicBezTo>
                    <a:pt x="116" y="46"/>
                    <a:pt x="119" y="46"/>
                    <a:pt x="119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2" y="45"/>
                    <a:pt x="123" y="47"/>
                  </a:cubicBezTo>
                  <a:cubicBezTo>
                    <a:pt x="123" y="48"/>
                    <a:pt x="124" y="50"/>
                    <a:pt x="124" y="50"/>
                  </a:cubicBezTo>
                  <a:cubicBezTo>
                    <a:pt x="124" y="50"/>
                    <a:pt x="124" y="51"/>
                    <a:pt x="124" y="52"/>
                  </a:cubicBezTo>
                  <a:cubicBezTo>
                    <a:pt x="123" y="52"/>
                    <a:pt x="123" y="52"/>
                    <a:pt x="123" y="53"/>
                  </a:cubicBezTo>
                  <a:cubicBezTo>
                    <a:pt x="123" y="53"/>
                    <a:pt x="123" y="57"/>
                    <a:pt x="123" y="57"/>
                  </a:cubicBezTo>
                  <a:cubicBezTo>
                    <a:pt x="123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19" y="59"/>
                  </a:cubicBezTo>
                  <a:cubicBezTo>
                    <a:pt x="117" y="59"/>
                    <a:pt x="114" y="60"/>
                    <a:pt x="113" y="61"/>
                  </a:cubicBezTo>
                  <a:cubicBezTo>
                    <a:pt x="113" y="61"/>
                    <a:pt x="111" y="61"/>
                    <a:pt x="111" y="61"/>
                  </a:cubicBezTo>
                  <a:cubicBezTo>
                    <a:pt x="111" y="62"/>
                    <a:pt x="110" y="64"/>
                    <a:pt x="110" y="64"/>
                  </a:cubicBezTo>
                  <a:cubicBezTo>
                    <a:pt x="110" y="64"/>
                    <a:pt x="110" y="66"/>
                    <a:pt x="112" y="66"/>
                  </a:cubicBezTo>
                  <a:cubicBezTo>
                    <a:pt x="115" y="66"/>
                    <a:pt x="115" y="66"/>
                    <a:pt x="116" y="66"/>
                  </a:cubicBezTo>
                  <a:cubicBezTo>
                    <a:pt x="117" y="66"/>
                    <a:pt x="117" y="65"/>
                    <a:pt x="119" y="66"/>
                  </a:cubicBezTo>
                  <a:cubicBezTo>
                    <a:pt x="120" y="66"/>
                    <a:pt x="121" y="68"/>
                    <a:pt x="121" y="68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9"/>
                    <a:pt x="141" y="79"/>
                  </a:cubicBezTo>
                  <a:cubicBezTo>
                    <a:pt x="143" y="79"/>
                    <a:pt x="144" y="78"/>
                    <a:pt x="144" y="78"/>
                  </a:cubicBezTo>
                  <a:cubicBezTo>
                    <a:pt x="144" y="78"/>
                    <a:pt x="146" y="76"/>
                    <a:pt x="147" y="76"/>
                  </a:cubicBezTo>
                  <a:cubicBezTo>
                    <a:pt x="149" y="75"/>
                    <a:pt x="148" y="74"/>
                    <a:pt x="150" y="75"/>
                  </a:cubicBezTo>
                  <a:cubicBezTo>
                    <a:pt x="152" y="77"/>
                    <a:pt x="156" y="75"/>
                    <a:pt x="156" y="75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4" y="84"/>
                    <a:pt x="154" y="85"/>
                    <a:pt x="154" y="86"/>
                  </a:cubicBezTo>
                  <a:cubicBezTo>
                    <a:pt x="155" y="86"/>
                    <a:pt x="156" y="87"/>
                    <a:pt x="156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3"/>
                    <a:pt x="164" y="93"/>
                  </a:cubicBezTo>
                  <a:cubicBezTo>
                    <a:pt x="165" y="93"/>
                    <a:pt x="167" y="94"/>
                    <a:pt x="167" y="94"/>
                  </a:cubicBezTo>
                  <a:cubicBezTo>
                    <a:pt x="167" y="94"/>
                    <a:pt x="163" y="97"/>
                    <a:pt x="162" y="97"/>
                  </a:cubicBezTo>
                  <a:cubicBezTo>
                    <a:pt x="161" y="97"/>
                    <a:pt x="158" y="96"/>
                    <a:pt x="158" y="96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100"/>
                    <a:pt x="163" y="100"/>
                    <a:pt x="164" y="101"/>
                  </a:cubicBezTo>
                  <a:cubicBezTo>
                    <a:pt x="164" y="102"/>
                    <a:pt x="165" y="103"/>
                    <a:pt x="165" y="103"/>
                  </a:cubicBezTo>
                  <a:cubicBezTo>
                    <a:pt x="165" y="103"/>
                    <a:pt x="169" y="102"/>
                    <a:pt x="169" y="106"/>
                  </a:cubicBezTo>
                  <a:cubicBezTo>
                    <a:pt x="168" y="107"/>
                    <a:pt x="167" y="110"/>
                    <a:pt x="167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0" y="103"/>
                    <a:pt x="140" y="103"/>
                    <a:pt x="140" y="103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8"/>
                    <a:pt x="137" y="98"/>
                    <a:pt x="135" y="98"/>
                  </a:cubicBezTo>
                  <a:cubicBezTo>
                    <a:pt x="134" y="98"/>
                    <a:pt x="131" y="97"/>
                    <a:pt x="131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8" y="88"/>
                    <a:pt x="127" y="88"/>
                  </a:cubicBezTo>
                  <a:cubicBezTo>
                    <a:pt x="127" y="87"/>
                    <a:pt x="126" y="85"/>
                    <a:pt x="126" y="85"/>
                  </a:cubicBezTo>
                  <a:cubicBezTo>
                    <a:pt x="126" y="85"/>
                    <a:pt x="123" y="86"/>
                    <a:pt x="121" y="86"/>
                  </a:cubicBezTo>
                  <a:cubicBezTo>
                    <a:pt x="120" y="87"/>
                    <a:pt x="118" y="88"/>
                    <a:pt x="117" y="89"/>
                  </a:cubicBezTo>
                  <a:cubicBezTo>
                    <a:pt x="116" y="90"/>
                    <a:pt x="114" y="91"/>
                    <a:pt x="114" y="9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4"/>
                    <a:pt x="98" y="92"/>
                    <a:pt x="97" y="91"/>
                  </a:cubicBezTo>
                  <a:cubicBezTo>
                    <a:pt x="97" y="89"/>
                    <a:pt x="96" y="86"/>
                    <a:pt x="96" y="86"/>
                  </a:cubicBezTo>
                  <a:cubicBezTo>
                    <a:pt x="96" y="86"/>
                    <a:pt x="95" y="85"/>
                    <a:pt x="94" y="85"/>
                  </a:cubicBezTo>
                  <a:cubicBezTo>
                    <a:pt x="93" y="85"/>
                    <a:pt x="91" y="84"/>
                    <a:pt x="91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5" y="86"/>
                    <a:pt x="74" y="87"/>
                  </a:cubicBezTo>
                  <a:cubicBezTo>
                    <a:pt x="73" y="87"/>
                    <a:pt x="70" y="86"/>
                    <a:pt x="70" y="86"/>
                  </a:cubicBezTo>
                  <a:cubicBezTo>
                    <a:pt x="70" y="86"/>
                    <a:pt x="69" y="85"/>
                    <a:pt x="69" y="84"/>
                  </a:cubicBezTo>
                  <a:cubicBezTo>
                    <a:pt x="69" y="83"/>
                    <a:pt x="66" y="81"/>
                    <a:pt x="66" y="81"/>
                  </a:cubicBezTo>
                  <a:cubicBezTo>
                    <a:pt x="66" y="81"/>
                    <a:pt x="62" y="79"/>
                    <a:pt x="61" y="79"/>
                  </a:cubicBezTo>
                  <a:cubicBezTo>
                    <a:pt x="60" y="80"/>
                    <a:pt x="57" y="80"/>
                    <a:pt x="56" y="80"/>
                  </a:cubicBezTo>
                  <a:cubicBezTo>
                    <a:pt x="54" y="80"/>
                    <a:pt x="49" y="79"/>
                    <a:pt x="49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3" y="82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4" y="83"/>
                    <a:pt x="33" y="83"/>
                  </a:cubicBezTo>
                  <a:cubicBezTo>
                    <a:pt x="32" y="83"/>
                    <a:pt x="32" y="83"/>
                    <a:pt x="30" y="83"/>
                  </a:cubicBezTo>
                  <a:cubicBezTo>
                    <a:pt x="28" y="83"/>
                    <a:pt x="23" y="83"/>
                    <a:pt x="23" y="8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7" y="78"/>
                    <a:pt x="26" y="77"/>
                  </a:cubicBezTo>
                  <a:cubicBezTo>
                    <a:pt x="25" y="76"/>
                    <a:pt x="25" y="75"/>
                    <a:pt x="24" y="75"/>
                  </a:cubicBezTo>
                  <a:cubicBezTo>
                    <a:pt x="23" y="74"/>
                    <a:pt x="20" y="72"/>
                    <a:pt x="20" y="72"/>
                  </a:cubicBezTo>
                  <a:cubicBezTo>
                    <a:pt x="20" y="72"/>
                    <a:pt x="20" y="72"/>
                    <a:pt x="20" y="71"/>
                  </a:cubicBezTo>
                  <a:cubicBezTo>
                    <a:pt x="19" y="70"/>
                    <a:pt x="18" y="67"/>
                    <a:pt x="18" y="67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4" y="63"/>
                    <a:pt x="15" y="61"/>
                  </a:cubicBezTo>
                  <a:cubicBezTo>
                    <a:pt x="16" y="59"/>
                    <a:pt x="18" y="54"/>
                    <a:pt x="18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4" y="41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2" y="35"/>
                    <a:pt x="8" y="34"/>
                    <a:pt x="8" y="34"/>
                  </a:cubicBezTo>
                  <a:cubicBezTo>
                    <a:pt x="3" y="34"/>
                    <a:pt x="3" y="34"/>
                    <a:pt x="3" y="34"/>
                  </a:cubicBezTo>
                  <a:lnTo>
                    <a:pt x="2" y="33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19"/>
            <p:cNvSpPr>
              <a:spLocks/>
            </p:cNvSpPr>
            <p:nvPr/>
          </p:nvSpPr>
          <p:spPr bwMode="auto">
            <a:xfrm>
              <a:off x="5550394" y="2957026"/>
              <a:ext cx="547516" cy="376093"/>
            </a:xfrm>
            <a:custGeom>
              <a:avLst/>
              <a:gdLst>
                <a:gd name="T0" fmla="*/ 28 w 240"/>
                <a:gd name="T1" fmla="*/ 61 h 170"/>
                <a:gd name="T2" fmla="*/ 31 w 240"/>
                <a:gd name="T3" fmla="*/ 54 h 170"/>
                <a:gd name="T4" fmla="*/ 44 w 240"/>
                <a:gd name="T5" fmla="*/ 55 h 170"/>
                <a:gd name="T6" fmla="*/ 64 w 240"/>
                <a:gd name="T7" fmla="*/ 59 h 170"/>
                <a:gd name="T8" fmla="*/ 96 w 240"/>
                <a:gd name="T9" fmla="*/ 52 h 170"/>
                <a:gd name="T10" fmla="*/ 95 w 240"/>
                <a:gd name="T11" fmla="*/ 41 h 170"/>
                <a:gd name="T12" fmla="*/ 115 w 240"/>
                <a:gd name="T13" fmla="*/ 36 h 170"/>
                <a:gd name="T14" fmla="*/ 127 w 240"/>
                <a:gd name="T15" fmla="*/ 30 h 170"/>
                <a:gd name="T16" fmla="*/ 139 w 240"/>
                <a:gd name="T17" fmla="*/ 24 h 170"/>
                <a:gd name="T18" fmla="*/ 148 w 240"/>
                <a:gd name="T19" fmla="*/ 9 h 170"/>
                <a:gd name="T20" fmla="*/ 168 w 240"/>
                <a:gd name="T21" fmla="*/ 5 h 170"/>
                <a:gd name="T22" fmla="*/ 186 w 240"/>
                <a:gd name="T23" fmla="*/ 1 h 170"/>
                <a:gd name="T24" fmla="*/ 207 w 240"/>
                <a:gd name="T25" fmla="*/ 6 h 170"/>
                <a:gd name="T26" fmla="*/ 218 w 240"/>
                <a:gd name="T27" fmla="*/ 11 h 170"/>
                <a:gd name="T28" fmla="*/ 229 w 240"/>
                <a:gd name="T29" fmla="*/ 17 h 170"/>
                <a:gd name="T30" fmla="*/ 238 w 240"/>
                <a:gd name="T31" fmla="*/ 23 h 170"/>
                <a:gd name="T32" fmla="*/ 234 w 240"/>
                <a:gd name="T33" fmla="*/ 33 h 170"/>
                <a:gd name="T34" fmla="*/ 224 w 240"/>
                <a:gd name="T35" fmla="*/ 39 h 170"/>
                <a:gd name="T36" fmla="*/ 217 w 240"/>
                <a:gd name="T37" fmla="*/ 48 h 170"/>
                <a:gd name="T38" fmla="*/ 213 w 240"/>
                <a:gd name="T39" fmla="*/ 62 h 170"/>
                <a:gd name="T40" fmla="*/ 206 w 240"/>
                <a:gd name="T41" fmla="*/ 75 h 170"/>
                <a:gd name="T42" fmla="*/ 201 w 240"/>
                <a:gd name="T43" fmla="*/ 90 h 170"/>
                <a:gd name="T44" fmla="*/ 199 w 240"/>
                <a:gd name="T45" fmla="*/ 106 h 170"/>
                <a:gd name="T46" fmla="*/ 196 w 240"/>
                <a:gd name="T47" fmla="*/ 117 h 170"/>
                <a:gd name="T48" fmla="*/ 192 w 240"/>
                <a:gd name="T49" fmla="*/ 126 h 170"/>
                <a:gd name="T50" fmla="*/ 177 w 240"/>
                <a:gd name="T51" fmla="*/ 135 h 170"/>
                <a:gd name="T52" fmla="*/ 168 w 240"/>
                <a:gd name="T53" fmla="*/ 139 h 170"/>
                <a:gd name="T54" fmla="*/ 153 w 240"/>
                <a:gd name="T55" fmla="*/ 139 h 170"/>
                <a:gd name="T56" fmla="*/ 139 w 240"/>
                <a:gd name="T57" fmla="*/ 141 h 170"/>
                <a:gd name="T58" fmla="*/ 130 w 240"/>
                <a:gd name="T59" fmla="*/ 144 h 170"/>
                <a:gd name="T60" fmla="*/ 123 w 240"/>
                <a:gd name="T61" fmla="*/ 152 h 170"/>
                <a:gd name="T62" fmla="*/ 115 w 240"/>
                <a:gd name="T63" fmla="*/ 152 h 170"/>
                <a:gd name="T64" fmla="*/ 105 w 240"/>
                <a:gd name="T65" fmla="*/ 159 h 170"/>
                <a:gd name="T66" fmla="*/ 94 w 240"/>
                <a:gd name="T67" fmla="*/ 167 h 170"/>
                <a:gd name="T68" fmla="*/ 80 w 240"/>
                <a:gd name="T69" fmla="*/ 170 h 170"/>
                <a:gd name="T70" fmla="*/ 64 w 240"/>
                <a:gd name="T71" fmla="*/ 168 h 170"/>
                <a:gd name="T72" fmla="*/ 55 w 240"/>
                <a:gd name="T73" fmla="*/ 162 h 170"/>
                <a:gd name="T74" fmla="*/ 42 w 240"/>
                <a:gd name="T75" fmla="*/ 152 h 170"/>
                <a:gd name="T76" fmla="*/ 26 w 240"/>
                <a:gd name="T77" fmla="*/ 143 h 170"/>
                <a:gd name="T78" fmla="*/ 16 w 240"/>
                <a:gd name="T79" fmla="*/ 135 h 170"/>
                <a:gd name="T80" fmla="*/ 7 w 240"/>
                <a:gd name="T81" fmla="*/ 121 h 170"/>
                <a:gd name="T82" fmla="*/ 0 w 240"/>
                <a:gd name="T83" fmla="*/ 117 h 170"/>
                <a:gd name="T84" fmla="*/ 3 w 240"/>
                <a:gd name="T85" fmla="*/ 109 h 170"/>
                <a:gd name="T86" fmla="*/ 8 w 240"/>
                <a:gd name="T87" fmla="*/ 97 h 170"/>
                <a:gd name="T88" fmla="*/ 7 w 240"/>
                <a:gd name="T89" fmla="*/ 88 h 170"/>
                <a:gd name="T90" fmla="*/ 12 w 240"/>
                <a:gd name="T91" fmla="*/ 74 h 170"/>
                <a:gd name="T92" fmla="*/ 8 w 240"/>
                <a:gd name="T93" fmla="*/ 69 h 170"/>
                <a:gd name="T94" fmla="*/ 20 w 240"/>
                <a:gd name="T95" fmla="*/ 70 h 170"/>
                <a:gd name="T96" fmla="*/ 27 w 240"/>
                <a:gd name="T97" fmla="*/ 6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0" h="170"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90" y="57"/>
                    <a:pt x="91" y="56"/>
                  </a:cubicBezTo>
                  <a:cubicBezTo>
                    <a:pt x="92" y="55"/>
                    <a:pt x="98" y="54"/>
                    <a:pt x="96" y="52"/>
                  </a:cubicBezTo>
                  <a:cubicBezTo>
                    <a:pt x="94" y="51"/>
                    <a:pt x="90" y="48"/>
                    <a:pt x="90" y="48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7" y="6"/>
                    <a:pt x="207" y="6"/>
                    <a:pt x="207" y="6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5" y="7"/>
                    <a:pt x="215" y="7"/>
                    <a:pt x="215" y="7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7"/>
                    <a:pt x="229" y="17"/>
                    <a:pt x="229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9" y="19"/>
                    <a:pt x="239" y="19"/>
                    <a:pt x="239" y="19"/>
                  </a:cubicBezTo>
                  <a:cubicBezTo>
                    <a:pt x="238" y="23"/>
                    <a:pt x="238" y="23"/>
                    <a:pt x="238" y="23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31"/>
                    <a:pt x="236" y="33"/>
                    <a:pt x="234" y="33"/>
                  </a:cubicBezTo>
                  <a:cubicBezTo>
                    <a:pt x="233" y="34"/>
                    <a:pt x="231" y="35"/>
                    <a:pt x="231" y="35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4" y="51"/>
                    <a:pt x="214" y="51"/>
                    <a:pt x="214" y="51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13" y="56"/>
                    <a:pt x="215" y="61"/>
                    <a:pt x="213" y="62"/>
                  </a:cubicBezTo>
                  <a:cubicBezTo>
                    <a:pt x="212" y="62"/>
                    <a:pt x="211" y="63"/>
                    <a:pt x="211" y="63"/>
                  </a:cubicBezTo>
                  <a:cubicBezTo>
                    <a:pt x="210" y="71"/>
                    <a:pt x="210" y="71"/>
                    <a:pt x="210" y="71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3"/>
                    <a:pt x="207" y="87"/>
                    <a:pt x="204" y="87"/>
                  </a:cubicBezTo>
                  <a:cubicBezTo>
                    <a:pt x="202" y="88"/>
                    <a:pt x="201" y="90"/>
                    <a:pt x="201" y="90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196" y="117"/>
                    <a:pt x="196" y="117"/>
                    <a:pt x="196" y="117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4" y="121"/>
                    <a:pt x="194" y="121"/>
                    <a:pt x="194" y="121"/>
                  </a:cubicBezTo>
                  <a:cubicBezTo>
                    <a:pt x="192" y="126"/>
                    <a:pt x="192" y="126"/>
                    <a:pt x="192" y="12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7" y="135"/>
                    <a:pt x="177" y="135"/>
                    <a:pt x="177" y="135"/>
                  </a:cubicBezTo>
                  <a:cubicBezTo>
                    <a:pt x="177" y="135"/>
                    <a:pt x="178" y="135"/>
                    <a:pt x="176" y="137"/>
                  </a:cubicBezTo>
                  <a:cubicBezTo>
                    <a:pt x="174" y="138"/>
                    <a:pt x="170" y="139"/>
                    <a:pt x="170" y="139"/>
                  </a:cubicBezTo>
                  <a:cubicBezTo>
                    <a:pt x="168" y="139"/>
                    <a:pt x="168" y="139"/>
                    <a:pt x="168" y="139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61" y="139"/>
                    <a:pt x="160" y="138"/>
                    <a:pt x="159" y="139"/>
                  </a:cubicBezTo>
                  <a:cubicBezTo>
                    <a:pt x="158" y="139"/>
                    <a:pt x="153" y="139"/>
                    <a:pt x="153" y="139"/>
                  </a:cubicBezTo>
                  <a:cubicBezTo>
                    <a:pt x="153" y="139"/>
                    <a:pt x="151" y="138"/>
                    <a:pt x="150" y="138"/>
                  </a:cubicBezTo>
                  <a:cubicBezTo>
                    <a:pt x="149" y="138"/>
                    <a:pt x="143" y="139"/>
                    <a:pt x="143" y="139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8" y="139"/>
                    <a:pt x="137" y="140"/>
                  </a:cubicBezTo>
                  <a:cubicBezTo>
                    <a:pt x="135" y="140"/>
                    <a:pt x="130" y="142"/>
                    <a:pt x="130" y="142"/>
                  </a:cubicBezTo>
                  <a:cubicBezTo>
                    <a:pt x="130" y="142"/>
                    <a:pt x="132" y="144"/>
                    <a:pt x="130" y="144"/>
                  </a:cubicBezTo>
                  <a:cubicBezTo>
                    <a:pt x="129" y="144"/>
                    <a:pt x="126" y="148"/>
                    <a:pt x="126" y="148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3" y="152"/>
                    <a:pt x="122" y="152"/>
                    <a:pt x="120" y="152"/>
                  </a:cubicBezTo>
                  <a:cubicBezTo>
                    <a:pt x="119" y="152"/>
                    <a:pt x="116" y="153"/>
                    <a:pt x="116" y="153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0" y="165"/>
                    <a:pt x="100" y="166"/>
                  </a:cubicBezTo>
                  <a:cubicBezTo>
                    <a:pt x="99" y="167"/>
                    <a:pt x="94" y="167"/>
                    <a:pt x="94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3" y="169"/>
                    <a:pt x="81" y="170"/>
                    <a:pt x="80" y="170"/>
                  </a:cubicBezTo>
                  <a:cubicBezTo>
                    <a:pt x="79" y="170"/>
                    <a:pt x="74" y="169"/>
                    <a:pt x="74" y="169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8" y="88"/>
                    <a:pt x="11" y="86"/>
                    <a:pt x="11" y="8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21" y="71"/>
                    <a:pt x="20" y="70"/>
                  </a:cubicBezTo>
                  <a:cubicBezTo>
                    <a:pt x="20" y="67"/>
                    <a:pt x="21" y="69"/>
                    <a:pt x="21" y="69"/>
                  </a:cubicBezTo>
                  <a:cubicBezTo>
                    <a:pt x="22" y="71"/>
                    <a:pt x="25" y="69"/>
                    <a:pt x="27" y="69"/>
                  </a:cubicBezTo>
                  <a:cubicBezTo>
                    <a:pt x="30" y="68"/>
                    <a:pt x="28" y="66"/>
                    <a:pt x="27" y="64"/>
                  </a:cubicBezTo>
                  <a:cubicBezTo>
                    <a:pt x="27" y="63"/>
                    <a:pt x="27" y="62"/>
                    <a:pt x="28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7"/>
            <p:cNvSpPr>
              <a:spLocks/>
            </p:cNvSpPr>
            <p:nvPr/>
          </p:nvSpPr>
          <p:spPr bwMode="auto">
            <a:xfrm>
              <a:off x="5991266" y="1973645"/>
              <a:ext cx="656360" cy="596634"/>
            </a:xfrm>
            <a:custGeom>
              <a:avLst/>
              <a:gdLst>
                <a:gd name="T0" fmla="*/ 83 w 288"/>
                <a:gd name="T1" fmla="*/ 55 h 270"/>
                <a:gd name="T2" fmla="*/ 75 w 288"/>
                <a:gd name="T3" fmla="*/ 45 h 270"/>
                <a:gd name="T4" fmla="*/ 82 w 288"/>
                <a:gd name="T5" fmla="*/ 27 h 270"/>
                <a:gd name="T6" fmla="*/ 101 w 288"/>
                <a:gd name="T7" fmla="*/ 24 h 270"/>
                <a:gd name="T8" fmla="*/ 107 w 288"/>
                <a:gd name="T9" fmla="*/ 4 h 270"/>
                <a:gd name="T10" fmla="*/ 121 w 288"/>
                <a:gd name="T11" fmla="*/ 2 h 270"/>
                <a:gd name="T12" fmla="*/ 136 w 288"/>
                <a:gd name="T13" fmla="*/ 5 h 270"/>
                <a:gd name="T14" fmla="*/ 153 w 288"/>
                <a:gd name="T15" fmla="*/ 7 h 270"/>
                <a:gd name="T16" fmla="*/ 166 w 288"/>
                <a:gd name="T17" fmla="*/ 4 h 270"/>
                <a:gd name="T18" fmla="*/ 189 w 288"/>
                <a:gd name="T19" fmla="*/ 5 h 270"/>
                <a:gd name="T20" fmla="*/ 200 w 288"/>
                <a:gd name="T21" fmla="*/ 6 h 270"/>
                <a:gd name="T22" fmla="*/ 202 w 288"/>
                <a:gd name="T23" fmla="*/ 24 h 270"/>
                <a:gd name="T24" fmla="*/ 210 w 288"/>
                <a:gd name="T25" fmla="*/ 39 h 270"/>
                <a:gd name="T26" fmla="*/ 222 w 288"/>
                <a:gd name="T27" fmla="*/ 53 h 270"/>
                <a:gd name="T28" fmla="*/ 228 w 288"/>
                <a:gd name="T29" fmla="*/ 65 h 270"/>
                <a:gd name="T30" fmla="*/ 251 w 288"/>
                <a:gd name="T31" fmla="*/ 80 h 270"/>
                <a:gd name="T32" fmla="*/ 263 w 288"/>
                <a:gd name="T33" fmla="*/ 85 h 270"/>
                <a:gd name="T34" fmla="*/ 275 w 288"/>
                <a:gd name="T35" fmla="*/ 92 h 270"/>
                <a:gd name="T36" fmla="*/ 288 w 288"/>
                <a:gd name="T37" fmla="*/ 104 h 270"/>
                <a:gd name="T38" fmla="*/ 274 w 288"/>
                <a:gd name="T39" fmla="*/ 121 h 270"/>
                <a:gd name="T40" fmla="*/ 252 w 288"/>
                <a:gd name="T41" fmla="*/ 124 h 270"/>
                <a:gd name="T42" fmla="*/ 259 w 288"/>
                <a:gd name="T43" fmla="*/ 138 h 270"/>
                <a:gd name="T44" fmla="*/ 264 w 288"/>
                <a:gd name="T45" fmla="*/ 151 h 270"/>
                <a:gd name="T46" fmla="*/ 271 w 288"/>
                <a:gd name="T47" fmla="*/ 164 h 270"/>
                <a:gd name="T48" fmla="*/ 276 w 288"/>
                <a:gd name="T49" fmla="*/ 170 h 270"/>
                <a:gd name="T50" fmla="*/ 269 w 288"/>
                <a:gd name="T51" fmla="*/ 182 h 270"/>
                <a:gd name="T52" fmla="*/ 249 w 288"/>
                <a:gd name="T53" fmla="*/ 211 h 270"/>
                <a:gd name="T54" fmla="*/ 260 w 288"/>
                <a:gd name="T55" fmla="*/ 230 h 270"/>
                <a:gd name="T56" fmla="*/ 240 w 288"/>
                <a:gd name="T57" fmla="*/ 225 h 270"/>
                <a:gd name="T58" fmla="*/ 222 w 288"/>
                <a:gd name="T59" fmla="*/ 234 h 270"/>
                <a:gd name="T60" fmla="*/ 207 w 288"/>
                <a:gd name="T61" fmla="*/ 228 h 270"/>
                <a:gd name="T62" fmla="*/ 188 w 288"/>
                <a:gd name="T63" fmla="*/ 235 h 270"/>
                <a:gd name="T64" fmla="*/ 171 w 288"/>
                <a:gd name="T65" fmla="*/ 242 h 270"/>
                <a:gd name="T66" fmla="*/ 154 w 288"/>
                <a:gd name="T67" fmla="*/ 242 h 270"/>
                <a:gd name="T68" fmla="*/ 129 w 288"/>
                <a:gd name="T69" fmla="*/ 240 h 270"/>
                <a:gd name="T70" fmla="*/ 87 w 288"/>
                <a:gd name="T71" fmla="*/ 242 h 270"/>
                <a:gd name="T72" fmla="*/ 56 w 288"/>
                <a:gd name="T73" fmla="*/ 249 h 270"/>
                <a:gd name="T74" fmla="*/ 51 w 288"/>
                <a:gd name="T75" fmla="*/ 253 h 270"/>
                <a:gd name="T76" fmla="*/ 44 w 288"/>
                <a:gd name="T77" fmla="*/ 266 h 270"/>
                <a:gd name="T78" fmla="*/ 27 w 288"/>
                <a:gd name="T79" fmla="*/ 270 h 270"/>
                <a:gd name="T80" fmla="*/ 25 w 288"/>
                <a:gd name="T81" fmla="*/ 249 h 270"/>
                <a:gd name="T82" fmla="*/ 8 w 288"/>
                <a:gd name="T83" fmla="*/ 237 h 270"/>
                <a:gd name="T84" fmla="*/ 21 w 288"/>
                <a:gd name="T85" fmla="*/ 216 h 270"/>
                <a:gd name="T86" fmla="*/ 22 w 288"/>
                <a:gd name="T87" fmla="*/ 194 h 270"/>
                <a:gd name="T88" fmla="*/ 13 w 288"/>
                <a:gd name="T89" fmla="*/ 175 h 270"/>
                <a:gd name="T90" fmla="*/ 9 w 288"/>
                <a:gd name="T91" fmla="*/ 145 h 270"/>
                <a:gd name="T92" fmla="*/ 36 w 288"/>
                <a:gd name="T93" fmla="*/ 136 h 270"/>
                <a:gd name="T94" fmla="*/ 47 w 288"/>
                <a:gd name="T95" fmla="*/ 127 h 270"/>
                <a:gd name="T96" fmla="*/ 59 w 288"/>
                <a:gd name="T97" fmla="*/ 116 h 270"/>
                <a:gd name="T98" fmla="*/ 67 w 288"/>
                <a:gd name="T99" fmla="*/ 115 h 270"/>
                <a:gd name="T100" fmla="*/ 61 w 288"/>
                <a:gd name="T101" fmla="*/ 103 h 270"/>
                <a:gd name="T102" fmla="*/ 60 w 288"/>
                <a:gd name="T103" fmla="*/ 82 h 270"/>
                <a:gd name="T104" fmla="*/ 73 w 288"/>
                <a:gd name="T105" fmla="*/ 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8" h="270">
                  <a:moveTo>
                    <a:pt x="81" y="66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2" y="36"/>
                    <a:pt x="75" y="34"/>
                  </a:cubicBezTo>
                  <a:cubicBezTo>
                    <a:pt x="79" y="33"/>
                    <a:pt x="81" y="33"/>
                    <a:pt x="81" y="33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4" y="24"/>
                    <a:pt x="88" y="24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5" y="4"/>
                    <a:pt x="116" y="4"/>
                  </a:cubicBezTo>
                  <a:cubicBezTo>
                    <a:pt x="117" y="4"/>
                    <a:pt x="118" y="5"/>
                    <a:pt x="119" y="4"/>
                  </a:cubicBezTo>
                  <a:cubicBezTo>
                    <a:pt x="120" y="4"/>
                    <a:pt x="121" y="2"/>
                    <a:pt x="121" y="2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5" y="13"/>
                    <a:pt x="157" y="12"/>
                  </a:cubicBezTo>
                  <a:cubicBezTo>
                    <a:pt x="158" y="12"/>
                    <a:pt x="162" y="11"/>
                    <a:pt x="163" y="9"/>
                  </a:cubicBezTo>
                  <a:cubicBezTo>
                    <a:pt x="163" y="7"/>
                    <a:pt x="164" y="5"/>
                    <a:pt x="166" y="4"/>
                  </a:cubicBezTo>
                  <a:cubicBezTo>
                    <a:pt x="168" y="4"/>
                    <a:pt x="167" y="3"/>
                    <a:pt x="170" y="2"/>
                  </a:cubicBezTo>
                  <a:cubicBezTo>
                    <a:pt x="174" y="1"/>
                    <a:pt x="177" y="0"/>
                    <a:pt x="177" y="0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202" y="10"/>
                    <a:pt x="202" y="10"/>
                    <a:pt x="202" y="10"/>
                  </a:cubicBezTo>
                  <a:cubicBezTo>
                    <a:pt x="202" y="18"/>
                    <a:pt x="202" y="18"/>
                    <a:pt x="202" y="18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07" y="47"/>
                    <a:pt x="207" y="47"/>
                    <a:pt x="207" y="47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22" y="53"/>
                    <a:pt x="222" y="53"/>
                    <a:pt x="222" y="53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0" y="61"/>
                    <a:pt x="223" y="61"/>
                  </a:cubicBezTo>
                  <a:cubicBezTo>
                    <a:pt x="226" y="62"/>
                    <a:pt x="227" y="62"/>
                    <a:pt x="227" y="62"/>
                  </a:cubicBezTo>
                  <a:cubicBezTo>
                    <a:pt x="228" y="65"/>
                    <a:pt x="228" y="65"/>
                    <a:pt x="228" y="65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9" y="76"/>
                    <a:pt x="249" y="76"/>
                    <a:pt x="249" y="76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72" y="87"/>
                    <a:pt x="272" y="87"/>
                    <a:pt x="272" y="87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5" y="92"/>
                    <a:pt x="275" y="92"/>
                    <a:pt x="275" y="92"/>
                  </a:cubicBezTo>
                  <a:cubicBezTo>
                    <a:pt x="279" y="95"/>
                    <a:pt x="279" y="95"/>
                    <a:pt x="279" y="95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8" y="98"/>
                    <a:pt x="288" y="98"/>
                    <a:pt x="288" y="98"/>
                  </a:cubicBezTo>
                  <a:cubicBezTo>
                    <a:pt x="288" y="104"/>
                    <a:pt x="288" y="104"/>
                    <a:pt x="288" y="104"/>
                  </a:cubicBezTo>
                  <a:cubicBezTo>
                    <a:pt x="286" y="107"/>
                    <a:pt x="286" y="107"/>
                    <a:pt x="286" y="107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8"/>
                    <a:pt x="284" y="113"/>
                    <a:pt x="282" y="114"/>
                  </a:cubicBezTo>
                  <a:cubicBezTo>
                    <a:pt x="281" y="115"/>
                    <a:pt x="274" y="121"/>
                    <a:pt x="274" y="121"/>
                  </a:cubicBezTo>
                  <a:cubicBezTo>
                    <a:pt x="267" y="123"/>
                    <a:pt x="267" y="123"/>
                    <a:pt x="267" y="123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1" y="121"/>
                    <a:pt x="260" y="120"/>
                    <a:pt x="256" y="121"/>
                  </a:cubicBezTo>
                  <a:cubicBezTo>
                    <a:pt x="252" y="123"/>
                    <a:pt x="252" y="124"/>
                    <a:pt x="252" y="124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9" y="138"/>
                    <a:pt x="259" y="138"/>
                    <a:pt x="259" y="138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4" y="145"/>
                    <a:pt x="264" y="145"/>
                    <a:pt x="264" y="145"/>
                  </a:cubicBezTo>
                  <a:cubicBezTo>
                    <a:pt x="262" y="149"/>
                    <a:pt x="262" y="149"/>
                    <a:pt x="262" y="149"/>
                  </a:cubicBezTo>
                  <a:cubicBezTo>
                    <a:pt x="264" y="151"/>
                    <a:pt x="264" y="151"/>
                    <a:pt x="264" y="151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9" y="161"/>
                    <a:pt x="269" y="161"/>
                    <a:pt x="269" y="161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69" y="166"/>
                    <a:pt x="269" y="166"/>
                    <a:pt x="269" y="166"/>
                  </a:cubicBezTo>
                  <a:cubicBezTo>
                    <a:pt x="272" y="167"/>
                    <a:pt x="272" y="167"/>
                    <a:pt x="272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83" y="174"/>
                    <a:pt x="283" y="174"/>
                    <a:pt x="283" y="174"/>
                  </a:cubicBezTo>
                  <a:cubicBezTo>
                    <a:pt x="281" y="174"/>
                    <a:pt x="281" y="174"/>
                    <a:pt x="281" y="174"/>
                  </a:cubicBezTo>
                  <a:cubicBezTo>
                    <a:pt x="273" y="176"/>
                    <a:pt x="273" y="176"/>
                    <a:pt x="273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51" y="216"/>
                    <a:pt x="251" y="216"/>
                    <a:pt x="251" y="216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60" y="230"/>
                    <a:pt x="260" y="230"/>
                    <a:pt x="260" y="230"/>
                  </a:cubicBezTo>
                  <a:cubicBezTo>
                    <a:pt x="254" y="232"/>
                    <a:pt x="254" y="232"/>
                    <a:pt x="254" y="232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46" y="227"/>
                    <a:pt x="246" y="227"/>
                    <a:pt x="246" y="227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6" y="230"/>
                    <a:pt x="226" y="230"/>
                    <a:pt x="226" y="230"/>
                  </a:cubicBezTo>
                  <a:cubicBezTo>
                    <a:pt x="224" y="230"/>
                    <a:pt x="224" y="230"/>
                    <a:pt x="224" y="230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4" y="235"/>
                    <a:pt x="213" y="234"/>
                  </a:cubicBezTo>
                  <a:cubicBezTo>
                    <a:pt x="212" y="233"/>
                    <a:pt x="209" y="231"/>
                    <a:pt x="209" y="231"/>
                  </a:cubicBezTo>
                  <a:cubicBezTo>
                    <a:pt x="209" y="231"/>
                    <a:pt x="208" y="229"/>
                    <a:pt x="207" y="228"/>
                  </a:cubicBezTo>
                  <a:cubicBezTo>
                    <a:pt x="206" y="228"/>
                    <a:pt x="200" y="232"/>
                    <a:pt x="200" y="232"/>
                  </a:cubicBezTo>
                  <a:cubicBezTo>
                    <a:pt x="200" y="232"/>
                    <a:pt x="195" y="235"/>
                    <a:pt x="195" y="236"/>
                  </a:cubicBezTo>
                  <a:cubicBezTo>
                    <a:pt x="196" y="236"/>
                    <a:pt x="195" y="241"/>
                    <a:pt x="195" y="241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79" y="236"/>
                    <a:pt x="179" y="236"/>
                    <a:pt x="179" y="236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71" y="242"/>
                    <a:pt x="171" y="242"/>
                    <a:pt x="171" y="242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0" y="243"/>
                    <a:pt x="155" y="242"/>
                    <a:pt x="154" y="242"/>
                  </a:cubicBezTo>
                  <a:cubicBezTo>
                    <a:pt x="153" y="242"/>
                    <a:pt x="150" y="246"/>
                    <a:pt x="150" y="246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1" y="239"/>
                    <a:pt x="130" y="240"/>
                    <a:pt x="129" y="240"/>
                  </a:cubicBezTo>
                  <a:cubicBezTo>
                    <a:pt x="128" y="240"/>
                    <a:pt x="121" y="239"/>
                    <a:pt x="121" y="239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7" y="262"/>
                    <a:pt x="45" y="264"/>
                    <a:pt x="44" y="266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4" y="266"/>
                    <a:pt x="41" y="265"/>
                    <a:pt x="41" y="267"/>
                  </a:cubicBezTo>
                  <a:cubicBezTo>
                    <a:pt x="41" y="268"/>
                    <a:pt x="41" y="268"/>
                    <a:pt x="41" y="268"/>
                  </a:cubicBezTo>
                  <a:cubicBezTo>
                    <a:pt x="38" y="269"/>
                    <a:pt x="33" y="267"/>
                    <a:pt x="33" y="267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69"/>
                    <a:pt x="25" y="265"/>
                    <a:pt x="25" y="265"/>
                  </a:cubicBezTo>
                  <a:cubicBezTo>
                    <a:pt x="25" y="265"/>
                    <a:pt x="26" y="258"/>
                    <a:pt x="26" y="258"/>
                  </a:cubicBezTo>
                  <a:cubicBezTo>
                    <a:pt x="26" y="257"/>
                    <a:pt x="25" y="249"/>
                    <a:pt x="25" y="249"/>
                  </a:cubicBezTo>
                  <a:cubicBezTo>
                    <a:pt x="25" y="245"/>
                    <a:pt x="25" y="245"/>
                    <a:pt x="25" y="245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1"/>
                    <a:pt x="12" y="240"/>
                    <a:pt x="10" y="240"/>
                  </a:cubicBezTo>
                  <a:cubicBezTo>
                    <a:pt x="9" y="240"/>
                    <a:pt x="8" y="237"/>
                    <a:pt x="8" y="237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6"/>
                    <a:pt x="25" y="210"/>
                    <a:pt x="26" y="209"/>
                  </a:cubicBezTo>
                  <a:cubicBezTo>
                    <a:pt x="27" y="209"/>
                    <a:pt x="26" y="204"/>
                    <a:pt x="25" y="204"/>
                  </a:cubicBezTo>
                  <a:cubicBezTo>
                    <a:pt x="25" y="203"/>
                    <a:pt x="25" y="200"/>
                    <a:pt x="25" y="199"/>
                  </a:cubicBezTo>
                  <a:cubicBezTo>
                    <a:pt x="25" y="197"/>
                    <a:pt x="22" y="194"/>
                    <a:pt x="22" y="194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2" y="154"/>
                    <a:pt x="1" y="15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40" y="126"/>
                    <a:pt x="41" y="127"/>
                  </a:cubicBezTo>
                  <a:cubicBezTo>
                    <a:pt x="43" y="127"/>
                    <a:pt x="47" y="127"/>
                    <a:pt x="47" y="127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58" y="113"/>
                    <a:pt x="58" y="111"/>
                  </a:cubicBezTo>
                  <a:cubicBezTo>
                    <a:pt x="59" y="108"/>
                    <a:pt x="61" y="103"/>
                    <a:pt x="61" y="103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3" y="65"/>
                    <a:pt x="73" y="65"/>
                    <a:pt x="73" y="65"/>
                  </a:cubicBezTo>
                  <a:lnTo>
                    <a:pt x="81" y="6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376066" y="2862204"/>
              <a:ext cx="354017" cy="336672"/>
            </a:xfrm>
            <a:custGeom>
              <a:avLst/>
              <a:gdLst>
                <a:gd name="T0" fmla="*/ 110 w 155"/>
                <a:gd name="T1" fmla="*/ 145 h 152"/>
                <a:gd name="T2" fmla="*/ 107 w 155"/>
                <a:gd name="T3" fmla="*/ 137 h 152"/>
                <a:gd name="T4" fmla="*/ 112 w 155"/>
                <a:gd name="T5" fmla="*/ 127 h 152"/>
                <a:gd name="T6" fmla="*/ 117 w 155"/>
                <a:gd name="T7" fmla="*/ 116 h 152"/>
                <a:gd name="T8" fmla="*/ 115 w 155"/>
                <a:gd name="T9" fmla="*/ 104 h 152"/>
                <a:gd name="T10" fmla="*/ 114 w 155"/>
                <a:gd name="T11" fmla="*/ 88 h 152"/>
                <a:gd name="T12" fmla="*/ 123 w 155"/>
                <a:gd name="T13" fmla="*/ 92 h 152"/>
                <a:gd name="T14" fmla="*/ 128 w 155"/>
                <a:gd name="T15" fmla="*/ 90 h 152"/>
                <a:gd name="T16" fmla="*/ 136 w 155"/>
                <a:gd name="T17" fmla="*/ 90 h 152"/>
                <a:gd name="T18" fmla="*/ 143 w 155"/>
                <a:gd name="T19" fmla="*/ 86 h 152"/>
                <a:gd name="T20" fmla="*/ 155 w 155"/>
                <a:gd name="T21" fmla="*/ 83 h 152"/>
                <a:gd name="T22" fmla="*/ 143 w 155"/>
                <a:gd name="T23" fmla="*/ 77 h 152"/>
                <a:gd name="T24" fmla="*/ 141 w 155"/>
                <a:gd name="T25" fmla="*/ 63 h 152"/>
                <a:gd name="T26" fmla="*/ 131 w 155"/>
                <a:gd name="T27" fmla="*/ 62 h 152"/>
                <a:gd name="T28" fmla="*/ 125 w 155"/>
                <a:gd name="T29" fmla="*/ 54 h 152"/>
                <a:gd name="T30" fmla="*/ 122 w 155"/>
                <a:gd name="T31" fmla="*/ 48 h 152"/>
                <a:gd name="T32" fmla="*/ 116 w 155"/>
                <a:gd name="T33" fmla="*/ 44 h 152"/>
                <a:gd name="T34" fmla="*/ 108 w 155"/>
                <a:gd name="T35" fmla="*/ 38 h 152"/>
                <a:gd name="T36" fmla="*/ 103 w 155"/>
                <a:gd name="T37" fmla="*/ 32 h 152"/>
                <a:gd name="T38" fmla="*/ 100 w 155"/>
                <a:gd name="T39" fmla="*/ 21 h 152"/>
                <a:gd name="T40" fmla="*/ 94 w 155"/>
                <a:gd name="T41" fmla="*/ 12 h 152"/>
                <a:gd name="T42" fmla="*/ 83 w 155"/>
                <a:gd name="T43" fmla="*/ 12 h 152"/>
                <a:gd name="T44" fmla="*/ 70 w 155"/>
                <a:gd name="T45" fmla="*/ 11 h 152"/>
                <a:gd name="T46" fmla="*/ 66 w 155"/>
                <a:gd name="T47" fmla="*/ 9 h 152"/>
                <a:gd name="T48" fmla="*/ 65 w 155"/>
                <a:gd name="T49" fmla="*/ 9 h 152"/>
                <a:gd name="T50" fmla="*/ 59 w 155"/>
                <a:gd name="T51" fmla="*/ 10 h 152"/>
                <a:gd name="T52" fmla="*/ 54 w 155"/>
                <a:gd name="T53" fmla="*/ 7 h 152"/>
                <a:gd name="T54" fmla="*/ 44 w 155"/>
                <a:gd name="T55" fmla="*/ 3 h 152"/>
                <a:gd name="T56" fmla="*/ 34 w 155"/>
                <a:gd name="T57" fmla="*/ 2 h 152"/>
                <a:gd name="T58" fmla="*/ 28 w 155"/>
                <a:gd name="T59" fmla="*/ 7 h 152"/>
                <a:gd name="T60" fmla="*/ 24 w 155"/>
                <a:gd name="T61" fmla="*/ 10 h 152"/>
                <a:gd name="T62" fmla="*/ 16 w 155"/>
                <a:gd name="T63" fmla="*/ 12 h 152"/>
                <a:gd name="T64" fmla="*/ 9 w 155"/>
                <a:gd name="T65" fmla="*/ 14 h 152"/>
                <a:gd name="T66" fmla="*/ 8 w 155"/>
                <a:gd name="T67" fmla="*/ 19 h 152"/>
                <a:gd name="T68" fmla="*/ 0 w 155"/>
                <a:gd name="T69" fmla="*/ 22 h 152"/>
                <a:gd name="T70" fmla="*/ 10 w 155"/>
                <a:gd name="T71" fmla="*/ 22 h 152"/>
                <a:gd name="T72" fmla="*/ 16 w 155"/>
                <a:gd name="T73" fmla="*/ 24 h 152"/>
                <a:gd name="T74" fmla="*/ 20 w 155"/>
                <a:gd name="T75" fmla="*/ 27 h 152"/>
                <a:gd name="T76" fmla="*/ 26 w 155"/>
                <a:gd name="T77" fmla="*/ 33 h 152"/>
                <a:gd name="T78" fmla="*/ 29 w 155"/>
                <a:gd name="T79" fmla="*/ 37 h 152"/>
                <a:gd name="T80" fmla="*/ 32 w 155"/>
                <a:gd name="T81" fmla="*/ 42 h 152"/>
                <a:gd name="T82" fmla="*/ 38 w 155"/>
                <a:gd name="T83" fmla="*/ 49 h 152"/>
                <a:gd name="T84" fmla="*/ 44 w 155"/>
                <a:gd name="T85" fmla="*/ 54 h 152"/>
                <a:gd name="T86" fmla="*/ 50 w 155"/>
                <a:gd name="T87" fmla="*/ 61 h 152"/>
                <a:gd name="T88" fmla="*/ 63 w 155"/>
                <a:gd name="T89" fmla="*/ 71 h 152"/>
                <a:gd name="T90" fmla="*/ 76 w 155"/>
                <a:gd name="T91" fmla="*/ 82 h 152"/>
                <a:gd name="T92" fmla="*/ 83 w 155"/>
                <a:gd name="T93" fmla="*/ 94 h 152"/>
                <a:gd name="T94" fmla="*/ 86 w 155"/>
                <a:gd name="T95" fmla="*/ 104 h 152"/>
                <a:gd name="T96" fmla="*/ 85 w 155"/>
                <a:gd name="T97" fmla="*/ 112 h 152"/>
                <a:gd name="T98" fmla="*/ 86 w 155"/>
                <a:gd name="T99" fmla="*/ 122 h 152"/>
                <a:gd name="T100" fmla="*/ 91 w 155"/>
                <a:gd name="T101" fmla="*/ 135 h 152"/>
                <a:gd name="T102" fmla="*/ 94 w 155"/>
                <a:gd name="T103" fmla="*/ 144 h 152"/>
                <a:gd name="T104" fmla="*/ 97 w 155"/>
                <a:gd name="T10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2">
                  <a:moveTo>
                    <a:pt x="99" y="152"/>
                  </a:moveTo>
                  <a:cubicBezTo>
                    <a:pt x="100" y="148"/>
                    <a:pt x="100" y="148"/>
                    <a:pt x="100" y="148"/>
                  </a:cubicBezTo>
                  <a:cubicBezTo>
                    <a:pt x="100" y="148"/>
                    <a:pt x="103" y="147"/>
                    <a:pt x="104" y="147"/>
                  </a:cubicBezTo>
                  <a:cubicBezTo>
                    <a:pt x="105" y="146"/>
                    <a:pt x="106" y="147"/>
                    <a:pt x="107" y="146"/>
                  </a:cubicBezTo>
                  <a:cubicBezTo>
                    <a:pt x="108" y="146"/>
                    <a:pt x="110" y="145"/>
                    <a:pt x="110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6" y="135"/>
                    <a:pt x="107" y="135"/>
                  </a:cubicBezTo>
                  <a:cubicBezTo>
                    <a:pt x="108" y="135"/>
                    <a:pt x="108" y="132"/>
                    <a:pt x="108" y="132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0"/>
                    <a:pt x="111" y="128"/>
                    <a:pt x="112" y="127"/>
                  </a:cubicBezTo>
                  <a:cubicBezTo>
                    <a:pt x="112" y="127"/>
                    <a:pt x="113" y="126"/>
                    <a:pt x="113" y="126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3"/>
                    <a:pt x="110" y="120"/>
                    <a:pt x="111" y="120"/>
                  </a:cubicBezTo>
                  <a:cubicBezTo>
                    <a:pt x="112" y="120"/>
                    <a:pt x="113" y="119"/>
                    <a:pt x="113" y="119"/>
                  </a:cubicBezTo>
                  <a:cubicBezTo>
                    <a:pt x="113" y="119"/>
                    <a:pt x="116" y="116"/>
                    <a:pt x="117" y="116"/>
                  </a:cubicBezTo>
                  <a:cubicBezTo>
                    <a:pt x="117" y="116"/>
                    <a:pt x="119" y="114"/>
                    <a:pt x="119" y="113"/>
                  </a:cubicBezTo>
                  <a:cubicBezTo>
                    <a:pt x="118" y="112"/>
                    <a:pt x="117" y="111"/>
                    <a:pt x="117" y="111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9" y="105"/>
                    <a:pt x="118" y="105"/>
                  </a:cubicBezTo>
                  <a:cubicBezTo>
                    <a:pt x="117" y="104"/>
                    <a:pt x="115" y="104"/>
                    <a:pt x="115" y="104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11" y="94"/>
                    <a:pt x="111" y="93"/>
                  </a:cubicBezTo>
                  <a:cubicBezTo>
                    <a:pt x="112" y="93"/>
                    <a:pt x="114" y="89"/>
                    <a:pt x="114" y="88"/>
                  </a:cubicBezTo>
                  <a:cubicBezTo>
                    <a:pt x="115" y="88"/>
                    <a:pt x="119" y="84"/>
                    <a:pt x="119" y="84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3"/>
                    <a:pt x="120" y="95"/>
                    <a:pt x="121" y="95"/>
                  </a:cubicBezTo>
                  <a:cubicBezTo>
                    <a:pt x="123" y="94"/>
                    <a:pt x="123" y="92"/>
                    <a:pt x="123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2" y="88"/>
                    <a:pt x="123" y="88"/>
                  </a:cubicBezTo>
                  <a:cubicBezTo>
                    <a:pt x="124" y="88"/>
                    <a:pt x="124" y="86"/>
                    <a:pt x="124" y="88"/>
                  </a:cubicBezTo>
                  <a:cubicBezTo>
                    <a:pt x="125" y="89"/>
                    <a:pt x="125" y="91"/>
                    <a:pt x="126" y="90"/>
                  </a:cubicBezTo>
                  <a:cubicBezTo>
                    <a:pt x="128" y="90"/>
                    <a:pt x="128" y="91"/>
                    <a:pt x="128" y="90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89"/>
                    <a:pt x="131" y="89"/>
                  </a:cubicBezTo>
                  <a:cubicBezTo>
                    <a:pt x="132" y="89"/>
                    <a:pt x="134" y="89"/>
                    <a:pt x="134" y="89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90"/>
                    <a:pt x="137" y="90"/>
                    <a:pt x="137" y="89"/>
                  </a:cubicBezTo>
                  <a:cubicBezTo>
                    <a:pt x="137" y="88"/>
                    <a:pt x="137" y="87"/>
                    <a:pt x="137" y="87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7" y="85"/>
                    <a:pt x="150" y="85"/>
                    <a:pt x="151" y="84"/>
                  </a:cubicBezTo>
                  <a:cubicBezTo>
                    <a:pt x="152" y="84"/>
                    <a:pt x="155" y="83"/>
                    <a:pt x="155" y="83"/>
                  </a:cubicBezTo>
                  <a:cubicBezTo>
                    <a:pt x="155" y="82"/>
                    <a:pt x="153" y="81"/>
                    <a:pt x="152" y="82"/>
                  </a:cubicBezTo>
                  <a:cubicBezTo>
                    <a:pt x="151" y="82"/>
                    <a:pt x="149" y="83"/>
                    <a:pt x="148" y="82"/>
                  </a:cubicBezTo>
                  <a:cubicBezTo>
                    <a:pt x="148" y="81"/>
                    <a:pt x="146" y="79"/>
                    <a:pt x="146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2" y="78"/>
                    <a:pt x="143" y="77"/>
                  </a:cubicBezTo>
                  <a:cubicBezTo>
                    <a:pt x="144" y="76"/>
                    <a:pt x="145" y="76"/>
                    <a:pt x="145" y="76"/>
                  </a:cubicBezTo>
                  <a:cubicBezTo>
                    <a:pt x="145" y="76"/>
                    <a:pt x="144" y="74"/>
                    <a:pt x="144" y="73"/>
                  </a:cubicBezTo>
                  <a:cubicBezTo>
                    <a:pt x="144" y="72"/>
                    <a:pt x="144" y="70"/>
                    <a:pt x="143" y="69"/>
                  </a:cubicBezTo>
                  <a:cubicBezTo>
                    <a:pt x="143" y="69"/>
                    <a:pt x="141" y="65"/>
                    <a:pt x="141" y="65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5" y="62"/>
                    <a:pt x="135" y="63"/>
                  </a:cubicBezTo>
                  <a:cubicBezTo>
                    <a:pt x="134" y="63"/>
                    <a:pt x="133" y="62"/>
                    <a:pt x="133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29" y="62"/>
                  </a:cubicBezTo>
                  <a:cubicBezTo>
                    <a:pt x="128" y="62"/>
                    <a:pt x="126" y="61"/>
                    <a:pt x="125" y="61"/>
                  </a:cubicBezTo>
                  <a:cubicBezTo>
                    <a:pt x="125" y="60"/>
                    <a:pt x="125" y="59"/>
                    <a:pt x="125" y="59"/>
                  </a:cubicBezTo>
                  <a:cubicBezTo>
                    <a:pt x="126" y="58"/>
                    <a:pt x="126" y="57"/>
                    <a:pt x="126" y="57"/>
                  </a:cubicBezTo>
                  <a:cubicBezTo>
                    <a:pt x="126" y="57"/>
                    <a:pt x="126" y="54"/>
                    <a:pt x="125" y="54"/>
                  </a:cubicBezTo>
                  <a:cubicBezTo>
                    <a:pt x="124" y="54"/>
                    <a:pt x="122" y="54"/>
                    <a:pt x="122" y="5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6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5" y="41"/>
                    <a:pt x="104" y="39"/>
                  </a:cubicBezTo>
                  <a:cubicBezTo>
                    <a:pt x="103" y="38"/>
                    <a:pt x="103" y="35"/>
                    <a:pt x="103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29"/>
                    <a:pt x="102" y="27"/>
                    <a:pt x="102" y="27"/>
                  </a:cubicBezTo>
                  <a:cubicBezTo>
                    <a:pt x="102" y="26"/>
                    <a:pt x="101" y="24"/>
                    <a:pt x="101" y="24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5"/>
                    <a:pt x="96" y="14"/>
                  </a:cubicBezTo>
                  <a:cubicBezTo>
                    <a:pt x="96" y="14"/>
                    <a:pt x="94" y="12"/>
                    <a:pt x="94" y="12"/>
                  </a:cubicBezTo>
                  <a:cubicBezTo>
                    <a:pt x="94" y="12"/>
                    <a:pt x="93" y="12"/>
                    <a:pt x="93" y="13"/>
                  </a:cubicBezTo>
                  <a:cubicBezTo>
                    <a:pt x="92" y="14"/>
                    <a:pt x="92" y="16"/>
                    <a:pt x="91" y="16"/>
                  </a:cubicBezTo>
                  <a:cubicBezTo>
                    <a:pt x="91" y="16"/>
                    <a:pt x="92" y="16"/>
                    <a:pt x="89" y="16"/>
                  </a:cubicBezTo>
                  <a:cubicBezTo>
                    <a:pt x="87" y="15"/>
                    <a:pt x="87" y="15"/>
                    <a:pt x="86" y="14"/>
                  </a:cubicBezTo>
                  <a:cubicBezTo>
                    <a:pt x="85" y="14"/>
                    <a:pt x="83" y="12"/>
                    <a:pt x="83" y="1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3" y="9"/>
                    <a:pt x="79" y="9"/>
                  </a:cubicBezTo>
                  <a:cubicBezTo>
                    <a:pt x="75" y="9"/>
                    <a:pt x="71" y="9"/>
                    <a:pt x="71" y="9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69" y="13"/>
                    <a:pt x="69" y="14"/>
                  </a:cubicBezTo>
                  <a:cubicBezTo>
                    <a:pt x="69" y="14"/>
                    <a:pt x="70" y="15"/>
                    <a:pt x="69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6" y="9"/>
                    <a:pt x="66" y="9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1"/>
                    <a:pt x="66" y="12"/>
                    <a:pt x="64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1"/>
                    <a:pt x="65" y="9"/>
                    <a:pt x="65" y="9"/>
                  </a:cubicBezTo>
                  <a:cubicBezTo>
                    <a:pt x="65" y="9"/>
                    <a:pt x="65" y="7"/>
                    <a:pt x="64" y="7"/>
                  </a:cubicBezTo>
                  <a:cubicBezTo>
                    <a:pt x="64" y="7"/>
                    <a:pt x="62" y="7"/>
                    <a:pt x="61" y="7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60" y="8"/>
                    <a:pt x="61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58" y="10"/>
                    <a:pt x="58" y="8"/>
                    <a:pt x="58" y="8"/>
                  </a:cubicBezTo>
                  <a:cubicBezTo>
                    <a:pt x="58" y="8"/>
                    <a:pt x="57" y="7"/>
                    <a:pt x="57" y="7"/>
                  </a:cubicBezTo>
                  <a:cubicBezTo>
                    <a:pt x="57" y="8"/>
                    <a:pt x="56" y="10"/>
                    <a:pt x="56" y="10"/>
                  </a:cubicBezTo>
                  <a:cubicBezTo>
                    <a:pt x="55" y="10"/>
                    <a:pt x="55" y="10"/>
                    <a:pt x="55" y="9"/>
                  </a:cubicBezTo>
                  <a:cubicBezTo>
                    <a:pt x="54" y="9"/>
                    <a:pt x="54" y="7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0" y="6"/>
                    <a:pt x="49" y="6"/>
                  </a:cubicBezTo>
                  <a:cubicBezTo>
                    <a:pt x="49" y="6"/>
                    <a:pt x="47" y="6"/>
                    <a:pt x="47" y="5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5" y="4"/>
                    <a:pt x="45" y="4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1" y="2"/>
                    <a:pt x="42" y="2"/>
                    <a:pt x="40" y="2"/>
                  </a:cubicBezTo>
                  <a:cubicBezTo>
                    <a:pt x="38" y="2"/>
                    <a:pt x="38" y="4"/>
                    <a:pt x="37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3" y="1"/>
                  </a:cubicBezTo>
                  <a:cubicBezTo>
                    <a:pt x="33" y="3"/>
                    <a:pt x="33" y="2"/>
                    <a:pt x="32" y="3"/>
                  </a:cubicBezTo>
                  <a:cubicBezTo>
                    <a:pt x="32" y="4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5" y="6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8"/>
                    <a:pt x="2" y="19"/>
                    <a:pt x="2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2"/>
                  </a:cubicBezTo>
                  <a:cubicBezTo>
                    <a:pt x="10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7"/>
                    <a:pt x="21" y="28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5"/>
                    <a:pt x="27" y="35"/>
                  </a:cubicBezTo>
                  <a:cubicBezTo>
                    <a:pt x="27" y="35"/>
                    <a:pt x="27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6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30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4"/>
                    <a:pt x="32" y="45"/>
                    <a:pt x="33" y="45"/>
                  </a:cubicBezTo>
                  <a:cubicBezTo>
                    <a:pt x="33" y="45"/>
                    <a:pt x="34" y="47"/>
                    <a:pt x="35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7"/>
                    <a:pt x="37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40" y="51"/>
                  </a:cubicBezTo>
                  <a:cubicBezTo>
                    <a:pt x="41" y="51"/>
                    <a:pt x="43" y="53"/>
                    <a:pt x="43" y="53"/>
                  </a:cubicBezTo>
                  <a:cubicBezTo>
                    <a:pt x="43" y="53"/>
                    <a:pt x="44" y="54"/>
                    <a:pt x="44" y="54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49" y="59"/>
                    <a:pt x="50" y="61"/>
                    <a:pt x="50" y="6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8" y="67"/>
                    <a:pt x="58" y="67"/>
                  </a:cubicBezTo>
                  <a:cubicBezTo>
                    <a:pt x="59" y="68"/>
                    <a:pt x="60" y="68"/>
                    <a:pt x="60" y="68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8" y="73"/>
                    <a:pt x="69" y="73"/>
                  </a:cubicBezTo>
                  <a:cubicBezTo>
                    <a:pt x="69" y="73"/>
                    <a:pt x="71" y="74"/>
                    <a:pt x="72" y="74"/>
                  </a:cubicBezTo>
                  <a:cubicBezTo>
                    <a:pt x="72" y="75"/>
                    <a:pt x="73" y="78"/>
                    <a:pt x="73" y="78"/>
                  </a:cubicBezTo>
                  <a:cubicBezTo>
                    <a:pt x="74" y="78"/>
                    <a:pt x="76" y="80"/>
                    <a:pt x="76" y="82"/>
                  </a:cubicBezTo>
                  <a:cubicBezTo>
                    <a:pt x="77" y="83"/>
                    <a:pt x="77" y="83"/>
                    <a:pt x="77" y="85"/>
                  </a:cubicBezTo>
                  <a:cubicBezTo>
                    <a:pt x="78" y="86"/>
                    <a:pt x="80" y="88"/>
                    <a:pt x="80" y="88"/>
                  </a:cubicBezTo>
                  <a:cubicBezTo>
                    <a:pt x="80" y="88"/>
                    <a:pt x="80" y="88"/>
                    <a:pt x="81" y="90"/>
                  </a:cubicBezTo>
                  <a:cubicBezTo>
                    <a:pt x="82" y="91"/>
                    <a:pt x="83" y="92"/>
                    <a:pt x="83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3" y="94"/>
                    <a:pt x="83" y="95"/>
                    <a:pt x="83" y="95"/>
                  </a:cubicBezTo>
                  <a:cubicBezTo>
                    <a:pt x="83" y="95"/>
                    <a:pt x="84" y="97"/>
                    <a:pt x="84" y="98"/>
                  </a:cubicBezTo>
                  <a:cubicBezTo>
                    <a:pt x="84" y="98"/>
                    <a:pt x="85" y="100"/>
                    <a:pt x="85" y="100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4" y="107"/>
                    <a:pt x="85" y="107"/>
                  </a:cubicBezTo>
                  <a:cubicBezTo>
                    <a:pt x="86" y="107"/>
                    <a:pt x="87" y="108"/>
                    <a:pt x="86" y="109"/>
                  </a:cubicBezTo>
                  <a:cubicBezTo>
                    <a:pt x="86" y="109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6" y="115"/>
                    <a:pt x="86" y="115"/>
                  </a:cubicBezTo>
                  <a:cubicBezTo>
                    <a:pt x="86" y="116"/>
                    <a:pt x="87" y="117"/>
                    <a:pt x="86" y="118"/>
                  </a:cubicBezTo>
                  <a:cubicBezTo>
                    <a:pt x="86" y="118"/>
                    <a:pt x="86" y="120"/>
                    <a:pt x="86" y="120"/>
                  </a:cubicBezTo>
                  <a:cubicBezTo>
                    <a:pt x="86" y="120"/>
                    <a:pt x="86" y="122"/>
                    <a:pt x="86" y="122"/>
                  </a:cubicBezTo>
                  <a:cubicBezTo>
                    <a:pt x="86" y="122"/>
                    <a:pt x="88" y="123"/>
                    <a:pt x="87" y="124"/>
                  </a:cubicBezTo>
                  <a:cubicBezTo>
                    <a:pt x="87" y="124"/>
                    <a:pt x="87" y="125"/>
                    <a:pt x="87" y="126"/>
                  </a:cubicBezTo>
                  <a:cubicBezTo>
                    <a:pt x="88" y="128"/>
                    <a:pt x="90" y="131"/>
                    <a:pt x="90" y="131"/>
                  </a:cubicBezTo>
                  <a:cubicBezTo>
                    <a:pt x="90" y="131"/>
                    <a:pt x="91" y="133"/>
                    <a:pt x="91" y="133"/>
                  </a:cubicBezTo>
                  <a:cubicBezTo>
                    <a:pt x="91" y="134"/>
                    <a:pt x="90" y="134"/>
                    <a:pt x="91" y="135"/>
                  </a:cubicBezTo>
                  <a:cubicBezTo>
                    <a:pt x="91" y="135"/>
                    <a:pt x="90" y="136"/>
                    <a:pt x="91" y="136"/>
                  </a:cubicBezTo>
                  <a:cubicBezTo>
                    <a:pt x="92" y="137"/>
                    <a:pt x="93" y="139"/>
                    <a:pt x="93" y="139"/>
                  </a:cubicBezTo>
                  <a:cubicBezTo>
                    <a:pt x="93" y="139"/>
                    <a:pt x="93" y="139"/>
                    <a:pt x="94" y="140"/>
                  </a:cubicBezTo>
                  <a:cubicBezTo>
                    <a:pt x="94" y="141"/>
                    <a:pt x="94" y="143"/>
                    <a:pt x="94" y="143"/>
                  </a:cubicBezTo>
                  <a:cubicBezTo>
                    <a:pt x="94" y="144"/>
                    <a:pt x="95" y="144"/>
                    <a:pt x="94" y="144"/>
                  </a:cubicBezTo>
                  <a:cubicBezTo>
                    <a:pt x="94" y="144"/>
                    <a:pt x="93" y="145"/>
                    <a:pt x="93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2" y="147"/>
                    <a:pt x="93" y="148"/>
                    <a:pt x="94" y="148"/>
                  </a:cubicBezTo>
                  <a:cubicBezTo>
                    <a:pt x="94" y="148"/>
                    <a:pt x="95" y="148"/>
                    <a:pt x="95" y="148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7" y="152"/>
                    <a:pt x="97" y="152"/>
                    <a:pt x="97" y="152"/>
                  </a:cubicBezTo>
                  <a:lnTo>
                    <a:pt x="99" y="1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4446566" y="2676821"/>
              <a:ext cx="294647" cy="240785"/>
            </a:xfrm>
            <a:custGeom>
              <a:avLst/>
              <a:gdLst>
                <a:gd name="T0" fmla="*/ 27 w 129"/>
                <a:gd name="T1" fmla="*/ 5 h 109"/>
                <a:gd name="T2" fmla="*/ 33 w 129"/>
                <a:gd name="T3" fmla="*/ 7 h 109"/>
                <a:gd name="T4" fmla="*/ 40 w 129"/>
                <a:gd name="T5" fmla="*/ 5 h 109"/>
                <a:gd name="T6" fmla="*/ 57 w 129"/>
                <a:gd name="T7" fmla="*/ 8 h 109"/>
                <a:gd name="T8" fmla="*/ 64 w 129"/>
                <a:gd name="T9" fmla="*/ 7 h 109"/>
                <a:gd name="T10" fmla="*/ 66 w 129"/>
                <a:gd name="T11" fmla="*/ 1 h 109"/>
                <a:gd name="T12" fmla="*/ 70 w 129"/>
                <a:gd name="T13" fmla="*/ 5 h 109"/>
                <a:gd name="T14" fmla="*/ 77 w 129"/>
                <a:gd name="T15" fmla="*/ 1 h 109"/>
                <a:gd name="T16" fmla="*/ 79 w 129"/>
                <a:gd name="T17" fmla="*/ 5 h 109"/>
                <a:gd name="T18" fmla="*/ 86 w 129"/>
                <a:gd name="T19" fmla="*/ 3 h 109"/>
                <a:gd name="T20" fmla="*/ 89 w 129"/>
                <a:gd name="T21" fmla="*/ 9 h 109"/>
                <a:gd name="T22" fmla="*/ 92 w 129"/>
                <a:gd name="T23" fmla="*/ 12 h 109"/>
                <a:gd name="T24" fmla="*/ 98 w 129"/>
                <a:gd name="T25" fmla="*/ 15 h 109"/>
                <a:gd name="T26" fmla="*/ 102 w 129"/>
                <a:gd name="T27" fmla="*/ 18 h 109"/>
                <a:gd name="T28" fmla="*/ 113 w 129"/>
                <a:gd name="T29" fmla="*/ 22 h 109"/>
                <a:gd name="T30" fmla="*/ 109 w 129"/>
                <a:gd name="T31" fmla="*/ 30 h 109"/>
                <a:gd name="T32" fmla="*/ 104 w 129"/>
                <a:gd name="T33" fmla="*/ 36 h 109"/>
                <a:gd name="T34" fmla="*/ 105 w 129"/>
                <a:gd name="T35" fmla="*/ 43 h 109"/>
                <a:gd name="T36" fmla="*/ 114 w 129"/>
                <a:gd name="T37" fmla="*/ 42 h 109"/>
                <a:gd name="T38" fmla="*/ 120 w 129"/>
                <a:gd name="T39" fmla="*/ 46 h 109"/>
                <a:gd name="T40" fmla="*/ 124 w 129"/>
                <a:gd name="T41" fmla="*/ 50 h 109"/>
                <a:gd name="T42" fmla="*/ 124 w 129"/>
                <a:gd name="T43" fmla="*/ 57 h 109"/>
                <a:gd name="T44" fmla="*/ 129 w 129"/>
                <a:gd name="T45" fmla="*/ 61 h 109"/>
                <a:gd name="T46" fmla="*/ 127 w 129"/>
                <a:gd name="T47" fmla="*/ 67 h 109"/>
                <a:gd name="T48" fmla="*/ 123 w 129"/>
                <a:gd name="T49" fmla="*/ 70 h 109"/>
                <a:gd name="T50" fmla="*/ 120 w 129"/>
                <a:gd name="T51" fmla="*/ 74 h 109"/>
                <a:gd name="T52" fmla="*/ 117 w 129"/>
                <a:gd name="T53" fmla="*/ 75 h 109"/>
                <a:gd name="T54" fmla="*/ 112 w 129"/>
                <a:gd name="T55" fmla="*/ 77 h 109"/>
                <a:gd name="T56" fmla="*/ 109 w 129"/>
                <a:gd name="T57" fmla="*/ 82 h 109"/>
                <a:gd name="T58" fmla="*/ 105 w 129"/>
                <a:gd name="T59" fmla="*/ 88 h 109"/>
                <a:gd name="T60" fmla="*/ 106 w 129"/>
                <a:gd name="T61" fmla="*/ 92 h 109"/>
                <a:gd name="T62" fmla="*/ 107 w 129"/>
                <a:gd name="T63" fmla="*/ 96 h 109"/>
                <a:gd name="T64" fmla="*/ 110 w 129"/>
                <a:gd name="T65" fmla="*/ 101 h 109"/>
                <a:gd name="T66" fmla="*/ 107 w 129"/>
                <a:gd name="T67" fmla="*/ 107 h 109"/>
                <a:gd name="T68" fmla="*/ 103 w 129"/>
                <a:gd name="T69" fmla="*/ 108 h 109"/>
                <a:gd name="T70" fmla="*/ 96 w 129"/>
                <a:gd name="T71" fmla="*/ 109 h 109"/>
                <a:gd name="T72" fmla="*/ 93 w 129"/>
                <a:gd name="T73" fmla="*/ 104 h 109"/>
                <a:gd name="T74" fmla="*/ 90 w 129"/>
                <a:gd name="T75" fmla="*/ 101 h 109"/>
                <a:gd name="T76" fmla="*/ 85 w 129"/>
                <a:gd name="T77" fmla="*/ 97 h 109"/>
                <a:gd name="T78" fmla="*/ 79 w 129"/>
                <a:gd name="T79" fmla="*/ 94 h 109"/>
                <a:gd name="T80" fmla="*/ 74 w 129"/>
                <a:gd name="T81" fmla="*/ 89 h 109"/>
                <a:gd name="T82" fmla="*/ 74 w 129"/>
                <a:gd name="T83" fmla="*/ 81 h 109"/>
                <a:gd name="T84" fmla="*/ 74 w 129"/>
                <a:gd name="T85" fmla="*/ 73 h 109"/>
                <a:gd name="T86" fmla="*/ 69 w 129"/>
                <a:gd name="T87" fmla="*/ 78 h 109"/>
                <a:gd name="T88" fmla="*/ 63 w 129"/>
                <a:gd name="T89" fmla="*/ 82 h 109"/>
                <a:gd name="T90" fmla="*/ 55 w 129"/>
                <a:gd name="T91" fmla="*/ 82 h 109"/>
                <a:gd name="T92" fmla="*/ 51 w 129"/>
                <a:gd name="T93" fmla="*/ 77 h 109"/>
                <a:gd name="T94" fmla="*/ 52 w 129"/>
                <a:gd name="T95" fmla="*/ 73 h 109"/>
                <a:gd name="T96" fmla="*/ 53 w 129"/>
                <a:gd name="T97" fmla="*/ 66 h 109"/>
                <a:gd name="T98" fmla="*/ 49 w 129"/>
                <a:gd name="T99" fmla="*/ 62 h 109"/>
                <a:gd name="T100" fmla="*/ 42 w 129"/>
                <a:gd name="T101" fmla="*/ 61 h 109"/>
                <a:gd name="T102" fmla="*/ 35 w 129"/>
                <a:gd name="T103" fmla="*/ 60 h 109"/>
                <a:gd name="T104" fmla="*/ 33 w 129"/>
                <a:gd name="T105" fmla="*/ 52 h 109"/>
                <a:gd name="T106" fmla="*/ 27 w 129"/>
                <a:gd name="T107" fmla="*/ 51 h 109"/>
                <a:gd name="T108" fmla="*/ 23 w 129"/>
                <a:gd name="T109" fmla="*/ 46 h 109"/>
                <a:gd name="T110" fmla="*/ 19 w 129"/>
                <a:gd name="T111" fmla="*/ 37 h 109"/>
                <a:gd name="T112" fmla="*/ 11 w 129"/>
                <a:gd name="T113" fmla="*/ 37 h 109"/>
                <a:gd name="T114" fmla="*/ 6 w 129"/>
                <a:gd name="T115" fmla="*/ 35 h 109"/>
                <a:gd name="T116" fmla="*/ 2 w 129"/>
                <a:gd name="T117" fmla="*/ 29 h 109"/>
                <a:gd name="T118" fmla="*/ 0 w 129"/>
                <a:gd name="T119" fmla="*/ 2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9">
                  <a:moveTo>
                    <a:pt x="1" y="18"/>
                  </a:moveTo>
                  <a:cubicBezTo>
                    <a:pt x="1" y="18"/>
                    <a:pt x="21" y="6"/>
                    <a:pt x="21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7"/>
                    <a:pt x="33" y="7"/>
                  </a:cubicBezTo>
                  <a:cubicBezTo>
                    <a:pt x="33" y="7"/>
                    <a:pt x="35" y="9"/>
                    <a:pt x="35" y="8"/>
                  </a:cubicBezTo>
                  <a:cubicBezTo>
                    <a:pt x="36" y="7"/>
                    <a:pt x="36" y="6"/>
                    <a:pt x="37" y="6"/>
                  </a:cubicBezTo>
                  <a:cubicBezTo>
                    <a:pt x="37" y="5"/>
                    <a:pt x="38" y="4"/>
                    <a:pt x="40" y="5"/>
                  </a:cubicBezTo>
                  <a:cubicBezTo>
                    <a:pt x="41" y="6"/>
                    <a:pt x="41" y="10"/>
                    <a:pt x="41" y="10"/>
                  </a:cubicBezTo>
                  <a:cubicBezTo>
                    <a:pt x="49" y="12"/>
                    <a:pt x="44" y="13"/>
                    <a:pt x="55" y="10"/>
                  </a:cubicBezTo>
                  <a:cubicBezTo>
                    <a:pt x="55" y="10"/>
                    <a:pt x="57" y="8"/>
                    <a:pt x="57" y="8"/>
                  </a:cubicBezTo>
                  <a:cubicBezTo>
                    <a:pt x="57" y="7"/>
                    <a:pt x="56" y="5"/>
                    <a:pt x="58" y="6"/>
                  </a:cubicBezTo>
                  <a:cubicBezTo>
                    <a:pt x="59" y="7"/>
                    <a:pt x="60" y="7"/>
                    <a:pt x="61" y="7"/>
                  </a:cubicBezTo>
                  <a:cubicBezTo>
                    <a:pt x="62" y="7"/>
                    <a:pt x="64" y="7"/>
                    <a:pt x="64" y="7"/>
                  </a:cubicBezTo>
                  <a:cubicBezTo>
                    <a:pt x="64" y="7"/>
                    <a:pt x="65" y="6"/>
                    <a:pt x="64" y="5"/>
                  </a:cubicBezTo>
                  <a:cubicBezTo>
                    <a:pt x="64" y="4"/>
                    <a:pt x="63" y="3"/>
                    <a:pt x="64" y="3"/>
                  </a:cubicBezTo>
                  <a:cubicBezTo>
                    <a:pt x="64" y="2"/>
                    <a:pt x="66" y="1"/>
                    <a:pt x="66" y="1"/>
                  </a:cubicBezTo>
                  <a:cubicBezTo>
                    <a:pt x="66" y="1"/>
                    <a:pt x="67" y="1"/>
                    <a:pt x="67" y="2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9" y="4"/>
                    <a:pt x="69" y="5"/>
                    <a:pt x="70" y="5"/>
                  </a:cubicBezTo>
                  <a:cubicBezTo>
                    <a:pt x="72" y="5"/>
                    <a:pt x="72" y="5"/>
                    <a:pt x="73" y="4"/>
                  </a:cubicBezTo>
                  <a:cubicBezTo>
                    <a:pt x="74" y="3"/>
                    <a:pt x="74" y="3"/>
                    <a:pt x="75" y="2"/>
                  </a:cubicBezTo>
                  <a:cubicBezTo>
                    <a:pt x="76" y="0"/>
                    <a:pt x="76" y="0"/>
                    <a:pt x="77" y="1"/>
                  </a:cubicBezTo>
                  <a:cubicBezTo>
                    <a:pt x="78" y="1"/>
                    <a:pt x="80" y="2"/>
                    <a:pt x="80" y="2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7" y="4"/>
                    <a:pt x="79" y="5"/>
                  </a:cubicBezTo>
                  <a:cubicBezTo>
                    <a:pt x="82" y="6"/>
                    <a:pt x="83" y="6"/>
                    <a:pt x="83" y="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1"/>
                    <a:pt x="86" y="3"/>
                  </a:cubicBezTo>
                  <a:cubicBezTo>
                    <a:pt x="86" y="4"/>
                    <a:pt x="87" y="6"/>
                    <a:pt x="87" y="6"/>
                  </a:cubicBezTo>
                  <a:cubicBezTo>
                    <a:pt x="87" y="6"/>
                    <a:pt x="87" y="9"/>
                    <a:pt x="88" y="9"/>
                  </a:cubicBezTo>
                  <a:cubicBezTo>
                    <a:pt x="89" y="9"/>
                    <a:pt x="89" y="8"/>
                    <a:pt x="89" y="9"/>
                  </a:cubicBezTo>
                  <a:cubicBezTo>
                    <a:pt x="89" y="10"/>
                    <a:pt x="88" y="10"/>
                    <a:pt x="89" y="10"/>
                  </a:cubicBezTo>
                  <a:cubicBezTo>
                    <a:pt x="89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92" y="13"/>
                    <a:pt x="92" y="14"/>
                    <a:pt x="92" y="14"/>
                  </a:cubicBezTo>
                  <a:cubicBezTo>
                    <a:pt x="92" y="14"/>
                    <a:pt x="95" y="14"/>
                    <a:pt x="95" y="14"/>
                  </a:cubicBezTo>
                  <a:cubicBezTo>
                    <a:pt x="96" y="14"/>
                    <a:pt x="97" y="15"/>
                    <a:pt x="98" y="15"/>
                  </a:cubicBezTo>
                  <a:cubicBezTo>
                    <a:pt x="99" y="14"/>
                    <a:pt x="100" y="13"/>
                    <a:pt x="100" y="13"/>
                  </a:cubicBezTo>
                  <a:cubicBezTo>
                    <a:pt x="100" y="14"/>
                    <a:pt x="102" y="14"/>
                    <a:pt x="102" y="15"/>
                  </a:cubicBezTo>
                  <a:cubicBezTo>
                    <a:pt x="101" y="17"/>
                    <a:pt x="100" y="17"/>
                    <a:pt x="102" y="18"/>
                  </a:cubicBezTo>
                  <a:cubicBezTo>
                    <a:pt x="104" y="18"/>
                    <a:pt x="106" y="19"/>
                    <a:pt x="107" y="19"/>
                  </a:cubicBezTo>
                  <a:cubicBezTo>
                    <a:pt x="108" y="20"/>
                    <a:pt x="111" y="21"/>
                    <a:pt x="111" y="21"/>
                  </a:cubicBezTo>
                  <a:cubicBezTo>
                    <a:pt x="112" y="21"/>
                    <a:pt x="113" y="21"/>
                    <a:pt x="113" y="22"/>
                  </a:cubicBezTo>
                  <a:cubicBezTo>
                    <a:pt x="113" y="23"/>
                    <a:pt x="111" y="25"/>
                    <a:pt x="111" y="25"/>
                  </a:cubicBezTo>
                  <a:cubicBezTo>
                    <a:pt x="111" y="25"/>
                    <a:pt x="110" y="26"/>
                    <a:pt x="110" y="27"/>
                  </a:cubicBezTo>
                  <a:cubicBezTo>
                    <a:pt x="110" y="27"/>
                    <a:pt x="109" y="30"/>
                    <a:pt x="109" y="30"/>
                  </a:cubicBezTo>
                  <a:cubicBezTo>
                    <a:pt x="108" y="31"/>
                    <a:pt x="107" y="33"/>
                    <a:pt x="107" y="33"/>
                  </a:cubicBezTo>
                  <a:cubicBezTo>
                    <a:pt x="107" y="33"/>
                    <a:pt x="106" y="35"/>
                    <a:pt x="105" y="35"/>
                  </a:cubicBezTo>
                  <a:cubicBezTo>
                    <a:pt x="105" y="35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39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10" y="43"/>
                  </a:cubicBezTo>
                  <a:cubicBezTo>
                    <a:pt x="112" y="43"/>
                    <a:pt x="113" y="42"/>
                    <a:pt x="114" y="42"/>
                  </a:cubicBezTo>
                  <a:cubicBezTo>
                    <a:pt x="114" y="42"/>
                    <a:pt x="116" y="44"/>
                    <a:pt x="116" y="44"/>
                  </a:cubicBezTo>
                  <a:cubicBezTo>
                    <a:pt x="116" y="44"/>
                    <a:pt x="117" y="45"/>
                    <a:pt x="117" y="45"/>
                  </a:cubicBezTo>
                  <a:cubicBezTo>
                    <a:pt x="118" y="45"/>
                    <a:pt x="120" y="46"/>
                    <a:pt x="120" y="46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2" y="49"/>
                    <a:pt x="122" y="49"/>
                  </a:cubicBezTo>
                  <a:cubicBezTo>
                    <a:pt x="123" y="49"/>
                    <a:pt x="124" y="50"/>
                    <a:pt x="124" y="50"/>
                  </a:cubicBezTo>
                  <a:cubicBezTo>
                    <a:pt x="124" y="50"/>
                    <a:pt x="124" y="53"/>
                    <a:pt x="123" y="53"/>
                  </a:cubicBezTo>
                  <a:cubicBezTo>
                    <a:pt x="123" y="54"/>
                    <a:pt x="122" y="55"/>
                    <a:pt x="122" y="55"/>
                  </a:cubicBezTo>
                  <a:cubicBezTo>
                    <a:pt x="122" y="55"/>
                    <a:pt x="123" y="57"/>
                    <a:pt x="124" y="57"/>
                  </a:cubicBezTo>
                  <a:cubicBezTo>
                    <a:pt x="124" y="57"/>
                    <a:pt x="126" y="57"/>
                    <a:pt x="126" y="57"/>
                  </a:cubicBezTo>
                  <a:cubicBezTo>
                    <a:pt x="127" y="57"/>
                    <a:pt x="128" y="59"/>
                    <a:pt x="128" y="59"/>
                  </a:cubicBezTo>
                  <a:cubicBezTo>
                    <a:pt x="128" y="59"/>
                    <a:pt x="129" y="60"/>
                    <a:pt x="129" y="61"/>
                  </a:cubicBezTo>
                  <a:cubicBezTo>
                    <a:pt x="129" y="62"/>
                    <a:pt x="128" y="64"/>
                    <a:pt x="128" y="64"/>
                  </a:cubicBezTo>
                  <a:cubicBezTo>
                    <a:pt x="128" y="64"/>
                    <a:pt x="128" y="65"/>
                    <a:pt x="128" y="66"/>
                  </a:cubicBezTo>
                  <a:cubicBezTo>
                    <a:pt x="128" y="66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7"/>
                    <a:pt x="125" y="70"/>
                    <a:pt x="124" y="70"/>
                  </a:cubicBezTo>
                  <a:cubicBezTo>
                    <a:pt x="124" y="70"/>
                    <a:pt x="123" y="70"/>
                    <a:pt x="123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8" y="75"/>
                    <a:pt x="117" y="75"/>
                    <a:pt x="117" y="75"/>
                  </a:cubicBezTo>
                  <a:cubicBezTo>
                    <a:pt x="117" y="75"/>
                    <a:pt x="116" y="74"/>
                    <a:pt x="115" y="74"/>
                  </a:cubicBezTo>
                  <a:cubicBezTo>
                    <a:pt x="115" y="74"/>
                    <a:pt x="114" y="74"/>
                    <a:pt x="114" y="75"/>
                  </a:cubicBezTo>
                  <a:cubicBezTo>
                    <a:pt x="113" y="76"/>
                    <a:pt x="113" y="77"/>
                    <a:pt x="112" y="77"/>
                  </a:cubicBezTo>
                  <a:cubicBezTo>
                    <a:pt x="112" y="77"/>
                    <a:pt x="111" y="78"/>
                    <a:pt x="111" y="78"/>
                  </a:cubicBezTo>
                  <a:cubicBezTo>
                    <a:pt x="111" y="78"/>
                    <a:pt x="111" y="80"/>
                    <a:pt x="110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3"/>
                    <a:pt x="109" y="83"/>
                  </a:cubicBezTo>
                  <a:cubicBezTo>
                    <a:pt x="109" y="84"/>
                    <a:pt x="109" y="85"/>
                    <a:pt x="108" y="86"/>
                  </a:cubicBezTo>
                  <a:cubicBezTo>
                    <a:pt x="107" y="86"/>
                    <a:pt x="105" y="88"/>
                    <a:pt x="105" y="88"/>
                  </a:cubicBezTo>
                  <a:cubicBezTo>
                    <a:pt x="105" y="88"/>
                    <a:pt x="105" y="88"/>
                    <a:pt x="105" y="89"/>
                  </a:cubicBezTo>
                  <a:cubicBezTo>
                    <a:pt x="106" y="89"/>
                    <a:pt x="106" y="90"/>
                    <a:pt x="106" y="90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5" y="93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8"/>
                    <a:pt x="110" y="100"/>
                    <a:pt x="110" y="101"/>
                  </a:cubicBezTo>
                  <a:cubicBezTo>
                    <a:pt x="110" y="101"/>
                    <a:pt x="110" y="103"/>
                    <a:pt x="110" y="103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6" y="107"/>
                    <a:pt x="106" y="107"/>
                  </a:cubicBezTo>
                  <a:cubicBezTo>
                    <a:pt x="105" y="107"/>
                    <a:pt x="104" y="107"/>
                    <a:pt x="104" y="107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89" y="99"/>
                    <a:pt x="89" y="99"/>
                  </a:cubicBezTo>
                  <a:cubicBezTo>
                    <a:pt x="88" y="99"/>
                    <a:pt x="87" y="99"/>
                    <a:pt x="87" y="9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5" y="97"/>
                    <a:pt x="85" y="96"/>
                    <a:pt x="84" y="95"/>
                  </a:cubicBezTo>
                  <a:cubicBezTo>
                    <a:pt x="83" y="95"/>
                    <a:pt x="83" y="94"/>
                    <a:pt x="82" y="94"/>
                  </a:cubicBezTo>
                  <a:cubicBezTo>
                    <a:pt x="81" y="94"/>
                    <a:pt x="79" y="94"/>
                    <a:pt x="79" y="94"/>
                  </a:cubicBezTo>
                  <a:cubicBezTo>
                    <a:pt x="79" y="94"/>
                    <a:pt x="78" y="92"/>
                    <a:pt x="77" y="92"/>
                  </a:cubicBezTo>
                  <a:cubicBezTo>
                    <a:pt x="77" y="92"/>
                    <a:pt x="73" y="92"/>
                    <a:pt x="73" y="92"/>
                  </a:cubicBezTo>
                  <a:cubicBezTo>
                    <a:pt x="73" y="92"/>
                    <a:pt x="74" y="89"/>
                    <a:pt x="74" y="89"/>
                  </a:cubicBezTo>
                  <a:cubicBezTo>
                    <a:pt x="74" y="88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3"/>
                    <a:pt x="74" y="81"/>
                  </a:cubicBezTo>
                  <a:cubicBezTo>
                    <a:pt x="75" y="79"/>
                    <a:pt x="74" y="80"/>
                    <a:pt x="75" y="78"/>
                  </a:cubicBezTo>
                  <a:cubicBezTo>
                    <a:pt x="76" y="75"/>
                    <a:pt x="76" y="74"/>
                    <a:pt x="76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3" y="72"/>
                    <a:pt x="72" y="73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70" y="82"/>
                    <a:pt x="67" y="82"/>
                  </a:cubicBezTo>
                  <a:cubicBezTo>
                    <a:pt x="65" y="82"/>
                    <a:pt x="63" y="82"/>
                    <a:pt x="63" y="82"/>
                  </a:cubicBezTo>
                  <a:cubicBezTo>
                    <a:pt x="63" y="82"/>
                    <a:pt x="65" y="84"/>
                    <a:pt x="63" y="84"/>
                  </a:cubicBezTo>
                  <a:cubicBezTo>
                    <a:pt x="60" y="84"/>
                    <a:pt x="57" y="84"/>
                    <a:pt x="57" y="84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1" y="83"/>
                    <a:pt x="51" y="82"/>
                    <a:pt x="51" y="80"/>
                  </a:cubicBezTo>
                  <a:cubicBezTo>
                    <a:pt x="51" y="79"/>
                    <a:pt x="50" y="77"/>
                    <a:pt x="51" y="77"/>
                  </a:cubicBezTo>
                  <a:cubicBezTo>
                    <a:pt x="52" y="77"/>
                    <a:pt x="53" y="76"/>
                    <a:pt x="53" y="7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1"/>
                    <a:pt x="52" y="69"/>
                    <a:pt x="52" y="69"/>
                  </a:cubicBezTo>
                  <a:cubicBezTo>
                    <a:pt x="53" y="68"/>
                    <a:pt x="53" y="66"/>
                    <a:pt x="53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0" y="67"/>
                    <a:pt x="50" y="65"/>
                  </a:cubicBezTo>
                  <a:cubicBezTo>
                    <a:pt x="50" y="64"/>
                    <a:pt x="49" y="62"/>
                    <a:pt x="49" y="62"/>
                  </a:cubicBezTo>
                  <a:cubicBezTo>
                    <a:pt x="49" y="62"/>
                    <a:pt x="47" y="61"/>
                    <a:pt x="47" y="61"/>
                  </a:cubicBezTo>
                  <a:cubicBezTo>
                    <a:pt x="46" y="61"/>
                    <a:pt x="46" y="61"/>
                    <a:pt x="45" y="62"/>
                  </a:cubicBezTo>
                  <a:cubicBezTo>
                    <a:pt x="45" y="62"/>
                    <a:pt x="42" y="61"/>
                    <a:pt x="42" y="61"/>
                  </a:cubicBezTo>
                  <a:cubicBezTo>
                    <a:pt x="42" y="61"/>
                    <a:pt x="39" y="61"/>
                    <a:pt x="39" y="61"/>
                  </a:cubicBezTo>
                  <a:cubicBezTo>
                    <a:pt x="38" y="61"/>
                    <a:pt x="37" y="63"/>
                    <a:pt x="37" y="63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4" y="55"/>
                    <a:pt x="34" y="54"/>
                  </a:cubicBezTo>
                  <a:cubicBezTo>
                    <a:pt x="34" y="54"/>
                    <a:pt x="33" y="52"/>
                    <a:pt x="33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7" y="51"/>
                  </a:cubicBezTo>
                  <a:cubicBezTo>
                    <a:pt x="26" y="51"/>
                    <a:pt x="26" y="51"/>
                    <a:pt x="25" y="51"/>
                  </a:cubicBezTo>
                  <a:cubicBezTo>
                    <a:pt x="25" y="51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2" y="45"/>
                    <a:pt x="21" y="43"/>
                    <a:pt x="21" y="42"/>
                  </a:cubicBezTo>
                  <a:cubicBezTo>
                    <a:pt x="21" y="42"/>
                    <a:pt x="22" y="40"/>
                    <a:pt x="22" y="40"/>
                  </a:cubicBezTo>
                  <a:cubicBezTo>
                    <a:pt x="21" y="39"/>
                    <a:pt x="19" y="37"/>
                    <a:pt x="19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5" y="37"/>
                    <a:pt x="14" y="37"/>
                  </a:cubicBezTo>
                  <a:cubicBezTo>
                    <a:pt x="13" y="37"/>
                    <a:pt x="11" y="36"/>
                    <a:pt x="11" y="37"/>
                  </a:cubicBezTo>
                  <a:cubicBezTo>
                    <a:pt x="11" y="37"/>
                    <a:pt x="12" y="39"/>
                    <a:pt x="11" y="39"/>
                  </a:cubicBezTo>
                  <a:cubicBezTo>
                    <a:pt x="10" y="39"/>
                    <a:pt x="8" y="39"/>
                    <a:pt x="7" y="38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5"/>
                    <a:pt x="5" y="33"/>
                    <a:pt x="4" y="33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2" y="32"/>
                    <a:pt x="2" y="29"/>
                    <a:pt x="2" y="2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4"/>
                    <a:pt x="1" y="24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" y="1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5187582" y="2730092"/>
              <a:ext cx="547516" cy="294055"/>
            </a:xfrm>
            <a:custGeom>
              <a:avLst/>
              <a:gdLst>
                <a:gd name="T0" fmla="*/ 56 w 240"/>
                <a:gd name="T1" fmla="*/ 20 h 133"/>
                <a:gd name="T2" fmla="*/ 62 w 240"/>
                <a:gd name="T3" fmla="*/ 12 h 133"/>
                <a:gd name="T4" fmla="*/ 73 w 240"/>
                <a:gd name="T5" fmla="*/ 5 h 133"/>
                <a:gd name="T6" fmla="*/ 85 w 240"/>
                <a:gd name="T7" fmla="*/ 3 h 133"/>
                <a:gd name="T8" fmla="*/ 87 w 240"/>
                <a:gd name="T9" fmla="*/ 11 h 133"/>
                <a:gd name="T10" fmla="*/ 93 w 240"/>
                <a:gd name="T11" fmla="*/ 10 h 133"/>
                <a:gd name="T12" fmla="*/ 99 w 240"/>
                <a:gd name="T13" fmla="*/ 6 h 133"/>
                <a:gd name="T14" fmla="*/ 103 w 240"/>
                <a:gd name="T15" fmla="*/ 3 h 133"/>
                <a:gd name="T16" fmla="*/ 110 w 240"/>
                <a:gd name="T17" fmla="*/ 10 h 133"/>
                <a:gd name="T18" fmla="*/ 118 w 240"/>
                <a:gd name="T19" fmla="*/ 12 h 133"/>
                <a:gd name="T20" fmla="*/ 126 w 240"/>
                <a:gd name="T21" fmla="*/ 15 h 133"/>
                <a:gd name="T22" fmla="*/ 133 w 240"/>
                <a:gd name="T23" fmla="*/ 17 h 133"/>
                <a:gd name="T24" fmla="*/ 142 w 240"/>
                <a:gd name="T25" fmla="*/ 18 h 133"/>
                <a:gd name="T26" fmla="*/ 146 w 240"/>
                <a:gd name="T27" fmla="*/ 25 h 133"/>
                <a:gd name="T28" fmla="*/ 146 w 240"/>
                <a:gd name="T29" fmla="*/ 31 h 133"/>
                <a:gd name="T30" fmla="*/ 154 w 240"/>
                <a:gd name="T31" fmla="*/ 38 h 133"/>
                <a:gd name="T32" fmla="*/ 164 w 240"/>
                <a:gd name="T33" fmla="*/ 44 h 133"/>
                <a:gd name="T34" fmla="*/ 169 w 240"/>
                <a:gd name="T35" fmla="*/ 31 h 133"/>
                <a:gd name="T36" fmla="*/ 176 w 240"/>
                <a:gd name="T37" fmla="*/ 28 h 133"/>
                <a:gd name="T38" fmla="*/ 194 w 240"/>
                <a:gd name="T39" fmla="*/ 29 h 133"/>
                <a:gd name="T40" fmla="*/ 193 w 240"/>
                <a:gd name="T41" fmla="*/ 39 h 133"/>
                <a:gd name="T42" fmla="*/ 203 w 240"/>
                <a:gd name="T43" fmla="*/ 46 h 133"/>
                <a:gd name="T44" fmla="*/ 213 w 240"/>
                <a:gd name="T45" fmla="*/ 45 h 133"/>
                <a:gd name="T46" fmla="*/ 228 w 240"/>
                <a:gd name="T47" fmla="*/ 54 h 133"/>
                <a:gd name="T48" fmla="*/ 237 w 240"/>
                <a:gd name="T49" fmla="*/ 60 h 133"/>
                <a:gd name="T50" fmla="*/ 236 w 240"/>
                <a:gd name="T51" fmla="*/ 68 h 133"/>
                <a:gd name="T52" fmla="*/ 229 w 240"/>
                <a:gd name="T53" fmla="*/ 70 h 133"/>
                <a:gd name="T54" fmla="*/ 223 w 240"/>
                <a:gd name="T55" fmla="*/ 78 h 133"/>
                <a:gd name="T56" fmla="*/ 216 w 240"/>
                <a:gd name="T57" fmla="*/ 85 h 133"/>
                <a:gd name="T58" fmla="*/ 215 w 240"/>
                <a:gd name="T59" fmla="*/ 97 h 133"/>
                <a:gd name="T60" fmla="*/ 208 w 240"/>
                <a:gd name="T61" fmla="*/ 104 h 133"/>
                <a:gd name="T62" fmla="*/ 203 w 240"/>
                <a:gd name="T63" fmla="*/ 109 h 133"/>
                <a:gd name="T64" fmla="*/ 198 w 240"/>
                <a:gd name="T65" fmla="*/ 111 h 133"/>
                <a:gd name="T66" fmla="*/ 193 w 240"/>
                <a:gd name="T67" fmla="*/ 111 h 133"/>
                <a:gd name="T68" fmla="*/ 189 w 240"/>
                <a:gd name="T69" fmla="*/ 110 h 133"/>
                <a:gd name="T70" fmla="*/ 184 w 240"/>
                <a:gd name="T71" fmla="*/ 111 h 133"/>
                <a:gd name="T72" fmla="*/ 181 w 240"/>
                <a:gd name="T73" fmla="*/ 115 h 133"/>
                <a:gd name="T74" fmla="*/ 179 w 240"/>
                <a:gd name="T75" fmla="*/ 121 h 133"/>
                <a:gd name="T76" fmla="*/ 177 w 240"/>
                <a:gd name="T77" fmla="*/ 123 h 133"/>
                <a:gd name="T78" fmla="*/ 163 w 240"/>
                <a:gd name="T79" fmla="*/ 115 h 133"/>
                <a:gd name="T80" fmla="*/ 147 w 240"/>
                <a:gd name="T81" fmla="*/ 118 h 133"/>
                <a:gd name="T82" fmla="*/ 134 w 240"/>
                <a:gd name="T83" fmla="*/ 112 h 133"/>
                <a:gd name="T84" fmla="*/ 119 w 240"/>
                <a:gd name="T85" fmla="*/ 110 h 133"/>
                <a:gd name="T86" fmla="*/ 106 w 240"/>
                <a:gd name="T87" fmla="*/ 108 h 133"/>
                <a:gd name="T88" fmla="*/ 104 w 240"/>
                <a:gd name="T89" fmla="*/ 121 h 133"/>
                <a:gd name="T90" fmla="*/ 97 w 240"/>
                <a:gd name="T91" fmla="*/ 131 h 133"/>
                <a:gd name="T92" fmla="*/ 86 w 240"/>
                <a:gd name="T93" fmla="*/ 131 h 133"/>
                <a:gd name="T94" fmla="*/ 74 w 240"/>
                <a:gd name="T95" fmla="*/ 131 h 133"/>
                <a:gd name="T96" fmla="*/ 63 w 240"/>
                <a:gd name="T97" fmla="*/ 122 h 133"/>
                <a:gd name="T98" fmla="*/ 55 w 240"/>
                <a:gd name="T99" fmla="*/ 114 h 133"/>
                <a:gd name="T100" fmla="*/ 45 w 240"/>
                <a:gd name="T101" fmla="*/ 107 h 133"/>
                <a:gd name="T102" fmla="*/ 39 w 240"/>
                <a:gd name="T103" fmla="*/ 100 h 133"/>
                <a:gd name="T104" fmla="*/ 24 w 240"/>
                <a:gd name="T105" fmla="*/ 93 h 133"/>
                <a:gd name="T106" fmla="*/ 17 w 240"/>
                <a:gd name="T107" fmla="*/ 79 h 133"/>
                <a:gd name="T108" fmla="*/ 16 w 240"/>
                <a:gd name="T109" fmla="*/ 66 h 133"/>
                <a:gd name="T110" fmla="*/ 4 w 240"/>
                <a:gd name="T111" fmla="*/ 55 h 133"/>
                <a:gd name="T112" fmla="*/ 5 w 240"/>
                <a:gd name="T113" fmla="*/ 44 h 133"/>
                <a:gd name="T114" fmla="*/ 10 w 240"/>
                <a:gd name="T115" fmla="*/ 45 h 133"/>
                <a:gd name="T116" fmla="*/ 23 w 240"/>
                <a:gd name="T117" fmla="*/ 38 h 133"/>
                <a:gd name="T118" fmla="*/ 35 w 240"/>
                <a:gd name="T119" fmla="*/ 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133">
                  <a:moveTo>
                    <a:pt x="43" y="27"/>
                  </a:moveTo>
                  <a:cubicBezTo>
                    <a:pt x="44" y="27"/>
                    <a:pt x="50" y="22"/>
                    <a:pt x="50" y="22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59" y="12"/>
                    <a:pt x="62" y="12"/>
                  </a:cubicBezTo>
                  <a:cubicBezTo>
                    <a:pt x="65" y="12"/>
                    <a:pt x="74" y="10"/>
                    <a:pt x="74" y="10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1"/>
                    <a:pt x="73" y="1"/>
                  </a:cubicBezTo>
                  <a:cubicBezTo>
                    <a:pt x="74" y="0"/>
                    <a:pt x="78" y="0"/>
                    <a:pt x="80" y="0"/>
                  </a:cubicBezTo>
                  <a:cubicBezTo>
                    <a:pt x="82" y="1"/>
                    <a:pt x="84" y="2"/>
                    <a:pt x="85" y="3"/>
                  </a:cubicBezTo>
                  <a:cubicBezTo>
                    <a:pt x="85" y="4"/>
                    <a:pt x="85" y="3"/>
                    <a:pt x="85" y="5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5" y="9"/>
                    <a:pt x="86" y="10"/>
                    <a:pt x="87" y="11"/>
                  </a:cubicBezTo>
                  <a:cubicBezTo>
                    <a:pt x="89" y="11"/>
                    <a:pt x="91" y="13"/>
                    <a:pt x="91" y="12"/>
                  </a:cubicBezTo>
                  <a:cubicBezTo>
                    <a:pt x="91" y="12"/>
                    <a:pt x="92" y="11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2"/>
                    <a:pt x="94" y="11"/>
                    <a:pt x="95" y="11"/>
                  </a:cubicBezTo>
                  <a:cubicBezTo>
                    <a:pt x="96" y="11"/>
                    <a:pt x="100" y="9"/>
                    <a:pt x="100" y="9"/>
                  </a:cubicBezTo>
                  <a:cubicBezTo>
                    <a:pt x="100" y="9"/>
                    <a:pt x="99" y="6"/>
                    <a:pt x="99" y="6"/>
                  </a:cubicBezTo>
                  <a:cubicBezTo>
                    <a:pt x="99" y="5"/>
                    <a:pt x="99" y="4"/>
                    <a:pt x="99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3" y="3"/>
                    <a:pt x="103" y="3"/>
                  </a:cubicBezTo>
                  <a:cubicBezTo>
                    <a:pt x="103" y="3"/>
                    <a:pt x="105" y="4"/>
                    <a:pt x="106" y="4"/>
                  </a:cubicBezTo>
                  <a:cubicBezTo>
                    <a:pt x="108" y="4"/>
                    <a:pt x="107" y="6"/>
                    <a:pt x="107" y="6"/>
                  </a:cubicBezTo>
                  <a:cubicBezTo>
                    <a:pt x="107" y="6"/>
                    <a:pt x="108" y="9"/>
                    <a:pt x="110" y="10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3" y="13"/>
                    <a:pt x="115" y="13"/>
                    <a:pt x="115" y="13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20" y="13"/>
                    <a:pt x="121" y="15"/>
                  </a:cubicBezTo>
                  <a:cubicBezTo>
                    <a:pt x="121" y="16"/>
                    <a:pt x="124" y="16"/>
                    <a:pt x="125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9" y="20"/>
                    <a:pt x="132" y="17"/>
                  </a:cubicBezTo>
                  <a:cubicBezTo>
                    <a:pt x="135" y="14"/>
                    <a:pt x="133" y="17"/>
                    <a:pt x="133" y="17"/>
                  </a:cubicBezTo>
                  <a:cubicBezTo>
                    <a:pt x="133" y="17"/>
                    <a:pt x="135" y="20"/>
                    <a:pt x="136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8" y="17"/>
                    <a:pt x="147" y="22"/>
                  </a:cubicBezTo>
                  <a:cubicBezTo>
                    <a:pt x="147" y="26"/>
                    <a:pt x="146" y="25"/>
                    <a:pt x="146" y="25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1"/>
                    <a:pt x="148" y="35"/>
                    <a:pt x="14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6"/>
                    <a:pt x="152" y="37"/>
                    <a:pt x="154" y="38"/>
                  </a:cubicBezTo>
                  <a:cubicBezTo>
                    <a:pt x="155" y="39"/>
                    <a:pt x="156" y="41"/>
                    <a:pt x="156" y="41"/>
                  </a:cubicBezTo>
                  <a:cubicBezTo>
                    <a:pt x="156" y="41"/>
                    <a:pt x="157" y="45"/>
                    <a:pt x="158" y="46"/>
                  </a:cubicBezTo>
                  <a:cubicBezTo>
                    <a:pt x="158" y="48"/>
                    <a:pt x="164" y="44"/>
                    <a:pt x="164" y="44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71" y="28"/>
                    <a:pt x="172" y="27"/>
                  </a:cubicBezTo>
                  <a:cubicBezTo>
                    <a:pt x="173" y="27"/>
                    <a:pt x="176" y="28"/>
                    <a:pt x="176" y="2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90" y="32"/>
                    <a:pt x="192" y="32"/>
                  </a:cubicBezTo>
                  <a:cubicBezTo>
                    <a:pt x="194" y="31"/>
                    <a:pt x="194" y="29"/>
                    <a:pt x="194" y="29"/>
                  </a:cubicBezTo>
                  <a:cubicBezTo>
                    <a:pt x="194" y="29"/>
                    <a:pt x="195" y="30"/>
                    <a:pt x="197" y="32"/>
                  </a:cubicBezTo>
                  <a:cubicBezTo>
                    <a:pt x="198" y="35"/>
                    <a:pt x="196" y="34"/>
                    <a:pt x="196" y="35"/>
                  </a:cubicBezTo>
                  <a:cubicBezTo>
                    <a:pt x="195" y="36"/>
                    <a:pt x="193" y="39"/>
                    <a:pt x="193" y="39"/>
                  </a:cubicBezTo>
                  <a:cubicBezTo>
                    <a:pt x="193" y="39"/>
                    <a:pt x="194" y="41"/>
                    <a:pt x="196" y="41"/>
                  </a:cubicBezTo>
                  <a:cubicBezTo>
                    <a:pt x="197" y="41"/>
                    <a:pt x="196" y="42"/>
                    <a:pt x="198" y="44"/>
                  </a:cubicBezTo>
                  <a:cubicBezTo>
                    <a:pt x="199" y="45"/>
                    <a:pt x="203" y="46"/>
                    <a:pt x="203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12" y="44"/>
                    <a:pt x="213" y="45"/>
                  </a:cubicBezTo>
                  <a:cubicBezTo>
                    <a:pt x="214" y="46"/>
                    <a:pt x="219" y="48"/>
                    <a:pt x="219" y="48"/>
                  </a:cubicBezTo>
                  <a:cubicBezTo>
                    <a:pt x="227" y="46"/>
                    <a:pt x="227" y="46"/>
                    <a:pt x="227" y="46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30" y="54"/>
                    <a:pt x="232" y="57"/>
                  </a:cubicBezTo>
                  <a:cubicBezTo>
                    <a:pt x="234" y="59"/>
                    <a:pt x="233" y="57"/>
                    <a:pt x="233" y="57"/>
                  </a:cubicBezTo>
                  <a:cubicBezTo>
                    <a:pt x="233" y="57"/>
                    <a:pt x="237" y="59"/>
                    <a:pt x="237" y="60"/>
                  </a:cubicBezTo>
                  <a:cubicBezTo>
                    <a:pt x="237" y="62"/>
                    <a:pt x="238" y="64"/>
                    <a:pt x="238" y="64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39" y="68"/>
                    <a:pt x="237" y="68"/>
                    <a:pt x="236" y="68"/>
                  </a:cubicBezTo>
                  <a:cubicBezTo>
                    <a:pt x="236" y="68"/>
                    <a:pt x="235" y="69"/>
                    <a:pt x="234" y="69"/>
                  </a:cubicBezTo>
                  <a:cubicBezTo>
                    <a:pt x="233" y="69"/>
                    <a:pt x="232" y="69"/>
                    <a:pt x="232" y="69"/>
                  </a:cubicBezTo>
                  <a:cubicBezTo>
                    <a:pt x="229" y="70"/>
                    <a:pt x="229" y="70"/>
                    <a:pt x="229" y="70"/>
                  </a:cubicBezTo>
                  <a:cubicBezTo>
                    <a:pt x="227" y="72"/>
                    <a:pt x="227" y="72"/>
                    <a:pt x="227" y="72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23" y="78"/>
                    <a:pt x="223" y="78"/>
                    <a:pt x="223" y="78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220" y="83"/>
                    <a:pt x="217" y="85"/>
                    <a:pt x="216" y="85"/>
                  </a:cubicBezTo>
                  <a:cubicBezTo>
                    <a:pt x="215" y="85"/>
                    <a:pt x="215" y="89"/>
                    <a:pt x="215" y="89"/>
                  </a:cubicBezTo>
                  <a:cubicBezTo>
                    <a:pt x="216" y="92"/>
                    <a:pt x="216" y="92"/>
                    <a:pt x="216" y="92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6" y="105"/>
                    <a:pt x="206" y="105"/>
                  </a:cubicBezTo>
                  <a:cubicBezTo>
                    <a:pt x="205" y="104"/>
                    <a:pt x="205" y="107"/>
                    <a:pt x="205" y="107"/>
                  </a:cubicBezTo>
                  <a:cubicBezTo>
                    <a:pt x="203" y="109"/>
                    <a:pt x="203" y="109"/>
                    <a:pt x="203" y="109"/>
                  </a:cubicBezTo>
                  <a:cubicBezTo>
                    <a:pt x="202" y="109"/>
                    <a:pt x="202" y="109"/>
                    <a:pt x="202" y="109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199" y="111"/>
                    <a:pt x="198" y="111"/>
                  </a:cubicBezTo>
                  <a:cubicBezTo>
                    <a:pt x="198" y="112"/>
                    <a:pt x="197" y="111"/>
                    <a:pt x="197" y="111"/>
                  </a:cubicBezTo>
                  <a:cubicBezTo>
                    <a:pt x="197" y="111"/>
                    <a:pt x="195" y="110"/>
                    <a:pt x="194" y="110"/>
                  </a:cubicBezTo>
                  <a:cubicBezTo>
                    <a:pt x="194" y="110"/>
                    <a:pt x="194" y="111"/>
                    <a:pt x="193" y="111"/>
                  </a:cubicBezTo>
                  <a:cubicBezTo>
                    <a:pt x="193" y="111"/>
                    <a:pt x="193" y="111"/>
                    <a:pt x="192" y="112"/>
                  </a:cubicBezTo>
                  <a:cubicBezTo>
                    <a:pt x="192" y="112"/>
                    <a:pt x="191" y="111"/>
                    <a:pt x="190" y="111"/>
                  </a:cubicBezTo>
                  <a:cubicBezTo>
                    <a:pt x="189" y="111"/>
                    <a:pt x="189" y="110"/>
                    <a:pt x="189" y="110"/>
                  </a:cubicBezTo>
                  <a:cubicBezTo>
                    <a:pt x="188" y="110"/>
                    <a:pt x="187" y="110"/>
                    <a:pt x="187" y="110"/>
                  </a:cubicBezTo>
                  <a:cubicBezTo>
                    <a:pt x="186" y="110"/>
                    <a:pt x="185" y="110"/>
                    <a:pt x="185" y="110"/>
                  </a:cubicBezTo>
                  <a:cubicBezTo>
                    <a:pt x="185" y="110"/>
                    <a:pt x="184" y="111"/>
                    <a:pt x="184" y="111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2" y="112"/>
                    <a:pt x="182" y="113"/>
                    <a:pt x="182" y="114"/>
                  </a:cubicBezTo>
                  <a:cubicBezTo>
                    <a:pt x="182" y="114"/>
                    <a:pt x="182" y="115"/>
                    <a:pt x="181" y="115"/>
                  </a:cubicBezTo>
                  <a:cubicBezTo>
                    <a:pt x="181" y="115"/>
                    <a:pt x="180" y="117"/>
                    <a:pt x="180" y="117"/>
                  </a:cubicBezTo>
                  <a:cubicBezTo>
                    <a:pt x="180" y="117"/>
                    <a:pt x="180" y="120"/>
                    <a:pt x="179" y="120"/>
                  </a:cubicBezTo>
                  <a:cubicBezTo>
                    <a:pt x="179" y="120"/>
                    <a:pt x="179" y="121"/>
                    <a:pt x="179" y="121"/>
                  </a:cubicBezTo>
                  <a:cubicBezTo>
                    <a:pt x="179" y="123"/>
                    <a:pt x="179" y="123"/>
                    <a:pt x="179" y="123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7"/>
                    <a:pt x="172" y="118"/>
                    <a:pt x="169" y="118"/>
                  </a:cubicBezTo>
                  <a:cubicBezTo>
                    <a:pt x="166" y="117"/>
                    <a:pt x="164" y="115"/>
                    <a:pt x="163" y="115"/>
                  </a:cubicBezTo>
                  <a:cubicBezTo>
                    <a:pt x="163" y="114"/>
                    <a:pt x="159" y="115"/>
                    <a:pt x="159" y="115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3" y="116"/>
                    <a:pt x="143" y="116"/>
                    <a:pt x="143" y="116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0" y="112"/>
                    <a:pt x="129" y="112"/>
                  </a:cubicBezTo>
                  <a:cubicBezTo>
                    <a:pt x="128" y="112"/>
                    <a:pt x="124" y="111"/>
                    <a:pt x="124" y="111"/>
                  </a:cubicBezTo>
                  <a:cubicBezTo>
                    <a:pt x="124" y="111"/>
                    <a:pt x="120" y="110"/>
                    <a:pt x="119" y="110"/>
                  </a:cubicBezTo>
                  <a:cubicBezTo>
                    <a:pt x="118" y="110"/>
                    <a:pt x="116" y="110"/>
                    <a:pt x="116" y="110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08" y="107"/>
                    <a:pt x="106" y="108"/>
                  </a:cubicBezTo>
                  <a:cubicBezTo>
                    <a:pt x="105" y="108"/>
                    <a:pt x="106" y="111"/>
                    <a:pt x="106" y="111"/>
                  </a:cubicBezTo>
                  <a:cubicBezTo>
                    <a:pt x="106" y="111"/>
                    <a:pt x="105" y="116"/>
                    <a:pt x="106" y="117"/>
                  </a:cubicBezTo>
                  <a:cubicBezTo>
                    <a:pt x="106" y="119"/>
                    <a:pt x="104" y="121"/>
                    <a:pt x="104" y="121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99" y="125"/>
                    <a:pt x="98" y="125"/>
                  </a:cubicBezTo>
                  <a:cubicBezTo>
                    <a:pt x="97" y="125"/>
                    <a:pt x="97" y="131"/>
                    <a:pt x="97" y="131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33"/>
                    <a:pt x="80" y="132"/>
                    <a:pt x="80" y="132"/>
                  </a:cubicBezTo>
                  <a:cubicBezTo>
                    <a:pt x="79" y="132"/>
                    <a:pt x="74" y="131"/>
                    <a:pt x="74" y="131"/>
                  </a:cubicBezTo>
                  <a:cubicBezTo>
                    <a:pt x="74" y="131"/>
                    <a:pt x="71" y="128"/>
                    <a:pt x="70" y="127"/>
                  </a:cubicBezTo>
                  <a:cubicBezTo>
                    <a:pt x="69" y="126"/>
                    <a:pt x="65" y="124"/>
                    <a:pt x="64" y="123"/>
                  </a:cubicBezTo>
                  <a:cubicBezTo>
                    <a:pt x="63" y="123"/>
                    <a:pt x="63" y="122"/>
                    <a:pt x="63" y="122"/>
                  </a:cubicBezTo>
                  <a:cubicBezTo>
                    <a:pt x="61" y="120"/>
                    <a:pt x="62" y="120"/>
                    <a:pt x="60" y="119"/>
                  </a:cubicBezTo>
                  <a:cubicBezTo>
                    <a:pt x="58" y="118"/>
                    <a:pt x="56" y="118"/>
                    <a:pt x="56" y="117"/>
                  </a:cubicBezTo>
                  <a:cubicBezTo>
                    <a:pt x="56" y="116"/>
                    <a:pt x="57" y="114"/>
                    <a:pt x="55" y="114"/>
                  </a:cubicBezTo>
                  <a:cubicBezTo>
                    <a:pt x="52" y="115"/>
                    <a:pt x="51" y="116"/>
                    <a:pt x="50" y="115"/>
                  </a:cubicBezTo>
                  <a:cubicBezTo>
                    <a:pt x="48" y="113"/>
                    <a:pt x="48" y="113"/>
                    <a:pt x="47" y="111"/>
                  </a:cubicBezTo>
                  <a:cubicBezTo>
                    <a:pt x="47" y="109"/>
                    <a:pt x="47" y="107"/>
                    <a:pt x="45" y="107"/>
                  </a:cubicBezTo>
                  <a:cubicBezTo>
                    <a:pt x="43" y="107"/>
                    <a:pt x="42" y="106"/>
                    <a:pt x="42" y="106"/>
                  </a:cubicBezTo>
                  <a:cubicBezTo>
                    <a:pt x="42" y="106"/>
                    <a:pt x="41" y="107"/>
                    <a:pt x="40" y="105"/>
                  </a:cubicBezTo>
                  <a:cubicBezTo>
                    <a:pt x="39" y="102"/>
                    <a:pt x="42" y="104"/>
                    <a:pt x="39" y="100"/>
                  </a:cubicBezTo>
                  <a:cubicBezTo>
                    <a:pt x="35" y="97"/>
                    <a:pt x="36" y="98"/>
                    <a:pt x="34" y="96"/>
                  </a:cubicBezTo>
                  <a:cubicBezTo>
                    <a:pt x="32" y="94"/>
                    <a:pt x="26" y="96"/>
                    <a:pt x="26" y="96"/>
                  </a:cubicBezTo>
                  <a:cubicBezTo>
                    <a:pt x="26" y="96"/>
                    <a:pt x="26" y="95"/>
                    <a:pt x="24" y="93"/>
                  </a:cubicBezTo>
                  <a:cubicBezTo>
                    <a:pt x="22" y="91"/>
                    <a:pt x="23" y="92"/>
                    <a:pt x="21" y="90"/>
                  </a:cubicBezTo>
                  <a:cubicBezTo>
                    <a:pt x="19" y="87"/>
                    <a:pt x="19" y="88"/>
                    <a:pt x="19" y="85"/>
                  </a:cubicBezTo>
                  <a:cubicBezTo>
                    <a:pt x="18" y="82"/>
                    <a:pt x="19" y="81"/>
                    <a:pt x="17" y="79"/>
                  </a:cubicBezTo>
                  <a:cubicBezTo>
                    <a:pt x="15" y="77"/>
                    <a:pt x="14" y="75"/>
                    <a:pt x="14" y="75"/>
                  </a:cubicBezTo>
                  <a:cubicBezTo>
                    <a:pt x="14" y="75"/>
                    <a:pt x="12" y="73"/>
                    <a:pt x="14" y="70"/>
                  </a:cubicBezTo>
                  <a:cubicBezTo>
                    <a:pt x="16" y="68"/>
                    <a:pt x="16" y="68"/>
                    <a:pt x="16" y="66"/>
                  </a:cubicBezTo>
                  <a:cubicBezTo>
                    <a:pt x="16" y="65"/>
                    <a:pt x="17" y="63"/>
                    <a:pt x="14" y="61"/>
                  </a:cubicBezTo>
                  <a:cubicBezTo>
                    <a:pt x="11" y="59"/>
                    <a:pt x="11" y="59"/>
                    <a:pt x="8" y="57"/>
                  </a:cubicBezTo>
                  <a:cubicBezTo>
                    <a:pt x="6" y="56"/>
                    <a:pt x="5" y="56"/>
                    <a:pt x="4" y="55"/>
                  </a:cubicBezTo>
                  <a:cubicBezTo>
                    <a:pt x="3" y="54"/>
                    <a:pt x="1" y="47"/>
                    <a:pt x="1" y="4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7" y="40"/>
                  </a:cubicBezTo>
                  <a:cubicBezTo>
                    <a:pt x="19" y="40"/>
                    <a:pt x="22" y="38"/>
                    <a:pt x="23" y="38"/>
                  </a:cubicBezTo>
                  <a:cubicBezTo>
                    <a:pt x="25" y="38"/>
                    <a:pt x="28" y="39"/>
                    <a:pt x="29" y="39"/>
                  </a:cubicBezTo>
                  <a:cubicBezTo>
                    <a:pt x="31" y="38"/>
                    <a:pt x="32" y="38"/>
                    <a:pt x="32" y="36"/>
                  </a:cubicBezTo>
                  <a:cubicBezTo>
                    <a:pt x="33" y="35"/>
                    <a:pt x="31" y="33"/>
                    <a:pt x="35" y="32"/>
                  </a:cubicBezTo>
                  <a:cubicBezTo>
                    <a:pt x="38" y="30"/>
                    <a:pt x="39" y="30"/>
                    <a:pt x="39" y="30"/>
                  </a:cubicBezTo>
                  <a:lnTo>
                    <a:pt x="43" y="27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33"/>
            <p:cNvSpPr>
              <a:spLocks noEditPoints="1"/>
            </p:cNvSpPr>
            <p:nvPr/>
          </p:nvSpPr>
          <p:spPr bwMode="auto">
            <a:xfrm>
              <a:off x="7687686" y="3123231"/>
              <a:ext cx="662956" cy="236523"/>
            </a:xfrm>
            <a:custGeom>
              <a:avLst/>
              <a:gdLst>
                <a:gd name="T0" fmla="*/ 233 w 291"/>
                <a:gd name="T1" fmla="*/ 67 h 107"/>
                <a:gd name="T2" fmla="*/ 238 w 291"/>
                <a:gd name="T3" fmla="*/ 67 h 107"/>
                <a:gd name="T4" fmla="*/ 239 w 291"/>
                <a:gd name="T5" fmla="*/ 67 h 107"/>
                <a:gd name="T6" fmla="*/ 240 w 291"/>
                <a:gd name="T7" fmla="*/ 67 h 107"/>
                <a:gd name="T8" fmla="*/ 240 w 291"/>
                <a:gd name="T9" fmla="*/ 68 h 107"/>
                <a:gd name="T10" fmla="*/ 241 w 291"/>
                <a:gd name="T11" fmla="*/ 68 h 107"/>
                <a:gd name="T12" fmla="*/ 242 w 291"/>
                <a:gd name="T13" fmla="*/ 67 h 107"/>
                <a:gd name="T14" fmla="*/ 243 w 291"/>
                <a:gd name="T15" fmla="*/ 67 h 107"/>
                <a:gd name="T16" fmla="*/ 244 w 291"/>
                <a:gd name="T17" fmla="*/ 67 h 107"/>
                <a:gd name="T18" fmla="*/ 245 w 291"/>
                <a:gd name="T19" fmla="*/ 67 h 107"/>
                <a:gd name="T20" fmla="*/ 247 w 291"/>
                <a:gd name="T21" fmla="*/ 67 h 107"/>
                <a:gd name="T22" fmla="*/ 248 w 291"/>
                <a:gd name="T23" fmla="*/ 67 h 107"/>
                <a:gd name="T24" fmla="*/ 249 w 291"/>
                <a:gd name="T25" fmla="*/ 66 h 107"/>
                <a:gd name="T26" fmla="*/ 250 w 291"/>
                <a:gd name="T27" fmla="*/ 66 h 107"/>
                <a:gd name="T28" fmla="*/ 250 w 291"/>
                <a:gd name="T29" fmla="*/ 66 h 107"/>
                <a:gd name="T30" fmla="*/ 267 w 291"/>
                <a:gd name="T31" fmla="*/ 71 h 107"/>
                <a:gd name="T32" fmla="*/ 268 w 291"/>
                <a:gd name="T33" fmla="*/ 71 h 107"/>
                <a:gd name="T34" fmla="*/ 268 w 291"/>
                <a:gd name="T35" fmla="*/ 71 h 107"/>
                <a:gd name="T36" fmla="*/ 268 w 291"/>
                <a:gd name="T37" fmla="*/ 71 h 107"/>
                <a:gd name="T38" fmla="*/ 233 w 291"/>
                <a:gd name="T39" fmla="*/ 67 h 107"/>
                <a:gd name="T40" fmla="*/ 269 w 291"/>
                <a:gd name="T41" fmla="*/ 71 h 107"/>
                <a:gd name="T42" fmla="*/ 269 w 291"/>
                <a:gd name="T43" fmla="*/ 71 h 107"/>
                <a:gd name="T44" fmla="*/ 270 w 291"/>
                <a:gd name="T45" fmla="*/ 71 h 107"/>
                <a:gd name="T46" fmla="*/ 270 w 291"/>
                <a:gd name="T47" fmla="*/ 70 h 107"/>
                <a:gd name="T48" fmla="*/ 271 w 291"/>
                <a:gd name="T49" fmla="*/ 70 h 107"/>
                <a:gd name="T50" fmla="*/ 271 w 291"/>
                <a:gd name="T51" fmla="*/ 70 h 107"/>
                <a:gd name="T52" fmla="*/ 271 w 291"/>
                <a:gd name="T53" fmla="*/ 70 h 107"/>
                <a:gd name="T54" fmla="*/ 272 w 291"/>
                <a:gd name="T55" fmla="*/ 69 h 107"/>
                <a:gd name="T56" fmla="*/ 272 w 291"/>
                <a:gd name="T57" fmla="*/ 69 h 107"/>
                <a:gd name="T58" fmla="*/ 273 w 291"/>
                <a:gd name="T59" fmla="*/ 69 h 107"/>
                <a:gd name="T60" fmla="*/ 273 w 291"/>
                <a:gd name="T61" fmla="*/ 69 h 107"/>
                <a:gd name="T62" fmla="*/ 273 w 291"/>
                <a:gd name="T63" fmla="*/ 69 h 107"/>
                <a:gd name="T64" fmla="*/ 273 w 291"/>
                <a:gd name="T65" fmla="*/ 69 h 107"/>
                <a:gd name="T66" fmla="*/ 274 w 291"/>
                <a:gd name="T67" fmla="*/ 69 h 107"/>
                <a:gd name="T68" fmla="*/ 274 w 291"/>
                <a:gd name="T69" fmla="*/ 69 h 107"/>
                <a:gd name="T70" fmla="*/ 274 w 291"/>
                <a:gd name="T71" fmla="*/ 69 h 107"/>
                <a:gd name="T72" fmla="*/ 275 w 291"/>
                <a:gd name="T73" fmla="*/ 69 h 107"/>
                <a:gd name="T74" fmla="*/ 289 w 291"/>
                <a:gd name="T75" fmla="*/ 72 h 107"/>
                <a:gd name="T76" fmla="*/ 272 w 291"/>
                <a:gd name="T77" fmla="*/ 47 h 107"/>
                <a:gd name="T78" fmla="*/ 266 w 291"/>
                <a:gd name="T79" fmla="*/ 27 h 107"/>
                <a:gd name="T80" fmla="*/ 235 w 291"/>
                <a:gd name="T81" fmla="*/ 11 h 107"/>
                <a:gd name="T82" fmla="*/ 197 w 291"/>
                <a:gd name="T83" fmla="*/ 0 h 107"/>
                <a:gd name="T84" fmla="*/ 173 w 291"/>
                <a:gd name="T85" fmla="*/ 17 h 107"/>
                <a:gd name="T86" fmla="*/ 157 w 291"/>
                <a:gd name="T87" fmla="*/ 16 h 107"/>
                <a:gd name="T88" fmla="*/ 111 w 291"/>
                <a:gd name="T89" fmla="*/ 2 h 107"/>
                <a:gd name="T90" fmla="*/ 68 w 291"/>
                <a:gd name="T91" fmla="*/ 11 h 107"/>
                <a:gd name="T92" fmla="*/ 40 w 291"/>
                <a:gd name="T93" fmla="*/ 10 h 107"/>
                <a:gd name="T94" fmla="*/ 1 w 291"/>
                <a:gd name="T95" fmla="*/ 10 h 107"/>
                <a:gd name="T96" fmla="*/ 18 w 291"/>
                <a:gd name="T97" fmla="*/ 27 h 107"/>
                <a:gd name="T98" fmla="*/ 44 w 291"/>
                <a:gd name="T99" fmla="*/ 31 h 107"/>
                <a:gd name="T100" fmla="*/ 70 w 291"/>
                <a:gd name="T101" fmla="*/ 48 h 107"/>
                <a:gd name="T102" fmla="*/ 83 w 291"/>
                <a:gd name="T103" fmla="*/ 100 h 107"/>
                <a:gd name="T104" fmla="*/ 124 w 291"/>
                <a:gd name="T105" fmla="*/ 91 h 107"/>
                <a:gd name="T106" fmla="*/ 153 w 291"/>
                <a:gd name="T107" fmla="*/ 102 h 107"/>
                <a:gd name="T108" fmla="*/ 163 w 291"/>
                <a:gd name="T109" fmla="*/ 98 h 107"/>
                <a:gd name="T110" fmla="*/ 184 w 291"/>
                <a:gd name="T111" fmla="*/ 85 h 107"/>
                <a:gd name="T112" fmla="*/ 193 w 291"/>
                <a:gd name="T113" fmla="*/ 79 h 107"/>
                <a:gd name="T114" fmla="*/ 206 w 291"/>
                <a:gd name="T115" fmla="*/ 76 h 107"/>
                <a:gd name="T116" fmla="*/ 215 w 291"/>
                <a:gd name="T117" fmla="*/ 68 h 107"/>
                <a:gd name="T118" fmla="*/ 230 w 291"/>
                <a:gd name="T119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107">
                  <a:moveTo>
                    <a:pt x="231" y="69"/>
                  </a:move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31" y="68"/>
                    <a:pt x="231" y="68"/>
                  </a:cubicBezTo>
                  <a:cubicBezTo>
                    <a:pt x="231" y="68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5" y="67"/>
                    <a:pt x="237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8" y="67"/>
                    <a:pt x="238" y="67"/>
                    <a:pt x="238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9" y="67"/>
                    <a:pt x="249" y="67"/>
                    <a:pt x="249" y="67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2" y="70"/>
                    <a:pt x="252" y="70"/>
                    <a:pt x="252" y="70"/>
                  </a:cubicBezTo>
                  <a:cubicBezTo>
                    <a:pt x="252" y="70"/>
                    <a:pt x="263" y="72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31" y="69"/>
                    <a:pt x="231" y="69"/>
                    <a:pt x="231" y="69"/>
                  </a:cubicBezTo>
                  <a:close/>
                  <a:moveTo>
                    <a:pt x="233" y="67"/>
                  </a:move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ubicBezTo>
                    <a:pt x="233" y="67"/>
                    <a:pt x="233" y="67"/>
                    <a:pt x="233" y="67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1"/>
                    <a:pt x="270" y="71"/>
                    <a:pt x="270" y="71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0" y="70"/>
                    <a:pt x="270" y="70"/>
                    <a:pt x="270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1" y="70"/>
                    <a:pt x="271" y="70"/>
                    <a:pt x="271" y="70"/>
                  </a:cubicBezTo>
                  <a:cubicBezTo>
                    <a:pt x="272" y="70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6" y="69"/>
                    <a:pt x="276" y="69"/>
                    <a:pt x="278" y="70"/>
                  </a:cubicBezTo>
                  <a:cubicBezTo>
                    <a:pt x="280" y="71"/>
                    <a:pt x="283" y="72"/>
                    <a:pt x="285" y="72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91" y="71"/>
                    <a:pt x="289" y="61"/>
                    <a:pt x="290" y="58"/>
                  </a:cubicBezTo>
                  <a:cubicBezTo>
                    <a:pt x="289" y="57"/>
                    <a:pt x="288" y="56"/>
                    <a:pt x="288" y="55"/>
                  </a:cubicBezTo>
                  <a:cubicBezTo>
                    <a:pt x="287" y="54"/>
                    <a:pt x="282" y="54"/>
                    <a:pt x="282" y="54"/>
                  </a:cubicBezTo>
                  <a:cubicBezTo>
                    <a:pt x="278" y="53"/>
                    <a:pt x="278" y="53"/>
                    <a:pt x="278" y="53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66" y="41"/>
                    <a:pt x="266" y="41"/>
                    <a:pt x="266" y="41"/>
                  </a:cubicBezTo>
                  <a:cubicBezTo>
                    <a:pt x="267" y="39"/>
                    <a:pt x="267" y="39"/>
                    <a:pt x="267" y="39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5"/>
                    <a:pt x="271" y="35"/>
                    <a:pt x="272" y="33"/>
                  </a:cubicBezTo>
                  <a:cubicBezTo>
                    <a:pt x="274" y="30"/>
                    <a:pt x="272" y="30"/>
                    <a:pt x="272" y="30"/>
                  </a:cubicBezTo>
                  <a:cubicBezTo>
                    <a:pt x="272" y="30"/>
                    <a:pt x="268" y="28"/>
                    <a:pt x="266" y="27"/>
                  </a:cubicBezTo>
                  <a:cubicBezTo>
                    <a:pt x="264" y="26"/>
                    <a:pt x="261" y="29"/>
                    <a:pt x="261" y="29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5" y="12"/>
                    <a:pt x="235" y="11"/>
                  </a:cubicBezTo>
                  <a:cubicBezTo>
                    <a:pt x="235" y="9"/>
                    <a:pt x="235" y="6"/>
                    <a:pt x="235" y="6"/>
                  </a:cubicBezTo>
                  <a:cubicBezTo>
                    <a:pt x="235" y="6"/>
                    <a:pt x="229" y="5"/>
                    <a:pt x="226" y="6"/>
                  </a:cubicBezTo>
                  <a:cubicBezTo>
                    <a:pt x="224" y="7"/>
                    <a:pt x="221" y="6"/>
                    <a:pt x="221" y="6"/>
                  </a:cubicBezTo>
                  <a:cubicBezTo>
                    <a:pt x="221" y="6"/>
                    <a:pt x="213" y="5"/>
                    <a:pt x="212" y="3"/>
                  </a:cubicBezTo>
                  <a:cubicBezTo>
                    <a:pt x="212" y="1"/>
                    <a:pt x="212" y="2"/>
                    <a:pt x="211" y="2"/>
                  </a:cubicBezTo>
                  <a:cubicBezTo>
                    <a:pt x="209" y="2"/>
                    <a:pt x="203" y="2"/>
                    <a:pt x="203" y="2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0" y="18"/>
                    <a:pt x="168" y="18"/>
                  </a:cubicBezTo>
                  <a:cubicBezTo>
                    <a:pt x="168" y="19"/>
                    <a:pt x="167" y="21"/>
                    <a:pt x="167" y="22"/>
                  </a:cubicBezTo>
                  <a:cubicBezTo>
                    <a:pt x="166" y="23"/>
                    <a:pt x="164" y="23"/>
                    <a:pt x="164" y="23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97" y="4"/>
                    <a:pt x="94" y="4"/>
                  </a:cubicBezTo>
                  <a:cubicBezTo>
                    <a:pt x="92" y="5"/>
                    <a:pt x="88" y="6"/>
                    <a:pt x="87" y="7"/>
                  </a:cubicBezTo>
                  <a:cubicBezTo>
                    <a:pt x="86" y="7"/>
                    <a:pt x="84" y="10"/>
                    <a:pt x="83" y="10"/>
                  </a:cubicBezTo>
                  <a:cubicBezTo>
                    <a:pt x="81" y="11"/>
                    <a:pt x="79" y="10"/>
                    <a:pt x="77" y="10"/>
                  </a:cubicBezTo>
                  <a:cubicBezTo>
                    <a:pt x="76" y="11"/>
                    <a:pt x="75" y="12"/>
                    <a:pt x="73" y="12"/>
                  </a:cubicBezTo>
                  <a:cubicBezTo>
                    <a:pt x="71" y="12"/>
                    <a:pt x="70" y="11"/>
                    <a:pt x="68" y="11"/>
                  </a:cubicBezTo>
                  <a:cubicBezTo>
                    <a:pt x="67" y="12"/>
                    <a:pt x="66" y="13"/>
                    <a:pt x="64" y="13"/>
                  </a:cubicBezTo>
                  <a:cubicBezTo>
                    <a:pt x="62" y="13"/>
                    <a:pt x="61" y="11"/>
                    <a:pt x="6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4" y="10"/>
                    <a:pt x="51" y="10"/>
                  </a:cubicBezTo>
                  <a:cubicBezTo>
                    <a:pt x="49" y="9"/>
                    <a:pt x="47" y="8"/>
                    <a:pt x="45" y="9"/>
                  </a:cubicBezTo>
                  <a:cubicBezTo>
                    <a:pt x="43" y="9"/>
                    <a:pt x="40" y="10"/>
                    <a:pt x="40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0" y="6"/>
                    <a:pt x="6" y="7"/>
                  </a:cubicBezTo>
                  <a:cubicBezTo>
                    <a:pt x="5" y="7"/>
                    <a:pt x="2" y="10"/>
                    <a:pt x="1" y="10"/>
                  </a:cubicBezTo>
                  <a:cubicBezTo>
                    <a:pt x="0" y="11"/>
                    <a:pt x="1" y="11"/>
                    <a:pt x="2" y="14"/>
                  </a:cubicBezTo>
                  <a:cubicBezTo>
                    <a:pt x="2" y="16"/>
                    <a:pt x="1" y="20"/>
                    <a:pt x="1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6" y="30"/>
                    <a:pt x="17" y="29"/>
                  </a:cubicBezTo>
                  <a:cubicBezTo>
                    <a:pt x="18" y="29"/>
                    <a:pt x="17" y="28"/>
                    <a:pt x="18" y="27"/>
                  </a:cubicBezTo>
                  <a:cubicBezTo>
                    <a:pt x="18" y="27"/>
                    <a:pt x="19" y="29"/>
                    <a:pt x="21" y="29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6" y="29"/>
                    <a:pt x="27" y="30"/>
                    <a:pt x="28" y="30"/>
                  </a:cubicBezTo>
                  <a:cubicBezTo>
                    <a:pt x="29" y="30"/>
                    <a:pt x="31" y="29"/>
                    <a:pt x="31" y="29"/>
                  </a:cubicBezTo>
                  <a:cubicBezTo>
                    <a:pt x="33" y="28"/>
                    <a:pt x="36" y="27"/>
                    <a:pt x="39" y="30"/>
                  </a:cubicBezTo>
                  <a:cubicBezTo>
                    <a:pt x="41" y="32"/>
                    <a:pt x="40" y="33"/>
                    <a:pt x="42" y="33"/>
                  </a:cubicBezTo>
                  <a:cubicBezTo>
                    <a:pt x="43" y="33"/>
                    <a:pt x="43" y="31"/>
                    <a:pt x="44" y="31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9" y="35"/>
                    <a:pt x="49" y="37"/>
                    <a:pt x="51" y="38"/>
                  </a:cubicBezTo>
                  <a:cubicBezTo>
                    <a:pt x="51" y="39"/>
                    <a:pt x="52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7" y="39"/>
                    <a:pt x="59" y="39"/>
                    <a:pt x="60" y="40"/>
                  </a:cubicBezTo>
                  <a:cubicBezTo>
                    <a:pt x="64" y="40"/>
                    <a:pt x="65" y="40"/>
                    <a:pt x="66" y="41"/>
                  </a:cubicBezTo>
                  <a:cubicBezTo>
                    <a:pt x="67" y="43"/>
                    <a:pt x="69" y="46"/>
                    <a:pt x="70" y="48"/>
                  </a:cubicBezTo>
                  <a:cubicBezTo>
                    <a:pt x="71" y="50"/>
                    <a:pt x="72" y="54"/>
                    <a:pt x="73" y="55"/>
                  </a:cubicBezTo>
                  <a:cubicBezTo>
                    <a:pt x="74" y="57"/>
                    <a:pt x="77" y="58"/>
                    <a:pt x="78" y="60"/>
                  </a:cubicBezTo>
                  <a:cubicBezTo>
                    <a:pt x="79" y="61"/>
                    <a:pt x="81" y="67"/>
                    <a:pt x="82" y="69"/>
                  </a:cubicBezTo>
                  <a:cubicBezTo>
                    <a:pt x="82" y="71"/>
                    <a:pt x="85" y="74"/>
                    <a:pt x="86" y="78"/>
                  </a:cubicBezTo>
                  <a:cubicBezTo>
                    <a:pt x="88" y="82"/>
                    <a:pt x="88" y="85"/>
                    <a:pt x="88" y="85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5" y="98"/>
                    <a:pt x="83" y="100"/>
                  </a:cubicBezTo>
                  <a:cubicBezTo>
                    <a:pt x="81" y="102"/>
                    <a:pt x="84" y="105"/>
                    <a:pt x="87" y="106"/>
                  </a:cubicBezTo>
                  <a:cubicBezTo>
                    <a:pt x="90" y="107"/>
                    <a:pt x="98" y="103"/>
                    <a:pt x="98" y="103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0"/>
                    <a:pt x="120" y="99"/>
                    <a:pt x="122" y="98"/>
                  </a:cubicBezTo>
                  <a:cubicBezTo>
                    <a:pt x="125" y="96"/>
                    <a:pt x="125" y="94"/>
                    <a:pt x="125" y="94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30" y="88"/>
                    <a:pt x="133" y="87"/>
                  </a:cubicBezTo>
                  <a:cubicBezTo>
                    <a:pt x="135" y="86"/>
                    <a:pt x="137" y="88"/>
                    <a:pt x="137" y="8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52" y="99"/>
                    <a:pt x="153" y="100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4" y="100"/>
                    <a:pt x="164" y="100"/>
                    <a:pt x="164" y="100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74" y="101"/>
                    <a:pt x="174" y="101"/>
                    <a:pt x="174" y="101"/>
                  </a:cubicBezTo>
                  <a:cubicBezTo>
                    <a:pt x="173" y="100"/>
                    <a:pt x="169" y="99"/>
                    <a:pt x="169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5" y="93"/>
                    <a:pt x="167" y="93"/>
                    <a:pt x="168" y="92"/>
                  </a:cubicBezTo>
                  <a:cubicBezTo>
                    <a:pt x="170" y="92"/>
                    <a:pt x="176" y="90"/>
                    <a:pt x="176" y="90"/>
                  </a:cubicBezTo>
                  <a:cubicBezTo>
                    <a:pt x="178" y="88"/>
                    <a:pt x="178" y="88"/>
                    <a:pt x="178" y="88"/>
                  </a:cubicBezTo>
                  <a:cubicBezTo>
                    <a:pt x="178" y="88"/>
                    <a:pt x="180" y="86"/>
                    <a:pt x="180" y="86"/>
                  </a:cubicBezTo>
                  <a:cubicBezTo>
                    <a:pt x="181" y="86"/>
                    <a:pt x="183" y="86"/>
                    <a:pt x="184" y="85"/>
                  </a:cubicBezTo>
                  <a:cubicBezTo>
                    <a:pt x="184" y="85"/>
                    <a:pt x="185" y="84"/>
                    <a:pt x="185" y="84"/>
                  </a:cubicBezTo>
                  <a:cubicBezTo>
                    <a:pt x="185" y="84"/>
                    <a:pt x="185" y="83"/>
                    <a:pt x="186" y="83"/>
                  </a:cubicBezTo>
                  <a:cubicBezTo>
                    <a:pt x="186" y="83"/>
                    <a:pt x="187" y="83"/>
                    <a:pt x="188" y="82"/>
                  </a:cubicBezTo>
                  <a:cubicBezTo>
                    <a:pt x="189" y="82"/>
                    <a:pt x="189" y="82"/>
                    <a:pt x="190" y="81"/>
                  </a:cubicBezTo>
                  <a:cubicBezTo>
                    <a:pt x="190" y="81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2" y="78"/>
                    <a:pt x="193" y="79"/>
                    <a:pt x="193" y="79"/>
                  </a:cubicBezTo>
                  <a:cubicBezTo>
                    <a:pt x="193" y="79"/>
                    <a:pt x="195" y="79"/>
                    <a:pt x="196" y="79"/>
                  </a:cubicBezTo>
                  <a:cubicBezTo>
                    <a:pt x="196" y="79"/>
                    <a:pt x="198" y="78"/>
                    <a:pt x="198" y="78"/>
                  </a:cubicBezTo>
                  <a:cubicBezTo>
                    <a:pt x="198" y="78"/>
                    <a:pt x="198" y="77"/>
                    <a:pt x="199" y="77"/>
                  </a:cubicBezTo>
                  <a:cubicBezTo>
                    <a:pt x="200" y="77"/>
                    <a:pt x="201" y="77"/>
                    <a:pt x="202" y="77"/>
                  </a:cubicBezTo>
                  <a:cubicBezTo>
                    <a:pt x="202" y="77"/>
                    <a:pt x="204" y="77"/>
                    <a:pt x="204" y="77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6" y="76"/>
                    <a:pt x="205" y="75"/>
                    <a:pt x="206" y="76"/>
                  </a:cubicBezTo>
                  <a:cubicBezTo>
                    <a:pt x="207" y="76"/>
                    <a:pt x="206" y="77"/>
                    <a:pt x="207" y="76"/>
                  </a:cubicBezTo>
                  <a:cubicBezTo>
                    <a:pt x="208" y="75"/>
                    <a:pt x="209" y="73"/>
                    <a:pt x="209" y="73"/>
                  </a:cubicBezTo>
                  <a:cubicBezTo>
                    <a:pt x="209" y="73"/>
                    <a:pt x="208" y="73"/>
                    <a:pt x="210" y="73"/>
                  </a:cubicBezTo>
                  <a:cubicBezTo>
                    <a:pt x="212" y="73"/>
                    <a:pt x="212" y="73"/>
                    <a:pt x="214" y="73"/>
                  </a:cubicBezTo>
                  <a:cubicBezTo>
                    <a:pt x="215" y="73"/>
                    <a:pt x="217" y="72"/>
                    <a:pt x="217" y="72"/>
                  </a:cubicBezTo>
                  <a:cubicBezTo>
                    <a:pt x="218" y="72"/>
                    <a:pt x="219" y="71"/>
                    <a:pt x="219" y="71"/>
                  </a:cubicBezTo>
                  <a:cubicBezTo>
                    <a:pt x="219" y="70"/>
                    <a:pt x="215" y="68"/>
                    <a:pt x="215" y="68"/>
                  </a:cubicBezTo>
                  <a:cubicBezTo>
                    <a:pt x="215" y="68"/>
                    <a:pt x="213" y="67"/>
                    <a:pt x="216" y="67"/>
                  </a:cubicBezTo>
                  <a:cubicBezTo>
                    <a:pt x="219" y="68"/>
                    <a:pt x="220" y="68"/>
                    <a:pt x="220" y="68"/>
                  </a:cubicBezTo>
                  <a:cubicBezTo>
                    <a:pt x="221" y="68"/>
                    <a:pt x="221" y="67"/>
                    <a:pt x="222" y="67"/>
                  </a:cubicBezTo>
                  <a:cubicBezTo>
                    <a:pt x="223" y="66"/>
                    <a:pt x="224" y="65"/>
                    <a:pt x="224" y="65"/>
                  </a:cubicBezTo>
                  <a:cubicBezTo>
                    <a:pt x="225" y="65"/>
                    <a:pt x="227" y="67"/>
                    <a:pt x="227" y="67"/>
                  </a:cubicBezTo>
                  <a:cubicBezTo>
                    <a:pt x="227" y="69"/>
                    <a:pt x="227" y="69"/>
                    <a:pt x="227" y="69"/>
                  </a:cubicBezTo>
                  <a:cubicBezTo>
                    <a:pt x="230" y="69"/>
                    <a:pt x="230" y="69"/>
                    <a:pt x="230" y="69"/>
                  </a:cubicBezTo>
                  <a:cubicBezTo>
                    <a:pt x="230" y="69"/>
                    <a:pt x="231" y="69"/>
                    <a:pt x="231" y="69"/>
                  </a:cubicBezTo>
                  <a:cubicBezTo>
                    <a:pt x="269" y="71"/>
                    <a:pt x="269" y="71"/>
                    <a:pt x="269" y="71"/>
                  </a:cubicBezTo>
                  <a:close/>
                  <a:moveTo>
                    <a:pt x="269" y="71"/>
                  </a:move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41"/>
            <p:cNvSpPr>
              <a:spLocks/>
            </p:cNvSpPr>
            <p:nvPr/>
          </p:nvSpPr>
          <p:spPr bwMode="auto">
            <a:xfrm>
              <a:off x="5769181" y="1991757"/>
              <a:ext cx="413386" cy="308971"/>
            </a:xfrm>
            <a:custGeom>
              <a:avLst/>
              <a:gdLst>
                <a:gd name="T0" fmla="*/ 24 w 181"/>
                <a:gd name="T1" fmla="*/ 22 h 140"/>
                <a:gd name="T2" fmla="*/ 34 w 181"/>
                <a:gd name="T3" fmla="*/ 20 h 140"/>
                <a:gd name="T4" fmla="*/ 48 w 181"/>
                <a:gd name="T5" fmla="*/ 17 h 140"/>
                <a:gd name="T6" fmla="*/ 55 w 181"/>
                <a:gd name="T7" fmla="*/ 16 h 140"/>
                <a:gd name="T8" fmla="*/ 62 w 181"/>
                <a:gd name="T9" fmla="*/ 15 h 140"/>
                <a:gd name="T10" fmla="*/ 73 w 181"/>
                <a:gd name="T11" fmla="*/ 13 h 140"/>
                <a:gd name="T12" fmla="*/ 81 w 181"/>
                <a:gd name="T13" fmla="*/ 13 h 140"/>
                <a:gd name="T14" fmla="*/ 92 w 181"/>
                <a:gd name="T15" fmla="*/ 15 h 140"/>
                <a:gd name="T16" fmla="*/ 101 w 181"/>
                <a:gd name="T17" fmla="*/ 12 h 140"/>
                <a:gd name="T18" fmla="*/ 105 w 181"/>
                <a:gd name="T19" fmla="*/ 3 h 140"/>
                <a:gd name="T20" fmla="*/ 112 w 181"/>
                <a:gd name="T21" fmla="*/ 6 h 140"/>
                <a:gd name="T22" fmla="*/ 117 w 181"/>
                <a:gd name="T23" fmla="*/ 10 h 140"/>
                <a:gd name="T24" fmla="*/ 128 w 181"/>
                <a:gd name="T25" fmla="*/ 11 h 140"/>
                <a:gd name="T26" fmla="*/ 135 w 181"/>
                <a:gd name="T27" fmla="*/ 10 h 140"/>
                <a:gd name="T28" fmla="*/ 139 w 181"/>
                <a:gd name="T29" fmla="*/ 14 h 140"/>
                <a:gd name="T30" fmla="*/ 146 w 181"/>
                <a:gd name="T31" fmla="*/ 17 h 140"/>
                <a:gd name="T32" fmla="*/ 153 w 181"/>
                <a:gd name="T33" fmla="*/ 22 h 140"/>
                <a:gd name="T34" fmla="*/ 158 w 181"/>
                <a:gd name="T35" fmla="*/ 27 h 140"/>
                <a:gd name="T36" fmla="*/ 167 w 181"/>
                <a:gd name="T37" fmla="*/ 28 h 140"/>
                <a:gd name="T38" fmla="*/ 170 w 181"/>
                <a:gd name="T39" fmla="*/ 28 h 140"/>
                <a:gd name="T40" fmla="*/ 172 w 181"/>
                <a:gd name="T41" fmla="*/ 37 h 140"/>
                <a:gd name="T42" fmla="*/ 170 w 181"/>
                <a:gd name="T43" fmla="*/ 47 h 140"/>
                <a:gd name="T44" fmla="*/ 180 w 181"/>
                <a:gd name="T45" fmla="*/ 47 h 140"/>
                <a:gd name="T46" fmla="*/ 177 w 181"/>
                <a:gd name="T47" fmla="*/ 53 h 140"/>
                <a:gd name="T48" fmla="*/ 170 w 181"/>
                <a:gd name="T49" fmla="*/ 57 h 140"/>
                <a:gd name="T50" fmla="*/ 167 w 181"/>
                <a:gd name="T51" fmla="*/ 67 h 140"/>
                <a:gd name="T52" fmla="*/ 157 w 181"/>
                <a:gd name="T53" fmla="*/ 74 h 140"/>
                <a:gd name="T54" fmla="*/ 156 w 181"/>
                <a:gd name="T55" fmla="*/ 82 h 140"/>
                <a:gd name="T56" fmla="*/ 158 w 181"/>
                <a:gd name="T57" fmla="*/ 95 h 140"/>
                <a:gd name="T58" fmla="*/ 157 w 181"/>
                <a:gd name="T59" fmla="*/ 104 h 140"/>
                <a:gd name="T60" fmla="*/ 164 w 181"/>
                <a:gd name="T61" fmla="*/ 107 h 140"/>
                <a:gd name="T62" fmla="*/ 157 w 181"/>
                <a:gd name="T63" fmla="*/ 114 h 140"/>
                <a:gd name="T64" fmla="*/ 156 w 181"/>
                <a:gd name="T65" fmla="*/ 108 h 140"/>
                <a:gd name="T66" fmla="*/ 146 w 181"/>
                <a:gd name="T67" fmla="*/ 113 h 140"/>
                <a:gd name="T68" fmla="*/ 144 w 181"/>
                <a:gd name="T69" fmla="*/ 119 h 140"/>
                <a:gd name="T70" fmla="*/ 136 w 181"/>
                <a:gd name="T71" fmla="*/ 121 h 140"/>
                <a:gd name="T72" fmla="*/ 133 w 181"/>
                <a:gd name="T73" fmla="*/ 128 h 140"/>
                <a:gd name="T74" fmla="*/ 122 w 181"/>
                <a:gd name="T75" fmla="*/ 134 h 140"/>
                <a:gd name="T76" fmla="*/ 106 w 181"/>
                <a:gd name="T77" fmla="*/ 137 h 140"/>
                <a:gd name="T78" fmla="*/ 97 w 181"/>
                <a:gd name="T79" fmla="*/ 140 h 140"/>
                <a:gd name="T80" fmla="*/ 93 w 181"/>
                <a:gd name="T81" fmla="*/ 131 h 140"/>
                <a:gd name="T82" fmla="*/ 79 w 181"/>
                <a:gd name="T83" fmla="*/ 124 h 140"/>
                <a:gd name="T84" fmla="*/ 73 w 181"/>
                <a:gd name="T85" fmla="*/ 121 h 140"/>
                <a:gd name="T86" fmla="*/ 69 w 181"/>
                <a:gd name="T87" fmla="*/ 121 h 140"/>
                <a:gd name="T88" fmla="*/ 66 w 181"/>
                <a:gd name="T89" fmla="*/ 107 h 140"/>
                <a:gd name="T90" fmla="*/ 68 w 181"/>
                <a:gd name="T91" fmla="*/ 97 h 140"/>
                <a:gd name="T92" fmla="*/ 61 w 181"/>
                <a:gd name="T93" fmla="*/ 90 h 140"/>
                <a:gd name="T94" fmla="*/ 56 w 181"/>
                <a:gd name="T95" fmla="*/ 86 h 140"/>
                <a:gd name="T96" fmla="*/ 45 w 181"/>
                <a:gd name="T97" fmla="*/ 89 h 140"/>
                <a:gd name="T98" fmla="*/ 31 w 181"/>
                <a:gd name="T99" fmla="*/ 90 h 140"/>
                <a:gd name="T100" fmla="*/ 22 w 181"/>
                <a:gd name="T101" fmla="*/ 86 h 140"/>
                <a:gd name="T102" fmla="*/ 13 w 181"/>
                <a:gd name="T103" fmla="*/ 79 h 140"/>
                <a:gd name="T104" fmla="*/ 11 w 181"/>
                <a:gd name="T105" fmla="*/ 69 h 140"/>
                <a:gd name="T106" fmla="*/ 4 w 181"/>
                <a:gd name="T107" fmla="*/ 60 h 140"/>
                <a:gd name="T108" fmla="*/ 1 w 181"/>
                <a:gd name="T109" fmla="*/ 49 h 140"/>
                <a:gd name="T110" fmla="*/ 1 w 181"/>
                <a:gd name="T111" fmla="*/ 42 h 140"/>
                <a:gd name="T112" fmla="*/ 7 w 181"/>
                <a:gd name="T113" fmla="*/ 35 h 140"/>
                <a:gd name="T114" fmla="*/ 12 w 181"/>
                <a:gd name="T115" fmla="*/ 31 h 140"/>
                <a:gd name="T116" fmla="*/ 18 w 181"/>
                <a:gd name="T117" fmla="*/ 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40">
                  <a:moveTo>
                    <a:pt x="18" y="26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9" y="18"/>
                    <a:pt x="40" y="18"/>
                  </a:cubicBezTo>
                  <a:cubicBezTo>
                    <a:pt x="41" y="18"/>
                    <a:pt x="48" y="17"/>
                    <a:pt x="48" y="1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5" y="15"/>
                    <a:pt x="55" y="16"/>
                  </a:cubicBezTo>
                  <a:cubicBezTo>
                    <a:pt x="56" y="17"/>
                    <a:pt x="59" y="20"/>
                    <a:pt x="60" y="20"/>
                  </a:cubicBezTo>
                  <a:cubicBezTo>
                    <a:pt x="61" y="19"/>
                    <a:pt x="62" y="15"/>
                    <a:pt x="62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2"/>
                    <a:pt x="74" y="12"/>
                  </a:cubicBezTo>
                  <a:cubicBezTo>
                    <a:pt x="75" y="13"/>
                    <a:pt x="81" y="13"/>
                    <a:pt x="81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91" y="15"/>
                    <a:pt x="92" y="15"/>
                  </a:cubicBezTo>
                  <a:cubicBezTo>
                    <a:pt x="92" y="14"/>
                    <a:pt x="95" y="10"/>
                    <a:pt x="95" y="1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5" y="3"/>
                    <a:pt x="105" y="3"/>
                  </a:cubicBezTo>
                  <a:cubicBezTo>
                    <a:pt x="106" y="3"/>
                    <a:pt x="110" y="0"/>
                    <a:pt x="110" y="0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5"/>
                    <a:pt x="156" y="100"/>
                    <a:pt x="155" y="103"/>
                  </a:cubicBezTo>
                  <a:cubicBezTo>
                    <a:pt x="155" y="105"/>
                    <a:pt x="157" y="104"/>
                    <a:pt x="157" y="104"/>
                  </a:cubicBezTo>
                  <a:cubicBezTo>
                    <a:pt x="162" y="106"/>
                    <a:pt x="162" y="106"/>
                    <a:pt x="162" y="106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0" y="119"/>
                    <a:pt x="138" y="119"/>
                  </a:cubicBezTo>
                  <a:cubicBezTo>
                    <a:pt x="137" y="118"/>
                    <a:pt x="136" y="121"/>
                    <a:pt x="136" y="12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9" y="133"/>
                    <a:pt x="129" y="133"/>
                    <a:pt x="129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0" y="125"/>
                    <a:pt x="90" y="124"/>
                  </a:cubicBezTo>
                  <a:cubicBezTo>
                    <a:pt x="90" y="124"/>
                    <a:pt x="79" y="124"/>
                    <a:pt x="79" y="124"/>
                  </a:cubicBezTo>
                  <a:cubicBezTo>
                    <a:pt x="79" y="124"/>
                    <a:pt x="77" y="121"/>
                    <a:pt x="76" y="119"/>
                  </a:cubicBezTo>
                  <a:cubicBezTo>
                    <a:pt x="76" y="118"/>
                    <a:pt x="73" y="121"/>
                    <a:pt x="73" y="121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6" y="96"/>
                    <a:pt x="65" y="94"/>
                  </a:cubicBezTo>
                  <a:cubicBezTo>
                    <a:pt x="63" y="92"/>
                    <a:pt x="61" y="90"/>
                    <a:pt x="61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0" y="43"/>
                    <a:pt x="1" y="42"/>
                  </a:cubicBezTo>
                  <a:cubicBezTo>
                    <a:pt x="3" y="42"/>
                    <a:pt x="6" y="41"/>
                    <a:pt x="6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18" y="2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53"/>
            <p:cNvSpPr>
              <a:spLocks noEditPoints="1"/>
            </p:cNvSpPr>
            <p:nvPr/>
          </p:nvSpPr>
          <p:spPr bwMode="auto">
            <a:xfrm>
              <a:off x="5766982" y="1595422"/>
              <a:ext cx="401292" cy="265289"/>
            </a:xfrm>
            <a:custGeom>
              <a:avLst/>
              <a:gdLst>
                <a:gd name="T0" fmla="*/ 39 w 176"/>
                <a:gd name="T1" fmla="*/ 45 h 120"/>
                <a:gd name="T2" fmla="*/ 46 w 176"/>
                <a:gd name="T3" fmla="*/ 36 h 120"/>
                <a:gd name="T4" fmla="*/ 51 w 176"/>
                <a:gd name="T5" fmla="*/ 29 h 120"/>
                <a:gd name="T6" fmla="*/ 59 w 176"/>
                <a:gd name="T7" fmla="*/ 23 h 120"/>
                <a:gd name="T8" fmla="*/ 69 w 176"/>
                <a:gd name="T9" fmla="*/ 17 h 120"/>
                <a:gd name="T10" fmla="*/ 81 w 176"/>
                <a:gd name="T11" fmla="*/ 15 h 120"/>
                <a:gd name="T12" fmla="*/ 89 w 176"/>
                <a:gd name="T13" fmla="*/ 6 h 120"/>
                <a:gd name="T14" fmla="*/ 97 w 176"/>
                <a:gd name="T15" fmla="*/ 7 h 120"/>
                <a:gd name="T16" fmla="*/ 109 w 176"/>
                <a:gd name="T17" fmla="*/ 4 h 120"/>
                <a:gd name="T18" fmla="*/ 128 w 176"/>
                <a:gd name="T19" fmla="*/ 7 h 120"/>
                <a:gd name="T20" fmla="*/ 154 w 176"/>
                <a:gd name="T21" fmla="*/ 3 h 120"/>
                <a:gd name="T22" fmla="*/ 157 w 176"/>
                <a:gd name="T23" fmla="*/ 15 h 120"/>
                <a:gd name="T24" fmla="*/ 162 w 176"/>
                <a:gd name="T25" fmla="*/ 70 h 120"/>
                <a:gd name="T26" fmla="*/ 171 w 176"/>
                <a:gd name="T27" fmla="*/ 80 h 120"/>
                <a:gd name="T28" fmla="*/ 168 w 176"/>
                <a:gd name="T29" fmla="*/ 90 h 120"/>
                <a:gd name="T30" fmla="*/ 165 w 176"/>
                <a:gd name="T31" fmla="*/ 105 h 120"/>
                <a:gd name="T32" fmla="*/ 146 w 176"/>
                <a:gd name="T33" fmla="*/ 109 h 120"/>
                <a:gd name="T34" fmla="*/ 124 w 176"/>
                <a:gd name="T35" fmla="*/ 99 h 120"/>
                <a:gd name="T36" fmla="*/ 102 w 176"/>
                <a:gd name="T37" fmla="*/ 94 h 120"/>
                <a:gd name="T38" fmla="*/ 78 w 176"/>
                <a:gd name="T39" fmla="*/ 107 h 120"/>
                <a:gd name="T40" fmla="*/ 77 w 176"/>
                <a:gd name="T41" fmla="*/ 87 h 120"/>
                <a:gd name="T42" fmla="*/ 71 w 176"/>
                <a:gd name="T43" fmla="*/ 83 h 120"/>
                <a:gd name="T44" fmla="*/ 61 w 176"/>
                <a:gd name="T45" fmla="*/ 86 h 120"/>
                <a:gd name="T46" fmla="*/ 48 w 176"/>
                <a:gd name="T47" fmla="*/ 75 h 120"/>
                <a:gd name="T48" fmla="*/ 48 w 176"/>
                <a:gd name="T49" fmla="*/ 67 h 120"/>
                <a:gd name="T50" fmla="*/ 53 w 176"/>
                <a:gd name="T51" fmla="*/ 62 h 120"/>
                <a:gd name="T52" fmla="*/ 42 w 176"/>
                <a:gd name="T53" fmla="*/ 59 h 120"/>
                <a:gd name="T54" fmla="*/ 45 w 176"/>
                <a:gd name="T55" fmla="*/ 51 h 120"/>
                <a:gd name="T56" fmla="*/ 23 w 176"/>
                <a:gd name="T57" fmla="*/ 103 h 120"/>
                <a:gd name="T58" fmla="*/ 22 w 176"/>
                <a:gd name="T59" fmla="*/ 105 h 120"/>
                <a:gd name="T60" fmla="*/ 64 w 176"/>
                <a:gd name="T61" fmla="*/ 98 h 120"/>
                <a:gd name="T62" fmla="*/ 9 w 176"/>
                <a:gd name="T63" fmla="*/ 91 h 120"/>
                <a:gd name="T64" fmla="*/ 4 w 176"/>
                <a:gd name="T65" fmla="*/ 87 h 120"/>
                <a:gd name="T66" fmla="*/ 3 w 176"/>
                <a:gd name="T67" fmla="*/ 91 h 120"/>
                <a:gd name="T68" fmla="*/ 5 w 176"/>
                <a:gd name="T69" fmla="*/ 98 h 120"/>
                <a:gd name="T70" fmla="*/ 10 w 176"/>
                <a:gd name="T71" fmla="*/ 103 h 120"/>
                <a:gd name="T72" fmla="*/ 14 w 176"/>
                <a:gd name="T73" fmla="*/ 110 h 120"/>
                <a:gd name="T74" fmla="*/ 13 w 176"/>
                <a:gd name="T75" fmla="*/ 119 h 120"/>
                <a:gd name="T76" fmla="*/ 17 w 176"/>
                <a:gd name="T77" fmla="*/ 109 h 120"/>
                <a:gd name="T78" fmla="*/ 23 w 176"/>
                <a:gd name="T79" fmla="*/ 99 h 120"/>
                <a:gd name="T80" fmla="*/ 29 w 176"/>
                <a:gd name="T81" fmla="*/ 97 h 120"/>
                <a:gd name="T82" fmla="*/ 33 w 176"/>
                <a:gd name="T83" fmla="*/ 89 h 120"/>
                <a:gd name="T84" fmla="*/ 37 w 176"/>
                <a:gd name="T85" fmla="*/ 84 h 120"/>
                <a:gd name="T86" fmla="*/ 41 w 176"/>
                <a:gd name="T87" fmla="*/ 81 h 120"/>
                <a:gd name="T88" fmla="*/ 28 w 176"/>
                <a:gd name="T89" fmla="*/ 77 h 120"/>
                <a:gd name="T90" fmla="*/ 19 w 176"/>
                <a:gd name="T91" fmla="*/ 81 h 120"/>
                <a:gd name="T92" fmla="*/ 12 w 176"/>
                <a:gd name="T93" fmla="*/ 86 h 120"/>
                <a:gd name="T94" fmla="*/ 35 w 176"/>
                <a:gd name="T95" fmla="*/ 76 h 120"/>
                <a:gd name="T96" fmla="*/ 43 w 176"/>
                <a:gd name="T97" fmla="*/ 76 h 120"/>
                <a:gd name="T98" fmla="*/ 36 w 176"/>
                <a:gd name="T99" fmla="*/ 75 h 120"/>
                <a:gd name="T100" fmla="*/ 27 w 176"/>
                <a:gd name="T101" fmla="*/ 59 h 120"/>
                <a:gd name="T102" fmla="*/ 27 w 176"/>
                <a:gd name="T103" fmla="*/ 65 h 120"/>
                <a:gd name="T104" fmla="*/ 22 w 176"/>
                <a:gd name="T105" fmla="*/ 70 h 120"/>
                <a:gd name="T106" fmla="*/ 14 w 176"/>
                <a:gd name="T107" fmla="*/ 68 h 120"/>
                <a:gd name="T108" fmla="*/ 3 w 176"/>
                <a:gd name="T109" fmla="*/ 64 h 120"/>
                <a:gd name="T110" fmla="*/ 16 w 176"/>
                <a:gd name="T111" fmla="*/ 54 h 120"/>
                <a:gd name="T112" fmla="*/ 36 w 176"/>
                <a:gd name="T113" fmla="*/ 52 h 120"/>
                <a:gd name="T114" fmla="*/ 33 w 176"/>
                <a:gd name="T115" fmla="*/ 57 h 120"/>
                <a:gd name="T116" fmla="*/ 36 w 176"/>
                <a:gd name="T117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" h="120">
                  <a:moveTo>
                    <a:pt x="39" y="52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9" y="41"/>
                    <a:pt x="40" y="41"/>
                  </a:cubicBezTo>
                  <a:cubicBezTo>
                    <a:pt x="40" y="40"/>
                    <a:pt x="43" y="40"/>
                    <a:pt x="43" y="4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6"/>
                    <a:pt x="46" y="36"/>
                  </a:cubicBezTo>
                  <a:cubicBezTo>
                    <a:pt x="47" y="36"/>
                    <a:pt x="49" y="36"/>
                    <a:pt x="50" y="36"/>
                  </a:cubicBezTo>
                  <a:cubicBezTo>
                    <a:pt x="51" y="36"/>
                    <a:pt x="52" y="35"/>
                    <a:pt x="52" y="35"/>
                  </a:cubicBezTo>
                  <a:cubicBezTo>
                    <a:pt x="54" y="35"/>
                    <a:pt x="55" y="36"/>
                    <a:pt x="54" y="35"/>
                  </a:cubicBezTo>
                  <a:cubicBezTo>
                    <a:pt x="54" y="35"/>
                    <a:pt x="54" y="34"/>
                    <a:pt x="53" y="33"/>
                  </a:cubicBezTo>
                  <a:cubicBezTo>
                    <a:pt x="52" y="32"/>
                    <a:pt x="49" y="30"/>
                    <a:pt x="51" y="29"/>
                  </a:cubicBezTo>
                  <a:cubicBezTo>
                    <a:pt x="52" y="28"/>
                    <a:pt x="53" y="28"/>
                    <a:pt x="54" y="29"/>
                  </a:cubicBezTo>
                  <a:cubicBezTo>
                    <a:pt x="55" y="29"/>
                    <a:pt x="56" y="31"/>
                    <a:pt x="56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9" y="27"/>
                    <a:pt x="60" y="26"/>
                  </a:cubicBezTo>
                  <a:cubicBezTo>
                    <a:pt x="60" y="25"/>
                    <a:pt x="59" y="23"/>
                    <a:pt x="59" y="23"/>
                  </a:cubicBezTo>
                  <a:cubicBezTo>
                    <a:pt x="59" y="23"/>
                    <a:pt x="59" y="23"/>
                    <a:pt x="62" y="23"/>
                  </a:cubicBezTo>
                  <a:cubicBezTo>
                    <a:pt x="65" y="22"/>
                    <a:pt x="64" y="22"/>
                    <a:pt x="66" y="22"/>
                  </a:cubicBezTo>
                  <a:cubicBezTo>
                    <a:pt x="67" y="22"/>
                    <a:pt x="70" y="22"/>
                    <a:pt x="70" y="22"/>
                  </a:cubicBezTo>
                  <a:cubicBezTo>
                    <a:pt x="70" y="22"/>
                    <a:pt x="72" y="21"/>
                    <a:pt x="71" y="20"/>
                  </a:cubicBezTo>
                  <a:cubicBezTo>
                    <a:pt x="71" y="19"/>
                    <a:pt x="69" y="17"/>
                    <a:pt x="69" y="17"/>
                  </a:cubicBezTo>
                  <a:cubicBezTo>
                    <a:pt x="69" y="17"/>
                    <a:pt x="70" y="14"/>
                    <a:pt x="70" y="15"/>
                  </a:cubicBezTo>
                  <a:cubicBezTo>
                    <a:pt x="70" y="17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4" y="15"/>
                    <a:pt x="86" y="15"/>
                  </a:cubicBezTo>
                  <a:cubicBezTo>
                    <a:pt x="87" y="15"/>
                    <a:pt x="90" y="14"/>
                    <a:pt x="90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9" y="5"/>
                    <a:pt x="89" y="6"/>
                  </a:cubicBezTo>
                  <a:cubicBezTo>
                    <a:pt x="90" y="7"/>
                    <a:pt x="90" y="9"/>
                    <a:pt x="91" y="9"/>
                  </a:cubicBezTo>
                  <a:cubicBezTo>
                    <a:pt x="92" y="9"/>
                    <a:pt x="93" y="10"/>
                    <a:pt x="94" y="9"/>
                  </a:cubicBezTo>
                  <a:cubicBezTo>
                    <a:pt x="94" y="8"/>
                    <a:pt x="94" y="5"/>
                    <a:pt x="94" y="5"/>
                  </a:cubicBezTo>
                  <a:cubicBezTo>
                    <a:pt x="94" y="5"/>
                    <a:pt x="93" y="4"/>
                    <a:pt x="94" y="4"/>
                  </a:cubicBezTo>
                  <a:cubicBezTo>
                    <a:pt x="95" y="5"/>
                    <a:pt x="97" y="7"/>
                    <a:pt x="97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6" y="5"/>
                    <a:pt x="107" y="5"/>
                  </a:cubicBezTo>
                  <a:cubicBezTo>
                    <a:pt x="108" y="5"/>
                    <a:pt x="108" y="4"/>
                    <a:pt x="109" y="4"/>
                  </a:cubicBezTo>
                  <a:cubicBezTo>
                    <a:pt x="110" y="4"/>
                    <a:pt x="112" y="5"/>
                    <a:pt x="112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7" y="5"/>
                    <a:pt x="138" y="5"/>
                  </a:cubicBezTo>
                  <a:cubicBezTo>
                    <a:pt x="140" y="4"/>
                    <a:pt x="144" y="4"/>
                    <a:pt x="144" y="4"/>
                  </a:cubicBezTo>
                  <a:cubicBezTo>
                    <a:pt x="144" y="4"/>
                    <a:pt x="145" y="4"/>
                    <a:pt x="147" y="4"/>
                  </a:cubicBezTo>
                  <a:cubicBezTo>
                    <a:pt x="149" y="3"/>
                    <a:pt x="154" y="3"/>
                    <a:pt x="154" y="3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25"/>
                    <a:pt x="153" y="30"/>
                    <a:pt x="152" y="36"/>
                  </a:cubicBezTo>
                  <a:cubicBezTo>
                    <a:pt x="151" y="39"/>
                    <a:pt x="149" y="40"/>
                    <a:pt x="152" y="45"/>
                  </a:cubicBezTo>
                  <a:cubicBezTo>
                    <a:pt x="154" y="47"/>
                    <a:pt x="154" y="54"/>
                    <a:pt x="158" y="58"/>
                  </a:cubicBezTo>
                  <a:cubicBezTo>
                    <a:pt x="160" y="60"/>
                    <a:pt x="158" y="65"/>
                    <a:pt x="161" y="67"/>
                  </a:cubicBezTo>
                  <a:cubicBezTo>
                    <a:pt x="161" y="67"/>
                    <a:pt x="161" y="68"/>
                    <a:pt x="162" y="70"/>
                  </a:cubicBezTo>
                  <a:cubicBezTo>
                    <a:pt x="164" y="72"/>
                    <a:pt x="164" y="71"/>
                    <a:pt x="165" y="72"/>
                  </a:cubicBezTo>
                  <a:cubicBezTo>
                    <a:pt x="165" y="72"/>
                    <a:pt x="167" y="73"/>
                    <a:pt x="168" y="74"/>
                  </a:cubicBezTo>
                  <a:cubicBezTo>
                    <a:pt x="169" y="75"/>
                    <a:pt x="169" y="77"/>
                    <a:pt x="169" y="78"/>
                  </a:cubicBezTo>
                  <a:cubicBezTo>
                    <a:pt x="169" y="79"/>
                    <a:pt x="170" y="80"/>
                    <a:pt x="170" y="80"/>
                  </a:cubicBezTo>
                  <a:cubicBezTo>
                    <a:pt x="170" y="80"/>
                    <a:pt x="171" y="79"/>
                    <a:pt x="171" y="80"/>
                  </a:cubicBezTo>
                  <a:cubicBezTo>
                    <a:pt x="171" y="81"/>
                    <a:pt x="170" y="79"/>
                    <a:pt x="171" y="81"/>
                  </a:cubicBezTo>
                  <a:cubicBezTo>
                    <a:pt x="173" y="83"/>
                    <a:pt x="176" y="83"/>
                    <a:pt x="176" y="83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3" y="88"/>
                    <a:pt x="168" y="88"/>
                    <a:pt x="168" y="90"/>
                  </a:cubicBezTo>
                  <a:cubicBezTo>
                    <a:pt x="168" y="91"/>
                    <a:pt x="168" y="95"/>
                    <a:pt x="168" y="95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7" y="102"/>
                    <a:pt x="167" y="103"/>
                  </a:cubicBezTo>
                  <a:cubicBezTo>
                    <a:pt x="167" y="104"/>
                    <a:pt x="168" y="104"/>
                    <a:pt x="168" y="104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6"/>
                    <a:pt x="148" y="108"/>
                    <a:pt x="146" y="109"/>
                  </a:cubicBezTo>
                  <a:cubicBezTo>
                    <a:pt x="145" y="110"/>
                    <a:pt x="144" y="111"/>
                    <a:pt x="143" y="111"/>
                  </a:cubicBezTo>
                  <a:cubicBezTo>
                    <a:pt x="141" y="112"/>
                    <a:pt x="139" y="110"/>
                    <a:pt x="139" y="110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0" y="106"/>
                    <a:pt x="78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6"/>
                    <a:pt x="77" y="103"/>
                    <a:pt x="78" y="101"/>
                  </a:cubicBezTo>
                  <a:cubicBezTo>
                    <a:pt x="79" y="100"/>
                    <a:pt x="79" y="98"/>
                    <a:pt x="79" y="97"/>
                  </a:cubicBezTo>
                  <a:cubicBezTo>
                    <a:pt x="79" y="96"/>
                    <a:pt x="79" y="94"/>
                    <a:pt x="78" y="92"/>
                  </a:cubicBezTo>
                  <a:cubicBezTo>
                    <a:pt x="78" y="90"/>
                    <a:pt x="77" y="87"/>
                    <a:pt x="77" y="87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2" y="85"/>
                    <a:pt x="72" y="86"/>
                  </a:cubicBezTo>
                  <a:cubicBezTo>
                    <a:pt x="71" y="87"/>
                    <a:pt x="69" y="87"/>
                    <a:pt x="69" y="87"/>
                  </a:cubicBezTo>
                  <a:cubicBezTo>
                    <a:pt x="68" y="88"/>
                    <a:pt x="68" y="91"/>
                    <a:pt x="68" y="91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2" y="87"/>
                    <a:pt x="61" y="86"/>
                  </a:cubicBezTo>
                  <a:cubicBezTo>
                    <a:pt x="60" y="86"/>
                    <a:pt x="58" y="86"/>
                    <a:pt x="58" y="86"/>
                  </a:cubicBezTo>
                  <a:cubicBezTo>
                    <a:pt x="58" y="86"/>
                    <a:pt x="58" y="86"/>
                    <a:pt x="57" y="86"/>
                  </a:cubicBezTo>
                  <a:cubicBezTo>
                    <a:pt x="55" y="86"/>
                    <a:pt x="55" y="86"/>
                    <a:pt x="54" y="84"/>
                  </a:cubicBezTo>
                  <a:cubicBezTo>
                    <a:pt x="53" y="82"/>
                    <a:pt x="50" y="77"/>
                    <a:pt x="50" y="77"/>
                  </a:cubicBezTo>
                  <a:cubicBezTo>
                    <a:pt x="50" y="77"/>
                    <a:pt x="49" y="75"/>
                    <a:pt x="48" y="75"/>
                  </a:cubicBezTo>
                  <a:cubicBezTo>
                    <a:pt x="48" y="75"/>
                    <a:pt x="47" y="77"/>
                    <a:pt x="47" y="77"/>
                  </a:cubicBezTo>
                  <a:cubicBezTo>
                    <a:pt x="46" y="77"/>
                    <a:pt x="46" y="75"/>
                    <a:pt x="46" y="74"/>
                  </a:cubicBezTo>
                  <a:cubicBezTo>
                    <a:pt x="46" y="73"/>
                    <a:pt x="46" y="72"/>
                    <a:pt x="46" y="70"/>
                  </a:cubicBezTo>
                  <a:cubicBezTo>
                    <a:pt x="46" y="68"/>
                    <a:pt x="45" y="66"/>
                    <a:pt x="46" y="66"/>
                  </a:cubicBezTo>
                  <a:cubicBezTo>
                    <a:pt x="46" y="66"/>
                    <a:pt x="47" y="67"/>
                    <a:pt x="48" y="67"/>
                  </a:cubicBezTo>
                  <a:cubicBezTo>
                    <a:pt x="49" y="67"/>
                    <a:pt x="49" y="65"/>
                    <a:pt x="49" y="65"/>
                  </a:cubicBezTo>
                  <a:cubicBezTo>
                    <a:pt x="50" y="65"/>
                    <a:pt x="51" y="66"/>
                    <a:pt x="51" y="66"/>
                  </a:cubicBezTo>
                  <a:cubicBezTo>
                    <a:pt x="52" y="66"/>
                    <a:pt x="53" y="66"/>
                    <a:pt x="53" y="66"/>
                  </a:cubicBezTo>
                  <a:cubicBezTo>
                    <a:pt x="54" y="65"/>
                    <a:pt x="54" y="65"/>
                    <a:pt x="54" y="64"/>
                  </a:cubicBezTo>
                  <a:cubicBezTo>
                    <a:pt x="54" y="63"/>
                    <a:pt x="53" y="62"/>
                    <a:pt x="53" y="62"/>
                  </a:cubicBezTo>
                  <a:cubicBezTo>
                    <a:pt x="52" y="62"/>
                    <a:pt x="46" y="65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23" y="103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5" y="103"/>
                    <a:pt x="25" y="103"/>
                  </a:cubicBezTo>
                  <a:cubicBezTo>
                    <a:pt x="25" y="103"/>
                    <a:pt x="26" y="104"/>
                    <a:pt x="25" y="104"/>
                  </a:cubicBezTo>
                  <a:cubicBezTo>
                    <a:pt x="25" y="105"/>
                    <a:pt x="26" y="105"/>
                    <a:pt x="25" y="105"/>
                  </a:cubicBezTo>
                  <a:cubicBezTo>
                    <a:pt x="24" y="105"/>
                    <a:pt x="22" y="106"/>
                    <a:pt x="22" y="105"/>
                  </a:cubicBezTo>
                  <a:cubicBezTo>
                    <a:pt x="22" y="105"/>
                    <a:pt x="23" y="104"/>
                    <a:pt x="23" y="104"/>
                  </a:cubicBezTo>
                  <a:cubicBezTo>
                    <a:pt x="23" y="103"/>
                    <a:pt x="23" y="103"/>
                    <a:pt x="23" y="103"/>
                  </a:cubicBezTo>
                  <a:close/>
                  <a:moveTo>
                    <a:pt x="64" y="95"/>
                  </a:moveTo>
                  <a:cubicBezTo>
                    <a:pt x="64" y="95"/>
                    <a:pt x="64" y="95"/>
                    <a:pt x="64" y="95"/>
                  </a:cubicBezTo>
                  <a:cubicBezTo>
                    <a:pt x="64" y="95"/>
                    <a:pt x="63" y="98"/>
                    <a:pt x="64" y="98"/>
                  </a:cubicBezTo>
                  <a:cubicBezTo>
                    <a:pt x="64" y="98"/>
                    <a:pt x="65" y="98"/>
                    <a:pt x="66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5"/>
                    <a:pt x="67" y="95"/>
                  </a:cubicBezTo>
                  <a:cubicBezTo>
                    <a:pt x="64" y="95"/>
                    <a:pt x="64" y="95"/>
                    <a:pt x="64" y="95"/>
                  </a:cubicBezTo>
                  <a:close/>
                  <a:moveTo>
                    <a:pt x="9" y="91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7" y="89"/>
                    <a:pt x="7" y="88"/>
                  </a:cubicBezTo>
                  <a:cubicBezTo>
                    <a:pt x="7" y="88"/>
                    <a:pt x="5" y="87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3" y="87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0" y="89"/>
                    <a:pt x="1" y="90"/>
                    <a:pt x="1" y="90"/>
                  </a:cubicBezTo>
                  <a:cubicBezTo>
                    <a:pt x="1" y="90"/>
                    <a:pt x="2" y="90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6" y="93"/>
                    <a:pt x="7" y="94"/>
                  </a:cubicBezTo>
                  <a:cubicBezTo>
                    <a:pt x="7" y="94"/>
                    <a:pt x="7" y="95"/>
                    <a:pt x="7" y="95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5" y="98"/>
                    <a:pt x="5" y="98"/>
                  </a:cubicBezTo>
                  <a:cubicBezTo>
                    <a:pt x="6" y="98"/>
                    <a:pt x="4" y="99"/>
                    <a:pt x="4" y="99"/>
                  </a:cubicBezTo>
                  <a:cubicBezTo>
                    <a:pt x="4" y="99"/>
                    <a:pt x="4" y="101"/>
                    <a:pt x="4" y="101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9" y="103"/>
                    <a:pt x="9" y="102"/>
                    <a:pt x="9" y="102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3" y="110"/>
                    <a:pt x="12" y="110"/>
                  </a:cubicBezTo>
                  <a:cubicBezTo>
                    <a:pt x="12" y="111"/>
                    <a:pt x="12" y="112"/>
                    <a:pt x="11" y="112"/>
                  </a:cubicBezTo>
                  <a:cubicBezTo>
                    <a:pt x="11" y="112"/>
                    <a:pt x="11" y="114"/>
                    <a:pt x="10" y="115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20"/>
                    <a:pt x="12" y="119"/>
                    <a:pt x="13" y="119"/>
                  </a:cubicBezTo>
                  <a:cubicBezTo>
                    <a:pt x="13" y="119"/>
                    <a:pt x="14" y="118"/>
                    <a:pt x="14" y="118"/>
                  </a:cubicBezTo>
                  <a:cubicBezTo>
                    <a:pt x="15" y="118"/>
                    <a:pt x="16" y="116"/>
                    <a:pt x="17" y="115"/>
                  </a:cubicBezTo>
                  <a:cubicBezTo>
                    <a:pt x="17" y="114"/>
                    <a:pt x="17" y="113"/>
                    <a:pt x="17" y="113"/>
                  </a:cubicBezTo>
                  <a:cubicBezTo>
                    <a:pt x="16" y="112"/>
                    <a:pt x="17" y="110"/>
                    <a:pt x="17" y="110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4" y="99"/>
                    <a:pt x="25" y="98"/>
                  </a:cubicBezTo>
                  <a:cubicBezTo>
                    <a:pt x="27" y="98"/>
                    <a:pt x="26" y="99"/>
                    <a:pt x="27" y="99"/>
                  </a:cubicBezTo>
                  <a:cubicBezTo>
                    <a:pt x="27" y="100"/>
                    <a:pt x="28" y="100"/>
                    <a:pt x="29" y="100"/>
                  </a:cubicBezTo>
                  <a:cubicBezTo>
                    <a:pt x="29" y="100"/>
                    <a:pt x="30" y="98"/>
                    <a:pt x="30" y="98"/>
                  </a:cubicBezTo>
                  <a:cubicBezTo>
                    <a:pt x="30" y="97"/>
                    <a:pt x="29" y="97"/>
                    <a:pt x="29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9"/>
                    <a:pt x="35" y="89"/>
                    <a:pt x="36" y="89"/>
                  </a:cubicBezTo>
                  <a:cubicBezTo>
                    <a:pt x="36" y="89"/>
                    <a:pt x="36" y="88"/>
                    <a:pt x="36" y="88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7" y="86"/>
                    <a:pt x="38" y="85"/>
                  </a:cubicBezTo>
                  <a:cubicBezTo>
                    <a:pt x="38" y="85"/>
                    <a:pt x="37" y="84"/>
                    <a:pt x="37" y="84"/>
                  </a:cubicBezTo>
                  <a:cubicBezTo>
                    <a:pt x="37" y="83"/>
                    <a:pt x="38" y="82"/>
                    <a:pt x="38" y="82"/>
                  </a:cubicBezTo>
                  <a:cubicBezTo>
                    <a:pt x="38" y="82"/>
                    <a:pt x="40" y="84"/>
                    <a:pt x="41" y="84"/>
                  </a:cubicBezTo>
                  <a:cubicBezTo>
                    <a:pt x="42" y="85"/>
                    <a:pt x="42" y="84"/>
                    <a:pt x="43" y="84"/>
                  </a:cubicBezTo>
                  <a:cubicBezTo>
                    <a:pt x="43" y="83"/>
                    <a:pt x="42" y="82"/>
                    <a:pt x="42" y="82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1" y="78"/>
                    <a:pt x="31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28" y="77"/>
                    <a:pt x="28" y="77"/>
                  </a:cubicBez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4" y="80"/>
                    <a:pt x="23" y="80"/>
                  </a:cubicBezTo>
                  <a:cubicBezTo>
                    <a:pt x="23" y="80"/>
                    <a:pt x="22" y="78"/>
                    <a:pt x="22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19" y="80"/>
                    <a:pt x="19" y="81"/>
                  </a:cubicBezTo>
                  <a:cubicBezTo>
                    <a:pt x="19" y="81"/>
                    <a:pt x="17" y="81"/>
                    <a:pt x="16" y="81"/>
                  </a:cubicBezTo>
                  <a:cubicBezTo>
                    <a:pt x="15" y="82"/>
                    <a:pt x="14" y="82"/>
                    <a:pt x="13" y="83"/>
                  </a:cubicBezTo>
                  <a:cubicBezTo>
                    <a:pt x="12" y="83"/>
                    <a:pt x="14" y="84"/>
                    <a:pt x="14" y="84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9" y="91"/>
                    <a:pt x="9" y="91"/>
                  </a:cubicBezTo>
                  <a:close/>
                  <a:moveTo>
                    <a:pt x="35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7" y="78"/>
                    <a:pt x="39" y="78"/>
                  </a:cubicBezTo>
                  <a:cubicBezTo>
                    <a:pt x="42" y="78"/>
                    <a:pt x="42" y="80"/>
                    <a:pt x="44" y="78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5"/>
                    <a:pt x="42" y="75"/>
                    <a:pt x="42" y="74"/>
                  </a:cubicBezTo>
                  <a:cubicBezTo>
                    <a:pt x="42" y="74"/>
                    <a:pt x="42" y="74"/>
                    <a:pt x="40" y="72"/>
                  </a:cubicBezTo>
                  <a:cubicBezTo>
                    <a:pt x="39" y="71"/>
                    <a:pt x="39" y="72"/>
                    <a:pt x="38" y="72"/>
                  </a:cubicBezTo>
                  <a:cubicBezTo>
                    <a:pt x="37" y="72"/>
                    <a:pt x="36" y="72"/>
                    <a:pt x="35" y="72"/>
                  </a:cubicBezTo>
                  <a:cubicBezTo>
                    <a:pt x="34" y="73"/>
                    <a:pt x="36" y="74"/>
                    <a:pt x="36" y="75"/>
                  </a:cubicBezTo>
                  <a:cubicBezTo>
                    <a:pt x="36" y="75"/>
                    <a:pt x="35" y="76"/>
                    <a:pt x="35" y="76"/>
                  </a:cubicBezTo>
                  <a:close/>
                  <a:moveTo>
                    <a:pt x="22" y="57"/>
                  </a:move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4" y="56"/>
                    <a:pt x="25" y="57"/>
                  </a:cubicBezTo>
                  <a:cubicBezTo>
                    <a:pt x="25" y="57"/>
                    <a:pt x="27" y="58"/>
                    <a:pt x="27" y="59"/>
                  </a:cubicBezTo>
                  <a:cubicBezTo>
                    <a:pt x="27" y="59"/>
                    <a:pt x="28" y="59"/>
                    <a:pt x="28" y="60"/>
                  </a:cubicBezTo>
                  <a:cubicBezTo>
                    <a:pt x="28" y="60"/>
                    <a:pt x="29" y="61"/>
                    <a:pt x="29" y="62"/>
                  </a:cubicBezTo>
                  <a:cubicBezTo>
                    <a:pt x="30" y="63"/>
                    <a:pt x="31" y="64"/>
                    <a:pt x="31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0" y="65"/>
                    <a:pt x="27" y="65"/>
                    <a:pt x="27" y="65"/>
                  </a:cubicBezTo>
                  <a:cubicBezTo>
                    <a:pt x="27" y="65"/>
                    <a:pt x="26" y="66"/>
                    <a:pt x="26" y="66"/>
                  </a:cubicBezTo>
                  <a:cubicBezTo>
                    <a:pt x="26" y="67"/>
                    <a:pt x="28" y="68"/>
                    <a:pt x="27" y="68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4" y="68"/>
                    <a:pt x="23" y="66"/>
                    <a:pt x="23" y="66"/>
                  </a:cubicBezTo>
                  <a:cubicBezTo>
                    <a:pt x="22" y="67"/>
                    <a:pt x="22" y="70"/>
                    <a:pt x="22" y="70"/>
                  </a:cubicBezTo>
                  <a:cubicBezTo>
                    <a:pt x="22" y="71"/>
                    <a:pt x="23" y="72"/>
                    <a:pt x="22" y="73"/>
                  </a:cubicBezTo>
                  <a:cubicBezTo>
                    <a:pt x="22" y="73"/>
                    <a:pt x="19" y="74"/>
                    <a:pt x="19" y="74"/>
                  </a:cubicBezTo>
                  <a:cubicBezTo>
                    <a:pt x="19" y="74"/>
                    <a:pt x="18" y="74"/>
                    <a:pt x="18" y="74"/>
                  </a:cubicBezTo>
                  <a:cubicBezTo>
                    <a:pt x="17" y="74"/>
                    <a:pt x="15" y="72"/>
                    <a:pt x="14" y="71"/>
                  </a:cubicBezTo>
                  <a:cubicBezTo>
                    <a:pt x="14" y="70"/>
                    <a:pt x="14" y="68"/>
                    <a:pt x="14" y="68"/>
                  </a:cubicBezTo>
                  <a:cubicBezTo>
                    <a:pt x="13" y="67"/>
                    <a:pt x="12" y="66"/>
                    <a:pt x="12" y="66"/>
                  </a:cubicBezTo>
                  <a:cubicBezTo>
                    <a:pt x="12" y="66"/>
                    <a:pt x="13" y="65"/>
                    <a:pt x="11" y="66"/>
                  </a:cubicBezTo>
                  <a:cubicBezTo>
                    <a:pt x="8" y="66"/>
                    <a:pt x="9" y="67"/>
                    <a:pt x="8" y="67"/>
                  </a:cubicBezTo>
                  <a:cubicBezTo>
                    <a:pt x="7" y="66"/>
                    <a:pt x="7" y="65"/>
                    <a:pt x="5" y="65"/>
                  </a:cubicBezTo>
                  <a:cubicBezTo>
                    <a:pt x="4" y="65"/>
                    <a:pt x="3" y="64"/>
                    <a:pt x="3" y="64"/>
                  </a:cubicBezTo>
                  <a:cubicBezTo>
                    <a:pt x="3" y="64"/>
                    <a:pt x="6" y="62"/>
                    <a:pt x="7" y="62"/>
                  </a:cubicBezTo>
                  <a:cubicBezTo>
                    <a:pt x="8" y="62"/>
                    <a:pt x="7" y="62"/>
                    <a:pt x="9" y="62"/>
                  </a:cubicBezTo>
                  <a:cubicBezTo>
                    <a:pt x="12" y="61"/>
                    <a:pt x="13" y="63"/>
                    <a:pt x="13" y="61"/>
                  </a:cubicBezTo>
                  <a:cubicBezTo>
                    <a:pt x="14" y="59"/>
                    <a:pt x="14" y="58"/>
                    <a:pt x="15" y="57"/>
                  </a:cubicBezTo>
                  <a:cubicBezTo>
                    <a:pt x="15" y="56"/>
                    <a:pt x="16" y="54"/>
                    <a:pt x="16" y="54"/>
                  </a:cubicBezTo>
                  <a:cubicBezTo>
                    <a:pt x="16" y="53"/>
                    <a:pt x="19" y="53"/>
                    <a:pt x="19" y="5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6"/>
                    <a:pt x="35" y="56"/>
                  </a:cubicBezTo>
                  <a:cubicBezTo>
                    <a:pt x="36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2"/>
                    <a:pt x="38" y="52"/>
                    <a:pt x="38" y="52"/>
                  </a:cubicBezTo>
                  <a:lnTo>
                    <a:pt x="36" y="52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195"/>
            <p:cNvSpPr>
              <a:spLocks/>
            </p:cNvSpPr>
            <p:nvPr/>
          </p:nvSpPr>
          <p:spPr bwMode="auto">
            <a:xfrm>
              <a:off x="6144086" y="3377866"/>
              <a:ext cx="556312" cy="405924"/>
            </a:xfrm>
            <a:custGeom>
              <a:avLst/>
              <a:gdLst>
                <a:gd name="T0" fmla="*/ 7 w 244"/>
                <a:gd name="T1" fmla="*/ 36 h 184"/>
                <a:gd name="T2" fmla="*/ 21 w 244"/>
                <a:gd name="T3" fmla="*/ 52 h 184"/>
                <a:gd name="T4" fmla="*/ 77 w 244"/>
                <a:gd name="T5" fmla="*/ 49 h 184"/>
                <a:gd name="T6" fmla="*/ 144 w 244"/>
                <a:gd name="T7" fmla="*/ 21 h 184"/>
                <a:gd name="T8" fmla="*/ 203 w 244"/>
                <a:gd name="T9" fmla="*/ 3 h 184"/>
                <a:gd name="T10" fmla="*/ 238 w 244"/>
                <a:gd name="T11" fmla="*/ 8 h 184"/>
                <a:gd name="T12" fmla="*/ 241 w 244"/>
                <a:gd name="T13" fmla="*/ 22 h 184"/>
                <a:gd name="T14" fmla="*/ 232 w 244"/>
                <a:gd name="T15" fmla="*/ 27 h 184"/>
                <a:gd name="T16" fmla="*/ 225 w 244"/>
                <a:gd name="T17" fmla="*/ 36 h 184"/>
                <a:gd name="T18" fmla="*/ 225 w 244"/>
                <a:gd name="T19" fmla="*/ 56 h 184"/>
                <a:gd name="T20" fmla="*/ 222 w 244"/>
                <a:gd name="T21" fmla="*/ 69 h 184"/>
                <a:gd name="T22" fmla="*/ 220 w 244"/>
                <a:gd name="T23" fmla="*/ 76 h 184"/>
                <a:gd name="T24" fmla="*/ 216 w 244"/>
                <a:gd name="T25" fmla="*/ 83 h 184"/>
                <a:gd name="T26" fmla="*/ 232 w 244"/>
                <a:gd name="T27" fmla="*/ 92 h 184"/>
                <a:gd name="T28" fmla="*/ 244 w 244"/>
                <a:gd name="T29" fmla="*/ 102 h 184"/>
                <a:gd name="T30" fmla="*/ 231 w 244"/>
                <a:gd name="T31" fmla="*/ 108 h 184"/>
                <a:gd name="T32" fmla="*/ 211 w 244"/>
                <a:gd name="T33" fmla="*/ 106 h 184"/>
                <a:gd name="T34" fmla="*/ 201 w 244"/>
                <a:gd name="T35" fmla="*/ 115 h 184"/>
                <a:gd name="T36" fmla="*/ 188 w 244"/>
                <a:gd name="T37" fmla="*/ 126 h 184"/>
                <a:gd name="T38" fmla="*/ 181 w 244"/>
                <a:gd name="T39" fmla="*/ 135 h 184"/>
                <a:gd name="T40" fmla="*/ 179 w 244"/>
                <a:gd name="T41" fmla="*/ 147 h 184"/>
                <a:gd name="T42" fmla="*/ 174 w 244"/>
                <a:gd name="T43" fmla="*/ 158 h 184"/>
                <a:gd name="T44" fmla="*/ 155 w 244"/>
                <a:gd name="T45" fmla="*/ 165 h 184"/>
                <a:gd name="T46" fmla="*/ 139 w 244"/>
                <a:gd name="T47" fmla="*/ 167 h 184"/>
                <a:gd name="T48" fmla="*/ 116 w 244"/>
                <a:gd name="T49" fmla="*/ 164 h 184"/>
                <a:gd name="T50" fmla="*/ 104 w 244"/>
                <a:gd name="T51" fmla="*/ 163 h 184"/>
                <a:gd name="T52" fmla="*/ 92 w 244"/>
                <a:gd name="T53" fmla="*/ 169 h 184"/>
                <a:gd name="T54" fmla="*/ 70 w 244"/>
                <a:gd name="T55" fmla="*/ 177 h 184"/>
                <a:gd name="T56" fmla="*/ 57 w 244"/>
                <a:gd name="T57" fmla="*/ 184 h 184"/>
                <a:gd name="T58" fmla="*/ 51 w 244"/>
                <a:gd name="T59" fmla="*/ 183 h 184"/>
                <a:gd name="T60" fmla="*/ 48 w 244"/>
                <a:gd name="T61" fmla="*/ 172 h 184"/>
                <a:gd name="T62" fmla="*/ 50 w 244"/>
                <a:gd name="T63" fmla="*/ 165 h 184"/>
                <a:gd name="T64" fmla="*/ 24 w 244"/>
                <a:gd name="T65" fmla="*/ 143 h 184"/>
                <a:gd name="T66" fmla="*/ 21 w 244"/>
                <a:gd name="T67" fmla="*/ 138 h 184"/>
                <a:gd name="T68" fmla="*/ 20 w 244"/>
                <a:gd name="T69" fmla="*/ 133 h 184"/>
                <a:gd name="T70" fmla="*/ 20 w 244"/>
                <a:gd name="T71" fmla="*/ 125 h 184"/>
                <a:gd name="T72" fmla="*/ 16 w 244"/>
                <a:gd name="T73" fmla="*/ 113 h 184"/>
                <a:gd name="T74" fmla="*/ 19 w 244"/>
                <a:gd name="T75" fmla="*/ 106 h 184"/>
                <a:gd name="T76" fmla="*/ 25 w 244"/>
                <a:gd name="T77" fmla="*/ 99 h 184"/>
                <a:gd name="T78" fmla="*/ 33 w 244"/>
                <a:gd name="T79" fmla="*/ 84 h 184"/>
                <a:gd name="T80" fmla="*/ 21 w 244"/>
                <a:gd name="T81" fmla="*/ 77 h 184"/>
                <a:gd name="T82" fmla="*/ 11 w 244"/>
                <a:gd name="T83" fmla="*/ 73 h 184"/>
                <a:gd name="T84" fmla="*/ 2 w 244"/>
                <a:gd name="T85" fmla="*/ 60 h 184"/>
                <a:gd name="T86" fmla="*/ 1 w 244"/>
                <a:gd name="T87" fmla="*/ 47 h 184"/>
                <a:gd name="T88" fmla="*/ 7 w 244"/>
                <a:gd name="T89" fmla="*/ 3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4" h="184">
                  <a:moveTo>
                    <a:pt x="7" y="38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4" y="34"/>
                    <a:pt x="20" y="38"/>
                    <a:pt x="23" y="38"/>
                  </a:cubicBezTo>
                  <a:cubicBezTo>
                    <a:pt x="29" y="39"/>
                    <a:pt x="16" y="46"/>
                    <a:pt x="18" y="46"/>
                  </a:cubicBezTo>
                  <a:cubicBezTo>
                    <a:pt x="20" y="45"/>
                    <a:pt x="18" y="51"/>
                    <a:pt x="21" y="52"/>
                  </a:cubicBezTo>
                  <a:cubicBezTo>
                    <a:pt x="26" y="53"/>
                    <a:pt x="30" y="49"/>
                    <a:pt x="36" y="49"/>
                  </a:cubicBezTo>
                  <a:cubicBezTo>
                    <a:pt x="41" y="48"/>
                    <a:pt x="47" y="51"/>
                    <a:pt x="49" y="49"/>
                  </a:cubicBezTo>
                  <a:cubicBezTo>
                    <a:pt x="53" y="44"/>
                    <a:pt x="69" y="54"/>
                    <a:pt x="77" y="49"/>
                  </a:cubicBezTo>
                  <a:cubicBezTo>
                    <a:pt x="82" y="45"/>
                    <a:pt x="102" y="43"/>
                    <a:pt x="109" y="43"/>
                  </a:cubicBezTo>
                  <a:cubicBezTo>
                    <a:pt x="127" y="42"/>
                    <a:pt x="128" y="42"/>
                    <a:pt x="136" y="37"/>
                  </a:cubicBezTo>
                  <a:cubicBezTo>
                    <a:pt x="136" y="37"/>
                    <a:pt x="141" y="26"/>
                    <a:pt x="144" y="21"/>
                  </a:cubicBezTo>
                  <a:cubicBezTo>
                    <a:pt x="146" y="17"/>
                    <a:pt x="152" y="15"/>
                    <a:pt x="158" y="11"/>
                  </a:cubicBezTo>
                  <a:cubicBezTo>
                    <a:pt x="163" y="7"/>
                    <a:pt x="176" y="3"/>
                    <a:pt x="179" y="2"/>
                  </a:cubicBezTo>
                  <a:cubicBezTo>
                    <a:pt x="182" y="2"/>
                    <a:pt x="203" y="3"/>
                    <a:pt x="203" y="3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6" y="8"/>
                    <a:pt x="219" y="9"/>
                  </a:cubicBezTo>
                  <a:cubicBezTo>
                    <a:pt x="228" y="10"/>
                    <a:pt x="235" y="10"/>
                    <a:pt x="238" y="8"/>
                  </a:cubicBezTo>
                  <a:cubicBezTo>
                    <a:pt x="239" y="8"/>
                    <a:pt x="239" y="10"/>
                    <a:pt x="240" y="11"/>
                  </a:cubicBezTo>
                  <a:cubicBezTo>
                    <a:pt x="241" y="13"/>
                    <a:pt x="242" y="17"/>
                    <a:pt x="242" y="17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0" y="23"/>
                    <a:pt x="240" y="23"/>
                    <a:pt x="240" y="23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1" y="27"/>
                    <a:pt x="229" y="28"/>
                    <a:pt x="229" y="28"/>
                  </a:cubicBezTo>
                  <a:cubicBezTo>
                    <a:pt x="229" y="28"/>
                    <a:pt x="227" y="30"/>
                    <a:pt x="227" y="31"/>
                  </a:cubicBezTo>
                  <a:cubicBezTo>
                    <a:pt x="226" y="33"/>
                    <a:pt x="225" y="36"/>
                    <a:pt x="225" y="36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7" y="65"/>
                    <a:pt x="224" y="68"/>
                    <a:pt x="223" y="68"/>
                  </a:cubicBezTo>
                  <a:cubicBezTo>
                    <a:pt x="223" y="68"/>
                    <a:pt x="222" y="69"/>
                    <a:pt x="222" y="69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0" y="76"/>
                    <a:pt x="220" y="76"/>
                    <a:pt x="220" y="76"/>
                  </a:cubicBezTo>
                  <a:cubicBezTo>
                    <a:pt x="220" y="76"/>
                    <a:pt x="219" y="78"/>
                    <a:pt x="218" y="78"/>
                  </a:cubicBezTo>
                  <a:cubicBezTo>
                    <a:pt x="217" y="79"/>
                    <a:pt x="215" y="81"/>
                    <a:pt x="215" y="81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97"/>
                    <a:pt x="235" y="97"/>
                    <a:pt x="235" y="97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4" y="102"/>
                    <a:pt x="244" y="102"/>
                  </a:cubicBezTo>
                  <a:cubicBezTo>
                    <a:pt x="243" y="103"/>
                    <a:pt x="238" y="105"/>
                    <a:pt x="238" y="105"/>
                  </a:cubicBezTo>
                  <a:cubicBezTo>
                    <a:pt x="235" y="107"/>
                    <a:pt x="235" y="107"/>
                    <a:pt x="235" y="107"/>
                  </a:cubicBezTo>
                  <a:cubicBezTo>
                    <a:pt x="235" y="107"/>
                    <a:pt x="233" y="107"/>
                    <a:pt x="231" y="108"/>
                  </a:cubicBezTo>
                  <a:cubicBezTo>
                    <a:pt x="230" y="109"/>
                    <a:pt x="224" y="112"/>
                    <a:pt x="224" y="112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4" y="110"/>
                    <a:pt x="204" y="110"/>
                    <a:pt x="204" y="110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15"/>
                    <a:pt x="194" y="117"/>
                    <a:pt x="192" y="118"/>
                  </a:cubicBezTo>
                  <a:cubicBezTo>
                    <a:pt x="191" y="119"/>
                    <a:pt x="187" y="122"/>
                    <a:pt x="187" y="122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29"/>
                    <a:pt x="181" y="130"/>
                    <a:pt x="180" y="132"/>
                  </a:cubicBezTo>
                  <a:cubicBezTo>
                    <a:pt x="180" y="134"/>
                    <a:pt x="181" y="135"/>
                    <a:pt x="181" y="135"/>
                  </a:cubicBezTo>
                  <a:cubicBezTo>
                    <a:pt x="179" y="135"/>
                    <a:pt x="176" y="136"/>
                    <a:pt x="175" y="137"/>
                  </a:cubicBezTo>
                  <a:cubicBezTo>
                    <a:pt x="174" y="137"/>
                    <a:pt x="174" y="139"/>
                    <a:pt x="175" y="141"/>
                  </a:cubicBezTo>
                  <a:cubicBezTo>
                    <a:pt x="175" y="142"/>
                    <a:pt x="177" y="144"/>
                    <a:pt x="179" y="147"/>
                  </a:cubicBezTo>
                  <a:cubicBezTo>
                    <a:pt x="180" y="150"/>
                    <a:pt x="181" y="150"/>
                    <a:pt x="181" y="151"/>
                  </a:cubicBezTo>
                  <a:cubicBezTo>
                    <a:pt x="181" y="152"/>
                    <a:pt x="180" y="155"/>
                    <a:pt x="179" y="156"/>
                  </a:cubicBezTo>
                  <a:cubicBezTo>
                    <a:pt x="177" y="158"/>
                    <a:pt x="175" y="158"/>
                    <a:pt x="174" y="158"/>
                  </a:cubicBezTo>
                  <a:cubicBezTo>
                    <a:pt x="173" y="159"/>
                    <a:pt x="170" y="161"/>
                    <a:pt x="169" y="161"/>
                  </a:cubicBezTo>
                  <a:cubicBezTo>
                    <a:pt x="168" y="162"/>
                    <a:pt x="163" y="163"/>
                    <a:pt x="162" y="163"/>
                  </a:cubicBezTo>
                  <a:cubicBezTo>
                    <a:pt x="161" y="163"/>
                    <a:pt x="155" y="165"/>
                    <a:pt x="155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4" y="168"/>
                    <a:pt x="123" y="168"/>
                  </a:cubicBezTo>
                  <a:cubicBezTo>
                    <a:pt x="122" y="168"/>
                    <a:pt x="116" y="164"/>
                    <a:pt x="116" y="164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07" y="160"/>
                    <a:pt x="106" y="160"/>
                  </a:cubicBezTo>
                  <a:cubicBezTo>
                    <a:pt x="105" y="160"/>
                    <a:pt x="104" y="162"/>
                    <a:pt x="104" y="163"/>
                  </a:cubicBezTo>
                  <a:cubicBezTo>
                    <a:pt x="103" y="163"/>
                    <a:pt x="101" y="163"/>
                    <a:pt x="99" y="163"/>
                  </a:cubicBezTo>
                  <a:cubicBezTo>
                    <a:pt x="96" y="163"/>
                    <a:pt x="94" y="165"/>
                    <a:pt x="94" y="165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87" y="171"/>
                    <a:pt x="87" y="171"/>
                  </a:cubicBezTo>
                  <a:cubicBezTo>
                    <a:pt x="86" y="172"/>
                    <a:pt x="77" y="175"/>
                    <a:pt x="77" y="175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7"/>
                    <a:pt x="68" y="178"/>
                    <a:pt x="67" y="177"/>
                  </a:cubicBezTo>
                  <a:cubicBezTo>
                    <a:pt x="66" y="177"/>
                    <a:pt x="63" y="180"/>
                    <a:pt x="63" y="180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4"/>
                    <a:pt x="51" y="183"/>
                    <a:pt x="51" y="183"/>
                  </a:cubicBezTo>
                  <a:cubicBezTo>
                    <a:pt x="51" y="183"/>
                    <a:pt x="51" y="183"/>
                    <a:pt x="51" y="183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51" y="181"/>
                    <a:pt x="50" y="180"/>
                    <a:pt x="50" y="178"/>
                  </a:cubicBezTo>
                  <a:cubicBezTo>
                    <a:pt x="49" y="176"/>
                    <a:pt x="48" y="174"/>
                    <a:pt x="48" y="172"/>
                  </a:cubicBezTo>
                  <a:cubicBezTo>
                    <a:pt x="48" y="171"/>
                    <a:pt x="49" y="170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8"/>
                    <a:pt x="50" y="167"/>
                    <a:pt x="50" y="165"/>
                  </a:cubicBezTo>
                  <a:cubicBezTo>
                    <a:pt x="49" y="161"/>
                    <a:pt x="45" y="161"/>
                    <a:pt x="44" y="157"/>
                  </a:cubicBezTo>
                  <a:cubicBezTo>
                    <a:pt x="43" y="154"/>
                    <a:pt x="39" y="151"/>
                    <a:pt x="39" y="150"/>
                  </a:cubicBezTo>
                  <a:cubicBezTo>
                    <a:pt x="32" y="146"/>
                    <a:pt x="28" y="147"/>
                    <a:pt x="24" y="143"/>
                  </a:cubicBezTo>
                  <a:cubicBezTo>
                    <a:pt x="23" y="142"/>
                    <a:pt x="22" y="141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2" y="139"/>
                    <a:pt x="21" y="138"/>
                  </a:cubicBezTo>
                  <a:cubicBezTo>
                    <a:pt x="20" y="137"/>
                    <a:pt x="19" y="136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5"/>
                    <a:pt x="20" y="133"/>
                    <a:pt x="20" y="133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1" y="125"/>
                    <a:pt x="20" y="125"/>
                  </a:cubicBezTo>
                  <a:cubicBezTo>
                    <a:pt x="20" y="124"/>
                    <a:pt x="17" y="123"/>
                    <a:pt x="17" y="123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6" y="108"/>
                    <a:pt x="17" y="107"/>
                  </a:cubicBezTo>
                  <a:cubicBezTo>
                    <a:pt x="17" y="107"/>
                    <a:pt x="18" y="106"/>
                    <a:pt x="19" y="106"/>
                  </a:cubicBezTo>
                  <a:cubicBezTo>
                    <a:pt x="20" y="105"/>
                    <a:pt x="22" y="105"/>
                    <a:pt x="23" y="105"/>
                  </a:cubicBezTo>
                  <a:cubicBezTo>
                    <a:pt x="24" y="105"/>
                    <a:pt x="26" y="103"/>
                    <a:pt x="26" y="103"/>
                  </a:cubicBezTo>
                  <a:cubicBezTo>
                    <a:pt x="26" y="103"/>
                    <a:pt x="26" y="100"/>
                    <a:pt x="25" y="99"/>
                  </a:cubicBezTo>
                  <a:cubicBezTo>
                    <a:pt x="25" y="97"/>
                    <a:pt x="27" y="95"/>
                    <a:pt x="27" y="95"/>
                  </a:cubicBezTo>
                  <a:cubicBezTo>
                    <a:pt x="27" y="95"/>
                    <a:pt x="30" y="91"/>
                    <a:pt x="31" y="90"/>
                  </a:cubicBezTo>
                  <a:cubicBezTo>
                    <a:pt x="32" y="89"/>
                    <a:pt x="33" y="84"/>
                    <a:pt x="33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1" y="77"/>
                    <a:pt x="21" y="77"/>
                  </a:cubicBezTo>
                  <a:cubicBezTo>
                    <a:pt x="21" y="76"/>
                    <a:pt x="19" y="76"/>
                    <a:pt x="19" y="76"/>
                  </a:cubicBezTo>
                  <a:cubicBezTo>
                    <a:pt x="19" y="76"/>
                    <a:pt x="15" y="74"/>
                    <a:pt x="15" y="74"/>
                  </a:cubicBezTo>
                  <a:cubicBezTo>
                    <a:pt x="14" y="74"/>
                    <a:pt x="11" y="73"/>
                    <a:pt x="11" y="73"/>
                  </a:cubicBezTo>
                  <a:cubicBezTo>
                    <a:pt x="11" y="73"/>
                    <a:pt x="7" y="68"/>
                    <a:pt x="6" y="66"/>
                  </a:cubicBezTo>
                  <a:cubicBezTo>
                    <a:pt x="5" y="64"/>
                    <a:pt x="4" y="63"/>
                    <a:pt x="4" y="63"/>
                  </a:cubicBezTo>
                  <a:cubicBezTo>
                    <a:pt x="4" y="63"/>
                    <a:pt x="3" y="61"/>
                    <a:pt x="2" y="60"/>
                  </a:cubicBezTo>
                  <a:cubicBezTo>
                    <a:pt x="1" y="59"/>
                    <a:pt x="1" y="57"/>
                    <a:pt x="1" y="57"/>
                  </a:cubicBezTo>
                  <a:cubicBezTo>
                    <a:pt x="1" y="57"/>
                    <a:pt x="2" y="54"/>
                    <a:pt x="1" y="52"/>
                  </a:cubicBezTo>
                  <a:cubicBezTo>
                    <a:pt x="1" y="51"/>
                    <a:pt x="0" y="47"/>
                    <a:pt x="1" y="47"/>
                  </a:cubicBezTo>
                  <a:cubicBezTo>
                    <a:pt x="2" y="45"/>
                    <a:pt x="3" y="43"/>
                    <a:pt x="5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8" y="42"/>
                    <a:pt x="7" y="39"/>
                    <a:pt x="7" y="39"/>
                  </a:cubicBezTo>
                  <a:lnTo>
                    <a:pt x="7" y="38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12"/>
            <p:cNvSpPr>
              <a:spLocks noEditPoints="1"/>
            </p:cNvSpPr>
            <p:nvPr/>
          </p:nvSpPr>
          <p:spPr bwMode="auto">
            <a:xfrm>
              <a:off x="8212115" y="3121100"/>
              <a:ext cx="622278" cy="493289"/>
            </a:xfrm>
            <a:custGeom>
              <a:avLst/>
              <a:gdLst>
                <a:gd name="T0" fmla="*/ 3 w 273"/>
                <a:gd name="T1" fmla="*/ 68 h 223"/>
                <a:gd name="T2" fmla="*/ 41 w 273"/>
                <a:gd name="T3" fmla="*/ 71 h 223"/>
                <a:gd name="T4" fmla="*/ 60 w 273"/>
                <a:gd name="T5" fmla="*/ 70 h 223"/>
                <a:gd name="T6" fmla="*/ 73 w 273"/>
                <a:gd name="T7" fmla="*/ 54 h 223"/>
                <a:gd name="T8" fmla="*/ 49 w 273"/>
                <a:gd name="T9" fmla="*/ 36 h 223"/>
                <a:gd name="T10" fmla="*/ 65 w 273"/>
                <a:gd name="T11" fmla="*/ 28 h 223"/>
                <a:gd name="T12" fmla="*/ 87 w 273"/>
                <a:gd name="T13" fmla="*/ 33 h 223"/>
                <a:gd name="T14" fmla="*/ 101 w 273"/>
                <a:gd name="T15" fmla="*/ 44 h 223"/>
                <a:gd name="T16" fmla="*/ 128 w 273"/>
                <a:gd name="T17" fmla="*/ 54 h 223"/>
                <a:gd name="T18" fmla="*/ 145 w 273"/>
                <a:gd name="T19" fmla="*/ 30 h 223"/>
                <a:gd name="T20" fmla="*/ 161 w 273"/>
                <a:gd name="T21" fmla="*/ 0 h 223"/>
                <a:gd name="T22" fmla="*/ 202 w 273"/>
                <a:gd name="T23" fmla="*/ 43 h 223"/>
                <a:gd name="T24" fmla="*/ 227 w 273"/>
                <a:gd name="T25" fmla="*/ 63 h 223"/>
                <a:gd name="T26" fmla="*/ 260 w 273"/>
                <a:gd name="T27" fmla="*/ 65 h 223"/>
                <a:gd name="T28" fmla="*/ 262 w 273"/>
                <a:gd name="T29" fmla="*/ 72 h 223"/>
                <a:gd name="T30" fmla="*/ 240 w 273"/>
                <a:gd name="T31" fmla="*/ 85 h 223"/>
                <a:gd name="T32" fmla="*/ 233 w 273"/>
                <a:gd name="T33" fmla="*/ 106 h 223"/>
                <a:gd name="T34" fmla="*/ 236 w 273"/>
                <a:gd name="T35" fmla="*/ 125 h 223"/>
                <a:gd name="T36" fmla="*/ 243 w 273"/>
                <a:gd name="T37" fmla="*/ 148 h 223"/>
                <a:gd name="T38" fmla="*/ 237 w 273"/>
                <a:gd name="T39" fmla="*/ 172 h 223"/>
                <a:gd name="T40" fmla="*/ 229 w 273"/>
                <a:gd name="T41" fmla="*/ 161 h 223"/>
                <a:gd name="T42" fmla="*/ 223 w 273"/>
                <a:gd name="T43" fmla="*/ 178 h 223"/>
                <a:gd name="T44" fmla="*/ 230 w 273"/>
                <a:gd name="T45" fmla="*/ 201 h 223"/>
                <a:gd name="T46" fmla="*/ 211 w 273"/>
                <a:gd name="T47" fmla="*/ 207 h 223"/>
                <a:gd name="T48" fmla="*/ 195 w 273"/>
                <a:gd name="T49" fmla="*/ 200 h 223"/>
                <a:gd name="T50" fmla="*/ 193 w 273"/>
                <a:gd name="T51" fmla="*/ 177 h 223"/>
                <a:gd name="T52" fmla="*/ 189 w 273"/>
                <a:gd name="T53" fmla="*/ 154 h 223"/>
                <a:gd name="T54" fmla="*/ 152 w 273"/>
                <a:gd name="T55" fmla="*/ 156 h 223"/>
                <a:gd name="T56" fmla="*/ 123 w 273"/>
                <a:gd name="T57" fmla="*/ 193 h 223"/>
                <a:gd name="T58" fmla="*/ 98 w 273"/>
                <a:gd name="T59" fmla="*/ 195 h 223"/>
                <a:gd name="T60" fmla="*/ 96 w 273"/>
                <a:gd name="T61" fmla="*/ 182 h 223"/>
                <a:gd name="T62" fmla="*/ 98 w 273"/>
                <a:gd name="T63" fmla="*/ 169 h 223"/>
                <a:gd name="T64" fmla="*/ 89 w 273"/>
                <a:gd name="T65" fmla="*/ 162 h 223"/>
                <a:gd name="T66" fmla="*/ 91 w 273"/>
                <a:gd name="T67" fmla="*/ 154 h 223"/>
                <a:gd name="T68" fmla="*/ 89 w 273"/>
                <a:gd name="T69" fmla="*/ 147 h 223"/>
                <a:gd name="T70" fmla="*/ 78 w 273"/>
                <a:gd name="T71" fmla="*/ 142 h 223"/>
                <a:gd name="T72" fmla="*/ 62 w 273"/>
                <a:gd name="T73" fmla="*/ 137 h 223"/>
                <a:gd name="T74" fmla="*/ 47 w 273"/>
                <a:gd name="T75" fmla="*/ 132 h 223"/>
                <a:gd name="T76" fmla="*/ 50 w 273"/>
                <a:gd name="T77" fmla="*/ 125 h 223"/>
                <a:gd name="T78" fmla="*/ 55 w 273"/>
                <a:gd name="T79" fmla="*/ 116 h 223"/>
                <a:gd name="T80" fmla="*/ 44 w 273"/>
                <a:gd name="T81" fmla="*/ 111 h 223"/>
                <a:gd name="T82" fmla="*/ 26 w 273"/>
                <a:gd name="T83" fmla="*/ 100 h 223"/>
                <a:gd name="T84" fmla="*/ 24 w 273"/>
                <a:gd name="T85" fmla="*/ 88 h 223"/>
                <a:gd name="T86" fmla="*/ 24 w 273"/>
                <a:gd name="T87" fmla="*/ 83 h 223"/>
                <a:gd name="T88" fmla="*/ 16 w 273"/>
                <a:gd name="T89" fmla="*/ 76 h 223"/>
                <a:gd name="T90" fmla="*/ 4 w 273"/>
                <a:gd name="T91" fmla="*/ 76 h 223"/>
                <a:gd name="T92" fmla="*/ 10 w 273"/>
                <a:gd name="T93" fmla="*/ 182 h 223"/>
                <a:gd name="T94" fmla="*/ 26 w 273"/>
                <a:gd name="T95" fmla="*/ 198 h 223"/>
                <a:gd name="T96" fmla="*/ 44 w 273"/>
                <a:gd name="T97" fmla="*/ 209 h 223"/>
                <a:gd name="T98" fmla="*/ 76 w 273"/>
                <a:gd name="T99" fmla="*/ 223 h 223"/>
                <a:gd name="T100" fmla="*/ 78 w 273"/>
                <a:gd name="T101" fmla="*/ 204 h 223"/>
                <a:gd name="T102" fmla="*/ 69 w 273"/>
                <a:gd name="T103" fmla="*/ 195 h 223"/>
                <a:gd name="T104" fmla="*/ 61 w 273"/>
                <a:gd name="T105" fmla="*/ 180 h 223"/>
                <a:gd name="T106" fmla="*/ 34 w 273"/>
                <a:gd name="T107" fmla="*/ 186 h 223"/>
                <a:gd name="T108" fmla="*/ 18 w 273"/>
                <a:gd name="T109" fmla="*/ 18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223">
                  <a:moveTo>
                    <a:pt x="0" y="75"/>
                  </a:moveTo>
                  <a:cubicBezTo>
                    <a:pt x="1" y="75"/>
                    <a:pt x="3" y="74"/>
                    <a:pt x="4" y="74"/>
                  </a:cubicBezTo>
                  <a:cubicBezTo>
                    <a:pt x="4" y="73"/>
                    <a:pt x="5" y="73"/>
                    <a:pt x="5" y="72"/>
                  </a:cubicBezTo>
                  <a:cubicBezTo>
                    <a:pt x="5" y="72"/>
                    <a:pt x="2" y="71"/>
                    <a:pt x="1" y="69"/>
                  </a:cubicBezTo>
                  <a:cubicBezTo>
                    <a:pt x="1" y="69"/>
                    <a:pt x="3" y="68"/>
                    <a:pt x="3" y="68"/>
                  </a:cubicBezTo>
                  <a:cubicBezTo>
                    <a:pt x="3" y="68"/>
                    <a:pt x="9" y="69"/>
                    <a:pt x="11" y="69"/>
                  </a:cubicBezTo>
                  <a:cubicBezTo>
                    <a:pt x="13" y="69"/>
                    <a:pt x="20" y="67"/>
                    <a:pt x="20" y="67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33" y="71"/>
                    <a:pt x="37" y="72"/>
                  </a:cubicBezTo>
                  <a:cubicBezTo>
                    <a:pt x="39" y="73"/>
                    <a:pt x="39" y="72"/>
                    <a:pt x="41" y="71"/>
                  </a:cubicBezTo>
                  <a:cubicBezTo>
                    <a:pt x="42" y="70"/>
                    <a:pt x="44" y="69"/>
                    <a:pt x="45" y="70"/>
                  </a:cubicBezTo>
                  <a:cubicBezTo>
                    <a:pt x="46" y="70"/>
                    <a:pt x="46" y="70"/>
                    <a:pt x="48" y="71"/>
                  </a:cubicBezTo>
                  <a:cubicBezTo>
                    <a:pt x="50" y="72"/>
                    <a:pt x="53" y="73"/>
                    <a:pt x="55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2" y="72"/>
                    <a:pt x="58" y="59"/>
                    <a:pt x="60" y="59"/>
                  </a:cubicBezTo>
                  <a:cubicBezTo>
                    <a:pt x="63" y="58"/>
                    <a:pt x="64" y="61"/>
                    <a:pt x="68" y="60"/>
                  </a:cubicBezTo>
                  <a:cubicBezTo>
                    <a:pt x="72" y="58"/>
                    <a:pt x="78" y="66"/>
                    <a:pt x="79" y="62"/>
                  </a:cubicBezTo>
                  <a:cubicBezTo>
                    <a:pt x="80" y="59"/>
                    <a:pt x="86" y="63"/>
                    <a:pt x="81" y="59"/>
                  </a:cubicBezTo>
                  <a:cubicBezTo>
                    <a:pt x="75" y="54"/>
                    <a:pt x="77" y="55"/>
                    <a:pt x="73" y="54"/>
                  </a:cubicBezTo>
                  <a:cubicBezTo>
                    <a:pt x="69" y="52"/>
                    <a:pt x="66" y="51"/>
                    <a:pt x="64" y="50"/>
                  </a:cubicBezTo>
                  <a:cubicBezTo>
                    <a:pt x="62" y="50"/>
                    <a:pt x="63" y="50"/>
                    <a:pt x="60" y="48"/>
                  </a:cubicBezTo>
                  <a:cubicBezTo>
                    <a:pt x="57" y="46"/>
                    <a:pt x="54" y="44"/>
                    <a:pt x="54" y="44"/>
                  </a:cubicBezTo>
                  <a:cubicBezTo>
                    <a:pt x="54" y="44"/>
                    <a:pt x="51" y="43"/>
                    <a:pt x="51" y="41"/>
                  </a:cubicBezTo>
                  <a:cubicBezTo>
                    <a:pt x="50" y="39"/>
                    <a:pt x="49" y="36"/>
                    <a:pt x="49" y="36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4" y="23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4" y="29"/>
                    <a:pt x="65" y="28"/>
                  </a:cubicBezTo>
                  <a:cubicBezTo>
                    <a:pt x="67" y="28"/>
                    <a:pt x="68" y="26"/>
                    <a:pt x="69" y="25"/>
                  </a:cubicBezTo>
                  <a:cubicBezTo>
                    <a:pt x="70" y="24"/>
                    <a:pt x="73" y="21"/>
                    <a:pt x="74" y="22"/>
                  </a:cubicBezTo>
                  <a:cubicBezTo>
                    <a:pt x="74" y="24"/>
                    <a:pt x="71" y="27"/>
                    <a:pt x="75" y="27"/>
                  </a:cubicBezTo>
                  <a:cubicBezTo>
                    <a:pt x="79" y="27"/>
                    <a:pt x="78" y="29"/>
                    <a:pt x="81" y="30"/>
                  </a:cubicBezTo>
                  <a:cubicBezTo>
                    <a:pt x="84" y="30"/>
                    <a:pt x="87" y="32"/>
                    <a:pt x="87" y="33"/>
                  </a:cubicBezTo>
                  <a:cubicBezTo>
                    <a:pt x="87" y="34"/>
                    <a:pt x="87" y="35"/>
                    <a:pt x="88" y="36"/>
                  </a:cubicBezTo>
                  <a:cubicBezTo>
                    <a:pt x="90" y="37"/>
                    <a:pt x="91" y="36"/>
                    <a:pt x="93" y="36"/>
                  </a:cubicBezTo>
                  <a:cubicBezTo>
                    <a:pt x="95" y="36"/>
                    <a:pt x="95" y="34"/>
                    <a:pt x="96" y="36"/>
                  </a:cubicBezTo>
                  <a:cubicBezTo>
                    <a:pt x="96" y="38"/>
                    <a:pt x="97" y="39"/>
                    <a:pt x="97" y="39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2" y="48"/>
                    <a:pt x="106" y="50"/>
                  </a:cubicBezTo>
                  <a:cubicBezTo>
                    <a:pt x="110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7" y="52"/>
                  </a:cubicBezTo>
                  <a:cubicBezTo>
                    <a:pt x="121" y="53"/>
                    <a:pt x="124" y="55"/>
                    <a:pt x="128" y="54"/>
                  </a:cubicBezTo>
                  <a:cubicBezTo>
                    <a:pt x="133" y="54"/>
                    <a:pt x="137" y="49"/>
                    <a:pt x="137" y="49"/>
                  </a:cubicBezTo>
                  <a:cubicBezTo>
                    <a:pt x="137" y="49"/>
                    <a:pt x="139" y="46"/>
                    <a:pt x="138" y="44"/>
                  </a:cubicBezTo>
                  <a:cubicBezTo>
                    <a:pt x="138" y="42"/>
                    <a:pt x="140" y="38"/>
                    <a:pt x="142" y="37"/>
                  </a:cubicBezTo>
                  <a:cubicBezTo>
                    <a:pt x="144" y="36"/>
                    <a:pt x="141" y="35"/>
                    <a:pt x="142" y="33"/>
                  </a:cubicBezTo>
                  <a:cubicBezTo>
                    <a:pt x="143" y="32"/>
                    <a:pt x="144" y="31"/>
                    <a:pt x="145" y="30"/>
                  </a:cubicBezTo>
                  <a:cubicBezTo>
                    <a:pt x="147" y="29"/>
                    <a:pt x="153" y="23"/>
                    <a:pt x="153" y="23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2"/>
                    <a:pt x="156" y="11"/>
                  </a:cubicBezTo>
                  <a:cubicBezTo>
                    <a:pt x="157" y="10"/>
                    <a:pt x="160" y="2"/>
                    <a:pt x="160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81" y="18"/>
                    <a:pt x="182" y="18"/>
                  </a:cubicBezTo>
                  <a:cubicBezTo>
                    <a:pt x="183" y="18"/>
                    <a:pt x="191" y="23"/>
                    <a:pt x="192" y="25"/>
                  </a:cubicBezTo>
                  <a:cubicBezTo>
                    <a:pt x="193" y="26"/>
                    <a:pt x="199" y="34"/>
                    <a:pt x="199" y="34"/>
                  </a:cubicBezTo>
                  <a:cubicBezTo>
                    <a:pt x="200" y="38"/>
                    <a:pt x="200" y="38"/>
                    <a:pt x="200" y="38"/>
                  </a:cubicBezTo>
                  <a:cubicBezTo>
                    <a:pt x="200" y="38"/>
                    <a:pt x="200" y="41"/>
                    <a:pt x="202" y="43"/>
                  </a:cubicBezTo>
                  <a:cubicBezTo>
                    <a:pt x="204" y="44"/>
                    <a:pt x="208" y="48"/>
                    <a:pt x="210" y="49"/>
                  </a:cubicBezTo>
                  <a:cubicBezTo>
                    <a:pt x="212" y="49"/>
                    <a:pt x="220" y="54"/>
                    <a:pt x="220" y="54"/>
                  </a:cubicBezTo>
                  <a:cubicBezTo>
                    <a:pt x="220" y="54"/>
                    <a:pt x="221" y="51"/>
                    <a:pt x="222" y="53"/>
                  </a:cubicBezTo>
                  <a:cubicBezTo>
                    <a:pt x="223" y="55"/>
                    <a:pt x="224" y="58"/>
                    <a:pt x="224" y="59"/>
                  </a:cubicBezTo>
                  <a:cubicBezTo>
                    <a:pt x="224" y="60"/>
                    <a:pt x="225" y="64"/>
                    <a:pt x="227" y="63"/>
                  </a:cubicBezTo>
                  <a:cubicBezTo>
                    <a:pt x="229" y="63"/>
                    <a:pt x="235" y="63"/>
                    <a:pt x="235" y="63"/>
                  </a:cubicBezTo>
                  <a:cubicBezTo>
                    <a:pt x="235" y="63"/>
                    <a:pt x="236" y="65"/>
                    <a:pt x="239" y="65"/>
                  </a:cubicBezTo>
                  <a:cubicBezTo>
                    <a:pt x="242" y="65"/>
                    <a:pt x="243" y="64"/>
                    <a:pt x="245" y="63"/>
                  </a:cubicBezTo>
                  <a:cubicBezTo>
                    <a:pt x="246" y="63"/>
                    <a:pt x="254" y="62"/>
                    <a:pt x="254" y="62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71" y="72"/>
                    <a:pt x="271" y="72"/>
                    <a:pt x="271" y="72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67" y="71"/>
                    <a:pt x="266" y="71"/>
                  </a:cubicBezTo>
                  <a:cubicBezTo>
                    <a:pt x="265" y="72"/>
                    <a:pt x="263" y="72"/>
                    <a:pt x="262" y="72"/>
                  </a:cubicBezTo>
                  <a:cubicBezTo>
                    <a:pt x="260" y="73"/>
                    <a:pt x="255" y="74"/>
                    <a:pt x="255" y="74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34" y="90"/>
                    <a:pt x="234" y="90"/>
                    <a:pt x="234" y="90"/>
                  </a:cubicBezTo>
                  <a:cubicBezTo>
                    <a:pt x="231" y="97"/>
                    <a:pt x="231" y="97"/>
                    <a:pt x="231" y="97"/>
                  </a:cubicBezTo>
                  <a:cubicBezTo>
                    <a:pt x="231" y="97"/>
                    <a:pt x="235" y="100"/>
                    <a:pt x="234" y="100"/>
                  </a:cubicBezTo>
                  <a:cubicBezTo>
                    <a:pt x="233" y="101"/>
                    <a:pt x="231" y="103"/>
                    <a:pt x="231" y="103"/>
                  </a:cubicBezTo>
                  <a:cubicBezTo>
                    <a:pt x="233" y="106"/>
                    <a:pt x="233" y="106"/>
                    <a:pt x="233" y="106"/>
                  </a:cubicBezTo>
                  <a:cubicBezTo>
                    <a:pt x="232" y="110"/>
                    <a:pt x="232" y="110"/>
                    <a:pt x="232" y="110"/>
                  </a:cubicBezTo>
                  <a:cubicBezTo>
                    <a:pt x="236" y="114"/>
                    <a:pt x="236" y="114"/>
                    <a:pt x="236" y="114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6" y="121"/>
                    <a:pt x="236" y="121"/>
                    <a:pt x="236" y="121"/>
                  </a:cubicBezTo>
                  <a:cubicBezTo>
                    <a:pt x="236" y="121"/>
                    <a:pt x="240" y="121"/>
                    <a:pt x="236" y="125"/>
                  </a:cubicBezTo>
                  <a:cubicBezTo>
                    <a:pt x="233" y="128"/>
                    <a:pt x="232" y="129"/>
                    <a:pt x="232" y="130"/>
                  </a:cubicBezTo>
                  <a:cubicBezTo>
                    <a:pt x="233" y="132"/>
                    <a:pt x="234" y="136"/>
                    <a:pt x="234" y="136"/>
                  </a:cubicBezTo>
                  <a:cubicBezTo>
                    <a:pt x="234" y="136"/>
                    <a:pt x="233" y="139"/>
                    <a:pt x="235" y="141"/>
                  </a:cubicBezTo>
                  <a:cubicBezTo>
                    <a:pt x="236" y="142"/>
                    <a:pt x="241" y="144"/>
                    <a:pt x="241" y="144"/>
                  </a:cubicBezTo>
                  <a:cubicBezTo>
                    <a:pt x="241" y="144"/>
                    <a:pt x="243" y="147"/>
                    <a:pt x="243" y="148"/>
                  </a:cubicBezTo>
                  <a:cubicBezTo>
                    <a:pt x="242" y="149"/>
                    <a:pt x="236" y="150"/>
                    <a:pt x="236" y="150"/>
                  </a:cubicBezTo>
                  <a:cubicBezTo>
                    <a:pt x="236" y="150"/>
                    <a:pt x="236" y="153"/>
                    <a:pt x="236" y="154"/>
                  </a:cubicBezTo>
                  <a:cubicBezTo>
                    <a:pt x="236" y="155"/>
                    <a:pt x="237" y="160"/>
                    <a:pt x="237" y="16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9" y="166"/>
                    <a:pt x="239" y="170"/>
                    <a:pt x="237" y="172"/>
                  </a:cubicBezTo>
                  <a:cubicBezTo>
                    <a:pt x="234" y="174"/>
                    <a:pt x="233" y="175"/>
                    <a:pt x="231" y="173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5" y="174"/>
                    <a:pt x="225" y="174"/>
                    <a:pt x="225" y="174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4" y="177"/>
                    <a:pt x="223" y="178"/>
                  </a:cubicBezTo>
                  <a:cubicBezTo>
                    <a:pt x="223" y="178"/>
                    <a:pt x="221" y="179"/>
                    <a:pt x="222" y="180"/>
                  </a:cubicBezTo>
                  <a:cubicBezTo>
                    <a:pt x="223" y="181"/>
                    <a:pt x="224" y="183"/>
                    <a:pt x="224" y="183"/>
                  </a:cubicBezTo>
                  <a:cubicBezTo>
                    <a:pt x="224" y="184"/>
                    <a:pt x="225" y="188"/>
                    <a:pt x="225" y="188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7" y="192"/>
                    <a:pt x="230" y="200"/>
                    <a:pt x="230" y="201"/>
                  </a:cubicBezTo>
                  <a:cubicBezTo>
                    <a:pt x="230" y="201"/>
                    <a:pt x="232" y="209"/>
                    <a:pt x="232" y="209"/>
                  </a:cubicBezTo>
                  <a:cubicBezTo>
                    <a:pt x="232" y="209"/>
                    <a:pt x="227" y="214"/>
                    <a:pt x="226" y="215"/>
                  </a:cubicBezTo>
                  <a:cubicBezTo>
                    <a:pt x="224" y="216"/>
                    <a:pt x="224" y="218"/>
                    <a:pt x="223" y="217"/>
                  </a:cubicBezTo>
                  <a:cubicBezTo>
                    <a:pt x="222" y="216"/>
                    <a:pt x="220" y="214"/>
                    <a:pt x="218" y="213"/>
                  </a:cubicBezTo>
                  <a:cubicBezTo>
                    <a:pt x="217" y="212"/>
                    <a:pt x="212" y="208"/>
                    <a:pt x="211" y="207"/>
                  </a:cubicBezTo>
                  <a:cubicBezTo>
                    <a:pt x="210" y="206"/>
                    <a:pt x="208" y="205"/>
                    <a:pt x="208" y="205"/>
                  </a:cubicBezTo>
                  <a:cubicBezTo>
                    <a:pt x="208" y="205"/>
                    <a:pt x="207" y="207"/>
                    <a:pt x="206" y="207"/>
                  </a:cubicBezTo>
                  <a:cubicBezTo>
                    <a:pt x="205" y="207"/>
                    <a:pt x="203" y="206"/>
                    <a:pt x="203" y="206"/>
                  </a:cubicBezTo>
                  <a:cubicBezTo>
                    <a:pt x="202" y="206"/>
                    <a:pt x="200" y="205"/>
                    <a:pt x="199" y="204"/>
                  </a:cubicBezTo>
                  <a:cubicBezTo>
                    <a:pt x="197" y="202"/>
                    <a:pt x="196" y="200"/>
                    <a:pt x="195" y="200"/>
                  </a:cubicBezTo>
                  <a:cubicBezTo>
                    <a:pt x="195" y="200"/>
                    <a:pt x="195" y="199"/>
                    <a:pt x="191" y="199"/>
                  </a:cubicBezTo>
                  <a:cubicBezTo>
                    <a:pt x="187" y="200"/>
                    <a:pt x="179" y="200"/>
                    <a:pt x="184" y="194"/>
                  </a:cubicBezTo>
                  <a:cubicBezTo>
                    <a:pt x="185" y="192"/>
                    <a:pt x="183" y="189"/>
                    <a:pt x="189" y="186"/>
                  </a:cubicBezTo>
                  <a:cubicBezTo>
                    <a:pt x="189" y="186"/>
                    <a:pt x="194" y="184"/>
                    <a:pt x="195" y="182"/>
                  </a:cubicBezTo>
                  <a:cubicBezTo>
                    <a:pt x="197" y="180"/>
                    <a:pt x="193" y="177"/>
                    <a:pt x="193" y="177"/>
                  </a:cubicBezTo>
                  <a:cubicBezTo>
                    <a:pt x="192" y="177"/>
                    <a:pt x="191" y="177"/>
                    <a:pt x="189" y="176"/>
                  </a:cubicBezTo>
                  <a:cubicBezTo>
                    <a:pt x="188" y="176"/>
                    <a:pt x="183" y="173"/>
                    <a:pt x="183" y="172"/>
                  </a:cubicBezTo>
                  <a:cubicBezTo>
                    <a:pt x="182" y="170"/>
                    <a:pt x="182" y="169"/>
                    <a:pt x="183" y="165"/>
                  </a:cubicBezTo>
                  <a:cubicBezTo>
                    <a:pt x="184" y="161"/>
                    <a:pt x="185" y="163"/>
                    <a:pt x="187" y="161"/>
                  </a:cubicBezTo>
                  <a:cubicBezTo>
                    <a:pt x="190" y="158"/>
                    <a:pt x="192" y="156"/>
                    <a:pt x="189" y="154"/>
                  </a:cubicBezTo>
                  <a:cubicBezTo>
                    <a:pt x="186" y="153"/>
                    <a:pt x="185" y="154"/>
                    <a:pt x="179" y="150"/>
                  </a:cubicBezTo>
                  <a:cubicBezTo>
                    <a:pt x="173" y="146"/>
                    <a:pt x="171" y="144"/>
                    <a:pt x="170" y="144"/>
                  </a:cubicBezTo>
                  <a:cubicBezTo>
                    <a:pt x="169" y="143"/>
                    <a:pt x="168" y="142"/>
                    <a:pt x="166" y="143"/>
                  </a:cubicBezTo>
                  <a:cubicBezTo>
                    <a:pt x="165" y="144"/>
                    <a:pt x="160" y="149"/>
                    <a:pt x="159" y="150"/>
                  </a:cubicBezTo>
                  <a:cubicBezTo>
                    <a:pt x="158" y="151"/>
                    <a:pt x="152" y="156"/>
                    <a:pt x="152" y="156"/>
                  </a:cubicBezTo>
                  <a:cubicBezTo>
                    <a:pt x="151" y="157"/>
                    <a:pt x="141" y="164"/>
                    <a:pt x="141" y="164"/>
                  </a:cubicBezTo>
                  <a:cubicBezTo>
                    <a:pt x="141" y="164"/>
                    <a:pt x="138" y="172"/>
                    <a:pt x="136" y="175"/>
                  </a:cubicBezTo>
                  <a:cubicBezTo>
                    <a:pt x="135" y="178"/>
                    <a:pt x="129" y="182"/>
                    <a:pt x="129" y="184"/>
                  </a:cubicBezTo>
                  <a:cubicBezTo>
                    <a:pt x="129" y="185"/>
                    <a:pt x="129" y="188"/>
                    <a:pt x="128" y="189"/>
                  </a:cubicBezTo>
                  <a:cubicBezTo>
                    <a:pt x="128" y="189"/>
                    <a:pt x="125" y="193"/>
                    <a:pt x="123" y="193"/>
                  </a:cubicBezTo>
                  <a:cubicBezTo>
                    <a:pt x="122" y="194"/>
                    <a:pt x="116" y="195"/>
                    <a:pt x="116" y="197"/>
                  </a:cubicBezTo>
                  <a:cubicBezTo>
                    <a:pt x="116" y="199"/>
                    <a:pt x="119" y="199"/>
                    <a:pt x="116" y="203"/>
                  </a:cubicBezTo>
                  <a:cubicBezTo>
                    <a:pt x="113" y="206"/>
                    <a:pt x="110" y="220"/>
                    <a:pt x="107" y="208"/>
                  </a:cubicBezTo>
                  <a:cubicBezTo>
                    <a:pt x="105" y="200"/>
                    <a:pt x="105" y="199"/>
                    <a:pt x="103" y="198"/>
                  </a:cubicBezTo>
                  <a:cubicBezTo>
                    <a:pt x="100" y="196"/>
                    <a:pt x="98" y="195"/>
                    <a:pt x="98" y="195"/>
                  </a:cubicBezTo>
                  <a:cubicBezTo>
                    <a:pt x="98" y="195"/>
                    <a:pt x="96" y="192"/>
                    <a:pt x="100" y="191"/>
                  </a:cubicBezTo>
                  <a:cubicBezTo>
                    <a:pt x="104" y="191"/>
                    <a:pt x="105" y="193"/>
                    <a:pt x="107" y="191"/>
                  </a:cubicBezTo>
                  <a:cubicBezTo>
                    <a:pt x="110" y="189"/>
                    <a:pt x="111" y="188"/>
                    <a:pt x="107" y="187"/>
                  </a:cubicBezTo>
                  <a:cubicBezTo>
                    <a:pt x="103" y="186"/>
                    <a:pt x="105" y="188"/>
                    <a:pt x="101" y="186"/>
                  </a:cubicBezTo>
                  <a:cubicBezTo>
                    <a:pt x="98" y="183"/>
                    <a:pt x="97" y="183"/>
                    <a:pt x="96" y="182"/>
                  </a:cubicBezTo>
                  <a:cubicBezTo>
                    <a:pt x="96" y="181"/>
                    <a:pt x="96" y="181"/>
                    <a:pt x="97" y="180"/>
                  </a:cubicBez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8" y="175"/>
                    <a:pt x="100" y="173"/>
                    <a:pt x="100" y="171"/>
                  </a:cubicBezTo>
                  <a:cubicBezTo>
                    <a:pt x="100" y="170"/>
                    <a:pt x="99" y="169"/>
                    <a:pt x="98" y="169"/>
                  </a:cubicBezTo>
                  <a:cubicBezTo>
                    <a:pt x="97" y="169"/>
                    <a:pt x="98" y="169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92" y="163"/>
                    <a:pt x="93" y="163"/>
                  </a:cubicBezTo>
                  <a:cubicBezTo>
                    <a:pt x="94" y="163"/>
                    <a:pt x="98" y="160"/>
                    <a:pt x="98" y="160"/>
                  </a:cubicBezTo>
                  <a:cubicBezTo>
                    <a:pt x="98" y="160"/>
                    <a:pt x="96" y="159"/>
                    <a:pt x="95" y="159"/>
                  </a:cubicBezTo>
                  <a:cubicBezTo>
                    <a:pt x="94" y="159"/>
                    <a:pt x="94" y="156"/>
                    <a:pt x="94" y="156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2"/>
                  </a:cubicBezTo>
                  <a:cubicBezTo>
                    <a:pt x="85" y="151"/>
                    <a:pt x="85" y="150"/>
                    <a:pt x="85" y="15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7" y="141"/>
                    <a:pt x="87" y="141"/>
                    <a:pt x="87" y="141"/>
                  </a:cubicBezTo>
                  <a:cubicBezTo>
                    <a:pt x="87" y="141"/>
                    <a:pt x="83" y="143"/>
                    <a:pt x="81" y="141"/>
                  </a:cubicBezTo>
                  <a:cubicBezTo>
                    <a:pt x="79" y="140"/>
                    <a:pt x="80" y="141"/>
                    <a:pt x="78" y="142"/>
                  </a:cubicBezTo>
                  <a:cubicBezTo>
                    <a:pt x="77" y="142"/>
                    <a:pt x="75" y="144"/>
                    <a:pt x="75" y="144"/>
                  </a:cubicBezTo>
                  <a:cubicBezTo>
                    <a:pt x="75" y="144"/>
                    <a:pt x="74" y="145"/>
                    <a:pt x="72" y="145"/>
                  </a:cubicBezTo>
                  <a:cubicBezTo>
                    <a:pt x="71" y="145"/>
                    <a:pt x="71" y="142"/>
                    <a:pt x="71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2" y="134"/>
                    <a:pt x="51" y="132"/>
                    <a:pt x="50" y="132"/>
                  </a:cubicBezTo>
                  <a:cubicBezTo>
                    <a:pt x="48" y="131"/>
                    <a:pt x="48" y="132"/>
                    <a:pt x="47" y="132"/>
                  </a:cubicBezTo>
                  <a:cubicBezTo>
                    <a:pt x="46" y="132"/>
                    <a:pt x="46" y="132"/>
                    <a:pt x="43" y="132"/>
                  </a:cubicBezTo>
                  <a:cubicBezTo>
                    <a:pt x="41" y="132"/>
                    <a:pt x="41" y="130"/>
                    <a:pt x="41" y="130"/>
                  </a:cubicBezTo>
                  <a:cubicBezTo>
                    <a:pt x="41" y="130"/>
                    <a:pt x="42" y="128"/>
                    <a:pt x="42" y="127"/>
                  </a:cubicBezTo>
                  <a:cubicBezTo>
                    <a:pt x="42" y="127"/>
                    <a:pt x="44" y="127"/>
                    <a:pt x="44" y="127"/>
                  </a:cubicBezTo>
                  <a:cubicBezTo>
                    <a:pt x="45" y="126"/>
                    <a:pt x="48" y="125"/>
                    <a:pt x="50" y="125"/>
                  </a:cubicBezTo>
                  <a:cubicBezTo>
                    <a:pt x="51" y="125"/>
                    <a:pt x="51" y="125"/>
                    <a:pt x="53" y="124"/>
                  </a:cubicBezTo>
                  <a:cubicBezTo>
                    <a:pt x="54" y="124"/>
                    <a:pt x="54" y="123"/>
                    <a:pt x="54" y="123"/>
                  </a:cubicBezTo>
                  <a:cubicBezTo>
                    <a:pt x="54" y="123"/>
                    <a:pt x="54" y="119"/>
                    <a:pt x="54" y="119"/>
                  </a:cubicBezTo>
                  <a:cubicBezTo>
                    <a:pt x="54" y="118"/>
                    <a:pt x="54" y="118"/>
                    <a:pt x="55" y="118"/>
                  </a:cubicBezTo>
                  <a:cubicBezTo>
                    <a:pt x="55" y="117"/>
                    <a:pt x="55" y="116"/>
                    <a:pt x="55" y="116"/>
                  </a:cubicBezTo>
                  <a:cubicBezTo>
                    <a:pt x="55" y="116"/>
                    <a:pt x="54" y="114"/>
                    <a:pt x="54" y="113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47" y="112"/>
                    <a:pt x="47" y="111"/>
                  </a:cubicBezTo>
                  <a:cubicBezTo>
                    <a:pt x="46" y="111"/>
                    <a:pt x="44" y="111"/>
                    <a:pt x="44" y="111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1" y="108"/>
                    <a:pt x="39" y="108"/>
                    <a:pt x="37" y="108"/>
                  </a:cubicBezTo>
                  <a:cubicBezTo>
                    <a:pt x="35" y="107"/>
                    <a:pt x="33" y="106"/>
                    <a:pt x="33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99"/>
                    <a:pt x="21" y="95"/>
                    <a:pt x="21" y="94"/>
                  </a:cubicBezTo>
                  <a:cubicBezTo>
                    <a:pt x="21" y="94"/>
                    <a:pt x="21" y="94"/>
                    <a:pt x="22" y="93"/>
                  </a:cubicBezTo>
                  <a:cubicBezTo>
                    <a:pt x="22" y="93"/>
                    <a:pt x="22" y="92"/>
                    <a:pt x="23" y="91"/>
                  </a:cubicBezTo>
                  <a:cubicBezTo>
                    <a:pt x="23" y="90"/>
                    <a:pt x="24" y="89"/>
                    <a:pt x="24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7" y="87"/>
                    <a:pt x="28" y="86"/>
                    <a:pt x="28" y="86"/>
                  </a:cubicBezTo>
                  <a:cubicBezTo>
                    <a:pt x="28" y="85"/>
                    <a:pt x="28" y="84"/>
                    <a:pt x="29" y="83"/>
                  </a:cubicBezTo>
                  <a:cubicBezTo>
                    <a:pt x="29" y="82"/>
                    <a:pt x="27" y="83"/>
                    <a:pt x="26" y="82"/>
                  </a:cubicBezTo>
                  <a:cubicBezTo>
                    <a:pt x="25" y="82"/>
                    <a:pt x="25" y="82"/>
                    <a:pt x="24" y="83"/>
                  </a:cubicBezTo>
                  <a:cubicBezTo>
                    <a:pt x="23" y="83"/>
                    <a:pt x="22" y="81"/>
                    <a:pt x="22" y="81"/>
                  </a:cubicBezTo>
                  <a:cubicBezTo>
                    <a:pt x="22" y="80"/>
                    <a:pt x="20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7"/>
                    <a:pt x="18" y="77"/>
                    <a:pt x="17" y="77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5" y="78"/>
                    <a:pt x="14" y="78"/>
                  </a:cubicBezTo>
                  <a:cubicBezTo>
                    <a:pt x="13" y="78"/>
                    <a:pt x="12" y="77"/>
                    <a:pt x="12" y="77"/>
                  </a:cubicBezTo>
                  <a:cubicBezTo>
                    <a:pt x="11" y="77"/>
                    <a:pt x="10" y="77"/>
                    <a:pt x="9" y="78"/>
                  </a:cubicBezTo>
                  <a:cubicBezTo>
                    <a:pt x="9" y="78"/>
                    <a:pt x="7" y="77"/>
                    <a:pt x="7" y="77"/>
                  </a:cubicBezTo>
                  <a:cubicBezTo>
                    <a:pt x="7" y="76"/>
                    <a:pt x="4" y="76"/>
                    <a:pt x="4" y="76"/>
                  </a:cubicBezTo>
                  <a:cubicBezTo>
                    <a:pt x="4" y="76"/>
                    <a:pt x="4" y="77"/>
                    <a:pt x="3" y="77"/>
                  </a:cubicBezTo>
                  <a:cubicBezTo>
                    <a:pt x="2" y="78"/>
                    <a:pt x="1" y="77"/>
                    <a:pt x="1" y="77"/>
                  </a:cubicBezTo>
                  <a:cubicBezTo>
                    <a:pt x="0" y="77"/>
                    <a:pt x="0" y="76"/>
                    <a:pt x="0" y="75"/>
                  </a:cubicBezTo>
                  <a:close/>
                  <a:moveTo>
                    <a:pt x="10" y="182"/>
                  </a:moveTo>
                  <a:cubicBezTo>
                    <a:pt x="10" y="182"/>
                    <a:pt x="10" y="182"/>
                    <a:pt x="10" y="182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6" y="187"/>
                    <a:pt x="16" y="187"/>
                    <a:pt x="16" y="187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2" y="195"/>
                    <a:pt x="22" y="196"/>
                  </a:cubicBezTo>
                  <a:cubicBezTo>
                    <a:pt x="22" y="198"/>
                    <a:pt x="25" y="198"/>
                    <a:pt x="26" y="198"/>
                  </a:cubicBezTo>
                  <a:cubicBezTo>
                    <a:pt x="26" y="198"/>
                    <a:pt x="30" y="199"/>
                    <a:pt x="30" y="199"/>
                  </a:cubicBezTo>
                  <a:cubicBezTo>
                    <a:pt x="30" y="199"/>
                    <a:pt x="32" y="201"/>
                    <a:pt x="33" y="202"/>
                  </a:cubicBezTo>
                  <a:cubicBezTo>
                    <a:pt x="33" y="203"/>
                    <a:pt x="33" y="205"/>
                    <a:pt x="33" y="205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51" y="215"/>
                    <a:pt x="52" y="216"/>
                  </a:cubicBezTo>
                  <a:cubicBezTo>
                    <a:pt x="52" y="217"/>
                    <a:pt x="56" y="221"/>
                    <a:pt x="56" y="221"/>
                  </a:cubicBezTo>
                  <a:cubicBezTo>
                    <a:pt x="56" y="221"/>
                    <a:pt x="63" y="221"/>
                    <a:pt x="64" y="221"/>
                  </a:cubicBezTo>
                  <a:cubicBezTo>
                    <a:pt x="64" y="221"/>
                    <a:pt x="71" y="221"/>
                    <a:pt x="71" y="221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219"/>
                    <a:pt x="89" y="217"/>
                    <a:pt x="89" y="217"/>
                  </a:cubicBezTo>
                  <a:cubicBezTo>
                    <a:pt x="89" y="216"/>
                    <a:pt x="85" y="211"/>
                    <a:pt x="85" y="211"/>
                  </a:cubicBezTo>
                  <a:cubicBezTo>
                    <a:pt x="85" y="211"/>
                    <a:pt x="79" y="204"/>
                    <a:pt x="78" y="204"/>
                  </a:cubicBezTo>
                  <a:cubicBezTo>
                    <a:pt x="78" y="203"/>
                    <a:pt x="77" y="202"/>
                    <a:pt x="77" y="201"/>
                  </a:cubicBezTo>
                  <a:cubicBezTo>
                    <a:pt x="77" y="199"/>
                    <a:pt x="78" y="198"/>
                    <a:pt x="78" y="197"/>
                  </a:cubicBezTo>
                  <a:cubicBezTo>
                    <a:pt x="79" y="196"/>
                    <a:pt x="79" y="194"/>
                    <a:pt x="79" y="194"/>
                  </a:cubicBezTo>
                  <a:cubicBezTo>
                    <a:pt x="79" y="194"/>
                    <a:pt x="76" y="194"/>
                    <a:pt x="74" y="194"/>
                  </a:cubicBezTo>
                  <a:cubicBezTo>
                    <a:pt x="73" y="194"/>
                    <a:pt x="71" y="195"/>
                    <a:pt x="69" y="195"/>
                  </a:cubicBezTo>
                  <a:cubicBezTo>
                    <a:pt x="68" y="195"/>
                    <a:pt x="66" y="194"/>
                    <a:pt x="66" y="194"/>
                  </a:cubicBezTo>
                  <a:cubicBezTo>
                    <a:pt x="65" y="194"/>
                    <a:pt x="65" y="191"/>
                    <a:pt x="65" y="191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54" y="183"/>
                    <a:pt x="53" y="183"/>
                  </a:cubicBezTo>
                  <a:cubicBezTo>
                    <a:pt x="52" y="183"/>
                    <a:pt x="48" y="188"/>
                    <a:pt x="47" y="188"/>
                  </a:cubicBezTo>
                  <a:cubicBezTo>
                    <a:pt x="47" y="188"/>
                    <a:pt x="44" y="185"/>
                    <a:pt x="44" y="185"/>
                  </a:cubicBezTo>
                  <a:cubicBezTo>
                    <a:pt x="36" y="183"/>
                    <a:pt x="36" y="183"/>
                    <a:pt x="36" y="183"/>
                  </a:cubicBezTo>
                  <a:cubicBezTo>
                    <a:pt x="36" y="183"/>
                    <a:pt x="35" y="185"/>
                    <a:pt x="34" y="186"/>
                  </a:cubicBezTo>
                  <a:cubicBezTo>
                    <a:pt x="33" y="187"/>
                    <a:pt x="32" y="186"/>
                    <a:pt x="32" y="185"/>
                  </a:cubicBezTo>
                  <a:cubicBezTo>
                    <a:pt x="31" y="183"/>
                    <a:pt x="33" y="180"/>
                    <a:pt x="33" y="180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1" y="181"/>
                    <a:pt x="10" y="182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221"/>
            <p:cNvSpPr>
              <a:spLocks noEditPoints="1"/>
            </p:cNvSpPr>
            <p:nvPr/>
          </p:nvSpPr>
          <p:spPr bwMode="auto">
            <a:xfrm>
              <a:off x="4983088" y="2966615"/>
              <a:ext cx="635471" cy="313233"/>
            </a:xfrm>
            <a:custGeom>
              <a:avLst/>
              <a:gdLst>
                <a:gd name="T0" fmla="*/ 196 w 279"/>
                <a:gd name="T1" fmla="*/ 4 h 142"/>
                <a:gd name="T2" fmla="*/ 219 w 279"/>
                <a:gd name="T3" fmla="*/ 5 h 142"/>
                <a:gd name="T4" fmla="*/ 249 w 279"/>
                <a:gd name="T5" fmla="*/ 8 h 142"/>
                <a:gd name="T6" fmla="*/ 268 w 279"/>
                <a:gd name="T7" fmla="*/ 17 h 142"/>
                <a:gd name="T8" fmla="*/ 266 w 279"/>
                <a:gd name="T9" fmla="*/ 29 h 142"/>
                <a:gd name="T10" fmla="*/ 271 w 279"/>
                <a:gd name="T11" fmla="*/ 39 h 142"/>
                <a:gd name="T12" fmla="*/ 277 w 279"/>
                <a:gd name="T13" fmla="*/ 56 h 142"/>
                <a:gd name="T14" fmla="*/ 259 w 279"/>
                <a:gd name="T15" fmla="*/ 63 h 142"/>
                <a:gd name="T16" fmla="*/ 260 w 279"/>
                <a:gd name="T17" fmla="*/ 82 h 142"/>
                <a:gd name="T18" fmla="*/ 255 w 279"/>
                <a:gd name="T19" fmla="*/ 104 h 142"/>
                <a:gd name="T20" fmla="*/ 238 w 279"/>
                <a:gd name="T21" fmla="*/ 121 h 142"/>
                <a:gd name="T22" fmla="*/ 206 w 279"/>
                <a:gd name="T23" fmla="*/ 128 h 142"/>
                <a:gd name="T24" fmla="*/ 191 w 279"/>
                <a:gd name="T25" fmla="*/ 142 h 142"/>
                <a:gd name="T26" fmla="*/ 146 w 279"/>
                <a:gd name="T27" fmla="*/ 138 h 142"/>
                <a:gd name="T28" fmla="*/ 104 w 279"/>
                <a:gd name="T29" fmla="*/ 126 h 142"/>
                <a:gd name="T30" fmla="*/ 94 w 279"/>
                <a:gd name="T31" fmla="*/ 112 h 142"/>
                <a:gd name="T32" fmla="*/ 60 w 279"/>
                <a:gd name="T33" fmla="*/ 121 h 142"/>
                <a:gd name="T34" fmla="*/ 39 w 279"/>
                <a:gd name="T35" fmla="*/ 126 h 142"/>
                <a:gd name="T36" fmla="*/ 37 w 279"/>
                <a:gd name="T37" fmla="*/ 118 h 142"/>
                <a:gd name="T38" fmla="*/ 31 w 279"/>
                <a:gd name="T39" fmla="*/ 120 h 142"/>
                <a:gd name="T40" fmla="*/ 26 w 279"/>
                <a:gd name="T41" fmla="*/ 124 h 142"/>
                <a:gd name="T42" fmla="*/ 17 w 279"/>
                <a:gd name="T43" fmla="*/ 120 h 142"/>
                <a:gd name="T44" fmla="*/ 2 w 279"/>
                <a:gd name="T45" fmla="*/ 114 h 142"/>
                <a:gd name="T46" fmla="*/ 2 w 279"/>
                <a:gd name="T47" fmla="*/ 113 h 142"/>
                <a:gd name="T48" fmla="*/ 4 w 279"/>
                <a:gd name="T49" fmla="*/ 113 h 142"/>
                <a:gd name="T50" fmla="*/ 5 w 279"/>
                <a:gd name="T51" fmla="*/ 112 h 142"/>
                <a:gd name="T52" fmla="*/ 4 w 279"/>
                <a:gd name="T53" fmla="*/ 111 h 142"/>
                <a:gd name="T54" fmla="*/ 4 w 279"/>
                <a:gd name="T55" fmla="*/ 110 h 142"/>
                <a:gd name="T56" fmla="*/ 3 w 279"/>
                <a:gd name="T57" fmla="*/ 109 h 142"/>
                <a:gd name="T58" fmla="*/ 3 w 279"/>
                <a:gd name="T59" fmla="*/ 108 h 142"/>
                <a:gd name="T60" fmla="*/ 2 w 279"/>
                <a:gd name="T61" fmla="*/ 106 h 142"/>
                <a:gd name="T62" fmla="*/ 2 w 279"/>
                <a:gd name="T63" fmla="*/ 104 h 142"/>
                <a:gd name="T64" fmla="*/ 7 w 279"/>
                <a:gd name="T65" fmla="*/ 94 h 142"/>
                <a:gd name="T66" fmla="*/ 6 w 279"/>
                <a:gd name="T67" fmla="*/ 91 h 142"/>
                <a:gd name="T68" fmla="*/ 6 w 279"/>
                <a:gd name="T69" fmla="*/ 91 h 142"/>
                <a:gd name="T70" fmla="*/ 6 w 279"/>
                <a:gd name="T71" fmla="*/ 90 h 142"/>
                <a:gd name="T72" fmla="*/ 6 w 279"/>
                <a:gd name="T73" fmla="*/ 90 h 142"/>
                <a:gd name="T74" fmla="*/ 23 w 279"/>
                <a:gd name="T75" fmla="*/ 94 h 142"/>
                <a:gd name="T76" fmla="*/ 32 w 279"/>
                <a:gd name="T77" fmla="*/ 101 h 142"/>
                <a:gd name="T78" fmla="*/ 38 w 279"/>
                <a:gd name="T79" fmla="*/ 88 h 142"/>
                <a:gd name="T80" fmla="*/ 55 w 279"/>
                <a:gd name="T81" fmla="*/ 95 h 142"/>
                <a:gd name="T82" fmla="*/ 73 w 279"/>
                <a:gd name="T83" fmla="*/ 88 h 142"/>
                <a:gd name="T84" fmla="*/ 95 w 279"/>
                <a:gd name="T85" fmla="*/ 82 h 142"/>
                <a:gd name="T86" fmla="*/ 110 w 279"/>
                <a:gd name="T87" fmla="*/ 80 h 142"/>
                <a:gd name="T88" fmla="*/ 123 w 279"/>
                <a:gd name="T89" fmla="*/ 85 h 142"/>
                <a:gd name="T90" fmla="*/ 130 w 279"/>
                <a:gd name="T91" fmla="*/ 76 h 142"/>
                <a:gd name="T92" fmla="*/ 123 w 279"/>
                <a:gd name="T93" fmla="*/ 62 h 142"/>
                <a:gd name="T94" fmla="*/ 126 w 279"/>
                <a:gd name="T95" fmla="*/ 48 h 142"/>
                <a:gd name="T96" fmla="*/ 141 w 279"/>
                <a:gd name="T97" fmla="*/ 38 h 142"/>
                <a:gd name="T98" fmla="*/ 152 w 279"/>
                <a:gd name="T99" fmla="*/ 29 h 142"/>
                <a:gd name="T100" fmla="*/ 160 w 279"/>
                <a:gd name="T101" fmla="*/ 20 h 142"/>
                <a:gd name="T102" fmla="*/ 183 w 279"/>
                <a:gd name="T103" fmla="*/ 25 h 142"/>
                <a:gd name="T104" fmla="*/ 1 w 279"/>
                <a:gd name="T105" fmla="*/ 114 h 142"/>
                <a:gd name="T106" fmla="*/ 1 w 279"/>
                <a:gd name="T107" fmla="*/ 114 h 142"/>
                <a:gd name="T108" fmla="*/ 2 w 279"/>
                <a:gd name="T109" fmla="*/ 11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142">
                  <a:moveTo>
                    <a:pt x="187" y="24"/>
                  </a:moveTo>
                  <a:cubicBezTo>
                    <a:pt x="187" y="24"/>
                    <a:pt x="187" y="18"/>
                    <a:pt x="188" y="18"/>
                  </a:cubicBezTo>
                  <a:cubicBezTo>
                    <a:pt x="189" y="18"/>
                    <a:pt x="191" y="15"/>
                    <a:pt x="191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4"/>
                    <a:pt x="196" y="12"/>
                    <a:pt x="196" y="10"/>
                  </a:cubicBezTo>
                  <a:cubicBezTo>
                    <a:pt x="195" y="9"/>
                    <a:pt x="196" y="4"/>
                    <a:pt x="196" y="4"/>
                  </a:cubicBezTo>
                  <a:cubicBezTo>
                    <a:pt x="196" y="4"/>
                    <a:pt x="195" y="1"/>
                    <a:pt x="196" y="1"/>
                  </a:cubicBezTo>
                  <a:cubicBezTo>
                    <a:pt x="198" y="0"/>
                    <a:pt x="201" y="2"/>
                    <a:pt x="201" y="2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206" y="3"/>
                    <a:pt x="208" y="3"/>
                    <a:pt x="209" y="3"/>
                  </a:cubicBezTo>
                  <a:cubicBezTo>
                    <a:pt x="210" y="3"/>
                    <a:pt x="214" y="4"/>
                    <a:pt x="214" y="4"/>
                  </a:cubicBezTo>
                  <a:cubicBezTo>
                    <a:pt x="214" y="4"/>
                    <a:pt x="218" y="5"/>
                    <a:pt x="219" y="5"/>
                  </a:cubicBezTo>
                  <a:cubicBezTo>
                    <a:pt x="220" y="5"/>
                    <a:pt x="224" y="5"/>
                    <a:pt x="224" y="5"/>
                  </a:cubicBezTo>
                  <a:cubicBezTo>
                    <a:pt x="226" y="6"/>
                    <a:pt x="226" y="6"/>
                    <a:pt x="226" y="6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9" y="8"/>
                    <a:pt x="249" y="8"/>
                    <a:pt x="249" y="8"/>
                  </a:cubicBezTo>
                  <a:cubicBezTo>
                    <a:pt x="249" y="8"/>
                    <a:pt x="253" y="7"/>
                    <a:pt x="253" y="8"/>
                  </a:cubicBezTo>
                  <a:cubicBezTo>
                    <a:pt x="254" y="8"/>
                    <a:pt x="256" y="10"/>
                    <a:pt x="259" y="11"/>
                  </a:cubicBezTo>
                  <a:cubicBezTo>
                    <a:pt x="262" y="11"/>
                    <a:pt x="265" y="10"/>
                    <a:pt x="265" y="1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68" y="23"/>
                    <a:pt x="268" y="23"/>
                  </a:cubicBezTo>
                  <a:cubicBezTo>
                    <a:pt x="268" y="23"/>
                    <a:pt x="268" y="25"/>
                    <a:pt x="268" y="25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2"/>
                    <a:pt x="266" y="32"/>
                  </a:cubicBezTo>
                  <a:cubicBezTo>
                    <a:pt x="266" y="32"/>
                    <a:pt x="267" y="33"/>
                    <a:pt x="268" y="33"/>
                  </a:cubicBezTo>
                  <a:cubicBezTo>
                    <a:pt x="268" y="33"/>
                    <a:pt x="268" y="34"/>
                    <a:pt x="268" y="34"/>
                  </a:cubicBezTo>
                  <a:cubicBezTo>
                    <a:pt x="268" y="34"/>
                    <a:pt x="269" y="35"/>
                    <a:pt x="270" y="36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70" y="36"/>
                    <a:pt x="271" y="38"/>
                    <a:pt x="271" y="39"/>
                  </a:cubicBezTo>
                  <a:cubicBezTo>
                    <a:pt x="272" y="40"/>
                    <a:pt x="272" y="41"/>
                    <a:pt x="272" y="41"/>
                  </a:cubicBezTo>
                  <a:cubicBezTo>
                    <a:pt x="272" y="41"/>
                    <a:pt x="273" y="43"/>
                    <a:pt x="274" y="43"/>
                  </a:cubicBezTo>
                  <a:cubicBezTo>
                    <a:pt x="274" y="43"/>
                    <a:pt x="275" y="43"/>
                    <a:pt x="276" y="43"/>
                  </a:cubicBezTo>
                  <a:cubicBezTo>
                    <a:pt x="276" y="43"/>
                    <a:pt x="277" y="43"/>
                    <a:pt x="277" y="43"/>
                  </a:cubicBezTo>
                  <a:cubicBezTo>
                    <a:pt x="277" y="44"/>
                    <a:pt x="276" y="50"/>
                    <a:pt x="276" y="50"/>
                  </a:cubicBezTo>
                  <a:cubicBezTo>
                    <a:pt x="277" y="56"/>
                    <a:pt x="277" y="56"/>
                    <a:pt x="277" y="56"/>
                  </a:cubicBezTo>
                  <a:cubicBezTo>
                    <a:pt x="277" y="56"/>
                    <a:pt x="276" y="59"/>
                    <a:pt x="276" y="60"/>
                  </a:cubicBezTo>
                  <a:cubicBezTo>
                    <a:pt x="277" y="62"/>
                    <a:pt x="279" y="64"/>
                    <a:pt x="276" y="65"/>
                  </a:cubicBezTo>
                  <a:cubicBezTo>
                    <a:pt x="274" y="65"/>
                    <a:pt x="271" y="67"/>
                    <a:pt x="270" y="65"/>
                  </a:cubicBezTo>
                  <a:cubicBezTo>
                    <a:pt x="270" y="65"/>
                    <a:pt x="269" y="63"/>
                    <a:pt x="269" y="66"/>
                  </a:cubicBezTo>
                  <a:cubicBezTo>
                    <a:pt x="270" y="67"/>
                    <a:pt x="267" y="66"/>
                    <a:pt x="267" y="66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1" y="70"/>
                    <a:pt x="261" y="70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60" y="82"/>
                    <a:pt x="257" y="84"/>
                    <a:pt x="256" y="84"/>
                  </a:cubicBezTo>
                  <a:cubicBezTo>
                    <a:pt x="255" y="84"/>
                    <a:pt x="254" y="85"/>
                    <a:pt x="254" y="85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55" y="104"/>
                    <a:pt x="255" y="104"/>
                    <a:pt x="255" y="104"/>
                  </a:cubicBezTo>
                  <a:cubicBezTo>
                    <a:pt x="252" y="105"/>
                    <a:pt x="252" y="105"/>
                    <a:pt x="252" y="105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4" y="125"/>
                    <a:pt x="244" y="125"/>
                    <a:pt x="244" y="125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0" y="124"/>
                    <a:pt x="230" y="124"/>
                    <a:pt x="230" y="124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196" y="137"/>
                    <a:pt x="196" y="137"/>
                    <a:pt x="196" y="137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0" y="141"/>
                    <a:pt x="170" y="141"/>
                    <a:pt x="170" y="141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49" y="138"/>
                    <a:pt x="146" y="138"/>
                  </a:cubicBezTo>
                  <a:cubicBezTo>
                    <a:pt x="142" y="138"/>
                    <a:pt x="134" y="136"/>
                    <a:pt x="134" y="136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8" y="130"/>
                    <a:pt x="107" y="129"/>
                  </a:cubicBezTo>
                  <a:cubicBezTo>
                    <a:pt x="107" y="128"/>
                    <a:pt x="104" y="126"/>
                    <a:pt x="104" y="12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1"/>
                    <a:pt x="96" y="112"/>
                    <a:pt x="94" y="112"/>
                  </a:cubicBezTo>
                  <a:cubicBezTo>
                    <a:pt x="93" y="113"/>
                    <a:pt x="87" y="114"/>
                    <a:pt x="87" y="114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9" y="126"/>
                    <a:pt x="39" y="126"/>
                    <a:pt x="39" y="126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6"/>
                    <a:pt x="38" y="126"/>
                  </a:cubicBezTo>
                  <a:cubicBezTo>
                    <a:pt x="38" y="125"/>
                    <a:pt x="39" y="122"/>
                    <a:pt x="39" y="122"/>
                  </a:cubicBezTo>
                  <a:cubicBezTo>
                    <a:pt x="39" y="122"/>
                    <a:pt x="39" y="121"/>
                    <a:pt x="39" y="120"/>
                  </a:cubicBezTo>
                  <a:cubicBezTo>
                    <a:pt x="39" y="120"/>
                    <a:pt x="38" y="119"/>
                    <a:pt x="38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6" y="116"/>
                    <a:pt x="36" y="116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4" y="117"/>
                    <a:pt x="34" y="119"/>
                    <a:pt x="34" y="119"/>
                  </a:cubicBezTo>
                  <a:cubicBezTo>
                    <a:pt x="33" y="120"/>
                    <a:pt x="32" y="120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29" y="123"/>
                    <a:pt x="28" y="123"/>
                    <a:pt x="28" y="124"/>
                  </a:cubicBezTo>
                  <a:cubicBezTo>
                    <a:pt x="28" y="124"/>
                    <a:pt x="27" y="124"/>
                    <a:pt x="26" y="124"/>
                  </a:cubicBezTo>
                  <a:cubicBezTo>
                    <a:pt x="26" y="124"/>
                    <a:pt x="24" y="124"/>
                    <a:pt x="24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2" y="114"/>
                    <a:pt x="2" y="114"/>
                  </a:cubicBezTo>
                  <a:cubicBezTo>
                    <a:pt x="2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4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5" y="113"/>
                  </a:cubicBezTo>
                  <a:cubicBezTo>
                    <a:pt x="5" y="113"/>
                    <a:pt x="5" y="113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1"/>
                  </a:cubicBezTo>
                  <a:cubicBezTo>
                    <a:pt x="4" y="111"/>
                    <a:pt x="5" y="111"/>
                    <a:pt x="5" y="111"/>
                  </a:cubicBezTo>
                  <a:cubicBezTo>
                    <a:pt x="5" y="111"/>
                    <a:pt x="5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0"/>
                    <a:pt x="4" y="111"/>
                    <a:pt x="4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3" y="107"/>
                    <a:pt x="3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2"/>
                    <a:pt x="4" y="100"/>
                    <a:pt x="5" y="100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8" y="96"/>
                    <a:pt x="8" y="96"/>
                  </a:cubicBezTo>
                  <a:cubicBezTo>
                    <a:pt x="8" y="95"/>
                    <a:pt x="7" y="94"/>
                    <a:pt x="7" y="94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7" y="92"/>
                    <a:pt x="7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8"/>
                    <a:pt x="10" y="86"/>
                    <a:pt x="10" y="86"/>
                  </a:cubicBezTo>
                  <a:cubicBezTo>
                    <a:pt x="10" y="86"/>
                    <a:pt x="12" y="85"/>
                    <a:pt x="14" y="86"/>
                  </a:cubicBezTo>
                  <a:cubicBezTo>
                    <a:pt x="15" y="87"/>
                    <a:pt x="17" y="89"/>
                    <a:pt x="18" y="90"/>
                  </a:cubicBezTo>
                  <a:cubicBezTo>
                    <a:pt x="18" y="90"/>
                    <a:pt x="19" y="91"/>
                    <a:pt x="20" y="91"/>
                  </a:cubicBezTo>
                  <a:cubicBezTo>
                    <a:pt x="21" y="91"/>
                    <a:pt x="22" y="92"/>
                    <a:pt x="22" y="92"/>
                  </a:cubicBezTo>
                  <a:cubicBezTo>
                    <a:pt x="22" y="93"/>
                    <a:pt x="23" y="92"/>
                    <a:pt x="23" y="94"/>
                  </a:cubicBezTo>
                  <a:cubicBezTo>
                    <a:pt x="22" y="96"/>
                    <a:pt x="22" y="98"/>
                    <a:pt x="23" y="98"/>
                  </a:cubicBezTo>
                  <a:cubicBezTo>
                    <a:pt x="25" y="97"/>
                    <a:pt x="26" y="96"/>
                    <a:pt x="26" y="97"/>
                  </a:cubicBezTo>
                  <a:cubicBezTo>
                    <a:pt x="26" y="98"/>
                    <a:pt x="27" y="97"/>
                    <a:pt x="26" y="99"/>
                  </a:cubicBezTo>
                  <a:cubicBezTo>
                    <a:pt x="26" y="101"/>
                    <a:pt x="25" y="102"/>
                    <a:pt x="26" y="102"/>
                  </a:cubicBezTo>
                  <a:cubicBezTo>
                    <a:pt x="28" y="103"/>
                    <a:pt x="30" y="104"/>
                    <a:pt x="31" y="103"/>
                  </a:cubicBezTo>
                  <a:cubicBezTo>
                    <a:pt x="32" y="101"/>
                    <a:pt x="31" y="103"/>
                    <a:pt x="32" y="101"/>
                  </a:cubicBezTo>
                  <a:cubicBezTo>
                    <a:pt x="33" y="98"/>
                    <a:pt x="33" y="99"/>
                    <a:pt x="34" y="98"/>
                  </a:cubicBezTo>
                  <a:cubicBezTo>
                    <a:pt x="34" y="96"/>
                    <a:pt x="34" y="97"/>
                    <a:pt x="35" y="95"/>
                  </a:cubicBezTo>
                  <a:cubicBezTo>
                    <a:pt x="35" y="93"/>
                    <a:pt x="36" y="94"/>
                    <a:pt x="35" y="93"/>
                  </a:cubicBezTo>
                  <a:cubicBezTo>
                    <a:pt x="35" y="93"/>
                    <a:pt x="35" y="92"/>
                    <a:pt x="34" y="91"/>
                  </a:cubicBezTo>
                  <a:cubicBezTo>
                    <a:pt x="34" y="89"/>
                    <a:pt x="32" y="90"/>
                    <a:pt x="35" y="89"/>
                  </a:cubicBezTo>
                  <a:cubicBezTo>
                    <a:pt x="37" y="88"/>
                    <a:pt x="38" y="88"/>
                    <a:pt x="38" y="88"/>
                  </a:cubicBezTo>
                  <a:cubicBezTo>
                    <a:pt x="38" y="87"/>
                    <a:pt x="41" y="87"/>
                    <a:pt x="41" y="87"/>
                  </a:cubicBezTo>
                  <a:cubicBezTo>
                    <a:pt x="41" y="87"/>
                    <a:pt x="44" y="87"/>
                    <a:pt x="44" y="87"/>
                  </a:cubicBezTo>
                  <a:cubicBezTo>
                    <a:pt x="45" y="87"/>
                    <a:pt x="49" y="87"/>
                    <a:pt x="49" y="88"/>
                  </a:cubicBezTo>
                  <a:cubicBezTo>
                    <a:pt x="49" y="89"/>
                    <a:pt x="51" y="89"/>
                    <a:pt x="51" y="89"/>
                  </a:cubicBezTo>
                  <a:cubicBezTo>
                    <a:pt x="51" y="89"/>
                    <a:pt x="53" y="89"/>
                    <a:pt x="54" y="91"/>
                  </a:cubicBezTo>
                  <a:cubicBezTo>
                    <a:pt x="54" y="94"/>
                    <a:pt x="54" y="96"/>
                    <a:pt x="55" y="95"/>
                  </a:cubicBezTo>
                  <a:cubicBezTo>
                    <a:pt x="56" y="95"/>
                    <a:pt x="58" y="97"/>
                    <a:pt x="58" y="96"/>
                  </a:cubicBezTo>
                  <a:cubicBezTo>
                    <a:pt x="59" y="95"/>
                    <a:pt x="60" y="94"/>
                    <a:pt x="61" y="94"/>
                  </a:cubicBezTo>
                  <a:cubicBezTo>
                    <a:pt x="62" y="94"/>
                    <a:pt x="60" y="93"/>
                    <a:pt x="63" y="93"/>
                  </a:cubicBezTo>
                  <a:cubicBezTo>
                    <a:pt x="67" y="94"/>
                    <a:pt x="66" y="95"/>
                    <a:pt x="68" y="93"/>
                  </a:cubicBezTo>
                  <a:cubicBezTo>
                    <a:pt x="69" y="91"/>
                    <a:pt x="69" y="91"/>
                    <a:pt x="71" y="90"/>
                  </a:cubicBezTo>
                  <a:cubicBezTo>
                    <a:pt x="72" y="89"/>
                    <a:pt x="72" y="89"/>
                    <a:pt x="73" y="88"/>
                  </a:cubicBezTo>
                  <a:cubicBezTo>
                    <a:pt x="73" y="88"/>
                    <a:pt x="77" y="88"/>
                    <a:pt x="77" y="88"/>
                  </a:cubicBezTo>
                  <a:cubicBezTo>
                    <a:pt x="78" y="87"/>
                    <a:pt x="79" y="85"/>
                    <a:pt x="80" y="85"/>
                  </a:cubicBezTo>
                  <a:cubicBezTo>
                    <a:pt x="80" y="85"/>
                    <a:pt x="84" y="85"/>
                    <a:pt x="85" y="85"/>
                  </a:cubicBezTo>
                  <a:cubicBezTo>
                    <a:pt x="86" y="85"/>
                    <a:pt x="88" y="85"/>
                    <a:pt x="89" y="84"/>
                  </a:cubicBezTo>
                  <a:cubicBezTo>
                    <a:pt x="89" y="83"/>
                    <a:pt x="89" y="83"/>
                    <a:pt x="90" y="82"/>
                  </a:cubicBezTo>
                  <a:cubicBezTo>
                    <a:pt x="92" y="82"/>
                    <a:pt x="93" y="82"/>
                    <a:pt x="95" y="82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100" y="84"/>
                    <a:pt x="100" y="81"/>
                  </a:cubicBezTo>
                  <a:cubicBezTo>
                    <a:pt x="99" y="78"/>
                    <a:pt x="98" y="78"/>
                    <a:pt x="99" y="77"/>
                  </a:cubicBezTo>
                  <a:cubicBezTo>
                    <a:pt x="101" y="77"/>
                    <a:pt x="103" y="77"/>
                    <a:pt x="103" y="77"/>
                  </a:cubicBezTo>
                  <a:cubicBezTo>
                    <a:pt x="104" y="77"/>
                    <a:pt x="108" y="78"/>
                    <a:pt x="109" y="78"/>
                  </a:cubicBezTo>
                  <a:cubicBezTo>
                    <a:pt x="109" y="78"/>
                    <a:pt x="110" y="80"/>
                    <a:pt x="110" y="80"/>
                  </a:cubicBezTo>
                  <a:cubicBezTo>
                    <a:pt x="111" y="80"/>
                    <a:pt x="112" y="81"/>
                    <a:pt x="113" y="80"/>
                  </a:cubicBezTo>
                  <a:cubicBezTo>
                    <a:pt x="113" y="80"/>
                    <a:pt x="114" y="78"/>
                    <a:pt x="115" y="78"/>
                  </a:cubicBezTo>
                  <a:cubicBezTo>
                    <a:pt x="116" y="78"/>
                    <a:pt x="119" y="78"/>
                    <a:pt x="119" y="78"/>
                  </a:cubicBezTo>
                  <a:cubicBezTo>
                    <a:pt x="119" y="78"/>
                    <a:pt x="123" y="79"/>
                    <a:pt x="123" y="79"/>
                  </a:cubicBezTo>
                  <a:cubicBezTo>
                    <a:pt x="123" y="79"/>
                    <a:pt x="122" y="81"/>
                    <a:pt x="122" y="82"/>
                  </a:cubicBezTo>
                  <a:cubicBezTo>
                    <a:pt x="122" y="83"/>
                    <a:pt x="122" y="84"/>
                    <a:pt x="123" y="85"/>
                  </a:cubicBezTo>
                  <a:cubicBezTo>
                    <a:pt x="123" y="85"/>
                    <a:pt x="125" y="87"/>
                    <a:pt x="125" y="87"/>
                  </a:cubicBezTo>
                  <a:cubicBezTo>
                    <a:pt x="125" y="87"/>
                    <a:pt x="130" y="89"/>
                    <a:pt x="130" y="89"/>
                  </a:cubicBezTo>
                  <a:cubicBezTo>
                    <a:pt x="130" y="89"/>
                    <a:pt x="131" y="90"/>
                    <a:pt x="131" y="86"/>
                  </a:cubicBezTo>
                  <a:cubicBezTo>
                    <a:pt x="131" y="82"/>
                    <a:pt x="131" y="81"/>
                    <a:pt x="131" y="81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0" y="76"/>
                  </a:cubicBezTo>
                  <a:cubicBezTo>
                    <a:pt x="130" y="76"/>
                    <a:pt x="129" y="76"/>
                    <a:pt x="129" y="76"/>
                  </a:cubicBezTo>
                  <a:cubicBezTo>
                    <a:pt x="129" y="76"/>
                    <a:pt x="125" y="75"/>
                    <a:pt x="124" y="75"/>
                  </a:cubicBezTo>
                  <a:cubicBezTo>
                    <a:pt x="123" y="75"/>
                    <a:pt x="124" y="73"/>
                    <a:pt x="124" y="72"/>
                  </a:cubicBezTo>
                  <a:cubicBezTo>
                    <a:pt x="124" y="72"/>
                    <a:pt x="126" y="70"/>
                    <a:pt x="126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0"/>
                    <a:pt x="126" y="48"/>
                    <a:pt x="126" y="48"/>
                  </a:cubicBezTo>
                  <a:cubicBezTo>
                    <a:pt x="126" y="48"/>
                    <a:pt x="126" y="48"/>
                    <a:pt x="127" y="48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6"/>
                    <a:pt x="134" y="44"/>
                    <a:pt x="134" y="44"/>
                  </a:cubicBezTo>
                  <a:cubicBezTo>
                    <a:pt x="134" y="44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0"/>
                    <a:pt x="142" y="28"/>
                    <a:pt x="14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9" y="29"/>
                    <a:pt x="150" y="30"/>
                  </a:cubicBezTo>
                  <a:cubicBezTo>
                    <a:pt x="151" y="30"/>
                    <a:pt x="152" y="29"/>
                    <a:pt x="152" y="29"/>
                  </a:cubicBezTo>
                  <a:cubicBezTo>
                    <a:pt x="153" y="29"/>
                    <a:pt x="154" y="27"/>
                    <a:pt x="154" y="2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4" y="16"/>
                    <a:pt x="158" y="19"/>
                    <a:pt x="160" y="20"/>
                  </a:cubicBezTo>
                  <a:cubicBezTo>
                    <a:pt x="161" y="21"/>
                    <a:pt x="164" y="24"/>
                    <a:pt x="164" y="24"/>
                  </a:cubicBezTo>
                  <a:cubicBezTo>
                    <a:pt x="164" y="24"/>
                    <a:pt x="169" y="25"/>
                    <a:pt x="170" y="25"/>
                  </a:cubicBezTo>
                  <a:cubicBezTo>
                    <a:pt x="170" y="25"/>
                    <a:pt x="175" y="26"/>
                    <a:pt x="175" y="26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7" y="24"/>
                    <a:pt x="187" y="24"/>
                    <a:pt x="187" y="24"/>
                  </a:cubicBezTo>
                  <a:close/>
                  <a:moveTo>
                    <a:pt x="5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lose/>
                  <a:moveTo>
                    <a:pt x="1" y="114"/>
                  </a:move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3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2" y="113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4"/>
                    <a:pt x="0" y="114"/>
                    <a:pt x="0" y="114"/>
                  </a:cubicBezTo>
                  <a:lnTo>
                    <a:pt x="1" y="11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11"/>
            <p:cNvSpPr>
              <a:spLocks noEditPoints="1"/>
            </p:cNvSpPr>
            <p:nvPr/>
          </p:nvSpPr>
          <p:spPr bwMode="auto">
            <a:xfrm>
              <a:off x="3808896" y="2714111"/>
              <a:ext cx="1185186" cy="1190072"/>
            </a:xfrm>
            <a:custGeom>
              <a:avLst/>
              <a:gdLst>
                <a:gd name="T0" fmla="*/ 269 w 520"/>
                <a:gd name="T1" fmla="*/ 424 h 538"/>
                <a:gd name="T2" fmla="*/ 326 w 520"/>
                <a:gd name="T3" fmla="*/ 423 h 538"/>
                <a:gd name="T4" fmla="*/ 401 w 520"/>
                <a:gd name="T5" fmla="*/ 437 h 538"/>
                <a:gd name="T6" fmla="*/ 432 w 520"/>
                <a:gd name="T7" fmla="*/ 408 h 538"/>
                <a:gd name="T8" fmla="*/ 434 w 520"/>
                <a:gd name="T9" fmla="*/ 407 h 538"/>
                <a:gd name="T10" fmla="*/ 435 w 520"/>
                <a:gd name="T11" fmla="*/ 406 h 538"/>
                <a:gd name="T12" fmla="*/ 436 w 520"/>
                <a:gd name="T13" fmla="*/ 406 h 538"/>
                <a:gd name="T14" fmla="*/ 421 w 520"/>
                <a:gd name="T15" fmla="*/ 359 h 538"/>
                <a:gd name="T16" fmla="*/ 425 w 520"/>
                <a:gd name="T17" fmla="*/ 310 h 538"/>
                <a:gd name="T18" fmla="*/ 418 w 520"/>
                <a:gd name="T19" fmla="*/ 279 h 538"/>
                <a:gd name="T20" fmla="*/ 414 w 520"/>
                <a:gd name="T21" fmla="*/ 263 h 538"/>
                <a:gd name="T22" fmla="*/ 395 w 520"/>
                <a:gd name="T23" fmla="*/ 272 h 538"/>
                <a:gd name="T24" fmla="*/ 384 w 520"/>
                <a:gd name="T25" fmla="*/ 274 h 538"/>
                <a:gd name="T26" fmla="*/ 389 w 520"/>
                <a:gd name="T27" fmla="*/ 259 h 538"/>
                <a:gd name="T28" fmla="*/ 402 w 520"/>
                <a:gd name="T29" fmla="*/ 242 h 538"/>
                <a:gd name="T30" fmla="*/ 411 w 520"/>
                <a:gd name="T31" fmla="*/ 230 h 538"/>
                <a:gd name="T32" fmla="*/ 424 w 520"/>
                <a:gd name="T33" fmla="*/ 215 h 538"/>
                <a:gd name="T34" fmla="*/ 422 w 520"/>
                <a:gd name="T35" fmla="*/ 208 h 538"/>
                <a:gd name="T36" fmla="*/ 434 w 520"/>
                <a:gd name="T37" fmla="*/ 208 h 538"/>
                <a:gd name="T38" fmla="*/ 443 w 520"/>
                <a:gd name="T39" fmla="*/ 202 h 538"/>
                <a:gd name="T40" fmla="*/ 451 w 520"/>
                <a:gd name="T41" fmla="*/ 160 h 538"/>
                <a:gd name="T42" fmla="*/ 430 w 520"/>
                <a:gd name="T43" fmla="*/ 116 h 538"/>
                <a:gd name="T44" fmla="*/ 401 w 520"/>
                <a:gd name="T45" fmla="*/ 94 h 538"/>
                <a:gd name="T46" fmla="*/ 391 w 520"/>
                <a:gd name="T47" fmla="*/ 95 h 538"/>
                <a:gd name="T48" fmla="*/ 383 w 520"/>
                <a:gd name="T49" fmla="*/ 91 h 538"/>
                <a:gd name="T50" fmla="*/ 367 w 520"/>
                <a:gd name="T51" fmla="*/ 82 h 538"/>
                <a:gd name="T52" fmla="*/ 355 w 520"/>
                <a:gd name="T53" fmla="*/ 61 h 538"/>
                <a:gd name="T54" fmla="*/ 335 w 520"/>
                <a:gd name="T55" fmla="*/ 65 h 538"/>
                <a:gd name="T56" fmla="*/ 330 w 520"/>
                <a:gd name="T57" fmla="*/ 48 h 538"/>
                <a:gd name="T58" fmla="*/ 311 w 520"/>
                <a:gd name="T59" fmla="*/ 35 h 538"/>
                <a:gd name="T60" fmla="*/ 291 w 520"/>
                <a:gd name="T61" fmla="*/ 20 h 538"/>
                <a:gd name="T62" fmla="*/ 281 w 520"/>
                <a:gd name="T63" fmla="*/ 1 h 538"/>
                <a:gd name="T64" fmla="*/ 229 w 520"/>
                <a:gd name="T65" fmla="*/ 53 h 538"/>
                <a:gd name="T66" fmla="*/ 145 w 520"/>
                <a:gd name="T67" fmla="*/ 76 h 538"/>
                <a:gd name="T68" fmla="*/ 117 w 520"/>
                <a:gd name="T69" fmla="*/ 65 h 538"/>
                <a:gd name="T70" fmla="*/ 107 w 520"/>
                <a:gd name="T71" fmla="*/ 111 h 538"/>
                <a:gd name="T72" fmla="*/ 46 w 520"/>
                <a:gd name="T73" fmla="*/ 99 h 538"/>
                <a:gd name="T74" fmla="*/ 16 w 520"/>
                <a:gd name="T75" fmla="*/ 117 h 538"/>
                <a:gd name="T76" fmla="*/ 19 w 520"/>
                <a:gd name="T77" fmla="*/ 145 h 538"/>
                <a:gd name="T78" fmla="*/ 58 w 520"/>
                <a:gd name="T79" fmla="*/ 167 h 538"/>
                <a:gd name="T80" fmla="*/ 91 w 520"/>
                <a:gd name="T81" fmla="*/ 200 h 538"/>
                <a:gd name="T82" fmla="*/ 95 w 520"/>
                <a:gd name="T83" fmla="*/ 228 h 538"/>
                <a:gd name="T84" fmla="*/ 109 w 520"/>
                <a:gd name="T85" fmla="*/ 250 h 538"/>
                <a:gd name="T86" fmla="*/ 109 w 520"/>
                <a:gd name="T87" fmla="*/ 265 h 538"/>
                <a:gd name="T88" fmla="*/ 114 w 520"/>
                <a:gd name="T89" fmla="*/ 284 h 538"/>
                <a:gd name="T90" fmla="*/ 92 w 520"/>
                <a:gd name="T91" fmla="*/ 371 h 538"/>
                <a:gd name="T92" fmla="*/ 159 w 520"/>
                <a:gd name="T93" fmla="*/ 443 h 538"/>
                <a:gd name="T94" fmla="*/ 193 w 520"/>
                <a:gd name="T95" fmla="*/ 453 h 538"/>
                <a:gd name="T96" fmla="*/ 197 w 520"/>
                <a:gd name="T97" fmla="*/ 450 h 538"/>
                <a:gd name="T98" fmla="*/ 203 w 520"/>
                <a:gd name="T99" fmla="*/ 453 h 538"/>
                <a:gd name="T100" fmla="*/ 208 w 520"/>
                <a:gd name="T101" fmla="*/ 456 h 538"/>
                <a:gd name="T102" fmla="*/ 203 w 520"/>
                <a:gd name="T103" fmla="*/ 460 h 538"/>
                <a:gd name="T104" fmla="*/ 198 w 520"/>
                <a:gd name="T105" fmla="*/ 462 h 538"/>
                <a:gd name="T106" fmla="*/ 243 w 520"/>
                <a:gd name="T107" fmla="*/ 471 h 538"/>
                <a:gd name="T108" fmla="*/ 193 w 520"/>
                <a:gd name="T109" fmla="*/ 458 h 538"/>
                <a:gd name="T110" fmla="*/ 449 w 520"/>
                <a:gd name="T111" fmla="*/ 200 h 538"/>
                <a:gd name="T112" fmla="*/ 511 w 520"/>
                <a:gd name="T113" fmla="*/ 523 h 538"/>
                <a:gd name="T114" fmla="*/ 517 w 520"/>
                <a:gd name="T115" fmla="*/ 468 h 538"/>
                <a:gd name="T116" fmla="*/ 485 w 520"/>
                <a:gd name="T117" fmla="*/ 478 h 538"/>
                <a:gd name="T118" fmla="*/ 493 w 520"/>
                <a:gd name="T119" fmla="*/ 5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538">
                  <a:moveTo>
                    <a:pt x="259" y="471"/>
                  </a:moveTo>
                  <a:cubicBezTo>
                    <a:pt x="261" y="468"/>
                    <a:pt x="261" y="468"/>
                    <a:pt x="261" y="468"/>
                  </a:cubicBezTo>
                  <a:cubicBezTo>
                    <a:pt x="261" y="468"/>
                    <a:pt x="261" y="462"/>
                    <a:pt x="259" y="461"/>
                  </a:cubicBezTo>
                  <a:cubicBezTo>
                    <a:pt x="258" y="460"/>
                    <a:pt x="257" y="459"/>
                    <a:pt x="257" y="459"/>
                  </a:cubicBezTo>
                  <a:cubicBezTo>
                    <a:pt x="257" y="459"/>
                    <a:pt x="257" y="455"/>
                    <a:pt x="257" y="453"/>
                  </a:cubicBezTo>
                  <a:cubicBezTo>
                    <a:pt x="257" y="452"/>
                    <a:pt x="257" y="448"/>
                    <a:pt x="257" y="447"/>
                  </a:cubicBezTo>
                  <a:cubicBezTo>
                    <a:pt x="257" y="446"/>
                    <a:pt x="258" y="442"/>
                    <a:pt x="258" y="441"/>
                  </a:cubicBezTo>
                  <a:cubicBezTo>
                    <a:pt x="258" y="441"/>
                    <a:pt x="257" y="441"/>
                    <a:pt x="259" y="439"/>
                  </a:cubicBezTo>
                  <a:cubicBezTo>
                    <a:pt x="261" y="436"/>
                    <a:pt x="261" y="434"/>
                    <a:pt x="261" y="434"/>
                  </a:cubicBezTo>
                  <a:cubicBezTo>
                    <a:pt x="265" y="429"/>
                    <a:pt x="265" y="429"/>
                    <a:pt x="265" y="429"/>
                  </a:cubicBezTo>
                  <a:cubicBezTo>
                    <a:pt x="265" y="429"/>
                    <a:pt x="268" y="424"/>
                    <a:pt x="269" y="424"/>
                  </a:cubicBezTo>
                  <a:cubicBezTo>
                    <a:pt x="270" y="425"/>
                    <a:pt x="274" y="424"/>
                    <a:pt x="275" y="424"/>
                  </a:cubicBezTo>
                  <a:cubicBezTo>
                    <a:pt x="276" y="424"/>
                    <a:pt x="280" y="428"/>
                    <a:pt x="282" y="424"/>
                  </a:cubicBezTo>
                  <a:cubicBezTo>
                    <a:pt x="284" y="421"/>
                    <a:pt x="285" y="419"/>
                    <a:pt x="285" y="418"/>
                  </a:cubicBezTo>
                  <a:cubicBezTo>
                    <a:pt x="286" y="417"/>
                    <a:pt x="287" y="414"/>
                    <a:pt x="290" y="414"/>
                  </a:cubicBezTo>
                  <a:cubicBezTo>
                    <a:pt x="293" y="413"/>
                    <a:pt x="300" y="413"/>
                    <a:pt x="300" y="413"/>
                  </a:cubicBezTo>
                  <a:cubicBezTo>
                    <a:pt x="303" y="414"/>
                    <a:pt x="303" y="414"/>
                    <a:pt x="303" y="414"/>
                  </a:cubicBezTo>
                  <a:cubicBezTo>
                    <a:pt x="311" y="417"/>
                    <a:pt x="311" y="417"/>
                    <a:pt x="311" y="417"/>
                  </a:cubicBezTo>
                  <a:cubicBezTo>
                    <a:pt x="311" y="417"/>
                    <a:pt x="314" y="417"/>
                    <a:pt x="316" y="417"/>
                  </a:cubicBezTo>
                  <a:cubicBezTo>
                    <a:pt x="317" y="417"/>
                    <a:pt x="318" y="417"/>
                    <a:pt x="318" y="417"/>
                  </a:cubicBezTo>
                  <a:cubicBezTo>
                    <a:pt x="321" y="421"/>
                    <a:pt x="321" y="421"/>
                    <a:pt x="321" y="421"/>
                  </a:cubicBezTo>
                  <a:cubicBezTo>
                    <a:pt x="321" y="421"/>
                    <a:pt x="325" y="423"/>
                    <a:pt x="326" y="423"/>
                  </a:cubicBezTo>
                  <a:cubicBezTo>
                    <a:pt x="327" y="423"/>
                    <a:pt x="335" y="421"/>
                    <a:pt x="335" y="421"/>
                  </a:cubicBezTo>
                  <a:cubicBezTo>
                    <a:pt x="335" y="421"/>
                    <a:pt x="338" y="420"/>
                    <a:pt x="339" y="421"/>
                  </a:cubicBezTo>
                  <a:cubicBezTo>
                    <a:pt x="340" y="422"/>
                    <a:pt x="343" y="423"/>
                    <a:pt x="344" y="424"/>
                  </a:cubicBezTo>
                  <a:cubicBezTo>
                    <a:pt x="344" y="425"/>
                    <a:pt x="352" y="429"/>
                    <a:pt x="354" y="430"/>
                  </a:cubicBezTo>
                  <a:cubicBezTo>
                    <a:pt x="355" y="431"/>
                    <a:pt x="359" y="430"/>
                    <a:pt x="359" y="430"/>
                  </a:cubicBezTo>
                  <a:cubicBezTo>
                    <a:pt x="361" y="435"/>
                    <a:pt x="361" y="435"/>
                    <a:pt x="361" y="435"/>
                  </a:cubicBezTo>
                  <a:cubicBezTo>
                    <a:pt x="371" y="438"/>
                    <a:pt x="371" y="438"/>
                    <a:pt x="371" y="438"/>
                  </a:cubicBezTo>
                  <a:cubicBezTo>
                    <a:pt x="375" y="438"/>
                    <a:pt x="375" y="438"/>
                    <a:pt x="375" y="438"/>
                  </a:cubicBezTo>
                  <a:cubicBezTo>
                    <a:pt x="389" y="443"/>
                    <a:pt x="389" y="443"/>
                    <a:pt x="389" y="443"/>
                  </a:cubicBezTo>
                  <a:cubicBezTo>
                    <a:pt x="398" y="436"/>
                    <a:pt x="398" y="436"/>
                    <a:pt x="398" y="436"/>
                  </a:cubicBezTo>
                  <a:cubicBezTo>
                    <a:pt x="398" y="436"/>
                    <a:pt x="400" y="437"/>
                    <a:pt x="401" y="437"/>
                  </a:cubicBezTo>
                  <a:cubicBezTo>
                    <a:pt x="402" y="437"/>
                    <a:pt x="404" y="429"/>
                    <a:pt x="404" y="429"/>
                  </a:cubicBezTo>
                  <a:cubicBezTo>
                    <a:pt x="404" y="429"/>
                    <a:pt x="404" y="427"/>
                    <a:pt x="405" y="427"/>
                  </a:cubicBezTo>
                  <a:cubicBezTo>
                    <a:pt x="407" y="427"/>
                    <a:pt x="414" y="424"/>
                    <a:pt x="414" y="424"/>
                  </a:cubicBezTo>
                  <a:cubicBezTo>
                    <a:pt x="414" y="423"/>
                    <a:pt x="413" y="419"/>
                    <a:pt x="416" y="418"/>
                  </a:cubicBezTo>
                  <a:cubicBezTo>
                    <a:pt x="418" y="417"/>
                    <a:pt x="422" y="414"/>
                    <a:pt x="422" y="414"/>
                  </a:cubicBezTo>
                  <a:cubicBezTo>
                    <a:pt x="423" y="413"/>
                    <a:pt x="421" y="411"/>
                    <a:pt x="424" y="410"/>
                  </a:cubicBezTo>
                  <a:cubicBezTo>
                    <a:pt x="426" y="410"/>
                    <a:pt x="429" y="409"/>
                    <a:pt x="431" y="409"/>
                  </a:cubicBezTo>
                  <a:cubicBezTo>
                    <a:pt x="431" y="409"/>
                    <a:pt x="431" y="409"/>
                    <a:pt x="431" y="409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1" y="408"/>
                    <a:pt x="431" y="408"/>
                    <a:pt x="431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3" y="407"/>
                    <a:pt x="433" y="407"/>
                    <a:pt x="433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4" y="407"/>
                    <a:pt x="434" y="407"/>
                    <a:pt x="434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7"/>
                    <a:pt x="435" y="407"/>
                    <a:pt x="435" y="407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7" y="405"/>
                    <a:pt x="438" y="405"/>
                    <a:pt x="438" y="405"/>
                  </a:cubicBezTo>
                  <a:cubicBezTo>
                    <a:pt x="444" y="400"/>
                    <a:pt x="444" y="400"/>
                    <a:pt x="444" y="400"/>
                  </a:cubicBezTo>
                  <a:cubicBezTo>
                    <a:pt x="447" y="389"/>
                    <a:pt x="447" y="389"/>
                    <a:pt x="447" y="389"/>
                  </a:cubicBezTo>
                  <a:cubicBezTo>
                    <a:pt x="443" y="386"/>
                    <a:pt x="443" y="386"/>
                    <a:pt x="443" y="386"/>
                  </a:cubicBezTo>
                  <a:cubicBezTo>
                    <a:pt x="434" y="386"/>
                    <a:pt x="434" y="386"/>
                    <a:pt x="434" y="386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6" y="374"/>
                    <a:pt x="416" y="374"/>
                    <a:pt x="416" y="374"/>
                  </a:cubicBezTo>
                  <a:cubicBezTo>
                    <a:pt x="415" y="367"/>
                    <a:pt x="413" y="370"/>
                    <a:pt x="417" y="365"/>
                  </a:cubicBezTo>
                  <a:cubicBezTo>
                    <a:pt x="421" y="359"/>
                    <a:pt x="421" y="359"/>
                    <a:pt x="421" y="359"/>
                  </a:cubicBezTo>
                  <a:cubicBezTo>
                    <a:pt x="420" y="349"/>
                    <a:pt x="420" y="349"/>
                    <a:pt x="420" y="349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09" y="339"/>
                    <a:pt x="408" y="338"/>
                  </a:cubicBezTo>
                  <a:cubicBezTo>
                    <a:pt x="408" y="338"/>
                    <a:pt x="408" y="336"/>
                    <a:pt x="408" y="336"/>
                  </a:cubicBezTo>
                  <a:cubicBezTo>
                    <a:pt x="407" y="335"/>
                    <a:pt x="411" y="335"/>
                    <a:pt x="411" y="335"/>
                  </a:cubicBezTo>
                  <a:cubicBezTo>
                    <a:pt x="412" y="335"/>
                    <a:pt x="415" y="334"/>
                    <a:pt x="416" y="334"/>
                  </a:cubicBezTo>
                  <a:cubicBezTo>
                    <a:pt x="417" y="334"/>
                    <a:pt x="421" y="330"/>
                    <a:pt x="421" y="330"/>
                  </a:cubicBezTo>
                  <a:cubicBezTo>
                    <a:pt x="421" y="330"/>
                    <a:pt x="423" y="326"/>
                    <a:pt x="425" y="325"/>
                  </a:cubicBezTo>
                  <a:cubicBezTo>
                    <a:pt x="426" y="324"/>
                    <a:pt x="428" y="316"/>
                    <a:pt x="428" y="315"/>
                  </a:cubicBezTo>
                  <a:cubicBezTo>
                    <a:pt x="428" y="315"/>
                    <a:pt x="426" y="310"/>
                    <a:pt x="425" y="310"/>
                  </a:cubicBezTo>
                  <a:cubicBezTo>
                    <a:pt x="416" y="306"/>
                    <a:pt x="418" y="304"/>
                    <a:pt x="414" y="302"/>
                  </a:cubicBezTo>
                  <a:cubicBezTo>
                    <a:pt x="414" y="297"/>
                    <a:pt x="414" y="297"/>
                    <a:pt x="414" y="297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20" y="292"/>
                    <a:pt x="422" y="291"/>
                    <a:pt x="423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9"/>
                    <a:pt x="422" y="287"/>
                    <a:pt x="422" y="287"/>
                  </a:cubicBezTo>
                  <a:cubicBezTo>
                    <a:pt x="422" y="287"/>
                    <a:pt x="421" y="286"/>
                    <a:pt x="420" y="286"/>
                  </a:cubicBezTo>
                  <a:cubicBezTo>
                    <a:pt x="420" y="286"/>
                    <a:pt x="419" y="285"/>
                    <a:pt x="419" y="285"/>
                  </a:cubicBezTo>
                  <a:cubicBezTo>
                    <a:pt x="419" y="285"/>
                    <a:pt x="418" y="284"/>
                    <a:pt x="417" y="284"/>
                  </a:cubicBezTo>
                  <a:cubicBezTo>
                    <a:pt x="416" y="284"/>
                    <a:pt x="417" y="282"/>
                    <a:pt x="418" y="282"/>
                  </a:cubicBezTo>
                  <a:cubicBezTo>
                    <a:pt x="418" y="281"/>
                    <a:pt x="418" y="279"/>
                    <a:pt x="418" y="279"/>
                  </a:cubicBezTo>
                  <a:cubicBezTo>
                    <a:pt x="418" y="279"/>
                    <a:pt x="415" y="279"/>
                    <a:pt x="414" y="279"/>
                  </a:cubicBezTo>
                  <a:cubicBezTo>
                    <a:pt x="414" y="278"/>
                    <a:pt x="414" y="278"/>
                    <a:pt x="414" y="278"/>
                  </a:cubicBezTo>
                  <a:cubicBezTo>
                    <a:pt x="414" y="278"/>
                    <a:pt x="415" y="275"/>
                    <a:pt x="416" y="275"/>
                  </a:cubicBezTo>
                  <a:cubicBezTo>
                    <a:pt x="416" y="274"/>
                    <a:pt x="416" y="273"/>
                    <a:pt x="416" y="273"/>
                  </a:cubicBezTo>
                  <a:cubicBezTo>
                    <a:pt x="416" y="273"/>
                    <a:pt x="416" y="272"/>
                    <a:pt x="416" y="270"/>
                  </a:cubicBezTo>
                  <a:cubicBezTo>
                    <a:pt x="417" y="269"/>
                    <a:pt x="416" y="269"/>
                    <a:pt x="416" y="269"/>
                  </a:cubicBezTo>
                  <a:cubicBezTo>
                    <a:pt x="416" y="269"/>
                    <a:pt x="415" y="268"/>
                    <a:pt x="414" y="268"/>
                  </a:cubicBezTo>
                  <a:cubicBezTo>
                    <a:pt x="414" y="268"/>
                    <a:pt x="414" y="268"/>
                    <a:pt x="415" y="267"/>
                  </a:cubicBezTo>
                  <a:cubicBezTo>
                    <a:pt x="416" y="265"/>
                    <a:pt x="416" y="266"/>
                    <a:pt x="416" y="266"/>
                  </a:cubicBezTo>
                  <a:cubicBezTo>
                    <a:pt x="416" y="264"/>
                    <a:pt x="416" y="264"/>
                    <a:pt x="416" y="264"/>
                  </a:cubicBezTo>
                  <a:cubicBezTo>
                    <a:pt x="414" y="263"/>
                    <a:pt x="414" y="263"/>
                    <a:pt x="414" y="263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07" y="261"/>
                    <a:pt x="407" y="261"/>
                  </a:cubicBezTo>
                  <a:cubicBezTo>
                    <a:pt x="407" y="261"/>
                    <a:pt x="404" y="261"/>
                    <a:pt x="404" y="261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1" y="263"/>
                    <a:pt x="401" y="263"/>
                    <a:pt x="401" y="263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5" y="265"/>
                    <a:pt x="395" y="265"/>
                    <a:pt x="395" y="265"/>
                  </a:cubicBezTo>
                  <a:cubicBezTo>
                    <a:pt x="395" y="265"/>
                    <a:pt x="394" y="267"/>
                    <a:pt x="393" y="268"/>
                  </a:cubicBezTo>
                  <a:cubicBezTo>
                    <a:pt x="393" y="268"/>
                    <a:pt x="393" y="269"/>
                    <a:pt x="393" y="269"/>
                  </a:cubicBezTo>
                  <a:cubicBezTo>
                    <a:pt x="395" y="270"/>
                    <a:pt x="395" y="270"/>
                    <a:pt x="395" y="270"/>
                  </a:cubicBezTo>
                  <a:cubicBezTo>
                    <a:pt x="395" y="272"/>
                    <a:pt x="395" y="272"/>
                    <a:pt x="395" y="272"/>
                  </a:cubicBezTo>
                  <a:cubicBezTo>
                    <a:pt x="396" y="272"/>
                    <a:pt x="396" y="272"/>
                    <a:pt x="396" y="272"/>
                  </a:cubicBezTo>
                  <a:cubicBezTo>
                    <a:pt x="395" y="274"/>
                    <a:pt x="395" y="274"/>
                    <a:pt x="395" y="274"/>
                  </a:cubicBezTo>
                  <a:cubicBezTo>
                    <a:pt x="395" y="274"/>
                    <a:pt x="394" y="274"/>
                    <a:pt x="393" y="275"/>
                  </a:cubicBezTo>
                  <a:cubicBezTo>
                    <a:pt x="392" y="276"/>
                    <a:pt x="392" y="277"/>
                    <a:pt x="392" y="277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5" y="278"/>
                    <a:pt x="385" y="278"/>
                    <a:pt x="385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4" y="276"/>
                    <a:pt x="384" y="276"/>
                    <a:pt x="384" y="276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4"/>
                    <a:pt x="384" y="274"/>
                  </a:cubicBezTo>
                  <a:cubicBezTo>
                    <a:pt x="384" y="274"/>
                    <a:pt x="385" y="273"/>
                    <a:pt x="385" y="273"/>
                  </a:cubicBezTo>
                  <a:cubicBezTo>
                    <a:pt x="386" y="273"/>
                    <a:pt x="387" y="272"/>
                    <a:pt x="387" y="272"/>
                  </a:cubicBezTo>
                  <a:cubicBezTo>
                    <a:pt x="389" y="272"/>
                    <a:pt x="389" y="272"/>
                    <a:pt x="389" y="272"/>
                  </a:cubicBezTo>
                  <a:cubicBezTo>
                    <a:pt x="389" y="270"/>
                    <a:pt x="389" y="270"/>
                    <a:pt x="389" y="270"/>
                  </a:cubicBezTo>
                  <a:cubicBezTo>
                    <a:pt x="390" y="268"/>
                    <a:pt x="390" y="268"/>
                    <a:pt x="390" y="268"/>
                  </a:cubicBezTo>
                  <a:cubicBezTo>
                    <a:pt x="390" y="265"/>
                    <a:pt x="390" y="265"/>
                    <a:pt x="390" y="265"/>
                  </a:cubicBezTo>
                  <a:cubicBezTo>
                    <a:pt x="389" y="264"/>
                    <a:pt x="389" y="264"/>
                    <a:pt x="389" y="264"/>
                  </a:cubicBezTo>
                  <a:cubicBezTo>
                    <a:pt x="388" y="263"/>
                    <a:pt x="388" y="263"/>
                    <a:pt x="388" y="263"/>
                  </a:cubicBezTo>
                  <a:cubicBezTo>
                    <a:pt x="388" y="262"/>
                    <a:pt x="388" y="262"/>
                    <a:pt x="388" y="262"/>
                  </a:cubicBezTo>
                  <a:cubicBezTo>
                    <a:pt x="388" y="260"/>
                    <a:pt x="388" y="260"/>
                    <a:pt x="388" y="260"/>
                  </a:cubicBezTo>
                  <a:cubicBezTo>
                    <a:pt x="389" y="259"/>
                    <a:pt x="389" y="259"/>
                    <a:pt x="389" y="259"/>
                  </a:cubicBezTo>
                  <a:cubicBezTo>
                    <a:pt x="389" y="259"/>
                    <a:pt x="390" y="258"/>
                    <a:pt x="390" y="257"/>
                  </a:cubicBezTo>
                  <a:cubicBezTo>
                    <a:pt x="390" y="257"/>
                    <a:pt x="390" y="255"/>
                    <a:pt x="390" y="255"/>
                  </a:cubicBezTo>
                  <a:cubicBezTo>
                    <a:pt x="390" y="255"/>
                    <a:pt x="390" y="254"/>
                    <a:pt x="390" y="254"/>
                  </a:cubicBezTo>
                  <a:cubicBezTo>
                    <a:pt x="394" y="250"/>
                    <a:pt x="394" y="250"/>
                    <a:pt x="394" y="250"/>
                  </a:cubicBezTo>
                  <a:cubicBezTo>
                    <a:pt x="396" y="248"/>
                    <a:pt x="396" y="248"/>
                    <a:pt x="396" y="248"/>
                  </a:cubicBezTo>
                  <a:cubicBezTo>
                    <a:pt x="396" y="248"/>
                    <a:pt x="398" y="248"/>
                    <a:pt x="398" y="247"/>
                  </a:cubicBezTo>
                  <a:cubicBezTo>
                    <a:pt x="398" y="247"/>
                    <a:pt x="400" y="247"/>
                    <a:pt x="400" y="247"/>
                  </a:cubicBezTo>
                  <a:cubicBezTo>
                    <a:pt x="400" y="247"/>
                    <a:pt x="401" y="246"/>
                    <a:pt x="401" y="246"/>
                  </a:cubicBezTo>
                  <a:cubicBezTo>
                    <a:pt x="402" y="245"/>
                    <a:pt x="402" y="244"/>
                    <a:pt x="402" y="244"/>
                  </a:cubicBezTo>
                  <a:cubicBezTo>
                    <a:pt x="402" y="244"/>
                    <a:pt x="402" y="243"/>
                    <a:pt x="402" y="243"/>
                  </a:cubicBezTo>
                  <a:cubicBezTo>
                    <a:pt x="402" y="243"/>
                    <a:pt x="402" y="242"/>
                    <a:pt x="402" y="242"/>
                  </a:cubicBezTo>
                  <a:cubicBezTo>
                    <a:pt x="402" y="242"/>
                    <a:pt x="402" y="241"/>
                    <a:pt x="402" y="241"/>
                  </a:cubicBezTo>
                  <a:cubicBezTo>
                    <a:pt x="402" y="240"/>
                    <a:pt x="403" y="240"/>
                    <a:pt x="403" y="240"/>
                  </a:cubicBezTo>
                  <a:cubicBezTo>
                    <a:pt x="403" y="238"/>
                    <a:pt x="403" y="238"/>
                    <a:pt x="403" y="238"/>
                  </a:cubicBezTo>
                  <a:cubicBezTo>
                    <a:pt x="403" y="238"/>
                    <a:pt x="402" y="237"/>
                    <a:pt x="402" y="236"/>
                  </a:cubicBezTo>
                  <a:cubicBezTo>
                    <a:pt x="402" y="236"/>
                    <a:pt x="402" y="236"/>
                    <a:pt x="402" y="235"/>
                  </a:cubicBezTo>
                  <a:cubicBezTo>
                    <a:pt x="403" y="234"/>
                    <a:pt x="404" y="234"/>
                    <a:pt x="404" y="234"/>
                  </a:cubicBezTo>
                  <a:cubicBezTo>
                    <a:pt x="406" y="234"/>
                    <a:pt x="406" y="234"/>
                    <a:pt x="406" y="234"/>
                  </a:cubicBezTo>
                  <a:cubicBezTo>
                    <a:pt x="406" y="234"/>
                    <a:pt x="407" y="233"/>
                    <a:pt x="408" y="233"/>
                  </a:cubicBezTo>
                  <a:cubicBezTo>
                    <a:pt x="408" y="233"/>
                    <a:pt x="409" y="232"/>
                    <a:pt x="409" y="232"/>
                  </a:cubicBezTo>
                  <a:cubicBezTo>
                    <a:pt x="410" y="230"/>
                    <a:pt x="410" y="230"/>
                    <a:pt x="410" y="230"/>
                  </a:cubicBezTo>
                  <a:cubicBezTo>
                    <a:pt x="411" y="230"/>
                    <a:pt x="411" y="230"/>
                    <a:pt x="411" y="230"/>
                  </a:cubicBezTo>
                  <a:cubicBezTo>
                    <a:pt x="412" y="229"/>
                    <a:pt x="412" y="229"/>
                    <a:pt x="412" y="229"/>
                  </a:cubicBezTo>
                  <a:cubicBezTo>
                    <a:pt x="412" y="227"/>
                    <a:pt x="412" y="227"/>
                    <a:pt x="412" y="227"/>
                  </a:cubicBezTo>
                  <a:cubicBezTo>
                    <a:pt x="414" y="226"/>
                    <a:pt x="414" y="226"/>
                    <a:pt x="414" y="226"/>
                  </a:cubicBezTo>
                  <a:cubicBezTo>
                    <a:pt x="414" y="225"/>
                    <a:pt x="414" y="225"/>
                    <a:pt x="414" y="225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8" y="222"/>
                    <a:pt x="418" y="222"/>
                    <a:pt x="418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1"/>
                    <a:pt x="421" y="219"/>
                    <a:pt x="421" y="218"/>
                  </a:cubicBezTo>
                  <a:cubicBezTo>
                    <a:pt x="421" y="217"/>
                    <a:pt x="421" y="217"/>
                    <a:pt x="422" y="216"/>
                  </a:cubicBezTo>
                  <a:cubicBezTo>
                    <a:pt x="422" y="216"/>
                    <a:pt x="423" y="216"/>
                    <a:pt x="424" y="215"/>
                  </a:cubicBezTo>
                  <a:cubicBezTo>
                    <a:pt x="424" y="215"/>
                    <a:pt x="424" y="214"/>
                    <a:pt x="424" y="214"/>
                  </a:cubicBezTo>
                  <a:cubicBezTo>
                    <a:pt x="425" y="214"/>
                    <a:pt x="425" y="214"/>
                    <a:pt x="425" y="214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5" y="211"/>
                    <a:pt x="425" y="211"/>
                    <a:pt x="425" y="211"/>
                  </a:cubicBezTo>
                  <a:cubicBezTo>
                    <a:pt x="425" y="211"/>
                    <a:pt x="423" y="212"/>
                    <a:pt x="423" y="212"/>
                  </a:cubicBezTo>
                  <a:cubicBezTo>
                    <a:pt x="423" y="212"/>
                    <a:pt x="422" y="212"/>
                    <a:pt x="421" y="212"/>
                  </a:cubicBezTo>
                  <a:cubicBezTo>
                    <a:pt x="421" y="212"/>
                    <a:pt x="420" y="212"/>
                    <a:pt x="419" y="212"/>
                  </a:cubicBezTo>
                  <a:cubicBezTo>
                    <a:pt x="418" y="211"/>
                    <a:pt x="419" y="211"/>
                    <a:pt x="419" y="211"/>
                  </a:cubicBezTo>
                  <a:cubicBezTo>
                    <a:pt x="419" y="211"/>
                    <a:pt x="420" y="211"/>
                    <a:pt x="420" y="210"/>
                  </a:cubicBezTo>
                  <a:cubicBezTo>
                    <a:pt x="420" y="210"/>
                    <a:pt x="421" y="208"/>
                    <a:pt x="421" y="208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7"/>
                    <a:pt x="423" y="207"/>
                    <a:pt x="423" y="207"/>
                  </a:cubicBezTo>
                  <a:cubicBezTo>
                    <a:pt x="423" y="207"/>
                    <a:pt x="424" y="207"/>
                    <a:pt x="424" y="207"/>
                  </a:cubicBezTo>
                  <a:cubicBezTo>
                    <a:pt x="424" y="207"/>
                    <a:pt x="423" y="206"/>
                    <a:pt x="423" y="206"/>
                  </a:cubicBezTo>
                  <a:cubicBezTo>
                    <a:pt x="423" y="204"/>
                    <a:pt x="423" y="204"/>
                    <a:pt x="423" y="204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28" y="205"/>
                    <a:pt x="428" y="205"/>
                    <a:pt x="428" y="205"/>
                  </a:cubicBezTo>
                  <a:cubicBezTo>
                    <a:pt x="429" y="204"/>
                    <a:pt x="429" y="204"/>
                    <a:pt x="429" y="204"/>
                  </a:cubicBezTo>
                  <a:cubicBezTo>
                    <a:pt x="429" y="204"/>
                    <a:pt x="430" y="206"/>
                    <a:pt x="430" y="206"/>
                  </a:cubicBezTo>
                  <a:cubicBezTo>
                    <a:pt x="430" y="207"/>
                    <a:pt x="430" y="208"/>
                    <a:pt x="431" y="208"/>
                  </a:cubicBezTo>
                  <a:cubicBezTo>
                    <a:pt x="431" y="208"/>
                    <a:pt x="433" y="209"/>
                    <a:pt x="433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4" y="208"/>
                    <a:pt x="435" y="208"/>
                    <a:pt x="435" y="208"/>
                  </a:cubicBezTo>
                  <a:cubicBezTo>
                    <a:pt x="436" y="208"/>
                    <a:pt x="437" y="208"/>
                    <a:pt x="437" y="208"/>
                  </a:cubicBezTo>
                  <a:cubicBezTo>
                    <a:pt x="437" y="208"/>
                    <a:pt x="438" y="208"/>
                    <a:pt x="439" y="208"/>
                  </a:cubicBezTo>
                  <a:cubicBezTo>
                    <a:pt x="439" y="207"/>
                    <a:pt x="439" y="207"/>
                    <a:pt x="439" y="207"/>
                  </a:cubicBezTo>
                  <a:cubicBezTo>
                    <a:pt x="439" y="207"/>
                    <a:pt x="439" y="206"/>
                    <a:pt x="439" y="206"/>
                  </a:cubicBezTo>
                  <a:cubicBezTo>
                    <a:pt x="439" y="206"/>
                    <a:pt x="440" y="204"/>
                    <a:pt x="440" y="204"/>
                  </a:cubicBezTo>
                  <a:cubicBezTo>
                    <a:pt x="440" y="204"/>
                    <a:pt x="441" y="204"/>
                    <a:pt x="441" y="204"/>
                  </a:cubicBezTo>
                  <a:cubicBezTo>
                    <a:pt x="441" y="204"/>
                    <a:pt x="442" y="204"/>
                    <a:pt x="442" y="204"/>
                  </a:cubicBezTo>
                  <a:cubicBezTo>
                    <a:pt x="442" y="204"/>
                    <a:pt x="442" y="203"/>
                    <a:pt x="442" y="203"/>
                  </a:cubicBezTo>
                  <a:cubicBezTo>
                    <a:pt x="442" y="203"/>
                    <a:pt x="442" y="202"/>
                    <a:pt x="442" y="202"/>
                  </a:cubicBezTo>
                  <a:cubicBezTo>
                    <a:pt x="442" y="202"/>
                    <a:pt x="443" y="202"/>
                    <a:pt x="443" y="202"/>
                  </a:cubicBezTo>
                  <a:cubicBezTo>
                    <a:pt x="443" y="200"/>
                    <a:pt x="443" y="200"/>
                    <a:pt x="443" y="200"/>
                  </a:cubicBezTo>
                  <a:cubicBezTo>
                    <a:pt x="443" y="200"/>
                    <a:pt x="445" y="200"/>
                    <a:pt x="445" y="200"/>
                  </a:cubicBezTo>
                  <a:cubicBezTo>
                    <a:pt x="446" y="200"/>
                    <a:pt x="445" y="200"/>
                    <a:pt x="445" y="200"/>
                  </a:cubicBezTo>
                  <a:cubicBezTo>
                    <a:pt x="448" y="199"/>
                    <a:pt x="448" y="199"/>
                    <a:pt x="448" y="199"/>
                  </a:cubicBezTo>
                  <a:cubicBezTo>
                    <a:pt x="448" y="199"/>
                    <a:pt x="448" y="199"/>
                    <a:pt x="448" y="200"/>
                  </a:cubicBezTo>
                  <a:cubicBezTo>
                    <a:pt x="446" y="197"/>
                    <a:pt x="443" y="193"/>
                    <a:pt x="443" y="193"/>
                  </a:cubicBezTo>
                  <a:cubicBezTo>
                    <a:pt x="445" y="189"/>
                    <a:pt x="445" y="189"/>
                    <a:pt x="445" y="189"/>
                  </a:cubicBezTo>
                  <a:cubicBezTo>
                    <a:pt x="445" y="189"/>
                    <a:pt x="446" y="182"/>
                    <a:pt x="446" y="180"/>
                  </a:cubicBezTo>
                  <a:cubicBezTo>
                    <a:pt x="446" y="179"/>
                    <a:pt x="446" y="173"/>
                    <a:pt x="446" y="173"/>
                  </a:cubicBezTo>
                  <a:cubicBezTo>
                    <a:pt x="446" y="173"/>
                    <a:pt x="442" y="172"/>
                    <a:pt x="445" y="169"/>
                  </a:cubicBezTo>
                  <a:cubicBezTo>
                    <a:pt x="448" y="165"/>
                    <a:pt x="451" y="160"/>
                    <a:pt x="451" y="160"/>
                  </a:cubicBezTo>
                  <a:cubicBezTo>
                    <a:pt x="451" y="150"/>
                    <a:pt x="451" y="150"/>
                    <a:pt x="451" y="150"/>
                  </a:cubicBezTo>
                  <a:cubicBezTo>
                    <a:pt x="451" y="150"/>
                    <a:pt x="448" y="147"/>
                    <a:pt x="452" y="145"/>
                  </a:cubicBezTo>
                  <a:cubicBezTo>
                    <a:pt x="456" y="142"/>
                    <a:pt x="463" y="133"/>
                    <a:pt x="463" y="133"/>
                  </a:cubicBezTo>
                  <a:cubicBezTo>
                    <a:pt x="470" y="125"/>
                    <a:pt x="470" y="125"/>
                    <a:pt x="470" y="125"/>
                  </a:cubicBezTo>
                  <a:cubicBezTo>
                    <a:pt x="458" y="122"/>
                    <a:pt x="458" y="122"/>
                    <a:pt x="458" y="122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3" y="113"/>
                    <a:pt x="443" y="113"/>
                    <a:pt x="443" y="113"/>
                  </a:cubicBezTo>
                  <a:cubicBezTo>
                    <a:pt x="440" y="115"/>
                    <a:pt x="440" y="115"/>
                    <a:pt x="440" y="115"/>
                  </a:cubicBezTo>
                  <a:cubicBezTo>
                    <a:pt x="437" y="117"/>
                    <a:pt x="437" y="117"/>
                    <a:pt x="437" y="117"/>
                  </a:cubicBezTo>
                  <a:cubicBezTo>
                    <a:pt x="430" y="116"/>
                    <a:pt x="430" y="116"/>
                    <a:pt x="430" y="116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17" y="111"/>
                    <a:pt x="417" y="111"/>
                    <a:pt x="417" y="111"/>
                  </a:cubicBezTo>
                  <a:cubicBezTo>
                    <a:pt x="414" y="106"/>
                    <a:pt x="414" y="106"/>
                    <a:pt x="414" y="106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08" y="97"/>
                    <a:pt x="408" y="97"/>
                    <a:pt x="408" y="97"/>
                  </a:cubicBezTo>
                  <a:cubicBezTo>
                    <a:pt x="406" y="97"/>
                    <a:pt x="406" y="97"/>
                    <a:pt x="406" y="97"/>
                  </a:cubicBezTo>
                  <a:cubicBezTo>
                    <a:pt x="406" y="98"/>
                    <a:pt x="405" y="98"/>
                    <a:pt x="405" y="98"/>
                  </a:cubicBezTo>
                  <a:cubicBezTo>
                    <a:pt x="405" y="98"/>
                    <a:pt x="402" y="97"/>
                    <a:pt x="402" y="97"/>
                  </a:cubicBezTo>
                  <a:cubicBezTo>
                    <a:pt x="402" y="95"/>
                    <a:pt x="402" y="95"/>
                    <a:pt x="402" y="95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9" y="94"/>
                    <a:pt x="399" y="94"/>
                    <a:pt x="399" y="94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4" y="97"/>
                    <a:pt x="394" y="97"/>
                  </a:cubicBezTo>
                  <a:cubicBezTo>
                    <a:pt x="394" y="97"/>
                    <a:pt x="393" y="97"/>
                    <a:pt x="393" y="97"/>
                  </a:cubicBezTo>
                  <a:cubicBezTo>
                    <a:pt x="391" y="97"/>
                    <a:pt x="391" y="97"/>
                    <a:pt x="391" y="97"/>
                  </a:cubicBezTo>
                  <a:cubicBezTo>
                    <a:pt x="391" y="96"/>
                    <a:pt x="391" y="96"/>
                    <a:pt x="391" y="96"/>
                  </a:cubicBezTo>
                  <a:cubicBezTo>
                    <a:pt x="391" y="95"/>
                    <a:pt x="391" y="95"/>
                    <a:pt x="391" y="95"/>
                  </a:cubicBezTo>
                  <a:cubicBezTo>
                    <a:pt x="389" y="94"/>
                    <a:pt x="389" y="94"/>
                    <a:pt x="389" y="94"/>
                  </a:cubicBezTo>
                  <a:cubicBezTo>
                    <a:pt x="388" y="94"/>
                    <a:pt x="388" y="94"/>
                    <a:pt x="388" y="94"/>
                  </a:cubicBezTo>
                  <a:cubicBezTo>
                    <a:pt x="388" y="94"/>
                    <a:pt x="387" y="93"/>
                    <a:pt x="387" y="93"/>
                  </a:cubicBezTo>
                  <a:cubicBezTo>
                    <a:pt x="386" y="93"/>
                    <a:pt x="386" y="92"/>
                    <a:pt x="386" y="92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87" y="91"/>
                    <a:pt x="387" y="91"/>
                    <a:pt x="387" y="91"/>
                  </a:cubicBezTo>
                  <a:cubicBezTo>
                    <a:pt x="387" y="91"/>
                    <a:pt x="387" y="90"/>
                    <a:pt x="387" y="90"/>
                  </a:cubicBezTo>
                  <a:cubicBezTo>
                    <a:pt x="387" y="90"/>
                    <a:pt x="387" y="90"/>
                    <a:pt x="387" y="90"/>
                  </a:cubicBezTo>
                  <a:cubicBezTo>
                    <a:pt x="387" y="90"/>
                    <a:pt x="386" y="90"/>
                    <a:pt x="386" y="90"/>
                  </a:cubicBezTo>
                  <a:cubicBezTo>
                    <a:pt x="384" y="90"/>
                    <a:pt x="384" y="90"/>
                    <a:pt x="384" y="90"/>
                  </a:cubicBezTo>
                  <a:cubicBezTo>
                    <a:pt x="383" y="91"/>
                    <a:pt x="383" y="91"/>
                    <a:pt x="383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3" y="87"/>
                    <a:pt x="373" y="87"/>
                    <a:pt x="373" y="87"/>
                  </a:cubicBezTo>
                  <a:cubicBezTo>
                    <a:pt x="372" y="87"/>
                    <a:pt x="372" y="87"/>
                    <a:pt x="372" y="87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70" y="84"/>
                    <a:pt x="370" y="84"/>
                    <a:pt x="370" y="84"/>
                  </a:cubicBezTo>
                  <a:cubicBezTo>
                    <a:pt x="370" y="84"/>
                    <a:pt x="369" y="82"/>
                    <a:pt x="369" y="82"/>
                  </a:cubicBezTo>
                  <a:cubicBezTo>
                    <a:pt x="368" y="82"/>
                    <a:pt x="367" y="82"/>
                    <a:pt x="367" y="82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79"/>
                    <a:pt x="364" y="78"/>
                  </a:cubicBezTo>
                  <a:cubicBezTo>
                    <a:pt x="363" y="78"/>
                    <a:pt x="363" y="77"/>
                    <a:pt x="362" y="77"/>
                  </a:cubicBezTo>
                  <a:cubicBezTo>
                    <a:pt x="361" y="77"/>
                    <a:pt x="359" y="77"/>
                    <a:pt x="359" y="77"/>
                  </a:cubicBezTo>
                  <a:cubicBezTo>
                    <a:pt x="359" y="77"/>
                    <a:pt x="358" y="75"/>
                    <a:pt x="357" y="75"/>
                  </a:cubicBezTo>
                  <a:cubicBezTo>
                    <a:pt x="357" y="75"/>
                    <a:pt x="353" y="75"/>
                    <a:pt x="353" y="75"/>
                  </a:cubicBezTo>
                  <a:cubicBezTo>
                    <a:pt x="353" y="75"/>
                    <a:pt x="354" y="72"/>
                    <a:pt x="354" y="72"/>
                  </a:cubicBezTo>
                  <a:cubicBezTo>
                    <a:pt x="354" y="71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4" y="67"/>
                    <a:pt x="353" y="66"/>
                    <a:pt x="354" y="64"/>
                  </a:cubicBezTo>
                  <a:cubicBezTo>
                    <a:pt x="355" y="62"/>
                    <a:pt x="354" y="63"/>
                    <a:pt x="355" y="61"/>
                  </a:cubicBezTo>
                  <a:cubicBezTo>
                    <a:pt x="356" y="58"/>
                    <a:pt x="356" y="57"/>
                    <a:pt x="356" y="57"/>
                  </a:cubicBezTo>
                  <a:cubicBezTo>
                    <a:pt x="354" y="56"/>
                    <a:pt x="354" y="56"/>
                    <a:pt x="354" y="56"/>
                  </a:cubicBezTo>
                  <a:cubicBezTo>
                    <a:pt x="354" y="56"/>
                    <a:pt x="353" y="55"/>
                    <a:pt x="352" y="56"/>
                  </a:cubicBezTo>
                  <a:cubicBezTo>
                    <a:pt x="352" y="58"/>
                    <a:pt x="351" y="58"/>
                    <a:pt x="351" y="58"/>
                  </a:cubicBezTo>
                  <a:cubicBezTo>
                    <a:pt x="349" y="61"/>
                    <a:pt x="349" y="61"/>
                    <a:pt x="349" y="61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4"/>
                    <a:pt x="350" y="65"/>
                    <a:pt x="347" y="65"/>
                  </a:cubicBezTo>
                  <a:cubicBezTo>
                    <a:pt x="345" y="65"/>
                    <a:pt x="343" y="65"/>
                    <a:pt x="343" y="65"/>
                  </a:cubicBezTo>
                  <a:cubicBezTo>
                    <a:pt x="343" y="65"/>
                    <a:pt x="345" y="67"/>
                    <a:pt x="342" y="67"/>
                  </a:cubicBezTo>
                  <a:cubicBezTo>
                    <a:pt x="340" y="67"/>
                    <a:pt x="337" y="67"/>
                    <a:pt x="337" y="67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1" y="66"/>
                    <a:pt x="331" y="66"/>
                    <a:pt x="331" y="66"/>
                  </a:cubicBezTo>
                  <a:cubicBezTo>
                    <a:pt x="331" y="66"/>
                    <a:pt x="331" y="65"/>
                    <a:pt x="331" y="63"/>
                  </a:cubicBezTo>
                  <a:cubicBezTo>
                    <a:pt x="331" y="62"/>
                    <a:pt x="330" y="60"/>
                    <a:pt x="331" y="60"/>
                  </a:cubicBezTo>
                  <a:cubicBezTo>
                    <a:pt x="332" y="60"/>
                    <a:pt x="333" y="59"/>
                    <a:pt x="333" y="59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32" y="56"/>
                    <a:pt x="331" y="56"/>
                    <a:pt x="331" y="55"/>
                  </a:cubicBezTo>
                  <a:cubicBezTo>
                    <a:pt x="331" y="54"/>
                    <a:pt x="332" y="52"/>
                    <a:pt x="332" y="52"/>
                  </a:cubicBezTo>
                  <a:cubicBezTo>
                    <a:pt x="333" y="51"/>
                    <a:pt x="333" y="49"/>
                    <a:pt x="333" y="49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32" y="49"/>
                    <a:pt x="330" y="50"/>
                    <a:pt x="330" y="48"/>
                  </a:cubicBezTo>
                  <a:cubicBezTo>
                    <a:pt x="330" y="47"/>
                    <a:pt x="329" y="45"/>
                    <a:pt x="329" y="45"/>
                  </a:cubicBezTo>
                  <a:cubicBezTo>
                    <a:pt x="329" y="45"/>
                    <a:pt x="327" y="44"/>
                    <a:pt x="327" y="44"/>
                  </a:cubicBezTo>
                  <a:cubicBezTo>
                    <a:pt x="326" y="44"/>
                    <a:pt x="326" y="44"/>
                    <a:pt x="325" y="45"/>
                  </a:cubicBezTo>
                  <a:cubicBezTo>
                    <a:pt x="325" y="45"/>
                    <a:pt x="322" y="44"/>
                    <a:pt x="322" y="44"/>
                  </a:cubicBezTo>
                  <a:cubicBezTo>
                    <a:pt x="322" y="44"/>
                    <a:pt x="319" y="44"/>
                    <a:pt x="319" y="44"/>
                  </a:cubicBezTo>
                  <a:cubicBezTo>
                    <a:pt x="318" y="44"/>
                    <a:pt x="317" y="46"/>
                    <a:pt x="317" y="46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0"/>
                    <a:pt x="316" y="40"/>
                    <a:pt x="316" y="40"/>
                  </a:cubicBezTo>
                  <a:cubicBezTo>
                    <a:pt x="316" y="40"/>
                    <a:pt x="314" y="38"/>
                    <a:pt x="314" y="37"/>
                  </a:cubicBezTo>
                  <a:cubicBezTo>
                    <a:pt x="314" y="37"/>
                    <a:pt x="313" y="35"/>
                    <a:pt x="313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4"/>
                    <a:pt x="310" y="34"/>
                    <a:pt x="310" y="34"/>
                  </a:cubicBezTo>
                  <a:cubicBezTo>
                    <a:pt x="310" y="34"/>
                    <a:pt x="308" y="34"/>
                    <a:pt x="307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3" y="32"/>
                    <a:pt x="303" y="32"/>
                  </a:cubicBezTo>
                  <a:cubicBezTo>
                    <a:pt x="303" y="31"/>
                    <a:pt x="303" y="30"/>
                    <a:pt x="303" y="29"/>
                  </a:cubicBezTo>
                  <a:cubicBezTo>
                    <a:pt x="302" y="28"/>
                    <a:pt x="301" y="26"/>
                    <a:pt x="301" y="25"/>
                  </a:cubicBezTo>
                  <a:cubicBezTo>
                    <a:pt x="301" y="25"/>
                    <a:pt x="302" y="23"/>
                    <a:pt x="302" y="23"/>
                  </a:cubicBezTo>
                  <a:cubicBezTo>
                    <a:pt x="301" y="22"/>
                    <a:pt x="299" y="20"/>
                    <a:pt x="299" y="20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8"/>
                    <a:pt x="295" y="20"/>
                    <a:pt x="294" y="20"/>
                  </a:cubicBezTo>
                  <a:cubicBezTo>
                    <a:pt x="293" y="20"/>
                    <a:pt x="291" y="19"/>
                    <a:pt x="291" y="20"/>
                  </a:cubicBezTo>
                  <a:cubicBezTo>
                    <a:pt x="291" y="20"/>
                    <a:pt x="292" y="22"/>
                    <a:pt x="291" y="22"/>
                  </a:cubicBezTo>
                  <a:cubicBezTo>
                    <a:pt x="290" y="22"/>
                    <a:pt x="288" y="22"/>
                    <a:pt x="287" y="21"/>
                  </a:cubicBezTo>
                  <a:cubicBezTo>
                    <a:pt x="286" y="20"/>
                    <a:pt x="286" y="19"/>
                    <a:pt x="286" y="18"/>
                  </a:cubicBezTo>
                  <a:cubicBezTo>
                    <a:pt x="285" y="18"/>
                    <a:pt x="285" y="16"/>
                    <a:pt x="284" y="16"/>
                  </a:cubicBezTo>
                  <a:cubicBezTo>
                    <a:pt x="283" y="16"/>
                    <a:pt x="282" y="16"/>
                    <a:pt x="282" y="15"/>
                  </a:cubicBezTo>
                  <a:cubicBezTo>
                    <a:pt x="282" y="15"/>
                    <a:pt x="282" y="12"/>
                    <a:pt x="282" y="12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2" y="7"/>
                    <a:pt x="281" y="7"/>
                  </a:cubicBezTo>
                  <a:cubicBezTo>
                    <a:pt x="281" y="6"/>
                    <a:pt x="280" y="5"/>
                    <a:pt x="280" y="5"/>
                  </a:cubicBezTo>
                  <a:cubicBezTo>
                    <a:pt x="280" y="2"/>
                    <a:pt x="280" y="2"/>
                    <a:pt x="280" y="2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81" y="1"/>
                    <a:pt x="281" y="0"/>
                    <a:pt x="282" y="0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4" y="23"/>
                    <a:pt x="244" y="23"/>
                    <a:pt x="244" y="23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29" y="53"/>
                    <a:pt x="229" y="53"/>
                    <a:pt x="229" y="53"/>
                  </a:cubicBezTo>
                  <a:cubicBezTo>
                    <a:pt x="219" y="57"/>
                    <a:pt x="219" y="57"/>
                    <a:pt x="219" y="57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7"/>
                    <a:pt x="177" y="87"/>
                    <a:pt x="177" y="87"/>
                  </a:cubicBezTo>
                  <a:cubicBezTo>
                    <a:pt x="177" y="87"/>
                    <a:pt x="174" y="89"/>
                    <a:pt x="172" y="88"/>
                  </a:cubicBezTo>
                  <a:cubicBezTo>
                    <a:pt x="169" y="88"/>
                    <a:pt x="163" y="86"/>
                    <a:pt x="163" y="86"/>
                  </a:cubicBezTo>
                  <a:cubicBezTo>
                    <a:pt x="163" y="86"/>
                    <a:pt x="156" y="82"/>
                    <a:pt x="153" y="82"/>
                  </a:cubicBezTo>
                  <a:cubicBezTo>
                    <a:pt x="150" y="81"/>
                    <a:pt x="145" y="76"/>
                    <a:pt x="145" y="76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7" y="77"/>
                    <a:pt x="137" y="75"/>
                  </a:cubicBezTo>
                  <a:cubicBezTo>
                    <a:pt x="137" y="74"/>
                    <a:pt x="137" y="74"/>
                    <a:pt x="137" y="72"/>
                  </a:cubicBezTo>
                  <a:cubicBezTo>
                    <a:pt x="137" y="69"/>
                    <a:pt x="137" y="64"/>
                    <a:pt x="137" y="64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3" y="62"/>
                    <a:pt x="121" y="60"/>
                  </a:cubicBezTo>
                  <a:cubicBezTo>
                    <a:pt x="118" y="58"/>
                    <a:pt x="118" y="54"/>
                    <a:pt x="118" y="54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4"/>
                    <a:pt x="121" y="84"/>
                    <a:pt x="121" y="87"/>
                  </a:cubicBezTo>
                  <a:cubicBezTo>
                    <a:pt x="121" y="89"/>
                    <a:pt x="120" y="99"/>
                    <a:pt x="120" y="99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18" y="118"/>
                    <a:pt x="116" y="118"/>
                  </a:cubicBezTo>
                  <a:cubicBezTo>
                    <a:pt x="114" y="118"/>
                    <a:pt x="109" y="116"/>
                    <a:pt x="109" y="116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2" y="113"/>
                    <a:pt x="4" y="113"/>
                  </a:cubicBezTo>
                  <a:cubicBezTo>
                    <a:pt x="5" y="113"/>
                    <a:pt x="14" y="114"/>
                    <a:pt x="14" y="114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8"/>
                    <a:pt x="2" y="127"/>
                    <a:pt x="2" y="129"/>
                  </a:cubicBezTo>
                  <a:cubicBezTo>
                    <a:pt x="1" y="131"/>
                    <a:pt x="5" y="132"/>
                    <a:pt x="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3"/>
                    <a:pt x="23" y="142"/>
                  </a:cubicBezTo>
                  <a:cubicBezTo>
                    <a:pt x="25" y="142"/>
                    <a:pt x="28" y="142"/>
                    <a:pt x="28" y="142"/>
                  </a:cubicBezTo>
                  <a:cubicBezTo>
                    <a:pt x="28" y="142"/>
                    <a:pt x="28" y="141"/>
                    <a:pt x="30" y="146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37" y="152"/>
                    <a:pt x="41" y="154"/>
                    <a:pt x="43" y="155"/>
                  </a:cubicBezTo>
                  <a:cubicBezTo>
                    <a:pt x="45" y="156"/>
                    <a:pt x="49" y="160"/>
                    <a:pt x="49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1" y="166"/>
                    <a:pt x="55" y="167"/>
                    <a:pt x="58" y="167"/>
                  </a:cubicBezTo>
                  <a:cubicBezTo>
                    <a:pt x="61" y="167"/>
                    <a:pt x="68" y="166"/>
                    <a:pt x="68" y="16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2" y="170"/>
                    <a:pt x="81" y="173"/>
                    <a:pt x="81" y="173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4" y="183"/>
                    <a:pt x="75" y="183"/>
                    <a:pt x="79" y="184"/>
                  </a:cubicBezTo>
                  <a:cubicBezTo>
                    <a:pt x="83" y="185"/>
                    <a:pt x="86" y="187"/>
                    <a:pt x="86" y="187"/>
                  </a:cubicBezTo>
                  <a:cubicBezTo>
                    <a:pt x="84" y="192"/>
                    <a:pt x="84" y="192"/>
                    <a:pt x="84" y="192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9" y="196"/>
                    <a:pt x="91" y="199"/>
                    <a:pt x="91" y="200"/>
                  </a:cubicBezTo>
                  <a:cubicBezTo>
                    <a:pt x="90" y="201"/>
                    <a:pt x="90" y="203"/>
                    <a:pt x="90" y="203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87" y="202"/>
                    <a:pt x="87" y="204"/>
                    <a:pt x="86" y="202"/>
                  </a:cubicBezTo>
                  <a:cubicBezTo>
                    <a:pt x="84" y="200"/>
                    <a:pt x="83" y="198"/>
                    <a:pt x="83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3" y="206"/>
                    <a:pt x="84" y="207"/>
                  </a:cubicBezTo>
                  <a:cubicBezTo>
                    <a:pt x="86" y="207"/>
                    <a:pt x="86" y="206"/>
                    <a:pt x="86" y="209"/>
                  </a:cubicBezTo>
                  <a:cubicBezTo>
                    <a:pt x="86" y="211"/>
                    <a:pt x="87" y="216"/>
                    <a:pt x="88" y="217"/>
                  </a:cubicBezTo>
                  <a:cubicBezTo>
                    <a:pt x="89" y="219"/>
                    <a:pt x="89" y="224"/>
                    <a:pt x="90" y="225"/>
                  </a:cubicBezTo>
                  <a:cubicBezTo>
                    <a:pt x="92" y="225"/>
                    <a:pt x="93" y="226"/>
                    <a:pt x="93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101" y="233"/>
                    <a:pt x="101" y="233"/>
                    <a:pt x="101" y="233"/>
                  </a:cubicBezTo>
                  <a:cubicBezTo>
                    <a:pt x="101" y="233"/>
                    <a:pt x="105" y="236"/>
                    <a:pt x="107" y="237"/>
                  </a:cubicBezTo>
                  <a:cubicBezTo>
                    <a:pt x="109" y="238"/>
                    <a:pt x="110" y="238"/>
                    <a:pt x="110" y="238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3"/>
                    <a:pt x="118" y="248"/>
                    <a:pt x="117" y="248"/>
                  </a:cubicBezTo>
                  <a:cubicBezTo>
                    <a:pt x="116" y="248"/>
                    <a:pt x="117" y="249"/>
                    <a:pt x="115" y="249"/>
                  </a:cubicBezTo>
                  <a:cubicBezTo>
                    <a:pt x="112" y="249"/>
                    <a:pt x="113" y="251"/>
                    <a:pt x="111" y="249"/>
                  </a:cubicBezTo>
                  <a:cubicBezTo>
                    <a:pt x="108" y="247"/>
                    <a:pt x="106" y="244"/>
                    <a:pt x="103" y="244"/>
                  </a:cubicBezTo>
                  <a:cubicBezTo>
                    <a:pt x="100" y="244"/>
                    <a:pt x="100" y="244"/>
                    <a:pt x="100" y="244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4" y="254"/>
                    <a:pt x="115" y="256"/>
                    <a:pt x="115" y="257"/>
                  </a:cubicBezTo>
                  <a:cubicBezTo>
                    <a:pt x="115" y="258"/>
                    <a:pt x="114" y="261"/>
                    <a:pt x="113" y="262"/>
                  </a:cubicBezTo>
                  <a:cubicBezTo>
                    <a:pt x="113" y="264"/>
                    <a:pt x="113" y="266"/>
                    <a:pt x="113" y="266"/>
                  </a:cubicBezTo>
                  <a:cubicBezTo>
                    <a:pt x="110" y="259"/>
                    <a:pt x="110" y="259"/>
                    <a:pt x="110" y="259"/>
                  </a:cubicBezTo>
                  <a:cubicBezTo>
                    <a:pt x="110" y="259"/>
                    <a:pt x="111" y="257"/>
                    <a:pt x="109" y="256"/>
                  </a:cubicBezTo>
                  <a:cubicBezTo>
                    <a:pt x="107" y="256"/>
                    <a:pt x="105" y="257"/>
                    <a:pt x="105" y="257"/>
                  </a:cubicBezTo>
                  <a:cubicBezTo>
                    <a:pt x="105" y="257"/>
                    <a:pt x="104" y="259"/>
                    <a:pt x="105" y="260"/>
                  </a:cubicBezTo>
                  <a:cubicBezTo>
                    <a:pt x="107" y="261"/>
                    <a:pt x="108" y="262"/>
                    <a:pt x="108" y="263"/>
                  </a:cubicBezTo>
                  <a:cubicBezTo>
                    <a:pt x="109" y="264"/>
                    <a:pt x="109" y="265"/>
                    <a:pt x="109" y="265"/>
                  </a:cubicBezTo>
                  <a:cubicBezTo>
                    <a:pt x="109" y="265"/>
                    <a:pt x="111" y="265"/>
                    <a:pt x="111" y="267"/>
                  </a:cubicBezTo>
                  <a:cubicBezTo>
                    <a:pt x="111" y="270"/>
                    <a:pt x="110" y="273"/>
                    <a:pt x="110" y="273"/>
                  </a:cubicBezTo>
                  <a:cubicBezTo>
                    <a:pt x="110" y="273"/>
                    <a:pt x="108" y="273"/>
                    <a:pt x="111" y="275"/>
                  </a:cubicBezTo>
                  <a:cubicBezTo>
                    <a:pt x="114" y="277"/>
                    <a:pt x="115" y="278"/>
                    <a:pt x="116" y="279"/>
                  </a:cubicBezTo>
                  <a:cubicBezTo>
                    <a:pt x="117" y="280"/>
                    <a:pt x="121" y="285"/>
                    <a:pt x="121" y="285"/>
                  </a:cubicBezTo>
                  <a:cubicBezTo>
                    <a:pt x="124" y="289"/>
                    <a:pt x="124" y="289"/>
                    <a:pt x="124" y="289"/>
                  </a:cubicBezTo>
                  <a:cubicBezTo>
                    <a:pt x="124" y="289"/>
                    <a:pt x="124" y="291"/>
                    <a:pt x="124" y="291"/>
                  </a:cubicBezTo>
                  <a:cubicBezTo>
                    <a:pt x="123" y="291"/>
                    <a:pt x="121" y="291"/>
                    <a:pt x="121" y="291"/>
                  </a:cubicBezTo>
                  <a:cubicBezTo>
                    <a:pt x="121" y="291"/>
                    <a:pt x="120" y="291"/>
                    <a:pt x="119" y="290"/>
                  </a:cubicBezTo>
                  <a:cubicBezTo>
                    <a:pt x="118" y="288"/>
                    <a:pt x="116" y="285"/>
                    <a:pt x="116" y="285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5"/>
                    <a:pt x="110" y="289"/>
                    <a:pt x="110" y="289"/>
                  </a:cubicBezTo>
                  <a:cubicBezTo>
                    <a:pt x="110" y="290"/>
                    <a:pt x="107" y="296"/>
                    <a:pt x="107" y="296"/>
                  </a:cubicBezTo>
                  <a:cubicBezTo>
                    <a:pt x="105" y="308"/>
                    <a:pt x="105" y="308"/>
                    <a:pt x="105" y="308"/>
                  </a:cubicBezTo>
                  <a:cubicBezTo>
                    <a:pt x="105" y="308"/>
                    <a:pt x="105" y="322"/>
                    <a:pt x="104" y="323"/>
                  </a:cubicBezTo>
                  <a:cubicBezTo>
                    <a:pt x="104" y="324"/>
                    <a:pt x="100" y="334"/>
                    <a:pt x="100" y="334"/>
                  </a:cubicBezTo>
                  <a:cubicBezTo>
                    <a:pt x="100" y="334"/>
                    <a:pt x="100" y="335"/>
                    <a:pt x="100" y="338"/>
                  </a:cubicBezTo>
                  <a:cubicBezTo>
                    <a:pt x="99" y="341"/>
                    <a:pt x="98" y="346"/>
                    <a:pt x="98" y="346"/>
                  </a:cubicBezTo>
                  <a:cubicBezTo>
                    <a:pt x="98" y="346"/>
                    <a:pt x="97" y="350"/>
                    <a:pt x="97" y="352"/>
                  </a:cubicBezTo>
                  <a:cubicBezTo>
                    <a:pt x="96" y="354"/>
                    <a:pt x="93" y="362"/>
                    <a:pt x="93" y="362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84" y="388"/>
                    <a:pt x="84" y="388"/>
                    <a:pt x="84" y="388"/>
                  </a:cubicBezTo>
                  <a:cubicBezTo>
                    <a:pt x="78" y="393"/>
                    <a:pt x="78" y="393"/>
                    <a:pt x="78" y="393"/>
                  </a:cubicBezTo>
                  <a:cubicBezTo>
                    <a:pt x="75" y="395"/>
                    <a:pt x="75" y="395"/>
                    <a:pt x="75" y="395"/>
                  </a:cubicBezTo>
                  <a:cubicBezTo>
                    <a:pt x="78" y="396"/>
                    <a:pt x="80" y="397"/>
                    <a:pt x="81" y="400"/>
                  </a:cubicBezTo>
                  <a:cubicBezTo>
                    <a:pt x="83" y="405"/>
                    <a:pt x="87" y="413"/>
                    <a:pt x="87" y="413"/>
                  </a:cubicBezTo>
                  <a:cubicBezTo>
                    <a:pt x="100" y="418"/>
                    <a:pt x="100" y="418"/>
                    <a:pt x="100" y="418"/>
                  </a:cubicBezTo>
                  <a:cubicBezTo>
                    <a:pt x="100" y="418"/>
                    <a:pt x="107" y="424"/>
                    <a:pt x="108" y="426"/>
                  </a:cubicBezTo>
                  <a:cubicBezTo>
                    <a:pt x="109" y="427"/>
                    <a:pt x="124" y="432"/>
                    <a:pt x="124" y="432"/>
                  </a:cubicBezTo>
                  <a:cubicBezTo>
                    <a:pt x="134" y="441"/>
                    <a:pt x="134" y="441"/>
                    <a:pt x="134" y="441"/>
                  </a:cubicBezTo>
                  <a:cubicBezTo>
                    <a:pt x="149" y="441"/>
                    <a:pt x="149" y="441"/>
                    <a:pt x="149" y="441"/>
                  </a:cubicBezTo>
                  <a:cubicBezTo>
                    <a:pt x="159" y="443"/>
                    <a:pt x="159" y="443"/>
                    <a:pt x="159" y="443"/>
                  </a:cubicBezTo>
                  <a:cubicBezTo>
                    <a:pt x="164" y="437"/>
                    <a:pt x="164" y="437"/>
                    <a:pt x="164" y="437"/>
                  </a:cubicBezTo>
                  <a:cubicBezTo>
                    <a:pt x="164" y="437"/>
                    <a:pt x="189" y="449"/>
                    <a:pt x="190" y="449"/>
                  </a:cubicBezTo>
                  <a:cubicBezTo>
                    <a:pt x="191" y="449"/>
                    <a:pt x="191" y="452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2" y="455"/>
                    <a:pt x="192" y="455"/>
                    <a:pt x="192" y="455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93" y="455"/>
                    <a:pt x="192" y="454"/>
                    <a:pt x="192" y="454"/>
                  </a:cubicBezTo>
                  <a:cubicBezTo>
                    <a:pt x="192" y="453"/>
                    <a:pt x="192" y="453"/>
                    <a:pt x="192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3" y="453"/>
                    <a:pt x="193" y="453"/>
                    <a:pt x="193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5" y="451"/>
                    <a:pt x="194" y="451"/>
                    <a:pt x="194" y="451"/>
                  </a:cubicBezTo>
                  <a:cubicBezTo>
                    <a:pt x="194" y="451"/>
                    <a:pt x="195" y="451"/>
                    <a:pt x="195" y="450"/>
                  </a:cubicBezTo>
                  <a:cubicBezTo>
                    <a:pt x="195" y="450"/>
                    <a:pt x="195" y="450"/>
                    <a:pt x="195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6" y="450"/>
                    <a:pt x="196" y="450"/>
                    <a:pt x="196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7" y="450"/>
                    <a:pt x="197" y="450"/>
                    <a:pt x="197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8" y="450"/>
                    <a:pt x="198" y="450"/>
                  </a:cubicBezTo>
                  <a:cubicBezTo>
                    <a:pt x="198" y="450"/>
                    <a:pt x="199" y="450"/>
                    <a:pt x="199" y="450"/>
                  </a:cubicBezTo>
                  <a:cubicBezTo>
                    <a:pt x="199" y="450"/>
                    <a:pt x="199" y="451"/>
                    <a:pt x="199" y="451"/>
                  </a:cubicBezTo>
                  <a:cubicBezTo>
                    <a:pt x="199" y="451"/>
                    <a:pt x="199" y="451"/>
                    <a:pt x="199" y="451"/>
                  </a:cubicBezTo>
                  <a:cubicBezTo>
                    <a:pt x="199" y="451"/>
                    <a:pt x="200" y="451"/>
                    <a:pt x="200" y="451"/>
                  </a:cubicBezTo>
                  <a:cubicBezTo>
                    <a:pt x="200" y="451"/>
                    <a:pt x="200" y="452"/>
                    <a:pt x="200" y="452"/>
                  </a:cubicBezTo>
                  <a:cubicBezTo>
                    <a:pt x="200" y="452"/>
                    <a:pt x="201" y="452"/>
                    <a:pt x="201" y="452"/>
                  </a:cubicBezTo>
                  <a:cubicBezTo>
                    <a:pt x="201" y="452"/>
                    <a:pt x="202" y="452"/>
                    <a:pt x="202" y="452"/>
                  </a:cubicBezTo>
                  <a:cubicBezTo>
                    <a:pt x="202" y="452"/>
                    <a:pt x="202" y="452"/>
                    <a:pt x="202" y="453"/>
                  </a:cubicBezTo>
                  <a:cubicBezTo>
                    <a:pt x="203" y="453"/>
                    <a:pt x="203" y="453"/>
                    <a:pt x="203" y="453"/>
                  </a:cubicBezTo>
                  <a:cubicBezTo>
                    <a:pt x="203" y="452"/>
                    <a:pt x="204" y="452"/>
                    <a:pt x="204" y="452"/>
                  </a:cubicBezTo>
                  <a:cubicBezTo>
                    <a:pt x="204" y="453"/>
                    <a:pt x="204" y="453"/>
                    <a:pt x="204" y="453"/>
                  </a:cubicBezTo>
                  <a:cubicBezTo>
                    <a:pt x="205" y="453"/>
                    <a:pt x="205" y="453"/>
                    <a:pt x="205" y="453"/>
                  </a:cubicBezTo>
                  <a:cubicBezTo>
                    <a:pt x="206" y="453"/>
                    <a:pt x="206" y="453"/>
                    <a:pt x="206" y="453"/>
                  </a:cubicBezTo>
                  <a:cubicBezTo>
                    <a:pt x="206" y="454"/>
                    <a:pt x="206" y="454"/>
                    <a:pt x="206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4"/>
                    <a:pt x="205" y="454"/>
                    <a:pt x="205" y="454"/>
                  </a:cubicBezTo>
                  <a:cubicBezTo>
                    <a:pt x="205" y="455"/>
                    <a:pt x="205" y="455"/>
                    <a:pt x="205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6" y="455"/>
                    <a:pt x="206" y="455"/>
                    <a:pt x="206" y="455"/>
                  </a:cubicBezTo>
                  <a:cubicBezTo>
                    <a:pt x="208" y="456"/>
                    <a:pt x="208" y="456"/>
                    <a:pt x="208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7" y="456"/>
                    <a:pt x="207" y="456"/>
                  </a:cubicBezTo>
                  <a:cubicBezTo>
                    <a:pt x="207" y="456"/>
                    <a:pt x="206" y="456"/>
                    <a:pt x="206" y="456"/>
                  </a:cubicBezTo>
                  <a:cubicBezTo>
                    <a:pt x="206" y="456"/>
                    <a:pt x="205" y="456"/>
                    <a:pt x="205" y="456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4" y="459"/>
                    <a:pt x="204" y="459"/>
                    <a:pt x="204" y="459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4" y="460"/>
                  </a:cubicBezTo>
                  <a:cubicBezTo>
                    <a:pt x="204" y="460"/>
                    <a:pt x="204" y="460"/>
                    <a:pt x="203" y="460"/>
                  </a:cubicBezTo>
                  <a:cubicBezTo>
                    <a:pt x="203" y="460"/>
                    <a:pt x="203" y="460"/>
                    <a:pt x="203" y="460"/>
                  </a:cubicBezTo>
                  <a:cubicBezTo>
                    <a:pt x="202" y="459"/>
                    <a:pt x="202" y="459"/>
                    <a:pt x="202" y="459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1" y="461"/>
                    <a:pt x="201" y="461"/>
                    <a:pt x="201" y="461"/>
                  </a:cubicBezTo>
                  <a:cubicBezTo>
                    <a:pt x="200" y="461"/>
                    <a:pt x="200" y="461"/>
                    <a:pt x="200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9" y="461"/>
                    <a:pt x="199" y="461"/>
                    <a:pt x="199" y="461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8" y="462"/>
                    <a:pt x="198" y="462"/>
                    <a:pt x="198" y="462"/>
                  </a:cubicBezTo>
                  <a:cubicBezTo>
                    <a:pt x="197" y="461"/>
                    <a:pt x="197" y="461"/>
                    <a:pt x="197" y="461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197" y="462"/>
                    <a:pt x="197" y="462"/>
                    <a:pt x="197" y="462"/>
                  </a:cubicBezTo>
                  <a:cubicBezTo>
                    <a:pt x="210" y="465"/>
                    <a:pt x="210" y="465"/>
                    <a:pt x="210" y="465"/>
                  </a:cubicBezTo>
                  <a:cubicBezTo>
                    <a:pt x="213" y="466"/>
                    <a:pt x="213" y="468"/>
                    <a:pt x="216" y="470"/>
                  </a:cubicBezTo>
                  <a:cubicBezTo>
                    <a:pt x="224" y="467"/>
                    <a:pt x="224" y="467"/>
                    <a:pt x="224" y="467"/>
                  </a:cubicBezTo>
                  <a:cubicBezTo>
                    <a:pt x="234" y="474"/>
                    <a:pt x="234" y="474"/>
                    <a:pt x="234" y="474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52" y="471"/>
                    <a:pt x="252" y="471"/>
                    <a:pt x="252" y="471"/>
                  </a:cubicBezTo>
                  <a:cubicBezTo>
                    <a:pt x="252" y="470"/>
                    <a:pt x="256" y="470"/>
                    <a:pt x="259" y="471"/>
                  </a:cubicBezTo>
                  <a:cubicBezTo>
                    <a:pt x="259" y="471"/>
                    <a:pt x="259" y="471"/>
                    <a:pt x="259" y="471"/>
                  </a:cubicBezTo>
                  <a:close/>
                  <a:moveTo>
                    <a:pt x="192" y="456"/>
                  </a:move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2" y="456"/>
                    <a:pt x="192" y="456"/>
                  </a:cubicBezTo>
                  <a:cubicBezTo>
                    <a:pt x="192" y="456"/>
                    <a:pt x="193" y="456"/>
                    <a:pt x="193" y="456"/>
                  </a:cubicBezTo>
                  <a:cubicBezTo>
                    <a:pt x="193" y="456"/>
                    <a:pt x="193" y="457"/>
                    <a:pt x="193" y="457"/>
                  </a:cubicBezTo>
                  <a:cubicBezTo>
                    <a:pt x="193" y="457"/>
                    <a:pt x="193" y="457"/>
                    <a:pt x="193" y="457"/>
                  </a:cubicBezTo>
                  <a:cubicBezTo>
                    <a:pt x="193" y="457"/>
                    <a:pt x="193" y="457"/>
                    <a:pt x="194" y="458"/>
                  </a:cubicBezTo>
                  <a:cubicBezTo>
                    <a:pt x="194" y="458"/>
                    <a:pt x="193" y="458"/>
                    <a:pt x="193" y="458"/>
                  </a:cubicBezTo>
                  <a:cubicBezTo>
                    <a:pt x="193" y="458"/>
                    <a:pt x="193" y="458"/>
                    <a:pt x="193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8"/>
                    <a:pt x="192" y="458"/>
                    <a:pt x="192" y="458"/>
                  </a:cubicBezTo>
                  <a:cubicBezTo>
                    <a:pt x="192" y="456"/>
                    <a:pt x="192" y="456"/>
                    <a:pt x="192" y="456"/>
                  </a:cubicBezTo>
                  <a:close/>
                  <a:moveTo>
                    <a:pt x="450" y="202"/>
                  </a:moveTo>
                  <a:cubicBezTo>
                    <a:pt x="450" y="202"/>
                    <a:pt x="450" y="202"/>
                    <a:pt x="450" y="202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8" y="201"/>
                    <a:pt x="448" y="201"/>
                    <a:pt x="448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1"/>
                    <a:pt x="450" y="201"/>
                    <a:pt x="450" y="202"/>
                  </a:cubicBezTo>
                  <a:close/>
                  <a:moveTo>
                    <a:pt x="493" y="520"/>
                  </a:moveTo>
                  <a:cubicBezTo>
                    <a:pt x="493" y="520"/>
                    <a:pt x="493" y="520"/>
                    <a:pt x="493" y="520"/>
                  </a:cubicBezTo>
                  <a:cubicBezTo>
                    <a:pt x="491" y="524"/>
                    <a:pt x="491" y="524"/>
                    <a:pt x="491" y="524"/>
                  </a:cubicBezTo>
                  <a:cubicBezTo>
                    <a:pt x="489" y="527"/>
                    <a:pt x="489" y="527"/>
                    <a:pt x="489" y="527"/>
                  </a:cubicBezTo>
                  <a:cubicBezTo>
                    <a:pt x="494" y="529"/>
                    <a:pt x="494" y="529"/>
                    <a:pt x="494" y="529"/>
                  </a:cubicBezTo>
                  <a:cubicBezTo>
                    <a:pt x="497" y="533"/>
                    <a:pt x="497" y="533"/>
                    <a:pt x="497" y="533"/>
                  </a:cubicBezTo>
                  <a:cubicBezTo>
                    <a:pt x="497" y="533"/>
                    <a:pt x="499" y="536"/>
                    <a:pt x="501" y="536"/>
                  </a:cubicBezTo>
                  <a:cubicBezTo>
                    <a:pt x="503" y="536"/>
                    <a:pt x="506" y="538"/>
                    <a:pt x="506" y="538"/>
                  </a:cubicBezTo>
                  <a:cubicBezTo>
                    <a:pt x="506" y="538"/>
                    <a:pt x="508" y="535"/>
                    <a:pt x="508" y="531"/>
                  </a:cubicBezTo>
                  <a:cubicBezTo>
                    <a:pt x="509" y="528"/>
                    <a:pt x="505" y="524"/>
                    <a:pt x="511" y="523"/>
                  </a:cubicBezTo>
                  <a:cubicBezTo>
                    <a:pt x="517" y="523"/>
                    <a:pt x="513" y="516"/>
                    <a:pt x="513" y="516"/>
                  </a:cubicBezTo>
                  <a:cubicBezTo>
                    <a:pt x="513" y="511"/>
                    <a:pt x="513" y="511"/>
                    <a:pt x="513" y="511"/>
                  </a:cubicBezTo>
                  <a:cubicBezTo>
                    <a:pt x="512" y="505"/>
                    <a:pt x="512" y="505"/>
                    <a:pt x="512" y="505"/>
                  </a:cubicBezTo>
                  <a:cubicBezTo>
                    <a:pt x="513" y="503"/>
                    <a:pt x="513" y="503"/>
                    <a:pt x="513" y="503"/>
                  </a:cubicBezTo>
                  <a:cubicBezTo>
                    <a:pt x="516" y="499"/>
                    <a:pt x="516" y="499"/>
                    <a:pt x="516" y="499"/>
                  </a:cubicBezTo>
                  <a:cubicBezTo>
                    <a:pt x="519" y="496"/>
                    <a:pt x="519" y="496"/>
                    <a:pt x="519" y="496"/>
                  </a:cubicBezTo>
                  <a:cubicBezTo>
                    <a:pt x="519" y="496"/>
                    <a:pt x="520" y="493"/>
                    <a:pt x="520" y="491"/>
                  </a:cubicBezTo>
                  <a:cubicBezTo>
                    <a:pt x="519" y="490"/>
                    <a:pt x="516" y="485"/>
                    <a:pt x="516" y="485"/>
                  </a:cubicBezTo>
                  <a:cubicBezTo>
                    <a:pt x="519" y="473"/>
                    <a:pt x="519" y="473"/>
                    <a:pt x="519" y="473"/>
                  </a:cubicBezTo>
                  <a:cubicBezTo>
                    <a:pt x="518" y="471"/>
                    <a:pt x="518" y="471"/>
                    <a:pt x="518" y="471"/>
                  </a:cubicBezTo>
                  <a:cubicBezTo>
                    <a:pt x="517" y="468"/>
                    <a:pt x="517" y="468"/>
                    <a:pt x="517" y="468"/>
                  </a:cubicBezTo>
                  <a:cubicBezTo>
                    <a:pt x="515" y="459"/>
                    <a:pt x="515" y="459"/>
                    <a:pt x="515" y="459"/>
                  </a:cubicBezTo>
                  <a:cubicBezTo>
                    <a:pt x="515" y="447"/>
                    <a:pt x="515" y="447"/>
                    <a:pt x="515" y="447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04" y="464"/>
                    <a:pt x="504" y="464"/>
                    <a:pt x="504" y="464"/>
                  </a:cubicBezTo>
                  <a:cubicBezTo>
                    <a:pt x="502" y="465"/>
                    <a:pt x="502" y="465"/>
                    <a:pt x="502" y="465"/>
                  </a:cubicBezTo>
                  <a:cubicBezTo>
                    <a:pt x="499" y="468"/>
                    <a:pt x="499" y="468"/>
                    <a:pt x="499" y="468"/>
                  </a:cubicBezTo>
                  <a:cubicBezTo>
                    <a:pt x="494" y="469"/>
                    <a:pt x="494" y="469"/>
                    <a:pt x="494" y="469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85" y="478"/>
                    <a:pt x="485" y="478"/>
                    <a:pt x="485" y="478"/>
                  </a:cubicBezTo>
                  <a:cubicBezTo>
                    <a:pt x="482" y="481"/>
                    <a:pt x="482" y="481"/>
                    <a:pt x="482" y="481"/>
                  </a:cubicBezTo>
                  <a:cubicBezTo>
                    <a:pt x="482" y="481"/>
                    <a:pt x="482" y="483"/>
                    <a:pt x="484" y="485"/>
                  </a:cubicBezTo>
                  <a:cubicBezTo>
                    <a:pt x="486" y="488"/>
                    <a:pt x="481" y="498"/>
                    <a:pt x="481" y="498"/>
                  </a:cubicBezTo>
                  <a:cubicBezTo>
                    <a:pt x="485" y="498"/>
                    <a:pt x="485" y="498"/>
                    <a:pt x="485" y="498"/>
                  </a:cubicBezTo>
                  <a:cubicBezTo>
                    <a:pt x="486" y="503"/>
                    <a:pt x="486" y="503"/>
                    <a:pt x="486" y="503"/>
                  </a:cubicBezTo>
                  <a:cubicBezTo>
                    <a:pt x="483" y="508"/>
                    <a:pt x="483" y="508"/>
                    <a:pt x="483" y="508"/>
                  </a:cubicBezTo>
                  <a:cubicBezTo>
                    <a:pt x="486" y="510"/>
                    <a:pt x="486" y="510"/>
                    <a:pt x="486" y="510"/>
                  </a:cubicBezTo>
                  <a:cubicBezTo>
                    <a:pt x="489" y="510"/>
                    <a:pt x="489" y="510"/>
                    <a:pt x="489" y="510"/>
                  </a:cubicBezTo>
                  <a:cubicBezTo>
                    <a:pt x="486" y="516"/>
                    <a:pt x="486" y="516"/>
                    <a:pt x="486" y="516"/>
                  </a:cubicBezTo>
                  <a:cubicBezTo>
                    <a:pt x="486" y="518"/>
                    <a:pt x="486" y="518"/>
                    <a:pt x="486" y="518"/>
                  </a:cubicBezTo>
                  <a:lnTo>
                    <a:pt x="493" y="520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2979926" y="1055254"/>
              <a:ext cx="543119" cy="437887"/>
            </a:xfrm>
            <a:custGeom>
              <a:avLst/>
              <a:gdLst>
                <a:gd name="T0" fmla="*/ 46 w 238"/>
                <a:gd name="T1" fmla="*/ 78 h 198"/>
                <a:gd name="T2" fmla="*/ 30 w 238"/>
                <a:gd name="T3" fmla="*/ 73 h 198"/>
                <a:gd name="T4" fmla="*/ 10 w 238"/>
                <a:gd name="T5" fmla="*/ 70 h 198"/>
                <a:gd name="T6" fmla="*/ 13 w 238"/>
                <a:gd name="T7" fmla="*/ 76 h 198"/>
                <a:gd name="T8" fmla="*/ 34 w 238"/>
                <a:gd name="T9" fmla="*/ 91 h 198"/>
                <a:gd name="T10" fmla="*/ 35 w 238"/>
                <a:gd name="T11" fmla="*/ 107 h 198"/>
                <a:gd name="T12" fmla="*/ 34 w 238"/>
                <a:gd name="T13" fmla="*/ 113 h 198"/>
                <a:gd name="T14" fmla="*/ 25 w 238"/>
                <a:gd name="T15" fmla="*/ 127 h 198"/>
                <a:gd name="T16" fmla="*/ 9 w 238"/>
                <a:gd name="T17" fmla="*/ 124 h 198"/>
                <a:gd name="T18" fmla="*/ 20 w 238"/>
                <a:gd name="T19" fmla="*/ 138 h 198"/>
                <a:gd name="T20" fmla="*/ 48 w 238"/>
                <a:gd name="T21" fmla="*/ 162 h 198"/>
                <a:gd name="T22" fmla="*/ 85 w 238"/>
                <a:gd name="T23" fmla="*/ 195 h 198"/>
                <a:gd name="T24" fmla="*/ 131 w 238"/>
                <a:gd name="T25" fmla="*/ 189 h 198"/>
                <a:gd name="T26" fmla="*/ 164 w 238"/>
                <a:gd name="T27" fmla="*/ 181 h 198"/>
                <a:gd name="T28" fmla="*/ 194 w 238"/>
                <a:gd name="T29" fmla="*/ 178 h 198"/>
                <a:gd name="T30" fmla="*/ 212 w 238"/>
                <a:gd name="T31" fmla="*/ 165 h 198"/>
                <a:gd name="T32" fmla="*/ 226 w 238"/>
                <a:gd name="T33" fmla="*/ 157 h 198"/>
                <a:gd name="T34" fmla="*/ 230 w 238"/>
                <a:gd name="T35" fmla="*/ 148 h 198"/>
                <a:gd name="T36" fmla="*/ 235 w 238"/>
                <a:gd name="T37" fmla="*/ 133 h 198"/>
                <a:gd name="T38" fmla="*/ 227 w 238"/>
                <a:gd name="T39" fmla="*/ 109 h 198"/>
                <a:gd name="T40" fmla="*/ 224 w 238"/>
                <a:gd name="T41" fmla="*/ 92 h 198"/>
                <a:gd name="T42" fmla="*/ 228 w 238"/>
                <a:gd name="T43" fmla="*/ 76 h 198"/>
                <a:gd name="T44" fmla="*/ 210 w 238"/>
                <a:gd name="T45" fmla="*/ 76 h 198"/>
                <a:gd name="T46" fmla="*/ 206 w 238"/>
                <a:gd name="T47" fmla="*/ 58 h 198"/>
                <a:gd name="T48" fmla="*/ 192 w 238"/>
                <a:gd name="T49" fmla="*/ 68 h 198"/>
                <a:gd name="T50" fmla="*/ 173 w 238"/>
                <a:gd name="T51" fmla="*/ 66 h 198"/>
                <a:gd name="T52" fmla="*/ 160 w 238"/>
                <a:gd name="T53" fmla="*/ 64 h 198"/>
                <a:gd name="T54" fmla="*/ 147 w 238"/>
                <a:gd name="T55" fmla="*/ 80 h 198"/>
                <a:gd name="T56" fmla="*/ 141 w 238"/>
                <a:gd name="T57" fmla="*/ 54 h 198"/>
                <a:gd name="T58" fmla="*/ 128 w 238"/>
                <a:gd name="T59" fmla="*/ 53 h 198"/>
                <a:gd name="T60" fmla="*/ 119 w 238"/>
                <a:gd name="T61" fmla="*/ 67 h 198"/>
                <a:gd name="T62" fmla="*/ 109 w 238"/>
                <a:gd name="T63" fmla="*/ 43 h 198"/>
                <a:gd name="T64" fmla="*/ 96 w 238"/>
                <a:gd name="T65" fmla="*/ 67 h 198"/>
                <a:gd name="T66" fmla="*/ 80 w 238"/>
                <a:gd name="T67" fmla="*/ 67 h 198"/>
                <a:gd name="T68" fmla="*/ 71 w 238"/>
                <a:gd name="T69" fmla="*/ 75 h 198"/>
                <a:gd name="T70" fmla="*/ 75 w 238"/>
                <a:gd name="T71" fmla="*/ 59 h 198"/>
                <a:gd name="T72" fmla="*/ 78 w 238"/>
                <a:gd name="T73" fmla="*/ 52 h 198"/>
                <a:gd name="T74" fmla="*/ 83 w 238"/>
                <a:gd name="T75" fmla="*/ 39 h 198"/>
                <a:gd name="T76" fmla="*/ 80 w 238"/>
                <a:gd name="T77" fmla="*/ 29 h 198"/>
                <a:gd name="T78" fmla="*/ 74 w 238"/>
                <a:gd name="T79" fmla="*/ 7 h 198"/>
                <a:gd name="T80" fmla="*/ 63 w 238"/>
                <a:gd name="T81" fmla="*/ 1 h 198"/>
                <a:gd name="T82" fmla="*/ 61 w 238"/>
                <a:gd name="T83" fmla="*/ 8 h 198"/>
                <a:gd name="T84" fmla="*/ 67 w 238"/>
                <a:gd name="T85" fmla="*/ 12 h 198"/>
                <a:gd name="T86" fmla="*/ 57 w 238"/>
                <a:gd name="T87" fmla="*/ 12 h 198"/>
                <a:gd name="T88" fmla="*/ 62 w 238"/>
                <a:gd name="T89" fmla="*/ 33 h 198"/>
                <a:gd name="T90" fmla="*/ 59 w 238"/>
                <a:gd name="T91" fmla="*/ 28 h 198"/>
                <a:gd name="T92" fmla="*/ 55 w 238"/>
                <a:gd name="T93" fmla="*/ 24 h 198"/>
                <a:gd name="T94" fmla="*/ 53 w 238"/>
                <a:gd name="T95" fmla="*/ 15 h 198"/>
                <a:gd name="T96" fmla="*/ 43 w 238"/>
                <a:gd name="T97" fmla="*/ 9 h 198"/>
                <a:gd name="T98" fmla="*/ 36 w 238"/>
                <a:gd name="T99" fmla="*/ 18 h 198"/>
                <a:gd name="T100" fmla="*/ 32 w 238"/>
                <a:gd name="T101" fmla="*/ 26 h 198"/>
                <a:gd name="T102" fmla="*/ 31 w 238"/>
                <a:gd name="T103" fmla="*/ 30 h 198"/>
                <a:gd name="T104" fmla="*/ 23 w 238"/>
                <a:gd name="T105" fmla="*/ 28 h 198"/>
                <a:gd name="T106" fmla="*/ 23 w 238"/>
                <a:gd name="T107" fmla="*/ 36 h 198"/>
                <a:gd name="T108" fmla="*/ 11 w 238"/>
                <a:gd name="T109" fmla="*/ 29 h 198"/>
                <a:gd name="T110" fmla="*/ 20 w 238"/>
                <a:gd name="T111" fmla="*/ 44 h 198"/>
                <a:gd name="T112" fmla="*/ 36 w 238"/>
                <a:gd name="T113" fmla="*/ 46 h 198"/>
                <a:gd name="T114" fmla="*/ 44 w 238"/>
                <a:gd name="T115" fmla="*/ 46 h 198"/>
                <a:gd name="T116" fmla="*/ 53 w 238"/>
                <a:gd name="T117" fmla="*/ 52 h 198"/>
                <a:gd name="T118" fmla="*/ 59 w 238"/>
                <a:gd name="T119" fmla="*/ 59 h 198"/>
                <a:gd name="T120" fmla="*/ 47 w 238"/>
                <a:gd name="T121" fmla="*/ 65 h 198"/>
                <a:gd name="T122" fmla="*/ 46 w 238"/>
                <a:gd name="T123" fmla="*/ 7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8">
                  <a:moveTo>
                    <a:pt x="48" y="74"/>
                  </a:moveTo>
                  <a:cubicBezTo>
                    <a:pt x="52" y="77"/>
                    <a:pt x="52" y="77"/>
                    <a:pt x="52" y="77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3"/>
                    <a:pt x="30" y="73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7" y="72"/>
                    <a:pt x="26" y="71"/>
                    <a:pt x="25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0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70"/>
                    <a:pt x="0" y="71"/>
                    <a:pt x="0" y="72"/>
                  </a:cubicBezTo>
                  <a:cubicBezTo>
                    <a:pt x="1" y="73"/>
                    <a:pt x="2" y="73"/>
                    <a:pt x="3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4" y="78"/>
                    <a:pt x="15" y="80"/>
                    <a:pt x="16" y="79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20" y="83"/>
                    <a:pt x="22" y="83"/>
                  </a:cubicBezTo>
                  <a:cubicBezTo>
                    <a:pt x="23" y="84"/>
                    <a:pt x="24" y="84"/>
                    <a:pt x="24" y="84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3" y="85"/>
                    <a:pt x="33" y="86"/>
                  </a:cubicBezTo>
                  <a:cubicBezTo>
                    <a:pt x="33" y="87"/>
                    <a:pt x="35" y="88"/>
                    <a:pt x="34" y="89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4" y="92"/>
                    <a:pt x="34" y="93"/>
                    <a:pt x="34" y="93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100"/>
                    <a:pt x="30" y="100"/>
                  </a:cubicBezTo>
                  <a:cubicBezTo>
                    <a:pt x="30" y="101"/>
                    <a:pt x="29" y="104"/>
                    <a:pt x="29" y="104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2"/>
                    <a:pt x="33" y="103"/>
                  </a:cubicBezTo>
                  <a:cubicBezTo>
                    <a:pt x="32" y="105"/>
                    <a:pt x="31" y="106"/>
                    <a:pt x="31" y="106"/>
                  </a:cubicBezTo>
                  <a:cubicBezTo>
                    <a:pt x="31" y="106"/>
                    <a:pt x="32" y="109"/>
                    <a:pt x="33" y="10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1" y="104"/>
                  </a:cubicBezTo>
                  <a:cubicBezTo>
                    <a:pt x="43" y="104"/>
                    <a:pt x="46" y="104"/>
                    <a:pt x="46" y="104"/>
                  </a:cubicBezTo>
                  <a:cubicBezTo>
                    <a:pt x="46" y="104"/>
                    <a:pt x="47" y="107"/>
                    <a:pt x="46" y="107"/>
                  </a:cubicBezTo>
                  <a:cubicBezTo>
                    <a:pt x="45" y="107"/>
                    <a:pt x="41" y="106"/>
                    <a:pt x="41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3" y="113"/>
                    <a:pt x="34" y="113"/>
                  </a:cubicBezTo>
                  <a:cubicBezTo>
                    <a:pt x="35" y="114"/>
                    <a:pt x="32" y="115"/>
                    <a:pt x="32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6"/>
                    <a:pt x="31" y="116"/>
                    <a:pt x="32" y="117"/>
                  </a:cubicBezTo>
                  <a:cubicBezTo>
                    <a:pt x="33" y="117"/>
                    <a:pt x="36" y="117"/>
                    <a:pt x="36" y="117"/>
                  </a:cubicBezTo>
                  <a:cubicBezTo>
                    <a:pt x="36" y="117"/>
                    <a:pt x="38" y="116"/>
                    <a:pt x="37" y="117"/>
                  </a:cubicBezTo>
                  <a:cubicBezTo>
                    <a:pt x="37" y="118"/>
                    <a:pt x="36" y="121"/>
                    <a:pt x="36" y="121"/>
                  </a:cubicBezTo>
                  <a:cubicBezTo>
                    <a:pt x="36" y="121"/>
                    <a:pt x="35" y="122"/>
                    <a:pt x="32" y="122"/>
                  </a:cubicBezTo>
                  <a:cubicBezTo>
                    <a:pt x="30" y="123"/>
                    <a:pt x="27" y="124"/>
                    <a:pt x="27" y="124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7"/>
                    <a:pt x="26" y="128"/>
                    <a:pt x="23" y="128"/>
                  </a:cubicBezTo>
                  <a:cubicBezTo>
                    <a:pt x="21" y="128"/>
                    <a:pt x="19" y="128"/>
                    <a:pt x="19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5" y="129"/>
                    <a:pt x="15" y="129"/>
                  </a:cubicBezTo>
                  <a:cubicBezTo>
                    <a:pt x="14" y="128"/>
                    <a:pt x="13" y="127"/>
                    <a:pt x="13" y="127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0" y="121"/>
                    <a:pt x="10" y="122"/>
                  </a:cubicBezTo>
                  <a:cubicBezTo>
                    <a:pt x="9" y="122"/>
                    <a:pt x="9" y="124"/>
                    <a:pt x="9" y="12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3"/>
                    <a:pt x="4" y="133"/>
                    <a:pt x="5" y="134"/>
                  </a:cubicBezTo>
                  <a:cubicBezTo>
                    <a:pt x="6" y="134"/>
                    <a:pt x="10" y="136"/>
                    <a:pt x="10" y="136"/>
                  </a:cubicBezTo>
                  <a:cubicBezTo>
                    <a:pt x="10" y="136"/>
                    <a:pt x="11" y="135"/>
                    <a:pt x="13" y="137"/>
                  </a:cubicBezTo>
                  <a:cubicBezTo>
                    <a:pt x="14" y="138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1"/>
                    <a:pt x="28" y="143"/>
                    <a:pt x="28" y="144"/>
                  </a:cubicBezTo>
                  <a:cubicBezTo>
                    <a:pt x="29" y="144"/>
                    <a:pt x="31" y="147"/>
                    <a:pt x="31" y="147"/>
                  </a:cubicBezTo>
                  <a:cubicBezTo>
                    <a:pt x="31" y="147"/>
                    <a:pt x="31" y="145"/>
                    <a:pt x="33" y="146"/>
                  </a:cubicBezTo>
                  <a:cubicBezTo>
                    <a:pt x="36" y="146"/>
                    <a:pt x="37" y="146"/>
                    <a:pt x="37" y="146"/>
                  </a:cubicBezTo>
                  <a:cubicBezTo>
                    <a:pt x="37" y="146"/>
                    <a:pt x="39" y="146"/>
                    <a:pt x="40" y="147"/>
                  </a:cubicBezTo>
                  <a:cubicBezTo>
                    <a:pt x="41" y="148"/>
                    <a:pt x="44" y="153"/>
                    <a:pt x="44" y="153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48" y="162"/>
                    <a:pt x="48" y="163"/>
                    <a:pt x="50" y="164"/>
                  </a:cubicBezTo>
                  <a:cubicBezTo>
                    <a:pt x="52" y="166"/>
                    <a:pt x="53" y="168"/>
                    <a:pt x="53" y="168"/>
                  </a:cubicBezTo>
                  <a:cubicBezTo>
                    <a:pt x="53" y="168"/>
                    <a:pt x="53" y="169"/>
                    <a:pt x="54" y="170"/>
                  </a:cubicBezTo>
                  <a:cubicBezTo>
                    <a:pt x="55" y="172"/>
                    <a:pt x="57" y="174"/>
                    <a:pt x="57" y="174"/>
                  </a:cubicBezTo>
                  <a:cubicBezTo>
                    <a:pt x="57" y="174"/>
                    <a:pt x="57" y="175"/>
                    <a:pt x="58" y="176"/>
                  </a:cubicBezTo>
                  <a:cubicBezTo>
                    <a:pt x="60" y="177"/>
                    <a:pt x="62" y="177"/>
                    <a:pt x="63" y="178"/>
                  </a:cubicBezTo>
                  <a:cubicBezTo>
                    <a:pt x="65" y="180"/>
                    <a:pt x="67" y="182"/>
                    <a:pt x="67" y="182"/>
                  </a:cubicBezTo>
                  <a:cubicBezTo>
                    <a:pt x="67" y="182"/>
                    <a:pt x="72" y="187"/>
                    <a:pt x="74" y="189"/>
                  </a:cubicBezTo>
                  <a:cubicBezTo>
                    <a:pt x="76" y="191"/>
                    <a:pt x="78" y="193"/>
                    <a:pt x="79" y="193"/>
                  </a:cubicBezTo>
                  <a:cubicBezTo>
                    <a:pt x="80" y="194"/>
                    <a:pt x="85" y="195"/>
                    <a:pt x="85" y="195"/>
                  </a:cubicBezTo>
                  <a:cubicBezTo>
                    <a:pt x="85" y="195"/>
                    <a:pt x="88" y="198"/>
                    <a:pt x="89" y="197"/>
                  </a:cubicBezTo>
                  <a:cubicBezTo>
                    <a:pt x="91" y="197"/>
                    <a:pt x="87" y="196"/>
                    <a:pt x="93" y="196"/>
                  </a:cubicBezTo>
                  <a:cubicBezTo>
                    <a:pt x="99" y="196"/>
                    <a:pt x="103" y="198"/>
                    <a:pt x="103" y="198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7" y="195"/>
                    <a:pt x="106" y="197"/>
                    <a:pt x="107" y="194"/>
                  </a:cubicBezTo>
                  <a:cubicBezTo>
                    <a:pt x="108" y="192"/>
                    <a:pt x="109" y="190"/>
                    <a:pt x="109" y="190"/>
                  </a:cubicBezTo>
                  <a:cubicBezTo>
                    <a:pt x="109" y="190"/>
                    <a:pt x="108" y="188"/>
                    <a:pt x="111" y="188"/>
                  </a:cubicBezTo>
                  <a:cubicBezTo>
                    <a:pt x="113" y="188"/>
                    <a:pt x="119" y="187"/>
                    <a:pt x="120" y="187"/>
                  </a:cubicBezTo>
                  <a:cubicBezTo>
                    <a:pt x="121" y="187"/>
                    <a:pt x="121" y="188"/>
                    <a:pt x="122" y="187"/>
                  </a:cubicBezTo>
                  <a:cubicBezTo>
                    <a:pt x="122" y="186"/>
                    <a:pt x="131" y="189"/>
                    <a:pt x="131" y="18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6" y="190"/>
                    <a:pt x="136" y="190"/>
                    <a:pt x="136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3" y="189"/>
                    <a:pt x="145" y="189"/>
                  </a:cubicBezTo>
                  <a:cubicBezTo>
                    <a:pt x="146" y="189"/>
                    <a:pt x="150" y="187"/>
                    <a:pt x="150" y="187"/>
                  </a:cubicBezTo>
                  <a:cubicBezTo>
                    <a:pt x="150" y="187"/>
                    <a:pt x="151" y="185"/>
                    <a:pt x="152" y="185"/>
                  </a:cubicBezTo>
                  <a:cubicBezTo>
                    <a:pt x="153" y="184"/>
                    <a:pt x="156" y="184"/>
                    <a:pt x="157" y="184"/>
                  </a:cubicBezTo>
                  <a:cubicBezTo>
                    <a:pt x="159" y="184"/>
                    <a:pt x="162" y="183"/>
                    <a:pt x="162" y="183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81"/>
                    <a:pt x="165" y="180"/>
                    <a:pt x="167" y="180"/>
                  </a:cubicBezTo>
                  <a:cubicBezTo>
                    <a:pt x="168" y="181"/>
                    <a:pt x="172" y="181"/>
                    <a:pt x="172" y="181"/>
                  </a:cubicBezTo>
                  <a:cubicBezTo>
                    <a:pt x="175" y="179"/>
                    <a:pt x="175" y="179"/>
                    <a:pt x="175" y="179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7"/>
                    <a:pt x="179" y="178"/>
                  </a:cubicBezTo>
                  <a:cubicBezTo>
                    <a:pt x="180" y="179"/>
                    <a:pt x="182" y="181"/>
                    <a:pt x="182" y="181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1" y="179"/>
                    <a:pt x="191" y="178"/>
                    <a:pt x="194" y="178"/>
                  </a:cubicBezTo>
                  <a:cubicBezTo>
                    <a:pt x="197" y="178"/>
                    <a:pt x="198" y="178"/>
                    <a:pt x="198" y="178"/>
                  </a:cubicBezTo>
                  <a:cubicBezTo>
                    <a:pt x="198" y="178"/>
                    <a:pt x="201" y="178"/>
                    <a:pt x="201" y="177"/>
                  </a:cubicBezTo>
                  <a:cubicBezTo>
                    <a:pt x="201" y="176"/>
                    <a:pt x="201" y="174"/>
                    <a:pt x="202" y="173"/>
                  </a:cubicBezTo>
                  <a:cubicBezTo>
                    <a:pt x="202" y="172"/>
                    <a:pt x="206" y="168"/>
                    <a:pt x="206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4"/>
                    <a:pt x="207" y="164"/>
                    <a:pt x="207" y="164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1" y="161"/>
                    <a:pt x="210" y="163"/>
                  </a:cubicBezTo>
                  <a:cubicBezTo>
                    <a:pt x="209" y="165"/>
                    <a:pt x="210" y="166"/>
                    <a:pt x="210" y="166"/>
                  </a:cubicBezTo>
                  <a:cubicBezTo>
                    <a:pt x="210" y="166"/>
                    <a:pt x="211" y="165"/>
                    <a:pt x="212" y="165"/>
                  </a:cubicBezTo>
                  <a:cubicBezTo>
                    <a:pt x="214" y="165"/>
                    <a:pt x="214" y="164"/>
                    <a:pt x="215" y="164"/>
                  </a:cubicBezTo>
                  <a:cubicBezTo>
                    <a:pt x="217" y="165"/>
                    <a:pt x="218" y="164"/>
                    <a:pt x="218" y="164"/>
                  </a:cubicBezTo>
                  <a:cubicBezTo>
                    <a:pt x="218" y="164"/>
                    <a:pt x="217" y="162"/>
                    <a:pt x="218" y="162"/>
                  </a:cubicBezTo>
                  <a:cubicBezTo>
                    <a:pt x="219" y="163"/>
                    <a:pt x="221" y="163"/>
                    <a:pt x="221" y="163"/>
                  </a:cubicBezTo>
                  <a:cubicBezTo>
                    <a:pt x="221" y="163"/>
                    <a:pt x="222" y="163"/>
                    <a:pt x="222" y="162"/>
                  </a:cubicBezTo>
                  <a:cubicBezTo>
                    <a:pt x="222" y="162"/>
                    <a:pt x="219" y="160"/>
                    <a:pt x="220" y="160"/>
                  </a:cubicBezTo>
                  <a:cubicBezTo>
                    <a:pt x="221" y="161"/>
                    <a:pt x="223" y="160"/>
                    <a:pt x="223" y="160"/>
                  </a:cubicBezTo>
                  <a:cubicBezTo>
                    <a:pt x="223" y="160"/>
                    <a:pt x="226" y="161"/>
                    <a:pt x="223" y="159"/>
                  </a:cubicBezTo>
                  <a:cubicBezTo>
                    <a:pt x="221" y="156"/>
                    <a:pt x="224" y="156"/>
                    <a:pt x="224" y="156"/>
                  </a:cubicBezTo>
                  <a:cubicBezTo>
                    <a:pt x="224" y="156"/>
                    <a:pt x="227" y="157"/>
                    <a:pt x="226" y="157"/>
                  </a:cubicBezTo>
                  <a:cubicBezTo>
                    <a:pt x="225" y="156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8"/>
                    <a:pt x="223" y="149"/>
                    <a:pt x="224" y="150"/>
                  </a:cubicBezTo>
                  <a:cubicBezTo>
                    <a:pt x="224" y="150"/>
                    <a:pt x="224" y="150"/>
                    <a:pt x="225" y="151"/>
                  </a:cubicBezTo>
                  <a:cubicBezTo>
                    <a:pt x="227" y="152"/>
                    <a:pt x="226" y="154"/>
                    <a:pt x="227" y="154"/>
                  </a:cubicBezTo>
                  <a:cubicBezTo>
                    <a:pt x="228" y="155"/>
                    <a:pt x="231" y="154"/>
                    <a:pt x="231" y="154"/>
                  </a:cubicBezTo>
                  <a:cubicBezTo>
                    <a:pt x="233" y="151"/>
                    <a:pt x="233" y="151"/>
                    <a:pt x="233" y="151"/>
                  </a:cubicBezTo>
                  <a:cubicBezTo>
                    <a:pt x="233" y="151"/>
                    <a:pt x="237" y="147"/>
                    <a:pt x="236" y="147"/>
                  </a:cubicBezTo>
                  <a:cubicBezTo>
                    <a:pt x="235" y="146"/>
                    <a:pt x="230" y="148"/>
                    <a:pt x="230" y="148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29" y="143"/>
                    <a:pt x="229" y="143"/>
                    <a:pt x="229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31" y="142"/>
                    <a:pt x="231" y="142"/>
                  </a:cubicBezTo>
                  <a:cubicBezTo>
                    <a:pt x="232" y="142"/>
                    <a:pt x="234" y="141"/>
                    <a:pt x="234" y="141"/>
                  </a:cubicBezTo>
                  <a:cubicBezTo>
                    <a:pt x="234" y="139"/>
                    <a:pt x="234" y="139"/>
                    <a:pt x="234" y="139"/>
                  </a:cubicBezTo>
                  <a:cubicBezTo>
                    <a:pt x="231" y="137"/>
                    <a:pt x="231" y="137"/>
                    <a:pt x="231" y="137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33"/>
                    <a:pt x="235" y="133"/>
                    <a:pt x="235" y="133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5" y="125"/>
                    <a:pt x="235" y="125"/>
                    <a:pt x="235" y="125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231" y="119"/>
                    <a:pt x="228" y="117"/>
                    <a:pt x="228" y="116"/>
                  </a:cubicBezTo>
                  <a:cubicBezTo>
                    <a:pt x="228" y="116"/>
                    <a:pt x="228" y="114"/>
                    <a:pt x="227" y="115"/>
                  </a:cubicBezTo>
                  <a:cubicBezTo>
                    <a:pt x="226" y="115"/>
                    <a:pt x="225" y="114"/>
                    <a:pt x="225" y="114"/>
                  </a:cubicBezTo>
                  <a:cubicBezTo>
                    <a:pt x="225" y="114"/>
                    <a:pt x="225" y="111"/>
                    <a:pt x="225" y="111"/>
                  </a:cubicBezTo>
                  <a:cubicBezTo>
                    <a:pt x="225" y="111"/>
                    <a:pt x="227" y="110"/>
                    <a:pt x="227" y="109"/>
                  </a:cubicBezTo>
                  <a:cubicBezTo>
                    <a:pt x="228" y="108"/>
                    <a:pt x="227" y="106"/>
                    <a:pt x="227" y="106"/>
                  </a:cubicBezTo>
                  <a:cubicBezTo>
                    <a:pt x="226" y="106"/>
                    <a:pt x="224" y="107"/>
                    <a:pt x="224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16" y="107"/>
                    <a:pt x="217" y="107"/>
                    <a:pt x="217" y="106"/>
                  </a:cubicBezTo>
                  <a:cubicBezTo>
                    <a:pt x="218" y="105"/>
                    <a:pt x="218" y="104"/>
                    <a:pt x="219" y="103"/>
                  </a:cubicBezTo>
                  <a:cubicBezTo>
                    <a:pt x="220" y="102"/>
                    <a:pt x="220" y="103"/>
                    <a:pt x="221" y="101"/>
                  </a:cubicBezTo>
                  <a:cubicBezTo>
                    <a:pt x="223" y="100"/>
                    <a:pt x="225" y="98"/>
                    <a:pt x="225" y="98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4" y="92"/>
                    <a:pt x="224" y="92"/>
                    <a:pt x="224" y="92"/>
                  </a:cubicBezTo>
                  <a:cubicBezTo>
                    <a:pt x="224" y="92"/>
                    <a:pt x="223" y="91"/>
                    <a:pt x="222" y="91"/>
                  </a:cubicBezTo>
                  <a:cubicBezTo>
                    <a:pt x="221" y="91"/>
                    <a:pt x="222" y="93"/>
                    <a:pt x="220" y="91"/>
                  </a:cubicBezTo>
                  <a:cubicBezTo>
                    <a:pt x="219" y="90"/>
                    <a:pt x="219" y="90"/>
                    <a:pt x="218" y="88"/>
                  </a:cubicBezTo>
                  <a:cubicBezTo>
                    <a:pt x="217" y="87"/>
                    <a:pt x="217" y="85"/>
                    <a:pt x="217" y="85"/>
                  </a:cubicBezTo>
                  <a:cubicBezTo>
                    <a:pt x="217" y="85"/>
                    <a:pt x="215" y="84"/>
                    <a:pt x="216" y="84"/>
                  </a:cubicBezTo>
                  <a:cubicBezTo>
                    <a:pt x="218" y="84"/>
                    <a:pt x="219" y="85"/>
                    <a:pt x="220" y="84"/>
                  </a:cubicBezTo>
                  <a:cubicBezTo>
                    <a:pt x="221" y="83"/>
                    <a:pt x="221" y="84"/>
                    <a:pt x="221" y="83"/>
                  </a:cubicBezTo>
                  <a:cubicBezTo>
                    <a:pt x="221" y="82"/>
                    <a:pt x="222" y="79"/>
                    <a:pt x="222" y="79"/>
                  </a:cubicBezTo>
                  <a:cubicBezTo>
                    <a:pt x="222" y="78"/>
                    <a:pt x="222" y="78"/>
                    <a:pt x="224" y="77"/>
                  </a:cubicBezTo>
                  <a:cubicBezTo>
                    <a:pt x="227" y="76"/>
                    <a:pt x="226" y="76"/>
                    <a:pt x="228" y="76"/>
                  </a:cubicBezTo>
                  <a:cubicBezTo>
                    <a:pt x="229" y="75"/>
                    <a:pt x="230" y="74"/>
                    <a:pt x="229" y="74"/>
                  </a:cubicBezTo>
                  <a:cubicBezTo>
                    <a:pt x="229" y="73"/>
                    <a:pt x="227" y="73"/>
                    <a:pt x="227" y="73"/>
                  </a:cubicBezTo>
                  <a:cubicBezTo>
                    <a:pt x="226" y="72"/>
                    <a:pt x="224" y="74"/>
                    <a:pt x="224" y="74"/>
                  </a:cubicBezTo>
                  <a:cubicBezTo>
                    <a:pt x="224" y="74"/>
                    <a:pt x="222" y="75"/>
                    <a:pt x="221" y="76"/>
                  </a:cubicBezTo>
                  <a:cubicBezTo>
                    <a:pt x="220" y="77"/>
                    <a:pt x="219" y="76"/>
                    <a:pt x="218" y="76"/>
                  </a:cubicBezTo>
                  <a:cubicBezTo>
                    <a:pt x="217" y="76"/>
                    <a:pt x="217" y="76"/>
                    <a:pt x="217" y="76"/>
                  </a:cubicBezTo>
                  <a:cubicBezTo>
                    <a:pt x="217" y="76"/>
                    <a:pt x="215" y="75"/>
                    <a:pt x="214" y="77"/>
                  </a:cubicBezTo>
                  <a:cubicBezTo>
                    <a:pt x="214" y="79"/>
                    <a:pt x="212" y="81"/>
                    <a:pt x="212" y="81"/>
                  </a:cubicBezTo>
                  <a:cubicBezTo>
                    <a:pt x="212" y="81"/>
                    <a:pt x="211" y="82"/>
                    <a:pt x="211" y="80"/>
                  </a:cubicBezTo>
                  <a:cubicBezTo>
                    <a:pt x="211" y="79"/>
                    <a:pt x="210" y="76"/>
                    <a:pt x="210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09" y="76"/>
                    <a:pt x="206" y="75"/>
                    <a:pt x="206" y="75"/>
                  </a:cubicBezTo>
                  <a:cubicBezTo>
                    <a:pt x="206" y="75"/>
                    <a:pt x="207" y="75"/>
                    <a:pt x="207" y="73"/>
                  </a:cubicBezTo>
                  <a:cubicBezTo>
                    <a:pt x="206" y="72"/>
                    <a:pt x="206" y="71"/>
                    <a:pt x="206" y="71"/>
                  </a:cubicBezTo>
                  <a:cubicBezTo>
                    <a:pt x="207" y="71"/>
                    <a:pt x="208" y="71"/>
                    <a:pt x="208" y="71"/>
                  </a:cubicBezTo>
                  <a:cubicBezTo>
                    <a:pt x="209" y="71"/>
                    <a:pt x="209" y="71"/>
                    <a:pt x="209" y="69"/>
                  </a:cubicBezTo>
                  <a:cubicBezTo>
                    <a:pt x="209" y="66"/>
                    <a:pt x="208" y="65"/>
                    <a:pt x="208" y="65"/>
                  </a:cubicBezTo>
                  <a:cubicBezTo>
                    <a:pt x="208" y="65"/>
                    <a:pt x="207" y="64"/>
                    <a:pt x="207" y="64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07" y="60"/>
                    <a:pt x="207" y="59"/>
                    <a:pt x="206" y="58"/>
                  </a:cubicBezTo>
                  <a:cubicBezTo>
                    <a:pt x="205" y="57"/>
                    <a:pt x="205" y="56"/>
                    <a:pt x="204" y="57"/>
                  </a:cubicBezTo>
                  <a:cubicBezTo>
                    <a:pt x="204" y="57"/>
                    <a:pt x="203" y="58"/>
                    <a:pt x="202" y="58"/>
                  </a:cubicBezTo>
                  <a:cubicBezTo>
                    <a:pt x="201" y="57"/>
                    <a:pt x="199" y="56"/>
                    <a:pt x="199" y="56"/>
                  </a:cubicBezTo>
                  <a:cubicBezTo>
                    <a:pt x="195" y="54"/>
                    <a:pt x="195" y="54"/>
                    <a:pt x="195" y="54"/>
                  </a:cubicBezTo>
                  <a:cubicBezTo>
                    <a:pt x="195" y="54"/>
                    <a:pt x="195" y="54"/>
                    <a:pt x="194" y="55"/>
                  </a:cubicBezTo>
                  <a:cubicBezTo>
                    <a:pt x="194" y="56"/>
                    <a:pt x="193" y="55"/>
                    <a:pt x="193" y="57"/>
                  </a:cubicBezTo>
                  <a:cubicBezTo>
                    <a:pt x="194" y="58"/>
                    <a:pt x="194" y="59"/>
                    <a:pt x="194" y="60"/>
                  </a:cubicBezTo>
                  <a:cubicBezTo>
                    <a:pt x="193" y="61"/>
                    <a:pt x="193" y="62"/>
                    <a:pt x="193" y="64"/>
                  </a:cubicBezTo>
                  <a:cubicBezTo>
                    <a:pt x="192" y="65"/>
                    <a:pt x="191" y="65"/>
                    <a:pt x="191" y="66"/>
                  </a:cubicBezTo>
                  <a:cubicBezTo>
                    <a:pt x="191" y="67"/>
                    <a:pt x="192" y="67"/>
                    <a:pt x="192" y="68"/>
                  </a:cubicBezTo>
                  <a:cubicBezTo>
                    <a:pt x="192" y="68"/>
                    <a:pt x="191" y="70"/>
                    <a:pt x="190" y="70"/>
                  </a:cubicBezTo>
                  <a:cubicBezTo>
                    <a:pt x="190" y="71"/>
                    <a:pt x="189" y="72"/>
                    <a:pt x="188" y="72"/>
                  </a:cubicBezTo>
                  <a:cubicBezTo>
                    <a:pt x="188" y="71"/>
                    <a:pt x="187" y="71"/>
                    <a:pt x="186" y="71"/>
                  </a:cubicBezTo>
                  <a:cubicBezTo>
                    <a:pt x="185" y="71"/>
                    <a:pt x="184" y="72"/>
                    <a:pt x="184" y="72"/>
                  </a:cubicBezTo>
                  <a:cubicBezTo>
                    <a:pt x="184" y="72"/>
                    <a:pt x="183" y="73"/>
                    <a:pt x="182" y="72"/>
                  </a:cubicBezTo>
                  <a:cubicBezTo>
                    <a:pt x="180" y="71"/>
                    <a:pt x="179" y="70"/>
                    <a:pt x="179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83" y="69"/>
                    <a:pt x="178" y="66"/>
                  </a:cubicBezTo>
                  <a:cubicBezTo>
                    <a:pt x="174" y="64"/>
                    <a:pt x="174" y="64"/>
                    <a:pt x="174" y="64"/>
                  </a:cubicBezTo>
                  <a:cubicBezTo>
                    <a:pt x="174" y="64"/>
                    <a:pt x="174" y="65"/>
                    <a:pt x="173" y="66"/>
                  </a:cubicBezTo>
                  <a:cubicBezTo>
                    <a:pt x="172" y="66"/>
                    <a:pt x="172" y="67"/>
                    <a:pt x="172" y="67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7" y="73"/>
                    <a:pt x="166" y="73"/>
                  </a:cubicBezTo>
                  <a:cubicBezTo>
                    <a:pt x="166" y="73"/>
                    <a:pt x="165" y="73"/>
                    <a:pt x="165" y="73"/>
                  </a:cubicBezTo>
                  <a:cubicBezTo>
                    <a:pt x="164" y="73"/>
                    <a:pt x="163" y="73"/>
                    <a:pt x="163" y="72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0"/>
                    <a:pt x="162" y="68"/>
                    <a:pt x="161" y="67"/>
                  </a:cubicBezTo>
                  <a:cubicBezTo>
                    <a:pt x="161" y="66"/>
                    <a:pt x="161" y="66"/>
                    <a:pt x="160" y="64"/>
                  </a:cubicBezTo>
                  <a:cubicBezTo>
                    <a:pt x="159" y="63"/>
                    <a:pt x="158" y="61"/>
                    <a:pt x="158" y="6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7"/>
                    <a:pt x="152" y="57"/>
                  </a:cubicBezTo>
                  <a:cubicBezTo>
                    <a:pt x="151" y="58"/>
                    <a:pt x="149" y="60"/>
                    <a:pt x="149" y="60"/>
                  </a:cubicBezTo>
                  <a:cubicBezTo>
                    <a:pt x="149" y="60"/>
                    <a:pt x="149" y="62"/>
                    <a:pt x="149" y="63"/>
                  </a:cubicBezTo>
                  <a:cubicBezTo>
                    <a:pt x="149" y="63"/>
                    <a:pt x="148" y="64"/>
                    <a:pt x="148" y="65"/>
                  </a:cubicBezTo>
                  <a:cubicBezTo>
                    <a:pt x="149" y="67"/>
                    <a:pt x="150" y="69"/>
                    <a:pt x="149" y="70"/>
                  </a:cubicBezTo>
                  <a:cubicBezTo>
                    <a:pt x="149" y="70"/>
                    <a:pt x="148" y="72"/>
                    <a:pt x="148" y="74"/>
                  </a:cubicBezTo>
                  <a:cubicBezTo>
                    <a:pt x="148" y="76"/>
                    <a:pt x="149" y="78"/>
                    <a:pt x="148" y="78"/>
                  </a:cubicBezTo>
                  <a:cubicBezTo>
                    <a:pt x="147" y="79"/>
                    <a:pt x="147" y="80"/>
                    <a:pt x="147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79"/>
                    <a:pt x="147" y="76"/>
                  </a:cubicBezTo>
                  <a:cubicBezTo>
                    <a:pt x="147" y="73"/>
                    <a:pt x="146" y="72"/>
                    <a:pt x="146" y="71"/>
                  </a:cubicBezTo>
                  <a:cubicBezTo>
                    <a:pt x="145" y="71"/>
                    <a:pt x="145" y="71"/>
                    <a:pt x="145" y="70"/>
                  </a:cubicBezTo>
                  <a:cubicBezTo>
                    <a:pt x="145" y="69"/>
                    <a:pt x="145" y="68"/>
                    <a:pt x="145" y="68"/>
                  </a:cubicBezTo>
                  <a:cubicBezTo>
                    <a:pt x="145" y="68"/>
                    <a:pt x="143" y="66"/>
                    <a:pt x="143" y="65"/>
                  </a:cubicBezTo>
                  <a:cubicBezTo>
                    <a:pt x="143" y="64"/>
                    <a:pt x="144" y="63"/>
                    <a:pt x="144" y="61"/>
                  </a:cubicBezTo>
                  <a:cubicBezTo>
                    <a:pt x="144" y="58"/>
                    <a:pt x="145" y="58"/>
                    <a:pt x="144" y="57"/>
                  </a:cubicBezTo>
                  <a:cubicBezTo>
                    <a:pt x="143" y="56"/>
                    <a:pt x="144" y="55"/>
                    <a:pt x="143" y="54"/>
                  </a:cubicBezTo>
                  <a:cubicBezTo>
                    <a:pt x="142" y="54"/>
                    <a:pt x="142" y="55"/>
                    <a:pt x="141" y="54"/>
                  </a:cubicBezTo>
                  <a:cubicBezTo>
                    <a:pt x="141" y="54"/>
                    <a:pt x="141" y="55"/>
                    <a:pt x="141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3"/>
                    <a:pt x="143" y="49"/>
                    <a:pt x="142" y="51"/>
                  </a:cubicBezTo>
                  <a:cubicBezTo>
                    <a:pt x="141" y="52"/>
                    <a:pt x="138" y="53"/>
                    <a:pt x="138" y="52"/>
                  </a:cubicBezTo>
                  <a:cubicBezTo>
                    <a:pt x="139" y="51"/>
                    <a:pt x="138" y="50"/>
                    <a:pt x="138" y="50"/>
                  </a:cubicBezTo>
                  <a:cubicBezTo>
                    <a:pt x="138" y="50"/>
                    <a:pt x="134" y="50"/>
                    <a:pt x="134" y="50"/>
                  </a:cubicBezTo>
                  <a:cubicBezTo>
                    <a:pt x="134" y="50"/>
                    <a:pt x="134" y="49"/>
                    <a:pt x="134" y="51"/>
                  </a:cubicBezTo>
                  <a:cubicBezTo>
                    <a:pt x="134" y="52"/>
                    <a:pt x="135" y="54"/>
                    <a:pt x="133" y="54"/>
                  </a:cubicBezTo>
                  <a:cubicBezTo>
                    <a:pt x="131" y="55"/>
                    <a:pt x="130" y="55"/>
                    <a:pt x="130" y="55"/>
                  </a:cubicBezTo>
                  <a:cubicBezTo>
                    <a:pt x="130" y="54"/>
                    <a:pt x="128" y="53"/>
                    <a:pt x="128" y="53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4"/>
                    <a:pt x="124" y="54"/>
                    <a:pt x="124" y="54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3" y="57"/>
                    <a:pt x="123" y="57"/>
                  </a:cubicBezTo>
                  <a:cubicBezTo>
                    <a:pt x="122" y="58"/>
                    <a:pt x="121" y="58"/>
                    <a:pt x="122" y="59"/>
                  </a:cubicBezTo>
                  <a:cubicBezTo>
                    <a:pt x="122" y="59"/>
                    <a:pt x="122" y="59"/>
                    <a:pt x="122" y="61"/>
                  </a:cubicBezTo>
                  <a:cubicBezTo>
                    <a:pt x="122" y="62"/>
                    <a:pt x="122" y="62"/>
                    <a:pt x="122" y="63"/>
                  </a:cubicBezTo>
                  <a:cubicBezTo>
                    <a:pt x="121" y="64"/>
                    <a:pt x="121" y="65"/>
                    <a:pt x="120" y="66"/>
                  </a:cubicBezTo>
                  <a:cubicBezTo>
                    <a:pt x="120" y="66"/>
                    <a:pt x="119" y="67"/>
                    <a:pt x="119" y="67"/>
                  </a:cubicBezTo>
                  <a:cubicBezTo>
                    <a:pt x="118" y="68"/>
                    <a:pt x="118" y="68"/>
                    <a:pt x="117" y="68"/>
                  </a:cubicBezTo>
                  <a:cubicBezTo>
                    <a:pt x="116" y="68"/>
                    <a:pt x="116" y="69"/>
                    <a:pt x="116" y="68"/>
                  </a:cubicBezTo>
                  <a:cubicBezTo>
                    <a:pt x="116" y="66"/>
                    <a:pt x="116" y="65"/>
                    <a:pt x="116" y="63"/>
                  </a:cubicBezTo>
                  <a:cubicBezTo>
                    <a:pt x="116" y="62"/>
                    <a:pt x="117" y="62"/>
                    <a:pt x="115" y="60"/>
                  </a:cubicBezTo>
                  <a:cubicBezTo>
                    <a:pt x="114" y="58"/>
                    <a:pt x="113" y="58"/>
                    <a:pt x="113" y="57"/>
                  </a:cubicBezTo>
                  <a:cubicBezTo>
                    <a:pt x="113" y="57"/>
                    <a:pt x="113" y="56"/>
                    <a:pt x="113" y="55"/>
                  </a:cubicBezTo>
                  <a:cubicBezTo>
                    <a:pt x="113" y="54"/>
                    <a:pt x="113" y="56"/>
                    <a:pt x="113" y="52"/>
                  </a:cubicBezTo>
                  <a:cubicBezTo>
                    <a:pt x="114" y="49"/>
                    <a:pt x="113" y="48"/>
                    <a:pt x="113" y="48"/>
                  </a:cubicBezTo>
                  <a:cubicBezTo>
                    <a:pt x="113" y="48"/>
                    <a:pt x="114" y="43"/>
                    <a:pt x="114" y="43"/>
                  </a:cubicBezTo>
                  <a:cubicBezTo>
                    <a:pt x="113" y="43"/>
                    <a:pt x="110" y="43"/>
                    <a:pt x="109" y="43"/>
                  </a:cubicBezTo>
                  <a:cubicBezTo>
                    <a:pt x="108" y="43"/>
                    <a:pt x="108" y="43"/>
                    <a:pt x="107" y="43"/>
                  </a:cubicBezTo>
                  <a:cubicBezTo>
                    <a:pt x="107" y="44"/>
                    <a:pt x="106" y="43"/>
                    <a:pt x="106" y="45"/>
                  </a:cubicBezTo>
                  <a:cubicBezTo>
                    <a:pt x="105" y="47"/>
                    <a:pt x="104" y="47"/>
                    <a:pt x="104" y="49"/>
                  </a:cubicBezTo>
                  <a:cubicBezTo>
                    <a:pt x="104" y="50"/>
                    <a:pt x="104" y="52"/>
                    <a:pt x="104" y="52"/>
                  </a:cubicBezTo>
                  <a:cubicBezTo>
                    <a:pt x="104" y="53"/>
                    <a:pt x="103" y="54"/>
                    <a:pt x="103" y="54"/>
                  </a:cubicBezTo>
                  <a:cubicBezTo>
                    <a:pt x="103" y="54"/>
                    <a:pt x="103" y="55"/>
                    <a:pt x="103" y="57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1"/>
                    <a:pt x="102" y="61"/>
                    <a:pt x="101" y="62"/>
                  </a:cubicBezTo>
                  <a:cubicBezTo>
                    <a:pt x="100" y="63"/>
                    <a:pt x="98" y="66"/>
                    <a:pt x="97" y="66"/>
                  </a:cubicBezTo>
                  <a:cubicBezTo>
                    <a:pt x="97" y="66"/>
                    <a:pt x="97" y="66"/>
                    <a:pt x="96" y="67"/>
                  </a:cubicBezTo>
                  <a:cubicBezTo>
                    <a:pt x="96" y="67"/>
                    <a:pt x="94" y="70"/>
                    <a:pt x="93" y="70"/>
                  </a:cubicBezTo>
                  <a:cubicBezTo>
                    <a:pt x="92" y="71"/>
                    <a:pt x="93" y="71"/>
                    <a:pt x="92" y="71"/>
                  </a:cubicBezTo>
                  <a:cubicBezTo>
                    <a:pt x="92" y="70"/>
                    <a:pt x="91" y="70"/>
                    <a:pt x="91" y="69"/>
                  </a:cubicBezTo>
                  <a:cubicBezTo>
                    <a:pt x="91" y="67"/>
                    <a:pt x="91" y="67"/>
                    <a:pt x="92" y="65"/>
                  </a:cubicBezTo>
                  <a:cubicBezTo>
                    <a:pt x="92" y="64"/>
                    <a:pt x="93" y="62"/>
                    <a:pt x="93" y="62"/>
                  </a:cubicBezTo>
                  <a:cubicBezTo>
                    <a:pt x="93" y="62"/>
                    <a:pt x="94" y="61"/>
                    <a:pt x="93" y="61"/>
                  </a:cubicBezTo>
                  <a:cubicBezTo>
                    <a:pt x="92" y="61"/>
                    <a:pt x="91" y="61"/>
                    <a:pt x="90" y="61"/>
                  </a:cubicBezTo>
                  <a:cubicBezTo>
                    <a:pt x="88" y="61"/>
                    <a:pt x="86" y="62"/>
                    <a:pt x="85" y="63"/>
                  </a:cubicBezTo>
                  <a:cubicBezTo>
                    <a:pt x="84" y="63"/>
                    <a:pt x="84" y="64"/>
                    <a:pt x="82" y="66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79" y="68"/>
                    <a:pt x="79" y="68"/>
                  </a:cubicBezTo>
                  <a:cubicBezTo>
                    <a:pt x="79" y="68"/>
                    <a:pt x="78" y="68"/>
                    <a:pt x="78" y="69"/>
                  </a:cubicBezTo>
                  <a:cubicBezTo>
                    <a:pt x="78" y="69"/>
                    <a:pt x="77" y="70"/>
                    <a:pt x="77" y="70"/>
                  </a:cubicBezTo>
                  <a:cubicBezTo>
                    <a:pt x="76" y="71"/>
                    <a:pt x="76" y="72"/>
                    <a:pt x="76" y="73"/>
                  </a:cubicBezTo>
                  <a:cubicBezTo>
                    <a:pt x="75" y="74"/>
                    <a:pt x="75" y="76"/>
                    <a:pt x="74" y="76"/>
                  </a:cubicBezTo>
                  <a:cubicBezTo>
                    <a:pt x="74" y="76"/>
                    <a:pt x="74" y="77"/>
                    <a:pt x="74" y="77"/>
                  </a:cubicBezTo>
                  <a:cubicBezTo>
                    <a:pt x="73" y="77"/>
                    <a:pt x="72" y="78"/>
                    <a:pt x="72" y="78"/>
                  </a:cubicBezTo>
                  <a:cubicBezTo>
                    <a:pt x="72" y="79"/>
                    <a:pt x="71" y="77"/>
                    <a:pt x="71" y="75"/>
                  </a:cubicBezTo>
                  <a:cubicBezTo>
                    <a:pt x="72" y="74"/>
                    <a:pt x="72" y="74"/>
                    <a:pt x="72" y="73"/>
                  </a:cubicBezTo>
                  <a:cubicBezTo>
                    <a:pt x="73" y="73"/>
                    <a:pt x="73" y="71"/>
                    <a:pt x="74" y="71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4" y="65"/>
                    <a:pt x="74" y="66"/>
                    <a:pt x="74" y="65"/>
                  </a:cubicBezTo>
                  <a:cubicBezTo>
                    <a:pt x="75" y="64"/>
                    <a:pt x="75" y="63"/>
                    <a:pt x="75" y="62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6" y="61"/>
                    <a:pt x="76" y="61"/>
                    <a:pt x="76" y="60"/>
                  </a:cubicBezTo>
                  <a:cubicBezTo>
                    <a:pt x="76" y="60"/>
                    <a:pt x="75" y="59"/>
                    <a:pt x="75" y="59"/>
                  </a:cubicBezTo>
                  <a:cubicBezTo>
                    <a:pt x="75" y="59"/>
                    <a:pt x="75" y="58"/>
                    <a:pt x="75" y="58"/>
                  </a:cubicBezTo>
                  <a:cubicBezTo>
                    <a:pt x="75" y="58"/>
                    <a:pt x="76" y="57"/>
                    <a:pt x="76" y="56"/>
                  </a:cubicBezTo>
                  <a:cubicBezTo>
                    <a:pt x="75" y="56"/>
                    <a:pt x="75" y="55"/>
                    <a:pt x="74" y="54"/>
                  </a:cubicBezTo>
                  <a:cubicBezTo>
                    <a:pt x="73" y="54"/>
                    <a:pt x="73" y="54"/>
                    <a:pt x="73" y="53"/>
                  </a:cubicBezTo>
                  <a:cubicBezTo>
                    <a:pt x="73" y="53"/>
                    <a:pt x="71" y="52"/>
                    <a:pt x="71" y="52"/>
                  </a:cubicBezTo>
                  <a:cubicBezTo>
                    <a:pt x="71" y="52"/>
                    <a:pt x="72" y="50"/>
                    <a:pt x="72" y="50"/>
                  </a:cubicBezTo>
                  <a:cubicBezTo>
                    <a:pt x="72" y="50"/>
                    <a:pt x="72" y="49"/>
                    <a:pt x="73" y="49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2"/>
                    <a:pt x="76" y="53"/>
                    <a:pt x="76" y="53"/>
                  </a:cubicBezTo>
                  <a:cubicBezTo>
                    <a:pt x="76" y="53"/>
                    <a:pt x="78" y="52"/>
                    <a:pt x="78" y="52"/>
                  </a:cubicBezTo>
                  <a:cubicBezTo>
                    <a:pt x="79" y="52"/>
                    <a:pt x="79" y="50"/>
                    <a:pt x="79" y="50"/>
                  </a:cubicBezTo>
                  <a:cubicBezTo>
                    <a:pt x="79" y="50"/>
                    <a:pt x="78" y="50"/>
                    <a:pt x="79" y="49"/>
                  </a:cubicBezTo>
                  <a:cubicBezTo>
                    <a:pt x="80" y="49"/>
                    <a:pt x="82" y="48"/>
                    <a:pt x="82" y="48"/>
                  </a:cubicBezTo>
                  <a:cubicBezTo>
                    <a:pt x="82" y="47"/>
                    <a:pt x="83" y="47"/>
                    <a:pt x="83" y="47"/>
                  </a:cubicBezTo>
                  <a:cubicBezTo>
                    <a:pt x="83" y="47"/>
                    <a:pt x="84" y="46"/>
                    <a:pt x="84" y="46"/>
                  </a:cubicBezTo>
                  <a:cubicBezTo>
                    <a:pt x="84" y="45"/>
                    <a:pt x="85" y="45"/>
                    <a:pt x="84" y="44"/>
                  </a:cubicBezTo>
                  <a:cubicBezTo>
                    <a:pt x="84" y="44"/>
                    <a:pt x="84" y="43"/>
                    <a:pt x="84" y="42"/>
                  </a:cubicBezTo>
                  <a:cubicBezTo>
                    <a:pt x="84" y="42"/>
                    <a:pt x="86" y="43"/>
                    <a:pt x="84" y="41"/>
                  </a:cubicBezTo>
                  <a:cubicBezTo>
                    <a:pt x="82" y="40"/>
                    <a:pt x="80" y="39"/>
                    <a:pt x="81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4" y="39"/>
                    <a:pt x="85" y="40"/>
                    <a:pt x="85" y="39"/>
                  </a:cubicBezTo>
                  <a:cubicBezTo>
                    <a:pt x="86" y="39"/>
                    <a:pt x="86" y="39"/>
                    <a:pt x="86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2" y="37"/>
                    <a:pt x="83" y="35"/>
                  </a:cubicBezTo>
                  <a:cubicBezTo>
                    <a:pt x="83" y="33"/>
                    <a:pt x="83" y="33"/>
                    <a:pt x="83" y="32"/>
                  </a:cubicBezTo>
                  <a:cubicBezTo>
                    <a:pt x="83" y="32"/>
                    <a:pt x="85" y="32"/>
                    <a:pt x="83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2" y="31"/>
                    <a:pt x="80" y="31"/>
                  </a:cubicBezTo>
                  <a:cubicBezTo>
                    <a:pt x="79" y="31"/>
                    <a:pt x="80" y="29"/>
                    <a:pt x="80" y="29"/>
                  </a:cubicBezTo>
                  <a:cubicBezTo>
                    <a:pt x="80" y="28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1"/>
                    <a:pt x="79" y="21"/>
                  </a:cubicBezTo>
                  <a:cubicBezTo>
                    <a:pt x="79" y="20"/>
                    <a:pt x="79" y="19"/>
                    <a:pt x="78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6" y="17"/>
                  </a:cubicBezTo>
                  <a:cubicBezTo>
                    <a:pt x="76" y="16"/>
                    <a:pt x="76" y="15"/>
                    <a:pt x="76" y="15"/>
                  </a:cubicBezTo>
                  <a:cubicBezTo>
                    <a:pt x="76" y="14"/>
                    <a:pt x="76" y="13"/>
                    <a:pt x="76" y="13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1" y="3"/>
                    <a:pt x="71" y="4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8" y="4"/>
                    <a:pt x="68" y="3"/>
                    <a:pt x="68" y="2"/>
                  </a:cubicBezTo>
                  <a:cubicBezTo>
                    <a:pt x="67" y="2"/>
                    <a:pt x="64" y="0"/>
                    <a:pt x="64" y="0"/>
                  </a:cubicBezTo>
                  <a:cubicBezTo>
                    <a:pt x="64" y="0"/>
                    <a:pt x="64" y="0"/>
                    <a:pt x="64" y="1"/>
                  </a:cubicBezTo>
                  <a:cubicBezTo>
                    <a:pt x="64" y="1"/>
                    <a:pt x="63" y="2"/>
                    <a:pt x="63" y="1"/>
                  </a:cubicBezTo>
                  <a:cubicBezTo>
                    <a:pt x="62" y="1"/>
                    <a:pt x="60" y="0"/>
                    <a:pt x="60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3"/>
                    <a:pt x="56" y="3"/>
                    <a:pt x="56" y="5"/>
                  </a:cubicBezTo>
                  <a:cubicBezTo>
                    <a:pt x="57" y="6"/>
                    <a:pt x="56" y="6"/>
                    <a:pt x="57" y="7"/>
                  </a:cubicBezTo>
                  <a:cubicBezTo>
                    <a:pt x="58" y="7"/>
                    <a:pt x="58" y="7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3" y="8"/>
                    <a:pt x="64" y="7"/>
                    <a:pt x="64" y="7"/>
                  </a:cubicBezTo>
                  <a:cubicBezTo>
                    <a:pt x="64" y="7"/>
                    <a:pt x="64" y="8"/>
                    <a:pt x="64" y="8"/>
                  </a:cubicBezTo>
                  <a:cubicBezTo>
                    <a:pt x="64" y="8"/>
                    <a:pt x="63" y="8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1"/>
                    <a:pt x="65" y="11"/>
                  </a:cubicBezTo>
                  <a:cubicBezTo>
                    <a:pt x="65" y="12"/>
                    <a:pt x="65" y="12"/>
                    <a:pt x="66" y="12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7" y="12"/>
                    <a:pt x="69" y="14"/>
                    <a:pt x="68" y="14"/>
                  </a:cubicBezTo>
                  <a:cubicBezTo>
                    <a:pt x="68" y="14"/>
                    <a:pt x="67" y="13"/>
                    <a:pt x="68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0" y="15"/>
                    <a:pt x="69" y="16"/>
                    <a:pt x="67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5" y="14"/>
                    <a:pt x="65" y="14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3" y="11"/>
                    <a:pt x="62" y="11"/>
                  </a:cubicBezTo>
                  <a:cubicBezTo>
                    <a:pt x="61" y="10"/>
                    <a:pt x="60" y="11"/>
                    <a:pt x="59" y="11"/>
                  </a:cubicBezTo>
                  <a:cubicBezTo>
                    <a:pt x="59" y="11"/>
                    <a:pt x="58" y="12"/>
                    <a:pt x="57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8" y="15"/>
                    <a:pt x="60" y="19"/>
                    <a:pt x="60" y="19"/>
                  </a:cubicBezTo>
                  <a:cubicBezTo>
                    <a:pt x="60" y="19"/>
                    <a:pt x="62" y="21"/>
                    <a:pt x="62" y="21"/>
                  </a:cubicBezTo>
                  <a:cubicBezTo>
                    <a:pt x="62" y="21"/>
                    <a:pt x="63" y="23"/>
                    <a:pt x="63" y="23"/>
                  </a:cubicBezTo>
                  <a:cubicBezTo>
                    <a:pt x="63" y="23"/>
                    <a:pt x="63" y="23"/>
                    <a:pt x="64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4" y="25"/>
                    <a:pt x="63" y="26"/>
                    <a:pt x="63" y="27"/>
                  </a:cubicBezTo>
                  <a:cubicBezTo>
                    <a:pt x="63" y="27"/>
                    <a:pt x="63" y="26"/>
                    <a:pt x="63" y="27"/>
                  </a:cubicBezTo>
                  <a:cubicBezTo>
                    <a:pt x="63" y="29"/>
                    <a:pt x="63" y="31"/>
                    <a:pt x="63" y="3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1" y="29"/>
                    <a:pt x="60" y="29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31"/>
                    <a:pt x="58" y="31"/>
                  </a:cubicBezTo>
                  <a:cubicBezTo>
                    <a:pt x="58" y="31"/>
                    <a:pt x="57" y="31"/>
                    <a:pt x="58" y="30"/>
                  </a:cubicBezTo>
                  <a:cubicBezTo>
                    <a:pt x="58" y="30"/>
                    <a:pt x="58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7"/>
                    <a:pt x="60" y="27"/>
                    <a:pt x="60" y="26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59" y="24"/>
                    <a:pt x="59" y="23"/>
                    <a:pt x="59" y="22"/>
                  </a:cubicBezTo>
                  <a:cubicBezTo>
                    <a:pt x="58" y="22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5"/>
                    <a:pt x="56" y="25"/>
                    <a:pt x="55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5" y="25"/>
                    <a:pt x="55" y="25"/>
                  </a:cubicBezTo>
                  <a:cubicBezTo>
                    <a:pt x="55" y="25"/>
                    <a:pt x="56" y="24"/>
                    <a:pt x="55" y="24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1"/>
                    <a:pt x="54" y="21"/>
                    <a:pt x="54" y="21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5" y="19"/>
                    <a:pt x="54" y="18"/>
                    <a:pt x="54" y="18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8"/>
                    <a:pt x="53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0"/>
                    <a:pt x="50" y="10"/>
                  </a:cubicBezTo>
                  <a:cubicBezTo>
                    <a:pt x="50" y="9"/>
                    <a:pt x="48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7" y="6"/>
                    <a:pt x="46" y="5"/>
                    <a:pt x="46" y="6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5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9"/>
                    <a:pt x="41" y="10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4" y="14"/>
                    <a:pt x="43" y="14"/>
                  </a:cubicBezTo>
                  <a:cubicBezTo>
                    <a:pt x="43" y="14"/>
                    <a:pt x="41" y="14"/>
                    <a:pt x="41" y="14"/>
                  </a:cubicBezTo>
                  <a:cubicBezTo>
                    <a:pt x="41" y="14"/>
                    <a:pt x="40" y="13"/>
                    <a:pt x="40" y="12"/>
                  </a:cubicBezTo>
                  <a:cubicBezTo>
                    <a:pt x="40" y="12"/>
                    <a:pt x="39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3"/>
                    <a:pt x="36" y="12"/>
                    <a:pt x="36" y="14"/>
                  </a:cubicBezTo>
                  <a:cubicBezTo>
                    <a:pt x="36" y="16"/>
                    <a:pt x="36" y="18"/>
                    <a:pt x="36" y="18"/>
                  </a:cubicBezTo>
                  <a:cubicBezTo>
                    <a:pt x="36" y="18"/>
                    <a:pt x="37" y="19"/>
                    <a:pt x="38" y="20"/>
                  </a:cubicBezTo>
                  <a:cubicBezTo>
                    <a:pt x="38" y="20"/>
                    <a:pt x="39" y="23"/>
                    <a:pt x="39" y="23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35" y="23"/>
                    <a:pt x="35" y="22"/>
                  </a:cubicBezTo>
                  <a:cubicBezTo>
                    <a:pt x="35" y="21"/>
                    <a:pt x="35" y="19"/>
                    <a:pt x="34" y="19"/>
                  </a:cubicBezTo>
                  <a:cubicBezTo>
                    <a:pt x="34" y="19"/>
                    <a:pt x="34" y="18"/>
                    <a:pt x="33" y="19"/>
                  </a:cubicBezTo>
                  <a:cubicBezTo>
                    <a:pt x="32" y="19"/>
                    <a:pt x="32" y="19"/>
                    <a:pt x="31" y="19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3" y="27"/>
                    <a:pt x="34" y="27"/>
                    <a:pt x="34" y="28"/>
                  </a:cubicBezTo>
                  <a:cubicBezTo>
                    <a:pt x="34" y="28"/>
                    <a:pt x="35" y="29"/>
                    <a:pt x="35" y="29"/>
                  </a:cubicBezTo>
                  <a:cubicBezTo>
                    <a:pt x="35" y="29"/>
                    <a:pt x="34" y="31"/>
                    <a:pt x="34" y="31"/>
                  </a:cubicBezTo>
                  <a:cubicBezTo>
                    <a:pt x="34" y="32"/>
                    <a:pt x="33" y="33"/>
                    <a:pt x="33" y="33"/>
                  </a:cubicBezTo>
                  <a:cubicBezTo>
                    <a:pt x="33" y="33"/>
                    <a:pt x="35" y="34"/>
                    <a:pt x="35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2" y="36"/>
                    <a:pt x="32" y="34"/>
                  </a:cubicBezTo>
                  <a:cubicBezTo>
                    <a:pt x="33" y="33"/>
                    <a:pt x="33" y="32"/>
                    <a:pt x="33" y="32"/>
                  </a:cubicBezTo>
                  <a:cubicBezTo>
                    <a:pt x="32" y="32"/>
                    <a:pt x="31" y="30"/>
                    <a:pt x="31" y="30"/>
                  </a:cubicBezTo>
                  <a:cubicBezTo>
                    <a:pt x="31" y="30"/>
                    <a:pt x="33" y="33"/>
                    <a:pt x="30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5"/>
                    <a:pt x="23" y="25"/>
                  </a:cubicBezTo>
                  <a:cubicBezTo>
                    <a:pt x="22" y="25"/>
                    <a:pt x="22" y="27"/>
                    <a:pt x="22" y="27"/>
                  </a:cubicBezTo>
                  <a:cubicBezTo>
                    <a:pt x="22" y="27"/>
                    <a:pt x="23" y="27"/>
                    <a:pt x="23" y="28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2"/>
                    <a:pt x="21" y="32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1" y="35"/>
                    <a:pt x="21" y="36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2"/>
                    <a:pt x="19" y="31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7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3" y="29"/>
                    <a:pt x="11" y="29"/>
                    <a:pt x="11" y="29"/>
                  </a:cubicBezTo>
                  <a:cubicBezTo>
                    <a:pt x="11" y="29"/>
                    <a:pt x="11" y="29"/>
                    <a:pt x="9" y="30"/>
                  </a:cubicBezTo>
                  <a:cubicBezTo>
                    <a:pt x="8" y="32"/>
                    <a:pt x="7" y="32"/>
                    <a:pt x="8" y="32"/>
                  </a:cubicBezTo>
                  <a:cubicBezTo>
                    <a:pt x="9" y="33"/>
                    <a:pt x="11" y="33"/>
                    <a:pt x="11" y="33"/>
                  </a:cubicBezTo>
                  <a:cubicBezTo>
                    <a:pt x="11" y="33"/>
                    <a:pt x="12" y="33"/>
                    <a:pt x="13" y="34"/>
                  </a:cubicBezTo>
                  <a:cubicBezTo>
                    <a:pt x="14" y="34"/>
                    <a:pt x="16" y="36"/>
                    <a:pt x="16" y="3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8" y="43"/>
                    <a:pt x="27" y="44"/>
                    <a:pt x="28" y="44"/>
                  </a:cubicBezTo>
                  <a:cubicBezTo>
                    <a:pt x="28" y="43"/>
                    <a:pt x="30" y="43"/>
                    <a:pt x="30" y="43"/>
                  </a:cubicBezTo>
                  <a:cubicBezTo>
                    <a:pt x="31" y="43"/>
                    <a:pt x="31" y="42"/>
                    <a:pt x="32" y="43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5"/>
                    <a:pt x="34" y="46"/>
                    <a:pt x="34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4"/>
                    <a:pt x="38" y="43"/>
                    <a:pt x="38" y="43"/>
                  </a:cubicBezTo>
                  <a:cubicBezTo>
                    <a:pt x="38" y="43"/>
                    <a:pt x="37" y="43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0" y="45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5"/>
                    <a:pt x="43" y="45"/>
                  </a:cubicBezTo>
                  <a:cubicBezTo>
                    <a:pt x="43" y="45"/>
                    <a:pt x="42" y="45"/>
                    <a:pt x="43" y="45"/>
                  </a:cubicBezTo>
                  <a:cubicBezTo>
                    <a:pt x="44" y="45"/>
                    <a:pt x="45" y="44"/>
                    <a:pt x="45" y="44"/>
                  </a:cubicBezTo>
                  <a:cubicBezTo>
                    <a:pt x="45" y="44"/>
                    <a:pt x="44" y="45"/>
                    <a:pt x="44" y="46"/>
                  </a:cubicBezTo>
                  <a:cubicBezTo>
                    <a:pt x="44" y="46"/>
                    <a:pt x="44" y="47"/>
                    <a:pt x="44" y="47"/>
                  </a:cubicBezTo>
                  <a:cubicBezTo>
                    <a:pt x="44" y="47"/>
                    <a:pt x="44" y="48"/>
                    <a:pt x="45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50"/>
                  </a:cubicBezTo>
                  <a:cubicBezTo>
                    <a:pt x="49" y="50"/>
                    <a:pt x="50" y="49"/>
                    <a:pt x="50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50"/>
                    <a:pt x="51" y="51"/>
                    <a:pt x="51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3" y="52"/>
                    <a:pt x="53" y="52"/>
                  </a:cubicBezTo>
                  <a:cubicBezTo>
                    <a:pt x="53" y="52"/>
                    <a:pt x="53" y="51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2"/>
                    <a:pt x="53" y="54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7"/>
                    <a:pt x="57" y="57"/>
                    <a:pt x="58" y="57"/>
                  </a:cubicBezTo>
                  <a:cubicBezTo>
                    <a:pt x="58" y="57"/>
                    <a:pt x="59" y="58"/>
                    <a:pt x="59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1"/>
                    <a:pt x="61" y="61"/>
                    <a:pt x="61" y="61"/>
                  </a:cubicBezTo>
                  <a:cubicBezTo>
                    <a:pt x="61" y="61"/>
                    <a:pt x="61" y="61"/>
                    <a:pt x="61" y="62"/>
                  </a:cubicBezTo>
                  <a:cubicBezTo>
                    <a:pt x="62" y="63"/>
                    <a:pt x="64" y="64"/>
                    <a:pt x="64" y="64"/>
                  </a:cubicBezTo>
                  <a:cubicBezTo>
                    <a:pt x="64" y="64"/>
                    <a:pt x="61" y="63"/>
                    <a:pt x="61" y="63"/>
                  </a:cubicBezTo>
                  <a:cubicBezTo>
                    <a:pt x="60" y="63"/>
                    <a:pt x="58" y="63"/>
                    <a:pt x="58" y="63"/>
                  </a:cubicBezTo>
                  <a:cubicBezTo>
                    <a:pt x="57" y="63"/>
                    <a:pt x="55" y="63"/>
                    <a:pt x="55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0" y="65"/>
                    <a:pt x="49" y="65"/>
                  </a:cubicBezTo>
                  <a:cubicBezTo>
                    <a:pt x="49" y="65"/>
                    <a:pt x="48" y="65"/>
                    <a:pt x="47" y="65"/>
                  </a:cubicBezTo>
                  <a:cubicBezTo>
                    <a:pt x="47" y="66"/>
                    <a:pt x="46" y="66"/>
                    <a:pt x="45" y="66"/>
                  </a:cubicBezTo>
                  <a:cubicBezTo>
                    <a:pt x="45" y="66"/>
                    <a:pt x="43" y="66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3" y="70"/>
                    <a:pt x="44" y="71"/>
                    <a:pt x="45" y="72"/>
                  </a:cubicBezTo>
                  <a:cubicBezTo>
                    <a:pt x="45" y="72"/>
                    <a:pt x="46" y="73"/>
                    <a:pt x="46" y="73"/>
                  </a:cubicBezTo>
                  <a:lnTo>
                    <a:pt x="48" y="74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5322812" y="2251719"/>
              <a:ext cx="802584" cy="653101"/>
            </a:xfrm>
            <a:custGeom>
              <a:avLst/>
              <a:gdLst>
                <a:gd name="T0" fmla="*/ 194 w 352"/>
                <a:gd name="T1" fmla="*/ 16 h 295"/>
                <a:gd name="T2" fmla="*/ 260 w 352"/>
                <a:gd name="T3" fmla="*/ 5 h 295"/>
                <a:gd name="T4" fmla="*/ 289 w 352"/>
                <a:gd name="T5" fmla="*/ 13 h 295"/>
                <a:gd name="T6" fmla="*/ 314 w 352"/>
                <a:gd name="T7" fmla="*/ 60 h 295"/>
                <a:gd name="T8" fmla="*/ 314 w 352"/>
                <a:gd name="T9" fmla="*/ 90 h 295"/>
                <a:gd name="T10" fmla="*/ 303 w 352"/>
                <a:gd name="T11" fmla="*/ 114 h 295"/>
                <a:gd name="T12" fmla="*/ 318 w 352"/>
                <a:gd name="T13" fmla="*/ 139 h 295"/>
                <a:gd name="T14" fmla="*/ 326 w 352"/>
                <a:gd name="T15" fmla="*/ 158 h 295"/>
                <a:gd name="T16" fmla="*/ 344 w 352"/>
                <a:gd name="T17" fmla="*/ 175 h 295"/>
                <a:gd name="T18" fmla="*/ 346 w 352"/>
                <a:gd name="T19" fmla="*/ 189 h 295"/>
                <a:gd name="T20" fmla="*/ 344 w 352"/>
                <a:gd name="T21" fmla="*/ 210 h 295"/>
                <a:gd name="T22" fmla="*/ 327 w 352"/>
                <a:gd name="T23" fmla="*/ 235 h 295"/>
                <a:gd name="T24" fmla="*/ 317 w 352"/>
                <a:gd name="T25" fmla="*/ 269 h 295"/>
                <a:gd name="T26" fmla="*/ 322 w 352"/>
                <a:gd name="T27" fmla="*/ 280 h 295"/>
                <a:gd name="T28" fmla="*/ 315 w 352"/>
                <a:gd name="T29" fmla="*/ 285 h 295"/>
                <a:gd name="T30" fmla="*/ 309 w 352"/>
                <a:gd name="T31" fmla="*/ 283 h 295"/>
                <a:gd name="T32" fmla="*/ 302 w 352"/>
                <a:gd name="T33" fmla="*/ 282 h 295"/>
                <a:gd name="T34" fmla="*/ 296 w 352"/>
                <a:gd name="T35" fmla="*/ 280 h 295"/>
                <a:gd name="T36" fmla="*/ 290 w 352"/>
                <a:gd name="T37" fmla="*/ 275 h 295"/>
                <a:gd name="T38" fmla="*/ 283 w 352"/>
                <a:gd name="T39" fmla="*/ 272 h 295"/>
                <a:gd name="T40" fmla="*/ 276 w 352"/>
                <a:gd name="T41" fmla="*/ 271 h 295"/>
                <a:gd name="T42" fmla="*/ 267 w 352"/>
                <a:gd name="T43" fmla="*/ 273 h 295"/>
                <a:gd name="T44" fmla="*/ 262 w 352"/>
                <a:gd name="T45" fmla="*/ 275 h 295"/>
                <a:gd name="T46" fmla="*/ 256 w 352"/>
                <a:gd name="T47" fmla="*/ 279 h 295"/>
                <a:gd name="T48" fmla="*/ 250 w 352"/>
                <a:gd name="T49" fmla="*/ 282 h 295"/>
                <a:gd name="T50" fmla="*/ 245 w 352"/>
                <a:gd name="T51" fmla="*/ 277 h 295"/>
                <a:gd name="T52" fmla="*/ 240 w 352"/>
                <a:gd name="T53" fmla="*/ 280 h 295"/>
                <a:gd name="T54" fmla="*/ 235 w 352"/>
                <a:gd name="T55" fmla="*/ 281 h 295"/>
                <a:gd name="T56" fmla="*/ 230 w 352"/>
                <a:gd name="T57" fmla="*/ 284 h 295"/>
                <a:gd name="T58" fmla="*/ 225 w 352"/>
                <a:gd name="T59" fmla="*/ 289 h 295"/>
                <a:gd name="T60" fmla="*/ 223 w 352"/>
                <a:gd name="T61" fmla="*/ 294 h 295"/>
                <a:gd name="T62" fmla="*/ 216 w 352"/>
                <a:gd name="T63" fmla="*/ 295 h 295"/>
                <a:gd name="T64" fmla="*/ 215 w 352"/>
                <a:gd name="T65" fmla="*/ 288 h 295"/>
                <a:gd name="T66" fmla="*/ 207 w 352"/>
                <a:gd name="T67" fmla="*/ 283 h 295"/>
                <a:gd name="T68" fmla="*/ 195 w 352"/>
                <a:gd name="T69" fmla="*/ 279 h 295"/>
                <a:gd name="T70" fmla="*/ 185 w 352"/>
                <a:gd name="T71" fmla="*/ 289 h 295"/>
                <a:gd name="T72" fmla="*/ 181 w 352"/>
                <a:gd name="T73" fmla="*/ 283 h 295"/>
                <a:gd name="T74" fmla="*/ 169 w 352"/>
                <a:gd name="T75" fmla="*/ 270 h 295"/>
                <a:gd name="T76" fmla="*/ 147 w 352"/>
                <a:gd name="T77" fmla="*/ 262 h 295"/>
                <a:gd name="T78" fmla="*/ 137 w 352"/>
                <a:gd name="T79" fmla="*/ 251 h 295"/>
                <a:gd name="T80" fmla="*/ 117 w 352"/>
                <a:gd name="T81" fmla="*/ 244 h 295"/>
                <a:gd name="T82" fmla="*/ 106 w 352"/>
                <a:gd name="T83" fmla="*/ 255 h 295"/>
                <a:gd name="T84" fmla="*/ 92 w 352"/>
                <a:gd name="T85" fmla="*/ 252 h 295"/>
                <a:gd name="T86" fmla="*/ 87 w 352"/>
                <a:gd name="T87" fmla="*/ 241 h 295"/>
                <a:gd name="T88" fmla="*/ 77 w 352"/>
                <a:gd name="T89" fmla="*/ 236 h 295"/>
                <a:gd name="T90" fmla="*/ 66 w 352"/>
                <a:gd name="T91" fmla="*/ 231 h 295"/>
                <a:gd name="T92" fmla="*/ 51 w 352"/>
                <a:gd name="T93" fmla="*/ 226 h 295"/>
                <a:gd name="T94" fmla="*/ 40 w 352"/>
                <a:gd name="T95" fmla="*/ 222 h 295"/>
                <a:gd name="T96" fmla="*/ 38 w 352"/>
                <a:gd name="T97" fmla="*/ 218 h 295"/>
                <a:gd name="T98" fmla="*/ 35 w 352"/>
                <a:gd name="T99" fmla="*/ 198 h 295"/>
                <a:gd name="T100" fmla="*/ 28 w 352"/>
                <a:gd name="T101" fmla="*/ 184 h 295"/>
                <a:gd name="T102" fmla="*/ 24 w 352"/>
                <a:gd name="T103" fmla="*/ 164 h 295"/>
                <a:gd name="T104" fmla="*/ 20 w 352"/>
                <a:gd name="T105" fmla="*/ 139 h 295"/>
                <a:gd name="T106" fmla="*/ 4 w 352"/>
                <a:gd name="T107" fmla="*/ 113 h 295"/>
                <a:gd name="T108" fmla="*/ 4 w 352"/>
                <a:gd name="T109" fmla="*/ 80 h 295"/>
                <a:gd name="T110" fmla="*/ 6 w 352"/>
                <a:gd name="T111" fmla="*/ 63 h 295"/>
                <a:gd name="T112" fmla="*/ 45 w 352"/>
                <a:gd name="T113" fmla="*/ 45 h 295"/>
                <a:gd name="T114" fmla="*/ 64 w 352"/>
                <a:gd name="T115" fmla="*/ 32 h 295"/>
                <a:gd name="T116" fmla="*/ 89 w 352"/>
                <a:gd name="T117" fmla="*/ 12 h 295"/>
                <a:gd name="T118" fmla="*/ 121 w 352"/>
                <a:gd name="T119" fmla="*/ 2 h 295"/>
                <a:gd name="T120" fmla="*/ 132 w 352"/>
                <a:gd name="T121" fmla="*/ 14 h 295"/>
                <a:gd name="T122" fmla="*/ 151 w 352"/>
                <a:gd name="T123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95">
                  <a:moveTo>
                    <a:pt x="155" y="23"/>
                  </a:moveTo>
                  <a:cubicBezTo>
                    <a:pt x="157" y="23"/>
                    <a:pt x="166" y="16"/>
                    <a:pt x="166" y="16"/>
                  </a:cubicBezTo>
                  <a:cubicBezTo>
                    <a:pt x="166" y="16"/>
                    <a:pt x="171" y="18"/>
                    <a:pt x="174" y="17"/>
                  </a:cubicBezTo>
                  <a:cubicBezTo>
                    <a:pt x="177" y="17"/>
                    <a:pt x="187" y="16"/>
                    <a:pt x="187" y="16"/>
                  </a:cubicBezTo>
                  <a:cubicBezTo>
                    <a:pt x="187" y="16"/>
                    <a:pt x="192" y="16"/>
                    <a:pt x="194" y="16"/>
                  </a:cubicBezTo>
                  <a:cubicBezTo>
                    <a:pt x="196" y="16"/>
                    <a:pt x="205" y="15"/>
                    <a:pt x="207" y="15"/>
                  </a:cubicBezTo>
                  <a:cubicBezTo>
                    <a:pt x="209" y="15"/>
                    <a:pt x="215" y="14"/>
                    <a:pt x="216" y="13"/>
                  </a:cubicBezTo>
                  <a:cubicBezTo>
                    <a:pt x="218" y="13"/>
                    <a:pt x="230" y="12"/>
                    <a:pt x="231" y="12"/>
                  </a:cubicBezTo>
                  <a:cubicBezTo>
                    <a:pt x="233" y="12"/>
                    <a:pt x="252" y="10"/>
                    <a:pt x="252" y="10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72" y="0"/>
                    <a:pt x="272" y="1"/>
                  </a:cubicBezTo>
                  <a:cubicBezTo>
                    <a:pt x="273" y="3"/>
                    <a:pt x="275" y="6"/>
                    <a:pt x="275" y="6"/>
                  </a:cubicBezTo>
                  <a:cubicBezTo>
                    <a:pt x="275" y="6"/>
                    <a:pt x="286" y="6"/>
                    <a:pt x="286" y="6"/>
                  </a:cubicBezTo>
                  <a:cubicBezTo>
                    <a:pt x="286" y="7"/>
                    <a:pt x="289" y="13"/>
                    <a:pt x="289" y="13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2" y="16"/>
                    <a:pt x="293" y="21"/>
                    <a:pt x="293" y="24"/>
                  </a:cubicBezTo>
                  <a:cubicBezTo>
                    <a:pt x="294" y="26"/>
                    <a:pt x="301" y="38"/>
                    <a:pt x="301" y="38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5" y="68"/>
                    <a:pt x="315" y="68"/>
                    <a:pt x="315" y="68"/>
                  </a:cubicBezTo>
                  <a:cubicBezTo>
                    <a:pt x="315" y="68"/>
                    <a:pt x="318" y="71"/>
                    <a:pt x="318" y="73"/>
                  </a:cubicBezTo>
                  <a:cubicBezTo>
                    <a:pt x="318" y="74"/>
                    <a:pt x="318" y="77"/>
                    <a:pt x="318" y="78"/>
                  </a:cubicBezTo>
                  <a:cubicBezTo>
                    <a:pt x="319" y="78"/>
                    <a:pt x="320" y="83"/>
                    <a:pt x="319" y="83"/>
                  </a:cubicBezTo>
                  <a:cubicBezTo>
                    <a:pt x="318" y="84"/>
                    <a:pt x="314" y="90"/>
                    <a:pt x="314" y="90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2" y="108"/>
                    <a:pt x="302" y="108"/>
                    <a:pt x="302" y="108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301" y="111"/>
                    <a:pt x="302" y="114"/>
                    <a:pt x="303" y="114"/>
                  </a:cubicBezTo>
                  <a:cubicBezTo>
                    <a:pt x="305" y="114"/>
                    <a:pt x="312" y="115"/>
                    <a:pt x="312" y="115"/>
                  </a:cubicBezTo>
                  <a:cubicBezTo>
                    <a:pt x="318" y="119"/>
                    <a:pt x="318" y="119"/>
                    <a:pt x="318" y="119"/>
                  </a:cubicBezTo>
                  <a:cubicBezTo>
                    <a:pt x="318" y="123"/>
                    <a:pt x="318" y="123"/>
                    <a:pt x="318" y="123"/>
                  </a:cubicBezTo>
                  <a:cubicBezTo>
                    <a:pt x="318" y="123"/>
                    <a:pt x="319" y="131"/>
                    <a:pt x="319" y="132"/>
                  </a:cubicBezTo>
                  <a:cubicBezTo>
                    <a:pt x="319" y="132"/>
                    <a:pt x="318" y="139"/>
                    <a:pt x="318" y="139"/>
                  </a:cubicBezTo>
                  <a:cubicBezTo>
                    <a:pt x="318" y="139"/>
                    <a:pt x="320" y="143"/>
                    <a:pt x="320" y="144"/>
                  </a:cubicBezTo>
                  <a:cubicBezTo>
                    <a:pt x="321" y="145"/>
                    <a:pt x="323" y="147"/>
                    <a:pt x="323" y="148"/>
                  </a:cubicBezTo>
                  <a:cubicBezTo>
                    <a:pt x="324" y="148"/>
                    <a:pt x="324" y="149"/>
                    <a:pt x="324" y="149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58"/>
                    <a:pt x="326" y="161"/>
                    <a:pt x="328" y="161"/>
                  </a:cubicBezTo>
                  <a:cubicBezTo>
                    <a:pt x="330" y="161"/>
                    <a:pt x="331" y="162"/>
                    <a:pt x="331" y="164"/>
                  </a:cubicBezTo>
                  <a:cubicBezTo>
                    <a:pt x="331" y="166"/>
                    <a:pt x="336" y="168"/>
                    <a:pt x="336" y="168"/>
                  </a:cubicBezTo>
                  <a:cubicBezTo>
                    <a:pt x="336" y="168"/>
                    <a:pt x="336" y="172"/>
                    <a:pt x="337" y="173"/>
                  </a:cubicBezTo>
                  <a:cubicBezTo>
                    <a:pt x="339" y="174"/>
                    <a:pt x="341" y="175"/>
                    <a:pt x="344" y="175"/>
                  </a:cubicBezTo>
                  <a:cubicBezTo>
                    <a:pt x="347" y="176"/>
                    <a:pt x="346" y="180"/>
                    <a:pt x="348" y="181"/>
                  </a:cubicBezTo>
                  <a:cubicBezTo>
                    <a:pt x="350" y="182"/>
                    <a:pt x="352" y="184"/>
                    <a:pt x="350" y="184"/>
                  </a:cubicBezTo>
                  <a:cubicBezTo>
                    <a:pt x="349" y="185"/>
                    <a:pt x="346" y="185"/>
                    <a:pt x="346" y="185"/>
                  </a:cubicBezTo>
                  <a:cubicBezTo>
                    <a:pt x="346" y="185"/>
                    <a:pt x="345" y="186"/>
                    <a:pt x="345" y="188"/>
                  </a:cubicBezTo>
                  <a:cubicBezTo>
                    <a:pt x="346" y="189"/>
                    <a:pt x="346" y="189"/>
                    <a:pt x="346" y="189"/>
                  </a:cubicBezTo>
                  <a:cubicBezTo>
                    <a:pt x="350" y="194"/>
                    <a:pt x="350" y="194"/>
                    <a:pt x="350" y="194"/>
                  </a:cubicBezTo>
                  <a:cubicBezTo>
                    <a:pt x="350" y="200"/>
                    <a:pt x="350" y="200"/>
                    <a:pt x="350" y="200"/>
                  </a:cubicBezTo>
                  <a:cubicBezTo>
                    <a:pt x="350" y="200"/>
                    <a:pt x="350" y="202"/>
                    <a:pt x="350" y="204"/>
                  </a:cubicBezTo>
                  <a:cubicBezTo>
                    <a:pt x="350" y="205"/>
                    <a:pt x="349" y="207"/>
                    <a:pt x="347" y="207"/>
                  </a:cubicBezTo>
                  <a:cubicBezTo>
                    <a:pt x="345" y="207"/>
                    <a:pt x="345" y="210"/>
                    <a:pt x="344" y="210"/>
                  </a:cubicBezTo>
                  <a:cubicBezTo>
                    <a:pt x="343" y="211"/>
                    <a:pt x="341" y="208"/>
                    <a:pt x="340" y="211"/>
                  </a:cubicBezTo>
                  <a:cubicBezTo>
                    <a:pt x="339" y="215"/>
                    <a:pt x="337" y="218"/>
                    <a:pt x="337" y="219"/>
                  </a:cubicBezTo>
                  <a:cubicBezTo>
                    <a:pt x="336" y="220"/>
                    <a:pt x="333" y="221"/>
                    <a:pt x="333" y="223"/>
                  </a:cubicBezTo>
                  <a:cubicBezTo>
                    <a:pt x="332" y="225"/>
                    <a:pt x="332" y="223"/>
                    <a:pt x="330" y="228"/>
                  </a:cubicBezTo>
                  <a:cubicBezTo>
                    <a:pt x="328" y="233"/>
                    <a:pt x="327" y="235"/>
                    <a:pt x="327" y="235"/>
                  </a:cubicBezTo>
                  <a:cubicBezTo>
                    <a:pt x="318" y="247"/>
                    <a:pt x="318" y="247"/>
                    <a:pt x="318" y="247"/>
                  </a:cubicBezTo>
                  <a:cubicBezTo>
                    <a:pt x="318" y="247"/>
                    <a:pt x="313" y="255"/>
                    <a:pt x="313" y="256"/>
                  </a:cubicBezTo>
                  <a:cubicBezTo>
                    <a:pt x="313" y="257"/>
                    <a:pt x="313" y="261"/>
                    <a:pt x="313" y="261"/>
                  </a:cubicBezTo>
                  <a:cubicBezTo>
                    <a:pt x="317" y="265"/>
                    <a:pt x="317" y="265"/>
                    <a:pt x="317" y="265"/>
                  </a:cubicBezTo>
                  <a:cubicBezTo>
                    <a:pt x="317" y="269"/>
                    <a:pt x="317" y="269"/>
                    <a:pt x="317" y="269"/>
                  </a:cubicBezTo>
                  <a:cubicBezTo>
                    <a:pt x="317" y="269"/>
                    <a:pt x="317" y="272"/>
                    <a:pt x="318" y="273"/>
                  </a:cubicBezTo>
                  <a:cubicBezTo>
                    <a:pt x="319" y="273"/>
                    <a:pt x="319" y="273"/>
                    <a:pt x="319" y="273"/>
                  </a:cubicBezTo>
                  <a:cubicBezTo>
                    <a:pt x="318" y="276"/>
                    <a:pt x="318" y="276"/>
                    <a:pt x="318" y="276"/>
                  </a:cubicBezTo>
                  <a:cubicBezTo>
                    <a:pt x="318" y="276"/>
                    <a:pt x="319" y="279"/>
                    <a:pt x="320" y="279"/>
                  </a:cubicBezTo>
                  <a:cubicBezTo>
                    <a:pt x="320" y="279"/>
                    <a:pt x="322" y="280"/>
                    <a:pt x="322" y="280"/>
                  </a:cubicBezTo>
                  <a:cubicBezTo>
                    <a:pt x="322" y="280"/>
                    <a:pt x="324" y="282"/>
                    <a:pt x="324" y="282"/>
                  </a:cubicBezTo>
                  <a:cubicBezTo>
                    <a:pt x="325" y="283"/>
                    <a:pt x="324" y="285"/>
                    <a:pt x="324" y="285"/>
                  </a:cubicBezTo>
                  <a:cubicBezTo>
                    <a:pt x="324" y="285"/>
                    <a:pt x="324" y="286"/>
                    <a:pt x="323" y="286"/>
                  </a:cubicBezTo>
                  <a:cubicBezTo>
                    <a:pt x="322" y="286"/>
                    <a:pt x="322" y="286"/>
                    <a:pt x="320" y="286"/>
                  </a:cubicBezTo>
                  <a:cubicBezTo>
                    <a:pt x="319" y="285"/>
                    <a:pt x="316" y="285"/>
                    <a:pt x="315" y="285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3" y="285"/>
                    <a:pt x="313" y="285"/>
                    <a:pt x="312" y="286"/>
                  </a:cubicBezTo>
                  <a:cubicBezTo>
                    <a:pt x="312" y="285"/>
                    <a:pt x="312" y="285"/>
                    <a:pt x="312" y="285"/>
                  </a:cubicBezTo>
                  <a:cubicBezTo>
                    <a:pt x="312" y="284"/>
                    <a:pt x="312" y="283"/>
                    <a:pt x="312" y="283"/>
                  </a:cubicBezTo>
                  <a:cubicBezTo>
                    <a:pt x="312" y="283"/>
                    <a:pt x="309" y="283"/>
                    <a:pt x="309" y="283"/>
                  </a:cubicBezTo>
                  <a:cubicBezTo>
                    <a:pt x="308" y="283"/>
                    <a:pt x="307" y="283"/>
                    <a:pt x="307" y="283"/>
                  </a:cubicBezTo>
                  <a:cubicBezTo>
                    <a:pt x="307" y="283"/>
                    <a:pt x="305" y="282"/>
                    <a:pt x="305" y="282"/>
                  </a:cubicBezTo>
                  <a:cubicBezTo>
                    <a:pt x="305" y="282"/>
                    <a:pt x="304" y="282"/>
                    <a:pt x="304" y="282"/>
                  </a:cubicBezTo>
                  <a:cubicBezTo>
                    <a:pt x="304" y="281"/>
                    <a:pt x="303" y="282"/>
                    <a:pt x="303" y="282"/>
                  </a:cubicBezTo>
                  <a:cubicBezTo>
                    <a:pt x="302" y="282"/>
                    <a:pt x="302" y="282"/>
                    <a:pt x="302" y="282"/>
                  </a:cubicBezTo>
                  <a:cubicBezTo>
                    <a:pt x="300" y="282"/>
                    <a:pt x="300" y="282"/>
                    <a:pt x="300" y="282"/>
                  </a:cubicBezTo>
                  <a:cubicBezTo>
                    <a:pt x="300" y="282"/>
                    <a:pt x="300" y="281"/>
                    <a:pt x="300" y="281"/>
                  </a:cubicBezTo>
                  <a:cubicBezTo>
                    <a:pt x="300" y="280"/>
                    <a:pt x="299" y="281"/>
                    <a:pt x="299" y="281"/>
                  </a:cubicBezTo>
                  <a:cubicBezTo>
                    <a:pt x="299" y="281"/>
                    <a:pt x="297" y="281"/>
                    <a:pt x="297" y="281"/>
                  </a:cubicBezTo>
                  <a:cubicBezTo>
                    <a:pt x="297" y="280"/>
                    <a:pt x="296" y="280"/>
                    <a:pt x="296" y="280"/>
                  </a:cubicBezTo>
                  <a:cubicBezTo>
                    <a:pt x="296" y="280"/>
                    <a:pt x="293" y="280"/>
                    <a:pt x="292" y="280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9"/>
                    <a:pt x="292" y="278"/>
                    <a:pt x="292" y="277"/>
                  </a:cubicBezTo>
                  <a:cubicBezTo>
                    <a:pt x="292" y="277"/>
                    <a:pt x="291" y="277"/>
                    <a:pt x="291" y="276"/>
                  </a:cubicBezTo>
                  <a:cubicBezTo>
                    <a:pt x="291" y="276"/>
                    <a:pt x="290" y="275"/>
                    <a:pt x="290" y="275"/>
                  </a:cubicBezTo>
                  <a:cubicBezTo>
                    <a:pt x="290" y="274"/>
                    <a:pt x="289" y="274"/>
                    <a:pt x="289" y="273"/>
                  </a:cubicBezTo>
                  <a:cubicBezTo>
                    <a:pt x="289" y="273"/>
                    <a:pt x="288" y="274"/>
                    <a:pt x="288" y="274"/>
                  </a:cubicBezTo>
                  <a:cubicBezTo>
                    <a:pt x="287" y="274"/>
                    <a:pt x="286" y="273"/>
                    <a:pt x="286" y="273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5" y="272"/>
                    <a:pt x="284" y="272"/>
                    <a:pt x="283" y="272"/>
                  </a:cubicBezTo>
                  <a:cubicBezTo>
                    <a:pt x="283" y="272"/>
                    <a:pt x="283" y="274"/>
                    <a:pt x="283" y="274"/>
                  </a:cubicBezTo>
                  <a:cubicBezTo>
                    <a:pt x="283" y="274"/>
                    <a:pt x="282" y="274"/>
                    <a:pt x="281" y="273"/>
                  </a:cubicBezTo>
                  <a:cubicBezTo>
                    <a:pt x="281" y="273"/>
                    <a:pt x="280" y="272"/>
                    <a:pt x="279" y="272"/>
                  </a:cubicBezTo>
                  <a:cubicBezTo>
                    <a:pt x="279" y="272"/>
                    <a:pt x="278" y="272"/>
                    <a:pt x="277" y="271"/>
                  </a:cubicBezTo>
                  <a:cubicBezTo>
                    <a:pt x="277" y="271"/>
                    <a:pt x="276" y="271"/>
                    <a:pt x="276" y="271"/>
                  </a:cubicBezTo>
                  <a:cubicBezTo>
                    <a:pt x="276" y="271"/>
                    <a:pt x="272" y="272"/>
                    <a:pt x="272" y="272"/>
                  </a:cubicBezTo>
                  <a:cubicBezTo>
                    <a:pt x="272" y="272"/>
                    <a:pt x="272" y="273"/>
                    <a:pt x="271" y="273"/>
                  </a:cubicBezTo>
                  <a:cubicBezTo>
                    <a:pt x="271" y="274"/>
                    <a:pt x="270" y="273"/>
                    <a:pt x="270" y="273"/>
                  </a:cubicBezTo>
                  <a:cubicBezTo>
                    <a:pt x="270" y="273"/>
                    <a:pt x="269" y="273"/>
                    <a:pt x="268" y="273"/>
                  </a:cubicBezTo>
                  <a:cubicBezTo>
                    <a:pt x="268" y="273"/>
                    <a:pt x="267" y="273"/>
                    <a:pt x="267" y="273"/>
                  </a:cubicBezTo>
                  <a:cubicBezTo>
                    <a:pt x="267" y="273"/>
                    <a:pt x="266" y="272"/>
                    <a:pt x="265" y="272"/>
                  </a:cubicBezTo>
                  <a:cubicBezTo>
                    <a:pt x="265" y="272"/>
                    <a:pt x="264" y="272"/>
                    <a:pt x="264" y="272"/>
                  </a:cubicBezTo>
                  <a:cubicBezTo>
                    <a:pt x="264" y="272"/>
                    <a:pt x="263" y="273"/>
                    <a:pt x="263" y="273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59" y="274"/>
                    <a:pt x="258" y="274"/>
                  </a:cubicBezTo>
                  <a:cubicBezTo>
                    <a:pt x="256" y="275"/>
                    <a:pt x="257" y="276"/>
                    <a:pt x="257" y="276"/>
                  </a:cubicBezTo>
                  <a:cubicBezTo>
                    <a:pt x="258" y="276"/>
                    <a:pt x="259" y="278"/>
                    <a:pt x="259" y="278"/>
                  </a:cubicBezTo>
                  <a:cubicBezTo>
                    <a:pt x="259" y="278"/>
                    <a:pt x="256" y="279"/>
                    <a:pt x="256" y="279"/>
                  </a:cubicBezTo>
                  <a:cubicBezTo>
                    <a:pt x="255" y="280"/>
                    <a:pt x="255" y="280"/>
                    <a:pt x="255" y="281"/>
                  </a:cubicBezTo>
                  <a:cubicBezTo>
                    <a:pt x="255" y="281"/>
                    <a:pt x="254" y="282"/>
                    <a:pt x="254" y="283"/>
                  </a:cubicBezTo>
                  <a:cubicBezTo>
                    <a:pt x="254" y="283"/>
                    <a:pt x="253" y="282"/>
                    <a:pt x="252" y="282"/>
                  </a:cubicBezTo>
                  <a:cubicBezTo>
                    <a:pt x="251" y="282"/>
                    <a:pt x="251" y="281"/>
                    <a:pt x="251" y="281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9" y="282"/>
                    <a:pt x="248" y="281"/>
                    <a:pt x="248" y="280"/>
                  </a:cubicBezTo>
                  <a:cubicBezTo>
                    <a:pt x="248" y="280"/>
                    <a:pt x="248" y="280"/>
                    <a:pt x="248" y="280"/>
                  </a:cubicBezTo>
                  <a:cubicBezTo>
                    <a:pt x="247" y="280"/>
                    <a:pt x="246" y="280"/>
                    <a:pt x="246" y="279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5" y="277"/>
                    <a:pt x="243" y="278"/>
                    <a:pt x="243" y="279"/>
                  </a:cubicBezTo>
                  <a:cubicBezTo>
                    <a:pt x="242" y="279"/>
                    <a:pt x="243" y="279"/>
                    <a:pt x="242" y="278"/>
                  </a:cubicBezTo>
                  <a:cubicBezTo>
                    <a:pt x="241" y="278"/>
                    <a:pt x="241" y="279"/>
                    <a:pt x="241" y="279"/>
                  </a:cubicBezTo>
                  <a:cubicBezTo>
                    <a:pt x="241" y="279"/>
                    <a:pt x="241" y="279"/>
                    <a:pt x="241" y="279"/>
                  </a:cubicBezTo>
                  <a:cubicBezTo>
                    <a:pt x="241" y="280"/>
                    <a:pt x="240" y="280"/>
                    <a:pt x="240" y="280"/>
                  </a:cubicBezTo>
                  <a:cubicBezTo>
                    <a:pt x="240" y="281"/>
                    <a:pt x="239" y="280"/>
                    <a:pt x="239" y="280"/>
                  </a:cubicBezTo>
                  <a:cubicBezTo>
                    <a:pt x="238" y="280"/>
                    <a:pt x="237" y="280"/>
                    <a:pt x="237" y="280"/>
                  </a:cubicBezTo>
                  <a:cubicBezTo>
                    <a:pt x="237" y="280"/>
                    <a:pt x="237" y="279"/>
                    <a:pt x="237" y="279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0"/>
                    <a:pt x="235" y="281"/>
                    <a:pt x="235" y="281"/>
                  </a:cubicBezTo>
                  <a:cubicBezTo>
                    <a:pt x="235" y="281"/>
                    <a:pt x="234" y="281"/>
                    <a:pt x="233" y="282"/>
                  </a:cubicBezTo>
                  <a:cubicBezTo>
                    <a:pt x="231" y="282"/>
                    <a:pt x="232" y="281"/>
                    <a:pt x="231" y="282"/>
                  </a:cubicBezTo>
                  <a:cubicBezTo>
                    <a:pt x="231" y="282"/>
                    <a:pt x="231" y="282"/>
                    <a:pt x="231" y="283"/>
                  </a:cubicBezTo>
                  <a:cubicBezTo>
                    <a:pt x="231" y="283"/>
                    <a:pt x="232" y="283"/>
                    <a:pt x="231" y="284"/>
                  </a:cubicBezTo>
                  <a:cubicBezTo>
                    <a:pt x="230" y="285"/>
                    <a:pt x="230" y="284"/>
                    <a:pt x="230" y="284"/>
                  </a:cubicBezTo>
                  <a:cubicBezTo>
                    <a:pt x="229" y="284"/>
                    <a:pt x="228" y="285"/>
                    <a:pt x="228" y="285"/>
                  </a:cubicBezTo>
                  <a:cubicBezTo>
                    <a:pt x="228" y="285"/>
                    <a:pt x="228" y="286"/>
                    <a:pt x="228" y="286"/>
                  </a:cubicBezTo>
                  <a:cubicBezTo>
                    <a:pt x="228" y="286"/>
                    <a:pt x="227" y="286"/>
                    <a:pt x="226" y="286"/>
                  </a:cubicBezTo>
                  <a:cubicBezTo>
                    <a:pt x="225" y="286"/>
                    <a:pt x="226" y="287"/>
                    <a:pt x="226" y="287"/>
                  </a:cubicBezTo>
                  <a:cubicBezTo>
                    <a:pt x="226" y="287"/>
                    <a:pt x="226" y="288"/>
                    <a:pt x="225" y="289"/>
                  </a:cubicBezTo>
                  <a:cubicBezTo>
                    <a:pt x="225" y="289"/>
                    <a:pt x="225" y="290"/>
                    <a:pt x="225" y="291"/>
                  </a:cubicBezTo>
                  <a:cubicBezTo>
                    <a:pt x="225" y="291"/>
                    <a:pt x="225" y="291"/>
                    <a:pt x="225" y="293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5" y="294"/>
                    <a:pt x="224" y="294"/>
                    <a:pt x="224" y="294"/>
                  </a:cubicBezTo>
                  <a:cubicBezTo>
                    <a:pt x="224" y="293"/>
                    <a:pt x="223" y="294"/>
                    <a:pt x="223" y="294"/>
                  </a:cubicBezTo>
                  <a:cubicBezTo>
                    <a:pt x="223" y="294"/>
                    <a:pt x="222" y="293"/>
                    <a:pt x="222" y="292"/>
                  </a:cubicBezTo>
                  <a:cubicBezTo>
                    <a:pt x="222" y="292"/>
                    <a:pt x="221" y="292"/>
                    <a:pt x="221" y="292"/>
                  </a:cubicBezTo>
                  <a:cubicBezTo>
                    <a:pt x="221" y="292"/>
                    <a:pt x="219" y="293"/>
                    <a:pt x="219" y="293"/>
                  </a:cubicBezTo>
                  <a:cubicBezTo>
                    <a:pt x="219" y="293"/>
                    <a:pt x="219" y="294"/>
                    <a:pt x="219" y="294"/>
                  </a:cubicBezTo>
                  <a:cubicBezTo>
                    <a:pt x="218" y="294"/>
                    <a:pt x="216" y="295"/>
                    <a:pt x="216" y="295"/>
                  </a:cubicBezTo>
                  <a:cubicBezTo>
                    <a:pt x="216" y="295"/>
                    <a:pt x="215" y="295"/>
                    <a:pt x="215" y="295"/>
                  </a:cubicBezTo>
                  <a:cubicBezTo>
                    <a:pt x="214" y="294"/>
                    <a:pt x="214" y="294"/>
                    <a:pt x="214" y="294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6" y="291"/>
                    <a:pt x="216" y="291"/>
                    <a:pt x="216" y="291"/>
                  </a:cubicBezTo>
                  <a:cubicBezTo>
                    <a:pt x="215" y="288"/>
                    <a:pt x="215" y="288"/>
                    <a:pt x="215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3" y="285"/>
                    <a:pt x="213" y="285"/>
                    <a:pt x="213" y="285"/>
                  </a:cubicBezTo>
                  <a:cubicBezTo>
                    <a:pt x="210" y="285"/>
                    <a:pt x="210" y="285"/>
                    <a:pt x="210" y="285"/>
                  </a:cubicBezTo>
                  <a:cubicBezTo>
                    <a:pt x="208" y="284"/>
                    <a:pt x="208" y="284"/>
                    <a:pt x="208" y="284"/>
                  </a:cubicBezTo>
                  <a:cubicBezTo>
                    <a:pt x="207" y="283"/>
                    <a:pt x="207" y="283"/>
                    <a:pt x="207" y="283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199" y="275"/>
                    <a:pt x="199" y="275"/>
                    <a:pt x="199" y="275"/>
                  </a:cubicBezTo>
                  <a:cubicBezTo>
                    <a:pt x="199" y="275"/>
                    <a:pt x="197" y="277"/>
                    <a:pt x="197" y="278"/>
                  </a:cubicBezTo>
                  <a:cubicBezTo>
                    <a:pt x="197" y="279"/>
                    <a:pt x="195" y="279"/>
                    <a:pt x="195" y="279"/>
                  </a:cubicBezTo>
                  <a:cubicBezTo>
                    <a:pt x="193" y="282"/>
                    <a:pt x="193" y="282"/>
                    <a:pt x="193" y="282"/>
                  </a:cubicBezTo>
                  <a:cubicBezTo>
                    <a:pt x="193" y="282"/>
                    <a:pt x="193" y="286"/>
                    <a:pt x="193" y="287"/>
                  </a:cubicBezTo>
                  <a:cubicBezTo>
                    <a:pt x="193" y="288"/>
                    <a:pt x="191" y="286"/>
                    <a:pt x="191" y="286"/>
                  </a:cubicBezTo>
                  <a:cubicBezTo>
                    <a:pt x="191" y="286"/>
                    <a:pt x="189" y="287"/>
                    <a:pt x="188" y="288"/>
                  </a:cubicBezTo>
                  <a:cubicBezTo>
                    <a:pt x="187" y="289"/>
                    <a:pt x="185" y="289"/>
                    <a:pt x="185" y="289"/>
                  </a:cubicBezTo>
                  <a:cubicBezTo>
                    <a:pt x="185" y="289"/>
                    <a:pt x="184" y="287"/>
                    <a:pt x="183" y="286"/>
                  </a:cubicBezTo>
                  <a:cubicBezTo>
                    <a:pt x="183" y="286"/>
                    <a:pt x="183" y="285"/>
                    <a:pt x="183" y="283"/>
                  </a:cubicBezTo>
                  <a:cubicBezTo>
                    <a:pt x="183" y="282"/>
                    <a:pt x="181" y="284"/>
                    <a:pt x="181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3"/>
                    <a:pt x="181" y="283"/>
                    <a:pt x="181" y="283"/>
                  </a:cubicBezTo>
                  <a:cubicBezTo>
                    <a:pt x="180" y="281"/>
                    <a:pt x="179" y="280"/>
                    <a:pt x="179" y="280"/>
                  </a:cubicBezTo>
                  <a:cubicBezTo>
                    <a:pt x="179" y="280"/>
                    <a:pt x="178" y="278"/>
                    <a:pt x="178" y="276"/>
                  </a:cubicBezTo>
                  <a:cubicBezTo>
                    <a:pt x="178" y="275"/>
                    <a:pt x="174" y="273"/>
                    <a:pt x="174" y="273"/>
                  </a:cubicBezTo>
                  <a:cubicBezTo>
                    <a:pt x="174" y="273"/>
                    <a:pt x="175" y="275"/>
                    <a:pt x="173" y="273"/>
                  </a:cubicBezTo>
                  <a:cubicBezTo>
                    <a:pt x="171" y="270"/>
                    <a:pt x="169" y="270"/>
                    <a:pt x="169" y="270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0" y="264"/>
                    <a:pt x="160" y="264"/>
                    <a:pt x="160" y="264"/>
                  </a:cubicBezTo>
                  <a:cubicBezTo>
                    <a:pt x="160" y="264"/>
                    <a:pt x="155" y="262"/>
                    <a:pt x="154" y="261"/>
                  </a:cubicBezTo>
                  <a:cubicBezTo>
                    <a:pt x="153" y="260"/>
                    <a:pt x="150" y="259"/>
                    <a:pt x="150" y="259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44" y="262"/>
                    <a:pt x="144" y="262"/>
                    <a:pt x="144" y="262"/>
                  </a:cubicBezTo>
                  <a:cubicBezTo>
                    <a:pt x="144" y="262"/>
                    <a:pt x="140" y="261"/>
                    <a:pt x="139" y="260"/>
                  </a:cubicBezTo>
                  <a:cubicBezTo>
                    <a:pt x="137" y="258"/>
                    <a:pt x="138" y="257"/>
                    <a:pt x="137" y="257"/>
                  </a:cubicBezTo>
                  <a:cubicBezTo>
                    <a:pt x="135" y="257"/>
                    <a:pt x="134" y="255"/>
                    <a:pt x="134" y="255"/>
                  </a:cubicBezTo>
                  <a:cubicBezTo>
                    <a:pt x="134" y="255"/>
                    <a:pt x="136" y="252"/>
                    <a:pt x="137" y="251"/>
                  </a:cubicBezTo>
                  <a:cubicBezTo>
                    <a:pt x="137" y="250"/>
                    <a:pt x="139" y="251"/>
                    <a:pt x="138" y="248"/>
                  </a:cubicBezTo>
                  <a:cubicBezTo>
                    <a:pt x="136" y="246"/>
                    <a:pt x="135" y="245"/>
                    <a:pt x="135" y="245"/>
                  </a:cubicBezTo>
                  <a:cubicBezTo>
                    <a:pt x="135" y="245"/>
                    <a:pt x="135" y="247"/>
                    <a:pt x="133" y="248"/>
                  </a:cubicBezTo>
                  <a:cubicBezTo>
                    <a:pt x="131" y="248"/>
                    <a:pt x="128" y="249"/>
                    <a:pt x="128" y="249"/>
                  </a:cubicBezTo>
                  <a:cubicBezTo>
                    <a:pt x="117" y="244"/>
                    <a:pt x="117" y="244"/>
                    <a:pt x="117" y="244"/>
                  </a:cubicBezTo>
                  <a:cubicBezTo>
                    <a:pt x="117" y="244"/>
                    <a:pt x="114" y="243"/>
                    <a:pt x="113" y="243"/>
                  </a:cubicBezTo>
                  <a:cubicBezTo>
                    <a:pt x="112" y="244"/>
                    <a:pt x="108" y="243"/>
                    <a:pt x="108" y="243"/>
                  </a:cubicBezTo>
                  <a:cubicBezTo>
                    <a:pt x="110" y="247"/>
                    <a:pt x="110" y="247"/>
                    <a:pt x="110" y="247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99" y="264"/>
                    <a:pt x="99" y="262"/>
                  </a:cubicBezTo>
                  <a:cubicBezTo>
                    <a:pt x="98" y="261"/>
                    <a:pt x="97" y="257"/>
                    <a:pt x="97" y="257"/>
                  </a:cubicBezTo>
                  <a:cubicBezTo>
                    <a:pt x="97" y="257"/>
                    <a:pt x="96" y="255"/>
                    <a:pt x="95" y="254"/>
                  </a:cubicBezTo>
                  <a:cubicBezTo>
                    <a:pt x="93" y="253"/>
                    <a:pt x="92" y="252"/>
                    <a:pt x="92" y="252"/>
                  </a:cubicBezTo>
                  <a:cubicBezTo>
                    <a:pt x="89" y="251"/>
                    <a:pt x="89" y="251"/>
                    <a:pt x="89" y="251"/>
                  </a:cubicBezTo>
                  <a:cubicBezTo>
                    <a:pt x="89" y="251"/>
                    <a:pt x="88" y="247"/>
                    <a:pt x="87" y="247"/>
                  </a:cubicBezTo>
                  <a:cubicBezTo>
                    <a:pt x="86" y="247"/>
                    <a:pt x="85" y="247"/>
                    <a:pt x="85" y="247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1"/>
                    <a:pt x="88" y="242"/>
                    <a:pt x="88" y="238"/>
                  </a:cubicBezTo>
                  <a:cubicBezTo>
                    <a:pt x="89" y="233"/>
                    <a:pt x="86" y="233"/>
                    <a:pt x="86" y="233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6" y="236"/>
                    <a:pt x="74" y="233"/>
                    <a:pt x="74" y="233"/>
                  </a:cubicBezTo>
                  <a:cubicBezTo>
                    <a:pt x="74" y="233"/>
                    <a:pt x="76" y="230"/>
                    <a:pt x="73" y="233"/>
                  </a:cubicBezTo>
                  <a:cubicBezTo>
                    <a:pt x="70" y="236"/>
                    <a:pt x="68" y="232"/>
                    <a:pt x="68" y="232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6" y="231"/>
                  </a:cubicBezTo>
                  <a:cubicBezTo>
                    <a:pt x="65" y="232"/>
                    <a:pt x="62" y="232"/>
                    <a:pt x="62" y="231"/>
                  </a:cubicBezTo>
                  <a:cubicBezTo>
                    <a:pt x="61" y="229"/>
                    <a:pt x="59" y="228"/>
                    <a:pt x="59" y="228"/>
                  </a:cubicBezTo>
                  <a:cubicBezTo>
                    <a:pt x="56" y="229"/>
                    <a:pt x="56" y="229"/>
                    <a:pt x="56" y="229"/>
                  </a:cubicBezTo>
                  <a:cubicBezTo>
                    <a:pt x="56" y="229"/>
                    <a:pt x="54" y="229"/>
                    <a:pt x="53" y="229"/>
                  </a:cubicBezTo>
                  <a:cubicBezTo>
                    <a:pt x="53" y="228"/>
                    <a:pt x="53" y="227"/>
                    <a:pt x="51" y="226"/>
                  </a:cubicBezTo>
                  <a:cubicBezTo>
                    <a:pt x="49" y="225"/>
                    <a:pt x="48" y="222"/>
                    <a:pt x="48" y="222"/>
                  </a:cubicBezTo>
                  <a:cubicBezTo>
                    <a:pt x="48" y="222"/>
                    <a:pt x="49" y="220"/>
                    <a:pt x="47" y="220"/>
                  </a:cubicBezTo>
                  <a:cubicBezTo>
                    <a:pt x="46" y="220"/>
                    <a:pt x="44" y="219"/>
                    <a:pt x="44" y="219"/>
                  </a:cubicBezTo>
                  <a:cubicBezTo>
                    <a:pt x="44" y="219"/>
                    <a:pt x="41" y="217"/>
                    <a:pt x="41" y="218"/>
                  </a:cubicBezTo>
                  <a:cubicBezTo>
                    <a:pt x="40" y="219"/>
                    <a:pt x="40" y="221"/>
                    <a:pt x="40" y="222"/>
                  </a:cubicBezTo>
                  <a:cubicBezTo>
                    <a:pt x="40" y="222"/>
                    <a:pt x="41" y="225"/>
                    <a:pt x="41" y="225"/>
                  </a:cubicBezTo>
                  <a:cubicBezTo>
                    <a:pt x="41" y="225"/>
                    <a:pt x="37" y="227"/>
                    <a:pt x="36" y="227"/>
                  </a:cubicBezTo>
                  <a:cubicBezTo>
                    <a:pt x="35" y="227"/>
                    <a:pt x="34" y="228"/>
                    <a:pt x="34" y="226"/>
                  </a:cubicBezTo>
                  <a:cubicBezTo>
                    <a:pt x="34" y="225"/>
                    <a:pt x="36" y="220"/>
                    <a:pt x="36" y="220"/>
                  </a:cubicBezTo>
                  <a:cubicBezTo>
                    <a:pt x="37" y="219"/>
                    <a:pt x="38" y="218"/>
                    <a:pt x="38" y="218"/>
                  </a:cubicBezTo>
                  <a:cubicBezTo>
                    <a:pt x="38" y="218"/>
                    <a:pt x="37" y="216"/>
                    <a:pt x="37" y="215"/>
                  </a:cubicBezTo>
                  <a:cubicBezTo>
                    <a:pt x="37" y="214"/>
                    <a:pt x="36" y="214"/>
                    <a:pt x="38" y="211"/>
                  </a:cubicBezTo>
                  <a:cubicBezTo>
                    <a:pt x="41" y="208"/>
                    <a:pt x="41" y="206"/>
                    <a:pt x="41" y="206"/>
                  </a:cubicBezTo>
                  <a:cubicBezTo>
                    <a:pt x="41" y="206"/>
                    <a:pt x="39" y="203"/>
                    <a:pt x="38" y="202"/>
                  </a:cubicBezTo>
                  <a:cubicBezTo>
                    <a:pt x="38" y="202"/>
                    <a:pt x="35" y="198"/>
                    <a:pt x="35" y="198"/>
                  </a:cubicBezTo>
                  <a:cubicBezTo>
                    <a:pt x="35" y="197"/>
                    <a:pt x="35" y="195"/>
                    <a:pt x="35" y="195"/>
                  </a:cubicBezTo>
                  <a:cubicBezTo>
                    <a:pt x="35" y="195"/>
                    <a:pt x="33" y="193"/>
                    <a:pt x="32" y="193"/>
                  </a:cubicBezTo>
                  <a:cubicBezTo>
                    <a:pt x="31" y="193"/>
                    <a:pt x="28" y="192"/>
                    <a:pt x="28" y="192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4" y="174"/>
                    <a:pt x="24" y="172"/>
                  </a:cubicBezTo>
                  <a:cubicBezTo>
                    <a:pt x="25" y="171"/>
                    <a:pt x="26" y="168"/>
                    <a:pt x="26" y="168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3" y="163"/>
                    <a:pt x="24" y="162"/>
                  </a:cubicBezTo>
                  <a:cubicBezTo>
                    <a:pt x="24" y="161"/>
                    <a:pt x="23" y="155"/>
                    <a:pt x="23" y="155"/>
                  </a:cubicBezTo>
                  <a:cubicBezTo>
                    <a:pt x="23" y="155"/>
                    <a:pt x="22" y="149"/>
                    <a:pt x="21" y="150"/>
                  </a:cubicBezTo>
                  <a:cubicBezTo>
                    <a:pt x="19" y="150"/>
                    <a:pt x="18" y="146"/>
                    <a:pt x="18" y="146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1" y="134"/>
                    <a:pt x="18" y="132"/>
                  </a:cubicBezTo>
                  <a:cubicBezTo>
                    <a:pt x="15" y="131"/>
                    <a:pt x="9" y="128"/>
                    <a:pt x="8" y="127"/>
                  </a:cubicBezTo>
                  <a:cubicBezTo>
                    <a:pt x="8" y="127"/>
                    <a:pt x="5" y="124"/>
                    <a:pt x="4" y="123"/>
                  </a:cubicBezTo>
                  <a:cubicBezTo>
                    <a:pt x="3" y="123"/>
                    <a:pt x="2" y="122"/>
                    <a:pt x="2" y="12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10" y="91"/>
                    <a:pt x="7" y="87"/>
                  </a:cubicBezTo>
                  <a:cubicBezTo>
                    <a:pt x="5" y="84"/>
                    <a:pt x="4" y="80"/>
                    <a:pt x="4" y="80"/>
                  </a:cubicBezTo>
                  <a:cubicBezTo>
                    <a:pt x="4" y="79"/>
                    <a:pt x="3" y="75"/>
                    <a:pt x="2" y="74"/>
                  </a:cubicBezTo>
                  <a:cubicBezTo>
                    <a:pt x="2" y="73"/>
                    <a:pt x="2" y="72"/>
                    <a:pt x="2" y="70"/>
                  </a:cubicBezTo>
                  <a:cubicBezTo>
                    <a:pt x="3" y="69"/>
                    <a:pt x="0" y="66"/>
                    <a:pt x="0" y="66"/>
                  </a:cubicBezTo>
                  <a:cubicBezTo>
                    <a:pt x="0" y="66"/>
                    <a:pt x="1" y="64"/>
                    <a:pt x="2" y="64"/>
                  </a:cubicBezTo>
                  <a:cubicBezTo>
                    <a:pt x="3" y="64"/>
                    <a:pt x="4" y="63"/>
                    <a:pt x="6" y="63"/>
                  </a:cubicBezTo>
                  <a:cubicBezTo>
                    <a:pt x="8" y="63"/>
                    <a:pt x="9" y="61"/>
                    <a:pt x="11" y="61"/>
                  </a:cubicBezTo>
                  <a:cubicBezTo>
                    <a:pt x="12" y="60"/>
                    <a:pt x="12" y="58"/>
                    <a:pt x="13" y="58"/>
                  </a:cubicBezTo>
                  <a:cubicBezTo>
                    <a:pt x="15" y="57"/>
                    <a:pt x="17" y="58"/>
                    <a:pt x="20" y="56"/>
                  </a:cubicBezTo>
                  <a:cubicBezTo>
                    <a:pt x="23" y="55"/>
                    <a:pt x="23" y="54"/>
                    <a:pt x="25" y="52"/>
                  </a:cubicBezTo>
                  <a:cubicBezTo>
                    <a:pt x="26" y="51"/>
                    <a:pt x="45" y="45"/>
                    <a:pt x="45" y="45"/>
                  </a:cubicBezTo>
                  <a:cubicBezTo>
                    <a:pt x="45" y="45"/>
                    <a:pt x="50" y="42"/>
                    <a:pt x="52" y="42"/>
                  </a:cubicBezTo>
                  <a:cubicBezTo>
                    <a:pt x="53" y="41"/>
                    <a:pt x="53" y="40"/>
                    <a:pt x="55" y="40"/>
                  </a:cubicBezTo>
                  <a:cubicBezTo>
                    <a:pt x="56" y="41"/>
                    <a:pt x="60" y="41"/>
                    <a:pt x="60" y="41"/>
                  </a:cubicBezTo>
                  <a:cubicBezTo>
                    <a:pt x="60" y="41"/>
                    <a:pt x="61" y="38"/>
                    <a:pt x="62" y="37"/>
                  </a:cubicBezTo>
                  <a:cubicBezTo>
                    <a:pt x="63" y="35"/>
                    <a:pt x="64" y="33"/>
                    <a:pt x="64" y="32"/>
                  </a:cubicBezTo>
                  <a:cubicBezTo>
                    <a:pt x="65" y="30"/>
                    <a:pt x="66" y="29"/>
                    <a:pt x="67" y="28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70" y="25"/>
                    <a:pt x="76" y="22"/>
                    <a:pt x="77" y="22"/>
                  </a:cubicBezTo>
                  <a:cubicBezTo>
                    <a:pt x="78" y="21"/>
                    <a:pt x="86" y="18"/>
                    <a:pt x="86" y="17"/>
                  </a:cubicBezTo>
                  <a:cubicBezTo>
                    <a:pt x="86" y="17"/>
                    <a:pt x="89" y="13"/>
                    <a:pt x="89" y="12"/>
                  </a:cubicBezTo>
                  <a:cubicBezTo>
                    <a:pt x="89" y="11"/>
                    <a:pt x="93" y="10"/>
                    <a:pt x="93" y="10"/>
                  </a:cubicBezTo>
                  <a:cubicBezTo>
                    <a:pt x="94" y="10"/>
                    <a:pt x="94" y="10"/>
                    <a:pt x="95" y="9"/>
                  </a:cubicBezTo>
                  <a:cubicBezTo>
                    <a:pt x="97" y="9"/>
                    <a:pt x="106" y="5"/>
                    <a:pt x="106" y="5"/>
                  </a:cubicBezTo>
                  <a:cubicBezTo>
                    <a:pt x="106" y="5"/>
                    <a:pt x="114" y="2"/>
                    <a:pt x="114" y="2"/>
                  </a:cubicBezTo>
                  <a:cubicBezTo>
                    <a:pt x="115" y="3"/>
                    <a:pt x="120" y="2"/>
                    <a:pt x="121" y="2"/>
                  </a:cubicBezTo>
                  <a:cubicBezTo>
                    <a:pt x="121" y="3"/>
                    <a:pt x="127" y="2"/>
                    <a:pt x="127" y="2"/>
                  </a:cubicBezTo>
                  <a:cubicBezTo>
                    <a:pt x="127" y="2"/>
                    <a:pt x="129" y="3"/>
                    <a:pt x="129" y="4"/>
                  </a:cubicBezTo>
                  <a:cubicBezTo>
                    <a:pt x="129" y="5"/>
                    <a:pt x="127" y="6"/>
                    <a:pt x="128" y="7"/>
                  </a:cubicBezTo>
                  <a:cubicBezTo>
                    <a:pt x="129" y="8"/>
                    <a:pt x="133" y="11"/>
                    <a:pt x="133" y="11"/>
                  </a:cubicBezTo>
                  <a:cubicBezTo>
                    <a:pt x="133" y="11"/>
                    <a:pt x="132" y="14"/>
                    <a:pt x="132" y="14"/>
                  </a:cubicBezTo>
                  <a:cubicBezTo>
                    <a:pt x="132" y="15"/>
                    <a:pt x="133" y="16"/>
                    <a:pt x="134" y="18"/>
                  </a:cubicBezTo>
                  <a:cubicBezTo>
                    <a:pt x="135" y="19"/>
                    <a:pt x="137" y="21"/>
                    <a:pt x="137" y="21"/>
                  </a:cubicBezTo>
                  <a:cubicBezTo>
                    <a:pt x="137" y="21"/>
                    <a:pt x="136" y="22"/>
                    <a:pt x="140" y="24"/>
                  </a:cubicBezTo>
                  <a:cubicBezTo>
                    <a:pt x="144" y="26"/>
                    <a:pt x="147" y="24"/>
                    <a:pt x="147" y="24"/>
                  </a:cubicBezTo>
                  <a:cubicBezTo>
                    <a:pt x="147" y="24"/>
                    <a:pt x="150" y="24"/>
                    <a:pt x="151" y="24"/>
                  </a:cubicBezTo>
                  <a:cubicBezTo>
                    <a:pt x="152" y="24"/>
                    <a:pt x="155" y="23"/>
                    <a:pt x="155" y="2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39"/>
            <p:cNvSpPr>
              <a:spLocks/>
            </p:cNvSpPr>
            <p:nvPr/>
          </p:nvSpPr>
          <p:spPr bwMode="auto">
            <a:xfrm>
              <a:off x="3482366" y="2092972"/>
              <a:ext cx="378204" cy="415513"/>
            </a:xfrm>
            <a:custGeom>
              <a:avLst/>
              <a:gdLst>
                <a:gd name="T0" fmla="*/ 115 w 166"/>
                <a:gd name="T1" fmla="*/ 170 h 188"/>
                <a:gd name="T2" fmla="*/ 92 w 166"/>
                <a:gd name="T3" fmla="*/ 176 h 188"/>
                <a:gd name="T4" fmla="*/ 71 w 166"/>
                <a:gd name="T5" fmla="*/ 177 h 188"/>
                <a:gd name="T6" fmla="*/ 50 w 166"/>
                <a:gd name="T7" fmla="*/ 188 h 188"/>
                <a:gd name="T8" fmla="*/ 19 w 166"/>
                <a:gd name="T9" fmla="*/ 183 h 188"/>
                <a:gd name="T10" fmla="*/ 18 w 166"/>
                <a:gd name="T11" fmla="*/ 180 h 188"/>
                <a:gd name="T12" fmla="*/ 22 w 166"/>
                <a:gd name="T13" fmla="*/ 175 h 188"/>
                <a:gd name="T14" fmla="*/ 9 w 166"/>
                <a:gd name="T15" fmla="*/ 171 h 188"/>
                <a:gd name="T16" fmla="*/ 21 w 166"/>
                <a:gd name="T17" fmla="*/ 165 h 188"/>
                <a:gd name="T18" fmla="*/ 7 w 166"/>
                <a:gd name="T19" fmla="*/ 161 h 188"/>
                <a:gd name="T20" fmla="*/ 5 w 166"/>
                <a:gd name="T21" fmla="*/ 157 h 188"/>
                <a:gd name="T22" fmla="*/ 18 w 166"/>
                <a:gd name="T23" fmla="*/ 152 h 188"/>
                <a:gd name="T24" fmla="*/ 20 w 166"/>
                <a:gd name="T25" fmla="*/ 148 h 188"/>
                <a:gd name="T26" fmla="*/ 3 w 166"/>
                <a:gd name="T27" fmla="*/ 144 h 188"/>
                <a:gd name="T28" fmla="*/ 15 w 166"/>
                <a:gd name="T29" fmla="*/ 138 h 188"/>
                <a:gd name="T30" fmla="*/ 23 w 166"/>
                <a:gd name="T31" fmla="*/ 144 h 188"/>
                <a:gd name="T32" fmla="*/ 27 w 166"/>
                <a:gd name="T33" fmla="*/ 134 h 188"/>
                <a:gd name="T34" fmla="*/ 40 w 166"/>
                <a:gd name="T35" fmla="*/ 130 h 188"/>
                <a:gd name="T36" fmla="*/ 56 w 166"/>
                <a:gd name="T37" fmla="*/ 131 h 188"/>
                <a:gd name="T38" fmla="*/ 54 w 166"/>
                <a:gd name="T39" fmla="*/ 129 h 188"/>
                <a:gd name="T40" fmla="*/ 38 w 166"/>
                <a:gd name="T41" fmla="*/ 127 h 188"/>
                <a:gd name="T42" fmla="*/ 36 w 166"/>
                <a:gd name="T43" fmla="*/ 123 h 188"/>
                <a:gd name="T44" fmla="*/ 49 w 166"/>
                <a:gd name="T45" fmla="*/ 112 h 188"/>
                <a:gd name="T46" fmla="*/ 62 w 166"/>
                <a:gd name="T47" fmla="*/ 104 h 188"/>
                <a:gd name="T48" fmla="*/ 64 w 166"/>
                <a:gd name="T49" fmla="*/ 97 h 188"/>
                <a:gd name="T50" fmla="*/ 44 w 166"/>
                <a:gd name="T51" fmla="*/ 94 h 188"/>
                <a:gd name="T52" fmla="*/ 45 w 166"/>
                <a:gd name="T53" fmla="*/ 89 h 188"/>
                <a:gd name="T54" fmla="*/ 38 w 166"/>
                <a:gd name="T55" fmla="*/ 84 h 188"/>
                <a:gd name="T56" fmla="*/ 36 w 166"/>
                <a:gd name="T57" fmla="*/ 78 h 188"/>
                <a:gd name="T58" fmla="*/ 39 w 166"/>
                <a:gd name="T59" fmla="*/ 71 h 188"/>
                <a:gd name="T60" fmla="*/ 48 w 166"/>
                <a:gd name="T61" fmla="*/ 64 h 188"/>
                <a:gd name="T62" fmla="*/ 48 w 166"/>
                <a:gd name="T63" fmla="*/ 59 h 188"/>
                <a:gd name="T64" fmla="*/ 39 w 166"/>
                <a:gd name="T65" fmla="*/ 49 h 188"/>
                <a:gd name="T66" fmla="*/ 49 w 166"/>
                <a:gd name="T67" fmla="*/ 45 h 188"/>
                <a:gd name="T68" fmla="*/ 45 w 166"/>
                <a:gd name="T69" fmla="*/ 45 h 188"/>
                <a:gd name="T70" fmla="*/ 56 w 166"/>
                <a:gd name="T71" fmla="*/ 38 h 188"/>
                <a:gd name="T72" fmla="*/ 70 w 166"/>
                <a:gd name="T73" fmla="*/ 40 h 188"/>
                <a:gd name="T74" fmla="*/ 81 w 166"/>
                <a:gd name="T75" fmla="*/ 45 h 188"/>
                <a:gd name="T76" fmla="*/ 92 w 166"/>
                <a:gd name="T77" fmla="*/ 48 h 188"/>
                <a:gd name="T78" fmla="*/ 107 w 166"/>
                <a:gd name="T79" fmla="*/ 39 h 188"/>
                <a:gd name="T80" fmla="*/ 98 w 166"/>
                <a:gd name="T81" fmla="*/ 31 h 188"/>
                <a:gd name="T82" fmla="*/ 102 w 166"/>
                <a:gd name="T83" fmla="*/ 20 h 188"/>
                <a:gd name="T84" fmla="*/ 107 w 166"/>
                <a:gd name="T85" fmla="*/ 12 h 188"/>
                <a:gd name="T86" fmla="*/ 121 w 166"/>
                <a:gd name="T87" fmla="*/ 6 h 188"/>
                <a:gd name="T88" fmla="*/ 135 w 166"/>
                <a:gd name="T89" fmla="*/ 4 h 188"/>
                <a:gd name="T90" fmla="*/ 134 w 166"/>
                <a:gd name="T91" fmla="*/ 16 h 188"/>
                <a:gd name="T92" fmla="*/ 137 w 166"/>
                <a:gd name="T93" fmla="*/ 7 h 188"/>
                <a:gd name="T94" fmla="*/ 144 w 166"/>
                <a:gd name="T95" fmla="*/ 3 h 188"/>
                <a:gd name="T96" fmla="*/ 156 w 166"/>
                <a:gd name="T97" fmla="*/ 11 h 188"/>
                <a:gd name="T98" fmla="*/ 137 w 166"/>
                <a:gd name="T99" fmla="*/ 27 h 188"/>
                <a:gd name="T100" fmla="*/ 115 w 166"/>
                <a:gd name="T101" fmla="*/ 42 h 188"/>
                <a:gd name="T102" fmla="*/ 135 w 166"/>
                <a:gd name="T103" fmla="*/ 64 h 188"/>
                <a:gd name="T104" fmla="*/ 161 w 166"/>
                <a:gd name="T105" fmla="*/ 76 h 188"/>
                <a:gd name="T106" fmla="*/ 157 w 166"/>
                <a:gd name="T107" fmla="*/ 86 h 188"/>
                <a:gd name="T108" fmla="*/ 158 w 166"/>
                <a:gd name="T109" fmla="*/ 112 h 188"/>
                <a:gd name="T110" fmla="*/ 157 w 166"/>
                <a:gd name="T111" fmla="*/ 129 h 188"/>
                <a:gd name="T112" fmla="*/ 146 w 166"/>
                <a:gd name="T113" fmla="*/ 151 h 188"/>
                <a:gd name="T114" fmla="*/ 134 w 166"/>
                <a:gd name="T115" fmla="*/ 165 h 188"/>
                <a:gd name="T116" fmla="*/ 132 w 166"/>
                <a:gd name="T117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6" h="188">
                  <a:moveTo>
                    <a:pt x="132" y="174"/>
                  </a:move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6" y="171"/>
                    <a:pt x="125" y="171"/>
                  </a:cubicBezTo>
                  <a:cubicBezTo>
                    <a:pt x="124" y="171"/>
                    <a:pt x="122" y="170"/>
                    <a:pt x="122" y="170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21" y="172"/>
                    <a:pt x="120" y="173"/>
                    <a:pt x="119" y="173"/>
                  </a:cubicBezTo>
                  <a:cubicBezTo>
                    <a:pt x="119" y="173"/>
                    <a:pt x="118" y="172"/>
                    <a:pt x="118" y="172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3"/>
                    <a:pt x="114" y="173"/>
                  </a:cubicBezTo>
                  <a:cubicBezTo>
                    <a:pt x="113" y="172"/>
                    <a:pt x="112" y="172"/>
                    <a:pt x="110" y="172"/>
                  </a:cubicBezTo>
                  <a:cubicBezTo>
                    <a:pt x="108" y="171"/>
                    <a:pt x="104" y="172"/>
                    <a:pt x="104" y="172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5" y="171"/>
                    <a:pt x="95" y="171"/>
                    <a:pt x="95" y="171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2" y="181"/>
                    <a:pt x="70" y="180"/>
                    <a:pt x="70" y="179"/>
                  </a:cubicBezTo>
                  <a:cubicBezTo>
                    <a:pt x="71" y="178"/>
                    <a:pt x="71" y="177"/>
                    <a:pt x="71" y="177"/>
                  </a:cubicBezTo>
                  <a:cubicBezTo>
                    <a:pt x="71" y="177"/>
                    <a:pt x="69" y="176"/>
                    <a:pt x="69" y="177"/>
                  </a:cubicBezTo>
                  <a:cubicBezTo>
                    <a:pt x="69" y="179"/>
                    <a:pt x="68" y="181"/>
                    <a:pt x="68" y="181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1" y="184"/>
                    <a:pt x="61" y="184"/>
                    <a:pt x="61" y="184"/>
                  </a:cubicBezTo>
                  <a:cubicBezTo>
                    <a:pt x="60" y="183"/>
                    <a:pt x="60" y="183"/>
                    <a:pt x="60" y="183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55" y="186"/>
                    <a:pt x="55" y="186"/>
                    <a:pt x="55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0" y="188"/>
                    <a:pt x="50" y="188"/>
                    <a:pt x="50" y="188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5"/>
                    <a:pt x="27" y="185"/>
                    <a:pt x="26" y="185"/>
                  </a:cubicBezTo>
                  <a:cubicBezTo>
                    <a:pt x="25" y="185"/>
                    <a:pt x="19" y="183"/>
                    <a:pt x="19" y="183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4" y="185"/>
                    <a:pt x="14" y="184"/>
                  </a:cubicBezTo>
                  <a:cubicBezTo>
                    <a:pt x="14" y="184"/>
                    <a:pt x="14" y="183"/>
                    <a:pt x="15" y="182"/>
                  </a:cubicBezTo>
                  <a:cubicBezTo>
                    <a:pt x="16" y="182"/>
                    <a:pt x="17" y="182"/>
                    <a:pt x="19" y="181"/>
                  </a:cubicBezTo>
                  <a:cubicBezTo>
                    <a:pt x="21" y="181"/>
                    <a:pt x="22" y="181"/>
                    <a:pt x="22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3" y="179"/>
                    <a:pt x="24" y="178"/>
                    <a:pt x="22" y="179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18" y="180"/>
                    <a:pt x="16" y="180"/>
                    <a:pt x="16" y="180"/>
                  </a:cubicBezTo>
                  <a:cubicBezTo>
                    <a:pt x="16" y="180"/>
                    <a:pt x="15" y="179"/>
                    <a:pt x="16" y="179"/>
                  </a:cubicBezTo>
                  <a:cubicBezTo>
                    <a:pt x="17" y="178"/>
                    <a:pt x="17" y="178"/>
                    <a:pt x="18" y="178"/>
                  </a:cubicBezTo>
                  <a:cubicBezTo>
                    <a:pt x="20" y="178"/>
                    <a:pt x="21" y="177"/>
                    <a:pt x="23" y="177"/>
                  </a:cubicBezTo>
                  <a:cubicBezTo>
                    <a:pt x="25" y="177"/>
                    <a:pt x="26" y="177"/>
                    <a:pt x="26" y="177"/>
                  </a:cubicBezTo>
                  <a:cubicBezTo>
                    <a:pt x="27" y="176"/>
                    <a:pt x="28" y="176"/>
                    <a:pt x="28" y="175"/>
                  </a:cubicBezTo>
                  <a:cubicBezTo>
                    <a:pt x="28" y="174"/>
                    <a:pt x="27" y="173"/>
                    <a:pt x="27" y="173"/>
                  </a:cubicBezTo>
                  <a:cubicBezTo>
                    <a:pt x="27" y="173"/>
                    <a:pt x="26" y="173"/>
                    <a:pt x="25" y="174"/>
                  </a:cubicBezTo>
                  <a:cubicBezTo>
                    <a:pt x="24" y="174"/>
                    <a:pt x="23" y="175"/>
                    <a:pt x="22" y="175"/>
                  </a:cubicBezTo>
                  <a:cubicBezTo>
                    <a:pt x="22" y="175"/>
                    <a:pt x="22" y="175"/>
                    <a:pt x="21" y="175"/>
                  </a:cubicBezTo>
                  <a:cubicBezTo>
                    <a:pt x="20" y="175"/>
                    <a:pt x="18" y="174"/>
                    <a:pt x="18" y="174"/>
                  </a:cubicBezTo>
                  <a:cubicBezTo>
                    <a:pt x="17" y="174"/>
                    <a:pt x="16" y="174"/>
                    <a:pt x="15" y="174"/>
                  </a:cubicBezTo>
                  <a:cubicBezTo>
                    <a:pt x="14" y="174"/>
                    <a:pt x="15" y="174"/>
                    <a:pt x="13" y="174"/>
                  </a:cubicBezTo>
                  <a:cubicBezTo>
                    <a:pt x="11" y="175"/>
                    <a:pt x="12" y="175"/>
                    <a:pt x="9" y="175"/>
                  </a:cubicBezTo>
                  <a:cubicBezTo>
                    <a:pt x="7" y="175"/>
                    <a:pt x="4" y="174"/>
                    <a:pt x="4" y="174"/>
                  </a:cubicBezTo>
                  <a:cubicBezTo>
                    <a:pt x="4" y="174"/>
                    <a:pt x="2" y="175"/>
                    <a:pt x="3" y="174"/>
                  </a:cubicBezTo>
                  <a:cubicBezTo>
                    <a:pt x="5" y="173"/>
                    <a:pt x="7" y="173"/>
                    <a:pt x="8" y="172"/>
                  </a:cubicBezTo>
                  <a:cubicBezTo>
                    <a:pt x="9" y="172"/>
                    <a:pt x="10" y="172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1"/>
                    <a:pt x="12" y="170"/>
                    <a:pt x="12" y="170"/>
                  </a:cubicBezTo>
                  <a:cubicBezTo>
                    <a:pt x="14" y="169"/>
                    <a:pt x="14" y="169"/>
                    <a:pt x="14" y="169"/>
                  </a:cubicBezTo>
                  <a:cubicBezTo>
                    <a:pt x="14" y="169"/>
                    <a:pt x="14" y="168"/>
                    <a:pt x="16" y="168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9" y="167"/>
                    <a:pt x="18" y="167"/>
                    <a:pt x="19" y="167"/>
                  </a:cubicBezTo>
                  <a:cubicBezTo>
                    <a:pt x="21" y="167"/>
                    <a:pt x="21" y="166"/>
                    <a:pt x="22" y="166"/>
                  </a:cubicBezTo>
                  <a:cubicBezTo>
                    <a:pt x="24" y="166"/>
                    <a:pt x="25" y="165"/>
                    <a:pt x="24" y="165"/>
                  </a:cubicBezTo>
                  <a:cubicBezTo>
                    <a:pt x="23" y="165"/>
                    <a:pt x="23" y="165"/>
                    <a:pt x="21" y="165"/>
                  </a:cubicBezTo>
                  <a:cubicBezTo>
                    <a:pt x="20" y="166"/>
                    <a:pt x="19" y="165"/>
                    <a:pt x="19" y="166"/>
                  </a:cubicBezTo>
                  <a:cubicBezTo>
                    <a:pt x="18" y="166"/>
                    <a:pt x="16" y="166"/>
                    <a:pt x="16" y="166"/>
                  </a:cubicBezTo>
                  <a:cubicBezTo>
                    <a:pt x="15" y="165"/>
                    <a:pt x="15" y="165"/>
                    <a:pt x="14" y="166"/>
                  </a:cubicBezTo>
                  <a:cubicBezTo>
                    <a:pt x="13" y="166"/>
                    <a:pt x="14" y="167"/>
                    <a:pt x="12" y="167"/>
                  </a:cubicBezTo>
                  <a:cubicBezTo>
                    <a:pt x="11" y="167"/>
                    <a:pt x="10" y="166"/>
                    <a:pt x="10" y="166"/>
                  </a:cubicBezTo>
                  <a:cubicBezTo>
                    <a:pt x="10" y="166"/>
                    <a:pt x="7" y="166"/>
                    <a:pt x="7" y="165"/>
                  </a:cubicBezTo>
                  <a:cubicBezTo>
                    <a:pt x="7" y="165"/>
                    <a:pt x="7" y="163"/>
                    <a:pt x="7" y="163"/>
                  </a:cubicBezTo>
                  <a:cubicBezTo>
                    <a:pt x="7" y="162"/>
                    <a:pt x="8" y="162"/>
                    <a:pt x="8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6" y="161"/>
                  </a:cubicBezTo>
                  <a:cubicBezTo>
                    <a:pt x="6" y="161"/>
                    <a:pt x="4" y="162"/>
                    <a:pt x="4" y="162"/>
                  </a:cubicBezTo>
                  <a:cubicBezTo>
                    <a:pt x="4" y="162"/>
                    <a:pt x="4" y="162"/>
                    <a:pt x="3" y="162"/>
                  </a:cubicBezTo>
                  <a:cubicBezTo>
                    <a:pt x="3" y="162"/>
                    <a:pt x="2" y="162"/>
                    <a:pt x="2" y="162"/>
                  </a:cubicBezTo>
                  <a:cubicBezTo>
                    <a:pt x="2" y="162"/>
                    <a:pt x="2" y="161"/>
                    <a:pt x="2" y="160"/>
                  </a:cubicBezTo>
                  <a:cubicBezTo>
                    <a:pt x="2" y="160"/>
                    <a:pt x="2" y="159"/>
                    <a:pt x="2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8"/>
                    <a:pt x="0" y="158"/>
                    <a:pt x="2" y="157"/>
                  </a:cubicBezTo>
                  <a:cubicBezTo>
                    <a:pt x="4" y="157"/>
                    <a:pt x="4" y="157"/>
                    <a:pt x="5" y="157"/>
                  </a:cubicBezTo>
                  <a:cubicBezTo>
                    <a:pt x="5" y="157"/>
                    <a:pt x="6" y="157"/>
                    <a:pt x="6" y="157"/>
                  </a:cubicBezTo>
                  <a:cubicBezTo>
                    <a:pt x="6" y="157"/>
                    <a:pt x="7" y="156"/>
                    <a:pt x="7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8" y="154"/>
                    <a:pt x="8" y="153"/>
                    <a:pt x="9" y="153"/>
                  </a:cubicBezTo>
                  <a:cubicBezTo>
                    <a:pt x="9" y="153"/>
                    <a:pt x="10" y="153"/>
                    <a:pt x="11" y="153"/>
                  </a:cubicBezTo>
                  <a:cubicBezTo>
                    <a:pt x="11" y="153"/>
                    <a:pt x="11" y="152"/>
                    <a:pt x="13" y="152"/>
                  </a:cubicBezTo>
                  <a:cubicBezTo>
                    <a:pt x="14" y="152"/>
                    <a:pt x="15" y="152"/>
                    <a:pt x="16" y="152"/>
                  </a:cubicBezTo>
                  <a:cubicBezTo>
                    <a:pt x="16" y="152"/>
                    <a:pt x="18" y="152"/>
                    <a:pt x="18" y="152"/>
                  </a:cubicBezTo>
                  <a:cubicBezTo>
                    <a:pt x="18" y="152"/>
                    <a:pt x="20" y="151"/>
                    <a:pt x="20" y="151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3" y="150"/>
                    <a:pt x="23" y="150"/>
                    <a:pt x="24" y="150"/>
                  </a:cubicBezTo>
                  <a:cubicBezTo>
                    <a:pt x="24" y="150"/>
                    <a:pt x="25" y="150"/>
                    <a:pt x="25" y="150"/>
                  </a:cubicBezTo>
                  <a:cubicBezTo>
                    <a:pt x="25" y="149"/>
                    <a:pt x="25" y="149"/>
                    <a:pt x="25" y="148"/>
                  </a:cubicBezTo>
                  <a:cubicBezTo>
                    <a:pt x="24" y="148"/>
                    <a:pt x="24" y="148"/>
                    <a:pt x="23" y="148"/>
                  </a:cubicBezTo>
                  <a:cubicBezTo>
                    <a:pt x="22" y="149"/>
                    <a:pt x="21" y="149"/>
                    <a:pt x="21" y="148"/>
                  </a:cubicBezTo>
                  <a:cubicBezTo>
                    <a:pt x="21" y="148"/>
                    <a:pt x="21" y="148"/>
                    <a:pt x="20" y="148"/>
                  </a:cubicBezTo>
                  <a:cubicBezTo>
                    <a:pt x="19" y="148"/>
                    <a:pt x="18" y="148"/>
                    <a:pt x="18" y="148"/>
                  </a:cubicBezTo>
                  <a:cubicBezTo>
                    <a:pt x="18" y="148"/>
                    <a:pt x="17" y="148"/>
                    <a:pt x="16" y="148"/>
                  </a:cubicBezTo>
                  <a:cubicBezTo>
                    <a:pt x="14" y="147"/>
                    <a:pt x="14" y="147"/>
                    <a:pt x="13" y="147"/>
                  </a:cubicBezTo>
                  <a:cubicBezTo>
                    <a:pt x="12" y="147"/>
                    <a:pt x="11" y="147"/>
                    <a:pt x="11" y="147"/>
                  </a:cubicBezTo>
                  <a:cubicBezTo>
                    <a:pt x="11" y="147"/>
                    <a:pt x="13" y="147"/>
                    <a:pt x="10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5" y="145"/>
                    <a:pt x="5" y="146"/>
                    <a:pt x="4" y="145"/>
                  </a:cubicBezTo>
                  <a:cubicBezTo>
                    <a:pt x="4" y="145"/>
                    <a:pt x="3" y="144"/>
                    <a:pt x="3" y="144"/>
                  </a:cubicBezTo>
                  <a:cubicBezTo>
                    <a:pt x="3" y="143"/>
                    <a:pt x="3" y="143"/>
                    <a:pt x="4" y="142"/>
                  </a:cubicBezTo>
                  <a:cubicBezTo>
                    <a:pt x="4" y="142"/>
                    <a:pt x="6" y="141"/>
                    <a:pt x="6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3"/>
                    <a:pt x="7" y="142"/>
                  </a:cubicBezTo>
                  <a:cubicBezTo>
                    <a:pt x="7" y="142"/>
                    <a:pt x="8" y="140"/>
                    <a:pt x="8" y="140"/>
                  </a:cubicBezTo>
                  <a:cubicBezTo>
                    <a:pt x="8" y="140"/>
                    <a:pt x="7" y="140"/>
                    <a:pt x="8" y="139"/>
                  </a:cubicBezTo>
                  <a:cubicBezTo>
                    <a:pt x="9" y="139"/>
                    <a:pt x="9" y="139"/>
                    <a:pt x="10" y="139"/>
                  </a:cubicBezTo>
                  <a:cubicBezTo>
                    <a:pt x="10" y="139"/>
                    <a:pt x="12" y="139"/>
                    <a:pt x="13" y="139"/>
                  </a:cubicBezTo>
                  <a:cubicBezTo>
                    <a:pt x="13" y="138"/>
                    <a:pt x="15" y="138"/>
                    <a:pt x="15" y="138"/>
                  </a:cubicBezTo>
                  <a:cubicBezTo>
                    <a:pt x="15" y="138"/>
                    <a:pt x="16" y="139"/>
                    <a:pt x="15" y="140"/>
                  </a:cubicBezTo>
                  <a:cubicBezTo>
                    <a:pt x="15" y="140"/>
                    <a:pt x="14" y="140"/>
                    <a:pt x="15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7" y="141"/>
                    <a:pt x="18" y="140"/>
                    <a:pt x="18" y="140"/>
                  </a:cubicBezTo>
                  <a:cubicBezTo>
                    <a:pt x="19" y="140"/>
                    <a:pt x="18" y="139"/>
                    <a:pt x="19" y="139"/>
                  </a:cubicBezTo>
                  <a:cubicBezTo>
                    <a:pt x="20" y="140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2"/>
                  </a:cubicBezTo>
                  <a:cubicBezTo>
                    <a:pt x="21" y="142"/>
                    <a:pt x="22" y="142"/>
                    <a:pt x="22" y="143"/>
                  </a:cubicBezTo>
                  <a:cubicBezTo>
                    <a:pt x="22" y="143"/>
                    <a:pt x="21" y="143"/>
                    <a:pt x="23" y="144"/>
                  </a:cubicBezTo>
                  <a:cubicBezTo>
                    <a:pt x="24" y="144"/>
                    <a:pt x="25" y="144"/>
                    <a:pt x="25" y="144"/>
                  </a:cubicBezTo>
                  <a:cubicBezTo>
                    <a:pt x="25" y="144"/>
                    <a:pt x="26" y="144"/>
                    <a:pt x="26" y="143"/>
                  </a:cubicBezTo>
                  <a:cubicBezTo>
                    <a:pt x="25" y="142"/>
                    <a:pt x="25" y="141"/>
                    <a:pt x="25" y="141"/>
                  </a:cubicBezTo>
                  <a:cubicBezTo>
                    <a:pt x="25" y="141"/>
                    <a:pt x="26" y="140"/>
                    <a:pt x="26" y="140"/>
                  </a:cubicBezTo>
                  <a:cubicBezTo>
                    <a:pt x="26" y="139"/>
                    <a:pt x="26" y="137"/>
                    <a:pt x="26" y="137"/>
                  </a:cubicBezTo>
                  <a:cubicBezTo>
                    <a:pt x="26" y="137"/>
                    <a:pt x="27" y="136"/>
                    <a:pt x="26" y="136"/>
                  </a:cubicBezTo>
                  <a:cubicBezTo>
                    <a:pt x="25" y="136"/>
                    <a:pt x="25" y="135"/>
                    <a:pt x="25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1" y="133"/>
                    <a:pt x="32" y="134"/>
                    <a:pt x="32" y="133"/>
                  </a:cubicBezTo>
                  <a:cubicBezTo>
                    <a:pt x="32" y="133"/>
                    <a:pt x="33" y="132"/>
                    <a:pt x="33" y="13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4" y="131"/>
                    <a:pt x="34" y="131"/>
                  </a:cubicBezTo>
                  <a:cubicBezTo>
                    <a:pt x="35" y="131"/>
                    <a:pt x="35" y="129"/>
                    <a:pt x="35" y="129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7" y="129"/>
                    <a:pt x="39" y="129"/>
                    <a:pt x="40" y="130"/>
                  </a:cubicBezTo>
                  <a:cubicBezTo>
                    <a:pt x="40" y="130"/>
                    <a:pt x="41" y="130"/>
                    <a:pt x="41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0"/>
                    <a:pt x="45" y="131"/>
                    <a:pt x="45" y="131"/>
                  </a:cubicBezTo>
                  <a:cubicBezTo>
                    <a:pt x="45" y="131"/>
                    <a:pt x="47" y="132"/>
                    <a:pt x="48" y="132"/>
                  </a:cubicBezTo>
                  <a:cubicBezTo>
                    <a:pt x="48" y="132"/>
                    <a:pt x="49" y="131"/>
                    <a:pt x="49" y="131"/>
                  </a:cubicBezTo>
                  <a:cubicBezTo>
                    <a:pt x="49" y="131"/>
                    <a:pt x="49" y="130"/>
                    <a:pt x="50" y="131"/>
                  </a:cubicBezTo>
                  <a:cubicBezTo>
                    <a:pt x="51" y="131"/>
                    <a:pt x="52" y="131"/>
                    <a:pt x="53" y="131"/>
                  </a:cubicBezTo>
                  <a:cubicBezTo>
                    <a:pt x="53" y="130"/>
                    <a:pt x="53" y="130"/>
                    <a:pt x="54" y="130"/>
                  </a:cubicBezTo>
                  <a:cubicBezTo>
                    <a:pt x="55" y="131"/>
                    <a:pt x="56" y="131"/>
                    <a:pt x="56" y="131"/>
                  </a:cubicBezTo>
                  <a:cubicBezTo>
                    <a:pt x="57" y="131"/>
                    <a:pt x="59" y="130"/>
                    <a:pt x="59" y="130"/>
                  </a:cubicBezTo>
                  <a:cubicBezTo>
                    <a:pt x="59" y="130"/>
                    <a:pt x="58" y="129"/>
                    <a:pt x="59" y="130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60" y="126"/>
                    <a:pt x="60" y="126"/>
                  </a:cubicBezTo>
                  <a:cubicBezTo>
                    <a:pt x="60" y="126"/>
                    <a:pt x="59" y="125"/>
                    <a:pt x="59" y="125"/>
                  </a:cubicBezTo>
                  <a:cubicBezTo>
                    <a:pt x="59" y="125"/>
                    <a:pt x="58" y="125"/>
                    <a:pt x="58" y="126"/>
                  </a:cubicBezTo>
                  <a:cubicBezTo>
                    <a:pt x="58" y="127"/>
                    <a:pt x="57" y="128"/>
                    <a:pt x="56" y="128"/>
                  </a:cubicBezTo>
                  <a:cubicBezTo>
                    <a:pt x="56" y="128"/>
                    <a:pt x="55" y="129"/>
                    <a:pt x="54" y="129"/>
                  </a:cubicBezTo>
                  <a:cubicBezTo>
                    <a:pt x="54" y="129"/>
                    <a:pt x="53" y="130"/>
                    <a:pt x="53" y="130"/>
                  </a:cubicBezTo>
                  <a:cubicBezTo>
                    <a:pt x="53" y="130"/>
                    <a:pt x="53" y="131"/>
                    <a:pt x="51" y="130"/>
                  </a:cubicBezTo>
                  <a:cubicBezTo>
                    <a:pt x="50" y="129"/>
                    <a:pt x="49" y="129"/>
                    <a:pt x="49" y="129"/>
                  </a:cubicBezTo>
                  <a:cubicBezTo>
                    <a:pt x="49" y="129"/>
                    <a:pt x="49" y="128"/>
                    <a:pt x="48" y="129"/>
                  </a:cubicBezTo>
                  <a:cubicBezTo>
                    <a:pt x="46" y="129"/>
                    <a:pt x="47" y="130"/>
                    <a:pt x="46" y="129"/>
                  </a:cubicBezTo>
                  <a:cubicBezTo>
                    <a:pt x="45" y="129"/>
                    <a:pt x="42" y="129"/>
                    <a:pt x="42" y="128"/>
                  </a:cubicBezTo>
                  <a:cubicBezTo>
                    <a:pt x="42" y="128"/>
                    <a:pt x="41" y="127"/>
                    <a:pt x="41" y="127"/>
                  </a:cubicBezTo>
                  <a:cubicBezTo>
                    <a:pt x="41" y="127"/>
                    <a:pt x="41" y="125"/>
                    <a:pt x="41" y="125"/>
                  </a:cubicBezTo>
                  <a:cubicBezTo>
                    <a:pt x="40" y="126"/>
                    <a:pt x="39" y="127"/>
                    <a:pt x="38" y="127"/>
                  </a:cubicBezTo>
                  <a:cubicBezTo>
                    <a:pt x="38" y="127"/>
                    <a:pt x="36" y="127"/>
                    <a:pt x="35" y="127"/>
                  </a:cubicBezTo>
                  <a:cubicBezTo>
                    <a:pt x="35" y="127"/>
                    <a:pt x="35" y="127"/>
                    <a:pt x="34" y="127"/>
                  </a:cubicBezTo>
                  <a:cubicBezTo>
                    <a:pt x="33" y="127"/>
                    <a:pt x="32" y="128"/>
                    <a:pt x="31" y="128"/>
                  </a:cubicBezTo>
                  <a:cubicBezTo>
                    <a:pt x="30" y="128"/>
                    <a:pt x="30" y="127"/>
                    <a:pt x="29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5"/>
                    <a:pt x="30" y="125"/>
                  </a:cubicBezTo>
                  <a:cubicBezTo>
                    <a:pt x="31" y="124"/>
                    <a:pt x="30" y="124"/>
                    <a:pt x="32" y="124"/>
                  </a:cubicBezTo>
                  <a:cubicBezTo>
                    <a:pt x="34" y="124"/>
                    <a:pt x="35" y="124"/>
                    <a:pt x="36" y="123"/>
                  </a:cubicBezTo>
                  <a:cubicBezTo>
                    <a:pt x="37" y="122"/>
                    <a:pt x="37" y="121"/>
                    <a:pt x="38" y="121"/>
                  </a:cubicBezTo>
                  <a:cubicBezTo>
                    <a:pt x="39" y="120"/>
                    <a:pt x="39" y="119"/>
                    <a:pt x="40" y="120"/>
                  </a:cubicBezTo>
                  <a:cubicBezTo>
                    <a:pt x="42" y="120"/>
                    <a:pt x="44" y="120"/>
                    <a:pt x="44" y="120"/>
                  </a:cubicBezTo>
                  <a:cubicBezTo>
                    <a:pt x="44" y="120"/>
                    <a:pt x="44" y="119"/>
                    <a:pt x="44" y="118"/>
                  </a:cubicBezTo>
                  <a:cubicBezTo>
                    <a:pt x="44" y="118"/>
                    <a:pt x="44" y="118"/>
                    <a:pt x="44" y="117"/>
                  </a:cubicBezTo>
                  <a:cubicBezTo>
                    <a:pt x="45" y="117"/>
                    <a:pt x="45" y="116"/>
                    <a:pt x="45" y="116"/>
                  </a:cubicBezTo>
                  <a:cubicBezTo>
                    <a:pt x="46" y="116"/>
                    <a:pt x="46" y="115"/>
                    <a:pt x="47" y="115"/>
                  </a:cubicBezTo>
                  <a:cubicBezTo>
                    <a:pt x="47" y="114"/>
                    <a:pt x="48" y="114"/>
                    <a:pt x="48" y="113"/>
                  </a:cubicBezTo>
                  <a:cubicBezTo>
                    <a:pt x="49" y="113"/>
                    <a:pt x="49" y="112"/>
                    <a:pt x="49" y="112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7"/>
                    <a:pt x="52" y="105"/>
                    <a:pt x="52" y="105"/>
                  </a:cubicBezTo>
                  <a:cubicBezTo>
                    <a:pt x="53" y="105"/>
                    <a:pt x="54" y="104"/>
                    <a:pt x="54" y="104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1"/>
                    <a:pt x="56" y="102"/>
                  </a:cubicBezTo>
                  <a:cubicBezTo>
                    <a:pt x="57" y="102"/>
                    <a:pt x="57" y="103"/>
                    <a:pt x="58" y="103"/>
                  </a:cubicBezTo>
                  <a:cubicBezTo>
                    <a:pt x="59" y="104"/>
                    <a:pt x="62" y="104"/>
                    <a:pt x="62" y="104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8" y="101"/>
                    <a:pt x="68" y="101"/>
                  </a:cubicBezTo>
                  <a:cubicBezTo>
                    <a:pt x="67" y="101"/>
                    <a:pt x="65" y="99"/>
                    <a:pt x="65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0" y="97"/>
                    <a:pt x="59" y="97"/>
                  </a:cubicBezTo>
                  <a:cubicBezTo>
                    <a:pt x="58" y="96"/>
                    <a:pt x="58" y="96"/>
                    <a:pt x="57" y="96"/>
                  </a:cubicBezTo>
                  <a:cubicBezTo>
                    <a:pt x="56" y="96"/>
                    <a:pt x="55" y="96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5"/>
                    <a:pt x="50" y="94"/>
                    <a:pt x="49" y="94"/>
                  </a:cubicBezTo>
                  <a:cubicBezTo>
                    <a:pt x="48" y="94"/>
                    <a:pt x="47" y="92"/>
                    <a:pt x="46" y="93"/>
                  </a:cubicBezTo>
                  <a:cubicBezTo>
                    <a:pt x="46" y="93"/>
                    <a:pt x="46" y="93"/>
                    <a:pt x="45" y="93"/>
                  </a:cubicBezTo>
                  <a:cubicBezTo>
                    <a:pt x="45" y="94"/>
                    <a:pt x="44" y="94"/>
                    <a:pt x="44" y="94"/>
                  </a:cubicBezTo>
                  <a:cubicBezTo>
                    <a:pt x="43" y="93"/>
                    <a:pt x="43" y="94"/>
                    <a:pt x="44" y="93"/>
                  </a:cubicBezTo>
                  <a:cubicBezTo>
                    <a:pt x="44" y="92"/>
                    <a:pt x="43" y="90"/>
                    <a:pt x="44" y="90"/>
                  </a:cubicBezTo>
                  <a:cubicBezTo>
                    <a:pt x="45" y="91"/>
                    <a:pt x="45" y="91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7" y="90"/>
                    <a:pt x="48" y="88"/>
                    <a:pt x="48" y="88"/>
                  </a:cubicBezTo>
                  <a:cubicBezTo>
                    <a:pt x="48" y="88"/>
                    <a:pt x="51" y="89"/>
                    <a:pt x="50" y="88"/>
                  </a:cubicBezTo>
                  <a:cubicBezTo>
                    <a:pt x="49" y="87"/>
                    <a:pt x="47" y="86"/>
                    <a:pt x="47" y="86"/>
                  </a:cubicBezTo>
                  <a:cubicBezTo>
                    <a:pt x="47" y="86"/>
                    <a:pt x="46" y="86"/>
                    <a:pt x="46" y="87"/>
                  </a:cubicBezTo>
                  <a:cubicBezTo>
                    <a:pt x="45" y="88"/>
                    <a:pt x="46" y="88"/>
                    <a:pt x="45" y="89"/>
                  </a:cubicBezTo>
                  <a:cubicBezTo>
                    <a:pt x="44" y="89"/>
                    <a:pt x="44" y="89"/>
                    <a:pt x="43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0" y="89"/>
                    <a:pt x="40" y="88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40" y="86"/>
                    <a:pt x="40" y="85"/>
                    <a:pt x="42" y="85"/>
                  </a:cubicBezTo>
                  <a:cubicBezTo>
                    <a:pt x="43" y="85"/>
                    <a:pt x="43" y="86"/>
                    <a:pt x="43" y="85"/>
                  </a:cubicBezTo>
                  <a:cubicBezTo>
                    <a:pt x="43" y="85"/>
                    <a:pt x="43" y="84"/>
                    <a:pt x="42" y="84"/>
                  </a:cubicBezTo>
                  <a:cubicBezTo>
                    <a:pt x="42" y="83"/>
                    <a:pt x="42" y="83"/>
                    <a:pt x="41" y="83"/>
                  </a:cubicBezTo>
                  <a:cubicBezTo>
                    <a:pt x="40" y="83"/>
                    <a:pt x="38" y="84"/>
                    <a:pt x="38" y="84"/>
                  </a:cubicBezTo>
                  <a:cubicBezTo>
                    <a:pt x="38" y="84"/>
                    <a:pt x="39" y="84"/>
                    <a:pt x="37" y="84"/>
                  </a:cubicBezTo>
                  <a:cubicBezTo>
                    <a:pt x="36" y="83"/>
                    <a:pt x="37" y="83"/>
                    <a:pt x="36" y="82"/>
                  </a:cubicBezTo>
                  <a:cubicBezTo>
                    <a:pt x="36" y="81"/>
                    <a:pt x="36" y="81"/>
                    <a:pt x="35" y="81"/>
                  </a:cubicBezTo>
                  <a:cubicBezTo>
                    <a:pt x="35" y="81"/>
                    <a:pt x="35" y="81"/>
                    <a:pt x="34" y="81"/>
                  </a:cubicBezTo>
                  <a:cubicBezTo>
                    <a:pt x="33" y="80"/>
                    <a:pt x="32" y="80"/>
                    <a:pt x="32" y="79"/>
                  </a:cubicBezTo>
                  <a:cubicBezTo>
                    <a:pt x="32" y="78"/>
                    <a:pt x="32" y="77"/>
                    <a:pt x="33" y="78"/>
                  </a:cubicBezTo>
                  <a:cubicBezTo>
                    <a:pt x="34" y="78"/>
                    <a:pt x="33" y="77"/>
                    <a:pt x="34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6" y="78"/>
                  </a:cubicBezTo>
                  <a:cubicBezTo>
                    <a:pt x="36" y="77"/>
                    <a:pt x="35" y="76"/>
                    <a:pt x="35" y="76"/>
                  </a:cubicBezTo>
                  <a:cubicBezTo>
                    <a:pt x="35" y="76"/>
                    <a:pt x="34" y="76"/>
                    <a:pt x="34" y="75"/>
                  </a:cubicBezTo>
                  <a:cubicBezTo>
                    <a:pt x="34" y="74"/>
                    <a:pt x="34" y="74"/>
                    <a:pt x="33" y="73"/>
                  </a:cubicBezTo>
                  <a:cubicBezTo>
                    <a:pt x="33" y="73"/>
                    <a:pt x="34" y="73"/>
                    <a:pt x="34" y="73"/>
                  </a:cubicBezTo>
                  <a:cubicBezTo>
                    <a:pt x="35" y="73"/>
                    <a:pt x="34" y="73"/>
                    <a:pt x="35" y="73"/>
                  </a:cubicBezTo>
                  <a:cubicBezTo>
                    <a:pt x="37" y="73"/>
                    <a:pt x="36" y="73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4"/>
                    <a:pt x="39" y="72"/>
                    <a:pt x="39" y="72"/>
                  </a:cubicBezTo>
                  <a:cubicBezTo>
                    <a:pt x="39" y="72"/>
                    <a:pt x="38" y="71"/>
                    <a:pt x="39" y="71"/>
                  </a:cubicBezTo>
                  <a:cubicBezTo>
                    <a:pt x="40" y="71"/>
                    <a:pt x="40" y="72"/>
                    <a:pt x="41" y="72"/>
                  </a:cubicBezTo>
                  <a:cubicBezTo>
                    <a:pt x="43" y="72"/>
                    <a:pt x="43" y="73"/>
                    <a:pt x="44" y="73"/>
                  </a:cubicBezTo>
                  <a:cubicBezTo>
                    <a:pt x="44" y="72"/>
                    <a:pt x="45" y="73"/>
                    <a:pt x="45" y="72"/>
                  </a:cubicBezTo>
                  <a:cubicBezTo>
                    <a:pt x="44" y="71"/>
                    <a:pt x="44" y="72"/>
                    <a:pt x="44" y="71"/>
                  </a:cubicBezTo>
                  <a:cubicBezTo>
                    <a:pt x="43" y="70"/>
                    <a:pt x="43" y="71"/>
                    <a:pt x="43" y="69"/>
                  </a:cubicBezTo>
                  <a:cubicBezTo>
                    <a:pt x="44" y="68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50" y="64"/>
                    <a:pt x="51" y="65"/>
                    <a:pt x="52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5" y="63"/>
                    <a:pt x="55" y="63"/>
                    <a:pt x="56" y="63"/>
                  </a:cubicBezTo>
                  <a:cubicBezTo>
                    <a:pt x="56" y="63"/>
                    <a:pt x="57" y="61"/>
                    <a:pt x="57" y="61"/>
                  </a:cubicBezTo>
                  <a:cubicBezTo>
                    <a:pt x="56" y="60"/>
                    <a:pt x="56" y="60"/>
                    <a:pt x="55" y="59"/>
                  </a:cubicBezTo>
                  <a:cubicBezTo>
                    <a:pt x="53" y="59"/>
                    <a:pt x="50" y="59"/>
                    <a:pt x="50" y="59"/>
                  </a:cubicBezTo>
                  <a:cubicBezTo>
                    <a:pt x="50" y="59"/>
                    <a:pt x="49" y="59"/>
                    <a:pt x="48" y="59"/>
                  </a:cubicBezTo>
                  <a:cubicBezTo>
                    <a:pt x="47" y="59"/>
                    <a:pt x="45" y="59"/>
                    <a:pt x="45" y="58"/>
                  </a:cubicBezTo>
                  <a:cubicBezTo>
                    <a:pt x="44" y="58"/>
                    <a:pt x="44" y="58"/>
                    <a:pt x="44" y="56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2" y="52"/>
                    <a:pt x="40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49"/>
                    <a:pt x="37" y="49"/>
                    <a:pt x="39" y="49"/>
                  </a:cubicBezTo>
                  <a:cubicBezTo>
                    <a:pt x="40" y="49"/>
                    <a:pt x="41" y="49"/>
                    <a:pt x="42" y="49"/>
                  </a:cubicBezTo>
                  <a:cubicBezTo>
                    <a:pt x="43" y="50"/>
                    <a:pt x="45" y="49"/>
                    <a:pt x="45" y="49"/>
                  </a:cubicBezTo>
                  <a:cubicBezTo>
                    <a:pt x="45" y="49"/>
                    <a:pt x="44" y="49"/>
                    <a:pt x="46" y="50"/>
                  </a:cubicBezTo>
                  <a:cubicBezTo>
                    <a:pt x="48" y="51"/>
                    <a:pt x="47" y="51"/>
                    <a:pt x="48" y="51"/>
                  </a:cubicBezTo>
                  <a:cubicBezTo>
                    <a:pt x="49" y="51"/>
                    <a:pt x="50" y="50"/>
                    <a:pt x="49" y="50"/>
                  </a:cubicBezTo>
                  <a:cubicBezTo>
                    <a:pt x="49" y="49"/>
                    <a:pt x="50" y="49"/>
                    <a:pt x="49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6"/>
                    <a:pt x="49" y="45"/>
                    <a:pt x="49" y="45"/>
                  </a:cubicBezTo>
                  <a:cubicBezTo>
                    <a:pt x="50" y="45"/>
                    <a:pt x="50" y="45"/>
                    <a:pt x="50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0" y="42"/>
                    <a:pt x="51" y="41"/>
                    <a:pt x="51" y="41"/>
                  </a:cubicBezTo>
                  <a:cubicBezTo>
                    <a:pt x="51" y="41"/>
                    <a:pt x="50" y="40"/>
                    <a:pt x="50" y="40"/>
                  </a:cubicBezTo>
                  <a:cubicBezTo>
                    <a:pt x="50" y="40"/>
                    <a:pt x="48" y="40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5"/>
                    <a:pt x="44" y="43"/>
                    <a:pt x="44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7" y="40"/>
                    <a:pt x="47" y="40"/>
                    <a:pt x="47" y="39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9" y="36"/>
                    <a:pt x="50" y="36"/>
                  </a:cubicBezTo>
                  <a:cubicBezTo>
                    <a:pt x="50" y="36"/>
                    <a:pt x="49" y="34"/>
                    <a:pt x="51" y="36"/>
                  </a:cubicBezTo>
                  <a:cubicBezTo>
                    <a:pt x="52" y="37"/>
                    <a:pt x="52" y="37"/>
                    <a:pt x="53" y="38"/>
                  </a:cubicBezTo>
                  <a:cubicBezTo>
                    <a:pt x="54" y="38"/>
                    <a:pt x="56" y="39"/>
                    <a:pt x="56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6"/>
                    <a:pt x="55" y="36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9" y="36"/>
                    <a:pt x="58" y="36"/>
                    <a:pt x="59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3" y="38"/>
                  </a:cubicBezTo>
                  <a:cubicBezTo>
                    <a:pt x="64" y="38"/>
                    <a:pt x="63" y="37"/>
                    <a:pt x="65" y="39"/>
                  </a:cubicBezTo>
                  <a:cubicBezTo>
                    <a:pt x="66" y="40"/>
                    <a:pt x="66" y="40"/>
                    <a:pt x="67" y="40"/>
                  </a:cubicBezTo>
                  <a:cubicBezTo>
                    <a:pt x="68" y="41"/>
                    <a:pt x="70" y="40"/>
                    <a:pt x="70" y="40"/>
                  </a:cubicBezTo>
                  <a:cubicBezTo>
                    <a:pt x="70" y="40"/>
                    <a:pt x="70" y="39"/>
                    <a:pt x="71" y="41"/>
                  </a:cubicBezTo>
                  <a:cubicBezTo>
                    <a:pt x="72" y="43"/>
                    <a:pt x="73" y="43"/>
                    <a:pt x="73" y="43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5" y="47"/>
                    <a:pt x="76" y="47"/>
                    <a:pt x="76" y="47"/>
                  </a:cubicBezTo>
                  <a:cubicBezTo>
                    <a:pt x="76" y="47"/>
                    <a:pt x="77" y="46"/>
                    <a:pt x="77" y="46"/>
                  </a:cubicBezTo>
                  <a:cubicBezTo>
                    <a:pt x="77" y="46"/>
                    <a:pt x="79" y="45"/>
                    <a:pt x="79" y="45"/>
                  </a:cubicBezTo>
                  <a:cubicBezTo>
                    <a:pt x="79" y="45"/>
                    <a:pt x="79" y="44"/>
                    <a:pt x="81" y="45"/>
                  </a:cubicBezTo>
                  <a:cubicBezTo>
                    <a:pt x="82" y="45"/>
                    <a:pt x="84" y="46"/>
                    <a:pt x="84" y="46"/>
                  </a:cubicBezTo>
                  <a:cubicBezTo>
                    <a:pt x="84" y="46"/>
                    <a:pt x="84" y="47"/>
                    <a:pt x="84" y="47"/>
                  </a:cubicBezTo>
                  <a:cubicBezTo>
                    <a:pt x="85" y="47"/>
                    <a:pt x="88" y="47"/>
                    <a:pt x="88" y="47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90" y="49"/>
                    <a:pt x="90" y="49"/>
                  </a:cubicBezTo>
                  <a:cubicBezTo>
                    <a:pt x="90" y="50"/>
                    <a:pt x="91" y="52"/>
                    <a:pt x="91" y="52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0"/>
                    <a:pt x="90" y="48"/>
                    <a:pt x="92" y="48"/>
                  </a:cubicBezTo>
                  <a:cubicBezTo>
                    <a:pt x="94" y="48"/>
                    <a:pt x="95" y="47"/>
                    <a:pt x="95" y="47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4"/>
                    <a:pt x="92" y="44"/>
                  </a:cubicBezTo>
                  <a:cubicBezTo>
                    <a:pt x="93" y="44"/>
                    <a:pt x="94" y="42"/>
                    <a:pt x="96" y="42"/>
                  </a:cubicBezTo>
                  <a:cubicBezTo>
                    <a:pt x="98" y="42"/>
                    <a:pt x="100" y="41"/>
                    <a:pt x="100" y="41"/>
                  </a:cubicBezTo>
                  <a:cubicBezTo>
                    <a:pt x="100" y="41"/>
                    <a:pt x="100" y="40"/>
                    <a:pt x="102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7" y="40"/>
                    <a:pt x="107" y="40"/>
                    <a:pt x="107" y="39"/>
                  </a:cubicBezTo>
                  <a:cubicBezTo>
                    <a:pt x="107" y="38"/>
                    <a:pt x="106" y="38"/>
                    <a:pt x="108" y="37"/>
                  </a:cubicBezTo>
                  <a:cubicBezTo>
                    <a:pt x="109" y="37"/>
                    <a:pt x="110" y="36"/>
                    <a:pt x="110" y="36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2"/>
                    <a:pt x="106" y="32"/>
                  </a:cubicBezTo>
                  <a:cubicBezTo>
                    <a:pt x="105" y="32"/>
                    <a:pt x="102" y="34"/>
                    <a:pt x="102" y="34"/>
                  </a:cubicBezTo>
                  <a:cubicBezTo>
                    <a:pt x="102" y="34"/>
                    <a:pt x="102" y="33"/>
                    <a:pt x="101" y="33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99" y="32"/>
                    <a:pt x="100" y="32"/>
                    <a:pt x="98" y="31"/>
                  </a:cubicBezTo>
                  <a:cubicBezTo>
                    <a:pt x="96" y="30"/>
                    <a:pt x="95" y="28"/>
                    <a:pt x="95" y="28"/>
                  </a:cubicBezTo>
                  <a:cubicBezTo>
                    <a:pt x="95" y="28"/>
                    <a:pt x="96" y="28"/>
                    <a:pt x="94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6"/>
                    <a:pt x="92" y="26"/>
                    <a:pt x="94" y="25"/>
                  </a:cubicBezTo>
                  <a:cubicBezTo>
                    <a:pt x="95" y="24"/>
                    <a:pt x="94" y="24"/>
                    <a:pt x="96" y="23"/>
                  </a:cubicBezTo>
                  <a:cubicBezTo>
                    <a:pt x="97" y="22"/>
                    <a:pt x="96" y="21"/>
                    <a:pt x="98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3" y="24"/>
                    <a:pt x="107" y="24"/>
                    <a:pt x="105" y="23"/>
                  </a:cubicBezTo>
                  <a:cubicBezTo>
                    <a:pt x="104" y="22"/>
                    <a:pt x="102" y="21"/>
                    <a:pt x="102" y="20"/>
                  </a:cubicBezTo>
                  <a:cubicBezTo>
                    <a:pt x="102" y="20"/>
                    <a:pt x="100" y="20"/>
                    <a:pt x="102" y="20"/>
                  </a:cubicBezTo>
                  <a:cubicBezTo>
                    <a:pt x="103" y="20"/>
                    <a:pt x="104" y="19"/>
                    <a:pt x="105" y="20"/>
                  </a:cubicBezTo>
                  <a:cubicBezTo>
                    <a:pt x="105" y="20"/>
                    <a:pt x="103" y="20"/>
                    <a:pt x="106" y="20"/>
                  </a:cubicBezTo>
                  <a:cubicBezTo>
                    <a:pt x="109" y="20"/>
                    <a:pt x="110" y="20"/>
                    <a:pt x="108" y="19"/>
                  </a:cubicBezTo>
                  <a:cubicBezTo>
                    <a:pt x="107" y="18"/>
                    <a:pt x="107" y="18"/>
                    <a:pt x="106" y="17"/>
                  </a:cubicBezTo>
                  <a:cubicBezTo>
                    <a:pt x="106" y="16"/>
                    <a:pt x="105" y="16"/>
                    <a:pt x="106" y="16"/>
                  </a:cubicBezTo>
                  <a:cubicBezTo>
                    <a:pt x="106" y="15"/>
                    <a:pt x="106" y="16"/>
                    <a:pt x="107" y="15"/>
                  </a:cubicBezTo>
                  <a:cubicBezTo>
                    <a:pt x="107" y="14"/>
                    <a:pt x="107" y="13"/>
                    <a:pt x="107" y="13"/>
                  </a:cubicBezTo>
                  <a:cubicBezTo>
                    <a:pt x="107" y="13"/>
                    <a:pt x="106" y="13"/>
                    <a:pt x="107" y="12"/>
                  </a:cubicBez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8"/>
                    <a:pt x="113" y="6"/>
                    <a:pt x="113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7" y="6"/>
                    <a:pt x="117" y="6"/>
                  </a:cubicBezTo>
                  <a:cubicBezTo>
                    <a:pt x="117" y="7"/>
                    <a:pt x="117" y="5"/>
                    <a:pt x="117" y="5"/>
                  </a:cubicBezTo>
                  <a:cubicBezTo>
                    <a:pt x="117" y="5"/>
                    <a:pt x="118" y="5"/>
                    <a:pt x="118" y="5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20" y="7"/>
                    <a:pt x="121" y="6"/>
                    <a:pt x="121" y="6"/>
                  </a:cubicBezTo>
                  <a:cubicBezTo>
                    <a:pt x="121" y="6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5" y="6"/>
                    <a:pt x="125" y="7"/>
                  </a:cubicBezTo>
                  <a:cubicBezTo>
                    <a:pt x="126" y="7"/>
                    <a:pt x="127" y="8"/>
                    <a:pt x="127" y="8"/>
                  </a:cubicBezTo>
                  <a:cubicBezTo>
                    <a:pt x="127" y="8"/>
                    <a:pt x="129" y="8"/>
                    <a:pt x="129" y="7"/>
                  </a:cubicBezTo>
                  <a:cubicBezTo>
                    <a:pt x="129" y="7"/>
                    <a:pt x="128" y="7"/>
                    <a:pt x="130" y="6"/>
                  </a:cubicBezTo>
                  <a:cubicBezTo>
                    <a:pt x="132" y="4"/>
                    <a:pt x="133" y="4"/>
                    <a:pt x="133" y="4"/>
                  </a:cubicBezTo>
                  <a:cubicBezTo>
                    <a:pt x="133" y="4"/>
                    <a:pt x="133" y="3"/>
                    <a:pt x="134" y="3"/>
                  </a:cubicBezTo>
                  <a:cubicBezTo>
                    <a:pt x="135" y="4"/>
                    <a:pt x="135" y="3"/>
                    <a:pt x="135" y="4"/>
                  </a:cubicBezTo>
                  <a:cubicBezTo>
                    <a:pt x="135" y="4"/>
                    <a:pt x="136" y="5"/>
                    <a:pt x="136" y="5"/>
                  </a:cubicBezTo>
                  <a:cubicBezTo>
                    <a:pt x="136" y="5"/>
                    <a:pt x="136" y="8"/>
                    <a:pt x="136" y="8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10"/>
                    <a:pt x="136" y="10"/>
                  </a:cubicBezTo>
                  <a:cubicBezTo>
                    <a:pt x="136" y="11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4"/>
                    <a:pt x="136" y="13"/>
                    <a:pt x="136" y="14"/>
                  </a:cubicBezTo>
                  <a:cubicBezTo>
                    <a:pt x="135" y="15"/>
                    <a:pt x="136" y="15"/>
                    <a:pt x="135" y="16"/>
                  </a:cubicBezTo>
                  <a:cubicBezTo>
                    <a:pt x="135" y="16"/>
                    <a:pt x="134" y="16"/>
                    <a:pt x="134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7"/>
                    <a:pt x="135" y="17"/>
                    <a:pt x="136" y="17"/>
                  </a:cubicBezTo>
                  <a:cubicBezTo>
                    <a:pt x="136" y="17"/>
                    <a:pt x="136" y="16"/>
                    <a:pt x="137" y="16"/>
                  </a:cubicBezTo>
                  <a:cubicBezTo>
                    <a:pt x="137" y="17"/>
                    <a:pt x="137" y="15"/>
                    <a:pt x="137" y="15"/>
                  </a:cubicBezTo>
                  <a:cubicBezTo>
                    <a:pt x="137" y="15"/>
                    <a:pt x="137" y="15"/>
                    <a:pt x="138" y="14"/>
                  </a:cubicBezTo>
                  <a:cubicBezTo>
                    <a:pt x="138" y="14"/>
                    <a:pt x="139" y="13"/>
                    <a:pt x="139" y="12"/>
                  </a:cubicBezTo>
                  <a:cubicBezTo>
                    <a:pt x="139" y="12"/>
                    <a:pt x="138" y="11"/>
                    <a:pt x="138" y="11"/>
                  </a:cubicBezTo>
                  <a:cubicBezTo>
                    <a:pt x="138" y="11"/>
                    <a:pt x="137" y="9"/>
                    <a:pt x="137" y="8"/>
                  </a:cubicBezTo>
                  <a:cubicBezTo>
                    <a:pt x="137" y="8"/>
                    <a:pt x="137" y="8"/>
                    <a:pt x="137" y="7"/>
                  </a:cubicBezTo>
                  <a:cubicBezTo>
                    <a:pt x="138" y="7"/>
                    <a:pt x="138" y="6"/>
                    <a:pt x="138" y="6"/>
                  </a:cubicBezTo>
                  <a:cubicBezTo>
                    <a:pt x="139" y="5"/>
                    <a:pt x="140" y="4"/>
                    <a:pt x="140" y="4"/>
                  </a:cubicBezTo>
                  <a:cubicBezTo>
                    <a:pt x="140" y="4"/>
                    <a:pt x="142" y="4"/>
                    <a:pt x="143" y="4"/>
                  </a:cubicBezTo>
                  <a:cubicBezTo>
                    <a:pt x="143" y="4"/>
                    <a:pt x="142" y="3"/>
                    <a:pt x="144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4" y="6"/>
                    <a:pt x="146" y="6"/>
                  </a:cubicBezTo>
                  <a:cubicBezTo>
                    <a:pt x="147" y="6"/>
                    <a:pt x="148" y="6"/>
                    <a:pt x="147" y="6"/>
                  </a:cubicBezTo>
                  <a:cubicBezTo>
                    <a:pt x="146" y="5"/>
                    <a:pt x="146" y="4"/>
                    <a:pt x="145" y="4"/>
                  </a:cubicBezTo>
                  <a:cubicBezTo>
                    <a:pt x="145" y="4"/>
                    <a:pt x="144" y="3"/>
                    <a:pt x="144" y="3"/>
                  </a:cubicBezTo>
                  <a:cubicBezTo>
                    <a:pt x="144" y="2"/>
                    <a:pt x="144" y="0"/>
                    <a:pt x="145" y="1"/>
                  </a:cubicBezTo>
                  <a:cubicBezTo>
                    <a:pt x="146" y="1"/>
                    <a:pt x="145" y="0"/>
                    <a:pt x="146" y="1"/>
                  </a:cubicBezTo>
                  <a:cubicBezTo>
                    <a:pt x="148" y="3"/>
                    <a:pt x="149" y="4"/>
                    <a:pt x="149" y="4"/>
                  </a:cubicBezTo>
                  <a:cubicBezTo>
                    <a:pt x="149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7"/>
                    <a:pt x="152" y="8"/>
                    <a:pt x="152" y="8"/>
                  </a:cubicBezTo>
                  <a:cubicBezTo>
                    <a:pt x="152" y="8"/>
                    <a:pt x="152" y="8"/>
                    <a:pt x="153" y="8"/>
                  </a:cubicBezTo>
                  <a:cubicBezTo>
                    <a:pt x="153" y="9"/>
                    <a:pt x="155" y="10"/>
                    <a:pt x="155" y="10"/>
                  </a:cubicBezTo>
                  <a:cubicBezTo>
                    <a:pt x="155" y="10"/>
                    <a:pt x="156" y="11"/>
                    <a:pt x="156" y="11"/>
                  </a:cubicBezTo>
                  <a:cubicBezTo>
                    <a:pt x="155" y="12"/>
                    <a:pt x="155" y="13"/>
                    <a:pt x="155" y="13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20"/>
                    <a:pt x="151" y="21"/>
                    <a:pt x="151" y="21"/>
                  </a:cubicBezTo>
                  <a:cubicBezTo>
                    <a:pt x="151" y="21"/>
                    <a:pt x="150" y="22"/>
                    <a:pt x="148" y="22"/>
                  </a:cubicBezTo>
                  <a:cubicBezTo>
                    <a:pt x="146" y="21"/>
                    <a:pt x="144" y="23"/>
                    <a:pt x="144" y="23"/>
                  </a:cubicBezTo>
                  <a:cubicBezTo>
                    <a:pt x="144" y="23"/>
                    <a:pt x="139" y="22"/>
                    <a:pt x="138" y="22"/>
                  </a:cubicBezTo>
                  <a:cubicBezTo>
                    <a:pt x="137" y="22"/>
                    <a:pt x="137" y="26"/>
                    <a:pt x="137" y="27"/>
                  </a:cubicBezTo>
                  <a:cubicBezTo>
                    <a:pt x="137" y="28"/>
                    <a:pt x="135" y="29"/>
                    <a:pt x="132" y="29"/>
                  </a:cubicBezTo>
                  <a:cubicBezTo>
                    <a:pt x="129" y="30"/>
                    <a:pt x="131" y="30"/>
                    <a:pt x="130" y="33"/>
                  </a:cubicBezTo>
                  <a:cubicBezTo>
                    <a:pt x="129" y="37"/>
                    <a:pt x="128" y="34"/>
                    <a:pt x="126" y="33"/>
                  </a:cubicBezTo>
                  <a:cubicBezTo>
                    <a:pt x="124" y="33"/>
                    <a:pt x="124" y="33"/>
                    <a:pt x="121" y="33"/>
                  </a:cubicBezTo>
                  <a:cubicBezTo>
                    <a:pt x="118" y="34"/>
                    <a:pt x="120" y="36"/>
                    <a:pt x="120" y="36"/>
                  </a:cubicBezTo>
                  <a:cubicBezTo>
                    <a:pt x="120" y="36"/>
                    <a:pt x="122" y="38"/>
                    <a:pt x="123" y="38"/>
                  </a:cubicBezTo>
                  <a:cubicBezTo>
                    <a:pt x="125" y="39"/>
                    <a:pt x="123" y="41"/>
                    <a:pt x="123" y="41"/>
                  </a:cubicBezTo>
                  <a:cubicBezTo>
                    <a:pt x="123" y="41"/>
                    <a:pt x="122" y="43"/>
                    <a:pt x="121" y="43"/>
                  </a:cubicBezTo>
                  <a:cubicBezTo>
                    <a:pt x="120" y="42"/>
                    <a:pt x="115" y="42"/>
                    <a:pt x="115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1" y="49"/>
                    <a:pt x="114" y="53"/>
                  </a:cubicBezTo>
                  <a:cubicBezTo>
                    <a:pt x="117" y="57"/>
                    <a:pt x="114" y="54"/>
                    <a:pt x="114" y="54"/>
                  </a:cubicBezTo>
                  <a:cubicBezTo>
                    <a:pt x="114" y="54"/>
                    <a:pt x="115" y="57"/>
                    <a:pt x="115" y="59"/>
                  </a:cubicBezTo>
                  <a:cubicBezTo>
                    <a:pt x="115" y="61"/>
                    <a:pt x="115" y="60"/>
                    <a:pt x="116" y="60"/>
                  </a:cubicBezTo>
                  <a:cubicBezTo>
                    <a:pt x="117" y="60"/>
                    <a:pt x="119" y="60"/>
                    <a:pt x="119" y="60"/>
                  </a:cubicBezTo>
                  <a:cubicBezTo>
                    <a:pt x="119" y="60"/>
                    <a:pt x="123" y="66"/>
                    <a:pt x="123" y="66"/>
                  </a:cubicBezTo>
                  <a:cubicBezTo>
                    <a:pt x="124" y="66"/>
                    <a:pt x="129" y="65"/>
                    <a:pt x="129" y="65"/>
                  </a:cubicBezTo>
                  <a:cubicBezTo>
                    <a:pt x="129" y="65"/>
                    <a:pt x="133" y="64"/>
                    <a:pt x="135" y="64"/>
                  </a:cubicBezTo>
                  <a:cubicBezTo>
                    <a:pt x="137" y="63"/>
                    <a:pt x="135" y="61"/>
                    <a:pt x="135" y="61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6" y="76"/>
                    <a:pt x="157" y="77"/>
                  </a:cubicBezTo>
                  <a:cubicBezTo>
                    <a:pt x="158" y="77"/>
                    <a:pt x="161" y="76"/>
                    <a:pt x="161" y="76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1"/>
                    <a:pt x="166" y="83"/>
                    <a:pt x="165" y="83"/>
                  </a:cubicBezTo>
                  <a:cubicBezTo>
                    <a:pt x="163" y="82"/>
                    <a:pt x="162" y="82"/>
                    <a:pt x="162" y="82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5"/>
                    <a:pt x="159" y="95"/>
                    <a:pt x="159" y="95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8"/>
                    <a:pt x="158" y="100"/>
                    <a:pt x="158" y="101"/>
                  </a:cubicBezTo>
                  <a:cubicBezTo>
                    <a:pt x="158" y="101"/>
                    <a:pt x="160" y="103"/>
                    <a:pt x="160" y="103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8" y="114"/>
                    <a:pt x="160" y="115"/>
                    <a:pt x="159" y="115"/>
                  </a:cubicBezTo>
                  <a:cubicBezTo>
                    <a:pt x="158" y="115"/>
                    <a:pt x="156" y="115"/>
                    <a:pt x="156" y="115"/>
                  </a:cubicBezTo>
                  <a:cubicBezTo>
                    <a:pt x="156" y="115"/>
                    <a:pt x="156" y="116"/>
                    <a:pt x="156" y="117"/>
                  </a:cubicBezTo>
                  <a:cubicBezTo>
                    <a:pt x="156" y="117"/>
                    <a:pt x="157" y="119"/>
                    <a:pt x="157" y="119"/>
                  </a:cubicBezTo>
                  <a:cubicBezTo>
                    <a:pt x="157" y="119"/>
                    <a:pt x="158" y="119"/>
                    <a:pt x="158" y="120"/>
                  </a:cubicBezTo>
                  <a:cubicBezTo>
                    <a:pt x="158" y="121"/>
                    <a:pt x="157" y="123"/>
                    <a:pt x="157" y="123"/>
                  </a:cubicBezTo>
                  <a:cubicBezTo>
                    <a:pt x="157" y="123"/>
                    <a:pt x="156" y="127"/>
                    <a:pt x="156" y="127"/>
                  </a:cubicBezTo>
                  <a:cubicBezTo>
                    <a:pt x="157" y="127"/>
                    <a:pt x="157" y="129"/>
                    <a:pt x="157" y="129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1" y="143"/>
                    <a:pt x="151" y="144"/>
                  </a:cubicBezTo>
                  <a:cubicBezTo>
                    <a:pt x="151" y="144"/>
                    <a:pt x="150" y="145"/>
                    <a:pt x="150" y="146"/>
                  </a:cubicBezTo>
                  <a:cubicBezTo>
                    <a:pt x="150" y="147"/>
                    <a:pt x="149" y="148"/>
                    <a:pt x="149" y="148"/>
                  </a:cubicBezTo>
                  <a:cubicBezTo>
                    <a:pt x="148" y="149"/>
                    <a:pt x="146" y="151"/>
                    <a:pt x="146" y="15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46" y="155"/>
                    <a:pt x="146" y="155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3"/>
                    <a:pt x="138" y="164"/>
                  </a:cubicBezTo>
                  <a:cubicBezTo>
                    <a:pt x="138" y="166"/>
                    <a:pt x="137" y="166"/>
                    <a:pt x="137" y="166"/>
                  </a:cubicBezTo>
                  <a:cubicBezTo>
                    <a:pt x="137" y="166"/>
                    <a:pt x="136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4" y="167"/>
                    <a:pt x="134" y="168"/>
                    <a:pt x="135" y="168"/>
                  </a:cubicBezTo>
                  <a:cubicBezTo>
                    <a:pt x="136" y="169"/>
                    <a:pt x="136" y="170"/>
                    <a:pt x="137" y="170"/>
                  </a:cubicBezTo>
                  <a:cubicBezTo>
                    <a:pt x="137" y="171"/>
                    <a:pt x="138" y="172"/>
                    <a:pt x="138" y="172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5"/>
                    <a:pt x="136" y="175"/>
                    <a:pt x="136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3" y="174"/>
                    <a:pt x="132" y="174"/>
                    <a:pt x="132" y="17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45"/>
            <p:cNvSpPr>
              <a:spLocks/>
            </p:cNvSpPr>
            <p:nvPr/>
          </p:nvSpPr>
          <p:spPr bwMode="auto">
            <a:xfrm>
              <a:off x="3117355" y="3610127"/>
              <a:ext cx="405690" cy="613681"/>
            </a:xfrm>
            <a:custGeom>
              <a:avLst/>
              <a:gdLst>
                <a:gd name="T0" fmla="*/ 84 w 178"/>
                <a:gd name="T1" fmla="*/ 3 h 278"/>
                <a:gd name="T2" fmla="*/ 97 w 178"/>
                <a:gd name="T3" fmla="*/ 2 h 278"/>
                <a:gd name="T4" fmla="*/ 107 w 178"/>
                <a:gd name="T5" fmla="*/ 5 h 278"/>
                <a:gd name="T6" fmla="*/ 102 w 178"/>
                <a:gd name="T7" fmla="*/ 16 h 278"/>
                <a:gd name="T8" fmla="*/ 113 w 178"/>
                <a:gd name="T9" fmla="*/ 16 h 278"/>
                <a:gd name="T10" fmla="*/ 119 w 178"/>
                <a:gd name="T11" fmla="*/ 18 h 278"/>
                <a:gd name="T12" fmla="*/ 126 w 178"/>
                <a:gd name="T13" fmla="*/ 24 h 278"/>
                <a:gd name="T14" fmla="*/ 134 w 178"/>
                <a:gd name="T15" fmla="*/ 25 h 278"/>
                <a:gd name="T16" fmla="*/ 145 w 178"/>
                <a:gd name="T17" fmla="*/ 19 h 278"/>
                <a:gd name="T18" fmla="*/ 154 w 178"/>
                <a:gd name="T19" fmla="*/ 24 h 278"/>
                <a:gd name="T20" fmla="*/ 164 w 178"/>
                <a:gd name="T21" fmla="*/ 27 h 278"/>
                <a:gd name="T22" fmla="*/ 167 w 178"/>
                <a:gd name="T23" fmla="*/ 34 h 278"/>
                <a:gd name="T24" fmla="*/ 165 w 178"/>
                <a:gd name="T25" fmla="*/ 42 h 278"/>
                <a:gd name="T26" fmla="*/ 178 w 178"/>
                <a:gd name="T27" fmla="*/ 50 h 278"/>
                <a:gd name="T28" fmla="*/ 168 w 178"/>
                <a:gd name="T29" fmla="*/ 59 h 278"/>
                <a:gd name="T30" fmla="*/ 156 w 178"/>
                <a:gd name="T31" fmla="*/ 65 h 278"/>
                <a:gd name="T32" fmla="*/ 144 w 178"/>
                <a:gd name="T33" fmla="*/ 74 h 278"/>
                <a:gd name="T34" fmla="*/ 142 w 178"/>
                <a:gd name="T35" fmla="*/ 81 h 278"/>
                <a:gd name="T36" fmla="*/ 141 w 178"/>
                <a:gd name="T37" fmla="*/ 92 h 278"/>
                <a:gd name="T38" fmla="*/ 137 w 178"/>
                <a:gd name="T39" fmla="*/ 103 h 278"/>
                <a:gd name="T40" fmla="*/ 135 w 178"/>
                <a:gd name="T41" fmla="*/ 112 h 278"/>
                <a:gd name="T42" fmla="*/ 126 w 178"/>
                <a:gd name="T43" fmla="*/ 117 h 278"/>
                <a:gd name="T44" fmla="*/ 130 w 178"/>
                <a:gd name="T45" fmla="*/ 128 h 278"/>
                <a:gd name="T46" fmla="*/ 123 w 178"/>
                <a:gd name="T47" fmla="*/ 137 h 278"/>
                <a:gd name="T48" fmla="*/ 120 w 178"/>
                <a:gd name="T49" fmla="*/ 144 h 278"/>
                <a:gd name="T50" fmla="*/ 111 w 178"/>
                <a:gd name="T51" fmla="*/ 143 h 278"/>
                <a:gd name="T52" fmla="*/ 102 w 178"/>
                <a:gd name="T53" fmla="*/ 141 h 278"/>
                <a:gd name="T54" fmla="*/ 102 w 178"/>
                <a:gd name="T55" fmla="*/ 149 h 278"/>
                <a:gd name="T56" fmla="*/ 103 w 178"/>
                <a:gd name="T57" fmla="*/ 157 h 278"/>
                <a:gd name="T58" fmla="*/ 104 w 178"/>
                <a:gd name="T59" fmla="*/ 166 h 278"/>
                <a:gd name="T60" fmla="*/ 107 w 178"/>
                <a:gd name="T61" fmla="*/ 174 h 278"/>
                <a:gd name="T62" fmla="*/ 114 w 178"/>
                <a:gd name="T63" fmla="*/ 180 h 278"/>
                <a:gd name="T64" fmla="*/ 106 w 178"/>
                <a:gd name="T65" fmla="*/ 189 h 278"/>
                <a:gd name="T66" fmla="*/ 96 w 178"/>
                <a:gd name="T67" fmla="*/ 196 h 278"/>
                <a:gd name="T68" fmla="*/ 93 w 178"/>
                <a:gd name="T69" fmla="*/ 205 h 278"/>
                <a:gd name="T70" fmla="*/ 94 w 178"/>
                <a:gd name="T71" fmla="*/ 214 h 278"/>
                <a:gd name="T72" fmla="*/ 100 w 178"/>
                <a:gd name="T73" fmla="*/ 224 h 278"/>
                <a:gd name="T74" fmla="*/ 100 w 178"/>
                <a:gd name="T75" fmla="*/ 233 h 278"/>
                <a:gd name="T76" fmla="*/ 91 w 178"/>
                <a:gd name="T77" fmla="*/ 233 h 278"/>
                <a:gd name="T78" fmla="*/ 80 w 178"/>
                <a:gd name="T79" fmla="*/ 243 h 278"/>
                <a:gd name="T80" fmla="*/ 71 w 178"/>
                <a:gd name="T81" fmla="*/ 254 h 278"/>
                <a:gd name="T82" fmla="*/ 71 w 178"/>
                <a:gd name="T83" fmla="*/ 268 h 278"/>
                <a:gd name="T84" fmla="*/ 62 w 178"/>
                <a:gd name="T85" fmla="*/ 275 h 278"/>
                <a:gd name="T86" fmla="*/ 40 w 178"/>
                <a:gd name="T87" fmla="*/ 274 h 278"/>
                <a:gd name="T88" fmla="*/ 26 w 178"/>
                <a:gd name="T89" fmla="*/ 268 h 278"/>
                <a:gd name="T90" fmla="*/ 11 w 178"/>
                <a:gd name="T91" fmla="*/ 265 h 278"/>
                <a:gd name="T92" fmla="*/ 4 w 178"/>
                <a:gd name="T93" fmla="*/ 261 h 278"/>
                <a:gd name="T94" fmla="*/ 14 w 178"/>
                <a:gd name="T95" fmla="*/ 247 h 278"/>
                <a:gd name="T96" fmla="*/ 21 w 178"/>
                <a:gd name="T97" fmla="*/ 225 h 278"/>
                <a:gd name="T98" fmla="*/ 28 w 178"/>
                <a:gd name="T99" fmla="*/ 199 h 278"/>
                <a:gd name="T100" fmla="*/ 25 w 178"/>
                <a:gd name="T101" fmla="*/ 188 h 278"/>
                <a:gd name="T102" fmla="*/ 11 w 178"/>
                <a:gd name="T103" fmla="*/ 188 h 278"/>
                <a:gd name="T104" fmla="*/ 14 w 178"/>
                <a:gd name="T105" fmla="*/ 174 h 278"/>
                <a:gd name="T106" fmla="*/ 4 w 178"/>
                <a:gd name="T107" fmla="*/ 171 h 278"/>
                <a:gd name="T108" fmla="*/ 11 w 178"/>
                <a:gd name="T109" fmla="*/ 157 h 278"/>
                <a:gd name="T110" fmla="*/ 18 w 178"/>
                <a:gd name="T111" fmla="*/ 143 h 278"/>
                <a:gd name="T112" fmla="*/ 22 w 178"/>
                <a:gd name="T113" fmla="*/ 135 h 278"/>
                <a:gd name="T114" fmla="*/ 32 w 178"/>
                <a:gd name="T115" fmla="*/ 129 h 278"/>
                <a:gd name="T116" fmla="*/ 49 w 178"/>
                <a:gd name="T117" fmla="*/ 98 h 278"/>
                <a:gd name="T118" fmla="*/ 71 w 178"/>
                <a:gd name="T119" fmla="*/ 55 h 278"/>
                <a:gd name="T120" fmla="*/ 70 w 178"/>
                <a:gd name="T121" fmla="*/ 32 h 278"/>
                <a:gd name="T122" fmla="*/ 72 w 178"/>
                <a:gd name="T123" fmla="*/ 1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78">
                  <a:moveTo>
                    <a:pt x="74" y="9"/>
                  </a:moveTo>
                  <a:cubicBezTo>
                    <a:pt x="74" y="9"/>
                    <a:pt x="78" y="6"/>
                    <a:pt x="78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4"/>
                    <a:pt x="83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89" y="2"/>
                    <a:pt x="93" y="1"/>
                    <a:pt x="93" y="1"/>
                  </a:cubicBezTo>
                  <a:cubicBezTo>
                    <a:pt x="93" y="1"/>
                    <a:pt x="94" y="2"/>
                    <a:pt x="95" y="2"/>
                  </a:cubicBezTo>
                  <a:cubicBezTo>
                    <a:pt x="95" y="2"/>
                    <a:pt x="97" y="2"/>
                    <a:pt x="97" y="2"/>
                  </a:cubicBezTo>
                  <a:cubicBezTo>
                    <a:pt x="98" y="2"/>
                    <a:pt x="100" y="1"/>
                    <a:pt x="100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4"/>
                    <a:pt x="105" y="4"/>
                  </a:cubicBezTo>
                  <a:cubicBezTo>
                    <a:pt x="105" y="4"/>
                    <a:pt x="105" y="5"/>
                    <a:pt x="106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6"/>
                    <a:pt x="107" y="9"/>
                    <a:pt x="10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1"/>
                  </a:cubicBezTo>
                  <a:cubicBezTo>
                    <a:pt x="103" y="11"/>
                    <a:pt x="101" y="12"/>
                    <a:pt x="101" y="12"/>
                  </a:cubicBezTo>
                  <a:cubicBezTo>
                    <a:pt x="101" y="13"/>
                    <a:pt x="100" y="13"/>
                    <a:pt x="101" y="14"/>
                  </a:cubicBezTo>
                  <a:cubicBezTo>
                    <a:pt x="101" y="15"/>
                    <a:pt x="102" y="16"/>
                    <a:pt x="102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9"/>
                    <a:pt x="103" y="19"/>
                  </a:cubicBezTo>
                  <a:cubicBezTo>
                    <a:pt x="103" y="20"/>
                    <a:pt x="104" y="19"/>
                    <a:pt x="105" y="19"/>
                  </a:cubicBezTo>
                  <a:cubicBezTo>
                    <a:pt x="107" y="19"/>
                    <a:pt x="108" y="18"/>
                    <a:pt x="109" y="18"/>
                  </a:cubicBezTo>
                  <a:cubicBezTo>
                    <a:pt x="109" y="18"/>
                    <a:pt x="110" y="18"/>
                    <a:pt x="110" y="18"/>
                  </a:cubicBezTo>
                  <a:cubicBezTo>
                    <a:pt x="111" y="17"/>
                    <a:pt x="113" y="16"/>
                    <a:pt x="113" y="16"/>
                  </a:cubicBezTo>
                  <a:cubicBezTo>
                    <a:pt x="113" y="16"/>
                    <a:pt x="113" y="14"/>
                    <a:pt x="114" y="15"/>
                  </a:cubicBezTo>
                  <a:cubicBezTo>
                    <a:pt x="114" y="15"/>
                    <a:pt x="114" y="17"/>
                    <a:pt x="114" y="17"/>
                  </a:cubicBezTo>
                  <a:cubicBezTo>
                    <a:pt x="114" y="17"/>
                    <a:pt x="113" y="19"/>
                    <a:pt x="113" y="19"/>
                  </a:cubicBezTo>
                  <a:cubicBezTo>
                    <a:pt x="114" y="20"/>
                    <a:pt x="115" y="19"/>
                    <a:pt x="115" y="19"/>
                  </a:cubicBezTo>
                  <a:cubicBezTo>
                    <a:pt x="116" y="18"/>
                    <a:pt x="117" y="18"/>
                    <a:pt x="117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21" y="18"/>
                    <a:pt x="121" y="18"/>
                  </a:cubicBezTo>
                  <a:cubicBezTo>
                    <a:pt x="121" y="18"/>
                    <a:pt x="122" y="19"/>
                    <a:pt x="123" y="19"/>
                  </a:cubicBezTo>
                  <a:cubicBezTo>
                    <a:pt x="123" y="20"/>
                    <a:pt x="126" y="21"/>
                    <a:pt x="126" y="21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4" y="25"/>
                    <a:pt x="125" y="25"/>
                  </a:cubicBezTo>
                  <a:cubicBezTo>
                    <a:pt x="125" y="25"/>
                    <a:pt x="126" y="24"/>
                    <a:pt x="126" y="24"/>
                  </a:cubicBezTo>
                  <a:cubicBezTo>
                    <a:pt x="127" y="24"/>
                    <a:pt x="128" y="23"/>
                    <a:pt x="128" y="23"/>
                  </a:cubicBezTo>
                  <a:cubicBezTo>
                    <a:pt x="128" y="23"/>
                    <a:pt x="128" y="22"/>
                    <a:pt x="128" y="22"/>
                  </a:cubicBezTo>
                  <a:cubicBezTo>
                    <a:pt x="128" y="23"/>
                    <a:pt x="130" y="24"/>
                    <a:pt x="130" y="24"/>
                  </a:cubicBezTo>
                  <a:cubicBezTo>
                    <a:pt x="130" y="24"/>
                    <a:pt x="131" y="26"/>
                    <a:pt x="131" y="26"/>
                  </a:cubicBezTo>
                  <a:cubicBezTo>
                    <a:pt x="131" y="26"/>
                    <a:pt x="133" y="25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6"/>
                    <a:pt x="139" y="26"/>
                    <a:pt x="139" y="26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5" y="19"/>
                    <a:pt x="145" y="19"/>
                  </a:cubicBezTo>
                  <a:cubicBezTo>
                    <a:pt x="145" y="19"/>
                    <a:pt x="146" y="19"/>
                    <a:pt x="146" y="20"/>
                  </a:cubicBezTo>
                  <a:cubicBezTo>
                    <a:pt x="146" y="20"/>
                    <a:pt x="148" y="22"/>
                    <a:pt x="148" y="22"/>
                  </a:cubicBezTo>
                  <a:cubicBezTo>
                    <a:pt x="148" y="22"/>
                    <a:pt x="150" y="22"/>
                    <a:pt x="150" y="22"/>
                  </a:cubicBezTo>
                  <a:cubicBezTo>
                    <a:pt x="151" y="22"/>
                    <a:pt x="151" y="21"/>
                    <a:pt x="152" y="22"/>
                  </a:cubicBezTo>
                  <a:cubicBezTo>
                    <a:pt x="152" y="23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55" y="25"/>
                    <a:pt x="157" y="25"/>
                    <a:pt x="157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8" y="22"/>
                    <a:pt x="159" y="23"/>
                  </a:cubicBezTo>
                  <a:cubicBezTo>
                    <a:pt x="160" y="23"/>
                    <a:pt x="160" y="25"/>
                    <a:pt x="160" y="25"/>
                  </a:cubicBezTo>
                  <a:cubicBezTo>
                    <a:pt x="160" y="25"/>
                    <a:pt x="161" y="26"/>
                    <a:pt x="161" y="26"/>
                  </a:cubicBezTo>
                  <a:cubicBezTo>
                    <a:pt x="161" y="26"/>
                    <a:pt x="164" y="27"/>
                    <a:pt x="164" y="27"/>
                  </a:cubicBezTo>
                  <a:cubicBezTo>
                    <a:pt x="164" y="27"/>
                    <a:pt x="166" y="26"/>
                    <a:pt x="166" y="26"/>
                  </a:cubicBezTo>
                  <a:cubicBezTo>
                    <a:pt x="167" y="26"/>
                    <a:pt x="167" y="28"/>
                    <a:pt x="167" y="28"/>
                  </a:cubicBezTo>
                  <a:cubicBezTo>
                    <a:pt x="167" y="28"/>
                    <a:pt x="167" y="29"/>
                    <a:pt x="167" y="29"/>
                  </a:cubicBezTo>
                  <a:cubicBezTo>
                    <a:pt x="166" y="30"/>
                    <a:pt x="166" y="30"/>
                    <a:pt x="167" y="30"/>
                  </a:cubicBezTo>
                  <a:cubicBezTo>
                    <a:pt x="167" y="31"/>
                    <a:pt x="168" y="32"/>
                    <a:pt x="168" y="32"/>
                  </a:cubicBezTo>
                  <a:cubicBezTo>
                    <a:pt x="168" y="32"/>
                    <a:pt x="167" y="34"/>
                    <a:pt x="167" y="34"/>
                  </a:cubicBezTo>
                  <a:cubicBezTo>
                    <a:pt x="167" y="35"/>
                    <a:pt x="166" y="36"/>
                    <a:pt x="166" y="36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4" y="40"/>
                    <a:pt x="165" y="42"/>
                    <a:pt x="165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3"/>
                    <a:pt x="168" y="42"/>
                    <a:pt x="168" y="42"/>
                  </a:cubicBezTo>
                  <a:cubicBezTo>
                    <a:pt x="168" y="42"/>
                    <a:pt x="171" y="43"/>
                    <a:pt x="171" y="43"/>
                  </a:cubicBezTo>
                  <a:cubicBezTo>
                    <a:pt x="171" y="43"/>
                    <a:pt x="173" y="44"/>
                    <a:pt x="173" y="45"/>
                  </a:cubicBezTo>
                  <a:cubicBezTo>
                    <a:pt x="174" y="45"/>
                    <a:pt x="176" y="47"/>
                    <a:pt x="176" y="47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1" y="58"/>
                    <a:pt x="171" y="58"/>
                  </a:cubicBezTo>
                  <a:cubicBezTo>
                    <a:pt x="171" y="58"/>
                    <a:pt x="169" y="59"/>
                    <a:pt x="169" y="59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6" y="72"/>
                    <a:pt x="146" y="73"/>
                  </a:cubicBezTo>
                  <a:cubicBezTo>
                    <a:pt x="145" y="73"/>
                    <a:pt x="144" y="74"/>
                    <a:pt x="144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6"/>
                    <a:pt x="142" y="78"/>
                    <a:pt x="142" y="78"/>
                  </a:cubicBezTo>
                  <a:cubicBezTo>
                    <a:pt x="142" y="79"/>
                    <a:pt x="142" y="81"/>
                    <a:pt x="142" y="81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5"/>
                    <a:pt x="143" y="85"/>
                  </a:cubicBezTo>
                  <a:cubicBezTo>
                    <a:pt x="143" y="85"/>
                    <a:pt x="141" y="86"/>
                    <a:pt x="141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92"/>
                    <a:pt x="141" y="92"/>
                  </a:cubicBezTo>
                  <a:cubicBezTo>
                    <a:pt x="141" y="93"/>
                    <a:pt x="140" y="95"/>
                    <a:pt x="140" y="95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6" y="119"/>
                    <a:pt x="126" y="120"/>
                    <a:pt x="126" y="120"/>
                  </a:cubicBezTo>
                  <a:cubicBezTo>
                    <a:pt x="127" y="120"/>
                    <a:pt x="127" y="121"/>
                    <a:pt x="127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0" y="128"/>
                    <a:pt x="129" y="130"/>
                    <a:pt x="129" y="130"/>
                  </a:cubicBezTo>
                  <a:cubicBezTo>
                    <a:pt x="129" y="130"/>
                    <a:pt x="128" y="132"/>
                    <a:pt x="128" y="132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8"/>
                    <a:pt x="123" y="138"/>
                    <a:pt x="123" y="138"/>
                  </a:cubicBezTo>
                  <a:cubicBezTo>
                    <a:pt x="122" y="140"/>
                    <a:pt x="122" y="140"/>
                    <a:pt x="122" y="140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3"/>
                    <a:pt x="121" y="143"/>
                    <a:pt x="121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8" y="144"/>
                    <a:pt x="117" y="145"/>
                    <a:pt x="117" y="145"/>
                  </a:cubicBezTo>
                  <a:cubicBezTo>
                    <a:pt x="117" y="145"/>
                    <a:pt x="115" y="145"/>
                    <a:pt x="115" y="144"/>
                  </a:cubicBezTo>
                  <a:cubicBezTo>
                    <a:pt x="115" y="144"/>
                    <a:pt x="114" y="145"/>
                    <a:pt x="113" y="144"/>
                  </a:cubicBezTo>
                  <a:cubicBezTo>
                    <a:pt x="113" y="144"/>
                    <a:pt x="112" y="143"/>
                    <a:pt x="112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8" y="141"/>
                    <a:pt x="98" y="142"/>
                    <a:pt x="99" y="143"/>
                  </a:cubicBezTo>
                  <a:cubicBezTo>
                    <a:pt x="99" y="143"/>
                    <a:pt x="100" y="145"/>
                    <a:pt x="100" y="145"/>
                  </a:cubicBezTo>
                  <a:cubicBezTo>
                    <a:pt x="100" y="145"/>
                    <a:pt x="100" y="147"/>
                    <a:pt x="100" y="147"/>
                  </a:cubicBezTo>
                  <a:cubicBezTo>
                    <a:pt x="100" y="147"/>
                    <a:pt x="102" y="149"/>
                    <a:pt x="102" y="149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2" y="150"/>
                    <a:pt x="103" y="152"/>
                    <a:pt x="103" y="152"/>
                  </a:cubicBezTo>
                  <a:cubicBezTo>
                    <a:pt x="103" y="152"/>
                    <a:pt x="105" y="153"/>
                    <a:pt x="105" y="153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4"/>
                    <a:pt x="107" y="174"/>
                  </a:cubicBezTo>
                  <a:cubicBezTo>
                    <a:pt x="108" y="174"/>
                    <a:pt x="109" y="175"/>
                    <a:pt x="109" y="175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5"/>
                    <a:pt x="113" y="177"/>
                    <a:pt x="113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0"/>
                    <a:pt x="114" y="180"/>
                    <a:pt x="114" y="180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96" y="196"/>
                    <a:pt x="96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7" y="199"/>
                    <a:pt x="95" y="201"/>
                    <a:pt x="95" y="201"/>
                  </a:cubicBezTo>
                  <a:cubicBezTo>
                    <a:pt x="95" y="201"/>
                    <a:pt x="93" y="202"/>
                    <a:pt x="93" y="202"/>
                  </a:cubicBezTo>
                  <a:cubicBezTo>
                    <a:pt x="92" y="204"/>
                    <a:pt x="92" y="204"/>
                    <a:pt x="92" y="204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1" y="205"/>
                    <a:pt x="91" y="205"/>
                    <a:pt x="91" y="205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3" y="212"/>
                    <a:pt x="93" y="212"/>
                  </a:cubicBezTo>
                  <a:cubicBezTo>
                    <a:pt x="93" y="213"/>
                    <a:pt x="94" y="214"/>
                    <a:pt x="94" y="214"/>
                  </a:cubicBezTo>
                  <a:cubicBezTo>
                    <a:pt x="94" y="214"/>
                    <a:pt x="95" y="215"/>
                    <a:pt x="95" y="215"/>
                  </a:cubicBezTo>
                  <a:cubicBezTo>
                    <a:pt x="95" y="216"/>
                    <a:pt x="95" y="217"/>
                    <a:pt x="95" y="218"/>
                  </a:cubicBezTo>
                  <a:cubicBezTo>
                    <a:pt x="95" y="219"/>
                    <a:pt x="96" y="221"/>
                    <a:pt x="96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3"/>
                    <a:pt x="97" y="224"/>
                    <a:pt x="97" y="224"/>
                  </a:cubicBezTo>
                  <a:cubicBezTo>
                    <a:pt x="98" y="224"/>
                    <a:pt x="100" y="224"/>
                    <a:pt x="100" y="224"/>
                  </a:cubicBezTo>
                  <a:cubicBezTo>
                    <a:pt x="100" y="224"/>
                    <a:pt x="102" y="224"/>
                    <a:pt x="102" y="224"/>
                  </a:cubicBezTo>
                  <a:cubicBezTo>
                    <a:pt x="102" y="224"/>
                    <a:pt x="103" y="223"/>
                    <a:pt x="104" y="224"/>
                  </a:cubicBezTo>
                  <a:cubicBezTo>
                    <a:pt x="104" y="224"/>
                    <a:pt x="104" y="225"/>
                    <a:pt x="104" y="225"/>
                  </a:cubicBezTo>
                  <a:cubicBezTo>
                    <a:pt x="104" y="225"/>
                    <a:pt x="104" y="226"/>
                    <a:pt x="104" y="226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00" y="233"/>
                    <a:pt x="99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5" y="231"/>
                    <a:pt x="95" y="231"/>
                    <a:pt x="95" y="231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1" y="233"/>
                    <a:pt x="91" y="233"/>
                  </a:cubicBezTo>
                  <a:cubicBezTo>
                    <a:pt x="91" y="233"/>
                    <a:pt x="88" y="233"/>
                    <a:pt x="88" y="233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4" y="240"/>
                    <a:pt x="84" y="240"/>
                    <a:pt x="84" y="240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7" y="244"/>
                    <a:pt x="76" y="245"/>
                    <a:pt x="76" y="245"/>
                  </a:cubicBezTo>
                  <a:cubicBezTo>
                    <a:pt x="76" y="246"/>
                    <a:pt x="75" y="249"/>
                    <a:pt x="75" y="249"/>
                  </a:cubicBezTo>
                  <a:cubicBezTo>
                    <a:pt x="75" y="249"/>
                    <a:pt x="73" y="250"/>
                    <a:pt x="73" y="251"/>
                  </a:cubicBezTo>
                  <a:cubicBezTo>
                    <a:pt x="73" y="251"/>
                    <a:pt x="71" y="252"/>
                    <a:pt x="71" y="252"/>
                  </a:cubicBezTo>
                  <a:cubicBezTo>
                    <a:pt x="71" y="252"/>
                    <a:pt x="71" y="254"/>
                    <a:pt x="71" y="254"/>
                  </a:cubicBezTo>
                  <a:cubicBezTo>
                    <a:pt x="71" y="254"/>
                    <a:pt x="72" y="256"/>
                    <a:pt x="72" y="25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58" y="277"/>
                    <a:pt x="58" y="277"/>
                    <a:pt x="58" y="277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2" y="270"/>
                    <a:pt x="32" y="270"/>
                    <a:pt x="32" y="270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6" y="268"/>
                    <a:pt x="26" y="268"/>
                    <a:pt x="26" y="268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3" y="265"/>
                    <a:pt x="13" y="265"/>
                    <a:pt x="13" y="265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2" y="264"/>
                    <a:pt x="2" y="264"/>
                    <a:pt x="2" y="264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4" y="248"/>
                    <a:pt x="14" y="247"/>
                  </a:cubicBezTo>
                  <a:cubicBezTo>
                    <a:pt x="15" y="245"/>
                    <a:pt x="15" y="244"/>
                    <a:pt x="16" y="243"/>
                  </a:cubicBezTo>
                  <a:cubicBezTo>
                    <a:pt x="16" y="242"/>
                    <a:pt x="17" y="242"/>
                    <a:pt x="17" y="241"/>
                  </a:cubicBezTo>
                  <a:cubicBezTo>
                    <a:pt x="17" y="240"/>
                    <a:pt x="16" y="237"/>
                    <a:pt x="16" y="237"/>
                  </a:cubicBezTo>
                  <a:cubicBezTo>
                    <a:pt x="16" y="237"/>
                    <a:pt x="18" y="233"/>
                    <a:pt x="18" y="233"/>
                  </a:cubicBezTo>
                  <a:cubicBezTo>
                    <a:pt x="19" y="232"/>
                    <a:pt x="19" y="228"/>
                    <a:pt x="19" y="228"/>
                  </a:cubicBezTo>
                  <a:cubicBezTo>
                    <a:pt x="19" y="228"/>
                    <a:pt x="20" y="226"/>
                    <a:pt x="21" y="225"/>
                  </a:cubicBezTo>
                  <a:cubicBezTo>
                    <a:pt x="21" y="224"/>
                    <a:pt x="21" y="221"/>
                    <a:pt x="21" y="221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7" y="204"/>
                    <a:pt x="27" y="204"/>
                    <a:pt x="27" y="204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9"/>
                    <a:pt x="28" y="197"/>
                    <a:pt x="28" y="196"/>
                  </a:cubicBezTo>
                  <a:cubicBezTo>
                    <a:pt x="28" y="196"/>
                    <a:pt x="28" y="194"/>
                    <a:pt x="28" y="194"/>
                  </a:cubicBezTo>
                  <a:cubicBezTo>
                    <a:pt x="28" y="194"/>
                    <a:pt x="28" y="192"/>
                    <a:pt x="28" y="192"/>
                  </a:cubicBezTo>
                  <a:cubicBezTo>
                    <a:pt x="28" y="192"/>
                    <a:pt x="27" y="190"/>
                    <a:pt x="27" y="190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4" y="189"/>
                    <a:pt x="23" y="188"/>
                  </a:cubicBezTo>
                  <a:cubicBezTo>
                    <a:pt x="23" y="188"/>
                    <a:pt x="19" y="188"/>
                    <a:pt x="19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3" y="189"/>
                    <a:pt x="12" y="189"/>
                  </a:cubicBezTo>
                  <a:cubicBezTo>
                    <a:pt x="12" y="189"/>
                    <a:pt x="11" y="189"/>
                    <a:pt x="11" y="188"/>
                  </a:cubicBezTo>
                  <a:cubicBezTo>
                    <a:pt x="11" y="188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4"/>
                  </a:cubicBezTo>
                  <a:cubicBezTo>
                    <a:pt x="14" y="183"/>
                    <a:pt x="14" y="181"/>
                    <a:pt x="14" y="181"/>
                  </a:cubicBezTo>
                  <a:cubicBezTo>
                    <a:pt x="14" y="180"/>
                    <a:pt x="13" y="177"/>
                    <a:pt x="13" y="177"/>
                  </a:cubicBezTo>
                  <a:cubicBezTo>
                    <a:pt x="13" y="177"/>
                    <a:pt x="12" y="176"/>
                    <a:pt x="13" y="175"/>
                  </a:cubicBezTo>
                  <a:cubicBezTo>
                    <a:pt x="13" y="174"/>
                    <a:pt x="14" y="174"/>
                    <a:pt x="14" y="174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1" y="173"/>
                  </a:cubicBezTo>
                  <a:cubicBezTo>
                    <a:pt x="10" y="174"/>
                    <a:pt x="9" y="174"/>
                    <a:pt x="9" y="174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7" y="173"/>
                    <a:pt x="7" y="172"/>
                  </a:cubicBezTo>
                  <a:cubicBezTo>
                    <a:pt x="6" y="172"/>
                    <a:pt x="4" y="171"/>
                    <a:pt x="4" y="171"/>
                  </a:cubicBezTo>
                  <a:cubicBezTo>
                    <a:pt x="4" y="171"/>
                    <a:pt x="4" y="169"/>
                    <a:pt x="4" y="169"/>
                  </a:cubicBezTo>
                  <a:cubicBezTo>
                    <a:pt x="5" y="168"/>
                    <a:pt x="5" y="168"/>
                    <a:pt x="5" y="167"/>
                  </a:cubicBezTo>
                  <a:cubicBezTo>
                    <a:pt x="5" y="166"/>
                    <a:pt x="5" y="165"/>
                    <a:pt x="6" y="164"/>
                  </a:cubicBezTo>
                  <a:cubicBezTo>
                    <a:pt x="6" y="163"/>
                    <a:pt x="7" y="162"/>
                    <a:pt x="8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5"/>
                    <a:pt x="11" y="155"/>
                  </a:cubicBezTo>
                  <a:cubicBezTo>
                    <a:pt x="11" y="155"/>
                    <a:pt x="12" y="153"/>
                    <a:pt x="12" y="152"/>
                  </a:cubicBezTo>
                  <a:cubicBezTo>
                    <a:pt x="12" y="152"/>
                    <a:pt x="13" y="150"/>
                    <a:pt x="13" y="150"/>
                  </a:cubicBezTo>
                  <a:cubicBezTo>
                    <a:pt x="13" y="150"/>
                    <a:pt x="14" y="149"/>
                    <a:pt x="14" y="148"/>
                  </a:cubicBezTo>
                  <a:cubicBezTo>
                    <a:pt x="15" y="148"/>
                    <a:pt x="17" y="146"/>
                    <a:pt x="17" y="146"/>
                  </a:cubicBezTo>
                  <a:cubicBezTo>
                    <a:pt x="17" y="146"/>
                    <a:pt x="18" y="143"/>
                    <a:pt x="18" y="143"/>
                  </a:cubicBezTo>
                  <a:cubicBezTo>
                    <a:pt x="18" y="143"/>
                    <a:pt x="19" y="140"/>
                    <a:pt x="19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20" y="136"/>
                  </a:cubicBezTo>
                  <a:cubicBezTo>
                    <a:pt x="21" y="136"/>
                    <a:pt x="22" y="135"/>
                    <a:pt x="22" y="135"/>
                  </a:cubicBezTo>
                  <a:cubicBezTo>
                    <a:pt x="23" y="135"/>
                    <a:pt x="25" y="134"/>
                    <a:pt x="25" y="134"/>
                  </a:cubicBezTo>
                  <a:cubicBezTo>
                    <a:pt x="25" y="133"/>
                    <a:pt x="26" y="133"/>
                    <a:pt x="26" y="133"/>
                  </a:cubicBezTo>
                  <a:cubicBezTo>
                    <a:pt x="27" y="133"/>
                    <a:pt x="29" y="132"/>
                    <a:pt x="29" y="132"/>
                  </a:cubicBezTo>
                  <a:cubicBezTo>
                    <a:pt x="29" y="132"/>
                    <a:pt x="30" y="131"/>
                    <a:pt x="30" y="131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3" y="128"/>
                    <a:pt x="33" y="127"/>
                  </a:cubicBezTo>
                  <a:cubicBezTo>
                    <a:pt x="33" y="127"/>
                    <a:pt x="34" y="125"/>
                    <a:pt x="34" y="125"/>
                  </a:cubicBezTo>
                  <a:cubicBezTo>
                    <a:pt x="34" y="124"/>
                    <a:pt x="37" y="121"/>
                    <a:pt x="37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74" y="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78"/>
            <p:cNvSpPr>
              <a:spLocks noEditPoints="1"/>
            </p:cNvSpPr>
            <p:nvPr/>
          </p:nvSpPr>
          <p:spPr bwMode="auto">
            <a:xfrm>
              <a:off x="4704932" y="2283682"/>
              <a:ext cx="711331" cy="913063"/>
            </a:xfrm>
            <a:custGeom>
              <a:avLst/>
              <a:gdLst>
                <a:gd name="T0" fmla="*/ 264 w 312"/>
                <a:gd name="T1" fmla="*/ 340 h 413"/>
                <a:gd name="T2" fmla="*/ 240 w 312"/>
                <a:gd name="T3" fmla="*/ 363 h 413"/>
                <a:gd name="T4" fmla="*/ 252 w 312"/>
                <a:gd name="T5" fmla="*/ 385 h 413"/>
                <a:gd name="T6" fmla="*/ 237 w 312"/>
                <a:gd name="T7" fmla="*/ 387 h 413"/>
                <a:gd name="T8" fmla="*/ 211 w 312"/>
                <a:gd name="T9" fmla="*/ 393 h 413"/>
                <a:gd name="T10" fmla="*/ 177 w 312"/>
                <a:gd name="T11" fmla="*/ 404 h 413"/>
                <a:gd name="T12" fmla="*/ 157 w 312"/>
                <a:gd name="T13" fmla="*/ 404 h 413"/>
                <a:gd name="T14" fmla="*/ 142 w 312"/>
                <a:gd name="T15" fmla="*/ 400 h 413"/>
                <a:gd name="T16" fmla="*/ 121 w 312"/>
                <a:gd name="T17" fmla="*/ 394 h 413"/>
                <a:gd name="T18" fmla="*/ 101 w 312"/>
                <a:gd name="T19" fmla="*/ 391 h 413"/>
                <a:gd name="T20" fmla="*/ 94 w 312"/>
                <a:gd name="T21" fmla="*/ 388 h 413"/>
                <a:gd name="T22" fmla="*/ 89 w 312"/>
                <a:gd name="T23" fmla="*/ 383 h 413"/>
                <a:gd name="T24" fmla="*/ 90 w 312"/>
                <a:gd name="T25" fmla="*/ 393 h 413"/>
                <a:gd name="T26" fmla="*/ 73 w 312"/>
                <a:gd name="T27" fmla="*/ 396 h 413"/>
                <a:gd name="T28" fmla="*/ 57 w 312"/>
                <a:gd name="T29" fmla="*/ 396 h 413"/>
                <a:gd name="T30" fmla="*/ 53 w 312"/>
                <a:gd name="T31" fmla="*/ 368 h 413"/>
                <a:gd name="T32" fmla="*/ 50 w 312"/>
                <a:gd name="T33" fmla="*/ 308 h 413"/>
                <a:gd name="T34" fmla="*/ 13 w 312"/>
                <a:gd name="T35" fmla="*/ 292 h 413"/>
                <a:gd name="T36" fmla="*/ 6 w 312"/>
                <a:gd name="T37" fmla="*/ 262 h 413"/>
                <a:gd name="T38" fmla="*/ 12 w 312"/>
                <a:gd name="T39" fmla="*/ 245 h 413"/>
                <a:gd name="T40" fmla="*/ 11 w 312"/>
                <a:gd name="T41" fmla="*/ 228 h 413"/>
                <a:gd name="T42" fmla="*/ 5 w 312"/>
                <a:gd name="T43" fmla="*/ 217 h 413"/>
                <a:gd name="T44" fmla="*/ 1 w 312"/>
                <a:gd name="T45" fmla="*/ 207 h 413"/>
                <a:gd name="T46" fmla="*/ 7 w 312"/>
                <a:gd name="T47" fmla="*/ 198 h 413"/>
                <a:gd name="T48" fmla="*/ 9 w 312"/>
                <a:gd name="T49" fmla="*/ 175 h 413"/>
                <a:gd name="T50" fmla="*/ 12 w 312"/>
                <a:gd name="T51" fmla="*/ 161 h 413"/>
                <a:gd name="T52" fmla="*/ 32 w 312"/>
                <a:gd name="T53" fmla="*/ 160 h 413"/>
                <a:gd name="T54" fmla="*/ 41 w 312"/>
                <a:gd name="T55" fmla="*/ 146 h 413"/>
                <a:gd name="T56" fmla="*/ 33 w 312"/>
                <a:gd name="T57" fmla="*/ 128 h 413"/>
                <a:gd name="T58" fmla="*/ 47 w 312"/>
                <a:gd name="T59" fmla="*/ 94 h 413"/>
                <a:gd name="T60" fmla="*/ 49 w 312"/>
                <a:gd name="T61" fmla="*/ 65 h 413"/>
                <a:gd name="T62" fmla="*/ 78 w 312"/>
                <a:gd name="T63" fmla="*/ 80 h 413"/>
                <a:gd name="T64" fmla="*/ 93 w 312"/>
                <a:gd name="T65" fmla="*/ 74 h 413"/>
                <a:gd name="T66" fmla="*/ 114 w 312"/>
                <a:gd name="T67" fmla="*/ 57 h 413"/>
                <a:gd name="T68" fmla="*/ 102 w 312"/>
                <a:gd name="T69" fmla="*/ 41 h 413"/>
                <a:gd name="T70" fmla="*/ 104 w 312"/>
                <a:gd name="T71" fmla="*/ 25 h 413"/>
                <a:gd name="T72" fmla="*/ 95 w 312"/>
                <a:gd name="T73" fmla="*/ 12 h 413"/>
                <a:gd name="T74" fmla="*/ 119 w 312"/>
                <a:gd name="T75" fmla="*/ 5 h 413"/>
                <a:gd name="T76" fmla="*/ 136 w 312"/>
                <a:gd name="T77" fmla="*/ 25 h 413"/>
                <a:gd name="T78" fmla="*/ 163 w 312"/>
                <a:gd name="T79" fmla="*/ 35 h 413"/>
                <a:gd name="T80" fmla="*/ 176 w 312"/>
                <a:gd name="T81" fmla="*/ 25 h 413"/>
                <a:gd name="T82" fmla="*/ 162 w 312"/>
                <a:gd name="T83" fmla="*/ 46 h 413"/>
                <a:gd name="T84" fmla="*/ 182 w 312"/>
                <a:gd name="T85" fmla="*/ 53 h 413"/>
                <a:gd name="T86" fmla="*/ 212 w 312"/>
                <a:gd name="T87" fmla="*/ 30 h 413"/>
                <a:gd name="T88" fmla="*/ 221 w 312"/>
                <a:gd name="T89" fmla="*/ 28 h 413"/>
                <a:gd name="T90" fmla="*/ 236 w 312"/>
                <a:gd name="T91" fmla="*/ 18 h 413"/>
                <a:gd name="T92" fmla="*/ 242 w 312"/>
                <a:gd name="T93" fmla="*/ 21 h 413"/>
                <a:gd name="T94" fmla="*/ 253 w 312"/>
                <a:gd name="T95" fmla="*/ 29 h 413"/>
                <a:gd name="T96" fmla="*/ 262 w 312"/>
                <a:gd name="T97" fmla="*/ 42 h 413"/>
                <a:gd name="T98" fmla="*/ 273 w 312"/>
                <a:gd name="T99" fmla="*/ 58 h 413"/>
                <a:gd name="T100" fmla="*/ 279 w 312"/>
                <a:gd name="T101" fmla="*/ 113 h 413"/>
                <a:gd name="T102" fmla="*/ 294 w 312"/>
                <a:gd name="T103" fmla="*/ 162 h 413"/>
                <a:gd name="T104" fmla="*/ 309 w 312"/>
                <a:gd name="T105" fmla="*/ 197 h 413"/>
                <a:gd name="T106" fmla="*/ 297 w 312"/>
                <a:gd name="T107" fmla="*/ 205 h 413"/>
                <a:gd name="T108" fmla="*/ 262 w 312"/>
                <a:gd name="T109" fmla="*/ 224 h 413"/>
                <a:gd name="T110" fmla="*/ 219 w 312"/>
                <a:gd name="T111" fmla="*/ 253 h 413"/>
                <a:gd name="T112" fmla="*/ 226 w 312"/>
                <a:gd name="T113" fmla="*/ 277 h 413"/>
                <a:gd name="T114" fmla="*/ 257 w 312"/>
                <a:gd name="T115" fmla="*/ 309 h 413"/>
                <a:gd name="T116" fmla="*/ 55 w 312"/>
                <a:gd name="T117" fmla="*/ 394 h 413"/>
                <a:gd name="T118" fmla="*/ 312 w 312"/>
                <a:gd name="T119" fmla="*/ 20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413">
                  <a:moveTo>
                    <a:pt x="275" y="325"/>
                  </a:moveTo>
                  <a:cubicBezTo>
                    <a:pt x="275" y="325"/>
                    <a:pt x="275" y="325"/>
                    <a:pt x="275" y="325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6"/>
                    <a:pt x="276" y="336"/>
                    <a:pt x="276" y="336"/>
                  </a:cubicBezTo>
                  <a:cubicBezTo>
                    <a:pt x="276" y="336"/>
                    <a:pt x="275" y="338"/>
                    <a:pt x="274" y="338"/>
                  </a:cubicBezTo>
                  <a:cubicBezTo>
                    <a:pt x="274" y="338"/>
                    <a:pt x="273" y="339"/>
                    <a:pt x="272" y="339"/>
                  </a:cubicBezTo>
                  <a:cubicBezTo>
                    <a:pt x="271" y="338"/>
                    <a:pt x="270" y="337"/>
                    <a:pt x="270" y="337"/>
                  </a:cubicBezTo>
                  <a:cubicBezTo>
                    <a:pt x="264" y="337"/>
                    <a:pt x="264" y="337"/>
                    <a:pt x="264" y="337"/>
                  </a:cubicBezTo>
                  <a:cubicBezTo>
                    <a:pt x="264" y="337"/>
                    <a:pt x="264" y="339"/>
                    <a:pt x="264" y="340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7"/>
                    <a:pt x="263" y="347"/>
                    <a:pt x="263" y="347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7" y="352"/>
                    <a:pt x="257" y="352"/>
                    <a:pt x="257" y="352"/>
                  </a:cubicBezTo>
                  <a:cubicBezTo>
                    <a:pt x="257" y="352"/>
                    <a:pt x="256" y="353"/>
                    <a:pt x="256" y="353"/>
                  </a:cubicBezTo>
                  <a:cubicBezTo>
                    <a:pt x="256" y="353"/>
                    <a:pt x="251" y="355"/>
                    <a:pt x="251" y="355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8" y="357"/>
                    <a:pt x="248" y="357"/>
                    <a:pt x="248" y="357"/>
                  </a:cubicBezTo>
                  <a:cubicBezTo>
                    <a:pt x="248" y="357"/>
                    <a:pt x="245" y="359"/>
                    <a:pt x="243" y="361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42" y="368"/>
                    <a:pt x="242" y="368"/>
                    <a:pt x="242" y="368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79"/>
                    <a:pt x="246" y="381"/>
                    <a:pt x="246" y="381"/>
                  </a:cubicBezTo>
                  <a:cubicBezTo>
                    <a:pt x="246" y="382"/>
                    <a:pt x="245" y="384"/>
                    <a:pt x="246" y="384"/>
                  </a:cubicBezTo>
                  <a:cubicBezTo>
                    <a:pt x="247" y="384"/>
                    <a:pt x="251" y="385"/>
                    <a:pt x="251" y="385"/>
                  </a:cubicBezTo>
                  <a:cubicBezTo>
                    <a:pt x="251" y="385"/>
                    <a:pt x="252" y="385"/>
                    <a:pt x="252" y="385"/>
                  </a:cubicBezTo>
                  <a:cubicBezTo>
                    <a:pt x="253" y="385"/>
                    <a:pt x="253" y="386"/>
                    <a:pt x="253" y="386"/>
                  </a:cubicBezTo>
                  <a:cubicBezTo>
                    <a:pt x="253" y="390"/>
                    <a:pt x="253" y="390"/>
                    <a:pt x="253" y="390"/>
                  </a:cubicBezTo>
                  <a:cubicBezTo>
                    <a:pt x="253" y="390"/>
                    <a:pt x="253" y="391"/>
                    <a:pt x="253" y="395"/>
                  </a:cubicBezTo>
                  <a:cubicBezTo>
                    <a:pt x="253" y="399"/>
                    <a:pt x="252" y="398"/>
                    <a:pt x="252" y="398"/>
                  </a:cubicBezTo>
                  <a:cubicBezTo>
                    <a:pt x="252" y="398"/>
                    <a:pt x="247" y="396"/>
                    <a:pt x="247" y="396"/>
                  </a:cubicBezTo>
                  <a:cubicBezTo>
                    <a:pt x="247" y="396"/>
                    <a:pt x="245" y="394"/>
                    <a:pt x="245" y="394"/>
                  </a:cubicBezTo>
                  <a:cubicBezTo>
                    <a:pt x="244" y="393"/>
                    <a:pt x="244" y="392"/>
                    <a:pt x="244" y="391"/>
                  </a:cubicBezTo>
                  <a:cubicBezTo>
                    <a:pt x="244" y="390"/>
                    <a:pt x="245" y="388"/>
                    <a:pt x="245" y="388"/>
                  </a:cubicBezTo>
                  <a:cubicBezTo>
                    <a:pt x="245" y="388"/>
                    <a:pt x="241" y="387"/>
                    <a:pt x="241" y="387"/>
                  </a:cubicBezTo>
                  <a:cubicBezTo>
                    <a:pt x="241" y="387"/>
                    <a:pt x="238" y="387"/>
                    <a:pt x="237" y="387"/>
                  </a:cubicBezTo>
                  <a:cubicBezTo>
                    <a:pt x="236" y="387"/>
                    <a:pt x="235" y="389"/>
                    <a:pt x="235" y="389"/>
                  </a:cubicBezTo>
                  <a:cubicBezTo>
                    <a:pt x="234" y="390"/>
                    <a:pt x="233" y="389"/>
                    <a:pt x="232" y="389"/>
                  </a:cubicBezTo>
                  <a:cubicBezTo>
                    <a:pt x="232" y="389"/>
                    <a:pt x="231" y="387"/>
                    <a:pt x="231" y="387"/>
                  </a:cubicBezTo>
                  <a:cubicBezTo>
                    <a:pt x="230" y="387"/>
                    <a:pt x="226" y="386"/>
                    <a:pt x="225" y="386"/>
                  </a:cubicBezTo>
                  <a:cubicBezTo>
                    <a:pt x="225" y="386"/>
                    <a:pt x="223" y="386"/>
                    <a:pt x="221" y="386"/>
                  </a:cubicBezTo>
                  <a:cubicBezTo>
                    <a:pt x="220" y="387"/>
                    <a:pt x="221" y="387"/>
                    <a:pt x="222" y="390"/>
                  </a:cubicBezTo>
                  <a:cubicBezTo>
                    <a:pt x="222" y="393"/>
                    <a:pt x="221" y="391"/>
                    <a:pt x="220" y="391"/>
                  </a:cubicBezTo>
                  <a:cubicBezTo>
                    <a:pt x="219" y="391"/>
                    <a:pt x="219" y="391"/>
                    <a:pt x="217" y="391"/>
                  </a:cubicBezTo>
                  <a:cubicBezTo>
                    <a:pt x="215" y="391"/>
                    <a:pt x="214" y="391"/>
                    <a:pt x="212" y="391"/>
                  </a:cubicBezTo>
                  <a:cubicBezTo>
                    <a:pt x="211" y="392"/>
                    <a:pt x="211" y="392"/>
                    <a:pt x="211" y="393"/>
                  </a:cubicBezTo>
                  <a:cubicBezTo>
                    <a:pt x="210" y="394"/>
                    <a:pt x="208" y="394"/>
                    <a:pt x="207" y="394"/>
                  </a:cubicBezTo>
                  <a:cubicBezTo>
                    <a:pt x="206" y="394"/>
                    <a:pt x="202" y="394"/>
                    <a:pt x="202" y="394"/>
                  </a:cubicBezTo>
                  <a:cubicBezTo>
                    <a:pt x="201" y="394"/>
                    <a:pt x="200" y="396"/>
                    <a:pt x="199" y="397"/>
                  </a:cubicBezTo>
                  <a:cubicBezTo>
                    <a:pt x="199" y="397"/>
                    <a:pt x="195" y="397"/>
                    <a:pt x="195" y="397"/>
                  </a:cubicBezTo>
                  <a:cubicBezTo>
                    <a:pt x="194" y="398"/>
                    <a:pt x="194" y="398"/>
                    <a:pt x="193" y="399"/>
                  </a:cubicBezTo>
                  <a:cubicBezTo>
                    <a:pt x="191" y="400"/>
                    <a:pt x="191" y="400"/>
                    <a:pt x="190" y="402"/>
                  </a:cubicBezTo>
                  <a:cubicBezTo>
                    <a:pt x="188" y="404"/>
                    <a:pt x="189" y="403"/>
                    <a:pt x="185" y="402"/>
                  </a:cubicBezTo>
                  <a:cubicBezTo>
                    <a:pt x="182" y="402"/>
                    <a:pt x="184" y="403"/>
                    <a:pt x="183" y="403"/>
                  </a:cubicBezTo>
                  <a:cubicBezTo>
                    <a:pt x="182" y="403"/>
                    <a:pt x="181" y="404"/>
                    <a:pt x="180" y="405"/>
                  </a:cubicBezTo>
                  <a:cubicBezTo>
                    <a:pt x="180" y="406"/>
                    <a:pt x="178" y="404"/>
                    <a:pt x="177" y="404"/>
                  </a:cubicBezTo>
                  <a:cubicBezTo>
                    <a:pt x="176" y="405"/>
                    <a:pt x="176" y="403"/>
                    <a:pt x="176" y="400"/>
                  </a:cubicBezTo>
                  <a:cubicBezTo>
                    <a:pt x="175" y="398"/>
                    <a:pt x="173" y="398"/>
                    <a:pt x="173" y="398"/>
                  </a:cubicBezTo>
                  <a:cubicBezTo>
                    <a:pt x="173" y="398"/>
                    <a:pt x="171" y="398"/>
                    <a:pt x="171" y="397"/>
                  </a:cubicBezTo>
                  <a:cubicBezTo>
                    <a:pt x="171" y="396"/>
                    <a:pt x="167" y="396"/>
                    <a:pt x="166" y="396"/>
                  </a:cubicBezTo>
                  <a:cubicBezTo>
                    <a:pt x="166" y="396"/>
                    <a:pt x="163" y="396"/>
                    <a:pt x="163" y="396"/>
                  </a:cubicBezTo>
                  <a:cubicBezTo>
                    <a:pt x="163" y="396"/>
                    <a:pt x="160" y="396"/>
                    <a:pt x="160" y="397"/>
                  </a:cubicBezTo>
                  <a:cubicBezTo>
                    <a:pt x="160" y="397"/>
                    <a:pt x="159" y="397"/>
                    <a:pt x="157" y="398"/>
                  </a:cubicBezTo>
                  <a:cubicBezTo>
                    <a:pt x="154" y="399"/>
                    <a:pt x="156" y="398"/>
                    <a:pt x="156" y="400"/>
                  </a:cubicBezTo>
                  <a:cubicBezTo>
                    <a:pt x="157" y="401"/>
                    <a:pt x="157" y="402"/>
                    <a:pt x="157" y="402"/>
                  </a:cubicBezTo>
                  <a:cubicBezTo>
                    <a:pt x="158" y="403"/>
                    <a:pt x="157" y="402"/>
                    <a:pt x="157" y="404"/>
                  </a:cubicBezTo>
                  <a:cubicBezTo>
                    <a:pt x="156" y="406"/>
                    <a:pt x="156" y="405"/>
                    <a:pt x="156" y="407"/>
                  </a:cubicBezTo>
                  <a:cubicBezTo>
                    <a:pt x="155" y="408"/>
                    <a:pt x="155" y="407"/>
                    <a:pt x="154" y="410"/>
                  </a:cubicBezTo>
                  <a:cubicBezTo>
                    <a:pt x="153" y="412"/>
                    <a:pt x="154" y="410"/>
                    <a:pt x="153" y="412"/>
                  </a:cubicBezTo>
                  <a:cubicBezTo>
                    <a:pt x="152" y="413"/>
                    <a:pt x="150" y="412"/>
                    <a:pt x="148" y="411"/>
                  </a:cubicBezTo>
                  <a:cubicBezTo>
                    <a:pt x="147" y="411"/>
                    <a:pt x="148" y="410"/>
                    <a:pt x="148" y="408"/>
                  </a:cubicBezTo>
                  <a:cubicBezTo>
                    <a:pt x="149" y="406"/>
                    <a:pt x="148" y="407"/>
                    <a:pt x="148" y="406"/>
                  </a:cubicBezTo>
                  <a:cubicBezTo>
                    <a:pt x="148" y="405"/>
                    <a:pt x="147" y="406"/>
                    <a:pt x="145" y="407"/>
                  </a:cubicBezTo>
                  <a:cubicBezTo>
                    <a:pt x="144" y="407"/>
                    <a:pt x="144" y="405"/>
                    <a:pt x="145" y="403"/>
                  </a:cubicBezTo>
                  <a:cubicBezTo>
                    <a:pt x="145" y="401"/>
                    <a:pt x="144" y="402"/>
                    <a:pt x="144" y="401"/>
                  </a:cubicBezTo>
                  <a:cubicBezTo>
                    <a:pt x="144" y="401"/>
                    <a:pt x="143" y="400"/>
                    <a:pt x="142" y="400"/>
                  </a:cubicBezTo>
                  <a:cubicBezTo>
                    <a:pt x="141" y="400"/>
                    <a:pt x="140" y="399"/>
                    <a:pt x="140" y="399"/>
                  </a:cubicBezTo>
                  <a:cubicBezTo>
                    <a:pt x="139" y="398"/>
                    <a:pt x="137" y="396"/>
                    <a:pt x="136" y="395"/>
                  </a:cubicBezTo>
                  <a:cubicBezTo>
                    <a:pt x="134" y="394"/>
                    <a:pt x="132" y="395"/>
                    <a:pt x="132" y="395"/>
                  </a:cubicBezTo>
                  <a:cubicBezTo>
                    <a:pt x="132" y="395"/>
                    <a:pt x="130" y="397"/>
                    <a:pt x="128" y="399"/>
                  </a:cubicBezTo>
                  <a:cubicBezTo>
                    <a:pt x="128" y="399"/>
                    <a:pt x="128" y="400"/>
                    <a:pt x="128" y="400"/>
                  </a:cubicBezTo>
                  <a:cubicBezTo>
                    <a:pt x="127" y="400"/>
                    <a:pt x="127" y="400"/>
                    <a:pt x="127" y="399"/>
                  </a:cubicBezTo>
                  <a:cubicBezTo>
                    <a:pt x="127" y="399"/>
                    <a:pt x="126" y="398"/>
                    <a:pt x="126" y="398"/>
                  </a:cubicBezTo>
                  <a:cubicBezTo>
                    <a:pt x="126" y="398"/>
                    <a:pt x="126" y="396"/>
                    <a:pt x="125" y="396"/>
                  </a:cubicBezTo>
                  <a:cubicBezTo>
                    <a:pt x="125" y="396"/>
                    <a:pt x="124" y="396"/>
                    <a:pt x="123" y="395"/>
                  </a:cubicBezTo>
                  <a:cubicBezTo>
                    <a:pt x="122" y="395"/>
                    <a:pt x="121" y="394"/>
                    <a:pt x="121" y="394"/>
                  </a:cubicBezTo>
                  <a:cubicBezTo>
                    <a:pt x="120" y="394"/>
                    <a:pt x="118" y="392"/>
                    <a:pt x="118" y="392"/>
                  </a:cubicBezTo>
                  <a:cubicBezTo>
                    <a:pt x="118" y="392"/>
                    <a:pt x="118" y="392"/>
                    <a:pt x="117" y="392"/>
                  </a:cubicBezTo>
                  <a:cubicBezTo>
                    <a:pt x="117" y="392"/>
                    <a:pt x="116" y="391"/>
                    <a:pt x="116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4" y="391"/>
                    <a:pt x="114" y="391"/>
                    <a:pt x="113" y="390"/>
                  </a:cubicBezTo>
                  <a:cubicBezTo>
                    <a:pt x="111" y="390"/>
                    <a:pt x="112" y="390"/>
                    <a:pt x="110" y="390"/>
                  </a:cubicBezTo>
                  <a:cubicBezTo>
                    <a:pt x="109" y="390"/>
                    <a:pt x="108" y="390"/>
                    <a:pt x="108" y="390"/>
                  </a:cubicBezTo>
                  <a:cubicBezTo>
                    <a:pt x="108" y="390"/>
                    <a:pt x="107" y="389"/>
                    <a:pt x="105" y="389"/>
                  </a:cubicBezTo>
                  <a:cubicBezTo>
                    <a:pt x="104" y="390"/>
                    <a:pt x="102" y="391"/>
                    <a:pt x="101" y="391"/>
                  </a:cubicBezTo>
                  <a:cubicBezTo>
                    <a:pt x="101" y="391"/>
                    <a:pt x="100" y="390"/>
                    <a:pt x="100" y="390"/>
                  </a:cubicBezTo>
                  <a:cubicBezTo>
                    <a:pt x="100" y="390"/>
                    <a:pt x="100" y="389"/>
                    <a:pt x="100" y="389"/>
                  </a:cubicBezTo>
                  <a:cubicBezTo>
                    <a:pt x="100" y="389"/>
                    <a:pt x="99" y="388"/>
                    <a:pt x="98" y="387"/>
                  </a:cubicBezTo>
                  <a:cubicBezTo>
                    <a:pt x="98" y="387"/>
                    <a:pt x="97" y="387"/>
                    <a:pt x="97" y="387"/>
                  </a:cubicBezTo>
                  <a:cubicBezTo>
                    <a:pt x="97" y="387"/>
                    <a:pt x="97" y="387"/>
                    <a:pt x="97" y="388"/>
                  </a:cubicBezTo>
                  <a:cubicBezTo>
                    <a:pt x="97" y="389"/>
                    <a:pt x="99" y="389"/>
                    <a:pt x="97" y="389"/>
                  </a:cubicBezTo>
                  <a:cubicBezTo>
                    <a:pt x="96" y="388"/>
                    <a:pt x="95" y="388"/>
                    <a:pt x="95" y="388"/>
                  </a:cubicBezTo>
                  <a:cubicBezTo>
                    <a:pt x="92" y="389"/>
                    <a:pt x="92" y="389"/>
                    <a:pt x="92" y="389"/>
                  </a:cubicBezTo>
                  <a:cubicBezTo>
                    <a:pt x="93" y="388"/>
                    <a:pt x="93" y="388"/>
                    <a:pt x="93" y="388"/>
                  </a:cubicBezTo>
                  <a:cubicBezTo>
                    <a:pt x="93" y="388"/>
                    <a:pt x="94" y="388"/>
                    <a:pt x="94" y="388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4" y="387"/>
                    <a:pt x="94" y="386"/>
                    <a:pt x="94" y="386"/>
                  </a:cubicBezTo>
                  <a:cubicBezTo>
                    <a:pt x="95" y="386"/>
                    <a:pt x="96" y="385"/>
                    <a:pt x="95" y="385"/>
                  </a:cubicBezTo>
                  <a:cubicBezTo>
                    <a:pt x="94" y="385"/>
                    <a:pt x="93" y="385"/>
                    <a:pt x="93" y="385"/>
                  </a:cubicBezTo>
                  <a:cubicBezTo>
                    <a:pt x="93" y="384"/>
                    <a:pt x="93" y="384"/>
                    <a:pt x="93" y="384"/>
                  </a:cubicBezTo>
                  <a:cubicBezTo>
                    <a:pt x="93" y="384"/>
                    <a:pt x="92" y="383"/>
                    <a:pt x="92" y="383"/>
                  </a:cubicBezTo>
                  <a:cubicBezTo>
                    <a:pt x="92" y="384"/>
                    <a:pt x="92" y="385"/>
                    <a:pt x="92" y="385"/>
                  </a:cubicBezTo>
                  <a:cubicBezTo>
                    <a:pt x="91" y="385"/>
                    <a:pt x="91" y="385"/>
                    <a:pt x="91" y="384"/>
                  </a:cubicBezTo>
                  <a:cubicBezTo>
                    <a:pt x="91" y="383"/>
                    <a:pt x="91" y="383"/>
                    <a:pt x="91" y="383"/>
                  </a:cubicBezTo>
                  <a:cubicBezTo>
                    <a:pt x="90" y="383"/>
                    <a:pt x="89" y="383"/>
                    <a:pt x="89" y="383"/>
                  </a:cubicBezTo>
                  <a:cubicBezTo>
                    <a:pt x="89" y="383"/>
                    <a:pt x="90" y="384"/>
                    <a:pt x="88" y="384"/>
                  </a:cubicBezTo>
                  <a:cubicBezTo>
                    <a:pt x="87" y="384"/>
                    <a:pt x="86" y="385"/>
                    <a:pt x="85" y="385"/>
                  </a:cubicBezTo>
                  <a:cubicBezTo>
                    <a:pt x="84" y="386"/>
                    <a:pt x="84" y="387"/>
                    <a:pt x="84" y="387"/>
                  </a:cubicBezTo>
                  <a:cubicBezTo>
                    <a:pt x="84" y="388"/>
                    <a:pt x="82" y="388"/>
                    <a:pt x="82" y="389"/>
                  </a:cubicBezTo>
                  <a:cubicBezTo>
                    <a:pt x="83" y="389"/>
                    <a:pt x="82" y="389"/>
                    <a:pt x="84" y="390"/>
                  </a:cubicBezTo>
                  <a:cubicBezTo>
                    <a:pt x="85" y="390"/>
                    <a:pt x="85" y="390"/>
                    <a:pt x="86" y="390"/>
                  </a:cubicBezTo>
                  <a:cubicBezTo>
                    <a:pt x="87" y="391"/>
                    <a:pt x="88" y="390"/>
                    <a:pt x="88" y="390"/>
                  </a:cubicBezTo>
                  <a:cubicBezTo>
                    <a:pt x="88" y="390"/>
                    <a:pt x="88" y="390"/>
                    <a:pt x="89" y="391"/>
                  </a:cubicBezTo>
                  <a:cubicBezTo>
                    <a:pt x="89" y="391"/>
                    <a:pt x="90" y="390"/>
                    <a:pt x="90" y="391"/>
                  </a:cubicBezTo>
                  <a:cubicBezTo>
                    <a:pt x="90" y="392"/>
                    <a:pt x="91" y="393"/>
                    <a:pt x="90" y="393"/>
                  </a:cubicBezTo>
                  <a:cubicBezTo>
                    <a:pt x="89" y="393"/>
                    <a:pt x="88" y="394"/>
                    <a:pt x="88" y="393"/>
                  </a:cubicBezTo>
                  <a:cubicBezTo>
                    <a:pt x="88" y="393"/>
                    <a:pt x="88" y="392"/>
                    <a:pt x="87" y="392"/>
                  </a:cubicBezTo>
                  <a:cubicBezTo>
                    <a:pt x="87" y="392"/>
                    <a:pt x="86" y="392"/>
                    <a:pt x="86" y="392"/>
                  </a:cubicBezTo>
                  <a:cubicBezTo>
                    <a:pt x="85" y="394"/>
                    <a:pt x="85" y="394"/>
                    <a:pt x="85" y="394"/>
                  </a:cubicBezTo>
                  <a:cubicBezTo>
                    <a:pt x="85" y="394"/>
                    <a:pt x="85" y="395"/>
                    <a:pt x="84" y="395"/>
                  </a:cubicBezTo>
                  <a:cubicBezTo>
                    <a:pt x="83" y="395"/>
                    <a:pt x="84" y="395"/>
                    <a:pt x="82" y="395"/>
                  </a:cubicBezTo>
                  <a:cubicBezTo>
                    <a:pt x="80" y="395"/>
                    <a:pt x="80" y="394"/>
                    <a:pt x="79" y="394"/>
                  </a:cubicBezTo>
                  <a:cubicBezTo>
                    <a:pt x="79" y="394"/>
                    <a:pt x="79" y="394"/>
                    <a:pt x="78" y="394"/>
                  </a:cubicBezTo>
                  <a:cubicBezTo>
                    <a:pt x="78" y="394"/>
                    <a:pt x="76" y="392"/>
                    <a:pt x="75" y="394"/>
                  </a:cubicBezTo>
                  <a:cubicBezTo>
                    <a:pt x="74" y="395"/>
                    <a:pt x="73" y="396"/>
                    <a:pt x="73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0" y="396"/>
                    <a:pt x="69" y="396"/>
                    <a:pt x="68" y="396"/>
                  </a:cubicBezTo>
                  <a:cubicBezTo>
                    <a:pt x="67" y="396"/>
                    <a:pt x="66" y="396"/>
                    <a:pt x="66" y="396"/>
                  </a:cubicBezTo>
                  <a:cubicBezTo>
                    <a:pt x="65" y="397"/>
                    <a:pt x="64" y="394"/>
                    <a:pt x="64" y="394"/>
                  </a:cubicBezTo>
                  <a:cubicBezTo>
                    <a:pt x="64" y="394"/>
                    <a:pt x="65" y="392"/>
                    <a:pt x="62" y="394"/>
                  </a:cubicBezTo>
                  <a:cubicBezTo>
                    <a:pt x="59" y="396"/>
                    <a:pt x="58" y="396"/>
                    <a:pt x="58" y="396"/>
                  </a:cubicBezTo>
                  <a:cubicBezTo>
                    <a:pt x="58" y="396"/>
                    <a:pt x="57" y="396"/>
                    <a:pt x="57" y="397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56" y="396"/>
                    <a:pt x="56" y="396"/>
                    <a:pt x="56" y="395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5" y="395"/>
                    <a:pt x="55" y="394"/>
                  </a:cubicBezTo>
                  <a:cubicBezTo>
                    <a:pt x="53" y="392"/>
                    <a:pt x="50" y="388"/>
                    <a:pt x="50" y="388"/>
                  </a:cubicBezTo>
                  <a:cubicBezTo>
                    <a:pt x="52" y="384"/>
                    <a:pt x="52" y="384"/>
                    <a:pt x="52" y="384"/>
                  </a:cubicBezTo>
                  <a:cubicBezTo>
                    <a:pt x="52" y="384"/>
                    <a:pt x="53" y="377"/>
                    <a:pt x="53" y="375"/>
                  </a:cubicBezTo>
                  <a:cubicBezTo>
                    <a:pt x="53" y="374"/>
                    <a:pt x="53" y="368"/>
                    <a:pt x="53" y="368"/>
                  </a:cubicBezTo>
                  <a:cubicBezTo>
                    <a:pt x="53" y="368"/>
                    <a:pt x="49" y="367"/>
                    <a:pt x="52" y="364"/>
                  </a:cubicBezTo>
                  <a:cubicBezTo>
                    <a:pt x="55" y="360"/>
                    <a:pt x="58" y="355"/>
                    <a:pt x="58" y="355"/>
                  </a:cubicBezTo>
                  <a:cubicBezTo>
                    <a:pt x="58" y="345"/>
                    <a:pt x="58" y="345"/>
                    <a:pt x="58" y="345"/>
                  </a:cubicBezTo>
                  <a:cubicBezTo>
                    <a:pt x="58" y="345"/>
                    <a:pt x="55" y="342"/>
                    <a:pt x="59" y="340"/>
                  </a:cubicBezTo>
                  <a:cubicBezTo>
                    <a:pt x="63" y="337"/>
                    <a:pt x="70" y="328"/>
                    <a:pt x="70" y="328"/>
                  </a:cubicBezTo>
                  <a:cubicBezTo>
                    <a:pt x="77" y="320"/>
                    <a:pt x="77" y="320"/>
                    <a:pt x="77" y="320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28" y="309"/>
                    <a:pt x="28" y="309"/>
                    <a:pt x="28" y="309"/>
                  </a:cubicBezTo>
                  <a:cubicBezTo>
                    <a:pt x="24" y="306"/>
                    <a:pt x="24" y="306"/>
                    <a:pt x="24" y="306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7" y="280"/>
                    <a:pt x="17" y="280"/>
                    <a:pt x="17" y="280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8" y="273"/>
                    <a:pt x="14" y="273"/>
                    <a:pt x="13" y="272"/>
                  </a:cubicBezTo>
                  <a:cubicBezTo>
                    <a:pt x="12" y="272"/>
                    <a:pt x="9" y="270"/>
                    <a:pt x="9" y="270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6" y="262"/>
                    <a:pt x="6" y="262"/>
                    <a:pt x="6" y="262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6" y="252"/>
                    <a:pt x="6" y="252"/>
                    <a:pt x="6" y="252"/>
                  </a:cubicBezTo>
                  <a:cubicBezTo>
                    <a:pt x="7" y="252"/>
                    <a:pt x="7" y="252"/>
                    <a:pt x="7" y="252"/>
                  </a:cubicBezTo>
                  <a:cubicBezTo>
                    <a:pt x="8" y="250"/>
                    <a:pt x="8" y="250"/>
                    <a:pt x="8" y="25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8" y="249"/>
                    <a:pt x="9" y="248"/>
                    <a:pt x="10" y="248"/>
                  </a:cubicBezTo>
                  <a:cubicBezTo>
                    <a:pt x="10" y="248"/>
                    <a:pt x="11" y="248"/>
                    <a:pt x="11" y="248"/>
                  </a:cubicBezTo>
                  <a:cubicBezTo>
                    <a:pt x="12" y="248"/>
                    <a:pt x="12" y="245"/>
                    <a:pt x="12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5" y="244"/>
                    <a:pt x="15" y="244"/>
                  </a:cubicBezTo>
                  <a:cubicBezTo>
                    <a:pt x="15" y="243"/>
                    <a:pt x="15" y="242"/>
                    <a:pt x="15" y="242"/>
                  </a:cubicBezTo>
                  <a:cubicBezTo>
                    <a:pt x="15" y="242"/>
                    <a:pt x="16" y="240"/>
                    <a:pt x="16" y="239"/>
                  </a:cubicBezTo>
                  <a:cubicBezTo>
                    <a:pt x="16" y="238"/>
                    <a:pt x="15" y="237"/>
                    <a:pt x="15" y="237"/>
                  </a:cubicBezTo>
                  <a:cubicBezTo>
                    <a:pt x="15" y="237"/>
                    <a:pt x="14" y="235"/>
                    <a:pt x="13" y="235"/>
                  </a:cubicBezTo>
                  <a:cubicBezTo>
                    <a:pt x="13" y="235"/>
                    <a:pt x="11" y="235"/>
                    <a:pt x="11" y="235"/>
                  </a:cubicBezTo>
                  <a:cubicBezTo>
                    <a:pt x="10" y="235"/>
                    <a:pt x="9" y="233"/>
                    <a:pt x="9" y="233"/>
                  </a:cubicBezTo>
                  <a:cubicBezTo>
                    <a:pt x="9" y="233"/>
                    <a:pt x="10" y="232"/>
                    <a:pt x="10" y="231"/>
                  </a:cubicBezTo>
                  <a:cubicBezTo>
                    <a:pt x="11" y="231"/>
                    <a:pt x="11" y="228"/>
                    <a:pt x="11" y="228"/>
                  </a:cubicBezTo>
                  <a:cubicBezTo>
                    <a:pt x="11" y="228"/>
                    <a:pt x="10" y="227"/>
                    <a:pt x="9" y="227"/>
                  </a:cubicBezTo>
                  <a:cubicBezTo>
                    <a:pt x="9" y="227"/>
                    <a:pt x="7" y="227"/>
                    <a:pt x="7" y="227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7" y="224"/>
                    <a:pt x="5" y="223"/>
                    <a:pt x="4" y="223"/>
                  </a:cubicBezTo>
                  <a:cubicBezTo>
                    <a:pt x="4" y="223"/>
                    <a:pt x="4" y="222"/>
                    <a:pt x="3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1"/>
                    <a:pt x="3" y="220"/>
                    <a:pt x="3" y="219"/>
                  </a:cubicBezTo>
                  <a:cubicBezTo>
                    <a:pt x="3" y="219"/>
                    <a:pt x="4" y="219"/>
                    <a:pt x="4" y="219"/>
                  </a:cubicBezTo>
                  <a:cubicBezTo>
                    <a:pt x="4" y="219"/>
                    <a:pt x="4" y="218"/>
                    <a:pt x="5" y="217"/>
                  </a:cubicBezTo>
                  <a:cubicBezTo>
                    <a:pt x="5" y="217"/>
                    <a:pt x="5" y="217"/>
                    <a:pt x="6" y="217"/>
                  </a:cubicBezTo>
                  <a:cubicBezTo>
                    <a:pt x="6" y="217"/>
                    <a:pt x="6" y="216"/>
                    <a:pt x="7" y="216"/>
                  </a:cubicBezTo>
                  <a:cubicBezTo>
                    <a:pt x="7" y="215"/>
                    <a:pt x="7" y="213"/>
                    <a:pt x="7" y="213"/>
                  </a:cubicBezTo>
                  <a:cubicBezTo>
                    <a:pt x="7" y="213"/>
                    <a:pt x="7" y="213"/>
                    <a:pt x="6" y="212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1"/>
                    <a:pt x="5" y="210"/>
                    <a:pt x="5" y="210"/>
                  </a:cubicBezTo>
                  <a:cubicBezTo>
                    <a:pt x="5" y="210"/>
                    <a:pt x="3" y="209"/>
                    <a:pt x="3" y="209"/>
                  </a:cubicBezTo>
                  <a:cubicBezTo>
                    <a:pt x="3" y="209"/>
                    <a:pt x="1" y="209"/>
                    <a:pt x="1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3" y="206"/>
                    <a:pt x="3" y="205"/>
                    <a:pt x="3" y="204"/>
                  </a:cubicBezTo>
                  <a:cubicBezTo>
                    <a:pt x="4" y="204"/>
                    <a:pt x="5" y="202"/>
                    <a:pt x="5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11" y="202"/>
                    <a:pt x="11" y="202"/>
                  </a:cubicBezTo>
                  <a:cubicBezTo>
                    <a:pt x="12" y="201"/>
                    <a:pt x="10" y="199"/>
                    <a:pt x="10" y="199"/>
                  </a:cubicBezTo>
                  <a:cubicBezTo>
                    <a:pt x="10" y="199"/>
                    <a:pt x="8" y="201"/>
                    <a:pt x="8" y="201"/>
                  </a:cubicBezTo>
                  <a:cubicBezTo>
                    <a:pt x="7" y="201"/>
                    <a:pt x="7" y="198"/>
                    <a:pt x="7" y="198"/>
                  </a:cubicBezTo>
                  <a:cubicBezTo>
                    <a:pt x="7" y="196"/>
                    <a:pt x="7" y="196"/>
                    <a:pt x="7" y="196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2" y="191"/>
                    <a:pt x="12" y="191"/>
                  </a:cubicBezTo>
                  <a:cubicBezTo>
                    <a:pt x="13" y="190"/>
                    <a:pt x="12" y="188"/>
                    <a:pt x="12" y="188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8" y="171"/>
                    <a:pt x="6" y="169"/>
                    <a:pt x="5" y="169"/>
                  </a:cubicBezTo>
                  <a:cubicBezTo>
                    <a:pt x="4" y="169"/>
                    <a:pt x="5" y="168"/>
                    <a:pt x="5" y="168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9" y="164"/>
                    <a:pt x="19" y="164"/>
                    <a:pt x="19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4" y="152"/>
                    <a:pt x="34" y="152"/>
                  </a:cubicBezTo>
                  <a:cubicBezTo>
                    <a:pt x="34" y="151"/>
                    <a:pt x="34" y="151"/>
                    <a:pt x="35" y="150"/>
                  </a:cubicBezTo>
                  <a:cubicBezTo>
                    <a:pt x="36" y="150"/>
                    <a:pt x="38" y="149"/>
                    <a:pt x="38" y="149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41" y="146"/>
                    <a:pt x="41" y="146"/>
                  </a:cubicBezTo>
                  <a:cubicBezTo>
                    <a:pt x="42" y="146"/>
                    <a:pt x="41" y="145"/>
                    <a:pt x="41" y="144"/>
                  </a:cubicBezTo>
                  <a:cubicBezTo>
                    <a:pt x="41" y="143"/>
                    <a:pt x="41" y="141"/>
                    <a:pt x="41" y="141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2" y="134"/>
                    <a:pt x="32" y="133"/>
                  </a:cubicBezTo>
                  <a:cubicBezTo>
                    <a:pt x="31" y="132"/>
                    <a:pt x="30" y="130"/>
                    <a:pt x="30" y="130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40" y="125"/>
                    <a:pt x="41" y="125"/>
                  </a:cubicBezTo>
                  <a:cubicBezTo>
                    <a:pt x="42" y="126"/>
                    <a:pt x="42" y="122"/>
                    <a:pt x="42" y="122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3"/>
                    <a:pt x="43" y="112"/>
                  </a:cubicBezTo>
                  <a:cubicBezTo>
                    <a:pt x="44" y="112"/>
                    <a:pt x="47" y="106"/>
                    <a:pt x="47" y="106"/>
                  </a:cubicBezTo>
                  <a:cubicBezTo>
                    <a:pt x="47" y="106"/>
                    <a:pt x="47" y="100"/>
                    <a:pt x="47" y="99"/>
                  </a:cubicBezTo>
                  <a:cubicBezTo>
                    <a:pt x="47" y="98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4" y="92"/>
                    <a:pt x="43" y="92"/>
                  </a:cubicBezTo>
                  <a:cubicBezTo>
                    <a:pt x="43" y="91"/>
                    <a:pt x="44" y="89"/>
                    <a:pt x="44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5"/>
                    <a:pt x="41" y="80"/>
                    <a:pt x="42" y="80"/>
                  </a:cubicBezTo>
                  <a:cubicBezTo>
                    <a:pt x="43" y="79"/>
                    <a:pt x="45" y="77"/>
                    <a:pt x="45" y="77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9" y="65"/>
                    <a:pt x="49" y="65"/>
                  </a:cubicBezTo>
                  <a:cubicBezTo>
                    <a:pt x="50" y="65"/>
                    <a:pt x="56" y="65"/>
                    <a:pt x="56" y="6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5" y="66"/>
                    <a:pt x="75" y="67"/>
                  </a:cubicBezTo>
                  <a:cubicBezTo>
                    <a:pt x="75" y="67"/>
                    <a:pt x="77" y="69"/>
                    <a:pt x="77" y="70"/>
                  </a:cubicBezTo>
                  <a:cubicBezTo>
                    <a:pt x="76" y="70"/>
                    <a:pt x="78" y="73"/>
                    <a:pt x="78" y="73"/>
                  </a:cubicBezTo>
                  <a:cubicBezTo>
                    <a:pt x="78" y="73"/>
                    <a:pt x="77" y="75"/>
                    <a:pt x="77" y="76"/>
                  </a:cubicBezTo>
                  <a:cubicBezTo>
                    <a:pt x="77" y="76"/>
                    <a:pt x="78" y="80"/>
                    <a:pt x="78" y="80"/>
                  </a:cubicBezTo>
                  <a:cubicBezTo>
                    <a:pt x="78" y="81"/>
                    <a:pt x="80" y="82"/>
                    <a:pt x="80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3" y="71"/>
                    <a:pt x="84" y="72"/>
                  </a:cubicBezTo>
                  <a:cubicBezTo>
                    <a:pt x="85" y="72"/>
                    <a:pt x="88" y="75"/>
                    <a:pt x="88" y="75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3" y="74"/>
                    <a:pt x="93" y="74"/>
                  </a:cubicBezTo>
                  <a:cubicBezTo>
                    <a:pt x="93" y="74"/>
                    <a:pt x="90" y="70"/>
                    <a:pt x="90" y="7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4" y="57"/>
                    <a:pt x="114" y="57"/>
                  </a:cubicBezTo>
                  <a:cubicBezTo>
                    <a:pt x="113" y="57"/>
                    <a:pt x="111" y="55"/>
                    <a:pt x="111" y="55"/>
                  </a:cubicBezTo>
                  <a:cubicBezTo>
                    <a:pt x="111" y="55"/>
                    <a:pt x="110" y="57"/>
                    <a:pt x="110" y="57"/>
                  </a:cubicBezTo>
                  <a:cubicBezTo>
                    <a:pt x="109" y="58"/>
                    <a:pt x="106" y="58"/>
                    <a:pt x="106" y="57"/>
                  </a:cubicBezTo>
                  <a:cubicBezTo>
                    <a:pt x="105" y="57"/>
                    <a:pt x="104" y="54"/>
                    <a:pt x="104" y="54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3" y="47"/>
                    <a:pt x="103" y="44"/>
                    <a:pt x="104" y="43"/>
                  </a:cubicBezTo>
                  <a:cubicBezTo>
                    <a:pt x="105" y="43"/>
                    <a:pt x="105" y="41"/>
                    <a:pt x="105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1" y="41"/>
                    <a:pt x="101" y="39"/>
                  </a:cubicBezTo>
                  <a:cubicBezTo>
                    <a:pt x="102" y="37"/>
                    <a:pt x="102" y="36"/>
                    <a:pt x="102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3" y="26"/>
                    <a:pt x="103" y="26"/>
                  </a:cubicBezTo>
                  <a:cubicBezTo>
                    <a:pt x="102" y="26"/>
                    <a:pt x="100" y="26"/>
                    <a:pt x="100" y="26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104" y="2"/>
                    <a:pt x="105" y="2"/>
                  </a:cubicBezTo>
                  <a:cubicBezTo>
                    <a:pt x="106" y="2"/>
                    <a:pt x="108" y="3"/>
                    <a:pt x="108" y="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6" y="6"/>
                    <a:pt x="116" y="6"/>
                  </a:cubicBezTo>
                  <a:cubicBezTo>
                    <a:pt x="117" y="6"/>
                    <a:pt x="119" y="5"/>
                    <a:pt x="119" y="5"/>
                  </a:cubicBezTo>
                  <a:cubicBezTo>
                    <a:pt x="119" y="5"/>
                    <a:pt x="122" y="3"/>
                    <a:pt x="123" y="3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138" y="18"/>
                    <a:pt x="138" y="18"/>
                  </a:cubicBezTo>
                  <a:cubicBezTo>
                    <a:pt x="137" y="18"/>
                    <a:pt x="136" y="22"/>
                    <a:pt x="136" y="22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70" y="21"/>
                    <a:pt x="170" y="21"/>
                  </a:cubicBezTo>
                  <a:cubicBezTo>
                    <a:pt x="171" y="21"/>
                    <a:pt x="175" y="22"/>
                    <a:pt x="175" y="22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39"/>
                    <a:pt x="172" y="41"/>
                    <a:pt x="171" y="41"/>
                  </a:cubicBezTo>
                  <a:cubicBezTo>
                    <a:pt x="170" y="42"/>
                    <a:pt x="168" y="42"/>
                    <a:pt x="168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2" y="46"/>
                    <a:pt x="162" y="46"/>
                    <a:pt x="162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53"/>
                    <a:pt x="182" y="53"/>
                    <a:pt x="182" y="53"/>
                  </a:cubicBezTo>
                  <a:cubicBezTo>
                    <a:pt x="182" y="53"/>
                    <a:pt x="183" y="50"/>
                    <a:pt x="183" y="50"/>
                  </a:cubicBezTo>
                  <a:cubicBezTo>
                    <a:pt x="183" y="50"/>
                    <a:pt x="184" y="48"/>
                    <a:pt x="185" y="48"/>
                  </a:cubicBezTo>
                  <a:cubicBezTo>
                    <a:pt x="186" y="48"/>
                    <a:pt x="187" y="46"/>
                    <a:pt x="188" y="46"/>
                  </a:cubicBezTo>
                  <a:cubicBezTo>
                    <a:pt x="188" y="45"/>
                    <a:pt x="189" y="43"/>
                    <a:pt x="189" y="43"/>
                  </a:cubicBezTo>
                  <a:cubicBezTo>
                    <a:pt x="189" y="43"/>
                    <a:pt x="191" y="42"/>
                    <a:pt x="192" y="42"/>
                  </a:cubicBezTo>
                  <a:cubicBezTo>
                    <a:pt x="193" y="42"/>
                    <a:pt x="199" y="41"/>
                    <a:pt x="199" y="41"/>
                  </a:cubicBezTo>
                  <a:cubicBezTo>
                    <a:pt x="199" y="41"/>
                    <a:pt x="203" y="40"/>
                    <a:pt x="204" y="39"/>
                  </a:cubicBezTo>
                  <a:cubicBezTo>
                    <a:pt x="204" y="39"/>
                    <a:pt x="208" y="36"/>
                    <a:pt x="208" y="36"/>
                  </a:cubicBezTo>
                  <a:cubicBezTo>
                    <a:pt x="209" y="33"/>
                    <a:pt x="209" y="33"/>
                    <a:pt x="209" y="33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3" y="30"/>
                    <a:pt x="213" y="29"/>
                  </a:cubicBezTo>
                  <a:cubicBezTo>
                    <a:pt x="213" y="28"/>
                    <a:pt x="214" y="25"/>
                    <a:pt x="214" y="25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24"/>
                    <a:pt x="218" y="25"/>
                    <a:pt x="218" y="26"/>
                  </a:cubicBezTo>
                  <a:cubicBezTo>
                    <a:pt x="218" y="26"/>
                    <a:pt x="217" y="28"/>
                    <a:pt x="217" y="28"/>
                  </a:cubicBezTo>
                  <a:cubicBezTo>
                    <a:pt x="217" y="28"/>
                    <a:pt x="215" y="29"/>
                    <a:pt x="214" y="30"/>
                  </a:cubicBezTo>
                  <a:cubicBezTo>
                    <a:pt x="214" y="30"/>
                    <a:pt x="214" y="32"/>
                    <a:pt x="214" y="32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6" y="30"/>
                    <a:pt x="217" y="29"/>
                    <a:pt x="217" y="29"/>
                  </a:cubicBezTo>
                  <a:cubicBezTo>
                    <a:pt x="217" y="29"/>
                    <a:pt x="221" y="28"/>
                    <a:pt x="221" y="28"/>
                  </a:cubicBezTo>
                  <a:cubicBezTo>
                    <a:pt x="221" y="28"/>
                    <a:pt x="223" y="29"/>
                    <a:pt x="223" y="29"/>
                  </a:cubicBezTo>
                  <a:cubicBezTo>
                    <a:pt x="223" y="29"/>
                    <a:pt x="225" y="30"/>
                    <a:pt x="225" y="30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31" y="25"/>
                    <a:pt x="233" y="24"/>
                    <a:pt x="233" y="24"/>
                  </a:cubicBezTo>
                  <a:cubicBezTo>
                    <a:pt x="233" y="24"/>
                    <a:pt x="233" y="22"/>
                    <a:pt x="233" y="21"/>
                  </a:cubicBezTo>
                  <a:cubicBezTo>
                    <a:pt x="233" y="21"/>
                    <a:pt x="234" y="19"/>
                    <a:pt x="234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19"/>
                    <a:pt x="236" y="18"/>
                    <a:pt x="236" y="18"/>
                  </a:cubicBezTo>
                  <a:cubicBezTo>
                    <a:pt x="236" y="18"/>
                    <a:pt x="237" y="15"/>
                    <a:pt x="237" y="15"/>
                  </a:cubicBezTo>
                  <a:cubicBezTo>
                    <a:pt x="237" y="15"/>
                    <a:pt x="237" y="14"/>
                    <a:pt x="238" y="14"/>
                  </a:cubicBezTo>
                  <a:cubicBezTo>
                    <a:pt x="238" y="14"/>
                    <a:pt x="240" y="12"/>
                    <a:pt x="240" y="12"/>
                  </a:cubicBezTo>
                  <a:cubicBezTo>
                    <a:pt x="241" y="11"/>
                    <a:pt x="241" y="11"/>
                    <a:pt x="242" y="11"/>
                  </a:cubicBezTo>
                  <a:cubicBezTo>
                    <a:pt x="242" y="11"/>
                    <a:pt x="243" y="13"/>
                    <a:pt x="243" y="13"/>
                  </a:cubicBezTo>
                  <a:cubicBezTo>
                    <a:pt x="243" y="13"/>
                    <a:pt x="243" y="14"/>
                    <a:pt x="242" y="15"/>
                  </a:cubicBezTo>
                  <a:cubicBezTo>
                    <a:pt x="241" y="15"/>
                    <a:pt x="240" y="16"/>
                    <a:pt x="240" y="16"/>
                  </a:cubicBezTo>
                  <a:cubicBezTo>
                    <a:pt x="240" y="16"/>
                    <a:pt x="242" y="18"/>
                    <a:pt x="242" y="18"/>
                  </a:cubicBezTo>
                  <a:cubicBezTo>
                    <a:pt x="242" y="18"/>
                    <a:pt x="243" y="19"/>
                    <a:pt x="243" y="19"/>
                  </a:cubicBezTo>
                  <a:cubicBezTo>
                    <a:pt x="243" y="20"/>
                    <a:pt x="242" y="21"/>
                    <a:pt x="242" y="21"/>
                  </a:cubicBezTo>
                  <a:cubicBezTo>
                    <a:pt x="243" y="21"/>
                    <a:pt x="246" y="20"/>
                    <a:pt x="246" y="20"/>
                  </a:cubicBezTo>
                  <a:cubicBezTo>
                    <a:pt x="246" y="20"/>
                    <a:pt x="246" y="18"/>
                    <a:pt x="246" y="18"/>
                  </a:cubicBezTo>
                  <a:cubicBezTo>
                    <a:pt x="246" y="18"/>
                    <a:pt x="248" y="16"/>
                    <a:pt x="248" y="16"/>
                  </a:cubicBezTo>
                  <a:cubicBezTo>
                    <a:pt x="249" y="16"/>
                    <a:pt x="251" y="17"/>
                    <a:pt x="251" y="17"/>
                  </a:cubicBezTo>
                  <a:cubicBezTo>
                    <a:pt x="251" y="17"/>
                    <a:pt x="251" y="18"/>
                    <a:pt x="251" y="19"/>
                  </a:cubicBezTo>
                  <a:cubicBezTo>
                    <a:pt x="250" y="19"/>
                    <a:pt x="248" y="21"/>
                    <a:pt x="248" y="21"/>
                  </a:cubicBezTo>
                  <a:cubicBezTo>
                    <a:pt x="248" y="22"/>
                    <a:pt x="247" y="22"/>
                    <a:pt x="248" y="22"/>
                  </a:cubicBezTo>
                  <a:cubicBezTo>
                    <a:pt x="248" y="23"/>
                    <a:pt x="250" y="25"/>
                    <a:pt x="250" y="25"/>
                  </a:cubicBezTo>
                  <a:cubicBezTo>
                    <a:pt x="253" y="27"/>
                    <a:pt x="253" y="27"/>
                    <a:pt x="253" y="27"/>
                  </a:cubicBezTo>
                  <a:cubicBezTo>
                    <a:pt x="253" y="27"/>
                    <a:pt x="253" y="28"/>
                    <a:pt x="253" y="29"/>
                  </a:cubicBezTo>
                  <a:cubicBezTo>
                    <a:pt x="253" y="29"/>
                    <a:pt x="248" y="29"/>
                    <a:pt x="248" y="29"/>
                  </a:cubicBezTo>
                  <a:cubicBezTo>
                    <a:pt x="248" y="29"/>
                    <a:pt x="248" y="29"/>
                    <a:pt x="247" y="30"/>
                  </a:cubicBezTo>
                  <a:cubicBezTo>
                    <a:pt x="247" y="30"/>
                    <a:pt x="246" y="31"/>
                    <a:pt x="244" y="32"/>
                  </a:cubicBezTo>
                  <a:cubicBezTo>
                    <a:pt x="242" y="32"/>
                    <a:pt x="242" y="32"/>
                    <a:pt x="242" y="33"/>
                  </a:cubicBezTo>
                  <a:cubicBezTo>
                    <a:pt x="242" y="34"/>
                    <a:pt x="241" y="35"/>
                    <a:pt x="242" y="36"/>
                  </a:cubicBezTo>
                  <a:cubicBezTo>
                    <a:pt x="243" y="37"/>
                    <a:pt x="245" y="38"/>
                    <a:pt x="245" y="38"/>
                  </a:cubicBezTo>
                  <a:cubicBezTo>
                    <a:pt x="245" y="38"/>
                    <a:pt x="250" y="40"/>
                    <a:pt x="250" y="39"/>
                  </a:cubicBezTo>
                  <a:cubicBezTo>
                    <a:pt x="250" y="39"/>
                    <a:pt x="257" y="39"/>
                    <a:pt x="257" y="39"/>
                  </a:cubicBezTo>
                  <a:cubicBezTo>
                    <a:pt x="260" y="39"/>
                    <a:pt x="260" y="39"/>
                    <a:pt x="260" y="39"/>
                  </a:cubicBezTo>
                  <a:cubicBezTo>
                    <a:pt x="260" y="39"/>
                    <a:pt x="261" y="41"/>
                    <a:pt x="262" y="42"/>
                  </a:cubicBezTo>
                  <a:cubicBezTo>
                    <a:pt x="262" y="42"/>
                    <a:pt x="266" y="45"/>
                    <a:pt x="266" y="45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5" y="53"/>
                    <a:pt x="265" y="53"/>
                    <a:pt x="265" y="53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59" y="55"/>
                    <a:pt x="261" y="57"/>
                    <a:pt x="262" y="57"/>
                  </a:cubicBezTo>
                  <a:cubicBezTo>
                    <a:pt x="263" y="57"/>
                    <a:pt x="264" y="58"/>
                    <a:pt x="264" y="58"/>
                  </a:cubicBezTo>
                  <a:cubicBezTo>
                    <a:pt x="265" y="58"/>
                    <a:pt x="269" y="58"/>
                    <a:pt x="273" y="58"/>
                  </a:cubicBezTo>
                  <a:cubicBezTo>
                    <a:pt x="273" y="59"/>
                    <a:pt x="273" y="59"/>
                    <a:pt x="273" y="60"/>
                  </a:cubicBezTo>
                  <a:cubicBezTo>
                    <a:pt x="274" y="61"/>
                    <a:pt x="275" y="65"/>
                    <a:pt x="275" y="66"/>
                  </a:cubicBezTo>
                  <a:cubicBezTo>
                    <a:pt x="275" y="66"/>
                    <a:pt x="276" y="70"/>
                    <a:pt x="278" y="73"/>
                  </a:cubicBezTo>
                  <a:cubicBezTo>
                    <a:pt x="281" y="77"/>
                    <a:pt x="280" y="78"/>
                    <a:pt x="280" y="78"/>
                  </a:cubicBezTo>
                  <a:cubicBezTo>
                    <a:pt x="280" y="87"/>
                    <a:pt x="280" y="87"/>
                    <a:pt x="280" y="8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73" y="108"/>
                    <a:pt x="273" y="108"/>
                    <a:pt x="273" y="108"/>
                  </a:cubicBezTo>
                  <a:cubicBezTo>
                    <a:pt x="273" y="108"/>
                    <a:pt x="274" y="109"/>
                    <a:pt x="275" y="109"/>
                  </a:cubicBezTo>
                  <a:cubicBezTo>
                    <a:pt x="276" y="110"/>
                    <a:pt x="279" y="113"/>
                    <a:pt x="279" y="113"/>
                  </a:cubicBezTo>
                  <a:cubicBezTo>
                    <a:pt x="280" y="114"/>
                    <a:pt x="286" y="117"/>
                    <a:pt x="289" y="118"/>
                  </a:cubicBezTo>
                  <a:cubicBezTo>
                    <a:pt x="292" y="120"/>
                    <a:pt x="291" y="125"/>
                    <a:pt x="291" y="125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32"/>
                    <a:pt x="290" y="136"/>
                    <a:pt x="292" y="136"/>
                  </a:cubicBezTo>
                  <a:cubicBezTo>
                    <a:pt x="293" y="135"/>
                    <a:pt x="294" y="141"/>
                    <a:pt x="294" y="141"/>
                  </a:cubicBezTo>
                  <a:cubicBezTo>
                    <a:pt x="294" y="141"/>
                    <a:pt x="295" y="147"/>
                    <a:pt x="295" y="148"/>
                  </a:cubicBezTo>
                  <a:cubicBezTo>
                    <a:pt x="294" y="149"/>
                    <a:pt x="295" y="150"/>
                    <a:pt x="295" y="150"/>
                  </a:cubicBezTo>
                  <a:cubicBezTo>
                    <a:pt x="297" y="154"/>
                    <a:pt x="297" y="154"/>
                    <a:pt x="297" y="154"/>
                  </a:cubicBezTo>
                  <a:cubicBezTo>
                    <a:pt x="297" y="154"/>
                    <a:pt x="296" y="157"/>
                    <a:pt x="295" y="158"/>
                  </a:cubicBezTo>
                  <a:cubicBezTo>
                    <a:pt x="295" y="160"/>
                    <a:pt x="294" y="162"/>
                    <a:pt x="294" y="162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299" y="170"/>
                    <a:pt x="299" y="170"/>
                    <a:pt x="299" y="170"/>
                  </a:cubicBezTo>
                  <a:cubicBezTo>
                    <a:pt x="299" y="175"/>
                    <a:pt x="299" y="175"/>
                    <a:pt x="299" y="175"/>
                  </a:cubicBezTo>
                  <a:cubicBezTo>
                    <a:pt x="299" y="178"/>
                    <a:pt x="299" y="178"/>
                    <a:pt x="299" y="178"/>
                  </a:cubicBezTo>
                  <a:cubicBezTo>
                    <a:pt x="299" y="178"/>
                    <a:pt x="302" y="179"/>
                    <a:pt x="303" y="179"/>
                  </a:cubicBezTo>
                  <a:cubicBezTo>
                    <a:pt x="304" y="179"/>
                    <a:pt x="306" y="181"/>
                    <a:pt x="306" y="181"/>
                  </a:cubicBezTo>
                  <a:cubicBezTo>
                    <a:pt x="306" y="181"/>
                    <a:pt x="306" y="183"/>
                    <a:pt x="306" y="184"/>
                  </a:cubicBezTo>
                  <a:cubicBezTo>
                    <a:pt x="306" y="184"/>
                    <a:pt x="309" y="188"/>
                    <a:pt x="309" y="188"/>
                  </a:cubicBezTo>
                  <a:cubicBezTo>
                    <a:pt x="310" y="189"/>
                    <a:pt x="312" y="192"/>
                    <a:pt x="312" y="192"/>
                  </a:cubicBezTo>
                  <a:cubicBezTo>
                    <a:pt x="312" y="192"/>
                    <a:pt x="312" y="194"/>
                    <a:pt x="309" y="197"/>
                  </a:cubicBezTo>
                  <a:cubicBezTo>
                    <a:pt x="307" y="200"/>
                    <a:pt x="308" y="200"/>
                    <a:pt x="308" y="201"/>
                  </a:cubicBezTo>
                  <a:cubicBezTo>
                    <a:pt x="308" y="202"/>
                    <a:pt x="309" y="204"/>
                    <a:pt x="309" y="204"/>
                  </a:cubicBezTo>
                  <a:cubicBezTo>
                    <a:pt x="309" y="204"/>
                    <a:pt x="308" y="205"/>
                    <a:pt x="307" y="206"/>
                  </a:cubicBezTo>
                  <a:cubicBezTo>
                    <a:pt x="307" y="206"/>
                    <a:pt x="306" y="208"/>
                    <a:pt x="306" y="210"/>
                  </a:cubicBezTo>
                  <a:cubicBezTo>
                    <a:pt x="302" y="213"/>
                    <a:pt x="302" y="213"/>
                    <a:pt x="302" y="213"/>
                  </a:cubicBezTo>
                  <a:cubicBezTo>
                    <a:pt x="302" y="213"/>
                    <a:pt x="302" y="213"/>
                    <a:pt x="301" y="214"/>
                  </a:cubicBezTo>
                  <a:cubicBezTo>
                    <a:pt x="301" y="213"/>
                    <a:pt x="300" y="213"/>
                    <a:pt x="299" y="213"/>
                  </a:cubicBezTo>
                  <a:cubicBezTo>
                    <a:pt x="298" y="212"/>
                    <a:pt x="297" y="211"/>
                    <a:pt x="297" y="211"/>
                  </a:cubicBezTo>
                  <a:cubicBezTo>
                    <a:pt x="297" y="211"/>
                    <a:pt x="297" y="209"/>
                    <a:pt x="297" y="207"/>
                  </a:cubicBezTo>
                  <a:cubicBezTo>
                    <a:pt x="297" y="205"/>
                    <a:pt x="297" y="206"/>
                    <a:pt x="297" y="205"/>
                  </a:cubicBezTo>
                  <a:cubicBezTo>
                    <a:pt x="296" y="204"/>
                    <a:pt x="294" y="203"/>
                    <a:pt x="292" y="202"/>
                  </a:cubicBezTo>
                  <a:cubicBezTo>
                    <a:pt x="290" y="202"/>
                    <a:pt x="286" y="202"/>
                    <a:pt x="285" y="203"/>
                  </a:cubicBezTo>
                  <a:cubicBezTo>
                    <a:pt x="285" y="203"/>
                    <a:pt x="285" y="207"/>
                    <a:pt x="285" y="207"/>
                  </a:cubicBezTo>
                  <a:cubicBezTo>
                    <a:pt x="287" y="210"/>
                    <a:pt x="287" y="210"/>
                    <a:pt x="287" y="210"/>
                  </a:cubicBezTo>
                  <a:cubicBezTo>
                    <a:pt x="286" y="212"/>
                    <a:pt x="286" y="212"/>
                    <a:pt x="286" y="212"/>
                  </a:cubicBezTo>
                  <a:cubicBezTo>
                    <a:pt x="286" y="212"/>
                    <a:pt x="277" y="214"/>
                    <a:pt x="274" y="214"/>
                  </a:cubicBezTo>
                  <a:cubicBezTo>
                    <a:pt x="271" y="214"/>
                    <a:pt x="272" y="216"/>
                    <a:pt x="272" y="216"/>
                  </a:cubicBezTo>
                  <a:cubicBezTo>
                    <a:pt x="270" y="220"/>
                    <a:pt x="270" y="220"/>
                    <a:pt x="270" y="220"/>
                  </a:cubicBezTo>
                  <a:cubicBezTo>
                    <a:pt x="268" y="222"/>
                    <a:pt x="268" y="222"/>
                    <a:pt x="268" y="222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2" y="224"/>
                    <a:pt x="256" y="229"/>
                    <a:pt x="255" y="229"/>
                  </a:cubicBezTo>
                  <a:cubicBezTo>
                    <a:pt x="251" y="232"/>
                    <a:pt x="251" y="232"/>
                    <a:pt x="251" y="232"/>
                  </a:cubicBezTo>
                  <a:cubicBezTo>
                    <a:pt x="251" y="232"/>
                    <a:pt x="250" y="232"/>
                    <a:pt x="247" y="234"/>
                  </a:cubicBezTo>
                  <a:cubicBezTo>
                    <a:pt x="243" y="235"/>
                    <a:pt x="245" y="237"/>
                    <a:pt x="244" y="238"/>
                  </a:cubicBezTo>
                  <a:cubicBezTo>
                    <a:pt x="244" y="240"/>
                    <a:pt x="243" y="240"/>
                    <a:pt x="241" y="241"/>
                  </a:cubicBezTo>
                  <a:cubicBezTo>
                    <a:pt x="240" y="241"/>
                    <a:pt x="237" y="240"/>
                    <a:pt x="235" y="240"/>
                  </a:cubicBezTo>
                  <a:cubicBezTo>
                    <a:pt x="234" y="240"/>
                    <a:pt x="231" y="242"/>
                    <a:pt x="229" y="242"/>
                  </a:cubicBezTo>
                  <a:cubicBezTo>
                    <a:pt x="226" y="242"/>
                    <a:pt x="226" y="242"/>
                    <a:pt x="226" y="242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19" y="253"/>
                    <a:pt x="219" y="253"/>
                    <a:pt x="219" y="253"/>
                  </a:cubicBezTo>
                  <a:cubicBezTo>
                    <a:pt x="218" y="250"/>
                    <a:pt x="218" y="250"/>
                    <a:pt x="218" y="250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2" y="246"/>
                    <a:pt x="212" y="246"/>
                    <a:pt x="212" y="246"/>
                  </a:cubicBezTo>
                  <a:cubicBezTo>
                    <a:pt x="213" y="249"/>
                    <a:pt x="213" y="249"/>
                    <a:pt x="213" y="249"/>
                  </a:cubicBezTo>
                  <a:cubicBezTo>
                    <a:pt x="213" y="249"/>
                    <a:pt x="215" y="256"/>
                    <a:pt x="216" y="257"/>
                  </a:cubicBezTo>
                  <a:cubicBezTo>
                    <a:pt x="217" y="258"/>
                    <a:pt x="218" y="258"/>
                    <a:pt x="220" y="259"/>
                  </a:cubicBezTo>
                  <a:cubicBezTo>
                    <a:pt x="223" y="261"/>
                    <a:pt x="223" y="261"/>
                    <a:pt x="226" y="263"/>
                  </a:cubicBezTo>
                  <a:cubicBezTo>
                    <a:pt x="229" y="265"/>
                    <a:pt x="228" y="267"/>
                    <a:pt x="228" y="268"/>
                  </a:cubicBezTo>
                  <a:cubicBezTo>
                    <a:pt x="228" y="270"/>
                    <a:pt x="228" y="270"/>
                    <a:pt x="226" y="272"/>
                  </a:cubicBezTo>
                  <a:cubicBezTo>
                    <a:pt x="224" y="275"/>
                    <a:pt x="226" y="277"/>
                    <a:pt x="226" y="277"/>
                  </a:cubicBezTo>
                  <a:cubicBezTo>
                    <a:pt x="226" y="277"/>
                    <a:pt x="227" y="279"/>
                    <a:pt x="229" y="281"/>
                  </a:cubicBezTo>
                  <a:cubicBezTo>
                    <a:pt x="231" y="283"/>
                    <a:pt x="230" y="284"/>
                    <a:pt x="231" y="287"/>
                  </a:cubicBezTo>
                  <a:cubicBezTo>
                    <a:pt x="231" y="290"/>
                    <a:pt x="231" y="289"/>
                    <a:pt x="233" y="292"/>
                  </a:cubicBezTo>
                  <a:cubicBezTo>
                    <a:pt x="235" y="294"/>
                    <a:pt x="234" y="293"/>
                    <a:pt x="236" y="295"/>
                  </a:cubicBezTo>
                  <a:cubicBezTo>
                    <a:pt x="238" y="297"/>
                    <a:pt x="238" y="298"/>
                    <a:pt x="238" y="298"/>
                  </a:cubicBezTo>
                  <a:cubicBezTo>
                    <a:pt x="238" y="298"/>
                    <a:pt x="244" y="296"/>
                    <a:pt x="246" y="298"/>
                  </a:cubicBezTo>
                  <a:cubicBezTo>
                    <a:pt x="248" y="300"/>
                    <a:pt x="247" y="299"/>
                    <a:pt x="251" y="302"/>
                  </a:cubicBezTo>
                  <a:cubicBezTo>
                    <a:pt x="254" y="306"/>
                    <a:pt x="251" y="304"/>
                    <a:pt x="252" y="307"/>
                  </a:cubicBezTo>
                  <a:cubicBezTo>
                    <a:pt x="253" y="309"/>
                    <a:pt x="254" y="308"/>
                    <a:pt x="254" y="308"/>
                  </a:cubicBezTo>
                  <a:cubicBezTo>
                    <a:pt x="254" y="308"/>
                    <a:pt x="255" y="309"/>
                    <a:pt x="257" y="309"/>
                  </a:cubicBezTo>
                  <a:cubicBezTo>
                    <a:pt x="259" y="309"/>
                    <a:pt x="259" y="311"/>
                    <a:pt x="259" y="313"/>
                  </a:cubicBezTo>
                  <a:cubicBezTo>
                    <a:pt x="260" y="315"/>
                    <a:pt x="260" y="315"/>
                    <a:pt x="262" y="317"/>
                  </a:cubicBezTo>
                  <a:cubicBezTo>
                    <a:pt x="263" y="318"/>
                    <a:pt x="264" y="317"/>
                    <a:pt x="267" y="316"/>
                  </a:cubicBezTo>
                  <a:cubicBezTo>
                    <a:pt x="269" y="316"/>
                    <a:pt x="268" y="318"/>
                    <a:pt x="268" y="319"/>
                  </a:cubicBezTo>
                  <a:cubicBezTo>
                    <a:pt x="268" y="320"/>
                    <a:pt x="270" y="320"/>
                    <a:pt x="272" y="321"/>
                  </a:cubicBezTo>
                  <a:cubicBezTo>
                    <a:pt x="274" y="322"/>
                    <a:pt x="273" y="322"/>
                    <a:pt x="275" y="324"/>
                  </a:cubicBezTo>
                  <a:cubicBezTo>
                    <a:pt x="275" y="324"/>
                    <a:pt x="275" y="324"/>
                    <a:pt x="275" y="325"/>
                  </a:cubicBezTo>
                  <a:close/>
                  <a:moveTo>
                    <a:pt x="55" y="394"/>
                  </a:move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5" y="394"/>
                    <a:pt x="55" y="394"/>
                    <a:pt x="55" y="394"/>
                  </a:cubicBezTo>
                  <a:close/>
                  <a:moveTo>
                    <a:pt x="128" y="400"/>
                  </a:move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ubicBezTo>
                    <a:pt x="128" y="400"/>
                    <a:pt x="128" y="400"/>
                    <a:pt x="128" y="400"/>
                  </a:cubicBezTo>
                  <a:close/>
                  <a:moveTo>
                    <a:pt x="312" y="204"/>
                  </a:move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ubicBezTo>
                    <a:pt x="312" y="204"/>
                    <a:pt x="312" y="204"/>
                    <a:pt x="312" y="20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80"/>
            <p:cNvSpPr>
              <a:spLocks noEditPoints="1"/>
            </p:cNvSpPr>
            <p:nvPr/>
          </p:nvSpPr>
          <p:spPr bwMode="auto">
            <a:xfrm>
              <a:off x="4736816" y="3211661"/>
              <a:ext cx="1121419" cy="1240147"/>
            </a:xfrm>
            <a:custGeom>
              <a:avLst/>
              <a:gdLst>
                <a:gd name="T0" fmla="*/ 372 w 492"/>
                <a:gd name="T1" fmla="*/ 536 h 561"/>
                <a:gd name="T2" fmla="*/ 338 w 492"/>
                <a:gd name="T3" fmla="*/ 556 h 561"/>
                <a:gd name="T4" fmla="*/ 272 w 492"/>
                <a:gd name="T5" fmla="*/ 521 h 561"/>
                <a:gd name="T6" fmla="*/ 260 w 492"/>
                <a:gd name="T7" fmla="*/ 489 h 561"/>
                <a:gd name="T8" fmla="*/ 318 w 492"/>
                <a:gd name="T9" fmla="*/ 489 h 561"/>
                <a:gd name="T10" fmla="*/ 376 w 492"/>
                <a:gd name="T11" fmla="*/ 476 h 561"/>
                <a:gd name="T12" fmla="*/ 403 w 492"/>
                <a:gd name="T13" fmla="*/ 478 h 561"/>
                <a:gd name="T14" fmla="*/ 442 w 492"/>
                <a:gd name="T15" fmla="*/ 422 h 561"/>
                <a:gd name="T16" fmla="*/ 411 w 492"/>
                <a:gd name="T17" fmla="*/ 385 h 561"/>
                <a:gd name="T18" fmla="*/ 455 w 492"/>
                <a:gd name="T19" fmla="*/ 350 h 561"/>
                <a:gd name="T20" fmla="*/ 490 w 492"/>
                <a:gd name="T21" fmla="*/ 351 h 561"/>
                <a:gd name="T22" fmla="*/ 379 w 492"/>
                <a:gd name="T23" fmla="*/ 295 h 561"/>
                <a:gd name="T24" fmla="*/ 340 w 492"/>
                <a:gd name="T25" fmla="*/ 271 h 561"/>
                <a:gd name="T26" fmla="*/ 275 w 492"/>
                <a:gd name="T27" fmla="*/ 186 h 561"/>
                <a:gd name="T28" fmla="*/ 218 w 492"/>
                <a:gd name="T29" fmla="*/ 109 h 561"/>
                <a:gd name="T30" fmla="*/ 247 w 492"/>
                <a:gd name="T31" fmla="*/ 78 h 561"/>
                <a:gd name="T32" fmla="*/ 267 w 492"/>
                <a:gd name="T33" fmla="*/ 63 h 561"/>
                <a:gd name="T34" fmla="*/ 262 w 492"/>
                <a:gd name="T35" fmla="*/ 56 h 561"/>
                <a:gd name="T36" fmla="*/ 258 w 492"/>
                <a:gd name="T37" fmla="*/ 46 h 561"/>
                <a:gd name="T38" fmla="*/ 267 w 492"/>
                <a:gd name="T39" fmla="*/ 30 h 561"/>
                <a:gd name="T40" fmla="*/ 212 w 492"/>
                <a:gd name="T41" fmla="*/ 15 h 561"/>
                <a:gd name="T42" fmla="*/ 185 w 492"/>
                <a:gd name="T43" fmla="*/ 4 h 561"/>
                <a:gd name="T44" fmla="*/ 148 w 492"/>
                <a:gd name="T45" fmla="*/ 15 h 561"/>
                <a:gd name="T46" fmla="*/ 148 w 492"/>
                <a:gd name="T47" fmla="*/ 26 h 561"/>
                <a:gd name="T48" fmla="*/ 139 w 492"/>
                <a:gd name="T49" fmla="*/ 27 h 561"/>
                <a:gd name="T50" fmla="*/ 132 w 492"/>
                <a:gd name="T51" fmla="*/ 34 h 561"/>
                <a:gd name="T52" fmla="*/ 136 w 492"/>
                <a:gd name="T53" fmla="*/ 46 h 561"/>
                <a:gd name="T54" fmla="*/ 129 w 492"/>
                <a:gd name="T55" fmla="*/ 40 h 561"/>
                <a:gd name="T56" fmla="*/ 114 w 492"/>
                <a:gd name="T57" fmla="*/ 45 h 561"/>
                <a:gd name="T58" fmla="*/ 104 w 492"/>
                <a:gd name="T59" fmla="*/ 34 h 561"/>
                <a:gd name="T60" fmla="*/ 101 w 492"/>
                <a:gd name="T61" fmla="*/ 47 h 561"/>
                <a:gd name="T62" fmla="*/ 94 w 492"/>
                <a:gd name="T63" fmla="*/ 61 h 561"/>
                <a:gd name="T64" fmla="*/ 89 w 492"/>
                <a:gd name="T65" fmla="*/ 71 h 561"/>
                <a:gd name="T66" fmla="*/ 87 w 492"/>
                <a:gd name="T67" fmla="*/ 58 h 561"/>
                <a:gd name="T68" fmla="*/ 73 w 492"/>
                <a:gd name="T69" fmla="*/ 51 h 561"/>
                <a:gd name="T70" fmla="*/ 65 w 492"/>
                <a:gd name="T71" fmla="*/ 39 h 561"/>
                <a:gd name="T72" fmla="*/ 58 w 492"/>
                <a:gd name="T73" fmla="*/ 51 h 561"/>
                <a:gd name="T74" fmla="*/ 50 w 492"/>
                <a:gd name="T75" fmla="*/ 63 h 561"/>
                <a:gd name="T76" fmla="*/ 35 w 492"/>
                <a:gd name="T77" fmla="*/ 63 h 561"/>
                <a:gd name="T78" fmla="*/ 19 w 492"/>
                <a:gd name="T79" fmla="*/ 69 h 561"/>
                <a:gd name="T80" fmla="*/ 18 w 492"/>
                <a:gd name="T81" fmla="*/ 100 h 561"/>
                <a:gd name="T82" fmla="*/ 14 w 492"/>
                <a:gd name="T83" fmla="*/ 134 h 561"/>
                <a:gd name="T84" fmla="*/ 31 w 492"/>
                <a:gd name="T85" fmla="*/ 180 h 561"/>
                <a:gd name="T86" fmla="*/ 86 w 492"/>
                <a:gd name="T87" fmla="*/ 147 h 561"/>
                <a:gd name="T88" fmla="*/ 139 w 492"/>
                <a:gd name="T89" fmla="*/ 179 h 561"/>
                <a:gd name="T90" fmla="*/ 162 w 492"/>
                <a:gd name="T91" fmla="*/ 237 h 561"/>
                <a:gd name="T92" fmla="*/ 207 w 492"/>
                <a:gd name="T93" fmla="*/ 276 h 561"/>
                <a:gd name="T94" fmla="*/ 251 w 492"/>
                <a:gd name="T95" fmla="*/ 307 h 561"/>
                <a:gd name="T96" fmla="*/ 289 w 492"/>
                <a:gd name="T97" fmla="*/ 317 h 561"/>
                <a:gd name="T98" fmla="*/ 334 w 492"/>
                <a:gd name="T99" fmla="*/ 346 h 561"/>
                <a:gd name="T100" fmla="*/ 357 w 492"/>
                <a:gd name="T101" fmla="*/ 374 h 561"/>
                <a:gd name="T102" fmla="*/ 395 w 492"/>
                <a:gd name="T103" fmla="*/ 418 h 561"/>
                <a:gd name="T104" fmla="*/ 390 w 492"/>
                <a:gd name="T105" fmla="*/ 463 h 561"/>
                <a:gd name="T106" fmla="*/ 75 w 492"/>
                <a:gd name="T107" fmla="*/ 342 h 561"/>
                <a:gd name="T108" fmla="*/ 126 w 492"/>
                <a:gd name="T109" fmla="*/ 355 h 561"/>
                <a:gd name="T110" fmla="*/ 113 w 492"/>
                <a:gd name="T111" fmla="*/ 441 h 561"/>
                <a:gd name="T112" fmla="*/ 71 w 492"/>
                <a:gd name="T113" fmla="*/ 446 h 561"/>
                <a:gd name="T114" fmla="*/ 73 w 492"/>
                <a:gd name="T115" fmla="*/ 395 h 561"/>
                <a:gd name="T116" fmla="*/ 57 w 492"/>
                <a:gd name="T117" fmla="*/ 35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561">
                  <a:moveTo>
                    <a:pt x="376" y="476"/>
                  </a:moveTo>
                  <a:cubicBezTo>
                    <a:pt x="377" y="483"/>
                    <a:pt x="377" y="483"/>
                    <a:pt x="377" y="483"/>
                  </a:cubicBezTo>
                  <a:cubicBezTo>
                    <a:pt x="377" y="483"/>
                    <a:pt x="371" y="493"/>
                    <a:pt x="371" y="494"/>
                  </a:cubicBezTo>
                  <a:cubicBezTo>
                    <a:pt x="371" y="495"/>
                    <a:pt x="369" y="499"/>
                    <a:pt x="367" y="502"/>
                  </a:cubicBezTo>
                  <a:cubicBezTo>
                    <a:pt x="366" y="504"/>
                    <a:pt x="360" y="512"/>
                    <a:pt x="360" y="512"/>
                  </a:cubicBezTo>
                  <a:cubicBezTo>
                    <a:pt x="360" y="512"/>
                    <a:pt x="360" y="515"/>
                    <a:pt x="362" y="517"/>
                  </a:cubicBezTo>
                  <a:cubicBezTo>
                    <a:pt x="363" y="519"/>
                    <a:pt x="366" y="522"/>
                    <a:pt x="366" y="525"/>
                  </a:cubicBezTo>
                  <a:cubicBezTo>
                    <a:pt x="366" y="527"/>
                    <a:pt x="371" y="530"/>
                    <a:pt x="371" y="530"/>
                  </a:cubicBezTo>
                  <a:cubicBezTo>
                    <a:pt x="372" y="536"/>
                    <a:pt x="372" y="536"/>
                    <a:pt x="372" y="536"/>
                  </a:cubicBezTo>
                  <a:cubicBezTo>
                    <a:pt x="372" y="536"/>
                    <a:pt x="375" y="539"/>
                    <a:pt x="375" y="540"/>
                  </a:cubicBezTo>
                  <a:cubicBezTo>
                    <a:pt x="374" y="541"/>
                    <a:pt x="369" y="546"/>
                    <a:pt x="369" y="546"/>
                  </a:cubicBezTo>
                  <a:cubicBezTo>
                    <a:pt x="368" y="552"/>
                    <a:pt x="368" y="552"/>
                    <a:pt x="368" y="552"/>
                  </a:cubicBezTo>
                  <a:cubicBezTo>
                    <a:pt x="368" y="555"/>
                    <a:pt x="368" y="555"/>
                    <a:pt x="368" y="555"/>
                  </a:cubicBezTo>
                  <a:cubicBezTo>
                    <a:pt x="368" y="555"/>
                    <a:pt x="369" y="555"/>
                    <a:pt x="368" y="558"/>
                  </a:cubicBezTo>
                  <a:cubicBezTo>
                    <a:pt x="367" y="560"/>
                    <a:pt x="367" y="560"/>
                    <a:pt x="366" y="560"/>
                  </a:cubicBezTo>
                  <a:cubicBezTo>
                    <a:pt x="365" y="561"/>
                    <a:pt x="355" y="560"/>
                    <a:pt x="355" y="560"/>
                  </a:cubicBezTo>
                  <a:cubicBezTo>
                    <a:pt x="345" y="558"/>
                    <a:pt x="345" y="558"/>
                    <a:pt x="345" y="558"/>
                  </a:cubicBezTo>
                  <a:cubicBezTo>
                    <a:pt x="345" y="558"/>
                    <a:pt x="340" y="557"/>
                    <a:pt x="338" y="556"/>
                  </a:cubicBezTo>
                  <a:cubicBezTo>
                    <a:pt x="337" y="555"/>
                    <a:pt x="335" y="554"/>
                    <a:pt x="335" y="554"/>
                  </a:cubicBezTo>
                  <a:cubicBezTo>
                    <a:pt x="332" y="545"/>
                    <a:pt x="332" y="545"/>
                    <a:pt x="332" y="545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304" y="541"/>
                    <a:pt x="304" y="541"/>
                    <a:pt x="304" y="541"/>
                  </a:cubicBezTo>
                  <a:cubicBezTo>
                    <a:pt x="304" y="541"/>
                    <a:pt x="297" y="535"/>
                    <a:pt x="296" y="534"/>
                  </a:cubicBezTo>
                  <a:cubicBezTo>
                    <a:pt x="294" y="533"/>
                    <a:pt x="292" y="530"/>
                    <a:pt x="292" y="530"/>
                  </a:cubicBezTo>
                  <a:cubicBezTo>
                    <a:pt x="288" y="529"/>
                    <a:pt x="288" y="529"/>
                    <a:pt x="288" y="529"/>
                  </a:cubicBezTo>
                  <a:cubicBezTo>
                    <a:pt x="280" y="521"/>
                    <a:pt x="280" y="521"/>
                    <a:pt x="280" y="521"/>
                  </a:cubicBezTo>
                  <a:cubicBezTo>
                    <a:pt x="272" y="521"/>
                    <a:pt x="272" y="521"/>
                    <a:pt x="272" y="521"/>
                  </a:cubicBezTo>
                  <a:cubicBezTo>
                    <a:pt x="266" y="517"/>
                    <a:pt x="266" y="517"/>
                    <a:pt x="266" y="517"/>
                  </a:cubicBezTo>
                  <a:cubicBezTo>
                    <a:pt x="259" y="517"/>
                    <a:pt x="259" y="517"/>
                    <a:pt x="259" y="517"/>
                  </a:cubicBezTo>
                  <a:cubicBezTo>
                    <a:pt x="259" y="517"/>
                    <a:pt x="254" y="516"/>
                    <a:pt x="254" y="515"/>
                  </a:cubicBezTo>
                  <a:cubicBezTo>
                    <a:pt x="253" y="513"/>
                    <a:pt x="247" y="510"/>
                    <a:pt x="247" y="510"/>
                  </a:cubicBezTo>
                  <a:cubicBezTo>
                    <a:pt x="247" y="510"/>
                    <a:pt x="247" y="504"/>
                    <a:pt x="247" y="503"/>
                  </a:cubicBezTo>
                  <a:cubicBezTo>
                    <a:pt x="247" y="502"/>
                    <a:pt x="248" y="492"/>
                    <a:pt x="248" y="492"/>
                  </a:cubicBezTo>
                  <a:cubicBezTo>
                    <a:pt x="252" y="487"/>
                    <a:pt x="252" y="487"/>
                    <a:pt x="252" y="487"/>
                  </a:cubicBezTo>
                  <a:cubicBezTo>
                    <a:pt x="258" y="485"/>
                    <a:pt x="258" y="485"/>
                    <a:pt x="258" y="485"/>
                  </a:cubicBezTo>
                  <a:cubicBezTo>
                    <a:pt x="260" y="489"/>
                    <a:pt x="260" y="489"/>
                    <a:pt x="260" y="489"/>
                  </a:cubicBezTo>
                  <a:cubicBezTo>
                    <a:pt x="267" y="492"/>
                    <a:pt x="267" y="492"/>
                    <a:pt x="267" y="492"/>
                  </a:cubicBezTo>
                  <a:cubicBezTo>
                    <a:pt x="271" y="489"/>
                    <a:pt x="271" y="489"/>
                    <a:pt x="271" y="489"/>
                  </a:cubicBezTo>
                  <a:cubicBezTo>
                    <a:pt x="273" y="483"/>
                    <a:pt x="273" y="483"/>
                    <a:pt x="273" y="483"/>
                  </a:cubicBezTo>
                  <a:cubicBezTo>
                    <a:pt x="279" y="481"/>
                    <a:pt x="279" y="481"/>
                    <a:pt x="279" y="481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291" y="489"/>
                    <a:pt x="291" y="489"/>
                    <a:pt x="291" y="489"/>
                  </a:cubicBezTo>
                  <a:cubicBezTo>
                    <a:pt x="301" y="492"/>
                    <a:pt x="301" y="492"/>
                    <a:pt x="301" y="492"/>
                  </a:cubicBezTo>
                  <a:cubicBezTo>
                    <a:pt x="310" y="490"/>
                    <a:pt x="310" y="490"/>
                    <a:pt x="310" y="490"/>
                  </a:cubicBezTo>
                  <a:cubicBezTo>
                    <a:pt x="318" y="489"/>
                    <a:pt x="318" y="489"/>
                    <a:pt x="318" y="489"/>
                  </a:cubicBezTo>
                  <a:cubicBezTo>
                    <a:pt x="318" y="489"/>
                    <a:pt x="322" y="489"/>
                    <a:pt x="324" y="489"/>
                  </a:cubicBezTo>
                  <a:cubicBezTo>
                    <a:pt x="325" y="488"/>
                    <a:pt x="331" y="486"/>
                    <a:pt x="331" y="486"/>
                  </a:cubicBezTo>
                  <a:cubicBezTo>
                    <a:pt x="341" y="483"/>
                    <a:pt x="341" y="483"/>
                    <a:pt x="341" y="483"/>
                  </a:cubicBezTo>
                  <a:cubicBezTo>
                    <a:pt x="347" y="475"/>
                    <a:pt x="347" y="475"/>
                    <a:pt x="347" y="475"/>
                  </a:cubicBezTo>
                  <a:cubicBezTo>
                    <a:pt x="355" y="478"/>
                    <a:pt x="355" y="478"/>
                    <a:pt x="355" y="478"/>
                  </a:cubicBezTo>
                  <a:cubicBezTo>
                    <a:pt x="362" y="479"/>
                    <a:pt x="362" y="479"/>
                    <a:pt x="362" y="479"/>
                  </a:cubicBezTo>
                  <a:cubicBezTo>
                    <a:pt x="365" y="474"/>
                    <a:pt x="365" y="474"/>
                    <a:pt x="365" y="474"/>
                  </a:cubicBezTo>
                  <a:cubicBezTo>
                    <a:pt x="372" y="470"/>
                    <a:pt x="372" y="470"/>
                    <a:pt x="372" y="470"/>
                  </a:cubicBezTo>
                  <a:cubicBezTo>
                    <a:pt x="376" y="476"/>
                    <a:pt x="376" y="476"/>
                    <a:pt x="376" y="476"/>
                  </a:cubicBezTo>
                  <a:close/>
                  <a:moveTo>
                    <a:pt x="388" y="469"/>
                  </a:moveTo>
                  <a:cubicBezTo>
                    <a:pt x="388" y="469"/>
                    <a:pt x="388" y="469"/>
                    <a:pt x="388" y="469"/>
                  </a:cubicBezTo>
                  <a:cubicBezTo>
                    <a:pt x="384" y="473"/>
                    <a:pt x="384" y="473"/>
                    <a:pt x="384" y="473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6"/>
                    <a:pt x="381" y="480"/>
                    <a:pt x="381" y="482"/>
                  </a:cubicBezTo>
                  <a:cubicBezTo>
                    <a:pt x="382" y="484"/>
                    <a:pt x="385" y="489"/>
                    <a:pt x="385" y="489"/>
                  </a:cubicBezTo>
                  <a:cubicBezTo>
                    <a:pt x="395" y="489"/>
                    <a:pt x="395" y="489"/>
                    <a:pt x="395" y="489"/>
                  </a:cubicBezTo>
                  <a:cubicBezTo>
                    <a:pt x="402" y="485"/>
                    <a:pt x="402" y="485"/>
                    <a:pt x="402" y="485"/>
                  </a:cubicBezTo>
                  <a:cubicBezTo>
                    <a:pt x="403" y="478"/>
                    <a:pt x="403" y="478"/>
                    <a:pt x="403" y="478"/>
                  </a:cubicBezTo>
                  <a:cubicBezTo>
                    <a:pt x="406" y="471"/>
                    <a:pt x="406" y="471"/>
                    <a:pt x="406" y="471"/>
                  </a:cubicBezTo>
                  <a:cubicBezTo>
                    <a:pt x="412" y="467"/>
                    <a:pt x="412" y="467"/>
                    <a:pt x="412" y="467"/>
                  </a:cubicBezTo>
                  <a:cubicBezTo>
                    <a:pt x="417" y="462"/>
                    <a:pt x="417" y="462"/>
                    <a:pt x="417" y="462"/>
                  </a:cubicBezTo>
                  <a:cubicBezTo>
                    <a:pt x="420" y="457"/>
                    <a:pt x="420" y="457"/>
                    <a:pt x="420" y="457"/>
                  </a:cubicBezTo>
                  <a:cubicBezTo>
                    <a:pt x="421" y="444"/>
                    <a:pt x="421" y="444"/>
                    <a:pt x="421" y="444"/>
                  </a:cubicBezTo>
                  <a:cubicBezTo>
                    <a:pt x="424" y="434"/>
                    <a:pt x="424" y="434"/>
                    <a:pt x="424" y="434"/>
                  </a:cubicBezTo>
                  <a:cubicBezTo>
                    <a:pt x="440" y="428"/>
                    <a:pt x="440" y="428"/>
                    <a:pt x="440" y="428"/>
                  </a:cubicBezTo>
                  <a:cubicBezTo>
                    <a:pt x="443" y="426"/>
                    <a:pt x="443" y="426"/>
                    <a:pt x="443" y="426"/>
                  </a:cubicBezTo>
                  <a:cubicBezTo>
                    <a:pt x="443" y="426"/>
                    <a:pt x="443" y="424"/>
                    <a:pt x="442" y="422"/>
                  </a:cubicBezTo>
                  <a:cubicBezTo>
                    <a:pt x="442" y="421"/>
                    <a:pt x="439" y="418"/>
                    <a:pt x="439" y="418"/>
                  </a:cubicBezTo>
                  <a:cubicBezTo>
                    <a:pt x="439" y="418"/>
                    <a:pt x="440" y="415"/>
                    <a:pt x="440" y="414"/>
                  </a:cubicBezTo>
                  <a:cubicBezTo>
                    <a:pt x="440" y="413"/>
                    <a:pt x="439" y="406"/>
                    <a:pt x="439" y="40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37" y="399"/>
                    <a:pt x="435" y="399"/>
                    <a:pt x="432" y="397"/>
                  </a:cubicBezTo>
                  <a:cubicBezTo>
                    <a:pt x="429" y="396"/>
                    <a:pt x="424" y="393"/>
                    <a:pt x="424" y="393"/>
                  </a:cubicBezTo>
                  <a:cubicBezTo>
                    <a:pt x="419" y="391"/>
                    <a:pt x="419" y="391"/>
                    <a:pt x="419" y="391"/>
                  </a:cubicBezTo>
                  <a:cubicBezTo>
                    <a:pt x="413" y="390"/>
                    <a:pt x="413" y="390"/>
                    <a:pt x="413" y="390"/>
                  </a:cubicBezTo>
                  <a:cubicBezTo>
                    <a:pt x="411" y="385"/>
                    <a:pt x="411" y="385"/>
                    <a:pt x="411" y="385"/>
                  </a:cubicBezTo>
                  <a:cubicBezTo>
                    <a:pt x="415" y="371"/>
                    <a:pt x="415" y="371"/>
                    <a:pt x="415" y="371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5" y="347"/>
                    <a:pt x="425" y="347"/>
                    <a:pt x="425" y="347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8" y="345"/>
                    <a:pt x="438" y="345"/>
                    <a:pt x="438" y="345"/>
                  </a:cubicBezTo>
                  <a:cubicBezTo>
                    <a:pt x="441" y="349"/>
                    <a:pt x="441" y="349"/>
                    <a:pt x="441" y="349"/>
                  </a:cubicBezTo>
                  <a:cubicBezTo>
                    <a:pt x="446" y="350"/>
                    <a:pt x="446" y="350"/>
                    <a:pt x="446" y="350"/>
                  </a:cubicBezTo>
                  <a:cubicBezTo>
                    <a:pt x="455" y="350"/>
                    <a:pt x="455" y="350"/>
                    <a:pt x="455" y="350"/>
                  </a:cubicBezTo>
                  <a:cubicBezTo>
                    <a:pt x="465" y="352"/>
                    <a:pt x="465" y="352"/>
                    <a:pt x="465" y="352"/>
                  </a:cubicBezTo>
                  <a:cubicBezTo>
                    <a:pt x="469" y="358"/>
                    <a:pt x="469" y="358"/>
                    <a:pt x="469" y="358"/>
                  </a:cubicBezTo>
                  <a:cubicBezTo>
                    <a:pt x="473" y="365"/>
                    <a:pt x="473" y="365"/>
                    <a:pt x="473" y="365"/>
                  </a:cubicBezTo>
                  <a:cubicBezTo>
                    <a:pt x="473" y="365"/>
                    <a:pt x="475" y="368"/>
                    <a:pt x="476" y="369"/>
                  </a:cubicBezTo>
                  <a:cubicBezTo>
                    <a:pt x="476" y="369"/>
                    <a:pt x="480" y="372"/>
                    <a:pt x="481" y="372"/>
                  </a:cubicBezTo>
                  <a:cubicBezTo>
                    <a:pt x="482" y="373"/>
                    <a:pt x="488" y="374"/>
                    <a:pt x="488" y="374"/>
                  </a:cubicBezTo>
                  <a:cubicBezTo>
                    <a:pt x="488" y="374"/>
                    <a:pt x="488" y="367"/>
                    <a:pt x="489" y="365"/>
                  </a:cubicBezTo>
                  <a:cubicBezTo>
                    <a:pt x="490" y="364"/>
                    <a:pt x="492" y="360"/>
                    <a:pt x="492" y="359"/>
                  </a:cubicBezTo>
                  <a:cubicBezTo>
                    <a:pt x="492" y="358"/>
                    <a:pt x="490" y="351"/>
                    <a:pt x="490" y="351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76" y="338"/>
                    <a:pt x="476" y="338"/>
                    <a:pt x="476" y="338"/>
                  </a:cubicBezTo>
                  <a:cubicBezTo>
                    <a:pt x="459" y="327"/>
                    <a:pt x="459" y="327"/>
                    <a:pt x="459" y="327"/>
                  </a:cubicBezTo>
                  <a:cubicBezTo>
                    <a:pt x="435" y="319"/>
                    <a:pt x="435" y="319"/>
                    <a:pt x="435" y="319"/>
                  </a:cubicBezTo>
                  <a:cubicBezTo>
                    <a:pt x="419" y="309"/>
                    <a:pt x="419" y="309"/>
                    <a:pt x="419" y="309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6" y="306"/>
                    <a:pt x="392" y="299"/>
                    <a:pt x="391" y="299"/>
                  </a:cubicBezTo>
                  <a:cubicBezTo>
                    <a:pt x="390" y="299"/>
                    <a:pt x="387" y="298"/>
                    <a:pt x="387" y="298"/>
                  </a:cubicBezTo>
                  <a:cubicBezTo>
                    <a:pt x="387" y="298"/>
                    <a:pt x="379" y="296"/>
                    <a:pt x="379" y="295"/>
                  </a:cubicBezTo>
                  <a:cubicBezTo>
                    <a:pt x="378" y="294"/>
                    <a:pt x="377" y="291"/>
                    <a:pt x="376" y="290"/>
                  </a:cubicBezTo>
                  <a:cubicBezTo>
                    <a:pt x="376" y="289"/>
                    <a:pt x="377" y="286"/>
                    <a:pt x="377" y="286"/>
                  </a:cubicBezTo>
                  <a:cubicBezTo>
                    <a:pt x="381" y="282"/>
                    <a:pt x="381" y="282"/>
                    <a:pt x="381" y="282"/>
                  </a:cubicBezTo>
                  <a:cubicBezTo>
                    <a:pt x="381" y="282"/>
                    <a:pt x="385" y="278"/>
                    <a:pt x="385" y="277"/>
                  </a:cubicBezTo>
                  <a:cubicBezTo>
                    <a:pt x="385" y="276"/>
                    <a:pt x="386" y="270"/>
                    <a:pt x="386" y="270"/>
                  </a:cubicBezTo>
                  <a:cubicBezTo>
                    <a:pt x="381" y="268"/>
                    <a:pt x="381" y="268"/>
                    <a:pt x="381" y="268"/>
                  </a:cubicBezTo>
                  <a:cubicBezTo>
                    <a:pt x="369" y="269"/>
                    <a:pt x="369" y="269"/>
                    <a:pt x="369" y="269"/>
                  </a:cubicBezTo>
                  <a:cubicBezTo>
                    <a:pt x="350" y="271"/>
                    <a:pt x="350" y="271"/>
                    <a:pt x="350" y="271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16" y="254"/>
                    <a:pt x="316" y="254"/>
                    <a:pt x="316" y="254"/>
                  </a:cubicBezTo>
                  <a:cubicBezTo>
                    <a:pt x="309" y="250"/>
                    <a:pt x="309" y="250"/>
                    <a:pt x="309" y="250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1" y="222"/>
                    <a:pt x="290" y="218"/>
                  </a:cubicBezTo>
                  <a:cubicBezTo>
                    <a:pt x="289" y="215"/>
                    <a:pt x="281" y="204"/>
                    <a:pt x="281" y="204"/>
                  </a:cubicBezTo>
                  <a:cubicBezTo>
                    <a:pt x="281" y="204"/>
                    <a:pt x="277" y="195"/>
                    <a:pt x="277" y="194"/>
                  </a:cubicBezTo>
                  <a:cubicBezTo>
                    <a:pt x="277" y="193"/>
                    <a:pt x="275" y="186"/>
                    <a:pt x="275" y="186"/>
                  </a:cubicBezTo>
                  <a:cubicBezTo>
                    <a:pt x="262" y="180"/>
                    <a:pt x="262" y="180"/>
                    <a:pt x="262" y="180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2"/>
                    <a:pt x="222" y="88"/>
                    <a:pt x="226" y="88"/>
                  </a:cubicBezTo>
                  <a:cubicBezTo>
                    <a:pt x="230" y="88"/>
                    <a:pt x="233" y="84"/>
                    <a:pt x="233" y="84"/>
                  </a:cubicBezTo>
                  <a:cubicBezTo>
                    <a:pt x="233" y="84"/>
                    <a:pt x="236" y="81"/>
                    <a:pt x="237" y="81"/>
                  </a:cubicBezTo>
                  <a:cubicBezTo>
                    <a:pt x="239" y="81"/>
                    <a:pt x="241" y="80"/>
                    <a:pt x="243" y="79"/>
                  </a:cubicBezTo>
                  <a:cubicBezTo>
                    <a:pt x="244" y="79"/>
                    <a:pt x="247" y="78"/>
                    <a:pt x="247" y="78"/>
                  </a:cubicBezTo>
                  <a:cubicBezTo>
                    <a:pt x="247" y="77"/>
                    <a:pt x="248" y="70"/>
                    <a:pt x="249" y="70"/>
                  </a:cubicBezTo>
                  <a:cubicBezTo>
                    <a:pt x="250" y="70"/>
                    <a:pt x="252" y="74"/>
                    <a:pt x="255" y="74"/>
                  </a:cubicBezTo>
                  <a:cubicBezTo>
                    <a:pt x="256" y="74"/>
                    <a:pt x="258" y="76"/>
                    <a:pt x="259" y="75"/>
                  </a:cubicBezTo>
                  <a:cubicBezTo>
                    <a:pt x="261" y="74"/>
                    <a:pt x="262" y="71"/>
                    <a:pt x="262" y="71"/>
                  </a:cubicBezTo>
                  <a:cubicBezTo>
                    <a:pt x="263" y="70"/>
                    <a:pt x="264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5" y="67"/>
                    <a:pt x="265" y="67"/>
                  </a:cubicBezTo>
                  <a:cubicBezTo>
                    <a:pt x="265" y="66"/>
                    <a:pt x="265" y="66"/>
                    <a:pt x="266" y="65"/>
                  </a:cubicBezTo>
                  <a:cubicBezTo>
                    <a:pt x="266" y="64"/>
                    <a:pt x="266" y="64"/>
                    <a:pt x="267" y="63"/>
                  </a:cubicBezTo>
                  <a:cubicBezTo>
                    <a:pt x="267" y="63"/>
                    <a:pt x="267" y="61"/>
                    <a:pt x="267" y="61"/>
                  </a:cubicBezTo>
                  <a:cubicBezTo>
                    <a:pt x="267" y="61"/>
                    <a:pt x="268" y="60"/>
                    <a:pt x="267" y="60"/>
                  </a:cubicBezTo>
                  <a:cubicBezTo>
                    <a:pt x="267" y="59"/>
                    <a:pt x="266" y="58"/>
                    <a:pt x="266" y="58"/>
                  </a:cubicBezTo>
                  <a:cubicBezTo>
                    <a:pt x="266" y="58"/>
                    <a:pt x="266" y="58"/>
                    <a:pt x="265" y="58"/>
                  </a:cubicBezTo>
                  <a:cubicBezTo>
                    <a:pt x="265" y="59"/>
                    <a:pt x="265" y="59"/>
                    <a:pt x="265" y="59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2" y="58"/>
                    <a:pt x="262" y="58"/>
                  </a:cubicBezTo>
                  <a:cubicBezTo>
                    <a:pt x="261" y="58"/>
                    <a:pt x="261" y="58"/>
                    <a:pt x="261" y="57"/>
                  </a:cubicBezTo>
                  <a:cubicBezTo>
                    <a:pt x="261" y="57"/>
                    <a:pt x="262" y="56"/>
                    <a:pt x="262" y="56"/>
                  </a:cubicBezTo>
                  <a:cubicBezTo>
                    <a:pt x="262" y="56"/>
                    <a:pt x="261" y="55"/>
                    <a:pt x="261" y="55"/>
                  </a:cubicBezTo>
                  <a:cubicBezTo>
                    <a:pt x="261" y="55"/>
                    <a:pt x="262" y="53"/>
                    <a:pt x="263" y="53"/>
                  </a:cubicBezTo>
                  <a:cubicBezTo>
                    <a:pt x="264" y="52"/>
                    <a:pt x="266" y="50"/>
                    <a:pt x="266" y="50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5" y="48"/>
                    <a:pt x="265" y="48"/>
                  </a:cubicBezTo>
                  <a:cubicBezTo>
                    <a:pt x="263" y="47"/>
                    <a:pt x="263" y="47"/>
                    <a:pt x="263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58" y="46"/>
                    <a:pt x="258" y="46"/>
                    <a:pt x="258" y="46"/>
                  </a:cubicBezTo>
                  <a:cubicBezTo>
                    <a:pt x="256" y="44"/>
                    <a:pt x="256" y="44"/>
                    <a:pt x="256" y="44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9" y="38"/>
                    <a:pt x="259" y="38"/>
                  </a:cubicBezTo>
                  <a:cubicBezTo>
                    <a:pt x="260" y="37"/>
                    <a:pt x="262" y="36"/>
                    <a:pt x="262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4"/>
                    <a:pt x="264" y="33"/>
                    <a:pt x="265" y="33"/>
                  </a:cubicBezTo>
                  <a:cubicBezTo>
                    <a:pt x="266" y="33"/>
                    <a:pt x="266" y="34"/>
                    <a:pt x="266" y="33"/>
                  </a:cubicBezTo>
                  <a:cubicBezTo>
                    <a:pt x="267" y="33"/>
                    <a:pt x="267" y="31"/>
                    <a:pt x="267" y="30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2" y="28"/>
                    <a:pt x="257" y="27"/>
                    <a:pt x="254" y="27"/>
                  </a:cubicBezTo>
                  <a:cubicBezTo>
                    <a:pt x="250" y="27"/>
                    <a:pt x="242" y="25"/>
                    <a:pt x="242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6" y="19"/>
                    <a:pt x="215" y="18"/>
                  </a:cubicBezTo>
                  <a:cubicBezTo>
                    <a:pt x="215" y="17"/>
                    <a:pt x="212" y="15"/>
                    <a:pt x="212" y="15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10" y="1"/>
                    <a:pt x="210" y="1"/>
                    <a:pt x="210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4" y="1"/>
                    <a:pt x="202" y="1"/>
                  </a:cubicBezTo>
                  <a:cubicBezTo>
                    <a:pt x="201" y="2"/>
                    <a:pt x="195" y="3"/>
                    <a:pt x="195" y="3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5" y="16"/>
                    <a:pt x="145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1"/>
                    <a:pt x="145" y="22"/>
                    <a:pt x="144" y="23"/>
                  </a:cubicBezTo>
                  <a:cubicBezTo>
                    <a:pt x="143" y="23"/>
                    <a:pt x="145" y="25"/>
                    <a:pt x="145" y="25"/>
                  </a:cubicBezTo>
                  <a:cubicBezTo>
                    <a:pt x="145" y="25"/>
                    <a:pt x="146" y="25"/>
                    <a:pt x="148" y="26"/>
                  </a:cubicBezTo>
                  <a:cubicBezTo>
                    <a:pt x="149" y="27"/>
                    <a:pt x="148" y="27"/>
                    <a:pt x="148" y="27"/>
                  </a:cubicBezTo>
                  <a:cubicBezTo>
                    <a:pt x="148" y="28"/>
                    <a:pt x="148" y="29"/>
                    <a:pt x="147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0"/>
                    <a:pt x="143" y="31"/>
                    <a:pt x="143" y="30"/>
                  </a:cubicBezTo>
                  <a:cubicBezTo>
                    <a:pt x="142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39" y="28"/>
                    <a:pt x="139" y="28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7"/>
                    <a:pt x="134" y="28"/>
                    <a:pt x="133" y="28"/>
                  </a:cubicBezTo>
                  <a:cubicBezTo>
                    <a:pt x="133" y="29"/>
                    <a:pt x="133" y="29"/>
                    <a:pt x="133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6"/>
                    <a:pt x="132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3" y="38"/>
                    <a:pt x="134" y="37"/>
                    <a:pt x="134" y="37"/>
                  </a:cubicBezTo>
                  <a:cubicBezTo>
                    <a:pt x="134" y="37"/>
                    <a:pt x="135" y="38"/>
                    <a:pt x="135" y="39"/>
                  </a:cubicBezTo>
                  <a:cubicBezTo>
                    <a:pt x="136" y="39"/>
                    <a:pt x="135" y="40"/>
                    <a:pt x="135" y="40"/>
                  </a:cubicBezTo>
                  <a:cubicBezTo>
                    <a:pt x="135" y="40"/>
                    <a:pt x="134" y="41"/>
                    <a:pt x="134" y="41"/>
                  </a:cubicBezTo>
                  <a:cubicBezTo>
                    <a:pt x="133" y="41"/>
                    <a:pt x="133" y="41"/>
                    <a:pt x="134" y="42"/>
                  </a:cubicBezTo>
                  <a:cubicBezTo>
                    <a:pt x="134" y="43"/>
                    <a:pt x="135" y="43"/>
                    <a:pt x="135" y="43"/>
                  </a:cubicBezTo>
                  <a:cubicBezTo>
                    <a:pt x="136" y="43"/>
                    <a:pt x="136" y="46"/>
                    <a:pt x="136" y="46"/>
                  </a:cubicBezTo>
                  <a:cubicBezTo>
                    <a:pt x="136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4" y="49"/>
                  </a:cubicBezTo>
                  <a:cubicBezTo>
                    <a:pt x="134" y="49"/>
                    <a:pt x="132" y="49"/>
                    <a:pt x="132" y="49"/>
                  </a:cubicBezTo>
                  <a:cubicBezTo>
                    <a:pt x="132" y="49"/>
                    <a:pt x="133" y="47"/>
                    <a:pt x="132" y="47"/>
                  </a:cubicBezTo>
                  <a:cubicBezTo>
                    <a:pt x="132" y="46"/>
                    <a:pt x="131" y="46"/>
                    <a:pt x="130" y="45"/>
                  </a:cubicBezTo>
                  <a:cubicBezTo>
                    <a:pt x="129" y="43"/>
                    <a:pt x="130" y="43"/>
                    <a:pt x="130" y="43"/>
                  </a:cubicBezTo>
                  <a:cubicBezTo>
                    <a:pt x="130" y="43"/>
                    <a:pt x="130" y="43"/>
                    <a:pt x="129" y="42"/>
                  </a:cubicBezTo>
                  <a:cubicBezTo>
                    <a:pt x="129" y="41"/>
                    <a:pt x="129" y="40"/>
                    <a:pt x="129" y="40"/>
                  </a:cubicBezTo>
                  <a:cubicBezTo>
                    <a:pt x="129" y="40"/>
                    <a:pt x="127" y="40"/>
                    <a:pt x="126" y="40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2" y="42"/>
                    <a:pt x="122" y="42"/>
                  </a:cubicBezTo>
                  <a:cubicBezTo>
                    <a:pt x="121" y="43"/>
                    <a:pt x="121" y="42"/>
                    <a:pt x="120" y="42"/>
                  </a:cubicBezTo>
                  <a:cubicBezTo>
                    <a:pt x="120" y="42"/>
                    <a:pt x="119" y="42"/>
                    <a:pt x="119" y="42"/>
                  </a:cubicBezTo>
                  <a:cubicBezTo>
                    <a:pt x="119" y="42"/>
                    <a:pt x="118" y="43"/>
                    <a:pt x="119" y="44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6"/>
                    <a:pt x="116" y="45"/>
                    <a:pt x="114" y="45"/>
                  </a:cubicBezTo>
                  <a:cubicBezTo>
                    <a:pt x="111" y="45"/>
                    <a:pt x="113" y="44"/>
                    <a:pt x="112" y="44"/>
                  </a:cubicBezTo>
                  <a:cubicBezTo>
                    <a:pt x="112" y="43"/>
                    <a:pt x="110" y="43"/>
                    <a:pt x="110" y="42"/>
                  </a:cubicBezTo>
                  <a:cubicBezTo>
                    <a:pt x="110" y="40"/>
                    <a:pt x="110" y="40"/>
                    <a:pt x="110" y="39"/>
                  </a:cubicBezTo>
                  <a:cubicBezTo>
                    <a:pt x="110" y="38"/>
                    <a:pt x="109" y="37"/>
                    <a:pt x="109" y="37"/>
                  </a:cubicBezTo>
                  <a:cubicBezTo>
                    <a:pt x="108" y="36"/>
                    <a:pt x="109" y="35"/>
                    <a:pt x="110" y="35"/>
                  </a:cubicBezTo>
                  <a:cubicBezTo>
                    <a:pt x="110" y="34"/>
                    <a:pt x="109" y="34"/>
                    <a:pt x="109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5" y="34"/>
                    <a:pt x="104" y="34"/>
                  </a:cubicBezTo>
                  <a:cubicBezTo>
                    <a:pt x="104" y="33"/>
                    <a:pt x="103" y="34"/>
                    <a:pt x="103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4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45"/>
                    <a:pt x="101" y="46"/>
                    <a:pt x="101" y="47"/>
                  </a:cubicBezTo>
                  <a:cubicBezTo>
                    <a:pt x="101" y="47"/>
                    <a:pt x="101" y="48"/>
                    <a:pt x="101" y="49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99" y="51"/>
                    <a:pt x="99" y="52"/>
                  </a:cubicBezTo>
                  <a:cubicBezTo>
                    <a:pt x="99" y="52"/>
                    <a:pt x="97" y="52"/>
                    <a:pt x="97" y="52"/>
                  </a:cubicBezTo>
                  <a:cubicBezTo>
                    <a:pt x="97" y="52"/>
                    <a:pt x="96" y="54"/>
                    <a:pt x="95" y="54"/>
                  </a:cubicBezTo>
                  <a:cubicBezTo>
                    <a:pt x="95" y="54"/>
                    <a:pt x="95" y="56"/>
                    <a:pt x="95" y="57"/>
                  </a:cubicBezTo>
                  <a:cubicBezTo>
                    <a:pt x="95" y="57"/>
                    <a:pt x="95" y="58"/>
                    <a:pt x="95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94" y="61"/>
                    <a:pt x="94" y="61"/>
                  </a:cubicBezTo>
                  <a:cubicBezTo>
                    <a:pt x="94" y="62"/>
                    <a:pt x="93" y="62"/>
                    <a:pt x="93" y="62"/>
                  </a:cubicBezTo>
                  <a:cubicBezTo>
                    <a:pt x="92" y="63"/>
                    <a:pt x="93" y="63"/>
                    <a:pt x="93" y="64"/>
                  </a:cubicBezTo>
                  <a:cubicBezTo>
                    <a:pt x="92" y="65"/>
                    <a:pt x="93" y="65"/>
                    <a:pt x="93" y="65"/>
                  </a:cubicBezTo>
                  <a:cubicBezTo>
                    <a:pt x="93" y="66"/>
                    <a:pt x="96" y="67"/>
                    <a:pt x="96" y="67"/>
                  </a:cubicBezTo>
                  <a:cubicBezTo>
                    <a:pt x="96" y="67"/>
                    <a:pt x="96" y="67"/>
                    <a:pt x="95" y="68"/>
                  </a:cubicBezTo>
                  <a:cubicBezTo>
                    <a:pt x="93" y="69"/>
                    <a:pt x="94" y="71"/>
                    <a:pt x="94" y="71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2" y="71"/>
                    <a:pt x="91" y="71"/>
                  </a:cubicBezTo>
                  <a:cubicBezTo>
                    <a:pt x="91" y="71"/>
                    <a:pt x="91" y="71"/>
                    <a:pt x="89" y="71"/>
                  </a:cubicBezTo>
                  <a:cubicBezTo>
                    <a:pt x="87" y="71"/>
                    <a:pt x="89" y="70"/>
                    <a:pt x="89" y="70"/>
                  </a:cubicBezTo>
                  <a:cubicBezTo>
                    <a:pt x="89" y="70"/>
                    <a:pt x="89" y="68"/>
                    <a:pt x="89" y="67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7"/>
                    <a:pt x="89" y="66"/>
                    <a:pt x="88" y="65"/>
                  </a:cubicBezTo>
                  <a:cubicBezTo>
                    <a:pt x="88" y="64"/>
                    <a:pt x="87" y="64"/>
                    <a:pt x="87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5" y="60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7" y="58"/>
                  </a:cubicBezTo>
                  <a:cubicBezTo>
                    <a:pt x="87" y="57"/>
                    <a:pt x="86" y="57"/>
                    <a:pt x="86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2" y="57"/>
                    <a:pt x="82" y="56"/>
                  </a:cubicBezTo>
                  <a:cubicBezTo>
                    <a:pt x="81" y="56"/>
                    <a:pt x="79" y="56"/>
                    <a:pt x="79" y="55"/>
                  </a:cubicBezTo>
                  <a:cubicBezTo>
                    <a:pt x="79" y="55"/>
                    <a:pt x="78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5" y="54"/>
                    <a:pt x="74" y="53"/>
                    <a:pt x="74" y="53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1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6"/>
                    <a:pt x="69" y="45"/>
                  </a:cubicBezTo>
                  <a:cubicBezTo>
                    <a:pt x="69" y="45"/>
                    <a:pt x="70" y="43"/>
                    <a:pt x="70" y="43"/>
                  </a:cubicBezTo>
                  <a:cubicBezTo>
                    <a:pt x="70" y="43"/>
                    <a:pt x="69" y="41"/>
                    <a:pt x="69" y="40"/>
                  </a:cubicBezTo>
                  <a:cubicBezTo>
                    <a:pt x="69" y="39"/>
                    <a:pt x="70" y="37"/>
                    <a:pt x="70" y="37"/>
                  </a:cubicBezTo>
                  <a:cubicBezTo>
                    <a:pt x="70" y="37"/>
                    <a:pt x="66" y="38"/>
                    <a:pt x="65" y="39"/>
                  </a:cubicBez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1" y="44"/>
                    <a:pt x="60" y="44"/>
                  </a:cubicBezTo>
                  <a:cubicBezTo>
                    <a:pt x="60" y="45"/>
                    <a:pt x="60" y="45"/>
                    <a:pt x="59" y="45"/>
                  </a:cubicBezTo>
                  <a:cubicBezTo>
                    <a:pt x="58" y="45"/>
                    <a:pt x="57" y="46"/>
                    <a:pt x="57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60"/>
                  </a:cubicBezTo>
                  <a:cubicBezTo>
                    <a:pt x="54" y="60"/>
                    <a:pt x="54" y="61"/>
                    <a:pt x="53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51" y="63"/>
                    <a:pt x="50" y="63"/>
                  </a:cubicBezTo>
                  <a:cubicBezTo>
                    <a:pt x="49" y="63"/>
                    <a:pt x="49" y="64"/>
                    <a:pt x="48" y="64"/>
                  </a:cubicBezTo>
                  <a:cubicBezTo>
                    <a:pt x="46" y="64"/>
                    <a:pt x="47" y="65"/>
                    <a:pt x="47" y="66"/>
                  </a:cubicBezTo>
                  <a:cubicBezTo>
                    <a:pt x="47" y="66"/>
                    <a:pt x="47" y="66"/>
                    <a:pt x="47" y="67"/>
                  </a:cubicBezTo>
                  <a:cubicBezTo>
                    <a:pt x="46" y="67"/>
                    <a:pt x="44" y="67"/>
                    <a:pt x="44" y="66"/>
                  </a:cubicBezTo>
                  <a:cubicBezTo>
                    <a:pt x="43" y="66"/>
                    <a:pt x="43" y="66"/>
                    <a:pt x="42" y="66"/>
                  </a:cubicBezTo>
                  <a:cubicBezTo>
                    <a:pt x="42" y="67"/>
                    <a:pt x="41" y="65"/>
                    <a:pt x="41" y="65"/>
                  </a:cubicBezTo>
                  <a:cubicBezTo>
                    <a:pt x="41" y="65"/>
                    <a:pt x="40" y="64"/>
                    <a:pt x="40" y="64"/>
                  </a:cubicBezTo>
                  <a:cubicBezTo>
                    <a:pt x="40" y="63"/>
                    <a:pt x="38" y="64"/>
                    <a:pt x="38" y="64"/>
                  </a:cubicBezTo>
                  <a:cubicBezTo>
                    <a:pt x="37" y="63"/>
                    <a:pt x="35" y="63"/>
                    <a:pt x="35" y="63"/>
                  </a:cubicBezTo>
                  <a:cubicBezTo>
                    <a:pt x="34" y="63"/>
                    <a:pt x="35" y="64"/>
                    <a:pt x="35" y="64"/>
                  </a:cubicBezTo>
                  <a:cubicBezTo>
                    <a:pt x="35" y="64"/>
                    <a:pt x="34" y="64"/>
                    <a:pt x="33" y="64"/>
                  </a:cubicBezTo>
                  <a:cubicBezTo>
                    <a:pt x="32" y="64"/>
                    <a:pt x="32" y="65"/>
                    <a:pt x="32" y="6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29" y="67"/>
                    <a:pt x="28" y="67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4" y="66"/>
                    <a:pt x="23" y="67"/>
                    <a:pt x="23" y="67"/>
                  </a:cubicBezTo>
                  <a:cubicBezTo>
                    <a:pt x="23" y="67"/>
                    <a:pt x="21" y="68"/>
                    <a:pt x="21" y="68"/>
                  </a:cubicBezTo>
                  <a:cubicBezTo>
                    <a:pt x="21" y="68"/>
                    <a:pt x="20" y="69"/>
                    <a:pt x="19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1" y="79"/>
                    <a:pt x="9" y="81"/>
                    <a:pt x="18" y="85"/>
                  </a:cubicBezTo>
                  <a:cubicBezTo>
                    <a:pt x="19" y="85"/>
                    <a:pt x="21" y="90"/>
                    <a:pt x="21" y="90"/>
                  </a:cubicBezTo>
                  <a:cubicBezTo>
                    <a:pt x="21" y="91"/>
                    <a:pt x="19" y="99"/>
                    <a:pt x="18" y="100"/>
                  </a:cubicBezTo>
                  <a:cubicBezTo>
                    <a:pt x="16" y="101"/>
                    <a:pt x="14" y="105"/>
                    <a:pt x="14" y="105"/>
                  </a:cubicBezTo>
                  <a:cubicBezTo>
                    <a:pt x="14" y="105"/>
                    <a:pt x="10" y="109"/>
                    <a:pt x="9" y="109"/>
                  </a:cubicBezTo>
                  <a:cubicBezTo>
                    <a:pt x="8" y="109"/>
                    <a:pt x="5" y="110"/>
                    <a:pt x="4" y="110"/>
                  </a:cubicBezTo>
                  <a:cubicBezTo>
                    <a:pt x="4" y="110"/>
                    <a:pt x="0" y="110"/>
                    <a:pt x="1" y="111"/>
                  </a:cubicBezTo>
                  <a:cubicBezTo>
                    <a:pt x="1" y="111"/>
                    <a:pt x="1" y="113"/>
                    <a:pt x="1" y="113"/>
                  </a:cubicBezTo>
                  <a:cubicBezTo>
                    <a:pt x="2" y="114"/>
                    <a:pt x="5" y="118"/>
                    <a:pt x="5" y="118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5"/>
                    <a:pt x="8" y="142"/>
                    <a:pt x="9" y="149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1" y="180"/>
                    <a:pt x="31" y="180"/>
                    <a:pt x="31" y="180"/>
                  </a:cubicBezTo>
                  <a:cubicBezTo>
                    <a:pt x="31" y="180"/>
                    <a:pt x="31" y="180"/>
                    <a:pt x="30" y="180"/>
                  </a:cubicBezTo>
                  <a:cubicBezTo>
                    <a:pt x="30" y="180"/>
                    <a:pt x="31" y="181"/>
                    <a:pt x="34" y="182"/>
                  </a:cubicBezTo>
                  <a:cubicBezTo>
                    <a:pt x="36" y="182"/>
                    <a:pt x="36" y="184"/>
                    <a:pt x="39" y="183"/>
                  </a:cubicBezTo>
                  <a:cubicBezTo>
                    <a:pt x="42" y="182"/>
                    <a:pt x="46" y="181"/>
                    <a:pt x="47" y="180"/>
                  </a:cubicBezTo>
                  <a:cubicBezTo>
                    <a:pt x="48" y="178"/>
                    <a:pt x="50" y="177"/>
                    <a:pt x="51" y="176"/>
                  </a:cubicBezTo>
                  <a:cubicBezTo>
                    <a:pt x="52" y="174"/>
                    <a:pt x="58" y="167"/>
                    <a:pt x="59" y="167"/>
                  </a:cubicBezTo>
                  <a:cubicBezTo>
                    <a:pt x="59" y="167"/>
                    <a:pt x="65" y="159"/>
                    <a:pt x="66" y="158"/>
                  </a:cubicBezTo>
                  <a:cubicBezTo>
                    <a:pt x="67" y="157"/>
                    <a:pt x="75" y="151"/>
                    <a:pt x="75" y="151"/>
                  </a:cubicBezTo>
                  <a:cubicBezTo>
                    <a:pt x="86" y="147"/>
                    <a:pt x="86" y="147"/>
                    <a:pt x="86" y="147"/>
                  </a:cubicBezTo>
                  <a:cubicBezTo>
                    <a:pt x="86" y="147"/>
                    <a:pt x="91" y="152"/>
                    <a:pt x="92" y="153"/>
                  </a:cubicBezTo>
                  <a:cubicBezTo>
                    <a:pt x="93" y="153"/>
                    <a:pt x="104" y="158"/>
                    <a:pt x="104" y="158"/>
                  </a:cubicBezTo>
                  <a:cubicBezTo>
                    <a:pt x="104" y="158"/>
                    <a:pt x="111" y="161"/>
                    <a:pt x="112" y="162"/>
                  </a:cubicBezTo>
                  <a:cubicBezTo>
                    <a:pt x="112" y="163"/>
                    <a:pt x="118" y="168"/>
                    <a:pt x="118" y="168"/>
                  </a:cubicBezTo>
                  <a:cubicBezTo>
                    <a:pt x="122" y="170"/>
                    <a:pt x="122" y="170"/>
                    <a:pt x="122" y="170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9"/>
                    <a:pt x="141" y="187"/>
                    <a:pt x="141" y="190"/>
                  </a:cubicBezTo>
                  <a:cubicBezTo>
                    <a:pt x="141" y="193"/>
                    <a:pt x="142" y="198"/>
                    <a:pt x="142" y="198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51" y="202"/>
                    <a:pt x="151" y="211"/>
                    <a:pt x="151" y="212"/>
                  </a:cubicBezTo>
                  <a:cubicBezTo>
                    <a:pt x="151" y="214"/>
                    <a:pt x="152" y="217"/>
                    <a:pt x="152" y="220"/>
                  </a:cubicBezTo>
                  <a:cubicBezTo>
                    <a:pt x="152" y="223"/>
                    <a:pt x="152" y="226"/>
                    <a:pt x="152" y="226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61" y="232"/>
                    <a:pt x="161" y="232"/>
                    <a:pt x="161" y="232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0" y="240"/>
                    <a:pt x="170" y="240"/>
                    <a:pt x="170" y="240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7" y="255"/>
                    <a:pt x="177" y="257"/>
                    <a:pt x="179" y="257"/>
                  </a:cubicBezTo>
                  <a:cubicBezTo>
                    <a:pt x="181" y="257"/>
                    <a:pt x="188" y="256"/>
                    <a:pt x="188" y="256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13" y="278"/>
                    <a:pt x="213" y="278"/>
                    <a:pt x="213" y="278"/>
                  </a:cubicBezTo>
                  <a:cubicBezTo>
                    <a:pt x="221" y="283"/>
                    <a:pt x="221" y="283"/>
                    <a:pt x="221" y="283"/>
                  </a:cubicBezTo>
                  <a:cubicBezTo>
                    <a:pt x="224" y="290"/>
                    <a:pt x="224" y="290"/>
                    <a:pt x="224" y="290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7" y="303"/>
                    <a:pt x="237" y="303"/>
                    <a:pt x="237" y="303"/>
                  </a:cubicBezTo>
                  <a:cubicBezTo>
                    <a:pt x="241" y="305"/>
                    <a:pt x="241" y="305"/>
                    <a:pt x="241" y="305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51" y="307"/>
                    <a:pt x="251" y="307"/>
                    <a:pt x="251" y="30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7" y="313"/>
                    <a:pt x="257" y="314"/>
                  </a:cubicBezTo>
                  <a:cubicBezTo>
                    <a:pt x="257" y="316"/>
                    <a:pt x="255" y="317"/>
                    <a:pt x="258" y="317"/>
                  </a:cubicBezTo>
                  <a:cubicBezTo>
                    <a:pt x="261" y="317"/>
                    <a:pt x="264" y="316"/>
                    <a:pt x="264" y="316"/>
                  </a:cubicBezTo>
                  <a:cubicBezTo>
                    <a:pt x="270" y="315"/>
                    <a:pt x="270" y="315"/>
                    <a:pt x="270" y="31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300" y="330"/>
                    <a:pt x="300" y="330"/>
                    <a:pt x="300" y="330"/>
                  </a:cubicBezTo>
                  <a:cubicBezTo>
                    <a:pt x="300" y="330"/>
                    <a:pt x="303" y="335"/>
                    <a:pt x="303" y="337"/>
                  </a:cubicBezTo>
                  <a:cubicBezTo>
                    <a:pt x="303" y="338"/>
                    <a:pt x="307" y="337"/>
                    <a:pt x="308" y="337"/>
                  </a:cubicBezTo>
                  <a:cubicBezTo>
                    <a:pt x="309" y="337"/>
                    <a:pt x="317" y="337"/>
                    <a:pt x="317" y="337"/>
                  </a:cubicBezTo>
                  <a:cubicBezTo>
                    <a:pt x="323" y="341"/>
                    <a:pt x="323" y="341"/>
                    <a:pt x="323" y="341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5" y="349"/>
                    <a:pt x="325" y="349"/>
                    <a:pt x="325" y="349"/>
                  </a:cubicBezTo>
                  <a:cubicBezTo>
                    <a:pt x="328" y="345"/>
                    <a:pt x="328" y="345"/>
                    <a:pt x="328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0" y="353"/>
                    <a:pt x="340" y="353"/>
                    <a:pt x="340" y="353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42" y="360"/>
                    <a:pt x="342" y="360"/>
                    <a:pt x="342" y="360"/>
                  </a:cubicBezTo>
                  <a:cubicBezTo>
                    <a:pt x="342" y="363"/>
                    <a:pt x="342" y="363"/>
                    <a:pt x="342" y="363"/>
                  </a:cubicBezTo>
                  <a:cubicBezTo>
                    <a:pt x="344" y="367"/>
                    <a:pt x="344" y="367"/>
                    <a:pt x="344" y="367"/>
                  </a:cubicBezTo>
                  <a:cubicBezTo>
                    <a:pt x="349" y="369"/>
                    <a:pt x="349" y="369"/>
                    <a:pt x="349" y="369"/>
                  </a:cubicBezTo>
                  <a:cubicBezTo>
                    <a:pt x="354" y="372"/>
                    <a:pt x="354" y="372"/>
                    <a:pt x="354" y="372"/>
                  </a:cubicBezTo>
                  <a:cubicBezTo>
                    <a:pt x="357" y="374"/>
                    <a:pt x="357" y="374"/>
                    <a:pt x="357" y="374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7" y="373"/>
                    <a:pt x="367" y="373"/>
                    <a:pt x="367" y="373"/>
                  </a:cubicBezTo>
                  <a:cubicBezTo>
                    <a:pt x="374" y="374"/>
                    <a:pt x="374" y="374"/>
                    <a:pt x="374" y="37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3" y="393"/>
                    <a:pt x="383" y="393"/>
                    <a:pt x="383" y="393"/>
                  </a:cubicBezTo>
                  <a:cubicBezTo>
                    <a:pt x="387" y="401"/>
                    <a:pt x="387" y="401"/>
                    <a:pt x="387" y="401"/>
                  </a:cubicBezTo>
                  <a:cubicBezTo>
                    <a:pt x="390" y="406"/>
                    <a:pt x="390" y="406"/>
                    <a:pt x="390" y="406"/>
                  </a:cubicBezTo>
                  <a:cubicBezTo>
                    <a:pt x="392" y="414"/>
                    <a:pt x="392" y="414"/>
                    <a:pt x="392" y="414"/>
                  </a:cubicBezTo>
                  <a:cubicBezTo>
                    <a:pt x="395" y="418"/>
                    <a:pt x="395" y="418"/>
                    <a:pt x="395" y="418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32"/>
                    <a:pt x="402" y="432"/>
                    <a:pt x="402" y="432"/>
                  </a:cubicBezTo>
                  <a:cubicBezTo>
                    <a:pt x="400" y="437"/>
                    <a:pt x="400" y="437"/>
                    <a:pt x="400" y="437"/>
                  </a:cubicBezTo>
                  <a:cubicBezTo>
                    <a:pt x="400" y="437"/>
                    <a:pt x="398" y="442"/>
                    <a:pt x="397" y="442"/>
                  </a:cubicBezTo>
                  <a:cubicBezTo>
                    <a:pt x="397" y="443"/>
                    <a:pt x="394" y="444"/>
                    <a:pt x="393" y="444"/>
                  </a:cubicBezTo>
                  <a:cubicBezTo>
                    <a:pt x="392" y="445"/>
                    <a:pt x="391" y="445"/>
                    <a:pt x="390" y="446"/>
                  </a:cubicBezTo>
                  <a:cubicBezTo>
                    <a:pt x="389" y="447"/>
                    <a:pt x="388" y="450"/>
                    <a:pt x="388" y="450"/>
                  </a:cubicBezTo>
                  <a:cubicBezTo>
                    <a:pt x="391" y="456"/>
                    <a:pt x="391" y="456"/>
                    <a:pt x="391" y="456"/>
                  </a:cubicBezTo>
                  <a:cubicBezTo>
                    <a:pt x="390" y="463"/>
                    <a:pt x="390" y="463"/>
                    <a:pt x="390" y="463"/>
                  </a:cubicBezTo>
                  <a:cubicBezTo>
                    <a:pt x="388" y="469"/>
                    <a:pt x="388" y="469"/>
                    <a:pt x="388" y="469"/>
                  </a:cubicBezTo>
                  <a:close/>
                  <a:moveTo>
                    <a:pt x="57" y="345"/>
                  </a:moveTo>
                  <a:cubicBezTo>
                    <a:pt x="57" y="345"/>
                    <a:pt x="57" y="345"/>
                    <a:pt x="57" y="345"/>
                  </a:cubicBezTo>
                  <a:cubicBezTo>
                    <a:pt x="60" y="335"/>
                    <a:pt x="60" y="335"/>
                    <a:pt x="60" y="335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3" y="336"/>
                    <a:pt x="63" y="336"/>
                    <a:pt x="63" y="336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2" y="342"/>
                    <a:pt x="70" y="345"/>
                    <a:pt x="71" y="345"/>
                  </a:cubicBezTo>
                  <a:cubicBezTo>
                    <a:pt x="72" y="345"/>
                    <a:pt x="73" y="343"/>
                    <a:pt x="75" y="342"/>
                  </a:cubicBezTo>
                  <a:cubicBezTo>
                    <a:pt x="76" y="341"/>
                    <a:pt x="83" y="341"/>
                    <a:pt x="83" y="341"/>
                  </a:cubicBezTo>
                  <a:cubicBezTo>
                    <a:pt x="83" y="341"/>
                    <a:pt x="84" y="338"/>
                    <a:pt x="85" y="336"/>
                  </a:cubicBezTo>
                  <a:cubicBezTo>
                    <a:pt x="86" y="334"/>
                    <a:pt x="91" y="329"/>
                    <a:pt x="92" y="328"/>
                  </a:cubicBezTo>
                  <a:cubicBezTo>
                    <a:pt x="93" y="328"/>
                    <a:pt x="95" y="326"/>
                    <a:pt x="96" y="326"/>
                  </a:cubicBezTo>
                  <a:cubicBezTo>
                    <a:pt x="97" y="325"/>
                    <a:pt x="102" y="323"/>
                    <a:pt x="102" y="323"/>
                  </a:cubicBezTo>
                  <a:cubicBezTo>
                    <a:pt x="115" y="328"/>
                    <a:pt x="115" y="328"/>
                    <a:pt x="115" y="328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26" y="355"/>
                    <a:pt x="126" y="355"/>
                    <a:pt x="126" y="355"/>
                  </a:cubicBezTo>
                  <a:cubicBezTo>
                    <a:pt x="126" y="355"/>
                    <a:pt x="129" y="358"/>
                    <a:pt x="128" y="361"/>
                  </a:cubicBezTo>
                  <a:cubicBezTo>
                    <a:pt x="127" y="365"/>
                    <a:pt x="121" y="375"/>
                    <a:pt x="121" y="375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5" y="389"/>
                    <a:pt x="125" y="389"/>
                    <a:pt x="125" y="389"/>
                  </a:cubicBezTo>
                  <a:cubicBezTo>
                    <a:pt x="119" y="404"/>
                    <a:pt x="119" y="404"/>
                    <a:pt x="119" y="404"/>
                  </a:cubicBezTo>
                  <a:cubicBezTo>
                    <a:pt x="122" y="415"/>
                    <a:pt x="122" y="415"/>
                    <a:pt x="122" y="415"/>
                  </a:cubicBezTo>
                  <a:cubicBezTo>
                    <a:pt x="120" y="430"/>
                    <a:pt x="120" y="430"/>
                    <a:pt x="120" y="43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5" y="442"/>
                    <a:pt x="113" y="441"/>
                  </a:cubicBezTo>
                  <a:cubicBezTo>
                    <a:pt x="111" y="440"/>
                    <a:pt x="101" y="433"/>
                    <a:pt x="101" y="433"/>
                  </a:cubicBezTo>
                  <a:cubicBezTo>
                    <a:pt x="97" y="432"/>
                    <a:pt x="97" y="432"/>
                    <a:pt x="97" y="432"/>
                  </a:cubicBezTo>
                  <a:cubicBezTo>
                    <a:pt x="94" y="439"/>
                    <a:pt x="94" y="439"/>
                    <a:pt x="94" y="439"/>
                  </a:cubicBezTo>
                  <a:cubicBezTo>
                    <a:pt x="95" y="444"/>
                    <a:pt x="95" y="444"/>
                    <a:pt x="95" y="444"/>
                  </a:cubicBezTo>
                  <a:cubicBezTo>
                    <a:pt x="90" y="453"/>
                    <a:pt x="90" y="453"/>
                    <a:pt x="90" y="453"/>
                  </a:cubicBezTo>
                  <a:cubicBezTo>
                    <a:pt x="85" y="453"/>
                    <a:pt x="85" y="453"/>
                    <a:pt x="85" y="453"/>
                  </a:cubicBezTo>
                  <a:cubicBezTo>
                    <a:pt x="79" y="451"/>
                    <a:pt x="79" y="451"/>
                    <a:pt x="79" y="451"/>
                  </a:cubicBezTo>
                  <a:cubicBezTo>
                    <a:pt x="73" y="443"/>
                    <a:pt x="73" y="443"/>
                    <a:pt x="73" y="443"/>
                  </a:cubicBezTo>
                  <a:cubicBezTo>
                    <a:pt x="73" y="443"/>
                    <a:pt x="73" y="445"/>
                    <a:pt x="71" y="446"/>
                  </a:cubicBezTo>
                  <a:cubicBezTo>
                    <a:pt x="69" y="446"/>
                    <a:pt x="66" y="445"/>
                    <a:pt x="66" y="445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68" y="415"/>
                    <a:pt x="68" y="415"/>
                    <a:pt x="68" y="415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4" y="400"/>
                    <a:pt x="74" y="400"/>
                    <a:pt x="74" y="400"/>
                  </a:cubicBezTo>
                  <a:cubicBezTo>
                    <a:pt x="73" y="395"/>
                    <a:pt x="73" y="395"/>
                    <a:pt x="73" y="395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5" y="390"/>
                    <a:pt x="65" y="390"/>
                    <a:pt x="65" y="390"/>
                  </a:cubicBezTo>
                  <a:cubicBezTo>
                    <a:pt x="65" y="390"/>
                    <a:pt x="67" y="388"/>
                    <a:pt x="69" y="386"/>
                  </a:cubicBezTo>
                  <a:cubicBezTo>
                    <a:pt x="71" y="384"/>
                    <a:pt x="71" y="383"/>
                    <a:pt x="71" y="381"/>
                  </a:cubicBezTo>
                  <a:cubicBezTo>
                    <a:pt x="71" y="379"/>
                    <a:pt x="70" y="374"/>
                    <a:pt x="69" y="374"/>
                  </a:cubicBezTo>
                  <a:cubicBezTo>
                    <a:pt x="68" y="373"/>
                    <a:pt x="66" y="371"/>
                    <a:pt x="66" y="371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6" y="365"/>
                    <a:pt x="65" y="362"/>
                    <a:pt x="64" y="362"/>
                  </a:cubicBezTo>
                  <a:cubicBezTo>
                    <a:pt x="62" y="361"/>
                    <a:pt x="57" y="358"/>
                    <a:pt x="57" y="358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6" y="349"/>
                    <a:pt x="56" y="349"/>
                    <a:pt x="56" y="349"/>
                  </a:cubicBezTo>
                  <a:lnTo>
                    <a:pt x="57" y="34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86"/>
            <p:cNvSpPr>
              <a:spLocks/>
            </p:cNvSpPr>
            <p:nvPr/>
          </p:nvSpPr>
          <p:spPr bwMode="auto">
            <a:xfrm>
              <a:off x="5904411" y="2909082"/>
              <a:ext cx="841064" cy="588111"/>
            </a:xfrm>
            <a:custGeom>
              <a:avLst/>
              <a:gdLst>
                <a:gd name="T0" fmla="*/ 59 w 369"/>
                <a:gd name="T1" fmla="*/ 73 h 266"/>
                <a:gd name="T2" fmla="*/ 59 w 369"/>
                <a:gd name="T3" fmla="*/ 83 h 266"/>
                <a:gd name="T4" fmla="*/ 59 w 369"/>
                <a:gd name="T5" fmla="*/ 83 h 266"/>
                <a:gd name="T6" fmla="*/ 58 w 369"/>
                <a:gd name="T7" fmla="*/ 84 h 266"/>
                <a:gd name="T8" fmla="*/ 58 w 369"/>
                <a:gd name="T9" fmla="*/ 84 h 266"/>
                <a:gd name="T10" fmla="*/ 56 w 369"/>
                <a:gd name="T11" fmla="*/ 84 h 266"/>
                <a:gd name="T12" fmla="*/ 56 w 369"/>
                <a:gd name="T13" fmla="*/ 85 h 266"/>
                <a:gd name="T14" fmla="*/ 56 w 369"/>
                <a:gd name="T15" fmla="*/ 85 h 266"/>
                <a:gd name="T16" fmla="*/ 56 w 369"/>
                <a:gd name="T17" fmla="*/ 85 h 266"/>
                <a:gd name="T18" fmla="*/ 51 w 369"/>
                <a:gd name="T19" fmla="*/ 97 h 266"/>
                <a:gd name="T20" fmla="*/ 50 w 369"/>
                <a:gd name="T21" fmla="*/ 106 h 266"/>
                <a:gd name="T22" fmla="*/ 50 w 369"/>
                <a:gd name="T23" fmla="*/ 106 h 266"/>
                <a:gd name="T24" fmla="*/ 50 w 369"/>
                <a:gd name="T25" fmla="*/ 106 h 266"/>
                <a:gd name="T26" fmla="*/ 50 w 369"/>
                <a:gd name="T27" fmla="*/ 107 h 266"/>
                <a:gd name="T28" fmla="*/ 50 w 369"/>
                <a:gd name="T29" fmla="*/ 107 h 266"/>
                <a:gd name="T30" fmla="*/ 50 w 369"/>
                <a:gd name="T31" fmla="*/ 107 h 266"/>
                <a:gd name="T32" fmla="*/ 50 w 369"/>
                <a:gd name="T33" fmla="*/ 108 h 266"/>
                <a:gd name="T34" fmla="*/ 49 w 369"/>
                <a:gd name="T35" fmla="*/ 109 h 266"/>
                <a:gd name="T36" fmla="*/ 42 w 369"/>
                <a:gd name="T37" fmla="*/ 131 h 266"/>
                <a:gd name="T38" fmla="*/ 26 w 369"/>
                <a:gd name="T39" fmla="*/ 154 h 266"/>
                <a:gd name="T40" fmla="*/ 6 w 369"/>
                <a:gd name="T41" fmla="*/ 161 h 266"/>
                <a:gd name="T42" fmla="*/ 2 w 369"/>
                <a:gd name="T43" fmla="*/ 161 h 266"/>
                <a:gd name="T44" fmla="*/ 1 w 369"/>
                <a:gd name="T45" fmla="*/ 161 h 266"/>
                <a:gd name="T46" fmla="*/ 0 w 369"/>
                <a:gd name="T47" fmla="*/ 161 h 266"/>
                <a:gd name="T48" fmla="*/ 0 w 369"/>
                <a:gd name="T49" fmla="*/ 161 h 266"/>
                <a:gd name="T50" fmla="*/ 14 w 369"/>
                <a:gd name="T51" fmla="*/ 169 h 266"/>
                <a:gd name="T52" fmla="*/ 28 w 369"/>
                <a:gd name="T53" fmla="*/ 190 h 266"/>
                <a:gd name="T54" fmla="*/ 52 w 369"/>
                <a:gd name="T55" fmla="*/ 201 h 266"/>
                <a:gd name="T56" fmla="*/ 64 w 369"/>
                <a:gd name="T57" fmla="*/ 216 h 266"/>
                <a:gd name="T58" fmla="*/ 69 w 369"/>
                <a:gd name="T59" fmla="*/ 229 h 266"/>
                <a:gd name="T60" fmla="*/ 90 w 369"/>
                <a:gd name="T61" fmla="*/ 232 h 266"/>
                <a:gd name="T62" fmla="*/ 113 w 369"/>
                <a:gd name="T63" fmla="*/ 227 h 266"/>
                <a:gd name="T64" fmla="*/ 107 w 369"/>
                <a:gd name="T65" fmla="*/ 240 h 266"/>
                <a:gd name="T66" fmla="*/ 128 w 369"/>
                <a:gd name="T67" fmla="*/ 250 h 266"/>
                <a:gd name="T68" fmla="*/ 241 w 369"/>
                <a:gd name="T69" fmla="*/ 249 h 266"/>
                <a:gd name="T70" fmla="*/ 346 w 369"/>
                <a:gd name="T71" fmla="*/ 215 h 266"/>
                <a:gd name="T72" fmla="*/ 361 w 369"/>
                <a:gd name="T73" fmla="*/ 123 h 266"/>
                <a:gd name="T74" fmla="*/ 350 w 369"/>
                <a:gd name="T75" fmla="*/ 120 h 266"/>
                <a:gd name="T76" fmla="*/ 302 w 369"/>
                <a:gd name="T77" fmla="*/ 127 h 266"/>
                <a:gd name="T78" fmla="*/ 300 w 369"/>
                <a:gd name="T79" fmla="*/ 118 h 266"/>
                <a:gd name="T80" fmla="*/ 293 w 369"/>
                <a:gd name="T81" fmla="*/ 101 h 266"/>
                <a:gd name="T82" fmla="*/ 293 w 369"/>
                <a:gd name="T83" fmla="*/ 88 h 266"/>
                <a:gd name="T84" fmla="*/ 290 w 369"/>
                <a:gd name="T85" fmla="*/ 74 h 266"/>
                <a:gd name="T86" fmla="*/ 280 w 369"/>
                <a:gd name="T87" fmla="*/ 57 h 266"/>
                <a:gd name="T88" fmla="*/ 264 w 369"/>
                <a:gd name="T89" fmla="*/ 44 h 266"/>
                <a:gd name="T90" fmla="*/ 251 w 369"/>
                <a:gd name="T91" fmla="*/ 33 h 266"/>
                <a:gd name="T92" fmla="*/ 242 w 369"/>
                <a:gd name="T93" fmla="*/ 26 h 266"/>
                <a:gd name="T94" fmla="*/ 237 w 369"/>
                <a:gd name="T95" fmla="*/ 17 h 266"/>
                <a:gd name="T96" fmla="*/ 232 w 369"/>
                <a:gd name="T97" fmla="*/ 11 h 266"/>
                <a:gd name="T98" fmla="*/ 224 w 369"/>
                <a:gd name="T99" fmla="*/ 5 h 266"/>
                <a:gd name="T100" fmla="*/ 217 w 369"/>
                <a:gd name="T101" fmla="*/ 1 h 266"/>
                <a:gd name="T102" fmla="*/ 199 w 369"/>
                <a:gd name="T103" fmla="*/ 7 h 266"/>
                <a:gd name="T104" fmla="*/ 150 w 369"/>
                <a:gd name="T105" fmla="*/ 40 h 266"/>
                <a:gd name="T106" fmla="*/ 110 w 369"/>
                <a:gd name="T107" fmla="*/ 38 h 266"/>
                <a:gd name="T108" fmla="*/ 85 w 369"/>
                <a:gd name="T109" fmla="*/ 50 h 266"/>
                <a:gd name="T110" fmla="*/ 81 w 369"/>
                <a:gd name="T111" fmla="*/ 54 h 266"/>
                <a:gd name="T112" fmla="*/ 81 w 369"/>
                <a:gd name="T113" fmla="*/ 54 h 266"/>
                <a:gd name="T114" fmla="*/ 77 w 369"/>
                <a:gd name="T115" fmla="*/ 56 h 266"/>
                <a:gd name="T116" fmla="*/ 77 w 369"/>
                <a:gd name="T117" fmla="*/ 5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266">
                  <a:moveTo>
                    <a:pt x="69" y="61"/>
                  </a:moveTo>
                  <a:cubicBezTo>
                    <a:pt x="69" y="61"/>
                    <a:pt x="69" y="61"/>
                    <a:pt x="69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9" y="82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9"/>
                    <a:pt x="50" y="109"/>
                    <a:pt x="49" y="109"/>
                  </a:cubicBezTo>
                  <a:cubicBezTo>
                    <a:pt x="47" y="110"/>
                    <a:pt x="46" y="112"/>
                    <a:pt x="46" y="112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0" y="140"/>
                    <a:pt x="40" y="140"/>
                    <a:pt x="40" y="140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7"/>
                    <a:pt x="23" y="157"/>
                    <a:pt x="21" y="159"/>
                  </a:cubicBezTo>
                  <a:cubicBezTo>
                    <a:pt x="19" y="160"/>
                    <a:pt x="15" y="161"/>
                    <a:pt x="15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5" y="160"/>
                    <a:pt x="4" y="161"/>
                  </a:cubicBezTo>
                  <a:cubicBezTo>
                    <a:pt x="4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" y="162"/>
                    <a:pt x="2" y="162"/>
                  </a:cubicBezTo>
                  <a:cubicBezTo>
                    <a:pt x="4" y="163"/>
                    <a:pt x="5" y="166"/>
                    <a:pt x="6" y="166"/>
                  </a:cubicBezTo>
                  <a:cubicBezTo>
                    <a:pt x="8" y="167"/>
                    <a:pt x="10" y="167"/>
                    <a:pt x="11" y="167"/>
                  </a:cubicBezTo>
                  <a:cubicBezTo>
                    <a:pt x="12" y="168"/>
                    <a:pt x="14" y="169"/>
                    <a:pt x="14" y="169"/>
                  </a:cubicBezTo>
                  <a:cubicBezTo>
                    <a:pt x="14" y="169"/>
                    <a:pt x="19" y="174"/>
                    <a:pt x="20" y="174"/>
                  </a:cubicBezTo>
                  <a:cubicBezTo>
                    <a:pt x="21" y="174"/>
                    <a:pt x="21" y="174"/>
                    <a:pt x="22" y="176"/>
                  </a:cubicBezTo>
                  <a:cubicBezTo>
                    <a:pt x="23" y="177"/>
                    <a:pt x="26" y="176"/>
                    <a:pt x="26" y="176"/>
                  </a:cubicBezTo>
                  <a:cubicBezTo>
                    <a:pt x="26" y="176"/>
                    <a:pt x="27" y="179"/>
                    <a:pt x="26" y="180"/>
                  </a:cubicBezTo>
                  <a:cubicBezTo>
                    <a:pt x="26" y="181"/>
                    <a:pt x="26" y="184"/>
                    <a:pt x="26" y="184"/>
                  </a:cubicBezTo>
                  <a:cubicBezTo>
                    <a:pt x="26" y="184"/>
                    <a:pt x="26" y="185"/>
                    <a:pt x="26" y="186"/>
                  </a:cubicBezTo>
                  <a:cubicBezTo>
                    <a:pt x="27" y="188"/>
                    <a:pt x="28" y="188"/>
                    <a:pt x="28" y="190"/>
                  </a:cubicBezTo>
                  <a:cubicBezTo>
                    <a:pt x="29" y="191"/>
                    <a:pt x="28" y="191"/>
                    <a:pt x="29" y="192"/>
                  </a:cubicBezTo>
                  <a:cubicBezTo>
                    <a:pt x="30" y="193"/>
                    <a:pt x="31" y="195"/>
                    <a:pt x="32" y="195"/>
                  </a:cubicBezTo>
                  <a:cubicBezTo>
                    <a:pt x="33" y="195"/>
                    <a:pt x="34" y="195"/>
                    <a:pt x="37" y="196"/>
                  </a:cubicBezTo>
                  <a:cubicBezTo>
                    <a:pt x="40" y="198"/>
                    <a:pt x="41" y="198"/>
                    <a:pt x="42" y="199"/>
                  </a:cubicBezTo>
                  <a:cubicBezTo>
                    <a:pt x="44" y="200"/>
                    <a:pt x="43" y="199"/>
                    <a:pt x="46" y="200"/>
                  </a:cubicBezTo>
                  <a:cubicBezTo>
                    <a:pt x="50" y="201"/>
                    <a:pt x="49" y="200"/>
                    <a:pt x="50" y="201"/>
                  </a:cubicBezTo>
                  <a:cubicBezTo>
                    <a:pt x="51" y="201"/>
                    <a:pt x="50" y="200"/>
                    <a:pt x="52" y="201"/>
                  </a:cubicBezTo>
                  <a:cubicBezTo>
                    <a:pt x="55" y="201"/>
                    <a:pt x="57" y="202"/>
                    <a:pt x="57" y="202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3" y="211"/>
                    <a:pt x="55" y="212"/>
                  </a:cubicBezTo>
                  <a:cubicBezTo>
                    <a:pt x="57" y="213"/>
                    <a:pt x="61" y="214"/>
                    <a:pt x="61" y="214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2" y="219"/>
                    <a:pt x="61" y="220"/>
                  </a:cubicBezTo>
                  <a:cubicBezTo>
                    <a:pt x="60" y="220"/>
                    <a:pt x="57" y="220"/>
                    <a:pt x="57" y="220"/>
                  </a:cubicBezTo>
                  <a:cubicBezTo>
                    <a:pt x="57" y="220"/>
                    <a:pt x="56" y="223"/>
                    <a:pt x="58" y="223"/>
                  </a:cubicBezTo>
                  <a:cubicBezTo>
                    <a:pt x="59" y="224"/>
                    <a:pt x="61" y="224"/>
                    <a:pt x="62" y="224"/>
                  </a:cubicBezTo>
                  <a:cubicBezTo>
                    <a:pt x="63" y="224"/>
                    <a:pt x="65" y="225"/>
                    <a:pt x="65" y="225"/>
                  </a:cubicBezTo>
                  <a:cubicBezTo>
                    <a:pt x="65" y="225"/>
                    <a:pt x="66" y="225"/>
                    <a:pt x="67" y="226"/>
                  </a:cubicBezTo>
                  <a:cubicBezTo>
                    <a:pt x="67" y="228"/>
                    <a:pt x="68" y="229"/>
                    <a:pt x="69" y="229"/>
                  </a:cubicBezTo>
                  <a:cubicBezTo>
                    <a:pt x="70" y="229"/>
                    <a:pt x="72" y="229"/>
                    <a:pt x="73" y="229"/>
                  </a:cubicBezTo>
                  <a:cubicBezTo>
                    <a:pt x="74" y="229"/>
                    <a:pt x="74" y="228"/>
                    <a:pt x="75" y="228"/>
                  </a:cubicBezTo>
                  <a:cubicBezTo>
                    <a:pt x="76" y="229"/>
                    <a:pt x="82" y="228"/>
                    <a:pt x="82" y="228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5" y="233"/>
                    <a:pt x="88" y="234"/>
                    <a:pt x="88" y="234"/>
                  </a:cubicBezTo>
                  <a:cubicBezTo>
                    <a:pt x="88" y="234"/>
                    <a:pt x="89" y="235"/>
                    <a:pt x="89" y="234"/>
                  </a:cubicBezTo>
                  <a:cubicBezTo>
                    <a:pt x="89" y="233"/>
                    <a:pt x="90" y="232"/>
                    <a:pt x="90" y="232"/>
                  </a:cubicBezTo>
                  <a:cubicBezTo>
                    <a:pt x="90" y="232"/>
                    <a:pt x="92" y="229"/>
                    <a:pt x="92" y="228"/>
                  </a:cubicBezTo>
                  <a:cubicBezTo>
                    <a:pt x="93" y="227"/>
                    <a:pt x="94" y="224"/>
                    <a:pt x="95" y="224"/>
                  </a:cubicBezTo>
                  <a:cubicBezTo>
                    <a:pt x="96" y="223"/>
                    <a:pt x="99" y="221"/>
                    <a:pt x="99" y="221"/>
                  </a:cubicBezTo>
                  <a:cubicBezTo>
                    <a:pt x="99" y="221"/>
                    <a:pt x="99" y="220"/>
                    <a:pt x="101" y="221"/>
                  </a:cubicBezTo>
                  <a:cubicBezTo>
                    <a:pt x="102" y="223"/>
                    <a:pt x="105" y="225"/>
                    <a:pt x="105" y="225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0" y="225"/>
                    <a:pt x="113" y="226"/>
                    <a:pt x="113" y="227"/>
                  </a:cubicBezTo>
                  <a:cubicBezTo>
                    <a:pt x="113" y="228"/>
                    <a:pt x="112" y="228"/>
                    <a:pt x="110" y="229"/>
                  </a:cubicBezTo>
                  <a:cubicBezTo>
                    <a:pt x="109" y="229"/>
                    <a:pt x="106" y="226"/>
                    <a:pt x="106" y="227"/>
                  </a:cubicBezTo>
                  <a:cubicBezTo>
                    <a:pt x="105" y="228"/>
                    <a:pt x="105" y="230"/>
                    <a:pt x="105" y="23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7" y="236"/>
                    <a:pt x="107" y="237"/>
                  </a:cubicBezTo>
                  <a:cubicBezTo>
                    <a:pt x="107" y="238"/>
                    <a:pt x="107" y="240"/>
                    <a:pt x="107" y="240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2" y="240"/>
                    <a:pt x="112" y="240"/>
                    <a:pt x="112" y="240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2" y="248"/>
                    <a:pt x="112" y="248"/>
                    <a:pt x="112" y="248"/>
                  </a:cubicBezTo>
                  <a:cubicBezTo>
                    <a:pt x="119" y="246"/>
                    <a:pt x="125" y="250"/>
                    <a:pt x="128" y="250"/>
                  </a:cubicBezTo>
                  <a:cubicBezTo>
                    <a:pt x="134" y="251"/>
                    <a:pt x="121" y="258"/>
                    <a:pt x="123" y="258"/>
                  </a:cubicBezTo>
                  <a:cubicBezTo>
                    <a:pt x="125" y="257"/>
                    <a:pt x="123" y="263"/>
                    <a:pt x="126" y="264"/>
                  </a:cubicBezTo>
                  <a:cubicBezTo>
                    <a:pt x="131" y="265"/>
                    <a:pt x="135" y="261"/>
                    <a:pt x="141" y="261"/>
                  </a:cubicBezTo>
                  <a:cubicBezTo>
                    <a:pt x="146" y="260"/>
                    <a:pt x="152" y="263"/>
                    <a:pt x="154" y="261"/>
                  </a:cubicBezTo>
                  <a:cubicBezTo>
                    <a:pt x="158" y="256"/>
                    <a:pt x="174" y="266"/>
                    <a:pt x="182" y="261"/>
                  </a:cubicBezTo>
                  <a:cubicBezTo>
                    <a:pt x="187" y="257"/>
                    <a:pt x="207" y="255"/>
                    <a:pt x="214" y="255"/>
                  </a:cubicBezTo>
                  <a:cubicBezTo>
                    <a:pt x="232" y="254"/>
                    <a:pt x="233" y="254"/>
                    <a:pt x="241" y="249"/>
                  </a:cubicBezTo>
                  <a:cubicBezTo>
                    <a:pt x="241" y="249"/>
                    <a:pt x="246" y="238"/>
                    <a:pt x="249" y="233"/>
                  </a:cubicBezTo>
                  <a:cubicBezTo>
                    <a:pt x="251" y="229"/>
                    <a:pt x="257" y="227"/>
                    <a:pt x="263" y="223"/>
                  </a:cubicBezTo>
                  <a:cubicBezTo>
                    <a:pt x="268" y="219"/>
                    <a:pt x="281" y="215"/>
                    <a:pt x="284" y="214"/>
                  </a:cubicBezTo>
                  <a:cubicBezTo>
                    <a:pt x="287" y="214"/>
                    <a:pt x="308" y="215"/>
                    <a:pt x="308" y="215"/>
                  </a:cubicBezTo>
                  <a:cubicBezTo>
                    <a:pt x="319" y="212"/>
                    <a:pt x="319" y="212"/>
                    <a:pt x="319" y="212"/>
                  </a:cubicBezTo>
                  <a:cubicBezTo>
                    <a:pt x="319" y="212"/>
                    <a:pt x="321" y="220"/>
                    <a:pt x="324" y="221"/>
                  </a:cubicBezTo>
                  <a:cubicBezTo>
                    <a:pt x="337" y="223"/>
                    <a:pt x="345" y="222"/>
                    <a:pt x="346" y="215"/>
                  </a:cubicBezTo>
                  <a:cubicBezTo>
                    <a:pt x="347" y="210"/>
                    <a:pt x="342" y="201"/>
                    <a:pt x="341" y="194"/>
                  </a:cubicBezTo>
                  <a:cubicBezTo>
                    <a:pt x="340" y="186"/>
                    <a:pt x="344" y="178"/>
                    <a:pt x="344" y="171"/>
                  </a:cubicBezTo>
                  <a:cubicBezTo>
                    <a:pt x="344" y="170"/>
                    <a:pt x="342" y="168"/>
                    <a:pt x="348" y="160"/>
                  </a:cubicBezTo>
                  <a:cubicBezTo>
                    <a:pt x="353" y="152"/>
                    <a:pt x="367" y="156"/>
                    <a:pt x="369" y="151"/>
                  </a:cubicBezTo>
                  <a:cubicBezTo>
                    <a:pt x="363" y="123"/>
                    <a:pt x="363" y="123"/>
                    <a:pt x="363" y="123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7" y="122"/>
                    <a:pt x="357" y="122"/>
                    <a:pt x="357" y="122"/>
                  </a:cubicBezTo>
                  <a:cubicBezTo>
                    <a:pt x="355" y="121"/>
                    <a:pt x="355" y="121"/>
                    <a:pt x="355" y="121"/>
                  </a:cubicBezTo>
                  <a:cubicBezTo>
                    <a:pt x="353" y="120"/>
                    <a:pt x="353" y="120"/>
                    <a:pt x="353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43" y="119"/>
                    <a:pt x="334" y="135"/>
                    <a:pt x="334" y="135"/>
                  </a:cubicBezTo>
                  <a:cubicBezTo>
                    <a:pt x="330" y="142"/>
                    <a:pt x="330" y="142"/>
                    <a:pt x="330" y="142"/>
                  </a:cubicBezTo>
                  <a:cubicBezTo>
                    <a:pt x="320" y="140"/>
                    <a:pt x="310" y="139"/>
                    <a:pt x="303" y="131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2" y="127"/>
                    <a:pt x="302" y="127"/>
                    <a:pt x="302" y="127"/>
                  </a:cubicBezTo>
                  <a:cubicBezTo>
                    <a:pt x="302" y="127"/>
                    <a:pt x="301" y="127"/>
                    <a:pt x="301" y="127"/>
                  </a:cubicBezTo>
                  <a:cubicBezTo>
                    <a:pt x="300" y="127"/>
                    <a:pt x="299" y="126"/>
                    <a:pt x="299" y="126"/>
                  </a:cubicBezTo>
                  <a:cubicBezTo>
                    <a:pt x="300" y="124"/>
                    <a:pt x="300" y="124"/>
                    <a:pt x="300" y="124"/>
                  </a:cubicBezTo>
                  <a:cubicBezTo>
                    <a:pt x="300" y="124"/>
                    <a:pt x="301" y="123"/>
                    <a:pt x="301" y="123"/>
                  </a:cubicBezTo>
                  <a:cubicBezTo>
                    <a:pt x="302" y="123"/>
                    <a:pt x="301" y="123"/>
                    <a:pt x="301" y="122"/>
                  </a:cubicBezTo>
                  <a:cubicBezTo>
                    <a:pt x="301" y="122"/>
                    <a:pt x="301" y="120"/>
                    <a:pt x="301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6"/>
                    <a:pt x="298" y="115"/>
                  </a:cubicBezTo>
                  <a:cubicBezTo>
                    <a:pt x="297" y="115"/>
                    <a:pt x="298" y="114"/>
                    <a:pt x="298" y="114"/>
                  </a:cubicBezTo>
                  <a:cubicBezTo>
                    <a:pt x="297" y="113"/>
                    <a:pt x="298" y="113"/>
                    <a:pt x="298" y="112"/>
                  </a:cubicBezTo>
                  <a:cubicBezTo>
                    <a:pt x="298" y="112"/>
                    <a:pt x="297" y="110"/>
                    <a:pt x="297" y="110"/>
                  </a:cubicBezTo>
                  <a:cubicBezTo>
                    <a:pt x="297" y="110"/>
                    <a:pt x="295" y="107"/>
                    <a:pt x="294" y="105"/>
                  </a:cubicBezTo>
                  <a:cubicBezTo>
                    <a:pt x="294" y="104"/>
                    <a:pt x="294" y="103"/>
                    <a:pt x="294" y="103"/>
                  </a:cubicBezTo>
                  <a:cubicBezTo>
                    <a:pt x="295" y="102"/>
                    <a:pt x="293" y="101"/>
                    <a:pt x="293" y="101"/>
                  </a:cubicBezTo>
                  <a:cubicBezTo>
                    <a:pt x="293" y="101"/>
                    <a:pt x="293" y="99"/>
                    <a:pt x="293" y="99"/>
                  </a:cubicBezTo>
                  <a:cubicBezTo>
                    <a:pt x="293" y="99"/>
                    <a:pt x="293" y="97"/>
                    <a:pt x="293" y="97"/>
                  </a:cubicBezTo>
                  <a:cubicBezTo>
                    <a:pt x="294" y="96"/>
                    <a:pt x="293" y="95"/>
                    <a:pt x="293" y="94"/>
                  </a:cubicBezTo>
                  <a:cubicBezTo>
                    <a:pt x="293" y="94"/>
                    <a:pt x="291" y="93"/>
                    <a:pt x="291" y="93"/>
                  </a:cubicBezTo>
                  <a:cubicBezTo>
                    <a:pt x="292" y="91"/>
                    <a:pt x="292" y="91"/>
                    <a:pt x="292" y="91"/>
                  </a:cubicBezTo>
                  <a:cubicBezTo>
                    <a:pt x="292" y="90"/>
                    <a:pt x="292" y="90"/>
                    <a:pt x="292" y="90"/>
                  </a:cubicBezTo>
                  <a:cubicBezTo>
                    <a:pt x="292" y="90"/>
                    <a:pt x="293" y="88"/>
                    <a:pt x="293" y="88"/>
                  </a:cubicBezTo>
                  <a:cubicBezTo>
                    <a:pt x="294" y="87"/>
                    <a:pt x="293" y="86"/>
                    <a:pt x="292" y="86"/>
                  </a:cubicBezTo>
                  <a:cubicBezTo>
                    <a:pt x="291" y="86"/>
                    <a:pt x="292" y="85"/>
                    <a:pt x="292" y="85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92" y="79"/>
                    <a:pt x="292" y="79"/>
                    <a:pt x="292" y="79"/>
                  </a:cubicBezTo>
                  <a:cubicBezTo>
                    <a:pt x="292" y="79"/>
                    <a:pt x="291" y="77"/>
                    <a:pt x="291" y="77"/>
                  </a:cubicBezTo>
                  <a:cubicBezTo>
                    <a:pt x="291" y="76"/>
                    <a:pt x="290" y="74"/>
                    <a:pt x="290" y="74"/>
                  </a:cubicBezTo>
                  <a:cubicBezTo>
                    <a:pt x="290" y="74"/>
                    <a:pt x="290" y="73"/>
                    <a:pt x="290" y="73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90" y="71"/>
                    <a:pt x="289" y="70"/>
                    <a:pt x="288" y="69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7" y="67"/>
                    <a:pt x="285" y="65"/>
                    <a:pt x="284" y="64"/>
                  </a:cubicBezTo>
                  <a:cubicBezTo>
                    <a:pt x="284" y="62"/>
                    <a:pt x="284" y="62"/>
                    <a:pt x="283" y="61"/>
                  </a:cubicBezTo>
                  <a:cubicBezTo>
                    <a:pt x="283" y="59"/>
                    <a:pt x="281" y="57"/>
                    <a:pt x="280" y="57"/>
                  </a:cubicBezTo>
                  <a:cubicBezTo>
                    <a:pt x="280" y="57"/>
                    <a:pt x="279" y="54"/>
                    <a:pt x="279" y="53"/>
                  </a:cubicBezTo>
                  <a:cubicBezTo>
                    <a:pt x="278" y="53"/>
                    <a:pt x="276" y="52"/>
                    <a:pt x="276" y="52"/>
                  </a:cubicBezTo>
                  <a:cubicBezTo>
                    <a:pt x="275" y="52"/>
                    <a:pt x="273" y="51"/>
                    <a:pt x="273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7" y="47"/>
                    <a:pt x="267" y="47"/>
                    <a:pt x="267" y="47"/>
                  </a:cubicBezTo>
                  <a:cubicBezTo>
                    <a:pt x="267" y="47"/>
                    <a:pt x="266" y="47"/>
                    <a:pt x="265" y="46"/>
                  </a:cubicBezTo>
                  <a:cubicBezTo>
                    <a:pt x="265" y="46"/>
                    <a:pt x="264" y="44"/>
                    <a:pt x="264" y="44"/>
                  </a:cubicBezTo>
                  <a:cubicBezTo>
                    <a:pt x="263" y="42"/>
                    <a:pt x="263" y="42"/>
                    <a:pt x="263" y="42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0"/>
                    <a:pt x="256" y="38"/>
                    <a:pt x="256" y="38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5"/>
                    <a:pt x="254" y="35"/>
                    <a:pt x="254" y="34"/>
                  </a:cubicBezTo>
                  <a:cubicBezTo>
                    <a:pt x="254" y="33"/>
                    <a:pt x="253" y="33"/>
                    <a:pt x="253" y="33"/>
                  </a:cubicBezTo>
                  <a:cubicBezTo>
                    <a:pt x="252" y="33"/>
                    <a:pt x="251" y="33"/>
                    <a:pt x="251" y="33"/>
                  </a:cubicBezTo>
                  <a:cubicBezTo>
                    <a:pt x="251" y="33"/>
                    <a:pt x="250" y="32"/>
                    <a:pt x="250" y="32"/>
                  </a:cubicBezTo>
                  <a:cubicBezTo>
                    <a:pt x="250" y="32"/>
                    <a:pt x="248" y="30"/>
                    <a:pt x="247" y="3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247" y="29"/>
                    <a:pt x="246" y="29"/>
                  </a:cubicBezTo>
                  <a:cubicBezTo>
                    <a:pt x="245" y="29"/>
                    <a:pt x="245" y="29"/>
                    <a:pt x="245" y="28"/>
                  </a:cubicBezTo>
                  <a:cubicBezTo>
                    <a:pt x="244" y="28"/>
                    <a:pt x="244" y="26"/>
                    <a:pt x="243" y="26"/>
                  </a:cubicBezTo>
                  <a:cubicBezTo>
                    <a:pt x="243" y="26"/>
                    <a:pt x="243" y="26"/>
                    <a:pt x="242" y="26"/>
                  </a:cubicBezTo>
                  <a:cubicBezTo>
                    <a:pt x="241" y="26"/>
                    <a:pt x="240" y="24"/>
                    <a:pt x="240" y="24"/>
                  </a:cubicBezTo>
                  <a:cubicBezTo>
                    <a:pt x="239" y="24"/>
                    <a:pt x="240" y="23"/>
                    <a:pt x="240" y="22"/>
                  </a:cubicBezTo>
                  <a:cubicBezTo>
                    <a:pt x="240" y="21"/>
                    <a:pt x="239" y="21"/>
                    <a:pt x="239" y="21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9" y="21"/>
                    <a:pt x="238" y="21"/>
                    <a:pt x="238" y="20"/>
                  </a:cubicBezTo>
                  <a:cubicBezTo>
                    <a:pt x="238" y="20"/>
                    <a:pt x="237" y="19"/>
                    <a:pt x="237" y="18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7"/>
                    <a:pt x="236" y="16"/>
                    <a:pt x="236" y="16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3" y="14"/>
                    <a:pt x="233" y="13"/>
                    <a:pt x="233" y="12"/>
                  </a:cubicBezTo>
                  <a:cubicBezTo>
                    <a:pt x="233" y="12"/>
                    <a:pt x="233" y="12"/>
                    <a:pt x="233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0" y="9"/>
                    <a:pt x="230" y="9"/>
                    <a:pt x="230" y="9"/>
                  </a:cubicBezTo>
                  <a:cubicBezTo>
                    <a:pt x="230" y="9"/>
                    <a:pt x="229" y="8"/>
                    <a:pt x="229" y="8"/>
                  </a:cubicBezTo>
                  <a:cubicBezTo>
                    <a:pt x="228" y="7"/>
                    <a:pt x="227" y="6"/>
                    <a:pt x="227" y="6"/>
                  </a:cubicBezTo>
                  <a:cubicBezTo>
                    <a:pt x="227" y="6"/>
                    <a:pt x="227" y="5"/>
                    <a:pt x="227" y="5"/>
                  </a:cubicBezTo>
                  <a:cubicBezTo>
                    <a:pt x="227" y="5"/>
                    <a:pt x="226" y="5"/>
                    <a:pt x="226" y="5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4" y="3"/>
                    <a:pt x="224" y="3"/>
                    <a:pt x="223" y="3"/>
                  </a:cubicBezTo>
                  <a:cubicBezTo>
                    <a:pt x="222" y="3"/>
                    <a:pt x="222" y="2"/>
                    <a:pt x="222" y="2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2"/>
                    <a:pt x="217" y="1"/>
                    <a:pt x="217" y="1"/>
                  </a:cubicBezTo>
                  <a:cubicBezTo>
                    <a:pt x="217" y="0"/>
                    <a:pt x="216" y="0"/>
                    <a:pt x="216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08" y="1"/>
                    <a:pt x="207" y="1"/>
                    <a:pt x="207" y="1"/>
                  </a:cubicBezTo>
                  <a:cubicBezTo>
                    <a:pt x="204" y="2"/>
                    <a:pt x="199" y="5"/>
                    <a:pt x="199" y="7"/>
                  </a:cubicBezTo>
                  <a:cubicBezTo>
                    <a:pt x="198" y="9"/>
                    <a:pt x="199" y="14"/>
                    <a:pt x="197" y="15"/>
                  </a:cubicBezTo>
                  <a:cubicBezTo>
                    <a:pt x="194" y="15"/>
                    <a:pt x="191" y="20"/>
                    <a:pt x="190" y="20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5"/>
                    <a:pt x="174" y="28"/>
                    <a:pt x="170" y="28"/>
                  </a:cubicBezTo>
                  <a:cubicBezTo>
                    <a:pt x="166" y="29"/>
                    <a:pt x="163" y="32"/>
                    <a:pt x="163" y="32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02" y="39"/>
                    <a:pt x="100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5" y="38"/>
                    <a:pt x="93" y="36"/>
                    <a:pt x="93" y="36"/>
                  </a:cubicBezTo>
                  <a:cubicBezTo>
                    <a:pt x="93" y="36"/>
                    <a:pt x="89" y="37"/>
                    <a:pt x="88" y="38"/>
                  </a:cubicBezTo>
                  <a:cubicBezTo>
                    <a:pt x="87" y="39"/>
                    <a:pt x="83" y="44"/>
                    <a:pt x="83" y="44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0" y="55"/>
                    <a:pt x="79" y="55"/>
                  </a:cubicBezTo>
                  <a:cubicBezTo>
                    <a:pt x="79" y="56"/>
                    <a:pt x="78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69" y="61"/>
                    <a:pt x="69" y="61"/>
                    <a:pt x="69" y="6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6015453" y="2278355"/>
              <a:ext cx="1400674" cy="943961"/>
            </a:xfrm>
            <a:custGeom>
              <a:avLst/>
              <a:gdLst>
                <a:gd name="T0" fmla="*/ 166 w 614"/>
                <a:gd name="T1" fmla="*/ 283 h 427"/>
                <a:gd name="T2" fmla="*/ 173 w 614"/>
                <a:gd name="T3" fmla="*/ 277 h 427"/>
                <a:gd name="T4" fmla="*/ 185 w 614"/>
                <a:gd name="T5" fmla="*/ 270 h 427"/>
                <a:gd name="T6" fmla="*/ 195 w 614"/>
                <a:gd name="T7" fmla="*/ 267 h 427"/>
                <a:gd name="T8" fmla="*/ 207 w 614"/>
                <a:gd name="T9" fmla="*/ 270 h 427"/>
                <a:gd name="T10" fmla="*/ 208 w 614"/>
                <a:gd name="T11" fmla="*/ 270 h 427"/>
                <a:gd name="T12" fmla="*/ 208 w 614"/>
                <a:gd name="T13" fmla="*/ 270 h 427"/>
                <a:gd name="T14" fmla="*/ 209 w 614"/>
                <a:gd name="T15" fmla="*/ 270 h 427"/>
                <a:gd name="T16" fmla="*/ 210 w 614"/>
                <a:gd name="T17" fmla="*/ 270 h 427"/>
                <a:gd name="T18" fmla="*/ 210 w 614"/>
                <a:gd name="T19" fmla="*/ 270 h 427"/>
                <a:gd name="T20" fmla="*/ 211 w 614"/>
                <a:gd name="T21" fmla="*/ 270 h 427"/>
                <a:gd name="T22" fmla="*/ 213 w 614"/>
                <a:gd name="T23" fmla="*/ 273 h 427"/>
                <a:gd name="T24" fmla="*/ 223 w 614"/>
                <a:gd name="T25" fmla="*/ 273 h 427"/>
                <a:gd name="T26" fmla="*/ 227 w 614"/>
                <a:gd name="T27" fmla="*/ 278 h 427"/>
                <a:gd name="T28" fmla="*/ 249 w 614"/>
                <a:gd name="T29" fmla="*/ 280 h 427"/>
                <a:gd name="T30" fmla="*/ 259 w 614"/>
                <a:gd name="T31" fmla="*/ 288 h 427"/>
                <a:gd name="T32" fmla="*/ 268 w 614"/>
                <a:gd name="T33" fmla="*/ 305 h 427"/>
                <a:gd name="T34" fmla="*/ 280 w 614"/>
                <a:gd name="T35" fmla="*/ 312 h 427"/>
                <a:gd name="T36" fmla="*/ 287 w 614"/>
                <a:gd name="T37" fmla="*/ 326 h 427"/>
                <a:gd name="T38" fmla="*/ 302 w 614"/>
                <a:gd name="T39" fmla="*/ 337 h 427"/>
                <a:gd name="T40" fmla="*/ 305 w 614"/>
                <a:gd name="T41" fmla="*/ 349 h 427"/>
                <a:gd name="T42" fmla="*/ 292 w 614"/>
                <a:gd name="T43" fmla="*/ 353 h 427"/>
                <a:gd name="T44" fmla="*/ 281 w 614"/>
                <a:gd name="T45" fmla="*/ 356 h 427"/>
                <a:gd name="T46" fmla="*/ 271 w 614"/>
                <a:gd name="T47" fmla="*/ 366 h 427"/>
                <a:gd name="T48" fmla="*/ 270 w 614"/>
                <a:gd name="T49" fmla="*/ 387 h 427"/>
                <a:gd name="T50" fmla="*/ 268 w 614"/>
                <a:gd name="T51" fmla="*/ 405 h 427"/>
                <a:gd name="T52" fmla="*/ 255 w 614"/>
                <a:gd name="T53" fmla="*/ 414 h 427"/>
                <a:gd name="T54" fmla="*/ 314 w 614"/>
                <a:gd name="T55" fmla="*/ 376 h 427"/>
                <a:gd name="T56" fmla="*/ 377 w 614"/>
                <a:gd name="T57" fmla="*/ 333 h 427"/>
                <a:gd name="T58" fmla="*/ 407 w 614"/>
                <a:gd name="T59" fmla="*/ 375 h 427"/>
                <a:gd name="T60" fmla="*/ 478 w 614"/>
                <a:gd name="T61" fmla="*/ 393 h 427"/>
                <a:gd name="T62" fmla="*/ 548 w 614"/>
                <a:gd name="T63" fmla="*/ 335 h 427"/>
                <a:gd name="T64" fmla="*/ 481 w 614"/>
                <a:gd name="T65" fmla="*/ 326 h 427"/>
                <a:gd name="T66" fmla="*/ 450 w 614"/>
                <a:gd name="T67" fmla="*/ 310 h 427"/>
                <a:gd name="T68" fmla="*/ 518 w 614"/>
                <a:gd name="T69" fmla="*/ 261 h 427"/>
                <a:gd name="T70" fmla="*/ 572 w 614"/>
                <a:gd name="T71" fmla="*/ 207 h 427"/>
                <a:gd name="T72" fmla="*/ 606 w 614"/>
                <a:gd name="T73" fmla="*/ 147 h 427"/>
                <a:gd name="T74" fmla="*/ 586 w 614"/>
                <a:gd name="T75" fmla="*/ 102 h 427"/>
                <a:gd name="T76" fmla="*/ 567 w 614"/>
                <a:gd name="T77" fmla="*/ 72 h 427"/>
                <a:gd name="T78" fmla="*/ 512 w 614"/>
                <a:gd name="T79" fmla="*/ 67 h 427"/>
                <a:gd name="T80" fmla="*/ 472 w 614"/>
                <a:gd name="T81" fmla="*/ 70 h 427"/>
                <a:gd name="T82" fmla="*/ 436 w 614"/>
                <a:gd name="T83" fmla="*/ 77 h 427"/>
                <a:gd name="T84" fmla="*/ 386 w 614"/>
                <a:gd name="T85" fmla="*/ 51 h 427"/>
                <a:gd name="T86" fmla="*/ 361 w 614"/>
                <a:gd name="T87" fmla="*/ 26 h 427"/>
                <a:gd name="T88" fmla="*/ 307 w 614"/>
                <a:gd name="T89" fmla="*/ 17 h 427"/>
                <a:gd name="T90" fmla="*/ 258 w 614"/>
                <a:gd name="T91" fmla="*/ 44 h 427"/>
                <a:gd name="T92" fmla="*/ 243 w 614"/>
                <a:gd name="T93" fmla="*/ 94 h 427"/>
                <a:gd name="T94" fmla="*/ 202 w 614"/>
                <a:gd name="T95" fmla="*/ 96 h 427"/>
                <a:gd name="T96" fmla="*/ 166 w 614"/>
                <a:gd name="T97" fmla="*/ 97 h 427"/>
                <a:gd name="T98" fmla="*/ 118 w 614"/>
                <a:gd name="T99" fmla="*/ 102 h 427"/>
                <a:gd name="T100" fmla="*/ 44 w 614"/>
                <a:gd name="T101" fmla="*/ 111 h 427"/>
                <a:gd name="T102" fmla="*/ 30 w 614"/>
                <a:gd name="T103" fmla="*/ 130 h 427"/>
                <a:gd name="T104" fmla="*/ 27 w 614"/>
                <a:gd name="T105" fmla="*/ 152 h 427"/>
                <a:gd name="T106" fmla="*/ 46 w 614"/>
                <a:gd name="T107" fmla="*/ 182 h 427"/>
                <a:gd name="T108" fmla="*/ 33 w 614"/>
                <a:gd name="T109" fmla="*/ 207 h 427"/>
                <a:gd name="T110" fmla="*/ 14 w 614"/>
                <a:gd name="T111" fmla="*/ 261 h 427"/>
                <a:gd name="T112" fmla="*/ 15 w 614"/>
                <a:gd name="T113" fmla="*/ 273 h 427"/>
                <a:gd name="T114" fmla="*/ 6 w 614"/>
                <a:gd name="T115" fmla="*/ 282 h 427"/>
                <a:gd name="T116" fmla="*/ 1 w 614"/>
                <a:gd name="T117" fmla="*/ 297 h 427"/>
                <a:gd name="T118" fmla="*/ 0 w 614"/>
                <a:gd name="T119" fmla="*/ 311 h 427"/>
                <a:gd name="T120" fmla="*/ 22 w 614"/>
                <a:gd name="T121" fmla="*/ 321 h 427"/>
                <a:gd name="T122" fmla="*/ 61 w 614"/>
                <a:gd name="T123" fmla="*/ 323 h 427"/>
                <a:gd name="T124" fmla="*/ 114 w 614"/>
                <a:gd name="T125" fmla="*/ 31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4" h="427">
                  <a:moveTo>
                    <a:pt x="141" y="305"/>
                  </a:moveTo>
                  <a:cubicBezTo>
                    <a:pt x="142" y="305"/>
                    <a:pt x="145" y="300"/>
                    <a:pt x="148" y="300"/>
                  </a:cubicBezTo>
                  <a:cubicBezTo>
                    <a:pt x="150" y="299"/>
                    <a:pt x="149" y="294"/>
                    <a:pt x="150" y="292"/>
                  </a:cubicBezTo>
                  <a:cubicBezTo>
                    <a:pt x="151" y="290"/>
                    <a:pt x="156" y="286"/>
                    <a:pt x="159" y="285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3" y="282"/>
                    <a:pt x="163" y="281"/>
                  </a:cubicBezTo>
                  <a:cubicBezTo>
                    <a:pt x="164" y="281"/>
                    <a:pt x="164" y="282"/>
                    <a:pt x="164" y="282"/>
                  </a:cubicBezTo>
                  <a:cubicBezTo>
                    <a:pt x="164" y="282"/>
                    <a:pt x="165" y="283"/>
                    <a:pt x="166" y="283"/>
                  </a:cubicBezTo>
                  <a:cubicBezTo>
                    <a:pt x="166" y="283"/>
                    <a:pt x="167" y="282"/>
                    <a:pt x="167" y="282"/>
                  </a:cubicBezTo>
                  <a:cubicBezTo>
                    <a:pt x="167" y="281"/>
                    <a:pt x="167" y="280"/>
                    <a:pt x="167" y="280"/>
                  </a:cubicBezTo>
                  <a:cubicBezTo>
                    <a:pt x="166" y="279"/>
                    <a:pt x="166" y="278"/>
                    <a:pt x="166" y="278"/>
                  </a:cubicBezTo>
                  <a:cubicBezTo>
                    <a:pt x="166" y="278"/>
                    <a:pt x="166" y="278"/>
                    <a:pt x="166" y="278"/>
                  </a:cubicBezTo>
                  <a:cubicBezTo>
                    <a:pt x="166" y="278"/>
                    <a:pt x="167" y="278"/>
                    <a:pt x="167" y="278"/>
                  </a:cubicBezTo>
                  <a:cubicBezTo>
                    <a:pt x="167" y="278"/>
                    <a:pt x="168" y="277"/>
                    <a:pt x="168" y="277"/>
                  </a:cubicBezTo>
                  <a:cubicBezTo>
                    <a:pt x="170" y="278"/>
                    <a:pt x="170" y="278"/>
                    <a:pt x="170" y="278"/>
                  </a:cubicBezTo>
                  <a:cubicBezTo>
                    <a:pt x="170" y="278"/>
                    <a:pt x="171" y="278"/>
                    <a:pt x="171" y="278"/>
                  </a:cubicBezTo>
                  <a:cubicBezTo>
                    <a:pt x="172" y="279"/>
                    <a:pt x="173" y="277"/>
                    <a:pt x="173" y="277"/>
                  </a:cubicBezTo>
                  <a:cubicBezTo>
                    <a:pt x="174" y="276"/>
                    <a:pt x="174" y="276"/>
                    <a:pt x="174" y="276"/>
                  </a:cubicBezTo>
                  <a:cubicBezTo>
                    <a:pt x="174" y="276"/>
                    <a:pt x="174" y="276"/>
                    <a:pt x="174" y="275"/>
                  </a:cubicBezTo>
                  <a:cubicBezTo>
                    <a:pt x="174" y="275"/>
                    <a:pt x="175" y="275"/>
                    <a:pt x="176" y="275"/>
                  </a:cubicBezTo>
                  <a:cubicBezTo>
                    <a:pt x="176" y="275"/>
                    <a:pt x="178" y="275"/>
                    <a:pt x="179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2" y="274"/>
                    <a:pt x="182" y="274"/>
                    <a:pt x="182" y="274"/>
                  </a:cubicBezTo>
                  <a:cubicBezTo>
                    <a:pt x="182" y="274"/>
                    <a:pt x="183" y="273"/>
                    <a:pt x="183" y="273"/>
                  </a:cubicBezTo>
                  <a:cubicBezTo>
                    <a:pt x="183" y="272"/>
                    <a:pt x="183" y="271"/>
                    <a:pt x="183" y="271"/>
                  </a:cubicBezTo>
                  <a:cubicBezTo>
                    <a:pt x="183" y="270"/>
                    <a:pt x="185" y="270"/>
                    <a:pt x="185" y="270"/>
                  </a:cubicBezTo>
                  <a:cubicBezTo>
                    <a:pt x="185" y="270"/>
                    <a:pt x="185" y="270"/>
                    <a:pt x="185" y="270"/>
                  </a:cubicBezTo>
                  <a:cubicBezTo>
                    <a:pt x="186" y="270"/>
                    <a:pt x="186" y="271"/>
                    <a:pt x="186" y="271"/>
                  </a:cubicBezTo>
                  <a:cubicBezTo>
                    <a:pt x="186" y="271"/>
                    <a:pt x="187" y="270"/>
                    <a:pt x="187" y="270"/>
                  </a:cubicBezTo>
                  <a:cubicBezTo>
                    <a:pt x="187" y="269"/>
                    <a:pt x="188" y="269"/>
                    <a:pt x="188" y="269"/>
                  </a:cubicBezTo>
                  <a:cubicBezTo>
                    <a:pt x="188" y="269"/>
                    <a:pt x="190" y="268"/>
                    <a:pt x="190" y="267"/>
                  </a:cubicBezTo>
                  <a:cubicBezTo>
                    <a:pt x="191" y="266"/>
                    <a:pt x="191" y="267"/>
                    <a:pt x="191" y="265"/>
                  </a:cubicBezTo>
                  <a:cubicBezTo>
                    <a:pt x="191" y="264"/>
                    <a:pt x="192" y="265"/>
                    <a:pt x="192" y="266"/>
                  </a:cubicBezTo>
                  <a:cubicBezTo>
                    <a:pt x="192" y="266"/>
                    <a:pt x="192" y="266"/>
                    <a:pt x="193" y="267"/>
                  </a:cubicBezTo>
                  <a:cubicBezTo>
                    <a:pt x="193" y="267"/>
                    <a:pt x="193" y="267"/>
                    <a:pt x="195" y="267"/>
                  </a:cubicBezTo>
                  <a:cubicBezTo>
                    <a:pt x="196" y="268"/>
                    <a:pt x="196" y="266"/>
                    <a:pt x="198" y="266"/>
                  </a:cubicBezTo>
                  <a:cubicBezTo>
                    <a:pt x="200" y="266"/>
                    <a:pt x="199" y="266"/>
                    <a:pt x="200" y="267"/>
                  </a:cubicBezTo>
                  <a:cubicBezTo>
                    <a:pt x="201" y="267"/>
                    <a:pt x="201" y="267"/>
                    <a:pt x="202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8"/>
                    <a:pt x="204" y="268"/>
                    <a:pt x="205" y="269"/>
                  </a:cubicBezTo>
                  <a:cubicBezTo>
                    <a:pt x="205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7" y="270"/>
                    <a:pt x="207" y="270"/>
                    <a:pt x="207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8" y="270"/>
                    <a:pt x="208" y="270"/>
                    <a:pt x="208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1"/>
                    <a:pt x="212" y="273"/>
                    <a:pt x="213" y="273"/>
                  </a:cubicBezTo>
                  <a:cubicBezTo>
                    <a:pt x="213" y="274"/>
                    <a:pt x="213" y="274"/>
                    <a:pt x="214" y="274"/>
                  </a:cubicBezTo>
                  <a:cubicBezTo>
                    <a:pt x="214" y="274"/>
                    <a:pt x="215" y="272"/>
                    <a:pt x="215" y="271"/>
                  </a:cubicBezTo>
                  <a:cubicBezTo>
                    <a:pt x="215" y="271"/>
                    <a:pt x="216" y="272"/>
                    <a:pt x="216" y="272"/>
                  </a:cubicBezTo>
                  <a:cubicBezTo>
                    <a:pt x="216" y="272"/>
                    <a:pt x="216" y="274"/>
                    <a:pt x="217" y="274"/>
                  </a:cubicBezTo>
                  <a:cubicBezTo>
                    <a:pt x="217" y="273"/>
                    <a:pt x="218" y="273"/>
                    <a:pt x="218" y="273"/>
                  </a:cubicBezTo>
                  <a:cubicBezTo>
                    <a:pt x="219" y="273"/>
                    <a:pt x="218" y="272"/>
                    <a:pt x="218" y="272"/>
                  </a:cubicBezTo>
                  <a:cubicBezTo>
                    <a:pt x="218" y="272"/>
                    <a:pt x="219" y="271"/>
                    <a:pt x="219" y="271"/>
                  </a:cubicBezTo>
                  <a:cubicBezTo>
                    <a:pt x="220" y="271"/>
                    <a:pt x="222" y="271"/>
                    <a:pt x="222" y="271"/>
                  </a:cubicBezTo>
                  <a:cubicBezTo>
                    <a:pt x="223" y="271"/>
                    <a:pt x="223" y="273"/>
                    <a:pt x="223" y="273"/>
                  </a:cubicBezTo>
                  <a:cubicBezTo>
                    <a:pt x="223" y="273"/>
                    <a:pt x="222" y="275"/>
                    <a:pt x="222" y="275"/>
                  </a:cubicBezTo>
                  <a:cubicBezTo>
                    <a:pt x="222" y="275"/>
                    <a:pt x="221" y="276"/>
                    <a:pt x="221" y="277"/>
                  </a:cubicBezTo>
                  <a:cubicBezTo>
                    <a:pt x="221" y="277"/>
                    <a:pt x="221" y="277"/>
                    <a:pt x="222" y="276"/>
                  </a:cubicBezTo>
                  <a:cubicBezTo>
                    <a:pt x="224" y="276"/>
                    <a:pt x="223" y="275"/>
                    <a:pt x="223" y="275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3"/>
                    <a:pt x="226" y="274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7" y="277"/>
                    <a:pt x="227" y="278"/>
                  </a:cubicBezTo>
                  <a:cubicBezTo>
                    <a:pt x="228" y="279"/>
                    <a:pt x="227" y="278"/>
                    <a:pt x="227" y="278"/>
                  </a:cubicBezTo>
                  <a:cubicBezTo>
                    <a:pt x="227" y="277"/>
                    <a:pt x="228" y="275"/>
                    <a:pt x="228" y="275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3"/>
                    <a:pt x="233" y="273"/>
                    <a:pt x="237" y="273"/>
                  </a:cubicBezTo>
                  <a:cubicBezTo>
                    <a:pt x="241" y="273"/>
                    <a:pt x="238" y="272"/>
                    <a:pt x="238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6"/>
                    <a:pt x="241" y="276"/>
                    <a:pt x="241" y="276"/>
                  </a:cubicBezTo>
                  <a:cubicBezTo>
                    <a:pt x="241" y="276"/>
                    <a:pt x="243" y="278"/>
                    <a:pt x="244" y="278"/>
                  </a:cubicBezTo>
                  <a:cubicBezTo>
                    <a:pt x="245" y="279"/>
                    <a:pt x="245" y="279"/>
                    <a:pt x="247" y="280"/>
                  </a:cubicBezTo>
                  <a:cubicBezTo>
                    <a:pt x="250" y="280"/>
                    <a:pt x="249" y="280"/>
                    <a:pt x="249" y="280"/>
                  </a:cubicBezTo>
                  <a:cubicBezTo>
                    <a:pt x="250" y="280"/>
                    <a:pt x="250" y="278"/>
                    <a:pt x="251" y="277"/>
                  </a:cubicBezTo>
                  <a:cubicBezTo>
                    <a:pt x="251" y="276"/>
                    <a:pt x="252" y="276"/>
                    <a:pt x="252" y="276"/>
                  </a:cubicBezTo>
                  <a:cubicBezTo>
                    <a:pt x="252" y="276"/>
                    <a:pt x="254" y="278"/>
                    <a:pt x="254" y="278"/>
                  </a:cubicBezTo>
                  <a:cubicBezTo>
                    <a:pt x="255" y="279"/>
                    <a:pt x="255" y="280"/>
                    <a:pt x="255" y="280"/>
                  </a:cubicBezTo>
                  <a:cubicBezTo>
                    <a:pt x="258" y="281"/>
                    <a:pt x="258" y="281"/>
                    <a:pt x="258" y="281"/>
                  </a:cubicBezTo>
                  <a:cubicBezTo>
                    <a:pt x="258" y="282"/>
                    <a:pt x="258" y="282"/>
                    <a:pt x="258" y="282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9" y="288"/>
                    <a:pt x="259" y="288"/>
                    <a:pt x="259" y="288"/>
                  </a:cubicBezTo>
                  <a:cubicBezTo>
                    <a:pt x="259" y="288"/>
                    <a:pt x="260" y="290"/>
                    <a:pt x="260" y="291"/>
                  </a:cubicBezTo>
                  <a:cubicBezTo>
                    <a:pt x="260" y="291"/>
                    <a:pt x="261" y="293"/>
                    <a:pt x="261" y="29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0" y="298"/>
                    <a:pt x="260" y="298"/>
                    <a:pt x="260" y="298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1" y="299"/>
                    <a:pt x="261" y="302"/>
                    <a:pt x="262" y="303"/>
                  </a:cubicBezTo>
                  <a:cubicBezTo>
                    <a:pt x="263" y="305"/>
                    <a:pt x="264" y="302"/>
                    <a:pt x="264" y="302"/>
                  </a:cubicBezTo>
                  <a:cubicBezTo>
                    <a:pt x="266" y="302"/>
                    <a:pt x="266" y="302"/>
                    <a:pt x="266" y="302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1" y="306"/>
                    <a:pt x="271" y="306"/>
                    <a:pt x="271" y="306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8"/>
                    <a:pt x="274" y="308"/>
                    <a:pt x="274" y="308"/>
                  </a:cubicBezTo>
                  <a:cubicBezTo>
                    <a:pt x="275" y="305"/>
                    <a:pt x="275" y="305"/>
                    <a:pt x="275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80" y="311"/>
                    <a:pt x="280" y="312"/>
                  </a:cubicBezTo>
                  <a:cubicBezTo>
                    <a:pt x="280" y="312"/>
                    <a:pt x="280" y="314"/>
                    <a:pt x="280" y="314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78" y="317"/>
                    <a:pt x="278" y="317"/>
                    <a:pt x="278" y="317"/>
                  </a:cubicBezTo>
                  <a:cubicBezTo>
                    <a:pt x="280" y="318"/>
                    <a:pt x="280" y="318"/>
                    <a:pt x="280" y="318"/>
                  </a:cubicBezTo>
                  <a:cubicBezTo>
                    <a:pt x="280" y="318"/>
                    <a:pt x="282" y="318"/>
                    <a:pt x="283" y="318"/>
                  </a:cubicBezTo>
                  <a:cubicBezTo>
                    <a:pt x="284" y="318"/>
                    <a:pt x="284" y="321"/>
                    <a:pt x="284" y="321"/>
                  </a:cubicBezTo>
                  <a:cubicBezTo>
                    <a:pt x="284" y="321"/>
                    <a:pt x="284" y="322"/>
                    <a:pt x="283" y="323"/>
                  </a:cubicBezTo>
                  <a:cubicBezTo>
                    <a:pt x="283" y="323"/>
                    <a:pt x="283" y="324"/>
                    <a:pt x="283" y="325"/>
                  </a:cubicBezTo>
                  <a:cubicBezTo>
                    <a:pt x="284" y="325"/>
                    <a:pt x="286" y="326"/>
                    <a:pt x="287" y="326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1" y="326"/>
                    <a:pt x="291" y="326"/>
                    <a:pt x="291" y="326"/>
                  </a:cubicBezTo>
                  <a:cubicBezTo>
                    <a:pt x="291" y="326"/>
                    <a:pt x="292" y="327"/>
                    <a:pt x="293" y="327"/>
                  </a:cubicBezTo>
                  <a:cubicBezTo>
                    <a:pt x="293" y="326"/>
                    <a:pt x="295" y="326"/>
                    <a:pt x="295" y="326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299" y="327"/>
                    <a:pt x="299" y="327"/>
                    <a:pt x="299" y="327"/>
                  </a:cubicBezTo>
                  <a:cubicBezTo>
                    <a:pt x="299" y="329"/>
                    <a:pt x="299" y="329"/>
                    <a:pt x="299" y="329"/>
                  </a:cubicBezTo>
                  <a:cubicBezTo>
                    <a:pt x="299" y="329"/>
                    <a:pt x="301" y="333"/>
                    <a:pt x="301" y="333"/>
                  </a:cubicBezTo>
                  <a:cubicBezTo>
                    <a:pt x="302" y="334"/>
                    <a:pt x="302" y="336"/>
                    <a:pt x="302" y="337"/>
                  </a:cubicBezTo>
                  <a:cubicBezTo>
                    <a:pt x="302" y="338"/>
                    <a:pt x="303" y="340"/>
                    <a:pt x="303" y="340"/>
                  </a:cubicBezTo>
                  <a:cubicBezTo>
                    <a:pt x="303" y="340"/>
                    <a:pt x="302" y="340"/>
                    <a:pt x="301" y="341"/>
                  </a:cubicBezTo>
                  <a:cubicBezTo>
                    <a:pt x="300" y="342"/>
                    <a:pt x="302" y="343"/>
                    <a:pt x="302" y="343"/>
                  </a:cubicBezTo>
                  <a:cubicBezTo>
                    <a:pt x="304" y="343"/>
                    <a:pt x="304" y="343"/>
                    <a:pt x="304" y="343"/>
                  </a:cubicBezTo>
                  <a:cubicBezTo>
                    <a:pt x="304" y="343"/>
                    <a:pt x="306" y="345"/>
                    <a:pt x="306" y="346"/>
                  </a:cubicBezTo>
                  <a:cubicBezTo>
                    <a:pt x="307" y="347"/>
                    <a:pt x="309" y="346"/>
                    <a:pt x="310" y="346"/>
                  </a:cubicBezTo>
                  <a:cubicBezTo>
                    <a:pt x="311" y="345"/>
                    <a:pt x="313" y="346"/>
                    <a:pt x="313" y="347"/>
                  </a:cubicBezTo>
                  <a:cubicBezTo>
                    <a:pt x="313" y="347"/>
                    <a:pt x="310" y="348"/>
                    <a:pt x="309" y="348"/>
                  </a:cubicBezTo>
                  <a:cubicBezTo>
                    <a:pt x="308" y="349"/>
                    <a:pt x="305" y="349"/>
                    <a:pt x="305" y="349"/>
                  </a:cubicBezTo>
                  <a:cubicBezTo>
                    <a:pt x="304" y="352"/>
                    <a:pt x="304" y="352"/>
                    <a:pt x="304" y="352"/>
                  </a:cubicBezTo>
                  <a:cubicBezTo>
                    <a:pt x="302" y="353"/>
                    <a:pt x="302" y="353"/>
                    <a:pt x="302" y="353"/>
                  </a:cubicBezTo>
                  <a:cubicBezTo>
                    <a:pt x="301" y="350"/>
                    <a:pt x="301" y="350"/>
                    <a:pt x="301" y="350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2"/>
                    <a:pt x="295" y="353"/>
                  </a:cubicBezTo>
                  <a:cubicBezTo>
                    <a:pt x="295" y="354"/>
                    <a:pt x="294" y="354"/>
                    <a:pt x="294" y="354"/>
                  </a:cubicBezTo>
                  <a:cubicBezTo>
                    <a:pt x="292" y="353"/>
                    <a:pt x="292" y="353"/>
                    <a:pt x="292" y="353"/>
                  </a:cubicBezTo>
                  <a:cubicBezTo>
                    <a:pt x="292" y="353"/>
                    <a:pt x="290" y="353"/>
                    <a:pt x="289" y="353"/>
                  </a:cubicBezTo>
                  <a:cubicBezTo>
                    <a:pt x="288" y="353"/>
                    <a:pt x="288" y="351"/>
                    <a:pt x="288" y="351"/>
                  </a:cubicBezTo>
                  <a:cubicBezTo>
                    <a:pt x="287" y="352"/>
                    <a:pt x="287" y="352"/>
                    <a:pt x="287" y="352"/>
                  </a:cubicBezTo>
                  <a:cubicBezTo>
                    <a:pt x="287" y="352"/>
                    <a:pt x="287" y="353"/>
                    <a:pt x="286" y="354"/>
                  </a:cubicBezTo>
                  <a:cubicBezTo>
                    <a:pt x="286" y="355"/>
                    <a:pt x="286" y="354"/>
                    <a:pt x="284" y="354"/>
                  </a:cubicBezTo>
                  <a:cubicBezTo>
                    <a:pt x="283" y="355"/>
                    <a:pt x="283" y="353"/>
                    <a:pt x="282" y="352"/>
                  </a:cubicBezTo>
                  <a:cubicBezTo>
                    <a:pt x="282" y="350"/>
                    <a:pt x="282" y="352"/>
                    <a:pt x="281" y="352"/>
                  </a:cubicBezTo>
                  <a:cubicBezTo>
                    <a:pt x="280" y="352"/>
                    <a:pt x="282" y="355"/>
                    <a:pt x="282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8"/>
                    <a:pt x="279" y="359"/>
                  </a:cubicBezTo>
                  <a:cubicBezTo>
                    <a:pt x="278" y="359"/>
                    <a:pt x="279" y="357"/>
                    <a:pt x="279" y="357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7" y="348"/>
                    <a:pt x="277" y="348"/>
                    <a:pt x="277" y="348"/>
                  </a:cubicBezTo>
                  <a:cubicBezTo>
                    <a:pt x="277" y="348"/>
                    <a:pt x="273" y="352"/>
                    <a:pt x="272" y="352"/>
                  </a:cubicBezTo>
                  <a:cubicBezTo>
                    <a:pt x="272" y="353"/>
                    <a:pt x="270" y="357"/>
                    <a:pt x="269" y="357"/>
                  </a:cubicBezTo>
                  <a:cubicBezTo>
                    <a:pt x="269" y="358"/>
                    <a:pt x="269" y="360"/>
                    <a:pt x="269" y="360"/>
                  </a:cubicBezTo>
                  <a:cubicBezTo>
                    <a:pt x="271" y="363"/>
                    <a:pt x="271" y="363"/>
                    <a:pt x="271" y="363"/>
                  </a:cubicBezTo>
                  <a:cubicBezTo>
                    <a:pt x="271" y="366"/>
                    <a:pt x="271" y="366"/>
                    <a:pt x="271" y="366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8"/>
                    <a:pt x="275" y="368"/>
                    <a:pt x="276" y="369"/>
                  </a:cubicBezTo>
                  <a:cubicBezTo>
                    <a:pt x="277" y="369"/>
                    <a:pt x="276" y="371"/>
                    <a:pt x="276" y="371"/>
                  </a:cubicBezTo>
                  <a:cubicBezTo>
                    <a:pt x="275" y="375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7"/>
                  </a:cubicBezTo>
                  <a:cubicBezTo>
                    <a:pt x="277" y="378"/>
                    <a:pt x="275" y="380"/>
                    <a:pt x="275" y="380"/>
                  </a:cubicBezTo>
                  <a:cubicBezTo>
                    <a:pt x="274" y="380"/>
                    <a:pt x="271" y="383"/>
                    <a:pt x="271" y="383"/>
                  </a:cubicBezTo>
                  <a:cubicBezTo>
                    <a:pt x="271" y="383"/>
                    <a:pt x="270" y="384"/>
                    <a:pt x="269" y="384"/>
                  </a:cubicBezTo>
                  <a:cubicBezTo>
                    <a:pt x="268" y="384"/>
                    <a:pt x="270" y="387"/>
                    <a:pt x="270" y="387"/>
                  </a:cubicBezTo>
                  <a:cubicBezTo>
                    <a:pt x="271" y="390"/>
                    <a:pt x="271" y="390"/>
                    <a:pt x="271" y="390"/>
                  </a:cubicBezTo>
                  <a:cubicBezTo>
                    <a:pt x="271" y="390"/>
                    <a:pt x="270" y="391"/>
                    <a:pt x="270" y="391"/>
                  </a:cubicBezTo>
                  <a:cubicBezTo>
                    <a:pt x="269" y="392"/>
                    <a:pt x="269" y="394"/>
                    <a:pt x="269" y="394"/>
                  </a:cubicBezTo>
                  <a:cubicBezTo>
                    <a:pt x="267" y="394"/>
                    <a:pt x="267" y="394"/>
                    <a:pt x="267" y="394"/>
                  </a:cubicBezTo>
                  <a:cubicBezTo>
                    <a:pt x="266" y="396"/>
                    <a:pt x="266" y="396"/>
                    <a:pt x="266" y="396"/>
                  </a:cubicBezTo>
                  <a:cubicBezTo>
                    <a:pt x="266" y="396"/>
                    <a:pt x="266" y="399"/>
                    <a:pt x="265" y="399"/>
                  </a:cubicBezTo>
                  <a:cubicBezTo>
                    <a:pt x="264" y="399"/>
                    <a:pt x="265" y="401"/>
                    <a:pt x="265" y="401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8" y="405"/>
                    <a:pt x="268" y="405"/>
                    <a:pt x="268" y="405"/>
                  </a:cubicBezTo>
                  <a:cubicBezTo>
                    <a:pt x="267" y="407"/>
                    <a:pt x="267" y="407"/>
                    <a:pt x="267" y="407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8" y="409"/>
                    <a:pt x="268" y="409"/>
                    <a:pt x="268" y="409"/>
                  </a:cubicBezTo>
                  <a:cubicBezTo>
                    <a:pt x="268" y="409"/>
                    <a:pt x="266" y="410"/>
                    <a:pt x="265" y="410"/>
                  </a:cubicBezTo>
                  <a:cubicBezTo>
                    <a:pt x="264" y="411"/>
                    <a:pt x="263" y="410"/>
                    <a:pt x="262" y="411"/>
                  </a:cubicBezTo>
                  <a:cubicBezTo>
                    <a:pt x="261" y="411"/>
                    <a:pt x="258" y="412"/>
                    <a:pt x="258" y="412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5" y="416"/>
                    <a:pt x="255" y="416"/>
                    <a:pt x="255" y="416"/>
                  </a:cubicBezTo>
                  <a:cubicBezTo>
                    <a:pt x="255" y="414"/>
                    <a:pt x="255" y="414"/>
                    <a:pt x="255" y="414"/>
                  </a:cubicBezTo>
                  <a:cubicBezTo>
                    <a:pt x="254" y="413"/>
                    <a:pt x="254" y="413"/>
                    <a:pt x="254" y="413"/>
                  </a:cubicBezTo>
                  <a:cubicBezTo>
                    <a:pt x="254" y="415"/>
                    <a:pt x="254" y="416"/>
                    <a:pt x="254" y="416"/>
                  </a:cubicBezTo>
                  <a:cubicBezTo>
                    <a:pt x="264" y="423"/>
                    <a:pt x="264" y="423"/>
                    <a:pt x="264" y="423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5" y="420"/>
                    <a:pt x="285" y="420"/>
                    <a:pt x="285" y="420"/>
                  </a:cubicBezTo>
                  <a:cubicBezTo>
                    <a:pt x="285" y="420"/>
                    <a:pt x="294" y="404"/>
                    <a:pt x="301" y="405"/>
                  </a:cubicBezTo>
                  <a:cubicBezTo>
                    <a:pt x="306" y="406"/>
                    <a:pt x="313" y="408"/>
                    <a:pt x="314" y="408"/>
                  </a:cubicBezTo>
                  <a:cubicBezTo>
                    <a:pt x="313" y="402"/>
                    <a:pt x="302" y="392"/>
                    <a:pt x="304" y="390"/>
                  </a:cubicBezTo>
                  <a:cubicBezTo>
                    <a:pt x="306" y="387"/>
                    <a:pt x="311" y="380"/>
                    <a:pt x="314" y="376"/>
                  </a:cubicBezTo>
                  <a:cubicBezTo>
                    <a:pt x="316" y="372"/>
                    <a:pt x="326" y="369"/>
                    <a:pt x="326" y="369"/>
                  </a:cubicBezTo>
                  <a:cubicBezTo>
                    <a:pt x="334" y="354"/>
                    <a:pt x="334" y="354"/>
                    <a:pt x="334" y="354"/>
                  </a:cubicBezTo>
                  <a:cubicBezTo>
                    <a:pt x="332" y="331"/>
                    <a:pt x="330" y="325"/>
                    <a:pt x="354" y="322"/>
                  </a:cubicBezTo>
                  <a:cubicBezTo>
                    <a:pt x="358" y="321"/>
                    <a:pt x="363" y="318"/>
                    <a:pt x="363" y="318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86" y="313"/>
                    <a:pt x="386" y="313"/>
                    <a:pt x="386" y="313"/>
                  </a:cubicBezTo>
                  <a:cubicBezTo>
                    <a:pt x="374" y="320"/>
                    <a:pt x="374" y="320"/>
                    <a:pt x="374" y="320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77" y="333"/>
                    <a:pt x="377" y="333"/>
                    <a:pt x="377" y="333"/>
                  </a:cubicBezTo>
                  <a:cubicBezTo>
                    <a:pt x="377" y="333"/>
                    <a:pt x="377" y="342"/>
                    <a:pt x="383" y="340"/>
                  </a:cubicBezTo>
                  <a:cubicBezTo>
                    <a:pt x="388" y="338"/>
                    <a:pt x="400" y="333"/>
                    <a:pt x="402" y="333"/>
                  </a:cubicBezTo>
                  <a:cubicBezTo>
                    <a:pt x="404" y="332"/>
                    <a:pt x="415" y="329"/>
                    <a:pt x="418" y="329"/>
                  </a:cubicBezTo>
                  <a:cubicBezTo>
                    <a:pt x="421" y="329"/>
                    <a:pt x="437" y="327"/>
                    <a:pt x="437" y="327"/>
                  </a:cubicBezTo>
                  <a:cubicBezTo>
                    <a:pt x="439" y="336"/>
                    <a:pt x="439" y="336"/>
                    <a:pt x="439" y="336"/>
                  </a:cubicBezTo>
                  <a:cubicBezTo>
                    <a:pt x="432" y="345"/>
                    <a:pt x="432" y="345"/>
                    <a:pt x="432" y="345"/>
                  </a:cubicBezTo>
                  <a:cubicBezTo>
                    <a:pt x="423" y="354"/>
                    <a:pt x="423" y="354"/>
                    <a:pt x="423" y="354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09" y="367"/>
                    <a:pt x="405" y="374"/>
                    <a:pt x="407" y="375"/>
                  </a:cubicBezTo>
                  <a:cubicBezTo>
                    <a:pt x="409" y="376"/>
                    <a:pt x="424" y="374"/>
                    <a:pt x="424" y="374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4" y="376"/>
                    <a:pt x="446" y="382"/>
                  </a:cubicBezTo>
                  <a:cubicBezTo>
                    <a:pt x="449" y="389"/>
                    <a:pt x="451" y="392"/>
                    <a:pt x="452" y="394"/>
                  </a:cubicBezTo>
                  <a:cubicBezTo>
                    <a:pt x="454" y="397"/>
                    <a:pt x="458" y="403"/>
                    <a:pt x="458" y="403"/>
                  </a:cubicBezTo>
                  <a:cubicBezTo>
                    <a:pt x="458" y="403"/>
                    <a:pt x="454" y="407"/>
                    <a:pt x="459" y="406"/>
                  </a:cubicBezTo>
                  <a:cubicBezTo>
                    <a:pt x="465" y="406"/>
                    <a:pt x="469" y="405"/>
                    <a:pt x="469" y="405"/>
                  </a:cubicBezTo>
                  <a:cubicBezTo>
                    <a:pt x="469" y="405"/>
                    <a:pt x="470" y="399"/>
                    <a:pt x="472" y="397"/>
                  </a:cubicBezTo>
                  <a:cubicBezTo>
                    <a:pt x="475" y="396"/>
                    <a:pt x="478" y="393"/>
                    <a:pt x="478" y="393"/>
                  </a:cubicBezTo>
                  <a:cubicBezTo>
                    <a:pt x="478" y="393"/>
                    <a:pt x="477" y="387"/>
                    <a:pt x="480" y="385"/>
                  </a:cubicBezTo>
                  <a:cubicBezTo>
                    <a:pt x="483" y="384"/>
                    <a:pt x="487" y="383"/>
                    <a:pt x="491" y="382"/>
                  </a:cubicBezTo>
                  <a:cubicBezTo>
                    <a:pt x="495" y="380"/>
                    <a:pt x="499" y="373"/>
                    <a:pt x="499" y="373"/>
                  </a:cubicBezTo>
                  <a:cubicBezTo>
                    <a:pt x="504" y="369"/>
                    <a:pt x="504" y="369"/>
                    <a:pt x="504" y="369"/>
                  </a:cubicBezTo>
                  <a:cubicBezTo>
                    <a:pt x="516" y="365"/>
                    <a:pt x="516" y="365"/>
                    <a:pt x="516" y="365"/>
                  </a:cubicBezTo>
                  <a:cubicBezTo>
                    <a:pt x="515" y="355"/>
                    <a:pt x="515" y="355"/>
                    <a:pt x="515" y="355"/>
                  </a:cubicBezTo>
                  <a:cubicBezTo>
                    <a:pt x="515" y="355"/>
                    <a:pt x="516" y="353"/>
                    <a:pt x="519" y="353"/>
                  </a:cubicBezTo>
                  <a:cubicBezTo>
                    <a:pt x="521" y="352"/>
                    <a:pt x="542" y="345"/>
                    <a:pt x="542" y="345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8" y="325"/>
                    <a:pt x="548" y="325"/>
                    <a:pt x="548" y="325"/>
                  </a:cubicBezTo>
                  <a:cubicBezTo>
                    <a:pt x="548" y="325"/>
                    <a:pt x="550" y="319"/>
                    <a:pt x="546" y="319"/>
                  </a:cubicBezTo>
                  <a:cubicBezTo>
                    <a:pt x="542" y="319"/>
                    <a:pt x="532" y="329"/>
                    <a:pt x="532" y="329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16" y="339"/>
                    <a:pt x="514" y="339"/>
                  </a:cubicBezTo>
                  <a:cubicBezTo>
                    <a:pt x="512" y="340"/>
                    <a:pt x="506" y="342"/>
                    <a:pt x="504" y="341"/>
                  </a:cubicBezTo>
                  <a:cubicBezTo>
                    <a:pt x="502" y="341"/>
                    <a:pt x="505" y="352"/>
                    <a:pt x="498" y="339"/>
                  </a:cubicBezTo>
                  <a:cubicBezTo>
                    <a:pt x="491" y="326"/>
                    <a:pt x="488" y="326"/>
                    <a:pt x="488" y="326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1" y="326"/>
                    <a:pt x="475" y="329"/>
                    <a:pt x="474" y="327"/>
                  </a:cubicBezTo>
                  <a:cubicBezTo>
                    <a:pt x="474" y="325"/>
                    <a:pt x="471" y="319"/>
                    <a:pt x="471" y="319"/>
                  </a:cubicBezTo>
                  <a:cubicBezTo>
                    <a:pt x="461" y="319"/>
                    <a:pt x="461" y="319"/>
                    <a:pt x="461" y="319"/>
                  </a:cubicBezTo>
                  <a:cubicBezTo>
                    <a:pt x="457" y="321"/>
                    <a:pt x="457" y="321"/>
                    <a:pt x="457" y="321"/>
                  </a:cubicBezTo>
                  <a:cubicBezTo>
                    <a:pt x="442" y="320"/>
                    <a:pt x="442" y="320"/>
                    <a:pt x="442" y="320"/>
                  </a:cubicBezTo>
                  <a:cubicBezTo>
                    <a:pt x="436" y="316"/>
                    <a:pt x="436" y="316"/>
                    <a:pt x="436" y="316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2"/>
                    <a:pt x="447" y="315"/>
                    <a:pt x="448" y="315"/>
                  </a:cubicBezTo>
                  <a:cubicBezTo>
                    <a:pt x="450" y="314"/>
                    <a:pt x="448" y="311"/>
                    <a:pt x="450" y="310"/>
                  </a:cubicBezTo>
                  <a:cubicBezTo>
                    <a:pt x="453" y="309"/>
                    <a:pt x="456" y="306"/>
                    <a:pt x="459" y="308"/>
                  </a:cubicBezTo>
                  <a:cubicBezTo>
                    <a:pt x="462" y="309"/>
                    <a:pt x="459" y="315"/>
                    <a:pt x="464" y="311"/>
                  </a:cubicBezTo>
                  <a:cubicBezTo>
                    <a:pt x="469" y="307"/>
                    <a:pt x="474" y="308"/>
                    <a:pt x="474" y="308"/>
                  </a:cubicBezTo>
                  <a:cubicBezTo>
                    <a:pt x="480" y="298"/>
                    <a:pt x="480" y="298"/>
                    <a:pt x="480" y="298"/>
                  </a:cubicBezTo>
                  <a:cubicBezTo>
                    <a:pt x="484" y="289"/>
                    <a:pt x="484" y="289"/>
                    <a:pt x="484" y="289"/>
                  </a:cubicBezTo>
                  <a:cubicBezTo>
                    <a:pt x="484" y="289"/>
                    <a:pt x="486" y="290"/>
                    <a:pt x="488" y="291"/>
                  </a:cubicBezTo>
                  <a:cubicBezTo>
                    <a:pt x="491" y="291"/>
                    <a:pt x="498" y="279"/>
                    <a:pt x="498" y="279"/>
                  </a:cubicBezTo>
                  <a:cubicBezTo>
                    <a:pt x="498" y="279"/>
                    <a:pt x="499" y="267"/>
                    <a:pt x="501" y="267"/>
                  </a:cubicBezTo>
                  <a:cubicBezTo>
                    <a:pt x="503" y="266"/>
                    <a:pt x="518" y="261"/>
                    <a:pt x="518" y="261"/>
                  </a:cubicBezTo>
                  <a:cubicBezTo>
                    <a:pt x="528" y="255"/>
                    <a:pt x="528" y="255"/>
                    <a:pt x="528" y="255"/>
                  </a:cubicBezTo>
                  <a:cubicBezTo>
                    <a:pt x="528" y="255"/>
                    <a:pt x="533" y="248"/>
                    <a:pt x="535" y="247"/>
                  </a:cubicBezTo>
                  <a:cubicBezTo>
                    <a:pt x="537" y="247"/>
                    <a:pt x="539" y="243"/>
                    <a:pt x="541" y="238"/>
                  </a:cubicBezTo>
                  <a:cubicBezTo>
                    <a:pt x="544" y="234"/>
                    <a:pt x="546" y="231"/>
                    <a:pt x="546" y="231"/>
                  </a:cubicBezTo>
                  <a:cubicBezTo>
                    <a:pt x="546" y="231"/>
                    <a:pt x="558" y="228"/>
                    <a:pt x="557" y="227"/>
                  </a:cubicBezTo>
                  <a:cubicBezTo>
                    <a:pt x="557" y="225"/>
                    <a:pt x="552" y="221"/>
                    <a:pt x="558" y="221"/>
                  </a:cubicBezTo>
                  <a:cubicBezTo>
                    <a:pt x="564" y="221"/>
                    <a:pt x="564" y="221"/>
                    <a:pt x="567" y="219"/>
                  </a:cubicBezTo>
                  <a:cubicBezTo>
                    <a:pt x="569" y="218"/>
                    <a:pt x="568" y="217"/>
                    <a:pt x="569" y="214"/>
                  </a:cubicBezTo>
                  <a:cubicBezTo>
                    <a:pt x="571" y="212"/>
                    <a:pt x="572" y="209"/>
                    <a:pt x="572" y="207"/>
                  </a:cubicBezTo>
                  <a:cubicBezTo>
                    <a:pt x="571" y="205"/>
                    <a:pt x="566" y="197"/>
                    <a:pt x="566" y="195"/>
                  </a:cubicBezTo>
                  <a:cubicBezTo>
                    <a:pt x="565" y="192"/>
                    <a:pt x="566" y="186"/>
                    <a:pt x="566" y="186"/>
                  </a:cubicBezTo>
                  <a:cubicBezTo>
                    <a:pt x="566" y="186"/>
                    <a:pt x="569" y="185"/>
                    <a:pt x="572" y="184"/>
                  </a:cubicBezTo>
                  <a:cubicBezTo>
                    <a:pt x="574" y="182"/>
                    <a:pt x="578" y="175"/>
                    <a:pt x="578" y="175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70"/>
                    <a:pt x="583" y="167"/>
                    <a:pt x="584" y="167"/>
                  </a:cubicBezTo>
                  <a:cubicBezTo>
                    <a:pt x="586" y="166"/>
                    <a:pt x="602" y="160"/>
                    <a:pt x="603" y="160"/>
                  </a:cubicBezTo>
                  <a:cubicBezTo>
                    <a:pt x="604" y="160"/>
                    <a:pt x="614" y="161"/>
                    <a:pt x="611" y="156"/>
                  </a:cubicBezTo>
                  <a:cubicBezTo>
                    <a:pt x="608" y="152"/>
                    <a:pt x="607" y="150"/>
                    <a:pt x="606" y="147"/>
                  </a:cubicBezTo>
                  <a:cubicBezTo>
                    <a:pt x="605" y="144"/>
                    <a:pt x="605" y="137"/>
                    <a:pt x="605" y="136"/>
                  </a:cubicBezTo>
                  <a:cubicBezTo>
                    <a:pt x="606" y="135"/>
                    <a:pt x="614" y="132"/>
                    <a:pt x="605" y="131"/>
                  </a:cubicBezTo>
                  <a:cubicBezTo>
                    <a:pt x="596" y="130"/>
                    <a:pt x="603" y="127"/>
                    <a:pt x="601" y="125"/>
                  </a:cubicBezTo>
                  <a:cubicBezTo>
                    <a:pt x="598" y="123"/>
                    <a:pt x="592" y="119"/>
                    <a:pt x="592" y="119"/>
                  </a:cubicBezTo>
                  <a:cubicBezTo>
                    <a:pt x="589" y="119"/>
                    <a:pt x="589" y="119"/>
                    <a:pt x="589" y="119"/>
                  </a:cubicBezTo>
                  <a:cubicBezTo>
                    <a:pt x="590" y="109"/>
                    <a:pt x="590" y="109"/>
                    <a:pt x="590" y="109"/>
                  </a:cubicBezTo>
                  <a:cubicBezTo>
                    <a:pt x="590" y="109"/>
                    <a:pt x="593" y="105"/>
                    <a:pt x="594" y="105"/>
                  </a:cubicBezTo>
                  <a:cubicBezTo>
                    <a:pt x="595" y="104"/>
                    <a:pt x="596" y="100"/>
                    <a:pt x="594" y="100"/>
                  </a:cubicBezTo>
                  <a:cubicBezTo>
                    <a:pt x="592" y="101"/>
                    <a:pt x="586" y="102"/>
                    <a:pt x="586" y="102"/>
                  </a:cubicBezTo>
                  <a:cubicBezTo>
                    <a:pt x="586" y="102"/>
                    <a:pt x="581" y="102"/>
                    <a:pt x="582" y="100"/>
                  </a:cubicBezTo>
                  <a:cubicBezTo>
                    <a:pt x="582" y="97"/>
                    <a:pt x="584" y="97"/>
                    <a:pt x="587" y="94"/>
                  </a:cubicBezTo>
                  <a:cubicBezTo>
                    <a:pt x="590" y="91"/>
                    <a:pt x="591" y="89"/>
                    <a:pt x="591" y="89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83"/>
                    <a:pt x="590" y="79"/>
                    <a:pt x="589" y="79"/>
                  </a:cubicBezTo>
                  <a:cubicBezTo>
                    <a:pt x="589" y="78"/>
                    <a:pt x="583" y="66"/>
                    <a:pt x="583" y="66"/>
                  </a:cubicBezTo>
                  <a:cubicBezTo>
                    <a:pt x="583" y="66"/>
                    <a:pt x="577" y="64"/>
                    <a:pt x="576" y="66"/>
                  </a:cubicBezTo>
                  <a:cubicBezTo>
                    <a:pt x="576" y="68"/>
                    <a:pt x="574" y="72"/>
                    <a:pt x="574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3" y="69"/>
                    <a:pt x="563" y="69"/>
                    <a:pt x="563" y="69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5" y="67"/>
                    <a:pt x="554" y="68"/>
                    <a:pt x="553" y="69"/>
                  </a:cubicBezTo>
                  <a:cubicBezTo>
                    <a:pt x="553" y="70"/>
                    <a:pt x="545" y="65"/>
                    <a:pt x="545" y="65"/>
                  </a:cubicBezTo>
                  <a:cubicBezTo>
                    <a:pt x="545" y="65"/>
                    <a:pt x="542" y="69"/>
                    <a:pt x="541" y="70"/>
                  </a:cubicBezTo>
                  <a:cubicBezTo>
                    <a:pt x="541" y="70"/>
                    <a:pt x="533" y="68"/>
                    <a:pt x="533" y="68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12" y="67"/>
                    <a:pt x="512" y="67"/>
                    <a:pt x="512" y="67"/>
                  </a:cubicBezTo>
                  <a:cubicBezTo>
                    <a:pt x="510" y="70"/>
                    <a:pt x="510" y="70"/>
                    <a:pt x="510" y="70"/>
                  </a:cubicBezTo>
                  <a:cubicBezTo>
                    <a:pt x="511" y="75"/>
                    <a:pt x="511" y="75"/>
                    <a:pt x="511" y="75"/>
                  </a:cubicBezTo>
                  <a:cubicBezTo>
                    <a:pt x="506" y="78"/>
                    <a:pt x="506" y="78"/>
                    <a:pt x="506" y="78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495" y="73"/>
                    <a:pt x="495" y="73"/>
                    <a:pt x="495" y="73"/>
                  </a:cubicBezTo>
                  <a:cubicBezTo>
                    <a:pt x="488" y="66"/>
                    <a:pt x="488" y="66"/>
                    <a:pt x="488" y="66"/>
                  </a:cubicBezTo>
                  <a:cubicBezTo>
                    <a:pt x="482" y="64"/>
                    <a:pt x="482" y="64"/>
                    <a:pt x="482" y="64"/>
                  </a:cubicBezTo>
                  <a:cubicBezTo>
                    <a:pt x="476" y="61"/>
                    <a:pt x="476" y="61"/>
                    <a:pt x="476" y="61"/>
                  </a:cubicBezTo>
                  <a:cubicBezTo>
                    <a:pt x="476" y="61"/>
                    <a:pt x="473" y="69"/>
                    <a:pt x="472" y="70"/>
                  </a:cubicBezTo>
                  <a:cubicBezTo>
                    <a:pt x="471" y="70"/>
                    <a:pt x="466" y="72"/>
                    <a:pt x="465" y="72"/>
                  </a:cubicBezTo>
                  <a:cubicBezTo>
                    <a:pt x="463" y="73"/>
                    <a:pt x="462" y="78"/>
                    <a:pt x="462" y="78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7" y="81"/>
                    <a:pt x="454" y="79"/>
                    <a:pt x="452" y="79"/>
                  </a:cubicBezTo>
                  <a:cubicBezTo>
                    <a:pt x="451" y="79"/>
                    <a:pt x="450" y="80"/>
                    <a:pt x="450" y="80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7" y="83"/>
                    <a:pt x="444" y="81"/>
                  </a:cubicBezTo>
                  <a:cubicBezTo>
                    <a:pt x="442" y="80"/>
                    <a:pt x="439" y="78"/>
                    <a:pt x="439" y="78"/>
                  </a:cubicBezTo>
                  <a:cubicBezTo>
                    <a:pt x="436" y="77"/>
                    <a:pt x="436" y="77"/>
                    <a:pt x="436" y="77"/>
                  </a:cubicBezTo>
                  <a:cubicBezTo>
                    <a:pt x="436" y="77"/>
                    <a:pt x="427" y="81"/>
                    <a:pt x="426" y="82"/>
                  </a:cubicBezTo>
                  <a:cubicBezTo>
                    <a:pt x="426" y="83"/>
                    <a:pt x="424" y="86"/>
                    <a:pt x="424" y="86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2" y="71"/>
                    <a:pt x="412" y="71"/>
                    <a:pt x="412" y="7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1" y="45"/>
                    <a:pt x="391" y="45"/>
                    <a:pt x="391" y="45"/>
                  </a:cubicBezTo>
                  <a:cubicBezTo>
                    <a:pt x="386" y="51"/>
                    <a:pt x="386" y="51"/>
                    <a:pt x="386" y="51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0" y="52"/>
                    <a:pt x="365" y="57"/>
                    <a:pt x="365" y="55"/>
                  </a:cubicBezTo>
                  <a:cubicBezTo>
                    <a:pt x="364" y="53"/>
                    <a:pt x="366" y="49"/>
                    <a:pt x="366" y="47"/>
                  </a:cubicBezTo>
                  <a:cubicBezTo>
                    <a:pt x="365" y="46"/>
                    <a:pt x="360" y="49"/>
                    <a:pt x="361" y="45"/>
                  </a:cubicBezTo>
                  <a:cubicBezTo>
                    <a:pt x="362" y="43"/>
                    <a:pt x="361" y="40"/>
                    <a:pt x="360" y="39"/>
                  </a:cubicBezTo>
                  <a:cubicBezTo>
                    <a:pt x="358" y="37"/>
                    <a:pt x="352" y="37"/>
                    <a:pt x="354" y="33"/>
                  </a:cubicBezTo>
                  <a:cubicBezTo>
                    <a:pt x="356" y="30"/>
                    <a:pt x="361" y="28"/>
                    <a:pt x="361" y="28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5" y="11"/>
                    <a:pt x="343" y="11"/>
                  </a:cubicBezTo>
                  <a:cubicBezTo>
                    <a:pt x="342" y="10"/>
                    <a:pt x="339" y="7"/>
                    <a:pt x="339" y="7"/>
                  </a:cubicBezTo>
                  <a:cubicBezTo>
                    <a:pt x="339" y="7"/>
                    <a:pt x="336" y="3"/>
                    <a:pt x="332" y="2"/>
                  </a:cubicBezTo>
                  <a:cubicBezTo>
                    <a:pt x="328" y="0"/>
                    <a:pt x="325" y="9"/>
                    <a:pt x="325" y="9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297" y="19"/>
                    <a:pt x="297" y="19"/>
                    <a:pt x="297" y="19"/>
                  </a:cubicBezTo>
                  <a:cubicBezTo>
                    <a:pt x="288" y="21"/>
                    <a:pt x="288" y="21"/>
                    <a:pt x="288" y="21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3" y="85"/>
                    <a:pt x="243" y="85"/>
                    <a:pt x="243" y="85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9" y="92"/>
                    <a:pt x="249" y="92"/>
                    <a:pt x="249" y="92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39" y="95"/>
                    <a:pt x="239" y="95"/>
                    <a:pt x="239" y="95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3" y="92"/>
                    <a:pt x="213" y="92"/>
                    <a:pt x="213" y="9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05" y="99"/>
                    <a:pt x="205" y="99"/>
                    <a:pt x="205" y="99"/>
                  </a:cubicBezTo>
                  <a:cubicBezTo>
                    <a:pt x="205" y="99"/>
                    <a:pt x="203" y="97"/>
                    <a:pt x="202" y="96"/>
                  </a:cubicBezTo>
                  <a:cubicBezTo>
                    <a:pt x="201" y="95"/>
                    <a:pt x="198" y="93"/>
                    <a:pt x="198" y="93"/>
                  </a:cubicBezTo>
                  <a:cubicBezTo>
                    <a:pt x="198" y="93"/>
                    <a:pt x="197" y="91"/>
                    <a:pt x="196" y="90"/>
                  </a:cubicBezTo>
                  <a:cubicBezTo>
                    <a:pt x="195" y="90"/>
                    <a:pt x="189" y="94"/>
                    <a:pt x="189" y="94"/>
                  </a:cubicBezTo>
                  <a:cubicBezTo>
                    <a:pt x="189" y="94"/>
                    <a:pt x="184" y="97"/>
                    <a:pt x="184" y="98"/>
                  </a:cubicBezTo>
                  <a:cubicBezTo>
                    <a:pt x="185" y="98"/>
                    <a:pt x="184" y="103"/>
                    <a:pt x="184" y="103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0" y="104"/>
                    <a:pt x="160" y="104"/>
                    <a:pt x="160" y="104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5"/>
                    <a:pt x="144" y="104"/>
                    <a:pt x="143" y="104"/>
                  </a:cubicBezTo>
                  <a:cubicBezTo>
                    <a:pt x="142" y="104"/>
                    <a:pt x="139" y="108"/>
                    <a:pt x="139" y="108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19" y="102"/>
                    <a:pt x="118" y="102"/>
                  </a:cubicBezTo>
                  <a:cubicBezTo>
                    <a:pt x="117" y="102"/>
                    <a:pt x="110" y="101"/>
                    <a:pt x="110" y="101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6"/>
                    <a:pt x="33" y="12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28"/>
                    <a:pt x="30" y="127"/>
                    <a:pt x="30" y="129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1"/>
                    <a:pt x="22" y="129"/>
                    <a:pt x="22" y="129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3"/>
                    <a:pt x="17" y="134"/>
                    <a:pt x="18" y="134"/>
                  </a:cubicBezTo>
                  <a:cubicBezTo>
                    <a:pt x="19" y="135"/>
                    <a:pt x="19" y="135"/>
                    <a:pt x="19" y="136"/>
                  </a:cubicBezTo>
                  <a:cubicBezTo>
                    <a:pt x="20" y="136"/>
                    <a:pt x="20" y="137"/>
                    <a:pt x="20" y="137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6"/>
                    <a:pt x="22" y="149"/>
                    <a:pt x="24" y="149"/>
                  </a:cubicBezTo>
                  <a:cubicBezTo>
                    <a:pt x="26" y="149"/>
                    <a:pt x="27" y="150"/>
                    <a:pt x="27" y="152"/>
                  </a:cubicBezTo>
                  <a:cubicBezTo>
                    <a:pt x="27" y="154"/>
                    <a:pt x="32" y="156"/>
                    <a:pt x="32" y="156"/>
                  </a:cubicBezTo>
                  <a:cubicBezTo>
                    <a:pt x="32" y="156"/>
                    <a:pt x="32" y="160"/>
                    <a:pt x="33" y="161"/>
                  </a:cubicBezTo>
                  <a:cubicBezTo>
                    <a:pt x="35" y="162"/>
                    <a:pt x="37" y="163"/>
                    <a:pt x="40" y="163"/>
                  </a:cubicBezTo>
                  <a:cubicBezTo>
                    <a:pt x="43" y="164"/>
                    <a:pt x="42" y="168"/>
                    <a:pt x="44" y="169"/>
                  </a:cubicBezTo>
                  <a:cubicBezTo>
                    <a:pt x="46" y="170"/>
                    <a:pt x="48" y="172"/>
                    <a:pt x="46" y="172"/>
                  </a:cubicBezTo>
                  <a:cubicBezTo>
                    <a:pt x="45" y="173"/>
                    <a:pt x="42" y="173"/>
                    <a:pt x="42" y="173"/>
                  </a:cubicBezTo>
                  <a:cubicBezTo>
                    <a:pt x="42" y="173"/>
                    <a:pt x="41" y="174"/>
                    <a:pt x="41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6" y="188"/>
                    <a:pt x="46" y="190"/>
                    <a:pt x="46" y="192"/>
                  </a:cubicBezTo>
                  <a:cubicBezTo>
                    <a:pt x="46" y="193"/>
                    <a:pt x="45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8"/>
                    <a:pt x="40" y="198"/>
                  </a:cubicBezTo>
                  <a:cubicBezTo>
                    <a:pt x="39" y="199"/>
                    <a:pt x="37" y="196"/>
                    <a:pt x="36" y="199"/>
                  </a:cubicBezTo>
                  <a:cubicBezTo>
                    <a:pt x="35" y="203"/>
                    <a:pt x="33" y="206"/>
                    <a:pt x="33" y="207"/>
                  </a:cubicBezTo>
                  <a:cubicBezTo>
                    <a:pt x="32" y="208"/>
                    <a:pt x="29" y="209"/>
                    <a:pt x="29" y="211"/>
                  </a:cubicBezTo>
                  <a:cubicBezTo>
                    <a:pt x="28" y="213"/>
                    <a:pt x="28" y="211"/>
                    <a:pt x="26" y="216"/>
                  </a:cubicBezTo>
                  <a:cubicBezTo>
                    <a:pt x="24" y="221"/>
                    <a:pt x="23" y="223"/>
                    <a:pt x="23" y="223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9" y="243"/>
                    <a:pt x="9" y="244"/>
                  </a:cubicBezTo>
                  <a:cubicBezTo>
                    <a:pt x="9" y="245"/>
                    <a:pt x="9" y="249"/>
                    <a:pt x="9" y="24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3" y="260"/>
                    <a:pt x="14" y="261"/>
                  </a:cubicBezTo>
                  <a:cubicBezTo>
                    <a:pt x="15" y="261"/>
                    <a:pt x="15" y="261"/>
                    <a:pt x="15" y="261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4"/>
                    <a:pt x="15" y="267"/>
                    <a:pt x="16" y="267"/>
                  </a:cubicBezTo>
                  <a:cubicBezTo>
                    <a:pt x="16" y="267"/>
                    <a:pt x="18" y="268"/>
                    <a:pt x="18" y="268"/>
                  </a:cubicBezTo>
                  <a:cubicBezTo>
                    <a:pt x="18" y="268"/>
                    <a:pt x="20" y="270"/>
                    <a:pt x="20" y="270"/>
                  </a:cubicBezTo>
                  <a:cubicBezTo>
                    <a:pt x="21" y="271"/>
                    <a:pt x="20" y="273"/>
                    <a:pt x="20" y="273"/>
                  </a:cubicBezTo>
                  <a:cubicBezTo>
                    <a:pt x="20" y="273"/>
                    <a:pt x="20" y="274"/>
                    <a:pt x="19" y="274"/>
                  </a:cubicBezTo>
                  <a:cubicBezTo>
                    <a:pt x="18" y="274"/>
                    <a:pt x="18" y="274"/>
                    <a:pt x="16" y="274"/>
                  </a:cubicBezTo>
                  <a:cubicBezTo>
                    <a:pt x="16" y="273"/>
                    <a:pt x="16" y="273"/>
                    <a:pt x="15" y="273"/>
                  </a:cubicBezTo>
                  <a:cubicBezTo>
                    <a:pt x="13" y="273"/>
                    <a:pt x="13" y="273"/>
                    <a:pt x="13" y="273"/>
                  </a:cubicBezTo>
                  <a:cubicBezTo>
                    <a:pt x="12" y="273"/>
                    <a:pt x="12" y="273"/>
                    <a:pt x="11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8" y="275"/>
                    <a:pt x="7" y="276"/>
                    <a:pt x="7" y="277"/>
                  </a:cubicBezTo>
                  <a:cubicBezTo>
                    <a:pt x="6" y="277"/>
                    <a:pt x="6" y="279"/>
                    <a:pt x="6" y="279"/>
                  </a:cubicBezTo>
                  <a:cubicBezTo>
                    <a:pt x="6" y="279"/>
                    <a:pt x="6" y="280"/>
                    <a:pt x="6" y="280"/>
                  </a:cubicBezTo>
                  <a:cubicBezTo>
                    <a:pt x="6" y="280"/>
                    <a:pt x="6" y="282"/>
                    <a:pt x="6" y="282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5" y="286"/>
                  </a:cubicBezTo>
                  <a:cubicBezTo>
                    <a:pt x="5" y="286"/>
                    <a:pt x="5" y="287"/>
                    <a:pt x="5" y="287"/>
                  </a:cubicBezTo>
                  <a:cubicBezTo>
                    <a:pt x="6" y="288"/>
                    <a:pt x="6" y="288"/>
                    <a:pt x="6" y="288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2"/>
                    <a:pt x="5" y="293"/>
                    <a:pt x="4" y="294"/>
                  </a:cubicBezTo>
                  <a:cubicBezTo>
                    <a:pt x="4" y="294"/>
                    <a:pt x="3" y="295"/>
                    <a:pt x="3" y="295"/>
                  </a:cubicBezTo>
                  <a:cubicBezTo>
                    <a:pt x="3" y="295"/>
                    <a:pt x="1" y="297"/>
                    <a:pt x="1" y="297"/>
                  </a:cubicBezTo>
                  <a:cubicBezTo>
                    <a:pt x="1" y="297"/>
                    <a:pt x="1" y="298"/>
                    <a:pt x="1" y="298"/>
                  </a:cubicBezTo>
                  <a:cubicBezTo>
                    <a:pt x="1" y="298"/>
                    <a:pt x="0" y="300"/>
                    <a:pt x="0" y="300"/>
                  </a:cubicBezTo>
                  <a:cubicBezTo>
                    <a:pt x="0" y="300"/>
                    <a:pt x="0" y="303"/>
                    <a:pt x="0" y="303"/>
                  </a:cubicBezTo>
                  <a:cubicBezTo>
                    <a:pt x="0" y="303"/>
                    <a:pt x="1" y="304"/>
                    <a:pt x="1" y="304"/>
                  </a:cubicBezTo>
                  <a:cubicBezTo>
                    <a:pt x="1" y="304"/>
                    <a:pt x="1" y="305"/>
                    <a:pt x="1" y="306"/>
                  </a:cubicBezTo>
                  <a:cubicBezTo>
                    <a:pt x="0" y="306"/>
                    <a:pt x="1" y="307"/>
                    <a:pt x="1" y="308"/>
                  </a:cubicBezTo>
                  <a:cubicBezTo>
                    <a:pt x="1" y="308"/>
                    <a:pt x="1" y="309"/>
                    <a:pt x="1" y="309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" y="314"/>
                    <a:pt x="2" y="314"/>
                    <a:pt x="2" y="31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8" y="311"/>
                    <a:pt x="8" y="311"/>
                    <a:pt x="8" y="311"/>
                  </a:cubicBezTo>
                  <a:cubicBezTo>
                    <a:pt x="11" y="314"/>
                    <a:pt x="11" y="314"/>
                    <a:pt x="11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5" y="324"/>
                    <a:pt x="25" y="324"/>
                    <a:pt x="25" y="324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5" y="326"/>
                    <a:pt x="35" y="326"/>
                    <a:pt x="35" y="326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29"/>
                    <a:pt x="38" y="324"/>
                    <a:pt x="39" y="323"/>
                  </a:cubicBezTo>
                  <a:cubicBezTo>
                    <a:pt x="40" y="322"/>
                    <a:pt x="44" y="321"/>
                    <a:pt x="44" y="321"/>
                  </a:cubicBezTo>
                  <a:cubicBezTo>
                    <a:pt x="44" y="321"/>
                    <a:pt x="46" y="323"/>
                    <a:pt x="48" y="324"/>
                  </a:cubicBezTo>
                  <a:cubicBezTo>
                    <a:pt x="51" y="324"/>
                    <a:pt x="51" y="324"/>
                    <a:pt x="51" y="324"/>
                  </a:cubicBezTo>
                  <a:cubicBezTo>
                    <a:pt x="53" y="324"/>
                    <a:pt x="61" y="323"/>
                    <a:pt x="61" y="323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101" y="325"/>
                    <a:pt x="101" y="325"/>
                    <a:pt x="101" y="325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4" y="317"/>
                    <a:pt x="117" y="314"/>
                    <a:pt x="121" y="313"/>
                  </a:cubicBezTo>
                  <a:cubicBezTo>
                    <a:pt x="125" y="313"/>
                    <a:pt x="132" y="310"/>
                    <a:pt x="132" y="310"/>
                  </a:cubicBezTo>
                  <a:lnTo>
                    <a:pt x="141" y="30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92"/>
            <p:cNvSpPr>
              <a:spLocks noEditPoints="1"/>
            </p:cNvSpPr>
            <p:nvPr/>
          </p:nvSpPr>
          <p:spPr bwMode="auto">
            <a:xfrm>
              <a:off x="5078738" y="538527"/>
              <a:ext cx="643167" cy="1694015"/>
            </a:xfrm>
            <a:custGeom>
              <a:avLst/>
              <a:gdLst>
                <a:gd name="T0" fmla="*/ 246 w 282"/>
                <a:gd name="T1" fmla="*/ 59 h 766"/>
                <a:gd name="T2" fmla="*/ 210 w 282"/>
                <a:gd name="T3" fmla="*/ 30 h 766"/>
                <a:gd name="T4" fmla="*/ 183 w 282"/>
                <a:gd name="T5" fmla="*/ 8 h 766"/>
                <a:gd name="T6" fmla="*/ 167 w 282"/>
                <a:gd name="T7" fmla="*/ 32 h 766"/>
                <a:gd name="T8" fmla="*/ 123 w 282"/>
                <a:gd name="T9" fmla="*/ 69 h 766"/>
                <a:gd name="T10" fmla="*/ 100 w 282"/>
                <a:gd name="T11" fmla="*/ 111 h 766"/>
                <a:gd name="T12" fmla="*/ 65 w 282"/>
                <a:gd name="T13" fmla="*/ 180 h 766"/>
                <a:gd name="T14" fmla="*/ 52 w 282"/>
                <a:gd name="T15" fmla="*/ 265 h 766"/>
                <a:gd name="T16" fmla="*/ 15 w 282"/>
                <a:gd name="T17" fmla="*/ 333 h 766"/>
                <a:gd name="T18" fmla="*/ 25 w 282"/>
                <a:gd name="T19" fmla="*/ 418 h 766"/>
                <a:gd name="T20" fmla="*/ 27 w 282"/>
                <a:gd name="T21" fmla="*/ 466 h 766"/>
                <a:gd name="T22" fmla="*/ 29 w 282"/>
                <a:gd name="T23" fmla="*/ 515 h 766"/>
                <a:gd name="T24" fmla="*/ 13 w 282"/>
                <a:gd name="T25" fmla="*/ 535 h 766"/>
                <a:gd name="T26" fmla="*/ 8 w 282"/>
                <a:gd name="T27" fmla="*/ 567 h 766"/>
                <a:gd name="T28" fmla="*/ 10 w 282"/>
                <a:gd name="T29" fmla="*/ 603 h 766"/>
                <a:gd name="T30" fmla="*/ 12 w 282"/>
                <a:gd name="T31" fmla="*/ 616 h 766"/>
                <a:gd name="T32" fmla="*/ 19 w 282"/>
                <a:gd name="T33" fmla="*/ 636 h 766"/>
                <a:gd name="T34" fmla="*/ 25 w 282"/>
                <a:gd name="T35" fmla="*/ 655 h 766"/>
                <a:gd name="T36" fmla="*/ 46 w 282"/>
                <a:gd name="T37" fmla="*/ 685 h 766"/>
                <a:gd name="T38" fmla="*/ 50 w 282"/>
                <a:gd name="T39" fmla="*/ 705 h 766"/>
                <a:gd name="T40" fmla="*/ 60 w 282"/>
                <a:gd name="T41" fmla="*/ 739 h 766"/>
                <a:gd name="T42" fmla="*/ 64 w 282"/>
                <a:gd name="T43" fmla="*/ 764 h 766"/>
                <a:gd name="T44" fmla="*/ 93 w 282"/>
                <a:gd name="T45" fmla="*/ 758 h 766"/>
                <a:gd name="T46" fmla="*/ 107 w 282"/>
                <a:gd name="T47" fmla="*/ 752 h 766"/>
                <a:gd name="T48" fmla="*/ 114 w 282"/>
                <a:gd name="T49" fmla="*/ 729 h 766"/>
                <a:gd name="T50" fmla="*/ 122 w 282"/>
                <a:gd name="T51" fmla="*/ 717 h 766"/>
                <a:gd name="T52" fmla="*/ 158 w 282"/>
                <a:gd name="T53" fmla="*/ 688 h 766"/>
                <a:gd name="T54" fmla="*/ 165 w 282"/>
                <a:gd name="T55" fmla="*/ 629 h 766"/>
                <a:gd name="T56" fmla="*/ 163 w 282"/>
                <a:gd name="T57" fmla="*/ 590 h 766"/>
                <a:gd name="T58" fmla="*/ 182 w 282"/>
                <a:gd name="T59" fmla="*/ 559 h 766"/>
                <a:gd name="T60" fmla="*/ 191 w 282"/>
                <a:gd name="T61" fmla="*/ 558 h 766"/>
                <a:gd name="T62" fmla="*/ 205 w 282"/>
                <a:gd name="T63" fmla="*/ 541 h 766"/>
                <a:gd name="T64" fmla="*/ 207 w 282"/>
                <a:gd name="T65" fmla="*/ 514 h 766"/>
                <a:gd name="T66" fmla="*/ 199 w 282"/>
                <a:gd name="T67" fmla="*/ 493 h 766"/>
                <a:gd name="T68" fmla="*/ 180 w 282"/>
                <a:gd name="T69" fmla="*/ 467 h 766"/>
                <a:gd name="T70" fmla="*/ 161 w 282"/>
                <a:gd name="T71" fmla="*/ 459 h 766"/>
                <a:gd name="T72" fmla="*/ 151 w 282"/>
                <a:gd name="T73" fmla="*/ 424 h 766"/>
                <a:gd name="T74" fmla="*/ 157 w 282"/>
                <a:gd name="T75" fmla="*/ 407 h 766"/>
                <a:gd name="T76" fmla="*/ 154 w 282"/>
                <a:gd name="T77" fmla="*/ 369 h 766"/>
                <a:gd name="T78" fmla="*/ 168 w 282"/>
                <a:gd name="T79" fmla="*/ 350 h 766"/>
                <a:gd name="T80" fmla="*/ 182 w 282"/>
                <a:gd name="T81" fmla="*/ 325 h 766"/>
                <a:gd name="T82" fmla="*/ 196 w 282"/>
                <a:gd name="T83" fmla="*/ 307 h 766"/>
                <a:gd name="T84" fmla="*/ 210 w 282"/>
                <a:gd name="T85" fmla="*/ 295 h 766"/>
                <a:gd name="T86" fmla="*/ 225 w 282"/>
                <a:gd name="T87" fmla="*/ 266 h 766"/>
                <a:gd name="T88" fmla="*/ 229 w 282"/>
                <a:gd name="T89" fmla="*/ 238 h 766"/>
                <a:gd name="T90" fmla="*/ 225 w 282"/>
                <a:gd name="T91" fmla="*/ 219 h 766"/>
                <a:gd name="T92" fmla="*/ 229 w 282"/>
                <a:gd name="T93" fmla="*/ 198 h 766"/>
                <a:gd name="T94" fmla="*/ 242 w 282"/>
                <a:gd name="T95" fmla="*/ 187 h 766"/>
                <a:gd name="T96" fmla="*/ 258 w 282"/>
                <a:gd name="T97" fmla="*/ 170 h 766"/>
                <a:gd name="T98" fmla="*/ 269 w 282"/>
                <a:gd name="T99" fmla="*/ 173 h 766"/>
                <a:gd name="T100" fmla="*/ 275 w 282"/>
                <a:gd name="T101" fmla="*/ 169 h 766"/>
                <a:gd name="T102" fmla="*/ 279 w 282"/>
                <a:gd name="T103" fmla="*/ 165 h 766"/>
                <a:gd name="T104" fmla="*/ 266 w 282"/>
                <a:gd name="T105" fmla="*/ 119 h 766"/>
                <a:gd name="T106" fmla="*/ 164 w 282"/>
                <a:gd name="T107" fmla="*/ 699 h 766"/>
                <a:gd name="T108" fmla="*/ 174 w 282"/>
                <a:gd name="T109" fmla="*/ 650 h 766"/>
                <a:gd name="T110" fmla="*/ 175 w 282"/>
                <a:gd name="T111" fmla="*/ 673 h 766"/>
                <a:gd name="T112" fmla="*/ 165 w 282"/>
                <a:gd name="T113" fmla="*/ 710 h 766"/>
                <a:gd name="T114" fmla="*/ 210 w 282"/>
                <a:gd name="T115" fmla="*/ 625 h 766"/>
                <a:gd name="T116" fmla="*/ 229 w 282"/>
                <a:gd name="T117" fmla="*/ 607 h 766"/>
                <a:gd name="T118" fmla="*/ 224 w 282"/>
                <a:gd name="T119" fmla="*/ 631 h 766"/>
                <a:gd name="T120" fmla="*/ 216 w 282"/>
                <a:gd name="T121" fmla="*/ 66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766">
                  <a:moveTo>
                    <a:pt x="255" y="88"/>
                  </a:move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3" y="83"/>
                    <a:pt x="254" y="81"/>
                  </a:cubicBezTo>
                  <a:cubicBezTo>
                    <a:pt x="254" y="81"/>
                    <a:pt x="254" y="81"/>
                    <a:pt x="254" y="80"/>
                  </a:cubicBezTo>
                  <a:cubicBezTo>
                    <a:pt x="254" y="79"/>
                    <a:pt x="254" y="79"/>
                    <a:pt x="254" y="79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48" y="53"/>
                    <a:pt x="248" y="53"/>
                    <a:pt x="248" y="53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4"/>
                    <a:pt x="237" y="46"/>
                    <a:pt x="236" y="45"/>
                  </a:cubicBezTo>
                  <a:cubicBezTo>
                    <a:pt x="235" y="44"/>
                    <a:pt x="230" y="36"/>
                    <a:pt x="230" y="36"/>
                  </a:cubicBezTo>
                  <a:cubicBezTo>
                    <a:pt x="221" y="33"/>
                    <a:pt x="221" y="33"/>
                    <a:pt x="221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2" y="30"/>
                    <a:pt x="211" y="32"/>
                    <a:pt x="210" y="30"/>
                  </a:cubicBezTo>
                  <a:cubicBezTo>
                    <a:pt x="209" y="28"/>
                    <a:pt x="207" y="26"/>
                    <a:pt x="207" y="26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199" y="23"/>
                    <a:pt x="198" y="23"/>
                  </a:cubicBezTo>
                  <a:cubicBezTo>
                    <a:pt x="197" y="22"/>
                    <a:pt x="195" y="21"/>
                    <a:pt x="195" y="21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2"/>
                    <a:pt x="176" y="2"/>
                  </a:cubicBezTo>
                  <a:cubicBezTo>
                    <a:pt x="177" y="1"/>
                    <a:pt x="180" y="1"/>
                    <a:pt x="182" y="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8" y="5"/>
                    <a:pt x="166" y="6"/>
                    <a:pt x="166" y="7"/>
                  </a:cubicBezTo>
                  <a:cubicBezTo>
                    <a:pt x="167" y="8"/>
                    <a:pt x="169" y="17"/>
                    <a:pt x="170" y="19"/>
                  </a:cubicBezTo>
                  <a:cubicBezTo>
                    <a:pt x="171" y="20"/>
                    <a:pt x="171" y="27"/>
                    <a:pt x="167" y="32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1" y="42"/>
                    <a:pt x="155" y="41"/>
                    <a:pt x="154" y="40"/>
                  </a:cubicBezTo>
                  <a:cubicBezTo>
                    <a:pt x="153" y="39"/>
                    <a:pt x="148" y="37"/>
                    <a:pt x="147" y="37"/>
                  </a:cubicBezTo>
                  <a:cubicBezTo>
                    <a:pt x="145" y="38"/>
                    <a:pt x="131" y="37"/>
                    <a:pt x="131" y="37"/>
                  </a:cubicBezTo>
                  <a:cubicBezTo>
                    <a:pt x="128" y="41"/>
                    <a:pt x="129" y="62"/>
                    <a:pt x="130" y="6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5" y="76"/>
                    <a:pt x="105" y="78"/>
                  </a:cubicBezTo>
                  <a:cubicBezTo>
                    <a:pt x="105" y="79"/>
                    <a:pt x="103" y="83"/>
                    <a:pt x="103" y="83"/>
                  </a:cubicBezTo>
                  <a:cubicBezTo>
                    <a:pt x="103" y="84"/>
                    <a:pt x="103" y="91"/>
                    <a:pt x="103" y="91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8" y="110"/>
                    <a:pt x="100" y="111"/>
                  </a:cubicBezTo>
                  <a:cubicBezTo>
                    <a:pt x="101" y="113"/>
                    <a:pt x="103" y="121"/>
                    <a:pt x="103" y="121"/>
                  </a:cubicBezTo>
                  <a:cubicBezTo>
                    <a:pt x="103" y="121"/>
                    <a:pt x="100" y="128"/>
                    <a:pt x="99" y="130"/>
                  </a:cubicBezTo>
                  <a:cubicBezTo>
                    <a:pt x="98" y="132"/>
                    <a:pt x="90" y="142"/>
                    <a:pt x="90" y="142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5" y="180"/>
                    <a:pt x="65" y="180"/>
                    <a:pt x="65" y="180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5" y="218"/>
                    <a:pt x="66" y="219"/>
                  </a:cubicBezTo>
                  <a:cubicBezTo>
                    <a:pt x="67" y="221"/>
                    <a:pt x="68" y="225"/>
                    <a:pt x="68" y="225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61" y="267"/>
                    <a:pt x="61" y="267"/>
                    <a:pt x="61" y="267"/>
                  </a:cubicBezTo>
                  <a:cubicBezTo>
                    <a:pt x="62" y="283"/>
                    <a:pt x="62" y="283"/>
                    <a:pt x="62" y="283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58" y="292"/>
                    <a:pt x="58" y="292"/>
                    <a:pt x="58" y="292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19" y="320"/>
                    <a:pt x="19" y="320"/>
                    <a:pt x="19" y="320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8" y="327"/>
                    <a:pt x="15" y="331"/>
                    <a:pt x="15" y="333"/>
                  </a:cubicBezTo>
                  <a:cubicBezTo>
                    <a:pt x="15" y="334"/>
                    <a:pt x="15" y="340"/>
                    <a:pt x="15" y="340"/>
                  </a:cubicBezTo>
                  <a:cubicBezTo>
                    <a:pt x="19" y="348"/>
                    <a:pt x="19" y="348"/>
                    <a:pt x="19" y="348"/>
                  </a:cubicBezTo>
                  <a:cubicBezTo>
                    <a:pt x="19" y="354"/>
                    <a:pt x="19" y="354"/>
                    <a:pt x="19" y="354"/>
                  </a:cubicBezTo>
                  <a:cubicBezTo>
                    <a:pt x="17" y="357"/>
                    <a:pt x="17" y="357"/>
                    <a:pt x="17" y="357"/>
                  </a:cubicBezTo>
                  <a:cubicBezTo>
                    <a:pt x="18" y="364"/>
                    <a:pt x="18" y="364"/>
                    <a:pt x="18" y="364"/>
                  </a:cubicBezTo>
                  <a:cubicBezTo>
                    <a:pt x="18" y="364"/>
                    <a:pt x="19" y="366"/>
                    <a:pt x="18" y="367"/>
                  </a:cubicBezTo>
                  <a:cubicBezTo>
                    <a:pt x="16" y="369"/>
                    <a:pt x="16" y="371"/>
                    <a:pt x="17" y="373"/>
                  </a:cubicBezTo>
                  <a:cubicBezTo>
                    <a:pt x="17" y="374"/>
                    <a:pt x="24" y="387"/>
                    <a:pt x="24" y="387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8" y="426"/>
                    <a:pt x="28" y="426"/>
                    <a:pt x="28" y="426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2" y="445"/>
                    <a:pt x="42" y="445"/>
                    <a:pt x="42" y="445"/>
                  </a:cubicBezTo>
                  <a:cubicBezTo>
                    <a:pt x="42" y="445"/>
                    <a:pt x="40" y="452"/>
                    <a:pt x="40" y="453"/>
                  </a:cubicBezTo>
                  <a:cubicBezTo>
                    <a:pt x="41" y="454"/>
                    <a:pt x="35" y="454"/>
                    <a:pt x="35" y="454"/>
                  </a:cubicBezTo>
                  <a:cubicBezTo>
                    <a:pt x="30" y="455"/>
                    <a:pt x="30" y="455"/>
                    <a:pt x="30" y="455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7" y="466"/>
                    <a:pt x="27" y="466"/>
                    <a:pt x="27" y="466"/>
                  </a:cubicBezTo>
                  <a:cubicBezTo>
                    <a:pt x="30" y="475"/>
                    <a:pt x="30" y="475"/>
                    <a:pt x="30" y="475"/>
                  </a:cubicBezTo>
                  <a:cubicBezTo>
                    <a:pt x="36" y="482"/>
                    <a:pt x="36" y="482"/>
                    <a:pt x="36" y="482"/>
                  </a:cubicBezTo>
                  <a:cubicBezTo>
                    <a:pt x="38" y="488"/>
                    <a:pt x="38" y="488"/>
                    <a:pt x="38" y="488"/>
                  </a:cubicBezTo>
                  <a:cubicBezTo>
                    <a:pt x="35" y="494"/>
                    <a:pt x="35" y="494"/>
                    <a:pt x="35" y="494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5" y="502"/>
                    <a:pt x="35" y="502"/>
                    <a:pt x="35" y="502"/>
                  </a:cubicBezTo>
                  <a:cubicBezTo>
                    <a:pt x="35" y="507"/>
                    <a:pt x="35" y="507"/>
                    <a:pt x="35" y="507"/>
                  </a:cubicBezTo>
                  <a:cubicBezTo>
                    <a:pt x="35" y="507"/>
                    <a:pt x="33" y="510"/>
                    <a:pt x="33" y="511"/>
                  </a:cubicBezTo>
                  <a:cubicBezTo>
                    <a:pt x="33" y="512"/>
                    <a:pt x="29" y="515"/>
                    <a:pt x="29" y="515"/>
                  </a:cubicBezTo>
                  <a:cubicBezTo>
                    <a:pt x="26" y="518"/>
                    <a:pt x="26" y="518"/>
                    <a:pt x="26" y="518"/>
                  </a:cubicBezTo>
                  <a:cubicBezTo>
                    <a:pt x="23" y="519"/>
                    <a:pt x="23" y="519"/>
                    <a:pt x="23" y="519"/>
                  </a:cubicBezTo>
                  <a:cubicBezTo>
                    <a:pt x="23" y="519"/>
                    <a:pt x="21" y="518"/>
                    <a:pt x="20" y="519"/>
                  </a:cubicBezTo>
                  <a:cubicBezTo>
                    <a:pt x="20" y="519"/>
                    <a:pt x="18" y="521"/>
                    <a:pt x="18" y="521"/>
                  </a:cubicBezTo>
                  <a:cubicBezTo>
                    <a:pt x="18" y="524"/>
                    <a:pt x="18" y="524"/>
                    <a:pt x="18" y="524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31"/>
                    <a:pt x="19" y="531"/>
                    <a:pt x="19" y="531"/>
                  </a:cubicBezTo>
                  <a:cubicBezTo>
                    <a:pt x="16" y="534"/>
                    <a:pt x="16" y="534"/>
                    <a:pt x="16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5" y="541"/>
                    <a:pt x="15" y="541"/>
                    <a:pt x="15" y="541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19" y="554"/>
                    <a:pt x="19" y="554"/>
                    <a:pt x="19" y="554"/>
                  </a:cubicBezTo>
                  <a:cubicBezTo>
                    <a:pt x="16" y="560"/>
                    <a:pt x="16" y="560"/>
                    <a:pt x="16" y="560"/>
                  </a:cubicBezTo>
                  <a:cubicBezTo>
                    <a:pt x="15" y="567"/>
                    <a:pt x="15" y="567"/>
                    <a:pt x="15" y="567"/>
                  </a:cubicBezTo>
                  <a:cubicBezTo>
                    <a:pt x="14" y="573"/>
                    <a:pt x="14" y="573"/>
                    <a:pt x="14" y="573"/>
                  </a:cubicBezTo>
                  <a:cubicBezTo>
                    <a:pt x="12" y="574"/>
                    <a:pt x="12" y="574"/>
                    <a:pt x="12" y="574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9" y="574"/>
                    <a:pt x="9" y="568"/>
                    <a:pt x="8" y="567"/>
                  </a:cubicBezTo>
                  <a:cubicBezTo>
                    <a:pt x="8" y="567"/>
                    <a:pt x="1" y="561"/>
                    <a:pt x="1" y="561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74"/>
                    <a:pt x="1" y="578"/>
                    <a:pt x="2" y="579"/>
                  </a:cubicBezTo>
                  <a:cubicBezTo>
                    <a:pt x="3" y="580"/>
                    <a:pt x="4" y="587"/>
                    <a:pt x="4" y="587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4"/>
                    <a:pt x="5" y="599"/>
                    <a:pt x="5" y="599"/>
                  </a:cubicBezTo>
                  <a:cubicBezTo>
                    <a:pt x="5" y="600"/>
                    <a:pt x="6" y="604"/>
                    <a:pt x="6" y="604"/>
                  </a:cubicBezTo>
                  <a:cubicBezTo>
                    <a:pt x="10" y="603"/>
                    <a:pt x="10" y="603"/>
                    <a:pt x="10" y="603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12" y="604"/>
                    <a:pt x="12" y="604"/>
                    <a:pt x="12" y="604"/>
                  </a:cubicBezTo>
                  <a:cubicBezTo>
                    <a:pt x="12" y="604"/>
                    <a:pt x="10" y="605"/>
                    <a:pt x="12" y="604"/>
                  </a:cubicBezTo>
                  <a:cubicBezTo>
                    <a:pt x="13" y="604"/>
                    <a:pt x="15" y="602"/>
                    <a:pt x="15" y="602"/>
                  </a:cubicBezTo>
                  <a:cubicBezTo>
                    <a:pt x="14" y="605"/>
                    <a:pt x="14" y="605"/>
                    <a:pt x="14" y="605"/>
                  </a:cubicBezTo>
                  <a:cubicBezTo>
                    <a:pt x="12" y="609"/>
                    <a:pt x="12" y="609"/>
                    <a:pt x="12" y="609"/>
                  </a:cubicBezTo>
                  <a:cubicBezTo>
                    <a:pt x="13" y="610"/>
                    <a:pt x="13" y="610"/>
                    <a:pt x="13" y="610"/>
                  </a:cubicBezTo>
                  <a:cubicBezTo>
                    <a:pt x="16" y="611"/>
                    <a:pt x="16" y="611"/>
                    <a:pt x="16" y="611"/>
                  </a:cubicBezTo>
                  <a:cubicBezTo>
                    <a:pt x="12" y="616"/>
                    <a:pt x="12" y="616"/>
                    <a:pt x="12" y="616"/>
                  </a:cubicBezTo>
                  <a:cubicBezTo>
                    <a:pt x="12" y="616"/>
                    <a:pt x="14" y="619"/>
                    <a:pt x="15" y="620"/>
                  </a:cubicBezTo>
                  <a:cubicBezTo>
                    <a:pt x="15" y="620"/>
                    <a:pt x="19" y="617"/>
                    <a:pt x="19" y="617"/>
                  </a:cubicBezTo>
                  <a:cubicBezTo>
                    <a:pt x="19" y="617"/>
                    <a:pt x="19" y="618"/>
                    <a:pt x="19" y="619"/>
                  </a:cubicBezTo>
                  <a:cubicBezTo>
                    <a:pt x="19" y="619"/>
                    <a:pt x="16" y="622"/>
                    <a:pt x="16" y="624"/>
                  </a:cubicBezTo>
                  <a:cubicBezTo>
                    <a:pt x="17" y="625"/>
                    <a:pt x="22" y="623"/>
                    <a:pt x="21" y="624"/>
                  </a:cubicBezTo>
                  <a:cubicBezTo>
                    <a:pt x="20" y="625"/>
                    <a:pt x="20" y="627"/>
                    <a:pt x="20" y="627"/>
                  </a:cubicBezTo>
                  <a:cubicBezTo>
                    <a:pt x="20" y="627"/>
                    <a:pt x="17" y="630"/>
                    <a:pt x="19" y="631"/>
                  </a:cubicBezTo>
                  <a:cubicBezTo>
                    <a:pt x="20" y="632"/>
                    <a:pt x="23" y="633"/>
                    <a:pt x="22" y="633"/>
                  </a:cubicBezTo>
                  <a:cubicBezTo>
                    <a:pt x="22" y="634"/>
                    <a:pt x="19" y="636"/>
                    <a:pt x="19" y="636"/>
                  </a:cubicBezTo>
                  <a:cubicBezTo>
                    <a:pt x="19" y="636"/>
                    <a:pt x="18" y="638"/>
                    <a:pt x="19" y="639"/>
                  </a:cubicBezTo>
                  <a:cubicBezTo>
                    <a:pt x="20" y="640"/>
                    <a:pt x="23" y="640"/>
                    <a:pt x="23" y="640"/>
                  </a:cubicBezTo>
                  <a:cubicBezTo>
                    <a:pt x="23" y="640"/>
                    <a:pt x="23" y="638"/>
                    <a:pt x="23" y="639"/>
                  </a:cubicBezTo>
                  <a:cubicBezTo>
                    <a:pt x="23" y="640"/>
                    <a:pt x="22" y="642"/>
                    <a:pt x="22" y="642"/>
                  </a:cubicBezTo>
                  <a:cubicBezTo>
                    <a:pt x="22" y="642"/>
                    <a:pt x="21" y="644"/>
                    <a:pt x="22" y="645"/>
                  </a:cubicBezTo>
                  <a:cubicBezTo>
                    <a:pt x="23" y="645"/>
                    <a:pt x="25" y="645"/>
                    <a:pt x="25" y="645"/>
                  </a:cubicBezTo>
                  <a:cubicBezTo>
                    <a:pt x="25" y="645"/>
                    <a:pt x="25" y="646"/>
                    <a:pt x="25" y="648"/>
                  </a:cubicBezTo>
                  <a:cubicBezTo>
                    <a:pt x="25" y="649"/>
                    <a:pt x="25" y="652"/>
                    <a:pt x="25" y="652"/>
                  </a:cubicBezTo>
                  <a:cubicBezTo>
                    <a:pt x="25" y="653"/>
                    <a:pt x="25" y="655"/>
                    <a:pt x="25" y="655"/>
                  </a:cubicBezTo>
                  <a:cubicBezTo>
                    <a:pt x="25" y="655"/>
                    <a:pt x="24" y="656"/>
                    <a:pt x="27" y="656"/>
                  </a:cubicBezTo>
                  <a:cubicBezTo>
                    <a:pt x="29" y="656"/>
                    <a:pt x="29" y="655"/>
                    <a:pt x="30" y="655"/>
                  </a:cubicBezTo>
                  <a:cubicBezTo>
                    <a:pt x="31" y="655"/>
                    <a:pt x="31" y="656"/>
                    <a:pt x="32" y="657"/>
                  </a:cubicBezTo>
                  <a:cubicBezTo>
                    <a:pt x="32" y="659"/>
                    <a:pt x="32" y="660"/>
                    <a:pt x="32" y="661"/>
                  </a:cubicBezTo>
                  <a:cubicBezTo>
                    <a:pt x="33" y="662"/>
                    <a:pt x="37" y="672"/>
                    <a:pt x="37" y="672"/>
                  </a:cubicBezTo>
                  <a:cubicBezTo>
                    <a:pt x="37" y="672"/>
                    <a:pt x="38" y="676"/>
                    <a:pt x="39" y="677"/>
                  </a:cubicBezTo>
                  <a:cubicBezTo>
                    <a:pt x="39" y="678"/>
                    <a:pt x="40" y="679"/>
                    <a:pt x="41" y="680"/>
                  </a:cubicBezTo>
                  <a:cubicBezTo>
                    <a:pt x="41" y="680"/>
                    <a:pt x="43" y="683"/>
                    <a:pt x="43" y="683"/>
                  </a:cubicBezTo>
                  <a:cubicBezTo>
                    <a:pt x="46" y="685"/>
                    <a:pt x="46" y="685"/>
                    <a:pt x="46" y="685"/>
                  </a:cubicBezTo>
                  <a:cubicBezTo>
                    <a:pt x="50" y="692"/>
                    <a:pt x="50" y="692"/>
                    <a:pt x="50" y="692"/>
                  </a:cubicBezTo>
                  <a:cubicBezTo>
                    <a:pt x="50" y="692"/>
                    <a:pt x="53" y="695"/>
                    <a:pt x="53" y="695"/>
                  </a:cubicBezTo>
                  <a:cubicBezTo>
                    <a:pt x="54" y="695"/>
                    <a:pt x="56" y="693"/>
                    <a:pt x="56" y="693"/>
                  </a:cubicBezTo>
                  <a:cubicBezTo>
                    <a:pt x="56" y="693"/>
                    <a:pt x="59" y="694"/>
                    <a:pt x="59" y="695"/>
                  </a:cubicBezTo>
                  <a:cubicBezTo>
                    <a:pt x="58" y="695"/>
                    <a:pt x="57" y="699"/>
                    <a:pt x="57" y="700"/>
                  </a:cubicBezTo>
                  <a:cubicBezTo>
                    <a:pt x="58" y="701"/>
                    <a:pt x="58" y="703"/>
                    <a:pt x="58" y="703"/>
                  </a:cubicBezTo>
                  <a:cubicBezTo>
                    <a:pt x="56" y="704"/>
                    <a:pt x="56" y="704"/>
                    <a:pt x="56" y="704"/>
                  </a:cubicBezTo>
                  <a:cubicBezTo>
                    <a:pt x="54" y="705"/>
                    <a:pt x="54" y="705"/>
                    <a:pt x="54" y="705"/>
                  </a:cubicBezTo>
                  <a:cubicBezTo>
                    <a:pt x="50" y="705"/>
                    <a:pt x="50" y="705"/>
                    <a:pt x="50" y="705"/>
                  </a:cubicBezTo>
                  <a:cubicBezTo>
                    <a:pt x="49" y="709"/>
                    <a:pt x="49" y="709"/>
                    <a:pt x="49" y="709"/>
                  </a:cubicBezTo>
                  <a:cubicBezTo>
                    <a:pt x="53" y="711"/>
                    <a:pt x="53" y="711"/>
                    <a:pt x="53" y="711"/>
                  </a:cubicBezTo>
                  <a:cubicBezTo>
                    <a:pt x="53" y="711"/>
                    <a:pt x="55" y="713"/>
                    <a:pt x="56" y="713"/>
                  </a:cubicBezTo>
                  <a:cubicBezTo>
                    <a:pt x="56" y="714"/>
                    <a:pt x="56" y="718"/>
                    <a:pt x="56" y="718"/>
                  </a:cubicBezTo>
                  <a:cubicBezTo>
                    <a:pt x="55" y="718"/>
                    <a:pt x="51" y="718"/>
                    <a:pt x="51" y="718"/>
                  </a:cubicBezTo>
                  <a:cubicBezTo>
                    <a:pt x="51" y="718"/>
                    <a:pt x="49" y="721"/>
                    <a:pt x="49" y="721"/>
                  </a:cubicBezTo>
                  <a:cubicBezTo>
                    <a:pt x="49" y="722"/>
                    <a:pt x="48" y="722"/>
                    <a:pt x="50" y="725"/>
                  </a:cubicBezTo>
                  <a:cubicBezTo>
                    <a:pt x="51" y="727"/>
                    <a:pt x="56" y="733"/>
                    <a:pt x="56" y="733"/>
                  </a:cubicBezTo>
                  <a:cubicBezTo>
                    <a:pt x="56" y="733"/>
                    <a:pt x="60" y="739"/>
                    <a:pt x="60" y="739"/>
                  </a:cubicBezTo>
                  <a:cubicBezTo>
                    <a:pt x="60" y="740"/>
                    <a:pt x="63" y="744"/>
                    <a:pt x="63" y="744"/>
                  </a:cubicBezTo>
                  <a:cubicBezTo>
                    <a:pt x="64" y="744"/>
                    <a:pt x="64" y="748"/>
                    <a:pt x="64" y="748"/>
                  </a:cubicBezTo>
                  <a:cubicBezTo>
                    <a:pt x="63" y="750"/>
                    <a:pt x="63" y="750"/>
                    <a:pt x="63" y="750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1" y="756"/>
                    <a:pt x="61" y="756"/>
                    <a:pt x="61" y="756"/>
                  </a:cubicBezTo>
                  <a:cubicBezTo>
                    <a:pt x="62" y="758"/>
                    <a:pt x="62" y="758"/>
                    <a:pt x="62" y="758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59" y="763"/>
                    <a:pt x="59" y="763"/>
                    <a:pt x="59" y="763"/>
                  </a:cubicBezTo>
                  <a:cubicBezTo>
                    <a:pt x="64" y="764"/>
                    <a:pt x="64" y="764"/>
                    <a:pt x="64" y="764"/>
                  </a:cubicBezTo>
                  <a:cubicBezTo>
                    <a:pt x="70" y="763"/>
                    <a:pt x="70" y="763"/>
                    <a:pt x="70" y="763"/>
                  </a:cubicBezTo>
                  <a:cubicBezTo>
                    <a:pt x="70" y="763"/>
                    <a:pt x="71" y="765"/>
                    <a:pt x="71" y="765"/>
                  </a:cubicBezTo>
                  <a:cubicBezTo>
                    <a:pt x="72" y="766"/>
                    <a:pt x="77" y="765"/>
                    <a:pt x="77" y="765"/>
                  </a:cubicBezTo>
                  <a:cubicBezTo>
                    <a:pt x="81" y="763"/>
                    <a:pt x="81" y="763"/>
                    <a:pt x="81" y="763"/>
                  </a:cubicBezTo>
                  <a:cubicBezTo>
                    <a:pt x="84" y="761"/>
                    <a:pt x="84" y="761"/>
                    <a:pt x="84" y="761"/>
                  </a:cubicBezTo>
                  <a:cubicBezTo>
                    <a:pt x="84" y="759"/>
                    <a:pt x="84" y="759"/>
                    <a:pt x="84" y="759"/>
                  </a:cubicBezTo>
                  <a:cubicBezTo>
                    <a:pt x="84" y="759"/>
                    <a:pt x="86" y="756"/>
                    <a:pt x="86" y="756"/>
                  </a:cubicBezTo>
                  <a:cubicBezTo>
                    <a:pt x="87" y="756"/>
                    <a:pt x="90" y="757"/>
                    <a:pt x="90" y="757"/>
                  </a:cubicBezTo>
                  <a:cubicBezTo>
                    <a:pt x="90" y="757"/>
                    <a:pt x="93" y="757"/>
                    <a:pt x="93" y="758"/>
                  </a:cubicBezTo>
                  <a:cubicBezTo>
                    <a:pt x="93" y="759"/>
                    <a:pt x="95" y="760"/>
                    <a:pt x="95" y="760"/>
                  </a:cubicBezTo>
                  <a:cubicBezTo>
                    <a:pt x="98" y="760"/>
                    <a:pt x="98" y="760"/>
                    <a:pt x="98" y="760"/>
                  </a:cubicBezTo>
                  <a:cubicBezTo>
                    <a:pt x="101" y="759"/>
                    <a:pt x="101" y="759"/>
                    <a:pt x="101" y="759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4" y="756"/>
                    <a:pt x="105" y="756"/>
                  </a:cubicBezTo>
                  <a:cubicBezTo>
                    <a:pt x="106" y="756"/>
                    <a:pt x="109" y="756"/>
                    <a:pt x="109" y="756"/>
                  </a:cubicBezTo>
                  <a:cubicBezTo>
                    <a:pt x="109" y="756"/>
                    <a:pt x="110" y="758"/>
                    <a:pt x="111" y="758"/>
                  </a:cubicBezTo>
                  <a:cubicBezTo>
                    <a:pt x="111" y="758"/>
                    <a:pt x="113" y="756"/>
                    <a:pt x="112" y="755"/>
                  </a:cubicBezTo>
                  <a:cubicBezTo>
                    <a:pt x="111" y="754"/>
                    <a:pt x="107" y="752"/>
                    <a:pt x="107" y="752"/>
                  </a:cubicBezTo>
                  <a:cubicBezTo>
                    <a:pt x="107" y="752"/>
                    <a:pt x="105" y="749"/>
                    <a:pt x="105" y="748"/>
                  </a:cubicBezTo>
                  <a:cubicBezTo>
                    <a:pt x="104" y="747"/>
                    <a:pt x="104" y="744"/>
                    <a:pt x="103" y="743"/>
                  </a:cubicBezTo>
                  <a:cubicBezTo>
                    <a:pt x="102" y="743"/>
                    <a:pt x="101" y="742"/>
                    <a:pt x="101" y="740"/>
                  </a:cubicBezTo>
                  <a:cubicBezTo>
                    <a:pt x="102" y="737"/>
                    <a:pt x="102" y="736"/>
                    <a:pt x="102" y="736"/>
                  </a:cubicBezTo>
                  <a:cubicBezTo>
                    <a:pt x="102" y="735"/>
                    <a:pt x="102" y="731"/>
                    <a:pt x="102" y="731"/>
                  </a:cubicBezTo>
                  <a:cubicBezTo>
                    <a:pt x="102" y="731"/>
                    <a:pt x="101" y="729"/>
                    <a:pt x="104" y="727"/>
                  </a:cubicBezTo>
                  <a:cubicBezTo>
                    <a:pt x="107" y="725"/>
                    <a:pt x="107" y="723"/>
                    <a:pt x="108" y="724"/>
                  </a:cubicBezTo>
                  <a:cubicBezTo>
                    <a:pt x="109" y="725"/>
                    <a:pt x="111" y="727"/>
                    <a:pt x="112" y="727"/>
                  </a:cubicBezTo>
                  <a:cubicBezTo>
                    <a:pt x="112" y="728"/>
                    <a:pt x="113" y="728"/>
                    <a:pt x="114" y="729"/>
                  </a:cubicBezTo>
                  <a:cubicBezTo>
                    <a:pt x="114" y="730"/>
                    <a:pt x="113" y="731"/>
                    <a:pt x="115" y="731"/>
                  </a:cubicBezTo>
                  <a:cubicBezTo>
                    <a:pt x="116" y="731"/>
                    <a:pt x="118" y="731"/>
                    <a:pt x="118" y="731"/>
                  </a:cubicBezTo>
                  <a:cubicBezTo>
                    <a:pt x="118" y="731"/>
                    <a:pt x="119" y="731"/>
                    <a:pt x="119" y="730"/>
                  </a:cubicBezTo>
                  <a:cubicBezTo>
                    <a:pt x="119" y="729"/>
                    <a:pt x="119" y="726"/>
                    <a:pt x="118" y="726"/>
                  </a:cubicBezTo>
                  <a:cubicBezTo>
                    <a:pt x="117" y="725"/>
                    <a:pt x="116" y="724"/>
                    <a:pt x="116" y="724"/>
                  </a:cubicBezTo>
                  <a:cubicBezTo>
                    <a:pt x="116" y="724"/>
                    <a:pt x="118" y="723"/>
                    <a:pt x="115" y="722"/>
                  </a:cubicBezTo>
                  <a:cubicBezTo>
                    <a:pt x="112" y="720"/>
                    <a:pt x="112" y="719"/>
                    <a:pt x="113" y="718"/>
                  </a:cubicBezTo>
                  <a:cubicBezTo>
                    <a:pt x="115" y="717"/>
                    <a:pt x="119" y="718"/>
                    <a:pt x="119" y="718"/>
                  </a:cubicBezTo>
                  <a:cubicBezTo>
                    <a:pt x="122" y="717"/>
                    <a:pt x="122" y="717"/>
                    <a:pt x="122" y="717"/>
                  </a:cubicBezTo>
                  <a:cubicBezTo>
                    <a:pt x="122" y="717"/>
                    <a:pt x="124" y="715"/>
                    <a:pt x="126" y="716"/>
                  </a:cubicBezTo>
                  <a:cubicBezTo>
                    <a:pt x="127" y="717"/>
                    <a:pt x="131" y="716"/>
                    <a:pt x="131" y="716"/>
                  </a:cubicBezTo>
                  <a:cubicBezTo>
                    <a:pt x="136" y="717"/>
                    <a:pt x="136" y="717"/>
                    <a:pt x="136" y="717"/>
                  </a:cubicBezTo>
                  <a:cubicBezTo>
                    <a:pt x="138" y="715"/>
                    <a:pt x="138" y="715"/>
                    <a:pt x="138" y="715"/>
                  </a:cubicBezTo>
                  <a:cubicBezTo>
                    <a:pt x="143" y="717"/>
                    <a:pt x="143" y="717"/>
                    <a:pt x="143" y="717"/>
                  </a:cubicBezTo>
                  <a:cubicBezTo>
                    <a:pt x="143" y="717"/>
                    <a:pt x="142" y="717"/>
                    <a:pt x="145" y="718"/>
                  </a:cubicBezTo>
                  <a:cubicBezTo>
                    <a:pt x="147" y="718"/>
                    <a:pt x="150" y="716"/>
                    <a:pt x="150" y="715"/>
                  </a:cubicBezTo>
                  <a:cubicBezTo>
                    <a:pt x="151" y="715"/>
                    <a:pt x="155" y="708"/>
                    <a:pt x="155" y="70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8" y="688"/>
                    <a:pt x="162" y="685"/>
                    <a:pt x="161" y="685"/>
                  </a:cubicBezTo>
                  <a:cubicBezTo>
                    <a:pt x="161" y="684"/>
                    <a:pt x="161" y="677"/>
                    <a:pt x="161" y="676"/>
                  </a:cubicBezTo>
                  <a:cubicBezTo>
                    <a:pt x="161" y="675"/>
                    <a:pt x="163" y="668"/>
                    <a:pt x="163" y="668"/>
                  </a:cubicBezTo>
                  <a:cubicBezTo>
                    <a:pt x="163" y="668"/>
                    <a:pt x="167" y="665"/>
                    <a:pt x="165" y="662"/>
                  </a:cubicBezTo>
                  <a:cubicBezTo>
                    <a:pt x="164" y="659"/>
                    <a:pt x="163" y="654"/>
                    <a:pt x="163" y="654"/>
                  </a:cubicBezTo>
                  <a:cubicBezTo>
                    <a:pt x="163" y="654"/>
                    <a:pt x="162" y="649"/>
                    <a:pt x="162" y="648"/>
                  </a:cubicBezTo>
                  <a:cubicBezTo>
                    <a:pt x="162" y="647"/>
                    <a:pt x="166" y="642"/>
                    <a:pt x="166" y="642"/>
                  </a:cubicBezTo>
                  <a:cubicBezTo>
                    <a:pt x="163" y="633"/>
                    <a:pt x="163" y="633"/>
                    <a:pt x="163" y="633"/>
                  </a:cubicBezTo>
                  <a:cubicBezTo>
                    <a:pt x="163" y="633"/>
                    <a:pt x="165" y="630"/>
                    <a:pt x="165" y="629"/>
                  </a:cubicBezTo>
                  <a:cubicBezTo>
                    <a:pt x="165" y="628"/>
                    <a:pt x="163" y="619"/>
                    <a:pt x="163" y="619"/>
                  </a:cubicBezTo>
                  <a:cubicBezTo>
                    <a:pt x="163" y="617"/>
                    <a:pt x="163" y="617"/>
                    <a:pt x="163" y="617"/>
                  </a:cubicBezTo>
                  <a:cubicBezTo>
                    <a:pt x="163" y="617"/>
                    <a:pt x="166" y="612"/>
                    <a:pt x="165" y="611"/>
                  </a:cubicBezTo>
                  <a:cubicBezTo>
                    <a:pt x="165" y="610"/>
                    <a:pt x="165" y="605"/>
                    <a:pt x="165" y="605"/>
                  </a:cubicBezTo>
                  <a:cubicBezTo>
                    <a:pt x="163" y="599"/>
                    <a:pt x="163" y="599"/>
                    <a:pt x="163" y="599"/>
                  </a:cubicBezTo>
                  <a:cubicBezTo>
                    <a:pt x="163" y="599"/>
                    <a:pt x="165" y="598"/>
                    <a:pt x="164" y="597"/>
                  </a:cubicBezTo>
                  <a:cubicBezTo>
                    <a:pt x="163" y="595"/>
                    <a:pt x="162" y="594"/>
                    <a:pt x="162" y="594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3" y="590"/>
                    <a:pt x="163" y="590"/>
                    <a:pt x="163" y="590"/>
                  </a:cubicBezTo>
                  <a:cubicBezTo>
                    <a:pt x="165" y="588"/>
                    <a:pt x="165" y="588"/>
                    <a:pt x="165" y="588"/>
                  </a:cubicBezTo>
                  <a:cubicBezTo>
                    <a:pt x="164" y="582"/>
                    <a:pt x="164" y="582"/>
                    <a:pt x="164" y="582"/>
                  </a:cubicBezTo>
                  <a:cubicBezTo>
                    <a:pt x="160" y="581"/>
                    <a:pt x="160" y="581"/>
                    <a:pt x="160" y="581"/>
                  </a:cubicBezTo>
                  <a:cubicBezTo>
                    <a:pt x="160" y="581"/>
                    <a:pt x="160" y="579"/>
                    <a:pt x="161" y="579"/>
                  </a:cubicBezTo>
                  <a:cubicBezTo>
                    <a:pt x="163" y="578"/>
                    <a:pt x="170" y="575"/>
                    <a:pt x="170" y="575"/>
                  </a:cubicBezTo>
                  <a:cubicBezTo>
                    <a:pt x="170" y="575"/>
                    <a:pt x="172" y="572"/>
                    <a:pt x="173" y="572"/>
                  </a:cubicBezTo>
                  <a:cubicBezTo>
                    <a:pt x="173" y="571"/>
                    <a:pt x="181" y="566"/>
                    <a:pt x="181" y="566"/>
                  </a:cubicBezTo>
                  <a:cubicBezTo>
                    <a:pt x="181" y="566"/>
                    <a:pt x="181" y="563"/>
                    <a:pt x="181" y="562"/>
                  </a:cubicBezTo>
                  <a:cubicBezTo>
                    <a:pt x="182" y="562"/>
                    <a:pt x="182" y="561"/>
                    <a:pt x="182" y="559"/>
                  </a:cubicBezTo>
                  <a:cubicBezTo>
                    <a:pt x="183" y="559"/>
                    <a:pt x="181" y="550"/>
                    <a:pt x="181" y="547"/>
                  </a:cubicBezTo>
                  <a:cubicBezTo>
                    <a:pt x="182" y="545"/>
                    <a:pt x="184" y="549"/>
                    <a:pt x="184" y="549"/>
                  </a:cubicBezTo>
                  <a:cubicBezTo>
                    <a:pt x="185" y="552"/>
                    <a:pt x="185" y="552"/>
                    <a:pt x="185" y="552"/>
                  </a:cubicBezTo>
                  <a:cubicBezTo>
                    <a:pt x="185" y="558"/>
                    <a:pt x="185" y="558"/>
                    <a:pt x="185" y="558"/>
                  </a:cubicBezTo>
                  <a:cubicBezTo>
                    <a:pt x="188" y="559"/>
                    <a:pt x="188" y="559"/>
                    <a:pt x="188" y="559"/>
                  </a:cubicBezTo>
                  <a:cubicBezTo>
                    <a:pt x="189" y="562"/>
                    <a:pt x="189" y="562"/>
                    <a:pt x="189" y="562"/>
                  </a:cubicBezTo>
                  <a:cubicBezTo>
                    <a:pt x="189" y="562"/>
                    <a:pt x="188" y="565"/>
                    <a:pt x="189" y="565"/>
                  </a:cubicBezTo>
                  <a:cubicBezTo>
                    <a:pt x="190" y="564"/>
                    <a:pt x="190" y="564"/>
                    <a:pt x="190" y="564"/>
                  </a:cubicBezTo>
                  <a:cubicBezTo>
                    <a:pt x="191" y="558"/>
                    <a:pt x="191" y="558"/>
                    <a:pt x="191" y="558"/>
                  </a:cubicBezTo>
                  <a:cubicBezTo>
                    <a:pt x="191" y="558"/>
                    <a:pt x="195" y="558"/>
                    <a:pt x="194" y="556"/>
                  </a:cubicBezTo>
                  <a:cubicBezTo>
                    <a:pt x="194" y="555"/>
                    <a:pt x="193" y="553"/>
                    <a:pt x="194" y="553"/>
                  </a:cubicBezTo>
                  <a:cubicBezTo>
                    <a:pt x="200" y="552"/>
                    <a:pt x="198" y="552"/>
                    <a:pt x="201" y="550"/>
                  </a:cubicBezTo>
                  <a:cubicBezTo>
                    <a:pt x="201" y="550"/>
                    <a:pt x="203" y="546"/>
                    <a:pt x="203" y="546"/>
                  </a:cubicBezTo>
                  <a:cubicBezTo>
                    <a:pt x="203" y="545"/>
                    <a:pt x="204" y="543"/>
                    <a:pt x="204" y="543"/>
                  </a:cubicBezTo>
                  <a:cubicBezTo>
                    <a:pt x="202" y="542"/>
                    <a:pt x="202" y="542"/>
                    <a:pt x="202" y="542"/>
                  </a:cubicBezTo>
                  <a:cubicBezTo>
                    <a:pt x="201" y="539"/>
                    <a:pt x="201" y="539"/>
                    <a:pt x="201" y="539"/>
                  </a:cubicBezTo>
                  <a:cubicBezTo>
                    <a:pt x="201" y="539"/>
                    <a:pt x="202" y="537"/>
                    <a:pt x="203" y="538"/>
                  </a:cubicBezTo>
                  <a:cubicBezTo>
                    <a:pt x="203" y="539"/>
                    <a:pt x="204" y="541"/>
                    <a:pt x="205" y="541"/>
                  </a:cubicBezTo>
                  <a:cubicBezTo>
                    <a:pt x="206" y="541"/>
                    <a:pt x="209" y="538"/>
                    <a:pt x="209" y="538"/>
                  </a:cubicBezTo>
                  <a:cubicBezTo>
                    <a:pt x="209" y="535"/>
                    <a:pt x="202" y="531"/>
                    <a:pt x="200" y="530"/>
                  </a:cubicBezTo>
                  <a:cubicBezTo>
                    <a:pt x="200" y="526"/>
                    <a:pt x="210" y="521"/>
                    <a:pt x="210" y="520"/>
                  </a:cubicBezTo>
                  <a:cubicBezTo>
                    <a:pt x="211" y="519"/>
                    <a:pt x="211" y="519"/>
                    <a:pt x="211" y="518"/>
                  </a:cubicBezTo>
                  <a:cubicBezTo>
                    <a:pt x="211" y="517"/>
                    <a:pt x="210" y="516"/>
                    <a:pt x="209" y="517"/>
                  </a:cubicBezTo>
                  <a:cubicBezTo>
                    <a:pt x="209" y="517"/>
                    <a:pt x="208" y="519"/>
                    <a:pt x="207" y="519"/>
                  </a:cubicBezTo>
                  <a:cubicBezTo>
                    <a:pt x="207" y="519"/>
                    <a:pt x="205" y="519"/>
                    <a:pt x="205" y="519"/>
                  </a:cubicBezTo>
                  <a:cubicBezTo>
                    <a:pt x="205" y="519"/>
                    <a:pt x="204" y="517"/>
                    <a:pt x="205" y="516"/>
                  </a:cubicBezTo>
                  <a:cubicBezTo>
                    <a:pt x="206" y="515"/>
                    <a:pt x="205" y="515"/>
                    <a:pt x="207" y="514"/>
                  </a:cubicBezTo>
                  <a:cubicBezTo>
                    <a:pt x="208" y="513"/>
                    <a:pt x="209" y="513"/>
                    <a:pt x="210" y="513"/>
                  </a:cubicBezTo>
                  <a:cubicBezTo>
                    <a:pt x="210" y="512"/>
                    <a:pt x="211" y="511"/>
                    <a:pt x="212" y="511"/>
                  </a:cubicBezTo>
                  <a:cubicBezTo>
                    <a:pt x="213" y="511"/>
                    <a:pt x="218" y="508"/>
                    <a:pt x="218" y="508"/>
                  </a:cubicBezTo>
                  <a:cubicBezTo>
                    <a:pt x="219" y="506"/>
                    <a:pt x="219" y="506"/>
                    <a:pt x="219" y="506"/>
                  </a:cubicBezTo>
                  <a:cubicBezTo>
                    <a:pt x="219" y="506"/>
                    <a:pt x="216" y="503"/>
                    <a:pt x="216" y="503"/>
                  </a:cubicBezTo>
                  <a:cubicBezTo>
                    <a:pt x="216" y="503"/>
                    <a:pt x="211" y="499"/>
                    <a:pt x="211" y="499"/>
                  </a:cubicBezTo>
                  <a:cubicBezTo>
                    <a:pt x="211" y="499"/>
                    <a:pt x="209" y="499"/>
                    <a:pt x="209" y="498"/>
                  </a:cubicBezTo>
                  <a:cubicBezTo>
                    <a:pt x="209" y="498"/>
                    <a:pt x="207" y="496"/>
                    <a:pt x="207" y="496"/>
                  </a:cubicBezTo>
                  <a:cubicBezTo>
                    <a:pt x="205" y="491"/>
                    <a:pt x="203" y="495"/>
                    <a:pt x="199" y="493"/>
                  </a:cubicBezTo>
                  <a:cubicBezTo>
                    <a:pt x="199" y="493"/>
                    <a:pt x="197" y="489"/>
                    <a:pt x="197" y="489"/>
                  </a:cubicBezTo>
                  <a:cubicBezTo>
                    <a:pt x="197" y="489"/>
                    <a:pt x="199" y="489"/>
                    <a:pt x="199" y="488"/>
                  </a:cubicBezTo>
                  <a:cubicBezTo>
                    <a:pt x="199" y="486"/>
                    <a:pt x="197" y="484"/>
                    <a:pt x="197" y="484"/>
                  </a:cubicBezTo>
                  <a:cubicBezTo>
                    <a:pt x="195" y="482"/>
                    <a:pt x="195" y="482"/>
                    <a:pt x="195" y="482"/>
                  </a:cubicBezTo>
                  <a:cubicBezTo>
                    <a:pt x="191" y="478"/>
                    <a:pt x="192" y="487"/>
                    <a:pt x="189" y="479"/>
                  </a:cubicBezTo>
                  <a:cubicBezTo>
                    <a:pt x="189" y="479"/>
                    <a:pt x="188" y="479"/>
                    <a:pt x="187" y="477"/>
                  </a:cubicBezTo>
                  <a:cubicBezTo>
                    <a:pt x="186" y="476"/>
                    <a:pt x="183" y="473"/>
                    <a:pt x="183" y="473"/>
                  </a:cubicBezTo>
                  <a:cubicBezTo>
                    <a:pt x="183" y="473"/>
                    <a:pt x="182" y="470"/>
                    <a:pt x="182" y="470"/>
                  </a:cubicBezTo>
                  <a:cubicBezTo>
                    <a:pt x="181" y="470"/>
                    <a:pt x="180" y="467"/>
                    <a:pt x="180" y="467"/>
                  </a:cubicBezTo>
                  <a:cubicBezTo>
                    <a:pt x="175" y="470"/>
                    <a:pt x="175" y="470"/>
                    <a:pt x="175" y="470"/>
                  </a:cubicBezTo>
                  <a:cubicBezTo>
                    <a:pt x="172" y="473"/>
                    <a:pt x="172" y="473"/>
                    <a:pt x="172" y="473"/>
                  </a:cubicBezTo>
                  <a:cubicBezTo>
                    <a:pt x="172" y="473"/>
                    <a:pt x="171" y="471"/>
                    <a:pt x="171" y="471"/>
                  </a:cubicBezTo>
                  <a:cubicBezTo>
                    <a:pt x="171" y="471"/>
                    <a:pt x="171" y="467"/>
                    <a:pt x="171" y="467"/>
                  </a:cubicBezTo>
                  <a:cubicBezTo>
                    <a:pt x="171" y="467"/>
                    <a:pt x="168" y="466"/>
                    <a:pt x="167" y="466"/>
                  </a:cubicBezTo>
                  <a:cubicBezTo>
                    <a:pt x="167" y="466"/>
                    <a:pt x="164" y="466"/>
                    <a:pt x="164" y="466"/>
                  </a:cubicBezTo>
                  <a:cubicBezTo>
                    <a:pt x="160" y="465"/>
                    <a:pt x="160" y="465"/>
                    <a:pt x="160" y="465"/>
                  </a:cubicBezTo>
                  <a:cubicBezTo>
                    <a:pt x="160" y="462"/>
                    <a:pt x="160" y="462"/>
                    <a:pt x="160" y="462"/>
                  </a:cubicBezTo>
                  <a:cubicBezTo>
                    <a:pt x="160" y="462"/>
                    <a:pt x="162" y="460"/>
                    <a:pt x="161" y="459"/>
                  </a:cubicBezTo>
                  <a:cubicBezTo>
                    <a:pt x="161" y="458"/>
                    <a:pt x="158" y="456"/>
                    <a:pt x="158" y="456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5" y="450"/>
                    <a:pt x="157" y="447"/>
                    <a:pt x="157" y="447"/>
                  </a:cubicBezTo>
                  <a:cubicBezTo>
                    <a:pt x="157" y="446"/>
                    <a:pt x="153" y="437"/>
                    <a:pt x="153" y="437"/>
                  </a:cubicBezTo>
                  <a:cubicBezTo>
                    <a:pt x="153" y="437"/>
                    <a:pt x="155" y="433"/>
                    <a:pt x="155" y="432"/>
                  </a:cubicBezTo>
                  <a:cubicBezTo>
                    <a:pt x="155" y="432"/>
                    <a:pt x="153" y="428"/>
                    <a:pt x="153" y="428"/>
                  </a:cubicBezTo>
                  <a:cubicBezTo>
                    <a:pt x="151" y="428"/>
                    <a:pt x="151" y="428"/>
                    <a:pt x="151" y="428"/>
                  </a:cubicBezTo>
                  <a:cubicBezTo>
                    <a:pt x="151" y="424"/>
                    <a:pt x="151" y="424"/>
                    <a:pt x="151" y="424"/>
                  </a:cubicBezTo>
                  <a:cubicBezTo>
                    <a:pt x="152" y="421"/>
                    <a:pt x="152" y="421"/>
                    <a:pt x="152" y="421"/>
                  </a:cubicBezTo>
                  <a:cubicBezTo>
                    <a:pt x="150" y="419"/>
                    <a:pt x="150" y="419"/>
                    <a:pt x="150" y="419"/>
                  </a:cubicBezTo>
                  <a:cubicBezTo>
                    <a:pt x="150" y="419"/>
                    <a:pt x="151" y="417"/>
                    <a:pt x="152" y="417"/>
                  </a:cubicBezTo>
                  <a:cubicBezTo>
                    <a:pt x="152" y="417"/>
                    <a:pt x="152" y="413"/>
                    <a:pt x="152" y="413"/>
                  </a:cubicBezTo>
                  <a:cubicBezTo>
                    <a:pt x="152" y="413"/>
                    <a:pt x="153" y="411"/>
                    <a:pt x="154" y="411"/>
                  </a:cubicBezTo>
                  <a:cubicBezTo>
                    <a:pt x="154" y="411"/>
                    <a:pt x="157" y="413"/>
                    <a:pt x="157" y="413"/>
                  </a:cubicBezTo>
                  <a:cubicBezTo>
                    <a:pt x="157" y="413"/>
                    <a:pt x="160" y="414"/>
                    <a:pt x="160" y="413"/>
                  </a:cubicBezTo>
                  <a:cubicBezTo>
                    <a:pt x="160" y="413"/>
                    <a:pt x="159" y="410"/>
                    <a:pt x="159" y="410"/>
                  </a:cubicBezTo>
                  <a:cubicBezTo>
                    <a:pt x="159" y="409"/>
                    <a:pt x="157" y="407"/>
                    <a:pt x="157" y="407"/>
                  </a:cubicBezTo>
                  <a:cubicBezTo>
                    <a:pt x="156" y="406"/>
                    <a:pt x="156" y="401"/>
                    <a:pt x="156" y="401"/>
                  </a:cubicBezTo>
                  <a:cubicBezTo>
                    <a:pt x="156" y="401"/>
                    <a:pt x="154" y="397"/>
                    <a:pt x="155" y="397"/>
                  </a:cubicBezTo>
                  <a:cubicBezTo>
                    <a:pt x="155" y="397"/>
                    <a:pt x="156" y="395"/>
                    <a:pt x="156" y="395"/>
                  </a:cubicBezTo>
                  <a:cubicBezTo>
                    <a:pt x="157" y="388"/>
                    <a:pt x="157" y="388"/>
                    <a:pt x="157" y="388"/>
                  </a:cubicBezTo>
                  <a:cubicBezTo>
                    <a:pt x="158" y="382"/>
                    <a:pt x="158" y="382"/>
                    <a:pt x="158" y="382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4" y="377"/>
                    <a:pt x="154" y="377"/>
                    <a:pt x="154" y="377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54" y="369"/>
                    <a:pt x="154" y="369"/>
                    <a:pt x="154" y="369"/>
                  </a:cubicBezTo>
                  <a:cubicBezTo>
                    <a:pt x="158" y="369"/>
                    <a:pt x="158" y="369"/>
                    <a:pt x="158" y="369"/>
                  </a:cubicBezTo>
                  <a:cubicBezTo>
                    <a:pt x="160" y="366"/>
                    <a:pt x="160" y="366"/>
                    <a:pt x="160" y="366"/>
                  </a:cubicBezTo>
                  <a:cubicBezTo>
                    <a:pt x="160" y="366"/>
                    <a:pt x="163" y="364"/>
                    <a:pt x="163" y="363"/>
                  </a:cubicBezTo>
                  <a:cubicBezTo>
                    <a:pt x="163" y="363"/>
                    <a:pt x="164" y="359"/>
                    <a:pt x="164" y="359"/>
                  </a:cubicBezTo>
                  <a:cubicBezTo>
                    <a:pt x="163" y="356"/>
                    <a:pt x="163" y="356"/>
                    <a:pt x="163" y="356"/>
                  </a:cubicBezTo>
                  <a:cubicBezTo>
                    <a:pt x="165" y="357"/>
                    <a:pt x="165" y="357"/>
                    <a:pt x="165" y="357"/>
                  </a:cubicBezTo>
                  <a:cubicBezTo>
                    <a:pt x="165" y="354"/>
                    <a:pt x="165" y="354"/>
                    <a:pt x="165" y="354"/>
                  </a:cubicBezTo>
                  <a:cubicBezTo>
                    <a:pt x="165" y="354"/>
                    <a:pt x="166" y="351"/>
                    <a:pt x="166" y="351"/>
                  </a:cubicBezTo>
                  <a:cubicBezTo>
                    <a:pt x="167" y="351"/>
                    <a:pt x="168" y="350"/>
                    <a:pt x="168" y="350"/>
                  </a:cubicBezTo>
                  <a:cubicBezTo>
                    <a:pt x="168" y="350"/>
                    <a:pt x="170" y="346"/>
                    <a:pt x="170" y="346"/>
                  </a:cubicBezTo>
                  <a:cubicBezTo>
                    <a:pt x="170" y="346"/>
                    <a:pt x="171" y="347"/>
                    <a:pt x="172" y="346"/>
                  </a:cubicBezTo>
                  <a:cubicBezTo>
                    <a:pt x="173" y="345"/>
                    <a:pt x="173" y="345"/>
                    <a:pt x="173" y="344"/>
                  </a:cubicBezTo>
                  <a:cubicBezTo>
                    <a:pt x="174" y="342"/>
                    <a:pt x="176" y="338"/>
                    <a:pt x="176" y="338"/>
                  </a:cubicBezTo>
                  <a:cubicBezTo>
                    <a:pt x="176" y="338"/>
                    <a:pt x="176" y="337"/>
                    <a:pt x="176" y="336"/>
                  </a:cubicBezTo>
                  <a:cubicBezTo>
                    <a:pt x="177" y="336"/>
                    <a:pt x="179" y="336"/>
                    <a:pt x="179" y="335"/>
                  </a:cubicBezTo>
                  <a:cubicBezTo>
                    <a:pt x="178" y="334"/>
                    <a:pt x="176" y="331"/>
                    <a:pt x="176" y="331"/>
                  </a:cubicBezTo>
                  <a:cubicBezTo>
                    <a:pt x="179" y="328"/>
                    <a:pt x="179" y="328"/>
                    <a:pt x="179" y="328"/>
                  </a:cubicBezTo>
                  <a:cubicBezTo>
                    <a:pt x="179" y="328"/>
                    <a:pt x="182" y="325"/>
                    <a:pt x="182" y="325"/>
                  </a:cubicBezTo>
                  <a:cubicBezTo>
                    <a:pt x="182" y="326"/>
                    <a:pt x="183" y="326"/>
                    <a:pt x="184" y="325"/>
                  </a:cubicBezTo>
                  <a:cubicBezTo>
                    <a:pt x="184" y="325"/>
                    <a:pt x="185" y="324"/>
                    <a:pt x="186" y="323"/>
                  </a:cubicBezTo>
                  <a:cubicBezTo>
                    <a:pt x="186" y="323"/>
                    <a:pt x="187" y="322"/>
                    <a:pt x="188" y="322"/>
                  </a:cubicBezTo>
                  <a:cubicBezTo>
                    <a:pt x="188" y="321"/>
                    <a:pt x="189" y="319"/>
                    <a:pt x="189" y="318"/>
                  </a:cubicBezTo>
                  <a:cubicBezTo>
                    <a:pt x="189" y="318"/>
                    <a:pt x="191" y="313"/>
                    <a:pt x="191" y="313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2" y="309"/>
                    <a:pt x="192" y="309"/>
                    <a:pt x="192" y="309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4" y="307"/>
                    <a:pt x="196" y="306"/>
                    <a:pt x="196" y="307"/>
                  </a:cubicBezTo>
                  <a:cubicBezTo>
                    <a:pt x="196" y="307"/>
                    <a:pt x="195" y="309"/>
                    <a:pt x="195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09"/>
                    <a:pt x="198" y="307"/>
                    <a:pt x="198" y="308"/>
                  </a:cubicBezTo>
                  <a:cubicBezTo>
                    <a:pt x="199" y="308"/>
                    <a:pt x="200" y="309"/>
                    <a:pt x="200" y="309"/>
                  </a:cubicBezTo>
                  <a:cubicBezTo>
                    <a:pt x="200" y="308"/>
                    <a:pt x="201" y="306"/>
                    <a:pt x="201" y="306"/>
                  </a:cubicBezTo>
                  <a:cubicBezTo>
                    <a:pt x="201" y="303"/>
                    <a:pt x="201" y="303"/>
                    <a:pt x="201" y="303"/>
                  </a:cubicBezTo>
                  <a:cubicBezTo>
                    <a:pt x="201" y="303"/>
                    <a:pt x="203" y="301"/>
                    <a:pt x="204" y="300"/>
                  </a:cubicBezTo>
                  <a:cubicBezTo>
                    <a:pt x="204" y="299"/>
                    <a:pt x="207" y="296"/>
                    <a:pt x="207" y="296"/>
                  </a:cubicBezTo>
                  <a:cubicBezTo>
                    <a:pt x="210" y="295"/>
                    <a:pt x="210" y="295"/>
                    <a:pt x="210" y="295"/>
                  </a:cubicBezTo>
                  <a:cubicBezTo>
                    <a:pt x="210" y="295"/>
                    <a:pt x="211" y="294"/>
                    <a:pt x="212" y="294"/>
                  </a:cubicBezTo>
                  <a:cubicBezTo>
                    <a:pt x="212" y="294"/>
                    <a:pt x="215" y="290"/>
                    <a:pt x="215" y="290"/>
                  </a:cubicBezTo>
                  <a:cubicBezTo>
                    <a:pt x="215" y="290"/>
                    <a:pt x="215" y="289"/>
                    <a:pt x="216" y="288"/>
                  </a:cubicBezTo>
                  <a:cubicBezTo>
                    <a:pt x="216" y="287"/>
                    <a:pt x="218" y="287"/>
                    <a:pt x="218" y="286"/>
                  </a:cubicBezTo>
                  <a:cubicBezTo>
                    <a:pt x="219" y="286"/>
                    <a:pt x="221" y="281"/>
                    <a:pt x="221" y="281"/>
                  </a:cubicBezTo>
                  <a:cubicBezTo>
                    <a:pt x="221" y="281"/>
                    <a:pt x="222" y="281"/>
                    <a:pt x="222" y="280"/>
                  </a:cubicBezTo>
                  <a:cubicBezTo>
                    <a:pt x="222" y="278"/>
                    <a:pt x="223" y="276"/>
                    <a:pt x="223" y="276"/>
                  </a:cubicBezTo>
                  <a:cubicBezTo>
                    <a:pt x="225" y="272"/>
                    <a:pt x="225" y="272"/>
                    <a:pt x="225" y="272"/>
                  </a:cubicBezTo>
                  <a:cubicBezTo>
                    <a:pt x="225" y="266"/>
                    <a:pt x="225" y="266"/>
                    <a:pt x="225" y="266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7" y="261"/>
                    <a:pt x="228" y="260"/>
                    <a:pt x="228" y="259"/>
                  </a:cubicBezTo>
                  <a:cubicBezTo>
                    <a:pt x="229" y="259"/>
                    <a:pt x="230" y="256"/>
                    <a:pt x="230" y="256"/>
                  </a:cubicBezTo>
                  <a:cubicBezTo>
                    <a:pt x="230" y="256"/>
                    <a:pt x="233" y="252"/>
                    <a:pt x="233" y="252"/>
                  </a:cubicBezTo>
                  <a:cubicBezTo>
                    <a:pt x="233" y="252"/>
                    <a:pt x="234" y="249"/>
                    <a:pt x="234" y="248"/>
                  </a:cubicBezTo>
                  <a:cubicBezTo>
                    <a:pt x="235" y="248"/>
                    <a:pt x="235" y="248"/>
                    <a:pt x="235" y="248"/>
                  </a:cubicBezTo>
                  <a:cubicBezTo>
                    <a:pt x="235" y="245"/>
                    <a:pt x="235" y="245"/>
                    <a:pt x="235" y="245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29" y="238"/>
                    <a:pt x="229" y="238"/>
                    <a:pt x="229" y="238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4" y="236"/>
                    <a:pt x="224" y="236"/>
                    <a:pt x="224" y="236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3" y="231"/>
                    <a:pt x="223" y="231"/>
                    <a:pt x="223" y="231"/>
                  </a:cubicBezTo>
                  <a:cubicBezTo>
                    <a:pt x="222" y="229"/>
                    <a:pt x="222" y="229"/>
                    <a:pt x="222" y="229"/>
                  </a:cubicBezTo>
                  <a:cubicBezTo>
                    <a:pt x="220" y="227"/>
                    <a:pt x="220" y="227"/>
                    <a:pt x="220" y="227"/>
                  </a:cubicBezTo>
                  <a:cubicBezTo>
                    <a:pt x="220" y="227"/>
                    <a:pt x="222" y="224"/>
                    <a:pt x="222" y="224"/>
                  </a:cubicBezTo>
                  <a:cubicBezTo>
                    <a:pt x="222" y="224"/>
                    <a:pt x="223" y="223"/>
                    <a:pt x="223" y="222"/>
                  </a:cubicBezTo>
                  <a:cubicBezTo>
                    <a:pt x="223" y="222"/>
                    <a:pt x="225" y="219"/>
                    <a:pt x="225" y="219"/>
                  </a:cubicBezTo>
                  <a:cubicBezTo>
                    <a:pt x="225" y="219"/>
                    <a:pt x="227" y="216"/>
                    <a:pt x="227" y="216"/>
                  </a:cubicBezTo>
                  <a:cubicBezTo>
                    <a:pt x="227" y="216"/>
                    <a:pt x="228" y="215"/>
                    <a:pt x="228" y="214"/>
                  </a:cubicBezTo>
                  <a:cubicBezTo>
                    <a:pt x="228" y="213"/>
                    <a:pt x="227" y="209"/>
                    <a:pt x="227" y="209"/>
                  </a:cubicBezTo>
                  <a:cubicBezTo>
                    <a:pt x="227" y="209"/>
                    <a:pt x="227" y="206"/>
                    <a:pt x="228" y="206"/>
                  </a:cubicBezTo>
                  <a:cubicBezTo>
                    <a:pt x="228" y="205"/>
                    <a:pt x="229" y="204"/>
                    <a:pt x="229" y="204"/>
                  </a:cubicBezTo>
                  <a:cubicBezTo>
                    <a:pt x="229" y="204"/>
                    <a:pt x="230" y="204"/>
                    <a:pt x="231" y="205"/>
                  </a:cubicBezTo>
                  <a:cubicBezTo>
                    <a:pt x="232" y="205"/>
                    <a:pt x="232" y="203"/>
                    <a:pt x="232" y="203"/>
                  </a:cubicBezTo>
                  <a:cubicBezTo>
                    <a:pt x="232" y="203"/>
                    <a:pt x="232" y="200"/>
                    <a:pt x="231" y="200"/>
                  </a:cubicBezTo>
                  <a:cubicBezTo>
                    <a:pt x="230" y="200"/>
                    <a:pt x="229" y="198"/>
                    <a:pt x="229" y="198"/>
                  </a:cubicBezTo>
                  <a:cubicBezTo>
                    <a:pt x="229" y="198"/>
                    <a:pt x="230" y="197"/>
                    <a:pt x="230" y="197"/>
                  </a:cubicBezTo>
                  <a:cubicBezTo>
                    <a:pt x="230" y="196"/>
                    <a:pt x="232" y="195"/>
                    <a:pt x="232" y="195"/>
                  </a:cubicBezTo>
                  <a:cubicBezTo>
                    <a:pt x="235" y="194"/>
                    <a:pt x="235" y="194"/>
                    <a:pt x="235" y="194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4" y="188"/>
                    <a:pt x="238" y="189"/>
                    <a:pt x="238" y="189"/>
                  </a:cubicBezTo>
                  <a:cubicBezTo>
                    <a:pt x="238" y="190"/>
                    <a:pt x="239" y="192"/>
                    <a:pt x="240" y="192"/>
                  </a:cubicBezTo>
                  <a:cubicBezTo>
                    <a:pt x="240" y="191"/>
                    <a:pt x="240" y="189"/>
                    <a:pt x="240" y="189"/>
                  </a:cubicBezTo>
                  <a:cubicBezTo>
                    <a:pt x="240" y="189"/>
                    <a:pt x="241" y="186"/>
                    <a:pt x="242" y="187"/>
                  </a:cubicBezTo>
                  <a:cubicBezTo>
                    <a:pt x="244" y="188"/>
                    <a:pt x="245" y="186"/>
                    <a:pt x="246" y="186"/>
                  </a:cubicBezTo>
                  <a:cubicBezTo>
                    <a:pt x="246" y="185"/>
                    <a:pt x="247" y="183"/>
                    <a:pt x="247" y="183"/>
                  </a:cubicBezTo>
                  <a:cubicBezTo>
                    <a:pt x="247" y="183"/>
                    <a:pt x="248" y="180"/>
                    <a:pt x="247" y="179"/>
                  </a:cubicBezTo>
                  <a:cubicBezTo>
                    <a:pt x="246" y="179"/>
                    <a:pt x="245" y="179"/>
                    <a:pt x="245" y="178"/>
                  </a:cubicBezTo>
                  <a:cubicBezTo>
                    <a:pt x="245" y="178"/>
                    <a:pt x="246" y="176"/>
                    <a:pt x="247" y="176"/>
                  </a:cubicBezTo>
                  <a:cubicBezTo>
                    <a:pt x="248" y="176"/>
                    <a:pt x="248" y="176"/>
                    <a:pt x="250" y="175"/>
                  </a:cubicBezTo>
                  <a:cubicBezTo>
                    <a:pt x="251" y="174"/>
                    <a:pt x="251" y="173"/>
                    <a:pt x="251" y="173"/>
                  </a:cubicBezTo>
                  <a:cubicBezTo>
                    <a:pt x="251" y="173"/>
                    <a:pt x="254" y="172"/>
                    <a:pt x="254" y="172"/>
                  </a:cubicBezTo>
                  <a:cubicBezTo>
                    <a:pt x="258" y="170"/>
                    <a:pt x="258" y="170"/>
                    <a:pt x="258" y="170"/>
                  </a:cubicBezTo>
                  <a:cubicBezTo>
                    <a:pt x="258" y="168"/>
                    <a:pt x="258" y="168"/>
                    <a:pt x="258" y="168"/>
                  </a:cubicBezTo>
                  <a:cubicBezTo>
                    <a:pt x="258" y="168"/>
                    <a:pt x="260" y="168"/>
                    <a:pt x="260" y="168"/>
                  </a:cubicBezTo>
                  <a:cubicBezTo>
                    <a:pt x="261" y="168"/>
                    <a:pt x="262" y="169"/>
                    <a:pt x="262" y="169"/>
                  </a:cubicBezTo>
                  <a:cubicBezTo>
                    <a:pt x="262" y="169"/>
                    <a:pt x="264" y="169"/>
                    <a:pt x="264" y="169"/>
                  </a:cubicBezTo>
                  <a:cubicBezTo>
                    <a:pt x="264" y="168"/>
                    <a:pt x="263" y="167"/>
                    <a:pt x="264" y="167"/>
                  </a:cubicBezTo>
                  <a:cubicBezTo>
                    <a:pt x="265" y="168"/>
                    <a:pt x="265" y="168"/>
                    <a:pt x="265" y="169"/>
                  </a:cubicBezTo>
                  <a:cubicBezTo>
                    <a:pt x="266" y="169"/>
                    <a:pt x="266" y="169"/>
                    <a:pt x="266" y="169"/>
                  </a:cubicBezTo>
                  <a:cubicBezTo>
                    <a:pt x="267" y="169"/>
                    <a:pt x="268" y="170"/>
                    <a:pt x="269" y="171"/>
                  </a:cubicBezTo>
                  <a:cubicBezTo>
                    <a:pt x="269" y="171"/>
                    <a:pt x="269" y="172"/>
                    <a:pt x="269" y="173"/>
                  </a:cubicBezTo>
                  <a:cubicBezTo>
                    <a:pt x="269" y="174"/>
                    <a:pt x="269" y="174"/>
                    <a:pt x="269" y="1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76"/>
                    <a:pt x="272" y="178"/>
                    <a:pt x="272" y="177"/>
                  </a:cubicBezTo>
                  <a:cubicBezTo>
                    <a:pt x="272" y="176"/>
                    <a:pt x="272" y="177"/>
                    <a:pt x="272" y="175"/>
                  </a:cubicBezTo>
                  <a:cubicBezTo>
                    <a:pt x="271" y="174"/>
                    <a:pt x="272" y="173"/>
                    <a:pt x="272" y="172"/>
                  </a:cubicBezTo>
                  <a:cubicBezTo>
                    <a:pt x="271" y="171"/>
                    <a:pt x="270" y="169"/>
                    <a:pt x="270" y="168"/>
                  </a:cubicBezTo>
                  <a:cubicBezTo>
                    <a:pt x="270" y="168"/>
                    <a:pt x="271" y="167"/>
                    <a:pt x="272" y="167"/>
                  </a:cubicBezTo>
                  <a:cubicBezTo>
                    <a:pt x="273" y="167"/>
                    <a:pt x="272" y="166"/>
                    <a:pt x="273" y="167"/>
                  </a:cubicBezTo>
                  <a:cubicBezTo>
                    <a:pt x="274" y="168"/>
                    <a:pt x="274" y="169"/>
                    <a:pt x="275" y="169"/>
                  </a:cubicBezTo>
                  <a:cubicBezTo>
                    <a:pt x="276" y="169"/>
                    <a:pt x="276" y="169"/>
                    <a:pt x="276" y="169"/>
                  </a:cubicBezTo>
                  <a:cubicBezTo>
                    <a:pt x="276" y="170"/>
                    <a:pt x="277" y="171"/>
                    <a:pt x="277" y="172"/>
                  </a:cubicBezTo>
                  <a:cubicBezTo>
                    <a:pt x="277" y="173"/>
                    <a:pt x="277" y="173"/>
                    <a:pt x="277" y="174"/>
                  </a:cubicBezTo>
                  <a:cubicBezTo>
                    <a:pt x="277" y="174"/>
                    <a:pt x="279" y="177"/>
                    <a:pt x="279" y="177"/>
                  </a:cubicBezTo>
                  <a:cubicBezTo>
                    <a:pt x="279" y="177"/>
                    <a:pt x="281" y="175"/>
                    <a:pt x="281" y="175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1" y="172"/>
                    <a:pt x="281" y="171"/>
                    <a:pt x="281" y="171"/>
                  </a:cubicBezTo>
                  <a:cubicBezTo>
                    <a:pt x="281" y="170"/>
                    <a:pt x="278" y="167"/>
                    <a:pt x="278" y="167"/>
                  </a:cubicBezTo>
                  <a:cubicBezTo>
                    <a:pt x="278" y="167"/>
                    <a:pt x="278" y="166"/>
                    <a:pt x="279" y="165"/>
                  </a:cubicBezTo>
                  <a:cubicBezTo>
                    <a:pt x="279" y="165"/>
                    <a:pt x="280" y="164"/>
                    <a:pt x="282" y="163"/>
                  </a:cubicBezTo>
                  <a:cubicBezTo>
                    <a:pt x="276" y="150"/>
                    <a:pt x="276" y="150"/>
                    <a:pt x="276" y="150"/>
                  </a:cubicBezTo>
                  <a:cubicBezTo>
                    <a:pt x="270" y="147"/>
                    <a:pt x="270" y="147"/>
                    <a:pt x="270" y="147"/>
                  </a:cubicBezTo>
                  <a:cubicBezTo>
                    <a:pt x="266" y="143"/>
                    <a:pt x="266" y="143"/>
                    <a:pt x="266" y="143"/>
                  </a:cubicBezTo>
                  <a:cubicBezTo>
                    <a:pt x="266" y="138"/>
                    <a:pt x="266" y="138"/>
                    <a:pt x="266" y="138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1"/>
                    <a:pt x="264" y="130"/>
                  </a:cubicBezTo>
                  <a:cubicBezTo>
                    <a:pt x="265" y="129"/>
                    <a:pt x="267" y="124"/>
                    <a:pt x="267" y="124"/>
                  </a:cubicBezTo>
                  <a:cubicBezTo>
                    <a:pt x="267" y="124"/>
                    <a:pt x="266" y="120"/>
                    <a:pt x="266" y="119"/>
                  </a:cubicBezTo>
                  <a:cubicBezTo>
                    <a:pt x="266" y="118"/>
                    <a:pt x="267" y="113"/>
                    <a:pt x="267" y="113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lose/>
                  <a:moveTo>
                    <a:pt x="165" y="710"/>
                  </a:moveTo>
                  <a:cubicBezTo>
                    <a:pt x="165" y="710"/>
                    <a:pt x="165" y="710"/>
                    <a:pt x="165" y="710"/>
                  </a:cubicBezTo>
                  <a:cubicBezTo>
                    <a:pt x="166" y="702"/>
                    <a:pt x="166" y="702"/>
                    <a:pt x="166" y="702"/>
                  </a:cubicBezTo>
                  <a:cubicBezTo>
                    <a:pt x="166" y="702"/>
                    <a:pt x="164" y="699"/>
                    <a:pt x="164" y="699"/>
                  </a:cubicBezTo>
                  <a:cubicBezTo>
                    <a:pt x="164" y="698"/>
                    <a:pt x="163" y="696"/>
                    <a:pt x="163" y="693"/>
                  </a:cubicBezTo>
                  <a:cubicBezTo>
                    <a:pt x="164" y="690"/>
                    <a:pt x="164" y="689"/>
                    <a:pt x="165" y="687"/>
                  </a:cubicBezTo>
                  <a:cubicBezTo>
                    <a:pt x="165" y="685"/>
                    <a:pt x="167" y="684"/>
                    <a:pt x="167" y="682"/>
                  </a:cubicBezTo>
                  <a:cubicBezTo>
                    <a:pt x="167" y="679"/>
                    <a:pt x="167" y="678"/>
                    <a:pt x="168" y="676"/>
                  </a:cubicBezTo>
                  <a:cubicBezTo>
                    <a:pt x="168" y="674"/>
                    <a:pt x="169" y="672"/>
                    <a:pt x="170" y="672"/>
                  </a:cubicBezTo>
                  <a:cubicBezTo>
                    <a:pt x="170" y="671"/>
                    <a:pt x="172" y="667"/>
                    <a:pt x="172" y="667"/>
                  </a:cubicBezTo>
                  <a:cubicBezTo>
                    <a:pt x="173" y="662"/>
                    <a:pt x="173" y="662"/>
                    <a:pt x="173" y="662"/>
                  </a:cubicBezTo>
                  <a:cubicBezTo>
                    <a:pt x="173" y="662"/>
                    <a:pt x="175" y="657"/>
                    <a:pt x="175" y="656"/>
                  </a:cubicBezTo>
                  <a:cubicBezTo>
                    <a:pt x="175" y="655"/>
                    <a:pt x="174" y="651"/>
                    <a:pt x="174" y="650"/>
                  </a:cubicBezTo>
                  <a:cubicBezTo>
                    <a:pt x="175" y="649"/>
                    <a:pt x="177" y="647"/>
                    <a:pt x="177" y="647"/>
                  </a:cubicBezTo>
                  <a:cubicBezTo>
                    <a:pt x="180" y="647"/>
                    <a:pt x="180" y="647"/>
                    <a:pt x="180" y="647"/>
                  </a:cubicBezTo>
                  <a:cubicBezTo>
                    <a:pt x="180" y="647"/>
                    <a:pt x="180" y="650"/>
                    <a:pt x="179" y="651"/>
                  </a:cubicBezTo>
                  <a:cubicBezTo>
                    <a:pt x="178" y="651"/>
                    <a:pt x="177" y="652"/>
                    <a:pt x="177" y="652"/>
                  </a:cubicBezTo>
                  <a:cubicBezTo>
                    <a:pt x="177" y="653"/>
                    <a:pt x="179" y="655"/>
                    <a:pt x="179" y="655"/>
                  </a:cubicBezTo>
                  <a:cubicBezTo>
                    <a:pt x="179" y="659"/>
                    <a:pt x="179" y="659"/>
                    <a:pt x="179" y="659"/>
                  </a:cubicBezTo>
                  <a:cubicBezTo>
                    <a:pt x="177" y="663"/>
                    <a:pt x="177" y="663"/>
                    <a:pt x="177" y="663"/>
                  </a:cubicBezTo>
                  <a:cubicBezTo>
                    <a:pt x="175" y="668"/>
                    <a:pt x="175" y="668"/>
                    <a:pt x="175" y="668"/>
                  </a:cubicBezTo>
                  <a:cubicBezTo>
                    <a:pt x="175" y="673"/>
                    <a:pt x="175" y="673"/>
                    <a:pt x="175" y="673"/>
                  </a:cubicBezTo>
                  <a:cubicBezTo>
                    <a:pt x="174" y="676"/>
                    <a:pt x="174" y="676"/>
                    <a:pt x="174" y="676"/>
                  </a:cubicBezTo>
                  <a:cubicBezTo>
                    <a:pt x="173" y="679"/>
                    <a:pt x="173" y="679"/>
                    <a:pt x="173" y="679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9"/>
                    <a:pt x="169" y="700"/>
                  </a:cubicBezTo>
                  <a:cubicBezTo>
                    <a:pt x="169" y="701"/>
                    <a:pt x="169" y="707"/>
                    <a:pt x="169" y="707"/>
                  </a:cubicBezTo>
                  <a:cubicBezTo>
                    <a:pt x="169" y="707"/>
                    <a:pt x="169" y="710"/>
                    <a:pt x="168" y="710"/>
                  </a:cubicBezTo>
                  <a:cubicBezTo>
                    <a:pt x="167" y="710"/>
                    <a:pt x="165" y="710"/>
                    <a:pt x="165" y="710"/>
                  </a:cubicBezTo>
                  <a:close/>
                  <a:moveTo>
                    <a:pt x="206" y="649"/>
                  </a:moveTo>
                  <a:cubicBezTo>
                    <a:pt x="206" y="649"/>
                    <a:pt x="206" y="649"/>
                    <a:pt x="206" y="649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8" y="646"/>
                    <a:pt x="208" y="646"/>
                    <a:pt x="208" y="646"/>
                  </a:cubicBezTo>
                  <a:cubicBezTo>
                    <a:pt x="208" y="646"/>
                    <a:pt x="207" y="642"/>
                    <a:pt x="207" y="641"/>
                  </a:cubicBezTo>
                  <a:cubicBezTo>
                    <a:pt x="207" y="640"/>
                    <a:pt x="206" y="641"/>
                    <a:pt x="205" y="639"/>
                  </a:cubicBezTo>
                  <a:cubicBezTo>
                    <a:pt x="204" y="638"/>
                    <a:pt x="204" y="635"/>
                    <a:pt x="204" y="635"/>
                  </a:cubicBezTo>
                  <a:cubicBezTo>
                    <a:pt x="204" y="634"/>
                    <a:pt x="205" y="631"/>
                    <a:pt x="205" y="631"/>
                  </a:cubicBezTo>
                  <a:cubicBezTo>
                    <a:pt x="205" y="631"/>
                    <a:pt x="208" y="627"/>
                    <a:pt x="210" y="625"/>
                  </a:cubicBezTo>
                  <a:cubicBezTo>
                    <a:pt x="213" y="622"/>
                    <a:pt x="212" y="622"/>
                    <a:pt x="212" y="620"/>
                  </a:cubicBezTo>
                  <a:cubicBezTo>
                    <a:pt x="211" y="619"/>
                    <a:pt x="213" y="618"/>
                    <a:pt x="213" y="618"/>
                  </a:cubicBezTo>
                  <a:cubicBezTo>
                    <a:pt x="216" y="615"/>
                    <a:pt x="216" y="615"/>
                    <a:pt x="216" y="615"/>
                  </a:cubicBezTo>
                  <a:cubicBezTo>
                    <a:pt x="218" y="610"/>
                    <a:pt x="218" y="610"/>
                    <a:pt x="218" y="610"/>
                  </a:cubicBezTo>
                  <a:cubicBezTo>
                    <a:pt x="218" y="610"/>
                    <a:pt x="221" y="613"/>
                    <a:pt x="221" y="613"/>
                  </a:cubicBezTo>
                  <a:cubicBezTo>
                    <a:pt x="222" y="613"/>
                    <a:pt x="222" y="612"/>
                    <a:pt x="222" y="611"/>
                  </a:cubicBezTo>
                  <a:cubicBezTo>
                    <a:pt x="222" y="610"/>
                    <a:pt x="224" y="610"/>
                    <a:pt x="224" y="610"/>
                  </a:cubicBezTo>
                  <a:cubicBezTo>
                    <a:pt x="225" y="610"/>
                    <a:pt x="228" y="609"/>
                    <a:pt x="228" y="609"/>
                  </a:cubicBezTo>
                  <a:cubicBezTo>
                    <a:pt x="229" y="607"/>
                    <a:pt x="229" y="607"/>
                    <a:pt x="229" y="607"/>
                  </a:cubicBezTo>
                  <a:cubicBezTo>
                    <a:pt x="229" y="607"/>
                    <a:pt x="233" y="606"/>
                    <a:pt x="235" y="607"/>
                  </a:cubicBezTo>
                  <a:cubicBezTo>
                    <a:pt x="236" y="608"/>
                    <a:pt x="234" y="608"/>
                    <a:pt x="234" y="609"/>
                  </a:cubicBezTo>
                  <a:cubicBezTo>
                    <a:pt x="234" y="610"/>
                    <a:pt x="234" y="610"/>
                    <a:pt x="234" y="611"/>
                  </a:cubicBezTo>
                  <a:cubicBezTo>
                    <a:pt x="234" y="612"/>
                    <a:pt x="233" y="613"/>
                    <a:pt x="230" y="613"/>
                  </a:cubicBezTo>
                  <a:cubicBezTo>
                    <a:pt x="227" y="614"/>
                    <a:pt x="229" y="616"/>
                    <a:pt x="229" y="616"/>
                  </a:cubicBezTo>
                  <a:cubicBezTo>
                    <a:pt x="229" y="616"/>
                    <a:pt x="229" y="620"/>
                    <a:pt x="229" y="620"/>
                  </a:cubicBezTo>
                  <a:cubicBezTo>
                    <a:pt x="228" y="621"/>
                    <a:pt x="226" y="623"/>
                    <a:pt x="224" y="623"/>
                  </a:cubicBezTo>
                  <a:cubicBezTo>
                    <a:pt x="223" y="624"/>
                    <a:pt x="223" y="626"/>
                    <a:pt x="223" y="626"/>
                  </a:cubicBezTo>
                  <a:cubicBezTo>
                    <a:pt x="223" y="627"/>
                    <a:pt x="224" y="629"/>
                    <a:pt x="224" y="631"/>
                  </a:cubicBezTo>
                  <a:cubicBezTo>
                    <a:pt x="224" y="632"/>
                    <a:pt x="224" y="632"/>
                    <a:pt x="225" y="634"/>
                  </a:cubicBezTo>
                  <a:cubicBezTo>
                    <a:pt x="225" y="635"/>
                    <a:pt x="227" y="635"/>
                    <a:pt x="228" y="635"/>
                  </a:cubicBezTo>
                  <a:cubicBezTo>
                    <a:pt x="228" y="636"/>
                    <a:pt x="230" y="638"/>
                    <a:pt x="229" y="639"/>
                  </a:cubicBezTo>
                  <a:cubicBezTo>
                    <a:pt x="228" y="640"/>
                    <a:pt x="227" y="641"/>
                    <a:pt x="226" y="641"/>
                  </a:cubicBezTo>
                  <a:cubicBezTo>
                    <a:pt x="226" y="642"/>
                    <a:pt x="224" y="645"/>
                    <a:pt x="224" y="645"/>
                  </a:cubicBezTo>
                  <a:cubicBezTo>
                    <a:pt x="224" y="645"/>
                    <a:pt x="225" y="647"/>
                    <a:pt x="224" y="649"/>
                  </a:cubicBezTo>
                  <a:cubicBezTo>
                    <a:pt x="224" y="651"/>
                    <a:pt x="222" y="650"/>
                    <a:pt x="221" y="651"/>
                  </a:cubicBezTo>
                  <a:cubicBezTo>
                    <a:pt x="221" y="651"/>
                    <a:pt x="218" y="654"/>
                    <a:pt x="218" y="654"/>
                  </a:cubicBezTo>
                  <a:cubicBezTo>
                    <a:pt x="217" y="654"/>
                    <a:pt x="216" y="658"/>
                    <a:pt x="216" y="660"/>
                  </a:cubicBezTo>
                  <a:cubicBezTo>
                    <a:pt x="216" y="661"/>
                    <a:pt x="216" y="663"/>
                    <a:pt x="216" y="664"/>
                  </a:cubicBezTo>
                  <a:cubicBezTo>
                    <a:pt x="216" y="665"/>
                    <a:pt x="216" y="664"/>
                    <a:pt x="214" y="667"/>
                  </a:cubicBezTo>
                  <a:cubicBezTo>
                    <a:pt x="211" y="670"/>
                    <a:pt x="212" y="668"/>
                    <a:pt x="209" y="667"/>
                  </a:cubicBezTo>
                  <a:cubicBezTo>
                    <a:pt x="205" y="667"/>
                    <a:pt x="209" y="666"/>
                    <a:pt x="210" y="664"/>
                  </a:cubicBezTo>
                  <a:cubicBezTo>
                    <a:pt x="211" y="662"/>
                    <a:pt x="212" y="660"/>
                    <a:pt x="212" y="660"/>
                  </a:cubicBezTo>
                  <a:cubicBezTo>
                    <a:pt x="211" y="656"/>
                    <a:pt x="211" y="656"/>
                    <a:pt x="211" y="656"/>
                  </a:cubicBezTo>
                  <a:cubicBezTo>
                    <a:pt x="209" y="653"/>
                    <a:pt x="209" y="653"/>
                    <a:pt x="209" y="653"/>
                  </a:cubicBezTo>
                  <a:lnTo>
                    <a:pt x="206" y="6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4686242" y="235948"/>
              <a:ext cx="1226964" cy="1680165"/>
            </a:xfrm>
            <a:custGeom>
              <a:avLst/>
              <a:gdLst>
                <a:gd name="T0" fmla="*/ 383 w 538"/>
                <a:gd name="T1" fmla="*/ 61 h 760"/>
                <a:gd name="T2" fmla="*/ 367 w 538"/>
                <a:gd name="T3" fmla="*/ 127 h 760"/>
                <a:gd name="T4" fmla="*/ 435 w 538"/>
                <a:gd name="T5" fmla="*/ 150 h 760"/>
                <a:gd name="T6" fmla="*/ 438 w 538"/>
                <a:gd name="T7" fmla="*/ 149 h 760"/>
                <a:gd name="T8" fmla="*/ 438 w 538"/>
                <a:gd name="T9" fmla="*/ 148 h 760"/>
                <a:gd name="T10" fmla="*/ 443 w 538"/>
                <a:gd name="T11" fmla="*/ 86 h 760"/>
                <a:gd name="T12" fmla="*/ 500 w 538"/>
                <a:gd name="T13" fmla="*/ 70 h 760"/>
                <a:gd name="T14" fmla="*/ 509 w 538"/>
                <a:gd name="T15" fmla="*/ 106 h 760"/>
                <a:gd name="T16" fmla="*/ 499 w 538"/>
                <a:gd name="T17" fmla="*/ 50 h 760"/>
                <a:gd name="T18" fmla="*/ 468 w 538"/>
                <a:gd name="T19" fmla="*/ 9 h 760"/>
                <a:gd name="T20" fmla="*/ 444 w 538"/>
                <a:gd name="T21" fmla="*/ 21 h 760"/>
                <a:gd name="T22" fmla="*/ 425 w 538"/>
                <a:gd name="T23" fmla="*/ 23 h 760"/>
                <a:gd name="T24" fmla="*/ 400 w 538"/>
                <a:gd name="T25" fmla="*/ 33 h 760"/>
                <a:gd name="T26" fmla="*/ 377 w 538"/>
                <a:gd name="T27" fmla="*/ 69 h 760"/>
                <a:gd name="T28" fmla="*/ 361 w 538"/>
                <a:gd name="T29" fmla="*/ 85 h 760"/>
                <a:gd name="T30" fmla="*/ 328 w 538"/>
                <a:gd name="T31" fmla="*/ 96 h 760"/>
                <a:gd name="T32" fmla="*/ 298 w 538"/>
                <a:gd name="T33" fmla="*/ 115 h 760"/>
                <a:gd name="T34" fmla="*/ 281 w 538"/>
                <a:gd name="T35" fmla="*/ 161 h 760"/>
                <a:gd name="T36" fmla="*/ 241 w 538"/>
                <a:gd name="T37" fmla="*/ 187 h 760"/>
                <a:gd name="T38" fmla="*/ 235 w 538"/>
                <a:gd name="T39" fmla="*/ 201 h 760"/>
                <a:gd name="T40" fmla="*/ 241 w 538"/>
                <a:gd name="T41" fmla="*/ 223 h 760"/>
                <a:gd name="T42" fmla="*/ 235 w 538"/>
                <a:gd name="T43" fmla="*/ 256 h 760"/>
                <a:gd name="T44" fmla="*/ 219 w 538"/>
                <a:gd name="T45" fmla="*/ 306 h 760"/>
                <a:gd name="T46" fmla="*/ 193 w 538"/>
                <a:gd name="T47" fmla="*/ 362 h 760"/>
                <a:gd name="T48" fmla="*/ 174 w 538"/>
                <a:gd name="T49" fmla="*/ 390 h 760"/>
                <a:gd name="T50" fmla="*/ 145 w 538"/>
                <a:gd name="T51" fmla="*/ 436 h 760"/>
                <a:gd name="T52" fmla="*/ 139 w 538"/>
                <a:gd name="T53" fmla="*/ 456 h 760"/>
                <a:gd name="T54" fmla="*/ 97 w 538"/>
                <a:gd name="T55" fmla="*/ 474 h 760"/>
                <a:gd name="T56" fmla="*/ 59 w 538"/>
                <a:gd name="T57" fmla="*/ 500 h 760"/>
                <a:gd name="T58" fmla="*/ 24 w 538"/>
                <a:gd name="T59" fmla="*/ 527 h 760"/>
                <a:gd name="T60" fmla="*/ 14 w 538"/>
                <a:gd name="T61" fmla="*/ 551 h 760"/>
                <a:gd name="T62" fmla="*/ 4 w 538"/>
                <a:gd name="T63" fmla="*/ 599 h 760"/>
                <a:gd name="T64" fmla="*/ 13 w 538"/>
                <a:gd name="T65" fmla="*/ 650 h 760"/>
                <a:gd name="T66" fmla="*/ 22 w 538"/>
                <a:gd name="T67" fmla="*/ 686 h 760"/>
                <a:gd name="T68" fmla="*/ 33 w 538"/>
                <a:gd name="T69" fmla="*/ 742 h 760"/>
                <a:gd name="T70" fmla="*/ 96 w 538"/>
                <a:gd name="T71" fmla="*/ 747 h 760"/>
                <a:gd name="T72" fmla="*/ 173 w 538"/>
                <a:gd name="T73" fmla="*/ 704 h 760"/>
                <a:gd name="T74" fmla="*/ 188 w 538"/>
                <a:gd name="T75" fmla="*/ 671 h 760"/>
                <a:gd name="T76" fmla="*/ 193 w 538"/>
                <a:gd name="T77" fmla="*/ 655 h 760"/>
                <a:gd name="T78" fmla="*/ 193 w 538"/>
                <a:gd name="T79" fmla="*/ 655 h 760"/>
                <a:gd name="T80" fmla="*/ 207 w 538"/>
                <a:gd name="T81" fmla="*/ 644 h 760"/>
                <a:gd name="T82" fmla="*/ 212 w 538"/>
                <a:gd name="T83" fmla="*/ 590 h 760"/>
                <a:gd name="T84" fmla="*/ 213 w 538"/>
                <a:gd name="T85" fmla="*/ 589 h 760"/>
                <a:gd name="T86" fmla="*/ 213 w 538"/>
                <a:gd name="T87" fmla="*/ 586 h 760"/>
                <a:gd name="T88" fmla="*/ 213 w 538"/>
                <a:gd name="T89" fmla="*/ 584 h 760"/>
                <a:gd name="T90" fmla="*/ 214 w 538"/>
                <a:gd name="T91" fmla="*/ 582 h 760"/>
                <a:gd name="T92" fmla="*/ 189 w 538"/>
                <a:gd name="T93" fmla="*/ 510 h 760"/>
                <a:gd name="T94" fmla="*/ 231 w 538"/>
                <a:gd name="T95" fmla="*/ 427 h 760"/>
                <a:gd name="T96" fmla="*/ 240 w 538"/>
                <a:gd name="T97" fmla="*/ 314 h 760"/>
                <a:gd name="T98" fmla="*/ 275 w 538"/>
                <a:gd name="T99" fmla="*/ 228 h 760"/>
                <a:gd name="T100" fmla="*/ 275 w 538"/>
                <a:gd name="T101" fmla="*/ 220 h 760"/>
                <a:gd name="T102" fmla="*/ 275 w 538"/>
                <a:gd name="T103" fmla="*/ 218 h 760"/>
                <a:gd name="T104" fmla="*/ 276 w 538"/>
                <a:gd name="T105" fmla="*/ 217 h 760"/>
                <a:gd name="T106" fmla="*/ 277 w 538"/>
                <a:gd name="T107" fmla="*/ 215 h 760"/>
                <a:gd name="T108" fmla="*/ 302 w 538"/>
                <a:gd name="T109" fmla="*/ 202 h 760"/>
                <a:gd name="T110" fmla="*/ 342 w 538"/>
                <a:gd name="T111" fmla="*/ 142 h 760"/>
                <a:gd name="T112" fmla="*/ 360 w 538"/>
                <a:gd name="T113" fmla="*/ 125 h 760"/>
                <a:gd name="T114" fmla="*/ 361 w 538"/>
                <a:gd name="T115" fmla="*/ 125 h 760"/>
                <a:gd name="T116" fmla="*/ 363 w 538"/>
                <a:gd name="T117" fmla="*/ 125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8" h="760">
                  <a:moveTo>
                    <a:pt x="370" y="57"/>
                  </a:moveTo>
                  <a:cubicBezTo>
                    <a:pt x="368" y="57"/>
                    <a:pt x="365" y="58"/>
                    <a:pt x="365" y="56"/>
                  </a:cubicBezTo>
                  <a:cubicBezTo>
                    <a:pt x="365" y="55"/>
                    <a:pt x="362" y="52"/>
                    <a:pt x="362" y="52"/>
                  </a:cubicBezTo>
                  <a:cubicBezTo>
                    <a:pt x="362" y="51"/>
                    <a:pt x="360" y="49"/>
                    <a:pt x="363" y="48"/>
                  </a:cubicBezTo>
                  <a:cubicBezTo>
                    <a:pt x="365" y="46"/>
                    <a:pt x="372" y="43"/>
                    <a:pt x="373" y="43"/>
                  </a:cubicBezTo>
                  <a:cubicBezTo>
                    <a:pt x="373" y="43"/>
                    <a:pt x="376" y="38"/>
                    <a:pt x="377" y="37"/>
                  </a:cubicBezTo>
                  <a:cubicBezTo>
                    <a:pt x="378" y="37"/>
                    <a:pt x="384" y="37"/>
                    <a:pt x="384" y="37"/>
                  </a:cubicBezTo>
                  <a:cubicBezTo>
                    <a:pt x="384" y="37"/>
                    <a:pt x="385" y="38"/>
                    <a:pt x="387" y="38"/>
                  </a:cubicBezTo>
                  <a:cubicBezTo>
                    <a:pt x="389" y="39"/>
                    <a:pt x="393" y="36"/>
                    <a:pt x="391" y="39"/>
                  </a:cubicBezTo>
                  <a:cubicBezTo>
                    <a:pt x="388" y="41"/>
                    <a:pt x="387" y="42"/>
                    <a:pt x="386" y="42"/>
                  </a:cubicBezTo>
                  <a:cubicBezTo>
                    <a:pt x="385" y="43"/>
                    <a:pt x="380" y="47"/>
                    <a:pt x="380" y="49"/>
                  </a:cubicBezTo>
                  <a:cubicBezTo>
                    <a:pt x="379" y="51"/>
                    <a:pt x="380" y="51"/>
                    <a:pt x="379" y="52"/>
                  </a:cubicBezTo>
                  <a:cubicBezTo>
                    <a:pt x="377" y="53"/>
                    <a:pt x="371" y="56"/>
                    <a:pt x="370" y="57"/>
                  </a:cubicBezTo>
                  <a:close/>
                  <a:moveTo>
                    <a:pt x="383" y="61"/>
                  </a:moveTo>
                  <a:cubicBezTo>
                    <a:pt x="383" y="61"/>
                    <a:pt x="383" y="61"/>
                    <a:pt x="383" y="61"/>
                  </a:cubicBezTo>
                  <a:cubicBezTo>
                    <a:pt x="383" y="61"/>
                    <a:pt x="386" y="62"/>
                    <a:pt x="386" y="61"/>
                  </a:cubicBezTo>
                  <a:cubicBezTo>
                    <a:pt x="386" y="61"/>
                    <a:pt x="387" y="59"/>
                    <a:pt x="387" y="56"/>
                  </a:cubicBezTo>
                  <a:cubicBezTo>
                    <a:pt x="388" y="53"/>
                    <a:pt x="390" y="53"/>
                    <a:pt x="391" y="52"/>
                  </a:cubicBezTo>
                  <a:cubicBezTo>
                    <a:pt x="392" y="51"/>
                    <a:pt x="391" y="51"/>
                    <a:pt x="392" y="49"/>
                  </a:cubicBezTo>
                  <a:cubicBezTo>
                    <a:pt x="392" y="47"/>
                    <a:pt x="391" y="47"/>
                    <a:pt x="389" y="46"/>
                  </a:cubicBezTo>
                  <a:cubicBezTo>
                    <a:pt x="386" y="46"/>
                    <a:pt x="386" y="48"/>
                    <a:pt x="384" y="48"/>
                  </a:cubicBezTo>
                  <a:cubicBezTo>
                    <a:pt x="383" y="49"/>
                    <a:pt x="383" y="51"/>
                    <a:pt x="384" y="52"/>
                  </a:cubicBezTo>
                  <a:cubicBezTo>
                    <a:pt x="384" y="53"/>
                    <a:pt x="382" y="54"/>
                    <a:pt x="380" y="55"/>
                  </a:cubicBezTo>
                  <a:cubicBezTo>
                    <a:pt x="378" y="57"/>
                    <a:pt x="378" y="59"/>
                    <a:pt x="378" y="59"/>
                  </a:cubicBezTo>
                  <a:cubicBezTo>
                    <a:pt x="383" y="61"/>
                    <a:pt x="383" y="61"/>
                    <a:pt x="383" y="61"/>
                  </a:cubicBezTo>
                  <a:close/>
                  <a:moveTo>
                    <a:pt x="363" y="126"/>
                  </a:moveTo>
                  <a:cubicBezTo>
                    <a:pt x="363" y="126"/>
                    <a:pt x="363" y="126"/>
                    <a:pt x="363" y="126"/>
                  </a:cubicBezTo>
                  <a:cubicBezTo>
                    <a:pt x="367" y="127"/>
                    <a:pt x="367" y="127"/>
                    <a:pt x="367" y="127"/>
                  </a:cubicBezTo>
                  <a:cubicBezTo>
                    <a:pt x="374" y="135"/>
                    <a:pt x="374" y="135"/>
                    <a:pt x="374" y="135"/>
                  </a:cubicBezTo>
                  <a:cubicBezTo>
                    <a:pt x="380" y="142"/>
                    <a:pt x="380" y="142"/>
                    <a:pt x="380" y="142"/>
                  </a:cubicBezTo>
                  <a:cubicBezTo>
                    <a:pt x="380" y="142"/>
                    <a:pt x="389" y="149"/>
                    <a:pt x="391" y="150"/>
                  </a:cubicBezTo>
                  <a:cubicBezTo>
                    <a:pt x="393" y="151"/>
                    <a:pt x="404" y="153"/>
                    <a:pt x="405" y="154"/>
                  </a:cubicBezTo>
                  <a:cubicBezTo>
                    <a:pt x="408" y="150"/>
                    <a:pt x="408" y="150"/>
                    <a:pt x="408" y="150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5"/>
                    <a:pt x="411" y="145"/>
                    <a:pt x="411" y="145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30" y="147"/>
                    <a:pt x="430" y="147"/>
                    <a:pt x="430" y="147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34" y="150"/>
                    <a:pt x="434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5" y="150"/>
                    <a:pt x="435" y="150"/>
                    <a:pt x="435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6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7" y="149"/>
                    <a:pt x="437" y="149"/>
                    <a:pt x="437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8"/>
                    <a:pt x="438" y="148"/>
                    <a:pt x="438" y="148"/>
                  </a:cubicBezTo>
                  <a:cubicBezTo>
                    <a:pt x="438" y="147"/>
                    <a:pt x="438" y="147"/>
                    <a:pt x="438" y="147"/>
                  </a:cubicBezTo>
                  <a:cubicBezTo>
                    <a:pt x="438" y="146"/>
                    <a:pt x="438" y="140"/>
                    <a:pt x="438" y="140"/>
                  </a:cubicBezTo>
                  <a:cubicBezTo>
                    <a:pt x="438" y="140"/>
                    <a:pt x="435" y="138"/>
                    <a:pt x="438" y="136"/>
                  </a:cubicBezTo>
                  <a:cubicBezTo>
                    <a:pt x="441" y="133"/>
                    <a:pt x="445" y="130"/>
                    <a:pt x="445" y="130"/>
                  </a:cubicBezTo>
                  <a:cubicBezTo>
                    <a:pt x="445" y="130"/>
                    <a:pt x="447" y="129"/>
                    <a:pt x="447" y="126"/>
                  </a:cubicBezTo>
                  <a:cubicBezTo>
                    <a:pt x="447" y="123"/>
                    <a:pt x="445" y="115"/>
                    <a:pt x="445" y="115"/>
                  </a:cubicBezTo>
                  <a:cubicBezTo>
                    <a:pt x="445" y="115"/>
                    <a:pt x="443" y="110"/>
                    <a:pt x="443" y="108"/>
                  </a:cubicBezTo>
                  <a:cubicBezTo>
                    <a:pt x="445" y="96"/>
                    <a:pt x="440" y="88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3" y="86"/>
                    <a:pt x="443" y="86"/>
                    <a:pt x="443" y="86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8" y="83"/>
                    <a:pt x="448" y="83"/>
                    <a:pt x="448" y="83"/>
                  </a:cubicBezTo>
                  <a:cubicBezTo>
                    <a:pt x="448" y="83"/>
                    <a:pt x="448" y="82"/>
                    <a:pt x="448" y="82"/>
                  </a:cubicBezTo>
                  <a:cubicBezTo>
                    <a:pt x="448" y="77"/>
                    <a:pt x="442" y="72"/>
                    <a:pt x="449" y="71"/>
                  </a:cubicBezTo>
                  <a:cubicBezTo>
                    <a:pt x="452" y="69"/>
                    <a:pt x="452" y="69"/>
                    <a:pt x="452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3" y="63"/>
                    <a:pt x="463" y="63"/>
                    <a:pt x="463" y="63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70" y="59"/>
                    <a:pt x="474" y="58"/>
                    <a:pt x="476" y="59"/>
                  </a:cubicBezTo>
                  <a:cubicBezTo>
                    <a:pt x="478" y="62"/>
                    <a:pt x="478" y="64"/>
                    <a:pt x="482" y="65"/>
                  </a:cubicBezTo>
                  <a:cubicBezTo>
                    <a:pt x="494" y="69"/>
                    <a:pt x="494" y="69"/>
                    <a:pt x="494" y="69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0" y="70"/>
                    <a:pt x="500" y="70"/>
                    <a:pt x="500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1" y="70"/>
                    <a:pt x="501" y="70"/>
                    <a:pt x="501" y="70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2"/>
                    <a:pt x="503" y="72"/>
                    <a:pt x="503" y="72"/>
                  </a:cubicBezTo>
                  <a:cubicBezTo>
                    <a:pt x="503" y="74"/>
                    <a:pt x="503" y="76"/>
                    <a:pt x="504" y="77"/>
                  </a:cubicBezTo>
                  <a:cubicBezTo>
                    <a:pt x="504" y="79"/>
                    <a:pt x="505" y="82"/>
                    <a:pt x="505" y="82"/>
                  </a:cubicBezTo>
                  <a:cubicBezTo>
                    <a:pt x="505" y="82"/>
                    <a:pt x="504" y="85"/>
                    <a:pt x="504" y="87"/>
                  </a:cubicBezTo>
                  <a:cubicBezTo>
                    <a:pt x="503" y="88"/>
                    <a:pt x="503" y="91"/>
                    <a:pt x="503" y="92"/>
                  </a:cubicBezTo>
                  <a:cubicBezTo>
                    <a:pt x="503" y="93"/>
                    <a:pt x="503" y="94"/>
                    <a:pt x="503" y="95"/>
                  </a:cubicBezTo>
                  <a:cubicBezTo>
                    <a:pt x="503" y="97"/>
                    <a:pt x="504" y="100"/>
                    <a:pt x="505" y="101"/>
                  </a:cubicBezTo>
                  <a:cubicBezTo>
                    <a:pt x="505" y="102"/>
                    <a:pt x="510" y="105"/>
                    <a:pt x="510" y="105"/>
                  </a:cubicBezTo>
                  <a:cubicBezTo>
                    <a:pt x="510" y="105"/>
                    <a:pt x="510" y="105"/>
                    <a:pt x="509" y="106"/>
                  </a:cubicBezTo>
                  <a:cubicBezTo>
                    <a:pt x="509" y="106"/>
                    <a:pt x="509" y="107"/>
                    <a:pt x="510" y="107"/>
                  </a:cubicBezTo>
                  <a:cubicBezTo>
                    <a:pt x="512" y="107"/>
                    <a:pt x="515" y="106"/>
                    <a:pt x="515" y="106"/>
                  </a:cubicBezTo>
                  <a:cubicBezTo>
                    <a:pt x="515" y="106"/>
                    <a:pt x="515" y="97"/>
                    <a:pt x="514" y="94"/>
                  </a:cubicBezTo>
                  <a:cubicBezTo>
                    <a:pt x="513" y="90"/>
                    <a:pt x="518" y="86"/>
                    <a:pt x="518" y="86"/>
                  </a:cubicBezTo>
                  <a:cubicBezTo>
                    <a:pt x="525" y="79"/>
                    <a:pt x="525" y="79"/>
                    <a:pt x="525" y="79"/>
                  </a:cubicBezTo>
                  <a:cubicBezTo>
                    <a:pt x="524" y="71"/>
                    <a:pt x="524" y="71"/>
                    <a:pt x="524" y="71"/>
                  </a:cubicBezTo>
                  <a:cubicBezTo>
                    <a:pt x="532" y="72"/>
                    <a:pt x="532" y="72"/>
                    <a:pt x="532" y="72"/>
                  </a:cubicBezTo>
                  <a:cubicBezTo>
                    <a:pt x="532" y="72"/>
                    <a:pt x="538" y="69"/>
                    <a:pt x="536" y="65"/>
                  </a:cubicBezTo>
                  <a:cubicBezTo>
                    <a:pt x="534" y="60"/>
                    <a:pt x="532" y="52"/>
                    <a:pt x="530" y="54"/>
                  </a:cubicBezTo>
                  <a:cubicBezTo>
                    <a:pt x="527" y="56"/>
                    <a:pt x="522" y="62"/>
                    <a:pt x="522" y="62"/>
                  </a:cubicBezTo>
                  <a:cubicBezTo>
                    <a:pt x="521" y="52"/>
                    <a:pt x="521" y="52"/>
                    <a:pt x="521" y="52"/>
                  </a:cubicBezTo>
                  <a:cubicBezTo>
                    <a:pt x="513" y="55"/>
                    <a:pt x="513" y="55"/>
                    <a:pt x="513" y="55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5" y="53"/>
                    <a:pt x="502" y="49"/>
                    <a:pt x="499" y="50"/>
                  </a:cubicBezTo>
                  <a:cubicBezTo>
                    <a:pt x="496" y="50"/>
                    <a:pt x="491" y="50"/>
                    <a:pt x="491" y="50"/>
                  </a:cubicBezTo>
                  <a:cubicBezTo>
                    <a:pt x="491" y="50"/>
                    <a:pt x="487" y="47"/>
                    <a:pt x="489" y="46"/>
                  </a:cubicBezTo>
                  <a:cubicBezTo>
                    <a:pt x="492" y="46"/>
                    <a:pt x="498" y="47"/>
                    <a:pt x="501" y="46"/>
                  </a:cubicBezTo>
                  <a:cubicBezTo>
                    <a:pt x="503" y="46"/>
                    <a:pt x="519" y="42"/>
                    <a:pt x="519" y="42"/>
                  </a:cubicBezTo>
                  <a:cubicBezTo>
                    <a:pt x="520" y="35"/>
                    <a:pt x="520" y="35"/>
                    <a:pt x="520" y="35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15" y="20"/>
                    <a:pt x="515" y="20"/>
                    <a:pt x="515" y="20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0" y="12"/>
                    <a:pt x="509" y="9"/>
                    <a:pt x="507" y="9"/>
                  </a:cubicBezTo>
                  <a:cubicBezTo>
                    <a:pt x="504" y="9"/>
                    <a:pt x="496" y="13"/>
                    <a:pt x="496" y="13"/>
                  </a:cubicBezTo>
                  <a:cubicBezTo>
                    <a:pt x="490" y="9"/>
                    <a:pt x="490" y="9"/>
                    <a:pt x="490" y="9"/>
                  </a:cubicBezTo>
                  <a:cubicBezTo>
                    <a:pt x="481" y="10"/>
                    <a:pt x="481" y="10"/>
                    <a:pt x="481" y="10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9"/>
                    <a:pt x="464" y="8"/>
                    <a:pt x="463" y="6"/>
                  </a:cubicBezTo>
                  <a:cubicBezTo>
                    <a:pt x="463" y="4"/>
                    <a:pt x="463" y="2"/>
                    <a:pt x="463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6" y="3"/>
                    <a:pt x="456" y="3"/>
                    <a:pt x="456" y="3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51" y="13"/>
                    <a:pt x="451" y="13"/>
                    <a:pt x="451" y="13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1" y="29"/>
                    <a:pt x="441" y="29"/>
                    <a:pt x="441" y="29"/>
                  </a:cubicBezTo>
                  <a:cubicBezTo>
                    <a:pt x="444" y="21"/>
                    <a:pt x="444" y="21"/>
                    <a:pt x="444" y="21"/>
                  </a:cubicBezTo>
                  <a:cubicBezTo>
                    <a:pt x="440" y="13"/>
                    <a:pt x="440" y="13"/>
                    <a:pt x="440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2" y="30"/>
                    <a:pt x="432" y="30"/>
                    <a:pt x="432" y="30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8" y="46"/>
                    <a:pt x="428" y="46"/>
                    <a:pt x="428" y="46"/>
                  </a:cubicBezTo>
                  <a:cubicBezTo>
                    <a:pt x="426" y="53"/>
                    <a:pt x="426" y="53"/>
                    <a:pt x="426" y="53"/>
                  </a:cubicBezTo>
                  <a:cubicBezTo>
                    <a:pt x="425" y="62"/>
                    <a:pt x="425" y="62"/>
                    <a:pt x="425" y="62"/>
                  </a:cubicBezTo>
                  <a:cubicBezTo>
                    <a:pt x="425" y="62"/>
                    <a:pt x="425" y="64"/>
                    <a:pt x="423" y="64"/>
                  </a:cubicBezTo>
                  <a:cubicBezTo>
                    <a:pt x="421" y="65"/>
                    <a:pt x="417" y="63"/>
                    <a:pt x="417" y="63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9" y="43"/>
                    <a:pt x="419" y="43"/>
                    <a:pt x="419" y="43"/>
                  </a:cubicBezTo>
                  <a:cubicBezTo>
                    <a:pt x="422" y="37"/>
                    <a:pt x="422" y="37"/>
                    <a:pt x="422" y="37"/>
                  </a:cubicBezTo>
                  <a:cubicBezTo>
                    <a:pt x="426" y="29"/>
                    <a:pt x="426" y="29"/>
                    <a:pt x="426" y="29"/>
                  </a:cubicBezTo>
                  <a:cubicBezTo>
                    <a:pt x="426" y="29"/>
                    <a:pt x="426" y="24"/>
                    <a:pt x="425" y="23"/>
                  </a:cubicBezTo>
                  <a:cubicBezTo>
                    <a:pt x="425" y="23"/>
                    <a:pt x="423" y="22"/>
                    <a:pt x="424" y="22"/>
                  </a:cubicBezTo>
                  <a:cubicBezTo>
                    <a:pt x="424" y="21"/>
                    <a:pt x="428" y="17"/>
                    <a:pt x="428" y="17"/>
                  </a:cubicBezTo>
                  <a:cubicBezTo>
                    <a:pt x="428" y="17"/>
                    <a:pt x="428" y="14"/>
                    <a:pt x="425" y="12"/>
                  </a:cubicBezTo>
                  <a:cubicBezTo>
                    <a:pt x="423" y="11"/>
                    <a:pt x="421" y="9"/>
                    <a:pt x="419" y="10"/>
                  </a:cubicBezTo>
                  <a:cubicBezTo>
                    <a:pt x="418" y="11"/>
                    <a:pt x="413" y="13"/>
                    <a:pt x="413" y="14"/>
                  </a:cubicBezTo>
                  <a:cubicBezTo>
                    <a:pt x="412" y="15"/>
                    <a:pt x="413" y="17"/>
                    <a:pt x="414" y="18"/>
                  </a:cubicBezTo>
                  <a:cubicBezTo>
                    <a:pt x="415" y="18"/>
                    <a:pt x="416" y="19"/>
                    <a:pt x="417" y="19"/>
                  </a:cubicBezTo>
                  <a:cubicBezTo>
                    <a:pt x="417" y="20"/>
                    <a:pt x="418" y="23"/>
                    <a:pt x="417" y="24"/>
                  </a:cubicBezTo>
                  <a:cubicBezTo>
                    <a:pt x="416" y="25"/>
                    <a:pt x="417" y="28"/>
                    <a:pt x="414" y="27"/>
                  </a:cubicBezTo>
                  <a:cubicBezTo>
                    <a:pt x="412" y="26"/>
                    <a:pt x="406" y="22"/>
                    <a:pt x="406" y="22"/>
                  </a:cubicBezTo>
                  <a:cubicBezTo>
                    <a:pt x="405" y="22"/>
                    <a:pt x="406" y="18"/>
                    <a:pt x="404" y="22"/>
                  </a:cubicBezTo>
                  <a:cubicBezTo>
                    <a:pt x="402" y="25"/>
                    <a:pt x="401" y="26"/>
                    <a:pt x="402" y="28"/>
                  </a:cubicBezTo>
                  <a:cubicBezTo>
                    <a:pt x="403" y="30"/>
                    <a:pt x="404" y="30"/>
                    <a:pt x="404" y="31"/>
                  </a:cubicBezTo>
                  <a:cubicBezTo>
                    <a:pt x="404" y="32"/>
                    <a:pt x="400" y="32"/>
                    <a:pt x="400" y="33"/>
                  </a:cubicBezTo>
                  <a:cubicBezTo>
                    <a:pt x="400" y="34"/>
                    <a:pt x="399" y="35"/>
                    <a:pt x="401" y="37"/>
                  </a:cubicBezTo>
                  <a:cubicBezTo>
                    <a:pt x="403" y="38"/>
                    <a:pt x="405" y="39"/>
                    <a:pt x="405" y="39"/>
                  </a:cubicBezTo>
                  <a:cubicBezTo>
                    <a:pt x="405" y="39"/>
                    <a:pt x="407" y="42"/>
                    <a:pt x="406" y="42"/>
                  </a:cubicBezTo>
                  <a:cubicBezTo>
                    <a:pt x="406" y="43"/>
                    <a:pt x="400" y="42"/>
                    <a:pt x="400" y="43"/>
                  </a:cubicBezTo>
                  <a:cubicBezTo>
                    <a:pt x="400" y="44"/>
                    <a:pt x="400" y="46"/>
                    <a:pt x="400" y="47"/>
                  </a:cubicBezTo>
                  <a:cubicBezTo>
                    <a:pt x="400" y="48"/>
                    <a:pt x="400" y="50"/>
                    <a:pt x="400" y="50"/>
                  </a:cubicBezTo>
                  <a:cubicBezTo>
                    <a:pt x="400" y="51"/>
                    <a:pt x="396" y="51"/>
                    <a:pt x="395" y="52"/>
                  </a:cubicBezTo>
                  <a:cubicBezTo>
                    <a:pt x="393" y="53"/>
                    <a:pt x="392" y="56"/>
                    <a:pt x="392" y="58"/>
                  </a:cubicBezTo>
                  <a:cubicBezTo>
                    <a:pt x="391" y="60"/>
                    <a:pt x="391" y="62"/>
                    <a:pt x="391" y="63"/>
                  </a:cubicBezTo>
                  <a:cubicBezTo>
                    <a:pt x="391" y="64"/>
                    <a:pt x="389" y="66"/>
                    <a:pt x="389" y="66"/>
                  </a:cubicBezTo>
                  <a:cubicBezTo>
                    <a:pt x="389" y="66"/>
                    <a:pt x="389" y="67"/>
                    <a:pt x="387" y="66"/>
                  </a:cubicBezTo>
                  <a:cubicBezTo>
                    <a:pt x="385" y="66"/>
                    <a:pt x="378" y="62"/>
                    <a:pt x="377" y="62"/>
                  </a:cubicBezTo>
                  <a:cubicBezTo>
                    <a:pt x="375" y="62"/>
                    <a:pt x="373" y="63"/>
                    <a:pt x="373" y="65"/>
                  </a:cubicBezTo>
                  <a:cubicBezTo>
                    <a:pt x="373" y="66"/>
                    <a:pt x="376" y="69"/>
                    <a:pt x="377" y="69"/>
                  </a:cubicBezTo>
                  <a:cubicBezTo>
                    <a:pt x="377" y="69"/>
                    <a:pt x="382" y="70"/>
                    <a:pt x="383" y="71"/>
                  </a:cubicBezTo>
                  <a:cubicBezTo>
                    <a:pt x="383" y="72"/>
                    <a:pt x="383" y="79"/>
                    <a:pt x="383" y="79"/>
                  </a:cubicBezTo>
                  <a:cubicBezTo>
                    <a:pt x="383" y="79"/>
                    <a:pt x="387" y="87"/>
                    <a:pt x="380" y="80"/>
                  </a:cubicBezTo>
                  <a:cubicBezTo>
                    <a:pt x="372" y="73"/>
                    <a:pt x="372" y="72"/>
                    <a:pt x="371" y="71"/>
                  </a:cubicBezTo>
                  <a:cubicBezTo>
                    <a:pt x="370" y="71"/>
                    <a:pt x="363" y="69"/>
                    <a:pt x="363" y="69"/>
                  </a:cubicBezTo>
                  <a:cubicBezTo>
                    <a:pt x="363" y="69"/>
                    <a:pt x="362" y="66"/>
                    <a:pt x="361" y="69"/>
                  </a:cubicBezTo>
                  <a:cubicBezTo>
                    <a:pt x="360" y="71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75"/>
                    <a:pt x="359" y="73"/>
                    <a:pt x="357" y="72"/>
                  </a:cubicBezTo>
                  <a:cubicBezTo>
                    <a:pt x="356" y="70"/>
                    <a:pt x="353" y="72"/>
                    <a:pt x="353" y="72"/>
                  </a:cubicBezTo>
                  <a:cubicBezTo>
                    <a:pt x="353" y="72"/>
                    <a:pt x="352" y="73"/>
                    <a:pt x="350" y="75"/>
                  </a:cubicBezTo>
                  <a:cubicBezTo>
                    <a:pt x="349" y="76"/>
                    <a:pt x="345" y="72"/>
                    <a:pt x="349" y="77"/>
                  </a:cubicBezTo>
                  <a:cubicBezTo>
                    <a:pt x="352" y="81"/>
                    <a:pt x="355" y="82"/>
                    <a:pt x="356" y="83"/>
                  </a:cubicBezTo>
                  <a:cubicBezTo>
                    <a:pt x="356" y="83"/>
                    <a:pt x="360" y="84"/>
                    <a:pt x="361" y="85"/>
                  </a:cubicBezTo>
                  <a:cubicBezTo>
                    <a:pt x="362" y="86"/>
                    <a:pt x="362" y="89"/>
                    <a:pt x="362" y="90"/>
                  </a:cubicBezTo>
                  <a:cubicBezTo>
                    <a:pt x="362" y="90"/>
                    <a:pt x="365" y="94"/>
                    <a:pt x="360" y="91"/>
                  </a:cubicBezTo>
                  <a:cubicBezTo>
                    <a:pt x="355" y="87"/>
                    <a:pt x="355" y="86"/>
                    <a:pt x="353" y="86"/>
                  </a:cubicBezTo>
                  <a:cubicBezTo>
                    <a:pt x="352" y="86"/>
                    <a:pt x="350" y="88"/>
                    <a:pt x="350" y="88"/>
                  </a:cubicBezTo>
                  <a:cubicBezTo>
                    <a:pt x="350" y="88"/>
                    <a:pt x="344" y="87"/>
                    <a:pt x="344" y="84"/>
                  </a:cubicBezTo>
                  <a:cubicBezTo>
                    <a:pt x="343" y="81"/>
                    <a:pt x="345" y="76"/>
                    <a:pt x="341" y="77"/>
                  </a:cubicBezTo>
                  <a:cubicBezTo>
                    <a:pt x="336" y="77"/>
                    <a:pt x="335" y="79"/>
                    <a:pt x="335" y="80"/>
                  </a:cubicBezTo>
                  <a:cubicBezTo>
                    <a:pt x="335" y="81"/>
                    <a:pt x="332" y="82"/>
                    <a:pt x="335" y="85"/>
                  </a:cubicBezTo>
                  <a:cubicBezTo>
                    <a:pt x="338" y="88"/>
                    <a:pt x="340" y="90"/>
                    <a:pt x="341" y="90"/>
                  </a:cubicBezTo>
                  <a:cubicBezTo>
                    <a:pt x="341" y="90"/>
                    <a:pt x="347" y="90"/>
                    <a:pt x="344" y="91"/>
                  </a:cubicBezTo>
                  <a:cubicBezTo>
                    <a:pt x="342" y="93"/>
                    <a:pt x="338" y="93"/>
                    <a:pt x="337" y="93"/>
                  </a:cubicBezTo>
                  <a:cubicBezTo>
                    <a:pt x="336" y="93"/>
                    <a:pt x="337" y="92"/>
                    <a:pt x="336" y="93"/>
                  </a:cubicBezTo>
                  <a:cubicBezTo>
                    <a:pt x="334" y="94"/>
                    <a:pt x="329" y="99"/>
                    <a:pt x="329" y="99"/>
                  </a:cubicBezTo>
                  <a:cubicBezTo>
                    <a:pt x="329" y="99"/>
                    <a:pt x="328" y="97"/>
                    <a:pt x="328" y="96"/>
                  </a:cubicBezTo>
                  <a:cubicBezTo>
                    <a:pt x="328" y="95"/>
                    <a:pt x="332" y="93"/>
                    <a:pt x="332" y="91"/>
                  </a:cubicBezTo>
                  <a:cubicBezTo>
                    <a:pt x="332" y="89"/>
                    <a:pt x="330" y="82"/>
                    <a:pt x="330" y="82"/>
                  </a:cubicBezTo>
                  <a:cubicBezTo>
                    <a:pt x="330" y="82"/>
                    <a:pt x="326" y="80"/>
                    <a:pt x="326" y="80"/>
                  </a:cubicBezTo>
                  <a:cubicBezTo>
                    <a:pt x="325" y="79"/>
                    <a:pt x="322" y="77"/>
                    <a:pt x="321" y="78"/>
                  </a:cubicBezTo>
                  <a:cubicBezTo>
                    <a:pt x="320" y="79"/>
                    <a:pt x="318" y="82"/>
                    <a:pt x="320" y="84"/>
                  </a:cubicBezTo>
                  <a:cubicBezTo>
                    <a:pt x="322" y="87"/>
                    <a:pt x="324" y="89"/>
                    <a:pt x="323" y="89"/>
                  </a:cubicBezTo>
                  <a:cubicBezTo>
                    <a:pt x="321" y="90"/>
                    <a:pt x="320" y="91"/>
                    <a:pt x="319" y="90"/>
                  </a:cubicBezTo>
                  <a:cubicBezTo>
                    <a:pt x="318" y="90"/>
                    <a:pt x="316" y="88"/>
                    <a:pt x="313" y="89"/>
                  </a:cubicBezTo>
                  <a:cubicBezTo>
                    <a:pt x="310" y="90"/>
                    <a:pt x="307" y="96"/>
                    <a:pt x="307" y="96"/>
                  </a:cubicBezTo>
                  <a:cubicBezTo>
                    <a:pt x="307" y="96"/>
                    <a:pt x="310" y="102"/>
                    <a:pt x="311" y="103"/>
                  </a:cubicBezTo>
                  <a:cubicBezTo>
                    <a:pt x="312" y="103"/>
                    <a:pt x="313" y="105"/>
                    <a:pt x="313" y="107"/>
                  </a:cubicBezTo>
                  <a:cubicBezTo>
                    <a:pt x="312" y="109"/>
                    <a:pt x="313" y="106"/>
                    <a:pt x="311" y="107"/>
                  </a:cubicBezTo>
                  <a:cubicBezTo>
                    <a:pt x="308" y="108"/>
                    <a:pt x="307" y="109"/>
                    <a:pt x="305" y="109"/>
                  </a:cubicBezTo>
                  <a:cubicBezTo>
                    <a:pt x="303" y="109"/>
                    <a:pt x="298" y="115"/>
                    <a:pt x="298" y="115"/>
                  </a:cubicBezTo>
                  <a:cubicBezTo>
                    <a:pt x="301" y="119"/>
                    <a:pt x="301" y="119"/>
                    <a:pt x="301" y="119"/>
                  </a:cubicBezTo>
                  <a:cubicBezTo>
                    <a:pt x="301" y="119"/>
                    <a:pt x="293" y="122"/>
                    <a:pt x="291" y="123"/>
                  </a:cubicBezTo>
                  <a:cubicBezTo>
                    <a:pt x="290" y="123"/>
                    <a:pt x="294" y="122"/>
                    <a:pt x="289" y="123"/>
                  </a:cubicBezTo>
                  <a:cubicBezTo>
                    <a:pt x="285" y="125"/>
                    <a:pt x="282" y="129"/>
                    <a:pt x="281" y="131"/>
                  </a:cubicBezTo>
                  <a:cubicBezTo>
                    <a:pt x="281" y="132"/>
                    <a:pt x="277" y="132"/>
                    <a:pt x="277" y="135"/>
                  </a:cubicBezTo>
                  <a:cubicBezTo>
                    <a:pt x="277" y="137"/>
                    <a:pt x="278" y="141"/>
                    <a:pt x="277" y="142"/>
                  </a:cubicBezTo>
                  <a:cubicBezTo>
                    <a:pt x="277" y="143"/>
                    <a:pt x="277" y="143"/>
                    <a:pt x="277" y="145"/>
                  </a:cubicBezTo>
                  <a:cubicBezTo>
                    <a:pt x="277" y="147"/>
                    <a:pt x="276" y="149"/>
                    <a:pt x="279" y="149"/>
                  </a:cubicBezTo>
                  <a:cubicBezTo>
                    <a:pt x="282" y="149"/>
                    <a:pt x="286" y="147"/>
                    <a:pt x="287" y="146"/>
                  </a:cubicBezTo>
                  <a:cubicBezTo>
                    <a:pt x="287" y="145"/>
                    <a:pt x="288" y="141"/>
                    <a:pt x="289" y="143"/>
                  </a:cubicBezTo>
                  <a:cubicBezTo>
                    <a:pt x="291" y="144"/>
                    <a:pt x="291" y="148"/>
                    <a:pt x="291" y="148"/>
                  </a:cubicBezTo>
                  <a:cubicBezTo>
                    <a:pt x="291" y="148"/>
                    <a:pt x="291" y="152"/>
                    <a:pt x="291" y="153"/>
                  </a:cubicBezTo>
                  <a:cubicBezTo>
                    <a:pt x="290" y="155"/>
                    <a:pt x="297" y="153"/>
                    <a:pt x="290" y="156"/>
                  </a:cubicBezTo>
                  <a:cubicBezTo>
                    <a:pt x="283" y="160"/>
                    <a:pt x="281" y="160"/>
                    <a:pt x="281" y="161"/>
                  </a:cubicBezTo>
                  <a:cubicBezTo>
                    <a:pt x="281" y="163"/>
                    <a:pt x="285" y="168"/>
                    <a:pt x="280" y="166"/>
                  </a:cubicBezTo>
                  <a:cubicBezTo>
                    <a:pt x="275" y="165"/>
                    <a:pt x="275" y="166"/>
                    <a:pt x="275" y="165"/>
                  </a:cubicBezTo>
                  <a:cubicBezTo>
                    <a:pt x="274" y="164"/>
                    <a:pt x="276" y="170"/>
                    <a:pt x="270" y="161"/>
                  </a:cubicBezTo>
                  <a:cubicBezTo>
                    <a:pt x="264" y="152"/>
                    <a:pt x="264" y="153"/>
                    <a:pt x="264" y="151"/>
                  </a:cubicBezTo>
                  <a:cubicBezTo>
                    <a:pt x="264" y="149"/>
                    <a:pt x="263" y="142"/>
                    <a:pt x="263" y="142"/>
                  </a:cubicBezTo>
                  <a:cubicBezTo>
                    <a:pt x="263" y="142"/>
                    <a:pt x="262" y="135"/>
                    <a:pt x="259" y="138"/>
                  </a:cubicBezTo>
                  <a:cubicBezTo>
                    <a:pt x="255" y="141"/>
                    <a:pt x="255" y="146"/>
                    <a:pt x="255" y="146"/>
                  </a:cubicBezTo>
                  <a:cubicBezTo>
                    <a:pt x="255" y="146"/>
                    <a:pt x="250" y="151"/>
                    <a:pt x="249" y="152"/>
                  </a:cubicBezTo>
                  <a:cubicBezTo>
                    <a:pt x="248" y="152"/>
                    <a:pt x="246" y="152"/>
                    <a:pt x="243" y="154"/>
                  </a:cubicBezTo>
                  <a:cubicBezTo>
                    <a:pt x="241" y="157"/>
                    <a:pt x="234" y="167"/>
                    <a:pt x="234" y="167"/>
                  </a:cubicBezTo>
                  <a:cubicBezTo>
                    <a:pt x="234" y="167"/>
                    <a:pt x="230" y="174"/>
                    <a:pt x="231" y="176"/>
                  </a:cubicBezTo>
                  <a:cubicBezTo>
                    <a:pt x="232" y="178"/>
                    <a:pt x="235" y="181"/>
                    <a:pt x="235" y="181"/>
                  </a:cubicBezTo>
                  <a:cubicBezTo>
                    <a:pt x="235" y="181"/>
                    <a:pt x="236" y="180"/>
                    <a:pt x="236" y="183"/>
                  </a:cubicBezTo>
                  <a:cubicBezTo>
                    <a:pt x="236" y="186"/>
                    <a:pt x="241" y="187"/>
                    <a:pt x="241" y="187"/>
                  </a:cubicBezTo>
                  <a:cubicBezTo>
                    <a:pt x="241" y="187"/>
                    <a:pt x="243" y="188"/>
                    <a:pt x="241" y="190"/>
                  </a:cubicBezTo>
                  <a:cubicBezTo>
                    <a:pt x="238" y="192"/>
                    <a:pt x="230" y="193"/>
                    <a:pt x="230" y="193"/>
                  </a:cubicBezTo>
                  <a:cubicBezTo>
                    <a:pt x="222" y="193"/>
                    <a:pt x="222" y="193"/>
                    <a:pt x="222" y="193"/>
                  </a:cubicBezTo>
                  <a:cubicBezTo>
                    <a:pt x="222" y="193"/>
                    <a:pt x="218" y="198"/>
                    <a:pt x="217" y="198"/>
                  </a:cubicBezTo>
                  <a:cubicBezTo>
                    <a:pt x="215" y="199"/>
                    <a:pt x="212" y="201"/>
                    <a:pt x="211" y="204"/>
                  </a:cubicBezTo>
                  <a:cubicBezTo>
                    <a:pt x="211" y="206"/>
                    <a:pt x="202" y="214"/>
                    <a:pt x="202" y="214"/>
                  </a:cubicBezTo>
                  <a:cubicBezTo>
                    <a:pt x="202" y="214"/>
                    <a:pt x="202" y="217"/>
                    <a:pt x="202" y="218"/>
                  </a:cubicBezTo>
                  <a:cubicBezTo>
                    <a:pt x="202" y="219"/>
                    <a:pt x="198" y="221"/>
                    <a:pt x="200" y="222"/>
                  </a:cubicBezTo>
                  <a:cubicBezTo>
                    <a:pt x="202" y="223"/>
                    <a:pt x="205" y="224"/>
                    <a:pt x="207" y="220"/>
                  </a:cubicBezTo>
                  <a:cubicBezTo>
                    <a:pt x="209" y="217"/>
                    <a:pt x="209" y="212"/>
                    <a:pt x="209" y="212"/>
                  </a:cubicBezTo>
                  <a:cubicBezTo>
                    <a:pt x="209" y="212"/>
                    <a:pt x="211" y="210"/>
                    <a:pt x="213" y="210"/>
                  </a:cubicBezTo>
                  <a:cubicBezTo>
                    <a:pt x="216" y="210"/>
                    <a:pt x="219" y="207"/>
                    <a:pt x="222" y="206"/>
                  </a:cubicBezTo>
                  <a:cubicBezTo>
                    <a:pt x="225" y="206"/>
                    <a:pt x="229" y="201"/>
                    <a:pt x="230" y="201"/>
                  </a:cubicBezTo>
                  <a:cubicBezTo>
                    <a:pt x="232" y="201"/>
                    <a:pt x="231" y="202"/>
                    <a:pt x="235" y="201"/>
                  </a:cubicBezTo>
                  <a:cubicBezTo>
                    <a:pt x="239" y="201"/>
                    <a:pt x="243" y="201"/>
                    <a:pt x="244" y="200"/>
                  </a:cubicBezTo>
                  <a:cubicBezTo>
                    <a:pt x="246" y="199"/>
                    <a:pt x="254" y="204"/>
                    <a:pt x="255" y="205"/>
                  </a:cubicBezTo>
                  <a:cubicBezTo>
                    <a:pt x="255" y="206"/>
                    <a:pt x="248" y="207"/>
                    <a:pt x="251" y="209"/>
                  </a:cubicBezTo>
                  <a:cubicBezTo>
                    <a:pt x="255" y="211"/>
                    <a:pt x="255" y="212"/>
                    <a:pt x="256" y="212"/>
                  </a:cubicBezTo>
                  <a:cubicBezTo>
                    <a:pt x="257" y="212"/>
                    <a:pt x="259" y="211"/>
                    <a:pt x="262" y="210"/>
                  </a:cubicBezTo>
                  <a:cubicBezTo>
                    <a:pt x="264" y="208"/>
                    <a:pt x="260" y="205"/>
                    <a:pt x="266" y="207"/>
                  </a:cubicBezTo>
                  <a:cubicBezTo>
                    <a:pt x="271" y="209"/>
                    <a:pt x="271" y="211"/>
                    <a:pt x="271" y="211"/>
                  </a:cubicBezTo>
                  <a:cubicBezTo>
                    <a:pt x="270" y="213"/>
                    <a:pt x="270" y="213"/>
                    <a:pt x="270" y="213"/>
                  </a:cubicBezTo>
                  <a:cubicBezTo>
                    <a:pt x="266" y="214"/>
                    <a:pt x="266" y="214"/>
                    <a:pt x="266" y="214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5" y="216"/>
                    <a:pt x="254" y="216"/>
                  </a:cubicBezTo>
                  <a:cubicBezTo>
                    <a:pt x="254" y="216"/>
                    <a:pt x="245" y="217"/>
                    <a:pt x="245" y="217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4" y="227"/>
                    <a:pt x="244" y="227"/>
                  </a:cubicBezTo>
                  <a:cubicBezTo>
                    <a:pt x="245" y="227"/>
                    <a:pt x="251" y="225"/>
                    <a:pt x="251" y="226"/>
                  </a:cubicBezTo>
                  <a:cubicBezTo>
                    <a:pt x="252" y="226"/>
                    <a:pt x="253" y="228"/>
                    <a:pt x="252" y="229"/>
                  </a:cubicBezTo>
                  <a:cubicBezTo>
                    <a:pt x="252" y="230"/>
                    <a:pt x="248" y="233"/>
                    <a:pt x="248" y="233"/>
                  </a:cubicBezTo>
                  <a:cubicBezTo>
                    <a:pt x="246" y="237"/>
                    <a:pt x="246" y="237"/>
                    <a:pt x="246" y="237"/>
                  </a:cubicBezTo>
                  <a:cubicBezTo>
                    <a:pt x="246" y="237"/>
                    <a:pt x="250" y="238"/>
                    <a:pt x="251" y="238"/>
                  </a:cubicBezTo>
                  <a:cubicBezTo>
                    <a:pt x="251" y="238"/>
                    <a:pt x="257" y="238"/>
                    <a:pt x="256" y="239"/>
                  </a:cubicBezTo>
                  <a:cubicBezTo>
                    <a:pt x="256" y="239"/>
                    <a:pt x="247" y="240"/>
                    <a:pt x="247" y="240"/>
                  </a:cubicBezTo>
                  <a:cubicBezTo>
                    <a:pt x="247" y="240"/>
                    <a:pt x="239" y="239"/>
                    <a:pt x="240" y="239"/>
                  </a:cubicBezTo>
                  <a:cubicBezTo>
                    <a:pt x="240" y="240"/>
                    <a:pt x="239" y="242"/>
                    <a:pt x="239" y="243"/>
                  </a:cubicBezTo>
                  <a:cubicBezTo>
                    <a:pt x="239" y="243"/>
                    <a:pt x="237" y="246"/>
                    <a:pt x="237" y="246"/>
                  </a:cubicBezTo>
                  <a:cubicBezTo>
                    <a:pt x="236" y="246"/>
                    <a:pt x="234" y="246"/>
                    <a:pt x="233" y="247"/>
                  </a:cubicBezTo>
                  <a:cubicBezTo>
                    <a:pt x="233" y="248"/>
                    <a:pt x="232" y="250"/>
                    <a:pt x="232" y="252"/>
                  </a:cubicBezTo>
                  <a:cubicBezTo>
                    <a:pt x="232" y="253"/>
                    <a:pt x="235" y="256"/>
                    <a:pt x="235" y="256"/>
                  </a:cubicBezTo>
                  <a:cubicBezTo>
                    <a:pt x="234" y="258"/>
                    <a:pt x="234" y="258"/>
                    <a:pt x="234" y="258"/>
                  </a:cubicBezTo>
                  <a:cubicBezTo>
                    <a:pt x="230" y="262"/>
                    <a:pt x="230" y="262"/>
                    <a:pt x="230" y="262"/>
                  </a:cubicBezTo>
                  <a:cubicBezTo>
                    <a:pt x="230" y="262"/>
                    <a:pt x="228" y="263"/>
                    <a:pt x="228" y="264"/>
                  </a:cubicBezTo>
                  <a:cubicBezTo>
                    <a:pt x="229" y="264"/>
                    <a:pt x="225" y="266"/>
                    <a:pt x="225" y="266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8" y="270"/>
                    <a:pt x="219" y="273"/>
                    <a:pt x="219" y="274"/>
                  </a:cubicBezTo>
                  <a:cubicBezTo>
                    <a:pt x="219" y="274"/>
                    <a:pt x="222" y="276"/>
                    <a:pt x="220" y="278"/>
                  </a:cubicBezTo>
                  <a:cubicBezTo>
                    <a:pt x="218" y="279"/>
                    <a:pt x="216" y="280"/>
                    <a:pt x="215" y="281"/>
                  </a:cubicBezTo>
                  <a:cubicBezTo>
                    <a:pt x="215" y="281"/>
                    <a:pt x="213" y="282"/>
                    <a:pt x="213" y="285"/>
                  </a:cubicBezTo>
                  <a:cubicBezTo>
                    <a:pt x="214" y="287"/>
                    <a:pt x="212" y="290"/>
                    <a:pt x="211" y="290"/>
                  </a:cubicBezTo>
                  <a:cubicBezTo>
                    <a:pt x="211" y="290"/>
                    <a:pt x="209" y="291"/>
                    <a:pt x="209" y="294"/>
                  </a:cubicBezTo>
                  <a:cubicBezTo>
                    <a:pt x="210" y="296"/>
                    <a:pt x="209" y="303"/>
                    <a:pt x="209" y="303"/>
                  </a:cubicBezTo>
                  <a:cubicBezTo>
                    <a:pt x="209" y="303"/>
                    <a:pt x="212" y="307"/>
                    <a:pt x="213" y="307"/>
                  </a:cubicBezTo>
                  <a:cubicBezTo>
                    <a:pt x="213" y="307"/>
                    <a:pt x="218" y="305"/>
                    <a:pt x="219" y="306"/>
                  </a:cubicBezTo>
                  <a:cubicBezTo>
                    <a:pt x="221" y="306"/>
                    <a:pt x="224" y="308"/>
                    <a:pt x="224" y="308"/>
                  </a:cubicBezTo>
                  <a:cubicBezTo>
                    <a:pt x="224" y="308"/>
                    <a:pt x="223" y="313"/>
                    <a:pt x="222" y="314"/>
                  </a:cubicBezTo>
                  <a:cubicBezTo>
                    <a:pt x="221" y="314"/>
                    <a:pt x="215" y="315"/>
                    <a:pt x="215" y="315"/>
                  </a:cubicBezTo>
                  <a:cubicBezTo>
                    <a:pt x="215" y="315"/>
                    <a:pt x="212" y="313"/>
                    <a:pt x="211" y="313"/>
                  </a:cubicBezTo>
                  <a:cubicBezTo>
                    <a:pt x="210" y="314"/>
                    <a:pt x="205" y="319"/>
                    <a:pt x="205" y="319"/>
                  </a:cubicBezTo>
                  <a:cubicBezTo>
                    <a:pt x="205" y="319"/>
                    <a:pt x="205" y="322"/>
                    <a:pt x="204" y="322"/>
                  </a:cubicBezTo>
                  <a:cubicBezTo>
                    <a:pt x="202" y="323"/>
                    <a:pt x="201" y="321"/>
                    <a:pt x="201" y="323"/>
                  </a:cubicBezTo>
                  <a:cubicBezTo>
                    <a:pt x="201" y="324"/>
                    <a:pt x="201" y="327"/>
                    <a:pt x="201" y="328"/>
                  </a:cubicBezTo>
                  <a:cubicBezTo>
                    <a:pt x="201" y="330"/>
                    <a:pt x="201" y="333"/>
                    <a:pt x="201" y="333"/>
                  </a:cubicBezTo>
                  <a:cubicBezTo>
                    <a:pt x="201" y="333"/>
                    <a:pt x="199" y="337"/>
                    <a:pt x="198" y="339"/>
                  </a:cubicBezTo>
                  <a:cubicBezTo>
                    <a:pt x="197" y="341"/>
                    <a:pt x="195" y="346"/>
                    <a:pt x="195" y="347"/>
                  </a:cubicBezTo>
                  <a:cubicBezTo>
                    <a:pt x="196" y="348"/>
                    <a:pt x="198" y="353"/>
                    <a:pt x="198" y="353"/>
                  </a:cubicBezTo>
                  <a:cubicBezTo>
                    <a:pt x="191" y="357"/>
                    <a:pt x="191" y="357"/>
                    <a:pt x="191" y="357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3" y="362"/>
                    <a:pt x="194" y="362"/>
                    <a:pt x="194" y="363"/>
                  </a:cubicBezTo>
                  <a:cubicBezTo>
                    <a:pt x="194" y="365"/>
                    <a:pt x="189" y="368"/>
                    <a:pt x="189" y="368"/>
                  </a:cubicBezTo>
                  <a:cubicBezTo>
                    <a:pt x="189" y="368"/>
                    <a:pt x="189" y="373"/>
                    <a:pt x="189" y="374"/>
                  </a:cubicBezTo>
                  <a:cubicBezTo>
                    <a:pt x="189" y="375"/>
                    <a:pt x="184" y="371"/>
                    <a:pt x="184" y="371"/>
                  </a:cubicBezTo>
                  <a:cubicBezTo>
                    <a:pt x="180" y="372"/>
                    <a:pt x="180" y="372"/>
                    <a:pt x="180" y="372"/>
                  </a:cubicBezTo>
                  <a:cubicBezTo>
                    <a:pt x="180" y="376"/>
                    <a:pt x="180" y="376"/>
                    <a:pt x="180" y="376"/>
                  </a:cubicBezTo>
                  <a:cubicBezTo>
                    <a:pt x="178" y="380"/>
                    <a:pt x="178" y="380"/>
                    <a:pt x="178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0"/>
                    <a:pt x="165" y="384"/>
                    <a:pt x="165" y="384"/>
                  </a:cubicBezTo>
                  <a:cubicBezTo>
                    <a:pt x="166" y="385"/>
                    <a:pt x="163" y="388"/>
                    <a:pt x="166" y="388"/>
                  </a:cubicBezTo>
                  <a:cubicBezTo>
                    <a:pt x="168" y="388"/>
                    <a:pt x="169" y="388"/>
                    <a:pt x="170" y="388"/>
                  </a:cubicBezTo>
                  <a:cubicBezTo>
                    <a:pt x="172" y="387"/>
                    <a:pt x="176" y="385"/>
                    <a:pt x="177" y="385"/>
                  </a:cubicBezTo>
                  <a:cubicBezTo>
                    <a:pt x="178" y="385"/>
                    <a:pt x="181" y="385"/>
                    <a:pt x="179" y="387"/>
                  </a:cubicBezTo>
                  <a:cubicBezTo>
                    <a:pt x="177" y="389"/>
                    <a:pt x="175" y="389"/>
                    <a:pt x="174" y="390"/>
                  </a:cubicBezTo>
                  <a:cubicBezTo>
                    <a:pt x="172" y="391"/>
                    <a:pt x="169" y="391"/>
                    <a:pt x="169" y="394"/>
                  </a:cubicBezTo>
                  <a:cubicBezTo>
                    <a:pt x="169" y="397"/>
                    <a:pt x="168" y="400"/>
                    <a:pt x="168" y="400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7" y="397"/>
                    <a:pt x="177" y="400"/>
                  </a:cubicBezTo>
                  <a:cubicBezTo>
                    <a:pt x="178" y="404"/>
                    <a:pt x="175" y="405"/>
                    <a:pt x="173" y="405"/>
                  </a:cubicBezTo>
                  <a:cubicBezTo>
                    <a:pt x="172" y="405"/>
                    <a:pt x="167" y="401"/>
                    <a:pt x="167" y="401"/>
                  </a:cubicBezTo>
                  <a:cubicBezTo>
                    <a:pt x="163" y="404"/>
                    <a:pt x="163" y="404"/>
                    <a:pt x="163" y="404"/>
                  </a:cubicBezTo>
                  <a:cubicBezTo>
                    <a:pt x="163" y="404"/>
                    <a:pt x="162" y="403"/>
                    <a:pt x="158" y="406"/>
                  </a:cubicBezTo>
                  <a:cubicBezTo>
                    <a:pt x="154" y="410"/>
                    <a:pt x="152" y="415"/>
                    <a:pt x="152" y="416"/>
                  </a:cubicBezTo>
                  <a:cubicBezTo>
                    <a:pt x="152" y="417"/>
                    <a:pt x="152" y="419"/>
                    <a:pt x="149" y="421"/>
                  </a:cubicBezTo>
                  <a:cubicBezTo>
                    <a:pt x="147" y="422"/>
                    <a:pt x="144" y="425"/>
                    <a:pt x="144" y="425"/>
                  </a:cubicBezTo>
                  <a:cubicBezTo>
                    <a:pt x="144" y="425"/>
                    <a:pt x="143" y="428"/>
                    <a:pt x="142" y="430"/>
                  </a:cubicBezTo>
                  <a:cubicBezTo>
                    <a:pt x="141" y="432"/>
                    <a:pt x="141" y="432"/>
                    <a:pt x="141" y="432"/>
                  </a:cubicBezTo>
                  <a:cubicBezTo>
                    <a:pt x="145" y="436"/>
                    <a:pt x="145" y="436"/>
                    <a:pt x="145" y="436"/>
                  </a:cubicBezTo>
                  <a:cubicBezTo>
                    <a:pt x="138" y="440"/>
                    <a:pt x="138" y="440"/>
                    <a:pt x="138" y="440"/>
                  </a:cubicBezTo>
                  <a:cubicBezTo>
                    <a:pt x="135" y="442"/>
                    <a:pt x="135" y="442"/>
                    <a:pt x="135" y="442"/>
                  </a:cubicBezTo>
                  <a:cubicBezTo>
                    <a:pt x="135" y="442"/>
                    <a:pt x="129" y="448"/>
                    <a:pt x="133" y="449"/>
                  </a:cubicBezTo>
                  <a:cubicBezTo>
                    <a:pt x="138" y="450"/>
                    <a:pt x="141" y="450"/>
                    <a:pt x="141" y="450"/>
                  </a:cubicBezTo>
                  <a:cubicBezTo>
                    <a:pt x="141" y="450"/>
                    <a:pt x="140" y="456"/>
                    <a:pt x="141" y="456"/>
                  </a:cubicBezTo>
                  <a:cubicBezTo>
                    <a:pt x="142" y="456"/>
                    <a:pt x="151" y="456"/>
                    <a:pt x="151" y="456"/>
                  </a:cubicBezTo>
                  <a:cubicBezTo>
                    <a:pt x="156" y="452"/>
                    <a:pt x="156" y="452"/>
                    <a:pt x="156" y="452"/>
                  </a:cubicBezTo>
                  <a:cubicBezTo>
                    <a:pt x="159" y="450"/>
                    <a:pt x="159" y="450"/>
                    <a:pt x="159" y="450"/>
                  </a:cubicBezTo>
                  <a:cubicBezTo>
                    <a:pt x="161" y="454"/>
                    <a:pt x="161" y="454"/>
                    <a:pt x="161" y="454"/>
                  </a:cubicBezTo>
                  <a:cubicBezTo>
                    <a:pt x="161" y="454"/>
                    <a:pt x="159" y="457"/>
                    <a:pt x="157" y="457"/>
                  </a:cubicBezTo>
                  <a:cubicBezTo>
                    <a:pt x="154" y="457"/>
                    <a:pt x="155" y="457"/>
                    <a:pt x="153" y="459"/>
                  </a:cubicBezTo>
                  <a:cubicBezTo>
                    <a:pt x="150" y="462"/>
                    <a:pt x="149" y="463"/>
                    <a:pt x="147" y="463"/>
                  </a:cubicBezTo>
                  <a:cubicBezTo>
                    <a:pt x="146" y="463"/>
                    <a:pt x="144" y="466"/>
                    <a:pt x="142" y="462"/>
                  </a:cubicBezTo>
                  <a:cubicBezTo>
                    <a:pt x="141" y="459"/>
                    <a:pt x="139" y="456"/>
                    <a:pt x="139" y="456"/>
                  </a:cubicBezTo>
                  <a:cubicBezTo>
                    <a:pt x="130" y="452"/>
                    <a:pt x="130" y="452"/>
                    <a:pt x="130" y="452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28" y="453"/>
                    <a:pt x="127" y="457"/>
                    <a:pt x="126" y="457"/>
                  </a:cubicBezTo>
                  <a:cubicBezTo>
                    <a:pt x="125" y="457"/>
                    <a:pt x="119" y="457"/>
                    <a:pt x="117" y="457"/>
                  </a:cubicBezTo>
                  <a:cubicBezTo>
                    <a:pt x="116" y="457"/>
                    <a:pt x="114" y="457"/>
                    <a:pt x="114" y="456"/>
                  </a:cubicBezTo>
                  <a:cubicBezTo>
                    <a:pt x="113" y="454"/>
                    <a:pt x="114" y="454"/>
                    <a:pt x="113" y="453"/>
                  </a:cubicBezTo>
                  <a:cubicBezTo>
                    <a:pt x="112" y="452"/>
                    <a:pt x="110" y="448"/>
                    <a:pt x="108" y="449"/>
                  </a:cubicBezTo>
                  <a:cubicBezTo>
                    <a:pt x="107" y="449"/>
                    <a:pt x="102" y="451"/>
                    <a:pt x="102" y="451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59"/>
                    <a:pt x="98" y="459"/>
                    <a:pt x="99" y="461"/>
                  </a:cubicBezTo>
                  <a:cubicBezTo>
                    <a:pt x="99" y="463"/>
                    <a:pt x="103" y="465"/>
                    <a:pt x="103" y="465"/>
                  </a:cubicBezTo>
                  <a:cubicBezTo>
                    <a:pt x="103" y="465"/>
                    <a:pt x="105" y="467"/>
                    <a:pt x="105" y="468"/>
                  </a:cubicBezTo>
                  <a:cubicBezTo>
                    <a:pt x="106" y="470"/>
                    <a:pt x="103" y="472"/>
                    <a:pt x="103" y="472"/>
                  </a:cubicBezTo>
                  <a:cubicBezTo>
                    <a:pt x="103" y="472"/>
                    <a:pt x="98" y="472"/>
                    <a:pt x="97" y="474"/>
                  </a:cubicBezTo>
                  <a:cubicBezTo>
                    <a:pt x="97" y="475"/>
                    <a:pt x="98" y="478"/>
                    <a:pt x="97" y="478"/>
                  </a:cubicBezTo>
                  <a:cubicBezTo>
                    <a:pt x="96" y="479"/>
                    <a:pt x="95" y="481"/>
                    <a:pt x="95" y="482"/>
                  </a:cubicBezTo>
                  <a:cubicBezTo>
                    <a:pt x="95" y="482"/>
                    <a:pt x="97" y="487"/>
                    <a:pt x="97" y="487"/>
                  </a:cubicBezTo>
                  <a:cubicBezTo>
                    <a:pt x="97" y="487"/>
                    <a:pt x="97" y="491"/>
                    <a:pt x="95" y="489"/>
                  </a:cubicBezTo>
                  <a:cubicBezTo>
                    <a:pt x="93" y="487"/>
                    <a:pt x="87" y="484"/>
                    <a:pt x="87" y="484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3" y="481"/>
                    <a:pt x="79" y="484"/>
                    <a:pt x="78" y="484"/>
                  </a:cubicBezTo>
                  <a:cubicBezTo>
                    <a:pt x="78" y="485"/>
                    <a:pt x="71" y="484"/>
                    <a:pt x="69" y="485"/>
                  </a:cubicBezTo>
                  <a:cubicBezTo>
                    <a:pt x="68" y="486"/>
                    <a:pt x="68" y="487"/>
                    <a:pt x="67" y="489"/>
                  </a:cubicBezTo>
                  <a:cubicBezTo>
                    <a:pt x="65" y="491"/>
                    <a:pt x="62" y="491"/>
                    <a:pt x="65" y="494"/>
                  </a:cubicBezTo>
                  <a:cubicBezTo>
                    <a:pt x="67" y="497"/>
                    <a:pt x="72" y="498"/>
                    <a:pt x="72" y="498"/>
                  </a:cubicBezTo>
                  <a:cubicBezTo>
                    <a:pt x="72" y="498"/>
                    <a:pt x="74" y="499"/>
                    <a:pt x="72" y="502"/>
                  </a:cubicBezTo>
                  <a:cubicBezTo>
                    <a:pt x="70" y="506"/>
                    <a:pt x="66" y="503"/>
                    <a:pt x="65" y="503"/>
                  </a:cubicBezTo>
                  <a:cubicBezTo>
                    <a:pt x="64" y="502"/>
                    <a:pt x="60" y="499"/>
                    <a:pt x="59" y="500"/>
                  </a:cubicBezTo>
                  <a:cubicBezTo>
                    <a:pt x="58" y="501"/>
                    <a:pt x="55" y="506"/>
                    <a:pt x="55" y="506"/>
                  </a:cubicBezTo>
                  <a:cubicBezTo>
                    <a:pt x="55" y="506"/>
                    <a:pt x="52" y="507"/>
                    <a:pt x="51" y="506"/>
                  </a:cubicBezTo>
                  <a:cubicBezTo>
                    <a:pt x="50" y="506"/>
                    <a:pt x="47" y="501"/>
                    <a:pt x="46" y="502"/>
                  </a:cubicBezTo>
                  <a:cubicBezTo>
                    <a:pt x="45" y="503"/>
                    <a:pt x="44" y="505"/>
                    <a:pt x="44" y="506"/>
                  </a:cubicBezTo>
                  <a:cubicBezTo>
                    <a:pt x="44" y="507"/>
                    <a:pt x="46" y="509"/>
                    <a:pt x="45" y="510"/>
                  </a:cubicBezTo>
                  <a:cubicBezTo>
                    <a:pt x="45" y="511"/>
                    <a:pt x="40" y="512"/>
                    <a:pt x="39" y="513"/>
                  </a:cubicBezTo>
                  <a:cubicBezTo>
                    <a:pt x="39" y="514"/>
                    <a:pt x="39" y="512"/>
                    <a:pt x="37" y="516"/>
                  </a:cubicBezTo>
                  <a:cubicBezTo>
                    <a:pt x="36" y="520"/>
                    <a:pt x="37" y="520"/>
                    <a:pt x="36" y="520"/>
                  </a:cubicBezTo>
                  <a:cubicBezTo>
                    <a:pt x="34" y="521"/>
                    <a:pt x="30" y="518"/>
                    <a:pt x="30" y="518"/>
                  </a:cubicBezTo>
                  <a:cubicBezTo>
                    <a:pt x="30" y="518"/>
                    <a:pt x="27" y="515"/>
                    <a:pt x="27" y="518"/>
                  </a:cubicBezTo>
                  <a:cubicBezTo>
                    <a:pt x="27" y="522"/>
                    <a:pt x="26" y="526"/>
                    <a:pt x="26" y="526"/>
                  </a:cubicBezTo>
                  <a:cubicBezTo>
                    <a:pt x="29" y="528"/>
                    <a:pt x="29" y="528"/>
                    <a:pt x="29" y="528"/>
                  </a:cubicBezTo>
                  <a:cubicBezTo>
                    <a:pt x="29" y="528"/>
                    <a:pt x="28" y="530"/>
                    <a:pt x="27" y="530"/>
                  </a:cubicBezTo>
                  <a:cubicBezTo>
                    <a:pt x="27" y="530"/>
                    <a:pt x="25" y="529"/>
                    <a:pt x="24" y="527"/>
                  </a:cubicBezTo>
                  <a:cubicBezTo>
                    <a:pt x="23" y="526"/>
                    <a:pt x="24" y="526"/>
                    <a:pt x="21" y="525"/>
                  </a:cubicBezTo>
                  <a:cubicBezTo>
                    <a:pt x="18" y="524"/>
                    <a:pt x="16" y="522"/>
                    <a:pt x="16" y="524"/>
                  </a:cubicBezTo>
                  <a:cubicBezTo>
                    <a:pt x="16" y="525"/>
                    <a:pt x="15" y="527"/>
                    <a:pt x="16" y="528"/>
                  </a:cubicBezTo>
                  <a:cubicBezTo>
                    <a:pt x="17" y="530"/>
                    <a:pt x="19" y="532"/>
                    <a:pt x="19" y="532"/>
                  </a:cubicBezTo>
                  <a:cubicBezTo>
                    <a:pt x="20" y="532"/>
                    <a:pt x="20" y="532"/>
                    <a:pt x="20" y="532"/>
                  </a:cubicBezTo>
                  <a:cubicBezTo>
                    <a:pt x="20" y="532"/>
                    <a:pt x="19" y="535"/>
                    <a:pt x="18" y="535"/>
                  </a:cubicBezTo>
                  <a:cubicBezTo>
                    <a:pt x="17" y="536"/>
                    <a:pt x="16" y="534"/>
                    <a:pt x="15" y="534"/>
                  </a:cubicBezTo>
                  <a:cubicBezTo>
                    <a:pt x="15" y="534"/>
                    <a:pt x="12" y="536"/>
                    <a:pt x="12" y="536"/>
                  </a:cubicBezTo>
                  <a:cubicBezTo>
                    <a:pt x="12" y="536"/>
                    <a:pt x="13" y="538"/>
                    <a:pt x="13" y="539"/>
                  </a:cubicBezTo>
                  <a:cubicBezTo>
                    <a:pt x="13" y="540"/>
                    <a:pt x="10" y="541"/>
                    <a:pt x="10" y="542"/>
                  </a:cubicBezTo>
                  <a:cubicBezTo>
                    <a:pt x="9" y="542"/>
                    <a:pt x="8" y="543"/>
                    <a:pt x="8" y="544"/>
                  </a:cubicBezTo>
                  <a:cubicBezTo>
                    <a:pt x="8" y="545"/>
                    <a:pt x="9" y="548"/>
                    <a:pt x="10" y="547"/>
                  </a:cubicBezTo>
                  <a:cubicBezTo>
                    <a:pt x="11" y="547"/>
                    <a:pt x="16" y="548"/>
                    <a:pt x="16" y="548"/>
                  </a:cubicBezTo>
                  <a:cubicBezTo>
                    <a:pt x="16" y="548"/>
                    <a:pt x="15" y="550"/>
                    <a:pt x="14" y="551"/>
                  </a:cubicBezTo>
                  <a:cubicBezTo>
                    <a:pt x="13" y="551"/>
                    <a:pt x="12" y="553"/>
                    <a:pt x="11" y="554"/>
                  </a:cubicBezTo>
                  <a:cubicBezTo>
                    <a:pt x="10" y="556"/>
                    <a:pt x="12" y="560"/>
                    <a:pt x="14" y="561"/>
                  </a:cubicBezTo>
                  <a:cubicBezTo>
                    <a:pt x="17" y="562"/>
                    <a:pt x="20" y="562"/>
                    <a:pt x="20" y="564"/>
                  </a:cubicBezTo>
                  <a:cubicBezTo>
                    <a:pt x="19" y="565"/>
                    <a:pt x="14" y="569"/>
                    <a:pt x="13" y="570"/>
                  </a:cubicBezTo>
                  <a:cubicBezTo>
                    <a:pt x="12" y="570"/>
                    <a:pt x="10" y="571"/>
                    <a:pt x="10" y="573"/>
                  </a:cubicBezTo>
                  <a:cubicBezTo>
                    <a:pt x="10" y="575"/>
                    <a:pt x="10" y="576"/>
                    <a:pt x="8" y="577"/>
                  </a:cubicBezTo>
                  <a:cubicBezTo>
                    <a:pt x="6" y="578"/>
                    <a:pt x="5" y="577"/>
                    <a:pt x="5" y="580"/>
                  </a:cubicBezTo>
                  <a:cubicBezTo>
                    <a:pt x="5" y="582"/>
                    <a:pt x="6" y="583"/>
                    <a:pt x="7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16" y="582"/>
                    <a:pt x="16" y="582"/>
                    <a:pt x="16" y="582"/>
                  </a:cubicBezTo>
                  <a:cubicBezTo>
                    <a:pt x="16" y="582"/>
                    <a:pt x="15" y="585"/>
                    <a:pt x="15" y="586"/>
                  </a:cubicBezTo>
                  <a:cubicBezTo>
                    <a:pt x="15" y="587"/>
                    <a:pt x="9" y="593"/>
                    <a:pt x="9" y="593"/>
                  </a:cubicBezTo>
                  <a:cubicBezTo>
                    <a:pt x="9" y="593"/>
                    <a:pt x="10" y="596"/>
                    <a:pt x="9" y="596"/>
                  </a:cubicBezTo>
                  <a:cubicBezTo>
                    <a:pt x="7" y="597"/>
                    <a:pt x="5" y="598"/>
                    <a:pt x="4" y="599"/>
                  </a:cubicBezTo>
                  <a:cubicBezTo>
                    <a:pt x="4" y="600"/>
                    <a:pt x="4" y="602"/>
                    <a:pt x="4" y="603"/>
                  </a:cubicBezTo>
                  <a:cubicBezTo>
                    <a:pt x="5" y="605"/>
                    <a:pt x="7" y="608"/>
                    <a:pt x="7" y="609"/>
                  </a:cubicBezTo>
                  <a:cubicBezTo>
                    <a:pt x="8" y="610"/>
                    <a:pt x="6" y="612"/>
                    <a:pt x="6" y="612"/>
                  </a:cubicBezTo>
                  <a:cubicBezTo>
                    <a:pt x="4" y="620"/>
                    <a:pt x="4" y="620"/>
                    <a:pt x="4" y="620"/>
                  </a:cubicBezTo>
                  <a:cubicBezTo>
                    <a:pt x="4" y="620"/>
                    <a:pt x="4" y="624"/>
                    <a:pt x="4" y="625"/>
                  </a:cubicBezTo>
                  <a:cubicBezTo>
                    <a:pt x="4" y="626"/>
                    <a:pt x="0" y="627"/>
                    <a:pt x="2" y="630"/>
                  </a:cubicBezTo>
                  <a:cubicBezTo>
                    <a:pt x="4" y="632"/>
                    <a:pt x="5" y="633"/>
                    <a:pt x="6" y="634"/>
                  </a:cubicBezTo>
                  <a:cubicBezTo>
                    <a:pt x="8" y="634"/>
                    <a:pt x="13" y="634"/>
                    <a:pt x="13" y="635"/>
                  </a:cubicBezTo>
                  <a:cubicBezTo>
                    <a:pt x="13" y="635"/>
                    <a:pt x="13" y="636"/>
                    <a:pt x="10" y="637"/>
                  </a:cubicBezTo>
                  <a:cubicBezTo>
                    <a:pt x="8" y="637"/>
                    <a:pt x="6" y="636"/>
                    <a:pt x="6" y="638"/>
                  </a:cubicBezTo>
                  <a:cubicBezTo>
                    <a:pt x="5" y="639"/>
                    <a:pt x="1" y="645"/>
                    <a:pt x="1" y="645"/>
                  </a:cubicBezTo>
                  <a:cubicBezTo>
                    <a:pt x="6" y="651"/>
                    <a:pt x="6" y="651"/>
                    <a:pt x="6" y="651"/>
                  </a:cubicBezTo>
                  <a:cubicBezTo>
                    <a:pt x="6" y="651"/>
                    <a:pt x="8" y="649"/>
                    <a:pt x="9" y="649"/>
                  </a:cubicBezTo>
                  <a:cubicBezTo>
                    <a:pt x="10" y="648"/>
                    <a:pt x="13" y="649"/>
                    <a:pt x="13" y="650"/>
                  </a:cubicBezTo>
                  <a:cubicBezTo>
                    <a:pt x="13" y="650"/>
                    <a:pt x="11" y="653"/>
                    <a:pt x="10" y="653"/>
                  </a:cubicBezTo>
                  <a:cubicBezTo>
                    <a:pt x="10" y="654"/>
                    <a:pt x="7" y="655"/>
                    <a:pt x="7" y="656"/>
                  </a:cubicBezTo>
                  <a:cubicBezTo>
                    <a:pt x="7" y="656"/>
                    <a:pt x="10" y="660"/>
                    <a:pt x="10" y="660"/>
                  </a:cubicBezTo>
                  <a:cubicBezTo>
                    <a:pt x="10" y="660"/>
                    <a:pt x="12" y="660"/>
                    <a:pt x="12" y="662"/>
                  </a:cubicBezTo>
                  <a:cubicBezTo>
                    <a:pt x="12" y="663"/>
                    <a:pt x="8" y="665"/>
                    <a:pt x="8" y="665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74"/>
                    <a:pt x="6" y="674"/>
                    <a:pt x="6" y="674"/>
                  </a:cubicBezTo>
                  <a:cubicBezTo>
                    <a:pt x="11" y="677"/>
                    <a:pt x="11" y="677"/>
                    <a:pt x="11" y="677"/>
                  </a:cubicBezTo>
                  <a:cubicBezTo>
                    <a:pt x="11" y="677"/>
                    <a:pt x="15" y="677"/>
                    <a:pt x="14" y="680"/>
                  </a:cubicBezTo>
                  <a:cubicBezTo>
                    <a:pt x="12" y="682"/>
                    <a:pt x="9" y="684"/>
                    <a:pt x="9" y="685"/>
                  </a:cubicBezTo>
                  <a:cubicBezTo>
                    <a:pt x="9" y="687"/>
                    <a:pt x="8" y="689"/>
                    <a:pt x="10" y="690"/>
                  </a:cubicBezTo>
                  <a:cubicBezTo>
                    <a:pt x="12" y="690"/>
                    <a:pt x="12" y="691"/>
                    <a:pt x="13" y="690"/>
                  </a:cubicBezTo>
                  <a:cubicBezTo>
                    <a:pt x="15" y="689"/>
                    <a:pt x="17" y="688"/>
                    <a:pt x="17" y="688"/>
                  </a:cubicBezTo>
                  <a:cubicBezTo>
                    <a:pt x="17" y="688"/>
                    <a:pt x="20" y="686"/>
                    <a:pt x="22" y="686"/>
                  </a:cubicBezTo>
                  <a:cubicBezTo>
                    <a:pt x="23" y="686"/>
                    <a:pt x="25" y="687"/>
                    <a:pt x="26" y="688"/>
                  </a:cubicBezTo>
                  <a:cubicBezTo>
                    <a:pt x="26" y="689"/>
                    <a:pt x="26" y="690"/>
                    <a:pt x="27" y="691"/>
                  </a:cubicBezTo>
                  <a:cubicBezTo>
                    <a:pt x="28" y="691"/>
                    <a:pt x="26" y="696"/>
                    <a:pt x="26" y="696"/>
                  </a:cubicBezTo>
                  <a:cubicBezTo>
                    <a:pt x="23" y="700"/>
                    <a:pt x="23" y="700"/>
                    <a:pt x="23" y="700"/>
                  </a:cubicBezTo>
                  <a:cubicBezTo>
                    <a:pt x="23" y="700"/>
                    <a:pt x="26" y="704"/>
                    <a:pt x="25" y="704"/>
                  </a:cubicBezTo>
                  <a:cubicBezTo>
                    <a:pt x="25" y="704"/>
                    <a:pt x="20" y="705"/>
                    <a:pt x="19" y="705"/>
                  </a:cubicBezTo>
                  <a:cubicBezTo>
                    <a:pt x="18" y="705"/>
                    <a:pt x="17" y="704"/>
                    <a:pt x="17" y="706"/>
                  </a:cubicBezTo>
                  <a:cubicBezTo>
                    <a:pt x="16" y="708"/>
                    <a:pt x="13" y="713"/>
                    <a:pt x="13" y="713"/>
                  </a:cubicBezTo>
                  <a:cubicBezTo>
                    <a:pt x="13" y="713"/>
                    <a:pt x="12" y="715"/>
                    <a:pt x="13" y="717"/>
                  </a:cubicBezTo>
                  <a:cubicBezTo>
                    <a:pt x="14" y="719"/>
                    <a:pt x="18" y="726"/>
                    <a:pt x="18" y="726"/>
                  </a:cubicBezTo>
                  <a:cubicBezTo>
                    <a:pt x="18" y="727"/>
                    <a:pt x="20" y="730"/>
                    <a:pt x="23" y="732"/>
                  </a:cubicBezTo>
                  <a:cubicBezTo>
                    <a:pt x="26" y="734"/>
                    <a:pt x="28" y="734"/>
                    <a:pt x="28" y="736"/>
                  </a:cubicBezTo>
                  <a:cubicBezTo>
                    <a:pt x="29" y="738"/>
                    <a:pt x="29" y="738"/>
                    <a:pt x="29" y="738"/>
                  </a:cubicBezTo>
                  <a:cubicBezTo>
                    <a:pt x="33" y="742"/>
                    <a:pt x="33" y="742"/>
                    <a:pt x="33" y="742"/>
                  </a:cubicBezTo>
                  <a:cubicBezTo>
                    <a:pt x="33" y="742"/>
                    <a:pt x="35" y="743"/>
                    <a:pt x="38" y="743"/>
                  </a:cubicBezTo>
                  <a:cubicBezTo>
                    <a:pt x="41" y="744"/>
                    <a:pt x="45" y="744"/>
                    <a:pt x="45" y="745"/>
                  </a:cubicBezTo>
                  <a:cubicBezTo>
                    <a:pt x="46" y="745"/>
                    <a:pt x="42" y="748"/>
                    <a:pt x="42" y="748"/>
                  </a:cubicBezTo>
                  <a:cubicBezTo>
                    <a:pt x="42" y="748"/>
                    <a:pt x="37" y="752"/>
                    <a:pt x="39" y="753"/>
                  </a:cubicBezTo>
                  <a:cubicBezTo>
                    <a:pt x="41" y="754"/>
                    <a:pt x="55" y="757"/>
                    <a:pt x="55" y="757"/>
                  </a:cubicBezTo>
                  <a:cubicBezTo>
                    <a:pt x="55" y="757"/>
                    <a:pt x="57" y="758"/>
                    <a:pt x="57" y="759"/>
                  </a:cubicBezTo>
                  <a:cubicBezTo>
                    <a:pt x="57" y="760"/>
                    <a:pt x="60" y="758"/>
                    <a:pt x="60" y="758"/>
                  </a:cubicBezTo>
                  <a:cubicBezTo>
                    <a:pt x="61" y="757"/>
                    <a:pt x="65" y="759"/>
                    <a:pt x="66" y="759"/>
                  </a:cubicBezTo>
                  <a:cubicBezTo>
                    <a:pt x="66" y="759"/>
                    <a:pt x="72" y="758"/>
                    <a:pt x="72" y="758"/>
                  </a:cubicBezTo>
                  <a:cubicBezTo>
                    <a:pt x="77" y="756"/>
                    <a:pt x="77" y="756"/>
                    <a:pt x="77" y="756"/>
                  </a:cubicBezTo>
                  <a:cubicBezTo>
                    <a:pt x="77" y="756"/>
                    <a:pt x="80" y="751"/>
                    <a:pt x="82" y="752"/>
                  </a:cubicBezTo>
                  <a:cubicBezTo>
                    <a:pt x="85" y="753"/>
                    <a:pt x="84" y="755"/>
                    <a:pt x="86" y="755"/>
                  </a:cubicBezTo>
                  <a:cubicBezTo>
                    <a:pt x="87" y="755"/>
                    <a:pt x="89" y="755"/>
                    <a:pt x="91" y="752"/>
                  </a:cubicBezTo>
                  <a:cubicBezTo>
                    <a:pt x="93" y="750"/>
                    <a:pt x="95" y="748"/>
                    <a:pt x="96" y="747"/>
                  </a:cubicBezTo>
                  <a:cubicBezTo>
                    <a:pt x="97" y="747"/>
                    <a:pt x="109" y="740"/>
                    <a:pt x="109" y="740"/>
                  </a:cubicBezTo>
                  <a:cubicBezTo>
                    <a:pt x="117" y="726"/>
                    <a:pt x="117" y="726"/>
                    <a:pt x="117" y="726"/>
                  </a:cubicBezTo>
                  <a:cubicBezTo>
                    <a:pt x="120" y="716"/>
                    <a:pt x="120" y="716"/>
                    <a:pt x="120" y="716"/>
                  </a:cubicBezTo>
                  <a:cubicBezTo>
                    <a:pt x="120" y="716"/>
                    <a:pt x="124" y="711"/>
                    <a:pt x="127" y="711"/>
                  </a:cubicBezTo>
                  <a:cubicBezTo>
                    <a:pt x="129" y="711"/>
                    <a:pt x="136" y="708"/>
                    <a:pt x="135" y="706"/>
                  </a:cubicBezTo>
                  <a:cubicBezTo>
                    <a:pt x="135" y="703"/>
                    <a:pt x="138" y="702"/>
                    <a:pt x="138" y="706"/>
                  </a:cubicBezTo>
                  <a:cubicBezTo>
                    <a:pt x="139" y="710"/>
                    <a:pt x="138" y="714"/>
                    <a:pt x="140" y="712"/>
                  </a:cubicBezTo>
                  <a:cubicBezTo>
                    <a:pt x="143" y="710"/>
                    <a:pt x="148" y="704"/>
                    <a:pt x="148" y="704"/>
                  </a:cubicBezTo>
                  <a:cubicBezTo>
                    <a:pt x="148" y="704"/>
                    <a:pt x="151" y="701"/>
                    <a:pt x="153" y="700"/>
                  </a:cubicBezTo>
                  <a:cubicBezTo>
                    <a:pt x="155" y="700"/>
                    <a:pt x="158" y="693"/>
                    <a:pt x="158" y="693"/>
                  </a:cubicBezTo>
                  <a:cubicBezTo>
                    <a:pt x="158" y="693"/>
                    <a:pt x="162" y="690"/>
                    <a:pt x="164" y="693"/>
                  </a:cubicBezTo>
                  <a:cubicBezTo>
                    <a:pt x="165" y="697"/>
                    <a:pt x="169" y="702"/>
                    <a:pt x="169" y="704"/>
                  </a:cubicBezTo>
                  <a:cubicBezTo>
                    <a:pt x="169" y="704"/>
                    <a:pt x="171" y="705"/>
                    <a:pt x="173" y="706"/>
                  </a:cubicBezTo>
                  <a:cubicBezTo>
                    <a:pt x="173" y="704"/>
                    <a:pt x="173" y="704"/>
                    <a:pt x="173" y="704"/>
                  </a:cubicBezTo>
                  <a:cubicBezTo>
                    <a:pt x="173" y="698"/>
                    <a:pt x="173" y="698"/>
                    <a:pt x="173" y="698"/>
                  </a:cubicBezTo>
                  <a:cubicBezTo>
                    <a:pt x="173" y="698"/>
                    <a:pt x="180" y="704"/>
                    <a:pt x="180" y="704"/>
                  </a:cubicBezTo>
                  <a:cubicBezTo>
                    <a:pt x="181" y="705"/>
                    <a:pt x="181" y="711"/>
                    <a:pt x="181" y="711"/>
                  </a:cubicBezTo>
                  <a:cubicBezTo>
                    <a:pt x="183" y="711"/>
                    <a:pt x="183" y="711"/>
                    <a:pt x="183" y="711"/>
                  </a:cubicBezTo>
                  <a:cubicBezTo>
                    <a:pt x="183" y="710"/>
                    <a:pt x="183" y="710"/>
                    <a:pt x="183" y="710"/>
                  </a:cubicBezTo>
                  <a:cubicBezTo>
                    <a:pt x="185" y="711"/>
                    <a:pt x="185" y="711"/>
                    <a:pt x="185" y="711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7" y="704"/>
                    <a:pt x="187" y="704"/>
                    <a:pt x="187" y="704"/>
                  </a:cubicBezTo>
                  <a:cubicBezTo>
                    <a:pt x="188" y="697"/>
                    <a:pt x="188" y="697"/>
                    <a:pt x="188" y="697"/>
                  </a:cubicBezTo>
                  <a:cubicBezTo>
                    <a:pt x="191" y="691"/>
                    <a:pt x="191" y="691"/>
                    <a:pt x="191" y="691"/>
                  </a:cubicBezTo>
                  <a:cubicBezTo>
                    <a:pt x="191" y="685"/>
                    <a:pt x="191" y="685"/>
                    <a:pt x="191" y="685"/>
                  </a:cubicBezTo>
                  <a:cubicBezTo>
                    <a:pt x="187" y="678"/>
                    <a:pt x="187" y="678"/>
                    <a:pt x="187" y="678"/>
                  </a:cubicBezTo>
                  <a:cubicBezTo>
                    <a:pt x="185" y="672"/>
                    <a:pt x="185" y="672"/>
                    <a:pt x="185" y="672"/>
                  </a:cubicBezTo>
                  <a:cubicBezTo>
                    <a:pt x="188" y="671"/>
                    <a:pt x="188" y="671"/>
                    <a:pt x="188" y="671"/>
                  </a:cubicBezTo>
                  <a:cubicBezTo>
                    <a:pt x="188" y="670"/>
                    <a:pt x="188" y="670"/>
                    <a:pt x="188" y="670"/>
                  </a:cubicBezTo>
                  <a:cubicBezTo>
                    <a:pt x="189" y="670"/>
                    <a:pt x="189" y="670"/>
                    <a:pt x="189" y="670"/>
                  </a:cubicBezTo>
                  <a:cubicBezTo>
                    <a:pt x="191" y="668"/>
                    <a:pt x="191" y="668"/>
                    <a:pt x="191" y="668"/>
                  </a:cubicBezTo>
                  <a:cubicBezTo>
                    <a:pt x="192" y="663"/>
                    <a:pt x="192" y="663"/>
                    <a:pt x="192" y="663"/>
                  </a:cubicBezTo>
                  <a:cubicBezTo>
                    <a:pt x="190" y="661"/>
                    <a:pt x="190" y="661"/>
                    <a:pt x="190" y="661"/>
                  </a:cubicBezTo>
                  <a:cubicBezTo>
                    <a:pt x="190" y="658"/>
                    <a:pt x="190" y="658"/>
                    <a:pt x="190" y="658"/>
                  </a:cubicBezTo>
                  <a:cubicBezTo>
                    <a:pt x="190" y="658"/>
                    <a:pt x="192" y="656"/>
                    <a:pt x="192" y="656"/>
                  </a:cubicBezTo>
                  <a:cubicBezTo>
                    <a:pt x="192" y="656"/>
                    <a:pt x="192" y="656"/>
                    <a:pt x="192" y="656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3" y="655"/>
                    <a:pt x="193" y="655"/>
                    <a:pt x="193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4" y="655"/>
                    <a:pt x="194" y="655"/>
                  </a:cubicBezTo>
                  <a:cubicBezTo>
                    <a:pt x="194" y="655"/>
                    <a:pt x="195" y="654"/>
                    <a:pt x="195" y="654"/>
                  </a:cubicBezTo>
                  <a:cubicBezTo>
                    <a:pt x="196" y="654"/>
                    <a:pt x="198" y="654"/>
                    <a:pt x="198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1" y="652"/>
                    <a:pt x="201" y="652"/>
                    <a:pt x="201" y="652"/>
                  </a:cubicBezTo>
                  <a:cubicBezTo>
                    <a:pt x="201" y="652"/>
                    <a:pt x="205" y="649"/>
                    <a:pt x="205" y="648"/>
                  </a:cubicBezTo>
                  <a:cubicBezTo>
                    <a:pt x="205" y="647"/>
                    <a:pt x="207" y="644"/>
                    <a:pt x="207" y="644"/>
                  </a:cubicBezTo>
                  <a:cubicBezTo>
                    <a:pt x="207" y="639"/>
                    <a:pt x="207" y="639"/>
                    <a:pt x="207" y="639"/>
                  </a:cubicBezTo>
                  <a:cubicBezTo>
                    <a:pt x="205" y="634"/>
                    <a:pt x="205" y="634"/>
                    <a:pt x="205" y="634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0" y="625"/>
                    <a:pt x="210" y="625"/>
                    <a:pt x="210" y="625"/>
                  </a:cubicBezTo>
                  <a:cubicBezTo>
                    <a:pt x="208" y="619"/>
                    <a:pt x="208" y="619"/>
                    <a:pt x="208" y="619"/>
                  </a:cubicBezTo>
                  <a:cubicBezTo>
                    <a:pt x="202" y="612"/>
                    <a:pt x="202" y="612"/>
                    <a:pt x="202" y="612"/>
                  </a:cubicBezTo>
                  <a:cubicBezTo>
                    <a:pt x="199" y="603"/>
                    <a:pt x="199" y="603"/>
                    <a:pt x="199" y="603"/>
                  </a:cubicBezTo>
                  <a:cubicBezTo>
                    <a:pt x="197" y="597"/>
                    <a:pt x="197" y="597"/>
                    <a:pt x="197" y="597"/>
                  </a:cubicBezTo>
                  <a:cubicBezTo>
                    <a:pt x="202" y="592"/>
                    <a:pt x="202" y="592"/>
                    <a:pt x="202" y="592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3" y="591"/>
                    <a:pt x="203" y="591"/>
                    <a:pt x="203" y="591"/>
                  </a:cubicBezTo>
                  <a:cubicBezTo>
                    <a:pt x="204" y="591"/>
                    <a:pt x="204" y="591"/>
                    <a:pt x="204" y="591"/>
                  </a:cubicBezTo>
                  <a:cubicBezTo>
                    <a:pt x="207" y="591"/>
                    <a:pt x="207" y="591"/>
                    <a:pt x="207" y="591"/>
                  </a:cubicBezTo>
                  <a:cubicBezTo>
                    <a:pt x="207" y="591"/>
                    <a:pt x="212" y="591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2" y="589"/>
                    <a:pt x="212" y="589"/>
                    <a:pt x="212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9"/>
                    <a:pt x="213" y="589"/>
                    <a:pt x="213" y="589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8"/>
                    <a:pt x="213" y="588"/>
                    <a:pt x="213" y="588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7"/>
                    <a:pt x="213" y="587"/>
                    <a:pt x="213" y="587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6"/>
                    <a:pt x="213" y="586"/>
                    <a:pt x="213" y="586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5"/>
                    <a:pt x="213" y="585"/>
                    <a:pt x="213" y="585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4"/>
                    <a:pt x="213" y="584"/>
                    <a:pt x="213" y="584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3" y="583"/>
                    <a:pt x="213" y="583"/>
                    <a:pt x="213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4" y="582"/>
                    <a:pt x="214" y="582"/>
                    <a:pt x="214" y="582"/>
                  </a:cubicBezTo>
                  <a:cubicBezTo>
                    <a:pt x="213" y="573"/>
                    <a:pt x="213" y="573"/>
                    <a:pt x="213" y="573"/>
                  </a:cubicBezTo>
                  <a:cubicBezTo>
                    <a:pt x="207" y="568"/>
                    <a:pt x="207" y="568"/>
                    <a:pt x="207" y="568"/>
                  </a:cubicBezTo>
                  <a:cubicBezTo>
                    <a:pt x="200" y="563"/>
                    <a:pt x="200" y="563"/>
                    <a:pt x="200" y="563"/>
                  </a:cubicBezTo>
                  <a:cubicBezTo>
                    <a:pt x="197" y="555"/>
                    <a:pt x="197" y="555"/>
                    <a:pt x="197" y="555"/>
                  </a:cubicBezTo>
                  <a:cubicBezTo>
                    <a:pt x="196" y="524"/>
                    <a:pt x="196" y="524"/>
                    <a:pt x="196" y="524"/>
                  </a:cubicBezTo>
                  <a:cubicBezTo>
                    <a:pt x="196" y="524"/>
                    <a:pt x="189" y="511"/>
                    <a:pt x="189" y="510"/>
                  </a:cubicBezTo>
                  <a:cubicBezTo>
                    <a:pt x="188" y="508"/>
                    <a:pt x="188" y="506"/>
                    <a:pt x="190" y="504"/>
                  </a:cubicBezTo>
                  <a:cubicBezTo>
                    <a:pt x="191" y="503"/>
                    <a:pt x="190" y="501"/>
                    <a:pt x="190" y="501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1"/>
                    <a:pt x="191" y="491"/>
                    <a:pt x="191" y="491"/>
                  </a:cubicBezTo>
                  <a:cubicBezTo>
                    <a:pt x="191" y="485"/>
                    <a:pt x="191" y="485"/>
                    <a:pt x="191" y="485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7" y="477"/>
                    <a:pt x="187" y="471"/>
                    <a:pt x="187" y="470"/>
                  </a:cubicBezTo>
                  <a:cubicBezTo>
                    <a:pt x="187" y="468"/>
                    <a:pt x="190" y="464"/>
                    <a:pt x="190" y="464"/>
                  </a:cubicBezTo>
                  <a:cubicBezTo>
                    <a:pt x="191" y="457"/>
                    <a:pt x="191" y="457"/>
                    <a:pt x="191" y="457"/>
                  </a:cubicBezTo>
                  <a:cubicBezTo>
                    <a:pt x="193" y="447"/>
                    <a:pt x="193" y="447"/>
                    <a:pt x="193" y="447"/>
                  </a:cubicBezTo>
                  <a:cubicBezTo>
                    <a:pt x="206" y="430"/>
                    <a:pt x="206" y="430"/>
                    <a:pt x="206" y="430"/>
                  </a:cubicBezTo>
                  <a:cubicBezTo>
                    <a:pt x="209" y="430"/>
                    <a:pt x="209" y="430"/>
                    <a:pt x="209" y="430"/>
                  </a:cubicBezTo>
                  <a:cubicBezTo>
                    <a:pt x="230" y="429"/>
                    <a:pt x="230" y="429"/>
                    <a:pt x="230" y="429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3" y="404"/>
                    <a:pt x="233" y="404"/>
                    <a:pt x="233" y="404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22" y="397"/>
                    <a:pt x="222" y="397"/>
                    <a:pt x="222" y="397"/>
                  </a:cubicBezTo>
                  <a:cubicBezTo>
                    <a:pt x="237" y="371"/>
                    <a:pt x="237" y="371"/>
                    <a:pt x="237" y="371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0" y="362"/>
                    <a:pt x="239" y="358"/>
                    <a:pt x="238" y="356"/>
                  </a:cubicBezTo>
                  <a:cubicBezTo>
                    <a:pt x="237" y="355"/>
                    <a:pt x="239" y="349"/>
                    <a:pt x="239" y="349"/>
                  </a:cubicBezTo>
                  <a:cubicBezTo>
                    <a:pt x="240" y="342"/>
                    <a:pt x="240" y="342"/>
                    <a:pt x="240" y="342"/>
                  </a:cubicBezTo>
                  <a:cubicBezTo>
                    <a:pt x="242" y="334"/>
                    <a:pt x="242" y="334"/>
                    <a:pt x="242" y="334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40" y="314"/>
                    <a:pt x="240" y="314"/>
                    <a:pt x="240" y="314"/>
                  </a:cubicBezTo>
                  <a:cubicBezTo>
                    <a:pt x="244" y="314"/>
                    <a:pt x="244" y="314"/>
                    <a:pt x="244" y="314"/>
                  </a:cubicBezTo>
                  <a:cubicBezTo>
                    <a:pt x="245" y="314"/>
                    <a:pt x="247" y="313"/>
                    <a:pt x="249" y="313"/>
                  </a:cubicBezTo>
                  <a:cubicBezTo>
                    <a:pt x="251" y="312"/>
                    <a:pt x="252" y="311"/>
                    <a:pt x="255" y="308"/>
                  </a:cubicBezTo>
                  <a:cubicBezTo>
                    <a:pt x="256" y="306"/>
                    <a:pt x="256" y="306"/>
                    <a:pt x="256" y="306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62" y="279"/>
                    <a:pt x="262" y="279"/>
                    <a:pt x="262" y="279"/>
                  </a:cubicBezTo>
                  <a:cubicBezTo>
                    <a:pt x="262" y="279"/>
                    <a:pt x="270" y="269"/>
                    <a:pt x="271" y="267"/>
                  </a:cubicBezTo>
                  <a:cubicBezTo>
                    <a:pt x="272" y="265"/>
                    <a:pt x="275" y="258"/>
                    <a:pt x="275" y="258"/>
                  </a:cubicBezTo>
                  <a:cubicBezTo>
                    <a:pt x="275" y="258"/>
                    <a:pt x="273" y="250"/>
                    <a:pt x="272" y="248"/>
                  </a:cubicBezTo>
                  <a:cubicBezTo>
                    <a:pt x="270" y="247"/>
                    <a:pt x="267" y="241"/>
                    <a:pt x="267" y="241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1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5" y="218"/>
                    <a:pt x="275" y="218"/>
                    <a:pt x="275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7"/>
                    <a:pt x="276" y="217"/>
                    <a:pt x="276" y="217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6"/>
                    <a:pt x="277" y="216"/>
                    <a:pt x="277" y="216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3"/>
                    <a:pt x="281" y="209"/>
                    <a:pt x="281" y="209"/>
                  </a:cubicBezTo>
                  <a:cubicBezTo>
                    <a:pt x="285" y="201"/>
                    <a:pt x="285" y="201"/>
                    <a:pt x="285" y="201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2" y="202"/>
                    <a:pt x="302" y="202"/>
                    <a:pt x="302" y="202"/>
                  </a:cubicBezTo>
                  <a:cubicBezTo>
                    <a:pt x="301" y="199"/>
                    <a:pt x="300" y="178"/>
                    <a:pt x="303" y="174"/>
                  </a:cubicBezTo>
                  <a:cubicBezTo>
                    <a:pt x="303" y="174"/>
                    <a:pt x="317" y="175"/>
                    <a:pt x="319" y="174"/>
                  </a:cubicBezTo>
                  <a:cubicBezTo>
                    <a:pt x="320" y="174"/>
                    <a:pt x="325" y="176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27" y="178"/>
                    <a:pt x="328" y="178"/>
                    <a:pt x="329" y="178"/>
                  </a:cubicBezTo>
                  <a:cubicBezTo>
                    <a:pt x="331" y="179"/>
                    <a:pt x="333" y="179"/>
                    <a:pt x="333" y="179"/>
                  </a:cubicBezTo>
                  <a:cubicBezTo>
                    <a:pt x="339" y="178"/>
                    <a:pt x="339" y="178"/>
                    <a:pt x="339" y="178"/>
                  </a:cubicBezTo>
                  <a:cubicBezTo>
                    <a:pt x="343" y="173"/>
                    <a:pt x="343" y="173"/>
                    <a:pt x="343" y="173"/>
                  </a:cubicBezTo>
                  <a:cubicBezTo>
                    <a:pt x="339" y="169"/>
                    <a:pt x="339" y="169"/>
                    <a:pt x="339" y="169"/>
                  </a:cubicBezTo>
                  <a:cubicBezTo>
                    <a:pt x="343" y="164"/>
                    <a:pt x="343" y="157"/>
                    <a:pt x="342" y="156"/>
                  </a:cubicBezTo>
                  <a:cubicBezTo>
                    <a:pt x="341" y="154"/>
                    <a:pt x="339" y="145"/>
                    <a:pt x="338" y="144"/>
                  </a:cubicBezTo>
                  <a:cubicBezTo>
                    <a:pt x="338" y="143"/>
                    <a:pt x="340" y="142"/>
                    <a:pt x="340" y="142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2" y="142"/>
                    <a:pt x="343" y="141"/>
                    <a:pt x="344" y="141"/>
                  </a:cubicBezTo>
                  <a:cubicBezTo>
                    <a:pt x="349" y="137"/>
                    <a:pt x="349" y="137"/>
                    <a:pt x="349" y="137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7"/>
                    <a:pt x="355" y="137"/>
                  </a:cubicBezTo>
                  <a:cubicBezTo>
                    <a:pt x="356" y="137"/>
                    <a:pt x="356" y="136"/>
                    <a:pt x="356" y="136"/>
                  </a:cubicBezTo>
                  <a:cubicBezTo>
                    <a:pt x="356" y="136"/>
                    <a:pt x="353" y="130"/>
                    <a:pt x="355" y="127"/>
                  </a:cubicBezTo>
                  <a:cubicBezTo>
                    <a:pt x="356" y="125"/>
                    <a:pt x="357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2" y="125"/>
                    <a:pt x="362" y="125"/>
                    <a:pt x="362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6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102"/>
            <p:cNvSpPr>
              <a:spLocks noEditPoints="1"/>
            </p:cNvSpPr>
            <p:nvPr/>
          </p:nvSpPr>
          <p:spPr bwMode="auto">
            <a:xfrm>
              <a:off x="5828550" y="-33603"/>
              <a:ext cx="3373052" cy="3300666"/>
            </a:xfrm>
            <a:custGeom>
              <a:avLst/>
              <a:gdLst>
                <a:gd name="T0" fmla="*/ 395 w 1479"/>
                <a:gd name="T1" fmla="*/ 1054 h 1493"/>
                <a:gd name="T2" fmla="*/ 339 w 1479"/>
                <a:gd name="T3" fmla="*/ 1061 h 1493"/>
                <a:gd name="T4" fmla="*/ 359 w 1479"/>
                <a:gd name="T5" fmla="*/ 1012 h 1493"/>
                <a:gd name="T6" fmla="*/ 298 w 1479"/>
                <a:gd name="T7" fmla="*/ 970 h 1493"/>
                <a:gd name="T8" fmla="*/ 266 w 1479"/>
                <a:gd name="T9" fmla="*/ 914 h 1493"/>
                <a:gd name="T10" fmla="*/ 197 w 1479"/>
                <a:gd name="T11" fmla="*/ 908 h 1493"/>
                <a:gd name="T12" fmla="*/ 159 w 1479"/>
                <a:gd name="T13" fmla="*/ 875 h 1493"/>
                <a:gd name="T14" fmla="*/ 149 w 1479"/>
                <a:gd name="T15" fmla="*/ 820 h 1493"/>
                <a:gd name="T16" fmla="*/ 130 w 1479"/>
                <a:gd name="T17" fmla="*/ 737 h 1493"/>
                <a:gd name="T18" fmla="*/ 185 w 1479"/>
                <a:gd name="T19" fmla="*/ 696 h 1493"/>
                <a:gd name="T20" fmla="*/ 122 w 1479"/>
                <a:gd name="T21" fmla="*/ 671 h 1493"/>
                <a:gd name="T22" fmla="*/ 160 w 1479"/>
                <a:gd name="T23" fmla="*/ 558 h 1493"/>
                <a:gd name="T24" fmla="*/ 101 w 1479"/>
                <a:gd name="T25" fmla="*/ 459 h 1493"/>
                <a:gd name="T26" fmla="*/ 76 w 1479"/>
                <a:gd name="T27" fmla="*/ 383 h 1493"/>
                <a:gd name="T28" fmla="*/ 12 w 1479"/>
                <a:gd name="T29" fmla="*/ 272 h 1493"/>
                <a:gd name="T30" fmla="*/ 0 w 1479"/>
                <a:gd name="T31" fmla="*/ 237 h 1493"/>
                <a:gd name="T32" fmla="*/ 0 w 1479"/>
                <a:gd name="T33" fmla="*/ 237 h 1493"/>
                <a:gd name="T34" fmla="*/ 1 w 1479"/>
                <a:gd name="T35" fmla="*/ 236 h 1493"/>
                <a:gd name="T36" fmla="*/ 3 w 1479"/>
                <a:gd name="T37" fmla="*/ 234 h 1493"/>
                <a:gd name="T38" fmla="*/ 8 w 1479"/>
                <a:gd name="T39" fmla="*/ 229 h 1493"/>
                <a:gd name="T40" fmla="*/ 47 w 1479"/>
                <a:gd name="T41" fmla="*/ 167 h 1493"/>
                <a:gd name="T42" fmla="*/ 56 w 1479"/>
                <a:gd name="T43" fmla="*/ 176 h 1493"/>
                <a:gd name="T44" fmla="*/ 92 w 1479"/>
                <a:gd name="T45" fmla="*/ 183 h 1493"/>
                <a:gd name="T46" fmla="*/ 196 w 1479"/>
                <a:gd name="T47" fmla="*/ 194 h 1493"/>
                <a:gd name="T48" fmla="*/ 258 w 1479"/>
                <a:gd name="T49" fmla="*/ 207 h 1493"/>
                <a:gd name="T50" fmla="*/ 281 w 1479"/>
                <a:gd name="T51" fmla="*/ 280 h 1493"/>
                <a:gd name="T52" fmla="*/ 161 w 1479"/>
                <a:gd name="T53" fmla="*/ 320 h 1493"/>
                <a:gd name="T54" fmla="*/ 109 w 1479"/>
                <a:gd name="T55" fmla="*/ 310 h 1493"/>
                <a:gd name="T56" fmla="*/ 150 w 1479"/>
                <a:gd name="T57" fmla="*/ 340 h 1493"/>
                <a:gd name="T58" fmla="*/ 189 w 1479"/>
                <a:gd name="T59" fmla="*/ 388 h 1493"/>
                <a:gd name="T60" fmla="*/ 232 w 1479"/>
                <a:gd name="T61" fmla="*/ 422 h 1493"/>
                <a:gd name="T62" fmla="*/ 288 w 1479"/>
                <a:gd name="T63" fmla="*/ 416 h 1493"/>
                <a:gd name="T64" fmla="*/ 239 w 1479"/>
                <a:gd name="T65" fmla="*/ 380 h 1493"/>
                <a:gd name="T66" fmla="*/ 322 w 1479"/>
                <a:gd name="T67" fmla="*/ 369 h 1493"/>
                <a:gd name="T68" fmla="*/ 315 w 1479"/>
                <a:gd name="T69" fmla="*/ 253 h 1493"/>
                <a:gd name="T70" fmla="*/ 350 w 1479"/>
                <a:gd name="T71" fmla="*/ 213 h 1493"/>
                <a:gd name="T72" fmla="*/ 283 w 1479"/>
                <a:gd name="T73" fmla="*/ 136 h 1493"/>
                <a:gd name="T74" fmla="*/ 351 w 1479"/>
                <a:gd name="T75" fmla="*/ 157 h 1493"/>
                <a:gd name="T76" fmla="*/ 407 w 1479"/>
                <a:gd name="T77" fmla="*/ 178 h 1493"/>
                <a:gd name="T78" fmla="*/ 420 w 1479"/>
                <a:gd name="T79" fmla="*/ 84 h 1493"/>
                <a:gd name="T80" fmla="*/ 447 w 1479"/>
                <a:gd name="T81" fmla="*/ 17 h 1493"/>
                <a:gd name="T82" fmla="*/ 1446 w 1479"/>
                <a:gd name="T83" fmla="*/ 837 h 1493"/>
                <a:gd name="T84" fmla="*/ 1247 w 1479"/>
                <a:gd name="T85" fmla="*/ 947 h 1493"/>
                <a:gd name="T86" fmla="*/ 1027 w 1479"/>
                <a:gd name="T87" fmla="*/ 1015 h 1493"/>
                <a:gd name="T88" fmla="*/ 1113 w 1479"/>
                <a:gd name="T89" fmla="*/ 1192 h 1493"/>
                <a:gd name="T90" fmla="*/ 1187 w 1479"/>
                <a:gd name="T91" fmla="*/ 1460 h 1493"/>
                <a:gd name="T92" fmla="*/ 1119 w 1479"/>
                <a:gd name="T93" fmla="*/ 1449 h 1493"/>
                <a:gd name="T94" fmla="*/ 1105 w 1479"/>
                <a:gd name="T95" fmla="*/ 1486 h 1493"/>
                <a:gd name="T96" fmla="*/ 1061 w 1479"/>
                <a:gd name="T97" fmla="*/ 1452 h 1493"/>
                <a:gd name="T98" fmla="*/ 988 w 1479"/>
                <a:gd name="T99" fmla="*/ 1445 h 1493"/>
                <a:gd name="T100" fmla="*/ 919 w 1479"/>
                <a:gd name="T101" fmla="*/ 1435 h 1493"/>
                <a:gd name="T102" fmla="*/ 899 w 1479"/>
                <a:gd name="T103" fmla="*/ 1437 h 1493"/>
                <a:gd name="T104" fmla="*/ 898 w 1479"/>
                <a:gd name="T105" fmla="*/ 1438 h 1493"/>
                <a:gd name="T106" fmla="*/ 883 w 1479"/>
                <a:gd name="T107" fmla="*/ 1439 h 1493"/>
                <a:gd name="T108" fmla="*/ 693 w 1479"/>
                <a:gd name="T109" fmla="*/ 1413 h 1493"/>
                <a:gd name="T110" fmla="*/ 650 w 1479"/>
                <a:gd name="T111" fmla="*/ 1303 h 1493"/>
                <a:gd name="T112" fmla="*/ 648 w 1479"/>
                <a:gd name="T113" fmla="*/ 1232 h 1493"/>
                <a:gd name="T114" fmla="*/ 664 w 1479"/>
                <a:gd name="T115" fmla="*/ 1146 h 1493"/>
                <a:gd name="T116" fmla="*/ 594 w 1479"/>
                <a:gd name="T117" fmla="*/ 1113 h 1493"/>
                <a:gd name="T118" fmla="*/ 521 w 1479"/>
                <a:gd name="T119" fmla="*/ 1124 h 1493"/>
                <a:gd name="T120" fmla="*/ 382 w 1479"/>
                <a:gd name="T121" fmla="*/ 71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9" h="1493">
                  <a:moveTo>
                    <a:pt x="460" y="1096"/>
                  </a:moveTo>
                  <a:cubicBezTo>
                    <a:pt x="452" y="1098"/>
                    <a:pt x="452" y="1098"/>
                    <a:pt x="452" y="1098"/>
                  </a:cubicBezTo>
                  <a:cubicBezTo>
                    <a:pt x="452" y="1098"/>
                    <a:pt x="447" y="1103"/>
                    <a:pt x="447" y="1101"/>
                  </a:cubicBezTo>
                  <a:cubicBezTo>
                    <a:pt x="446" y="1099"/>
                    <a:pt x="448" y="1095"/>
                    <a:pt x="448" y="1093"/>
                  </a:cubicBezTo>
                  <a:cubicBezTo>
                    <a:pt x="447" y="1092"/>
                    <a:pt x="442" y="1095"/>
                    <a:pt x="443" y="1091"/>
                  </a:cubicBezTo>
                  <a:cubicBezTo>
                    <a:pt x="444" y="1089"/>
                    <a:pt x="443" y="1086"/>
                    <a:pt x="442" y="1085"/>
                  </a:cubicBezTo>
                  <a:cubicBezTo>
                    <a:pt x="440" y="1083"/>
                    <a:pt x="434" y="1083"/>
                    <a:pt x="436" y="1079"/>
                  </a:cubicBezTo>
                  <a:cubicBezTo>
                    <a:pt x="438" y="1076"/>
                    <a:pt x="443" y="1074"/>
                    <a:pt x="443" y="1074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39" y="1068"/>
                    <a:pt x="439" y="1068"/>
                    <a:pt x="439" y="1068"/>
                  </a:cubicBezTo>
                  <a:cubicBezTo>
                    <a:pt x="428" y="1063"/>
                    <a:pt x="428" y="1063"/>
                    <a:pt x="428" y="1063"/>
                  </a:cubicBezTo>
                  <a:cubicBezTo>
                    <a:pt x="428" y="1063"/>
                    <a:pt x="427" y="1057"/>
                    <a:pt x="425" y="1057"/>
                  </a:cubicBezTo>
                  <a:cubicBezTo>
                    <a:pt x="424" y="1056"/>
                    <a:pt x="421" y="1053"/>
                    <a:pt x="421" y="1053"/>
                  </a:cubicBezTo>
                  <a:cubicBezTo>
                    <a:pt x="421" y="1053"/>
                    <a:pt x="418" y="1049"/>
                    <a:pt x="414" y="1048"/>
                  </a:cubicBezTo>
                  <a:cubicBezTo>
                    <a:pt x="410" y="1046"/>
                    <a:pt x="407" y="1055"/>
                    <a:pt x="407" y="1055"/>
                  </a:cubicBezTo>
                  <a:cubicBezTo>
                    <a:pt x="403" y="1051"/>
                    <a:pt x="403" y="1051"/>
                    <a:pt x="403" y="1051"/>
                  </a:cubicBezTo>
                  <a:cubicBezTo>
                    <a:pt x="395" y="1054"/>
                    <a:pt x="395" y="1054"/>
                    <a:pt x="395" y="1054"/>
                  </a:cubicBezTo>
                  <a:cubicBezTo>
                    <a:pt x="389" y="1063"/>
                    <a:pt x="389" y="1063"/>
                    <a:pt x="389" y="1063"/>
                  </a:cubicBezTo>
                  <a:cubicBezTo>
                    <a:pt x="385" y="1064"/>
                    <a:pt x="385" y="1064"/>
                    <a:pt x="385" y="1064"/>
                  </a:cubicBezTo>
                  <a:cubicBezTo>
                    <a:pt x="379" y="1065"/>
                    <a:pt x="379" y="1065"/>
                    <a:pt x="379" y="1065"/>
                  </a:cubicBezTo>
                  <a:cubicBezTo>
                    <a:pt x="370" y="1067"/>
                    <a:pt x="370" y="1067"/>
                    <a:pt x="370" y="1067"/>
                  </a:cubicBezTo>
                  <a:cubicBezTo>
                    <a:pt x="368" y="1073"/>
                    <a:pt x="368" y="1073"/>
                    <a:pt x="368" y="1073"/>
                  </a:cubicBezTo>
                  <a:cubicBezTo>
                    <a:pt x="369" y="1079"/>
                    <a:pt x="369" y="1079"/>
                    <a:pt x="369" y="1079"/>
                  </a:cubicBezTo>
                  <a:cubicBezTo>
                    <a:pt x="364" y="1083"/>
                    <a:pt x="364" y="1083"/>
                    <a:pt x="364" y="1083"/>
                  </a:cubicBezTo>
                  <a:cubicBezTo>
                    <a:pt x="352" y="1082"/>
                    <a:pt x="352" y="1082"/>
                    <a:pt x="352" y="1082"/>
                  </a:cubicBezTo>
                  <a:cubicBezTo>
                    <a:pt x="354" y="1082"/>
                    <a:pt x="354" y="1082"/>
                    <a:pt x="354" y="1082"/>
                  </a:cubicBezTo>
                  <a:cubicBezTo>
                    <a:pt x="347" y="1078"/>
                    <a:pt x="347" y="1078"/>
                    <a:pt x="347" y="1078"/>
                  </a:cubicBezTo>
                  <a:cubicBezTo>
                    <a:pt x="347" y="1075"/>
                    <a:pt x="347" y="1075"/>
                    <a:pt x="347" y="1075"/>
                  </a:cubicBezTo>
                  <a:cubicBezTo>
                    <a:pt x="343" y="1075"/>
                    <a:pt x="343" y="1075"/>
                    <a:pt x="343" y="1075"/>
                  </a:cubicBezTo>
                  <a:cubicBezTo>
                    <a:pt x="340" y="1074"/>
                    <a:pt x="340" y="1074"/>
                    <a:pt x="340" y="1074"/>
                  </a:cubicBezTo>
                  <a:cubicBezTo>
                    <a:pt x="342" y="1072"/>
                    <a:pt x="342" y="1072"/>
                    <a:pt x="342" y="1072"/>
                  </a:cubicBezTo>
                  <a:cubicBezTo>
                    <a:pt x="340" y="1069"/>
                    <a:pt x="340" y="1069"/>
                    <a:pt x="340" y="1069"/>
                  </a:cubicBezTo>
                  <a:cubicBezTo>
                    <a:pt x="337" y="1063"/>
                    <a:pt x="337" y="1063"/>
                    <a:pt x="337" y="1063"/>
                  </a:cubicBezTo>
                  <a:cubicBezTo>
                    <a:pt x="339" y="1061"/>
                    <a:pt x="339" y="1061"/>
                    <a:pt x="339" y="1061"/>
                  </a:cubicBezTo>
                  <a:cubicBezTo>
                    <a:pt x="335" y="1059"/>
                    <a:pt x="335" y="1059"/>
                    <a:pt x="335" y="1059"/>
                  </a:cubicBezTo>
                  <a:cubicBezTo>
                    <a:pt x="333" y="1057"/>
                    <a:pt x="333" y="1057"/>
                    <a:pt x="333" y="1057"/>
                  </a:cubicBezTo>
                  <a:cubicBezTo>
                    <a:pt x="335" y="1053"/>
                    <a:pt x="335" y="1053"/>
                    <a:pt x="335" y="1053"/>
                  </a:cubicBezTo>
                  <a:cubicBezTo>
                    <a:pt x="333" y="1050"/>
                    <a:pt x="333" y="1050"/>
                    <a:pt x="333" y="1050"/>
                  </a:cubicBezTo>
                  <a:cubicBezTo>
                    <a:pt x="330" y="1046"/>
                    <a:pt x="330" y="1046"/>
                    <a:pt x="330" y="1046"/>
                  </a:cubicBezTo>
                  <a:cubicBezTo>
                    <a:pt x="325" y="1045"/>
                    <a:pt x="325" y="1045"/>
                    <a:pt x="325" y="1045"/>
                  </a:cubicBezTo>
                  <a:cubicBezTo>
                    <a:pt x="321" y="1042"/>
                    <a:pt x="321" y="1042"/>
                    <a:pt x="321" y="1042"/>
                  </a:cubicBezTo>
                  <a:cubicBezTo>
                    <a:pt x="321" y="1039"/>
                    <a:pt x="321" y="1039"/>
                    <a:pt x="321" y="1039"/>
                  </a:cubicBezTo>
                  <a:cubicBezTo>
                    <a:pt x="323" y="1032"/>
                    <a:pt x="323" y="1032"/>
                    <a:pt x="323" y="1032"/>
                  </a:cubicBezTo>
                  <a:cubicBezTo>
                    <a:pt x="323" y="1032"/>
                    <a:pt x="323" y="1031"/>
                    <a:pt x="327" y="1029"/>
                  </a:cubicBezTo>
                  <a:cubicBezTo>
                    <a:pt x="331" y="1028"/>
                    <a:pt x="332" y="1029"/>
                    <a:pt x="332" y="1029"/>
                  </a:cubicBezTo>
                  <a:cubicBezTo>
                    <a:pt x="338" y="1031"/>
                    <a:pt x="338" y="1031"/>
                    <a:pt x="338" y="1031"/>
                  </a:cubicBezTo>
                  <a:cubicBezTo>
                    <a:pt x="345" y="1029"/>
                    <a:pt x="345" y="1029"/>
                    <a:pt x="345" y="1029"/>
                  </a:cubicBezTo>
                  <a:cubicBezTo>
                    <a:pt x="345" y="1029"/>
                    <a:pt x="352" y="1023"/>
                    <a:pt x="353" y="1022"/>
                  </a:cubicBezTo>
                  <a:cubicBezTo>
                    <a:pt x="355" y="1021"/>
                    <a:pt x="353" y="1016"/>
                    <a:pt x="353" y="1016"/>
                  </a:cubicBezTo>
                  <a:cubicBezTo>
                    <a:pt x="357" y="1015"/>
                    <a:pt x="357" y="1015"/>
                    <a:pt x="357" y="1015"/>
                  </a:cubicBezTo>
                  <a:cubicBezTo>
                    <a:pt x="359" y="1012"/>
                    <a:pt x="359" y="1012"/>
                    <a:pt x="359" y="1012"/>
                  </a:cubicBezTo>
                  <a:cubicBezTo>
                    <a:pt x="359" y="1006"/>
                    <a:pt x="359" y="1006"/>
                    <a:pt x="359" y="1006"/>
                  </a:cubicBezTo>
                  <a:cubicBezTo>
                    <a:pt x="354" y="1004"/>
                    <a:pt x="354" y="1004"/>
                    <a:pt x="354" y="1004"/>
                  </a:cubicBezTo>
                  <a:cubicBezTo>
                    <a:pt x="350" y="1003"/>
                    <a:pt x="350" y="1003"/>
                    <a:pt x="350" y="1003"/>
                  </a:cubicBezTo>
                  <a:cubicBezTo>
                    <a:pt x="346" y="1000"/>
                    <a:pt x="346" y="1000"/>
                    <a:pt x="346" y="1000"/>
                  </a:cubicBezTo>
                  <a:cubicBezTo>
                    <a:pt x="348" y="995"/>
                    <a:pt x="348" y="995"/>
                    <a:pt x="348" y="995"/>
                  </a:cubicBezTo>
                  <a:cubicBezTo>
                    <a:pt x="343" y="995"/>
                    <a:pt x="343" y="995"/>
                    <a:pt x="343" y="995"/>
                  </a:cubicBezTo>
                  <a:cubicBezTo>
                    <a:pt x="338" y="994"/>
                    <a:pt x="338" y="994"/>
                    <a:pt x="338" y="994"/>
                  </a:cubicBezTo>
                  <a:cubicBezTo>
                    <a:pt x="334" y="993"/>
                    <a:pt x="334" y="993"/>
                    <a:pt x="334" y="993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28" y="997"/>
                    <a:pt x="328" y="997"/>
                    <a:pt x="328" y="997"/>
                  </a:cubicBezTo>
                  <a:cubicBezTo>
                    <a:pt x="323" y="997"/>
                    <a:pt x="323" y="997"/>
                    <a:pt x="323" y="997"/>
                  </a:cubicBezTo>
                  <a:cubicBezTo>
                    <a:pt x="322" y="988"/>
                    <a:pt x="322" y="988"/>
                    <a:pt x="322" y="988"/>
                  </a:cubicBezTo>
                  <a:cubicBezTo>
                    <a:pt x="320" y="984"/>
                    <a:pt x="320" y="984"/>
                    <a:pt x="320" y="984"/>
                  </a:cubicBezTo>
                  <a:cubicBezTo>
                    <a:pt x="315" y="982"/>
                    <a:pt x="315" y="982"/>
                    <a:pt x="315" y="982"/>
                  </a:cubicBezTo>
                  <a:cubicBezTo>
                    <a:pt x="304" y="980"/>
                    <a:pt x="304" y="980"/>
                    <a:pt x="304" y="980"/>
                  </a:cubicBezTo>
                  <a:cubicBezTo>
                    <a:pt x="299" y="973"/>
                    <a:pt x="299" y="973"/>
                    <a:pt x="299" y="973"/>
                  </a:cubicBezTo>
                  <a:cubicBezTo>
                    <a:pt x="298" y="970"/>
                    <a:pt x="298" y="970"/>
                    <a:pt x="298" y="970"/>
                  </a:cubicBezTo>
                  <a:cubicBezTo>
                    <a:pt x="298" y="970"/>
                    <a:pt x="297" y="970"/>
                    <a:pt x="294" y="969"/>
                  </a:cubicBezTo>
                  <a:cubicBezTo>
                    <a:pt x="291" y="969"/>
                    <a:pt x="293" y="966"/>
                    <a:pt x="293" y="966"/>
                  </a:cubicBezTo>
                  <a:cubicBezTo>
                    <a:pt x="293" y="961"/>
                    <a:pt x="293" y="961"/>
                    <a:pt x="293" y="961"/>
                  </a:cubicBezTo>
                  <a:cubicBezTo>
                    <a:pt x="289" y="961"/>
                    <a:pt x="289" y="961"/>
                    <a:pt x="289" y="961"/>
                  </a:cubicBezTo>
                  <a:cubicBezTo>
                    <a:pt x="285" y="957"/>
                    <a:pt x="285" y="957"/>
                    <a:pt x="285" y="957"/>
                  </a:cubicBezTo>
                  <a:cubicBezTo>
                    <a:pt x="278" y="955"/>
                    <a:pt x="278" y="955"/>
                    <a:pt x="278" y="955"/>
                  </a:cubicBezTo>
                  <a:cubicBezTo>
                    <a:pt x="281" y="947"/>
                    <a:pt x="281" y="947"/>
                    <a:pt x="281" y="947"/>
                  </a:cubicBezTo>
                  <a:cubicBezTo>
                    <a:pt x="281" y="944"/>
                    <a:pt x="281" y="944"/>
                    <a:pt x="281" y="944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79" y="936"/>
                    <a:pt x="279" y="936"/>
                    <a:pt x="279" y="936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29"/>
                    <a:pt x="273" y="929"/>
                    <a:pt x="273" y="929"/>
                  </a:cubicBezTo>
                  <a:cubicBezTo>
                    <a:pt x="273" y="926"/>
                    <a:pt x="273" y="926"/>
                    <a:pt x="273" y="926"/>
                  </a:cubicBezTo>
                  <a:cubicBezTo>
                    <a:pt x="273" y="918"/>
                    <a:pt x="273" y="918"/>
                    <a:pt x="273" y="918"/>
                  </a:cubicBezTo>
                  <a:cubicBezTo>
                    <a:pt x="271" y="914"/>
                    <a:pt x="271" y="914"/>
                    <a:pt x="271" y="914"/>
                  </a:cubicBezTo>
                  <a:cubicBezTo>
                    <a:pt x="267" y="916"/>
                    <a:pt x="267" y="916"/>
                    <a:pt x="267" y="916"/>
                  </a:cubicBezTo>
                  <a:cubicBezTo>
                    <a:pt x="266" y="914"/>
                    <a:pt x="266" y="914"/>
                    <a:pt x="266" y="914"/>
                  </a:cubicBezTo>
                  <a:cubicBezTo>
                    <a:pt x="263" y="915"/>
                    <a:pt x="263" y="915"/>
                    <a:pt x="263" y="915"/>
                  </a:cubicBezTo>
                  <a:cubicBezTo>
                    <a:pt x="260" y="913"/>
                    <a:pt x="260" y="913"/>
                    <a:pt x="260" y="913"/>
                  </a:cubicBezTo>
                  <a:cubicBezTo>
                    <a:pt x="257" y="910"/>
                    <a:pt x="257" y="910"/>
                    <a:pt x="257" y="910"/>
                  </a:cubicBezTo>
                  <a:cubicBezTo>
                    <a:pt x="248" y="908"/>
                    <a:pt x="248" y="908"/>
                    <a:pt x="248" y="908"/>
                  </a:cubicBezTo>
                  <a:cubicBezTo>
                    <a:pt x="248" y="908"/>
                    <a:pt x="245" y="909"/>
                    <a:pt x="241" y="910"/>
                  </a:cubicBezTo>
                  <a:cubicBezTo>
                    <a:pt x="238" y="911"/>
                    <a:pt x="239" y="912"/>
                    <a:pt x="237" y="912"/>
                  </a:cubicBezTo>
                  <a:cubicBezTo>
                    <a:pt x="235" y="913"/>
                    <a:pt x="234" y="915"/>
                    <a:pt x="234" y="917"/>
                  </a:cubicBezTo>
                  <a:cubicBezTo>
                    <a:pt x="233" y="919"/>
                    <a:pt x="229" y="920"/>
                    <a:pt x="228" y="920"/>
                  </a:cubicBezTo>
                  <a:cubicBezTo>
                    <a:pt x="226" y="921"/>
                    <a:pt x="224" y="918"/>
                    <a:pt x="224" y="918"/>
                  </a:cubicBezTo>
                  <a:cubicBezTo>
                    <a:pt x="224" y="915"/>
                    <a:pt x="224" y="915"/>
                    <a:pt x="224" y="915"/>
                  </a:cubicBezTo>
                  <a:cubicBezTo>
                    <a:pt x="223" y="909"/>
                    <a:pt x="223" y="909"/>
                    <a:pt x="223" y="909"/>
                  </a:cubicBezTo>
                  <a:cubicBezTo>
                    <a:pt x="215" y="909"/>
                    <a:pt x="215" y="909"/>
                    <a:pt x="215" y="909"/>
                  </a:cubicBezTo>
                  <a:cubicBezTo>
                    <a:pt x="208" y="911"/>
                    <a:pt x="208" y="911"/>
                    <a:pt x="208" y="911"/>
                  </a:cubicBezTo>
                  <a:cubicBezTo>
                    <a:pt x="207" y="913"/>
                    <a:pt x="207" y="913"/>
                    <a:pt x="207" y="913"/>
                  </a:cubicBezTo>
                  <a:cubicBezTo>
                    <a:pt x="202" y="913"/>
                    <a:pt x="202" y="913"/>
                    <a:pt x="202" y="913"/>
                  </a:cubicBezTo>
                  <a:cubicBezTo>
                    <a:pt x="200" y="909"/>
                    <a:pt x="200" y="909"/>
                    <a:pt x="200" y="909"/>
                  </a:cubicBezTo>
                  <a:cubicBezTo>
                    <a:pt x="197" y="908"/>
                    <a:pt x="197" y="908"/>
                    <a:pt x="197" y="908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92" y="910"/>
                    <a:pt x="191" y="912"/>
                    <a:pt x="190" y="912"/>
                  </a:cubicBezTo>
                  <a:cubicBezTo>
                    <a:pt x="189" y="913"/>
                    <a:pt x="188" y="912"/>
                    <a:pt x="187" y="912"/>
                  </a:cubicBezTo>
                  <a:cubicBezTo>
                    <a:pt x="186" y="912"/>
                    <a:pt x="184" y="911"/>
                    <a:pt x="183" y="910"/>
                  </a:cubicBezTo>
                  <a:cubicBezTo>
                    <a:pt x="183" y="909"/>
                    <a:pt x="183" y="908"/>
                    <a:pt x="183" y="907"/>
                  </a:cubicBezTo>
                  <a:cubicBezTo>
                    <a:pt x="183" y="906"/>
                    <a:pt x="183" y="904"/>
                    <a:pt x="183" y="904"/>
                  </a:cubicBezTo>
                  <a:cubicBezTo>
                    <a:pt x="184" y="899"/>
                    <a:pt x="184" y="899"/>
                    <a:pt x="184" y="899"/>
                  </a:cubicBezTo>
                  <a:cubicBezTo>
                    <a:pt x="184" y="899"/>
                    <a:pt x="180" y="896"/>
                    <a:pt x="179" y="895"/>
                  </a:cubicBezTo>
                  <a:cubicBezTo>
                    <a:pt x="179" y="893"/>
                    <a:pt x="178" y="890"/>
                    <a:pt x="178" y="890"/>
                  </a:cubicBezTo>
                  <a:cubicBezTo>
                    <a:pt x="178" y="890"/>
                    <a:pt x="176" y="889"/>
                    <a:pt x="175" y="888"/>
                  </a:cubicBezTo>
                  <a:cubicBezTo>
                    <a:pt x="174" y="888"/>
                    <a:pt x="173" y="887"/>
                    <a:pt x="173" y="887"/>
                  </a:cubicBezTo>
                  <a:cubicBezTo>
                    <a:pt x="174" y="884"/>
                    <a:pt x="174" y="884"/>
                    <a:pt x="174" y="884"/>
                  </a:cubicBezTo>
                  <a:cubicBezTo>
                    <a:pt x="170" y="882"/>
                    <a:pt x="170" y="882"/>
                    <a:pt x="170" y="882"/>
                  </a:cubicBezTo>
                  <a:cubicBezTo>
                    <a:pt x="165" y="878"/>
                    <a:pt x="165" y="878"/>
                    <a:pt x="165" y="878"/>
                  </a:cubicBezTo>
                  <a:cubicBezTo>
                    <a:pt x="167" y="875"/>
                    <a:pt x="167" y="875"/>
                    <a:pt x="167" y="875"/>
                  </a:cubicBezTo>
                  <a:cubicBezTo>
                    <a:pt x="163" y="872"/>
                    <a:pt x="163" y="872"/>
                    <a:pt x="163" y="872"/>
                  </a:cubicBezTo>
                  <a:cubicBezTo>
                    <a:pt x="159" y="875"/>
                    <a:pt x="159" y="875"/>
                    <a:pt x="159" y="875"/>
                  </a:cubicBezTo>
                  <a:cubicBezTo>
                    <a:pt x="159" y="871"/>
                    <a:pt x="159" y="871"/>
                    <a:pt x="159" y="871"/>
                  </a:cubicBezTo>
                  <a:cubicBezTo>
                    <a:pt x="157" y="863"/>
                    <a:pt x="157" y="863"/>
                    <a:pt x="157" y="863"/>
                  </a:cubicBezTo>
                  <a:cubicBezTo>
                    <a:pt x="159" y="860"/>
                    <a:pt x="159" y="860"/>
                    <a:pt x="159" y="860"/>
                  </a:cubicBezTo>
                  <a:cubicBezTo>
                    <a:pt x="158" y="850"/>
                    <a:pt x="158" y="850"/>
                    <a:pt x="158" y="850"/>
                  </a:cubicBezTo>
                  <a:cubicBezTo>
                    <a:pt x="158" y="850"/>
                    <a:pt x="156" y="849"/>
                    <a:pt x="155" y="849"/>
                  </a:cubicBezTo>
                  <a:cubicBezTo>
                    <a:pt x="154" y="849"/>
                    <a:pt x="151" y="847"/>
                    <a:pt x="151" y="847"/>
                  </a:cubicBezTo>
                  <a:cubicBezTo>
                    <a:pt x="147" y="846"/>
                    <a:pt x="147" y="846"/>
                    <a:pt x="147" y="846"/>
                  </a:cubicBezTo>
                  <a:cubicBezTo>
                    <a:pt x="147" y="843"/>
                    <a:pt x="147" y="843"/>
                    <a:pt x="147" y="843"/>
                  </a:cubicBezTo>
                  <a:cubicBezTo>
                    <a:pt x="144" y="840"/>
                    <a:pt x="144" y="840"/>
                    <a:pt x="144" y="840"/>
                  </a:cubicBezTo>
                  <a:cubicBezTo>
                    <a:pt x="141" y="841"/>
                    <a:pt x="141" y="841"/>
                    <a:pt x="141" y="841"/>
                  </a:cubicBezTo>
                  <a:cubicBezTo>
                    <a:pt x="141" y="841"/>
                    <a:pt x="140" y="841"/>
                    <a:pt x="140" y="840"/>
                  </a:cubicBezTo>
                  <a:cubicBezTo>
                    <a:pt x="140" y="839"/>
                    <a:pt x="138" y="835"/>
                    <a:pt x="138" y="835"/>
                  </a:cubicBezTo>
                  <a:cubicBezTo>
                    <a:pt x="141" y="832"/>
                    <a:pt x="141" y="832"/>
                    <a:pt x="141" y="832"/>
                  </a:cubicBezTo>
                  <a:cubicBezTo>
                    <a:pt x="141" y="832"/>
                    <a:pt x="141" y="828"/>
                    <a:pt x="141" y="827"/>
                  </a:cubicBezTo>
                  <a:cubicBezTo>
                    <a:pt x="141" y="825"/>
                    <a:pt x="146" y="825"/>
                    <a:pt x="146" y="825"/>
                  </a:cubicBezTo>
                  <a:cubicBezTo>
                    <a:pt x="148" y="824"/>
                    <a:pt x="148" y="824"/>
                    <a:pt x="148" y="824"/>
                  </a:cubicBezTo>
                  <a:cubicBezTo>
                    <a:pt x="149" y="820"/>
                    <a:pt x="149" y="820"/>
                    <a:pt x="149" y="820"/>
                  </a:cubicBezTo>
                  <a:cubicBezTo>
                    <a:pt x="149" y="820"/>
                    <a:pt x="146" y="820"/>
                    <a:pt x="144" y="818"/>
                  </a:cubicBezTo>
                  <a:cubicBezTo>
                    <a:pt x="143" y="816"/>
                    <a:pt x="144" y="818"/>
                    <a:pt x="144" y="817"/>
                  </a:cubicBezTo>
                  <a:cubicBezTo>
                    <a:pt x="144" y="816"/>
                    <a:pt x="143" y="817"/>
                    <a:pt x="143" y="817"/>
                  </a:cubicBezTo>
                  <a:cubicBezTo>
                    <a:pt x="143" y="817"/>
                    <a:pt x="142" y="816"/>
                    <a:pt x="142" y="815"/>
                  </a:cubicBezTo>
                  <a:cubicBezTo>
                    <a:pt x="142" y="814"/>
                    <a:pt x="142" y="812"/>
                    <a:pt x="141" y="811"/>
                  </a:cubicBezTo>
                  <a:cubicBezTo>
                    <a:pt x="140" y="810"/>
                    <a:pt x="138" y="809"/>
                    <a:pt x="138" y="809"/>
                  </a:cubicBezTo>
                  <a:cubicBezTo>
                    <a:pt x="137" y="808"/>
                    <a:pt x="137" y="809"/>
                    <a:pt x="135" y="807"/>
                  </a:cubicBezTo>
                  <a:cubicBezTo>
                    <a:pt x="134" y="805"/>
                    <a:pt x="134" y="804"/>
                    <a:pt x="134" y="804"/>
                  </a:cubicBezTo>
                  <a:cubicBezTo>
                    <a:pt x="131" y="802"/>
                    <a:pt x="133" y="797"/>
                    <a:pt x="131" y="795"/>
                  </a:cubicBezTo>
                  <a:cubicBezTo>
                    <a:pt x="127" y="791"/>
                    <a:pt x="127" y="784"/>
                    <a:pt x="125" y="782"/>
                  </a:cubicBezTo>
                  <a:cubicBezTo>
                    <a:pt x="122" y="777"/>
                    <a:pt x="124" y="776"/>
                    <a:pt x="125" y="773"/>
                  </a:cubicBezTo>
                  <a:cubicBezTo>
                    <a:pt x="126" y="767"/>
                    <a:pt x="129" y="762"/>
                    <a:pt x="130" y="752"/>
                  </a:cubicBezTo>
                  <a:cubicBezTo>
                    <a:pt x="130" y="745"/>
                    <a:pt x="130" y="745"/>
                    <a:pt x="130" y="745"/>
                  </a:cubicBezTo>
                  <a:cubicBezTo>
                    <a:pt x="135" y="741"/>
                    <a:pt x="135" y="741"/>
                    <a:pt x="135" y="741"/>
                  </a:cubicBezTo>
                  <a:cubicBezTo>
                    <a:pt x="135" y="739"/>
                    <a:pt x="135" y="739"/>
                    <a:pt x="135" y="739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7"/>
                    <a:pt x="130" y="737"/>
                    <a:pt x="130" y="737"/>
                  </a:cubicBezTo>
                  <a:cubicBezTo>
                    <a:pt x="130" y="735"/>
                    <a:pt x="130" y="735"/>
                    <a:pt x="130" y="735"/>
                  </a:cubicBezTo>
                  <a:cubicBezTo>
                    <a:pt x="127" y="724"/>
                    <a:pt x="127" y="724"/>
                    <a:pt x="127" y="724"/>
                  </a:cubicBezTo>
                  <a:cubicBezTo>
                    <a:pt x="128" y="719"/>
                    <a:pt x="128" y="719"/>
                    <a:pt x="128" y="719"/>
                  </a:cubicBezTo>
                  <a:cubicBezTo>
                    <a:pt x="131" y="722"/>
                    <a:pt x="131" y="722"/>
                    <a:pt x="131" y="722"/>
                  </a:cubicBezTo>
                  <a:cubicBezTo>
                    <a:pt x="134" y="723"/>
                    <a:pt x="134" y="723"/>
                    <a:pt x="134" y="723"/>
                  </a:cubicBezTo>
                  <a:cubicBezTo>
                    <a:pt x="137" y="720"/>
                    <a:pt x="137" y="720"/>
                    <a:pt x="137" y="720"/>
                  </a:cubicBezTo>
                  <a:cubicBezTo>
                    <a:pt x="136" y="715"/>
                    <a:pt x="136" y="715"/>
                    <a:pt x="136" y="715"/>
                  </a:cubicBezTo>
                  <a:cubicBezTo>
                    <a:pt x="136" y="715"/>
                    <a:pt x="137" y="712"/>
                    <a:pt x="138" y="712"/>
                  </a:cubicBezTo>
                  <a:cubicBezTo>
                    <a:pt x="139" y="713"/>
                    <a:pt x="145" y="713"/>
                    <a:pt x="145" y="713"/>
                  </a:cubicBezTo>
                  <a:cubicBezTo>
                    <a:pt x="148" y="710"/>
                    <a:pt x="148" y="710"/>
                    <a:pt x="148" y="710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51" y="700"/>
                    <a:pt x="151" y="700"/>
                    <a:pt x="151" y="700"/>
                  </a:cubicBezTo>
                  <a:cubicBezTo>
                    <a:pt x="157" y="699"/>
                    <a:pt x="157" y="699"/>
                    <a:pt x="157" y="699"/>
                  </a:cubicBezTo>
                  <a:cubicBezTo>
                    <a:pt x="157" y="699"/>
                    <a:pt x="168" y="699"/>
                    <a:pt x="169" y="700"/>
                  </a:cubicBezTo>
                  <a:cubicBezTo>
                    <a:pt x="170" y="700"/>
                    <a:pt x="175" y="700"/>
                    <a:pt x="176" y="700"/>
                  </a:cubicBezTo>
                  <a:cubicBezTo>
                    <a:pt x="177" y="700"/>
                    <a:pt x="183" y="700"/>
                    <a:pt x="183" y="700"/>
                  </a:cubicBezTo>
                  <a:cubicBezTo>
                    <a:pt x="185" y="696"/>
                    <a:pt x="185" y="696"/>
                    <a:pt x="185" y="696"/>
                  </a:cubicBezTo>
                  <a:cubicBezTo>
                    <a:pt x="177" y="694"/>
                    <a:pt x="177" y="694"/>
                    <a:pt x="177" y="694"/>
                  </a:cubicBezTo>
                  <a:cubicBezTo>
                    <a:pt x="171" y="693"/>
                    <a:pt x="171" y="693"/>
                    <a:pt x="171" y="693"/>
                  </a:cubicBezTo>
                  <a:cubicBezTo>
                    <a:pt x="168" y="688"/>
                    <a:pt x="168" y="688"/>
                    <a:pt x="168" y="688"/>
                  </a:cubicBezTo>
                  <a:cubicBezTo>
                    <a:pt x="162" y="688"/>
                    <a:pt x="162" y="688"/>
                    <a:pt x="162" y="688"/>
                  </a:cubicBezTo>
                  <a:cubicBezTo>
                    <a:pt x="154" y="690"/>
                    <a:pt x="154" y="690"/>
                    <a:pt x="154" y="690"/>
                  </a:cubicBezTo>
                  <a:cubicBezTo>
                    <a:pt x="149" y="691"/>
                    <a:pt x="149" y="691"/>
                    <a:pt x="149" y="691"/>
                  </a:cubicBezTo>
                  <a:cubicBezTo>
                    <a:pt x="142" y="690"/>
                    <a:pt x="142" y="690"/>
                    <a:pt x="142" y="690"/>
                  </a:cubicBezTo>
                  <a:cubicBezTo>
                    <a:pt x="140" y="687"/>
                    <a:pt x="140" y="687"/>
                    <a:pt x="140" y="687"/>
                  </a:cubicBezTo>
                  <a:cubicBezTo>
                    <a:pt x="140" y="687"/>
                    <a:pt x="135" y="686"/>
                    <a:pt x="134" y="686"/>
                  </a:cubicBezTo>
                  <a:cubicBezTo>
                    <a:pt x="133" y="686"/>
                    <a:pt x="132" y="686"/>
                    <a:pt x="131" y="685"/>
                  </a:cubicBezTo>
                  <a:cubicBezTo>
                    <a:pt x="129" y="685"/>
                    <a:pt x="126" y="678"/>
                    <a:pt x="126" y="678"/>
                  </a:cubicBezTo>
                  <a:cubicBezTo>
                    <a:pt x="126" y="674"/>
                    <a:pt x="126" y="674"/>
                    <a:pt x="126" y="674"/>
                  </a:cubicBezTo>
                  <a:cubicBezTo>
                    <a:pt x="129" y="678"/>
                    <a:pt x="129" y="678"/>
                    <a:pt x="129" y="678"/>
                  </a:cubicBezTo>
                  <a:cubicBezTo>
                    <a:pt x="129" y="678"/>
                    <a:pt x="131" y="679"/>
                    <a:pt x="131" y="678"/>
                  </a:cubicBezTo>
                  <a:cubicBezTo>
                    <a:pt x="131" y="677"/>
                    <a:pt x="130" y="671"/>
                    <a:pt x="130" y="671"/>
                  </a:cubicBezTo>
                  <a:cubicBezTo>
                    <a:pt x="130" y="671"/>
                    <a:pt x="131" y="665"/>
                    <a:pt x="128" y="666"/>
                  </a:cubicBezTo>
                  <a:cubicBezTo>
                    <a:pt x="125" y="667"/>
                    <a:pt x="122" y="669"/>
                    <a:pt x="122" y="671"/>
                  </a:cubicBezTo>
                  <a:cubicBezTo>
                    <a:pt x="122" y="672"/>
                    <a:pt x="120" y="675"/>
                    <a:pt x="120" y="677"/>
                  </a:cubicBezTo>
                  <a:cubicBezTo>
                    <a:pt x="119" y="678"/>
                    <a:pt x="118" y="679"/>
                    <a:pt x="117" y="680"/>
                  </a:cubicBezTo>
                  <a:cubicBezTo>
                    <a:pt x="116" y="681"/>
                    <a:pt x="111" y="682"/>
                    <a:pt x="111" y="682"/>
                  </a:cubicBezTo>
                  <a:cubicBezTo>
                    <a:pt x="107" y="682"/>
                    <a:pt x="107" y="682"/>
                    <a:pt x="107" y="682"/>
                  </a:cubicBezTo>
                  <a:cubicBezTo>
                    <a:pt x="110" y="678"/>
                    <a:pt x="110" y="678"/>
                    <a:pt x="110" y="678"/>
                  </a:cubicBezTo>
                  <a:cubicBezTo>
                    <a:pt x="112" y="673"/>
                    <a:pt x="112" y="673"/>
                    <a:pt x="112" y="673"/>
                  </a:cubicBezTo>
                  <a:cubicBezTo>
                    <a:pt x="112" y="673"/>
                    <a:pt x="117" y="664"/>
                    <a:pt x="117" y="662"/>
                  </a:cubicBezTo>
                  <a:cubicBezTo>
                    <a:pt x="118" y="659"/>
                    <a:pt x="119" y="657"/>
                    <a:pt x="120" y="654"/>
                  </a:cubicBezTo>
                  <a:cubicBezTo>
                    <a:pt x="121" y="652"/>
                    <a:pt x="124" y="651"/>
                    <a:pt x="124" y="65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40" y="615"/>
                    <a:pt x="140" y="615"/>
                    <a:pt x="140" y="615"/>
                  </a:cubicBezTo>
                  <a:cubicBezTo>
                    <a:pt x="140" y="615"/>
                    <a:pt x="142" y="607"/>
                    <a:pt x="143" y="606"/>
                  </a:cubicBezTo>
                  <a:cubicBezTo>
                    <a:pt x="143" y="604"/>
                    <a:pt x="146" y="598"/>
                    <a:pt x="146" y="596"/>
                  </a:cubicBezTo>
                  <a:cubicBezTo>
                    <a:pt x="146" y="594"/>
                    <a:pt x="149" y="587"/>
                    <a:pt x="149" y="587"/>
                  </a:cubicBezTo>
                  <a:cubicBezTo>
                    <a:pt x="149" y="587"/>
                    <a:pt x="152" y="576"/>
                    <a:pt x="152" y="574"/>
                  </a:cubicBezTo>
                  <a:cubicBezTo>
                    <a:pt x="152" y="572"/>
                    <a:pt x="154" y="571"/>
                    <a:pt x="156" y="570"/>
                  </a:cubicBezTo>
                  <a:cubicBezTo>
                    <a:pt x="157" y="569"/>
                    <a:pt x="160" y="560"/>
                    <a:pt x="160" y="558"/>
                  </a:cubicBezTo>
                  <a:cubicBezTo>
                    <a:pt x="161" y="556"/>
                    <a:pt x="163" y="538"/>
                    <a:pt x="163" y="538"/>
                  </a:cubicBezTo>
                  <a:cubicBezTo>
                    <a:pt x="161" y="526"/>
                    <a:pt x="161" y="526"/>
                    <a:pt x="161" y="526"/>
                  </a:cubicBezTo>
                  <a:cubicBezTo>
                    <a:pt x="155" y="521"/>
                    <a:pt x="155" y="521"/>
                    <a:pt x="155" y="521"/>
                  </a:cubicBezTo>
                  <a:cubicBezTo>
                    <a:pt x="149" y="518"/>
                    <a:pt x="149" y="518"/>
                    <a:pt x="149" y="518"/>
                  </a:cubicBezTo>
                  <a:cubicBezTo>
                    <a:pt x="149" y="518"/>
                    <a:pt x="142" y="514"/>
                    <a:pt x="141" y="513"/>
                  </a:cubicBezTo>
                  <a:cubicBezTo>
                    <a:pt x="140" y="512"/>
                    <a:pt x="136" y="510"/>
                    <a:pt x="135" y="510"/>
                  </a:cubicBezTo>
                  <a:cubicBezTo>
                    <a:pt x="133" y="509"/>
                    <a:pt x="128" y="508"/>
                    <a:pt x="127" y="508"/>
                  </a:cubicBezTo>
                  <a:cubicBezTo>
                    <a:pt x="126" y="508"/>
                    <a:pt x="122" y="505"/>
                    <a:pt x="119" y="503"/>
                  </a:cubicBezTo>
                  <a:cubicBezTo>
                    <a:pt x="116" y="501"/>
                    <a:pt x="112" y="496"/>
                    <a:pt x="112" y="496"/>
                  </a:cubicBezTo>
                  <a:cubicBezTo>
                    <a:pt x="117" y="488"/>
                    <a:pt x="117" y="488"/>
                    <a:pt x="117" y="488"/>
                  </a:cubicBezTo>
                  <a:cubicBezTo>
                    <a:pt x="117" y="488"/>
                    <a:pt x="118" y="482"/>
                    <a:pt x="118" y="480"/>
                  </a:cubicBezTo>
                  <a:cubicBezTo>
                    <a:pt x="118" y="479"/>
                    <a:pt x="118" y="476"/>
                    <a:pt x="118" y="476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3" y="467"/>
                    <a:pt x="113" y="467"/>
                    <a:pt x="113" y="467"/>
                  </a:cubicBezTo>
                  <a:cubicBezTo>
                    <a:pt x="113" y="467"/>
                    <a:pt x="109" y="466"/>
                    <a:pt x="107" y="466"/>
                  </a:cubicBezTo>
                  <a:cubicBezTo>
                    <a:pt x="106" y="467"/>
                    <a:pt x="106" y="464"/>
                    <a:pt x="105" y="462"/>
                  </a:cubicBezTo>
                  <a:cubicBezTo>
                    <a:pt x="105" y="460"/>
                    <a:pt x="103" y="460"/>
                    <a:pt x="101" y="459"/>
                  </a:cubicBezTo>
                  <a:cubicBezTo>
                    <a:pt x="98" y="457"/>
                    <a:pt x="97" y="454"/>
                    <a:pt x="97" y="454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8"/>
                    <a:pt x="99" y="445"/>
                    <a:pt x="98" y="444"/>
                  </a:cubicBezTo>
                  <a:cubicBezTo>
                    <a:pt x="98" y="443"/>
                    <a:pt x="94" y="443"/>
                    <a:pt x="94" y="443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82" y="434"/>
                    <a:pt x="83" y="427"/>
                    <a:pt x="84" y="426"/>
                  </a:cubicBezTo>
                  <a:cubicBezTo>
                    <a:pt x="85" y="424"/>
                    <a:pt x="84" y="423"/>
                    <a:pt x="84" y="423"/>
                  </a:cubicBezTo>
                  <a:cubicBezTo>
                    <a:pt x="79" y="421"/>
                    <a:pt x="79" y="421"/>
                    <a:pt x="79" y="421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76" y="400"/>
                    <a:pt x="76" y="400"/>
                    <a:pt x="76" y="40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0" y="390"/>
                    <a:pt x="80" y="390"/>
                    <a:pt x="80" y="39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3" y="378"/>
                    <a:pt x="73" y="377"/>
                  </a:cubicBezTo>
                  <a:cubicBezTo>
                    <a:pt x="73" y="376"/>
                    <a:pt x="65" y="371"/>
                    <a:pt x="65" y="371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54" y="355"/>
                    <a:pt x="54" y="355"/>
                    <a:pt x="54" y="355"/>
                  </a:cubicBezTo>
                  <a:cubicBezTo>
                    <a:pt x="48" y="348"/>
                    <a:pt x="48" y="348"/>
                    <a:pt x="48" y="348"/>
                  </a:cubicBezTo>
                  <a:cubicBezTo>
                    <a:pt x="44" y="344"/>
                    <a:pt x="44" y="344"/>
                    <a:pt x="44" y="344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41" y="337"/>
                    <a:pt x="43" y="329"/>
                    <a:pt x="43" y="328"/>
                  </a:cubicBezTo>
                  <a:cubicBezTo>
                    <a:pt x="43" y="326"/>
                    <a:pt x="46" y="319"/>
                    <a:pt x="46" y="314"/>
                  </a:cubicBezTo>
                  <a:cubicBezTo>
                    <a:pt x="45" y="310"/>
                    <a:pt x="48" y="305"/>
                    <a:pt x="48" y="305"/>
                  </a:cubicBezTo>
                  <a:cubicBezTo>
                    <a:pt x="49" y="296"/>
                    <a:pt x="49" y="296"/>
                    <a:pt x="49" y="296"/>
                  </a:cubicBezTo>
                  <a:cubicBezTo>
                    <a:pt x="46" y="293"/>
                    <a:pt x="46" y="293"/>
                    <a:pt x="46" y="293"/>
                  </a:cubicBezTo>
                  <a:cubicBezTo>
                    <a:pt x="40" y="289"/>
                    <a:pt x="40" y="289"/>
                    <a:pt x="40" y="289"/>
                  </a:cubicBezTo>
                  <a:cubicBezTo>
                    <a:pt x="36" y="284"/>
                    <a:pt x="36" y="284"/>
                    <a:pt x="36" y="284"/>
                  </a:cubicBezTo>
                  <a:cubicBezTo>
                    <a:pt x="36" y="284"/>
                    <a:pt x="34" y="278"/>
                    <a:pt x="27" y="276"/>
                  </a:cubicBezTo>
                  <a:cubicBezTo>
                    <a:pt x="20" y="275"/>
                    <a:pt x="19" y="276"/>
                    <a:pt x="19" y="276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5"/>
                    <a:pt x="2" y="235"/>
                    <a:pt x="2" y="235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2" y="234"/>
                    <a:pt x="2" y="234"/>
                    <a:pt x="2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3"/>
                    <a:pt x="3" y="233"/>
                    <a:pt x="3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0"/>
                    <a:pt x="7" y="229"/>
                    <a:pt x="8" y="229"/>
                  </a:cubicBezTo>
                  <a:cubicBezTo>
                    <a:pt x="8" y="229"/>
                    <a:pt x="8" y="228"/>
                    <a:pt x="8" y="228"/>
                  </a:cubicBezTo>
                  <a:cubicBezTo>
                    <a:pt x="9" y="228"/>
                    <a:pt x="10" y="228"/>
                    <a:pt x="12" y="228"/>
                  </a:cubicBezTo>
                  <a:cubicBezTo>
                    <a:pt x="12" y="228"/>
                    <a:pt x="14" y="219"/>
                    <a:pt x="13" y="216"/>
                  </a:cubicBezTo>
                  <a:cubicBezTo>
                    <a:pt x="12" y="212"/>
                    <a:pt x="17" y="208"/>
                    <a:pt x="17" y="208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1" y="194"/>
                    <a:pt x="37" y="191"/>
                    <a:pt x="35" y="187"/>
                  </a:cubicBezTo>
                  <a:cubicBezTo>
                    <a:pt x="34" y="185"/>
                    <a:pt x="33" y="182"/>
                    <a:pt x="32" y="180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5" y="175"/>
                    <a:pt x="35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1" y="176"/>
                    <a:pt x="43" y="177"/>
                    <a:pt x="44" y="177"/>
                  </a:cubicBezTo>
                  <a:cubicBezTo>
                    <a:pt x="46" y="177"/>
                    <a:pt x="49" y="175"/>
                    <a:pt x="49" y="175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1"/>
                    <a:pt x="50" y="158"/>
                    <a:pt x="52" y="159"/>
                  </a:cubicBezTo>
                  <a:cubicBezTo>
                    <a:pt x="53" y="159"/>
                    <a:pt x="54" y="161"/>
                    <a:pt x="55" y="161"/>
                  </a:cubicBezTo>
                  <a:cubicBezTo>
                    <a:pt x="56" y="161"/>
                    <a:pt x="59" y="162"/>
                    <a:pt x="59" y="162"/>
                  </a:cubicBezTo>
                  <a:cubicBezTo>
                    <a:pt x="63" y="163"/>
                    <a:pt x="63" y="163"/>
                    <a:pt x="63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4" y="166"/>
                    <a:pt x="75" y="168"/>
                    <a:pt x="74" y="169"/>
                  </a:cubicBezTo>
                  <a:cubicBezTo>
                    <a:pt x="74" y="170"/>
                    <a:pt x="73" y="173"/>
                    <a:pt x="73" y="173"/>
                  </a:cubicBezTo>
                  <a:cubicBezTo>
                    <a:pt x="72" y="173"/>
                    <a:pt x="71" y="173"/>
                    <a:pt x="70" y="174"/>
                  </a:cubicBezTo>
                  <a:cubicBezTo>
                    <a:pt x="69" y="174"/>
                    <a:pt x="64" y="174"/>
                    <a:pt x="64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6" y="176"/>
                    <a:pt x="59" y="177"/>
                    <a:pt x="60" y="178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3" y="179"/>
                    <a:pt x="65" y="181"/>
                    <a:pt x="65" y="181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4" y="184"/>
                    <a:pt x="67" y="180"/>
                    <a:pt x="67" y="180"/>
                  </a:cubicBezTo>
                  <a:cubicBezTo>
                    <a:pt x="68" y="180"/>
                    <a:pt x="73" y="180"/>
                    <a:pt x="73" y="180"/>
                  </a:cubicBezTo>
                  <a:cubicBezTo>
                    <a:pt x="73" y="180"/>
                    <a:pt x="77" y="178"/>
                    <a:pt x="78" y="178"/>
                  </a:cubicBezTo>
                  <a:cubicBezTo>
                    <a:pt x="78" y="178"/>
                    <a:pt x="77" y="181"/>
                    <a:pt x="77" y="181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8" y="180"/>
                    <a:pt x="88" y="181"/>
                  </a:cubicBezTo>
                  <a:cubicBezTo>
                    <a:pt x="87" y="182"/>
                    <a:pt x="87" y="182"/>
                    <a:pt x="87" y="184"/>
                  </a:cubicBezTo>
                  <a:cubicBezTo>
                    <a:pt x="87" y="185"/>
                    <a:pt x="86" y="186"/>
                    <a:pt x="87" y="187"/>
                  </a:cubicBezTo>
                  <a:cubicBezTo>
                    <a:pt x="87" y="187"/>
                    <a:pt x="87" y="188"/>
                    <a:pt x="88" y="188"/>
                  </a:cubicBezTo>
                  <a:cubicBezTo>
                    <a:pt x="89" y="189"/>
                    <a:pt x="90" y="188"/>
                    <a:pt x="90" y="188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3"/>
                    <a:pt x="94" y="181"/>
                    <a:pt x="94" y="181"/>
                  </a:cubicBezTo>
                  <a:cubicBezTo>
                    <a:pt x="95" y="181"/>
                    <a:pt x="98" y="179"/>
                    <a:pt x="98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79"/>
                    <a:pt x="108" y="178"/>
                    <a:pt x="109" y="178"/>
                  </a:cubicBezTo>
                  <a:cubicBezTo>
                    <a:pt x="109" y="179"/>
                    <a:pt x="111" y="179"/>
                    <a:pt x="112" y="179"/>
                  </a:cubicBezTo>
                  <a:cubicBezTo>
                    <a:pt x="114" y="179"/>
                    <a:pt x="115" y="179"/>
                    <a:pt x="117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19" y="179"/>
                    <a:pt x="121" y="177"/>
                    <a:pt x="121" y="177"/>
                  </a:cubicBezTo>
                  <a:cubicBezTo>
                    <a:pt x="121" y="176"/>
                    <a:pt x="121" y="175"/>
                    <a:pt x="121" y="175"/>
                  </a:cubicBezTo>
                  <a:cubicBezTo>
                    <a:pt x="122" y="174"/>
                    <a:pt x="123" y="172"/>
                    <a:pt x="124" y="172"/>
                  </a:cubicBezTo>
                  <a:cubicBezTo>
                    <a:pt x="125" y="172"/>
                    <a:pt x="140" y="174"/>
                    <a:pt x="140" y="174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0"/>
                    <a:pt x="169" y="184"/>
                    <a:pt x="170" y="184"/>
                  </a:cubicBezTo>
                  <a:cubicBezTo>
                    <a:pt x="171" y="185"/>
                    <a:pt x="184" y="187"/>
                    <a:pt x="184" y="187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6" y="193"/>
                    <a:pt x="196" y="194"/>
                  </a:cubicBezTo>
                  <a:cubicBezTo>
                    <a:pt x="196" y="195"/>
                    <a:pt x="200" y="197"/>
                    <a:pt x="200" y="197"/>
                  </a:cubicBezTo>
                  <a:cubicBezTo>
                    <a:pt x="204" y="195"/>
                    <a:pt x="204" y="195"/>
                    <a:pt x="204" y="195"/>
                  </a:cubicBezTo>
                  <a:cubicBezTo>
                    <a:pt x="204" y="195"/>
                    <a:pt x="209" y="196"/>
                    <a:pt x="209" y="196"/>
                  </a:cubicBezTo>
                  <a:cubicBezTo>
                    <a:pt x="210" y="197"/>
                    <a:pt x="220" y="200"/>
                    <a:pt x="220" y="200"/>
                  </a:cubicBezTo>
                  <a:cubicBezTo>
                    <a:pt x="220" y="200"/>
                    <a:pt x="227" y="202"/>
                    <a:pt x="228" y="202"/>
                  </a:cubicBezTo>
                  <a:cubicBezTo>
                    <a:pt x="229" y="202"/>
                    <a:pt x="233" y="201"/>
                    <a:pt x="233" y="201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2" y="196"/>
                    <a:pt x="234" y="197"/>
                  </a:cubicBezTo>
                  <a:cubicBezTo>
                    <a:pt x="236" y="197"/>
                    <a:pt x="237" y="197"/>
                    <a:pt x="238" y="198"/>
                  </a:cubicBezTo>
                  <a:cubicBezTo>
                    <a:pt x="238" y="199"/>
                    <a:pt x="240" y="199"/>
                    <a:pt x="241" y="200"/>
                  </a:cubicBezTo>
                  <a:cubicBezTo>
                    <a:pt x="242" y="202"/>
                    <a:pt x="246" y="203"/>
                    <a:pt x="246" y="203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8"/>
                    <a:pt x="252" y="208"/>
                    <a:pt x="252" y="208"/>
                  </a:cubicBezTo>
                  <a:cubicBezTo>
                    <a:pt x="253" y="209"/>
                    <a:pt x="253" y="209"/>
                    <a:pt x="253" y="209"/>
                  </a:cubicBezTo>
                  <a:cubicBezTo>
                    <a:pt x="254" y="207"/>
                    <a:pt x="254" y="207"/>
                    <a:pt x="254" y="207"/>
                  </a:cubicBezTo>
                  <a:cubicBezTo>
                    <a:pt x="255" y="206"/>
                    <a:pt x="256" y="206"/>
                    <a:pt x="256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7"/>
                    <a:pt x="260" y="207"/>
                    <a:pt x="260" y="207"/>
                  </a:cubicBezTo>
                  <a:cubicBezTo>
                    <a:pt x="261" y="207"/>
                    <a:pt x="264" y="206"/>
                    <a:pt x="264" y="206"/>
                  </a:cubicBezTo>
                  <a:cubicBezTo>
                    <a:pt x="264" y="207"/>
                    <a:pt x="266" y="209"/>
                    <a:pt x="267" y="209"/>
                  </a:cubicBezTo>
                  <a:cubicBezTo>
                    <a:pt x="267" y="210"/>
                    <a:pt x="269" y="213"/>
                    <a:pt x="269" y="213"/>
                  </a:cubicBezTo>
                  <a:cubicBezTo>
                    <a:pt x="269" y="213"/>
                    <a:pt x="269" y="214"/>
                    <a:pt x="269" y="216"/>
                  </a:cubicBezTo>
                  <a:cubicBezTo>
                    <a:pt x="269" y="217"/>
                    <a:pt x="270" y="218"/>
                    <a:pt x="270" y="218"/>
                  </a:cubicBezTo>
                  <a:cubicBezTo>
                    <a:pt x="272" y="220"/>
                    <a:pt x="272" y="220"/>
                    <a:pt x="272" y="220"/>
                  </a:cubicBezTo>
                  <a:cubicBezTo>
                    <a:pt x="277" y="228"/>
                    <a:pt x="277" y="228"/>
                    <a:pt x="277" y="228"/>
                  </a:cubicBezTo>
                  <a:cubicBezTo>
                    <a:pt x="279" y="230"/>
                    <a:pt x="279" y="230"/>
                    <a:pt x="279" y="230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87" y="235"/>
                    <a:pt x="287" y="235"/>
                    <a:pt x="287" y="235"/>
                  </a:cubicBezTo>
                  <a:cubicBezTo>
                    <a:pt x="290" y="244"/>
                    <a:pt x="290" y="244"/>
                    <a:pt x="290" y="244"/>
                  </a:cubicBezTo>
                  <a:cubicBezTo>
                    <a:pt x="288" y="256"/>
                    <a:pt x="288" y="256"/>
                    <a:pt x="288" y="256"/>
                  </a:cubicBezTo>
                  <a:cubicBezTo>
                    <a:pt x="288" y="264"/>
                    <a:pt x="288" y="264"/>
                    <a:pt x="288" y="264"/>
                  </a:cubicBezTo>
                  <a:cubicBezTo>
                    <a:pt x="288" y="264"/>
                    <a:pt x="286" y="270"/>
                    <a:pt x="286" y="271"/>
                  </a:cubicBezTo>
                  <a:cubicBezTo>
                    <a:pt x="286" y="273"/>
                    <a:pt x="281" y="280"/>
                    <a:pt x="281" y="280"/>
                  </a:cubicBezTo>
                  <a:cubicBezTo>
                    <a:pt x="281" y="280"/>
                    <a:pt x="278" y="286"/>
                    <a:pt x="277" y="287"/>
                  </a:cubicBezTo>
                  <a:cubicBezTo>
                    <a:pt x="276" y="289"/>
                    <a:pt x="272" y="297"/>
                    <a:pt x="272" y="297"/>
                  </a:cubicBezTo>
                  <a:cubicBezTo>
                    <a:pt x="260" y="309"/>
                    <a:pt x="260" y="309"/>
                    <a:pt x="260" y="309"/>
                  </a:cubicBezTo>
                  <a:cubicBezTo>
                    <a:pt x="260" y="309"/>
                    <a:pt x="254" y="312"/>
                    <a:pt x="252" y="313"/>
                  </a:cubicBezTo>
                  <a:cubicBezTo>
                    <a:pt x="251" y="315"/>
                    <a:pt x="241" y="316"/>
                    <a:pt x="241" y="316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7" y="320"/>
                    <a:pt x="185" y="320"/>
                    <a:pt x="183" y="320"/>
                  </a:cubicBezTo>
                  <a:cubicBezTo>
                    <a:pt x="182" y="320"/>
                    <a:pt x="176" y="318"/>
                    <a:pt x="176" y="318"/>
                  </a:cubicBezTo>
                  <a:cubicBezTo>
                    <a:pt x="169" y="316"/>
                    <a:pt x="169" y="316"/>
                    <a:pt x="169" y="316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3" y="320"/>
                    <a:pt x="163" y="320"/>
                    <a:pt x="163" y="320"/>
                  </a:cubicBezTo>
                  <a:cubicBezTo>
                    <a:pt x="163" y="320"/>
                    <a:pt x="163" y="320"/>
                    <a:pt x="161" y="320"/>
                  </a:cubicBezTo>
                  <a:cubicBezTo>
                    <a:pt x="159" y="320"/>
                    <a:pt x="157" y="320"/>
                    <a:pt x="157" y="320"/>
                  </a:cubicBezTo>
                  <a:cubicBezTo>
                    <a:pt x="157" y="316"/>
                    <a:pt x="157" y="316"/>
                    <a:pt x="157" y="316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6"/>
                    <a:pt x="147" y="317"/>
                    <a:pt x="145" y="317"/>
                  </a:cubicBezTo>
                  <a:cubicBezTo>
                    <a:pt x="142" y="317"/>
                    <a:pt x="139" y="314"/>
                    <a:pt x="138" y="314"/>
                  </a:cubicBezTo>
                  <a:cubicBezTo>
                    <a:pt x="137" y="314"/>
                    <a:pt x="137" y="315"/>
                    <a:pt x="137" y="315"/>
                  </a:cubicBezTo>
                  <a:cubicBezTo>
                    <a:pt x="137" y="318"/>
                    <a:pt x="137" y="318"/>
                    <a:pt x="137" y="318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1" y="312"/>
                    <a:pt x="121" y="312"/>
                    <a:pt x="121" y="312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5" y="306"/>
                    <a:pt x="105" y="306"/>
                    <a:pt x="105" y="306"/>
                  </a:cubicBezTo>
                  <a:cubicBezTo>
                    <a:pt x="101" y="308"/>
                    <a:pt x="101" y="308"/>
                    <a:pt x="101" y="308"/>
                  </a:cubicBezTo>
                  <a:cubicBezTo>
                    <a:pt x="106" y="309"/>
                    <a:pt x="106" y="309"/>
                    <a:pt x="106" y="309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0"/>
                    <a:pt x="113" y="309"/>
                    <a:pt x="113" y="312"/>
                  </a:cubicBezTo>
                  <a:cubicBezTo>
                    <a:pt x="113" y="314"/>
                    <a:pt x="111" y="314"/>
                    <a:pt x="113" y="316"/>
                  </a:cubicBezTo>
                  <a:cubicBezTo>
                    <a:pt x="114" y="318"/>
                    <a:pt x="118" y="320"/>
                    <a:pt x="118" y="320"/>
                  </a:cubicBezTo>
                  <a:cubicBezTo>
                    <a:pt x="118" y="320"/>
                    <a:pt x="120" y="320"/>
                    <a:pt x="121" y="320"/>
                  </a:cubicBezTo>
                  <a:cubicBezTo>
                    <a:pt x="122" y="320"/>
                    <a:pt x="123" y="320"/>
                    <a:pt x="123" y="320"/>
                  </a:cubicBezTo>
                  <a:cubicBezTo>
                    <a:pt x="125" y="323"/>
                    <a:pt x="125" y="323"/>
                    <a:pt x="125" y="323"/>
                  </a:cubicBezTo>
                  <a:cubicBezTo>
                    <a:pt x="125" y="323"/>
                    <a:pt x="124" y="324"/>
                    <a:pt x="126" y="324"/>
                  </a:cubicBezTo>
                  <a:cubicBezTo>
                    <a:pt x="127" y="324"/>
                    <a:pt x="132" y="324"/>
                    <a:pt x="132" y="324"/>
                  </a:cubicBezTo>
                  <a:cubicBezTo>
                    <a:pt x="137" y="326"/>
                    <a:pt x="137" y="326"/>
                    <a:pt x="137" y="326"/>
                  </a:cubicBezTo>
                  <a:cubicBezTo>
                    <a:pt x="137" y="329"/>
                    <a:pt x="137" y="329"/>
                    <a:pt x="137" y="329"/>
                  </a:cubicBezTo>
                  <a:cubicBezTo>
                    <a:pt x="137" y="329"/>
                    <a:pt x="136" y="331"/>
                    <a:pt x="138" y="331"/>
                  </a:cubicBezTo>
                  <a:cubicBezTo>
                    <a:pt x="139" y="332"/>
                    <a:pt x="143" y="331"/>
                    <a:pt x="143" y="331"/>
                  </a:cubicBezTo>
                  <a:cubicBezTo>
                    <a:pt x="143" y="331"/>
                    <a:pt x="142" y="330"/>
                    <a:pt x="144" y="331"/>
                  </a:cubicBezTo>
                  <a:cubicBezTo>
                    <a:pt x="145" y="332"/>
                    <a:pt x="146" y="333"/>
                    <a:pt x="146" y="333"/>
                  </a:cubicBezTo>
                  <a:cubicBezTo>
                    <a:pt x="146" y="333"/>
                    <a:pt x="147" y="335"/>
                    <a:pt x="147" y="336"/>
                  </a:cubicBezTo>
                  <a:cubicBezTo>
                    <a:pt x="147" y="337"/>
                    <a:pt x="148" y="339"/>
                    <a:pt x="148" y="339"/>
                  </a:cubicBezTo>
                  <a:cubicBezTo>
                    <a:pt x="148" y="339"/>
                    <a:pt x="145" y="340"/>
                    <a:pt x="150" y="340"/>
                  </a:cubicBezTo>
                  <a:cubicBezTo>
                    <a:pt x="155" y="340"/>
                    <a:pt x="155" y="340"/>
                    <a:pt x="155" y="340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70" y="344"/>
                    <a:pt x="170" y="344"/>
                    <a:pt x="170" y="344"/>
                  </a:cubicBezTo>
                  <a:cubicBezTo>
                    <a:pt x="177" y="348"/>
                    <a:pt x="177" y="348"/>
                    <a:pt x="177" y="348"/>
                  </a:cubicBezTo>
                  <a:cubicBezTo>
                    <a:pt x="177" y="348"/>
                    <a:pt x="176" y="351"/>
                    <a:pt x="178" y="351"/>
                  </a:cubicBezTo>
                  <a:cubicBezTo>
                    <a:pt x="179" y="351"/>
                    <a:pt x="183" y="351"/>
                    <a:pt x="183" y="351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1" y="359"/>
                    <a:pt x="181" y="359"/>
                    <a:pt x="181" y="359"/>
                  </a:cubicBezTo>
                  <a:cubicBezTo>
                    <a:pt x="184" y="367"/>
                    <a:pt x="184" y="367"/>
                    <a:pt x="184" y="367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5" y="376"/>
                    <a:pt x="185" y="376"/>
                    <a:pt x="185" y="376"/>
                  </a:cubicBezTo>
                  <a:cubicBezTo>
                    <a:pt x="182" y="379"/>
                    <a:pt x="182" y="379"/>
                    <a:pt x="182" y="379"/>
                  </a:cubicBezTo>
                  <a:cubicBezTo>
                    <a:pt x="182" y="379"/>
                    <a:pt x="182" y="381"/>
                    <a:pt x="182" y="381"/>
                  </a:cubicBezTo>
                  <a:cubicBezTo>
                    <a:pt x="182" y="382"/>
                    <a:pt x="184" y="382"/>
                    <a:pt x="184" y="382"/>
                  </a:cubicBezTo>
                  <a:cubicBezTo>
                    <a:pt x="184" y="382"/>
                    <a:pt x="186" y="384"/>
                    <a:pt x="186" y="385"/>
                  </a:cubicBezTo>
                  <a:cubicBezTo>
                    <a:pt x="186" y="386"/>
                    <a:pt x="189" y="387"/>
                    <a:pt x="189" y="388"/>
                  </a:cubicBezTo>
                  <a:cubicBezTo>
                    <a:pt x="190" y="389"/>
                    <a:pt x="193" y="392"/>
                    <a:pt x="193" y="392"/>
                  </a:cubicBezTo>
                  <a:cubicBezTo>
                    <a:pt x="194" y="394"/>
                    <a:pt x="194" y="394"/>
                    <a:pt x="194" y="394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7"/>
                  </a:cubicBezTo>
                  <a:cubicBezTo>
                    <a:pt x="198" y="399"/>
                    <a:pt x="200" y="401"/>
                    <a:pt x="200" y="401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3"/>
                    <a:pt x="204" y="405"/>
                  </a:cubicBezTo>
                  <a:cubicBezTo>
                    <a:pt x="204" y="407"/>
                    <a:pt x="204" y="410"/>
                    <a:pt x="204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4"/>
                    <a:pt x="207" y="414"/>
                    <a:pt x="207" y="414"/>
                  </a:cubicBezTo>
                  <a:cubicBezTo>
                    <a:pt x="207" y="414"/>
                    <a:pt x="205" y="414"/>
                    <a:pt x="207" y="417"/>
                  </a:cubicBezTo>
                  <a:cubicBezTo>
                    <a:pt x="209" y="419"/>
                    <a:pt x="209" y="421"/>
                    <a:pt x="209" y="421"/>
                  </a:cubicBezTo>
                  <a:cubicBezTo>
                    <a:pt x="216" y="426"/>
                    <a:pt x="216" y="426"/>
                    <a:pt x="216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226" y="421"/>
                    <a:pt x="229" y="421"/>
                    <a:pt x="232" y="422"/>
                  </a:cubicBezTo>
                  <a:cubicBezTo>
                    <a:pt x="234" y="423"/>
                    <a:pt x="238" y="422"/>
                    <a:pt x="238" y="422"/>
                  </a:cubicBezTo>
                  <a:cubicBezTo>
                    <a:pt x="238" y="422"/>
                    <a:pt x="238" y="422"/>
                    <a:pt x="238" y="424"/>
                  </a:cubicBezTo>
                  <a:cubicBezTo>
                    <a:pt x="239" y="426"/>
                    <a:pt x="241" y="425"/>
                    <a:pt x="241" y="425"/>
                  </a:cubicBezTo>
                  <a:cubicBezTo>
                    <a:pt x="241" y="425"/>
                    <a:pt x="244" y="425"/>
                    <a:pt x="244" y="426"/>
                  </a:cubicBezTo>
                  <a:cubicBezTo>
                    <a:pt x="244" y="427"/>
                    <a:pt x="246" y="428"/>
                    <a:pt x="247" y="430"/>
                  </a:cubicBezTo>
                  <a:cubicBezTo>
                    <a:pt x="248" y="432"/>
                    <a:pt x="248" y="431"/>
                    <a:pt x="249" y="432"/>
                  </a:cubicBezTo>
                  <a:cubicBezTo>
                    <a:pt x="249" y="433"/>
                    <a:pt x="245" y="434"/>
                    <a:pt x="250" y="434"/>
                  </a:cubicBezTo>
                  <a:cubicBezTo>
                    <a:pt x="254" y="435"/>
                    <a:pt x="264" y="436"/>
                    <a:pt x="264" y="436"/>
                  </a:cubicBezTo>
                  <a:cubicBezTo>
                    <a:pt x="264" y="436"/>
                    <a:pt x="270" y="434"/>
                    <a:pt x="273" y="434"/>
                  </a:cubicBezTo>
                  <a:cubicBezTo>
                    <a:pt x="276" y="434"/>
                    <a:pt x="276" y="435"/>
                    <a:pt x="276" y="435"/>
                  </a:cubicBezTo>
                  <a:cubicBezTo>
                    <a:pt x="279" y="435"/>
                    <a:pt x="279" y="435"/>
                    <a:pt x="279" y="435"/>
                  </a:cubicBezTo>
                  <a:cubicBezTo>
                    <a:pt x="279" y="435"/>
                    <a:pt x="281" y="434"/>
                    <a:pt x="281" y="433"/>
                  </a:cubicBezTo>
                  <a:cubicBezTo>
                    <a:pt x="281" y="432"/>
                    <a:pt x="282" y="429"/>
                    <a:pt x="282" y="429"/>
                  </a:cubicBezTo>
                  <a:cubicBezTo>
                    <a:pt x="282" y="429"/>
                    <a:pt x="281" y="427"/>
                    <a:pt x="283" y="427"/>
                  </a:cubicBezTo>
                  <a:cubicBezTo>
                    <a:pt x="285" y="427"/>
                    <a:pt x="286" y="426"/>
                    <a:pt x="286" y="426"/>
                  </a:cubicBezTo>
                  <a:cubicBezTo>
                    <a:pt x="289" y="424"/>
                    <a:pt x="289" y="424"/>
                    <a:pt x="289" y="424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8" y="416"/>
                    <a:pt x="288" y="413"/>
                    <a:pt x="287" y="412"/>
                  </a:cubicBezTo>
                  <a:cubicBezTo>
                    <a:pt x="285" y="411"/>
                    <a:pt x="282" y="408"/>
                    <a:pt x="282" y="408"/>
                  </a:cubicBezTo>
                  <a:cubicBezTo>
                    <a:pt x="281" y="405"/>
                    <a:pt x="281" y="405"/>
                    <a:pt x="281" y="405"/>
                  </a:cubicBezTo>
                  <a:cubicBezTo>
                    <a:pt x="277" y="402"/>
                    <a:pt x="277" y="402"/>
                    <a:pt x="277" y="402"/>
                  </a:cubicBezTo>
                  <a:cubicBezTo>
                    <a:pt x="277" y="402"/>
                    <a:pt x="276" y="400"/>
                    <a:pt x="275" y="400"/>
                  </a:cubicBezTo>
                  <a:cubicBezTo>
                    <a:pt x="274" y="401"/>
                    <a:pt x="275" y="401"/>
                    <a:pt x="273" y="404"/>
                  </a:cubicBezTo>
                  <a:cubicBezTo>
                    <a:pt x="271" y="406"/>
                    <a:pt x="268" y="407"/>
                    <a:pt x="268" y="407"/>
                  </a:cubicBezTo>
                  <a:cubicBezTo>
                    <a:pt x="262" y="409"/>
                    <a:pt x="262" y="409"/>
                    <a:pt x="262" y="409"/>
                  </a:cubicBezTo>
                  <a:cubicBezTo>
                    <a:pt x="262" y="409"/>
                    <a:pt x="258" y="407"/>
                    <a:pt x="257" y="405"/>
                  </a:cubicBezTo>
                  <a:cubicBezTo>
                    <a:pt x="256" y="404"/>
                    <a:pt x="249" y="398"/>
                    <a:pt x="249" y="398"/>
                  </a:cubicBezTo>
                  <a:cubicBezTo>
                    <a:pt x="249" y="398"/>
                    <a:pt x="245" y="395"/>
                    <a:pt x="244" y="395"/>
                  </a:cubicBezTo>
                  <a:cubicBezTo>
                    <a:pt x="242" y="395"/>
                    <a:pt x="240" y="395"/>
                    <a:pt x="240" y="395"/>
                  </a:cubicBezTo>
                  <a:cubicBezTo>
                    <a:pt x="237" y="390"/>
                    <a:pt x="237" y="390"/>
                    <a:pt x="237" y="390"/>
                  </a:cubicBezTo>
                  <a:cubicBezTo>
                    <a:pt x="236" y="389"/>
                    <a:pt x="236" y="389"/>
                    <a:pt x="236" y="389"/>
                  </a:cubicBezTo>
                  <a:cubicBezTo>
                    <a:pt x="236" y="389"/>
                    <a:pt x="233" y="386"/>
                    <a:pt x="235" y="386"/>
                  </a:cubicBezTo>
                  <a:cubicBezTo>
                    <a:pt x="238" y="386"/>
                    <a:pt x="239" y="383"/>
                    <a:pt x="239" y="383"/>
                  </a:cubicBezTo>
                  <a:cubicBezTo>
                    <a:pt x="239" y="380"/>
                    <a:pt x="239" y="380"/>
                    <a:pt x="239" y="380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8" y="373"/>
                    <a:pt x="237" y="368"/>
                    <a:pt x="238" y="367"/>
                  </a:cubicBezTo>
                  <a:cubicBezTo>
                    <a:pt x="240" y="367"/>
                    <a:pt x="246" y="366"/>
                    <a:pt x="246" y="366"/>
                  </a:cubicBezTo>
                  <a:cubicBezTo>
                    <a:pt x="246" y="366"/>
                    <a:pt x="249" y="367"/>
                    <a:pt x="252" y="368"/>
                  </a:cubicBezTo>
                  <a:cubicBezTo>
                    <a:pt x="254" y="368"/>
                    <a:pt x="256" y="369"/>
                    <a:pt x="256" y="369"/>
                  </a:cubicBezTo>
                  <a:cubicBezTo>
                    <a:pt x="256" y="369"/>
                    <a:pt x="262" y="372"/>
                    <a:pt x="263" y="373"/>
                  </a:cubicBezTo>
                  <a:cubicBezTo>
                    <a:pt x="263" y="374"/>
                    <a:pt x="265" y="375"/>
                    <a:pt x="267" y="376"/>
                  </a:cubicBezTo>
                  <a:cubicBezTo>
                    <a:pt x="270" y="378"/>
                    <a:pt x="276" y="376"/>
                    <a:pt x="276" y="376"/>
                  </a:cubicBezTo>
                  <a:cubicBezTo>
                    <a:pt x="276" y="376"/>
                    <a:pt x="279" y="375"/>
                    <a:pt x="281" y="375"/>
                  </a:cubicBezTo>
                  <a:cubicBezTo>
                    <a:pt x="282" y="375"/>
                    <a:pt x="291" y="375"/>
                    <a:pt x="291" y="375"/>
                  </a:cubicBezTo>
                  <a:cubicBezTo>
                    <a:pt x="291" y="375"/>
                    <a:pt x="295" y="375"/>
                    <a:pt x="296" y="375"/>
                  </a:cubicBezTo>
                  <a:cubicBezTo>
                    <a:pt x="297" y="375"/>
                    <a:pt x="301" y="375"/>
                    <a:pt x="301" y="375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5" y="374"/>
                    <a:pt x="315" y="374"/>
                    <a:pt x="315" y="374"/>
                  </a:cubicBezTo>
                  <a:cubicBezTo>
                    <a:pt x="315" y="374"/>
                    <a:pt x="315" y="369"/>
                    <a:pt x="317" y="369"/>
                  </a:cubicBezTo>
                  <a:cubicBezTo>
                    <a:pt x="318" y="369"/>
                    <a:pt x="320" y="369"/>
                    <a:pt x="322" y="369"/>
                  </a:cubicBezTo>
                  <a:cubicBezTo>
                    <a:pt x="324" y="370"/>
                    <a:pt x="330" y="368"/>
                    <a:pt x="330" y="368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2" y="356"/>
                  </a:cubicBezTo>
                  <a:cubicBezTo>
                    <a:pt x="321" y="352"/>
                    <a:pt x="318" y="348"/>
                    <a:pt x="318" y="348"/>
                  </a:cubicBezTo>
                  <a:cubicBezTo>
                    <a:pt x="318" y="348"/>
                    <a:pt x="314" y="347"/>
                    <a:pt x="311" y="346"/>
                  </a:cubicBezTo>
                  <a:cubicBezTo>
                    <a:pt x="308" y="345"/>
                    <a:pt x="310" y="346"/>
                    <a:pt x="308" y="344"/>
                  </a:cubicBezTo>
                  <a:cubicBezTo>
                    <a:pt x="306" y="343"/>
                    <a:pt x="297" y="338"/>
                    <a:pt x="297" y="338"/>
                  </a:cubicBezTo>
                  <a:cubicBezTo>
                    <a:pt x="297" y="338"/>
                    <a:pt x="293" y="337"/>
                    <a:pt x="292" y="335"/>
                  </a:cubicBezTo>
                  <a:cubicBezTo>
                    <a:pt x="291" y="332"/>
                    <a:pt x="292" y="323"/>
                    <a:pt x="292" y="323"/>
                  </a:cubicBezTo>
                  <a:cubicBezTo>
                    <a:pt x="293" y="318"/>
                    <a:pt x="293" y="318"/>
                    <a:pt x="293" y="318"/>
                  </a:cubicBezTo>
                  <a:cubicBezTo>
                    <a:pt x="298" y="308"/>
                    <a:pt x="298" y="308"/>
                    <a:pt x="298" y="308"/>
                  </a:cubicBezTo>
                  <a:cubicBezTo>
                    <a:pt x="300" y="299"/>
                    <a:pt x="300" y="299"/>
                    <a:pt x="300" y="299"/>
                  </a:cubicBezTo>
                  <a:cubicBezTo>
                    <a:pt x="310" y="287"/>
                    <a:pt x="310" y="287"/>
                    <a:pt x="310" y="287"/>
                  </a:cubicBezTo>
                  <a:cubicBezTo>
                    <a:pt x="313" y="278"/>
                    <a:pt x="313" y="278"/>
                    <a:pt x="313" y="278"/>
                  </a:cubicBezTo>
                  <a:cubicBezTo>
                    <a:pt x="315" y="269"/>
                    <a:pt x="315" y="269"/>
                    <a:pt x="315" y="269"/>
                  </a:cubicBezTo>
                  <a:cubicBezTo>
                    <a:pt x="315" y="260"/>
                    <a:pt x="315" y="260"/>
                    <a:pt x="315" y="260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28" y="253"/>
                    <a:pt x="328" y="253"/>
                    <a:pt x="328" y="253"/>
                  </a:cubicBezTo>
                  <a:cubicBezTo>
                    <a:pt x="328" y="256"/>
                    <a:pt x="328" y="256"/>
                    <a:pt x="328" y="256"/>
                  </a:cubicBezTo>
                  <a:cubicBezTo>
                    <a:pt x="328" y="256"/>
                    <a:pt x="330" y="252"/>
                    <a:pt x="331" y="252"/>
                  </a:cubicBezTo>
                  <a:cubicBezTo>
                    <a:pt x="332" y="252"/>
                    <a:pt x="340" y="247"/>
                    <a:pt x="340" y="247"/>
                  </a:cubicBezTo>
                  <a:cubicBezTo>
                    <a:pt x="343" y="249"/>
                    <a:pt x="343" y="249"/>
                    <a:pt x="343" y="249"/>
                  </a:cubicBezTo>
                  <a:cubicBezTo>
                    <a:pt x="351" y="251"/>
                    <a:pt x="351" y="251"/>
                    <a:pt x="351" y="251"/>
                  </a:cubicBezTo>
                  <a:cubicBezTo>
                    <a:pt x="351" y="251"/>
                    <a:pt x="354" y="252"/>
                    <a:pt x="353" y="254"/>
                  </a:cubicBezTo>
                  <a:cubicBezTo>
                    <a:pt x="352" y="256"/>
                    <a:pt x="352" y="256"/>
                    <a:pt x="353" y="256"/>
                  </a:cubicBezTo>
                  <a:cubicBezTo>
                    <a:pt x="354" y="256"/>
                    <a:pt x="358" y="253"/>
                    <a:pt x="358" y="253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59" y="249"/>
                    <a:pt x="359" y="249"/>
                    <a:pt x="359" y="249"/>
                  </a:cubicBezTo>
                  <a:cubicBezTo>
                    <a:pt x="359" y="249"/>
                    <a:pt x="358" y="244"/>
                    <a:pt x="358" y="242"/>
                  </a:cubicBezTo>
                  <a:cubicBezTo>
                    <a:pt x="358" y="240"/>
                    <a:pt x="357" y="232"/>
                    <a:pt x="357" y="232"/>
                  </a:cubicBezTo>
                  <a:cubicBezTo>
                    <a:pt x="356" y="226"/>
                    <a:pt x="356" y="226"/>
                    <a:pt x="356" y="22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51" y="218"/>
                    <a:pt x="351" y="218"/>
                    <a:pt x="351" y="218"/>
                  </a:cubicBezTo>
                  <a:cubicBezTo>
                    <a:pt x="350" y="213"/>
                    <a:pt x="350" y="213"/>
                    <a:pt x="350" y="213"/>
                  </a:cubicBezTo>
                  <a:cubicBezTo>
                    <a:pt x="348" y="209"/>
                    <a:pt x="348" y="209"/>
                    <a:pt x="348" y="209"/>
                  </a:cubicBezTo>
                  <a:cubicBezTo>
                    <a:pt x="341" y="205"/>
                    <a:pt x="341" y="205"/>
                    <a:pt x="341" y="205"/>
                  </a:cubicBezTo>
                  <a:cubicBezTo>
                    <a:pt x="336" y="204"/>
                    <a:pt x="336" y="204"/>
                    <a:pt x="336" y="204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28" y="205"/>
                    <a:pt x="328" y="205"/>
                    <a:pt x="328" y="205"/>
                  </a:cubicBezTo>
                  <a:cubicBezTo>
                    <a:pt x="325" y="200"/>
                    <a:pt x="325" y="200"/>
                    <a:pt x="325" y="200"/>
                  </a:cubicBezTo>
                  <a:cubicBezTo>
                    <a:pt x="325" y="200"/>
                    <a:pt x="324" y="193"/>
                    <a:pt x="324" y="192"/>
                  </a:cubicBezTo>
                  <a:cubicBezTo>
                    <a:pt x="324" y="191"/>
                    <a:pt x="322" y="184"/>
                    <a:pt x="322" y="184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8" y="168"/>
                    <a:pt x="316" y="163"/>
                    <a:pt x="315" y="161"/>
                  </a:cubicBezTo>
                  <a:cubicBezTo>
                    <a:pt x="314" y="159"/>
                    <a:pt x="312" y="155"/>
                    <a:pt x="312" y="155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02" y="146"/>
                    <a:pt x="302" y="146"/>
                    <a:pt x="302" y="146"/>
                  </a:cubicBezTo>
                  <a:cubicBezTo>
                    <a:pt x="289" y="142"/>
                    <a:pt x="289" y="142"/>
                    <a:pt x="289" y="142"/>
                  </a:cubicBezTo>
                  <a:cubicBezTo>
                    <a:pt x="282" y="139"/>
                    <a:pt x="282" y="139"/>
                    <a:pt x="282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7" y="135"/>
                    <a:pt x="287" y="135"/>
                    <a:pt x="287" y="135"/>
                  </a:cubicBezTo>
                  <a:cubicBezTo>
                    <a:pt x="287" y="135"/>
                    <a:pt x="289" y="135"/>
                    <a:pt x="291" y="135"/>
                  </a:cubicBezTo>
                  <a:cubicBezTo>
                    <a:pt x="294" y="135"/>
                    <a:pt x="296" y="135"/>
                    <a:pt x="298" y="135"/>
                  </a:cubicBezTo>
                  <a:cubicBezTo>
                    <a:pt x="300" y="135"/>
                    <a:pt x="303" y="135"/>
                    <a:pt x="303" y="135"/>
                  </a:cubicBezTo>
                  <a:cubicBezTo>
                    <a:pt x="307" y="130"/>
                    <a:pt x="307" y="130"/>
                    <a:pt x="307" y="130"/>
                  </a:cubicBezTo>
                  <a:cubicBezTo>
                    <a:pt x="322" y="122"/>
                    <a:pt x="322" y="122"/>
                    <a:pt x="322" y="122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6" y="121"/>
                    <a:pt x="336" y="125"/>
                    <a:pt x="338" y="126"/>
                  </a:cubicBezTo>
                  <a:cubicBezTo>
                    <a:pt x="340" y="127"/>
                    <a:pt x="341" y="127"/>
                    <a:pt x="342" y="128"/>
                  </a:cubicBezTo>
                  <a:cubicBezTo>
                    <a:pt x="344" y="128"/>
                    <a:pt x="350" y="129"/>
                    <a:pt x="350" y="129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8" y="137"/>
                    <a:pt x="358" y="137"/>
                    <a:pt x="358" y="137"/>
                  </a:cubicBezTo>
                  <a:cubicBezTo>
                    <a:pt x="365" y="141"/>
                    <a:pt x="365" y="141"/>
                    <a:pt x="365" y="141"/>
                  </a:cubicBezTo>
                  <a:cubicBezTo>
                    <a:pt x="365" y="141"/>
                    <a:pt x="366" y="144"/>
                    <a:pt x="365" y="145"/>
                  </a:cubicBezTo>
                  <a:cubicBezTo>
                    <a:pt x="364" y="146"/>
                    <a:pt x="365" y="149"/>
                    <a:pt x="361" y="151"/>
                  </a:cubicBezTo>
                  <a:cubicBezTo>
                    <a:pt x="357" y="153"/>
                    <a:pt x="352" y="157"/>
                    <a:pt x="351" y="157"/>
                  </a:cubicBezTo>
                  <a:cubicBezTo>
                    <a:pt x="350" y="158"/>
                    <a:pt x="347" y="162"/>
                    <a:pt x="347" y="162"/>
                  </a:cubicBezTo>
                  <a:cubicBezTo>
                    <a:pt x="345" y="166"/>
                    <a:pt x="345" y="166"/>
                    <a:pt x="345" y="166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6" y="169"/>
                    <a:pt x="346" y="170"/>
                    <a:pt x="346" y="171"/>
                  </a:cubicBezTo>
                  <a:cubicBezTo>
                    <a:pt x="345" y="173"/>
                    <a:pt x="344" y="176"/>
                    <a:pt x="344" y="176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6" y="183"/>
                    <a:pt x="347" y="185"/>
                  </a:cubicBezTo>
                  <a:cubicBezTo>
                    <a:pt x="347" y="186"/>
                    <a:pt x="356" y="188"/>
                    <a:pt x="356" y="188"/>
                  </a:cubicBezTo>
                  <a:cubicBezTo>
                    <a:pt x="365" y="189"/>
                    <a:pt x="365" y="189"/>
                    <a:pt x="365" y="189"/>
                  </a:cubicBezTo>
                  <a:cubicBezTo>
                    <a:pt x="372" y="196"/>
                    <a:pt x="372" y="196"/>
                    <a:pt x="372" y="196"/>
                  </a:cubicBezTo>
                  <a:cubicBezTo>
                    <a:pt x="378" y="199"/>
                    <a:pt x="378" y="199"/>
                    <a:pt x="378" y="199"/>
                  </a:cubicBezTo>
                  <a:cubicBezTo>
                    <a:pt x="385" y="198"/>
                    <a:pt x="385" y="198"/>
                    <a:pt x="385" y="198"/>
                  </a:cubicBezTo>
                  <a:cubicBezTo>
                    <a:pt x="392" y="193"/>
                    <a:pt x="392" y="193"/>
                    <a:pt x="392" y="193"/>
                  </a:cubicBezTo>
                  <a:cubicBezTo>
                    <a:pt x="397" y="190"/>
                    <a:pt x="397" y="190"/>
                    <a:pt x="397" y="190"/>
                  </a:cubicBezTo>
                  <a:cubicBezTo>
                    <a:pt x="397" y="190"/>
                    <a:pt x="400" y="186"/>
                    <a:pt x="401" y="185"/>
                  </a:cubicBezTo>
                  <a:cubicBezTo>
                    <a:pt x="402" y="184"/>
                    <a:pt x="405" y="181"/>
                    <a:pt x="405" y="181"/>
                  </a:cubicBezTo>
                  <a:cubicBezTo>
                    <a:pt x="405" y="181"/>
                    <a:pt x="407" y="179"/>
                    <a:pt x="407" y="178"/>
                  </a:cubicBezTo>
                  <a:cubicBezTo>
                    <a:pt x="407" y="177"/>
                    <a:pt x="406" y="169"/>
                    <a:pt x="406" y="169"/>
                  </a:cubicBezTo>
                  <a:cubicBezTo>
                    <a:pt x="404" y="163"/>
                    <a:pt x="404" y="163"/>
                    <a:pt x="404" y="163"/>
                  </a:cubicBezTo>
                  <a:cubicBezTo>
                    <a:pt x="401" y="156"/>
                    <a:pt x="401" y="156"/>
                    <a:pt x="401" y="156"/>
                  </a:cubicBezTo>
                  <a:cubicBezTo>
                    <a:pt x="401" y="156"/>
                    <a:pt x="399" y="153"/>
                    <a:pt x="399" y="151"/>
                  </a:cubicBezTo>
                  <a:cubicBezTo>
                    <a:pt x="399" y="150"/>
                    <a:pt x="398" y="146"/>
                    <a:pt x="398" y="146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6" y="138"/>
                    <a:pt x="396" y="138"/>
                    <a:pt x="396" y="138"/>
                  </a:cubicBezTo>
                  <a:cubicBezTo>
                    <a:pt x="398" y="135"/>
                    <a:pt x="398" y="135"/>
                    <a:pt x="398" y="135"/>
                  </a:cubicBezTo>
                  <a:cubicBezTo>
                    <a:pt x="403" y="129"/>
                    <a:pt x="403" y="129"/>
                    <a:pt x="403" y="129"/>
                  </a:cubicBezTo>
                  <a:cubicBezTo>
                    <a:pt x="405" y="125"/>
                    <a:pt x="405" y="125"/>
                    <a:pt x="405" y="125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398" y="119"/>
                    <a:pt x="398" y="119"/>
                    <a:pt x="398" y="119"/>
                  </a:cubicBezTo>
                  <a:cubicBezTo>
                    <a:pt x="404" y="116"/>
                    <a:pt x="404" y="116"/>
                    <a:pt x="404" y="116"/>
                  </a:cubicBezTo>
                  <a:cubicBezTo>
                    <a:pt x="408" y="114"/>
                    <a:pt x="408" y="114"/>
                    <a:pt x="408" y="11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95"/>
                    <a:pt x="416" y="95"/>
                    <a:pt x="416" y="95"/>
                  </a:cubicBezTo>
                  <a:cubicBezTo>
                    <a:pt x="420" y="84"/>
                    <a:pt x="420" y="84"/>
                    <a:pt x="420" y="84"/>
                  </a:cubicBezTo>
                  <a:cubicBezTo>
                    <a:pt x="420" y="84"/>
                    <a:pt x="422" y="76"/>
                    <a:pt x="422" y="75"/>
                  </a:cubicBezTo>
                  <a:cubicBezTo>
                    <a:pt x="422" y="74"/>
                    <a:pt x="425" y="72"/>
                    <a:pt x="425" y="72"/>
                  </a:cubicBezTo>
                  <a:cubicBezTo>
                    <a:pt x="429" y="67"/>
                    <a:pt x="429" y="67"/>
                    <a:pt x="429" y="67"/>
                  </a:cubicBezTo>
                  <a:cubicBezTo>
                    <a:pt x="432" y="61"/>
                    <a:pt x="432" y="61"/>
                    <a:pt x="432" y="61"/>
                  </a:cubicBezTo>
                  <a:cubicBezTo>
                    <a:pt x="434" y="57"/>
                    <a:pt x="434" y="57"/>
                    <a:pt x="434" y="57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1"/>
                    <a:pt x="445" y="53"/>
                    <a:pt x="445" y="55"/>
                  </a:cubicBezTo>
                  <a:cubicBezTo>
                    <a:pt x="445" y="57"/>
                    <a:pt x="444" y="58"/>
                    <a:pt x="445" y="58"/>
                  </a:cubicBezTo>
                  <a:cubicBezTo>
                    <a:pt x="447" y="58"/>
                    <a:pt x="446" y="58"/>
                    <a:pt x="447" y="57"/>
                  </a:cubicBezTo>
                  <a:cubicBezTo>
                    <a:pt x="449" y="55"/>
                    <a:pt x="450" y="51"/>
                    <a:pt x="450" y="50"/>
                  </a:cubicBezTo>
                  <a:cubicBezTo>
                    <a:pt x="450" y="49"/>
                    <a:pt x="452" y="49"/>
                    <a:pt x="450" y="48"/>
                  </a:cubicBezTo>
                  <a:cubicBezTo>
                    <a:pt x="447" y="47"/>
                    <a:pt x="443" y="45"/>
                    <a:pt x="443" y="45"/>
                  </a:cubicBezTo>
                  <a:cubicBezTo>
                    <a:pt x="443" y="45"/>
                    <a:pt x="439" y="44"/>
                    <a:pt x="439" y="43"/>
                  </a:cubicBezTo>
                  <a:cubicBezTo>
                    <a:pt x="440" y="42"/>
                    <a:pt x="443" y="33"/>
                    <a:pt x="443" y="3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7"/>
                    <a:pt x="447" y="17"/>
                    <a:pt x="447" y="17"/>
                  </a:cubicBezTo>
                  <a:cubicBezTo>
                    <a:pt x="450" y="12"/>
                    <a:pt x="450" y="12"/>
                    <a:pt x="450" y="12"/>
                  </a:cubicBezTo>
                  <a:cubicBezTo>
                    <a:pt x="453" y="8"/>
                    <a:pt x="455" y="2"/>
                    <a:pt x="460" y="0"/>
                  </a:cubicBezTo>
                  <a:cubicBezTo>
                    <a:pt x="1479" y="0"/>
                    <a:pt x="1479" y="0"/>
                    <a:pt x="1479" y="0"/>
                  </a:cubicBezTo>
                  <a:cubicBezTo>
                    <a:pt x="1479" y="736"/>
                    <a:pt x="1479" y="736"/>
                    <a:pt x="1479" y="736"/>
                  </a:cubicBezTo>
                  <a:cubicBezTo>
                    <a:pt x="1465" y="741"/>
                    <a:pt x="1465" y="741"/>
                    <a:pt x="1465" y="741"/>
                  </a:cubicBezTo>
                  <a:cubicBezTo>
                    <a:pt x="1463" y="741"/>
                    <a:pt x="1435" y="737"/>
                    <a:pt x="1436" y="746"/>
                  </a:cubicBezTo>
                  <a:cubicBezTo>
                    <a:pt x="1437" y="751"/>
                    <a:pt x="1442" y="752"/>
                    <a:pt x="1442" y="752"/>
                  </a:cubicBezTo>
                  <a:cubicBezTo>
                    <a:pt x="1455" y="764"/>
                    <a:pt x="1455" y="764"/>
                    <a:pt x="1455" y="764"/>
                  </a:cubicBezTo>
                  <a:cubicBezTo>
                    <a:pt x="1454" y="771"/>
                    <a:pt x="1454" y="771"/>
                    <a:pt x="1454" y="771"/>
                  </a:cubicBezTo>
                  <a:cubicBezTo>
                    <a:pt x="1462" y="773"/>
                    <a:pt x="1462" y="773"/>
                    <a:pt x="1462" y="773"/>
                  </a:cubicBezTo>
                  <a:cubicBezTo>
                    <a:pt x="1479" y="773"/>
                    <a:pt x="1479" y="773"/>
                    <a:pt x="1479" y="773"/>
                  </a:cubicBezTo>
                  <a:cubicBezTo>
                    <a:pt x="1479" y="785"/>
                    <a:pt x="1479" y="785"/>
                    <a:pt x="1479" y="785"/>
                  </a:cubicBezTo>
                  <a:cubicBezTo>
                    <a:pt x="1469" y="786"/>
                    <a:pt x="1458" y="788"/>
                    <a:pt x="1456" y="789"/>
                  </a:cubicBezTo>
                  <a:cubicBezTo>
                    <a:pt x="1445" y="801"/>
                    <a:pt x="1445" y="801"/>
                    <a:pt x="1445" y="801"/>
                  </a:cubicBezTo>
                  <a:cubicBezTo>
                    <a:pt x="1458" y="818"/>
                    <a:pt x="1458" y="818"/>
                    <a:pt x="1458" y="818"/>
                  </a:cubicBezTo>
                  <a:cubicBezTo>
                    <a:pt x="1457" y="829"/>
                    <a:pt x="1457" y="829"/>
                    <a:pt x="1457" y="829"/>
                  </a:cubicBezTo>
                  <a:cubicBezTo>
                    <a:pt x="1446" y="837"/>
                    <a:pt x="1446" y="837"/>
                    <a:pt x="1446" y="837"/>
                  </a:cubicBezTo>
                  <a:cubicBezTo>
                    <a:pt x="1455" y="846"/>
                    <a:pt x="1455" y="846"/>
                    <a:pt x="1455" y="846"/>
                  </a:cubicBezTo>
                  <a:cubicBezTo>
                    <a:pt x="1471" y="846"/>
                    <a:pt x="1471" y="846"/>
                    <a:pt x="1471" y="846"/>
                  </a:cubicBezTo>
                  <a:cubicBezTo>
                    <a:pt x="1479" y="852"/>
                    <a:pt x="1479" y="852"/>
                    <a:pt x="1479" y="852"/>
                  </a:cubicBezTo>
                  <a:cubicBezTo>
                    <a:pt x="1479" y="899"/>
                    <a:pt x="1479" y="899"/>
                    <a:pt x="1479" y="899"/>
                  </a:cubicBezTo>
                  <a:cubicBezTo>
                    <a:pt x="1476" y="899"/>
                    <a:pt x="1472" y="900"/>
                    <a:pt x="1467" y="900"/>
                  </a:cubicBezTo>
                  <a:cubicBezTo>
                    <a:pt x="1460" y="912"/>
                    <a:pt x="1460" y="912"/>
                    <a:pt x="1460" y="912"/>
                  </a:cubicBezTo>
                  <a:cubicBezTo>
                    <a:pt x="1409" y="903"/>
                    <a:pt x="1409" y="903"/>
                    <a:pt x="1409" y="903"/>
                  </a:cubicBezTo>
                  <a:cubicBezTo>
                    <a:pt x="1392" y="893"/>
                    <a:pt x="1392" y="893"/>
                    <a:pt x="1392" y="893"/>
                  </a:cubicBezTo>
                  <a:cubicBezTo>
                    <a:pt x="1379" y="902"/>
                    <a:pt x="1382" y="898"/>
                    <a:pt x="1371" y="910"/>
                  </a:cubicBezTo>
                  <a:cubicBezTo>
                    <a:pt x="1341" y="902"/>
                    <a:pt x="1341" y="902"/>
                    <a:pt x="1341" y="902"/>
                  </a:cubicBezTo>
                  <a:cubicBezTo>
                    <a:pt x="1322" y="911"/>
                    <a:pt x="1322" y="911"/>
                    <a:pt x="1322" y="911"/>
                  </a:cubicBezTo>
                  <a:cubicBezTo>
                    <a:pt x="1300" y="933"/>
                    <a:pt x="1300" y="933"/>
                    <a:pt x="1300" y="933"/>
                  </a:cubicBezTo>
                  <a:cubicBezTo>
                    <a:pt x="1263" y="931"/>
                    <a:pt x="1263" y="931"/>
                    <a:pt x="1263" y="931"/>
                  </a:cubicBezTo>
                  <a:cubicBezTo>
                    <a:pt x="1255" y="920"/>
                    <a:pt x="1255" y="920"/>
                    <a:pt x="1255" y="920"/>
                  </a:cubicBezTo>
                  <a:cubicBezTo>
                    <a:pt x="1253" y="930"/>
                    <a:pt x="1253" y="930"/>
                    <a:pt x="1253" y="930"/>
                  </a:cubicBezTo>
                  <a:cubicBezTo>
                    <a:pt x="1261" y="940"/>
                    <a:pt x="1261" y="940"/>
                    <a:pt x="1261" y="940"/>
                  </a:cubicBezTo>
                  <a:cubicBezTo>
                    <a:pt x="1247" y="947"/>
                    <a:pt x="1247" y="947"/>
                    <a:pt x="1247" y="947"/>
                  </a:cubicBezTo>
                  <a:cubicBezTo>
                    <a:pt x="1242" y="933"/>
                    <a:pt x="1242" y="933"/>
                    <a:pt x="1242" y="933"/>
                  </a:cubicBezTo>
                  <a:cubicBezTo>
                    <a:pt x="1230" y="918"/>
                    <a:pt x="1230" y="918"/>
                    <a:pt x="1230" y="918"/>
                  </a:cubicBezTo>
                  <a:cubicBezTo>
                    <a:pt x="1212" y="914"/>
                    <a:pt x="1212" y="914"/>
                    <a:pt x="1212" y="914"/>
                  </a:cubicBezTo>
                  <a:cubicBezTo>
                    <a:pt x="1202" y="907"/>
                    <a:pt x="1202" y="907"/>
                    <a:pt x="1202" y="907"/>
                  </a:cubicBezTo>
                  <a:cubicBezTo>
                    <a:pt x="1200" y="906"/>
                    <a:pt x="1163" y="910"/>
                    <a:pt x="1156" y="911"/>
                  </a:cubicBezTo>
                  <a:cubicBezTo>
                    <a:pt x="1147" y="905"/>
                    <a:pt x="1146" y="905"/>
                    <a:pt x="1136" y="900"/>
                  </a:cubicBezTo>
                  <a:cubicBezTo>
                    <a:pt x="1126" y="908"/>
                    <a:pt x="1126" y="908"/>
                    <a:pt x="1126" y="908"/>
                  </a:cubicBezTo>
                  <a:cubicBezTo>
                    <a:pt x="1126" y="908"/>
                    <a:pt x="1121" y="917"/>
                    <a:pt x="1113" y="917"/>
                  </a:cubicBezTo>
                  <a:cubicBezTo>
                    <a:pt x="1104" y="917"/>
                    <a:pt x="1105" y="905"/>
                    <a:pt x="1105" y="905"/>
                  </a:cubicBezTo>
                  <a:cubicBezTo>
                    <a:pt x="1092" y="907"/>
                    <a:pt x="1092" y="907"/>
                    <a:pt x="1092" y="907"/>
                  </a:cubicBezTo>
                  <a:cubicBezTo>
                    <a:pt x="1075" y="931"/>
                    <a:pt x="1075" y="931"/>
                    <a:pt x="1075" y="931"/>
                  </a:cubicBezTo>
                  <a:cubicBezTo>
                    <a:pt x="1054" y="949"/>
                    <a:pt x="1054" y="949"/>
                    <a:pt x="1054" y="949"/>
                  </a:cubicBezTo>
                  <a:cubicBezTo>
                    <a:pt x="1042" y="967"/>
                    <a:pt x="1042" y="967"/>
                    <a:pt x="1042" y="967"/>
                  </a:cubicBezTo>
                  <a:cubicBezTo>
                    <a:pt x="1019" y="976"/>
                    <a:pt x="1019" y="976"/>
                    <a:pt x="1019" y="976"/>
                  </a:cubicBezTo>
                  <a:cubicBezTo>
                    <a:pt x="1020" y="984"/>
                    <a:pt x="1020" y="984"/>
                    <a:pt x="1020" y="984"/>
                  </a:cubicBezTo>
                  <a:cubicBezTo>
                    <a:pt x="1043" y="1004"/>
                    <a:pt x="1043" y="1004"/>
                    <a:pt x="1043" y="1004"/>
                  </a:cubicBezTo>
                  <a:cubicBezTo>
                    <a:pt x="1027" y="1015"/>
                    <a:pt x="1027" y="1015"/>
                    <a:pt x="1027" y="1015"/>
                  </a:cubicBezTo>
                  <a:cubicBezTo>
                    <a:pt x="1003" y="990"/>
                    <a:pt x="1012" y="1009"/>
                    <a:pt x="982" y="986"/>
                  </a:cubicBezTo>
                  <a:cubicBezTo>
                    <a:pt x="977" y="1004"/>
                    <a:pt x="976" y="999"/>
                    <a:pt x="979" y="1014"/>
                  </a:cubicBezTo>
                  <a:cubicBezTo>
                    <a:pt x="966" y="1023"/>
                    <a:pt x="966" y="1023"/>
                    <a:pt x="966" y="1023"/>
                  </a:cubicBezTo>
                  <a:cubicBezTo>
                    <a:pt x="973" y="1050"/>
                    <a:pt x="968" y="1041"/>
                    <a:pt x="985" y="1059"/>
                  </a:cubicBezTo>
                  <a:cubicBezTo>
                    <a:pt x="975" y="1080"/>
                    <a:pt x="977" y="1071"/>
                    <a:pt x="978" y="1096"/>
                  </a:cubicBezTo>
                  <a:cubicBezTo>
                    <a:pt x="1001" y="1103"/>
                    <a:pt x="1001" y="1103"/>
                    <a:pt x="1001" y="1103"/>
                  </a:cubicBezTo>
                  <a:cubicBezTo>
                    <a:pt x="1007" y="1117"/>
                    <a:pt x="1007" y="1117"/>
                    <a:pt x="1007" y="1117"/>
                  </a:cubicBezTo>
                  <a:cubicBezTo>
                    <a:pt x="1022" y="1124"/>
                    <a:pt x="1022" y="1124"/>
                    <a:pt x="1022" y="1124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59" y="1125"/>
                    <a:pt x="1059" y="1125"/>
                    <a:pt x="1059" y="1125"/>
                  </a:cubicBezTo>
                  <a:cubicBezTo>
                    <a:pt x="1088" y="1147"/>
                    <a:pt x="1088" y="1147"/>
                    <a:pt x="1088" y="1147"/>
                  </a:cubicBezTo>
                  <a:cubicBezTo>
                    <a:pt x="1105" y="1168"/>
                    <a:pt x="1105" y="1168"/>
                    <a:pt x="1105" y="1168"/>
                  </a:cubicBezTo>
                  <a:cubicBezTo>
                    <a:pt x="1095" y="1160"/>
                    <a:pt x="1095" y="1160"/>
                    <a:pt x="1095" y="1160"/>
                  </a:cubicBezTo>
                  <a:cubicBezTo>
                    <a:pt x="1089" y="1163"/>
                    <a:pt x="1089" y="1163"/>
                    <a:pt x="1089" y="1163"/>
                  </a:cubicBezTo>
                  <a:cubicBezTo>
                    <a:pt x="1093" y="1170"/>
                    <a:pt x="1093" y="1170"/>
                    <a:pt x="1093" y="1170"/>
                  </a:cubicBezTo>
                  <a:cubicBezTo>
                    <a:pt x="1114" y="1176"/>
                    <a:pt x="1114" y="1176"/>
                    <a:pt x="1114" y="1176"/>
                  </a:cubicBezTo>
                  <a:cubicBezTo>
                    <a:pt x="1113" y="1192"/>
                    <a:pt x="1113" y="1192"/>
                    <a:pt x="1113" y="1192"/>
                  </a:cubicBezTo>
                  <a:cubicBezTo>
                    <a:pt x="1097" y="1252"/>
                    <a:pt x="1097" y="1252"/>
                    <a:pt x="1097" y="1252"/>
                  </a:cubicBezTo>
                  <a:cubicBezTo>
                    <a:pt x="1084" y="1280"/>
                    <a:pt x="1084" y="1280"/>
                    <a:pt x="1084" y="1280"/>
                  </a:cubicBezTo>
                  <a:cubicBezTo>
                    <a:pt x="1081" y="1297"/>
                    <a:pt x="1081" y="1297"/>
                    <a:pt x="1081" y="1297"/>
                  </a:cubicBezTo>
                  <a:cubicBezTo>
                    <a:pt x="1079" y="1314"/>
                    <a:pt x="1079" y="1314"/>
                    <a:pt x="1079" y="1314"/>
                  </a:cubicBezTo>
                  <a:cubicBezTo>
                    <a:pt x="1083" y="1328"/>
                    <a:pt x="1083" y="1328"/>
                    <a:pt x="1083" y="1328"/>
                  </a:cubicBezTo>
                  <a:cubicBezTo>
                    <a:pt x="1083" y="1328"/>
                    <a:pt x="1083" y="1332"/>
                    <a:pt x="1087" y="1336"/>
                  </a:cubicBezTo>
                  <a:cubicBezTo>
                    <a:pt x="1091" y="1340"/>
                    <a:pt x="1092" y="1344"/>
                    <a:pt x="1097" y="1348"/>
                  </a:cubicBezTo>
                  <a:cubicBezTo>
                    <a:pt x="1102" y="1351"/>
                    <a:pt x="1100" y="1353"/>
                    <a:pt x="1118" y="1354"/>
                  </a:cubicBezTo>
                  <a:cubicBezTo>
                    <a:pt x="1135" y="1356"/>
                    <a:pt x="1119" y="1364"/>
                    <a:pt x="1120" y="1367"/>
                  </a:cubicBezTo>
                  <a:cubicBezTo>
                    <a:pt x="1121" y="1369"/>
                    <a:pt x="1122" y="1383"/>
                    <a:pt x="1129" y="1397"/>
                  </a:cubicBezTo>
                  <a:cubicBezTo>
                    <a:pt x="1136" y="1411"/>
                    <a:pt x="1140" y="1409"/>
                    <a:pt x="1151" y="1415"/>
                  </a:cubicBezTo>
                  <a:cubicBezTo>
                    <a:pt x="1162" y="1420"/>
                    <a:pt x="1157" y="1422"/>
                    <a:pt x="1164" y="1436"/>
                  </a:cubicBezTo>
                  <a:cubicBezTo>
                    <a:pt x="1171" y="1449"/>
                    <a:pt x="1188" y="1443"/>
                    <a:pt x="1191" y="1443"/>
                  </a:cubicBezTo>
                  <a:cubicBezTo>
                    <a:pt x="1193" y="1443"/>
                    <a:pt x="1195" y="1446"/>
                    <a:pt x="1198" y="1450"/>
                  </a:cubicBezTo>
                  <a:cubicBezTo>
                    <a:pt x="1198" y="1450"/>
                    <a:pt x="1198" y="1450"/>
                    <a:pt x="1198" y="1450"/>
                  </a:cubicBezTo>
                  <a:cubicBezTo>
                    <a:pt x="1198" y="1450"/>
                    <a:pt x="1192" y="1456"/>
                    <a:pt x="1190" y="1457"/>
                  </a:cubicBezTo>
                  <a:cubicBezTo>
                    <a:pt x="1189" y="1458"/>
                    <a:pt x="1188" y="1459"/>
                    <a:pt x="1187" y="1460"/>
                  </a:cubicBezTo>
                  <a:cubicBezTo>
                    <a:pt x="1186" y="1462"/>
                    <a:pt x="1189" y="1463"/>
                    <a:pt x="1187" y="1464"/>
                  </a:cubicBezTo>
                  <a:cubicBezTo>
                    <a:pt x="1185" y="1465"/>
                    <a:pt x="1183" y="1469"/>
                    <a:pt x="1183" y="1471"/>
                  </a:cubicBezTo>
                  <a:cubicBezTo>
                    <a:pt x="1184" y="1473"/>
                    <a:pt x="1182" y="1476"/>
                    <a:pt x="1182" y="1476"/>
                  </a:cubicBezTo>
                  <a:cubicBezTo>
                    <a:pt x="1182" y="1476"/>
                    <a:pt x="1178" y="1481"/>
                    <a:pt x="1173" y="1481"/>
                  </a:cubicBezTo>
                  <a:cubicBezTo>
                    <a:pt x="1169" y="1482"/>
                    <a:pt x="1166" y="1480"/>
                    <a:pt x="1162" y="1479"/>
                  </a:cubicBezTo>
                  <a:cubicBezTo>
                    <a:pt x="1158" y="1478"/>
                    <a:pt x="1158" y="1478"/>
                    <a:pt x="1158" y="1478"/>
                  </a:cubicBezTo>
                  <a:cubicBezTo>
                    <a:pt x="1158" y="1478"/>
                    <a:pt x="1155" y="1478"/>
                    <a:pt x="1151" y="1477"/>
                  </a:cubicBezTo>
                  <a:cubicBezTo>
                    <a:pt x="1147" y="1475"/>
                    <a:pt x="1150" y="1475"/>
                    <a:pt x="1150" y="1475"/>
                  </a:cubicBezTo>
                  <a:cubicBezTo>
                    <a:pt x="1146" y="1471"/>
                    <a:pt x="1146" y="1471"/>
                    <a:pt x="1146" y="1471"/>
                  </a:cubicBezTo>
                  <a:cubicBezTo>
                    <a:pt x="1142" y="1466"/>
                    <a:pt x="1142" y="1466"/>
                    <a:pt x="1142" y="1466"/>
                  </a:cubicBezTo>
                  <a:cubicBezTo>
                    <a:pt x="1142" y="1466"/>
                    <a:pt x="1141" y="1465"/>
                    <a:pt x="1141" y="1463"/>
                  </a:cubicBezTo>
                  <a:cubicBezTo>
                    <a:pt x="1140" y="1461"/>
                    <a:pt x="1140" y="1463"/>
                    <a:pt x="1138" y="1463"/>
                  </a:cubicBezTo>
                  <a:cubicBezTo>
                    <a:pt x="1136" y="1463"/>
                    <a:pt x="1135" y="1464"/>
                    <a:pt x="1133" y="1463"/>
                  </a:cubicBezTo>
                  <a:cubicBezTo>
                    <a:pt x="1132" y="1462"/>
                    <a:pt x="1132" y="1461"/>
                    <a:pt x="1132" y="1460"/>
                  </a:cubicBezTo>
                  <a:cubicBezTo>
                    <a:pt x="1132" y="1459"/>
                    <a:pt x="1129" y="1457"/>
                    <a:pt x="1126" y="1457"/>
                  </a:cubicBezTo>
                  <a:cubicBezTo>
                    <a:pt x="1123" y="1456"/>
                    <a:pt x="1124" y="1454"/>
                    <a:pt x="1120" y="1454"/>
                  </a:cubicBezTo>
                  <a:cubicBezTo>
                    <a:pt x="1116" y="1454"/>
                    <a:pt x="1119" y="1451"/>
                    <a:pt x="1119" y="1449"/>
                  </a:cubicBezTo>
                  <a:cubicBezTo>
                    <a:pt x="1118" y="1448"/>
                    <a:pt x="1115" y="1451"/>
                    <a:pt x="1114" y="1452"/>
                  </a:cubicBezTo>
                  <a:cubicBezTo>
                    <a:pt x="1113" y="1453"/>
                    <a:pt x="1112" y="1455"/>
                    <a:pt x="1110" y="1455"/>
                  </a:cubicBezTo>
                  <a:cubicBezTo>
                    <a:pt x="1109" y="1456"/>
                    <a:pt x="1108" y="1450"/>
                    <a:pt x="1108" y="1450"/>
                  </a:cubicBezTo>
                  <a:cubicBezTo>
                    <a:pt x="1108" y="1450"/>
                    <a:pt x="1108" y="1450"/>
                    <a:pt x="1104" y="1450"/>
                  </a:cubicBezTo>
                  <a:cubicBezTo>
                    <a:pt x="1099" y="1450"/>
                    <a:pt x="1102" y="1452"/>
                    <a:pt x="1102" y="1452"/>
                  </a:cubicBezTo>
                  <a:cubicBezTo>
                    <a:pt x="1099" y="1459"/>
                    <a:pt x="1099" y="1459"/>
                    <a:pt x="1099" y="1459"/>
                  </a:cubicBezTo>
                  <a:cubicBezTo>
                    <a:pt x="1094" y="1463"/>
                    <a:pt x="1094" y="1463"/>
                    <a:pt x="1094" y="1463"/>
                  </a:cubicBezTo>
                  <a:cubicBezTo>
                    <a:pt x="1094" y="1463"/>
                    <a:pt x="1095" y="1466"/>
                    <a:pt x="1096" y="1468"/>
                  </a:cubicBezTo>
                  <a:cubicBezTo>
                    <a:pt x="1096" y="1470"/>
                    <a:pt x="1099" y="1471"/>
                    <a:pt x="1099" y="1471"/>
                  </a:cubicBezTo>
                  <a:cubicBezTo>
                    <a:pt x="1099" y="1471"/>
                    <a:pt x="1102" y="1473"/>
                    <a:pt x="1105" y="1475"/>
                  </a:cubicBezTo>
                  <a:cubicBezTo>
                    <a:pt x="1108" y="1477"/>
                    <a:pt x="1107" y="1477"/>
                    <a:pt x="1109" y="1477"/>
                  </a:cubicBezTo>
                  <a:cubicBezTo>
                    <a:pt x="1111" y="1478"/>
                    <a:pt x="1114" y="1479"/>
                    <a:pt x="1118" y="1481"/>
                  </a:cubicBezTo>
                  <a:cubicBezTo>
                    <a:pt x="1122" y="1482"/>
                    <a:pt x="1120" y="1481"/>
                    <a:pt x="1126" y="1486"/>
                  </a:cubicBezTo>
                  <a:cubicBezTo>
                    <a:pt x="1131" y="1490"/>
                    <a:pt x="1125" y="1486"/>
                    <a:pt x="1124" y="1489"/>
                  </a:cubicBezTo>
                  <a:cubicBezTo>
                    <a:pt x="1123" y="1493"/>
                    <a:pt x="1117" y="1485"/>
                    <a:pt x="1113" y="1487"/>
                  </a:cubicBezTo>
                  <a:cubicBezTo>
                    <a:pt x="1109" y="1488"/>
                    <a:pt x="1108" y="1485"/>
                    <a:pt x="1105" y="1486"/>
                  </a:cubicBezTo>
                  <a:cubicBezTo>
                    <a:pt x="1105" y="1486"/>
                    <a:pt x="1105" y="1486"/>
                    <a:pt x="1105" y="1486"/>
                  </a:cubicBezTo>
                  <a:cubicBezTo>
                    <a:pt x="1104" y="1486"/>
                    <a:pt x="1104" y="1486"/>
                    <a:pt x="1104" y="1486"/>
                  </a:cubicBezTo>
                  <a:cubicBezTo>
                    <a:pt x="1104" y="1485"/>
                    <a:pt x="1103" y="1484"/>
                    <a:pt x="1103" y="1483"/>
                  </a:cubicBezTo>
                  <a:cubicBezTo>
                    <a:pt x="1102" y="1482"/>
                    <a:pt x="1097" y="1482"/>
                    <a:pt x="1097" y="1482"/>
                  </a:cubicBezTo>
                  <a:cubicBezTo>
                    <a:pt x="1093" y="1481"/>
                    <a:pt x="1093" y="1481"/>
                    <a:pt x="1093" y="1481"/>
                  </a:cubicBezTo>
                  <a:cubicBezTo>
                    <a:pt x="1090" y="1480"/>
                    <a:pt x="1090" y="1480"/>
                    <a:pt x="1090" y="1480"/>
                  </a:cubicBezTo>
                  <a:cubicBezTo>
                    <a:pt x="1087" y="1475"/>
                    <a:pt x="1087" y="1475"/>
                    <a:pt x="1087" y="1475"/>
                  </a:cubicBezTo>
                  <a:cubicBezTo>
                    <a:pt x="1084" y="1473"/>
                    <a:pt x="1084" y="1473"/>
                    <a:pt x="1084" y="1473"/>
                  </a:cubicBezTo>
                  <a:cubicBezTo>
                    <a:pt x="1081" y="1469"/>
                    <a:pt x="1081" y="1469"/>
                    <a:pt x="1081" y="1469"/>
                  </a:cubicBezTo>
                  <a:cubicBezTo>
                    <a:pt x="1082" y="1467"/>
                    <a:pt x="1082" y="1467"/>
                    <a:pt x="1082" y="1467"/>
                  </a:cubicBezTo>
                  <a:cubicBezTo>
                    <a:pt x="1085" y="1463"/>
                    <a:pt x="1085" y="1463"/>
                    <a:pt x="1085" y="1463"/>
                  </a:cubicBezTo>
                  <a:cubicBezTo>
                    <a:pt x="1085" y="1463"/>
                    <a:pt x="1086" y="1463"/>
                    <a:pt x="1087" y="1461"/>
                  </a:cubicBezTo>
                  <a:cubicBezTo>
                    <a:pt x="1089" y="1458"/>
                    <a:pt x="1087" y="1458"/>
                    <a:pt x="1087" y="1458"/>
                  </a:cubicBezTo>
                  <a:cubicBezTo>
                    <a:pt x="1087" y="1458"/>
                    <a:pt x="1083" y="1456"/>
                    <a:pt x="1081" y="1455"/>
                  </a:cubicBezTo>
                  <a:cubicBezTo>
                    <a:pt x="1079" y="1454"/>
                    <a:pt x="1076" y="1457"/>
                    <a:pt x="1076" y="1457"/>
                  </a:cubicBezTo>
                  <a:cubicBezTo>
                    <a:pt x="1070" y="1456"/>
                    <a:pt x="1070" y="1456"/>
                    <a:pt x="1070" y="1456"/>
                  </a:cubicBezTo>
                  <a:cubicBezTo>
                    <a:pt x="1065" y="1456"/>
                    <a:pt x="1065" y="1456"/>
                    <a:pt x="1065" y="1456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54" y="1450"/>
                    <a:pt x="1054" y="1450"/>
                    <a:pt x="1054" y="1450"/>
                  </a:cubicBezTo>
                  <a:cubicBezTo>
                    <a:pt x="1050" y="1448"/>
                    <a:pt x="1050" y="1448"/>
                    <a:pt x="1050" y="1448"/>
                  </a:cubicBezTo>
                  <a:cubicBezTo>
                    <a:pt x="1050" y="1448"/>
                    <a:pt x="1050" y="1440"/>
                    <a:pt x="1050" y="1439"/>
                  </a:cubicBezTo>
                  <a:cubicBezTo>
                    <a:pt x="1050" y="1437"/>
                    <a:pt x="1050" y="1434"/>
                    <a:pt x="1050" y="1434"/>
                  </a:cubicBezTo>
                  <a:cubicBezTo>
                    <a:pt x="1050" y="1434"/>
                    <a:pt x="1044" y="1433"/>
                    <a:pt x="1041" y="1434"/>
                  </a:cubicBezTo>
                  <a:cubicBezTo>
                    <a:pt x="1039" y="1435"/>
                    <a:pt x="1036" y="1434"/>
                    <a:pt x="1036" y="1434"/>
                  </a:cubicBezTo>
                  <a:cubicBezTo>
                    <a:pt x="1036" y="1434"/>
                    <a:pt x="1028" y="1433"/>
                    <a:pt x="1027" y="1431"/>
                  </a:cubicBezTo>
                  <a:cubicBezTo>
                    <a:pt x="1027" y="1429"/>
                    <a:pt x="1027" y="1430"/>
                    <a:pt x="1026" y="1430"/>
                  </a:cubicBezTo>
                  <a:cubicBezTo>
                    <a:pt x="1024" y="1430"/>
                    <a:pt x="1018" y="1430"/>
                    <a:pt x="1018" y="1430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2" y="1437"/>
                    <a:pt x="1012" y="1437"/>
                    <a:pt x="1012" y="1437"/>
                  </a:cubicBezTo>
                  <a:cubicBezTo>
                    <a:pt x="1011" y="1435"/>
                    <a:pt x="1011" y="1435"/>
                    <a:pt x="1011" y="1435"/>
                  </a:cubicBezTo>
                  <a:cubicBezTo>
                    <a:pt x="1001" y="1434"/>
                    <a:pt x="1001" y="1434"/>
                    <a:pt x="1001" y="1434"/>
                  </a:cubicBezTo>
                  <a:cubicBezTo>
                    <a:pt x="995" y="1437"/>
                    <a:pt x="995" y="1437"/>
                    <a:pt x="995" y="1437"/>
                  </a:cubicBezTo>
                  <a:cubicBezTo>
                    <a:pt x="990" y="1439"/>
                    <a:pt x="990" y="1439"/>
                    <a:pt x="990" y="1439"/>
                  </a:cubicBezTo>
                  <a:cubicBezTo>
                    <a:pt x="990" y="1442"/>
                    <a:pt x="990" y="1442"/>
                    <a:pt x="990" y="1442"/>
                  </a:cubicBezTo>
                  <a:cubicBezTo>
                    <a:pt x="988" y="1445"/>
                    <a:pt x="988" y="1445"/>
                    <a:pt x="988" y="1445"/>
                  </a:cubicBezTo>
                  <a:cubicBezTo>
                    <a:pt x="988" y="1445"/>
                    <a:pt x="985" y="1446"/>
                    <a:pt x="983" y="1446"/>
                  </a:cubicBezTo>
                  <a:cubicBezTo>
                    <a:pt x="983" y="1447"/>
                    <a:pt x="982" y="1449"/>
                    <a:pt x="982" y="1450"/>
                  </a:cubicBezTo>
                  <a:cubicBezTo>
                    <a:pt x="981" y="1451"/>
                    <a:pt x="979" y="1451"/>
                    <a:pt x="979" y="1451"/>
                  </a:cubicBezTo>
                  <a:cubicBezTo>
                    <a:pt x="975" y="1450"/>
                    <a:pt x="975" y="1450"/>
                    <a:pt x="975" y="1450"/>
                  </a:cubicBezTo>
                  <a:cubicBezTo>
                    <a:pt x="972" y="1450"/>
                    <a:pt x="972" y="1450"/>
                    <a:pt x="972" y="1450"/>
                  </a:cubicBezTo>
                  <a:cubicBezTo>
                    <a:pt x="970" y="1448"/>
                    <a:pt x="970" y="1448"/>
                    <a:pt x="970" y="1448"/>
                  </a:cubicBezTo>
                  <a:cubicBezTo>
                    <a:pt x="972" y="1444"/>
                    <a:pt x="972" y="1444"/>
                    <a:pt x="972" y="1444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72" y="1442"/>
                    <a:pt x="972" y="1442"/>
                    <a:pt x="972" y="1442"/>
                  </a:cubicBezTo>
                  <a:cubicBezTo>
                    <a:pt x="966" y="1442"/>
                    <a:pt x="966" y="1442"/>
                    <a:pt x="966" y="1442"/>
                  </a:cubicBezTo>
                  <a:cubicBezTo>
                    <a:pt x="960" y="1440"/>
                    <a:pt x="960" y="1440"/>
                    <a:pt x="960" y="1440"/>
                  </a:cubicBezTo>
                  <a:cubicBezTo>
                    <a:pt x="947" y="1439"/>
                    <a:pt x="947" y="1439"/>
                    <a:pt x="947" y="1439"/>
                  </a:cubicBezTo>
                  <a:cubicBezTo>
                    <a:pt x="939" y="1437"/>
                    <a:pt x="939" y="1437"/>
                    <a:pt x="939" y="1437"/>
                  </a:cubicBezTo>
                  <a:cubicBezTo>
                    <a:pt x="934" y="1432"/>
                    <a:pt x="934" y="1432"/>
                    <a:pt x="934" y="1432"/>
                  </a:cubicBezTo>
                  <a:cubicBezTo>
                    <a:pt x="926" y="1430"/>
                    <a:pt x="926" y="1430"/>
                    <a:pt x="926" y="1430"/>
                  </a:cubicBezTo>
                  <a:cubicBezTo>
                    <a:pt x="919" y="1435"/>
                    <a:pt x="919" y="1435"/>
                    <a:pt x="919" y="1435"/>
                  </a:cubicBezTo>
                  <a:cubicBezTo>
                    <a:pt x="919" y="1435"/>
                    <a:pt x="912" y="1432"/>
                    <a:pt x="909" y="1432"/>
                  </a:cubicBezTo>
                  <a:cubicBezTo>
                    <a:pt x="907" y="1433"/>
                    <a:pt x="903" y="1434"/>
                    <a:pt x="902" y="1435"/>
                  </a:cubicBezTo>
                  <a:cubicBezTo>
                    <a:pt x="901" y="1435"/>
                    <a:pt x="901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6"/>
                    <a:pt x="900" y="1436"/>
                    <a:pt x="900" y="1436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900" y="1437"/>
                    <a:pt x="900" y="1437"/>
                    <a:pt x="900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7"/>
                    <a:pt x="899" y="1437"/>
                    <a:pt x="899" y="1437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9" y="1438"/>
                    <a:pt x="899" y="1438"/>
                    <a:pt x="899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8" y="1438"/>
                    <a:pt x="898" y="1438"/>
                    <a:pt x="898" y="1438"/>
                  </a:cubicBezTo>
                  <a:cubicBezTo>
                    <a:pt x="896" y="1439"/>
                    <a:pt x="894" y="1438"/>
                    <a:pt x="892" y="1438"/>
                  </a:cubicBezTo>
                  <a:cubicBezTo>
                    <a:pt x="891" y="1439"/>
                    <a:pt x="890" y="1440"/>
                    <a:pt x="888" y="1440"/>
                  </a:cubicBezTo>
                  <a:cubicBezTo>
                    <a:pt x="886" y="1440"/>
                    <a:pt x="885" y="1439"/>
                    <a:pt x="883" y="1439"/>
                  </a:cubicBezTo>
                  <a:cubicBezTo>
                    <a:pt x="882" y="1440"/>
                    <a:pt x="881" y="1441"/>
                    <a:pt x="879" y="1441"/>
                  </a:cubicBezTo>
                  <a:cubicBezTo>
                    <a:pt x="877" y="1441"/>
                    <a:pt x="876" y="1439"/>
                    <a:pt x="876" y="1439"/>
                  </a:cubicBezTo>
                  <a:cubicBezTo>
                    <a:pt x="873" y="1439"/>
                    <a:pt x="873" y="1439"/>
                    <a:pt x="873" y="1439"/>
                  </a:cubicBezTo>
                  <a:cubicBezTo>
                    <a:pt x="870" y="1436"/>
                    <a:pt x="870" y="1436"/>
                    <a:pt x="870" y="1436"/>
                  </a:cubicBezTo>
                  <a:cubicBezTo>
                    <a:pt x="870" y="1436"/>
                    <a:pt x="869" y="1438"/>
                    <a:pt x="866" y="1438"/>
                  </a:cubicBezTo>
                  <a:cubicBezTo>
                    <a:pt x="864" y="1437"/>
                    <a:pt x="862" y="1436"/>
                    <a:pt x="860" y="1437"/>
                  </a:cubicBezTo>
                  <a:cubicBezTo>
                    <a:pt x="858" y="1437"/>
                    <a:pt x="855" y="1438"/>
                    <a:pt x="855" y="1438"/>
                  </a:cubicBezTo>
                  <a:cubicBezTo>
                    <a:pt x="847" y="1435"/>
                    <a:pt x="847" y="1435"/>
                    <a:pt x="847" y="1435"/>
                  </a:cubicBezTo>
                  <a:cubicBezTo>
                    <a:pt x="842" y="1434"/>
                    <a:pt x="842" y="1434"/>
                    <a:pt x="842" y="1434"/>
                  </a:cubicBezTo>
                  <a:cubicBezTo>
                    <a:pt x="838" y="1433"/>
                    <a:pt x="838" y="1433"/>
                    <a:pt x="838" y="1433"/>
                  </a:cubicBezTo>
                  <a:cubicBezTo>
                    <a:pt x="836" y="1436"/>
                    <a:pt x="836" y="1436"/>
                    <a:pt x="836" y="1436"/>
                  </a:cubicBezTo>
                  <a:cubicBezTo>
                    <a:pt x="831" y="1436"/>
                    <a:pt x="831" y="1436"/>
                    <a:pt x="831" y="1436"/>
                  </a:cubicBezTo>
                  <a:cubicBezTo>
                    <a:pt x="831" y="1436"/>
                    <a:pt x="825" y="1434"/>
                    <a:pt x="821" y="1435"/>
                  </a:cubicBezTo>
                  <a:cubicBezTo>
                    <a:pt x="820" y="1435"/>
                    <a:pt x="817" y="1438"/>
                    <a:pt x="816" y="1438"/>
                  </a:cubicBezTo>
                  <a:cubicBezTo>
                    <a:pt x="815" y="1439"/>
                    <a:pt x="819" y="1442"/>
                    <a:pt x="817" y="1442"/>
                  </a:cubicBezTo>
                  <a:cubicBezTo>
                    <a:pt x="787" y="1439"/>
                    <a:pt x="752" y="1427"/>
                    <a:pt x="722" y="1419"/>
                  </a:cubicBezTo>
                  <a:cubicBezTo>
                    <a:pt x="722" y="1419"/>
                    <a:pt x="697" y="1413"/>
                    <a:pt x="693" y="1413"/>
                  </a:cubicBezTo>
                  <a:cubicBezTo>
                    <a:pt x="689" y="1413"/>
                    <a:pt x="681" y="1402"/>
                    <a:pt x="681" y="1399"/>
                  </a:cubicBezTo>
                  <a:cubicBezTo>
                    <a:pt x="681" y="1396"/>
                    <a:pt x="680" y="1387"/>
                    <a:pt x="684" y="1385"/>
                  </a:cubicBezTo>
                  <a:cubicBezTo>
                    <a:pt x="688" y="1383"/>
                    <a:pt x="688" y="1383"/>
                    <a:pt x="695" y="1377"/>
                  </a:cubicBezTo>
                  <a:cubicBezTo>
                    <a:pt x="701" y="1370"/>
                    <a:pt x="701" y="1365"/>
                    <a:pt x="701" y="1365"/>
                  </a:cubicBezTo>
                  <a:cubicBezTo>
                    <a:pt x="686" y="1356"/>
                    <a:pt x="686" y="1356"/>
                    <a:pt x="686" y="1356"/>
                  </a:cubicBezTo>
                  <a:cubicBezTo>
                    <a:pt x="686" y="1356"/>
                    <a:pt x="669" y="1365"/>
                    <a:pt x="666" y="1363"/>
                  </a:cubicBezTo>
                  <a:cubicBezTo>
                    <a:pt x="662" y="1361"/>
                    <a:pt x="646" y="1372"/>
                    <a:pt x="646" y="1372"/>
                  </a:cubicBezTo>
                  <a:cubicBezTo>
                    <a:pt x="630" y="1373"/>
                    <a:pt x="630" y="1373"/>
                    <a:pt x="630" y="1373"/>
                  </a:cubicBezTo>
                  <a:cubicBezTo>
                    <a:pt x="630" y="1371"/>
                    <a:pt x="630" y="1371"/>
                    <a:pt x="630" y="1371"/>
                  </a:cubicBezTo>
                  <a:cubicBezTo>
                    <a:pt x="630" y="1371"/>
                    <a:pt x="633" y="1361"/>
                    <a:pt x="637" y="1363"/>
                  </a:cubicBezTo>
                  <a:cubicBezTo>
                    <a:pt x="641" y="1351"/>
                    <a:pt x="641" y="1351"/>
                    <a:pt x="641" y="1351"/>
                  </a:cubicBezTo>
                  <a:cubicBezTo>
                    <a:pt x="639" y="1337"/>
                    <a:pt x="639" y="1337"/>
                    <a:pt x="639" y="1337"/>
                  </a:cubicBezTo>
                  <a:cubicBezTo>
                    <a:pt x="635" y="1318"/>
                    <a:pt x="635" y="1318"/>
                    <a:pt x="635" y="1318"/>
                  </a:cubicBezTo>
                  <a:cubicBezTo>
                    <a:pt x="655" y="1317"/>
                    <a:pt x="655" y="1317"/>
                    <a:pt x="655" y="1317"/>
                  </a:cubicBezTo>
                  <a:cubicBezTo>
                    <a:pt x="673" y="1307"/>
                    <a:pt x="673" y="1307"/>
                    <a:pt x="673" y="1307"/>
                  </a:cubicBezTo>
                  <a:cubicBezTo>
                    <a:pt x="667" y="1297"/>
                    <a:pt x="667" y="1297"/>
                    <a:pt x="667" y="1297"/>
                  </a:cubicBezTo>
                  <a:cubicBezTo>
                    <a:pt x="650" y="1303"/>
                    <a:pt x="650" y="1303"/>
                    <a:pt x="650" y="1303"/>
                  </a:cubicBezTo>
                  <a:cubicBezTo>
                    <a:pt x="634" y="1300"/>
                    <a:pt x="634" y="1300"/>
                    <a:pt x="634" y="1300"/>
                  </a:cubicBezTo>
                  <a:cubicBezTo>
                    <a:pt x="613" y="1318"/>
                    <a:pt x="613" y="1318"/>
                    <a:pt x="613" y="1318"/>
                  </a:cubicBezTo>
                  <a:cubicBezTo>
                    <a:pt x="589" y="1318"/>
                    <a:pt x="589" y="1318"/>
                    <a:pt x="589" y="1318"/>
                  </a:cubicBezTo>
                  <a:cubicBezTo>
                    <a:pt x="581" y="1317"/>
                    <a:pt x="581" y="1317"/>
                    <a:pt x="581" y="1317"/>
                  </a:cubicBezTo>
                  <a:cubicBezTo>
                    <a:pt x="582" y="1315"/>
                    <a:pt x="582" y="1313"/>
                    <a:pt x="583" y="1313"/>
                  </a:cubicBezTo>
                  <a:cubicBezTo>
                    <a:pt x="585" y="1312"/>
                    <a:pt x="600" y="1307"/>
                    <a:pt x="600" y="1307"/>
                  </a:cubicBezTo>
                  <a:cubicBezTo>
                    <a:pt x="610" y="1301"/>
                    <a:pt x="610" y="1301"/>
                    <a:pt x="610" y="1301"/>
                  </a:cubicBezTo>
                  <a:cubicBezTo>
                    <a:pt x="610" y="1301"/>
                    <a:pt x="615" y="1294"/>
                    <a:pt x="617" y="1293"/>
                  </a:cubicBezTo>
                  <a:cubicBezTo>
                    <a:pt x="619" y="1293"/>
                    <a:pt x="621" y="1289"/>
                    <a:pt x="623" y="1284"/>
                  </a:cubicBezTo>
                  <a:cubicBezTo>
                    <a:pt x="626" y="1280"/>
                    <a:pt x="628" y="1277"/>
                    <a:pt x="628" y="1277"/>
                  </a:cubicBezTo>
                  <a:cubicBezTo>
                    <a:pt x="628" y="1277"/>
                    <a:pt x="640" y="1274"/>
                    <a:pt x="639" y="1273"/>
                  </a:cubicBezTo>
                  <a:cubicBezTo>
                    <a:pt x="639" y="1271"/>
                    <a:pt x="634" y="1267"/>
                    <a:pt x="640" y="1267"/>
                  </a:cubicBezTo>
                  <a:cubicBezTo>
                    <a:pt x="646" y="1267"/>
                    <a:pt x="646" y="1267"/>
                    <a:pt x="649" y="1265"/>
                  </a:cubicBezTo>
                  <a:cubicBezTo>
                    <a:pt x="651" y="1264"/>
                    <a:pt x="650" y="1263"/>
                    <a:pt x="651" y="1260"/>
                  </a:cubicBezTo>
                  <a:cubicBezTo>
                    <a:pt x="653" y="1258"/>
                    <a:pt x="654" y="1255"/>
                    <a:pt x="654" y="1253"/>
                  </a:cubicBezTo>
                  <a:cubicBezTo>
                    <a:pt x="653" y="1251"/>
                    <a:pt x="648" y="1243"/>
                    <a:pt x="648" y="1241"/>
                  </a:cubicBezTo>
                  <a:cubicBezTo>
                    <a:pt x="647" y="1238"/>
                    <a:pt x="648" y="1232"/>
                    <a:pt x="648" y="1232"/>
                  </a:cubicBezTo>
                  <a:cubicBezTo>
                    <a:pt x="648" y="1232"/>
                    <a:pt x="651" y="1231"/>
                    <a:pt x="654" y="1230"/>
                  </a:cubicBezTo>
                  <a:cubicBezTo>
                    <a:pt x="656" y="1228"/>
                    <a:pt x="660" y="1221"/>
                    <a:pt x="660" y="1221"/>
                  </a:cubicBezTo>
                  <a:cubicBezTo>
                    <a:pt x="661" y="1216"/>
                    <a:pt x="661" y="1216"/>
                    <a:pt x="661" y="1216"/>
                  </a:cubicBezTo>
                  <a:cubicBezTo>
                    <a:pt x="661" y="1216"/>
                    <a:pt x="665" y="1213"/>
                    <a:pt x="666" y="1213"/>
                  </a:cubicBezTo>
                  <a:cubicBezTo>
                    <a:pt x="668" y="1212"/>
                    <a:pt x="684" y="1206"/>
                    <a:pt x="685" y="1206"/>
                  </a:cubicBezTo>
                  <a:cubicBezTo>
                    <a:pt x="686" y="1206"/>
                    <a:pt x="696" y="1207"/>
                    <a:pt x="693" y="1202"/>
                  </a:cubicBezTo>
                  <a:cubicBezTo>
                    <a:pt x="690" y="1198"/>
                    <a:pt x="689" y="1196"/>
                    <a:pt x="688" y="1193"/>
                  </a:cubicBezTo>
                  <a:cubicBezTo>
                    <a:pt x="687" y="1190"/>
                    <a:pt x="687" y="1183"/>
                    <a:pt x="687" y="1182"/>
                  </a:cubicBezTo>
                  <a:cubicBezTo>
                    <a:pt x="688" y="1181"/>
                    <a:pt x="696" y="1178"/>
                    <a:pt x="687" y="1177"/>
                  </a:cubicBezTo>
                  <a:cubicBezTo>
                    <a:pt x="678" y="1176"/>
                    <a:pt x="685" y="1173"/>
                    <a:pt x="683" y="1171"/>
                  </a:cubicBezTo>
                  <a:cubicBezTo>
                    <a:pt x="680" y="1169"/>
                    <a:pt x="674" y="1165"/>
                    <a:pt x="674" y="1165"/>
                  </a:cubicBezTo>
                  <a:cubicBezTo>
                    <a:pt x="671" y="1165"/>
                    <a:pt x="671" y="1165"/>
                    <a:pt x="671" y="1165"/>
                  </a:cubicBezTo>
                  <a:cubicBezTo>
                    <a:pt x="672" y="1155"/>
                    <a:pt x="672" y="1155"/>
                    <a:pt x="672" y="1155"/>
                  </a:cubicBezTo>
                  <a:cubicBezTo>
                    <a:pt x="672" y="1155"/>
                    <a:pt x="675" y="1151"/>
                    <a:pt x="676" y="1151"/>
                  </a:cubicBezTo>
                  <a:cubicBezTo>
                    <a:pt x="677" y="1150"/>
                    <a:pt x="678" y="1146"/>
                    <a:pt x="676" y="1146"/>
                  </a:cubicBezTo>
                  <a:cubicBezTo>
                    <a:pt x="674" y="1147"/>
                    <a:pt x="668" y="1148"/>
                    <a:pt x="668" y="1148"/>
                  </a:cubicBezTo>
                  <a:cubicBezTo>
                    <a:pt x="668" y="1148"/>
                    <a:pt x="663" y="1148"/>
                    <a:pt x="664" y="1146"/>
                  </a:cubicBezTo>
                  <a:cubicBezTo>
                    <a:pt x="664" y="1143"/>
                    <a:pt x="666" y="1143"/>
                    <a:pt x="669" y="1140"/>
                  </a:cubicBezTo>
                  <a:cubicBezTo>
                    <a:pt x="672" y="1137"/>
                    <a:pt x="673" y="1135"/>
                    <a:pt x="673" y="1135"/>
                  </a:cubicBezTo>
                  <a:cubicBezTo>
                    <a:pt x="672" y="1129"/>
                    <a:pt x="672" y="1129"/>
                    <a:pt x="672" y="1129"/>
                  </a:cubicBezTo>
                  <a:cubicBezTo>
                    <a:pt x="672" y="1129"/>
                    <a:pt x="672" y="1125"/>
                    <a:pt x="671" y="1125"/>
                  </a:cubicBezTo>
                  <a:cubicBezTo>
                    <a:pt x="671" y="1124"/>
                    <a:pt x="665" y="1112"/>
                    <a:pt x="665" y="1112"/>
                  </a:cubicBezTo>
                  <a:cubicBezTo>
                    <a:pt x="665" y="1112"/>
                    <a:pt x="659" y="1110"/>
                    <a:pt x="658" y="1112"/>
                  </a:cubicBezTo>
                  <a:cubicBezTo>
                    <a:pt x="658" y="1114"/>
                    <a:pt x="656" y="1118"/>
                    <a:pt x="656" y="1118"/>
                  </a:cubicBezTo>
                  <a:cubicBezTo>
                    <a:pt x="649" y="1118"/>
                    <a:pt x="649" y="1118"/>
                    <a:pt x="649" y="1118"/>
                  </a:cubicBezTo>
                  <a:cubicBezTo>
                    <a:pt x="645" y="1115"/>
                    <a:pt x="645" y="1115"/>
                    <a:pt x="645" y="1115"/>
                  </a:cubicBezTo>
                  <a:cubicBezTo>
                    <a:pt x="637" y="1113"/>
                    <a:pt x="637" y="1113"/>
                    <a:pt x="637" y="1113"/>
                  </a:cubicBezTo>
                  <a:cubicBezTo>
                    <a:pt x="637" y="1113"/>
                    <a:pt x="636" y="1114"/>
                    <a:pt x="635" y="1115"/>
                  </a:cubicBezTo>
                  <a:cubicBezTo>
                    <a:pt x="635" y="1116"/>
                    <a:pt x="627" y="1111"/>
                    <a:pt x="627" y="1111"/>
                  </a:cubicBezTo>
                  <a:cubicBezTo>
                    <a:pt x="627" y="1111"/>
                    <a:pt x="624" y="1115"/>
                    <a:pt x="623" y="1116"/>
                  </a:cubicBezTo>
                  <a:cubicBezTo>
                    <a:pt x="623" y="1116"/>
                    <a:pt x="615" y="1114"/>
                    <a:pt x="615" y="1114"/>
                  </a:cubicBezTo>
                  <a:cubicBezTo>
                    <a:pt x="607" y="1115"/>
                    <a:pt x="607" y="1115"/>
                    <a:pt x="607" y="1115"/>
                  </a:cubicBezTo>
                  <a:cubicBezTo>
                    <a:pt x="600" y="1116"/>
                    <a:pt x="600" y="1116"/>
                    <a:pt x="600" y="1116"/>
                  </a:cubicBezTo>
                  <a:cubicBezTo>
                    <a:pt x="594" y="1113"/>
                    <a:pt x="594" y="1113"/>
                    <a:pt x="594" y="1113"/>
                  </a:cubicBezTo>
                  <a:cubicBezTo>
                    <a:pt x="592" y="1116"/>
                    <a:pt x="592" y="1116"/>
                    <a:pt x="592" y="1116"/>
                  </a:cubicBezTo>
                  <a:cubicBezTo>
                    <a:pt x="593" y="1121"/>
                    <a:pt x="593" y="1121"/>
                    <a:pt x="593" y="1121"/>
                  </a:cubicBezTo>
                  <a:cubicBezTo>
                    <a:pt x="588" y="1124"/>
                    <a:pt x="588" y="1124"/>
                    <a:pt x="588" y="1124"/>
                  </a:cubicBezTo>
                  <a:cubicBezTo>
                    <a:pt x="582" y="1120"/>
                    <a:pt x="582" y="1120"/>
                    <a:pt x="582" y="1120"/>
                  </a:cubicBezTo>
                  <a:cubicBezTo>
                    <a:pt x="577" y="1119"/>
                    <a:pt x="577" y="1119"/>
                    <a:pt x="577" y="1119"/>
                  </a:cubicBezTo>
                  <a:cubicBezTo>
                    <a:pt x="570" y="1112"/>
                    <a:pt x="570" y="1112"/>
                    <a:pt x="570" y="1112"/>
                  </a:cubicBezTo>
                  <a:cubicBezTo>
                    <a:pt x="564" y="1110"/>
                    <a:pt x="564" y="1110"/>
                    <a:pt x="564" y="1110"/>
                  </a:cubicBezTo>
                  <a:cubicBezTo>
                    <a:pt x="558" y="1107"/>
                    <a:pt x="558" y="1107"/>
                    <a:pt x="558" y="1107"/>
                  </a:cubicBezTo>
                  <a:cubicBezTo>
                    <a:pt x="558" y="1107"/>
                    <a:pt x="555" y="1115"/>
                    <a:pt x="554" y="1116"/>
                  </a:cubicBezTo>
                  <a:cubicBezTo>
                    <a:pt x="553" y="1116"/>
                    <a:pt x="548" y="1118"/>
                    <a:pt x="547" y="1118"/>
                  </a:cubicBezTo>
                  <a:cubicBezTo>
                    <a:pt x="545" y="1119"/>
                    <a:pt x="544" y="1124"/>
                    <a:pt x="544" y="1124"/>
                  </a:cubicBezTo>
                  <a:cubicBezTo>
                    <a:pt x="539" y="1127"/>
                    <a:pt x="539" y="1127"/>
                    <a:pt x="539" y="1127"/>
                  </a:cubicBezTo>
                  <a:cubicBezTo>
                    <a:pt x="539" y="1127"/>
                    <a:pt x="536" y="1125"/>
                    <a:pt x="534" y="1125"/>
                  </a:cubicBezTo>
                  <a:cubicBezTo>
                    <a:pt x="533" y="1125"/>
                    <a:pt x="532" y="1126"/>
                    <a:pt x="532" y="1126"/>
                  </a:cubicBezTo>
                  <a:cubicBezTo>
                    <a:pt x="530" y="1129"/>
                    <a:pt x="530" y="1129"/>
                    <a:pt x="530" y="1129"/>
                  </a:cubicBezTo>
                  <a:cubicBezTo>
                    <a:pt x="530" y="1129"/>
                    <a:pt x="529" y="1129"/>
                    <a:pt x="526" y="1127"/>
                  </a:cubicBezTo>
                  <a:cubicBezTo>
                    <a:pt x="524" y="1126"/>
                    <a:pt x="521" y="1124"/>
                    <a:pt x="521" y="1124"/>
                  </a:cubicBezTo>
                  <a:cubicBezTo>
                    <a:pt x="518" y="1123"/>
                    <a:pt x="518" y="1123"/>
                    <a:pt x="518" y="1123"/>
                  </a:cubicBezTo>
                  <a:cubicBezTo>
                    <a:pt x="518" y="1123"/>
                    <a:pt x="509" y="1127"/>
                    <a:pt x="508" y="1128"/>
                  </a:cubicBezTo>
                  <a:cubicBezTo>
                    <a:pt x="508" y="1129"/>
                    <a:pt x="506" y="1132"/>
                    <a:pt x="506" y="1132"/>
                  </a:cubicBezTo>
                  <a:cubicBezTo>
                    <a:pt x="501" y="1128"/>
                    <a:pt x="501" y="1128"/>
                    <a:pt x="501" y="1128"/>
                  </a:cubicBezTo>
                  <a:cubicBezTo>
                    <a:pt x="495" y="1124"/>
                    <a:pt x="495" y="1124"/>
                    <a:pt x="495" y="1124"/>
                  </a:cubicBezTo>
                  <a:cubicBezTo>
                    <a:pt x="494" y="1117"/>
                    <a:pt x="494" y="1117"/>
                    <a:pt x="494" y="1117"/>
                  </a:cubicBezTo>
                  <a:cubicBezTo>
                    <a:pt x="483" y="1107"/>
                    <a:pt x="483" y="1107"/>
                    <a:pt x="483" y="1107"/>
                  </a:cubicBezTo>
                  <a:cubicBezTo>
                    <a:pt x="481" y="1097"/>
                    <a:pt x="481" y="1097"/>
                    <a:pt x="481" y="1097"/>
                  </a:cubicBezTo>
                  <a:cubicBezTo>
                    <a:pt x="473" y="1091"/>
                    <a:pt x="473" y="1091"/>
                    <a:pt x="473" y="1091"/>
                  </a:cubicBezTo>
                  <a:cubicBezTo>
                    <a:pt x="468" y="1097"/>
                    <a:pt x="468" y="1097"/>
                    <a:pt x="468" y="1097"/>
                  </a:cubicBezTo>
                  <a:cubicBezTo>
                    <a:pt x="460" y="1096"/>
                    <a:pt x="460" y="1096"/>
                    <a:pt x="460" y="1096"/>
                  </a:cubicBezTo>
                  <a:close/>
                  <a:moveTo>
                    <a:pt x="357" y="73"/>
                  </a:moveTo>
                  <a:cubicBezTo>
                    <a:pt x="357" y="73"/>
                    <a:pt x="357" y="73"/>
                    <a:pt x="357" y="73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8" y="74"/>
                    <a:pt x="364" y="80"/>
                    <a:pt x="369" y="80"/>
                  </a:cubicBezTo>
                  <a:cubicBezTo>
                    <a:pt x="374" y="80"/>
                    <a:pt x="370" y="80"/>
                    <a:pt x="375" y="79"/>
                  </a:cubicBezTo>
                  <a:cubicBezTo>
                    <a:pt x="379" y="77"/>
                    <a:pt x="380" y="74"/>
                    <a:pt x="382" y="71"/>
                  </a:cubicBezTo>
                  <a:cubicBezTo>
                    <a:pt x="384" y="68"/>
                    <a:pt x="384" y="68"/>
                    <a:pt x="384" y="65"/>
                  </a:cubicBezTo>
                  <a:cubicBezTo>
                    <a:pt x="384" y="62"/>
                    <a:pt x="384" y="57"/>
                    <a:pt x="384" y="54"/>
                  </a:cubicBezTo>
                  <a:cubicBezTo>
                    <a:pt x="384" y="51"/>
                    <a:pt x="387" y="52"/>
                    <a:pt x="390" y="52"/>
                  </a:cubicBezTo>
                  <a:cubicBezTo>
                    <a:pt x="392" y="52"/>
                    <a:pt x="388" y="44"/>
                    <a:pt x="388" y="44"/>
                  </a:cubicBezTo>
                  <a:cubicBezTo>
                    <a:pt x="388" y="44"/>
                    <a:pt x="379" y="40"/>
                    <a:pt x="375" y="40"/>
                  </a:cubicBezTo>
                  <a:cubicBezTo>
                    <a:pt x="371" y="40"/>
                    <a:pt x="362" y="39"/>
                    <a:pt x="362" y="39"/>
                  </a:cubicBezTo>
                  <a:cubicBezTo>
                    <a:pt x="351" y="53"/>
                    <a:pt x="351" y="53"/>
                    <a:pt x="351" y="53"/>
                  </a:cubicBezTo>
                  <a:cubicBezTo>
                    <a:pt x="351" y="53"/>
                    <a:pt x="355" y="72"/>
                    <a:pt x="357" y="7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109"/>
            <p:cNvSpPr>
              <a:spLocks noEditPoints="1"/>
            </p:cNvSpPr>
            <p:nvPr/>
          </p:nvSpPr>
          <p:spPr bwMode="auto">
            <a:xfrm>
              <a:off x="3733036" y="1542151"/>
              <a:ext cx="664056" cy="1216708"/>
            </a:xfrm>
            <a:custGeom>
              <a:avLst/>
              <a:gdLst>
                <a:gd name="T0" fmla="*/ 29 w 291"/>
                <a:gd name="T1" fmla="*/ 540 h 550"/>
                <a:gd name="T2" fmla="*/ 96 w 291"/>
                <a:gd name="T3" fmla="*/ 541 h 550"/>
                <a:gd name="T4" fmla="*/ 173 w 291"/>
                <a:gd name="T5" fmla="*/ 531 h 550"/>
                <a:gd name="T6" fmla="*/ 212 w 291"/>
                <a:gd name="T7" fmla="*/ 534 h 550"/>
                <a:gd name="T8" fmla="*/ 254 w 291"/>
                <a:gd name="T9" fmla="*/ 506 h 550"/>
                <a:gd name="T10" fmla="*/ 285 w 291"/>
                <a:gd name="T11" fmla="*/ 469 h 550"/>
                <a:gd name="T12" fmla="*/ 250 w 291"/>
                <a:gd name="T13" fmla="*/ 407 h 550"/>
                <a:gd name="T14" fmla="*/ 238 w 291"/>
                <a:gd name="T15" fmla="*/ 368 h 550"/>
                <a:gd name="T16" fmla="*/ 207 w 291"/>
                <a:gd name="T17" fmla="*/ 282 h 550"/>
                <a:gd name="T18" fmla="*/ 158 w 291"/>
                <a:gd name="T19" fmla="*/ 243 h 550"/>
                <a:gd name="T20" fmla="*/ 165 w 291"/>
                <a:gd name="T21" fmla="*/ 227 h 550"/>
                <a:gd name="T22" fmla="*/ 220 w 291"/>
                <a:gd name="T23" fmla="*/ 173 h 550"/>
                <a:gd name="T24" fmla="*/ 167 w 291"/>
                <a:gd name="T25" fmla="*/ 157 h 550"/>
                <a:gd name="T26" fmla="*/ 143 w 291"/>
                <a:gd name="T27" fmla="*/ 156 h 550"/>
                <a:gd name="T28" fmla="*/ 166 w 291"/>
                <a:gd name="T29" fmla="*/ 136 h 550"/>
                <a:gd name="T30" fmla="*/ 157 w 291"/>
                <a:gd name="T31" fmla="*/ 107 h 550"/>
                <a:gd name="T32" fmla="*/ 136 w 291"/>
                <a:gd name="T33" fmla="*/ 106 h 550"/>
                <a:gd name="T34" fmla="*/ 128 w 291"/>
                <a:gd name="T35" fmla="*/ 138 h 550"/>
                <a:gd name="T36" fmla="*/ 111 w 291"/>
                <a:gd name="T37" fmla="*/ 142 h 550"/>
                <a:gd name="T38" fmla="*/ 107 w 291"/>
                <a:gd name="T39" fmla="*/ 165 h 550"/>
                <a:gd name="T40" fmla="*/ 90 w 291"/>
                <a:gd name="T41" fmla="*/ 144 h 550"/>
                <a:gd name="T42" fmla="*/ 84 w 291"/>
                <a:gd name="T43" fmla="*/ 159 h 550"/>
                <a:gd name="T44" fmla="*/ 104 w 291"/>
                <a:gd name="T45" fmla="*/ 172 h 550"/>
                <a:gd name="T46" fmla="*/ 84 w 291"/>
                <a:gd name="T47" fmla="*/ 191 h 550"/>
                <a:gd name="T48" fmla="*/ 95 w 291"/>
                <a:gd name="T49" fmla="*/ 210 h 550"/>
                <a:gd name="T50" fmla="*/ 65 w 291"/>
                <a:gd name="T51" fmla="*/ 241 h 550"/>
                <a:gd name="T52" fmla="*/ 87 w 291"/>
                <a:gd name="T53" fmla="*/ 231 h 550"/>
                <a:gd name="T54" fmla="*/ 83 w 291"/>
                <a:gd name="T55" fmla="*/ 256 h 550"/>
                <a:gd name="T56" fmla="*/ 101 w 291"/>
                <a:gd name="T57" fmla="*/ 237 h 550"/>
                <a:gd name="T58" fmla="*/ 98 w 291"/>
                <a:gd name="T59" fmla="*/ 306 h 550"/>
                <a:gd name="T60" fmla="*/ 133 w 291"/>
                <a:gd name="T61" fmla="*/ 306 h 550"/>
                <a:gd name="T62" fmla="*/ 142 w 291"/>
                <a:gd name="T63" fmla="*/ 337 h 550"/>
                <a:gd name="T64" fmla="*/ 144 w 291"/>
                <a:gd name="T65" fmla="*/ 382 h 550"/>
                <a:gd name="T66" fmla="*/ 97 w 291"/>
                <a:gd name="T67" fmla="*/ 376 h 550"/>
                <a:gd name="T68" fmla="*/ 103 w 291"/>
                <a:gd name="T69" fmla="*/ 422 h 550"/>
                <a:gd name="T70" fmla="*/ 62 w 291"/>
                <a:gd name="T71" fmla="*/ 461 h 550"/>
                <a:gd name="T72" fmla="*/ 101 w 291"/>
                <a:gd name="T73" fmla="*/ 472 h 550"/>
                <a:gd name="T74" fmla="*/ 139 w 291"/>
                <a:gd name="T75" fmla="*/ 482 h 550"/>
                <a:gd name="T76" fmla="*/ 50 w 291"/>
                <a:gd name="T77" fmla="*/ 266 h 550"/>
                <a:gd name="T78" fmla="*/ 80 w 291"/>
                <a:gd name="T79" fmla="*/ 314 h 550"/>
                <a:gd name="T80" fmla="*/ 41 w 291"/>
                <a:gd name="T81" fmla="*/ 324 h 550"/>
                <a:gd name="T82" fmla="*/ 13 w 291"/>
                <a:gd name="T83" fmla="*/ 287 h 550"/>
                <a:gd name="T84" fmla="*/ 75 w 291"/>
                <a:gd name="T85" fmla="*/ 227 h 550"/>
                <a:gd name="T86" fmla="*/ 103 w 291"/>
                <a:gd name="T87" fmla="*/ 263 h 550"/>
                <a:gd name="T88" fmla="*/ 65 w 291"/>
                <a:gd name="T89" fmla="*/ 199 h 550"/>
                <a:gd name="T90" fmla="*/ 78 w 291"/>
                <a:gd name="T91" fmla="*/ 171 h 550"/>
                <a:gd name="T92" fmla="*/ 46 w 291"/>
                <a:gd name="T93" fmla="*/ 177 h 550"/>
                <a:gd name="T94" fmla="*/ 59 w 291"/>
                <a:gd name="T95" fmla="*/ 158 h 550"/>
                <a:gd name="T96" fmla="*/ 69 w 291"/>
                <a:gd name="T97" fmla="*/ 132 h 550"/>
                <a:gd name="T98" fmla="*/ 80 w 291"/>
                <a:gd name="T99" fmla="*/ 106 h 550"/>
                <a:gd name="T100" fmla="*/ 94 w 291"/>
                <a:gd name="T101" fmla="*/ 116 h 550"/>
                <a:gd name="T102" fmla="*/ 267 w 291"/>
                <a:gd name="T103" fmla="*/ 15 h 550"/>
                <a:gd name="T104" fmla="*/ 245 w 291"/>
                <a:gd name="T105" fmla="*/ 27 h 550"/>
                <a:gd name="T106" fmla="*/ 269 w 291"/>
                <a:gd name="T107" fmla="*/ 2 h 550"/>
                <a:gd name="T108" fmla="*/ 259 w 291"/>
                <a:gd name="T109" fmla="*/ 29 h 550"/>
                <a:gd name="T110" fmla="*/ 243 w 291"/>
                <a:gd name="T111" fmla="*/ 64 h 550"/>
                <a:gd name="T112" fmla="*/ 221 w 291"/>
                <a:gd name="T113" fmla="*/ 72 h 550"/>
                <a:gd name="T114" fmla="*/ 205 w 291"/>
                <a:gd name="T115" fmla="*/ 80 h 550"/>
                <a:gd name="T116" fmla="*/ 204 w 291"/>
                <a:gd name="T117" fmla="*/ 75 h 550"/>
                <a:gd name="T118" fmla="*/ 191 w 291"/>
                <a:gd name="T119" fmla="*/ 91 h 550"/>
                <a:gd name="T120" fmla="*/ 187 w 291"/>
                <a:gd name="T121" fmla="*/ 9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550">
                  <a:moveTo>
                    <a:pt x="73" y="501"/>
                  </a:moveTo>
                  <a:cubicBezTo>
                    <a:pt x="69" y="504"/>
                    <a:pt x="69" y="504"/>
                    <a:pt x="69" y="504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7" y="512"/>
                    <a:pt x="67" y="512"/>
                    <a:pt x="67" y="512"/>
                  </a:cubicBezTo>
                  <a:cubicBezTo>
                    <a:pt x="67" y="512"/>
                    <a:pt x="65" y="513"/>
                    <a:pt x="65" y="514"/>
                  </a:cubicBezTo>
                  <a:cubicBezTo>
                    <a:pt x="64" y="515"/>
                    <a:pt x="60" y="518"/>
                    <a:pt x="60" y="518"/>
                  </a:cubicBezTo>
                  <a:cubicBezTo>
                    <a:pt x="60" y="518"/>
                    <a:pt x="60" y="519"/>
                    <a:pt x="59" y="519"/>
                  </a:cubicBezTo>
                  <a:cubicBezTo>
                    <a:pt x="58" y="519"/>
                    <a:pt x="51" y="522"/>
                    <a:pt x="51" y="522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45" y="527"/>
                    <a:pt x="45" y="527"/>
                    <a:pt x="45" y="527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37" y="534"/>
                    <a:pt x="37" y="534"/>
                    <a:pt x="37" y="534"/>
                  </a:cubicBezTo>
                  <a:cubicBezTo>
                    <a:pt x="33" y="535"/>
                    <a:pt x="33" y="535"/>
                    <a:pt x="33" y="535"/>
                  </a:cubicBezTo>
                  <a:cubicBezTo>
                    <a:pt x="29" y="533"/>
                    <a:pt x="29" y="533"/>
                    <a:pt x="29" y="533"/>
                  </a:cubicBezTo>
                  <a:cubicBezTo>
                    <a:pt x="26" y="535"/>
                    <a:pt x="26" y="535"/>
                    <a:pt x="26" y="535"/>
                  </a:cubicBezTo>
                  <a:cubicBezTo>
                    <a:pt x="23" y="537"/>
                    <a:pt x="23" y="537"/>
                    <a:pt x="23" y="537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7" y="543"/>
                    <a:pt x="27" y="543"/>
                    <a:pt x="27" y="543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5" y="542"/>
                    <a:pt x="35" y="542"/>
                    <a:pt x="35" y="542"/>
                  </a:cubicBezTo>
                  <a:cubicBezTo>
                    <a:pt x="35" y="542"/>
                    <a:pt x="37" y="545"/>
                    <a:pt x="38" y="546"/>
                  </a:cubicBezTo>
                  <a:cubicBezTo>
                    <a:pt x="38" y="547"/>
                    <a:pt x="38" y="550"/>
                    <a:pt x="39" y="550"/>
                  </a:cubicBezTo>
                  <a:cubicBezTo>
                    <a:pt x="40" y="549"/>
                    <a:pt x="45" y="546"/>
                    <a:pt x="45" y="546"/>
                  </a:cubicBezTo>
                  <a:cubicBezTo>
                    <a:pt x="43" y="542"/>
                    <a:pt x="43" y="542"/>
                    <a:pt x="43" y="542"/>
                  </a:cubicBezTo>
                  <a:cubicBezTo>
                    <a:pt x="43" y="542"/>
                    <a:pt x="46" y="541"/>
                    <a:pt x="48" y="541"/>
                  </a:cubicBezTo>
                  <a:cubicBezTo>
                    <a:pt x="50" y="541"/>
                    <a:pt x="52" y="542"/>
                    <a:pt x="53" y="540"/>
                  </a:cubicBezTo>
                  <a:cubicBezTo>
                    <a:pt x="53" y="539"/>
                    <a:pt x="56" y="539"/>
                    <a:pt x="56" y="539"/>
                  </a:cubicBezTo>
                  <a:cubicBezTo>
                    <a:pt x="56" y="539"/>
                    <a:pt x="58" y="536"/>
                    <a:pt x="58" y="536"/>
                  </a:cubicBezTo>
                  <a:cubicBezTo>
                    <a:pt x="58" y="535"/>
                    <a:pt x="61" y="533"/>
                    <a:pt x="61" y="533"/>
                  </a:cubicBezTo>
                  <a:cubicBezTo>
                    <a:pt x="61" y="533"/>
                    <a:pt x="68" y="536"/>
                    <a:pt x="69" y="536"/>
                  </a:cubicBezTo>
                  <a:cubicBezTo>
                    <a:pt x="70" y="536"/>
                    <a:pt x="77" y="534"/>
                    <a:pt x="77" y="534"/>
                  </a:cubicBezTo>
                  <a:cubicBezTo>
                    <a:pt x="80" y="537"/>
                    <a:pt x="80" y="537"/>
                    <a:pt x="80" y="537"/>
                  </a:cubicBezTo>
                  <a:cubicBezTo>
                    <a:pt x="80" y="537"/>
                    <a:pt x="80" y="539"/>
                    <a:pt x="82" y="540"/>
                  </a:cubicBezTo>
                  <a:cubicBezTo>
                    <a:pt x="84" y="540"/>
                    <a:pt x="85" y="540"/>
                    <a:pt x="85" y="540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4" y="546"/>
                    <a:pt x="94" y="545"/>
                  </a:cubicBezTo>
                  <a:cubicBezTo>
                    <a:pt x="94" y="544"/>
                    <a:pt x="95" y="542"/>
                    <a:pt x="96" y="541"/>
                  </a:cubicBezTo>
                  <a:cubicBezTo>
                    <a:pt x="97" y="541"/>
                    <a:pt x="100" y="540"/>
                    <a:pt x="100" y="540"/>
                  </a:cubicBezTo>
                  <a:cubicBezTo>
                    <a:pt x="100" y="540"/>
                    <a:pt x="100" y="538"/>
                    <a:pt x="100" y="537"/>
                  </a:cubicBezTo>
                  <a:cubicBezTo>
                    <a:pt x="100" y="535"/>
                    <a:pt x="100" y="532"/>
                    <a:pt x="101" y="531"/>
                  </a:cubicBezTo>
                  <a:cubicBezTo>
                    <a:pt x="101" y="531"/>
                    <a:pt x="104" y="527"/>
                    <a:pt x="104" y="527"/>
                  </a:cubicBezTo>
                  <a:cubicBezTo>
                    <a:pt x="109" y="526"/>
                    <a:pt x="109" y="526"/>
                    <a:pt x="109" y="526"/>
                  </a:cubicBezTo>
                  <a:cubicBezTo>
                    <a:pt x="121" y="525"/>
                    <a:pt x="121" y="525"/>
                    <a:pt x="121" y="525"/>
                  </a:cubicBezTo>
                  <a:cubicBezTo>
                    <a:pt x="125" y="525"/>
                    <a:pt x="125" y="525"/>
                    <a:pt x="125" y="525"/>
                  </a:cubicBezTo>
                  <a:cubicBezTo>
                    <a:pt x="130" y="529"/>
                    <a:pt x="130" y="529"/>
                    <a:pt x="130" y="529"/>
                  </a:cubicBezTo>
                  <a:cubicBezTo>
                    <a:pt x="135" y="534"/>
                    <a:pt x="135" y="534"/>
                    <a:pt x="135" y="534"/>
                  </a:cubicBezTo>
                  <a:cubicBezTo>
                    <a:pt x="135" y="534"/>
                    <a:pt x="138" y="538"/>
                    <a:pt x="138" y="537"/>
                  </a:cubicBezTo>
                  <a:cubicBezTo>
                    <a:pt x="139" y="535"/>
                    <a:pt x="140" y="531"/>
                    <a:pt x="141" y="531"/>
                  </a:cubicBezTo>
                  <a:cubicBezTo>
                    <a:pt x="142" y="531"/>
                    <a:pt x="145" y="535"/>
                    <a:pt x="145" y="535"/>
                  </a:cubicBezTo>
                  <a:cubicBezTo>
                    <a:pt x="149" y="536"/>
                    <a:pt x="149" y="536"/>
                    <a:pt x="149" y="536"/>
                  </a:cubicBezTo>
                  <a:cubicBezTo>
                    <a:pt x="152" y="536"/>
                    <a:pt x="152" y="536"/>
                    <a:pt x="152" y="536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53" y="530"/>
                    <a:pt x="153" y="530"/>
                    <a:pt x="153" y="530"/>
                  </a:cubicBezTo>
                  <a:cubicBezTo>
                    <a:pt x="157" y="531"/>
                    <a:pt x="157" y="531"/>
                    <a:pt x="157" y="531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177" y="530"/>
                    <a:pt x="177" y="530"/>
                    <a:pt x="177" y="530"/>
                  </a:cubicBezTo>
                  <a:cubicBezTo>
                    <a:pt x="177" y="532"/>
                    <a:pt x="177" y="532"/>
                    <a:pt x="177" y="532"/>
                  </a:cubicBezTo>
                  <a:cubicBezTo>
                    <a:pt x="171" y="534"/>
                    <a:pt x="171" y="534"/>
                    <a:pt x="171" y="534"/>
                  </a:cubicBezTo>
                  <a:cubicBezTo>
                    <a:pt x="171" y="534"/>
                    <a:pt x="168" y="534"/>
                    <a:pt x="169" y="535"/>
                  </a:cubicBezTo>
                  <a:cubicBezTo>
                    <a:pt x="170" y="537"/>
                    <a:pt x="175" y="539"/>
                    <a:pt x="175" y="539"/>
                  </a:cubicBezTo>
                  <a:cubicBezTo>
                    <a:pt x="175" y="539"/>
                    <a:pt x="172" y="540"/>
                    <a:pt x="176" y="540"/>
                  </a:cubicBezTo>
                  <a:cubicBezTo>
                    <a:pt x="180" y="540"/>
                    <a:pt x="182" y="539"/>
                    <a:pt x="182" y="539"/>
                  </a:cubicBezTo>
                  <a:cubicBezTo>
                    <a:pt x="185" y="536"/>
                    <a:pt x="185" y="536"/>
                    <a:pt x="185" y="536"/>
                  </a:cubicBezTo>
                  <a:cubicBezTo>
                    <a:pt x="183" y="534"/>
                    <a:pt x="183" y="534"/>
                    <a:pt x="183" y="534"/>
                  </a:cubicBezTo>
                  <a:cubicBezTo>
                    <a:pt x="178" y="533"/>
                    <a:pt x="178" y="533"/>
                    <a:pt x="178" y="533"/>
                  </a:cubicBezTo>
                  <a:cubicBezTo>
                    <a:pt x="179" y="529"/>
                    <a:pt x="179" y="529"/>
                    <a:pt x="179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3" y="532"/>
                    <a:pt x="183" y="532"/>
                    <a:pt x="183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90" y="531"/>
                    <a:pt x="190" y="531"/>
                    <a:pt x="190" y="531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5"/>
                    <a:pt x="194" y="537"/>
                    <a:pt x="196" y="535"/>
                  </a:cubicBezTo>
                  <a:cubicBezTo>
                    <a:pt x="198" y="534"/>
                    <a:pt x="200" y="533"/>
                    <a:pt x="200" y="533"/>
                  </a:cubicBezTo>
                  <a:cubicBezTo>
                    <a:pt x="212" y="534"/>
                    <a:pt x="212" y="534"/>
                    <a:pt x="212" y="534"/>
                  </a:cubicBezTo>
                  <a:cubicBezTo>
                    <a:pt x="212" y="534"/>
                    <a:pt x="218" y="533"/>
                    <a:pt x="219" y="535"/>
                  </a:cubicBezTo>
                  <a:cubicBezTo>
                    <a:pt x="220" y="536"/>
                    <a:pt x="223" y="538"/>
                    <a:pt x="223" y="538"/>
                  </a:cubicBezTo>
                  <a:cubicBezTo>
                    <a:pt x="228" y="539"/>
                    <a:pt x="228" y="539"/>
                    <a:pt x="228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3" y="539"/>
                    <a:pt x="235" y="537"/>
                    <a:pt x="236" y="536"/>
                  </a:cubicBezTo>
                  <a:cubicBezTo>
                    <a:pt x="238" y="536"/>
                    <a:pt x="241" y="534"/>
                    <a:pt x="242" y="534"/>
                  </a:cubicBezTo>
                  <a:cubicBezTo>
                    <a:pt x="244" y="534"/>
                    <a:pt x="249" y="533"/>
                    <a:pt x="249" y="533"/>
                  </a:cubicBezTo>
                  <a:cubicBezTo>
                    <a:pt x="250" y="533"/>
                    <a:pt x="251" y="534"/>
                    <a:pt x="253" y="533"/>
                  </a:cubicBezTo>
                  <a:cubicBezTo>
                    <a:pt x="254" y="533"/>
                    <a:pt x="257" y="528"/>
                    <a:pt x="257" y="528"/>
                  </a:cubicBezTo>
                  <a:cubicBezTo>
                    <a:pt x="257" y="528"/>
                    <a:pt x="258" y="526"/>
                    <a:pt x="260" y="526"/>
                  </a:cubicBezTo>
                  <a:cubicBezTo>
                    <a:pt x="262" y="526"/>
                    <a:pt x="265" y="526"/>
                    <a:pt x="266" y="525"/>
                  </a:cubicBezTo>
                  <a:cubicBezTo>
                    <a:pt x="267" y="523"/>
                    <a:pt x="268" y="522"/>
                    <a:pt x="269" y="521"/>
                  </a:cubicBezTo>
                  <a:cubicBezTo>
                    <a:pt x="270" y="520"/>
                    <a:pt x="272" y="517"/>
                    <a:pt x="271" y="516"/>
                  </a:cubicBezTo>
                  <a:cubicBezTo>
                    <a:pt x="271" y="515"/>
                    <a:pt x="272" y="511"/>
                    <a:pt x="272" y="511"/>
                  </a:cubicBezTo>
                  <a:cubicBezTo>
                    <a:pt x="272" y="511"/>
                    <a:pt x="269" y="511"/>
                    <a:pt x="268" y="511"/>
                  </a:cubicBezTo>
                  <a:cubicBezTo>
                    <a:pt x="267" y="510"/>
                    <a:pt x="263" y="511"/>
                    <a:pt x="262" y="510"/>
                  </a:cubicBezTo>
                  <a:cubicBezTo>
                    <a:pt x="261" y="510"/>
                    <a:pt x="257" y="510"/>
                    <a:pt x="257" y="510"/>
                  </a:cubicBezTo>
                  <a:cubicBezTo>
                    <a:pt x="256" y="508"/>
                    <a:pt x="256" y="508"/>
                    <a:pt x="256" y="508"/>
                  </a:cubicBezTo>
                  <a:cubicBezTo>
                    <a:pt x="256" y="508"/>
                    <a:pt x="255" y="507"/>
                    <a:pt x="254" y="506"/>
                  </a:cubicBezTo>
                  <a:cubicBezTo>
                    <a:pt x="253" y="506"/>
                    <a:pt x="254" y="506"/>
                    <a:pt x="252" y="505"/>
                  </a:cubicBezTo>
                  <a:cubicBezTo>
                    <a:pt x="251" y="505"/>
                    <a:pt x="249" y="503"/>
                    <a:pt x="249" y="503"/>
                  </a:cubicBezTo>
                  <a:cubicBezTo>
                    <a:pt x="246" y="502"/>
                    <a:pt x="246" y="502"/>
                    <a:pt x="246" y="502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6" y="500"/>
                    <a:pt x="246" y="500"/>
                    <a:pt x="246" y="500"/>
                  </a:cubicBezTo>
                  <a:cubicBezTo>
                    <a:pt x="246" y="500"/>
                    <a:pt x="250" y="500"/>
                    <a:pt x="251" y="500"/>
                  </a:cubicBezTo>
                  <a:cubicBezTo>
                    <a:pt x="252" y="501"/>
                    <a:pt x="256" y="501"/>
                    <a:pt x="256" y="500"/>
                  </a:cubicBezTo>
                  <a:cubicBezTo>
                    <a:pt x="257" y="500"/>
                    <a:pt x="260" y="495"/>
                    <a:pt x="260" y="495"/>
                  </a:cubicBezTo>
                  <a:cubicBezTo>
                    <a:pt x="259" y="492"/>
                    <a:pt x="259" y="492"/>
                    <a:pt x="259" y="492"/>
                  </a:cubicBezTo>
                  <a:cubicBezTo>
                    <a:pt x="257" y="490"/>
                    <a:pt x="257" y="490"/>
                    <a:pt x="257" y="490"/>
                  </a:cubicBezTo>
                  <a:cubicBezTo>
                    <a:pt x="253" y="491"/>
                    <a:pt x="253" y="491"/>
                    <a:pt x="253" y="491"/>
                  </a:cubicBezTo>
                  <a:cubicBezTo>
                    <a:pt x="259" y="488"/>
                    <a:pt x="259" y="488"/>
                    <a:pt x="259" y="488"/>
                  </a:cubicBezTo>
                  <a:cubicBezTo>
                    <a:pt x="261" y="486"/>
                    <a:pt x="261" y="486"/>
                    <a:pt x="261" y="486"/>
                  </a:cubicBezTo>
                  <a:cubicBezTo>
                    <a:pt x="264" y="488"/>
                    <a:pt x="264" y="488"/>
                    <a:pt x="264" y="488"/>
                  </a:cubicBezTo>
                  <a:cubicBezTo>
                    <a:pt x="264" y="488"/>
                    <a:pt x="269" y="489"/>
                    <a:pt x="269" y="488"/>
                  </a:cubicBezTo>
                  <a:cubicBezTo>
                    <a:pt x="270" y="487"/>
                    <a:pt x="271" y="485"/>
                    <a:pt x="271" y="485"/>
                  </a:cubicBezTo>
                  <a:cubicBezTo>
                    <a:pt x="271" y="482"/>
                    <a:pt x="271" y="482"/>
                    <a:pt x="271" y="482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85" y="469"/>
                    <a:pt x="285" y="469"/>
                    <a:pt x="285" y="469"/>
                  </a:cubicBezTo>
                  <a:cubicBezTo>
                    <a:pt x="286" y="463"/>
                    <a:pt x="286" y="463"/>
                    <a:pt x="286" y="463"/>
                  </a:cubicBezTo>
                  <a:cubicBezTo>
                    <a:pt x="291" y="454"/>
                    <a:pt x="291" y="454"/>
                    <a:pt x="291" y="454"/>
                  </a:cubicBezTo>
                  <a:cubicBezTo>
                    <a:pt x="290" y="442"/>
                    <a:pt x="290" y="442"/>
                    <a:pt x="290" y="442"/>
                  </a:cubicBezTo>
                  <a:cubicBezTo>
                    <a:pt x="285" y="434"/>
                    <a:pt x="285" y="434"/>
                    <a:pt x="285" y="434"/>
                  </a:cubicBezTo>
                  <a:cubicBezTo>
                    <a:pt x="285" y="434"/>
                    <a:pt x="279" y="429"/>
                    <a:pt x="277" y="428"/>
                  </a:cubicBezTo>
                  <a:cubicBezTo>
                    <a:pt x="275" y="428"/>
                    <a:pt x="264" y="425"/>
                    <a:pt x="264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2" y="425"/>
                    <a:pt x="252" y="425"/>
                    <a:pt x="252" y="425"/>
                  </a:cubicBezTo>
                  <a:cubicBezTo>
                    <a:pt x="251" y="428"/>
                    <a:pt x="251" y="428"/>
                    <a:pt x="251" y="428"/>
                  </a:cubicBezTo>
                  <a:cubicBezTo>
                    <a:pt x="248" y="430"/>
                    <a:pt x="248" y="430"/>
                    <a:pt x="248" y="430"/>
                  </a:cubicBezTo>
                  <a:cubicBezTo>
                    <a:pt x="248" y="430"/>
                    <a:pt x="245" y="432"/>
                    <a:pt x="245" y="432"/>
                  </a:cubicBezTo>
                  <a:cubicBezTo>
                    <a:pt x="244" y="432"/>
                    <a:pt x="242" y="429"/>
                    <a:pt x="242" y="429"/>
                  </a:cubicBezTo>
                  <a:cubicBezTo>
                    <a:pt x="242" y="429"/>
                    <a:pt x="239" y="426"/>
                    <a:pt x="239" y="426"/>
                  </a:cubicBezTo>
                  <a:cubicBezTo>
                    <a:pt x="238" y="426"/>
                    <a:pt x="235" y="425"/>
                    <a:pt x="235" y="425"/>
                  </a:cubicBezTo>
                  <a:cubicBezTo>
                    <a:pt x="239" y="422"/>
                    <a:pt x="239" y="422"/>
                    <a:pt x="239" y="422"/>
                  </a:cubicBezTo>
                  <a:cubicBezTo>
                    <a:pt x="244" y="420"/>
                    <a:pt x="244" y="420"/>
                    <a:pt x="244" y="420"/>
                  </a:cubicBezTo>
                  <a:cubicBezTo>
                    <a:pt x="244" y="420"/>
                    <a:pt x="246" y="418"/>
                    <a:pt x="246" y="417"/>
                  </a:cubicBezTo>
                  <a:cubicBezTo>
                    <a:pt x="247" y="417"/>
                    <a:pt x="249" y="415"/>
                    <a:pt x="249" y="415"/>
                  </a:cubicBezTo>
                  <a:cubicBezTo>
                    <a:pt x="250" y="407"/>
                    <a:pt x="250" y="407"/>
                    <a:pt x="250" y="407"/>
                  </a:cubicBezTo>
                  <a:cubicBezTo>
                    <a:pt x="248" y="399"/>
                    <a:pt x="248" y="399"/>
                    <a:pt x="248" y="399"/>
                  </a:cubicBezTo>
                  <a:cubicBezTo>
                    <a:pt x="245" y="395"/>
                    <a:pt x="245" y="395"/>
                    <a:pt x="245" y="395"/>
                  </a:cubicBezTo>
                  <a:cubicBezTo>
                    <a:pt x="243" y="391"/>
                    <a:pt x="243" y="391"/>
                    <a:pt x="243" y="391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4" y="384"/>
                    <a:pt x="234" y="384"/>
                    <a:pt x="234" y="384"/>
                  </a:cubicBezTo>
                  <a:cubicBezTo>
                    <a:pt x="233" y="381"/>
                    <a:pt x="233" y="381"/>
                    <a:pt x="233" y="381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5" y="380"/>
                    <a:pt x="235" y="380"/>
                    <a:pt x="235" y="380"/>
                  </a:cubicBezTo>
                  <a:cubicBezTo>
                    <a:pt x="235" y="380"/>
                    <a:pt x="235" y="382"/>
                    <a:pt x="236" y="382"/>
                  </a:cubicBezTo>
                  <a:cubicBezTo>
                    <a:pt x="236" y="383"/>
                    <a:pt x="237" y="384"/>
                    <a:pt x="237" y="384"/>
                  </a:cubicBezTo>
                  <a:cubicBezTo>
                    <a:pt x="238" y="385"/>
                    <a:pt x="242" y="387"/>
                    <a:pt x="242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6" y="390"/>
                    <a:pt x="246" y="390"/>
                    <a:pt x="246" y="390"/>
                  </a:cubicBezTo>
                  <a:cubicBezTo>
                    <a:pt x="246" y="390"/>
                    <a:pt x="247" y="387"/>
                    <a:pt x="247" y="387"/>
                  </a:cubicBezTo>
                  <a:cubicBezTo>
                    <a:pt x="247" y="386"/>
                    <a:pt x="244" y="382"/>
                    <a:pt x="244" y="382"/>
                  </a:cubicBezTo>
                  <a:cubicBezTo>
                    <a:pt x="243" y="382"/>
                    <a:pt x="242" y="378"/>
                    <a:pt x="242" y="378"/>
                  </a:cubicBezTo>
                  <a:cubicBezTo>
                    <a:pt x="241" y="377"/>
                    <a:pt x="239" y="371"/>
                    <a:pt x="239" y="371"/>
                  </a:cubicBezTo>
                  <a:cubicBezTo>
                    <a:pt x="239" y="371"/>
                    <a:pt x="238" y="369"/>
                    <a:pt x="238" y="368"/>
                  </a:cubicBezTo>
                  <a:cubicBezTo>
                    <a:pt x="238" y="368"/>
                    <a:pt x="238" y="363"/>
                    <a:pt x="238" y="363"/>
                  </a:cubicBezTo>
                  <a:cubicBezTo>
                    <a:pt x="240" y="362"/>
                    <a:pt x="240" y="362"/>
                    <a:pt x="240" y="362"/>
                  </a:cubicBezTo>
                  <a:cubicBezTo>
                    <a:pt x="242" y="360"/>
                    <a:pt x="242" y="360"/>
                    <a:pt x="242" y="360"/>
                  </a:cubicBezTo>
                  <a:cubicBezTo>
                    <a:pt x="242" y="360"/>
                    <a:pt x="241" y="360"/>
                    <a:pt x="241" y="359"/>
                  </a:cubicBezTo>
                  <a:cubicBezTo>
                    <a:pt x="240" y="357"/>
                    <a:pt x="238" y="355"/>
                    <a:pt x="238" y="355"/>
                  </a:cubicBezTo>
                  <a:cubicBezTo>
                    <a:pt x="238" y="355"/>
                    <a:pt x="236" y="354"/>
                    <a:pt x="235" y="353"/>
                  </a:cubicBezTo>
                  <a:cubicBezTo>
                    <a:pt x="235" y="351"/>
                    <a:pt x="234" y="349"/>
                    <a:pt x="234" y="349"/>
                  </a:cubicBezTo>
                  <a:cubicBezTo>
                    <a:pt x="234" y="348"/>
                    <a:pt x="233" y="342"/>
                    <a:pt x="233" y="342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6" y="335"/>
                    <a:pt x="225" y="334"/>
                  </a:cubicBezTo>
                  <a:cubicBezTo>
                    <a:pt x="225" y="334"/>
                    <a:pt x="222" y="333"/>
                    <a:pt x="222" y="333"/>
                  </a:cubicBezTo>
                  <a:cubicBezTo>
                    <a:pt x="221" y="333"/>
                    <a:pt x="216" y="330"/>
                    <a:pt x="216" y="330"/>
                  </a:cubicBezTo>
                  <a:cubicBezTo>
                    <a:pt x="216" y="330"/>
                    <a:pt x="212" y="325"/>
                    <a:pt x="212" y="324"/>
                  </a:cubicBezTo>
                  <a:cubicBezTo>
                    <a:pt x="212" y="323"/>
                    <a:pt x="210" y="317"/>
                    <a:pt x="210" y="317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08" y="305"/>
                    <a:pt x="208" y="305"/>
                    <a:pt x="208" y="305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0" y="264"/>
                    <a:pt x="200" y="264"/>
                    <a:pt x="200" y="264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0" y="253"/>
                    <a:pt x="190" y="253"/>
                    <a:pt x="190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78" y="245"/>
                    <a:pt x="178" y="245"/>
                    <a:pt x="178" y="245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59" y="246"/>
                    <a:pt x="159" y="246"/>
                    <a:pt x="159" y="246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50" y="242"/>
                    <a:pt x="150" y="241"/>
                    <a:pt x="150" y="241"/>
                  </a:cubicBezTo>
                  <a:cubicBezTo>
                    <a:pt x="150" y="241"/>
                    <a:pt x="152" y="241"/>
                    <a:pt x="152" y="241"/>
                  </a:cubicBezTo>
                  <a:cubicBezTo>
                    <a:pt x="152" y="241"/>
                    <a:pt x="154" y="242"/>
                    <a:pt x="155" y="242"/>
                  </a:cubicBezTo>
                  <a:cubicBezTo>
                    <a:pt x="155" y="242"/>
                    <a:pt x="158" y="243"/>
                    <a:pt x="158" y="243"/>
                  </a:cubicBezTo>
                  <a:cubicBezTo>
                    <a:pt x="158" y="243"/>
                    <a:pt x="159" y="244"/>
                    <a:pt x="160" y="244"/>
                  </a:cubicBezTo>
                  <a:cubicBezTo>
                    <a:pt x="161" y="244"/>
                    <a:pt x="164" y="244"/>
                    <a:pt x="164" y="244"/>
                  </a:cubicBezTo>
                  <a:cubicBezTo>
                    <a:pt x="167" y="242"/>
                    <a:pt x="167" y="242"/>
                    <a:pt x="167" y="242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5" y="237"/>
                    <a:pt x="175" y="237"/>
                    <a:pt x="175" y="237"/>
                  </a:cubicBezTo>
                  <a:cubicBezTo>
                    <a:pt x="175" y="237"/>
                    <a:pt x="176" y="239"/>
                    <a:pt x="178" y="238"/>
                  </a:cubicBezTo>
                  <a:cubicBezTo>
                    <a:pt x="180" y="238"/>
                    <a:pt x="181" y="237"/>
                    <a:pt x="181" y="237"/>
                  </a:cubicBezTo>
                  <a:cubicBezTo>
                    <a:pt x="181" y="237"/>
                    <a:pt x="185" y="235"/>
                    <a:pt x="184" y="235"/>
                  </a:cubicBezTo>
                  <a:cubicBezTo>
                    <a:pt x="184" y="234"/>
                    <a:pt x="184" y="233"/>
                    <a:pt x="183" y="233"/>
                  </a:cubicBezTo>
                  <a:cubicBezTo>
                    <a:pt x="183" y="232"/>
                    <a:pt x="181" y="230"/>
                    <a:pt x="181" y="230"/>
                  </a:cubicBezTo>
                  <a:cubicBezTo>
                    <a:pt x="181" y="230"/>
                    <a:pt x="180" y="230"/>
                    <a:pt x="180" y="229"/>
                  </a:cubicBezTo>
                  <a:cubicBezTo>
                    <a:pt x="180" y="228"/>
                    <a:pt x="180" y="226"/>
                    <a:pt x="180" y="226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77" y="224"/>
                    <a:pt x="176" y="224"/>
                  </a:cubicBezTo>
                  <a:cubicBezTo>
                    <a:pt x="175" y="224"/>
                    <a:pt x="174" y="225"/>
                    <a:pt x="174" y="22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65" y="227"/>
                    <a:pt x="165" y="227"/>
                    <a:pt x="165" y="227"/>
                  </a:cubicBezTo>
                  <a:cubicBezTo>
                    <a:pt x="165" y="226"/>
                    <a:pt x="165" y="226"/>
                    <a:pt x="165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73" y="223"/>
                    <a:pt x="173" y="223"/>
                    <a:pt x="173" y="223"/>
                  </a:cubicBezTo>
                  <a:cubicBezTo>
                    <a:pt x="173" y="223"/>
                    <a:pt x="173" y="222"/>
                    <a:pt x="174" y="222"/>
                  </a:cubicBezTo>
                  <a:cubicBezTo>
                    <a:pt x="175" y="222"/>
                    <a:pt x="178" y="223"/>
                    <a:pt x="178" y="223"/>
                  </a:cubicBezTo>
                  <a:cubicBezTo>
                    <a:pt x="179" y="223"/>
                    <a:pt x="183" y="223"/>
                    <a:pt x="183" y="223"/>
                  </a:cubicBezTo>
                  <a:cubicBezTo>
                    <a:pt x="183" y="223"/>
                    <a:pt x="186" y="221"/>
                    <a:pt x="186" y="220"/>
                  </a:cubicBezTo>
                  <a:cubicBezTo>
                    <a:pt x="187" y="220"/>
                    <a:pt x="191" y="218"/>
                    <a:pt x="191" y="218"/>
                  </a:cubicBezTo>
                  <a:cubicBezTo>
                    <a:pt x="191" y="215"/>
                    <a:pt x="191" y="215"/>
                    <a:pt x="191" y="215"/>
                  </a:cubicBezTo>
                  <a:cubicBezTo>
                    <a:pt x="191" y="215"/>
                    <a:pt x="192" y="212"/>
                    <a:pt x="193" y="212"/>
                  </a:cubicBezTo>
                  <a:cubicBezTo>
                    <a:pt x="193" y="212"/>
                    <a:pt x="197" y="209"/>
                    <a:pt x="197" y="209"/>
                  </a:cubicBezTo>
                  <a:cubicBezTo>
                    <a:pt x="201" y="205"/>
                    <a:pt x="201" y="205"/>
                    <a:pt x="201" y="205"/>
                  </a:cubicBezTo>
                  <a:cubicBezTo>
                    <a:pt x="203" y="200"/>
                    <a:pt x="203" y="200"/>
                    <a:pt x="203" y="200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5" y="196"/>
                    <a:pt x="209" y="193"/>
                    <a:pt x="208" y="192"/>
                  </a:cubicBezTo>
                  <a:cubicBezTo>
                    <a:pt x="208" y="190"/>
                    <a:pt x="208" y="187"/>
                    <a:pt x="208" y="187"/>
                  </a:cubicBezTo>
                  <a:cubicBezTo>
                    <a:pt x="208" y="187"/>
                    <a:pt x="211" y="185"/>
                    <a:pt x="212" y="184"/>
                  </a:cubicBezTo>
                  <a:cubicBezTo>
                    <a:pt x="212" y="183"/>
                    <a:pt x="219" y="178"/>
                    <a:pt x="219" y="178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0" y="162"/>
                    <a:pt x="210" y="162"/>
                    <a:pt x="210" y="162"/>
                  </a:cubicBezTo>
                  <a:cubicBezTo>
                    <a:pt x="210" y="162"/>
                    <a:pt x="209" y="164"/>
                    <a:pt x="209" y="163"/>
                  </a:cubicBezTo>
                  <a:cubicBezTo>
                    <a:pt x="208" y="163"/>
                    <a:pt x="206" y="161"/>
                    <a:pt x="206" y="161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6" y="159"/>
                    <a:pt x="196" y="159"/>
                    <a:pt x="196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86" y="159"/>
                    <a:pt x="186" y="159"/>
                    <a:pt x="186" y="159"/>
                  </a:cubicBezTo>
                  <a:cubicBezTo>
                    <a:pt x="183" y="159"/>
                    <a:pt x="183" y="159"/>
                    <a:pt x="183" y="159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78" y="155"/>
                    <a:pt x="178" y="155"/>
                    <a:pt x="178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1" y="157"/>
                    <a:pt x="171" y="157"/>
                    <a:pt x="171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6" y="157"/>
                    <a:pt x="165" y="157"/>
                  </a:cubicBezTo>
                  <a:cubicBezTo>
                    <a:pt x="165" y="157"/>
                    <a:pt x="163" y="158"/>
                    <a:pt x="163" y="158"/>
                  </a:cubicBezTo>
                  <a:cubicBezTo>
                    <a:pt x="161" y="159"/>
                    <a:pt x="161" y="159"/>
                    <a:pt x="161" y="159"/>
                  </a:cubicBezTo>
                  <a:cubicBezTo>
                    <a:pt x="159" y="159"/>
                    <a:pt x="159" y="159"/>
                    <a:pt x="159" y="159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7" y="155"/>
                    <a:pt x="157" y="154"/>
                  </a:cubicBezTo>
                  <a:cubicBezTo>
                    <a:pt x="158" y="154"/>
                    <a:pt x="160" y="152"/>
                    <a:pt x="160" y="152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3" y="153"/>
                    <a:pt x="152" y="153"/>
                  </a:cubicBezTo>
                  <a:cubicBezTo>
                    <a:pt x="152" y="153"/>
                    <a:pt x="149" y="154"/>
                    <a:pt x="149" y="154"/>
                  </a:cubicBezTo>
                  <a:cubicBezTo>
                    <a:pt x="143" y="156"/>
                    <a:pt x="143" y="156"/>
                    <a:pt x="143" y="156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3"/>
                    <a:pt x="151" y="152"/>
                    <a:pt x="152" y="151"/>
                  </a:cubicBezTo>
                  <a:cubicBezTo>
                    <a:pt x="153" y="151"/>
                    <a:pt x="155" y="150"/>
                    <a:pt x="155" y="150"/>
                  </a:cubicBezTo>
                  <a:cubicBezTo>
                    <a:pt x="156" y="150"/>
                    <a:pt x="158" y="149"/>
                    <a:pt x="158" y="149"/>
                  </a:cubicBezTo>
                  <a:cubicBezTo>
                    <a:pt x="159" y="150"/>
                    <a:pt x="161" y="151"/>
                    <a:pt x="162" y="150"/>
                  </a:cubicBezTo>
                  <a:cubicBezTo>
                    <a:pt x="162" y="150"/>
                    <a:pt x="163" y="148"/>
                    <a:pt x="164" y="148"/>
                  </a:cubicBezTo>
                  <a:cubicBezTo>
                    <a:pt x="164" y="147"/>
                    <a:pt x="166" y="145"/>
                    <a:pt x="166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5"/>
                    <a:pt x="159" y="146"/>
                    <a:pt x="158" y="146"/>
                  </a:cubicBezTo>
                  <a:cubicBezTo>
                    <a:pt x="157" y="145"/>
                    <a:pt x="155" y="145"/>
                    <a:pt x="154" y="144"/>
                  </a:cubicBezTo>
                  <a:cubicBezTo>
                    <a:pt x="154" y="144"/>
                    <a:pt x="153" y="143"/>
                    <a:pt x="153" y="143"/>
                  </a:cubicBezTo>
                  <a:cubicBezTo>
                    <a:pt x="152" y="143"/>
                    <a:pt x="150" y="141"/>
                    <a:pt x="150" y="141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3" y="142"/>
                    <a:pt x="154" y="143"/>
                    <a:pt x="155" y="143"/>
                  </a:cubicBezTo>
                  <a:cubicBezTo>
                    <a:pt x="156" y="143"/>
                    <a:pt x="157" y="142"/>
                    <a:pt x="159" y="142"/>
                  </a:cubicBezTo>
                  <a:cubicBezTo>
                    <a:pt x="160" y="143"/>
                    <a:pt x="162" y="140"/>
                    <a:pt x="162" y="140"/>
                  </a:cubicBezTo>
                  <a:cubicBezTo>
                    <a:pt x="162" y="140"/>
                    <a:pt x="160" y="140"/>
                    <a:pt x="163" y="139"/>
                  </a:cubicBezTo>
                  <a:cubicBezTo>
                    <a:pt x="165" y="137"/>
                    <a:pt x="164" y="138"/>
                    <a:pt x="166" y="136"/>
                  </a:cubicBezTo>
                  <a:cubicBezTo>
                    <a:pt x="168" y="135"/>
                    <a:pt x="173" y="132"/>
                    <a:pt x="173" y="132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07"/>
                    <a:pt x="193" y="107"/>
                    <a:pt x="193" y="107"/>
                  </a:cubicBezTo>
                  <a:cubicBezTo>
                    <a:pt x="190" y="106"/>
                    <a:pt x="190" y="106"/>
                    <a:pt x="190" y="106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06"/>
                    <a:pt x="183" y="109"/>
                    <a:pt x="182" y="108"/>
                  </a:cubicBezTo>
                  <a:cubicBezTo>
                    <a:pt x="182" y="108"/>
                    <a:pt x="178" y="105"/>
                    <a:pt x="177" y="105"/>
                  </a:cubicBezTo>
                  <a:cubicBezTo>
                    <a:pt x="177" y="105"/>
                    <a:pt x="173" y="108"/>
                    <a:pt x="173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8"/>
                    <a:pt x="170" y="108"/>
                    <a:pt x="168" y="108"/>
                  </a:cubicBezTo>
                  <a:cubicBezTo>
                    <a:pt x="166" y="107"/>
                    <a:pt x="162" y="106"/>
                    <a:pt x="162" y="106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4" y="104"/>
                    <a:pt x="153" y="104"/>
                  </a:cubicBezTo>
                  <a:cubicBezTo>
                    <a:pt x="153" y="104"/>
                    <a:pt x="151" y="103"/>
                    <a:pt x="151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3"/>
                    <a:pt x="146" y="102"/>
                    <a:pt x="146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2" y="113"/>
                    <a:pt x="133" y="113"/>
                  </a:cubicBezTo>
                  <a:cubicBezTo>
                    <a:pt x="133" y="113"/>
                    <a:pt x="134" y="115"/>
                    <a:pt x="134" y="115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4" y="118"/>
                    <a:pt x="133" y="118"/>
                  </a:cubicBezTo>
                  <a:cubicBezTo>
                    <a:pt x="133" y="118"/>
                    <a:pt x="132" y="116"/>
                    <a:pt x="132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3" y="127"/>
                    <a:pt x="123" y="127"/>
                  </a:cubicBezTo>
                  <a:cubicBezTo>
                    <a:pt x="123" y="128"/>
                    <a:pt x="124" y="131"/>
                    <a:pt x="124" y="131"/>
                  </a:cubicBezTo>
                  <a:cubicBezTo>
                    <a:pt x="124" y="131"/>
                    <a:pt x="125" y="133"/>
                    <a:pt x="126" y="133"/>
                  </a:cubicBezTo>
                  <a:cubicBezTo>
                    <a:pt x="126" y="134"/>
                    <a:pt x="128" y="135"/>
                    <a:pt x="128" y="135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5"/>
                    <a:pt x="125" y="134"/>
                    <a:pt x="124" y="133"/>
                  </a:cubicBezTo>
                  <a:cubicBezTo>
                    <a:pt x="124" y="133"/>
                    <a:pt x="123" y="131"/>
                    <a:pt x="123" y="131"/>
                  </a:cubicBezTo>
                  <a:cubicBezTo>
                    <a:pt x="123" y="131"/>
                    <a:pt x="121" y="132"/>
                    <a:pt x="121" y="132"/>
                  </a:cubicBezTo>
                  <a:cubicBezTo>
                    <a:pt x="121" y="132"/>
                    <a:pt x="120" y="132"/>
                    <a:pt x="121" y="133"/>
                  </a:cubicBezTo>
                  <a:cubicBezTo>
                    <a:pt x="121" y="134"/>
                    <a:pt x="119" y="135"/>
                    <a:pt x="119" y="135"/>
                  </a:cubicBezTo>
                  <a:cubicBezTo>
                    <a:pt x="119" y="135"/>
                    <a:pt x="116" y="136"/>
                    <a:pt x="116" y="135"/>
                  </a:cubicBezTo>
                  <a:cubicBezTo>
                    <a:pt x="116" y="134"/>
                    <a:pt x="116" y="133"/>
                    <a:pt x="115" y="132"/>
                  </a:cubicBezTo>
                  <a:cubicBezTo>
                    <a:pt x="115" y="132"/>
                    <a:pt x="114" y="132"/>
                    <a:pt x="114" y="132"/>
                  </a:cubicBezTo>
                  <a:cubicBezTo>
                    <a:pt x="114" y="133"/>
                    <a:pt x="113" y="134"/>
                    <a:pt x="113" y="134"/>
                  </a:cubicBezTo>
                  <a:cubicBezTo>
                    <a:pt x="114" y="137"/>
                    <a:pt x="114" y="137"/>
                    <a:pt x="114" y="137"/>
                  </a:cubicBezTo>
                  <a:cubicBezTo>
                    <a:pt x="114" y="137"/>
                    <a:pt x="113" y="139"/>
                    <a:pt x="113" y="139"/>
                  </a:cubicBezTo>
                  <a:cubicBezTo>
                    <a:pt x="113" y="138"/>
                    <a:pt x="112" y="136"/>
                    <a:pt x="112" y="135"/>
                  </a:cubicBezTo>
                  <a:cubicBezTo>
                    <a:pt x="112" y="135"/>
                    <a:pt x="112" y="133"/>
                    <a:pt x="111" y="133"/>
                  </a:cubicBezTo>
                  <a:cubicBezTo>
                    <a:pt x="111" y="133"/>
                    <a:pt x="109" y="135"/>
                    <a:pt x="109" y="135"/>
                  </a:cubicBezTo>
                  <a:cubicBezTo>
                    <a:pt x="109" y="135"/>
                    <a:pt x="108" y="135"/>
                    <a:pt x="108" y="136"/>
                  </a:cubicBezTo>
                  <a:cubicBezTo>
                    <a:pt x="108" y="136"/>
                    <a:pt x="107" y="139"/>
                    <a:pt x="108" y="140"/>
                  </a:cubicBezTo>
                  <a:cubicBezTo>
                    <a:pt x="109" y="141"/>
                    <a:pt x="109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6" y="143"/>
                    <a:pt x="107" y="144"/>
                  </a:cubicBezTo>
                  <a:cubicBezTo>
                    <a:pt x="107" y="144"/>
                    <a:pt x="107" y="146"/>
                    <a:pt x="107" y="146"/>
                  </a:cubicBezTo>
                  <a:cubicBezTo>
                    <a:pt x="107" y="146"/>
                    <a:pt x="109" y="148"/>
                    <a:pt x="109" y="148"/>
                  </a:cubicBezTo>
                  <a:cubicBezTo>
                    <a:pt x="109" y="148"/>
                    <a:pt x="108" y="150"/>
                    <a:pt x="108" y="150"/>
                  </a:cubicBezTo>
                  <a:cubicBezTo>
                    <a:pt x="108" y="150"/>
                    <a:pt x="106" y="149"/>
                    <a:pt x="106" y="149"/>
                  </a:cubicBezTo>
                  <a:cubicBezTo>
                    <a:pt x="105" y="148"/>
                    <a:pt x="105" y="149"/>
                    <a:pt x="104" y="149"/>
                  </a:cubicBezTo>
                  <a:cubicBezTo>
                    <a:pt x="104" y="150"/>
                    <a:pt x="103" y="151"/>
                    <a:pt x="103" y="152"/>
                  </a:cubicBezTo>
                  <a:cubicBezTo>
                    <a:pt x="103" y="152"/>
                    <a:pt x="104" y="153"/>
                    <a:pt x="104" y="154"/>
                  </a:cubicBezTo>
                  <a:cubicBezTo>
                    <a:pt x="103" y="156"/>
                    <a:pt x="103" y="158"/>
                    <a:pt x="103" y="158"/>
                  </a:cubicBezTo>
                  <a:cubicBezTo>
                    <a:pt x="103" y="158"/>
                    <a:pt x="102" y="158"/>
                    <a:pt x="103" y="159"/>
                  </a:cubicBezTo>
                  <a:cubicBezTo>
                    <a:pt x="104" y="160"/>
                    <a:pt x="106" y="160"/>
                    <a:pt x="107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9" y="160"/>
                    <a:pt x="110" y="160"/>
                    <a:pt x="111" y="161"/>
                  </a:cubicBezTo>
                  <a:cubicBezTo>
                    <a:pt x="111" y="161"/>
                    <a:pt x="112" y="161"/>
                    <a:pt x="112" y="161"/>
                  </a:cubicBezTo>
                  <a:cubicBezTo>
                    <a:pt x="112" y="161"/>
                    <a:pt x="111" y="163"/>
                    <a:pt x="110" y="162"/>
                  </a:cubicBezTo>
                  <a:cubicBezTo>
                    <a:pt x="109" y="161"/>
                    <a:pt x="107" y="161"/>
                    <a:pt x="106" y="161"/>
                  </a:cubicBezTo>
                  <a:cubicBezTo>
                    <a:pt x="105" y="161"/>
                    <a:pt x="106" y="163"/>
                    <a:pt x="106" y="163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7" y="165"/>
                    <a:pt x="108" y="166"/>
                    <a:pt x="107" y="166"/>
                  </a:cubicBezTo>
                  <a:cubicBezTo>
                    <a:pt x="106" y="166"/>
                    <a:pt x="104" y="165"/>
                    <a:pt x="104" y="165"/>
                  </a:cubicBezTo>
                  <a:cubicBezTo>
                    <a:pt x="104" y="165"/>
                    <a:pt x="104" y="165"/>
                    <a:pt x="103" y="165"/>
                  </a:cubicBezTo>
                  <a:cubicBezTo>
                    <a:pt x="103" y="165"/>
                    <a:pt x="102" y="166"/>
                    <a:pt x="101" y="166"/>
                  </a:cubicBezTo>
                  <a:cubicBezTo>
                    <a:pt x="100" y="166"/>
                    <a:pt x="100" y="166"/>
                    <a:pt x="99" y="165"/>
                  </a:cubicBezTo>
                  <a:cubicBezTo>
                    <a:pt x="98" y="165"/>
                    <a:pt x="96" y="163"/>
                    <a:pt x="96" y="163"/>
                  </a:cubicBezTo>
                  <a:cubicBezTo>
                    <a:pt x="96" y="163"/>
                    <a:pt x="95" y="163"/>
                    <a:pt x="95" y="162"/>
                  </a:cubicBezTo>
                  <a:cubicBezTo>
                    <a:pt x="95" y="161"/>
                    <a:pt x="96" y="159"/>
                    <a:pt x="96" y="159"/>
                  </a:cubicBezTo>
                  <a:cubicBezTo>
                    <a:pt x="97" y="158"/>
                    <a:pt x="96" y="158"/>
                    <a:pt x="97" y="158"/>
                  </a:cubicBezTo>
                  <a:cubicBezTo>
                    <a:pt x="98" y="158"/>
                    <a:pt x="101" y="158"/>
                    <a:pt x="99" y="156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5"/>
                    <a:pt x="94" y="156"/>
                    <a:pt x="94" y="156"/>
                  </a:cubicBezTo>
                  <a:cubicBezTo>
                    <a:pt x="94" y="156"/>
                    <a:pt x="93" y="155"/>
                    <a:pt x="94" y="152"/>
                  </a:cubicBezTo>
                  <a:cubicBezTo>
                    <a:pt x="95" y="149"/>
                    <a:pt x="94" y="149"/>
                    <a:pt x="95" y="148"/>
                  </a:cubicBezTo>
                  <a:cubicBezTo>
                    <a:pt x="96" y="147"/>
                    <a:pt x="97" y="146"/>
                    <a:pt x="97" y="146"/>
                  </a:cubicBezTo>
                  <a:cubicBezTo>
                    <a:pt x="97" y="146"/>
                    <a:pt x="97" y="145"/>
                    <a:pt x="95" y="143"/>
                  </a:cubicBezTo>
                  <a:cubicBezTo>
                    <a:pt x="94" y="141"/>
                    <a:pt x="93" y="139"/>
                    <a:pt x="93" y="139"/>
                  </a:cubicBezTo>
                  <a:cubicBezTo>
                    <a:pt x="92" y="138"/>
                    <a:pt x="90" y="140"/>
                    <a:pt x="90" y="140"/>
                  </a:cubicBezTo>
                  <a:cubicBezTo>
                    <a:pt x="90" y="141"/>
                    <a:pt x="89" y="143"/>
                    <a:pt x="90" y="144"/>
                  </a:cubicBezTo>
                  <a:cubicBezTo>
                    <a:pt x="90" y="145"/>
                    <a:pt x="90" y="146"/>
                    <a:pt x="89" y="147"/>
                  </a:cubicBezTo>
                  <a:cubicBezTo>
                    <a:pt x="88" y="147"/>
                    <a:pt x="88" y="148"/>
                    <a:pt x="87" y="147"/>
                  </a:cubicBezTo>
                  <a:cubicBezTo>
                    <a:pt x="86" y="146"/>
                    <a:pt x="87" y="147"/>
                    <a:pt x="86" y="145"/>
                  </a:cubicBezTo>
                  <a:cubicBezTo>
                    <a:pt x="85" y="144"/>
                    <a:pt x="86" y="144"/>
                    <a:pt x="85" y="144"/>
                  </a:cubicBezTo>
                  <a:cubicBezTo>
                    <a:pt x="84" y="143"/>
                    <a:pt x="83" y="142"/>
                    <a:pt x="83" y="142"/>
                  </a:cubicBezTo>
                  <a:cubicBezTo>
                    <a:pt x="83" y="142"/>
                    <a:pt x="80" y="141"/>
                    <a:pt x="80" y="142"/>
                  </a:cubicBezTo>
                  <a:cubicBezTo>
                    <a:pt x="80" y="143"/>
                    <a:pt x="80" y="143"/>
                    <a:pt x="81" y="144"/>
                  </a:cubicBezTo>
                  <a:cubicBezTo>
                    <a:pt x="81" y="145"/>
                    <a:pt x="82" y="145"/>
                    <a:pt x="82" y="146"/>
                  </a:cubicBezTo>
                  <a:cubicBezTo>
                    <a:pt x="82" y="147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79" y="146"/>
                    <a:pt x="77" y="148"/>
                    <a:pt x="77" y="148"/>
                  </a:cubicBezTo>
                  <a:cubicBezTo>
                    <a:pt x="77" y="148"/>
                    <a:pt x="77" y="149"/>
                    <a:pt x="77" y="150"/>
                  </a:cubicBezTo>
                  <a:cubicBezTo>
                    <a:pt x="77" y="150"/>
                    <a:pt x="77" y="151"/>
                    <a:pt x="77" y="152"/>
                  </a:cubicBezTo>
                  <a:cubicBezTo>
                    <a:pt x="78" y="153"/>
                    <a:pt x="78" y="155"/>
                    <a:pt x="79" y="155"/>
                  </a:cubicBezTo>
                  <a:cubicBezTo>
                    <a:pt x="81" y="155"/>
                    <a:pt x="85" y="153"/>
                    <a:pt x="85" y="153"/>
                  </a:cubicBezTo>
                  <a:cubicBezTo>
                    <a:pt x="85" y="154"/>
                    <a:pt x="87" y="155"/>
                    <a:pt x="88" y="156"/>
                  </a:cubicBezTo>
                  <a:cubicBezTo>
                    <a:pt x="88" y="156"/>
                    <a:pt x="88" y="158"/>
                    <a:pt x="88" y="158"/>
                  </a:cubicBezTo>
                  <a:cubicBezTo>
                    <a:pt x="88" y="158"/>
                    <a:pt x="87" y="159"/>
                    <a:pt x="86" y="159"/>
                  </a:cubicBezTo>
                  <a:cubicBezTo>
                    <a:pt x="85" y="159"/>
                    <a:pt x="84" y="157"/>
                    <a:pt x="84" y="159"/>
                  </a:cubicBezTo>
                  <a:cubicBezTo>
                    <a:pt x="84" y="160"/>
                    <a:pt x="83" y="162"/>
                    <a:pt x="84" y="163"/>
                  </a:cubicBezTo>
                  <a:cubicBezTo>
                    <a:pt x="85" y="164"/>
                    <a:pt x="85" y="166"/>
                    <a:pt x="87" y="166"/>
                  </a:cubicBezTo>
                  <a:cubicBezTo>
                    <a:pt x="89" y="167"/>
                    <a:pt x="89" y="168"/>
                    <a:pt x="90" y="167"/>
                  </a:cubicBezTo>
                  <a:cubicBezTo>
                    <a:pt x="91" y="166"/>
                    <a:pt x="91" y="165"/>
                    <a:pt x="92" y="166"/>
                  </a:cubicBezTo>
                  <a:cubicBezTo>
                    <a:pt x="93" y="166"/>
                    <a:pt x="94" y="166"/>
                    <a:pt x="95" y="167"/>
                  </a:cubicBezTo>
                  <a:cubicBezTo>
                    <a:pt x="95" y="168"/>
                    <a:pt x="94" y="168"/>
                    <a:pt x="94" y="168"/>
                  </a:cubicBezTo>
                  <a:cubicBezTo>
                    <a:pt x="94" y="168"/>
                    <a:pt x="93" y="168"/>
                    <a:pt x="93" y="169"/>
                  </a:cubicBezTo>
                  <a:cubicBezTo>
                    <a:pt x="93" y="169"/>
                    <a:pt x="92" y="170"/>
                    <a:pt x="93" y="170"/>
                  </a:cubicBezTo>
                  <a:cubicBezTo>
                    <a:pt x="95" y="170"/>
                    <a:pt x="96" y="170"/>
                    <a:pt x="96" y="170"/>
                  </a:cubicBezTo>
                  <a:cubicBezTo>
                    <a:pt x="96" y="170"/>
                    <a:pt x="97" y="168"/>
                    <a:pt x="98" y="169"/>
                  </a:cubicBezTo>
                  <a:cubicBezTo>
                    <a:pt x="98" y="170"/>
                    <a:pt x="97" y="170"/>
                    <a:pt x="96" y="171"/>
                  </a:cubicBezTo>
                  <a:cubicBezTo>
                    <a:pt x="95" y="172"/>
                    <a:pt x="95" y="172"/>
                    <a:pt x="95" y="173"/>
                  </a:cubicBezTo>
                  <a:cubicBezTo>
                    <a:pt x="95" y="174"/>
                    <a:pt x="94" y="174"/>
                    <a:pt x="94" y="175"/>
                  </a:cubicBezTo>
                  <a:cubicBezTo>
                    <a:pt x="94" y="176"/>
                    <a:pt x="92" y="180"/>
                    <a:pt x="95" y="177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3"/>
                    <a:pt x="99" y="173"/>
                    <a:pt x="101" y="172"/>
                  </a:cubicBezTo>
                  <a:cubicBezTo>
                    <a:pt x="102" y="171"/>
                    <a:pt x="103" y="171"/>
                    <a:pt x="104" y="171"/>
                  </a:cubicBezTo>
                  <a:cubicBezTo>
                    <a:pt x="104" y="170"/>
                    <a:pt x="106" y="170"/>
                    <a:pt x="105" y="171"/>
                  </a:cubicBezTo>
                  <a:cubicBezTo>
                    <a:pt x="104" y="172"/>
                    <a:pt x="103" y="171"/>
                    <a:pt x="104" y="172"/>
                  </a:cubicBezTo>
                  <a:cubicBezTo>
                    <a:pt x="105" y="173"/>
                    <a:pt x="10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4"/>
                    <a:pt x="105" y="174"/>
                    <a:pt x="104" y="174"/>
                  </a:cubicBezTo>
                  <a:cubicBezTo>
                    <a:pt x="104" y="174"/>
                    <a:pt x="103" y="174"/>
                    <a:pt x="103" y="174"/>
                  </a:cubicBezTo>
                  <a:cubicBezTo>
                    <a:pt x="102" y="174"/>
                    <a:pt x="102" y="175"/>
                    <a:pt x="102" y="17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2" y="177"/>
                    <a:pt x="102" y="178"/>
                  </a:cubicBezTo>
                  <a:cubicBezTo>
                    <a:pt x="102" y="178"/>
                    <a:pt x="102" y="178"/>
                    <a:pt x="101" y="178"/>
                  </a:cubicBezTo>
                  <a:cubicBezTo>
                    <a:pt x="100" y="178"/>
                    <a:pt x="101" y="177"/>
                    <a:pt x="99" y="178"/>
                  </a:cubicBezTo>
                  <a:cubicBezTo>
                    <a:pt x="97" y="178"/>
                    <a:pt x="98" y="176"/>
                    <a:pt x="97" y="179"/>
                  </a:cubicBezTo>
                  <a:cubicBezTo>
                    <a:pt x="96" y="182"/>
                    <a:pt x="95" y="182"/>
                    <a:pt x="95" y="182"/>
                  </a:cubicBezTo>
                  <a:cubicBezTo>
                    <a:pt x="95" y="182"/>
                    <a:pt x="95" y="182"/>
                    <a:pt x="95" y="183"/>
                  </a:cubicBezTo>
                  <a:cubicBezTo>
                    <a:pt x="95" y="183"/>
                    <a:pt x="96" y="184"/>
                    <a:pt x="97" y="185"/>
                  </a:cubicBezTo>
                  <a:cubicBezTo>
                    <a:pt x="99" y="186"/>
                    <a:pt x="100" y="187"/>
                    <a:pt x="100" y="187"/>
                  </a:cubicBezTo>
                  <a:cubicBezTo>
                    <a:pt x="100" y="187"/>
                    <a:pt x="99" y="187"/>
                    <a:pt x="98" y="187"/>
                  </a:cubicBezTo>
                  <a:cubicBezTo>
                    <a:pt x="96" y="188"/>
                    <a:pt x="95" y="188"/>
                    <a:pt x="94" y="189"/>
                  </a:cubicBezTo>
                  <a:cubicBezTo>
                    <a:pt x="94" y="189"/>
                    <a:pt x="93" y="190"/>
                    <a:pt x="92" y="190"/>
                  </a:cubicBezTo>
                  <a:cubicBezTo>
                    <a:pt x="91" y="190"/>
                    <a:pt x="88" y="189"/>
                    <a:pt x="87" y="190"/>
                  </a:cubicBezTo>
                  <a:cubicBezTo>
                    <a:pt x="86" y="190"/>
                    <a:pt x="85" y="190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4" y="192"/>
                    <a:pt x="83" y="193"/>
                    <a:pt x="84" y="193"/>
                  </a:cubicBezTo>
                  <a:cubicBezTo>
                    <a:pt x="85" y="193"/>
                    <a:pt x="89" y="193"/>
                    <a:pt x="89" y="193"/>
                  </a:cubicBezTo>
                  <a:cubicBezTo>
                    <a:pt x="90" y="193"/>
                    <a:pt x="90" y="194"/>
                    <a:pt x="90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6" y="194"/>
                    <a:pt x="85" y="194"/>
                  </a:cubicBezTo>
                  <a:cubicBezTo>
                    <a:pt x="85" y="194"/>
                    <a:pt x="82" y="195"/>
                    <a:pt x="82" y="195"/>
                  </a:cubicBezTo>
                  <a:cubicBezTo>
                    <a:pt x="82" y="195"/>
                    <a:pt x="80" y="197"/>
                    <a:pt x="80" y="198"/>
                  </a:cubicBezTo>
                  <a:cubicBezTo>
                    <a:pt x="80" y="198"/>
                    <a:pt x="80" y="199"/>
                    <a:pt x="81" y="201"/>
                  </a:cubicBezTo>
                  <a:cubicBezTo>
                    <a:pt x="83" y="202"/>
                    <a:pt x="83" y="203"/>
                    <a:pt x="83" y="204"/>
                  </a:cubicBezTo>
                  <a:cubicBezTo>
                    <a:pt x="83" y="204"/>
                    <a:pt x="83" y="204"/>
                    <a:pt x="83" y="205"/>
                  </a:cubicBezTo>
                  <a:cubicBezTo>
                    <a:pt x="82" y="205"/>
                    <a:pt x="80" y="207"/>
                    <a:pt x="80" y="207"/>
                  </a:cubicBezTo>
                  <a:cubicBezTo>
                    <a:pt x="80" y="207"/>
                    <a:pt x="80" y="207"/>
                    <a:pt x="80" y="209"/>
                  </a:cubicBezTo>
                  <a:cubicBezTo>
                    <a:pt x="79" y="210"/>
                    <a:pt x="77" y="213"/>
                    <a:pt x="79" y="213"/>
                  </a:cubicBezTo>
                  <a:cubicBezTo>
                    <a:pt x="81" y="214"/>
                    <a:pt x="80" y="215"/>
                    <a:pt x="82" y="214"/>
                  </a:cubicBezTo>
                  <a:cubicBezTo>
                    <a:pt x="85" y="213"/>
                    <a:pt x="82" y="212"/>
                    <a:pt x="86" y="213"/>
                  </a:cubicBezTo>
                  <a:cubicBezTo>
                    <a:pt x="90" y="214"/>
                    <a:pt x="91" y="213"/>
                    <a:pt x="92" y="213"/>
                  </a:cubicBezTo>
                  <a:cubicBezTo>
                    <a:pt x="93" y="212"/>
                    <a:pt x="93" y="212"/>
                    <a:pt x="94" y="211"/>
                  </a:cubicBezTo>
                  <a:cubicBezTo>
                    <a:pt x="94" y="211"/>
                    <a:pt x="92" y="210"/>
                    <a:pt x="95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09"/>
                    <a:pt x="96" y="206"/>
                    <a:pt x="98" y="208"/>
                  </a:cubicBezTo>
                  <a:cubicBezTo>
                    <a:pt x="101" y="210"/>
                    <a:pt x="101" y="211"/>
                    <a:pt x="101" y="211"/>
                  </a:cubicBezTo>
                  <a:cubicBezTo>
                    <a:pt x="99" y="213"/>
                    <a:pt x="99" y="213"/>
                    <a:pt x="99" y="213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9" y="214"/>
                    <a:pt x="97" y="214"/>
                    <a:pt x="96" y="216"/>
                  </a:cubicBezTo>
                  <a:cubicBezTo>
                    <a:pt x="95" y="218"/>
                    <a:pt x="92" y="221"/>
                    <a:pt x="92" y="222"/>
                  </a:cubicBezTo>
                  <a:cubicBezTo>
                    <a:pt x="92" y="222"/>
                    <a:pt x="93" y="221"/>
                    <a:pt x="91" y="223"/>
                  </a:cubicBezTo>
                  <a:cubicBezTo>
                    <a:pt x="88" y="225"/>
                    <a:pt x="87" y="225"/>
                    <a:pt x="85" y="226"/>
                  </a:cubicBezTo>
                  <a:cubicBezTo>
                    <a:pt x="84" y="228"/>
                    <a:pt x="84" y="227"/>
                    <a:pt x="83" y="228"/>
                  </a:cubicBezTo>
                  <a:cubicBezTo>
                    <a:pt x="83" y="229"/>
                    <a:pt x="82" y="230"/>
                    <a:pt x="82" y="230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3" y="234"/>
                    <a:pt x="70" y="233"/>
                    <a:pt x="69" y="233"/>
                  </a:cubicBezTo>
                  <a:cubicBezTo>
                    <a:pt x="68" y="234"/>
                    <a:pt x="67" y="235"/>
                    <a:pt x="67" y="235"/>
                  </a:cubicBezTo>
                  <a:cubicBezTo>
                    <a:pt x="67" y="235"/>
                    <a:pt x="66" y="235"/>
                    <a:pt x="66" y="237"/>
                  </a:cubicBezTo>
                  <a:cubicBezTo>
                    <a:pt x="66" y="238"/>
                    <a:pt x="65" y="241"/>
                    <a:pt x="65" y="241"/>
                  </a:cubicBezTo>
                  <a:cubicBezTo>
                    <a:pt x="63" y="243"/>
                    <a:pt x="63" y="243"/>
                    <a:pt x="63" y="243"/>
                  </a:cubicBezTo>
                  <a:cubicBezTo>
                    <a:pt x="63" y="243"/>
                    <a:pt x="62" y="245"/>
                    <a:pt x="64" y="244"/>
                  </a:cubicBezTo>
                  <a:cubicBezTo>
                    <a:pt x="66" y="243"/>
                    <a:pt x="67" y="242"/>
                    <a:pt x="68" y="241"/>
                  </a:cubicBezTo>
                  <a:cubicBezTo>
                    <a:pt x="68" y="241"/>
                    <a:pt x="70" y="240"/>
                    <a:pt x="70" y="240"/>
                  </a:cubicBezTo>
                  <a:cubicBezTo>
                    <a:pt x="70" y="242"/>
                    <a:pt x="70" y="242"/>
                    <a:pt x="70" y="242"/>
                  </a:cubicBezTo>
                  <a:cubicBezTo>
                    <a:pt x="69" y="246"/>
                    <a:pt x="69" y="246"/>
                    <a:pt x="69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7" y="248"/>
                    <a:pt x="65" y="252"/>
                    <a:pt x="67" y="252"/>
                  </a:cubicBezTo>
                  <a:cubicBezTo>
                    <a:pt x="69" y="251"/>
                    <a:pt x="68" y="251"/>
                    <a:pt x="70" y="250"/>
                  </a:cubicBezTo>
                  <a:cubicBezTo>
                    <a:pt x="72" y="250"/>
                    <a:pt x="71" y="249"/>
                    <a:pt x="75" y="248"/>
                  </a:cubicBezTo>
                  <a:cubicBezTo>
                    <a:pt x="78" y="248"/>
                    <a:pt x="78" y="246"/>
                    <a:pt x="78" y="245"/>
                  </a:cubicBezTo>
                  <a:cubicBezTo>
                    <a:pt x="78" y="245"/>
                    <a:pt x="78" y="244"/>
                    <a:pt x="78" y="243"/>
                  </a:cubicBezTo>
                  <a:cubicBezTo>
                    <a:pt x="78" y="242"/>
                    <a:pt x="76" y="241"/>
                    <a:pt x="79" y="240"/>
                  </a:cubicBezTo>
                  <a:cubicBezTo>
                    <a:pt x="81" y="240"/>
                    <a:pt x="80" y="241"/>
                    <a:pt x="81" y="240"/>
                  </a:cubicBezTo>
                  <a:cubicBezTo>
                    <a:pt x="82" y="239"/>
                    <a:pt x="82" y="241"/>
                    <a:pt x="82" y="238"/>
                  </a:cubicBezTo>
                  <a:cubicBezTo>
                    <a:pt x="82" y="236"/>
                    <a:pt x="82" y="236"/>
                    <a:pt x="84" y="235"/>
                  </a:cubicBezTo>
                  <a:cubicBezTo>
                    <a:pt x="86" y="233"/>
                    <a:pt x="85" y="234"/>
                    <a:pt x="86" y="233"/>
                  </a:cubicBezTo>
                  <a:cubicBezTo>
                    <a:pt x="87" y="232"/>
                    <a:pt x="86" y="232"/>
                    <a:pt x="87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89" y="229"/>
                    <a:pt x="92" y="227"/>
                    <a:pt x="92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3"/>
                    <a:pt x="97" y="222"/>
                    <a:pt x="97" y="223"/>
                  </a:cubicBezTo>
                  <a:cubicBezTo>
                    <a:pt x="96" y="224"/>
                    <a:pt x="95" y="226"/>
                    <a:pt x="95" y="226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2" y="230"/>
                    <a:pt x="94" y="231"/>
                    <a:pt x="93" y="232"/>
                  </a:cubicBezTo>
                  <a:cubicBezTo>
                    <a:pt x="92" y="233"/>
                    <a:pt x="90" y="234"/>
                    <a:pt x="90" y="234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1" y="237"/>
                    <a:pt x="91" y="237"/>
                    <a:pt x="91" y="237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2" y="245"/>
                    <a:pt x="92" y="245"/>
                    <a:pt x="92" y="245"/>
                  </a:cubicBezTo>
                  <a:cubicBezTo>
                    <a:pt x="92" y="245"/>
                    <a:pt x="91" y="246"/>
                    <a:pt x="90" y="247"/>
                  </a:cubicBezTo>
                  <a:cubicBezTo>
                    <a:pt x="89" y="247"/>
                    <a:pt x="87" y="250"/>
                    <a:pt x="87" y="250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3" y="259"/>
                    <a:pt x="83" y="259"/>
                    <a:pt x="83" y="259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4"/>
                    <a:pt x="79" y="267"/>
                    <a:pt x="81" y="267"/>
                  </a:cubicBezTo>
                  <a:cubicBezTo>
                    <a:pt x="83" y="268"/>
                    <a:pt x="83" y="268"/>
                    <a:pt x="84" y="268"/>
                  </a:cubicBezTo>
                  <a:cubicBezTo>
                    <a:pt x="86" y="268"/>
                    <a:pt x="85" y="268"/>
                    <a:pt x="86" y="268"/>
                  </a:cubicBezTo>
                  <a:cubicBezTo>
                    <a:pt x="87" y="268"/>
                    <a:pt x="89" y="268"/>
                    <a:pt x="89" y="266"/>
                  </a:cubicBezTo>
                  <a:cubicBezTo>
                    <a:pt x="89" y="264"/>
                    <a:pt x="89" y="262"/>
                    <a:pt x="89" y="261"/>
                  </a:cubicBezTo>
                  <a:cubicBezTo>
                    <a:pt x="89" y="261"/>
                    <a:pt x="91" y="258"/>
                    <a:pt x="91" y="258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3"/>
                    <a:pt x="93" y="251"/>
                  </a:cubicBezTo>
                  <a:cubicBezTo>
                    <a:pt x="95" y="250"/>
                    <a:pt x="94" y="250"/>
                    <a:pt x="95" y="250"/>
                  </a:cubicBezTo>
                  <a:cubicBezTo>
                    <a:pt x="96" y="249"/>
                    <a:pt x="96" y="248"/>
                    <a:pt x="96" y="247"/>
                  </a:cubicBezTo>
                  <a:cubicBezTo>
                    <a:pt x="97" y="246"/>
                    <a:pt x="97" y="246"/>
                    <a:pt x="97" y="246"/>
                  </a:cubicBezTo>
                  <a:cubicBezTo>
                    <a:pt x="98" y="244"/>
                    <a:pt x="98" y="244"/>
                    <a:pt x="98" y="244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6"/>
                    <a:pt x="98" y="234"/>
                    <a:pt x="99" y="234"/>
                  </a:cubicBezTo>
                  <a:cubicBezTo>
                    <a:pt x="100" y="234"/>
                    <a:pt x="101" y="234"/>
                    <a:pt x="101" y="234"/>
                  </a:cubicBezTo>
                  <a:cubicBezTo>
                    <a:pt x="101" y="234"/>
                    <a:pt x="101" y="235"/>
                    <a:pt x="101" y="237"/>
                  </a:cubicBezTo>
                  <a:cubicBezTo>
                    <a:pt x="100" y="239"/>
                    <a:pt x="101" y="242"/>
                    <a:pt x="101" y="242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8" y="248"/>
                    <a:pt x="111" y="253"/>
                    <a:pt x="111" y="254"/>
                  </a:cubicBezTo>
                  <a:cubicBezTo>
                    <a:pt x="111" y="254"/>
                    <a:pt x="116" y="258"/>
                    <a:pt x="116" y="258"/>
                  </a:cubicBezTo>
                  <a:cubicBezTo>
                    <a:pt x="116" y="258"/>
                    <a:pt x="117" y="259"/>
                    <a:pt x="116" y="260"/>
                  </a:cubicBezTo>
                  <a:cubicBezTo>
                    <a:pt x="116" y="261"/>
                    <a:pt x="117" y="262"/>
                    <a:pt x="117" y="263"/>
                  </a:cubicBezTo>
                  <a:cubicBezTo>
                    <a:pt x="116" y="264"/>
                    <a:pt x="115" y="267"/>
                    <a:pt x="115" y="267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0" y="271"/>
                    <a:pt x="110" y="271"/>
                    <a:pt x="110" y="27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7" y="278"/>
                    <a:pt x="107" y="278"/>
                    <a:pt x="107" y="278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98" y="285"/>
                    <a:pt x="98" y="285"/>
                    <a:pt x="98" y="285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3" y="296"/>
                    <a:pt x="93" y="296"/>
                    <a:pt x="93" y="296"/>
                  </a:cubicBezTo>
                  <a:cubicBezTo>
                    <a:pt x="93" y="296"/>
                    <a:pt x="95" y="300"/>
                    <a:pt x="96" y="300"/>
                  </a:cubicBezTo>
                  <a:cubicBezTo>
                    <a:pt x="96" y="300"/>
                    <a:pt x="97" y="301"/>
                    <a:pt x="97" y="301"/>
                  </a:cubicBezTo>
                  <a:cubicBezTo>
                    <a:pt x="98" y="306"/>
                    <a:pt x="98" y="306"/>
                    <a:pt x="98" y="306"/>
                  </a:cubicBezTo>
                  <a:cubicBezTo>
                    <a:pt x="98" y="306"/>
                    <a:pt x="98" y="309"/>
                    <a:pt x="99" y="309"/>
                  </a:cubicBezTo>
                  <a:cubicBezTo>
                    <a:pt x="100" y="308"/>
                    <a:pt x="101" y="305"/>
                    <a:pt x="101" y="305"/>
                  </a:cubicBezTo>
                  <a:cubicBezTo>
                    <a:pt x="101" y="305"/>
                    <a:pt x="99" y="303"/>
                    <a:pt x="99" y="301"/>
                  </a:cubicBezTo>
                  <a:cubicBezTo>
                    <a:pt x="99" y="299"/>
                    <a:pt x="101" y="296"/>
                    <a:pt x="101" y="296"/>
                  </a:cubicBezTo>
                  <a:cubicBezTo>
                    <a:pt x="103" y="295"/>
                    <a:pt x="103" y="295"/>
                    <a:pt x="103" y="295"/>
                  </a:cubicBezTo>
                  <a:cubicBezTo>
                    <a:pt x="103" y="295"/>
                    <a:pt x="102" y="295"/>
                    <a:pt x="103" y="296"/>
                  </a:cubicBezTo>
                  <a:cubicBezTo>
                    <a:pt x="104" y="298"/>
                    <a:pt x="104" y="297"/>
                    <a:pt x="105" y="298"/>
                  </a:cubicBezTo>
                  <a:cubicBezTo>
                    <a:pt x="105" y="299"/>
                    <a:pt x="108" y="302"/>
                    <a:pt x="108" y="302"/>
                  </a:cubicBezTo>
                  <a:cubicBezTo>
                    <a:pt x="108" y="302"/>
                    <a:pt x="111" y="305"/>
                    <a:pt x="112" y="306"/>
                  </a:cubicBezTo>
                  <a:cubicBezTo>
                    <a:pt x="113" y="307"/>
                    <a:pt x="114" y="309"/>
                    <a:pt x="115" y="309"/>
                  </a:cubicBezTo>
                  <a:cubicBezTo>
                    <a:pt x="116" y="308"/>
                    <a:pt x="117" y="309"/>
                    <a:pt x="117" y="307"/>
                  </a:cubicBezTo>
                  <a:cubicBezTo>
                    <a:pt x="117" y="305"/>
                    <a:pt x="118" y="305"/>
                    <a:pt x="118" y="303"/>
                  </a:cubicBezTo>
                  <a:cubicBezTo>
                    <a:pt x="117" y="302"/>
                    <a:pt x="117" y="299"/>
                    <a:pt x="117" y="299"/>
                  </a:cubicBezTo>
                  <a:cubicBezTo>
                    <a:pt x="117" y="299"/>
                    <a:pt x="117" y="298"/>
                    <a:pt x="118" y="298"/>
                  </a:cubicBezTo>
                  <a:cubicBezTo>
                    <a:pt x="120" y="298"/>
                    <a:pt x="120" y="300"/>
                    <a:pt x="120" y="300"/>
                  </a:cubicBezTo>
                  <a:cubicBezTo>
                    <a:pt x="120" y="300"/>
                    <a:pt x="121" y="303"/>
                    <a:pt x="122" y="304"/>
                  </a:cubicBezTo>
                  <a:cubicBezTo>
                    <a:pt x="123" y="304"/>
                    <a:pt x="124" y="304"/>
                    <a:pt x="125" y="305"/>
                  </a:cubicBezTo>
                  <a:cubicBezTo>
                    <a:pt x="126" y="307"/>
                    <a:pt x="131" y="308"/>
                    <a:pt x="131" y="308"/>
                  </a:cubicBezTo>
                  <a:cubicBezTo>
                    <a:pt x="131" y="308"/>
                    <a:pt x="132" y="307"/>
                    <a:pt x="133" y="306"/>
                  </a:cubicBezTo>
                  <a:cubicBezTo>
                    <a:pt x="133" y="305"/>
                    <a:pt x="135" y="305"/>
                    <a:pt x="135" y="305"/>
                  </a:cubicBezTo>
                  <a:cubicBezTo>
                    <a:pt x="135" y="305"/>
                    <a:pt x="134" y="303"/>
                    <a:pt x="137" y="304"/>
                  </a:cubicBezTo>
                  <a:cubicBezTo>
                    <a:pt x="139" y="304"/>
                    <a:pt x="140" y="305"/>
                    <a:pt x="140" y="304"/>
                  </a:cubicBezTo>
                  <a:cubicBezTo>
                    <a:pt x="141" y="303"/>
                    <a:pt x="143" y="299"/>
                    <a:pt x="143" y="299"/>
                  </a:cubicBezTo>
                  <a:cubicBezTo>
                    <a:pt x="143" y="299"/>
                    <a:pt x="142" y="296"/>
                    <a:pt x="145" y="297"/>
                  </a:cubicBezTo>
                  <a:cubicBezTo>
                    <a:pt x="147" y="299"/>
                    <a:pt x="158" y="301"/>
                    <a:pt x="158" y="301"/>
                  </a:cubicBezTo>
                  <a:cubicBezTo>
                    <a:pt x="157" y="303"/>
                    <a:pt x="157" y="303"/>
                    <a:pt x="157" y="303"/>
                  </a:cubicBezTo>
                  <a:cubicBezTo>
                    <a:pt x="153" y="302"/>
                    <a:pt x="153" y="302"/>
                    <a:pt x="153" y="302"/>
                  </a:cubicBezTo>
                  <a:cubicBezTo>
                    <a:pt x="150" y="303"/>
                    <a:pt x="150" y="303"/>
                    <a:pt x="150" y="303"/>
                  </a:cubicBezTo>
                  <a:cubicBezTo>
                    <a:pt x="150" y="303"/>
                    <a:pt x="149" y="303"/>
                    <a:pt x="148" y="305"/>
                  </a:cubicBezTo>
                  <a:cubicBezTo>
                    <a:pt x="148" y="306"/>
                    <a:pt x="148" y="307"/>
                    <a:pt x="147" y="308"/>
                  </a:cubicBezTo>
                  <a:cubicBezTo>
                    <a:pt x="147" y="309"/>
                    <a:pt x="146" y="310"/>
                    <a:pt x="145" y="310"/>
                  </a:cubicBezTo>
                  <a:cubicBezTo>
                    <a:pt x="145" y="311"/>
                    <a:pt x="141" y="314"/>
                    <a:pt x="141" y="314"/>
                  </a:cubicBezTo>
                  <a:cubicBezTo>
                    <a:pt x="139" y="317"/>
                    <a:pt x="139" y="317"/>
                    <a:pt x="139" y="317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7" y="322"/>
                    <a:pt x="137" y="326"/>
                    <a:pt x="138" y="326"/>
                  </a:cubicBezTo>
                  <a:cubicBezTo>
                    <a:pt x="139" y="327"/>
                    <a:pt x="141" y="330"/>
                    <a:pt x="141" y="330"/>
                  </a:cubicBezTo>
                  <a:cubicBezTo>
                    <a:pt x="141" y="330"/>
                    <a:pt x="141" y="332"/>
                    <a:pt x="141" y="333"/>
                  </a:cubicBezTo>
                  <a:cubicBezTo>
                    <a:pt x="141" y="334"/>
                    <a:pt x="141" y="335"/>
                    <a:pt x="142" y="337"/>
                  </a:cubicBezTo>
                  <a:cubicBezTo>
                    <a:pt x="143" y="338"/>
                    <a:pt x="144" y="342"/>
                    <a:pt x="144" y="342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5" y="345"/>
                    <a:pt x="145" y="345"/>
                    <a:pt x="145" y="345"/>
                  </a:cubicBezTo>
                  <a:cubicBezTo>
                    <a:pt x="145" y="345"/>
                    <a:pt x="145" y="348"/>
                    <a:pt x="146" y="348"/>
                  </a:cubicBezTo>
                  <a:cubicBezTo>
                    <a:pt x="148" y="348"/>
                    <a:pt x="151" y="346"/>
                    <a:pt x="151" y="346"/>
                  </a:cubicBezTo>
                  <a:cubicBezTo>
                    <a:pt x="159" y="344"/>
                    <a:pt x="159" y="344"/>
                    <a:pt x="159" y="344"/>
                  </a:cubicBezTo>
                  <a:cubicBezTo>
                    <a:pt x="159" y="344"/>
                    <a:pt x="158" y="348"/>
                    <a:pt x="158" y="349"/>
                  </a:cubicBezTo>
                  <a:cubicBezTo>
                    <a:pt x="158" y="350"/>
                    <a:pt x="156" y="350"/>
                    <a:pt x="155" y="351"/>
                  </a:cubicBezTo>
                  <a:cubicBezTo>
                    <a:pt x="155" y="352"/>
                    <a:pt x="155" y="353"/>
                    <a:pt x="155" y="353"/>
                  </a:cubicBezTo>
                  <a:cubicBezTo>
                    <a:pt x="155" y="353"/>
                    <a:pt x="154" y="356"/>
                    <a:pt x="153" y="356"/>
                  </a:cubicBezTo>
                  <a:cubicBezTo>
                    <a:pt x="151" y="356"/>
                    <a:pt x="149" y="357"/>
                    <a:pt x="149" y="357"/>
                  </a:cubicBezTo>
                  <a:cubicBezTo>
                    <a:pt x="149" y="357"/>
                    <a:pt x="148" y="355"/>
                    <a:pt x="148" y="358"/>
                  </a:cubicBezTo>
                  <a:cubicBezTo>
                    <a:pt x="147" y="360"/>
                    <a:pt x="146" y="362"/>
                    <a:pt x="146" y="363"/>
                  </a:cubicBezTo>
                  <a:cubicBezTo>
                    <a:pt x="146" y="364"/>
                    <a:pt x="144" y="365"/>
                    <a:pt x="147" y="366"/>
                  </a:cubicBezTo>
                  <a:cubicBezTo>
                    <a:pt x="149" y="366"/>
                    <a:pt x="149" y="369"/>
                    <a:pt x="149" y="369"/>
                  </a:cubicBezTo>
                  <a:cubicBezTo>
                    <a:pt x="149" y="369"/>
                    <a:pt x="147" y="371"/>
                    <a:pt x="146" y="372"/>
                  </a:cubicBezTo>
                  <a:cubicBezTo>
                    <a:pt x="145" y="373"/>
                    <a:pt x="144" y="372"/>
                    <a:pt x="144" y="373"/>
                  </a:cubicBezTo>
                  <a:cubicBezTo>
                    <a:pt x="144" y="374"/>
                    <a:pt x="146" y="379"/>
                    <a:pt x="146" y="379"/>
                  </a:cubicBezTo>
                  <a:cubicBezTo>
                    <a:pt x="146" y="379"/>
                    <a:pt x="146" y="382"/>
                    <a:pt x="144" y="382"/>
                  </a:cubicBezTo>
                  <a:cubicBezTo>
                    <a:pt x="142" y="382"/>
                    <a:pt x="142" y="382"/>
                    <a:pt x="141" y="382"/>
                  </a:cubicBezTo>
                  <a:cubicBezTo>
                    <a:pt x="140" y="382"/>
                    <a:pt x="139" y="382"/>
                    <a:pt x="139" y="382"/>
                  </a:cubicBezTo>
                  <a:cubicBezTo>
                    <a:pt x="139" y="382"/>
                    <a:pt x="140" y="383"/>
                    <a:pt x="140" y="385"/>
                  </a:cubicBezTo>
                  <a:cubicBezTo>
                    <a:pt x="140" y="387"/>
                    <a:pt x="140" y="389"/>
                    <a:pt x="140" y="389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4" y="385"/>
                    <a:pt x="131" y="385"/>
                    <a:pt x="130" y="385"/>
                  </a:cubicBezTo>
                  <a:cubicBezTo>
                    <a:pt x="129" y="386"/>
                    <a:pt x="126" y="386"/>
                    <a:pt x="126" y="386"/>
                  </a:cubicBezTo>
                  <a:cubicBezTo>
                    <a:pt x="126" y="386"/>
                    <a:pt x="121" y="384"/>
                    <a:pt x="120" y="383"/>
                  </a:cubicBezTo>
                  <a:cubicBezTo>
                    <a:pt x="120" y="382"/>
                    <a:pt x="120" y="382"/>
                    <a:pt x="119" y="383"/>
                  </a:cubicBezTo>
                  <a:cubicBezTo>
                    <a:pt x="119" y="383"/>
                    <a:pt x="120" y="383"/>
                    <a:pt x="119" y="383"/>
                  </a:cubicBezTo>
                  <a:cubicBezTo>
                    <a:pt x="118" y="384"/>
                    <a:pt x="120" y="384"/>
                    <a:pt x="116" y="384"/>
                  </a:cubicBezTo>
                  <a:cubicBezTo>
                    <a:pt x="112" y="385"/>
                    <a:pt x="108" y="386"/>
                    <a:pt x="108" y="386"/>
                  </a:cubicBezTo>
                  <a:cubicBezTo>
                    <a:pt x="108" y="386"/>
                    <a:pt x="111" y="383"/>
                    <a:pt x="110" y="382"/>
                  </a:cubicBezTo>
                  <a:cubicBezTo>
                    <a:pt x="109" y="381"/>
                    <a:pt x="110" y="382"/>
                    <a:pt x="108" y="381"/>
                  </a:cubicBezTo>
                  <a:cubicBezTo>
                    <a:pt x="107" y="380"/>
                    <a:pt x="105" y="378"/>
                    <a:pt x="105" y="377"/>
                  </a:cubicBezTo>
                  <a:cubicBezTo>
                    <a:pt x="105" y="376"/>
                    <a:pt x="105" y="374"/>
                    <a:pt x="103" y="374"/>
                  </a:cubicBezTo>
                  <a:cubicBezTo>
                    <a:pt x="102" y="374"/>
                    <a:pt x="101" y="372"/>
                    <a:pt x="99" y="374"/>
                  </a:cubicBezTo>
                  <a:cubicBezTo>
                    <a:pt x="98" y="375"/>
                    <a:pt x="97" y="375"/>
                    <a:pt x="97" y="376"/>
                  </a:cubicBezTo>
                  <a:cubicBezTo>
                    <a:pt x="96" y="377"/>
                    <a:pt x="92" y="378"/>
                    <a:pt x="92" y="378"/>
                  </a:cubicBezTo>
                  <a:cubicBezTo>
                    <a:pt x="92" y="378"/>
                    <a:pt x="95" y="382"/>
                    <a:pt x="95" y="383"/>
                  </a:cubicBezTo>
                  <a:cubicBezTo>
                    <a:pt x="95" y="384"/>
                    <a:pt x="97" y="388"/>
                    <a:pt x="97" y="388"/>
                  </a:cubicBezTo>
                  <a:cubicBezTo>
                    <a:pt x="104" y="388"/>
                    <a:pt x="104" y="388"/>
                    <a:pt x="104" y="388"/>
                  </a:cubicBezTo>
                  <a:cubicBezTo>
                    <a:pt x="104" y="388"/>
                    <a:pt x="99" y="390"/>
                    <a:pt x="99" y="392"/>
                  </a:cubicBezTo>
                  <a:cubicBezTo>
                    <a:pt x="98" y="393"/>
                    <a:pt x="98" y="394"/>
                    <a:pt x="97" y="395"/>
                  </a:cubicBezTo>
                  <a:cubicBezTo>
                    <a:pt x="96" y="396"/>
                    <a:pt x="96" y="397"/>
                    <a:pt x="94" y="398"/>
                  </a:cubicBezTo>
                  <a:cubicBezTo>
                    <a:pt x="91" y="398"/>
                    <a:pt x="88" y="399"/>
                    <a:pt x="86" y="400"/>
                  </a:cubicBezTo>
                  <a:cubicBezTo>
                    <a:pt x="85" y="401"/>
                    <a:pt x="84" y="401"/>
                    <a:pt x="84" y="402"/>
                  </a:cubicBezTo>
                  <a:cubicBezTo>
                    <a:pt x="84" y="404"/>
                    <a:pt x="78" y="403"/>
                    <a:pt x="84" y="405"/>
                  </a:cubicBezTo>
                  <a:cubicBezTo>
                    <a:pt x="90" y="406"/>
                    <a:pt x="91" y="407"/>
                    <a:pt x="91" y="407"/>
                  </a:cubicBezTo>
                  <a:cubicBezTo>
                    <a:pt x="91" y="407"/>
                    <a:pt x="94" y="404"/>
                    <a:pt x="95" y="403"/>
                  </a:cubicBezTo>
                  <a:cubicBezTo>
                    <a:pt x="97" y="401"/>
                    <a:pt x="97" y="401"/>
                    <a:pt x="101" y="401"/>
                  </a:cubicBezTo>
                  <a:cubicBezTo>
                    <a:pt x="105" y="402"/>
                    <a:pt x="105" y="401"/>
                    <a:pt x="105" y="402"/>
                  </a:cubicBezTo>
                  <a:cubicBezTo>
                    <a:pt x="105" y="404"/>
                    <a:pt x="105" y="405"/>
                    <a:pt x="105" y="407"/>
                  </a:cubicBezTo>
                  <a:cubicBezTo>
                    <a:pt x="104" y="409"/>
                    <a:pt x="102" y="410"/>
                    <a:pt x="104" y="413"/>
                  </a:cubicBezTo>
                  <a:cubicBezTo>
                    <a:pt x="106" y="415"/>
                    <a:pt x="103" y="417"/>
                    <a:pt x="103" y="418"/>
                  </a:cubicBezTo>
                  <a:cubicBezTo>
                    <a:pt x="103" y="418"/>
                    <a:pt x="101" y="421"/>
                    <a:pt x="102" y="421"/>
                  </a:cubicBezTo>
                  <a:cubicBezTo>
                    <a:pt x="103" y="422"/>
                    <a:pt x="103" y="422"/>
                    <a:pt x="103" y="422"/>
                  </a:cubicBezTo>
                  <a:cubicBezTo>
                    <a:pt x="103" y="422"/>
                    <a:pt x="101" y="427"/>
                    <a:pt x="101" y="428"/>
                  </a:cubicBezTo>
                  <a:cubicBezTo>
                    <a:pt x="101" y="428"/>
                    <a:pt x="98" y="434"/>
                    <a:pt x="97" y="434"/>
                  </a:cubicBezTo>
                  <a:cubicBezTo>
                    <a:pt x="96" y="435"/>
                    <a:pt x="98" y="435"/>
                    <a:pt x="92" y="437"/>
                  </a:cubicBezTo>
                  <a:cubicBezTo>
                    <a:pt x="86" y="438"/>
                    <a:pt x="83" y="439"/>
                    <a:pt x="83" y="439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4" y="444"/>
                    <a:pt x="74" y="444"/>
                    <a:pt x="74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3"/>
                    <a:pt x="61" y="446"/>
                    <a:pt x="61" y="447"/>
                  </a:cubicBezTo>
                  <a:cubicBezTo>
                    <a:pt x="61" y="447"/>
                    <a:pt x="58" y="448"/>
                    <a:pt x="57" y="449"/>
                  </a:cubicBezTo>
                  <a:cubicBezTo>
                    <a:pt x="57" y="450"/>
                    <a:pt x="62" y="452"/>
                    <a:pt x="62" y="452"/>
                  </a:cubicBezTo>
                  <a:cubicBezTo>
                    <a:pt x="63" y="455"/>
                    <a:pt x="63" y="455"/>
                    <a:pt x="63" y="455"/>
                  </a:cubicBezTo>
                  <a:cubicBezTo>
                    <a:pt x="61" y="455"/>
                    <a:pt x="61" y="455"/>
                    <a:pt x="61" y="455"/>
                  </a:cubicBezTo>
                  <a:cubicBezTo>
                    <a:pt x="57" y="456"/>
                    <a:pt x="57" y="456"/>
                    <a:pt x="57" y="456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9" y="459"/>
                    <a:pt x="60" y="460"/>
                    <a:pt x="61" y="460"/>
                  </a:cubicBezTo>
                  <a:cubicBezTo>
                    <a:pt x="63" y="460"/>
                    <a:pt x="67" y="458"/>
                    <a:pt x="67" y="458"/>
                  </a:cubicBezTo>
                  <a:cubicBezTo>
                    <a:pt x="62" y="461"/>
                    <a:pt x="62" y="461"/>
                    <a:pt x="62" y="461"/>
                  </a:cubicBezTo>
                  <a:cubicBezTo>
                    <a:pt x="61" y="464"/>
                    <a:pt x="61" y="464"/>
                    <a:pt x="61" y="464"/>
                  </a:cubicBezTo>
                  <a:cubicBezTo>
                    <a:pt x="61" y="464"/>
                    <a:pt x="60" y="466"/>
                    <a:pt x="62" y="466"/>
                  </a:cubicBezTo>
                  <a:cubicBezTo>
                    <a:pt x="64" y="466"/>
                    <a:pt x="66" y="466"/>
                    <a:pt x="66" y="466"/>
                  </a:cubicBezTo>
                  <a:cubicBezTo>
                    <a:pt x="66" y="466"/>
                    <a:pt x="67" y="464"/>
                    <a:pt x="69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2" y="465"/>
                    <a:pt x="73" y="462"/>
                    <a:pt x="74" y="462"/>
                  </a:cubicBezTo>
                  <a:cubicBezTo>
                    <a:pt x="74" y="462"/>
                    <a:pt x="73" y="462"/>
                    <a:pt x="76" y="462"/>
                  </a:cubicBezTo>
                  <a:cubicBezTo>
                    <a:pt x="78" y="463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3"/>
                  </a:cubicBezTo>
                  <a:cubicBezTo>
                    <a:pt x="86" y="465"/>
                    <a:pt x="88" y="465"/>
                    <a:pt x="89" y="467"/>
                  </a:cubicBezTo>
                  <a:cubicBezTo>
                    <a:pt x="91" y="468"/>
                    <a:pt x="95" y="469"/>
                    <a:pt x="95" y="469"/>
                  </a:cubicBezTo>
                  <a:cubicBezTo>
                    <a:pt x="92" y="470"/>
                    <a:pt x="92" y="470"/>
                    <a:pt x="92" y="470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88" y="469"/>
                    <a:pt x="86" y="468"/>
                    <a:pt x="86" y="469"/>
                  </a:cubicBezTo>
                  <a:cubicBezTo>
                    <a:pt x="86" y="471"/>
                    <a:pt x="85" y="474"/>
                    <a:pt x="85" y="474"/>
                  </a:cubicBezTo>
                  <a:cubicBezTo>
                    <a:pt x="86" y="474"/>
                    <a:pt x="91" y="475"/>
                    <a:pt x="91" y="475"/>
                  </a:cubicBezTo>
                  <a:cubicBezTo>
                    <a:pt x="96" y="475"/>
                    <a:pt x="96" y="475"/>
                    <a:pt x="96" y="475"/>
                  </a:cubicBezTo>
                  <a:cubicBezTo>
                    <a:pt x="98" y="474"/>
                    <a:pt x="98" y="474"/>
                    <a:pt x="98" y="474"/>
                  </a:cubicBezTo>
                  <a:cubicBezTo>
                    <a:pt x="101" y="472"/>
                    <a:pt x="101" y="472"/>
                    <a:pt x="101" y="472"/>
                  </a:cubicBezTo>
                  <a:cubicBezTo>
                    <a:pt x="101" y="472"/>
                    <a:pt x="102" y="474"/>
                    <a:pt x="101" y="474"/>
                  </a:cubicBezTo>
                  <a:cubicBezTo>
                    <a:pt x="101" y="475"/>
                    <a:pt x="102" y="477"/>
                    <a:pt x="102" y="477"/>
                  </a:cubicBezTo>
                  <a:cubicBezTo>
                    <a:pt x="102" y="477"/>
                    <a:pt x="102" y="480"/>
                    <a:pt x="103" y="480"/>
                  </a:cubicBezTo>
                  <a:cubicBezTo>
                    <a:pt x="104" y="480"/>
                    <a:pt x="106" y="483"/>
                    <a:pt x="106" y="483"/>
                  </a:cubicBezTo>
                  <a:cubicBezTo>
                    <a:pt x="108" y="486"/>
                    <a:pt x="108" y="486"/>
                    <a:pt x="108" y="486"/>
                  </a:cubicBezTo>
                  <a:cubicBezTo>
                    <a:pt x="112" y="487"/>
                    <a:pt x="112" y="487"/>
                    <a:pt x="112" y="487"/>
                  </a:cubicBezTo>
                  <a:cubicBezTo>
                    <a:pt x="112" y="487"/>
                    <a:pt x="115" y="487"/>
                    <a:pt x="116" y="487"/>
                  </a:cubicBezTo>
                  <a:cubicBezTo>
                    <a:pt x="117" y="488"/>
                    <a:pt x="119" y="489"/>
                    <a:pt x="119" y="488"/>
                  </a:cubicBezTo>
                  <a:cubicBezTo>
                    <a:pt x="120" y="487"/>
                    <a:pt x="122" y="485"/>
                    <a:pt x="122" y="485"/>
                  </a:cubicBezTo>
                  <a:cubicBezTo>
                    <a:pt x="126" y="482"/>
                    <a:pt x="126" y="482"/>
                    <a:pt x="126" y="482"/>
                  </a:cubicBezTo>
                  <a:cubicBezTo>
                    <a:pt x="126" y="482"/>
                    <a:pt x="128" y="482"/>
                    <a:pt x="130" y="482"/>
                  </a:cubicBezTo>
                  <a:cubicBezTo>
                    <a:pt x="131" y="482"/>
                    <a:pt x="138" y="481"/>
                    <a:pt x="138" y="481"/>
                  </a:cubicBezTo>
                  <a:cubicBezTo>
                    <a:pt x="138" y="481"/>
                    <a:pt x="139" y="479"/>
                    <a:pt x="141" y="478"/>
                  </a:cubicBezTo>
                  <a:cubicBezTo>
                    <a:pt x="142" y="477"/>
                    <a:pt x="146" y="475"/>
                    <a:pt x="146" y="475"/>
                  </a:cubicBezTo>
                  <a:cubicBezTo>
                    <a:pt x="153" y="473"/>
                    <a:pt x="153" y="473"/>
                    <a:pt x="153" y="473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5" y="477"/>
                    <a:pt x="145" y="477"/>
                    <a:pt x="145" y="477"/>
                  </a:cubicBezTo>
                  <a:cubicBezTo>
                    <a:pt x="141" y="480"/>
                    <a:pt x="141" y="480"/>
                    <a:pt x="141" y="480"/>
                  </a:cubicBezTo>
                  <a:cubicBezTo>
                    <a:pt x="139" y="482"/>
                    <a:pt x="139" y="482"/>
                    <a:pt x="139" y="482"/>
                  </a:cubicBezTo>
                  <a:cubicBezTo>
                    <a:pt x="139" y="482"/>
                    <a:pt x="137" y="483"/>
                    <a:pt x="136" y="484"/>
                  </a:cubicBezTo>
                  <a:cubicBezTo>
                    <a:pt x="136" y="484"/>
                    <a:pt x="133" y="489"/>
                    <a:pt x="133" y="489"/>
                  </a:cubicBezTo>
                  <a:cubicBezTo>
                    <a:pt x="130" y="490"/>
                    <a:pt x="130" y="490"/>
                    <a:pt x="130" y="490"/>
                  </a:cubicBezTo>
                  <a:cubicBezTo>
                    <a:pt x="130" y="490"/>
                    <a:pt x="127" y="492"/>
                    <a:pt x="126" y="494"/>
                  </a:cubicBezTo>
                  <a:cubicBezTo>
                    <a:pt x="125" y="495"/>
                    <a:pt x="124" y="496"/>
                    <a:pt x="124" y="496"/>
                  </a:cubicBezTo>
                  <a:cubicBezTo>
                    <a:pt x="124" y="496"/>
                    <a:pt x="125" y="498"/>
                    <a:pt x="120" y="498"/>
                  </a:cubicBezTo>
                  <a:cubicBezTo>
                    <a:pt x="115" y="497"/>
                    <a:pt x="111" y="496"/>
                    <a:pt x="111" y="496"/>
                  </a:cubicBezTo>
                  <a:cubicBezTo>
                    <a:pt x="111" y="496"/>
                    <a:pt x="106" y="495"/>
                    <a:pt x="105" y="495"/>
                  </a:cubicBezTo>
                  <a:cubicBezTo>
                    <a:pt x="104" y="494"/>
                    <a:pt x="104" y="494"/>
                    <a:pt x="101" y="494"/>
                  </a:cubicBezTo>
                  <a:cubicBezTo>
                    <a:pt x="99" y="494"/>
                    <a:pt x="89" y="491"/>
                    <a:pt x="89" y="491"/>
                  </a:cubicBezTo>
                  <a:cubicBezTo>
                    <a:pt x="89" y="491"/>
                    <a:pt x="87" y="491"/>
                    <a:pt x="86" y="492"/>
                  </a:cubicBezTo>
                  <a:cubicBezTo>
                    <a:pt x="85" y="493"/>
                    <a:pt x="83" y="493"/>
                    <a:pt x="83" y="494"/>
                  </a:cubicBezTo>
                  <a:cubicBezTo>
                    <a:pt x="83" y="496"/>
                    <a:pt x="83" y="497"/>
                    <a:pt x="83" y="497"/>
                  </a:cubicBezTo>
                  <a:cubicBezTo>
                    <a:pt x="82" y="500"/>
                    <a:pt x="82" y="500"/>
                    <a:pt x="82" y="500"/>
                  </a:cubicBezTo>
                  <a:cubicBezTo>
                    <a:pt x="78" y="501"/>
                    <a:pt x="78" y="501"/>
                    <a:pt x="78" y="501"/>
                  </a:cubicBezTo>
                  <a:cubicBezTo>
                    <a:pt x="73" y="501"/>
                    <a:pt x="73" y="501"/>
                    <a:pt x="73" y="501"/>
                  </a:cubicBezTo>
                  <a:close/>
                  <a:moveTo>
                    <a:pt x="43" y="266"/>
                  </a:moveTo>
                  <a:cubicBezTo>
                    <a:pt x="43" y="266"/>
                    <a:pt x="43" y="266"/>
                    <a:pt x="43" y="266"/>
                  </a:cubicBezTo>
                  <a:cubicBezTo>
                    <a:pt x="44" y="266"/>
                    <a:pt x="50" y="266"/>
                    <a:pt x="50" y="266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59" y="266"/>
                    <a:pt x="60" y="266"/>
                  </a:cubicBezTo>
                  <a:cubicBezTo>
                    <a:pt x="61" y="266"/>
                    <a:pt x="62" y="267"/>
                    <a:pt x="62" y="267"/>
                  </a:cubicBezTo>
                  <a:cubicBezTo>
                    <a:pt x="62" y="267"/>
                    <a:pt x="64" y="265"/>
                    <a:pt x="65" y="266"/>
                  </a:cubicBezTo>
                  <a:cubicBezTo>
                    <a:pt x="66" y="266"/>
                    <a:pt x="68" y="269"/>
                    <a:pt x="68" y="269"/>
                  </a:cubicBezTo>
                  <a:cubicBezTo>
                    <a:pt x="70" y="274"/>
                    <a:pt x="70" y="274"/>
                    <a:pt x="70" y="274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6" y="290"/>
                    <a:pt x="76" y="290"/>
                    <a:pt x="76" y="290"/>
                  </a:cubicBezTo>
                  <a:cubicBezTo>
                    <a:pt x="74" y="293"/>
                    <a:pt x="74" y="293"/>
                    <a:pt x="74" y="293"/>
                  </a:cubicBezTo>
                  <a:cubicBezTo>
                    <a:pt x="74" y="293"/>
                    <a:pt x="74" y="297"/>
                    <a:pt x="74" y="297"/>
                  </a:cubicBezTo>
                  <a:cubicBezTo>
                    <a:pt x="73" y="297"/>
                    <a:pt x="70" y="298"/>
                    <a:pt x="70" y="298"/>
                  </a:cubicBezTo>
                  <a:cubicBezTo>
                    <a:pt x="69" y="299"/>
                    <a:pt x="68" y="302"/>
                    <a:pt x="68" y="302"/>
                  </a:cubicBezTo>
                  <a:cubicBezTo>
                    <a:pt x="68" y="302"/>
                    <a:pt x="72" y="298"/>
                    <a:pt x="73" y="299"/>
                  </a:cubicBezTo>
                  <a:cubicBezTo>
                    <a:pt x="74" y="299"/>
                    <a:pt x="77" y="299"/>
                    <a:pt x="77" y="299"/>
                  </a:cubicBezTo>
                  <a:cubicBezTo>
                    <a:pt x="79" y="301"/>
                    <a:pt x="79" y="301"/>
                    <a:pt x="79" y="301"/>
                  </a:cubicBezTo>
                  <a:cubicBezTo>
                    <a:pt x="81" y="305"/>
                    <a:pt x="81" y="305"/>
                    <a:pt x="81" y="305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1" y="310"/>
                    <a:pt x="81" y="314"/>
                    <a:pt x="80" y="314"/>
                  </a:cubicBezTo>
                  <a:cubicBezTo>
                    <a:pt x="80" y="315"/>
                    <a:pt x="79" y="316"/>
                    <a:pt x="78" y="316"/>
                  </a:cubicBezTo>
                  <a:cubicBezTo>
                    <a:pt x="77" y="316"/>
                    <a:pt x="76" y="316"/>
                    <a:pt x="77" y="314"/>
                  </a:cubicBezTo>
                  <a:cubicBezTo>
                    <a:pt x="77" y="312"/>
                    <a:pt x="78" y="310"/>
                    <a:pt x="78" y="310"/>
                  </a:cubicBezTo>
                  <a:cubicBezTo>
                    <a:pt x="78" y="309"/>
                    <a:pt x="79" y="305"/>
                    <a:pt x="78" y="305"/>
                  </a:cubicBezTo>
                  <a:cubicBezTo>
                    <a:pt x="76" y="305"/>
                    <a:pt x="75" y="303"/>
                    <a:pt x="75" y="305"/>
                  </a:cubicBezTo>
                  <a:cubicBezTo>
                    <a:pt x="74" y="306"/>
                    <a:pt x="75" y="310"/>
                    <a:pt x="75" y="310"/>
                  </a:cubicBezTo>
                  <a:cubicBezTo>
                    <a:pt x="75" y="310"/>
                    <a:pt x="76" y="311"/>
                    <a:pt x="76" y="312"/>
                  </a:cubicBezTo>
                  <a:cubicBezTo>
                    <a:pt x="75" y="313"/>
                    <a:pt x="75" y="312"/>
                    <a:pt x="74" y="314"/>
                  </a:cubicBezTo>
                  <a:cubicBezTo>
                    <a:pt x="72" y="315"/>
                    <a:pt x="75" y="316"/>
                    <a:pt x="75" y="316"/>
                  </a:cubicBezTo>
                  <a:cubicBezTo>
                    <a:pt x="76" y="318"/>
                    <a:pt x="76" y="318"/>
                    <a:pt x="76" y="318"/>
                  </a:cubicBezTo>
                  <a:cubicBezTo>
                    <a:pt x="76" y="318"/>
                    <a:pt x="76" y="321"/>
                    <a:pt x="75" y="321"/>
                  </a:cubicBezTo>
                  <a:cubicBezTo>
                    <a:pt x="74" y="322"/>
                    <a:pt x="74" y="323"/>
                    <a:pt x="70" y="321"/>
                  </a:cubicBezTo>
                  <a:cubicBezTo>
                    <a:pt x="66" y="320"/>
                    <a:pt x="65" y="319"/>
                    <a:pt x="65" y="319"/>
                  </a:cubicBezTo>
                  <a:cubicBezTo>
                    <a:pt x="64" y="324"/>
                    <a:pt x="64" y="324"/>
                    <a:pt x="64" y="324"/>
                  </a:cubicBezTo>
                  <a:cubicBezTo>
                    <a:pt x="62" y="328"/>
                    <a:pt x="62" y="328"/>
                    <a:pt x="62" y="328"/>
                  </a:cubicBezTo>
                  <a:cubicBezTo>
                    <a:pt x="55" y="330"/>
                    <a:pt x="55" y="330"/>
                    <a:pt x="55" y="330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1" y="325"/>
                    <a:pt x="48" y="326"/>
                    <a:pt x="47" y="326"/>
                  </a:cubicBezTo>
                  <a:cubicBezTo>
                    <a:pt x="46" y="325"/>
                    <a:pt x="41" y="324"/>
                    <a:pt x="41" y="32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10"/>
                    <a:pt x="36" y="310"/>
                    <a:pt x="36" y="310"/>
                  </a:cubicBezTo>
                  <a:cubicBezTo>
                    <a:pt x="33" y="304"/>
                    <a:pt x="33" y="304"/>
                    <a:pt x="33" y="304"/>
                  </a:cubicBezTo>
                  <a:cubicBezTo>
                    <a:pt x="27" y="305"/>
                    <a:pt x="27" y="305"/>
                    <a:pt x="27" y="305"/>
                  </a:cubicBezTo>
                  <a:cubicBezTo>
                    <a:pt x="25" y="310"/>
                    <a:pt x="25" y="310"/>
                    <a:pt x="25" y="310"/>
                  </a:cubicBezTo>
                  <a:cubicBezTo>
                    <a:pt x="25" y="310"/>
                    <a:pt x="27" y="312"/>
                    <a:pt x="25" y="313"/>
                  </a:cubicBezTo>
                  <a:cubicBezTo>
                    <a:pt x="23" y="313"/>
                    <a:pt x="19" y="314"/>
                    <a:pt x="19" y="314"/>
                  </a:cubicBezTo>
                  <a:cubicBezTo>
                    <a:pt x="19" y="314"/>
                    <a:pt x="14" y="315"/>
                    <a:pt x="13" y="315"/>
                  </a:cubicBezTo>
                  <a:cubicBezTo>
                    <a:pt x="13" y="315"/>
                    <a:pt x="9" y="309"/>
                    <a:pt x="9" y="309"/>
                  </a:cubicBezTo>
                  <a:cubicBezTo>
                    <a:pt x="9" y="309"/>
                    <a:pt x="7" y="309"/>
                    <a:pt x="6" y="309"/>
                  </a:cubicBezTo>
                  <a:cubicBezTo>
                    <a:pt x="5" y="309"/>
                    <a:pt x="5" y="310"/>
                    <a:pt x="5" y="308"/>
                  </a:cubicBezTo>
                  <a:cubicBezTo>
                    <a:pt x="5" y="306"/>
                    <a:pt x="4" y="303"/>
                    <a:pt x="4" y="303"/>
                  </a:cubicBezTo>
                  <a:cubicBezTo>
                    <a:pt x="4" y="303"/>
                    <a:pt x="7" y="306"/>
                    <a:pt x="4" y="302"/>
                  </a:cubicBezTo>
                  <a:cubicBezTo>
                    <a:pt x="1" y="298"/>
                    <a:pt x="0" y="294"/>
                    <a:pt x="0" y="294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1"/>
                    <a:pt x="10" y="291"/>
                    <a:pt x="11" y="292"/>
                  </a:cubicBezTo>
                  <a:cubicBezTo>
                    <a:pt x="12" y="292"/>
                    <a:pt x="13" y="290"/>
                    <a:pt x="13" y="290"/>
                  </a:cubicBezTo>
                  <a:cubicBezTo>
                    <a:pt x="13" y="290"/>
                    <a:pt x="15" y="288"/>
                    <a:pt x="13" y="287"/>
                  </a:cubicBezTo>
                  <a:cubicBezTo>
                    <a:pt x="12" y="287"/>
                    <a:pt x="10" y="285"/>
                    <a:pt x="10" y="285"/>
                  </a:cubicBezTo>
                  <a:cubicBezTo>
                    <a:pt x="10" y="285"/>
                    <a:pt x="8" y="283"/>
                    <a:pt x="11" y="282"/>
                  </a:cubicBezTo>
                  <a:cubicBezTo>
                    <a:pt x="14" y="282"/>
                    <a:pt x="14" y="282"/>
                    <a:pt x="16" y="282"/>
                  </a:cubicBezTo>
                  <a:cubicBezTo>
                    <a:pt x="18" y="283"/>
                    <a:pt x="19" y="286"/>
                    <a:pt x="20" y="282"/>
                  </a:cubicBezTo>
                  <a:cubicBezTo>
                    <a:pt x="21" y="279"/>
                    <a:pt x="19" y="279"/>
                    <a:pt x="22" y="278"/>
                  </a:cubicBezTo>
                  <a:cubicBezTo>
                    <a:pt x="25" y="278"/>
                    <a:pt x="27" y="277"/>
                    <a:pt x="27" y="276"/>
                  </a:cubicBezTo>
                  <a:cubicBezTo>
                    <a:pt x="27" y="275"/>
                    <a:pt x="27" y="271"/>
                    <a:pt x="28" y="271"/>
                  </a:cubicBezTo>
                  <a:cubicBezTo>
                    <a:pt x="29" y="271"/>
                    <a:pt x="34" y="272"/>
                    <a:pt x="34" y="272"/>
                  </a:cubicBezTo>
                  <a:cubicBezTo>
                    <a:pt x="34" y="272"/>
                    <a:pt x="36" y="270"/>
                    <a:pt x="38" y="271"/>
                  </a:cubicBezTo>
                  <a:cubicBezTo>
                    <a:pt x="40" y="271"/>
                    <a:pt x="41" y="270"/>
                    <a:pt x="41" y="270"/>
                  </a:cubicBezTo>
                  <a:cubicBezTo>
                    <a:pt x="41" y="270"/>
                    <a:pt x="43" y="266"/>
                    <a:pt x="43" y="266"/>
                  </a:cubicBezTo>
                  <a:close/>
                  <a:moveTo>
                    <a:pt x="74" y="227"/>
                  </a:move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3" y="224"/>
                    <a:pt x="74" y="224"/>
                  </a:cubicBezTo>
                  <a:cubicBezTo>
                    <a:pt x="75" y="224"/>
                    <a:pt x="78" y="223"/>
                    <a:pt x="78" y="223"/>
                  </a:cubicBezTo>
                  <a:cubicBezTo>
                    <a:pt x="78" y="223"/>
                    <a:pt x="79" y="221"/>
                    <a:pt x="79" y="222"/>
                  </a:cubicBezTo>
                  <a:cubicBezTo>
                    <a:pt x="80" y="222"/>
                    <a:pt x="80" y="224"/>
                    <a:pt x="79" y="224"/>
                  </a:cubicBezTo>
                  <a:cubicBezTo>
                    <a:pt x="79" y="224"/>
                    <a:pt x="77" y="226"/>
                    <a:pt x="77" y="226"/>
                  </a:cubicBezTo>
                  <a:cubicBezTo>
                    <a:pt x="77" y="226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9"/>
                    <a:pt x="86" y="249"/>
                  </a:cubicBezTo>
                  <a:cubicBezTo>
                    <a:pt x="85" y="249"/>
                    <a:pt x="83" y="249"/>
                    <a:pt x="83" y="248"/>
                  </a:cubicBezTo>
                  <a:cubicBezTo>
                    <a:pt x="83" y="248"/>
                    <a:pt x="84" y="246"/>
                    <a:pt x="85" y="246"/>
                  </a:cubicBezTo>
                  <a:cubicBezTo>
                    <a:pt x="85" y="246"/>
                    <a:pt x="86" y="245"/>
                    <a:pt x="86" y="245"/>
                  </a:cubicBezTo>
                  <a:cubicBezTo>
                    <a:pt x="86" y="245"/>
                    <a:pt x="86" y="244"/>
                    <a:pt x="86" y="244"/>
                  </a:cubicBezTo>
                  <a:cubicBezTo>
                    <a:pt x="87" y="244"/>
                    <a:pt x="88" y="246"/>
                    <a:pt x="88" y="246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4"/>
                    <a:pt x="97" y="252"/>
                    <a:pt x="97" y="251"/>
                  </a:cubicBezTo>
                  <a:cubicBezTo>
                    <a:pt x="98" y="251"/>
                    <a:pt x="98" y="250"/>
                    <a:pt x="98" y="250"/>
                  </a:cubicBezTo>
                  <a:cubicBezTo>
                    <a:pt x="99" y="249"/>
                    <a:pt x="100" y="249"/>
                    <a:pt x="101" y="249"/>
                  </a:cubicBezTo>
                  <a:cubicBezTo>
                    <a:pt x="103" y="250"/>
                    <a:pt x="105" y="252"/>
                    <a:pt x="104" y="252"/>
                  </a:cubicBezTo>
                  <a:cubicBezTo>
                    <a:pt x="104" y="253"/>
                    <a:pt x="103" y="252"/>
                    <a:pt x="103" y="255"/>
                  </a:cubicBezTo>
                  <a:cubicBezTo>
                    <a:pt x="103" y="258"/>
                    <a:pt x="103" y="258"/>
                    <a:pt x="103" y="259"/>
                  </a:cubicBezTo>
                  <a:cubicBezTo>
                    <a:pt x="104" y="260"/>
                    <a:pt x="103" y="263"/>
                    <a:pt x="103" y="263"/>
                  </a:cubicBezTo>
                  <a:cubicBezTo>
                    <a:pt x="103" y="263"/>
                    <a:pt x="102" y="265"/>
                    <a:pt x="101" y="265"/>
                  </a:cubicBezTo>
                  <a:cubicBezTo>
                    <a:pt x="101" y="265"/>
                    <a:pt x="101" y="265"/>
                    <a:pt x="99" y="264"/>
                  </a:cubicBezTo>
                  <a:cubicBezTo>
                    <a:pt x="98" y="264"/>
                    <a:pt x="95" y="262"/>
                    <a:pt x="95" y="262"/>
                  </a:cubicBezTo>
                  <a:cubicBezTo>
                    <a:pt x="95" y="262"/>
                    <a:pt x="95" y="257"/>
                    <a:pt x="95" y="257"/>
                  </a:cubicBezTo>
                  <a:cubicBezTo>
                    <a:pt x="95" y="256"/>
                    <a:pt x="94" y="255"/>
                    <a:pt x="94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4" y="210"/>
                    <a:pt x="74" y="209"/>
                    <a:pt x="76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7" y="213"/>
                    <a:pt x="80" y="213"/>
                    <a:pt x="79" y="214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6" y="214"/>
                    <a:pt x="75" y="215"/>
                    <a:pt x="75" y="214"/>
                  </a:cubicBezTo>
                  <a:cubicBezTo>
                    <a:pt x="75" y="213"/>
                    <a:pt x="73" y="212"/>
                    <a:pt x="73" y="212"/>
                  </a:cubicBezTo>
                  <a:cubicBezTo>
                    <a:pt x="73" y="212"/>
                    <a:pt x="74" y="210"/>
                    <a:pt x="74" y="210"/>
                  </a:cubicBezTo>
                  <a:close/>
                  <a:moveTo>
                    <a:pt x="61" y="196"/>
                  </a:moveTo>
                  <a:cubicBezTo>
                    <a:pt x="61" y="196"/>
                    <a:pt x="61" y="196"/>
                    <a:pt x="61" y="196"/>
                  </a:cubicBezTo>
                  <a:cubicBezTo>
                    <a:pt x="63" y="197"/>
                    <a:pt x="64" y="196"/>
                    <a:pt x="64" y="197"/>
                  </a:cubicBezTo>
                  <a:cubicBezTo>
                    <a:pt x="65" y="197"/>
                    <a:pt x="66" y="198"/>
                    <a:pt x="65" y="199"/>
                  </a:cubicBezTo>
                  <a:cubicBezTo>
                    <a:pt x="63" y="200"/>
                    <a:pt x="63" y="200"/>
                    <a:pt x="61" y="200"/>
                  </a:cubicBezTo>
                  <a:cubicBezTo>
                    <a:pt x="60" y="200"/>
                    <a:pt x="62" y="200"/>
                    <a:pt x="60" y="200"/>
                  </a:cubicBezTo>
                  <a:cubicBezTo>
                    <a:pt x="58" y="200"/>
                    <a:pt x="55" y="202"/>
                    <a:pt x="57" y="199"/>
                  </a:cubicBezTo>
                  <a:cubicBezTo>
                    <a:pt x="59" y="197"/>
                    <a:pt x="61" y="196"/>
                    <a:pt x="61" y="196"/>
                  </a:cubicBezTo>
                  <a:close/>
                  <a:moveTo>
                    <a:pt x="72" y="191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4" y="189"/>
                    <a:pt x="75" y="190"/>
                  </a:cubicBezTo>
                  <a:cubicBezTo>
                    <a:pt x="76" y="191"/>
                    <a:pt x="78" y="192"/>
                    <a:pt x="76" y="193"/>
                  </a:cubicBezTo>
                  <a:cubicBezTo>
                    <a:pt x="74" y="194"/>
                    <a:pt x="74" y="194"/>
                    <a:pt x="73" y="195"/>
                  </a:cubicBezTo>
                  <a:cubicBezTo>
                    <a:pt x="71" y="196"/>
                    <a:pt x="69" y="197"/>
                    <a:pt x="68" y="197"/>
                  </a:cubicBezTo>
                  <a:cubicBezTo>
                    <a:pt x="67" y="197"/>
                    <a:pt x="66" y="195"/>
                    <a:pt x="67" y="195"/>
                  </a:cubicBezTo>
                  <a:cubicBezTo>
                    <a:pt x="68" y="195"/>
                    <a:pt x="69" y="194"/>
                    <a:pt x="70" y="194"/>
                  </a:cubicBezTo>
                  <a:cubicBezTo>
                    <a:pt x="70" y="193"/>
                    <a:pt x="72" y="191"/>
                    <a:pt x="72" y="191"/>
                  </a:cubicBezTo>
                  <a:close/>
                  <a:moveTo>
                    <a:pt x="78" y="171"/>
                  </a:move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68"/>
                    <a:pt x="79" y="169"/>
                  </a:cubicBezTo>
                  <a:cubicBezTo>
                    <a:pt x="81" y="169"/>
                    <a:pt x="81" y="169"/>
                    <a:pt x="81" y="170"/>
                  </a:cubicBezTo>
                  <a:cubicBezTo>
                    <a:pt x="81" y="171"/>
                    <a:pt x="83" y="170"/>
                    <a:pt x="81" y="171"/>
                  </a:cubicBezTo>
                  <a:cubicBezTo>
                    <a:pt x="80" y="171"/>
                    <a:pt x="78" y="171"/>
                    <a:pt x="78" y="17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8" y="179"/>
                    <a:pt x="89" y="179"/>
                  </a:cubicBezTo>
                  <a:cubicBezTo>
                    <a:pt x="89" y="179"/>
                    <a:pt x="90" y="179"/>
                    <a:pt x="90" y="180"/>
                  </a:cubicBezTo>
                  <a:cubicBezTo>
                    <a:pt x="90" y="181"/>
                    <a:pt x="90" y="183"/>
                    <a:pt x="89" y="183"/>
                  </a:cubicBezTo>
                  <a:cubicBezTo>
                    <a:pt x="88" y="183"/>
                    <a:pt x="88" y="184"/>
                    <a:pt x="87" y="183"/>
                  </a:cubicBezTo>
                  <a:cubicBezTo>
                    <a:pt x="86" y="183"/>
                    <a:pt x="87" y="181"/>
                    <a:pt x="87" y="181"/>
                  </a:cubicBezTo>
                  <a:close/>
                  <a:moveTo>
                    <a:pt x="82" y="177"/>
                  </a:moveTo>
                  <a:cubicBezTo>
                    <a:pt x="82" y="177"/>
                    <a:pt x="82" y="177"/>
                    <a:pt x="82" y="177"/>
                  </a:cubicBezTo>
                  <a:cubicBezTo>
                    <a:pt x="82" y="177"/>
                    <a:pt x="81" y="173"/>
                    <a:pt x="83" y="173"/>
                  </a:cubicBezTo>
                  <a:cubicBezTo>
                    <a:pt x="85" y="172"/>
                    <a:pt x="86" y="172"/>
                    <a:pt x="86" y="172"/>
                  </a:cubicBezTo>
                  <a:cubicBezTo>
                    <a:pt x="86" y="172"/>
                    <a:pt x="89" y="176"/>
                    <a:pt x="89" y="176"/>
                  </a:cubicBezTo>
                  <a:cubicBezTo>
                    <a:pt x="88" y="177"/>
                    <a:pt x="88" y="178"/>
                    <a:pt x="86" y="178"/>
                  </a:cubicBezTo>
                  <a:cubicBezTo>
                    <a:pt x="85" y="178"/>
                    <a:pt x="84" y="179"/>
                    <a:pt x="84" y="178"/>
                  </a:cubicBezTo>
                  <a:cubicBezTo>
                    <a:pt x="83" y="177"/>
                    <a:pt x="82" y="177"/>
                    <a:pt x="82" y="177"/>
                  </a:cubicBezTo>
                  <a:close/>
                  <a:moveTo>
                    <a:pt x="45" y="174"/>
                  </a:moveTo>
                  <a:cubicBezTo>
                    <a:pt x="45" y="174"/>
                    <a:pt x="45" y="174"/>
                    <a:pt x="45" y="174"/>
                  </a:cubicBezTo>
                  <a:cubicBezTo>
                    <a:pt x="46" y="174"/>
                    <a:pt x="46" y="173"/>
                    <a:pt x="46" y="175"/>
                  </a:cubicBezTo>
                  <a:cubicBezTo>
                    <a:pt x="46" y="176"/>
                    <a:pt x="46" y="177"/>
                    <a:pt x="46" y="177"/>
                  </a:cubicBezTo>
                  <a:cubicBezTo>
                    <a:pt x="46" y="177"/>
                    <a:pt x="45" y="179"/>
                    <a:pt x="44" y="178"/>
                  </a:cubicBezTo>
                  <a:cubicBezTo>
                    <a:pt x="43" y="177"/>
                    <a:pt x="43" y="176"/>
                    <a:pt x="43" y="176"/>
                  </a:cubicBezTo>
                  <a:cubicBezTo>
                    <a:pt x="45" y="174"/>
                    <a:pt x="45" y="174"/>
                    <a:pt x="45" y="174"/>
                  </a:cubicBezTo>
                  <a:close/>
                  <a:moveTo>
                    <a:pt x="53" y="164"/>
                  </a:moveTo>
                  <a:cubicBezTo>
                    <a:pt x="53" y="164"/>
                    <a:pt x="53" y="164"/>
                    <a:pt x="53" y="164"/>
                  </a:cubicBezTo>
                  <a:cubicBezTo>
                    <a:pt x="54" y="165"/>
                    <a:pt x="56" y="167"/>
                    <a:pt x="56" y="167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0" y="171"/>
                    <a:pt x="50" y="172"/>
                  </a:cubicBezTo>
                  <a:cubicBezTo>
                    <a:pt x="49" y="172"/>
                    <a:pt x="51" y="175"/>
                    <a:pt x="49" y="174"/>
                  </a:cubicBezTo>
                  <a:cubicBezTo>
                    <a:pt x="47" y="173"/>
                    <a:pt x="46" y="171"/>
                    <a:pt x="47" y="171"/>
                  </a:cubicBezTo>
                  <a:cubicBezTo>
                    <a:pt x="48" y="170"/>
                    <a:pt x="48" y="170"/>
                    <a:pt x="49" y="169"/>
                  </a:cubicBezTo>
                  <a:cubicBezTo>
                    <a:pt x="50" y="168"/>
                    <a:pt x="52" y="165"/>
                    <a:pt x="52" y="165"/>
                  </a:cubicBezTo>
                  <a:cubicBezTo>
                    <a:pt x="53" y="164"/>
                    <a:pt x="53" y="164"/>
                    <a:pt x="53" y="164"/>
                  </a:cubicBezTo>
                  <a:close/>
                  <a:moveTo>
                    <a:pt x="58" y="150"/>
                  </a:move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60" y="150"/>
                    <a:pt x="61" y="151"/>
                  </a:cubicBezTo>
                  <a:cubicBezTo>
                    <a:pt x="61" y="151"/>
                    <a:pt x="62" y="154"/>
                    <a:pt x="62" y="154"/>
                  </a:cubicBezTo>
                  <a:cubicBezTo>
                    <a:pt x="62" y="154"/>
                    <a:pt x="63" y="155"/>
                    <a:pt x="62" y="156"/>
                  </a:cubicBezTo>
                  <a:cubicBezTo>
                    <a:pt x="61" y="157"/>
                    <a:pt x="59" y="158"/>
                    <a:pt x="59" y="158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8" y="150"/>
                    <a:pt x="58" y="150"/>
                    <a:pt x="58" y="150"/>
                  </a:cubicBezTo>
                  <a:close/>
                  <a:moveTo>
                    <a:pt x="60" y="142"/>
                  </a:move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2" y="141"/>
                    <a:pt x="63" y="142"/>
                  </a:cubicBezTo>
                  <a:cubicBezTo>
                    <a:pt x="64" y="143"/>
                    <a:pt x="64" y="141"/>
                    <a:pt x="65" y="143"/>
                  </a:cubicBezTo>
                  <a:cubicBezTo>
                    <a:pt x="66" y="145"/>
                    <a:pt x="67" y="145"/>
                    <a:pt x="66" y="146"/>
                  </a:cubicBezTo>
                  <a:cubicBezTo>
                    <a:pt x="66" y="147"/>
                    <a:pt x="66" y="148"/>
                    <a:pt x="65" y="149"/>
                  </a:cubicBezTo>
                  <a:cubicBezTo>
                    <a:pt x="64" y="150"/>
                    <a:pt x="65" y="151"/>
                    <a:pt x="63" y="150"/>
                  </a:cubicBezTo>
                  <a:cubicBezTo>
                    <a:pt x="61" y="149"/>
                    <a:pt x="61" y="149"/>
                    <a:pt x="60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2"/>
                    <a:pt x="60" y="142"/>
                    <a:pt x="60" y="142"/>
                  </a:cubicBezTo>
                  <a:close/>
                  <a:moveTo>
                    <a:pt x="69" y="132"/>
                  </a:move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70" y="131"/>
                    <a:pt x="69" y="133"/>
                  </a:cubicBezTo>
                  <a:cubicBezTo>
                    <a:pt x="67" y="136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2"/>
                    <a:pt x="66" y="141"/>
                  </a:cubicBezTo>
                  <a:cubicBezTo>
                    <a:pt x="63" y="141"/>
                    <a:pt x="61" y="140"/>
                    <a:pt x="61" y="14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7" y="136"/>
                    <a:pt x="59" y="134"/>
                  </a:cubicBezTo>
                  <a:cubicBezTo>
                    <a:pt x="60" y="132"/>
                    <a:pt x="63" y="133"/>
                    <a:pt x="63" y="133"/>
                  </a:cubicBezTo>
                  <a:cubicBezTo>
                    <a:pt x="63" y="133"/>
                    <a:pt x="64" y="135"/>
                    <a:pt x="65" y="133"/>
                  </a:cubicBezTo>
                  <a:cubicBezTo>
                    <a:pt x="66" y="131"/>
                    <a:pt x="66" y="129"/>
                    <a:pt x="67" y="130"/>
                  </a:cubicBezTo>
                  <a:cubicBezTo>
                    <a:pt x="68" y="131"/>
                    <a:pt x="69" y="132"/>
                    <a:pt x="69" y="132"/>
                  </a:cubicBezTo>
                  <a:close/>
                  <a:moveTo>
                    <a:pt x="77" y="12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76" y="120"/>
                    <a:pt x="76" y="118"/>
                    <a:pt x="76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6"/>
                    <a:pt x="75" y="114"/>
                    <a:pt x="75" y="113"/>
                  </a:cubicBezTo>
                  <a:cubicBezTo>
                    <a:pt x="75" y="112"/>
                    <a:pt x="75" y="110"/>
                    <a:pt x="77" y="109"/>
                  </a:cubicBezTo>
                  <a:cubicBezTo>
                    <a:pt x="78" y="108"/>
                    <a:pt x="79" y="106"/>
                    <a:pt x="80" y="106"/>
                  </a:cubicBezTo>
                  <a:cubicBezTo>
                    <a:pt x="80" y="107"/>
                    <a:pt x="80" y="107"/>
                    <a:pt x="81" y="109"/>
                  </a:cubicBezTo>
                  <a:cubicBezTo>
                    <a:pt x="82" y="110"/>
                    <a:pt x="82" y="112"/>
                    <a:pt x="83" y="111"/>
                  </a:cubicBezTo>
                  <a:cubicBezTo>
                    <a:pt x="84" y="110"/>
                    <a:pt x="84" y="109"/>
                    <a:pt x="85" y="108"/>
                  </a:cubicBezTo>
                  <a:cubicBezTo>
                    <a:pt x="86" y="107"/>
                    <a:pt x="87" y="104"/>
                    <a:pt x="87" y="104"/>
                  </a:cubicBezTo>
                  <a:cubicBezTo>
                    <a:pt x="87" y="104"/>
                    <a:pt x="89" y="105"/>
                    <a:pt x="90" y="104"/>
                  </a:cubicBezTo>
                  <a:cubicBezTo>
                    <a:pt x="92" y="103"/>
                    <a:pt x="90" y="103"/>
                    <a:pt x="93" y="102"/>
                  </a:cubicBezTo>
                  <a:cubicBezTo>
                    <a:pt x="96" y="102"/>
                    <a:pt x="97" y="102"/>
                    <a:pt x="98" y="100"/>
                  </a:cubicBezTo>
                  <a:cubicBezTo>
                    <a:pt x="99" y="99"/>
                    <a:pt x="99" y="100"/>
                    <a:pt x="100" y="99"/>
                  </a:cubicBezTo>
                  <a:cubicBezTo>
                    <a:pt x="101" y="98"/>
                    <a:pt x="102" y="97"/>
                    <a:pt x="103" y="97"/>
                  </a:cubicBezTo>
                  <a:cubicBezTo>
                    <a:pt x="104" y="98"/>
                    <a:pt x="105" y="99"/>
                    <a:pt x="105" y="100"/>
                  </a:cubicBezTo>
                  <a:cubicBezTo>
                    <a:pt x="105" y="101"/>
                    <a:pt x="106" y="103"/>
                    <a:pt x="105" y="104"/>
                  </a:cubicBezTo>
                  <a:cubicBezTo>
                    <a:pt x="104" y="105"/>
                    <a:pt x="104" y="106"/>
                    <a:pt x="103" y="106"/>
                  </a:cubicBezTo>
                  <a:cubicBezTo>
                    <a:pt x="102" y="107"/>
                    <a:pt x="99" y="109"/>
                    <a:pt x="99" y="109"/>
                  </a:cubicBezTo>
                  <a:cubicBezTo>
                    <a:pt x="99" y="109"/>
                    <a:pt x="99" y="111"/>
                    <a:pt x="100" y="111"/>
                  </a:cubicBezTo>
                  <a:cubicBezTo>
                    <a:pt x="101" y="111"/>
                    <a:pt x="103" y="108"/>
                    <a:pt x="103" y="110"/>
                  </a:cubicBezTo>
                  <a:cubicBezTo>
                    <a:pt x="102" y="112"/>
                    <a:pt x="105" y="113"/>
                    <a:pt x="102" y="114"/>
                  </a:cubicBezTo>
                  <a:cubicBezTo>
                    <a:pt x="100" y="114"/>
                    <a:pt x="98" y="113"/>
                    <a:pt x="98" y="113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6"/>
                    <a:pt x="94" y="115"/>
                    <a:pt x="94" y="116"/>
                  </a:cubicBezTo>
                  <a:cubicBezTo>
                    <a:pt x="94" y="117"/>
                    <a:pt x="95" y="119"/>
                    <a:pt x="95" y="119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0" y="120"/>
                    <a:pt x="90" y="121"/>
                  </a:cubicBezTo>
                  <a:cubicBezTo>
                    <a:pt x="91" y="122"/>
                    <a:pt x="92" y="124"/>
                    <a:pt x="92" y="124"/>
                  </a:cubicBezTo>
                  <a:cubicBezTo>
                    <a:pt x="92" y="124"/>
                    <a:pt x="92" y="126"/>
                    <a:pt x="90" y="126"/>
                  </a:cubicBezTo>
                  <a:cubicBezTo>
                    <a:pt x="88" y="126"/>
                    <a:pt x="86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8"/>
                    <a:pt x="84" y="129"/>
                    <a:pt x="83" y="130"/>
                  </a:cubicBezTo>
                  <a:cubicBezTo>
                    <a:pt x="82" y="131"/>
                    <a:pt x="79" y="131"/>
                    <a:pt x="79" y="131"/>
                  </a:cubicBezTo>
                  <a:cubicBezTo>
                    <a:pt x="79" y="131"/>
                    <a:pt x="78" y="131"/>
                    <a:pt x="78" y="131"/>
                  </a:cubicBezTo>
                  <a:cubicBezTo>
                    <a:pt x="78" y="132"/>
                    <a:pt x="77" y="134"/>
                    <a:pt x="76" y="134"/>
                  </a:cubicBezTo>
                  <a:cubicBezTo>
                    <a:pt x="75" y="133"/>
                    <a:pt x="73" y="132"/>
                    <a:pt x="72" y="131"/>
                  </a:cubicBezTo>
                  <a:cubicBezTo>
                    <a:pt x="72" y="130"/>
                    <a:pt x="71" y="126"/>
                    <a:pt x="73" y="127"/>
                  </a:cubicBezTo>
                  <a:cubicBezTo>
                    <a:pt x="75" y="127"/>
                    <a:pt x="77" y="128"/>
                    <a:pt x="77" y="126"/>
                  </a:cubicBezTo>
                  <a:cubicBezTo>
                    <a:pt x="77" y="124"/>
                    <a:pt x="76" y="123"/>
                    <a:pt x="76" y="123"/>
                  </a:cubicBezTo>
                  <a:cubicBezTo>
                    <a:pt x="77" y="121"/>
                    <a:pt x="77" y="121"/>
                    <a:pt x="77" y="121"/>
                  </a:cubicBezTo>
                  <a:close/>
                  <a:moveTo>
                    <a:pt x="267" y="15"/>
                  </a:moveTo>
                  <a:cubicBezTo>
                    <a:pt x="267" y="15"/>
                    <a:pt x="267" y="15"/>
                    <a:pt x="267" y="15"/>
                  </a:cubicBezTo>
                  <a:cubicBezTo>
                    <a:pt x="268" y="15"/>
                    <a:pt x="271" y="16"/>
                    <a:pt x="271" y="15"/>
                  </a:cubicBezTo>
                  <a:cubicBezTo>
                    <a:pt x="271" y="15"/>
                    <a:pt x="272" y="13"/>
                    <a:pt x="272" y="13"/>
                  </a:cubicBezTo>
                  <a:cubicBezTo>
                    <a:pt x="271" y="12"/>
                    <a:pt x="270" y="11"/>
                    <a:pt x="269" y="12"/>
                  </a:cubicBezTo>
                  <a:cubicBezTo>
                    <a:pt x="268" y="12"/>
                    <a:pt x="267" y="13"/>
                    <a:pt x="267" y="13"/>
                  </a:cubicBezTo>
                  <a:cubicBezTo>
                    <a:pt x="267" y="14"/>
                    <a:pt x="267" y="15"/>
                    <a:pt x="267" y="15"/>
                  </a:cubicBezTo>
                  <a:close/>
                  <a:moveTo>
                    <a:pt x="235" y="32"/>
                  </a:moveTo>
                  <a:cubicBezTo>
                    <a:pt x="235" y="32"/>
                    <a:pt x="235" y="32"/>
                    <a:pt x="235" y="32"/>
                  </a:cubicBezTo>
                  <a:cubicBezTo>
                    <a:pt x="236" y="32"/>
                    <a:pt x="237" y="30"/>
                    <a:pt x="237" y="31"/>
                  </a:cubicBezTo>
                  <a:cubicBezTo>
                    <a:pt x="237" y="33"/>
                    <a:pt x="238" y="33"/>
                    <a:pt x="237" y="34"/>
                  </a:cubicBezTo>
                  <a:cubicBezTo>
                    <a:pt x="236" y="34"/>
                    <a:pt x="234" y="36"/>
                    <a:pt x="233" y="35"/>
                  </a:cubicBezTo>
                  <a:cubicBezTo>
                    <a:pt x="233" y="35"/>
                    <a:pt x="234" y="31"/>
                    <a:pt x="234" y="31"/>
                  </a:cubicBezTo>
                  <a:cubicBezTo>
                    <a:pt x="235" y="32"/>
                    <a:pt x="235" y="32"/>
                    <a:pt x="235" y="32"/>
                  </a:cubicBezTo>
                  <a:close/>
                  <a:moveTo>
                    <a:pt x="254" y="34"/>
                  </a:moveTo>
                  <a:cubicBezTo>
                    <a:pt x="254" y="34"/>
                    <a:pt x="254" y="34"/>
                    <a:pt x="254" y="34"/>
                  </a:cubicBezTo>
                  <a:cubicBezTo>
                    <a:pt x="254" y="34"/>
                    <a:pt x="254" y="35"/>
                    <a:pt x="252" y="34"/>
                  </a:cubicBezTo>
                  <a:cubicBezTo>
                    <a:pt x="249" y="34"/>
                    <a:pt x="248" y="35"/>
                    <a:pt x="248" y="33"/>
                  </a:cubicBezTo>
                  <a:cubicBezTo>
                    <a:pt x="248" y="32"/>
                    <a:pt x="249" y="31"/>
                    <a:pt x="247" y="30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45" y="30"/>
                    <a:pt x="244" y="28"/>
                    <a:pt x="245" y="27"/>
                  </a:cubicBezTo>
                  <a:cubicBezTo>
                    <a:pt x="247" y="25"/>
                    <a:pt x="247" y="26"/>
                    <a:pt x="248" y="26"/>
                  </a:cubicBezTo>
                  <a:cubicBezTo>
                    <a:pt x="250" y="26"/>
                    <a:pt x="249" y="26"/>
                    <a:pt x="251" y="27"/>
                  </a:cubicBezTo>
                  <a:cubicBezTo>
                    <a:pt x="253" y="27"/>
                    <a:pt x="254" y="28"/>
                    <a:pt x="254" y="26"/>
                  </a:cubicBezTo>
                  <a:cubicBezTo>
                    <a:pt x="254" y="25"/>
                    <a:pt x="255" y="25"/>
                    <a:pt x="253" y="23"/>
                  </a:cubicBezTo>
                  <a:cubicBezTo>
                    <a:pt x="252" y="21"/>
                    <a:pt x="252" y="22"/>
                    <a:pt x="251" y="21"/>
                  </a:cubicBezTo>
                  <a:cubicBezTo>
                    <a:pt x="250" y="19"/>
                    <a:pt x="248" y="17"/>
                    <a:pt x="249" y="16"/>
                  </a:cubicBezTo>
                  <a:cubicBezTo>
                    <a:pt x="249" y="15"/>
                    <a:pt x="248" y="15"/>
                    <a:pt x="250" y="13"/>
                  </a:cubicBezTo>
                  <a:cubicBezTo>
                    <a:pt x="253" y="12"/>
                    <a:pt x="255" y="10"/>
                    <a:pt x="256" y="10"/>
                  </a:cubicBezTo>
                  <a:cubicBezTo>
                    <a:pt x="257" y="10"/>
                    <a:pt x="258" y="10"/>
                    <a:pt x="258" y="11"/>
                  </a:cubicBezTo>
                  <a:cubicBezTo>
                    <a:pt x="258" y="13"/>
                    <a:pt x="258" y="14"/>
                    <a:pt x="257" y="15"/>
                  </a:cubicBezTo>
                  <a:cubicBezTo>
                    <a:pt x="256" y="15"/>
                    <a:pt x="256" y="16"/>
                    <a:pt x="256" y="16"/>
                  </a:cubicBezTo>
                  <a:cubicBezTo>
                    <a:pt x="256" y="16"/>
                    <a:pt x="255" y="19"/>
                    <a:pt x="257" y="19"/>
                  </a:cubicBezTo>
                  <a:cubicBezTo>
                    <a:pt x="259" y="18"/>
                    <a:pt x="260" y="16"/>
                    <a:pt x="260" y="15"/>
                  </a:cubicBezTo>
                  <a:cubicBezTo>
                    <a:pt x="261" y="14"/>
                    <a:pt x="262" y="15"/>
                    <a:pt x="261" y="13"/>
                  </a:cubicBezTo>
                  <a:cubicBezTo>
                    <a:pt x="261" y="11"/>
                    <a:pt x="260" y="10"/>
                    <a:pt x="261" y="10"/>
                  </a:cubicBezTo>
                  <a:cubicBezTo>
                    <a:pt x="262" y="10"/>
                    <a:pt x="263" y="12"/>
                    <a:pt x="264" y="10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5" y="6"/>
                    <a:pt x="267" y="5"/>
                  </a:cubicBezTo>
                  <a:cubicBezTo>
                    <a:pt x="269" y="4"/>
                    <a:pt x="268" y="3"/>
                    <a:pt x="269" y="2"/>
                  </a:cubicBezTo>
                  <a:cubicBezTo>
                    <a:pt x="270" y="1"/>
                    <a:pt x="268" y="0"/>
                    <a:pt x="271" y="0"/>
                  </a:cubicBezTo>
                  <a:cubicBezTo>
                    <a:pt x="273" y="1"/>
                    <a:pt x="273" y="1"/>
                    <a:pt x="274" y="2"/>
                  </a:cubicBezTo>
                  <a:cubicBezTo>
                    <a:pt x="275" y="2"/>
                    <a:pt x="273" y="6"/>
                    <a:pt x="272" y="6"/>
                  </a:cubicBezTo>
                  <a:cubicBezTo>
                    <a:pt x="271" y="6"/>
                    <a:pt x="271" y="5"/>
                    <a:pt x="269" y="6"/>
                  </a:cubicBezTo>
                  <a:cubicBezTo>
                    <a:pt x="268" y="7"/>
                    <a:pt x="270" y="9"/>
                    <a:pt x="269" y="10"/>
                  </a:cubicBezTo>
                  <a:cubicBezTo>
                    <a:pt x="268" y="11"/>
                    <a:pt x="267" y="10"/>
                    <a:pt x="266" y="11"/>
                  </a:cubicBezTo>
                  <a:cubicBezTo>
                    <a:pt x="265" y="12"/>
                    <a:pt x="265" y="12"/>
                    <a:pt x="265" y="13"/>
                  </a:cubicBezTo>
                  <a:cubicBezTo>
                    <a:pt x="265" y="14"/>
                    <a:pt x="264" y="15"/>
                    <a:pt x="263" y="16"/>
                  </a:cubicBezTo>
                  <a:cubicBezTo>
                    <a:pt x="263" y="16"/>
                    <a:pt x="260" y="14"/>
                    <a:pt x="263" y="16"/>
                  </a:cubicBezTo>
                  <a:cubicBezTo>
                    <a:pt x="266" y="18"/>
                    <a:pt x="267" y="18"/>
                    <a:pt x="266" y="19"/>
                  </a:cubicBezTo>
                  <a:cubicBezTo>
                    <a:pt x="265" y="19"/>
                    <a:pt x="263" y="19"/>
                    <a:pt x="262" y="20"/>
                  </a:cubicBezTo>
                  <a:cubicBezTo>
                    <a:pt x="261" y="20"/>
                    <a:pt x="260" y="21"/>
                    <a:pt x="262" y="22"/>
                  </a:cubicBezTo>
                  <a:cubicBezTo>
                    <a:pt x="264" y="23"/>
                    <a:pt x="263" y="23"/>
                    <a:pt x="264" y="23"/>
                  </a:cubicBezTo>
                  <a:cubicBezTo>
                    <a:pt x="265" y="22"/>
                    <a:pt x="270" y="22"/>
                    <a:pt x="270" y="23"/>
                  </a:cubicBezTo>
                  <a:cubicBezTo>
                    <a:pt x="269" y="25"/>
                    <a:pt x="270" y="25"/>
                    <a:pt x="268" y="26"/>
                  </a:cubicBezTo>
                  <a:cubicBezTo>
                    <a:pt x="265" y="27"/>
                    <a:pt x="263" y="26"/>
                    <a:pt x="262" y="25"/>
                  </a:cubicBezTo>
                  <a:cubicBezTo>
                    <a:pt x="261" y="25"/>
                    <a:pt x="261" y="23"/>
                    <a:pt x="261" y="26"/>
                  </a:cubicBezTo>
                  <a:cubicBezTo>
                    <a:pt x="262" y="29"/>
                    <a:pt x="264" y="29"/>
                    <a:pt x="263" y="29"/>
                  </a:cubicBezTo>
                  <a:cubicBezTo>
                    <a:pt x="261" y="29"/>
                    <a:pt x="259" y="29"/>
                    <a:pt x="259" y="29"/>
                  </a:cubicBezTo>
                  <a:cubicBezTo>
                    <a:pt x="259" y="29"/>
                    <a:pt x="258" y="27"/>
                    <a:pt x="259" y="30"/>
                  </a:cubicBezTo>
                  <a:cubicBezTo>
                    <a:pt x="260" y="33"/>
                    <a:pt x="260" y="33"/>
                    <a:pt x="260" y="33"/>
                  </a:cubicBezTo>
                  <a:cubicBezTo>
                    <a:pt x="260" y="33"/>
                    <a:pt x="258" y="34"/>
                    <a:pt x="258" y="34"/>
                  </a:cubicBezTo>
                  <a:cubicBezTo>
                    <a:pt x="258" y="35"/>
                    <a:pt x="259" y="37"/>
                    <a:pt x="260" y="38"/>
                  </a:cubicBezTo>
                  <a:cubicBezTo>
                    <a:pt x="260" y="38"/>
                    <a:pt x="259" y="42"/>
                    <a:pt x="258" y="42"/>
                  </a:cubicBezTo>
                  <a:cubicBezTo>
                    <a:pt x="258" y="42"/>
                    <a:pt x="258" y="43"/>
                    <a:pt x="257" y="44"/>
                  </a:cubicBezTo>
                  <a:cubicBezTo>
                    <a:pt x="256" y="45"/>
                    <a:pt x="255" y="46"/>
                    <a:pt x="255" y="46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53" y="52"/>
                    <a:pt x="252" y="54"/>
                    <a:pt x="251" y="52"/>
                  </a:cubicBezTo>
                  <a:cubicBezTo>
                    <a:pt x="251" y="50"/>
                    <a:pt x="250" y="50"/>
                    <a:pt x="251" y="49"/>
                  </a:cubicBezTo>
                  <a:cubicBezTo>
                    <a:pt x="252" y="49"/>
                    <a:pt x="252" y="47"/>
                    <a:pt x="253" y="46"/>
                  </a:cubicBezTo>
                  <a:cubicBezTo>
                    <a:pt x="253" y="45"/>
                    <a:pt x="254" y="41"/>
                    <a:pt x="254" y="41"/>
                  </a:cubicBezTo>
                  <a:cubicBezTo>
                    <a:pt x="254" y="41"/>
                    <a:pt x="256" y="41"/>
                    <a:pt x="257" y="40"/>
                  </a:cubicBezTo>
                  <a:cubicBezTo>
                    <a:pt x="257" y="40"/>
                    <a:pt x="255" y="36"/>
                    <a:pt x="255" y="36"/>
                  </a:cubicBezTo>
                  <a:cubicBezTo>
                    <a:pt x="256" y="34"/>
                    <a:pt x="256" y="34"/>
                    <a:pt x="256" y="34"/>
                  </a:cubicBezTo>
                  <a:cubicBezTo>
                    <a:pt x="254" y="34"/>
                    <a:pt x="254" y="34"/>
                    <a:pt x="254" y="34"/>
                  </a:cubicBezTo>
                  <a:close/>
                  <a:moveTo>
                    <a:pt x="239" y="67"/>
                  </a:moveTo>
                  <a:cubicBezTo>
                    <a:pt x="239" y="67"/>
                    <a:pt x="239" y="67"/>
                    <a:pt x="239" y="67"/>
                  </a:cubicBezTo>
                  <a:cubicBezTo>
                    <a:pt x="239" y="67"/>
                    <a:pt x="242" y="63"/>
                    <a:pt x="243" y="64"/>
                  </a:cubicBezTo>
                  <a:cubicBezTo>
                    <a:pt x="243" y="64"/>
                    <a:pt x="243" y="65"/>
                    <a:pt x="243" y="66"/>
                  </a:cubicBezTo>
                  <a:cubicBezTo>
                    <a:pt x="243" y="66"/>
                    <a:pt x="244" y="68"/>
                    <a:pt x="243" y="68"/>
                  </a:cubicBezTo>
                  <a:cubicBezTo>
                    <a:pt x="242" y="68"/>
                    <a:pt x="241" y="68"/>
                    <a:pt x="240" y="68"/>
                  </a:cubicBezTo>
                  <a:cubicBezTo>
                    <a:pt x="240" y="68"/>
                    <a:pt x="239" y="67"/>
                    <a:pt x="239" y="67"/>
                  </a:cubicBezTo>
                  <a:close/>
                  <a:moveTo>
                    <a:pt x="196" y="98"/>
                  </a:moveTo>
                  <a:cubicBezTo>
                    <a:pt x="196" y="98"/>
                    <a:pt x="196" y="98"/>
                    <a:pt x="196" y="98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2" y="95"/>
                    <a:pt x="202" y="97"/>
                  </a:cubicBezTo>
                  <a:cubicBezTo>
                    <a:pt x="201" y="99"/>
                    <a:pt x="199" y="102"/>
                    <a:pt x="199" y="102"/>
                  </a:cubicBezTo>
                  <a:cubicBezTo>
                    <a:pt x="199" y="102"/>
                    <a:pt x="200" y="102"/>
                    <a:pt x="198" y="103"/>
                  </a:cubicBezTo>
                  <a:cubicBezTo>
                    <a:pt x="196" y="104"/>
                    <a:pt x="196" y="105"/>
                    <a:pt x="195" y="103"/>
                  </a:cubicBezTo>
                  <a:cubicBezTo>
                    <a:pt x="194" y="102"/>
                    <a:pt x="193" y="102"/>
                    <a:pt x="193" y="101"/>
                  </a:cubicBezTo>
                  <a:cubicBezTo>
                    <a:pt x="194" y="100"/>
                    <a:pt x="194" y="98"/>
                    <a:pt x="194" y="98"/>
                  </a:cubicBezTo>
                  <a:cubicBezTo>
                    <a:pt x="196" y="98"/>
                    <a:pt x="196" y="98"/>
                    <a:pt x="196" y="98"/>
                  </a:cubicBezTo>
                  <a:close/>
                  <a:moveTo>
                    <a:pt x="217" y="72"/>
                  </a:moveTo>
                  <a:cubicBezTo>
                    <a:pt x="217" y="72"/>
                    <a:pt x="217" y="72"/>
                    <a:pt x="217" y="72"/>
                  </a:cubicBezTo>
                  <a:cubicBezTo>
                    <a:pt x="217" y="72"/>
                    <a:pt x="218" y="70"/>
                    <a:pt x="219" y="70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0" y="73"/>
                    <a:pt x="219" y="74"/>
                    <a:pt x="218" y="74"/>
                  </a:cubicBezTo>
                  <a:cubicBezTo>
                    <a:pt x="217" y="74"/>
                    <a:pt x="217" y="72"/>
                    <a:pt x="217" y="72"/>
                  </a:cubicBezTo>
                  <a:close/>
                  <a:moveTo>
                    <a:pt x="213" y="77"/>
                  </a:moveTo>
                  <a:cubicBezTo>
                    <a:pt x="213" y="77"/>
                    <a:pt x="213" y="77"/>
                    <a:pt x="213" y="77"/>
                  </a:cubicBezTo>
                  <a:cubicBezTo>
                    <a:pt x="213" y="77"/>
                    <a:pt x="215" y="75"/>
                    <a:pt x="216" y="76"/>
                  </a:cubicBezTo>
                  <a:cubicBezTo>
                    <a:pt x="216" y="76"/>
                    <a:pt x="217" y="76"/>
                    <a:pt x="216" y="77"/>
                  </a:cubicBezTo>
                  <a:cubicBezTo>
                    <a:pt x="216" y="78"/>
                    <a:pt x="218" y="77"/>
                    <a:pt x="215" y="78"/>
                  </a:cubicBezTo>
                  <a:cubicBezTo>
                    <a:pt x="213" y="80"/>
                    <a:pt x="214" y="81"/>
                    <a:pt x="212" y="80"/>
                  </a:cubicBezTo>
                  <a:cubicBezTo>
                    <a:pt x="211" y="79"/>
                    <a:pt x="211" y="78"/>
                    <a:pt x="211" y="77"/>
                  </a:cubicBezTo>
                  <a:cubicBezTo>
                    <a:pt x="211" y="77"/>
                    <a:pt x="212" y="75"/>
                    <a:pt x="212" y="75"/>
                  </a:cubicBezTo>
                  <a:cubicBezTo>
                    <a:pt x="213" y="76"/>
                    <a:pt x="213" y="77"/>
                    <a:pt x="213" y="77"/>
                  </a:cubicBezTo>
                  <a:close/>
                  <a:moveTo>
                    <a:pt x="205" y="80"/>
                  </a:move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7" y="81"/>
                    <a:pt x="207" y="81"/>
                  </a:cubicBezTo>
                  <a:cubicBezTo>
                    <a:pt x="208" y="82"/>
                    <a:pt x="208" y="81"/>
                    <a:pt x="209" y="80"/>
                  </a:cubicBezTo>
                  <a:cubicBezTo>
                    <a:pt x="211" y="80"/>
                    <a:pt x="209" y="80"/>
                    <a:pt x="210" y="79"/>
                  </a:cubicBezTo>
                  <a:cubicBezTo>
                    <a:pt x="211" y="77"/>
                    <a:pt x="210" y="78"/>
                    <a:pt x="210" y="77"/>
                  </a:cubicBezTo>
                  <a:cubicBezTo>
                    <a:pt x="209" y="77"/>
                    <a:pt x="209" y="77"/>
                    <a:pt x="208" y="77"/>
                  </a:cubicBezTo>
                  <a:cubicBezTo>
                    <a:pt x="206" y="77"/>
                    <a:pt x="205" y="80"/>
                    <a:pt x="205" y="80"/>
                  </a:cubicBezTo>
                  <a:close/>
                  <a:moveTo>
                    <a:pt x="209" y="86"/>
                  </a:move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3"/>
                    <a:pt x="211" y="83"/>
                  </a:cubicBezTo>
                  <a:cubicBezTo>
                    <a:pt x="212" y="84"/>
                    <a:pt x="212" y="83"/>
                    <a:pt x="212" y="84"/>
                  </a:cubicBezTo>
                  <a:cubicBezTo>
                    <a:pt x="212" y="85"/>
                    <a:pt x="212" y="87"/>
                    <a:pt x="211" y="87"/>
                  </a:cubicBezTo>
                  <a:cubicBezTo>
                    <a:pt x="210" y="87"/>
                    <a:pt x="209" y="86"/>
                    <a:pt x="209" y="86"/>
                  </a:cubicBezTo>
                  <a:close/>
                  <a:moveTo>
                    <a:pt x="201" y="86"/>
                  </a:moveTo>
                  <a:cubicBezTo>
                    <a:pt x="201" y="86"/>
                    <a:pt x="201" y="86"/>
                    <a:pt x="201" y="86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4" y="85"/>
                    <a:pt x="205" y="86"/>
                    <a:pt x="204" y="86"/>
                  </a:cubicBezTo>
                  <a:cubicBezTo>
                    <a:pt x="204" y="87"/>
                    <a:pt x="203" y="87"/>
                    <a:pt x="203" y="88"/>
                  </a:cubicBezTo>
                  <a:cubicBezTo>
                    <a:pt x="202" y="88"/>
                    <a:pt x="201" y="87"/>
                    <a:pt x="201" y="87"/>
                  </a:cubicBezTo>
                  <a:cubicBezTo>
                    <a:pt x="201" y="86"/>
                    <a:pt x="201" y="86"/>
                    <a:pt x="201" y="86"/>
                  </a:cubicBezTo>
                  <a:close/>
                  <a:moveTo>
                    <a:pt x="201" y="73"/>
                  </a:move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3" y="70"/>
                    <a:pt x="203" y="70"/>
                  </a:cubicBezTo>
                  <a:cubicBezTo>
                    <a:pt x="204" y="70"/>
                    <a:pt x="205" y="69"/>
                    <a:pt x="205" y="71"/>
                  </a:cubicBezTo>
                  <a:cubicBezTo>
                    <a:pt x="205" y="73"/>
                    <a:pt x="207" y="75"/>
                    <a:pt x="204" y="75"/>
                  </a:cubicBezTo>
                  <a:cubicBezTo>
                    <a:pt x="202" y="75"/>
                    <a:pt x="201" y="76"/>
                    <a:pt x="201" y="75"/>
                  </a:cubicBezTo>
                  <a:cubicBezTo>
                    <a:pt x="200" y="74"/>
                    <a:pt x="201" y="73"/>
                    <a:pt x="201" y="73"/>
                  </a:cubicBezTo>
                  <a:close/>
                  <a:moveTo>
                    <a:pt x="197" y="79"/>
                  </a:move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9" y="77"/>
                    <a:pt x="200" y="77"/>
                  </a:cubicBezTo>
                  <a:cubicBezTo>
                    <a:pt x="201" y="78"/>
                    <a:pt x="202" y="78"/>
                    <a:pt x="202" y="79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201" y="82"/>
                    <a:pt x="200" y="82"/>
                    <a:pt x="199" y="82"/>
                  </a:cubicBezTo>
                  <a:cubicBezTo>
                    <a:pt x="199" y="82"/>
                    <a:pt x="197" y="79"/>
                    <a:pt x="197" y="79"/>
                  </a:cubicBezTo>
                  <a:close/>
                  <a:moveTo>
                    <a:pt x="200" y="91"/>
                  </a:move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199" y="94"/>
                    <a:pt x="199" y="95"/>
                  </a:cubicBezTo>
                  <a:cubicBezTo>
                    <a:pt x="199" y="96"/>
                    <a:pt x="202" y="96"/>
                    <a:pt x="203" y="95"/>
                  </a:cubicBezTo>
                  <a:cubicBezTo>
                    <a:pt x="203" y="95"/>
                    <a:pt x="204" y="93"/>
                    <a:pt x="204" y="93"/>
                  </a:cubicBezTo>
                  <a:cubicBezTo>
                    <a:pt x="204" y="93"/>
                    <a:pt x="203" y="91"/>
                    <a:pt x="202" y="90"/>
                  </a:cubicBezTo>
                  <a:cubicBezTo>
                    <a:pt x="201" y="89"/>
                    <a:pt x="200" y="91"/>
                    <a:pt x="200" y="91"/>
                  </a:cubicBezTo>
                  <a:close/>
                  <a:moveTo>
                    <a:pt x="191" y="88"/>
                  </a:moveTo>
                  <a:cubicBezTo>
                    <a:pt x="191" y="88"/>
                    <a:pt x="191" y="88"/>
                    <a:pt x="191" y="88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3" y="93"/>
                    <a:pt x="194" y="93"/>
                  </a:cubicBezTo>
                  <a:cubicBezTo>
                    <a:pt x="195" y="94"/>
                    <a:pt x="195" y="93"/>
                    <a:pt x="197" y="94"/>
                  </a:cubicBezTo>
                  <a:cubicBezTo>
                    <a:pt x="198" y="94"/>
                    <a:pt x="198" y="93"/>
                    <a:pt x="198" y="93"/>
                  </a:cubicBezTo>
                  <a:cubicBezTo>
                    <a:pt x="199" y="93"/>
                    <a:pt x="199" y="93"/>
                    <a:pt x="199" y="92"/>
                  </a:cubicBezTo>
                  <a:cubicBezTo>
                    <a:pt x="199" y="92"/>
                    <a:pt x="197" y="91"/>
                    <a:pt x="196" y="90"/>
                  </a:cubicBezTo>
                  <a:cubicBezTo>
                    <a:pt x="196" y="89"/>
                    <a:pt x="196" y="89"/>
                    <a:pt x="196" y="88"/>
                  </a:cubicBezTo>
                  <a:cubicBezTo>
                    <a:pt x="196" y="88"/>
                    <a:pt x="197" y="87"/>
                    <a:pt x="198" y="87"/>
                  </a:cubicBezTo>
                  <a:cubicBezTo>
                    <a:pt x="198" y="86"/>
                    <a:pt x="198" y="84"/>
                    <a:pt x="198" y="84"/>
                  </a:cubicBezTo>
                  <a:cubicBezTo>
                    <a:pt x="198" y="84"/>
                    <a:pt x="196" y="84"/>
                    <a:pt x="196" y="83"/>
                  </a:cubicBezTo>
                  <a:cubicBezTo>
                    <a:pt x="196" y="83"/>
                    <a:pt x="195" y="82"/>
                    <a:pt x="194" y="81"/>
                  </a:cubicBezTo>
                  <a:cubicBezTo>
                    <a:pt x="194" y="80"/>
                    <a:pt x="192" y="80"/>
                    <a:pt x="191" y="80"/>
                  </a:cubicBezTo>
                  <a:cubicBezTo>
                    <a:pt x="191" y="80"/>
                    <a:pt x="190" y="83"/>
                    <a:pt x="189" y="84"/>
                  </a:cubicBezTo>
                  <a:cubicBezTo>
                    <a:pt x="189" y="84"/>
                    <a:pt x="188" y="86"/>
                    <a:pt x="188" y="86"/>
                  </a:cubicBezTo>
                  <a:cubicBezTo>
                    <a:pt x="188" y="87"/>
                    <a:pt x="188" y="88"/>
                    <a:pt x="189" y="89"/>
                  </a:cubicBezTo>
                  <a:cubicBezTo>
                    <a:pt x="190" y="89"/>
                    <a:pt x="191" y="88"/>
                    <a:pt x="191" y="88"/>
                  </a:cubicBezTo>
                  <a:close/>
                  <a:moveTo>
                    <a:pt x="188" y="96"/>
                  </a:moveTo>
                  <a:cubicBezTo>
                    <a:pt x="188" y="96"/>
                    <a:pt x="188" y="96"/>
                    <a:pt x="188" y="96"/>
                  </a:cubicBezTo>
                  <a:cubicBezTo>
                    <a:pt x="187" y="96"/>
                    <a:pt x="185" y="94"/>
                    <a:pt x="185" y="94"/>
                  </a:cubicBezTo>
                  <a:cubicBezTo>
                    <a:pt x="185" y="94"/>
                    <a:pt x="187" y="93"/>
                    <a:pt x="187" y="92"/>
                  </a:cubicBezTo>
                  <a:cubicBezTo>
                    <a:pt x="188" y="92"/>
                    <a:pt x="187" y="91"/>
                    <a:pt x="189" y="91"/>
                  </a:cubicBezTo>
                  <a:cubicBezTo>
                    <a:pt x="191" y="92"/>
                    <a:pt x="191" y="93"/>
                    <a:pt x="191" y="93"/>
                  </a:cubicBezTo>
                  <a:cubicBezTo>
                    <a:pt x="191" y="93"/>
                    <a:pt x="192" y="95"/>
                    <a:pt x="192" y="96"/>
                  </a:cubicBezTo>
                  <a:cubicBezTo>
                    <a:pt x="192" y="96"/>
                    <a:pt x="192" y="97"/>
                    <a:pt x="192" y="97"/>
                  </a:cubicBezTo>
                  <a:cubicBezTo>
                    <a:pt x="192" y="98"/>
                    <a:pt x="194" y="99"/>
                    <a:pt x="191" y="99"/>
                  </a:cubicBezTo>
                  <a:cubicBezTo>
                    <a:pt x="189" y="99"/>
                    <a:pt x="189" y="99"/>
                    <a:pt x="189" y="99"/>
                  </a:cubicBezTo>
                  <a:lnTo>
                    <a:pt x="188" y="9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139"/>
            <p:cNvSpPr>
              <a:spLocks noEditPoints="1"/>
            </p:cNvSpPr>
            <p:nvPr/>
          </p:nvSpPr>
          <p:spPr bwMode="auto">
            <a:xfrm>
              <a:off x="3278971" y="3425810"/>
              <a:ext cx="1218169" cy="970596"/>
            </a:xfrm>
            <a:custGeom>
              <a:avLst/>
              <a:gdLst>
                <a:gd name="T0" fmla="*/ 432 w 534"/>
                <a:gd name="T1" fmla="*/ 208 h 439"/>
                <a:gd name="T2" fmla="*/ 350 w 534"/>
                <a:gd name="T3" fmla="*/ 268 h 439"/>
                <a:gd name="T4" fmla="*/ 305 w 534"/>
                <a:gd name="T5" fmla="*/ 368 h 439"/>
                <a:gd name="T6" fmla="*/ 243 w 534"/>
                <a:gd name="T7" fmla="*/ 412 h 439"/>
                <a:gd name="T8" fmla="*/ 174 w 534"/>
                <a:gd name="T9" fmla="*/ 422 h 439"/>
                <a:gd name="T10" fmla="*/ 78 w 534"/>
                <a:gd name="T11" fmla="*/ 433 h 439"/>
                <a:gd name="T12" fmla="*/ 40 w 534"/>
                <a:gd name="T13" fmla="*/ 384 h 439"/>
                <a:gd name="T14" fmla="*/ 1 w 534"/>
                <a:gd name="T15" fmla="*/ 348 h 439"/>
                <a:gd name="T16" fmla="*/ 2 w 534"/>
                <a:gd name="T17" fmla="*/ 334 h 439"/>
                <a:gd name="T18" fmla="*/ 15 w 534"/>
                <a:gd name="T19" fmla="*/ 321 h 439"/>
                <a:gd name="T20" fmla="*/ 26 w 534"/>
                <a:gd name="T21" fmla="*/ 316 h 439"/>
                <a:gd name="T22" fmla="*/ 31 w 534"/>
                <a:gd name="T23" fmla="*/ 307 h 439"/>
                <a:gd name="T24" fmla="*/ 23 w 534"/>
                <a:gd name="T25" fmla="*/ 297 h 439"/>
                <a:gd name="T26" fmla="*/ 21 w 534"/>
                <a:gd name="T27" fmla="*/ 287 h 439"/>
                <a:gd name="T28" fmla="*/ 28 w 534"/>
                <a:gd name="T29" fmla="*/ 275 h 439"/>
                <a:gd name="T30" fmla="*/ 38 w 534"/>
                <a:gd name="T31" fmla="*/ 268 h 439"/>
                <a:gd name="T32" fmla="*/ 40 w 534"/>
                <a:gd name="T33" fmla="*/ 257 h 439"/>
                <a:gd name="T34" fmla="*/ 34 w 534"/>
                <a:gd name="T35" fmla="*/ 251 h 439"/>
                <a:gd name="T36" fmla="*/ 32 w 534"/>
                <a:gd name="T37" fmla="*/ 240 h 439"/>
                <a:gd name="T38" fmla="*/ 29 w 534"/>
                <a:gd name="T39" fmla="*/ 230 h 439"/>
                <a:gd name="T40" fmla="*/ 33 w 534"/>
                <a:gd name="T41" fmla="*/ 225 h 439"/>
                <a:gd name="T42" fmla="*/ 44 w 534"/>
                <a:gd name="T43" fmla="*/ 227 h 439"/>
                <a:gd name="T44" fmla="*/ 51 w 534"/>
                <a:gd name="T45" fmla="*/ 223 h 439"/>
                <a:gd name="T46" fmla="*/ 58 w 534"/>
                <a:gd name="T47" fmla="*/ 213 h 439"/>
                <a:gd name="T48" fmla="*/ 55 w 534"/>
                <a:gd name="T49" fmla="*/ 200 h 439"/>
                <a:gd name="T50" fmla="*/ 65 w 534"/>
                <a:gd name="T51" fmla="*/ 195 h 439"/>
                <a:gd name="T52" fmla="*/ 68 w 534"/>
                <a:gd name="T53" fmla="*/ 182 h 439"/>
                <a:gd name="T54" fmla="*/ 70 w 534"/>
                <a:gd name="T55" fmla="*/ 169 h 439"/>
                <a:gd name="T56" fmla="*/ 70 w 534"/>
                <a:gd name="T57" fmla="*/ 157 h 439"/>
                <a:gd name="T58" fmla="*/ 82 w 534"/>
                <a:gd name="T59" fmla="*/ 149 h 439"/>
                <a:gd name="T60" fmla="*/ 97 w 534"/>
                <a:gd name="T61" fmla="*/ 142 h 439"/>
                <a:gd name="T62" fmla="*/ 105 w 534"/>
                <a:gd name="T63" fmla="*/ 130 h 439"/>
                <a:gd name="T64" fmla="*/ 94 w 534"/>
                <a:gd name="T65" fmla="*/ 122 h 439"/>
                <a:gd name="T66" fmla="*/ 96 w 534"/>
                <a:gd name="T67" fmla="*/ 112 h 439"/>
                <a:gd name="T68" fmla="*/ 87 w 534"/>
                <a:gd name="T69" fmla="*/ 106 h 439"/>
                <a:gd name="T70" fmla="*/ 75 w 534"/>
                <a:gd name="T71" fmla="*/ 103 h 439"/>
                <a:gd name="T72" fmla="*/ 63 w 534"/>
                <a:gd name="T73" fmla="*/ 108 h 439"/>
                <a:gd name="T74" fmla="*/ 54 w 534"/>
                <a:gd name="T75" fmla="*/ 108 h 439"/>
                <a:gd name="T76" fmla="*/ 44 w 534"/>
                <a:gd name="T77" fmla="*/ 102 h 439"/>
                <a:gd name="T78" fmla="*/ 34 w 534"/>
                <a:gd name="T79" fmla="*/ 102 h 439"/>
                <a:gd name="T80" fmla="*/ 33 w 534"/>
                <a:gd name="T81" fmla="*/ 93 h 439"/>
                <a:gd name="T82" fmla="*/ 29 w 534"/>
                <a:gd name="T83" fmla="*/ 84 h 439"/>
                <a:gd name="T84" fmla="*/ 13 w 534"/>
                <a:gd name="T85" fmla="*/ 86 h 439"/>
                <a:gd name="T86" fmla="*/ 6 w 534"/>
                <a:gd name="T87" fmla="*/ 77 h 439"/>
                <a:gd name="T88" fmla="*/ 6 w 534"/>
                <a:gd name="T89" fmla="*/ 41 h 439"/>
                <a:gd name="T90" fmla="*/ 35 w 534"/>
                <a:gd name="T91" fmla="*/ 17 h 439"/>
                <a:gd name="T92" fmla="*/ 130 w 534"/>
                <a:gd name="T93" fmla="*/ 26 h 439"/>
                <a:gd name="T94" fmla="*/ 280 w 534"/>
                <a:gd name="T95" fmla="*/ 72 h 439"/>
                <a:gd name="T96" fmla="*/ 366 w 534"/>
                <a:gd name="T97" fmla="*/ 119 h 439"/>
                <a:gd name="T98" fmla="*/ 424 w 534"/>
                <a:gd name="T99" fmla="*/ 134 h 439"/>
                <a:gd name="T100" fmla="*/ 424 w 534"/>
                <a:gd name="T101" fmla="*/ 138 h 439"/>
                <a:gd name="T102" fmla="*/ 426 w 534"/>
                <a:gd name="T103" fmla="*/ 141 h 439"/>
                <a:gd name="T104" fmla="*/ 456 w 534"/>
                <a:gd name="T105" fmla="*/ 145 h 439"/>
                <a:gd name="T106" fmla="*/ 521 w 534"/>
                <a:gd name="T107" fmla="*/ 289 h 439"/>
                <a:gd name="T108" fmla="*/ 460 w 534"/>
                <a:gd name="T109" fmla="*/ 299 h 439"/>
                <a:gd name="T110" fmla="*/ 478 w 534"/>
                <a:gd name="T111" fmla="*/ 282 h 439"/>
                <a:gd name="T112" fmla="*/ 411 w 534"/>
                <a:gd name="T113" fmla="*/ 3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4" h="439">
                  <a:moveTo>
                    <a:pt x="496" y="159"/>
                  </a:moveTo>
                  <a:cubicBezTo>
                    <a:pt x="493" y="161"/>
                    <a:pt x="492" y="156"/>
                    <a:pt x="490" y="159"/>
                  </a:cubicBezTo>
                  <a:cubicBezTo>
                    <a:pt x="487" y="163"/>
                    <a:pt x="495" y="172"/>
                    <a:pt x="492" y="177"/>
                  </a:cubicBezTo>
                  <a:cubicBezTo>
                    <a:pt x="488" y="182"/>
                    <a:pt x="480" y="189"/>
                    <a:pt x="469" y="191"/>
                  </a:cubicBezTo>
                  <a:cubicBezTo>
                    <a:pt x="464" y="192"/>
                    <a:pt x="460" y="197"/>
                    <a:pt x="456" y="196"/>
                  </a:cubicBezTo>
                  <a:cubicBezTo>
                    <a:pt x="453" y="196"/>
                    <a:pt x="446" y="203"/>
                    <a:pt x="445" y="205"/>
                  </a:cubicBezTo>
                  <a:cubicBezTo>
                    <a:pt x="443" y="208"/>
                    <a:pt x="437" y="205"/>
                    <a:pt x="432" y="208"/>
                  </a:cubicBezTo>
                  <a:cubicBezTo>
                    <a:pt x="425" y="211"/>
                    <a:pt x="429" y="207"/>
                    <a:pt x="404" y="214"/>
                  </a:cubicBezTo>
                  <a:cubicBezTo>
                    <a:pt x="399" y="215"/>
                    <a:pt x="395" y="217"/>
                    <a:pt x="391" y="218"/>
                  </a:cubicBezTo>
                  <a:cubicBezTo>
                    <a:pt x="387" y="220"/>
                    <a:pt x="383" y="219"/>
                    <a:pt x="383" y="227"/>
                  </a:cubicBezTo>
                  <a:cubicBezTo>
                    <a:pt x="384" y="231"/>
                    <a:pt x="389" y="228"/>
                    <a:pt x="388" y="232"/>
                  </a:cubicBezTo>
                  <a:cubicBezTo>
                    <a:pt x="388" y="235"/>
                    <a:pt x="381" y="234"/>
                    <a:pt x="374" y="238"/>
                  </a:cubicBezTo>
                  <a:cubicBezTo>
                    <a:pt x="371" y="240"/>
                    <a:pt x="369" y="247"/>
                    <a:pt x="367" y="249"/>
                  </a:cubicBezTo>
                  <a:cubicBezTo>
                    <a:pt x="357" y="255"/>
                    <a:pt x="350" y="268"/>
                    <a:pt x="350" y="268"/>
                  </a:cubicBezTo>
                  <a:cubicBezTo>
                    <a:pt x="345" y="273"/>
                    <a:pt x="339" y="277"/>
                    <a:pt x="336" y="283"/>
                  </a:cubicBezTo>
                  <a:cubicBezTo>
                    <a:pt x="329" y="296"/>
                    <a:pt x="327" y="289"/>
                    <a:pt x="331" y="305"/>
                  </a:cubicBezTo>
                  <a:cubicBezTo>
                    <a:pt x="332" y="307"/>
                    <a:pt x="332" y="314"/>
                    <a:pt x="335" y="319"/>
                  </a:cubicBezTo>
                  <a:cubicBezTo>
                    <a:pt x="340" y="326"/>
                    <a:pt x="351" y="333"/>
                    <a:pt x="348" y="335"/>
                  </a:cubicBezTo>
                  <a:cubicBezTo>
                    <a:pt x="346" y="336"/>
                    <a:pt x="334" y="344"/>
                    <a:pt x="330" y="344"/>
                  </a:cubicBezTo>
                  <a:cubicBezTo>
                    <a:pt x="324" y="345"/>
                    <a:pt x="321" y="349"/>
                    <a:pt x="313" y="358"/>
                  </a:cubicBezTo>
                  <a:cubicBezTo>
                    <a:pt x="309" y="361"/>
                    <a:pt x="308" y="364"/>
                    <a:pt x="305" y="368"/>
                  </a:cubicBezTo>
                  <a:cubicBezTo>
                    <a:pt x="300" y="374"/>
                    <a:pt x="302" y="373"/>
                    <a:pt x="298" y="380"/>
                  </a:cubicBezTo>
                  <a:cubicBezTo>
                    <a:pt x="297" y="382"/>
                    <a:pt x="298" y="389"/>
                    <a:pt x="298" y="392"/>
                  </a:cubicBezTo>
                  <a:cubicBezTo>
                    <a:pt x="288" y="393"/>
                    <a:pt x="288" y="393"/>
                    <a:pt x="288" y="393"/>
                  </a:cubicBezTo>
                  <a:cubicBezTo>
                    <a:pt x="271" y="388"/>
                    <a:pt x="271" y="388"/>
                    <a:pt x="271" y="388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57" y="400"/>
                    <a:pt x="251" y="398"/>
                    <a:pt x="247" y="401"/>
                  </a:cubicBezTo>
                  <a:cubicBezTo>
                    <a:pt x="247" y="401"/>
                    <a:pt x="244" y="410"/>
                    <a:pt x="243" y="412"/>
                  </a:cubicBezTo>
                  <a:cubicBezTo>
                    <a:pt x="243" y="415"/>
                    <a:pt x="236" y="423"/>
                    <a:pt x="236" y="423"/>
                  </a:cubicBezTo>
                  <a:cubicBezTo>
                    <a:pt x="235" y="424"/>
                    <a:pt x="230" y="429"/>
                    <a:pt x="228" y="430"/>
                  </a:cubicBezTo>
                  <a:cubicBezTo>
                    <a:pt x="225" y="431"/>
                    <a:pt x="223" y="423"/>
                    <a:pt x="221" y="423"/>
                  </a:cubicBezTo>
                  <a:cubicBezTo>
                    <a:pt x="217" y="423"/>
                    <a:pt x="217" y="422"/>
                    <a:pt x="213" y="421"/>
                  </a:cubicBezTo>
                  <a:cubicBezTo>
                    <a:pt x="208" y="421"/>
                    <a:pt x="207" y="428"/>
                    <a:pt x="202" y="428"/>
                  </a:cubicBezTo>
                  <a:cubicBezTo>
                    <a:pt x="194" y="427"/>
                    <a:pt x="180" y="419"/>
                    <a:pt x="180" y="419"/>
                  </a:cubicBezTo>
                  <a:cubicBezTo>
                    <a:pt x="177" y="418"/>
                    <a:pt x="177" y="422"/>
                    <a:pt x="174" y="422"/>
                  </a:cubicBezTo>
                  <a:cubicBezTo>
                    <a:pt x="168" y="421"/>
                    <a:pt x="160" y="417"/>
                    <a:pt x="152" y="415"/>
                  </a:cubicBezTo>
                  <a:cubicBezTo>
                    <a:pt x="146" y="414"/>
                    <a:pt x="134" y="412"/>
                    <a:pt x="134" y="412"/>
                  </a:cubicBezTo>
                  <a:cubicBezTo>
                    <a:pt x="131" y="414"/>
                    <a:pt x="128" y="414"/>
                    <a:pt x="125" y="415"/>
                  </a:cubicBezTo>
                  <a:cubicBezTo>
                    <a:pt x="121" y="417"/>
                    <a:pt x="117" y="420"/>
                    <a:pt x="114" y="421"/>
                  </a:cubicBezTo>
                  <a:cubicBezTo>
                    <a:pt x="111" y="422"/>
                    <a:pt x="105" y="417"/>
                    <a:pt x="96" y="422"/>
                  </a:cubicBezTo>
                  <a:cubicBezTo>
                    <a:pt x="93" y="423"/>
                    <a:pt x="89" y="422"/>
                    <a:pt x="87" y="424"/>
                  </a:cubicBezTo>
                  <a:cubicBezTo>
                    <a:pt x="84" y="427"/>
                    <a:pt x="83" y="431"/>
                    <a:pt x="78" y="433"/>
                  </a:cubicBezTo>
                  <a:cubicBezTo>
                    <a:pt x="75" y="434"/>
                    <a:pt x="71" y="438"/>
                    <a:pt x="69" y="439"/>
                  </a:cubicBezTo>
                  <a:cubicBezTo>
                    <a:pt x="64" y="436"/>
                    <a:pt x="57" y="436"/>
                    <a:pt x="55" y="428"/>
                  </a:cubicBezTo>
                  <a:cubicBezTo>
                    <a:pt x="54" y="425"/>
                    <a:pt x="51" y="428"/>
                    <a:pt x="49" y="425"/>
                  </a:cubicBezTo>
                  <a:cubicBezTo>
                    <a:pt x="45" y="421"/>
                    <a:pt x="42" y="412"/>
                    <a:pt x="42" y="408"/>
                  </a:cubicBezTo>
                  <a:cubicBezTo>
                    <a:pt x="42" y="408"/>
                    <a:pt x="45" y="404"/>
                    <a:pt x="42" y="400"/>
                  </a:cubicBezTo>
                  <a:cubicBezTo>
                    <a:pt x="40" y="396"/>
                    <a:pt x="37" y="395"/>
                    <a:pt x="38" y="391"/>
                  </a:cubicBezTo>
                  <a:cubicBezTo>
                    <a:pt x="41" y="391"/>
                    <a:pt x="40" y="384"/>
                    <a:pt x="40" y="384"/>
                  </a:cubicBezTo>
                  <a:cubicBezTo>
                    <a:pt x="40" y="382"/>
                    <a:pt x="33" y="370"/>
                    <a:pt x="31" y="368"/>
                  </a:cubicBezTo>
                  <a:cubicBezTo>
                    <a:pt x="26" y="365"/>
                    <a:pt x="20" y="361"/>
                    <a:pt x="14" y="360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1" y="339"/>
                    <a:pt x="0" y="337"/>
                    <a:pt x="0" y="337"/>
                  </a:cubicBezTo>
                  <a:cubicBezTo>
                    <a:pt x="0" y="337"/>
                    <a:pt x="0" y="335"/>
                    <a:pt x="0" y="335"/>
                  </a:cubicBezTo>
                  <a:cubicBezTo>
                    <a:pt x="0" y="335"/>
                    <a:pt x="2" y="334"/>
                    <a:pt x="2" y="334"/>
                  </a:cubicBezTo>
                  <a:cubicBezTo>
                    <a:pt x="2" y="333"/>
                    <a:pt x="4" y="332"/>
                    <a:pt x="4" y="332"/>
                  </a:cubicBezTo>
                  <a:cubicBezTo>
                    <a:pt x="4" y="332"/>
                    <a:pt x="5" y="329"/>
                    <a:pt x="5" y="328"/>
                  </a:cubicBezTo>
                  <a:cubicBezTo>
                    <a:pt x="5" y="328"/>
                    <a:pt x="6" y="327"/>
                    <a:pt x="6" y="327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1" y="324"/>
                    <a:pt x="11" y="324"/>
                    <a:pt x="11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17"/>
                    <a:pt x="16" y="317"/>
                    <a:pt x="16" y="317"/>
                  </a:cubicBezTo>
                  <a:cubicBezTo>
                    <a:pt x="17" y="316"/>
                    <a:pt x="17" y="316"/>
                    <a:pt x="17" y="316"/>
                  </a:cubicBezTo>
                  <a:cubicBezTo>
                    <a:pt x="17" y="316"/>
                    <a:pt x="20" y="316"/>
                    <a:pt x="20" y="316"/>
                  </a:cubicBezTo>
                  <a:cubicBezTo>
                    <a:pt x="20" y="316"/>
                    <a:pt x="22" y="316"/>
                    <a:pt x="22" y="316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6" y="316"/>
                    <a:pt x="26" y="316"/>
                    <a:pt x="26" y="316"/>
                  </a:cubicBezTo>
                  <a:cubicBezTo>
                    <a:pt x="26" y="316"/>
                    <a:pt x="27" y="316"/>
                    <a:pt x="28" y="316"/>
                  </a:cubicBezTo>
                  <a:cubicBezTo>
                    <a:pt x="28" y="316"/>
                    <a:pt x="29" y="316"/>
                    <a:pt x="29" y="316"/>
                  </a:cubicBezTo>
                  <a:cubicBezTo>
                    <a:pt x="29" y="313"/>
                    <a:pt x="29" y="313"/>
                    <a:pt x="29" y="313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3" y="309"/>
                    <a:pt x="33" y="308"/>
                    <a:pt x="33" y="308"/>
                  </a:cubicBezTo>
                  <a:cubicBezTo>
                    <a:pt x="33" y="308"/>
                    <a:pt x="33" y="307"/>
                    <a:pt x="33" y="307"/>
                  </a:cubicBezTo>
                  <a:cubicBezTo>
                    <a:pt x="32" y="306"/>
                    <a:pt x="31" y="307"/>
                    <a:pt x="31" y="307"/>
                  </a:cubicBezTo>
                  <a:cubicBezTo>
                    <a:pt x="31" y="307"/>
                    <a:pt x="29" y="307"/>
                    <a:pt x="29" y="307"/>
                  </a:cubicBezTo>
                  <a:cubicBezTo>
                    <a:pt x="29" y="307"/>
                    <a:pt x="27" y="307"/>
                    <a:pt x="26" y="307"/>
                  </a:cubicBezTo>
                  <a:cubicBezTo>
                    <a:pt x="26" y="307"/>
                    <a:pt x="26" y="306"/>
                    <a:pt x="26" y="306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25" y="304"/>
                    <a:pt x="24" y="302"/>
                    <a:pt x="24" y="301"/>
                  </a:cubicBezTo>
                  <a:cubicBezTo>
                    <a:pt x="24" y="300"/>
                    <a:pt x="24" y="299"/>
                    <a:pt x="24" y="298"/>
                  </a:cubicBezTo>
                  <a:cubicBezTo>
                    <a:pt x="24" y="298"/>
                    <a:pt x="23" y="297"/>
                    <a:pt x="23" y="297"/>
                  </a:cubicBezTo>
                  <a:cubicBezTo>
                    <a:pt x="23" y="297"/>
                    <a:pt x="22" y="296"/>
                    <a:pt x="22" y="295"/>
                  </a:cubicBezTo>
                  <a:cubicBezTo>
                    <a:pt x="22" y="295"/>
                    <a:pt x="21" y="292"/>
                    <a:pt x="21" y="292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2" y="288"/>
                    <a:pt x="22" y="288"/>
                    <a:pt x="22" y="288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2" y="285"/>
                    <a:pt x="22" y="285"/>
                    <a:pt x="22" y="285"/>
                  </a:cubicBezTo>
                  <a:cubicBezTo>
                    <a:pt x="22" y="285"/>
                    <a:pt x="24" y="284"/>
                    <a:pt x="24" y="284"/>
                  </a:cubicBezTo>
                  <a:cubicBezTo>
                    <a:pt x="24" y="284"/>
                    <a:pt x="26" y="282"/>
                    <a:pt x="26" y="282"/>
                  </a:cubicBezTo>
                  <a:cubicBezTo>
                    <a:pt x="26" y="282"/>
                    <a:pt x="25" y="281"/>
                    <a:pt x="25" y="281"/>
                  </a:cubicBezTo>
                  <a:cubicBezTo>
                    <a:pt x="25" y="281"/>
                    <a:pt x="25" y="279"/>
                    <a:pt x="25" y="279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7" y="271"/>
                    <a:pt x="37" y="271"/>
                    <a:pt x="37" y="271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2" y="260"/>
                    <a:pt x="41" y="258"/>
                    <a:pt x="41" y="257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8" y="258"/>
                    <a:pt x="37" y="257"/>
                    <a:pt x="36" y="257"/>
                  </a:cubicBezTo>
                  <a:cubicBezTo>
                    <a:pt x="36" y="257"/>
                    <a:pt x="36" y="256"/>
                    <a:pt x="36" y="256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5" y="253"/>
                    <a:pt x="35" y="253"/>
                    <a:pt x="35" y="253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4" y="245"/>
                    <a:pt x="34" y="245"/>
                    <a:pt x="34" y="245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3" y="239"/>
                    <a:pt x="33" y="239"/>
                    <a:pt x="33" y="239"/>
                  </a:cubicBezTo>
                  <a:cubicBezTo>
                    <a:pt x="34" y="238"/>
                    <a:pt x="34" y="238"/>
                    <a:pt x="34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4" y="236"/>
                    <a:pt x="32" y="235"/>
                    <a:pt x="32" y="235"/>
                  </a:cubicBezTo>
                  <a:cubicBezTo>
                    <a:pt x="32" y="235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2"/>
                    <a:pt x="29" y="230"/>
                    <a:pt x="29" y="230"/>
                  </a:cubicBezTo>
                  <a:cubicBezTo>
                    <a:pt x="29" y="230"/>
                    <a:pt x="29" y="228"/>
                    <a:pt x="29" y="228"/>
                  </a:cubicBezTo>
                  <a:cubicBezTo>
                    <a:pt x="29" y="228"/>
                    <a:pt x="28" y="226"/>
                    <a:pt x="28" y="226"/>
                  </a:cubicBezTo>
                  <a:cubicBezTo>
                    <a:pt x="27" y="225"/>
                    <a:pt x="27" y="224"/>
                    <a:pt x="27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2" y="226"/>
                    <a:pt x="32" y="226"/>
                    <a:pt x="32" y="226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8" y="226"/>
                    <a:pt x="38" y="226"/>
                    <a:pt x="38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6"/>
                    <a:pt x="42" y="227"/>
                    <a:pt x="42" y="227"/>
                  </a:cubicBezTo>
                  <a:cubicBezTo>
                    <a:pt x="43" y="228"/>
                    <a:pt x="44" y="227"/>
                    <a:pt x="44" y="227"/>
                  </a:cubicBezTo>
                  <a:cubicBezTo>
                    <a:pt x="44" y="228"/>
                    <a:pt x="46" y="228"/>
                    <a:pt x="46" y="228"/>
                  </a:cubicBezTo>
                  <a:cubicBezTo>
                    <a:pt x="46" y="228"/>
                    <a:pt x="47" y="227"/>
                    <a:pt x="48" y="227"/>
                  </a:cubicBezTo>
                  <a:cubicBezTo>
                    <a:pt x="48" y="227"/>
                    <a:pt x="49" y="227"/>
                    <a:pt x="49" y="227"/>
                  </a:cubicBezTo>
                  <a:cubicBezTo>
                    <a:pt x="50" y="226"/>
                    <a:pt x="50" y="226"/>
                    <a:pt x="50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5" y="219"/>
                    <a:pt x="55" y="219"/>
                    <a:pt x="55" y="219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5"/>
                    <a:pt x="58" y="213"/>
                    <a:pt x="58" y="213"/>
                  </a:cubicBezTo>
                  <a:cubicBezTo>
                    <a:pt x="58" y="213"/>
                    <a:pt x="59" y="211"/>
                    <a:pt x="59" y="211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3"/>
                    <a:pt x="55" y="203"/>
                  </a:cubicBezTo>
                  <a:cubicBezTo>
                    <a:pt x="55" y="203"/>
                    <a:pt x="55" y="202"/>
                    <a:pt x="55" y="202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2" y="197"/>
                    <a:pt x="62" y="197"/>
                    <a:pt x="62" y="197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5" y="195"/>
                    <a:pt x="65" y="195"/>
                    <a:pt x="65" y="195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70" y="176"/>
                    <a:pt x="70" y="175"/>
                  </a:cubicBezTo>
                  <a:cubicBezTo>
                    <a:pt x="71" y="175"/>
                    <a:pt x="71" y="172"/>
                    <a:pt x="71" y="172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2" y="168"/>
                    <a:pt x="72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2"/>
                    <a:pt x="71" y="161"/>
                  </a:cubicBezTo>
                  <a:cubicBezTo>
                    <a:pt x="71" y="161"/>
                    <a:pt x="71" y="159"/>
                    <a:pt x="71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3" y="157"/>
                    <a:pt x="74" y="156"/>
                    <a:pt x="75" y="156"/>
                  </a:cubicBezTo>
                  <a:cubicBezTo>
                    <a:pt x="75" y="155"/>
                    <a:pt x="77" y="155"/>
                    <a:pt x="77" y="155"/>
                  </a:cubicBezTo>
                  <a:cubicBezTo>
                    <a:pt x="78" y="152"/>
                    <a:pt x="78" y="152"/>
                    <a:pt x="78" y="152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8" y="142"/>
                    <a:pt x="100" y="141"/>
                    <a:pt x="100" y="141"/>
                  </a:cubicBezTo>
                  <a:cubicBezTo>
                    <a:pt x="100" y="141"/>
                    <a:pt x="101" y="139"/>
                    <a:pt x="101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7" y="133"/>
                    <a:pt x="107" y="133"/>
                    <a:pt x="107" y="133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0"/>
                    <a:pt x="103" y="128"/>
                    <a:pt x="102" y="128"/>
                  </a:cubicBezTo>
                  <a:cubicBezTo>
                    <a:pt x="102" y="127"/>
                    <a:pt x="100" y="126"/>
                    <a:pt x="100" y="126"/>
                  </a:cubicBezTo>
                  <a:cubicBezTo>
                    <a:pt x="100" y="126"/>
                    <a:pt x="97" y="125"/>
                    <a:pt x="97" y="125"/>
                  </a:cubicBezTo>
                  <a:cubicBezTo>
                    <a:pt x="97" y="125"/>
                    <a:pt x="95" y="126"/>
                    <a:pt x="95" y="126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3" y="123"/>
                    <a:pt x="94" y="123"/>
                  </a:cubicBezTo>
                  <a:cubicBezTo>
                    <a:pt x="94" y="123"/>
                    <a:pt x="94" y="122"/>
                    <a:pt x="94" y="122"/>
                  </a:cubicBezTo>
                  <a:cubicBezTo>
                    <a:pt x="94" y="121"/>
                    <a:pt x="94" y="121"/>
                    <a:pt x="94" y="121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5" y="119"/>
                    <a:pt x="96" y="118"/>
                    <a:pt x="96" y="117"/>
                  </a:cubicBezTo>
                  <a:cubicBezTo>
                    <a:pt x="96" y="117"/>
                    <a:pt x="97" y="115"/>
                    <a:pt x="97" y="115"/>
                  </a:cubicBezTo>
                  <a:cubicBezTo>
                    <a:pt x="97" y="115"/>
                    <a:pt x="96" y="114"/>
                    <a:pt x="96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6" y="111"/>
                    <a:pt x="96" y="111"/>
                  </a:cubicBezTo>
                  <a:cubicBezTo>
                    <a:pt x="96" y="111"/>
                    <a:pt x="96" y="109"/>
                    <a:pt x="95" y="109"/>
                  </a:cubicBezTo>
                  <a:cubicBezTo>
                    <a:pt x="95" y="109"/>
                    <a:pt x="93" y="110"/>
                    <a:pt x="93" y="110"/>
                  </a:cubicBezTo>
                  <a:cubicBezTo>
                    <a:pt x="93" y="110"/>
                    <a:pt x="90" y="109"/>
                    <a:pt x="90" y="109"/>
                  </a:cubicBezTo>
                  <a:cubicBezTo>
                    <a:pt x="90" y="109"/>
                    <a:pt x="89" y="108"/>
                    <a:pt x="89" y="108"/>
                  </a:cubicBezTo>
                  <a:cubicBezTo>
                    <a:pt x="89" y="108"/>
                    <a:pt x="89" y="106"/>
                    <a:pt x="88" y="106"/>
                  </a:cubicBezTo>
                  <a:cubicBezTo>
                    <a:pt x="87" y="105"/>
                    <a:pt x="87" y="106"/>
                    <a:pt x="87" y="106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4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7"/>
                    <a:pt x="81" y="106"/>
                    <a:pt x="81" y="105"/>
                  </a:cubicBezTo>
                  <a:cubicBezTo>
                    <a:pt x="80" y="104"/>
                    <a:pt x="80" y="105"/>
                    <a:pt x="79" y="105"/>
                  </a:cubicBezTo>
                  <a:cubicBezTo>
                    <a:pt x="79" y="105"/>
                    <a:pt x="77" y="105"/>
                    <a:pt x="77" y="105"/>
                  </a:cubicBezTo>
                  <a:cubicBezTo>
                    <a:pt x="77" y="105"/>
                    <a:pt x="75" y="103"/>
                    <a:pt x="75" y="103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2" y="103"/>
                    <a:pt x="72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9"/>
                    <a:pt x="65" y="109"/>
                    <a:pt x="64" y="108"/>
                  </a:cubicBezTo>
                  <a:cubicBezTo>
                    <a:pt x="64" y="108"/>
                    <a:pt x="64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8"/>
                    <a:pt x="60" y="109"/>
                    <a:pt x="60" y="109"/>
                  </a:cubicBezTo>
                  <a:cubicBezTo>
                    <a:pt x="60" y="109"/>
                    <a:pt x="59" y="107"/>
                    <a:pt x="59" y="107"/>
                  </a:cubicBezTo>
                  <a:cubicBezTo>
                    <a:pt x="59" y="107"/>
                    <a:pt x="57" y="106"/>
                    <a:pt x="57" y="105"/>
                  </a:cubicBezTo>
                  <a:cubicBezTo>
                    <a:pt x="57" y="105"/>
                    <a:pt x="57" y="106"/>
                    <a:pt x="57" y="106"/>
                  </a:cubicBezTo>
                  <a:cubicBezTo>
                    <a:pt x="57" y="106"/>
                    <a:pt x="56" y="107"/>
                    <a:pt x="55" y="107"/>
                  </a:cubicBezTo>
                  <a:cubicBezTo>
                    <a:pt x="55" y="107"/>
                    <a:pt x="54" y="108"/>
                    <a:pt x="54" y="108"/>
                  </a:cubicBezTo>
                  <a:cubicBezTo>
                    <a:pt x="53" y="108"/>
                    <a:pt x="54" y="106"/>
                    <a:pt x="54" y="106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2" y="103"/>
                    <a:pt x="52" y="102"/>
                  </a:cubicBezTo>
                  <a:cubicBezTo>
                    <a:pt x="51" y="102"/>
                    <a:pt x="50" y="101"/>
                    <a:pt x="50" y="101"/>
                  </a:cubicBezTo>
                  <a:cubicBezTo>
                    <a:pt x="50" y="101"/>
                    <a:pt x="48" y="101"/>
                    <a:pt x="48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4" y="102"/>
                  </a:cubicBezTo>
                  <a:cubicBezTo>
                    <a:pt x="44" y="102"/>
                    <a:pt x="43" y="103"/>
                    <a:pt x="42" y="102"/>
                  </a:cubicBezTo>
                  <a:cubicBezTo>
                    <a:pt x="42" y="102"/>
                    <a:pt x="43" y="100"/>
                    <a:pt x="43" y="100"/>
                  </a:cubicBezTo>
                  <a:cubicBezTo>
                    <a:pt x="43" y="100"/>
                    <a:pt x="43" y="98"/>
                    <a:pt x="43" y="98"/>
                  </a:cubicBezTo>
                  <a:cubicBezTo>
                    <a:pt x="42" y="97"/>
                    <a:pt x="42" y="99"/>
                    <a:pt x="42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39" y="101"/>
                    <a:pt x="38" y="101"/>
                    <a:pt x="38" y="101"/>
                  </a:cubicBezTo>
                  <a:cubicBezTo>
                    <a:pt x="37" y="101"/>
                    <a:pt x="36" y="102"/>
                    <a:pt x="34" y="102"/>
                  </a:cubicBezTo>
                  <a:cubicBezTo>
                    <a:pt x="33" y="102"/>
                    <a:pt x="32" y="103"/>
                    <a:pt x="32" y="102"/>
                  </a:cubicBezTo>
                  <a:cubicBezTo>
                    <a:pt x="31" y="102"/>
                    <a:pt x="31" y="101"/>
                    <a:pt x="31" y="101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98"/>
                    <a:pt x="30" y="97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2" y="94"/>
                    <a:pt x="32" y="94"/>
                  </a:cubicBezTo>
                  <a:cubicBezTo>
                    <a:pt x="32" y="93"/>
                    <a:pt x="33" y="93"/>
                    <a:pt x="33" y="93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6" y="89"/>
                    <a:pt x="36" y="88"/>
                  </a:cubicBezTo>
                  <a:cubicBezTo>
                    <a:pt x="36" y="88"/>
                    <a:pt x="36" y="88"/>
                    <a:pt x="35" y="88"/>
                  </a:cubicBezTo>
                  <a:cubicBezTo>
                    <a:pt x="34" y="88"/>
                    <a:pt x="34" y="87"/>
                    <a:pt x="34" y="87"/>
                  </a:cubicBezTo>
                  <a:cubicBezTo>
                    <a:pt x="34" y="87"/>
                    <a:pt x="34" y="85"/>
                    <a:pt x="34" y="85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7" y="85"/>
                    <a:pt x="26" y="85"/>
                  </a:cubicBezTo>
                  <a:cubicBezTo>
                    <a:pt x="26" y="85"/>
                    <a:pt x="24" y="85"/>
                    <a:pt x="24" y="85"/>
                  </a:cubicBezTo>
                  <a:cubicBezTo>
                    <a:pt x="23" y="85"/>
                    <a:pt x="22" y="84"/>
                    <a:pt x="22" y="84"/>
                  </a:cubicBezTo>
                  <a:cubicBezTo>
                    <a:pt x="22" y="84"/>
                    <a:pt x="18" y="85"/>
                    <a:pt x="18" y="85"/>
                  </a:cubicBezTo>
                  <a:cubicBezTo>
                    <a:pt x="18" y="85"/>
                    <a:pt x="17" y="85"/>
                    <a:pt x="17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8"/>
                    <a:pt x="11" y="88"/>
                  </a:cubicBezTo>
                  <a:cubicBezTo>
                    <a:pt x="10" y="88"/>
                    <a:pt x="9" y="88"/>
                    <a:pt x="8" y="88"/>
                  </a:cubicBezTo>
                  <a:cubicBezTo>
                    <a:pt x="8" y="88"/>
                    <a:pt x="7" y="89"/>
                    <a:pt x="7" y="89"/>
                  </a:cubicBezTo>
                  <a:cubicBezTo>
                    <a:pt x="7" y="89"/>
                    <a:pt x="5" y="90"/>
                    <a:pt x="4" y="91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59"/>
                    <a:pt x="19" y="53"/>
                    <a:pt x="18" y="50"/>
                  </a:cubicBezTo>
                  <a:cubicBezTo>
                    <a:pt x="17" y="47"/>
                    <a:pt x="6" y="56"/>
                    <a:pt x="5" y="53"/>
                  </a:cubicBezTo>
                  <a:cubicBezTo>
                    <a:pt x="4" y="47"/>
                    <a:pt x="7" y="48"/>
                    <a:pt x="12" y="43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0"/>
                    <a:pt x="3" y="27"/>
                  </a:cubicBezTo>
                  <a:cubicBezTo>
                    <a:pt x="3" y="24"/>
                    <a:pt x="6" y="23"/>
                    <a:pt x="6" y="23"/>
                  </a:cubicBezTo>
                  <a:cubicBezTo>
                    <a:pt x="9" y="22"/>
                    <a:pt x="11" y="20"/>
                    <a:pt x="14" y="18"/>
                  </a:cubicBezTo>
                  <a:cubicBezTo>
                    <a:pt x="17" y="14"/>
                    <a:pt x="20" y="16"/>
                    <a:pt x="22" y="15"/>
                  </a:cubicBezTo>
                  <a:cubicBezTo>
                    <a:pt x="25" y="13"/>
                    <a:pt x="25" y="15"/>
                    <a:pt x="35" y="17"/>
                  </a:cubicBezTo>
                  <a:cubicBezTo>
                    <a:pt x="37" y="16"/>
                    <a:pt x="41" y="16"/>
                    <a:pt x="42" y="14"/>
                  </a:cubicBezTo>
                  <a:cubicBezTo>
                    <a:pt x="44" y="12"/>
                    <a:pt x="47" y="13"/>
                    <a:pt x="47" y="9"/>
                  </a:cubicBezTo>
                  <a:cubicBezTo>
                    <a:pt x="48" y="3"/>
                    <a:pt x="59" y="7"/>
                    <a:pt x="59" y="5"/>
                  </a:cubicBezTo>
                  <a:cubicBezTo>
                    <a:pt x="61" y="5"/>
                    <a:pt x="63" y="0"/>
                    <a:pt x="68" y="0"/>
                  </a:cubicBezTo>
                  <a:cubicBezTo>
                    <a:pt x="72" y="1"/>
                    <a:pt x="73" y="2"/>
                    <a:pt x="76" y="3"/>
                  </a:cubicBezTo>
                  <a:cubicBezTo>
                    <a:pt x="87" y="10"/>
                    <a:pt x="82" y="14"/>
                    <a:pt x="95" y="18"/>
                  </a:cubicBezTo>
                  <a:cubicBezTo>
                    <a:pt x="106" y="21"/>
                    <a:pt x="119" y="24"/>
                    <a:pt x="130" y="26"/>
                  </a:cubicBezTo>
                  <a:cubicBezTo>
                    <a:pt x="140" y="27"/>
                    <a:pt x="150" y="31"/>
                    <a:pt x="160" y="35"/>
                  </a:cubicBezTo>
                  <a:cubicBezTo>
                    <a:pt x="160" y="35"/>
                    <a:pt x="197" y="52"/>
                    <a:pt x="198" y="53"/>
                  </a:cubicBezTo>
                  <a:cubicBezTo>
                    <a:pt x="199" y="53"/>
                    <a:pt x="220" y="49"/>
                    <a:pt x="221" y="49"/>
                  </a:cubicBezTo>
                  <a:cubicBezTo>
                    <a:pt x="222" y="49"/>
                    <a:pt x="229" y="50"/>
                    <a:pt x="234" y="53"/>
                  </a:cubicBezTo>
                  <a:cubicBezTo>
                    <a:pt x="237" y="56"/>
                    <a:pt x="247" y="63"/>
                    <a:pt x="247" y="63"/>
                  </a:cubicBezTo>
                  <a:cubicBezTo>
                    <a:pt x="249" y="64"/>
                    <a:pt x="261" y="62"/>
                    <a:pt x="261" y="62"/>
                  </a:cubicBezTo>
                  <a:cubicBezTo>
                    <a:pt x="269" y="62"/>
                    <a:pt x="276" y="71"/>
                    <a:pt x="280" y="72"/>
                  </a:cubicBezTo>
                  <a:cubicBezTo>
                    <a:pt x="285" y="73"/>
                    <a:pt x="297" y="67"/>
                    <a:pt x="302" y="72"/>
                  </a:cubicBezTo>
                  <a:cubicBezTo>
                    <a:pt x="302" y="72"/>
                    <a:pt x="312" y="73"/>
                    <a:pt x="313" y="78"/>
                  </a:cubicBezTo>
                  <a:cubicBezTo>
                    <a:pt x="315" y="83"/>
                    <a:pt x="319" y="91"/>
                    <a:pt x="319" y="91"/>
                  </a:cubicBezTo>
                  <a:cubicBezTo>
                    <a:pt x="332" y="96"/>
                    <a:pt x="332" y="96"/>
                    <a:pt x="332" y="96"/>
                  </a:cubicBezTo>
                  <a:cubicBezTo>
                    <a:pt x="332" y="96"/>
                    <a:pt x="339" y="102"/>
                    <a:pt x="340" y="104"/>
                  </a:cubicBezTo>
                  <a:cubicBezTo>
                    <a:pt x="341" y="105"/>
                    <a:pt x="356" y="110"/>
                    <a:pt x="356" y="110"/>
                  </a:cubicBezTo>
                  <a:cubicBezTo>
                    <a:pt x="366" y="119"/>
                    <a:pt x="366" y="119"/>
                    <a:pt x="366" y="119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91" y="121"/>
                    <a:pt x="391" y="121"/>
                    <a:pt x="391" y="121"/>
                  </a:cubicBezTo>
                  <a:cubicBezTo>
                    <a:pt x="396" y="115"/>
                    <a:pt x="396" y="115"/>
                    <a:pt x="396" y="115"/>
                  </a:cubicBezTo>
                  <a:cubicBezTo>
                    <a:pt x="396" y="115"/>
                    <a:pt x="421" y="127"/>
                    <a:pt x="422" y="127"/>
                  </a:cubicBezTo>
                  <a:cubicBezTo>
                    <a:pt x="423" y="127"/>
                    <a:pt x="423" y="130"/>
                    <a:pt x="424" y="133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3" y="134"/>
                    <a:pt x="424" y="134"/>
                    <a:pt x="424" y="134"/>
                  </a:cubicBezTo>
                  <a:cubicBezTo>
                    <a:pt x="424" y="134"/>
                    <a:pt x="424" y="134"/>
                    <a:pt x="424" y="134"/>
                  </a:cubicBezTo>
                  <a:cubicBezTo>
                    <a:pt x="424" y="136"/>
                    <a:pt x="424" y="136"/>
                    <a:pt x="424" y="136"/>
                  </a:cubicBezTo>
                  <a:cubicBezTo>
                    <a:pt x="424" y="137"/>
                    <a:pt x="424" y="137"/>
                    <a:pt x="424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8"/>
                  </a:cubicBezTo>
                  <a:cubicBezTo>
                    <a:pt x="424" y="138"/>
                    <a:pt x="424" y="138"/>
                    <a:pt x="424" y="139"/>
                  </a:cubicBezTo>
                  <a:cubicBezTo>
                    <a:pt x="424" y="139"/>
                    <a:pt x="424" y="139"/>
                    <a:pt x="424" y="139"/>
                  </a:cubicBezTo>
                  <a:cubicBezTo>
                    <a:pt x="424" y="139"/>
                    <a:pt x="424" y="139"/>
                    <a:pt x="424" y="140"/>
                  </a:cubicBezTo>
                  <a:cubicBezTo>
                    <a:pt x="424" y="140"/>
                    <a:pt x="424" y="140"/>
                    <a:pt x="424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5" y="140"/>
                    <a:pt x="425" y="140"/>
                  </a:cubicBezTo>
                  <a:cubicBezTo>
                    <a:pt x="425" y="140"/>
                    <a:pt x="426" y="141"/>
                    <a:pt x="426" y="141"/>
                  </a:cubicBezTo>
                  <a:cubicBezTo>
                    <a:pt x="426" y="141"/>
                    <a:pt x="426" y="141"/>
                    <a:pt x="427" y="141"/>
                  </a:cubicBezTo>
                  <a:cubicBezTo>
                    <a:pt x="427" y="141"/>
                    <a:pt x="427" y="141"/>
                    <a:pt x="428" y="141"/>
                  </a:cubicBezTo>
                  <a:cubicBezTo>
                    <a:pt x="428" y="141"/>
                    <a:pt x="428" y="141"/>
                    <a:pt x="428" y="141"/>
                  </a:cubicBezTo>
                  <a:cubicBezTo>
                    <a:pt x="428" y="141"/>
                    <a:pt x="429" y="141"/>
                    <a:pt x="429" y="140"/>
                  </a:cubicBezTo>
                  <a:cubicBezTo>
                    <a:pt x="442" y="143"/>
                    <a:pt x="442" y="143"/>
                    <a:pt x="442" y="143"/>
                  </a:cubicBezTo>
                  <a:cubicBezTo>
                    <a:pt x="445" y="144"/>
                    <a:pt x="445" y="146"/>
                    <a:pt x="448" y="148"/>
                  </a:cubicBezTo>
                  <a:cubicBezTo>
                    <a:pt x="456" y="145"/>
                    <a:pt x="456" y="145"/>
                    <a:pt x="456" y="145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75" y="149"/>
                    <a:pt x="475" y="149"/>
                    <a:pt x="475" y="149"/>
                  </a:cubicBezTo>
                  <a:cubicBezTo>
                    <a:pt x="484" y="149"/>
                    <a:pt x="484" y="149"/>
                    <a:pt x="484" y="149"/>
                  </a:cubicBezTo>
                  <a:cubicBezTo>
                    <a:pt x="484" y="147"/>
                    <a:pt x="505" y="149"/>
                    <a:pt x="496" y="159"/>
                  </a:cubicBezTo>
                  <a:close/>
                  <a:moveTo>
                    <a:pt x="506" y="281"/>
                  </a:moveTo>
                  <a:cubicBezTo>
                    <a:pt x="506" y="281"/>
                    <a:pt x="506" y="281"/>
                    <a:pt x="506" y="281"/>
                  </a:cubicBezTo>
                  <a:cubicBezTo>
                    <a:pt x="506" y="287"/>
                    <a:pt x="516" y="285"/>
                    <a:pt x="521" y="289"/>
                  </a:cubicBezTo>
                  <a:cubicBezTo>
                    <a:pt x="523" y="291"/>
                    <a:pt x="521" y="296"/>
                    <a:pt x="524" y="297"/>
                  </a:cubicBezTo>
                  <a:cubicBezTo>
                    <a:pt x="531" y="303"/>
                    <a:pt x="534" y="292"/>
                    <a:pt x="528" y="281"/>
                  </a:cubicBezTo>
                  <a:cubicBezTo>
                    <a:pt x="526" y="279"/>
                    <a:pt x="523" y="279"/>
                    <a:pt x="520" y="279"/>
                  </a:cubicBezTo>
                  <a:cubicBezTo>
                    <a:pt x="515" y="279"/>
                    <a:pt x="505" y="276"/>
                    <a:pt x="506" y="281"/>
                  </a:cubicBezTo>
                  <a:close/>
                  <a:moveTo>
                    <a:pt x="448" y="300"/>
                  </a:moveTo>
                  <a:cubicBezTo>
                    <a:pt x="448" y="300"/>
                    <a:pt x="448" y="300"/>
                    <a:pt x="448" y="300"/>
                  </a:cubicBezTo>
                  <a:cubicBezTo>
                    <a:pt x="452" y="301"/>
                    <a:pt x="456" y="297"/>
                    <a:pt x="460" y="299"/>
                  </a:cubicBezTo>
                  <a:cubicBezTo>
                    <a:pt x="462" y="301"/>
                    <a:pt x="461" y="305"/>
                    <a:pt x="462" y="308"/>
                  </a:cubicBezTo>
                  <a:cubicBezTo>
                    <a:pt x="456" y="314"/>
                    <a:pt x="472" y="313"/>
                    <a:pt x="473" y="313"/>
                  </a:cubicBezTo>
                  <a:cubicBezTo>
                    <a:pt x="473" y="315"/>
                    <a:pt x="475" y="320"/>
                    <a:pt x="478" y="318"/>
                  </a:cubicBezTo>
                  <a:cubicBezTo>
                    <a:pt x="494" y="299"/>
                    <a:pt x="494" y="299"/>
                    <a:pt x="494" y="299"/>
                  </a:cubicBezTo>
                  <a:cubicBezTo>
                    <a:pt x="494" y="297"/>
                    <a:pt x="493" y="295"/>
                    <a:pt x="491" y="295"/>
                  </a:cubicBezTo>
                  <a:cubicBezTo>
                    <a:pt x="487" y="293"/>
                    <a:pt x="482" y="297"/>
                    <a:pt x="479" y="295"/>
                  </a:cubicBezTo>
                  <a:cubicBezTo>
                    <a:pt x="476" y="293"/>
                    <a:pt x="482" y="285"/>
                    <a:pt x="478" y="282"/>
                  </a:cubicBezTo>
                  <a:cubicBezTo>
                    <a:pt x="470" y="276"/>
                    <a:pt x="467" y="283"/>
                    <a:pt x="461" y="288"/>
                  </a:cubicBezTo>
                  <a:cubicBezTo>
                    <a:pt x="457" y="291"/>
                    <a:pt x="451" y="292"/>
                    <a:pt x="447" y="296"/>
                  </a:cubicBezTo>
                  <a:cubicBezTo>
                    <a:pt x="446" y="297"/>
                    <a:pt x="447" y="300"/>
                    <a:pt x="448" y="300"/>
                  </a:cubicBezTo>
                  <a:close/>
                  <a:moveTo>
                    <a:pt x="391" y="329"/>
                  </a:moveTo>
                  <a:cubicBezTo>
                    <a:pt x="391" y="329"/>
                    <a:pt x="391" y="329"/>
                    <a:pt x="391" y="329"/>
                  </a:cubicBezTo>
                  <a:cubicBezTo>
                    <a:pt x="387" y="332"/>
                    <a:pt x="395" y="337"/>
                    <a:pt x="397" y="337"/>
                  </a:cubicBezTo>
                  <a:cubicBezTo>
                    <a:pt x="399" y="337"/>
                    <a:pt x="411" y="329"/>
                    <a:pt x="411" y="326"/>
                  </a:cubicBezTo>
                  <a:cubicBezTo>
                    <a:pt x="410" y="322"/>
                    <a:pt x="405" y="321"/>
                    <a:pt x="402" y="321"/>
                  </a:cubicBezTo>
                  <a:cubicBezTo>
                    <a:pt x="398" y="322"/>
                    <a:pt x="394" y="326"/>
                    <a:pt x="391" y="32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146"/>
            <p:cNvSpPr>
              <a:spLocks noEditPoints="1"/>
            </p:cNvSpPr>
            <p:nvPr/>
          </p:nvSpPr>
          <p:spPr bwMode="auto">
            <a:xfrm>
              <a:off x="5979172" y="3676183"/>
              <a:ext cx="930118" cy="839550"/>
            </a:xfrm>
            <a:custGeom>
              <a:avLst/>
              <a:gdLst>
                <a:gd name="T0" fmla="*/ 263 w 408"/>
                <a:gd name="T1" fmla="*/ 27 h 380"/>
                <a:gd name="T2" fmla="*/ 184 w 408"/>
                <a:gd name="T3" fmla="*/ 62 h 380"/>
                <a:gd name="T4" fmla="*/ 187 w 408"/>
                <a:gd name="T5" fmla="*/ 95 h 380"/>
                <a:gd name="T6" fmla="*/ 179 w 408"/>
                <a:gd name="T7" fmla="*/ 109 h 380"/>
                <a:gd name="T8" fmla="*/ 168 w 408"/>
                <a:gd name="T9" fmla="*/ 118 h 380"/>
                <a:gd name="T10" fmla="*/ 128 w 408"/>
                <a:gd name="T11" fmla="*/ 89 h 380"/>
                <a:gd name="T12" fmla="*/ 141 w 408"/>
                <a:gd name="T13" fmla="*/ 145 h 380"/>
                <a:gd name="T14" fmla="*/ 138 w 408"/>
                <a:gd name="T15" fmla="*/ 166 h 380"/>
                <a:gd name="T16" fmla="*/ 152 w 408"/>
                <a:gd name="T17" fmla="*/ 191 h 380"/>
                <a:gd name="T18" fmla="*/ 154 w 408"/>
                <a:gd name="T19" fmla="*/ 172 h 380"/>
                <a:gd name="T20" fmla="*/ 214 w 408"/>
                <a:gd name="T21" fmla="*/ 210 h 380"/>
                <a:gd name="T22" fmla="*/ 187 w 408"/>
                <a:gd name="T23" fmla="*/ 202 h 380"/>
                <a:gd name="T24" fmla="*/ 199 w 408"/>
                <a:gd name="T25" fmla="*/ 234 h 380"/>
                <a:gd name="T26" fmla="*/ 164 w 408"/>
                <a:gd name="T27" fmla="*/ 233 h 380"/>
                <a:gd name="T28" fmla="*/ 133 w 408"/>
                <a:gd name="T29" fmla="*/ 212 h 380"/>
                <a:gd name="T30" fmla="*/ 67 w 408"/>
                <a:gd name="T31" fmla="*/ 211 h 380"/>
                <a:gd name="T32" fmla="*/ 71 w 408"/>
                <a:gd name="T33" fmla="*/ 194 h 380"/>
                <a:gd name="T34" fmla="*/ 29 w 408"/>
                <a:gd name="T35" fmla="*/ 157 h 380"/>
                <a:gd name="T36" fmla="*/ 89 w 408"/>
                <a:gd name="T37" fmla="*/ 68 h 380"/>
                <a:gd name="T38" fmla="*/ 195 w 408"/>
                <a:gd name="T39" fmla="*/ 33 h 380"/>
                <a:gd name="T40" fmla="*/ 184 w 408"/>
                <a:gd name="T41" fmla="*/ 157 h 380"/>
                <a:gd name="T42" fmla="*/ 353 w 408"/>
                <a:gd name="T43" fmla="*/ 252 h 380"/>
                <a:gd name="T44" fmla="*/ 393 w 408"/>
                <a:gd name="T45" fmla="*/ 297 h 380"/>
                <a:gd name="T46" fmla="*/ 373 w 408"/>
                <a:gd name="T47" fmla="*/ 331 h 380"/>
                <a:gd name="T48" fmla="*/ 370 w 408"/>
                <a:gd name="T49" fmla="*/ 333 h 380"/>
                <a:gd name="T50" fmla="*/ 174 w 408"/>
                <a:gd name="T51" fmla="*/ 162 h 380"/>
                <a:gd name="T52" fmla="*/ 262 w 408"/>
                <a:gd name="T53" fmla="*/ 176 h 380"/>
                <a:gd name="T54" fmla="*/ 205 w 408"/>
                <a:gd name="T55" fmla="*/ 72 h 380"/>
                <a:gd name="T56" fmla="*/ 233 w 408"/>
                <a:gd name="T57" fmla="*/ 105 h 380"/>
                <a:gd name="T58" fmla="*/ 281 w 408"/>
                <a:gd name="T59" fmla="*/ 146 h 380"/>
                <a:gd name="T60" fmla="*/ 277 w 408"/>
                <a:gd name="T61" fmla="*/ 131 h 380"/>
                <a:gd name="T62" fmla="*/ 288 w 408"/>
                <a:gd name="T63" fmla="*/ 180 h 380"/>
                <a:gd name="T64" fmla="*/ 288 w 408"/>
                <a:gd name="T65" fmla="*/ 190 h 380"/>
                <a:gd name="T66" fmla="*/ 315 w 408"/>
                <a:gd name="T67" fmla="*/ 213 h 380"/>
                <a:gd name="T68" fmla="*/ 279 w 408"/>
                <a:gd name="T69" fmla="*/ 292 h 380"/>
                <a:gd name="T70" fmla="*/ 239 w 408"/>
                <a:gd name="T71" fmla="*/ 288 h 380"/>
                <a:gd name="T72" fmla="*/ 255 w 408"/>
                <a:gd name="T73" fmla="*/ 287 h 380"/>
                <a:gd name="T74" fmla="*/ 274 w 408"/>
                <a:gd name="T75" fmla="*/ 259 h 380"/>
                <a:gd name="T76" fmla="*/ 267 w 408"/>
                <a:gd name="T77" fmla="*/ 256 h 380"/>
                <a:gd name="T78" fmla="*/ 244 w 408"/>
                <a:gd name="T79" fmla="*/ 271 h 380"/>
                <a:gd name="T80" fmla="*/ 219 w 408"/>
                <a:gd name="T81" fmla="*/ 239 h 380"/>
                <a:gd name="T82" fmla="*/ 245 w 408"/>
                <a:gd name="T83" fmla="*/ 240 h 380"/>
                <a:gd name="T84" fmla="*/ 270 w 408"/>
                <a:gd name="T85" fmla="*/ 236 h 380"/>
                <a:gd name="T86" fmla="*/ 245 w 408"/>
                <a:gd name="T87" fmla="*/ 222 h 380"/>
                <a:gd name="T88" fmla="*/ 221 w 408"/>
                <a:gd name="T89" fmla="*/ 357 h 380"/>
                <a:gd name="T90" fmla="*/ 282 w 408"/>
                <a:gd name="T91" fmla="*/ 356 h 380"/>
                <a:gd name="T92" fmla="*/ 335 w 408"/>
                <a:gd name="T93" fmla="*/ 353 h 380"/>
                <a:gd name="T94" fmla="*/ 260 w 408"/>
                <a:gd name="T95" fmla="*/ 372 h 380"/>
                <a:gd name="T96" fmla="*/ 172 w 408"/>
                <a:gd name="T97" fmla="*/ 319 h 380"/>
                <a:gd name="T98" fmla="*/ 87 w 408"/>
                <a:gd name="T99" fmla="*/ 238 h 380"/>
                <a:gd name="T100" fmla="*/ 107 w 408"/>
                <a:gd name="T101" fmla="*/ 292 h 380"/>
                <a:gd name="T102" fmla="*/ 138 w 408"/>
                <a:gd name="T103" fmla="*/ 298 h 380"/>
                <a:gd name="T104" fmla="*/ 163 w 408"/>
                <a:gd name="T105" fmla="*/ 298 h 380"/>
                <a:gd name="T106" fmla="*/ 174 w 408"/>
                <a:gd name="T107" fmla="*/ 293 h 380"/>
                <a:gd name="T108" fmla="*/ 169 w 408"/>
                <a:gd name="T109" fmla="*/ 263 h 380"/>
                <a:gd name="T110" fmla="*/ 178 w 408"/>
                <a:gd name="T111" fmla="*/ 247 h 380"/>
                <a:gd name="T112" fmla="*/ 115 w 408"/>
                <a:gd name="T113" fmla="*/ 223 h 380"/>
                <a:gd name="T114" fmla="*/ 66 w 408"/>
                <a:gd name="T115" fmla="*/ 265 h 380"/>
                <a:gd name="T116" fmla="*/ 65 w 408"/>
                <a:gd name="T117" fmla="*/ 242 h 380"/>
                <a:gd name="T118" fmla="*/ 11 w 408"/>
                <a:gd name="T119" fmla="*/ 161 h 380"/>
                <a:gd name="T120" fmla="*/ 11 w 408"/>
                <a:gd name="T121" fmla="*/ 15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380">
                  <a:moveTo>
                    <a:pt x="222" y="32"/>
                  </a:moveTo>
                  <a:cubicBezTo>
                    <a:pt x="227" y="30"/>
                    <a:pt x="227" y="30"/>
                    <a:pt x="227" y="30"/>
                  </a:cubicBezTo>
                  <a:cubicBezTo>
                    <a:pt x="227" y="30"/>
                    <a:pt x="233" y="28"/>
                    <a:pt x="234" y="28"/>
                  </a:cubicBezTo>
                  <a:cubicBezTo>
                    <a:pt x="235" y="28"/>
                    <a:pt x="240" y="27"/>
                    <a:pt x="241" y="26"/>
                  </a:cubicBezTo>
                  <a:cubicBezTo>
                    <a:pt x="242" y="26"/>
                    <a:pt x="245" y="24"/>
                    <a:pt x="246" y="23"/>
                  </a:cubicBezTo>
                  <a:cubicBezTo>
                    <a:pt x="247" y="23"/>
                    <a:pt x="249" y="23"/>
                    <a:pt x="251" y="21"/>
                  </a:cubicBezTo>
                  <a:cubicBezTo>
                    <a:pt x="252" y="20"/>
                    <a:pt x="253" y="17"/>
                    <a:pt x="253" y="16"/>
                  </a:cubicBezTo>
                  <a:cubicBezTo>
                    <a:pt x="253" y="15"/>
                    <a:pt x="252" y="15"/>
                    <a:pt x="251" y="12"/>
                  </a:cubicBezTo>
                  <a:cubicBezTo>
                    <a:pt x="249" y="9"/>
                    <a:pt x="247" y="7"/>
                    <a:pt x="247" y="6"/>
                  </a:cubicBezTo>
                  <a:cubicBezTo>
                    <a:pt x="246" y="4"/>
                    <a:pt x="246" y="2"/>
                    <a:pt x="247" y="2"/>
                  </a:cubicBezTo>
                  <a:cubicBezTo>
                    <a:pt x="248" y="1"/>
                    <a:pt x="251" y="0"/>
                    <a:pt x="253" y="0"/>
                  </a:cubicBezTo>
                  <a:cubicBezTo>
                    <a:pt x="255" y="1"/>
                    <a:pt x="260" y="2"/>
                    <a:pt x="261" y="2"/>
                  </a:cubicBezTo>
                  <a:cubicBezTo>
                    <a:pt x="262" y="2"/>
                    <a:pt x="267" y="5"/>
                    <a:pt x="267" y="5"/>
                  </a:cubicBezTo>
                  <a:cubicBezTo>
                    <a:pt x="267" y="5"/>
                    <a:pt x="269" y="10"/>
                    <a:pt x="269" y="11"/>
                  </a:cubicBezTo>
                  <a:cubicBezTo>
                    <a:pt x="269" y="12"/>
                    <a:pt x="274" y="18"/>
                    <a:pt x="272" y="18"/>
                  </a:cubicBezTo>
                  <a:cubicBezTo>
                    <a:pt x="271" y="18"/>
                    <a:pt x="267" y="19"/>
                    <a:pt x="267" y="19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5" y="22"/>
                    <a:pt x="263" y="26"/>
                    <a:pt x="263" y="27"/>
                  </a:cubicBezTo>
                  <a:cubicBezTo>
                    <a:pt x="263" y="28"/>
                    <a:pt x="262" y="33"/>
                    <a:pt x="262" y="33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2" y="51"/>
                    <a:pt x="262" y="51"/>
                    <a:pt x="262" y="51"/>
                  </a:cubicBezTo>
                  <a:cubicBezTo>
                    <a:pt x="258" y="55"/>
                    <a:pt x="258" y="55"/>
                    <a:pt x="258" y="55"/>
                  </a:cubicBezTo>
                  <a:cubicBezTo>
                    <a:pt x="258" y="55"/>
                    <a:pt x="252" y="55"/>
                    <a:pt x="252" y="54"/>
                  </a:cubicBezTo>
                  <a:cubicBezTo>
                    <a:pt x="252" y="53"/>
                    <a:pt x="248" y="51"/>
                    <a:pt x="248" y="51"/>
                  </a:cubicBezTo>
                  <a:cubicBezTo>
                    <a:pt x="248" y="51"/>
                    <a:pt x="242" y="52"/>
                    <a:pt x="241" y="53"/>
                  </a:cubicBezTo>
                  <a:cubicBezTo>
                    <a:pt x="240" y="53"/>
                    <a:pt x="226" y="54"/>
                    <a:pt x="226" y="54"/>
                  </a:cubicBezTo>
                  <a:cubicBezTo>
                    <a:pt x="226" y="54"/>
                    <a:pt x="223" y="53"/>
                    <a:pt x="222" y="53"/>
                  </a:cubicBezTo>
                  <a:cubicBezTo>
                    <a:pt x="221" y="53"/>
                    <a:pt x="216" y="53"/>
                    <a:pt x="216" y="53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210" y="54"/>
                    <a:pt x="210" y="54"/>
                    <a:pt x="210" y="5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77" y="71"/>
                    <a:pt x="171" y="73"/>
                    <a:pt x="170" y="74"/>
                  </a:cubicBezTo>
                  <a:cubicBezTo>
                    <a:pt x="170" y="74"/>
                    <a:pt x="166" y="73"/>
                    <a:pt x="166" y="73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6" y="83"/>
                    <a:pt x="169" y="84"/>
                    <a:pt x="169" y="85"/>
                  </a:cubicBezTo>
                  <a:cubicBezTo>
                    <a:pt x="169" y="85"/>
                    <a:pt x="168" y="87"/>
                    <a:pt x="168" y="87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2"/>
                    <a:pt x="171" y="93"/>
                    <a:pt x="172" y="93"/>
                  </a:cubicBezTo>
                  <a:cubicBezTo>
                    <a:pt x="172" y="93"/>
                    <a:pt x="175" y="91"/>
                    <a:pt x="175" y="91"/>
                  </a:cubicBezTo>
                  <a:cubicBezTo>
                    <a:pt x="175" y="90"/>
                    <a:pt x="176" y="89"/>
                    <a:pt x="176" y="89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1"/>
                    <a:pt x="179" y="93"/>
                    <a:pt x="180" y="93"/>
                  </a:cubicBezTo>
                  <a:cubicBezTo>
                    <a:pt x="180" y="93"/>
                    <a:pt x="183" y="93"/>
                    <a:pt x="183" y="93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6" y="101"/>
                    <a:pt x="195" y="102"/>
                  </a:cubicBezTo>
                  <a:cubicBezTo>
                    <a:pt x="193" y="103"/>
                    <a:pt x="191" y="104"/>
                    <a:pt x="190" y="104"/>
                  </a:cubicBezTo>
                  <a:cubicBezTo>
                    <a:pt x="190" y="104"/>
                    <a:pt x="188" y="103"/>
                    <a:pt x="188" y="102"/>
                  </a:cubicBezTo>
                  <a:cubicBezTo>
                    <a:pt x="188" y="100"/>
                    <a:pt x="187" y="99"/>
                    <a:pt x="186" y="99"/>
                  </a:cubicBezTo>
                  <a:cubicBezTo>
                    <a:pt x="185" y="99"/>
                    <a:pt x="183" y="97"/>
                    <a:pt x="183" y="97"/>
                  </a:cubicBezTo>
                  <a:cubicBezTo>
                    <a:pt x="182" y="97"/>
                    <a:pt x="180" y="97"/>
                    <a:pt x="179" y="98"/>
                  </a:cubicBezTo>
                  <a:cubicBezTo>
                    <a:pt x="178" y="98"/>
                    <a:pt x="176" y="98"/>
                    <a:pt x="176" y="97"/>
                  </a:cubicBezTo>
                  <a:cubicBezTo>
                    <a:pt x="175" y="97"/>
                    <a:pt x="174" y="94"/>
                    <a:pt x="174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3"/>
                    <a:pt x="168" y="94"/>
                    <a:pt x="168" y="95"/>
                  </a:cubicBezTo>
                  <a:cubicBezTo>
                    <a:pt x="168" y="95"/>
                    <a:pt x="166" y="97"/>
                    <a:pt x="166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7" y="102"/>
                    <a:pt x="167" y="102"/>
                    <a:pt x="167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5"/>
                    <a:pt x="176" y="106"/>
                    <a:pt x="176" y="106"/>
                  </a:cubicBezTo>
                  <a:cubicBezTo>
                    <a:pt x="177" y="106"/>
                    <a:pt x="179" y="109"/>
                    <a:pt x="179" y="109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8" y="115"/>
                    <a:pt x="178" y="117"/>
                    <a:pt x="176" y="116"/>
                  </a:cubicBezTo>
                  <a:cubicBezTo>
                    <a:pt x="174" y="115"/>
                    <a:pt x="173" y="114"/>
                    <a:pt x="173" y="114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09"/>
                    <a:pt x="167" y="107"/>
                    <a:pt x="167" y="107"/>
                  </a:cubicBezTo>
                  <a:cubicBezTo>
                    <a:pt x="166" y="107"/>
                    <a:pt x="161" y="104"/>
                    <a:pt x="161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0" y="107"/>
                    <a:pt x="150" y="109"/>
                    <a:pt x="151" y="109"/>
                  </a:cubicBezTo>
                  <a:cubicBezTo>
                    <a:pt x="151" y="110"/>
                    <a:pt x="154" y="112"/>
                    <a:pt x="154" y="112"/>
                  </a:cubicBezTo>
                  <a:cubicBezTo>
                    <a:pt x="154" y="112"/>
                    <a:pt x="156" y="112"/>
                    <a:pt x="156" y="113"/>
                  </a:cubicBezTo>
                  <a:cubicBezTo>
                    <a:pt x="157" y="114"/>
                    <a:pt x="159" y="116"/>
                    <a:pt x="159" y="116"/>
                  </a:cubicBezTo>
                  <a:cubicBezTo>
                    <a:pt x="159" y="116"/>
                    <a:pt x="160" y="116"/>
                    <a:pt x="161" y="116"/>
                  </a:cubicBezTo>
                  <a:cubicBezTo>
                    <a:pt x="163" y="116"/>
                    <a:pt x="165" y="117"/>
                    <a:pt x="165" y="117"/>
                  </a:cubicBezTo>
                  <a:cubicBezTo>
                    <a:pt x="168" y="118"/>
                    <a:pt x="168" y="118"/>
                    <a:pt x="168" y="118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6" y="120"/>
                    <a:pt x="165" y="120"/>
                  </a:cubicBezTo>
                  <a:cubicBezTo>
                    <a:pt x="164" y="121"/>
                    <a:pt x="161" y="121"/>
                    <a:pt x="161" y="121"/>
                  </a:cubicBezTo>
                  <a:cubicBezTo>
                    <a:pt x="161" y="121"/>
                    <a:pt x="159" y="119"/>
                    <a:pt x="158" y="119"/>
                  </a:cubicBezTo>
                  <a:cubicBezTo>
                    <a:pt x="158" y="119"/>
                    <a:pt x="155" y="120"/>
                    <a:pt x="155" y="120"/>
                  </a:cubicBezTo>
                  <a:cubicBezTo>
                    <a:pt x="155" y="120"/>
                    <a:pt x="153" y="122"/>
                    <a:pt x="152" y="120"/>
                  </a:cubicBezTo>
                  <a:cubicBezTo>
                    <a:pt x="151" y="118"/>
                    <a:pt x="150" y="116"/>
                    <a:pt x="150" y="116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18" y="97"/>
                    <a:pt x="118" y="97"/>
                    <a:pt x="118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9" y="109"/>
                    <a:pt x="118" y="114"/>
                    <a:pt x="119" y="115"/>
                  </a:cubicBezTo>
                  <a:cubicBezTo>
                    <a:pt x="119" y="115"/>
                    <a:pt x="118" y="118"/>
                    <a:pt x="118" y="120"/>
                  </a:cubicBezTo>
                  <a:cubicBezTo>
                    <a:pt x="119" y="121"/>
                    <a:pt x="119" y="122"/>
                    <a:pt x="121" y="123"/>
                  </a:cubicBezTo>
                  <a:cubicBezTo>
                    <a:pt x="122" y="124"/>
                    <a:pt x="122" y="124"/>
                    <a:pt x="124" y="125"/>
                  </a:cubicBezTo>
                  <a:cubicBezTo>
                    <a:pt x="126" y="126"/>
                    <a:pt x="127" y="127"/>
                    <a:pt x="127" y="127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9" y="131"/>
                    <a:pt x="130" y="132"/>
                    <a:pt x="131" y="132"/>
                  </a:cubicBezTo>
                  <a:cubicBezTo>
                    <a:pt x="132" y="133"/>
                    <a:pt x="135" y="134"/>
                    <a:pt x="135" y="135"/>
                  </a:cubicBezTo>
                  <a:cubicBezTo>
                    <a:pt x="135" y="137"/>
                    <a:pt x="136" y="139"/>
                    <a:pt x="136" y="139"/>
                  </a:cubicBezTo>
                  <a:cubicBezTo>
                    <a:pt x="136" y="139"/>
                    <a:pt x="137" y="141"/>
                    <a:pt x="137" y="141"/>
                  </a:cubicBezTo>
                  <a:cubicBezTo>
                    <a:pt x="138" y="142"/>
                    <a:pt x="139" y="141"/>
                    <a:pt x="139" y="142"/>
                  </a:cubicBezTo>
                  <a:cubicBezTo>
                    <a:pt x="140" y="143"/>
                    <a:pt x="139" y="144"/>
                    <a:pt x="141" y="145"/>
                  </a:cubicBezTo>
                  <a:cubicBezTo>
                    <a:pt x="142" y="147"/>
                    <a:pt x="144" y="148"/>
                    <a:pt x="144" y="148"/>
                  </a:cubicBezTo>
                  <a:cubicBezTo>
                    <a:pt x="145" y="148"/>
                    <a:pt x="147" y="149"/>
                    <a:pt x="147" y="149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7"/>
                    <a:pt x="156" y="168"/>
                    <a:pt x="155" y="168"/>
                  </a:cubicBezTo>
                  <a:cubicBezTo>
                    <a:pt x="155" y="168"/>
                    <a:pt x="153" y="169"/>
                    <a:pt x="153" y="169"/>
                  </a:cubicBezTo>
                  <a:cubicBezTo>
                    <a:pt x="153" y="169"/>
                    <a:pt x="152" y="168"/>
                    <a:pt x="152" y="168"/>
                  </a:cubicBezTo>
                  <a:cubicBezTo>
                    <a:pt x="153" y="167"/>
                    <a:pt x="156" y="166"/>
                    <a:pt x="156" y="166"/>
                  </a:cubicBezTo>
                  <a:cubicBezTo>
                    <a:pt x="156" y="166"/>
                    <a:pt x="156" y="163"/>
                    <a:pt x="155" y="163"/>
                  </a:cubicBezTo>
                  <a:cubicBezTo>
                    <a:pt x="154" y="162"/>
                    <a:pt x="151" y="160"/>
                    <a:pt x="151" y="16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8"/>
                    <a:pt x="144" y="158"/>
                    <a:pt x="144" y="159"/>
                  </a:cubicBezTo>
                  <a:cubicBezTo>
                    <a:pt x="143" y="160"/>
                    <a:pt x="140" y="162"/>
                    <a:pt x="140" y="162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7"/>
                    <a:pt x="145" y="169"/>
                    <a:pt x="145" y="169"/>
                  </a:cubicBezTo>
                  <a:cubicBezTo>
                    <a:pt x="145" y="170"/>
                    <a:pt x="147" y="172"/>
                    <a:pt x="147" y="172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2"/>
                    <a:pt x="143" y="183"/>
                    <a:pt x="143" y="183"/>
                  </a:cubicBezTo>
                  <a:cubicBezTo>
                    <a:pt x="142" y="183"/>
                    <a:pt x="140" y="185"/>
                    <a:pt x="140" y="185"/>
                  </a:cubicBezTo>
                  <a:cubicBezTo>
                    <a:pt x="140" y="185"/>
                    <a:pt x="139" y="185"/>
                    <a:pt x="139" y="185"/>
                  </a:cubicBezTo>
                  <a:cubicBezTo>
                    <a:pt x="138" y="185"/>
                    <a:pt x="136" y="184"/>
                    <a:pt x="135" y="184"/>
                  </a:cubicBezTo>
                  <a:cubicBezTo>
                    <a:pt x="135" y="184"/>
                    <a:pt x="133" y="185"/>
                    <a:pt x="133" y="185"/>
                  </a:cubicBezTo>
                  <a:cubicBezTo>
                    <a:pt x="133" y="185"/>
                    <a:pt x="130" y="187"/>
                    <a:pt x="134" y="188"/>
                  </a:cubicBezTo>
                  <a:cubicBezTo>
                    <a:pt x="138" y="188"/>
                    <a:pt x="139" y="188"/>
                    <a:pt x="140" y="188"/>
                  </a:cubicBezTo>
                  <a:cubicBezTo>
                    <a:pt x="140" y="188"/>
                    <a:pt x="144" y="188"/>
                    <a:pt x="144" y="188"/>
                  </a:cubicBezTo>
                  <a:cubicBezTo>
                    <a:pt x="144" y="188"/>
                    <a:pt x="145" y="188"/>
                    <a:pt x="146" y="189"/>
                  </a:cubicBezTo>
                  <a:cubicBezTo>
                    <a:pt x="148" y="189"/>
                    <a:pt x="149" y="189"/>
                    <a:pt x="150" y="190"/>
                  </a:cubicBezTo>
                  <a:cubicBezTo>
                    <a:pt x="151" y="190"/>
                    <a:pt x="152" y="191"/>
                    <a:pt x="152" y="191"/>
                  </a:cubicBezTo>
                  <a:cubicBezTo>
                    <a:pt x="152" y="192"/>
                    <a:pt x="152" y="192"/>
                    <a:pt x="153" y="192"/>
                  </a:cubicBezTo>
                  <a:cubicBezTo>
                    <a:pt x="154" y="192"/>
                    <a:pt x="155" y="193"/>
                    <a:pt x="155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7" y="193"/>
                    <a:pt x="158" y="193"/>
                  </a:cubicBezTo>
                  <a:cubicBezTo>
                    <a:pt x="159" y="193"/>
                    <a:pt x="159" y="192"/>
                    <a:pt x="160" y="192"/>
                  </a:cubicBezTo>
                  <a:cubicBezTo>
                    <a:pt x="161" y="192"/>
                    <a:pt x="164" y="192"/>
                    <a:pt x="164" y="192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6" y="196"/>
                    <a:pt x="166" y="197"/>
                    <a:pt x="167" y="197"/>
                  </a:cubicBezTo>
                  <a:cubicBezTo>
                    <a:pt x="167" y="198"/>
                    <a:pt x="169" y="199"/>
                    <a:pt x="170" y="199"/>
                  </a:cubicBezTo>
                  <a:cubicBezTo>
                    <a:pt x="171" y="199"/>
                    <a:pt x="179" y="197"/>
                    <a:pt x="179" y="197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5" y="194"/>
                    <a:pt x="173" y="192"/>
                    <a:pt x="172" y="191"/>
                  </a:cubicBezTo>
                  <a:cubicBezTo>
                    <a:pt x="172" y="190"/>
                    <a:pt x="167" y="187"/>
                    <a:pt x="167" y="187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0" y="181"/>
                    <a:pt x="152" y="177"/>
                    <a:pt x="153" y="176"/>
                  </a:cubicBezTo>
                  <a:cubicBezTo>
                    <a:pt x="153" y="175"/>
                    <a:pt x="153" y="172"/>
                    <a:pt x="154" y="172"/>
                  </a:cubicBezTo>
                  <a:cubicBezTo>
                    <a:pt x="155" y="173"/>
                    <a:pt x="157" y="173"/>
                    <a:pt x="158" y="173"/>
                  </a:cubicBezTo>
                  <a:cubicBezTo>
                    <a:pt x="159" y="173"/>
                    <a:pt x="161" y="172"/>
                    <a:pt x="162" y="172"/>
                  </a:cubicBezTo>
                  <a:cubicBezTo>
                    <a:pt x="163" y="172"/>
                    <a:pt x="165" y="173"/>
                    <a:pt x="165" y="173"/>
                  </a:cubicBezTo>
                  <a:cubicBezTo>
                    <a:pt x="165" y="173"/>
                    <a:pt x="166" y="175"/>
                    <a:pt x="166" y="176"/>
                  </a:cubicBezTo>
                  <a:cubicBezTo>
                    <a:pt x="167" y="176"/>
                    <a:pt x="167" y="178"/>
                    <a:pt x="168" y="179"/>
                  </a:cubicBezTo>
                  <a:cubicBezTo>
                    <a:pt x="169" y="179"/>
                    <a:pt x="174" y="181"/>
                    <a:pt x="174" y="181"/>
                  </a:cubicBezTo>
                  <a:cubicBezTo>
                    <a:pt x="174" y="181"/>
                    <a:pt x="180" y="183"/>
                    <a:pt x="180" y="183"/>
                  </a:cubicBezTo>
                  <a:cubicBezTo>
                    <a:pt x="181" y="183"/>
                    <a:pt x="183" y="183"/>
                    <a:pt x="183" y="183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9" y="186"/>
                    <a:pt x="199" y="186"/>
                    <a:pt x="199" y="186"/>
                  </a:cubicBezTo>
                  <a:cubicBezTo>
                    <a:pt x="199" y="186"/>
                    <a:pt x="202" y="188"/>
                    <a:pt x="202" y="188"/>
                  </a:cubicBezTo>
                  <a:cubicBezTo>
                    <a:pt x="202" y="189"/>
                    <a:pt x="204" y="193"/>
                    <a:pt x="204" y="193"/>
                  </a:cubicBezTo>
                  <a:cubicBezTo>
                    <a:pt x="204" y="193"/>
                    <a:pt x="204" y="196"/>
                    <a:pt x="204" y="196"/>
                  </a:cubicBezTo>
                  <a:cubicBezTo>
                    <a:pt x="204" y="197"/>
                    <a:pt x="206" y="201"/>
                    <a:pt x="206" y="201"/>
                  </a:cubicBezTo>
                  <a:cubicBezTo>
                    <a:pt x="207" y="202"/>
                    <a:pt x="211" y="206"/>
                    <a:pt x="211" y="207"/>
                  </a:cubicBezTo>
                  <a:cubicBezTo>
                    <a:pt x="211" y="207"/>
                    <a:pt x="213" y="210"/>
                    <a:pt x="214" y="210"/>
                  </a:cubicBezTo>
                  <a:cubicBezTo>
                    <a:pt x="214" y="210"/>
                    <a:pt x="215" y="209"/>
                    <a:pt x="215" y="209"/>
                  </a:cubicBezTo>
                  <a:cubicBezTo>
                    <a:pt x="216" y="209"/>
                    <a:pt x="219" y="207"/>
                    <a:pt x="219" y="207"/>
                  </a:cubicBezTo>
                  <a:cubicBezTo>
                    <a:pt x="219" y="207"/>
                    <a:pt x="222" y="207"/>
                    <a:pt x="222" y="208"/>
                  </a:cubicBezTo>
                  <a:cubicBezTo>
                    <a:pt x="222" y="209"/>
                    <a:pt x="226" y="212"/>
                    <a:pt x="226" y="212"/>
                  </a:cubicBezTo>
                  <a:cubicBezTo>
                    <a:pt x="226" y="212"/>
                    <a:pt x="227" y="216"/>
                    <a:pt x="227" y="216"/>
                  </a:cubicBezTo>
                  <a:cubicBezTo>
                    <a:pt x="226" y="217"/>
                    <a:pt x="223" y="218"/>
                    <a:pt x="223" y="219"/>
                  </a:cubicBezTo>
                  <a:cubicBezTo>
                    <a:pt x="222" y="219"/>
                    <a:pt x="219" y="219"/>
                    <a:pt x="219" y="219"/>
                  </a:cubicBezTo>
                  <a:cubicBezTo>
                    <a:pt x="218" y="220"/>
                    <a:pt x="214" y="221"/>
                    <a:pt x="214" y="221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6"/>
                    <a:pt x="213" y="216"/>
                  </a:cubicBezTo>
                  <a:cubicBezTo>
                    <a:pt x="213" y="216"/>
                    <a:pt x="207" y="214"/>
                    <a:pt x="207" y="214"/>
                  </a:cubicBezTo>
                  <a:cubicBezTo>
                    <a:pt x="206" y="209"/>
                    <a:pt x="206" y="209"/>
                    <a:pt x="206" y="209"/>
                  </a:cubicBezTo>
                  <a:cubicBezTo>
                    <a:pt x="203" y="206"/>
                    <a:pt x="203" y="206"/>
                    <a:pt x="203" y="206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98" y="201"/>
                    <a:pt x="198" y="201"/>
                    <a:pt x="198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1"/>
                    <a:pt x="192" y="202"/>
                    <a:pt x="192" y="202"/>
                  </a:cubicBezTo>
                  <a:cubicBezTo>
                    <a:pt x="191" y="203"/>
                    <a:pt x="187" y="202"/>
                    <a:pt x="187" y="202"/>
                  </a:cubicBezTo>
                  <a:cubicBezTo>
                    <a:pt x="184" y="203"/>
                    <a:pt x="184" y="203"/>
                    <a:pt x="184" y="203"/>
                  </a:cubicBezTo>
                  <a:cubicBezTo>
                    <a:pt x="184" y="205"/>
                    <a:pt x="184" y="205"/>
                    <a:pt x="184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199" y="207"/>
                    <a:pt x="199" y="207"/>
                    <a:pt x="199" y="207"/>
                  </a:cubicBez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200" y="213"/>
                    <a:pt x="200" y="214"/>
                  </a:cubicBezTo>
                  <a:cubicBezTo>
                    <a:pt x="200" y="215"/>
                    <a:pt x="202" y="219"/>
                    <a:pt x="202" y="219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0" y="235"/>
                    <a:pt x="209" y="236"/>
                    <a:pt x="209" y="237"/>
                  </a:cubicBezTo>
                  <a:cubicBezTo>
                    <a:pt x="209" y="237"/>
                    <a:pt x="207" y="240"/>
                    <a:pt x="207" y="240"/>
                  </a:cubicBezTo>
                  <a:cubicBezTo>
                    <a:pt x="207" y="240"/>
                    <a:pt x="205" y="240"/>
                    <a:pt x="204" y="240"/>
                  </a:cubicBezTo>
                  <a:cubicBezTo>
                    <a:pt x="204" y="239"/>
                    <a:pt x="203" y="237"/>
                    <a:pt x="202" y="237"/>
                  </a:cubicBezTo>
                  <a:cubicBezTo>
                    <a:pt x="200" y="236"/>
                    <a:pt x="200" y="234"/>
                    <a:pt x="199" y="234"/>
                  </a:cubicBezTo>
                  <a:cubicBezTo>
                    <a:pt x="198" y="234"/>
                    <a:pt x="195" y="234"/>
                    <a:pt x="195" y="234"/>
                  </a:cubicBezTo>
                  <a:cubicBezTo>
                    <a:pt x="195" y="234"/>
                    <a:pt x="193" y="231"/>
                    <a:pt x="192" y="230"/>
                  </a:cubicBezTo>
                  <a:cubicBezTo>
                    <a:pt x="192" y="230"/>
                    <a:pt x="191" y="229"/>
                    <a:pt x="190" y="228"/>
                  </a:cubicBezTo>
                  <a:cubicBezTo>
                    <a:pt x="189" y="227"/>
                    <a:pt x="187" y="224"/>
                    <a:pt x="187" y="225"/>
                  </a:cubicBezTo>
                  <a:cubicBezTo>
                    <a:pt x="187" y="227"/>
                    <a:pt x="188" y="229"/>
                    <a:pt x="187" y="229"/>
                  </a:cubicBezTo>
                  <a:cubicBezTo>
                    <a:pt x="185" y="229"/>
                    <a:pt x="184" y="229"/>
                    <a:pt x="184" y="229"/>
                  </a:cubicBezTo>
                  <a:cubicBezTo>
                    <a:pt x="184" y="229"/>
                    <a:pt x="182" y="231"/>
                    <a:pt x="181" y="232"/>
                  </a:cubicBezTo>
                  <a:cubicBezTo>
                    <a:pt x="181" y="232"/>
                    <a:pt x="182" y="232"/>
                    <a:pt x="180" y="233"/>
                  </a:cubicBezTo>
                  <a:cubicBezTo>
                    <a:pt x="179" y="233"/>
                    <a:pt x="177" y="233"/>
                    <a:pt x="177" y="233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8" y="230"/>
                    <a:pt x="184" y="227"/>
                    <a:pt x="184" y="227"/>
                  </a:cubicBezTo>
                  <a:cubicBezTo>
                    <a:pt x="184" y="226"/>
                    <a:pt x="182" y="223"/>
                    <a:pt x="182" y="223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78" y="226"/>
                    <a:pt x="178" y="226"/>
                    <a:pt x="178" y="226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0" y="233"/>
                    <a:pt x="160" y="233"/>
                    <a:pt x="160" y="233"/>
                  </a:cubicBezTo>
                  <a:cubicBezTo>
                    <a:pt x="158" y="232"/>
                    <a:pt x="158" y="232"/>
                    <a:pt x="158" y="232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9"/>
                    <a:pt x="154" y="227"/>
                    <a:pt x="155" y="226"/>
                  </a:cubicBezTo>
                  <a:cubicBezTo>
                    <a:pt x="155" y="226"/>
                    <a:pt x="156" y="225"/>
                    <a:pt x="158" y="225"/>
                  </a:cubicBezTo>
                  <a:cubicBezTo>
                    <a:pt x="160" y="225"/>
                    <a:pt x="161" y="225"/>
                    <a:pt x="162" y="225"/>
                  </a:cubicBezTo>
                  <a:cubicBezTo>
                    <a:pt x="163" y="225"/>
                    <a:pt x="164" y="224"/>
                    <a:pt x="164" y="224"/>
                  </a:cubicBezTo>
                  <a:cubicBezTo>
                    <a:pt x="164" y="224"/>
                    <a:pt x="165" y="224"/>
                    <a:pt x="165" y="223"/>
                  </a:cubicBezTo>
                  <a:cubicBezTo>
                    <a:pt x="165" y="222"/>
                    <a:pt x="162" y="218"/>
                    <a:pt x="162" y="218"/>
                  </a:cubicBezTo>
                  <a:cubicBezTo>
                    <a:pt x="162" y="218"/>
                    <a:pt x="158" y="218"/>
                    <a:pt x="157" y="219"/>
                  </a:cubicBezTo>
                  <a:cubicBezTo>
                    <a:pt x="155" y="219"/>
                    <a:pt x="155" y="221"/>
                    <a:pt x="153" y="220"/>
                  </a:cubicBezTo>
                  <a:cubicBezTo>
                    <a:pt x="151" y="219"/>
                    <a:pt x="146" y="217"/>
                    <a:pt x="146" y="217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9"/>
                    <a:pt x="135" y="217"/>
                  </a:cubicBezTo>
                  <a:cubicBezTo>
                    <a:pt x="133" y="214"/>
                    <a:pt x="133" y="212"/>
                    <a:pt x="133" y="212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9" y="215"/>
                    <a:pt x="129" y="215"/>
                    <a:pt x="129" y="215"/>
                  </a:cubicBezTo>
                  <a:cubicBezTo>
                    <a:pt x="129" y="215"/>
                    <a:pt x="127" y="218"/>
                    <a:pt x="127" y="218"/>
                  </a:cubicBezTo>
                  <a:cubicBezTo>
                    <a:pt x="126" y="218"/>
                    <a:pt x="123" y="218"/>
                    <a:pt x="122" y="219"/>
                  </a:cubicBezTo>
                  <a:cubicBezTo>
                    <a:pt x="122" y="219"/>
                    <a:pt x="117" y="219"/>
                    <a:pt x="117" y="219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7"/>
                    <a:pt x="108" y="218"/>
                    <a:pt x="108" y="218"/>
                  </a:cubicBezTo>
                  <a:cubicBezTo>
                    <a:pt x="107" y="219"/>
                    <a:pt x="97" y="221"/>
                    <a:pt x="97" y="221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3" y="223"/>
                    <a:pt x="79" y="227"/>
                    <a:pt x="78" y="228"/>
                  </a:cubicBezTo>
                  <a:cubicBezTo>
                    <a:pt x="78" y="228"/>
                    <a:pt x="73" y="223"/>
                    <a:pt x="73" y="223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67" y="211"/>
                    <a:pt x="67" y="211"/>
                    <a:pt x="67" y="211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5" y="209"/>
                    <a:pt x="55" y="209"/>
                    <a:pt x="55" y="209"/>
                  </a:cubicBezTo>
                  <a:cubicBezTo>
                    <a:pt x="55" y="209"/>
                    <a:pt x="56" y="212"/>
                    <a:pt x="56" y="212"/>
                  </a:cubicBezTo>
                  <a:cubicBezTo>
                    <a:pt x="56" y="213"/>
                    <a:pt x="55" y="214"/>
                    <a:pt x="54" y="214"/>
                  </a:cubicBezTo>
                  <a:cubicBezTo>
                    <a:pt x="54" y="214"/>
                    <a:pt x="49" y="216"/>
                    <a:pt x="49" y="216"/>
                  </a:cubicBezTo>
                  <a:cubicBezTo>
                    <a:pt x="49" y="216"/>
                    <a:pt x="48" y="213"/>
                    <a:pt x="48" y="212"/>
                  </a:cubicBezTo>
                  <a:cubicBezTo>
                    <a:pt x="48" y="210"/>
                    <a:pt x="48" y="207"/>
                    <a:pt x="48" y="207"/>
                  </a:cubicBezTo>
                  <a:cubicBezTo>
                    <a:pt x="48" y="207"/>
                    <a:pt x="52" y="205"/>
                    <a:pt x="52" y="205"/>
                  </a:cubicBezTo>
                  <a:cubicBezTo>
                    <a:pt x="52" y="204"/>
                    <a:pt x="55" y="199"/>
                    <a:pt x="55" y="199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5" y="196"/>
                    <a:pt x="59" y="195"/>
                    <a:pt x="60" y="195"/>
                  </a:cubicBezTo>
                  <a:cubicBezTo>
                    <a:pt x="61" y="195"/>
                    <a:pt x="63" y="195"/>
                    <a:pt x="64" y="196"/>
                  </a:cubicBezTo>
                  <a:cubicBezTo>
                    <a:pt x="66" y="197"/>
                    <a:pt x="65" y="197"/>
                    <a:pt x="67" y="197"/>
                  </a:cubicBezTo>
                  <a:cubicBezTo>
                    <a:pt x="69" y="196"/>
                    <a:pt x="71" y="195"/>
                    <a:pt x="71" y="194"/>
                  </a:cubicBezTo>
                  <a:cubicBezTo>
                    <a:pt x="71" y="193"/>
                    <a:pt x="72" y="189"/>
                    <a:pt x="69" y="189"/>
                  </a:cubicBezTo>
                  <a:cubicBezTo>
                    <a:pt x="67" y="189"/>
                    <a:pt x="64" y="191"/>
                    <a:pt x="63" y="191"/>
                  </a:cubicBezTo>
                  <a:cubicBezTo>
                    <a:pt x="62" y="192"/>
                    <a:pt x="61" y="191"/>
                    <a:pt x="59" y="190"/>
                  </a:cubicBezTo>
                  <a:cubicBezTo>
                    <a:pt x="58" y="190"/>
                    <a:pt x="56" y="189"/>
                    <a:pt x="56" y="189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5" y="196"/>
                    <a:pt x="51" y="193"/>
                  </a:cubicBezTo>
                  <a:cubicBezTo>
                    <a:pt x="47" y="191"/>
                    <a:pt x="47" y="190"/>
                    <a:pt x="47" y="190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7" y="177"/>
                    <a:pt x="36" y="179"/>
                  </a:cubicBezTo>
                  <a:cubicBezTo>
                    <a:pt x="35" y="180"/>
                    <a:pt x="33" y="180"/>
                    <a:pt x="32" y="179"/>
                  </a:cubicBezTo>
                  <a:cubicBezTo>
                    <a:pt x="32" y="177"/>
                    <a:pt x="29" y="173"/>
                    <a:pt x="29" y="173"/>
                  </a:cubicBezTo>
                  <a:cubicBezTo>
                    <a:pt x="30" y="169"/>
                    <a:pt x="30" y="169"/>
                    <a:pt x="30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6" y="168"/>
                    <a:pt x="24" y="167"/>
                    <a:pt x="24" y="166"/>
                  </a:cubicBezTo>
                  <a:cubicBezTo>
                    <a:pt x="25" y="164"/>
                    <a:pt x="27" y="161"/>
                    <a:pt x="27" y="161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4"/>
                    <a:pt x="28" y="153"/>
                  </a:cubicBezTo>
                  <a:cubicBezTo>
                    <a:pt x="28" y="152"/>
                    <a:pt x="27" y="139"/>
                    <a:pt x="27" y="139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5" y="109"/>
                    <a:pt x="49" y="105"/>
                    <a:pt x="49" y="106"/>
                  </a:cubicBezTo>
                  <a:cubicBezTo>
                    <a:pt x="50" y="107"/>
                    <a:pt x="49" y="98"/>
                    <a:pt x="49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51" y="89"/>
                    <a:pt x="52" y="89"/>
                  </a:cubicBezTo>
                  <a:cubicBezTo>
                    <a:pt x="53" y="89"/>
                    <a:pt x="55" y="88"/>
                    <a:pt x="58" y="87"/>
                  </a:cubicBezTo>
                  <a:cubicBezTo>
                    <a:pt x="60" y="87"/>
                    <a:pt x="62" y="85"/>
                    <a:pt x="64" y="85"/>
                  </a:cubicBezTo>
                  <a:cubicBezTo>
                    <a:pt x="65" y="85"/>
                    <a:pt x="70" y="85"/>
                    <a:pt x="70" y="85"/>
                  </a:cubicBezTo>
                  <a:cubicBezTo>
                    <a:pt x="70" y="85"/>
                    <a:pt x="75" y="82"/>
                    <a:pt x="76" y="81"/>
                  </a:cubicBezTo>
                  <a:cubicBezTo>
                    <a:pt x="77" y="80"/>
                    <a:pt x="80" y="76"/>
                    <a:pt x="80" y="76"/>
                  </a:cubicBezTo>
                  <a:cubicBezTo>
                    <a:pt x="80" y="76"/>
                    <a:pt x="81" y="71"/>
                    <a:pt x="83" y="70"/>
                  </a:cubicBezTo>
                  <a:cubicBezTo>
                    <a:pt x="84" y="70"/>
                    <a:pt x="87" y="68"/>
                    <a:pt x="89" y="68"/>
                  </a:cubicBezTo>
                  <a:cubicBezTo>
                    <a:pt x="91" y="67"/>
                    <a:pt x="96" y="66"/>
                    <a:pt x="97" y="66"/>
                  </a:cubicBezTo>
                  <a:cubicBezTo>
                    <a:pt x="98" y="66"/>
                    <a:pt x="110" y="64"/>
                    <a:pt x="110" y="64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8" y="42"/>
                    <a:pt x="139" y="42"/>
                  </a:cubicBezTo>
                  <a:cubicBezTo>
                    <a:pt x="140" y="43"/>
                    <a:pt x="142" y="42"/>
                    <a:pt x="142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40"/>
                    <a:pt x="158" y="37"/>
                    <a:pt x="159" y="36"/>
                  </a:cubicBezTo>
                  <a:cubicBezTo>
                    <a:pt x="159" y="36"/>
                    <a:pt x="164" y="34"/>
                    <a:pt x="164" y="34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0"/>
                    <a:pt x="168" y="28"/>
                    <a:pt x="171" y="28"/>
                  </a:cubicBezTo>
                  <a:cubicBezTo>
                    <a:pt x="173" y="28"/>
                    <a:pt x="175" y="28"/>
                    <a:pt x="176" y="28"/>
                  </a:cubicBezTo>
                  <a:cubicBezTo>
                    <a:pt x="176" y="27"/>
                    <a:pt x="177" y="25"/>
                    <a:pt x="178" y="25"/>
                  </a:cubicBezTo>
                  <a:cubicBezTo>
                    <a:pt x="179" y="25"/>
                    <a:pt x="185" y="24"/>
                    <a:pt x="185" y="24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8" y="29"/>
                    <a:pt x="194" y="33"/>
                    <a:pt x="195" y="33"/>
                  </a:cubicBezTo>
                  <a:cubicBezTo>
                    <a:pt x="196" y="33"/>
                    <a:pt x="201" y="29"/>
                    <a:pt x="201" y="29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22" y="32"/>
                    <a:pt x="222" y="32"/>
                    <a:pt x="222" y="32"/>
                  </a:cubicBezTo>
                  <a:close/>
                  <a:moveTo>
                    <a:pt x="188" y="149"/>
                  </a:moveTo>
                  <a:cubicBezTo>
                    <a:pt x="188" y="149"/>
                    <a:pt x="188" y="149"/>
                    <a:pt x="188" y="149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50"/>
                    <a:pt x="191" y="150"/>
                    <a:pt x="192" y="149"/>
                  </a:cubicBezTo>
                  <a:cubicBezTo>
                    <a:pt x="193" y="149"/>
                    <a:pt x="191" y="148"/>
                    <a:pt x="191" y="148"/>
                  </a:cubicBezTo>
                  <a:cubicBezTo>
                    <a:pt x="189" y="148"/>
                    <a:pt x="189" y="148"/>
                    <a:pt x="189" y="148"/>
                  </a:cubicBezTo>
                  <a:cubicBezTo>
                    <a:pt x="189" y="148"/>
                    <a:pt x="188" y="149"/>
                    <a:pt x="188" y="149"/>
                  </a:cubicBezTo>
                  <a:close/>
                  <a:moveTo>
                    <a:pt x="184" y="157"/>
                  </a:moveTo>
                  <a:cubicBezTo>
                    <a:pt x="184" y="157"/>
                    <a:pt x="184" y="157"/>
                    <a:pt x="184" y="157"/>
                  </a:cubicBezTo>
                  <a:cubicBezTo>
                    <a:pt x="185" y="158"/>
                    <a:pt x="185" y="158"/>
                    <a:pt x="185" y="158"/>
                  </a:cubicBezTo>
                  <a:cubicBezTo>
                    <a:pt x="185" y="158"/>
                    <a:pt x="186" y="155"/>
                    <a:pt x="187" y="154"/>
                  </a:cubicBezTo>
                  <a:cubicBezTo>
                    <a:pt x="188" y="152"/>
                    <a:pt x="186" y="153"/>
                    <a:pt x="186" y="153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7"/>
                    <a:pt x="184" y="157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8" y="231"/>
                    <a:pt x="321" y="233"/>
                    <a:pt x="321" y="233"/>
                  </a:cubicBezTo>
                  <a:cubicBezTo>
                    <a:pt x="319" y="237"/>
                    <a:pt x="319" y="237"/>
                    <a:pt x="319" y="237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42" y="250"/>
                  </a:move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7" y="251"/>
                    <a:pt x="347" y="250"/>
                  </a:cubicBezTo>
                  <a:cubicBezTo>
                    <a:pt x="347" y="249"/>
                    <a:pt x="348" y="247"/>
                    <a:pt x="348" y="247"/>
                  </a:cubicBezTo>
                  <a:cubicBezTo>
                    <a:pt x="347" y="246"/>
                    <a:pt x="344" y="245"/>
                    <a:pt x="344" y="245"/>
                  </a:cubicBezTo>
                  <a:cubicBezTo>
                    <a:pt x="343" y="245"/>
                    <a:pt x="342" y="245"/>
                    <a:pt x="341" y="244"/>
                  </a:cubicBezTo>
                  <a:cubicBezTo>
                    <a:pt x="335" y="237"/>
                    <a:pt x="339" y="246"/>
                    <a:pt x="342" y="247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2" y="250"/>
                    <a:pt x="342" y="250"/>
                    <a:pt x="342" y="250"/>
                  </a:cubicBezTo>
                  <a:close/>
                  <a:moveTo>
                    <a:pt x="349" y="257"/>
                  </a:moveTo>
                  <a:cubicBezTo>
                    <a:pt x="349" y="257"/>
                    <a:pt x="349" y="257"/>
                    <a:pt x="349" y="257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2"/>
                    <a:pt x="355" y="250"/>
                    <a:pt x="356" y="250"/>
                  </a:cubicBezTo>
                  <a:cubicBezTo>
                    <a:pt x="357" y="250"/>
                    <a:pt x="361" y="249"/>
                    <a:pt x="361" y="249"/>
                  </a:cubicBezTo>
                  <a:cubicBezTo>
                    <a:pt x="361" y="249"/>
                    <a:pt x="364" y="250"/>
                    <a:pt x="362" y="251"/>
                  </a:cubicBezTo>
                  <a:cubicBezTo>
                    <a:pt x="361" y="252"/>
                    <a:pt x="358" y="254"/>
                    <a:pt x="357" y="254"/>
                  </a:cubicBezTo>
                  <a:cubicBezTo>
                    <a:pt x="356" y="255"/>
                    <a:pt x="354" y="258"/>
                    <a:pt x="354" y="258"/>
                  </a:cubicBezTo>
                  <a:cubicBezTo>
                    <a:pt x="350" y="259"/>
                    <a:pt x="350" y="259"/>
                    <a:pt x="350" y="259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7" y="265"/>
                    <a:pt x="347" y="265"/>
                    <a:pt x="347" y="265"/>
                  </a:cubicBezTo>
                  <a:cubicBezTo>
                    <a:pt x="347" y="265"/>
                    <a:pt x="346" y="266"/>
                    <a:pt x="345" y="266"/>
                  </a:cubicBezTo>
                  <a:cubicBezTo>
                    <a:pt x="345" y="265"/>
                    <a:pt x="342" y="263"/>
                    <a:pt x="342" y="263"/>
                  </a:cubicBezTo>
                  <a:cubicBezTo>
                    <a:pt x="343" y="258"/>
                    <a:pt x="343" y="258"/>
                    <a:pt x="343" y="258"/>
                  </a:cubicBezTo>
                  <a:cubicBezTo>
                    <a:pt x="347" y="258"/>
                    <a:pt x="347" y="258"/>
                    <a:pt x="347" y="258"/>
                  </a:cubicBezTo>
                  <a:cubicBezTo>
                    <a:pt x="349" y="257"/>
                    <a:pt x="349" y="257"/>
                    <a:pt x="349" y="257"/>
                  </a:cubicBezTo>
                  <a:close/>
                  <a:moveTo>
                    <a:pt x="388" y="286"/>
                  </a:moveTo>
                  <a:cubicBezTo>
                    <a:pt x="388" y="286"/>
                    <a:pt x="388" y="286"/>
                    <a:pt x="388" y="286"/>
                  </a:cubicBezTo>
                  <a:cubicBezTo>
                    <a:pt x="388" y="286"/>
                    <a:pt x="392" y="290"/>
                    <a:pt x="392" y="290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1" y="295"/>
                    <a:pt x="391" y="297"/>
                    <a:pt x="393" y="297"/>
                  </a:cubicBezTo>
                  <a:cubicBezTo>
                    <a:pt x="395" y="298"/>
                    <a:pt x="398" y="298"/>
                    <a:pt x="398" y="296"/>
                  </a:cubicBezTo>
                  <a:cubicBezTo>
                    <a:pt x="398" y="294"/>
                    <a:pt x="399" y="292"/>
                    <a:pt x="400" y="291"/>
                  </a:cubicBezTo>
                  <a:cubicBezTo>
                    <a:pt x="401" y="289"/>
                    <a:pt x="403" y="286"/>
                    <a:pt x="403" y="286"/>
                  </a:cubicBezTo>
                  <a:cubicBezTo>
                    <a:pt x="403" y="286"/>
                    <a:pt x="404" y="286"/>
                    <a:pt x="405" y="285"/>
                  </a:cubicBezTo>
                  <a:cubicBezTo>
                    <a:pt x="406" y="285"/>
                    <a:pt x="404" y="282"/>
                    <a:pt x="404" y="282"/>
                  </a:cubicBezTo>
                  <a:cubicBezTo>
                    <a:pt x="404" y="282"/>
                    <a:pt x="403" y="282"/>
                    <a:pt x="405" y="278"/>
                  </a:cubicBezTo>
                  <a:cubicBezTo>
                    <a:pt x="407" y="275"/>
                    <a:pt x="407" y="275"/>
                    <a:pt x="407" y="275"/>
                  </a:cubicBezTo>
                  <a:cubicBezTo>
                    <a:pt x="407" y="274"/>
                    <a:pt x="408" y="271"/>
                    <a:pt x="408" y="270"/>
                  </a:cubicBezTo>
                  <a:cubicBezTo>
                    <a:pt x="407" y="268"/>
                    <a:pt x="406" y="263"/>
                    <a:pt x="406" y="263"/>
                  </a:cubicBezTo>
                  <a:cubicBezTo>
                    <a:pt x="404" y="265"/>
                    <a:pt x="404" y="265"/>
                    <a:pt x="404" y="265"/>
                  </a:cubicBezTo>
                  <a:cubicBezTo>
                    <a:pt x="404" y="265"/>
                    <a:pt x="402" y="267"/>
                    <a:pt x="400" y="267"/>
                  </a:cubicBezTo>
                  <a:cubicBezTo>
                    <a:pt x="398" y="268"/>
                    <a:pt x="396" y="269"/>
                    <a:pt x="396" y="270"/>
                  </a:cubicBezTo>
                  <a:cubicBezTo>
                    <a:pt x="396" y="270"/>
                    <a:pt x="396" y="273"/>
                    <a:pt x="395" y="274"/>
                  </a:cubicBezTo>
                  <a:cubicBezTo>
                    <a:pt x="394" y="275"/>
                    <a:pt x="391" y="278"/>
                    <a:pt x="391" y="278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9" y="283"/>
                    <a:pt x="388" y="286"/>
                    <a:pt x="388" y="286"/>
                  </a:cubicBezTo>
                  <a:close/>
                  <a:moveTo>
                    <a:pt x="373" y="331"/>
                  </a:moveTo>
                  <a:cubicBezTo>
                    <a:pt x="373" y="331"/>
                    <a:pt x="373" y="331"/>
                    <a:pt x="373" y="331"/>
                  </a:cubicBezTo>
                  <a:cubicBezTo>
                    <a:pt x="371" y="330"/>
                    <a:pt x="369" y="328"/>
                    <a:pt x="369" y="326"/>
                  </a:cubicBezTo>
                  <a:cubicBezTo>
                    <a:pt x="369" y="325"/>
                    <a:pt x="370" y="323"/>
                    <a:pt x="370" y="323"/>
                  </a:cubicBezTo>
                  <a:cubicBezTo>
                    <a:pt x="370" y="323"/>
                    <a:pt x="368" y="322"/>
                    <a:pt x="368" y="321"/>
                  </a:cubicBezTo>
                  <a:cubicBezTo>
                    <a:pt x="368" y="321"/>
                    <a:pt x="370" y="317"/>
                    <a:pt x="370" y="315"/>
                  </a:cubicBezTo>
                  <a:cubicBezTo>
                    <a:pt x="369" y="314"/>
                    <a:pt x="370" y="308"/>
                    <a:pt x="370" y="308"/>
                  </a:cubicBezTo>
                  <a:cubicBezTo>
                    <a:pt x="370" y="308"/>
                    <a:pt x="373" y="307"/>
                    <a:pt x="373" y="308"/>
                  </a:cubicBezTo>
                  <a:cubicBezTo>
                    <a:pt x="373" y="309"/>
                    <a:pt x="372" y="312"/>
                    <a:pt x="372" y="313"/>
                  </a:cubicBezTo>
                  <a:cubicBezTo>
                    <a:pt x="372" y="314"/>
                    <a:pt x="371" y="318"/>
                    <a:pt x="371" y="319"/>
                  </a:cubicBezTo>
                  <a:cubicBezTo>
                    <a:pt x="371" y="319"/>
                    <a:pt x="372" y="318"/>
                    <a:pt x="374" y="320"/>
                  </a:cubicBezTo>
                  <a:cubicBezTo>
                    <a:pt x="376" y="322"/>
                    <a:pt x="376" y="325"/>
                    <a:pt x="376" y="325"/>
                  </a:cubicBezTo>
                  <a:cubicBezTo>
                    <a:pt x="374" y="327"/>
                    <a:pt x="374" y="327"/>
                    <a:pt x="374" y="327"/>
                  </a:cubicBezTo>
                  <a:cubicBezTo>
                    <a:pt x="373" y="331"/>
                    <a:pt x="373" y="331"/>
                    <a:pt x="373" y="331"/>
                  </a:cubicBezTo>
                  <a:close/>
                  <a:moveTo>
                    <a:pt x="361" y="333"/>
                  </a:moveTo>
                  <a:cubicBezTo>
                    <a:pt x="361" y="333"/>
                    <a:pt x="361" y="333"/>
                    <a:pt x="361" y="333"/>
                  </a:cubicBezTo>
                  <a:cubicBezTo>
                    <a:pt x="361" y="333"/>
                    <a:pt x="360" y="337"/>
                    <a:pt x="360" y="338"/>
                  </a:cubicBezTo>
                  <a:cubicBezTo>
                    <a:pt x="360" y="338"/>
                    <a:pt x="361" y="338"/>
                    <a:pt x="362" y="338"/>
                  </a:cubicBezTo>
                  <a:cubicBezTo>
                    <a:pt x="363" y="337"/>
                    <a:pt x="364" y="337"/>
                    <a:pt x="365" y="336"/>
                  </a:cubicBezTo>
                  <a:cubicBezTo>
                    <a:pt x="366" y="335"/>
                    <a:pt x="369" y="333"/>
                    <a:pt x="370" y="333"/>
                  </a:cubicBezTo>
                  <a:cubicBezTo>
                    <a:pt x="371" y="332"/>
                    <a:pt x="366" y="330"/>
                    <a:pt x="366" y="330"/>
                  </a:cubicBezTo>
                  <a:cubicBezTo>
                    <a:pt x="361" y="333"/>
                    <a:pt x="361" y="333"/>
                    <a:pt x="361" y="333"/>
                  </a:cubicBezTo>
                  <a:close/>
                  <a:moveTo>
                    <a:pt x="225" y="132"/>
                  </a:moveTo>
                  <a:cubicBezTo>
                    <a:pt x="225" y="132"/>
                    <a:pt x="225" y="132"/>
                    <a:pt x="225" y="132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3"/>
                    <a:pt x="228" y="132"/>
                    <a:pt x="229" y="131"/>
                  </a:cubicBezTo>
                  <a:cubicBezTo>
                    <a:pt x="230" y="130"/>
                    <a:pt x="228" y="129"/>
                    <a:pt x="228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5" y="132"/>
                    <a:pt x="225" y="132"/>
                  </a:cubicBezTo>
                  <a:close/>
                  <a:moveTo>
                    <a:pt x="164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5" y="165"/>
                    <a:pt x="166" y="163"/>
                    <a:pt x="168" y="162"/>
                  </a:cubicBezTo>
                  <a:cubicBezTo>
                    <a:pt x="169" y="161"/>
                    <a:pt x="167" y="161"/>
                    <a:pt x="167" y="16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65" y="162"/>
                    <a:pt x="164" y="163"/>
                    <a:pt x="164" y="164"/>
                  </a:cubicBezTo>
                  <a:close/>
                  <a:moveTo>
                    <a:pt x="174" y="162"/>
                  </a:moveTo>
                  <a:cubicBezTo>
                    <a:pt x="174" y="162"/>
                    <a:pt x="174" y="162"/>
                    <a:pt x="174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4" y="164"/>
                    <a:pt x="177" y="165"/>
                    <a:pt x="179" y="166"/>
                  </a:cubicBezTo>
                  <a:cubicBezTo>
                    <a:pt x="182" y="167"/>
                    <a:pt x="180" y="164"/>
                    <a:pt x="180" y="164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78" y="162"/>
                    <a:pt x="175" y="161"/>
                    <a:pt x="174" y="162"/>
                  </a:cubicBezTo>
                  <a:close/>
                  <a:moveTo>
                    <a:pt x="211" y="164"/>
                  </a:moveTo>
                  <a:cubicBezTo>
                    <a:pt x="211" y="164"/>
                    <a:pt x="211" y="164"/>
                    <a:pt x="211" y="164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2" y="168"/>
                    <a:pt x="213" y="170"/>
                  </a:cubicBezTo>
                  <a:cubicBezTo>
                    <a:pt x="214" y="170"/>
                    <a:pt x="218" y="174"/>
                    <a:pt x="220" y="174"/>
                  </a:cubicBezTo>
                  <a:cubicBezTo>
                    <a:pt x="228" y="177"/>
                    <a:pt x="215" y="167"/>
                    <a:pt x="214" y="166"/>
                  </a:cubicBezTo>
                  <a:cubicBezTo>
                    <a:pt x="214" y="166"/>
                    <a:pt x="211" y="163"/>
                    <a:pt x="211" y="164"/>
                  </a:cubicBezTo>
                  <a:close/>
                  <a:moveTo>
                    <a:pt x="258" y="178"/>
                  </a:moveTo>
                  <a:cubicBezTo>
                    <a:pt x="258" y="178"/>
                    <a:pt x="258" y="178"/>
                    <a:pt x="258" y="178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0" y="180"/>
                    <a:pt x="263" y="179"/>
                    <a:pt x="265" y="178"/>
                  </a:cubicBezTo>
                  <a:cubicBezTo>
                    <a:pt x="267" y="178"/>
                    <a:pt x="265" y="176"/>
                    <a:pt x="265" y="176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2" y="176"/>
                    <a:pt x="258" y="177"/>
                    <a:pt x="258" y="178"/>
                  </a:cubicBezTo>
                  <a:close/>
                  <a:moveTo>
                    <a:pt x="238" y="73"/>
                  </a:moveTo>
                  <a:cubicBezTo>
                    <a:pt x="238" y="73"/>
                    <a:pt x="238" y="73"/>
                    <a:pt x="238" y="73"/>
                  </a:cubicBezTo>
                  <a:cubicBezTo>
                    <a:pt x="238" y="73"/>
                    <a:pt x="234" y="75"/>
                    <a:pt x="234" y="75"/>
                  </a:cubicBezTo>
                  <a:cubicBezTo>
                    <a:pt x="233" y="75"/>
                    <a:pt x="234" y="77"/>
                    <a:pt x="235" y="77"/>
                  </a:cubicBezTo>
                  <a:cubicBezTo>
                    <a:pt x="236" y="78"/>
                    <a:pt x="239" y="79"/>
                    <a:pt x="239" y="79"/>
                  </a:cubicBezTo>
                  <a:cubicBezTo>
                    <a:pt x="240" y="79"/>
                    <a:pt x="243" y="77"/>
                    <a:pt x="245" y="75"/>
                  </a:cubicBezTo>
                  <a:cubicBezTo>
                    <a:pt x="247" y="74"/>
                    <a:pt x="243" y="73"/>
                    <a:pt x="243" y="73"/>
                  </a:cubicBezTo>
                  <a:cubicBezTo>
                    <a:pt x="238" y="73"/>
                    <a:pt x="238" y="73"/>
                    <a:pt x="238" y="73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198" y="66"/>
                    <a:pt x="197" y="66"/>
                  </a:cubicBezTo>
                  <a:cubicBezTo>
                    <a:pt x="197" y="66"/>
                    <a:pt x="196" y="67"/>
                    <a:pt x="195" y="68"/>
                  </a:cubicBezTo>
                  <a:cubicBezTo>
                    <a:pt x="194" y="69"/>
                    <a:pt x="194" y="71"/>
                    <a:pt x="193" y="73"/>
                  </a:cubicBezTo>
                  <a:cubicBezTo>
                    <a:pt x="193" y="75"/>
                    <a:pt x="194" y="75"/>
                    <a:pt x="194" y="75"/>
                  </a:cubicBezTo>
                  <a:cubicBezTo>
                    <a:pt x="195" y="76"/>
                    <a:pt x="195" y="76"/>
                    <a:pt x="197" y="78"/>
                  </a:cubicBezTo>
                  <a:cubicBezTo>
                    <a:pt x="199" y="79"/>
                    <a:pt x="201" y="77"/>
                    <a:pt x="203" y="76"/>
                  </a:cubicBezTo>
                  <a:cubicBezTo>
                    <a:pt x="206" y="75"/>
                    <a:pt x="204" y="74"/>
                    <a:pt x="205" y="72"/>
                  </a:cubicBezTo>
                  <a:cubicBezTo>
                    <a:pt x="205" y="71"/>
                    <a:pt x="204" y="68"/>
                    <a:pt x="204" y="68"/>
                  </a:cubicBezTo>
                  <a:cubicBezTo>
                    <a:pt x="204" y="67"/>
                    <a:pt x="202" y="66"/>
                    <a:pt x="202" y="66"/>
                  </a:cubicBezTo>
                  <a:close/>
                  <a:moveTo>
                    <a:pt x="236" y="103"/>
                  </a:moveTo>
                  <a:cubicBezTo>
                    <a:pt x="236" y="103"/>
                    <a:pt x="236" y="103"/>
                    <a:pt x="236" y="103"/>
                  </a:cubicBezTo>
                  <a:cubicBezTo>
                    <a:pt x="236" y="103"/>
                    <a:pt x="235" y="105"/>
                    <a:pt x="235" y="105"/>
                  </a:cubicBezTo>
                  <a:cubicBezTo>
                    <a:pt x="235" y="105"/>
                    <a:pt x="235" y="107"/>
                    <a:pt x="235" y="107"/>
                  </a:cubicBezTo>
                  <a:cubicBezTo>
                    <a:pt x="235" y="107"/>
                    <a:pt x="234" y="108"/>
                    <a:pt x="233" y="109"/>
                  </a:cubicBezTo>
                  <a:cubicBezTo>
                    <a:pt x="231" y="111"/>
                    <a:pt x="233" y="111"/>
                    <a:pt x="234" y="112"/>
                  </a:cubicBezTo>
                  <a:cubicBezTo>
                    <a:pt x="235" y="114"/>
                    <a:pt x="234" y="113"/>
                    <a:pt x="235" y="113"/>
                  </a:cubicBezTo>
                  <a:cubicBezTo>
                    <a:pt x="235" y="114"/>
                    <a:pt x="236" y="113"/>
                    <a:pt x="238" y="112"/>
                  </a:cubicBezTo>
                  <a:cubicBezTo>
                    <a:pt x="240" y="111"/>
                    <a:pt x="239" y="111"/>
                    <a:pt x="239" y="111"/>
                  </a:cubicBezTo>
                  <a:cubicBezTo>
                    <a:pt x="239" y="111"/>
                    <a:pt x="237" y="108"/>
                    <a:pt x="237" y="108"/>
                  </a:cubicBezTo>
                  <a:cubicBezTo>
                    <a:pt x="237" y="108"/>
                    <a:pt x="237" y="107"/>
                    <a:pt x="237" y="107"/>
                  </a:cubicBezTo>
                  <a:cubicBezTo>
                    <a:pt x="237" y="106"/>
                    <a:pt x="238" y="106"/>
                    <a:pt x="239" y="105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40" y="101"/>
                    <a:pt x="238" y="101"/>
                    <a:pt x="238" y="101"/>
                  </a:cubicBezTo>
                  <a:cubicBezTo>
                    <a:pt x="238" y="101"/>
                    <a:pt x="236" y="102"/>
                    <a:pt x="236" y="103"/>
                  </a:cubicBezTo>
                  <a:close/>
                  <a:moveTo>
                    <a:pt x="233" y="105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3"/>
                    <a:pt x="231" y="102"/>
                    <a:pt x="228" y="102"/>
                  </a:cubicBezTo>
                  <a:cubicBezTo>
                    <a:pt x="226" y="102"/>
                    <a:pt x="226" y="103"/>
                    <a:pt x="224" y="103"/>
                  </a:cubicBezTo>
                  <a:cubicBezTo>
                    <a:pt x="222" y="103"/>
                    <a:pt x="222" y="105"/>
                    <a:pt x="222" y="106"/>
                  </a:cubicBezTo>
                  <a:cubicBezTo>
                    <a:pt x="221" y="108"/>
                    <a:pt x="222" y="107"/>
                    <a:pt x="223" y="108"/>
                  </a:cubicBezTo>
                  <a:cubicBezTo>
                    <a:pt x="224" y="109"/>
                    <a:pt x="223" y="109"/>
                    <a:pt x="224" y="112"/>
                  </a:cubicBezTo>
                  <a:cubicBezTo>
                    <a:pt x="224" y="114"/>
                    <a:pt x="225" y="113"/>
                    <a:pt x="225" y="113"/>
                  </a:cubicBezTo>
                  <a:cubicBezTo>
                    <a:pt x="226" y="114"/>
                    <a:pt x="227" y="113"/>
                    <a:pt x="229" y="112"/>
                  </a:cubicBezTo>
                  <a:cubicBezTo>
                    <a:pt x="231" y="110"/>
                    <a:pt x="229" y="110"/>
                    <a:pt x="229" y="110"/>
                  </a:cubicBezTo>
                  <a:cubicBezTo>
                    <a:pt x="229" y="110"/>
                    <a:pt x="231" y="109"/>
                    <a:pt x="233" y="107"/>
                  </a:cubicBezTo>
                  <a:cubicBezTo>
                    <a:pt x="234" y="105"/>
                    <a:pt x="233" y="105"/>
                    <a:pt x="233" y="105"/>
                  </a:cubicBezTo>
                  <a:close/>
                  <a:moveTo>
                    <a:pt x="284" y="139"/>
                  </a:moveTo>
                  <a:cubicBezTo>
                    <a:pt x="284" y="139"/>
                    <a:pt x="284" y="139"/>
                    <a:pt x="284" y="139"/>
                  </a:cubicBezTo>
                  <a:cubicBezTo>
                    <a:pt x="283" y="139"/>
                    <a:pt x="282" y="141"/>
                    <a:pt x="282" y="141"/>
                  </a:cubicBezTo>
                  <a:cubicBezTo>
                    <a:pt x="282" y="141"/>
                    <a:pt x="281" y="142"/>
                    <a:pt x="281" y="143"/>
                  </a:cubicBezTo>
                  <a:cubicBezTo>
                    <a:pt x="280" y="143"/>
                    <a:pt x="279" y="145"/>
                    <a:pt x="279" y="145"/>
                  </a:cubicBezTo>
                  <a:cubicBezTo>
                    <a:pt x="279" y="145"/>
                    <a:pt x="280" y="146"/>
                    <a:pt x="281" y="146"/>
                  </a:cubicBezTo>
                  <a:cubicBezTo>
                    <a:pt x="282" y="147"/>
                    <a:pt x="282" y="147"/>
                    <a:pt x="283" y="147"/>
                  </a:cubicBezTo>
                  <a:cubicBezTo>
                    <a:pt x="284" y="147"/>
                    <a:pt x="284" y="147"/>
                    <a:pt x="287" y="147"/>
                  </a:cubicBezTo>
                  <a:cubicBezTo>
                    <a:pt x="291" y="147"/>
                    <a:pt x="294" y="147"/>
                    <a:pt x="295" y="147"/>
                  </a:cubicBezTo>
                  <a:cubicBezTo>
                    <a:pt x="295" y="147"/>
                    <a:pt x="297" y="146"/>
                    <a:pt x="297" y="146"/>
                  </a:cubicBezTo>
                  <a:cubicBezTo>
                    <a:pt x="297" y="145"/>
                    <a:pt x="297" y="145"/>
                    <a:pt x="296" y="144"/>
                  </a:cubicBezTo>
                  <a:cubicBezTo>
                    <a:pt x="295" y="142"/>
                    <a:pt x="293" y="141"/>
                    <a:pt x="293" y="141"/>
                  </a:cubicBezTo>
                  <a:cubicBezTo>
                    <a:pt x="292" y="141"/>
                    <a:pt x="293" y="139"/>
                    <a:pt x="294" y="140"/>
                  </a:cubicBezTo>
                  <a:cubicBezTo>
                    <a:pt x="294" y="140"/>
                    <a:pt x="297" y="143"/>
                    <a:pt x="297" y="143"/>
                  </a:cubicBezTo>
                  <a:cubicBezTo>
                    <a:pt x="298" y="143"/>
                    <a:pt x="300" y="143"/>
                    <a:pt x="300" y="141"/>
                  </a:cubicBezTo>
                  <a:cubicBezTo>
                    <a:pt x="299" y="140"/>
                    <a:pt x="301" y="138"/>
                    <a:pt x="298" y="137"/>
                  </a:cubicBezTo>
                  <a:cubicBezTo>
                    <a:pt x="296" y="136"/>
                    <a:pt x="295" y="135"/>
                    <a:pt x="294" y="135"/>
                  </a:cubicBezTo>
                  <a:cubicBezTo>
                    <a:pt x="292" y="135"/>
                    <a:pt x="295" y="136"/>
                    <a:pt x="291" y="133"/>
                  </a:cubicBezTo>
                  <a:cubicBezTo>
                    <a:pt x="287" y="130"/>
                    <a:pt x="287" y="131"/>
                    <a:pt x="287" y="131"/>
                  </a:cubicBezTo>
                  <a:cubicBezTo>
                    <a:pt x="287" y="131"/>
                    <a:pt x="289" y="128"/>
                    <a:pt x="288" y="127"/>
                  </a:cubicBezTo>
                  <a:cubicBezTo>
                    <a:pt x="288" y="127"/>
                    <a:pt x="284" y="126"/>
                    <a:pt x="284" y="126"/>
                  </a:cubicBezTo>
                  <a:cubicBezTo>
                    <a:pt x="284" y="126"/>
                    <a:pt x="279" y="127"/>
                    <a:pt x="279" y="127"/>
                  </a:cubicBezTo>
                  <a:cubicBezTo>
                    <a:pt x="278" y="128"/>
                    <a:pt x="277" y="129"/>
                    <a:pt x="277" y="129"/>
                  </a:cubicBezTo>
                  <a:cubicBezTo>
                    <a:pt x="277" y="131"/>
                    <a:pt x="277" y="131"/>
                    <a:pt x="277" y="131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5" y="132"/>
                    <a:pt x="274" y="134"/>
                    <a:pt x="274" y="134"/>
                  </a:cubicBezTo>
                  <a:cubicBezTo>
                    <a:pt x="273" y="134"/>
                    <a:pt x="271" y="135"/>
                    <a:pt x="271" y="135"/>
                  </a:cubicBezTo>
                  <a:cubicBezTo>
                    <a:pt x="270" y="135"/>
                    <a:pt x="268" y="135"/>
                    <a:pt x="268" y="136"/>
                  </a:cubicBezTo>
                  <a:cubicBezTo>
                    <a:pt x="267" y="137"/>
                    <a:pt x="264" y="138"/>
                    <a:pt x="264" y="138"/>
                  </a:cubicBezTo>
                  <a:cubicBezTo>
                    <a:pt x="264" y="138"/>
                    <a:pt x="263" y="139"/>
                    <a:pt x="265" y="141"/>
                  </a:cubicBezTo>
                  <a:cubicBezTo>
                    <a:pt x="267" y="142"/>
                    <a:pt x="269" y="142"/>
                    <a:pt x="269" y="143"/>
                  </a:cubicBezTo>
                  <a:cubicBezTo>
                    <a:pt x="270" y="143"/>
                    <a:pt x="270" y="143"/>
                    <a:pt x="271" y="143"/>
                  </a:cubicBezTo>
                  <a:cubicBezTo>
                    <a:pt x="272" y="144"/>
                    <a:pt x="272" y="144"/>
                    <a:pt x="274" y="144"/>
                  </a:cubicBezTo>
                  <a:cubicBezTo>
                    <a:pt x="275" y="143"/>
                    <a:pt x="277" y="143"/>
                    <a:pt x="277" y="142"/>
                  </a:cubicBezTo>
                  <a:cubicBezTo>
                    <a:pt x="278" y="141"/>
                    <a:pt x="278" y="140"/>
                    <a:pt x="279" y="139"/>
                  </a:cubicBezTo>
                  <a:cubicBezTo>
                    <a:pt x="279" y="138"/>
                    <a:pt x="279" y="137"/>
                    <a:pt x="281" y="137"/>
                  </a:cubicBezTo>
                  <a:cubicBezTo>
                    <a:pt x="282" y="137"/>
                    <a:pt x="284" y="136"/>
                    <a:pt x="284" y="136"/>
                  </a:cubicBezTo>
                  <a:cubicBezTo>
                    <a:pt x="284" y="136"/>
                    <a:pt x="284" y="139"/>
                    <a:pt x="284" y="139"/>
                  </a:cubicBezTo>
                  <a:close/>
                  <a:moveTo>
                    <a:pt x="289" y="182"/>
                  </a:moveTo>
                  <a:cubicBezTo>
                    <a:pt x="289" y="182"/>
                    <a:pt x="289" y="182"/>
                    <a:pt x="289" y="182"/>
                  </a:cubicBezTo>
                  <a:cubicBezTo>
                    <a:pt x="288" y="181"/>
                    <a:pt x="288" y="181"/>
                    <a:pt x="288" y="181"/>
                  </a:cubicBezTo>
                  <a:cubicBezTo>
                    <a:pt x="288" y="180"/>
                    <a:pt x="288" y="180"/>
                    <a:pt x="288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77"/>
                    <a:pt x="289" y="176"/>
                    <a:pt x="291" y="175"/>
                  </a:cubicBezTo>
                  <a:cubicBezTo>
                    <a:pt x="294" y="174"/>
                    <a:pt x="291" y="173"/>
                    <a:pt x="291" y="172"/>
                  </a:cubicBezTo>
                  <a:cubicBezTo>
                    <a:pt x="291" y="172"/>
                    <a:pt x="290" y="172"/>
                    <a:pt x="288" y="172"/>
                  </a:cubicBezTo>
                  <a:cubicBezTo>
                    <a:pt x="287" y="172"/>
                    <a:pt x="286" y="172"/>
                    <a:pt x="284" y="173"/>
                  </a:cubicBezTo>
                  <a:cubicBezTo>
                    <a:pt x="283" y="173"/>
                    <a:pt x="282" y="171"/>
                    <a:pt x="282" y="171"/>
                  </a:cubicBezTo>
                  <a:cubicBezTo>
                    <a:pt x="281" y="171"/>
                    <a:pt x="277" y="171"/>
                    <a:pt x="276" y="171"/>
                  </a:cubicBezTo>
                  <a:cubicBezTo>
                    <a:pt x="276" y="171"/>
                    <a:pt x="275" y="173"/>
                    <a:pt x="274" y="174"/>
                  </a:cubicBezTo>
                  <a:cubicBezTo>
                    <a:pt x="273" y="175"/>
                    <a:pt x="272" y="176"/>
                    <a:pt x="271" y="176"/>
                  </a:cubicBezTo>
                  <a:cubicBezTo>
                    <a:pt x="270" y="177"/>
                    <a:pt x="274" y="179"/>
                    <a:pt x="275" y="179"/>
                  </a:cubicBezTo>
                  <a:cubicBezTo>
                    <a:pt x="275" y="180"/>
                    <a:pt x="278" y="180"/>
                    <a:pt x="278" y="181"/>
                  </a:cubicBezTo>
                  <a:cubicBezTo>
                    <a:pt x="279" y="181"/>
                    <a:pt x="282" y="183"/>
                    <a:pt x="283" y="183"/>
                  </a:cubicBezTo>
                  <a:cubicBezTo>
                    <a:pt x="284" y="184"/>
                    <a:pt x="282" y="185"/>
                    <a:pt x="281" y="187"/>
                  </a:cubicBezTo>
                  <a:cubicBezTo>
                    <a:pt x="280" y="189"/>
                    <a:pt x="279" y="189"/>
                    <a:pt x="278" y="190"/>
                  </a:cubicBezTo>
                  <a:cubicBezTo>
                    <a:pt x="277" y="191"/>
                    <a:pt x="279" y="192"/>
                    <a:pt x="280" y="193"/>
                  </a:cubicBezTo>
                  <a:cubicBezTo>
                    <a:pt x="281" y="194"/>
                    <a:pt x="283" y="195"/>
                    <a:pt x="283" y="195"/>
                  </a:cubicBezTo>
                  <a:cubicBezTo>
                    <a:pt x="284" y="195"/>
                    <a:pt x="287" y="193"/>
                    <a:pt x="287" y="193"/>
                  </a:cubicBezTo>
                  <a:cubicBezTo>
                    <a:pt x="287" y="193"/>
                    <a:pt x="288" y="190"/>
                    <a:pt x="288" y="190"/>
                  </a:cubicBezTo>
                  <a:cubicBezTo>
                    <a:pt x="288" y="189"/>
                    <a:pt x="289" y="187"/>
                    <a:pt x="289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89" y="182"/>
                    <a:pt x="289" y="182"/>
                    <a:pt x="289" y="182"/>
                  </a:cubicBezTo>
                  <a:close/>
                  <a:moveTo>
                    <a:pt x="316" y="209"/>
                  </a:moveTo>
                  <a:cubicBezTo>
                    <a:pt x="316" y="209"/>
                    <a:pt x="316" y="209"/>
                    <a:pt x="316" y="209"/>
                  </a:cubicBezTo>
                  <a:cubicBezTo>
                    <a:pt x="317" y="208"/>
                    <a:pt x="319" y="206"/>
                    <a:pt x="319" y="205"/>
                  </a:cubicBezTo>
                  <a:cubicBezTo>
                    <a:pt x="319" y="205"/>
                    <a:pt x="321" y="205"/>
                    <a:pt x="322" y="205"/>
                  </a:cubicBezTo>
                  <a:cubicBezTo>
                    <a:pt x="322" y="205"/>
                    <a:pt x="326" y="206"/>
                    <a:pt x="326" y="206"/>
                  </a:cubicBezTo>
                  <a:cubicBezTo>
                    <a:pt x="326" y="206"/>
                    <a:pt x="329" y="206"/>
                    <a:pt x="329" y="206"/>
                  </a:cubicBezTo>
                  <a:cubicBezTo>
                    <a:pt x="329" y="206"/>
                    <a:pt x="332" y="204"/>
                    <a:pt x="332" y="204"/>
                  </a:cubicBezTo>
                  <a:cubicBezTo>
                    <a:pt x="333" y="204"/>
                    <a:pt x="336" y="207"/>
                    <a:pt x="336" y="207"/>
                  </a:cubicBezTo>
                  <a:cubicBezTo>
                    <a:pt x="336" y="207"/>
                    <a:pt x="334" y="210"/>
                    <a:pt x="333" y="210"/>
                  </a:cubicBezTo>
                  <a:cubicBezTo>
                    <a:pt x="332" y="211"/>
                    <a:pt x="331" y="211"/>
                    <a:pt x="330" y="212"/>
                  </a:cubicBezTo>
                  <a:cubicBezTo>
                    <a:pt x="329" y="214"/>
                    <a:pt x="329" y="214"/>
                    <a:pt x="329" y="215"/>
                  </a:cubicBezTo>
                  <a:cubicBezTo>
                    <a:pt x="328" y="215"/>
                    <a:pt x="327" y="217"/>
                    <a:pt x="325" y="215"/>
                  </a:cubicBezTo>
                  <a:cubicBezTo>
                    <a:pt x="323" y="214"/>
                    <a:pt x="321" y="212"/>
                    <a:pt x="321" y="212"/>
                  </a:cubicBezTo>
                  <a:cubicBezTo>
                    <a:pt x="321" y="212"/>
                    <a:pt x="319" y="213"/>
                    <a:pt x="318" y="213"/>
                  </a:cubicBezTo>
                  <a:cubicBezTo>
                    <a:pt x="317" y="214"/>
                    <a:pt x="315" y="213"/>
                    <a:pt x="315" y="213"/>
                  </a:cubicBezTo>
                  <a:cubicBezTo>
                    <a:pt x="316" y="212"/>
                    <a:pt x="315" y="210"/>
                    <a:pt x="316" y="209"/>
                  </a:cubicBezTo>
                  <a:close/>
                  <a:moveTo>
                    <a:pt x="295" y="229"/>
                  </a:move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1" y="227"/>
                    <a:pt x="292" y="226"/>
                  </a:cubicBezTo>
                  <a:cubicBezTo>
                    <a:pt x="293" y="224"/>
                    <a:pt x="297" y="220"/>
                    <a:pt x="298" y="219"/>
                  </a:cubicBezTo>
                  <a:cubicBezTo>
                    <a:pt x="298" y="219"/>
                    <a:pt x="301" y="220"/>
                    <a:pt x="301" y="220"/>
                  </a:cubicBezTo>
                  <a:cubicBezTo>
                    <a:pt x="302" y="220"/>
                    <a:pt x="303" y="217"/>
                    <a:pt x="304" y="217"/>
                  </a:cubicBezTo>
                  <a:cubicBezTo>
                    <a:pt x="304" y="217"/>
                    <a:pt x="308" y="217"/>
                    <a:pt x="308" y="217"/>
                  </a:cubicBezTo>
                  <a:cubicBezTo>
                    <a:pt x="308" y="217"/>
                    <a:pt x="306" y="221"/>
                    <a:pt x="304" y="222"/>
                  </a:cubicBezTo>
                  <a:cubicBezTo>
                    <a:pt x="302" y="223"/>
                    <a:pt x="301" y="223"/>
                    <a:pt x="301" y="224"/>
                  </a:cubicBezTo>
                  <a:cubicBezTo>
                    <a:pt x="300" y="225"/>
                    <a:pt x="299" y="226"/>
                    <a:pt x="299" y="227"/>
                  </a:cubicBezTo>
                  <a:cubicBezTo>
                    <a:pt x="298" y="227"/>
                    <a:pt x="295" y="229"/>
                    <a:pt x="295" y="229"/>
                  </a:cubicBezTo>
                  <a:close/>
                  <a:moveTo>
                    <a:pt x="282" y="268"/>
                  </a:moveTo>
                  <a:cubicBezTo>
                    <a:pt x="282" y="268"/>
                    <a:pt x="282" y="268"/>
                    <a:pt x="282" y="268"/>
                  </a:cubicBezTo>
                  <a:cubicBezTo>
                    <a:pt x="283" y="269"/>
                    <a:pt x="281" y="273"/>
                    <a:pt x="278" y="271"/>
                  </a:cubicBezTo>
                  <a:cubicBezTo>
                    <a:pt x="278" y="271"/>
                    <a:pt x="277" y="269"/>
                    <a:pt x="279" y="268"/>
                  </a:cubicBezTo>
                  <a:cubicBezTo>
                    <a:pt x="280" y="268"/>
                    <a:pt x="282" y="268"/>
                    <a:pt x="282" y="268"/>
                  </a:cubicBezTo>
                  <a:close/>
                  <a:moveTo>
                    <a:pt x="279" y="292"/>
                  </a:moveTo>
                  <a:cubicBezTo>
                    <a:pt x="279" y="292"/>
                    <a:pt x="279" y="292"/>
                    <a:pt x="279" y="292"/>
                  </a:cubicBezTo>
                  <a:cubicBezTo>
                    <a:pt x="279" y="292"/>
                    <a:pt x="281" y="290"/>
                    <a:pt x="281" y="290"/>
                  </a:cubicBezTo>
                  <a:cubicBezTo>
                    <a:pt x="282" y="290"/>
                    <a:pt x="283" y="291"/>
                    <a:pt x="283" y="291"/>
                  </a:cubicBezTo>
                  <a:cubicBezTo>
                    <a:pt x="283" y="291"/>
                    <a:pt x="286" y="293"/>
                    <a:pt x="286" y="293"/>
                  </a:cubicBezTo>
                  <a:cubicBezTo>
                    <a:pt x="286" y="294"/>
                    <a:pt x="287" y="296"/>
                    <a:pt x="286" y="296"/>
                  </a:cubicBezTo>
                  <a:cubicBezTo>
                    <a:pt x="285" y="297"/>
                    <a:pt x="284" y="298"/>
                    <a:pt x="283" y="297"/>
                  </a:cubicBezTo>
                  <a:cubicBezTo>
                    <a:pt x="282" y="297"/>
                    <a:pt x="281" y="297"/>
                    <a:pt x="281" y="296"/>
                  </a:cubicBezTo>
                  <a:cubicBezTo>
                    <a:pt x="281" y="295"/>
                    <a:pt x="281" y="295"/>
                    <a:pt x="281" y="294"/>
                  </a:cubicBezTo>
                  <a:cubicBezTo>
                    <a:pt x="281" y="294"/>
                    <a:pt x="279" y="294"/>
                    <a:pt x="279" y="294"/>
                  </a:cubicBezTo>
                  <a:cubicBezTo>
                    <a:pt x="279" y="292"/>
                    <a:pt x="279" y="292"/>
                    <a:pt x="279" y="292"/>
                  </a:cubicBezTo>
                  <a:close/>
                  <a:moveTo>
                    <a:pt x="238" y="279"/>
                  </a:moveTo>
                  <a:cubicBezTo>
                    <a:pt x="238" y="279"/>
                    <a:pt x="238" y="279"/>
                    <a:pt x="238" y="279"/>
                  </a:cubicBezTo>
                  <a:cubicBezTo>
                    <a:pt x="239" y="279"/>
                    <a:pt x="241" y="278"/>
                    <a:pt x="241" y="279"/>
                  </a:cubicBezTo>
                  <a:cubicBezTo>
                    <a:pt x="242" y="280"/>
                    <a:pt x="243" y="280"/>
                    <a:pt x="243" y="281"/>
                  </a:cubicBezTo>
                  <a:cubicBezTo>
                    <a:pt x="243" y="281"/>
                    <a:pt x="244" y="282"/>
                    <a:pt x="242" y="283"/>
                  </a:cubicBezTo>
                  <a:cubicBezTo>
                    <a:pt x="240" y="283"/>
                    <a:pt x="239" y="283"/>
                    <a:pt x="239" y="283"/>
                  </a:cubicBezTo>
                  <a:cubicBezTo>
                    <a:pt x="240" y="286"/>
                    <a:pt x="240" y="286"/>
                    <a:pt x="240" y="286"/>
                  </a:cubicBezTo>
                  <a:cubicBezTo>
                    <a:pt x="240" y="286"/>
                    <a:pt x="242" y="286"/>
                    <a:pt x="239" y="288"/>
                  </a:cubicBezTo>
                  <a:cubicBezTo>
                    <a:pt x="237" y="290"/>
                    <a:pt x="235" y="290"/>
                    <a:pt x="235" y="290"/>
                  </a:cubicBezTo>
                  <a:cubicBezTo>
                    <a:pt x="235" y="289"/>
                    <a:pt x="235" y="289"/>
                    <a:pt x="235" y="289"/>
                  </a:cubicBezTo>
                  <a:cubicBezTo>
                    <a:pt x="232" y="290"/>
                    <a:pt x="232" y="290"/>
                    <a:pt x="232" y="290"/>
                  </a:cubicBezTo>
                  <a:cubicBezTo>
                    <a:pt x="232" y="290"/>
                    <a:pt x="231" y="291"/>
                    <a:pt x="231" y="290"/>
                  </a:cubicBezTo>
                  <a:cubicBezTo>
                    <a:pt x="230" y="288"/>
                    <a:pt x="229" y="286"/>
                    <a:pt x="231" y="286"/>
                  </a:cubicBezTo>
                  <a:cubicBezTo>
                    <a:pt x="233" y="285"/>
                    <a:pt x="233" y="284"/>
                    <a:pt x="234" y="285"/>
                  </a:cubicBezTo>
                  <a:cubicBezTo>
                    <a:pt x="235" y="286"/>
                    <a:pt x="235" y="287"/>
                    <a:pt x="235" y="287"/>
                  </a:cubicBezTo>
                  <a:cubicBezTo>
                    <a:pt x="236" y="284"/>
                    <a:pt x="236" y="284"/>
                    <a:pt x="236" y="284"/>
                  </a:cubicBezTo>
                  <a:cubicBezTo>
                    <a:pt x="236" y="284"/>
                    <a:pt x="235" y="284"/>
                    <a:pt x="235" y="283"/>
                  </a:cubicBezTo>
                  <a:cubicBezTo>
                    <a:pt x="236" y="282"/>
                    <a:pt x="236" y="282"/>
                    <a:pt x="237" y="281"/>
                  </a:cubicBezTo>
                  <a:cubicBezTo>
                    <a:pt x="238" y="281"/>
                    <a:pt x="239" y="282"/>
                    <a:pt x="239" y="282"/>
                  </a:cubicBezTo>
                  <a:cubicBezTo>
                    <a:pt x="238" y="279"/>
                    <a:pt x="238" y="279"/>
                    <a:pt x="238" y="279"/>
                  </a:cubicBezTo>
                  <a:close/>
                  <a:moveTo>
                    <a:pt x="258" y="286"/>
                  </a:moveTo>
                  <a:cubicBezTo>
                    <a:pt x="258" y="286"/>
                    <a:pt x="258" y="286"/>
                    <a:pt x="258" y="286"/>
                  </a:cubicBezTo>
                  <a:cubicBezTo>
                    <a:pt x="258" y="286"/>
                    <a:pt x="259" y="286"/>
                    <a:pt x="259" y="287"/>
                  </a:cubicBezTo>
                  <a:cubicBezTo>
                    <a:pt x="260" y="288"/>
                    <a:pt x="260" y="288"/>
                    <a:pt x="259" y="288"/>
                  </a:cubicBezTo>
                  <a:cubicBezTo>
                    <a:pt x="259" y="288"/>
                    <a:pt x="256" y="288"/>
                    <a:pt x="256" y="288"/>
                  </a:cubicBezTo>
                  <a:cubicBezTo>
                    <a:pt x="256" y="288"/>
                    <a:pt x="255" y="289"/>
                    <a:pt x="255" y="287"/>
                  </a:cubicBezTo>
                  <a:cubicBezTo>
                    <a:pt x="255" y="286"/>
                    <a:pt x="255" y="285"/>
                    <a:pt x="255" y="285"/>
                  </a:cubicBezTo>
                  <a:cubicBezTo>
                    <a:pt x="258" y="286"/>
                    <a:pt x="258" y="286"/>
                    <a:pt x="258" y="286"/>
                  </a:cubicBezTo>
                  <a:close/>
                  <a:moveTo>
                    <a:pt x="265" y="282"/>
                  </a:moveTo>
                  <a:cubicBezTo>
                    <a:pt x="265" y="282"/>
                    <a:pt x="265" y="282"/>
                    <a:pt x="265" y="282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70" y="282"/>
                    <a:pt x="268" y="283"/>
                  </a:cubicBezTo>
                  <a:cubicBezTo>
                    <a:pt x="267" y="284"/>
                    <a:pt x="266" y="284"/>
                    <a:pt x="266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5" y="282"/>
                    <a:pt x="265" y="282"/>
                    <a:pt x="265" y="282"/>
                  </a:cubicBezTo>
                  <a:close/>
                  <a:moveTo>
                    <a:pt x="273" y="275"/>
                  </a:moveTo>
                  <a:cubicBezTo>
                    <a:pt x="273" y="275"/>
                    <a:pt x="273" y="275"/>
                    <a:pt x="273" y="275"/>
                  </a:cubicBezTo>
                  <a:cubicBezTo>
                    <a:pt x="273" y="275"/>
                    <a:pt x="272" y="278"/>
                    <a:pt x="273" y="280"/>
                  </a:cubicBezTo>
                  <a:cubicBezTo>
                    <a:pt x="273" y="281"/>
                    <a:pt x="273" y="281"/>
                    <a:pt x="274" y="281"/>
                  </a:cubicBezTo>
                  <a:cubicBezTo>
                    <a:pt x="275" y="282"/>
                    <a:pt x="276" y="282"/>
                    <a:pt x="277" y="281"/>
                  </a:cubicBezTo>
                  <a:cubicBezTo>
                    <a:pt x="278" y="281"/>
                    <a:pt x="278" y="278"/>
                    <a:pt x="278" y="278"/>
                  </a:cubicBezTo>
                  <a:cubicBezTo>
                    <a:pt x="278" y="278"/>
                    <a:pt x="278" y="277"/>
                    <a:pt x="277" y="275"/>
                  </a:cubicBezTo>
                  <a:cubicBezTo>
                    <a:pt x="276" y="272"/>
                    <a:pt x="274" y="275"/>
                    <a:pt x="273" y="275"/>
                  </a:cubicBezTo>
                  <a:close/>
                  <a:moveTo>
                    <a:pt x="274" y="259"/>
                  </a:moveTo>
                  <a:cubicBezTo>
                    <a:pt x="274" y="259"/>
                    <a:pt x="274" y="259"/>
                    <a:pt x="274" y="259"/>
                  </a:cubicBezTo>
                  <a:cubicBezTo>
                    <a:pt x="274" y="258"/>
                    <a:pt x="274" y="255"/>
                    <a:pt x="275" y="254"/>
                  </a:cubicBezTo>
                  <a:cubicBezTo>
                    <a:pt x="276" y="254"/>
                    <a:pt x="276" y="253"/>
                    <a:pt x="277" y="252"/>
                  </a:cubicBezTo>
                  <a:cubicBezTo>
                    <a:pt x="277" y="251"/>
                    <a:pt x="281" y="251"/>
                    <a:pt x="281" y="251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2" y="253"/>
                    <a:pt x="282" y="255"/>
                    <a:pt x="282" y="256"/>
                  </a:cubicBezTo>
                  <a:cubicBezTo>
                    <a:pt x="282" y="257"/>
                    <a:pt x="282" y="257"/>
                    <a:pt x="283" y="259"/>
                  </a:cubicBezTo>
                  <a:cubicBezTo>
                    <a:pt x="283" y="260"/>
                    <a:pt x="282" y="262"/>
                    <a:pt x="282" y="263"/>
                  </a:cubicBezTo>
                  <a:cubicBezTo>
                    <a:pt x="281" y="264"/>
                    <a:pt x="281" y="265"/>
                    <a:pt x="280" y="265"/>
                  </a:cubicBezTo>
                  <a:cubicBezTo>
                    <a:pt x="279" y="266"/>
                    <a:pt x="279" y="267"/>
                    <a:pt x="278" y="266"/>
                  </a:cubicBezTo>
                  <a:cubicBezTo>
                    <a:pt x="277" y="265"/>
                    <a:pt x="274" y="264"/>
                    <a:pt x="274" y="263"/>
                  </a:cubicBezTo>
                  <a:cubicBezTo>
                    <a:pt x="274" y="263"/>
                    <a:pt x="274" y="261"/>
                    <a:pt x="274" y="261"/>
                  </a:cubicBezTo>
                  <a:cubicBezTo>
                    <a:pt x="274" y="259"/>
                    <a:pt x="274" y="259"/>
                    <a:pt x="274" y="259"/>
                  </a:cubicBezTo>
                  <a:close/>
                  <a:moveTo>
                    <a:pt x="262" y="264"/>
                  </a:moveTo>
                  <a:cubicBezTo>
                    <a:pt x="262" y="264"/>
                    <a:pt x="262" y="264"/>
                    <a:pt x="262" y="264"/>
                  </a:cubicBezTo>
                  <a:cubicBezTo>
                    <a:pt x="262" y="263"/>
                    <a:pt x="263" y="259"/>
                    <a:pt x="263" y="259"/>
                  </a:cubicBezTo>
                  <a:cubicBezTo>
                    <a:pt x="263" y="259"/>
                    <a:pt x="263" y="257"/>
                    <a:pt x="265" y="256"/>
                  </a:cubicBezTo>
                  <a:cubicBezTo>
                    <a:pt x="266" y="256"/>
                    <a:pt x="266" y="255"/>
                    <a:pt x="267" y="256"/>
                  </a:cubicBezTo>
                  <a:cubicBezTo>
                    <a:pt x="268" y="257"/>
                    <a:pt x="269" y="258"/>
                    <a:pt x="269" y="258"/>
                  </a:cubicBezTo>
                  <a:cubicBezTo>
                    <a:pt x="269" y="258"/>
                    <a:pt x="268" y="258"/>
                    <a:pt x="268" y="259"/>
                  </a:cubicBezTo>
                  <a:cubicBezTo>
                    <a:pt x="268" y="259"/>
                    <a:pt x="269" y="261"/>
                    <a:pt x="269" y="261"/>
                  </a:cubicBezTo>
                  <a:cubicBezTo>
                    <a:pt x="268" y="262"/>
                    <a:pt x="267" y="263"/>
                    <a:pt x="266" y="264"/>
                  </a:cubicBezTo>
                  <a:cubicBezTo>
                    <a:pt x="266" y="265"/>
                    <a:pt x="264" y="266"/>
                    <a:pt x="264" y="266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1" y="269"/>
                    <a:pt x="261" y="269"/>
                    <a:pt x="261" y="269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58" y="266"/>
                    <a:pt x="258" y="266"/>
                    <a:pt x="258" y="266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4"/>
                    <a:pt x="262" y="264"/>
                    <a:pt x="262" y="264"/>
                  </a:cubicBezTo>
                  <a:close/>
                  <a:moveTo>
                    <a:pt x="242" y="268"/>
                  </a:moveTo>
                  <a:cubicBezTo>
                    <a:pt x="242" y="268"/>
                    <a:pt x="242" y="268"/>
                    <a:pt x="242" y="268"/>
                  </a:cubicBezTo>
                  <a:cubicBezTo>
                    <a:pt x="245" y="267"/>
                    <a:pt x="245" y="267"/>
                    <a:pt x="245" y="267"/>
                  </a:cubicBezTo>
                  <a:cubicBezTo>
                    <a:pt x="248" y="269"/>
                    <a:pt x="248" y="269"/>
                    <a:pt x="248" y="269"/>
                  </a:cubicBezTo>
                  <a:cubicBezTo>
                    <a:pt x="248" y="272"/>
                    <a:pt x="248" y="272"/>
                    <a:pt x="248" y="272"/>
                  </a:cubicBezTo>
                  <a:cubicBezTo>
                    <a:pt x="248" y="272"/>
                    <a:pt x="246" y="276"/>
                    <a:pt x="245" y="275"/>
                  </a:cubicBezTo>
                  <a:cubicBezTo>
                    <a:pt x="244" y="273"/>
                    <a:pt x="244" y="271"/>
                    <a:pt x="244" y="271"/>
                  </a:cubicBezTo>
                  <a:cubicBezTo>
                    <a:pt x="242" y="268"/>
                    <a:pt x="242" y="268"/>
                    <a:pt x="242" y="268"/>
                  </a:cubicBezTo>
                  <a:close/>
                  <a:moveTo>
                    <a:pt x="229" y="260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0"/>
                    <a:pt x="234" y="259"/>
                    <a:pt x="234" y="260"/>
                  </a:cubicBezTo>
                  <a:cubicBezTo>
                    <a:pt x="234" y="260"/>
                    <a:pt x="234" y="262"/>
                    <a:pt x="235" y="262"/>
                  </a:cubicBezTo>
                  <a:cubicBezTo>
                    <a:pt x="235" y="263"/>
                    <a:pt x="232" y="266"/>
                    <a:pt x="231" y="266"/>
                  </a:cubicBezTo>
                  <a:cubicBezTo>
                    <a:pt x="231" y="266"/>
                    <a:pt x="230" y="265"/>
                    <a:pt x="230" y="265"/>
                  </a:cubicBezTo>
                  <a:cubicBezTo>
                    <a:pt x="229" y="260"/>
                    <a:pt x="229" y="260"/>
                    <a:pt x="229" y="260"/>
                  </a:cubicBezTo>
                  <a:close/>
                  <a:moveTo>
                    <a:pt x="225" y="247"/>
                  </a:moveTo>
                  <a:cubicBezTo>
                    <a:pt x="225" y="247"/>
                    <a:pt x="225" y="247"/>
                    <a:pt x="225" y="247"/>
                  </a:cubicBezTo>
                  <a:cubicBezTo>
                    <a:pt x="225" y="247"/>
                    <a:pt x="226" y="246"/>
                    <a:pt x="227" y="246"/>
                  </a:cubicBezTo>
                  <a:cubicBezTo>
                    <a:pt x="228" y="247"/>
                    <a:pt x="228" y="250"/>
                    <a:pt x="228" y="250"/>
                  </a:cubicBezTo>
                  <a:cubicBezTo>
                    <a:pt x="227" y="253"/>
                    <a:pt x="227" y="253"/>
                    <a:pt x="227" y="253"/>
                  </a:cubicBezTo>
                  <a:cubicBezTo>
                    <a:pt x="227" y="253"/>
                    <a:pt x="225" y="256"/>
                    <a:pt x="225" y="256"/>
                  </a:cubicBezTo>
                  <a:cubicBezTo>
                    <a:pt x="225" y="255"/>
                    <a:pt x="224" y="250"/>
                    <a:pt x="224" y="250"/>
                  </a:cubicBezTo>
                  <a:cubicBezTo>
                    <a:pt x="225" y="247"/>
                    <a:pt x="225" y="247"/>
                    <a:pt x="225" y="247"/>
                  </a:cubicBezTo>
                  <a:close/>
                  <a:moveTo>
                    <a:pt x="219" y="239"/>
                  </a:moveTo>
                  <a:cubicBezTo>
                    <a:pt x="219" y="239"/>
                    <a:pt x="219" y="239"/>
                    <a:pt x="219" y="239"/>
                  </a:cubicBezTo>
                  <a:cubicBezTo>
                    <a:pt x="219" y="239"/>
                    <a:pt x="218" y="242"/>
                    <a:pt x="218" y="243"/>
                  </a:cubicBezTo>
                  <a:cubicBezTo>
                    <a:pt x="218" y="243"/>
                    <a:pt x="219" y="245"/>
                    <a:pt x="219" y="245"/>
                  </a:cubicBezTo>
                  <a:cubicBezTo>
                    <a:pt x="219" y="246"/>
                    <a:pt x="219" y="245"/>
                    <a:pt x="220" y="244"/>
                  </a:cubicBezTo>
                  <a:cubicBezTo>
                    <a:pt x="221" y="243"/>
                    <a:pt x="221" y="242"/>
                    <a:pt x="221" y="242"/>
                  </a:cubicBezTo>
                  <a:cubicBezTo>
                    <a:pt x="221" y="242"/>
                    <a:pt x="223" y="241"/>
                    <a:pt x="223" y="240"/>
                  </a:cubicBezTo>
                  <a:cubicBezTo>
                    <a:pt x="224" y="240"/>
                    <a:pt x="224" y="237"/>
                    <a:pt x="224" y="237"/>
                  </a:cubicBezTo>
                  <a:cubicBezTo>
                    <a:pt x="224" y="237"/>
                    <a:pt x="221" y="235"/>
                    <a:pt x="221" y="236"/>
                  </a:cubicBezTo>
                  <a:cubicBezTo>
                    <a:pt x="220" y="236"/>
                    <a:pt x="219" y="239"/>
                    <a:pt x="219" y="239"/>
                  </a:cubicBezTo>
                  <a:close/>
                  <a:moveTo>
                    <a:pt x="233" y="237"/>
                  </a:moveTo>
                  <a:cubicBezTo>
                    <a:pt x="233" y="237"/>
                    <a:pt x="233" y="237"/>
                    <a:pt x="233" y="237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4" y="238"/>
                    <a:pt x="234" y="238"/>
                    <a:pt x="234" y="238"/>
                  </a:cubicBezTo>
                  <a:cubicBezTo>
                    <a:pt x="234" y="238"/>
                    <a:pt x="237" y="237"/>
                    <a:pt x="238" y="237"/>
                  </a:cubicBezTo>
                  <a:cubicBezTo>
                    <a:pt x="239" y="236"/>
                    <a:pt x="238" y="235"/>
                    <a:pt x="238" y="234"/>
                  </a:cubicBezTo>
                  <a:cubicBezTo>
                    <a:pt x="237" y="233"/>
                    <a:pt x="233" y="237"/>
                    <a:pt x="233" y="237"/>
                  </a:cubicBezTo>
                  <a:close/>
                  <a:moveTo>
                    <a:pt x="247" y="241"/>
                  </a:moveTo>
                  <a:cubicBezTo>
                    <a:pt x="247" y="241"/>
                    <a:pt x="247" y="241"/>
                    <a:pt x="247" y="241"/>
                  </a:cubicBezTo>
                  <a:cubicBezTo>
                    <a:pt x="245" y="240"/>
                    <a:pt x="245" y="240"/>
                    <a:pt x="245" y="240"/>
                  </a:cubicBezTo>
                  <a:cubicBezTo>
                    <a:pt x="245" y="242"/>
                    <a:pt x="245" y="242"/>
                    <a:pt x="245" y="242"/>
                  </a:cubicBezTo>
                  <a:cubicBezTo>
                    <a:pt x="245" y="242"/>
                    <a:pt x="246" y="244"/>
                    <a:pt x="247" y="245"/>
                  </a:cubicBezTo>
                  <a:cubicBezTo>
                    <a:pt x="247" y="245"/>
                    <a:pt x="245" y="247"/>
                    <a:pt x="245" y="247"/>
                  </a:cubicBezTo>
                  <a:cubicBezTo>
                    <a:pt x="247" y="250"/>
                    <a:pt x="247" y="250"/>
                    <a:pt x="247" y="250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49" y="243"/>
                    <a:pt x="249" y="243"/>
                  </a:cubicBezTo>
                  <a:cubicBezTo>
                    <a:pt x="249" y="242"/>
                    <a:pt x="247" y="241"/>
                    <a:pt x="247" y="241"/>
                  </a:cubicBezTo>
                  <a:close/>
                  <a:moveTo>
                    <a:pt x="261" y="241"/>
                  </a:moveTo>
                  <a:cubicBezTo>
                    <a:pt x="261" y="241"/>
                    <a:pt x="261" y="241"/>
                    <a:pt x="261" y="241"/>
                  </a:cubicBezTo>
                  <a:cubicBezTo>
                    <a:pt x="262" y="243"/>
                    <a:pt x="262" y="243"/>
                    <a:pt x="262" y="243"/>
                  </a:cubicBezTo>
                  <a:cubicBezTo>
                    <a:pt x="262" y="243"/>
                    <a:pt x="261" y="245"/>
                    <a:pt x="260" y="245"/>
                  </a:cubicBezTo>
                  <a:cubicBezTo>
                    <a:pt x="260" y="245"/>
                    <a:pt x="259" y="244"/>
                    <a:pt x="259" y="244"/>
                  </a:cubicBezTo>
                  <a:cubicBezTo>
                    <a:pt x="261" y="241"/>
                    <a:pt x="261" y="241"/>
                    <a:pt x="261" y="241"/>
                  </a:cubicBezTo>
                  <a:close/>
                  <a:moveTo>
                    <a:pt x="264" y="238"/>
                  </a:moveTo>
                  <a:cubicBezTo>
                    <a:pt x="264" y="238"/>
                    <a:pt x="264" y="238"/>
                    <a:pt x="264" y="238"/>
                  </a:cubicBezTo>
                  <a:cubicBezTo>
                    <a:pt x="265" y="240"/>
                    <a:pt x="265" y="240"/>
                    <a:pt x="265" y="240"/>
                  </a:cubicBezTo>
                  <a:cubicBezTo>
                    <a:pt x="265" y="240"/>
                    <a:pt x="268" y="239"/>
                    <a:pt x="270" y="238"/>
                  </a:cubicBezTo>
                  <a:cubicBezTo>
                    <a:pt x="273" y="237"/>
                    <a:pt x="270" y="236"/>
                    <a:pt x="270" y="236"/>
                  </a:cubicBezTo>
                  <a:cubicBezTo>
                    <a:pt x="267" y="236"/>
                    <a:pt x="267" y="236"/>
                    <a:pt x="267" y="236"/>
                  </a:cubicBezTo>
                  <a:cubicBezTo>
                    <a:pt x="267" y="236"/>
                    <a:pt x="264" y="237"/>
                    <a:pt x="264" y="238"/>
                  </a:cubicBezTo>
                  <a:close/>
                  <a:moveTo>
                    <a:pt x="247" y="230"/>
                  </a:moveTo>
                  <a:cubicBezTo>
                    <a:pt x="247" y="230"/>
                    <a:pt x="247" y="230"/>
                    <a:pt x="247" y="230"/>
                  </a:cubicBezTo>
                  <a:cubicBezTo>
                    <a:pt x="250" y="233"/>
                    <a:pt x="250" y="233"/>
                    <a:pt x="250" y="233"/>
                  </a:cubicBezTo>
                  <a:cubicBezTo>
                    <a:pt x="250" y="233"/>
                    <a:pt x="254" y="235"/>
                    <a:pt x="255" y="235"/>
                  </a:cubicBezTo>
                  <a:cubicBezTo>
                    <a:pt x="255" y="236"/>
                    <a:pt x="257" y="235"/>
                    <a:pt x="259" y="235"/>
                  </a:cubicBezTo>
                  <a:cubicBezTo>
                    <a:pt x="260" y="234"/>
                    <a:pt x="260" y="234"/>
                    <a:pt x="260" y="233"/>
                  </a:cubicBezTo>
                  <a:cubicBezTo>
                    <a:pt x="260" y="233"/>
                    <a:pt x="259" y="232"/>
                    <a:pt x="259" y="232"/>
                  </a:cubicBezTo>
                  <a:cubicBezTo>
                    <a:pt x="259" y="232"/>
                    <a:pt x="258" y="230"/>
                    <a:pt x="255" y="230"/>
                  </a:cubicBezTo>
                  <a:cubicBezTo>
                    <a:pt x="253" y="231"/>
                    <a:pt x="253" y="230"/>
                    <a:pt x="253" y="230"/>
                  </a:cubicBezTo>
                  <a:cubicBezTo>
                    <a:pt x="253" y="230"/>
                    <a:pt x="252" y="230"/>
                    <a:pt x="249" y="229"/>
                  </a:cubicBezTo>
                  <a:cubicBezTo>
                    <a:pt x="247" y="229"/>
                    <a:pt x="248" y="230"/>
                    <a:pt x="247" y="230"/>
                  </a:cubicBezTo>
                  <a:close/>
                  <a:moveTo>
                    <a:pt x="245" y="229"/>
                  </a:moveTo>
                  <a:cubicBezTo>
                    <a:pt x="245" y="229"/>
                    <a:pt x="245" y="229"/>
                    <a:pt x="245" y="229"/>
                  </a:cubicBezTo>
                  <a:cubicBezTo>
                    <a:pt x="246" y="228"/>
                    <a:pt x="246" y="228"/>
                    <a:pt x="246" y="228"/>
                  </a:cubicBezTo>
                  <a:cubicBezTo>
                    <a:pt x="246" y="228"/>
                    <a:pt x="246" y="226"/>
                    <a:pt x="246" y="223"/>
                  </a:cubicBezTo>
                  <a:cubicBezTo>
                    <a:pt x="246" y="221"/>
                    <a:pt x="245" y="222"/>
                    <a:pt x="245" y="222"/>
                  </a:cubicBezTo>
                  <a:cubicBezTo>
                    <a:pt x="245" y="221"/>
                    <a:pt x="245" y="220"/>
                    <a:pt x="244" y="218"/>
                  </a:cubicBezTo>
                  <a:cubicBezTo>
                    <a:pt x="243" y="217"/>
                    <a:pt x="243" y="218"/>
                    <a:pt x="242" y="218"/>
                  </a:cubicBezTo>
                  <a:cubicBezTo>
                    <a:pt x="242" y="218"/>
                    <a:pt x="241" y="219"/>
                    <a:pt x="239" y="219"/>
                  </a:cubicBezTo>
                  <a:cubicBezTo>
                    <a:pt x="237" y="219"/>
                    <a:pt x="238" y="217"/>
                    <a:pt x="237" y="216"/>
                  </a:cubicBezTo>
                  <a:cubicBezTo>
                    <a:pt x="236" y="215"/>
                    <a:pt x="234" y="215"/>
                    <a:pt x="234" y="215"/>
                  </a:cubicBezTo>
                  <a:cubicBezTo>
                    <a:pt x="233" y="215"/>
                    <a:pt x="231" y="218"/>
                    <a:pt x="231" y="219"/>
                  </a:cubicBezTo>
                  <a:cubicBezTo>
                    <a:pt x="231" y="220"/>
                    <a:pt x="232" y="220"/>
                    <a:pt x="235" y="223"/>
                  </a:cubicBezTo>
                  <a:cubicBezTo>
                    <a:pt x="238" y="225"/>
                    <a:pt x="239" y="225"/>
                    <a:pt x="240" y="225"/>
                  </a:cubicBezTo>
                  <a:cubicBezTo>
                    <a:pt x="241" y="226"/>
                    <a:pt x="244" y="228"/>
                    <a:pt x="245" y="229"/>
                  </a:cubicBezTo>
                  <a:close/>
                  <a:moveTo>
                    <a:pt x="216" y="360"/>
                  </a:moveTo>
                  <a:cubicBezTo>
                    <a:pt x="216" y="360"/>
                    <a:pt x="216" y="360"/>
                    <a:pt x="216" y="360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5" y="354"/>
                    <a:pt x="215" y="354"/>
                    <a:pt x="215" y="354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16" y="349"/>
                    <a:pt x="218" y="351"/>
                    <a:pt x="218" y="352"/>
                  </a:cubicBezTo>
                  <a:cubicBezTo>
                    <a:pt x="218" y="353"/>
                    <a:pt x="218" y="355"/>
                    <a:pt x="218" y="355"/>
                  </a:cubicBezTo>
                  <a:cubicBezTo>
                    <a:pt x="218" y="355"/>
                    <a:pt x="221" y="357"/>
                    <a:pt x="221" y="357"/>
                  </a:cubicBezTo>
                  <a:cubicBezTo>
                    <a:pt x="222" y="357"/>
                    <a:pt x="228" y="356"/>
                    <a:pt x="228" y="356"/>
                  </a:cubicBezTo>
                  <a:cubicBezTo>
                    <a:pt x="228" y="356"/>
                    <a:pt x="230" y="353"/>
                    <a:pt x="230" y="353"/>
                  </a:cubicBezTo>
                  <a:cubicBezTo>
                    <a:pt x="231" y="352"/>
                    <a:pt x="234" y="350"/>
                    <a:pt x="234" y="350"/>
                  </a:cubicBezTo>
                  <a:cubicBezTo>
                    <a:pt x="234" y="350"/>
                    <a:pt x="234" y="349"/>
                    <a:pt x="236" y="351"/>
                  </a:cubicBezTo>
                  <a:cubicBezTo>
                    <a:pt x="238" y="352"/>
                    <a:pt x="236" y="355"/>
                    <a:pt x="236" y="355"/>
                  </a:cubicBezTo>
                  <a:cubicBezTo>
                    <a:pt x="235" y="355"/>
                    <a:pt x="235" y="356"/>
                    <a:pt x="235" y="356"/>
                  </a:cubicBezTo>
                  <a:cubicBezTo>
                    <a:pt x="237" y="358"/>
                    <a:pt x="237" y="358"/>
                    <a:pt x="237" y="358"/>
                  </a:cubicBezTo>
                  <a:cubicBezTo>
                    <a:pt x="237" y="358"/>
                    <a:pt x="237" y="356"/>
                    <a:pt x="238" y="356"/>
                  </a:cubicBezTo>
                  <a:cubicBezTo>
                    <a:pt x="239" y="356"/>
                    <a:pt x="239" y="355"/>
                    <a:pt x="240" y="355"/>
                  </a:cubicBezTo>
                  <a:cubicBezTo>
                    <a:pt x="240" y="356"/>
                    <a:pt x="242" y="358"/>
                    <a:pt x="242" y="358"/>
                  </a:cubicBezTo>
                  <a:cubicBezTo>
                    <a:pt x="242" y="358"/>
                    <a:pt x="242" y="361"/>
                    <a:pt x="243" y="361"/>
                  </a:cubicBezTo>
                  <a:cubicBezTo>
                    <a:pt x="244" y="360"/>
                    <a:pt x="246" y="361"/>
                    <a:pt x="247" y="360"/>
                  </a:cubicBezTo>
                  <a:cubicBezTo>
                    <a:pt x="248" y="360"/>
                    <a:pt x="258" y="357"/>
                    <a:pt x="258" y="357"/>
                  </a:cubicBezTo>
                  <a:cubicBezTo>
                    <a:pt x="261" y="355"/>
                    <a:pt x="261" y="355"/>
                    <a:pt x="261" y="355"/>
                  </a:cubicBezTo>
                  <a:cubicBezTo>
                    <a:pt x="261" y="355"/>
                    <a:pt x="263" y="354"/>
                    <a:pt x="265" y="354"/>
                  </a:cubicBezTo>
                  <a:cubicBezTo>
                    <a:pt x="266" y="354"/>
                    <a:pt x="272" y="352"/>
                    <a:pt x="272" y="352"/>
                  </a:cubicBezTo>
                  <a:cubicBezTo>
                    <a:pt x="272" y="352"/>
                    <a:pt x="275" y="350"/>
                    <a:pt x="277" y="351"/>
                  </a:cubicBezTo>
                  <a:cubicBezTo>
                    <a:pt x="278" y="353"/>
                    <a:pt x="282" y="356"/>
                    <a:pt x="282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88" y="355"/>
                    <a:pt x="290" y="354"/>
                    <a:pt x="290" y="354"/>
                  </a:cubicBezTo>
                  <a:cubicBezTo>
                    <a:pt x="291" y="355"/>
                    <a:pt x="297" y="354"/>
                    <a:pt x="297" y="354"/>
                  </a:cubicBezTo>
                  <a:cubicBezTo>
                    <a:pt x="297" y="354"/>
                    <a:pt x="300" y="351"/>
                    <a:pt x="301" y="351"/>
                  </a:cubicBezTo>
                  <a:cubicBezTo>
                    <a:pt x="301" y="351"/>
                    <a:pt x="308" y="349"/>
                    <a:pt x="308" y="349"/>
                  </a:cubicBezTo>
                  <a:cubicBezTo>
                    <a:pt x="308" y="349"/>
                    <a:pt x="309" y="349"/>
                    <a:pt x="309" y="351"/>
                  </a:cubicBezTo>
                  <a:cubicBezTo>
                    <a:pt x="309" y="353"/>
                    <a:pt x="309" y="356"/>
                    <a:pt x="309" y="357"/>
                  </a:cubicBezTo>
                  <a:cubicBezTo>
                    <a:pt x="310" y="358"/>
                    <a:pt x="309" y="360"/>
                    <a:pt x="311" y="360"/>
                  </a:cubicBezTo>
                  <a:cubicBezTo>
                    <a:pt x="313" y="359"/>
                    <a:pt x="315" y="358"/>
                    <a:pt x="315" y="358"/>
                  </a:cubicBezTo>
                  <a:cubicBezTo>
                    <a:pt x="315" y="358"/>
                    <a:pt x="313" y="358"/>
                    <a:pt x="317" y="356"/>
                  </a:cubicBezTo>
                  <a:cubicBezTo>
                    <a:pt x="320" y="354"/>
                    <a:pt x="321" y="353"/>
                    <a:pt x="322" y="353"/>
                  </a:cubicBezTo>
                  <a:cubicBezTo>
                    <a:pt x="323" y="353"/>
                    <a:pt x="323" y="352"/>
                    <a:pt x="324" y="352"/>
                  </a:cubicBezTo>
                  <a:cubicBezTo>
                    <a:pt x="326" y="352"/>
                    <a:pt x="326" y="352"/>
                    <a:pt x="327" y="352"/>
                  </a:cubicBezTo>
                  <a:cubicBezTo>
                    <a:pt x="328" y="351"/>
                    <a:pt x="330" y="348"/>
                    <a:pt x="330" y="348"/>
                  </a:cubicBezTo>
                  <a:cubicBezTo>
                    <a:pt x="330" y="348"/>
                    <a:pt x="331" y="346"/>
                    <a:pt x="332" y="346"/>
                  </a:cubicBezTo>
                  <a:cubicBezTo>
                    <a:pt x="332" y="346"/>
                    <a:pt x="334" y="345"/>
                    <a:pt x="334" y="345"/>
                  </a:cubicBezTo>
                  <a:cubicBezTo>
                    <a:pt x="333" y="348"/>
                    <a:pt x="333" y="348"/>
                    <a:pt x="333" y="348"/>
                  </a:cubicBezTo>
                  <a:cubicBezTo>
                    <a:pt x="333" y="348"/>
                    <a:pt x="335" y="352"/>
                    <a:pt x="335" y="353"/>
                  </a:cubicBezTo>
                  <a:cubicBezTo>
                    <a:pt x="335" y="353"/>
                    <a:pt x="335" y="354"/>
                    <a:pt x="334" y="355"/>
                  </a:cubicBezTo>
                  <a:cubicBezTo>
                    <a:pt x="334" y="357"/>
                    <a:pt x="334" y="358"/>
                    <a:pt x="334" y="358"/>
                  </a:cubicBezTo>
                  <a:cubicBezTo>
                    <a:pt x="333" y="359"/>
                    <a:pt x="333" y="360"/>
                    <a:pt x="333" y="361"/>
                  </a:cubicBezTo>
                  <a:cubicBezTo>
                    <a:pt x="332" y="361"/>
                    <a:pt x="329" y="363"/>
                    <a:pt x="329" y="363"/>
                  </a:cubicBezTo>
                  <a:cubicBezTo>
                    <a:pt x="324" y="362"/>
                    <a:pt x="324" y="362"/>
                    <a:pt x="324" y="362"/>
                  </a:cubicBezTo>
                  <a:cubicBezTo>
                    <a:pt x="324" y="362"/>
                    <a:pt x="322" y="363"/>
                    <a:pt x="321" y="364"/>
                  </a:cubicBezTo>
                  <a:cubicBezTo>
                    <a:pt x="319" y="364"/>
                    <a:pt x="316" y="367"/>
                    <a:pt x="315" y="367"/>
                  </a:cubicBezTo>
                  <a:cubicBezTo>
                    <a:pt x="314" y="367"/>
                    <a:pt x="311" y="367"/>
                    <a:pt x="308" y="367"/>
                  </a:cubicBezTo>
                  <a:cubicBezTo>
                    <a:pt x="305" y="368"/>
                    <a:pt x="297" y="370"/>
                    <a:pt x="297" y="370"/>
                  </a:cubicBezTo>
                  <a:cubicBezTo>
                    <a:pt x="297" y="370"/>
                    <a:pt x="296" y="371"/>
                    <a:pt x="295" y="372"/>
                  </a:cubicBezTo>
                  <a:cubicBezTo>
                    <a:pt x="293" y="372"/>
                    <a:pt x="289" y="374"/>
                    <a:pt x="288" y="374"/>
                  </a:cubicBezTo>
                  <a:cubicBezTo>
                    <a:pt x="287" y="375"/>
                    <a:pt x="284" y="377"/>
                    <a:pt x="283" y="377"/>
                  </a:cubicBezTo>
                  <a:cubicBezTo>
                    <a:pt x="282" y="377"/>
                    <a:pt x="281" y="378"/>
                    <a:pt x="277" y="378"/>
                  </a:cubicBezTo>
                  <a:cubicBezTo>
                    <a:pt x="272" y="379"/>
                    <a:pt x="271" y="380"/>
                    <a:pt x="271" y="380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8" y="373"/>
                    <a:pt x="268" y="370"/>
                    <a:pt x="265" y="371"/>
                  </a:cubicBezTo>
                  <a:cubicBezTo>
                    <a:pt x="262" y="372"/>
                    <a:pt x="266" y="371"/>
                    <a:pt x="260" y="372"/>
                  </a:cubicBezTo>
                  <a:cubicBezTo>
                    <a:pt x="255" y="373"/>
                    <a:pt x="252" y="370"/>
                    <a:pt x="252" y="370"/>
                  </a:cubicBezTo>
                  <a:cubicBezTo>
                    <a:pt x="252" y="370"/>
                    <a:pt x="247" y="370"/>
                    <a:pt x="245" y="371"/>
                  </a:cubicBezTo>
                  <a:cubicBezTo>
                    <a:pt x="243" y="371"/>
                    <a:pt x="240" y="371"/>
                    <a:pt x="239" y="371"/>
                  </a:cubicBezTo>
                  <a:cubicBezTo>
                    <a:pt x="238" y="372"/>
                    <a:pt x="238" y="371"/>
                    <a:pt x="235" y="372"/>
                  </a:cubicBezTo>
                  <a:cubicBezTo>
                    <a:pt x="232" y="372"/>
                    <a:pt x="229" y="373"/>
                    <a:pt x="229" y="373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3" y="371"/>
                    <a:pt x="222" y="372"/>
                  </a:cubicBezTo>
                  <a:cubicBezTo>
                    <a:pt x="220" y="373"/>
                    <a:pt x="221" y="374"/>
                    <a:pt x="219" y="374"/>
                  </a:cubicBezTo>
                  <a:cubicBezTo>
                    <a:pt x="217" y="374"/>
                    <a:pt x="218" y="375"/>
                    <a:pt x="216" y="374"/>
                  </a:cubicBezTo>
                  <a:cubicBezTo>
                    <a:pt x="213" y="373"/>
                    <a:pt x="211" y="372"/>
                    <a:pt x="211" y="372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3"/>
                  </a:cubicBezTo>
                  <a:cubicBezTo>
                    <a:pt x="209" y="361"/>
                    <a:pt x="208" y="357"/>
                    <a:pt x="208" y="357"/>
                  </a:cubicBezTo>
                  <a:cubicBezTo>
                    <a:pt x="210" y="354"/>
                    <a:pt x="210" y="354"/>
                    <a:pt x="210" y="354"/>
                  </a:cubicBezTo>
                  <a:cubicBezTo>
                    <a:pt x="210" y="354"/>
                    <a:pt x="211" y="356"/>
                    <a:pt x="211" y="357"/>
                  </a:cubicBezTo>
                  <a:cubicBezTo>
                    <a:pt x="211" y="357"/>
                    <a:pt x="211" y="360"/>
                    <a:pt x="212" y="360"/>
                  </a:cubicBezTo>
                  <a:cubicBezTo>
                    <a:pt x="214" y="360"/>
                    <a:pt x="216" y="360"/>
                    <a:pt x="216" y="360"/>
                  </a:cubicBezTo>
                  <a:close/>
                  <a:moveTo>
                    <a:pt x="172" y="319"/>
                  </a:moveTo>
                  <a:cubicBezTo>
                    <a:pt x="172" y="319"/>
                    <a:pt x="172" y="319"/>
                    <a:pt x="172" y="319"/>
                  </a:cubicBezTo>
                  <a:cubicBezTo>
                    <a:pt x="175" y="318"/>
                    <a:pt x="175" y="318"/>
                    <a:pt x="175" y="318"/>
                  </a:cubicBezTo>
                  <a:cubicBezTo>
                    <a:pt x="176" y="321"/>
                    <a:pt x="176" y="321"/>
                    <a:pt x="176" y="321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79" y="322"/>
                    <a:pt x="183" y="324"/>
                    <a:pt x="183" y="325"/>
                  </a:cubicBezTo>
                  <a:cubicBezTo>
                    <a:pt x="183" y="325"/>
                    <a:pt x="181" y="328"/>
                    <a:pt x="181" y="328"/>
                  </a:cubicBezTo>
                  <a:cubicBezTo>
                    <a:pt x="181" y="328"/>
                    <a:pt x="181" y="330"/>
                    <a:pt x="181" y="331"/>
                  </a:cubicBezTo>
                  <a:cubicBezTo>
                    <a:pt x="181" y="331"/>
                    <a:pt x="179" y="331"/>
                    <a:pt x="178" y="331"/>
                  </a:cubicBezTo>
                  <a:cubicBezTo>
                    <a:pt x="177" y="330"/>
                    <a:pt x="174" y="329"/>
                    <a:pt x="174" y="329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2" y="319"/>
                    <a:pt x="172" y="319"/>
                    <a:pt x="172" y="319"/>
                  </a:cubicBezTo>
                  <a:close/>
                  <a:moveTo>
                    <a:pt x="92" y="232"/>
                  </a:move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0" y="232"/>
                    <a:pt x="90" y="232"/>
                  </a:cubicBezTo>
                  <a:cubicBezTo>
                    <a:pt x="89" y="232"/>
                    <a:pt x="88" y="232"/>
                    <a:pt x="87" y="232"/>
                  </a:cubicBezTo>
                  <a:cubicBezTo>
                    <a:pt x="86" y="232"/>
                    <a:pt x="87" y="234"/>
                    <a:pt x="87" y="235"/>
                  </a:cubicBezTo>
                  <a:cubicBezTo>
                    <a:pt x="87" y="235"/>
                    <a:pt x="87" y="237"/>
                    <a:pt x="87" y="238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5" y="243"/>
                    <a:pt x="85" y="244"/>
                  </a:cubicBezTo>
                  <a:cubicBezTo>
                    <a:pt x="84" y="244"/>
                    <a:pt x="82" y="246"/>
                    <a:pt x="81" y="246"/>
                  </a:cubicBezTo>
                  <a:cubicBezTo>
                    <a:pt x="80" y="247"/>
                    <a:pt x="78" y="248"/>
                    <a:pt x="78" y="248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2" y="252"/>
                    <a:pt x="83" y="253"/>
                  </a:cubicBezTo>
                  <a:cubicBezTo>
                    <a:pt x="84" y="254"/>
                    <a:pt x="87" y="256"/>
                    <a:pt x="88" y="256"/>
                  </a:cubicBezTo>
                  <a:cubicBezTo>
                    <a:pt x="88" y="256"/>
                    <a:pt x="90" y="262"/>
                    <a:pt x="90" y="262"/>
                  </a:cubicBezTo>
                  <a:cubicBezTo>
                    <a:pt x="91" y="263"/>
                    <a:pt x="92" y="262"/>
                    <a:pt x="92" y="262"/>
                  </a:cubicBezTo>
                  <a:cubicBezTo>
                    <a:pt x="92" y="262"/>
                    <a:pt x="94" y="263"/>
                    <a:pt x="95" y="264"/>
                  </a:cubicBezTo>
                  <a:cubicBezTo>
                    <a:pt x="96" y="264"/>
                    <a:pt x="98" y="265"/>
                    <a:pt x="99" y="266"/>
                  </a:cubicBezTo>
                  <a:cubicBezTo>
                    <a:pt x="100" y="266"/>
                    <a:pt x="102" y="269"/>
                    <a:pt x="103" y="269"/>
                  </a:cubicBezTo>
                  <a:cubicBezTo>
                    <a:pt x="104" y="270"/>
                    <a:pt x="106" y="272"/>
                    <a:pt x="106" y="272"/>
                  </a:cubicBezTo>
                  <a:cubicBezTo>
                    <a:pt x="106" y="272"/>
                    <a:pt x="108" y="275"/>
                    <a:pt x="109" y="277"/>
                  </a:cubicBezTo>
                  <a:cubicBezTo>
                    <a:pt x="109" y="278"/>
                    <a:pt x="109" y="278"/>
                    <a:pt x="108" y="279"/>
                  </a:cubicBezTo>
                  <a:cubicBezTo>
                    <a:pt x="107" y="280"/>
                    <a:pt x="107" y="281"/>
                    <a:pt x="106" y="283"/>
                  </a:cubicBezTo>
                  <a:cubicBezTo>
                    <a:pt x="105" y="285"/>
                    <a:pt x="107" y="287"/>
                    <a:pt x="107" y="287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8" y="294"/>
                    <a:pt x="108" y="294"/>
                    <a:pt x="108" y="294"/>
                  </a:cubicBezTo>
                  <a:cubicBezTo>
                    <a:pt x="108" y="294"/>
                    <a:pt x="109" y="295"/>
                    <a:pt x="110" y="295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1" y="296"/>
                    <a:pt x="113" y="298"/>
                    <a:pt x="114" y="299"/>
                  </a:cubicBezTo>
                  <a:cubicBezTo>
                    <a:pt x="114" y="300"/>
                    <a:pt x="113" y="301"/>
                    <a:pt x="113" y="302"/>
                  </a:cubicBezTo>
                  <a:cubicBezTo>
                    <a:pt x="113" y="303"/>
                    <a:pt x="114" y="307"/>
                    <a:pt x="114" y="307"/>
                  </a:cubicBezTo>
                  <a:cubicBezTo>
                    <a:pt x="114" y="307"/>
                    <a:pt x="116" y="306"/>
                    <a:pt x="118" y="305"/>
                  </a:cubicBezTo>
                  <a:cubicBezTo>
                    <a:pt x="119" y="305"/>
                    <a:pt x="120" y="306"/>
                    <a:pt x="121" y="306"/>
                  </a:cubicBezTo>
                  <a:cubicBezTo>
                    <a:pt x="122" y="307"/>
                    <a:pt x="122" y="308"/>
                    <a:pt x="122" y="308"/>
                  </a:cubicBezTo>
                  <a:cubicBezTo>
                    <a:pt x="122" y="308"/>
                    <a:pt x="125" y="306"/>
                    <a:pt x="125" y="305"/>
                  </a:cubicBezTo>
                  <a:cubicBezTo>
                    <a:pt x="125" y="305"/>
                    <a:pt x="125" y="303"/>
                    <a:pt x="125" y="303"/>
                  </a:cubicBezTo>
                  <a:cubicBezTo>
                    <a:pt x="125" y="303"/>
                    <a:pt x="125" y="299"/>
                    <a:pt x="125" y="298"/>
                  </a:cubicBezTo>
                  <a:cubicBezTo>
                    <a:pt x="125" y="297"/>
                    <a:pt x="124" y="294"/>
                    <a:pt x="124" y="293"/>
                  </a:cubicBezTo>
                  <a:cubicBezTo>
                    <a:pt x="124" y="293"/>
                    <a:pt x="125" y="291"/>
                    <a:pt x="125" y="291"/>
                  </a:cubicBezTo>
                  <a:cubicBezTo>
                    <a:pt x="125" y="291"/>
                    <a:pt x="128" y="290"/>
                    <a:pt x="129" y="290"/>
                  </a:cubicBezTo>
                  <a:cubicBezTo>
                    <a:pt x="130" y="290"/>
                    <a:pt x="131" y="291"/>
                    <a:pt x="132" y="292"/>
                  </a:cubicBezTo>
                  <a:cubicBezTo>
                    <a:pt x="132" y="293"/>
                    <a:pt x="132" y="297"/>
                    <a:pt x="132" y="297"/>
                  </a:cubicBezTo>
                  <a:cubicBezTo>
                    <a:pt x="138" y="298"/>
                    <a:pt x="138" y="298"/>
                    <a:pt x="138" y="298"/>
                  </a:cubicBezTo>
                  <a:cubicBezTo>
                    <a:pt x="138" y="298"/>
                    <a:pt x="140" y="299"/>
                    <a:pt x="140" y="299"/>
                  </a:cubicBezTo>
                  <a:cubicBezTo>
                    <a:pt x="140" y="300"/>
                    <a:pt x="141" y="302"/>
                    <a:pt x="142" y="303"/>
                  </a:cubicBezTo>
                  <a:cubicBezTo>
                    <a:pt x="143" y="304"/>
                    <a:pt x="144" y="305"/>
                    <a:pt x="144" y="305"/>
                  </a:cubicBezTo>
                  <a:cubicBezTo>
                    <a:pt x="144" y="305"/>
                    <a:pt x="146" y="310"/>
                    <a:pt x="147" y="311"/>
                  </a:cubicBezTo>
                  <a:cubicBezTo>
                    <a:pt x="147" y="312"/>
                    <a:pt x="147" y="314"/>
                    <a:pt x="147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7" y="318"/>
                    <a:pt x="150" y="319"/>
                    <a:pt x="151" y="320"/>
                  </a:cubicBezTo>
                  <a:cubicBezTo>
                    <a:pt x="153" y="321"/>
                    <a:pt x="152" y="320"/>
                    <a:pt x="153" y="319"/>
                  </a:cubicBezTo>
                  <a:cubicBezTo>
                    <a:pt x="154" y="318"/>
                    <a:pt x="153" y="317"/>
                    <a:pt x="153" y="316"/>
                  </a:cubicBezTo>
                  <a:cubicBezTo>
                    <a:pt x="153" y="315"/>
                    <a:pt x="153" y="313"/>
                    <a:pt x="152" y="311"/>
                  </a:cubicBezTo>
                  <a:cubicBezTo>
                    <a:pt x="152" y="310"/>
                    <a:pt x="152" y="309"/>
                    <a:pt x="152" y="309"/>
                  </a:cubicBezTo>
                  <a:cubicBezTo>
                    <a:pt x="152" y="309"/>
                    <a:pt x="153" y="307"/>
                    <a:pt x="153" y="306"/>
                  </a:cubicBezTo>
                  <a:cubicBezTo>
                    <a:pt x="153" y="306"/>
                    <a:pt x="153" y="304"/>
                    <a:pt x="153" y="303"/>
                  </a:cubicBezTo>
                  <a:cubicBezTo>
                    <a:pt x="153" y="302"/>
                    <a:pt x="155" y="301"/>
                    <a:pt x="155" y="301"/>
                  </a:cubicBezTo>
                  <a:cubicBezTo>
                    <a:pt x="155" y="301"/>
                    <a:pt x="155" y="300"/>
                    <a:pt x="156" y="298"/>
                  </a:cubicBezTo>
                  <a:cubicBezTo>
                    <a:pt x="157" y="297"/>
                    <a:pt x="156" y="298"/>
                    <a:pt x="157" y="298"/>
                  </a:cubicBezTo>
                  <a:cubicBezTo>
                    <a:pt x="158" y="297"/>
                    <a:pt x="159" y="297"/>
                    <a:pt x="161" y="297"/>
                  </a:cubicBezTo>
                  <a:cubicBezTo>
                    <a:pt x="162" y="297"/>
                    <a:pt x="163" y="298"/>
                    <a:pt x="163" y="298"/>
                  </a:cubicBezTo>
                  <a:cubicBezTo>
                    <a:pt x="165" y="301"/>
                    <a:pt x="165" y="301"/>
                    <a:pt x="165" y="301"/>
                  </a:cubicBezTo>
                  <a:cubicBezTo>
                    <a:pt x="165" y="301"/>
                    <a:pt x="165" y="301"/>
                    <a:pt x="165" y="302"/>
                  </a:cubicBezTo>
                  <a:cubicBezTo>
                    <a:pt x="165" y="303"/>
                    <a:pt x="167" y="305"/>
                    <a:pt x="167" y="305"/>
                  </a:cubicBez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171" y="309"/>
                    <a:pt x="171" y="309"/>
                  </a:cubicBezTo>
                  <a:cubicBezTo>
                    <a:pt x="171" y="310"/>
                    <a:pt x="172" y="312"/>
                    <a:pt x="173" y="313"/>
                  </a:cubicBezTo>
                  <a:cubicBezTo>
                    <a:pt x="174" y="315"/>
                    <a:pt x="173" y="312"/>
                    <a:pt x="174" y="312"/>
                  </a:cubicBezTo>
                  <a:cubicBezTo>
                    <a:pt x="174" y="311"/>
                    <a:pt x="175" y="310"/>
                    <a:pt x="175" y="310"/>
                  </a:cubicBezTo>
                  <a:cubicBezTo>
                    <a:pt x="177" y="313"/>
                    <a:pt x="177" y="313"/>
                    <a:pt x="177" y="313"/>
                  </a:cubicBezTo>
                  <a:cubicBezTo>
                    <a:pt x="177" y="313"/>
                    <a:pt x="181" y="314"/>
                    <a:pt x="182" y="314"/>
                  </a:cubicBezTo>
                  <a:cubicBezTo>
                    <a:pt x="183" y="313"/>
                    <a:pt x="184" y="312"/>
                    <a:pt x="184" y="312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80" y="307"/>
                    <a:pt x="180" y="307"/>
                    <a:pt x="180" y="307"/>
                  </a:cubicBezTo>
                  <a:cubicBezTo>
                    <a:pt x="180" y="307"/>
                    <a:pt x="177" y="304"/>
                    <a:pt x="176" y="304"/>
                  </a:cubicBezTo>
                  <a:cubicBezTo>
                    <a:pt x="175" y="303"/>
                    <a:pt x="174" y="302"/>
                    <a:pt x="174" y="301"/>
                  </a:cubicBezTo>
                  <a:cubicBezTo>
                    <a:pt x="173" y="300"/>
                    <a:pt x="173" y="298"/>
                    <a:pt x="173" y="298"/>
                  </a:cubicBezTo>
                  <a:cubicBezTo>
                    <a:pt x="174" y="297"/>
                    <a:pt x="174" y="295"/>
                    <a:pt x="175" y="293"/>
                  </a:cubicBezTo>
                  <a:cubicBezTo>
                    <a:pt x="176" y="291"/>
                    <a:pt x="174" y="293"/>
                    <a:pt x="174" y="293"/>
                  </a:cubicBezTo>
                  <a:cubicBezTo>
                    <a:pt x="174" y="293"/>
                    <a:pt x="172" y="290"/>
                    <a:pt x="173" y="289"/>
                  </a:cubicBezTo>
                  <a:cubicBezTo>
                    <a:pt x="173" y="289"/>
                    <a:pt x="169" y="283"/>
                    <a:pt x="169" y="283"/>
                  </a:cubicBezTo>
                  <a:cubicBezTo>
                    <a:pt x="169" y="283"/>
                    <a:pt x="168" y="281"/>
                    <a:pt x="168" y="281"/>
                  </a:cubicBezTo>
                  <a:cubicBezTo>
                    <a:pt x="168" y="281"/>
                    <a:pt x="165" y="279"/>
                    <a:pt x="164" y="279"/>
                  </a:cubicBezTo>
                  <a:cubicBezTo>
                    <a:pt x="163" y="278"/>
                    <a:pt x="162" y="277"/>
                    <a:pt x="162" y="277"/>
                  </a:cubicBezTo>
                  <a:cubicBezTo>
                    <a:pt x="162" y="276"/>
                    <a:pt x="162" y="274"/>
                    <a:pt x="162" y="273"/>
                  </a:cubicBezTo>
                  <a:cubicBezTo>
                    <a:pt x="161" y="272"/>
                    <a:pt x="160" y="270"/>
                    <a:pt x="159" y="269"/>
                  </a:cubicBezTo>
                  <a:cubicBezTo>
                    <a:pt x="158" y="268"/>
                    <a:pt x="157" y="266"/>
                    <a:pt x="156" y="264"/>
                  </a:cubicBezTo>
                  <a:cubicBezTo>
                    <a:pt x="155" y="263"/>
                    <a:pt x="154" y="261"/>
                    <a:pt x="154" y="261"/>
                  </a:cubicBezTo>
                  <a:cubicBezTo>
                    <a:pt x="153" y="257"/>
                    <a:pt x="153" y="257"/>
                    <a:pt x="153" y="257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7"/>
                    <a:pt x="158" y="256"/>
                    <a:pt x="159" y="256"/>
                  </a:cubicBezTo>
                  <a:cubicBezTo>
                    <a:pt x="160" y="256"/>
                    <a:pt x="163" y="257"/>
                    <a:pt x="163" y="257"/>
                  </a:cubicBezTo>
                  <a:cubicBezTo>
                    <a:pt x="163" y="257"/>
                    <a:pt x="165" y="258"/>
                    <a:pt x="166" y="258"/>
                  </a:cubicBezTo>
                  <a:cubicBezTo>
                    <a:pt x="166" y="258"/>
                    <a:pt x="167" y="259"/>
                    <a:pt x="168" y="258"/>
                  </a:cubicBezTo>
                  <a:cubicBezTo>
                    <a:pt x="169" y="258"/>
                    <a:pt x="170" y="260"/>
                    <a:pt x="170" y="261"/>
                  </a:cubicBezTo>
                  <a:cubicBezTo>
                    <a:pt x="170" y="262"/>
                    <a:pt x="169" y="263"/>
                    <a:pt x="169" y="263"/>
                  </a:cubicBezTo>
                  <a:cubicBezTo>
                    <a:pt x="169" y="264"/>
                    <a:pt x="169" y="265"/>
                    <a:pt x="169" y="265"/>
                  </a:cubicBezTo>
                  <a:cubicBezTo>
                    <a:pt x="169" y="265"/>
                    <a:pt x="171" y="266"/>
                    <a:pt x="172" y="266"/>
                  </a:cubicBezTo>
                  <a:cubicBezTo>
                    <a:pt x="172" y="267"/>
                    <a:pt x="171" y="268"/>
                    <a:pt x="171" y="268"/>
                  </a:cubicBezTo>
                  <a:cubicBezTo>
                    <a:pt x="171" y="268"/>
                    <a:pt x="171" y="270"/>
                    <a:pt x="171" y="271"/>
                  </a:cubicBezTo>
                  <a:cubicBezTo>
                    <a:pt x="172" y="271"/>
                    <a:pt x="173" y="269"/>
                    <a:pt x="173" y="269"/>
                  </a:cubicBezTo>
                  <a:cubicBezTo>
                    <a:pt x="173" y="269"/>
                    <a:pt x="174" y="267"/>
                    <a:pt x="174" y="266"/>
                  </a:cubicBezTo>
                  <a:cubicBezTo>
                    <a:pt x="174" y="265"/>
                    <a:pt x="176" y="264"/>
                    <a:pt x="176" y="264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8"/>
                    <a:pt x="184" y="257"/>
                    <a:pt x="185" y="256"/>
                  </a:cubicBezTo>
                  <a:cubicBezTo>
                    <a:pt x="186" y="255"/>
                    <a:pt x="186" y="256"/>
                    <a:pt x="186" y="255"/>
                  </a:cubicBezTo>
                  <a:cubicBezTo>
                    <a:pt x="187" y="255"/>
                    <a:pt x="187" y="253"/>
                    <a:pt x="187" y="253"/>
                  </a:cubicBezTo>
                  <a:cubicBezTo>
                    <a:pt x="185" y="251"/>
                    <a:pt x="185" y="251"/>
                    <a:pt x="185" y="251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0"/>
                    <a:pt x="180" y="250"/>
                    <a:pt x="181" y="250"/>
                  </a:cubicBezTo>
                  <a:cubicBezTo>
                    <a:pt x="181" y="250"/>
                    <a:pt x="181" y="246"/>
                    <a:pt x="181" y="246"/>
                  </a:cubicBezTo>
                  <a:cubicBezTo>
                    <a:pt x="181" y="246"/>
                    <a:pt x="179" y="247"/>
                    <a:pt x="178" y="247"/>
                  </a:cubicBezTo>
                  <a:cubicBezTo>
                    <a:pt x="177" y="247"/>
                    <a:pt x="178" y="250"/>
                    <a:pt x="178" y="250"/>
                  </a:cubicBezTo>
                  <a:cubicBezTo>
                    <a:pt x="178" y="250"/>
                    <a:pt x="173" y="249"/>
                    <a:pt x="172" y="249"/>
                  </a:cubicBezTo>
                  <a:cubicBezTo>
                    <a:pt x="171" y="248"/>
                    <a:pt x="171" y="247"/>
                    <a:pt x="171" y="247"/>
                  </a:cubicBezTo>
                  <a:cubicBezTo>
                    <a:pt x="170" y="246"/>
                    <a:pt x="172" y="243"/>
                    <a:pt x="172" y="243"/>
                  </a:cubicBezTo>
                  <a:cubicBezTo>
                    <a:pt x="173" y="239"/>
                    <a:pt x="173" y="239"/>
                    <a:pt x="173" y="239"/>
                  </a:cubicBezTo>
                  <a:cubicBezTo>
                    <a:pt x="173" y="239"/>
                    <a:pt x="168" y="238"/>
                    <a:pt x="168" y="237"/>
                  </a:cubicBezTo>
                  <a:cubicBezTo>
                    <a:pt x="168" y="236"/>
                    <a:pt x="163" y="239"/>
                    <a:pt x="161" y="237"/>
                  </a:cubicBezTo>
                  <a:cubicBezTo>
                    <a:pt x="160" y="235"/>
                    <a:pt x="160" y="235"/>
                    <a:pt x="160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3" y="234"/>
                    <a:pt x="152" y="234"/>
                  </a:cubicBezTo>
                  <a:cubicBezTo>
                    <a:pt x="151" y="234"/>
                    <a:pt x="151" y="232"/>
                    <a:pt x="151" y="232"/>
                  </a:cubicBezTo>
                  <a:cubicBezTo>
                    <a:pt x="146" y="230"/>
                    <a:pt x="146" y="230"/>
                    <a:pt x="146" y="230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35" y="228"/>
                    <a:pt x="133" y="227"/>
                  </a:cubicBezTo>
                  <a:cubicBezTo>
                    <a:pt x="132" y="227"/>
                    <a:pt x="127" y="226"/>
                    <a:pt x="125" y="226"/>
                  </a:cubicBezTo>
                  <a:cubicBezTo>
                    <a:pt x="123" y="226"/>
                    <a:pt x="121" y="226"/>
                    <a:pt x="119" y="225"/>
                  </a:cubicBezTo>
                  <a:cubicBezTo>
                    <a:pt x="118" y="224"/>
                    <a:pt x="115" y="223"/>
                    <a:pt x="115" y="223"/>
                  </a:cubicBezTo>
                  <a:cubicBezTo>
                    <a:pt x="115" y="223"/>
                    <a:pt x="109" y="221"/>
                    <a:pt x="109" y="221"/>
                  </a:cubicBezTo>
                  <a:cubicBezTo>
                    <a:pt x="108" y="221"/>
                    <a:pt x="107" y="221"/>
                    <a:pt x="107" y="221"/>
                  </a:cubicBezTo>
                  <a:cubicBezTo>
                    <a:pt x="106" y="221"/>
                    <a:pt x="104" y="224"/>
                    <a:pt x="102" y="225"/>
                  </a:cubicBezTo>
                  <a:cubicBezTo>
                    <a:pt x="101" y="225"/>
                    <a:pt x="101" y="228"/>
                    <a:pt x="100" y="229"/>
                  </a:cubicBezTo>
                  <a:cubicBezTo>
                    <a:pt x="100" y="231"/>
                    <a:pt x="99" y="232"/>
                    <a:pt x="98" y="232"/>
                  </a:cubicBezTo>
                  <a:cubicBezTo>
                    <a:pt x="98" y="233"/>
                    <a:pt x="92" y="231"/>
                    <a:pt x="92" y="232"/>
                  </a:cubicBezTo>
                  <a:close/>
                  <a:moveTo>
                    <a:pt x="60" y="252"/>
                  </a:moveTo>
                  <a:cubicBezTo>
                    <a:pt x="60" y="252"/>
                    <a:pt x="60" y="252"/>
                    <a:pt x="60" y="252"/>
                  </a:cubicBezTo>
                  <a:cubicBezTo>
                    <a:pt x="60" y="252"/>
                    <a:pt x="62" y="251"/>
                    <a:pt x="62" y="252"/>
                  </a:cubicBezTo>
                  <a:cubicBezTo>
                    <a:pt x="62" y="252"/>
                    <a:pt x="63" y="253"/>
                    <a:pt x="63" y="254"/>
                  </a:cubicBezTo>
                  <a:cubicBezTo>
                    <a:pt x="64" y="254"/>
                    <a:pt x="66" y="256"/>
                    <a:pt x="67" y="256"/>
                  </a:cubicBezTo>
                  <a:cubicBezTo>
                    <a:pt x="68" y="256"/>
                    <a:pt x="71" y="256"/>
                    <a:pt x="71" y="256"/>
                  </a:cubicBezTo>
                  <a:cubicBezTo>
                    <a:pt x="74" y="259"/>
                    <a:pt x="74" y="259"/>
                    <a:pt x="74" y="259"/>
                  </a:cubicBezTo>
                  <a:cubicBezTo>
                    <a:pt x="74" y="259"/>
                    <a:pt x="77" y="260"/>
                    <a:pt x="77" y="261"/>
                  </a:cubicBezTo>
                  <a:cubicBezTo>
                    <a:pt x="77" y="261"/>
                    <a:pt x="72" y="264"/>
                    <a:pt x="72" y="264"/>
                  </a:cubicBezTo>
                  <a:cubicBezTo>
                    <a:pt x="71" y="265"/>
                    <a:pt x="71" y="265"/>
                    <a:pt x="71" y="265"/>
                  </a:cubicBezTo>
                  <a:cubicBezTo>
                    <a:pt x="71" y="265"/>
                    <a:pt x="71" y="267"/>
                    <a:pt x="69" y="266"/>
                  </a:cubicBezTo>
                  <a:cubicBezTo>
                    <a:pt x="68" y="266"/>
                    <a:pt x="67" y="266"/>
                    <a:pt x="66" y="265"/>
                  </a:cubicBezTo>
                  <a:cubicBezTo>
                    <a:pt x="66" y="264"/>
                    <a:pt x="66" y="264"/>
                    <a:pt x="65" y="263"/>
                  </a:cubicBezTo>
                  <a:cubicBezTo>
                    <a:pt x="63" y="262"/>
                    <a:pt x="59" y="259"/>
                    <a:pt x="59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2"/>
                    <a:pt x="60" y="252"/>
                    <a:pt x="60" y="252"/>
                  </a:cubicBezTo>
                  <a:close/>
                  <a:moveTo>
                    <a:pt x="48" y="234"/>
                  </a:moveTo>
                  <a:cubicBezTo>
                    <a:pt x="48" y="234"/>
                    <a:pt x="48" y="234"/>
                    <a:pt x="48" y="234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52" y="244"/>
                    <a:pt x="52" y="244"/>
                    <a:pt x="52" y="244"/>
                  </a:cubicBezTo>
                  <a:cubicBezTo>
                    <a:pt x="52" y="244"/>
                    <a:pt x="54" y="242"/>
                    <a:pt x="55" y="241"/>
                  </a:cubicBezTo>
                  <a:cubicBezTo>
                    <a:pt x="56" y="241"/>
                    <a:pt x="60" y="244"/>
                    <a:pt x="60" y="244"/>
                  </a:cubicBezTo>
                  <a:cubicBezTo>
                    <a:pt x="60" y="244"/>
                    <a:pt x="64" y="242"/>
                    <a:pt x="65" y="242"/>
                  </a:cubicBezTo>
                  <a:cubicBezTo>
                    <a:pt x="66" y="242"/>
                    <a:pt x="63" y="239"/>
                    <a:pt x="63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58" y="234"/>
                    <a:pt x="58" y="234"/>
                    <a:pt x="58" y="234"/>
                  </a:cubicBezTo>
                  <a:cubicBezTo>
                    <a:pt x="54" y="232"/>
                    <a:pt x="54" y="232"/>
                    <a:pt x="54" y="232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5" y="229"/>
                    <a:pt x="55" y="229"/>
                    <a:pt x="55" y="229"/>
                  </a:cubicBezTo>
                  <a:cubicBezTo>
                    <a:pt x="55" y="229"/>
                    <a:pt x="55" y="231"/>
                    <a:pt x="57" y="230"/>
                  </a:cubicBezTo>
                  <a:cubicBezTo>
                    <a:pt x="59" y="230"/>
                    <a:pt x="59" y="230"/>
                    <a:pt x="59" y="229"/>
                  </a:cubicBezTo>
                  <a:cubicBezTo>
                    <a:pt x="60" y="229"/>
                    <a:pt x="59" y="228"/>
                    <a:pt x="59" y="228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4" y="221"/>
                    <a:pt x="54" y="221"/>
                    <a:pt x="54" y="221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9" y="225"/>
                    <a:pt x="49" y="225"/>
                  </a:cubicBezTo>
                  <a:cubicBezTo>
                    <a:pt x="49" y="226"/>
                    <a:pt x="50" y="229"/>
                    <a:pt x="50" y="229"/>
                  </a:cubicBezTo>
                  <a:cubicBezTo>
                    <a:pt x="48" y="234"/>
                    <a:pt x="48" y="234"/>
                    <a:pt x="48" y="234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1"/>
                    <a:pt x="11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2"/>
                    <a:pt x="10" y="163"/>
                  </a:cubicBezTo>
                  <a:cubicBezTo>
                    <a:pt x="11" y="164"/>
                    <a:pt x="13" y="170"/>
                    <a:pt x="13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4" y="179"/>
                    <a:pt x="21" y="178"/>
                  </a:cubicBezTo>
                  <a:cubicBezTo>
                    <a:pt x="18" y="177"/>
                    <a:pt x="15" y="175"/>
                    <a:pt x="14" y="174"/>
                  </a:cubicBezTo>
                  <a:cubicBezTo>
                    <a:pt x="12" y="174"/>
                    <a:pt x="10" y="173"/>
                    <a:pt x="10" y="173"/>
                  </a:cubicBezTo>
                  <a:cubicBezTo>
                    <a:pt x="10" y="173"/>
                    <a:pt x="9" y="168"/>
                    <a:pt x="9" y="167"/>
                  </a:cubicBezTo>
                  <a:cubicBezTo>
                    <a:pt x="8" y="167"/>
                    <a:pt x="6" y="166"/>
                    <a:pt x="6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59"/>
                    <a:pt x="1" y="158"/>
                  </a:cubicBezTo>
                  <a:cubicBezTo>
                    <a:pt x="1" y="158"/>
                    <a:pt x="1" y="156"/>
                    <a:pt x="3" y="156"/>
                  </a:cubicBezTo>
                  <a:cubicBezTo>
                    <a:pt x="4" y="155"/>
                    <a:pt x="7" y="155"/>
                    <a:pt x="7" y="155"/>
                  </a:cubicBezTo>
                  <a:cubicBezTo>
                    <a:pt x="7" y="155"/>
                    <a:pt x="7" y="152"/>
                    <a:pt x="8" y="153"/>
                  </a:cubicBezTo>
                  <a:cubicBezTo>
                    <a:pt x="9" y="154"/>
                    <a:pt x="11" y="157"/>
                    <a:pt x="11" y="157"/>
                  </a:cubicBezTo>
                  <a:lnTo>
                    <a:pt x="11" y="161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6" name="Freeform 210"/>
            <p:cNvSpPr>
              <a:spLocks noEditPoints="1"/>
            </p:cNvSpPr>
            <p:nvPr/>
          </p:nvSpPr>
          <p:spPr bwMode="auto">
            <a:xfrm>
              <a:off x="6551975" y="3312876"/>
              <a:ext cx="1810762" cy="943961"/>
            </a:xfrm>
            <a:custGeom>
              <a:avLst/>
              <a:gdLst>
                <a:gd name="T0" fmla="*/ 742 w 794"/>
                <a:gd name="T1" fmla="*/ 116 h 427"/>
                <a:gd name="T2" fmla="*/ 780 w 794"/>
                <a:gd name="T3" fmla="*/ 173 h 427"/>
                <a:gd name="T4" fmla="*/ 770 w 794"/>
                <a:gd name="T5" fmla="*/ 188 h 427"/>
                <a:gd name="T6" fmla="*/ 699 w 794"/>
                <a:gd name="T7" fmla="*/ 222 h 427"/>
                <a:gd name="T8" fmla="*/ 627 w 794"/>
                <a:gd name="T9" fmla="*/ 256 h 427"/>
                <a:gd name="T10" fmla="*/ 498 w 794"/>
                <a:gd name="T11" fmla="*/ 320 h 427"/>
                <a:gd name="T12" fmla="*/ 472 w 794"/>
                <a:gd name="T13" fmla="*/ 373 h 427"/>
                <a:gd name="T14" fmla="*/ 438 w 794"/>
                <a:gd name="T15" fmla="*/ 333 h 427"/>
                <a:gd name="T16" fmla="*/ 374 w 794"/>
                <a:gd name="T17" fmla="*/ 377 h 427"/>
                <a:gd name="T18" fmla="*/ 261 w 794"/>
                <a:gd name="T19" fmla="*/ 378 h 427"/>
                <a:gd name="T20" fmla="*/ 178 w 794"/>
                <a:gd name="T21" fmla="*/ 417 h 427"/>
                <a:gd name="T22" fmla="*/ 129 w 794"/>
                <a:gd name="T23" fmla="*/ 413 h 427"/>
                <a:gd name="T24" fmla="*/ 100 w 794"/>
                <a:gd name="T25" fmla="*/ 401 h 427"/>
                <a:gd name="T26" fmla="*/ 84 w 794"/>
                <a:gd name="T27" fmla="*/ 373 h 427"/>
                <a:gd name="T28" fmla="*/ 94 w 794"/>
                <a:gd name="T29" fmla="*/ 369 h 427"/>
                <a:gd name="T30" fmla="*/ 66 w 794"/>
                <a:gd name="T31" fmla="*/ 348 h 427"/>
                <a:gd name="T32" fmla="*/ 45 w 794"/>
                <a:gd name="T33" fmla="*/ 343 h 427"/>
                <a:gd name="T34" fmla="*/ 49 w 794"/>
                <a:gd name="T35" fmla="*/ 326 h 427"/>
                <a:gd name="T36" fmla="*/ 70 w 794"/>
                <a:gd name="T37" fmla="*/ 333 h 427"/>
                <a:gd name="T38" fmla="*/ 65 w 794"/>
                <a:gd name="T39" fmla="*/ 316 h 427"/>
                <a:gd name="T40" fmla="*/ 55 w 794"/>
                <a:gd name="T41" fmla="*/ 299 h 427"/>
                <a:gd name="T42" fmla="*/ 43 w 794"/>
                <a:gd name="T43" fmla="*/ 278 h 427"/>
                <a:gd name="T44" fmla="*/ 22 w 794"/>
                <a:gd name="T45" fmla="*/ 277 h 427"/>
                <a:gd name="T46" fmla="*/ 22 w 794"/>
                <a:gd name="T47" fmla="*/ 246 h 427"/>
                <a:gd name="T48" fmla="*/ 47 w 794"/>
                <a:gd name="T49" fmla="*/ 225 h 427"/>
                <a:gd name="T50" fmla="*/ 79 w 794"/>
                <a:gd name="T51" fmla="*/ 220 h 427"/>
                <a:gd name="T52" fmla="*/ 83 w 794"/>
                <a:gd name="T53" fmla="*/ 218 h 427"/>
                <a:gd name="T54" fmla="*/ 123 w 794"/>
                <a:gd name="T55" fmla="*/ 207 h 427"/>
                <a:gd name="T56" fmla="*/ 120 w 794"/>
                <a:gd name="T57" fmla="*/ 197 h 427"/>
                <a:gd name="T58" fmla="*/ 154 w 794"/>
                <a:gd name="T59" fmla="*/ 177 h 427"/>
                <a:gd name="T60" fmla="*/ 88 w 794"/>
                <a:gd name="T61" fmla="*/ 179 h 427"/>
                <a:gd name="T62" fmla="*/ 48 w 794"/>
                <a:gd name="T63" fmla="*/ 214 h 427"/>
                <a:gd name="T64" fmla="*/ 18 w 794"/>
                <a:gd name="T65" fmla="*/ 248 h 427"/>
                <a:gd name="T66" fmla="*/ 15 w 794"/>
                <a:gd name="T67" fmla="*/ 240 h 427"/>
                <a:gd name="T68" fmla="*/ 33 w 794"/>
                <a:gd name="T69" fmla="*/ 217 h 427"/>
                <a:gd name="T70" fmla="*/ 0 w 794"/>
                <a:gd name="T71" fmla="*/ 217 h 427"/>
                <a:gd name="T72" fmla="*/ 11 w 794"/>
                <a:gd name="T73" fmla="*/ 197 h 427"/>
                <a:gd name="T74" fmla="*/ 18 w 794"/>
                <a:gd name="T75" fmla="*/ 175 h 427"/>
                <a:gd name="T76" fmla="*/ 1 w 794"/>
                <a:gd name="T77" fmla="*/ 162 h 427"/>
                <a:gd name="T78" fmla="*/ 5 w 794"/>
                <a:gd name="T79" fmla="*/ 158 h 427"/>
                <a:gd name="T80" fmla="*/ 32 w 794"/>
                <a:gd name="T81" fmla="*/ 135 h 427"/>
                <a:gd name="T82" fmla="*/ 65 w 794"/>
                <a:gd name="T83" fmla="*/ 131 h 427"/>
                <a:gd name="T84" fmla="*/ 106 w 794"/>
                <a:gd name="T85" fmla="*/ 157 h 427"/>
                <a:gd name="T86" fmla="*/ 159 w 794"/>
                <a:gd name="T87" fmla="*/ 154 h 427"/>
                <a:gd name="T88" fmla="*/ 203 w 794"/>
                <a:gd name="T89" fmla="*/ 143 h 427"/>
                <a:gd name="T90" fmla="*/ 235 w 794"/>
                <a:gd name="T91" fmla="*/ 107 h 427"/>
                <a:gd name="T92" fmla="*/ 325 w 794"/>
                <a:gd name="T93" fmla="*/ 69 h 427"/>
                <a:gd name="T94" fmla="*/ 358 w 794"/>
                <a:gd name="T95" fmla="*/ 81 h 427"/>
                <a:gd name="T96" fmla="*/ 390 w 794"/>
                <a:gd name="T97" fmla="*/ 93 h 427"/>
                <a:gd name="T98" fmla="*/ 427 w 794"/>
                <a:gd name="T99" fmla="*/ 89 h 427"/>
                <a:gd name="T100" fmla="*/ 454 w 794"/>
                <a:gd name="T101" fmla="*/ 87 h 427"/>
                <a:gd name="T102" fmla="*/ 490 w 794"/>
                <a:gd name="T103" fmla="*/ 75 h 427"/>
                <a:gd name="T104" fmla="*/ 516 w 794"/>
                <a:gd name="T105" fmla="*/ 67 h 427"/>
                <a:gd name="T106" fmla="*/ 554 w 794"/>
                <a:gd name="T107" fmla="*/ 51 h 427"/>
                <a:gd name="T108" fmla="*/ 575 w 794"/>
                <a:gd name="T109" fmla="*/ 27 h 427"/>
                <a:gd name="T110" fmla="*/ 606 w 794"/>
                <a:gd name="T111" fmla="*/ 14 h 427"/>
                <a:gd name="T112" fmla="*/ 642 w 794"/>
                <a:gd name="T113" fmla="*/ 9 h 427"/>
                <a:gd name="T114" fmla="*/ 671 w 794"/>
                <a:gd name="T115" fmla="*/ 16 h 427"/>
                <a:gd name="T116" fmla="*/ 674 w 794"/>
                <a:gd name="T117" fmla="*/ 40 h 427"/>
                <a:gd name="T118" fmla="*/ 685 w 794"/>
                <a:gd name="T119" fmla="*/ 59 h 427"/>
                <a:gd name="T120" fmla="*/ 708 w 794"/>
                <a:gd name="T121" fmla="*/ 58 h 427"/>
                <a:gd name="T122" fmla="*/ 727 w 794"/>
                <a:gd name="T123" fmla="*/ 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427">
                  <a:moveTo>
                    <a:pt x="727" y="80"/>
                  </a:moveTo>
                  <a:cubicBezTo>
                    <a:pt x="717" y="84"/>
                    <a:pt x="717" y="84"/>
                    <a:pt x="717" y="84"/>
                  </a:cubicBezTo>
                  <a:cubicBezTo>
                    <a:pt x="717" y="86"/>
                    <a:pt x="717" y="86"/>
                    <a:pt x="717" y="86"/>
                  </a:cubicBezTo>
                  <a:cubicBezTo>
                    <a:pt x="723" y="93"/>
                    <a:pt x="723" y="93"/>
                    <a:pt x="723" y="93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33" y="105"/>
                    <a:pt x="733" y="105"/>
                    <a:pt x="733" y="105"/>
                  </a:cubicBezTo>
                  <a:cubicBezTo>
                    <a:pt x="742" y="116"/>
                    <a:pt x="742" y="116"/>
                    <a:pt x="742" y="116"/>
                  </a:cubicBezTo>
                  <a:cubicBezTo>
                    <a:pt x="748" y="129"/>
                    <a:pt x="748" y="129"/>
                    <a:pt x="748" y="129"/>
                  </a:cubicBezTo>
                  <a:cubicBezTo>
                    <a:pt x="756" y="130"/>
                    <a:pt x="756" y="130"/>
                    <a:pt x="756" y="130"/>
                  </a:cubicBezTo>
                  <a:cubicBezTo>
                    <a:pt x="758" y="135"/>
                    <a:pt x="756" y="128"/>
                    <a:pt x="756" y="136"/>
                  </a:cubicBezTo>
                  <a:cubicBezTo>
                    <a:pt x="754" y="148"/>
                    <a:pt x="753" y="140"/>
                    <a:pt x="756" y="154"/>
                  </a:cubicBezTo>
                  <a:cubicBezTo>
                    <a:pt x="756" y="158"/>
                    <a:pt x="771" y="156"/>
                    <a:pt x="772" y="156"/>
                  </a:cubicBezTo>
                  <a:cubicBezTo>
                    <a:pt x="771" y="157"/>
                    <a:pt x="777" y="160"/>
                    <a:pt x="775" y="165"/>
                  </a:cubicBezTo>
                  <a:cubicBezTo>
                    <a:pt x="773" y="169"/>
                    <a:pt x="783" y="167"/>
                    <a:pt x="780" y="173"/>
                  </a:cubicBezTo>
                  <a:cubicBezTo>
                    <a:pt x="779" y="175"/>
                    <a:pt x="787" y="173"/>
                    <a:pt x="791" y="175"/>
                  </a:cubicBezTo>
                  <a:cubicBezTo>
                    <a:pt x="794" y="176"/>
                    <a:pt x="794" y="181"/>
                    <a:pt x="793" y="182"/>
                  </a:cubicBezTo>
                  <a:cubicBezTo>
                    <a:pt x="791" y="185"/>
                    <a:pt x="790" y="183"/>
                    <a:pt x="786" y="187"/>
                  </a:cubicBezTo>
                  <a:cubicBezTo>
                    <a:pt x="780" y="191"/>
                    <a:pt x="783" y="194"/>
                    <a:pt x="783" y="195"/>
                  </a:cubicBezTo>
                  <a:cubicBezTo>
                    <a:pt x="782" y="198"/>
                    <a:pt x="780" y="199"/>
                    <a:pt x="779" y="200"/>
                  </a:cubicBezTo>
                  <a:cubicBezTo>
                    <a:pt x="772" y="196"/>
                    <a:pt x="772" y="196"/>
                    <a:pt x="772" y="196"/>
                  </a:cubicBezTo>
                  <a:cubicBezTo>
                    <a:pt x="770" y="188"/>
                    <a:pt x="770" y="188"/>
                    <a:pt x="770" y="188"/>
                  </a:cubicBezTo>
                  <a:cubicBezTo>
                    <a:pt x="761" y="188"/>
                    <a:pt x="761" y="188"/>
                    <a:pt x="761" y="188"/>
                  </a:cubicBezTo>
                  <a:cubicBezTo>
                    <a:pt x="757" y="196"/>
                    <a:pt x="757" y="196"/>
                    <a:pt x="757" y="196"/>
                  </a:cubicBezTo>
                  <a:cubicBezTo>
                    <a:pt x="737" y="198"/>
                    <a:pt x="737" y="198"/>
                    <a:pt x="737" y="198"/>
                  </a:cubicBezTo>
                  <a:cubicBezTo>
                    <a:pt x="730" y="203"/>
                    <a:pt x="726" y="194"/>
                    <a:pt x="722" y="202"/>
                  </a:cubicBezTo>
                  <a:cubicBezTo>
                    <a:pt x="713" y="203"/>
                    <a:pt x="721" y="205"/>
                    <a:pt x="712" y="204"/>
                  </a:cubicBezTo>
                  <a:cubicBezTo>
                    <a:pt x="710" y="204"/>
                    <a:pt x="711" y="216"/>
                    <a:pt x="706" y="219"/>
                  </a:cubicBezTo>
                  <a:cubicBezTo>
                    <a:pt x="703" y="220"/>
                    <a:pt x="703" y="222"/>
                    <a:pt x="699" y="222"/>
                  </a:cubicBezTo>
                  <a:cubicBezTo>
                    <a:pt x="693" y="221"/>
                    <a:pt x="697" y="217"/>
                    <a:pt x="696" y="217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70" y="234"/>
                    <a:pt x="670" y="234"/>
                    <a:pt x="670" y="234"/>
                  </a:cubicBezTo>
                  <a:cubicBezTo>
                    <a:pt x="659" y="240"/>
                    <a:pt x="659" y="240"/>
                    <a:pt x="659" y="240"/>
                  </a:cubicBezTo>
                  <a:cubicBezTo>
                    <a:pt x="638" y="246"/>
                    <a:pt x="638" y="246"/>
                    <a:pt x="638" y="24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10" y="261"/>
                    <a:pt x="625" y="261"/>
                    <a:pt x="609" y="276"/>
                  </a:cubicBezTo>
                  <a:cubicBezTo>
                    <a:pt x="598" y="287"/>
                    <a:pt x="580" y="290"/>
                    <a:pt x="564" y="295"/>
                  </a:cubicBezTo>
                  <a:cubicBezTo>
                    <a:pt x="551" y="288"/>
                    <a:pt x="551" y="288"/>
                    <a:pt x="551" y="288"/>
                  </a:cubicBezTo>
                  <a:cubicBezTo>
                    <a:pt x="551" y="288"/>
                    <a:pt x="545" y="290"/>
                    <a:pt x="542" y="290"/>
                  </a:cubicBezTo>
                  <a:cubicBezTo>
                    <a:pt x="539" y="291"/>
                    <a:pt x="529" y="302"/>
                    <a:pt x="529" y="302"/>
                  </a:cubicBezTo>
                  <a:cubicBezTo>
                    <a:pt x="516" y="314"/>
                    <a:pt x="516" y="314"/>
                    <a:pt x="516" y="314"/>
                  </a:cubicBezTo>
                  <a:cubicBezTo>
                    <a:pt x="511" y="317"/>
                    <a:pt x="505" y="320"/>
                    <a:pt x="498" y="320"/>
                  </a:cubicBezTo>
                  <a:cubicBezTo>
                    <a:pt x="489" y="314"/>
                    <a:pt x="489" y="314"/>
                    <a:pt x="489" y="314"/>
                  </a:cubicBezTo>
                  <a:cubicBezTo>
                    <a:pt x="480" y="314"/>
                    <a:pt x="476" y="319"/>
                    <a:pt x="481" y="326"/>
                  </a:cubicBezTo>
                  <a:cubicBezTo>
                    <a:pt x="483" y="329"/>
                    <a:pt x="481" y="331"/>
                    <a:pt x="482" y="334"/>
                  </a:cubicBezTo>
                  <a:cubicBezTo>
                    <a:pt x="482" y="339"/>
                    <a:pt x="491" y="341"/>
                    <a:pt x="490" y="345"/>
                  </a:cubicBezTo>
                  <a:cubicBezTo>
                    <a:pt x="489" y="347"/>
                    <a:pt x="484" y="347"/>
                    <a:pt x="480" y="350"/>
                  </a:cubicBezTo>
                  <a:cubicBezTo>
                    <a:pt x="477" y="352"/>
                    <a:pt x="483" y="363"/>
                    <a:pt x="481" y="363"/>
                  </a:cubicBezTo>
                  <a:cubicBezTo>
                    <a:pt x="481" y="363"/>
                    <a:pt x="476" y="375"/>
                    <a:pt x="472" y="373"/>
                  </a:cubicBezTo>
                  <a:cubicBezTo>
                    <a:pt x="470" y="371"/>
                    <a:pt x="467" y="368"/>
                    <a:pt x="465" y="364"/>
                  </a:cubicBezTo>
                  <a:cubicBezTo>
                    <a:pt x="463" y="361"/>
                    <a:pt x="456" y="358"/>
                    <a:pt x="455" y="354"/>
                  </a:cubicBezTo>
                  <a:cubicBezTo>
                    <a:pt x="452" y="350"/>
                    <a:pt x="465" y="334"/>
                    <a:pt x="464" y="333"/>
                  </a:cubicBezTo>
                  <a:cubicBezTo>
                    <a:pt x="465" y="330"/>
                    <a:pt x="465" y="330"/>
                    <a:pt x="463" y="324"/>
                  </a:cubicBezTo>
                  <a:cubicBezTo>
                    <a:pt x="463" y="321"/>
                    <a:pt x="454" y="320"/>
                    <a:pt x="452" y="317"/>
                  </a:cubicBezTo>
                  <a:cubicBezTo>
                    <a:pt x="446" y="328"/>
                    <a:pt x="446" y="328"/>
                    <a:pt x="446" y="328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430" y="334"/>
                    <a:pt x="443" y="343"/>
                    <a:pt x="437" y="342"/>
                  </a:cubicBezTo>
                  <a:cubicBezTo>
                    <a:pt x="436" y="341"/>
                    <a:pt x="429" y="347"/>
                    <a:pt x="423" y="344"/>
                  </a:cubicBezTo>
                  <a:cubicBezTo>
                    <a:pt x="416" y="340"/>
                    <a:pt x="407" y="339"/>
                    <a:pt x="404" y="339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392" y="348"/>
                    <a:pt x="391" y="354"/>
                    <a:pt x="389" y="357"/>
                  </a:cubicBezTo>
                  <a:cubicBezTo>
                    <a:pt x="381" y="368"/>
                    <a:pt x="381" y="368"/>
                    <a:pt x="381" y="368"/>
                  </a:cubicBezTo>
                  <a:cubicBezTo>
                    <a:pt x="370" y="372"/>
                    <a:pt x="379" y="375"/>
                    <a:pt x="374" y="377"/>
                  </a:cubicBezTo>
                  <a:cubicBezTo>
                    <a:pt x="372" y="378"/>
                    <a:pt x="369" y="385"/>
                    <a:pt x="362" y="387"/>
                  </a:cubicBezTo>
                  <a:cubicBezTo>
                    <a:pt x="358" y="388"/>
                    <a:pt x="352" y="393"/>
                    <a:pt x="347" y="393"/>
                  </a:cubicBezTo>
                  <a:cubicBezTo>
                    <a:pt x="345" y="393"/>
                    <a:pt x="334" y="401"/>
                    <a:pt x="333" y="403"/>
                  </a:cubicBezTo>
                  <a:cubicBezTo>
                    <a:pt x="325" y="401"/>
                    <a:pt x="303" y="395"/>
                    <a:pt x="301" y="387"/>
                  </a:cubicBezTo>
                  <a:cubicBezTo>
                    <a:pt x="299" y="380"/>
                    <a:pt x="292" y="390"/>
                    <a:pt x="286" y="383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61" y="378"/>
                    <a:pt x="261" y="378"/>
                    <a:pt x="261" y="378"/>
                  </a:cubicBezTo>
                  <a:cubicBezTo>
                    <a:pt x="257" y="378"/>
                    <a:pt x="239" y="380"/>
                    <a:pt x="235" y="382"/>
                  </a:cubicBezTo>
                  <a:cubicBezTo>
                    <a:pt x="238" y="393"/>
                    <a:pt x="237" y="385"/>
                    <a:pt x="237" y="398"/>
                  </a:cubicBezTo>
                  <a:cubicBezTo>
                    <a:pt x="231" y="399"/>
                    <a:pt x="238" y="412"/>
                    <a:pt x="233" y="416"/>
                  </a:cubicBezTo>
                  <a:cubicBezTo>
                    <a:pt x="216" y="420"/>
                    <a:pt x="216" y="420"/>
                    <a:pt x="216" y="420"/>
                  </a:cubicBezTo>
                  <a:cubicBezTo>
                    <a:pt x="206" y="426"/>
                    <a:pt x="206" y="426"/>
                    <a:pt x="206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7"/>
                    <a:pt x="179" y="421"/>
                    <a:pt x="178" y="417"/>
                  </a:cubicBezTo>
                  <a:cubicBezTo>
                    <a:pt x="173" y="404"/>
                    <a:pt x="176" y="406"/>
                    <a:pt x="172" y="404"/>
                  </a:cubicBezTo>
                  <a:cubicBezTo>
                    <a:pt x="165" y="402"/>
                    <a:pt x="165" y="405"/>
                    <a:pt x="163" y="404"/>
                  </a:cubicBezTo>
                  <a:cubicBezTo>
                    <a:pt x="163" y="403"/>
                    <a:pt x="159" y="404"/>
                    <a:pt x="153" y="409"/>
                  </a:cubicBezTo>
                  <a:cubicBezTo>
                    <a:pt x="151" y="412"/>
                    <a:pt x="147" y="420"/>
                    <a:pt x="145" y="421"/>
                  </a:cubicBezTo>
                  <a:cubicBezTo>
                    <a:pt x="143" y="423"/>
                    <a:pt x="143" y="416"/>
                    <a:pt x="141" y="417"/>
                  </a:cubicBezTo>
                  <a:cubicBezTo>
                    <a:pt x="137" y="419"/>
                    <a:pt x="138" y="413"/>
                    <a:pt x="130" y="418"/>
                  </a:cubicBezTo>
                  <a:cubicBezTo>
                    <a:pt x="127" y="420"/>
                    <a:pt x="117" y="417"/>
                    <a:pt x="129" y="413"/>
                  </a:cubicBezTo>
                  <a:cubicBezTo>
                    <a:pt x="131" y="413"/>
                    <a:pt x="147" y="401"/>
                    <a:pt x="147" y="400"/>
                  </a:cubicBezTo>
                  <a:cubicBezTo>
                    <a:pt x="148" y="398"/>
                    <a:pt x="137" y="393"/>
                    <a:pt x="136" y="393"/>
                  </a:cubicBezTo>
                  <a:cubicBezTo>
                    <a:pt x="135" y="393"/>
                    <a:pt x="130" y="401"/>
                    <a:pt x="125" y="403"/>
                  </a:cubicBezTo>
                  <a:cubicBezTo>
                    <a:pt x="117" y="405"/>
                    <a:pt x="117" y="406"/>
                    <a:pt x="113" y="407"/>
                  </a:cubicBezTo>
                  <a:cubicBezTo>
                    <a:pt x="110" y="408"/>
                    <a:pt x="109" y="404"/>
                    <a:pt x="107" y="405"/>
                  </a:cubicBezTo>
                  <a:cubicBezTo>
                    <a:pt x="104" y="406"/>
                    <a:pt x="104" y="408"/>
                    <a:pt x="102" y="408"/>
                  </a:cubicBezTo>
                  <a:cubicBezTo>
                    <a:pt x="97" y="408"/>
                    <a:pt x="100" y="401"/>
                    <a:pt x="100" y="401"/>
                  </a:cubicBezTo>
                  <a:cubicBezTo>
                    <a:pt x="104" y="399"/>
                    <a:pt x="103" y="401"/>
                    <a:pt x="109" y="399"/>
                  </a:cubicBezTo>
                  <a:cubicBezTo>
                    <a:pt x="111" y="398"/>
                    <a:pt x="117" y="396"/>
                    <a:pt x="117" y="393"/>
                  </a:cubicBezTo>
                  <a:cubicBezTo>
                    <a:pt x="114" y="382"/>
                    <a:pt x="109" y="392"/>
                    <a:pt x="107" y="388"/>
                  </a:cubicBezTo>
                  <a:cubicBezTo>
                    <a:pt x="105" y="384"/>
                    <a:pt x="102" y="386"/>
                    <a:pt x="101" y="384"/>
                  </a:cubicBezTo>
                  <a:cubicBezTo>
                    <a:pt x="99" y="379"/>
                    <a:pt x="99" y="398"/>
                    <a:pt x="95" y="384"/>
                  </a:cubicBezTo>
                  <a:cubicBezTo>
                    <a:pt x="93" y="377"/>
                    <a:pt x="98" y="377"/>
                    <a:pt x="87" y="374"/>
                  </a:cubicBezTo>
                  <a:cubicBezTo>
                    <a:pt x="87" y="374"/>
                    <a:pt x="85" y="373"/>
                    <a:pt x="84" y="373"/>
                  </a:cubicBezTo>
                  <a:cubicBezTo>
                    <a:pt x="84" y="372"/>
                    <a:pt x="85" y="371"/>
                    <a:pt x="85" y="371"/>
                  </a:cubicBezTo>
                  <a:cubicBezTo>
                    <a:pt x="85" y="371"/>
                    <a:pt x="82" y="368"/>
                    <a:pt x="81" y="368"/>
                  </a:cubicBezTo>
                  <a:cubicBezTo>
                    <a:pt x="81" y="368"/>
                    <a:pt x="78" y="370"/>
                    <a:pt x="78" y="370"/>
                  </a:cubicBezTo>
                  <a:cubicBezTo>
                    <a:pt x="78" y="370"/>
                    <a:pt x="77" y="370"/>
                    <a:pt x="76" y="370"/>
                  </a:cubicBezTo>
                  <a:cubicBezTo>
                    <a:pt x="76" y="369"/>
                    <a:pt x="79" y="369"/>
                    <a:pt x="83" y="367"/>
                  </a:cubicBezTo>
                  <a:cubicBezTo>
                    <a:pt x="85" y="367"/>
                    <a:pt x="86" y="370"/>
                    <a:pt x="88" y="370"/>
                  </a:cubicBezTo>
                  <a:cubicBezTo>
                    <a:pt x="90" y="371"/>
                    <a:pt x="94" y="370"/>
                    <a:pt x="94" y="369"/>
                  </a:cubicBezTo>
                  <a:cubicBezTo>
                    <a:pt x="95" y="368"/>
                    <a:pt x="90" y="365"/>
                    <a:pt x="91" y="360"/>
                  </a:cubicBezTo>
                  <a:cubicBezTo>
                    <a:pt x="91" y="358"/>
                    <a:pt x="93" y="358"/>
                    <a:pt x="91" y="357"/>
                  </a:cubicBezTo>
                  <a:cubicBezTo>
                    <a:pt x="89" y="356"/>
                    <a:pt x="89" y="355"/>
                    <a:pt x="89" y="355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4"/>
                    <a:pt x="76" y="354"/>
                    <a:pt x="74" y="353"/>
                  </a:cubicBezTo>
                  <a:cubicBezTo>
                    <a:pt x="72" y="352"/>
                    <a:pt x="70" y="351"/>
                    <a:pt x="70" y="351"/>
                  </a:cubicBezTo>
                  <a:cubicBezTo>
                    <a:pt x="66" y="348"/>
                    <a:pt x="66" y="348"/>
                    <a:pt x="66" y="348"/>
                  </a:cubicBezTo>
                  <a:cubicBezTo>
                    <a:pt x="66" y="348"/>
                    <a:pt x="62" y="349"/>
                    <a:pt x="61" y="349"/>
                  </a:cubicBezTo>
                  <a:cubicBezTo>
                    <a:pt x="61" y="349"/>
                    <a:pt x="62" y="353"/>
                    <a:pt x="62" y="353"/>
                  </a:cubicBezTo>
                  <a:cubicBezTo>
                    <a:pt x="61" y="354"/>
                    <a:pt x="61" y="358"/>
                    <a:pt x="57" y="355"/>
                  </a:cubicBezTo>
                  <a:cubicBezTo>
                    <a:pt x="56" y="354"/>
                    <a:pt x="53" y="351"/>
                    <a:pt x="52" y="351"/>
                  </a:cubicBezTo>
                  <a:cubicBezTo>
                    <a:pt x="51" y="352"/>
                    <a:pt x="47" y="351"/>
                    <a:pt x="47" y="350"/>
                  </a:cubicBezTo>
                  <a:cubicBezTo>
                    <a:pt x="46" y="349"/>
                    <a:pt x="43" y="348"/>
                    <a:pt x="43" y="348"/>
                  </a:cubicBezTo>
                  <a:cubicBezTo>
                    <a:pt x="43" y="348"/>
                    <a:pt x="46" y="344"/>
                    <a:pt x="45" y="343"/>
                  </a:cubicBezTo>
                  <a:cubicBezTo>
                    <a:pt x="44" y="343"/>
                    <a:pt x="50" y="345"/>
                    <a:pt x="50" y="345"/>
                  </a:cubicBezTo>
                  <a:cubicBezTo>
                    <a:pt x="50" y="345"/>
                    <a:pt x="50" y="340"/>
                    <a:pt x="51" y="340"/>
                  </a:cubicBezTo>
                  <a:cubicBezTo>
                    <a:pt x="52" y="339"/>
                    <a:pt x="49" y="339"/>
                    <a:pt x="48" y="338"/>
                  </a:cubicBezTo>
                  <a:cubicBezTo>
                    <a:pt x="47" y="337"/>
                    <a:pt x="46" y="334"/>
                    <a:pt x="46" y="334"/>
                  </a:cubicBezTo>
                  <a:cubicBezTo>
                    <a:pt x="46" y="334"/>
                    <a:pt x="44" y="333"/>
                    <a:pt x="44" y="332"/>
                  </a:cubicBezTo>
                  <a:cubicBezTo>
                    <a:pt x="43" y="328"/>
                    <a:pt x="46" y="325"/>
                    <a:pt x="47" y="325"/>
                  </a:cubicBezTo>
                  <a:cubicBezTo>
                    <a:pt x="48" y="326"/>
                    <a:pt x="48" y="326"/>
                    <a:pt x="49" y="326"/>
                  </a:cubicBezTo>
                  <a:cubicBezTo>
                    <a:pt x="51" y="327"/>
                    <a:pt x="51" y="327"/>
                    <a:pt x="51" y="327"/>
                  </a:cubicBezTo>
                  <a:cubicBezTo>
                    <a:pt x="51" y="327"/>
                    <a:pt x="53" y="330"/>
                    <a:pt x="53" y="330"/>
                  </a:cubicBezTo>
                  <a:cubicBezTo>
                    <a:pt x="54" y="330"/>
                    <a:pt x="57" y="333"/>
                    <a:pt x="57" y="333"/>
                  </a:cubicBezTo>
                  <a:cubicBezTo>
                    <a:pt x="57" y="333"/>
                    <a:pt x="59" y="337"/>
                    <a:pt x="60" y="338"/>
                  </a:cubicBezTo>
                  <a:cubicBezTo>
                    <a:pt x="61" y="338"/>
                    <a:pt x="61" y="336"/>
                    <a:pt x="63" y="336"/>
                  </a:cubicBezTo>
                  <a:cubicBezTo>
                    <a:pt x="65" y="337"/>
                    <a:pt x="67" y="339"/>
                    <a:pt x="68" y="338"/>
                  </a:cubicBezTo>
                  <a:cubicBezTo>
                    <a:pt x="69" y="338"/>
                    <a:pt x="70" y="333"/>
                    <a:pt x="70" y="333"/>
                  </a:cubicBezTo>
                  <a:cubicBezTo>
                    <a:pt x="70" y="333"/>
                    <a:pt x="64" y="329"/>
                    <a:pt x="63" y="329"/>
                  </a:cubicBezTo>
                  <a:cubicBezTo>
                    <a:pt x="63" y="328"/>
                    <a:pt x="61" y="327"/>
                    <a:pt x="61" y="326"/>
                  </a:cubicBezTo>
                  <a:cubicBezTo>
                    <a:pt x="60" y="326"/>
                    <a:pt x="58" y="325"/>
                    <a:pt x="58" y="325"/>
                  </a:cubicBezTo>
                  <a:cubicBezTo>
                    <a:pt x="58" y="325"/>
                    <a:pt x="57" y="322"/>
                    <a:pt x="57" y="322"/>
                  </a:cubicBezTo>
                  <a:cubicBezTo>
                    <a:pt x="56" y="321"/>
                    <a:pt x="57" y="319"/>
                    <a:pt x="57" y="319"/>
                  </a:cubicBezTo>
                  <a:cubicBezTo>
                    <a:pt x="58" y="318"/>
                    <a:pt x="60" y="317"/>
                    <a:pt x="61" y="317"/>
                  </a:cubicBezTo>
                  <a:cubicBezTo>
                    <a:pt x="62" y="317"/>
                    <a:pt x="65" y="316"/>
                    <a:pt x="65" y="316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1"/>
                    <a:pt x="68" y="307"/>
                    <a:pt x="68" y="307"/>
                  </a:cubicBezTo>
                  <a:cubicBezTo>
                    <a:pt x="67" y="307"/>
                    <a:pt x="60" y="310"/>
                    <a:pt x="60" y="309"/>
                  </a:cubicBezTo>
                  <a:cubicBezTo>
                    <a:pt x="59" y="309"/>
                    <a:pt x="57" y="309"/>
                    <a:pt x="57" y="308"/>
                  </a:cubicBezTo>
                  <a:cubicBezTo>
                    <a:pt x="56" y="307"/>
                    <a:pt x="56" y="305"/>
                    <a:pt x="56" y="304"/>
                  </a:cubicBezTo>
                  <a:cubicBezTo>
                    <a:pt x="56" y="303"/>
                    <a:pt x="57" y="301"/>
                    <a:pt x="57" y="301"/>
                  </a:cubicBezTo>
                  <a:cubicBezTo>
                    <a:pt x="57" y="301"/>
                    <a:pt x="56" y="299"/>
                    <a:pt x="55" y="299"/>
                  </a:cubicBezTo>
                  <a:cubicBezTo>
                    <a:pt x="55" y="298"/>
                    <a:pt x="54" y="296"/>
                    <a:pt x="54" y="296"/>
                  </a:cubicBezTo>
                  <a:cubicBezTo>
                    <a:pt x="54" y="296"/>
                    <a:pt x="47" y="292"/>
                    <a:pt x="47" y="292"/>
                  </a:cubicBezTo>
                  <a:cubicBezTo>
                    <a:pt x="47" y="291"/>
                    <a:pt x="47" y="288"/>
                    <a:pt x="48" y="288"/>
                  </a:cubicBezTo>
                  <a:cubicBezTo>
                    <a:pt x="48" y="287"/>
                    <a:pt x="47" y="285"/>
                    <a:pt x="49" y="283"/>
                  </a:cubicBezTo>
                  <a:cubicBezTo>
                    <a:pt x="52" y="281"/>
                    <a:pt x="54" y="275"/>
                    <a:pt x="54" y="275"/>
                  </a:cubicBezTo>
                  <a:cubicBezTo>
                    <a:pt x="54" y="275"/>
                    <a:pt x="47" y="274"/>
                    <a:pt x="47" y="274"/>
                  </a:cubicBezTo>
                  <a:cubicBezTo>
                    <a:pt x="46" y="274"/>
                    <a:pt x="43" y="278"/>
                    <a:pt x="43" y="278"/>
                  </a:cubicBezTo>
                  <a:cubicBezTo>
                    <a:pt x="43" y="278"/>
                    <a:pt x="39" y="279"/>
                    <a:pt x="39" y="280"/>
                  </a:cubicBezTo>
                  <a:cubicBezTo>
                    <a:pt x="38" y="280"/>
                    <a:pt x="33" y="281"/>
                    <a:pt x="33" y="282"/>
                  </a:cubicBezTo>
                  <a:cubicBezTo>
                    <a:pt x="32" y="282"/>
                    <a:pt x="30" y="284"/>
                    <a:pt x="29" y="284"/>
                  </a:cubicBezTo>
                  <a:cubicBezTo>
                    <a:pt x="28" y="285"/>
                    <a:pt x="24" y="287"/>
                    <a:pt x="24" y="287"/>
                  </a:cubicBezTo>
                  <a:cubicBezTo>
                    <a:pt x="24" y="287"/>
                    <a:pt x="20" y="287"/>
                    <a:pt x="20" y="287"/>
                  </a:cubicBezTo>
                  <a:cubicBezTo>
                    <a:pt x="20" y="286"/>
                    <a:pt x="20" y="279"/>
                    <a:pt x="20" y="279"/>
                  </a:cubicBezTo>
                  <a:cubicBezTo>
                    <a:pt x="20" y="279"/>
                    <a:pt x="22" y="278"/>
                    <a:pt x="22" y="277"/>
                  </a:cubicBezTo>
                  <a:cubicBezTo>
                    <a:pt x="22" y="277"/>
                    <a:pt x="21" y="273"/>
                    <a:pt x="20" y="272"/>
                  </a:cubicBezTo>
                  <a:cubicBezTo>
                    <a:pt x="20" y="272"/>
                    <a:pt x="20" y="267"/>
                    <a:pt x="20" y="266"/>
                  </a:cubicBezTo>
                  <a:cubicBezTo>
                    <a:pt x="20" y="264"/>
                    <a:pt x="19" y="261"/>
                    <a:pt x="19" y="261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0"/>
                    <a:pt x="22" y="246"/>
                    <a:pt x="22" y="246"/>
                  </a:cubicBezTo>
                  <a:cubicBezTo>
                    <a:pt x="22" y="245"/>
                    <a:pt x="24" y="241"/>
                    <a:pt x="24" y="241"/>
                  </a:cubicBezTo>
                  <a:cubicBezTo>
                    <a:pt x="25" y="240"/>
                    <a:pt x="31" y="234"/>
                    <a:pt x="31" y="234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0"/>
                    <a:pt x="38" y="230"/>
                    <a:pt x="39" y="230"/>
                  </a:cubicBezTo>
                  <a:cubicBezTo>
                    <a:pt x="39" y="230"/>
                    <a:pt x="43" y="227"/>
                    <a:pt x="43" y="227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9" y="223"/>
                    <a:pt x="50" y="223"/>
                  </a:cubicBezTo>
                  <a:cubicBezTo>
                    <a:pt x="50" y="223"/>
                    <a:pt x="52" y="223"/>
                    <a:pt x="54" y="223"/>
                  </a:cubicBezTo>
                  <a:cubicBezTo>
                    <a:pt x="56" y="223"/>
                    <a:pt x="57" y="222"/>
                    <a:pt x="58" y="222"/>
                  </a:cubicBezTo>
                  <a:cubicBezTo>
                    <a:pt x="58" y="223"/>
                    <a:pt x="62" y="227"/>
                    <a:pt x="62" y="227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0"/>
                    <a:pt x="79" y="220"/>
                  </a:cubicBezTo>
                  <a:cubicBezTo>
                    <a:pt x="78" y="219"/>
                    <a:pt x="73" y="218"/>
                    <a:pt x="73" y="218"/>
                  </a:cubicBezTo>
                  <a:cubicBezTo>
                    <a:pt x="73" y="218"/>
                    <a:pt x="72" y="218"/>
                    <a:pt x="73" y="218"/>
                  </a:cubicBezTo>
                  <a:cubicBezTo>
                    <a:pt x="73" y="217"/>
                    <a:pt x="75" y="213"/>
                    <a:pt x="75" y="213"/>
                  </a:cubicBezTo>
                  <a:cubicBezTo>
                    <a:pt x="76" y="213"/>
                    <a:pt x="77" y="213"/>
                    <a:pt x="79" y="213"/>
                  </a:cubicBezTo>
                  <a:cubicBezTo>
                    <a:pt x="81" y="213"/>
                    <a:pt x="85" y="213"/>
                    <a:pt x="85" y="213"/>
                  </a:cubicBezTo>
                  <a:cubicBezTo>
                    <a:pt x="85" y="213"/>
                    <a:pt x="87" y="215"/>
                    <a:pt x="85" y="216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83" y="218"/>
                    <a:pt x="83" y="220"/>
                    <a:pt x="84" y="220"/>
                  </a:cubicBezTo>
                  <a:cubicBezTo>
                    <a:pt x="84" y="220"/>
                    <a:pt x="89" y="219"/>
                    <a:pt x="89" y="219"/>
                  </a:cubicBezTo>
                  <a:cubicBezTo>
                    <a:pt x="89" y="219"/>
                    <a:pt x="90" y="217"/>
                    <a:pt x="92" y="217"/>
                  </a:cubicBezTo>
                  <a:cubicBezTo>
                    <a:pt x="93" y="216"/>
                    <a:pt x="96" y="215"/>
                    <a:pt x="96" y="215"/>
                  </a:cubicBezTo>
                  <a:cubicBezTo>
                    <a:pt x="106" y="214"/>
                    <a:pt x="106" y="214"/>
                    <a:pt x="106" y="214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2"/>
                    <a:pt x="121" y="207"/>
                    <a:pt x="123" y="207"/>
                  </a:cubicBezTo>
                  <a:cubicBezTo>
                    <a:pt x="126" y="208"/>
                    <a:pt x="128" y="208"/>
                    <a:pt x="129" y="207"/>
                  </a:cubicBezTo>
                  <a:cubicBezTo>
                    <a:pt x="130" y="206"/>
                    <a:pt x="132" y="203"/>
                    <a:pt x="132" y="203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5" y="202"/>
                    <a:pt x="120" y="203"/>
                    <a:pt x="120" y="203"/>
                  </a:cubicBezTo>
                  <a:cubicBezTo>
                    <a:pt x="119" y="202"/>
                    <a:pt x="116" y="202"/>
                    <a:pt x="117" y="201"/>
                  </a:cubicBezTo>
                  <a:cubicBezTo>
                    <a:pt x="118" y="199"/>
                    <a:pt x="118" y="199"/>
                    <a:pt x="120" y="197"/>
                  </a:cubicBezTo>
                  <a:cubicBezTo>
                    <a:pt x="121" y="196"/>
                    <a:pt x="122" y="195"/>
                    <a:pt x="123" y="194"/>
                  </a:cubicBezTo>
                  <a:cubicBezTo>
                    <a:pt x="125" y="194"/>
                    <a:pt x="125" y="193"/>
                    <a:pt x="127" y="192"/>
                  </a:cubicBezTo>
                  <a:cubicBezTo>
                    <a:pt x="129" y="191"/>
                    <a:pt x="129" y="191"/>
                    <a:pt x="133" y="189"/>
                  </a:cubicBezTo>
                  <a:cubicBezTo>
                    <a:pt x="137" y="188"/>
                    <a:pt x="145" y="182"/>
                    <a:pt x="146" y="182"/>
                  </a:cubicBezTo>
                  <a:cubicBezTo>
                    <a:pt x="147" y="182"/>
                    <a:pt x="148" y="183"/>
                    <a:pt x="152" y="181"/>
                  </a:cubicBezTo>
                  <a:cubicBezTo>
                    <a:pt x="157" y="180"/>
                    <a:pt x="160" y="177"/>
                    <a:pt x="159" y="177"/>
                  </a:cubicBezTo>
                  <a:cubicBezTo>
                    <a:pt x="158" y="177"/>
                    <a:pt x="156" y="176"/>
                    <a:pt x="154" y="177"/>
                  </a:cubicBezTo>
                  <a:cubicBezTo>
                    <a:pt x="151" y="178"/>
                    <a:pt x="153" y="176"/>
                    <a:pt x="149" y="178"/>
                  </a:cubicBezTo>
                  <a:cubicBezTo>
                    <a:pt x="144" y="181"/>
                    <a:pt x="137" y="183"/>
                    <a:pt x="135" y="183"/>
                  </a:cubicBezTo>
                  <a:cubicBezTo>
                    <a:pt x="133" y="182"/>
                    <a:pt x="131" y="181"/>
                    <a:pt x="129" y="179"/>
                  </a:cubicBezTo>
                  <a:cubicBezTo>
                    <a:pt x="126" y="177"/>
                    <a:pt x="120" y="177"/>
                    <a:pt x="120" y="176"/>
                  </a:cubicBezTo>
                  <a:cubicBezTo>
                    <a:pt x="119" y="176"/>
                    <a:pt x="111" y="179"/>
                    <a:pt x="111" y="179"/>
                  </a:cubicBezTo>
                  <a:cubicBezTo>
                    <a:pt x="111" y="179"/>
                    <a:pt x="100" y="180"/>
                    <a:pt x="97" y="180"/>
                  </a:cubicBezTo>
                  <a:cubicBezTo>
                    <a:pt x="95" y="180"/>
                    <a:pt x="89" y="179"/>
                    <a:pt x="88" y="179"/>
                  </a:cubicBezTo>
                  <a:cubicBezTo>
                    <a:pt x="88" y="179"/>
                    <a:pt x="82" y="181"/>
                    <a:pt x="82" y="181"/>
                  </a:cubicBezTo>
                  <a:cubicBezTo>
                    <a:pt x="81" y="181"/>
                    <a:pt x="77" y="187"/>
                    <a:pt x="75" y="188"/>
                  </a:cubicBezTo>
                  <a:cubicBezTo>
                    <a:pt x="73" y="189"/>
                    <a:pt x="68" y="188"/>
                    <a:pt x="68" y="188"/>
                  </a:cubicBezTo>
                  <a:cubicBezTo>
                    <a:pt x="68" y="188"/>
                    <a:pt x="66" y="190"/>
                    <a:pt x="64" y="191"/>
                  </a:cubicBezTo>
                  <a:cubicBezTo>
                    <a:pt x="62" y="192"/>
                    <a:pt x="59" y="194"/>
                    <a:pt x="57" y="195"/>
                  </a:cubicBezTo>
                  <a:cubicBezTo>
                    <a:pt x="55" y="196"/>
                    <a:pt x="54" y="204"/>
                    <a:pt x="54" y="205"/>
                  </a:cubicBezTo>
                  <a:cubicBezTo>
                    <a:pt x="53" y="207"/>
                    <a:pt x="48" y="214"/>
                    <a:pt x="48" y="214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3" y="219"/>
                    <a:pt x="39" y="223"/>
                    <a:pt x="38" y="223"/>
                  </a:cubicBezTo>
                  <a:cubicBezTo>
                    <a:pt x="37" y="224"/>
                    <a:pt x="31" y="230"/>
                    <a:pt x="31" y="230"/>
                  </a:cubicBezTo>
                  <a:cubicBezTo>
                    <a:pt x="31" y="230"/>
                    <a:pt x="29" y="229"/>
                    <a:pt x="29" y="229"/>
                  </a:cubicBezTo>
                  <a:cubicBezTo>
                    <a:pt x="29" y="229"/>
                    <a:pt x="25" y="235"/>
                    <a:pt x="25" y="235"/>
                  </a:cubicBezTo>
                  <a:cubicBezTo>
                    <a:pt x="25" y="235"/>
                    <a:pt x="23" y="240"/>
                    <a:pt x="22" y="241"/>
                  </a:cubicBezTo>
                  <a:cubicBezTo>
                    <a:pt x="22" y="242"/>
                    <a:pt x="18" y="248"/>
                    <a:pt x="18" y="248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6" y="254"/>
                    <a:pt x="14" y="256"/>
                    <a:pt x="14" y="255"/>
                  </a:cubicBezTo>
                  <a:cubicBezTo>
                    <a:pt x="14" y="254"/>
                    <a:pt x="14" y="250"/>
                    <a:pt x="15" y="249"/>
                  </a:cubicBezTo>
                  <a:cubicBezTo>
                    <a:pt x="16" y="248"/>
                    <a:pt x="16" y="246"/>
                    <a:pt x="16" y="246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4" y="243"/>
                    <a:pt x="15" y="240"/>
                  </a:cubicBezTo>
                  <a:cubicBezTo>
                    <a:pt x="16" y="237"/>
                    <a:pt x="15" y="237"/>
                    <a:pt x="16" y="236"/>
                  </a:cubicBezTo>
                  <a:cubicBezTo>
                    <a:pt x="18" y="235"/>
                    <a:pt x="17" y="235"/>
                    <a:pt x="20" y="233"/>
                  </a:cubicBezTo>
                  <a:cubicBezTo>
                    <a:pt x="22" y="231"/>
                    <a:pt x="21" y="230"/>
                    <a:pt x="22" y="230"/>
                  </a:cubicBezTo>
                  <a:cubicBezTo>
                    <a:pt x="24" y="229"/>
                    <a:pt x="24" y="229"/>
                    <a:pt x="26" y="228"/>
                  </a:cubicBezTo>
                  <a:cubicBezTo>
                    <a:pt x="29" y="226"/>
                    <a:pt x="30" y="225"/>
                    <a:pt x="31" y="224"/>
                  </a:cubicBezTo>
                  <a:cubicBezTo>
                    <a:pt x="31" y="223"/>
                    <a:pt x="36" y="221"/>
                    <a:pt x="35" y="220"/>
                  </a:cubicBezTo>
                  <a:cubicBezTo>
                    <a:pt x="35" y="219"/>
                    <a:pt x="36" y="217"/>
                    <a:pt x="33" y="217"/>
                  </a:cubicBezTo>
                  <a:cubicBezTo>
                    <a:pt x="31" y="217"/>
                    <a:pt x="27" y="219"/>
                    <a:pt x="25" y="220"/>
                  </a:cubicBezTo>
                  <a:cubicBezTo>
                    <a:pt x="22" y="221"/>
                    <a:pt x="19" y="223"/>
                    <a:pt x="19" y="223"/>
                  </a:cubicBezTo>
                  <a:cubicBezTo>
                    <a:pt x="19" y="223"/>
                    <a:pt x="12" y="225"/>
                    <a:pt x="11" y="225"/>
                  </a:cubicBezTo>
                  <a:cubicBezTo>
                    <a:pt x="10" y="224"/>
                    <a:pt x="8" y="225"/>
                    <a:pt x="7" y="225"/>
                  </a:cubicBezTo>
                  <a:cubicBezTo>
                    <a:pt x="5" y="226"/>
                    <a:pt x="1" y="224"/>
                    <a:pt x="1" y="224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1" y="218"/>
                    <a:pt x="1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2" y="219"/>
                    <a:pt x="7" y="219"/>
                    <a:pt x="7" y="219"/>
                  </a:cubicBezTo>
                  <a:cubicBezTo>
                    <a:pt x="11" y="215"/>
                    <a:pt x="11" y="215"/>
                    <a:pt x="11" y="215"/>
                  </a:cubicBezTo>
                  <a:cubicBezTo>
                    <a:pt x="16" y="208"/>
                    <a:pt x="16" y="208"/>
                    <a:pt x="16" y="20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6"/>
                    <a:pt x="12" y="192"/>
                    <a:pt x="12" y="191"/>
                  </a:cubicBezTo>
                  <a:cubicBezTo>
                    <a:pt x="12" y="190"/>
                    <a:pt x="14" y="186"/>
                    <a:pt x="14" y="186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3"/>
                    <a:pt x="20" y="182"/>
                    <a:pt x="21" y="182"/>
                  </a:cubicBezTo>
                  <a:cubicBezTo>
                    <a:pt x="23" y="182"/>
                    <a:pt x="18" y="176"/>
                    <a:pt x="18" y="175"/>
                  </a:cubicBezTo>
                  <a:cubicBezTo>
                    <a:pt x="18" y="174"/>
                    <a:pt x="16" y="169"/>
                    <a:pt x="16" y="169"/>
                  </a:cubicBezTo>
                  <a:cubicBezTo>
                    <a:pt x="16" y="169"/>
                    <a:pt x="11" y="166"/>
                    <a:pt x="10" y="166"/>
                  </a:cubicBezTo>
                  <a:cubicBezTo>
                    <a:pt x="9" y="166"/>
                    <a:pt x="4" y="165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64"/>
                    <a:pt x="1" y="163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2" y="159"/>
                    <a:pt x="5" y="158"/>
                    <a:pt x="5" y="158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8" y="151"/>
                    <a:pt x="12" y="148"/>
                    <a:pt x="13" y="147"/>
                  </a:cubicBezTo>
                  <a:cubicBezTo>
                    <a:pt x="15" y="146"/>
                    <a:pt x="22" y="144"/>
                    <a:pt x="22" y="144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1"/>
                    <a:pt x="51" y="138"/>
                    <a:pt x="52" y="137"/>
                  </a:cubicBezTo>
                  <a:cubicBezTo>
                    <a:pt x="54" y="136"/>
                    <a:pt x="56" y="136"/>
                    <a:pt x="56" y="136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4"/>
                    <a:pt x="64" y="132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50"/>
                    <a:pt x="62" y="140"/>
                    <a:pt x="72" y="147"/>
                  </a:cubicBezTo>
                  <a:cubicBezTo>
                    <a:pt x="73" y="148"/>
                    <a:pt x="72" y="149"/>
                    <a:pt x="73" y="150"/>
                  </a:cubicBezTo>
                  <a:cubicBezTo>
                    <a:pt x="73" y="152"/>
                    <a:pt x="80" y="155"/>
                    <a:pt x="80" y="155"/>
                  </a:cubicBezTo>
                  <a:cubicBezTo>
                    <a:pt x="80" y="155"/>
                    <a:pt x="86" y="155"/>
                    <a:pt x="86" y="156"/>
                  </a:cubicBezTo>
                  <a:cubicBezTo>
                    <a:pt x="87" y="157"/>
                    <a:pt x="93" y="160"/>
                    <a:pt x="93" y="160"/>
                  </a:cubicBezTo>
                  <a:cubicBezTo>
                    <a:pt x="106" y="157"/>
                    <a:pt x="106" y="157"/>
                    <a:pt x="106" y="157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19" y="161"/>
                    <a:pt x="122" y="162"/>
                    <a:pt x="124" y="163"/>
                  </a:cubicBezTo>
                  <a:cubicBezTo>
                    <a:pt x="126" y="164"/>
                    <a:pt x="132" y="163"/>
                    <a:pt x="134" y="162"/>
                  </a:cubicBezTo>
                  <a:cubicBezTo>
                    <a:pt x="136" y="162"/>
                    <a:pt x="141" y="159"/>
                    <a:pt x="143" y="160"/>
                  </a:cubicBezTo>
                  <a:cubicBezTo>
                    <a:pt x="145" y="160"/>
                    <a:pt x="154" y="158"/>
                    <a:pt x="154" y="158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0" y="161"/>
                    <a:pt x="191" y="159"/>
                    <a:pt x="192" y="159"/>
                  </a:cubicBezTo>
                  <a:cubicBezTo>
                    <a:pt x="194" y="159"/>
                    <a:pt x="202" y="156"/>
                    <a:pt x="202" y="156"/>
                  </a:cubicBezTo>
                  <a:cubicBezTo>
                    <a:pt x="202" y="156"/>
                    <a:pt x="204" y="153"/>
                    <a:pt x="203" y="150"/>
                  </a:cubicBezTo>
                  <a:cubicBezTo>
                    <a:pt x="203" y="148"/>
                    <a:pt x="202" y="146"/>
                    <a:pt x="202" y="146"/>
                  </a:cubicBezTo>
                  <a:cubicBezTo>
                    <a:pt x="202" y="146"/>
                    <a:pt x="200" y="144"/>
                    <a:pt x="203" y="143"/>
                  </a:cubicBezTo>
                  <a:cubicBezTo>
                    <a:pt x="206" y="142"/>
                    <a:pt x="207" y="140"/>
                    <a:pt x="209" y="139"/>
                  </a:cubicBezTo>
                  <a:cubicBezTo>
                    <a:pt x="212" y="137"/>
                    <a:pt x="214" y="134"/>
                    <a:pt x="215" y="133"/>
                  </a:cubicBezTo>
                  <a:cubicBezTo>
                    <a:pt x="216" y="133"/>
                    <a:pt x="218" y="129"/>
                    <a:pt x="219" y="129"/>
                  </a:cubicBezTo>
                  <a:cubicBezTo>
                    <a:pt x="219" y="128"/>
                    <a:pt x="221" y="125"/>
                    <a:pt x="221" y="124"/>
                  </a:cubicBezTo>
                  <a:cubicBezTo>
                    <a:pt x="222" y="124"/>
                    <a:pt x="227" y="119"/>
                    <a:pt x="227" y="119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33" y="108"/>
                    <a:pt x="235" y="107"/>
                  </a:cubicBezTo>
                  <a:cubicBezTo>
                    <a:pt x="237" y="107"/>
                    <a:pt x="248" y="98"/>
                    <a:pt x="250" y="99"/>
                  </a:cubicBezTo>
                  <a:cubicBezTo>
                    <a:pt x="252" y="99"/>
                    <a:pt x="259" y="93"/>
                    <a:pt x="261" y="91"/>
                  </a:cubicBezTo>
                  <a:cubicBezTo>
                    <a:pt x="263" y="90"/>
                    <a:pt x="263" y="88"/>
                    <a:pt x="268" y="87"/>
                  </a:cubicBezTo>
                  <a:cubicBezTo>
                    <a:pt x="272" y="87"/>
                    <a:pt x="300" y="83"/>
                    <a:pt x="300" y="83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4" y="69"/>
                    <a:pt x="333" y="73"/>
                    <a:pt x="333" y="73"/>
                  </a:cubicBezTo>
                  <a:cubicBezTo>
                    <a:pt x="333" y="74"/>
                    <a:pt x="332" y="75"/>
                    <a:pt x="335" y="76"/>
                  </a:cubicBezTo>
                  <a:cubicBezTo>
                    <a:pt x="338" y="78"/>
                    <a:pt x="341" y="80"/>
                    <a:pt x="342" y="80"/>
                  </a:cubicBezTo>
                  <a:cubicBezTo>
                    <a:pt x="343" y="80"/>
                    <a:pt x="345" y="81"/>
                    <a:pt x="346" y="81"/>
                  </a:cubicBezTo>
                  <a:cubicBezTo>
                    <a:pt x="347" y="82"/>
                    <a:pt x="352" y="83"/>
                    <a:pt x="352" y="83"/>
                  </a:cubicBezTo>
                  <a:cubicBezTo>
                    <a:pt x="352" y="83"/>
                    <a:pt x="358" y="81"/>
                    <a:pt x="358" y="81"/>
                  </a:cubicBezTo>
                  <a:cubicBezTo>
                    <a:pt x="358" y="80"/>
                    <a:pt x="361" y="79"/>
                    <a:pt x="363" y="78"/>
                  </a:cubicBezTo>
                  <a:cubicBezTo>
                    <a:pt x="365" y="77"/>
                    <a:pt x="373" y="75"/>
                    <a:pt x="373" y="75"/>
                  </a:cubicBezTo>
                  <a:cubicBezTo>
                    <a:pt x="373" y="75"/>
                    <a:pt x="375" y="78"/>
                    <a:pt x="376" y="78"/>
                  </a:cubicBezTo>
                  <a:cubicBezTo>
                    <a:pt x="376" y="79"/>
                    <a:pt x="380" y="81"/>
                    <a:pt x="379" y="83"/>
                  </a:cubicBezTo>
                  <a:cubicBezTo>
                    <a:pt x="379" y="84"/>
                    <a:pt x="379" y="87"/>
                    <a:pt x="379" y="87"/>
                  </a:cubicBezTo>
                  <a:cubicBezTo>
                    <a:pt x="385" y="90"/>
                    <a:pt x="385" y="90"/>
                    <a:pt x="385" y="90"/>
                  </a:cubicBezTo>
                  <a:cubicBezTo>
                    <a:pt x="385" y="90"/>
                    <a:pt x="389" y="92"/>
                    <a:pt x="390" y="93"/>
                  </a:cubicBezTo>
                  <a:cubicBezTo>
                    <a:pt x="391" y="93"/>
                    <a:pt x="397" y="94"/>
                    <a:pt x="397" y="9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8" y="87"/>
                    <a:pt x="400" y="85"/>
                    <a:pt x="403" y="85"/>
                  </a:cubicBezTo>
                  <a:cubicBezTo>
                    <a:pt x="406" y="85"/>
                    <a:pt x="411" y="85"/>
                    <a:pt x="411" y="85"/>
                  </a:cubicBezTo>
                  <a:cubicBezTo>
                    <a:pt x="411" y="85"/>
                    <a:pt x="415" y="86"/>
                    <a:pt x="415" y="87"/>
                  </a:cubicBezTo>
                  <a:cubicBezTo>
                    <a:pt x="415" y="88"/>
                    <a:pt x="420" y="91"/>
                    <a:pt x="420" y="91"/>
                  </a:cubicBezTo>
                  <a:cubicBezTo>
                    <a:pt x="427" y="89"/>
                    <a:pt x="427" y="89"/>
                    <a:pt x="427" y="89"/>
                  </a:cubicBezTo>
                  <a:cubicBezTo>
                    <a:pt x="430" y="90"/>
                    <a:pt x="430" y="90"/>
                    <a:pt x="430" y="90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1"/>
                    <a:pt x="441" y="91"/>
                    <a:pt x="441" y="90"/>
                  </a:cubicBezTo>
                  <a:cubicBezTo>
                    <a:pt x="442" y="89"/>
                    <a:pt x="442" y="86"/>
                    <a:pt x="442" y="86"/>
                  </a:cubicBezTo>
                  <a:cubicBezTo>
                    <a:pt x="442" y="86"/>
                    <a:pt x="441" y="86"/>
                    <a:pt x="444" y="85"/>
                  </a:cubicBezTo>
                  <a:cubicBezTo>
                    <a:pt x="447" y="85"/>
                    <a:pt x="446" y="84"/>
                    <a:pt x="447" y="85"/>
                  </a:cubicBezTo>
                  <a:cubicBezTo>
                    <a:pt x="448" y="86"/>
                    <a:pt x="452" y="86"/>
                    <a:pt x="454" y="87"/>
                  </a:cubicBezTo>
                  <a:cubicBezTo>
                    <a:pt x="455" y="87"/>
                    <a:pt x="459" y="88"/>
                    <a:pt x="460" y="88"/>
                  </a:cubicBezTo>
                  <a:cubicBezTo>
                    <a:pt x="461" y="88"/>
                    <a:pt x="471" y="87"/>
                    <a:pt x="471" y="87"/>
                  </a:cubicBezTo>
                  <a:cubicBezTo>
                    <a:pt x="471" y="87"/>
                    <a:pt x="469" y="88"/>
                    <a:pt x="473" y="86"/>
                  </a:cubicBezTo>
                  <a:cubicBezTo>
                    <a:pt x="477" y="84"/>
                    <a:pt x="482" y="81"/>
                    <a:pt x="482" y="81"/>
                  </a:cubicBezTo>
                  <a:cubicBezTo>
                    <a:pt x="482" y="81"/>
                    <a:pt x="482" y="81"/>
                    <a:pt x="485" y="80"/>
                  </a:cubicBezTo>
                  <a:cubicBezTo>
                    <a:pt x="488" y="79"/>
                    <a:pt x="488" y="75"/>
                    <a:pt x="488" y="75"/>
                  </a:cubicBezTo>
                  <a:cubicBezTo>
                    <a:pt x="488" y="75"/>
                    <a:pt x="488" y="75"/>
                    <a:pt x="490" y="75"/>
                  </a:cubicBezTo>
                  <a:cubicBezTo>
                    <a:pt x="491" y="74"/>
                    <a:pt x="497" y="73"/>
                    <a:pt x="497" y="73"/>
                  </a:cubicBezTo>
                  <a:cubicBezTo>
                    <a:pt x="497" y="73"/>
                    <a:pt x="498" y="71"/>
                    <a:pt x="499" y="70"/>
                  </a:cubicBezTo>
                  <a:cubicBezTo>
                    <a:pt x="500" y="70"/>
                    <a:pt x="502" y="68"/>
                    <a:pt x="502" y="68"/>
                  </a:cubicBezTo>
                  <a:cubicBezTo>
                    <a:pt x="503" y="68"/>
                    <a:pt x="503" y="68"/>
                    <a:pt x="503" y="68"/>
                  </a:cubicBezTo>
                  <a:cubicBezTo>
                    <a:pt x="507" y="67"/>
                    <a:pt x="507" y="67"/>
                    <a:pt x="507" y="67"/>
                  </a:cubicBezTo>
                  <a:cubicBezTo>
                    <a:pt x="508" y="65"/>
                    <a:pt x="508" y="65"/>
                    <a:pt x="508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7"/>
                    <a:pt x="523" y="68"/>
                    <a:pt x="524" y="67"/>
                  </a:cubicBezTo>
                  <a:cubicBezTo>
                    <a:pt x="526" y="67"/>
                    <a:pt x="529" y="62"/>
                    <a:pt x="531" y="63"/>
                  </a:cubicBezTo>
                  <a:cubicBezTo>
                    <a:pt x="532" y="63"/>
                    <a:pt x="534" y="65"/>
                    <a:pt x="535" y="64"/>
                  </a:cubicBezTo>
                  <a:cubicBezTo>
                    <a:pt x="536" y="64"/>
                    <a:pt x="537" y="66"/>
                    <a:pt x="540" y="64"/>
                  </a:cubicBezTo>
                  <a:cubicBezTo>
                    <a:pt x="544" y="61"/>
                    <a:pt x="547" y="57"/>
                    <a:pt x="547" y="57"/>
                  </a:cubicBezTo>
                  <a:cubicBezTo>
                    <a:pt x="547" y="57"/>
                    <a:pt x="546" y="55"/>
                    <a:pt x="549" y="54"/>
                  </a:cubicBezTo>
                  <a:cubicBezTo>
                    <a:pt x="552" y="52"/>
                    <a:pt x="552" y="51"/>
                    <a:pt x="554" y="51"/>
                  </a:cubicBezTo>
                  <a:cubicBezTo>
                    <a:pt x="556" y="50"/>
                    <a:pt x="556" y="51"/>
                    <a:pt x="557" y="49"/>
                  </a:cubicBezTo>
                  <a:cubicBezTo>
                    <a:pt x="557" y="47"/>
                    <a:pt x="557" y="45"/>
                    <a:pt x="558" y="44"/>
                  </a:cubicBezTo>
                  <a:cubicBezTo>
                    <a:pt x="559" y="44"/>
                    <a:pt x="560" y="42"/>
                    <a:pt x="562" y="42"/>
                  </a:cubicBezTo>
                  <a:cubicBezTo>
                    <a:pt x="563" y="41"/>
                    <a:pt x="565" y="40"/>
                    <a:pt x="565" y="38"/>
                  </a:cubicBezTo>
                  <a:cubicBezTo>
                    <a:pt x="566" y="36"/>
                    <a:pt x="564" y="37"/>
                    <a:pt x="566" y="36"/>
                  </a:cubicBezTo>
                  <a:cubicBezTo>
                    <a:pt x="568" y="34"/>
                    <a:pt x="569" y="33"/>
                    <a:pt x="571" y="31"/>
                  </a:cubicBezTo>
                  <a:cubicBezTo>
                    <a:pt x="573" y="30"/>
                    <a:pt x="574" y="29"/>
                    <a:pt x="575" y="27"/>
                  </a:cubicBezTo>
                  <a:cubicBezTo>
                    <a:pt x="575" y="25"/>
                    <a:pt x="575" y="24"/>
                    <a:pt x="576" y="21"/>
                  </a:cubicBezTo>
                  <a:cubicBezTo>
                    <a:pt x="578" y="18"/>
                    <a:pt x="576" y="16"/>
                    <a:pt x="579" y="16"/>
                  </a:cubicBezTo>
                  <a:cubicBezTo>
                    <a:pt x="580" y="16"/>
                    <a:pt x="580" y="16"/>
                    <a:pt x="581" y="16"/>
                  </a:cubicBezTo>
                  <a:cubicBezTo>
                    <a:pt x="581" y="18"/>
                    <a:pt x="583" y="19"/>
                    <a:pt x="585" y="20"/>
                  </a:cubicBezTo>
                  <a:cubicBezTo>
                    <a:pt x="588" y="21"/>
                    <a:pt x="596" y="17"/>
                    <a:pt x="596" y="17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6" y="14"/>
                    <a:pt x="618" y="13"/>
                    <a:pt x="620" y="12"/>
                  </a:cubicBezTo>
                  <a:cubicBezTo>
                    <a:pt x="623" y="10"/>
                    <a:pt x="623" y="8"/>
                    <a:pt x="623" y="8"/>
                  </a:cubicBezTo>
                  <a:cubicBezTo>
                    <a:pt x="622" y="5"/>
                    <a:pt x="622" y="5"/>
                    <a:pt x="622" y="5"/>
                  </a:cubicBezTo>
                  <a:cubicBezTo>
                    <a:pt x="622" y="5"/>
                    <a:pt x="628" y="2"/>
                    <a:pt x="631" y="1"/>
                  </a:cubicBezTo>
                  <a:cubicBezTo>
                    <a:pt x="633" y="0"/>
                    <a:pt x="635" y="2"/>
                    <a:pt x="635" y="2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10"/>
                    <a:pt x="650" y="13"/>
                    <a:pt x="651" y="14"/>
                  </a:cubicBezTo>
                  <a:cubicBezTo>
                    <a:pt x="651" y="16"/>
                    <a:pt x="651" y="16"/>
                    <a:pt x="651" y="16"/>
                  </a:cubicBezTo>
                  <a:cubicBezTo>
                    <a:pt x="657" y="16"/>
                    <a:pt x="657" y="16"/>
                    <a:pt x="657" y="16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7" y="17"/>
                    <a:pt x="667" y="17"/>
                    <a:pt x="667" y="17"/>
                  </a:cubicBezTo>
                  <a:cubicBezTo>
                    <a:pt x="671" y="16"/>
                    <a:pt x="671" y="16"/>
                    <a:pt x="671" y="16"/>
                  </a:cubicBezTo>
                  <a:cubicBezTo>
                    <a:pt x="672" y="16"/>
                    <a:pt x="672" y="17"/>
                    <a:pt x="673" y="17"/>
                  </a:cubicBezTo>
                  <a:cubicBezTo>
                    <a:pt x="673" y="18"/>
                    <a:pt x="673" y="19"/>
                    <a:pt x="673" y="20"/>
                  </a:cubicBezTo>
                  <a:cubicBezTo>
                    <a:pt x="674" y="22"/>
                    <a:pt x="675" y="22"/>
                    <a:pt x="675" y="22"/>
                  </a:cubicBezTo>
                  <a:cubicBezTo>
                    <a:pt x="677" y="25"/>
                    <a:pt x="677" y="25"/>
                    <a:pt x="677" y="25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7" y="33"/>
                    <a:pt x="677" y="33"/>
                    <a:pt x="677" y="33"/>
                  </a:cubicBezTo>
                  <a:cubicBezTo>
                    <a:pt x="677" y="33"/>
                    <a:pt x="675" y="38"/>
                    <a:pt x="674" y="40"/>
                  </a:cubicBezTo>
                  <a:cubicBezTo>
                    <a:pt x="673" y="42"/>
                    <a:pt x="676" y="44"/>
                    <a:pt x="676" y="44"/>
                  </a:cubicBezTo>
                  <a:cubicBezTo>
                    <a:pt x="677" y="46"/>
                    <a:pt x="677" y="46"/>
                    <a:pt x="677" y="46"/>
                  </a:cubicBezTo>
                  <a:cubicBezTo>
                    <a:pt x="677" y="46"/>
                    <a:pt x="678" y="49"/>
                    <a:pt x="679" y="50"/>
                  </a:cubicBezTo>
                  <a:cubicBezTo>
                    <a:pt x="679" y="51"/>
                    <a:pt x="679" y="51"/>
                    <a:pt x="679" y="51"/>
                  </a:cubicBezTo>
                  <a:cubicBezTo>
                    <a:pt x="679" y="51"/>
                    <a:pt x="682" y="53"/>
                    <a:pt x="683" y="54"/>
                  </a:cubicBezTo>
                  <a:cubicBezTo>
                    <a:pt x="684" y="54"/>
                    <a:pt x="684" y="55"/>
                    <a:pt x="685" y="56"/>
                  </a:cubicBezTo>
                  <a:cubicBezTo>
                    <a:pt x="686" y="57"/>
                    <a:pt x="685" y="59"/>
                    <a:pt x="685" y="59"/>
                  </a:cubicBezTo>
                  <a:cubicBezTo>
                    <a:pt x="682" y="62"/>
                    <a:pt x="682" y="62"/>
                    <a:pt x="682" y="62"/>
                  </a:cubicBezTo>
                  <a:cubicBezTo>
                    <a:pt x="682" y="62"/>
                    <a:pt x="687" y="62"/>
                    <a:pt x="689" y="62"/>
                  </a:cubicBezTo>
                  <a:cubicBezTo>
                    <a:pt x="691" y="62"/>
                    <a:pt x="691" y="62"/>
                    <a:pt x="692" y="62"/>
                  </a:cubicBezTo>
                  <a:cubicBezTo>
                    <a:pt x="693" y="62"/>
                    <a:pt x="697" y="63"/>
                    <a:pt x="697" y="63"/>
                  </a:cubicBezTo>
                  <a:cubicBezTo>
                    <a:pt x="697" y="63"/>
                    <a:pt x="699" y="62"/>
                    <a:pt x="700" y="62"/>
                  </a:cubicBezTo>
                  <a:cubicBezTo>
                    <a:pt x="702" y="61"/>
                    <a:pt x="704" y="61"/>
                    <a:pt x="704" y="61"/>
                  </a:cubicBezTo>
                  <a:cubicBezTo>
                    <a:pt x="708" y="58"/>
                    <a:pt x="708" y="58"/>
                    <a:pt x="708" y="58"/>
                  </a:cubicBezTo>
                  <a:cubicBezTo>
                    <a:pt x="708" y="58"/>
                    <a:pt x="713" y="59"/>
                    <a:pt x="715" y="59"/>
                  </a:cubicBezTo>
                  <a:cubicBezTo>
                    <a:pt x="716" y="59"/>
                    <a:pt x="719" y="59"/>
                    <a:pt x="720" y="58"/>
                  </a:cubicBezTo>
                  <a:cubicBezTo>
                    <a:pt x="721" y="58"/>
                    <a:pt x="725" y="60"/>
                    <a:pt x="725" y="60"/>
                  </a:cubicBezTo>
                  <a:cubicBezTo>
                    <a:pt x="725" y="60"/>
                    <a:pt x="727" y="62"/>
                    <a:pt x="728" y="63"/>
                  </a:cubicBezTo>
                  <a:cubicBezTo>
                    <a:pt x="727" y="66"/>
                    <a:pt x="726" y="68"/>
                    <a:pt x="726" y="69"/>
                  </a:cubicBezTo>
                  <a:cubicBezTo>
                    <a:pt x="727" y="70"/>
                    <a:pt x="730" y="72"/>
                    <a:pt x="731" y="74"/>
                  </a:cubicBezTo>
                  <a:cubicBezTo>
                    <a:pt x="731" y="75"/>
                    <a:pt x="727" y="80"/>
                    <a:pt x="727" y="80"/>
                  </a:cubicBezTo>
                  <a:close/>
                  <a:moveTo>
                    <a:pt x="0" y="164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223"/>
            <p:cNvSpPr>
              <a:spLocks noEditPoints="1"/>
            </p:cNvSpPr>
            <p:nvPr/>
          </p:nvSpPr>
          <p:spPr bwMode="auto">
            <a:xfrm>
              <a:off x="5477832" y="363798"/>
              <a:ext cx="722326" cy="1278502"/>
            </a:xfrm>
            <a:custGeom>
              <a:avLst/>
              <a:gdLst>
                <a:gd name="T0" fmla="*/ 7 w 317"/>
                <a:gd name="T1" fmla="*/ 80 h 578"/>
                <a:gd name="T2" fmla="*/ 20 w 317"/>
                <a:gd name="T3" fmla="*/ 69 h 578"/>
                <a:gd name="T4" fmla="*/ 69 w 317"/>
                <a:gd name="T5" fmla="*/ 84 h 578"/>
                <a:gd name="T6" fmla="*/ 91 w 317"/>
                <a:gd name="T7" fmla="*/ 90 h 578"/>
                <a:gd name="T8" fmla="*/ 100 w 317"/>
                <a:gd name="T9" fmla="*/ 68 h 578"/>
                <a:gd name="T10" fmla="*/ 102 w 317"/>
                <a:gd name="T11" fmla="*/ 13 h 578"/>
                <a:gd name="T12" fmla="*/ 154 w 317"/>
                <a:gd name="T13" fmla="*/ 12 h 578"/>
                <a:gd name="T14" fmla="*/ 158 w 317"/>
                <a:gd name="T15" fmla="*/ 43 h 578"/>
                <a:gd name="T16" fmla="*/ 157 w 317"/>
                <a:gd name="T17" fmla="*/ 78 h 578"/>
                <a:gd name="T18" fmla="*/ 203 w 317"/>
                <a:gd name="T19" fmla="*/ 116 h 578"/>
                <a:gd name="T20" fmla="*/ 216 w 317"/>
                <a:gd name="T21" fmla="*/ 184 h 578"/>
                <a:gd name="T22" fmla="*/ 233 w 317"/>
                <a:gd name="T23" fmla="*/ 227 h 578"/>
                <a:gd name="T24" fmla="*/ 248 w 317"/>
                <a:gd name="T25" fmla="*/ 263 h 578"/>
                <a:gd name="T26" fmla="*/ 270 w 317"/>
                <a:gd name="T27" fmla="*/ 292 h 578"/>
                <a:gd name="T28" fmla="*/ 295 w 317"/>
                <a:gd name="T29" fmla="*/ 333 h 578"/>
                <a:gd name="T30" fmla="*/ 303 w 317"/>
                <a:gd name="T31" fmla="*/ 407 h 578"/>
                <a:gd name="T32" fmla="*/ 266 w 317"/>
                <a:gd name="T33" fmla="*/ 493 h 578"/>
                <a:gd name="T34" fmla="*/ 242 w 317"/>
                <a:gd name="T35" fmla="*/ 508 h 578"/>
                <a:gd name="T36" fmla="*/ 224 w 317"/>
                <a:gd name="T37" fmla="*/ 519 h 578"/>
                <a:gd name="T38" fmla="*/ 210 w 317"/>
                <a:gd name="T39" fmla="*/ 527 h 578"/>
                <a:gd name="T40" fmla="*/ 191 w 317"/>
                <a:gd name="T41" fmla="*/ 544 h 578"/>
                <a:gd name="T42" fmla="*/ 173 w 317"/>
                <a:gd name="T43" fmla="*/ 551 h 578"/>
                <a:gd name="T44" fmla="*/ 155 w 317"/>
                <a:gd name="T45" fmla="*/ 561 h 578"/>
                <a:gd name="T46" fmla="*/ 147 w 317"/>
                <a:gd name="T47" fmla="*/ 567 h 578"/>
                <a:gd name="T48" fmla="*/ 143 w 317"/>
                <a:gd name="T49" fmla="*/ 560 h 578"/>
                <a:gd name="T50" fmla="*/ 132 w 317"/>
                <a:gd name="T51" fmla="*/ 561 h 578"/>
                <a:gd name="T52" fmla="*/ 126 w 317"/>
                <a:gd name="T53" fmla="*/ 559 h 578"/>
                <a:gd name="T54" fmla="*/ 120 w 317"/>
                <a:gd name="T55" fmla="*/ 552 h 578"/>
                <a:gd name="T56" fmla="*/ 118 w 317"/>
                <a:gd name="T57" fmla="*/ 542 h 578"/>
                <a:gd name="T58" fmla="*/ 110 w 317"/>
                <a:gd name="T59" fmla="*/ 541 h 578"/>
                <a:gd name="T60" fmla="*/ 98 w 317"/>
                <a:gd name="T61" fmla="*/ 540 h 578"/>
                <a:gd name="T62" fmla="*/ 94 w 317"/>
                <a:gd name="T63" fmla="*/ 529 h 578"/>
                <a:gd name="T64" fmla="*/ 87 w 317"/>
                <a:gd name="T65" fmla="*/ 521 h 578"/>
                <a:gd name="T66" fmla="*/ 89 w 317"/>
                <a:gd name="T67" fmla="*/ 502 h 578"/>
                <a:gd name="T68" fmla="*/ 89 w 317"/>
                <a:gd name="T69" fmla="*/ 485 h 578"/>
                <a:gd name="T70" fmla="*/ 81 w 317"/>
                <a:gd name="T71" fmla="*/ 459 h 578"/>
                <a:gd name="T72" fmla="*/ 72 w 317"/>
                <a:gd name="T73" fmla="*/ 430 h 578"/>
                <a:gd name="T74" fmla="*/ 75 w 317"/>
                <a:gd name="T75" fmla="*/ 399 h 578"/>
                <a:gd name="T76" fmla="*/ 73 w 317"/>
                <a:gd name="T77" fmla="*/ 393 h 578"/>
                <a:gd name="T78" fmla="*/ 89 w 317"/>
                <a:gd name="T79" fmla="*/ 386 h 578"/>
                <a:gd name="T80" fmla="*/ 95 w 317"/>
                <a:gd name="T81" fmla="*/ 365 h 578"/>
                <a:gd name="T82" fmla="*/ 106 w 317"/>
                <a:gd name="T83" fmla="*/ 351 h 578"/>
                <a:gd name="T84" fmla="*/ 126 w 317"/>
                <a:gd name="T85" fmla="*/ 306 h 578"/>
                <a:gd name="T86" fmla="*/ 143 w 317"/>
                <a:gd name="T87" fmla="*/ 280 h 578"/>
                <a:gd name="T88" fmla="*/ 123 w 317"/>
                <a:gd name="T89" fmla="*/ 248 h 578"/>
                <a:gd name="T90" fmla="*/ 91 w 317"/>
                <a:gd name="T91" fmla="*/ 217 h 578"/>
                <a:gd name="T92" fmla="*/ 80 w 317"/>
                <a:gd name="T93" fmla="*/ 167 h 578"/>
                <a:gd name="T94" fmla="*/ 73 w 317"/>
                <a:gd name="T95" fmla="*/ 132 h 578"/>
                <a:gd name="T96" fmla="*/ 35 w 317"/>
                <a:gd name="T97" fmla="*/ 109 h 578"/>
                <a:gd name="T98" fmla="*/ 142 w 317"/>
                <a:gd name="T99" fmla="*/ 570 h 578"/>
                <a:gd name="T100" fmla="*/ 129 w 317"/>
                <a:gd name="T101" fmla="*/ 570 h 578"/>
                <a:gd name="T102" fmla="*/ 104 w 317"/>
                <a:gd name="T103" fmla="*/ 557 h 578"/>
                <a:gd name="T104" fmla="*/ 114 w 317"/>
                <a:gd name="T105" fmla="*/ 553 h 578"/>
                <a:gd name="T106" fmla="*/ 97 w 317"/>
                <a:gd name="T107" fmla="*/ 556 h 578"/>
                <a:gd name="T108" fmla="*/ 92 w 317"/>
                <a:gd name="T109" fmla="*/ 544 h 578"/>
                <a:gd name="T110" fmla="*/ 83 w 317"/>
                <a:gd name="T111" fmla="*/ 558 h 578"/>
                <a:gd name="T112" fmla="*/ 80 w 317"/>
                <a:gd name="T113" fmla="*/ 563 h 578"/>
                <a:gd name="T114" fmla="*/ 79 w 317"/>
                <a:gd name="T115" fmla="*/ 570 h 578"/>
                <a:gd name="T116" fmla="*/ 48 w 317"/>
                <a:gd name="T117" fmla="*/ 577 h 578"/>
                <a:gd name="T118" fmla="*/ 53 w 317"/>
                <a:gd name="T119" fmla="*/ 558 h 578"/>
                <a:gd name="T120" fmla="*/ 65 w 317"/>
                <a:gd name="T121" fmla="*/ 573 h 578"/>
                <a:gd name="T122" fmla="*/ 68 w 317"/>
                <a:gd name="T123" fmla="*/ 561 h 578"/>
                <a:gd name="T124" fmla="*/ 57 w 317"/>
                <a:gd name="T125" fmla="*/ 553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578">
                  <a:moveTo>
                    <a:pt x="20" y="100"/>
                  </a:moveTo>
                  <a:cubicBezTo>
                    <a:pt x="17" y="95"/>
                    <a:pt x="17" y="95"/>
                    <a:pt x="17" y="95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0" y="81"/>
                    <a:pt x="1" y="81"/>
                  </a:cubicBezTo>
                  <a:cubicBezTo>
                    <a:pt x="2" y="80"/>
                    <a:pt x="6" y="80"/>
                    <a:pt x="7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8"/>
                    <a:pt x="9" y="78"/>
                  </a:cubicBezTo>
                  <a:cubicBezTo>
                    <a:pt x="9" y="78"/>
                    <a:pt x="6" y="72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10" y="66"/>
                    <a:pt x="14" y="66"/>
                    <a:pt x="16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42" y="91"/>
                    <a:pt x="44" y="92"/>
                  </a:cubicBezTo>
                  <a:cubicBezTo>
                    <a:pt x="46" y="93"/>
                    <a:pt x="57" y="95"/>
                    <a:pt x="58" y="96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8" y="92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0" y="91"/>
                    <a:pt x="90" y="91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8"/>
                    <a:pt x="91" y="82"/>
                    <a:pt x="91" y="82"/>
                  </a:cubicBezTo>
                  <a:cubicBezTo>
                    <a:pt x="91" y="82"/>
                    <a:pt x="88" y="80"/>
                    <a:pt x="91" y="78"/>
                  </a:cubicBezTo>
                  <a:cubicBezTo>
                    <a:pt x="94" y="75"/>
                    <a:pt x="98" y="72"/>
                    <a:pt x="98" y="72"/>
                  </a:cubicBezTo>
                  <a:cubicBezTo>
                    <a:pt x="98" y="72"/>
                    <a:pt x="100" y="71"/>
                    <a:pt x="100" y="68"/>
                  </a:cubicBezTo>
                  <a:cubicBezTo>
                    <a:pt x="100" y="65"/>
                    <a:pt x="98" y="57"/>
                    <a:pt x="98" y="57"/>
                  </a:cubicBezTo>
                  <a:cubicBezTo>
                    <a:pt x="98" y="57"/>
                    <a:pt x="96" y="52"/>
                    <a:pt x="96" y="50"/>
                  </a:cubicBezTo>
                  <a:cubicBezTo>
                    <a:pt x="98" y="38"/>
                    <a:pt x="93" y="29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4"/>
                    <a:pt x="101" y="24"/>
                  </a:cubicBezTo>
                  <a:cubicBezTo>
                    <a:pt x="101" y="19"/>
                    <a:pt x="95" y="14"/>
                    <a:pt x="102" y="1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7" y="0"/>
                    <a:pt x="129" y="1"/>
                  </a:cubicBezTo>
                  <a:cubicBezTo>
                    <a:pt x="131" y="4"/>
                    <a:pt x="131" y="6"/>
                    <a:pt x="135" y="7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8"/>
                    <a:pt x="157" y="19"/>
                  </a:cubicBezTo>
                  <a:cubicBezTo>
                    <a:pt x="157" y="21"/>
                    <a:pt x="158" y="24"/>
                    <a:pt x="158" y="24"/>
                  </a:cubicBezTo>
                  <a:cubicBezTo>
                    <a:pt x="158" y="24"/>
                    <a:pt x="157" y="27"/>
                    <a:pt x="157" y="29"/>
                  </a:cubicBezTo>
                  <a:cubicBezTo>
                    <a:pt x="156" y="30"/>
                    <a:pt x="156" y="33"/>
                    <a:pt x="156" y="34"/>
                  </a:cubicBezTo>
                  <a:cubicBezTo>
                    <a:pt x="156" y="35"/>
                    <a:pt x="156" y="36"/>
                    <a:pt x="156" y="37"/>
                  </a:cubicBezTo>
                  <a:cubicBezTo>
                    <a:pt x="156" y="39"/>
                    <a:pt x="157" y="42"/>
                    <a:pt x="158" y="43"/>
                  </a:cubicBezTo>
                  <a:cubicBezTo>
                    <a:pt x="158" y="44"/>
                    <a:pt x="163" y="47"/>
                    <a:pt x="163" y="47"/>
                  </a:cubicBezTo>
                  <a:cubicBezTo>
                    <a:pt x="163" y="47"/>
                    <a:pt x="163" y="48"/>
                    <a:pt x="158" y="52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4" y="95"/>
                    <a:pt x="181" y="96"/>
                  </a:cubicBezTo>
                  <a:cubicBezTo>
                    <a:pt x="188" y="98"/>
                    <a:pt x="190" y="104"/>
                    <a:pt x="190" y="104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2" y="125"/>
                    <a:pt x="202" y="125"/>
                    <a:pt x="202" y="125"/>
                  </a:cubicBezTo>
                  <a:cubicBezTo>
                    <a:pt x="202" y="125"/>
                    <a:pt x="199" y="130"/>
                    <a:pt x="200" y="134"/>
                  </a:cubicBezTo>
                  <a:cubicBezTo>
                    <a:pt x="200" y="139"/>
                    <a:pt x="197" y="146"/>
                    <a:pt x="197" y="148"/>
                  </a:cubicBezTo>
                  <a:cubicBezTo>
                    <a:pt x="197" y="149"/>
                    <a:pt x="195" y="157"/>
                    <a:pt x="195" y="157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8" y="175"/>
                    <a:pt x="208" y="175"/>
                    <a:pt x="208" y="175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9" y="191"/>
                    <a:pt x="219" y="191"/>
                    <a:pt x="219" y="191"/>
                  </a:cubicBezTo>
                  <a:cubicBezTo>
                    <a:pt x="219" y="191"/>
                    <a:pt x="227" y="196"/>
                    <a:pt x="227" y="197"/>
                  </a:cubicBezTo>
                  <a:cubicBezTo>
                    <a:pt x="227" y="198"/>
                    <a:pt x="230" y="203"/>
                    <a:pt x="230" y="203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30" y="223"/>
                    <a:pt x="230" y="223"/>
                    <a:pt x="230" y="223"/>
                  </a:cubicBezTo>
                  <a:cubicBezTo>
                    <a:pt x="233" y="227"/>
                    <a:pt x="233" y="227"/>
                    <a:pt x="233" y="227"/>
                  </a:cubicBezTo>
                  <a:cubicBezTo>
                    <a:pt x="232" y="231"/>
                    <a:pt x="232" y="231"/>
                    <a:pt x="232" y="231"/>
                  </a:cubicBezTo>
                  <a:cubicBezTo>
                    <a:pt x="235" y="237"/>
                    <a:pt x="235" y="237"/>
                    <a:pt x="235" y="237"/>
                  </a:cubicBezTo>
                  <a:cubicBezTo>
                    <a:pt x="233" y="241"/>
                    <a:pt x="233" y="241"/>
                    <a:pt x="233" y="241"/>
                  </a:cubicBezTo>
                  <a:cubicBezTo>
                    <a:pt x="238" y="243"/>
                    <a:pt x="238" y="243"/>
                    <a:pt x="238" y="243"/>
                  </a:cubicBezTo>
                  <a:cubicBezTo>
                    <a:pt x="238" y="243"/>
                    <a:pt x="239" y="244"/>
                    <a:pt x="238" y="246"/>
                  </a:cubicBezTo>
                  <a:cubicBezTo>
                    <a:pt x="237" y="247"/>
                    <a:pt x="236" y="254"/>
                    <a:pt x="236" y="254"/>
                  </a:cubicBezTo>
                  <a:cubicBezTo>
                    <a:pt x="241" y="262"/>
                    <a:pt x="241" y="262"/>
                    <a:pt x="241" y="262"/>
                  </a:cubicBezTo>
                  <a:cubicBezTo>
                    <a:pt x="248" y="263"/>
                    <a:pt x="248" y="263"/>
                    <a:pt x="248" y="263"/>
                  </a:cubicBezTo>
                  <a:cubicBezTo>
                    <a:pt x="248" y="263"/>
                    <a:pt x="252" y="263"/>
                    <a:pt x="252" y="264"/>
                  </a:cubicBezTo>
                  <a:cubicBezTo>
                    <a:pt x="253" y="265"/>
                    <a:pt x="254" y="268"/>
                    <a:pt x="254" y="268"/>
                  </a:cubicBezTo>
                  <a:cubicBezTo>
                    <a:pt x="251" y="274"/>
                    <a:pt x="251" y="274"/>
                    <a:pt x="251" y="274"/>
                  </a:cubicBezTo>
                  <a:cubicBezTo>
                    <a:pt x="251" y="274"/>
                    <a:pt x="252" y="277"/>
                    <a:pt x="255" y="279"/>
                  </a:cubicBezTo>
                  <a:cubicBezTo>
                    <a:pt x="257" y="280"/>
                    <a:pt x="259" y="280"/>
                    <a:pt x="259" y="282"/>
                  </a:cubicBezTo>
                  <a:cubicBezTo>
                    <a:pt x="260" y="284"/>
                    <a:pt x="260" y="287"/>
                    <a:pt x="261" y="286"/>
                  </a:cubicBezTo>
                  <a:cubicBezTo>
                    <a:pt x="263" y="286"/>
                    <a:pt x="267" y="287"/>
                    <a:pt x="267" y="287"/>
                  </a:cubicBezTo>
                  <a:cubicBezTo>
                    <a:pt x="270" y="292"/>
                    <a:pt x="270" y="292"/>
                    <a:pt x="270" y="292"/>
                  </a:cubicBezTo>
                  <a:cubicBezTo>
                    <a:pt x="272" y="296"/>
                    <a:pt x="272" y="296"/>
                    <a:pt x="272" y="296"/>
                  </a:cubicBezTo>
                  <a:cubicBezTo>
                    <a:pt x="272" y="296"/>
                    <a:pt x="272" y="299"/>
                    <a:pt x="272" y="300"/>
                  </a:cubicBezTo>
                  <a:cubicBezTo>
                    <a:pt x="272" y="302"/>
                    <a:pt x="271" y="308"/>
                    <a:pt x="271" y="308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6"/>
                    <a:pt x="270" y="321"/>
                    <a:pt x="273" y="323"/>
                  </a:cubicBezTo>
                  <a:cubicBezTo>
                    <a:pt x="276" y="325"/>
                    <a:pt x="280" y="328"/>
                    <a:pt x="281" y="328"/>
                  </a:cubicBezTo>
                  <a:cubicBezTo>
                    <a:pt x="282" y="328"/>
                    <a:pt x="287" y="329"/>
                    <a:pt x="289" y="330"/>
                  </a:cubicBezTo>
                  <a:cubicBezTo>
                    <a:pt x="290" y="330"/>
                    <a:pt x="294" y="332"/>
                    <a:pt x="295" y="333"/>
                  </a:cubicBezTo>
                  <a:cubicBezTo>
                    <a:pt x="296" y="334"/>
                    <a:pt x="303" y="338"/>
                    <a:pt x="303" y="338"/>
                  </a:cubicBezTo>
                  <a:cubicBezTo>
                    <a:pt x="309" y="341"/>
                    <a:pt x="309" y="341"/>
                    <a:pt x="309" y="341"/>
                  </a:cubicBezTo>
                  <a:cubicBezTo>
                    <a:pt x="315" y="346"/>
                    <a:pt x="315" y="346"/>
                    <a:pt x="315" y="346"/>
                  </a:cubicBezTo>
                  <a:cubicBezTo>
                    <a:pt x="317" y="358"/>
                    <a:pt x="317" y="358"/>
                    <a:pt x="317" y="358"/>
                  </a:cubicBezTo>
                  <a:cubicBezTo>
                    <a:pt x="317" y="358"/>
                    <a:pt x="315" y="376"/>
                    <a:pt x="314" y="378"/>
                  </a:cubicBezTo>
                  <a:cubicBezTo>
                    <a:pt x="314" y="380"/>
                    <a:pt x="311" y="389"/>
                    <a:pt x="310" y="390"/>
                  </a:cubicBezTo>
                  <a:cubicBezTo>
                    <a:pt x="308" y="391"/>
                    <a:pt x="306" y="392"/>
                    <a:pt x="306" y="394"/>
                  </a:cubicBezTo>
                  <a:cubicBezTo>
                    <a:pt x="306" y="396"/>
                    <a:pt x="303" y="407"/>
                    <a:pt x="303" y="407"/>
                  </a:cubicBezTo>
                  <a:cubicBezTo>
                    <a:pt x="303" y="407"/>
                    <a:pt x="300" y="414"/>
                    <a:pt x="300" y="416"/>
                  </a:cubicBezTo>
                  <a:cubicBezTo>
                    <a:pt x="300" y="418"/>
                    <a:pt x="297" y="424"/>
                    <a:pt x="297" y="426"/>
                  </a:cubicBezTo>
                  <a:cubicBezTo>
                    <a:pt x="296" y="427"/>
                    <a:pt x="294" y="435"/>
                    <a:pt x="294" y="435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78" y="471"/>
                    <a:pt x="278" y="471"/>
                    <a:pt x="278" y="471"/>
                  </a:cubicBezTo>
                  <a:cubicBezTo>
                    <a:pt x="278" y="471"/>
                    <a:pt x="275" y="472"/>
                    <a:pt x="274" y="474"/>
                  </a:cubicBezTo>
                  <a:cubicBezTo>
                    <a:pt x="273" y="477"/>
                    <a:pt x="272" y="479"/>
                    <a:pt x="271" y="482"/>
                  </a:cubicBezTo>
                  <a:cubicBezTo>
                    <a:pt x="271" y="484"/>
                    <a:pt x="266" y="493"/>
                    <a:pt x="266" y="493"/>
                  </a:cubicBezTo>
                  <a:cubicBezTo>
                    <a:pt x="264" y="498"/>
                    <a:pt x="264" y="498"/>
                    <a:pt x="264" y="498"/>
                  </a:cubicBezTo>
                  <a:cubicBezTo>
                    <a:pt x="260" y="503"/>
                    <a:pt x="260" y="503"/>
                    <a:pt x="260" y="503"/>
                  </a:cubicBezTo>
                  <a:cubicBezTo>
                    <a:pt x="260" y="503"/>
                    <a:pt x="257" y="505"/>
                    <a:pt x="257" y="505"/>
                  </a:cubicBezTo>
                  <a:cubicBezTo>
                    <a:pt x="257" y="505"/>
                    <a:pt x="255" y="505"/>
                    <a:pt x="255" y="505"/>
                  </a:cubicBezTo>
                  <a:cubicBezTo>
                    <a:pt x="250" y="505"/>
                    <a:pt x="250" y="505"/>
                    <a:pt x="250" y="505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3"/>
                    <a:pt x="244" y="505"/>
                    <a:pt x="244" y="505"/>
                  </a:cubicBezTo>
                  <a:cubicBezTo>
                    <a:pt x="244" y="506"/>
                    <a:pt x="242" y="507"/>
                    <a:pt x="242" y="508"/>
                  </a:cubicBezTo>
                  <a:cubicBezTo>
                    <a:pt x="242" y="508"/>
                    <a:pt x="241" y="510"/>
                    <a:pt x="240" y="510"/>
                  </a:cubicBezTo>
                  <a:cubicBezTo>
                    <a:pt x="239" y="511"/>
                    <a:pt x="238" y="512"/>
                    <a:pt x="237" y="512"/>
                  </a:cubicBezTo>
                  <a:cubicBezTo>
                    <a:pt x="237" y="513"/>
                    <a:pt x="235" y="513"/>
                    <a:pt x="235" y="513"/>
                  </a:cubicBezTo>
                  <a:cubicBezTo>
                    <a:pt x="235" y="513"/>
                    <a:pt x="235" y="514"/>
                    <a:pt x="234" y="515"/>
                  </a:cubicBezTo>
                  <a:cubicBezTo>
                    <a:pt x="234" y="515"/>
                    <a:pt x="231" y="515"/>
                    <a:pt x="230" y="514"/>
                  </a:cubicBezTo>
                  <a:cubicBezTo>
                    <a:pt x="229" y="513"/>
                    <a:pt x="227" y="512"/>
                    <a:pt x="228" y="512"/>
                  </a:cubicBezTo>
                  <a:cubicBezTo>
                    <a:pt x="228" y="513"/>
                    <a:pt x="227" y="515"/>
                    <a:pt x="227" y="515"/>
                  </a:cubicBezTo>
                  <a:cubicBezTo>
                    <a:pt x="227" y="516"/>
                    <a:pt x="225" y="519"/>
                    <a:pt x="224" y="519"/>
                  </a:cubicBezTo>
                  <a:cubicBezTo>
                    <a:pt x="223" y="519"/>
                    <a:pt x="221" y="518"/>
                    <a:pt x="220" y="517"/>
                  </a:cubicBezTo>
                  <a:cubicBezTo>
                    <a:pt x="219" y="517"/>
                    <a:pt x="218" y="517"/>
                    <a:pt x="218" y="517"/>
                  </a:cubicBezTo>
                  <a:cubicBezTo>
                    <a:pt x="218" y="518"/>
                    <a:pt x="218" y="521"/>
                    <a:pt x="218" y="522"/>
                  </a:cubicBezTo>
                  <a:cubicBezTo>
                    <a:pt x="218" y="522"/>
                    <a:pt x="218" y="523"/>
                    <a:pt x="218" y="524"/>
                  </a:cubicBezTo>
                  <a:cubicBezTo>
                    <a:pt x="217" y="524"/>
                    <a:pt x="215" y="525"/>
                    <a:pt x="215" y="525"/>
                  </a:cubicBezTo>
                  <a:cubicBezTo>
                    <a:pt x="215" y="525"/>
                    <a:pt x="216" y="527"/>
                    <a:pt x="215" y="527"/>
                  </a:cubicBezTo>
                  <a:cubicBezTo>
                    <a:pt x="214" y="528"/>
                    <a:pt x="213" y="529"/>
                    <a:pt x="212" y="529"/>
                  </a:cubicBezTo>
                  <a:cubicBezTo>
                    <a:pt x="212" y="528"/>
                    <a:pt x="210" y="527"/>
                    <a:pt x="210" y="527"/>
                  </a:cubicBezTo>
                  <a:cubicBezTo>
                    <a:pt x="209" y="528"/>
                    <a:pt x="208" y="530"/>
                    <a:pt x="208" y="530"/>
                  </a:cubicBezTo>
                  <a:cubicBezTo>
                    <a:pt x="208" y="531"/>
                    <a:pt x="207" y="532"/>
                    <a:pt x="207" y="532"/>
                  </a:cubicBezTo>
                  <a:cubicBezTo>
                    <a:pt x="207" y="532"/>
                    <a:pt x="200" y="540"/>
                    <a:pt x="200" y="540"/>
                  </a:cubicBezTo>
                  <a:cubicBezTo>
                    <a:pt x="199" y="540"/>
                    <a:pt x="197" y="537"/>
                    <a:pt x="197" y="537"/>
                  </a:cubicBezTo>
                  <a:cubicBezTo>
                    <a:pt x="197" y="538"/>
                    <a:pt x="197" y="540"/>
                    <a:pt x="197" y="540"/>
                  </a:cubicBezTo>
                  <a:cubicBezTo>
                    <a:pt x="196" y="541"/>
                    <a:pt x="194" y="542"/>
                    <a:pt x="194" y="542"/>
                  </a:cubicBezTo>
                  <a:cubicBezTo>
                    <a:pt x="194" y="543"/>
                    <a:pt x="193" y="542"/>
                    <a:pt x="192" y="542"/>
                  </a:cubicBezTo>
                  <a:cubicBezTo>
                    <a:pt x="192" y="543"/>
                    <a:pt x="191" y="543"/>
                    <a:pt x="191" y="544"/>
                  </a:cubicBezTo>
                  <a:cubicBezTo>
                    <a:pt x="191" y="545"/>
                    <a:pt x="190" y="546"/>
                    <a:pt x="190" y="546"/>
                  </a:cubicBezTo>
                  <a:cubicBezTo>
                    <a:pt x="190" y="546"/>
                    <a:pt x="188" y="547"/>
                    <a:pt x="188" y="548"/>
                  </a:cubicBezTo>
                  <a:cubicBezTo>
                    <a:pt x="187" y="549"/>
                    <a:pt x="185" y="550"/>
                    <a:pt x="185" y="550"/>
                  </a:cubicBezTo>
                  <a:cubicBezTo>
                    <a:pt x="185" y="550"/>
                    <a:pt x="184" y="551"/>
                    <a:pt x="183" y="550"/>
                  </a:cubicBezTo>
                  <a:cubicBezTo>
                    <a:pt x="182" y="550"/>
                    <a:pt x="180" y="547"/>
                    <a:pt x="180" y="547"/>
                  </a:cubicBezTo>
                  <a:cubicBezTo>
                    <a:pt x="180" y="547"/>
                    <a:pt x="178" y="547"/>
                    <a:pt x="178" y="548"/>
                  </a:cubicBezTo>
                  <a:cubicBezTo>
                    <a:pt x="177" y="549"/>
                    <a:pt x="177" y="550"/>
                    <a:pt x="176" y="550"/>
                  </a:cubicBezTo>
                  <a:cubicBezTo>
                    <a:pt x="175" y="551"/>
                    <a:pt x="174" y="551"/>
                    <a:pt x="173" y="551"/>
                  </a:cubicBezTo>
                  <a:cubicBezTo>
                    <a:pt x="172" y="552"/>
                    <a:pt x="170" y="552"/>
                    <a:pt x="170" y="553"/>
                  </a:cubicBezTo>
                  <a:cubicBezTo>
                    <a:pt x="169" y="553"/>
                    <a:pt x="168" y="555"/>
                    <a:pt x="168" y="556"/>
                  </a:cubicBezTo>
                  <a:cubicBezTo>
                    <a:pt x="168" y="557"/>
                    <a:pt x="170" y="557"/>
                    <a:pt x="168" y="557"/>
                  </a:cubicBezTo>
                  <a:cubicBezTo>
                    <a:pt x="166" y="558"/>
                    <a:pt x="163" y="558"/>
                    <a:pt x="163" y="558"/>
                  </a:cubicBezTo>
                  <a:cubicBezTo>
                    <a:pt x="163" y="558"/>
                    <a:pt x="161" y="559"/>
                    <a:pt x="161" y="560"/>
                  </a:cubicBezTo>
                  <a:cubicBezTo>
                    <a:pt x="160" y="561"/>
                    <a:pt x="161" y="561"/>
                    <a:pt x="159" y="562"/>
                  </a:cubicBezTo>
                  <a:cubicBezTo>
                    <a:pt x="158" y="562"/>
                    <a:pt x="157" y="563"/>
                    <a:pt x="157" y="563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6" y="559"/>
                    <a:pt x="156" y="559"/>
                    <a:pt x="156" y="559"/>
                  </a:cubicBezTo>
                  <a:cubicBezTo>
                    <a:pt x="156" y="559"/>
                    <a:pt x="155" y="557"/>
                    <a:pt x="155" y="558"/>
                  </a:cubicBezTo>
                  <a:cubicBezTo>
                    <a:pt x="154" y="560"/>
                    <a:pt x="155" y="561"/>
                    <a:pt x="155" y="561"/>
                  </a:cubicBezTo>
                  <a:cubicBezTo>
                    <a:pt x="155" y="561"/>
                    <a:pt x="154" y="561"/>
                    <a:pt x="154" y="562"/>
                  </a:cubicBezTo>
                  <a:cubicBezTo>
                    <a:pt x="153" y="563"/>
                    <a:pt x="154" y="563"/>
                    <a:pt x="153" y="564"/>
                  </a:cubicBezTo>
                  <a:cubicBezTo>
                    <a:pt x="153" y="565"/>
                    <a:pt x="152" y="566"/>
                    <a:pt x="151" y="566"/>
                  </a:cubicBezTo>
                  <a:cubicBezTo>
                    <a:pt x="151" y="567"/>
                    <a:pt x="150" y="567"/>
                    <a:pt x="149" y="567"/>
                  </a:cubicBezTo>
                  <a:cubicBezTo>
                    <a:pt x="149" y="567"/>
                    <a:pt x="147" y="567"/>
                    <a:pt x="147" y="567"/>
                  </a:cubicBezTo>
                  <a:cubicBezTo>
                    <a:pt x="146" y="567"/>
                    <a:pt x="145" y="566"/>
                    <a:pt x="146" y="566"/>
                  </a:cubicBezTo>
                  <a:cubicBezTo>
                    <a:pt x="146" y="566"/>
                    <a:pt x="148" y="565"/>
                    <a:pt x="148" y="565"/>
                  </a:cubicBezTo>
                  <a:cubicBezTo>
                    <a:pt x="148" y="565"/>
                    <a:pt x="149" y="564"/>
                    <a:pt x="148" y="564"/>
                  </a:cubicBezTo>
                  <a:cubicBezTo>
                    <a:pt x="147" y="563"/>
                    <a:pt x="146" y="562"/>
                    <a:pt x="146" y="562"/>
                  </a:cubicBezTo>
                  <a:cubicBezTo>
                    <a:pt x="146" y="562"/>
                    <a:pt x="147" y="563"/>
                    <a:pt x="144" y="563"/>
                  </a:cubicBezTo>
                  <a:cubicBezTo>
                    <a:pt x="142" y="564"/>
                    <a:pt x="141" y="564"/>
                    <a:pt x="141" y="563"/>
                  </a:cubicBezTo>
                  <a:cubicBezTo>
                    <a:pt x="141" y="563"/>
                    <a:pt x="139" y="563"/>
                    <a:pt x="140" y="562"/>
                  </a:cubicBezTo>
                  <a:cubicBezTo>
                    <a:pt x="142" y="561"/>
                    <a:pt x="142" y="560"/>
                    <a:pt x="143" y="560"/>
                  </a:cubicBezTo>
                  <a:cubicBezTo>
                    <a:pt x="144" y="560"/>
                    <a:pt x="144" y="558"/>
                    <a:pt x="144" y="557"/>
                  </a:cubicBezTo>
                  <a:cubicBezTo>
                    <a:pt x="144" y="557"/>
                    <a:pt x="146" y="559"/>
                    <a:pt x="143" y="557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0" y="555"/>
                    <a:pt x="140" y="556"/>
                  </a:cubicBezTo>
                  <a:cubicBezTo>
                    <a:pt x="141" y="557"/>
                    <a:pt x="143" y="558"/>
                    <a:pt x="140" y="559"/>
                  </a:cubicBezTo>
                  <a:cubicBezTo>
                    <a:pt x="137" y="559"/>
                    <a:pt x="137" y="559"/>
                    <a:pt x="137" y="559"/>
                  </a:cubicBezTo>
                  <a:cubicBezTo>
                    <a:pt x="136" y="560"/>
                    <a:pt x="133" y="560"/>
                    <a:pt x="133" y="560"/>
                  </a:cubicBezTo>
                  <a:cubicBezTo>
                    <a:pt x="133" y="560"/>
                    <a:pt x="131" y="560"/>
                    <a:pt x="132" y="561"/>
                  </a:cubicBezTo>
                  <a:cubicBezTo>
                    <a:pt x="132" y="562"/>
                    <a:pt x="134" y="563"/>
                    <a:pt x="134" y="563"/>
                  </a:cubicBezTo>
                  <a:cubicBezTo>
                    <a:pt x="134" y="563"/>
                    <a:pt x="134" y="564"/>
                    <a:pt x="132" y="564"/>
                  </a:cubicBezTo>
                  <a:cubicBezTo>
                    <a:pt x="131" y="565"/>
                    <a:pt x="129" y="565"/>
                    <a:pt x="129" y="565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6"/>
                    <a:pt x="127" y="566"/>
                    <a:pt x="127" y="565"/>
                  </a:cubicBezTo>
                  <a:cubicBezTo>
                    <a:pt x="127" y="565"/>
                    <a:pt x="128" y="564"/>
                    <a:pt x="128" y="563"/>
                  </a:cubicBezTo>
                  <a:cubicBezTo>
                    <a:pt x="128" y="562"/>
                    <a:pt x="129" y="563"/>
                    <a:pt x="128" y="562"/>
                  </a:cubicBezTo>
                  <a:cubicBezTo>
                    <a:pt x="127" y="560"/>
                    <a:pt x="126" y="560"/>
                    <a:pt x="126" y="559"/>
                  </a:cubicBezTo>
                  <a:cubicBezTo>
                    <a:pt x="127" y="558"/>
                    <a:pt x="129" y="557"/>
                    <a:pt x="129" y="557"/>
                  </a:cubicBezTo>
                  <a:cubicBezTo>
                    <a:pt x="129" y="556"/>
                    <a:pt x="129" y="555"/>
                    <a:pt x="129" y="555"/>
                  </a:cubicBezTo>
                  <a:cubicBezTo>
                    <a:pt x="129" y="555"/>
                    <a:pt x="128" y="555"/>
                    <a:pt x="129" y="554"/>
                  </a:cubicBezTo>
                  <a:cubicBezTo>
                    <a:pt x="130" y="552"/>
                    <a:pt x="131" y="551"/>
                    <a:pt x="131" y="551"/>
                  </a:cubicBezTo>
                  <a:cubicBezTo>
                    <a:pt x="131" y="550"/>
                    <a:pt x="130" y="549"/>
                    <a:pt x="129" y="549"/>
                  </a:cubicBezTo>
                  <a:cubicBezTo>
                    <a:pt x="129" y="549"/>
                    <a:pt x="128" y="551"/>
                    <a:pt x="128" y="552"/>
                  </a:cubicBezTo>
                  <a:cubicBezTo>
                    <a:pt x="128" y="552"/>
                    <a:pt x="129" y="554"/>
                    <a:pt x="126" y="553"/>
                  </a:cubicBezTo>
                  <a:cubicBezTo>
                    <a:pt x="123" y="553"/>
                    <a:pt x="121" y="553"/>
                    <a:pt x="120" y="552"/>
                  </a:cubicBezTo>
                  <a:cubicBezTo>
                    <a:pt x="120" y="551"/>
                    <a:pt x="118" y="550"/>
                    <a:pt x="121" y="550"/>
                  </a:cubicBezTo>
                  <a:cubicBezTo>
                    <a:pt x="124" y="549"/>
                    <a:pt x="124" y="549"/>
                    <a:pt x="124" y="549"/>
                  </a:cubicBezTo>
                  <a:cubicBezTo>
                    <a:pt x="125" y="548"/>
                    <a:pt x="125" y="547"/>
                    <a:pt x="125" y="546"/>
                  </a:cubicBezTo>
                  <a:cubicBezTo>
                    <a:pt x="124" y="546"/>
                    <a:pt x="123" y="544"/>
                    <a:pt x="123" y="545"/>
                  </a:cubicBezTo>
                  <a:cubicBezTo>
                    <a:pt x="122" y="547"/>
                    <a:pt x="122" y="548"/>
                    <a:pt x="122" y="548"/>
                  </a:cubicBezTo>
                  <a:cubicBezTo>
                    <a:pt x="122" y="548"/>
                    <a:pt x="118" y="548"/>
                    <a:pt x="118" y="548"/>
                  </a:cubicBezTo>
                  <a:cubicBezTo>
                    <a:pt x="118" y="548"/>
                    <a:pt x="117" y="547"/>
                    <a:pt x="117" y="546"/>
                  </a:cubicBezTo>
                  <a:cubicBezTo>
                    <a:pt x="117" y="546"/>
                    <a:pt x="118" y="542"/>
                    <a:pt x="118" y="542"/>
                  </a:cubicBezTo>
                  <a:cubicBezTo>
                    <a:pt x="118" y="542"/>
                    <a:pt x="120" y="541"/>
                    <a:pt x="119" y="541"/>
                  </a:cubicBezTo>
                  <a:cubicBezTo>
                    <a:pt x="119" y="541"/>
                    <a:pt x="117" y="540"/>
                    <a:pt x="117" y="541"/>
                  </a:cubicBezTo>
                  <a:cubicBezTo>
                    <a:pt x="116" y="541"/>
                    <a:pt x="117" y="542"/>
                    <a:pt x="117" y="543"/>
                  </a:cubicBezTo>
                  <a:cubicBezTo>
                    <a:pt x="117" y="544"/>
                    <a:pt x="117" y="545"/>
                    <a:pt x="116" y="545"/>
                  </a:cubicBezTo>
                  <a:cubicBezTo>
                    <a:pt x="115" y="546"/>
                    <a:pt x="111" y="546"/>
                    <a:pt x="111" y="546"/>
                  </a:cubicBezTo>
                  <a:cubicBezTo>
                    <a:pt x="111" y="545"/>
                    <a:pt x="110" y="545"/>
                    <a:pt x="111" y="544"/>
                  </a:cubicBezTo>
                  <a:cubicBezTo>
                    <a:pt x="111" y="543"/>
                    <a:pt x="111" y="542"/>
                    <a:pt x="111" y="542"/>
                  </a:cubicBezTo>
                  <a:cubicBezTo>
                    <a:pt x="111" y="542"/>
                    <a:pt x="110" y="540"/>
                    <a:pt x="110" y="541"/>
                  </a:cubicBezTo>
                  <a:cubicBezTo>
                    <a:pt x="109" y="541"/>
                    <a:pt x="108" y="541"/>
                    <a:pt x="108" y="541"/>
                  </a:cubicBezTo>
                  <a:cubicBezTo>
                    <a:pt x="108" y="539"/>
                    <a:pt x="108" y="539"/>
                    <a:pt x="108" y="539"/>
                  </a:cubicBezTo>
                  <a:cubicBezTo>
                    <a:pt x="106" y="539"/>
                    <a:pt x="106" y="539"/>
                    <a:pt x="106" y="539"/>
                  </a:cubicBezTo>
                  <a:cubicBezTo>
                    <a:pt x="105" y="539"/>
                    <a:pt x="105" y="539"/>
                    <a:pt x="105" y="539"/>
                  </a:cubicBezTo>
                  <a:cubicBezTo>
                    <a:pt x="105" y="539"/>
                    <a:pt x="104" y="538"/>
                    <a:pt x="104" y="538"/>
                  </a:cubicBezTo>
                  <a:cubicBezTo>
                    <a:pt x="103" y="538"/>
                    <a:pt x="103" y="538"/>
                    <a:pt x="103" y="539"/>
                  </a:cubicBezTo>
                  <a:cubicBezTo>
                    <a:pt x="102" y="539"/>
                    <a:pt x="99" y="540"/>
                    <a:pt x="99" y="540"/>
                  </a:cubicBezTo>
                  <a:cubicBezTo>
                    <a:pt x="99" y="540"/>
                    <a:pt x="99" y="538"/>
                    <a:pt x="98" y="540"/>
                  </a:cubicBezTo>
                  <a:cubicBezTo>
                    <a:pt x="98" y="541"/>
                    <a:pt x="93" y="541"/>
                    <a:pt x="93" y="541"/>
                  </a:cubicBezTo>
                  <a:cubicBezTo>
                    <a:pt x="93" y="541"/>
                    <a:pt x="92" y="539"/>
                    <a:pt x="92" y="538"/>
                  </a:cubicBezTo>
                  <a:cubicBezTo>
                    <a:pt x="92" y="538"/>
                    <a:pt x="93" y="535"/>
                    <a:pt x="93" y="535"/>
                  </a:cubicBezTo>
                  <a:cubicBezTo>
                    <a:pt x="94" y="534"/>
                    <a:pt x="94" y="534"/>
                    <a:pt x="94" y="534"/>
                  </a:cubicBezTo>
                  <a:cubicBezTo>
                    <a:pt x="93" y="533"/>
                    <a:pt x="93" y="533"/>
                    <a:pt x="93" y="533"/>
                  </a:cubicBezTo>
                  <a:cubicBezTo>
                    <a:pt x="93" y="533"/>
                    <a:pt x="90" y="533"/>
                    <a:pt x="91" y="533"/>
                  </a:cubicBezTo>
                  <a:cubicBezTo>
                    <a:pt x="91" y="532"/>
                    <a:pt x="93" y="530"/>
                    <a:pt x="93" y="530"/>
                  </a:cubicBezTo>
                  <a:cubicBezTo>
                    <a:pt x="93" y="530"/>
                    <a:pt x="94" y="529"/>
                    <a:pt x="94" y="529"/>
                  </a:cubicBezTo>
                  <a:cubicBezTo>
                    <a:pt x="95" y="528"/>
                    <a:pt x="97" y="528"/>
                    <a:pt x="96" y="527"/>
                  </a:cubicBezTo>
                  <a:cubicBezTo>
                    <a:pt x="95" y="527"/>
                    <a:pt x="94" y="526"/>
                    <a:pt x="94" y="526"/>
                  </a:cubicBezTo>
                  <a:cubicBezTo>
                    <a:pt x="94" y="526"/>
                    <a:pt x="93" y="526"/>
                    <a:pt x="93" y="525"/>
                  </a:cubicBezTo>
                  <a:cubicBezTo>
                    <a:pt x="93" y="525"/>
                    <a:pt x="94" y="523"/>
                    <a:pt x="94" y="522"/>
                  </a:cubicBezTo>
                  <a:cubicBezTo>
                    <a:pt x="94" y="521"/>
                    <a:pt x="93" y="520"/>
                    <a:pt x="93" y="520"/>
                  </a:cubicBezTo>
                  <a:cubicBezTo>
                    <a:pt x="92" y="520"/>
                    <a:pt x="93" y="521"/>
                    <a:pt x="91" y="521"/>
                  </a:cubicBezTo>
                  <a:cubicBezTo>
                    <a:pt x="90" y="522"/>
                    <a:pt x="87" y="524"/>
                    <a:pt x="87" y="524"/>
                  </a:cubicBezTo>
                  <a:cubicBezTo>
                    <a:pt x="87" y="523"/>
                    <a:pt x="87" y="522"/>
                    <a:pt x="87" y="521"/>
                  </a:cubicBezTo>
                  <a:cubicBezTo>
                    <a:pt x="88" y="520"/>
                    <a:pt x="91" y="520"/>
                    <a:pt x="92" y="519"/>
                  </a:cubicBezTo>
                  <a:cubicBezTo>
                    <a:pt x="92" y="518"/>
                    <a:pt x="90" y="515"/>
                    <a:pt x="90" y="515"/>
                  </a:cubicBezTo>
                  <a:cubicBezTo>
                    <a:pt x="90" y="515"/>
                    <a:pt x="92" y="516"/>
                    <a:pt x="91" y="514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89" y="512"/>
                    <a:pt x="89" y="511"/>
                    <a:pt x="90" y="510"/>
                  </a:cubicBezTo>
                  <a:cubicBezTo>
                    <a:pt x="91" y="508"/>
                    <a:pt x="92" y="508"/>
                    <a:pt x="92" y="507"/>
                  </a:cubicBezTo>
                  <a:cubicBezTo>
                    <a:pt x="92" y="507"/>
                    <a:pt x="89" y="506"/>
                    <a:pt x="89" y="505"/>
                  </a:cubicBezTo>
                  <a:cubicBezTo>
                    <a:pt x="89" y="504"/>
                    <a:pt x="87" y="504"/>
                    <a:pt x="89" y="502"/>
                  </a:cubicBezTo>
                  <a:cubicBezTo>
                    <a:pt x="90" y="501"/>
                    <a:pt x="91" y="501"/>
                    <a:pt x="91" y="501"/>
                  </a:cubicBezTo>
                  <a:cubicBezTo>
                    <a:pt x="91" y="501"/>
                    <a:pt x="91" y="498"/>
                    <a:pt x="91" y="497"/>
                  </a:cubicBezTo>
                  <a:cubicBezTo>
                    <a:pt x="91" y="496"/>
                    <a:pt x="92" y="496"/>
                    <a:pt x="92" y="495"/>
                  </a:cubicBezTo>
                  <a:cubicBezTo>
                    <a:pt x="91" y="494"/>
                    <a:pt x="90" y="494"/>
                    <a:pt x="89" y="492"/>
                  </a:cubicBezTo>
                  <a:cubicBezTo>
                    <a:pt x="89" y="491"/>
                    <a:pt x="89" y="491"/>
                    <a:pt x="89" y="490"/>
                  </a:cubicBezTo>
                  <a:cubicBezTo>
                    <a:pt x="90" y="490"/>
                    <a:pt x="91" y="489"/>
                    <a:pt x="90" y="489"/>
                  </a:cubicBezTo>
                  <a:cubicBezTo>
                    <a:pt x="90" y="488"/>
                    <a:pt x="90" y="487"/>
                    <a:pt x="90" y="487"/>
                  </a:cubicBezTo>
                  <a:cubicBezTo>
                    <a:pt x="90" y="487"/>
                    <a:pt x="90" y="487"/>
                    <a:pt x="89" y="485"/>
                  </a:cubicBezTo>
                  <a:cubicBezTo>
                    <a:pt x="88" y="484"/>
                    <a:pt x="88" y="482"/>
                    <a:pt x="88" y="481"/>
                  </a:cubicBezTo>
                  <a:cubicBezTo>
                    <a:pt x="88" y="480"/>
                    <a:pt x="89" y="476"/>
                    <a:pt x="89" y="476"/>
                  </a:cubicBezTo>
                  <a:cubicBezTo>
                    <a:pt x="89" y="476"/>
                    <a:pt x="89" y="473"/>
                    <a:pt x="87" y="472"/>
                  </a:cubicBezTo>
                  <a:cubicBezTo>
                    <a:pt x="86" y="470"/>
                    <a:pt x="84" y="469"/>
                    <a:pt x="84" y="469"/>
                  </a:cubicBezTo>
                  <a:cubicBezTo>
                    <a:pt x="84" y="469"/>
                    <a:pt x="84" y="467"/>
                    <a:pt x="84" y="466"/>
                  </a:cubicBezTo>
                  <a:cubicBezTo>
                    <a:pt x="84" y="466"/>
                    <a:pt x="82" y="465"/>
                    <a:pt x="82" y="464"/>
                  </a:cubicBezTo>
                  <a:cubicBezTo>
                    <a:pt x="82" y="463"/>
                    <a:pt x="81" y="461"/>
                    <a:pt x="81" y="461"/>
                  </a:cubicBezTo>
                  <a:cubicBezTo>
                    <a:pt x="81" y="461"/>
                    <a:pt x="80" y="461"/>
                    <a:pt x="81" y="459"/>
                  </a:cubicBezTo>
                  <a:cubicBezTo>
                    <a:pt x="81" y="456"/>
                    <a:pt x="81" y="455"/>
                    <a:pt x="81" y="454"/>
                  </a:cubicBezTo>
                  <a:cubicBezTo>
                    <a:pt x="80" y="453"/>
                    <a:pt x="79" y="451"/>
                    <a:pt x="79" y="450"/>
                  </a:cubicBezTo>
                  <a:cubicBezTo>
                    <a:pt x="79" y="449"/>
                    <a:pt x="79" y="447"/>
                    <a:pt x="79" y="447"/>
                  </a:cubicBezTo>
                  <a:cubicBezTo>
                    <a:pt x="79" y="447"/>
                    <a:pt x="79" y="446"/>
                    <a:pt x="78" y="445"/>
                  </a:cubicBezTo>
                  <a:cubicBezTo>
                    <a:pt x="77" y="444"/>
                    <a:pt x="74" y="439"/>
                    <a:pt x="74" y="439"/>
                  </a:cubicBezTo>
                  <a:cubicBezTo>
                    <a:pt x="74" y="439"/>
                    <a:pt x="73" y="439"/>
                    <a:pt x="73" y="437"/>
                  </a:cubicBezTo>
                  <a:cubicBezTo>
                    <a:pt x="72" y="435"/>
                    <a:pt x="72" y="433"/>
                    <a:pt x="72" y="433"/>
                  </a:cubicBezTo>
                  <a:cubicBezTo>
                    <a:pt x="72" y="433"/>
                    <a:pt x="72" y="430"/>
                    <a:pt x="72" y="430"/>
                  </a:cubicBezTo>
                  <a:cubicBezTo>
                    <a:pt x="69" y="427"/>
                    <a:pt x="69" y="427"/>
                    <a:pt x="69" y="427"/>
                  </a:cubicBezTo>
                  <a:cubicBezTo>
                    <a:pt x="70" y="423"/>
                    <a:pt x="70" y="423"/>
                    <a:pt x="70" y="423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0" y="419"/>
                    <a:pt x="70" y="414"/>
                    <a:pt x="71" y="414"/>
                  </a:cubicBezTo>
                  <a:cubicBezTo>
                    <a:pt x="72" y="414"/>
                    <a:pt x="74" y="411"/>
                    <a:pt x="74" y="411"/>
                  </a:cubicBezTo>
                  <a:cubicBezTo>
                    <a:pt x="74" y="411"/>
                    <a:pt x="76" y="408"/>
                    <a:pt x="75" y="407"/>
                  </a:cubicBezTo>
                  <a:cubicBezTo>
                    <a:pt x="75" y="406"/>
                    <a:pt x="74" y="402"/>
                    <a:pt x="74" y="402"/>
                  </a:cubicBezTo>
                  <a:cubicBezTo>
                    <a:pt x="74" y="402"/>
                    <a:pt x="76" y="399"/>
                    <a:pt x="75" y="399"/>
                  </a:cubicBezTo>
                  <a:cubicBezTo>
                    <a:pt x="75" y="398"/>
                    <a:pt x="73" y="394"/>
                    <a:pt x="73" y="394"/>
                  </a:cubicBezTo>
                  <a:cubicBezTo>
                    <a:pt x="70" y="397"/>
                    <a:pt x="70" y="397"/>
                    <a:pt x="70" y="397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69" y="392"/>
                    <a:pt x="69" y="392"/>
                    <a:pt x="69" y="392"/>
                  </a:cubicBezTo>
                  <a:cubicBezTo>
                    <a:pt x="69" y="392"/>
                    <a:pt x="67" y="390"/>
                    <a:pt x="67" y="389"/>
                  </a:cubicBezTo>
                  <a:cubicBezTo>
                    <a:pt x="67" y="388"/>
                    <a:pt x="69" y="386"/>
                    <a:pt x="69" y="386"/>
                  </a:cubicBezTo>
                  <a:cubicBezTo>
                    <a:pt x="69" y="386"/>
                    <a:pt x="71" y="390"/>
                    <a:pt x="71" y="391"/>
                  </a:cubicBezTo>
                  <a:cubicBezTo>
                    <a:pt x="71" y="392"/>
                    <a:pt x="73" y="393"/>
                    <a:pt x="73" y="393"/>
                  </a:cubicBezTo>
                  <a:cubicBezTo>
                    <a:pt x="74" y="392"/>
                    <a:pt x="74" y="390"/>
                    <a:pt x="75" y="390"/>
                  </a:cubicBezTo>
                  <a:cubicBezTo>
                    <a:pt x="76" y="390"/>
                    <a:pt x="77" y="391"/>
                    <a:pt x="77" y="392"/>
                  </a:cubicBezTo>
                  <a:cubicBezTo>
                    <a:pt x="77" y="392"/>
                    <a:pt x="81" y="391"/>
                    <a:pt x="81" y="391"/>
                  </a:cubicBezTo>
                  <a:cubicBezTo>
                    <a:pt x="81" y="391"/>
                    <a:pt x="80" y="390"/>
                    <a:pt x="83" y="390"/>
                  </a:cubicBezTo>
                  <a:cubicBezTo>
                    <a:pt x="86" y="391"/>
                    <a:pt x="86" y="390"/>
                    <a:pt x="86" y="388"/>
                  </a:cubicBezTo>
                  <a:cubicBezTo>
                    <a:pt x="86" y="387"/>
                    <a:pt x="83" y="383"/>
                    <a:pt x="85" y="383"/>
                  </a:cubicBezTo>
                  <a:cubicBezTo>
                    <a:pt x="88" y="383"/>
                    <a:pt x="89" y="384"/>
                    <a:pt x="89" y="384"/>
                  </a:cubicBezTo>
                  <a:cubicBezTo>
                    <a:pt x="89" y="384"/>
                    <a:pt x="89" y="385"/>
                    <a:pt x="89" y="386"/>
                  </a:cubicBezTo>
                  <a:cubicBezTo>
                    <a:pt x="89" y="388"/>
                    <a:pt x="92" y="390"/>
                    <a:pt x="92" y="388"/>
                  </a:cubicBezTo>
                  <a:cubicBezTo>
                    <a:pt x="93" y="386"/>
                    <a:pt x="93" y="387"/>
                    <a:pt x="93" y="385"/>
                  </a:cubicBezTo>
                  <a:cubicBezTo>
                    <a:pt x="93" y="383"/>
                    <a:pt x="91" y="383"/>
                    <a:pt x="90" y="381"/>
                  </a:cubicBezTo>
                  <a:cubicBezTo>
                    <a:pt x="90" y="380"/>
                    <a:pt x="89" y="382"/>
                    <a:pt x="89" y="379"/>
                  </a:cubicBezTo>
                  <a:cubicBezTo>
                    <a:pt x="90" y="376"/>
                    <a:pt x="90" y="375"/>
                    <a:pt x="91" y="375"/>
                  </a:cubicBezTo>
                  <a:cubicBezTo>
                    <a:pt x="93" y="374"/>
                    <a:pt x="91" y="375"/>
                    <a:pt x="93" y="374"/>
                  </a:cubicBezTo>
                  <a:cubicBezTo>
                    <a:pt x="95" y="374"/>
                    <a:pt x="96" y="372"/>
                    <a:pt x="95" y="369"/>
                  </a:cubicBezTo>
                  <a:cubicBezTo>
                    <a:pt x="95" y="367"/>
                    <a:pt x="94" y="366"/>
                    <a:pt x="95" y="365"/>
                  </a:cubicBezTo>
                  <a:cubicBezTo>
                    <a:pt x="97" y="364"/>
                    <a:pt x="96" y="363"/>
                    <a:pt x="98" y="364"/>
                  </a:cubicBezTo>
                  <a:cubicBezTo>
                    <a:pt x="100" y="365"/>
                    <a:pt x="99" y="365"/>
                    <a:pt x="101" y="365"/>
                  </a:cubicBezTo>
                  <a:cubicBezTo>
                    <a:pt x="102" y="364"/>
                    <a:pt x="102" y="359"/>
                    <a:pt x="102" y="359"/>
                  </a:cubicBezTo>
                  <a:cubicBezTo>
                    <a:pt x="101" y="360"/>
                    <a:pt x="99" y="358"/>
                    <a:pt x="99" y="358"/>
                  </a:cubicBezTo>
                  <a:cubicBezTo>
                    <a:pt x="98" y="358"/>
                    <a:pt x="98" y="356"/>
                    <a:pt x="99" y="355"/>
                  </a:cubicBezTo>
                  <a:cubicBezTo>
                    <a:pt x="99" y="355"/>
                    <a:pt x="99" y="353"/>
                    <a:pt x="100" y="353"/>
                  </a:cubicBezTo>
                  <a:cubicBezTo>
                    <a:pt x="102" y="353"/>
                    <a:pt x="102" y="354"/>
                    <a:pt x="104" y="353"/>
                  </a:cubicBezTo>
                  <a:cubicBezTo>
                    <a:pt x="105" y="352"/>
                    <a:pt x="105" y="352"/>
                    <a:pt x="106" y="351"/>
                  </a:cubicBezTo>
                  <a:cubicBezTo>
                    <a:pt x="107" y="350"/>
                    <a:pt x="108" y="350"/>
                    <a:pt x="109" y="348"/>
                  </a:cubicBezTo>
                  <a:cubicBezTo>
                    <a:pt x="109" y="347"/>
                    <a:pt x="110" y="341"/>
                    <a:pt x="110" y="341"/>
                  </a:cubicBezTo>
                  <a:cubicBezTo>
                    <a:pt x="109" y="340"/>
                    <a:pt x="111" y="341"/>
                    <a:pt x="113" y="340"/>
                  </a:cubicBezTo>
                  <a:cubicBezTo>
                    <a:pt x="114" y="339"/>
                    <a:pt x="115" y="333"/>
                    <a:pt x="116" y="332"/>
                  </a:cubicBezTo>
                  <a:cubicBezTo>
                    <a:pt x="117" y="330"/>
                    <a:pt x="120" y="326"/>
                    <a:pt x="120" y="325"/>
                  </a:cubicBezTo>
                  <a:cubicBezTo>
                    <a:pt x="120" y="324"/>
                    <a:pt x="123" y="317"/>
                    <a:pt x="123" y="317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7" y="310"/>
                    <a:pt x="127" y="308"/>
                    <a:pt x="126" y="306"/>
                  </a:cubicBezTo>
                  <a:cubicBezTo>
                    <a:pt x="126" y="305"/>
                    <a:pt x="125" y="301"/>
                    <a:pt x="126" y="300"/>
                  </a:cubicBezTo>
                  <a:cubicBezTo>
                    <a:pt x="127" y="300"/>
                    <a:pt x="128" y="297"/>
                    <a:pt x="128" y="297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128" y="293"/>
                    <a:pt x="133" y="290"/>
                    <a:pt x="133" y="290"/>
                  </a:cubicBezTo>
                  <a:cubicBezTo>
                    <a:pt x="139" y="289"/>
                    <a:pt x="135" y="286"/>
                    <a:pt x="142" y="289"/>
                  </a:cubicBezTo>
                  <a:cubicBezTo>
                    <a:pt x="142" y="289"/>
                    <a:pt x="146" y="288"/>
                    <a:pt x="145" y="287"/>
                  </a:cubicBezTo>
                  <a:cubicBezTo>
                    <a:pt x="145" y="287"/>
                    <a:pt x="141" y="283"/>
                    <a:pt x="141" y="283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6" y="278"/>
                    <a:pt x="143" y="277"/>
                  </a:cubicBezTo>
                  <a:cubicBezTo>
                    <a:pt x="141" y="276"/>
                    <a:pt x="139" y="275"/>
                    <a:pt x="139" y="274"/>
                  </a:cubicBezTo>
                  <a:cubicBezTo>
                    <a:pt x="139" y="274"/>
                    <a:pt x="138" y="270"/>
                    <a:pt x="138" y="269"/>
                  </a:cubicBezTo>
                  <a:cubicBezTo>
                    <a:pt x="138" y="268"/>
                    <a:pt x="137" y="265"/>
                    <a:pt x="137" y="265"/>
                  </a:cubicBezTo>
                  <a:cubicBezTo>
                    <a:pt x="137" y="265"/>
                    <a:pt x="137" y="261"/>
                    <a:pt x="137" y="260"/>
                  </a:cubicBezTo>
                  <a:cubicBezTo>
                    <a:pt x="137" y="259"/>
                    <a:pt x="136" y="256"/>
                    <a:pt x="135" y="255"/>
                  </a:cubicBezTo>
                  <a:cubicBezTo>
                    <a:pt x="134" y="254"/>
                    <a:pt x="130" y="251"/>
                    <a:pt x="130" y="251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1" y="250"/>
                    <a:pt x="121" y="250"/>
                    <a:pt x="121" y="250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1" y="229"/>
                    <a:pt x="101" y="229"/>
                    <a:pt x="101" y="229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1" y="222"/>
                    <a:pt x="91" y="222"/>
                    <a:pt x="91" y="222"/>
                  </a:cubicBezTo>
                  <a:cubicBezTo>
                    <a:pt x="91" y="217"/>
                    <a:pt x="91" y="217"/>
                    <a:pt x="91" y="21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8" y="213"/>
                    <a:pt x="89" y="210"/>
                    <a:pt x="89" y="209"/>
                  </a:cubicBezTo>
                  <a:cubicBezTo>
                    <a:pt x="90" y="208"/>
                    <a:pt x="92" y="203"/>
                    <a:pt x="92" y="203"/>
                  </a:cubicBezTo>
                  <a:cubicBezTo>
                    <a:pt x="92" y="203"/>
                    <a:pt x="91" y="199"/>
                    <a:pt x="91" y="198"/>
                  </a:cubicBezTo>
                  <a:cubicBezTo>
                    <a:pt x="91" y="197"/>
                    <a:pt x="92" y="192"/>
                    <a:pt x="92" y="192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78" y="161"/>
                    <a:pt x="78" y="161"/>
                    <a:pt x="79" y="159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5" y="159"/>
                    <a:pt x="75" y="159"/>
                    <a:pt x="75" y="159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3"/>
                    <a:pt x="62" y="125"/>
                    <a:pt x="61" y="124"/>
                  </a:cubicBezTo>
                  <a:cubicBezTo>
                    <a:pt x="60" y="123"/>
                    <a:pt x="55" y="115"/>
                    <a:pt x="55" y="115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6" y="111"/>
                    <a:pt x="35" y="109"/>
                  </a:cubicBezTo>
                  <a:cubicBezTo>
                    <a:pt x="34" y="107"/>
                    <a:pt x="32" y="105"/>
                    <a:pt x="32" y="105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5" y="102"/>
                    <a:pt x="24" y="102"/>
                    <a:pt x="23" y="102"/>
                  </a:cubicBezTo>
                  <a:cubicBezTo>
                    <a:pt x="22" y="101"/>
                    <a:pt x="20" y="100"/>
                    <a:pt x="20" y="100"/>
                  </a:cubicBezTo>
                  <a:close/>
                  <a:moveTo>
                    <a:pt x="142" y="568"/>
                  </a:moveTo>
                  <a:cubicBezTo>
                    <a:pt x="142" y="568"/>
                    <a:pt x="142" y="568"/>
                    <a:pt x="142" y="568"/>
                  </a:cubicBezTo>
                  <a:cubicBezTo>
                    <a:pt x="142" y="568"/>
                    <a:pt x="142" y="569"/>
                    <a:pt x="142" y="570"/>
                  </a:cubicBezTo>
                  <a:cubicBezTo>
                    <a:pt x="142" y="570"/>
                    <a:pt x="143" y="571"/>
                    <a:pt x="144" y="571"/>
                  </a:cubicBezTo>
                  <a:cubicBezTo>
                    <a:pt x="144" y="571"/>
                    <a:pt x="146" y="570"/>
                    <a:pt x="147" y="569"/>
                  </a:cubicBezTo>
                  <a:cubicBezTo>
                    <a:pt x="149" y="568"/>
                    <a:pt x="147" y="569"/>
                    <a:pt x="147" y="569"/>
                  </a:cubicBezTo>
                  <a:cubicBezTo>
                    <a:pt x="145" y="567"/>
                    <a:pt x="145" y="567"/>
                    <a:pt x="145" y="567"/>
                  </a:cubicBezTo>
                  <a:cubicBezTo>
                    <a:pt x="145" y="567"/>
                    <a:pt x="143" y="568"/>
                    <a:pt x="142" y="568"/>
                  </a:cubicBezTo>
                  <a:close/>
                  <a:moveTo>
                    <a:pt x="129" y="568"/>
                  </a:moveTo>
                  <a:cubicBezTo>
                    <a:pt x="129" y="568"/>
                    <a:pt x="129" y="568"/>
                    <a:pt x="129" y="568"/>
                  </a:cubicBezTo>
                  <a:cubicBezTo>
                    <a:pt x="129" y="568"/>
                    <a:pt x="129" y="570"/>
                    <a:pt x="129" y="570"/>
                  </a:cubicBezTo>
                  <a:cubicBezTo>
                    <a:pt x="129" y="571"/>
                    <a:pt x="130" y="571"/>
                    <a:pt x="131" y="570"/>
                  </a:cubicBezTo>
                  <a:cubicBezTo>
                    <a:pt x="131" y="570"/>
                    <a:pt x="132" y="570"/>
                    <a:pt x="133" y="569"/>
                  </a:cubicBezTo>
                  <a:cubicBezTo>
                    <a:pt x="134" y="568"/>
                    <a:pt x="133" y="567"/>
                    <a:pt x="132" y="567"/>
                  </a:cubicBezTo>
                  <a:cubicBezTo>
                    <a:pt x="132" y="566"/>
                    <a:pt x="131" y="567"/>
                    <a:pt x="131" y="567"/>
                  </a:cubicBezTo>
                  <a:cubicBezTo>
                    <a:pt x="130" y="567"/>
                    <a:pt x="129" y="568"/>
                    <a:pt x="129" y="568"/>
                  </a:cubicBezTo>
                  <a:close/>
                  <a:moveTo>
                    <a:pt x="105" y="556"/>
                  </a:moveTo>
                  <a:cubicBezTo>
                    <a:pt x="105" y="556"/>
                    <a:pt x="105" y="556"/>
                    <a:pt x="105" y="556"/>
                  </a:cubicBezTo>
                  <a:cubicBezTo>
                    <a:pt x="104" y="557"/>
                    <a:pt x="104" y="557"/>
                    <a:pt x="104" y="557"/>
                  </a:cubicBezTo>
                  <a:cubicBezTo>
                    <a:pt x="104" y="557"/>
                    <a:pt x="103" y="558"/>
                    <a:pt x="104" y="559"/>
                  </a:cubicBezTo>
                  <a:cubicBezTo>
                    <a:pt x="104" y="561"/>
                    <a:pt x="105" y="561"/>
                    <a:pt x="105" y="561"/>
                  </a:cubicBezTo>
                  <a:cubicBezTo>
                    <a:pt x="105" y="561"/>
                    <a:pt x="106" y="560"/>
                    <a:pt x="108" y="560"/>
                  </a:cubicBezTo>
                  <a:cubicBezTo>
                    <a:pt x="109" y="560"/>
                    <a:pt x="111" y="558"/>
                    <a:pt x="111" y="557"/>
                  </a:cubicBezTo>
                  <a:cubicBezTo>
                    <a:pt x="112" y="557"/>
                    <a:pt x="112" y="555"/>
                    <a:pt x="113" y="555"/>
                  </a:cubicBezTo>
                  <a:cubicBezTo>
                    <a:pt x="114" y="555"/>
                    <a:pt x="117" y="556"/>
                    <a:pt x="118" y="556"/>
                  </a:cubicBezTo>
                  <a:cubicBezTo>
                    <a:pt x="119" y="556"/>
                    <a:pt x="117" y="553"/>
                    <a:pt x="117" y="553"/>
                  </a:cubicBezTo>
                  <a:cubicBezTo>
                    <a:pt x="117" y="552"/>
                    <a:pt x="114" y="553"/>
                    <a:pt x="114" y="553"/>
                  </a:cubicBezTo>
                  <a:cubicBezTo>
                    <a:pt x="114" y="553"/>
                    <a:pt x="112" y="553"/>
                    <a:pt x="111" y="552"/>
                  </a:cubicBezTo>
                  <a:cubicBezTo>
                    <a:pt x="110" y="552"/>
                    <a:pt x="110" y="552"/>
                    <a:pt x="110" y="552"/>
                  </a:cubicBezTo>
                  <a:cubicBezTo>
                    <a:pt x="109" y="553"/>
                    <a:pt x="109" y="554"/>
                    <a:pt x="108" y="555"/>
                  </a:cubicBezTo>
                  <a:cubicBezTo>
                    <a:pt x="107" y="556"/>
                    <a:pt x="107" y="555"/>
                    <a:pt x="107" y="554"/>
                  </a:cubicBezTo>
                  <a:cubicBezTo>
                    <a:pt x="107" y="554"/>
                    <a:pt x="105" y="553"/>
                    <a:pt x="104" y="554"/>
                  </a:cubicBezTo>
                  <a:cubicBezTo>
                    <a:pt x="104" y="554"/>
                    <a:pt x="105" y="555"/>
                    <a:pt x="105" y="556"/>
                  </a:cubicBezTo>
                  <a:close/>
                  <a:moveTo>
                    <a:pt x="97" y="556"/>
                  </a:moveTo>
                  <a:cubicBezTo>
                    <a:pt x="97" y="556"/>
                    <a:pt x="97" y="556"/>
                    <a:pt x="97" y="556"/>
                  </a:cubicBezTo>
                  <a:cubicBezTo>
                    <a:pt x="97" y="556"/>
                    <a:pt x="99" y="557"/>
                    <a:pt x="101" y="557"/>
                  </a:cubicBezTo>
                  <a:cubicBezTo>
                    <a:pt x="102" y="557"/>
                    <a:pt x="101" y="556"/>
                    <a:pt x="102" y="555"/>
                  </a:cubicBezTo>
                  <a:cubicBezTo>
                    <a:pt x="102" y="554"/>
                    <a:pt x="101" y="555"/>
                    <a:pt x="100" y="554"/>
                  </a:cubicBezTo>
                  <a:cubicBezTo>
                    <a:pt x="99" y="554"/>
                    <a:pt x="99" y="554"/>
                    <a:pt x="98" y="554"/>
                  </a:cubicBezTo>
                  <a:cubicBezTo>
                    <a:pt x="96" y="554"/>
                    <a:pt x="97" y="556"/>
                    <a:pt x="97" y="556"/>
                  </a:cubicBezTo>
                  <a:close/>
                  <a:moveTo>
                    <a:pt x="88" y="545"/>
                  </a:moveTo>
                  <a:cubicBezTo>
                    <a:pt x="88" y="545"/>
                    <a:pt x="88" y="545"/>
                    <a:pt x="88" y="545"/>
                  </a:cubicBezTo>
                  <a:cubicBezTo>
                    <a:pt x="87" y="550"/>
                    <a:pt x="92" y="547"/>
                    <a:pt x="92" y="544"/>
                  </a:cubicBezTo>
                  <a:cubicBezTo>
                    <a:pt x="91" y="542"/>
                    <a:pt x="92" y="542"/>
                    <a:pt x="90" y="540"/>
                  </a:cubicBezTo>
                  <a:cubicBezTo>
                    <a:pt x="89" y="537"/>
                    <a:pt x="89" y="540"/>
                    <a:pt x="88" y="541"/>
                  </a:cubicBezTo>
                  <a:cubicBezTo>
                    <a:pt x="87" y="543"/>
                    <a:pt x="89" y="543"/>
                    <a:pt x="89" y="544"/>
                  </a:cubicBezTo>
                  <a:cubicBezTo>
                    <a:pt x="89" y="545"/>
                    <a:pt x="88" y="544"/>
                    <a:pt x="88" y="545"/>
                  </a:cubicBezTo>
                  <a:close/>
                  <a:moveTo>
                    <a:pt x="80" y="557"/>
                  </a:moveTo>
                  <a:cubicBezTo>
                    <a:pt x="80" y="557"/>
                    <a:pt x="80" y="557"/>
                    <a:pt x="80" y="557"/>
                  </a:cubicBezTo>
                  <a:cubicBezTo>
                    <a:pt x="80" y="557"/>
                    <a:pt x="79" y="558"/>
                    <a:pt x="80" y="560"/>
                  </a:cubicBezTo>
                  <a:cubicBezTo>
                    <a:pt x="80" y="561"/>
                    <a:pt x="80" y="560"/>
                    <a:pt x="83" y="558"/>
                  </a:cubicBezTo>
                  <a:cubicBezTo>
                    <a:pt x="85" y="556"/>
                    <a:pt x="82" y="557"/>
                    <a:pt x="82" y="557"/>
                  </a:cubicBezTo>
                  <a:cubicBezTo>
                    <a:pt x="82" y="556"/>
                    <a:pt x="81" y="557"/>
                    <a:pt x="80" y="557"/>
                  </a:cubicBezTo>
                  <a:close/>
                  <a:moveTo>
                    <a:pt x="80" y="563"/>
                  </a:moveTo>
                  <a:cubicBezTo>
                    <a:pt x="80" y="563"/>
                    <a:pt x="80" y="563"/>
                    <a:pt x="80" y="563"/>
                  </a:cubicBezTo>
                  <a:cubicBezTo>
                    <a:pt x="80" y="563"/>
                    <a:pt x="80" y="565"/>
                    <a:pt x="81" y="565"/>
                  </a:cubicBezTo>
                  <a:cubicBezTo>
                    <a:pt x="82" y="565"/>
                    <a:pt x="82" y="564"/>
                    <a:pt x="83" y="563"/>
                  </a:cubicBezTo>
                  <a:cubicBezTo>
                    <a:pt x="83" y="562"/>
                    <a:pt x="82" y="562"/>
                    <a:pt x="82" y="561"/>
                  </a:cubicBezTo>
                  <a:cubicBezTo>
                    <a:pt x="81" y="561"/>
                    <a:pt x="80" y="562"/>
                    <a:pt x="80" y="563"/>
                  </a:cubicBezTo>
                  <a:close/>
                  <a:moveTo>
                    <a:pt x="77" y="568"/>
                  </a:moveTo>
                  <a:cubicBezTo>
                    <a:pt x="77" y="568"/>
                    <a:pt x="77" y="568"/>
                    <a:pt x="77" y="568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68"/>
                    <a:pt x="75" y="568"/>
                    <a:pt x="72" y="570"/>
                  </a:cubicBezTo>
                  <a:cubicBezTo>
                    <a:pt x="69" y="571"/>
                    <a:pt x="71" y="572"/>
                    <a:pt x="71" y="573"/>
                  </a:cubicBezTo>
                  <a:cubicBezTo>
                    <a:pt x="71" y="575"/>
                    <a:pt x="74" y="573"/>
                    <a:pt x="76" y="572"/>
                  </a:cubicBezTo>
                  <a:cubicBezTo>
                    <a:pt x="77" y="572"/>
                    <a:pt x="76" y="571"/>
                    <a:pt x="77" y="571"/>
                  </a:cubicBezTo>
                  <a:cubicBezTo>
                    <a:pt x="77" y="571"/>
                    <a:pt x="77" y="571"/>
                    <a:pt x="79" y="570"/>
                  </a:cubicBezTo>
                  <a:cubicBezTo>
                    <a:pt x="81" y="569"/>
                    <a:pt x="80" y="569"/>
                    <a:pt x="80" y="568"/>
                  </a:cubicBezTo>
                  <a:cubicBezTo>
                    <a:pt x="80" y="568"/>
                    <a:pt x="78" y="567"/>
                    <a:pt x="77" y="568"/>
                  </a:cubicBezTo>
                  <a:close/>
                  <a:moveTo>
                    <a:pt x="51" y="573"/>
                  </a:moveTo>
                  <a:cubicBezTo>
                    <a:pt x="51" y="573"/>
                    <a:pt x="51" y="573"/>
                    <a:pt x="51" y="573"/>
                  </a:cubicBezTo>
                  <a:cubicBezTo>
                    <a:pt x="52" y="573"/>
                    <a:pt x="53" y="572"/>
                    <a:pt x="54" y="573"/>
                  </a:cubicBezTo>
                  <a:cubicBezTo>
                    <a:pt x="55" y="574"/>
                    <a:pt x="54" y="576"/>
                    <a:pt x="54" y="576"/>
                  </a:cubicBezTo>
                  <a:cubicBezTo>
                    <a:pt x="53" y="577"/>
                    <a:pt x="52" y="578"/>
                    <a:pt x="51" y="578"/>
                  </a:cubicBezTo>
                  <a:cubicBezTo>
                    <a:pt x="50" y="578"/>
                    <a:pt x="49" y="578"/>
                    <a:pt x="48" y="577"/>
                  </a:cubicBezTo>
                  <a:cubicBezTo>
                    <a:pt x="48" y="576"/>
                    <a:pt x="48" y="573"/>
                    <a:pt x="48" y="573"/>
                  </a:cubicBezTo>
                  <a:cubicBezTo>
                    <a:pt x="49" y="573"/>
                    <a:pt x="51" y="573"/>
                    <a:pt x="51" y="573"/>
                  </a:cubicBezTo>
                  <a:close/>
                  <a:moveTo>
                    <a:pt x="59" y="558"/>
                  </a:move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58"/>
                    <a:pt x="59" y="558"/>
                  </a:cubicBezTo>
                  <a:cubicBezTo>
                    <a:pt x="59" y="558"/>
                    <a:pt x="59" y="560"/>
                    <a:pt x="58" y="560"/>
                  </a:cubicBezTo>
                  <a:cubicBezTo>
                    <a:pt x="56" y="561"/>
                    <a:pt x="57" y="558"/>
                    <a:pt x="57" y="557"/>
                  </a:cubicBezTo>
                  <a:cubicBezTo>
                    <a:pt x="57" y="556"/>
                    <a:pt x="53" y="558"/>
                    <a:pt x="53" y="558"/>
                  </a:cubicBezTo>
                  <a:cubicBezTo>
                    <a:pt x="53" y="558"/>
                    <a:pt x="53" y="561"/>
                    <a:pt x="52" y="562"/>
                  </a:cubicBezTo>
                  <a:cubicBezTo>
                    <a:pt x="51" y="562"/>
                    <a:pt x="51" y="562"/>
                    <a:pt x="50" y="563"/>
                  </a:cubicBezTo>
                  <a:cubicBezTo>
                    <a:pt x="49" y="564"/>
                    <a:pt x="49" y="566"/>
                    <a:pt x="49" y="566"/>
                  </a:cubicBezTo>
                  <a:cubicBezTo>
                    <a:pt x="50" y="567"/>
                    <a:pt x="52" y="567"/>
                    <a:pt x="52" y="567"/>
                  </a:cubicBezTo>
                  <a:cubicBezTo>
                    <a:pt x="53" y="567"/>
                    <a:pt x="53" y="567"/>
                    <a:pt x="56" y="569"/>
                  </a:cubicBezTo>
                  <a:cubicBezTo>
                    <a:pt x="60" y="570"/>
                    <a:pt x="57" y="569"/>
                    <a:pt x="60" y="569"/>
                  </a:cubicBezTo>
                  <a:cubicBezTo>
                    <a:pt x="62" y="569"/>
                    <a:pt x="61" y="570"/>
                    <a:pt x="62" y="570"/>
                  </a:cubicBezTo>
                  <a:cubicBezTo>
                    <a:pt x="63" y="570"/>
                    <a:pt x="64" y="572"/>
                    <a:pt x="65" y="573"/>
                  </a:cubicBezTo>
                  <a:cubicBezTo>
                    <a:pt x="67" y="574"/>
                    <a:pt x="68" y="572"/>
                    <a:pt x="69" y="572"/>
                  </a:cubicBezTo>
                  <a:cubicBezTo>
                    <a:pt x="69" y="571"/>
                    <a:pt x="71" y="568"/>
                    <a:pt x="71" y="568"/>
                  </a:cubicBezTo>
                  <a:cubicBezTo>
                    <a:pt x="71" y="568"/>
                    <a:pt x="65" y="566"/>
                    <a:pt x="65" y="566"/>
                  </a:cubicBezTo>
                  <a:cubicBezTo>
                    <a:pt x="64" y="566"/>
                    <a:pt x="63" y="563"/>
                    <a:pt x="65" y="563"/>
                  </a:cubicBezTo>
                  <a:cubicBezTo>
                    <a:pt x="66" y="563"/>
                    <a:pt x="66" y="564"/>
                    <a:pt x="67" y="565"/>
                  </a:cubicBezTo>
                  <a:cubicBezTo>
                    <a:pt x="67" y="566"/>
                    <a:pt x="68" y="566"/>
                    <a:pt x="69" y="566"/>
                  </a:cubicBezTo>
                  <a:cubicBezTo>
                    <a:pt x="70" y="566"/>
                    <a:pt x="71" y="565"/>
                    <a:pt x="71" y="564"/>
                  </a:cubicBezTo>
                  <a:cubicBezTo>
                    <a:pt x="71" y="563"/>
                    <a:pt x="70" y="564"/>
                    <a:pt x="68" y="561"/>
                  </a:cubicBezTo>
                  <a:cubicBezTo>
                    <a:pt x="65" y="558"/>
                    <a:pt x="68" y="559"/>
                    <a:pt x="69" y="559"/>
                  </a:cubicBezTo>
                  <a:cubicBezTo>
                    <a:pt x="69" y="558"/>
                    <a:pt x="71" y="556"/>
                    <a:pt x="71" y="556"/>
                  </a:cubicBezTo>
                  <a:cubicBezTo>
                    <a:pt x="72" y="555"/>
                    <a:pt x="69" y="555"/>
                    <a:pt x="68" y="554"/>
                  </a:cubicBezTo>
                  <a:cubicBezTo>
                    <a:pt x="67" y="554"/>
                    <a:pt x="67" y="554"/>
                    <a:pt x="67" y="554"/>
                  </a:cubicBezTo>
                  <a:cubicBezTo>
                    <a:pt x="67" y="555"/>
                    <a:pt x="64" y="554"/>
                    <a:pt x="63" y="553"/>
                  </a:cubicBezTo>
                  <a:cubicBezTo>
                    <a:pt x="63" y="553"/>
                    <a:pt x="63" y="551"/>
                    <a:pt x="62" y="550"/>
                  </a:cubicBezTo>
                  <a:cubicBezTo>
                    <a:pt x="62" y="550"/>
                    <a:pt x="60" y="550"/>
                    <a:pt x="58" y="550"/>
                  </a:cubicBezTo>
                  <a:cubicBezTo>
                    <a:pt x="56" y="550"/>
                    <a:pt x="57" y="553"/>
                    <a:pt x="57" y="553"/>
                  </a:cubicBezTo>
                  <a:cubicBezTo>
                    <a:pt x="57" y="553"/>
                    <a:pt x="58" y="555"/>
                    <a:pt x="59" y="556"/>
                  </a:cubicBezTo>
                  <a:cubicBezTo>
                    <a:pt x="59" y="556"/>
                    <a:pt x="59" y="558"/>
                    <a:pt x="59" y="558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8" name="Freeform 235"/>
            <p:cNvSpPr>
              <a:spLocks noEditPoints="1"/>
            </p:cNvSpPr>
            <p:nvPr/>
          </p:nvSpPr>
          <p:spPr bwMode="auto">
            <a:xfrm>
              <a:off x="8031808" y="1593291"/>
              <a:ext cx="1169794" cy="1439380"/>
            </a:xfrm>
            <a:custGeom>
              <a:avLst/>
              <a:gdLst>
                <a:gd name="T0" fmla="*/ 181 w 513"/>
                <a:gd name="T1" fmla="*/ 422 h 651"/>
                <a:gd name="T2" fmla="*/ 256 w 513"/>
                <a:gd name="T3" fmla="*/ 393 h 651"/>
                <a:gd name="T4" fmla="*/ 306 w 513"/>
                <a:gd name="T5" fmla="*/ 401 h 651"/>
                <a:gd name="T6" fmla="*/ 324 w 513"/>
                <a:gd name="T7" fmla="*/ 460 h 651"/>
                <a:gd name="T8" fmla="*/ 371 w 513"/>
                <a:gd name="T9" fmla="*/ 452 h 651"/>
                <a:gd name="T10" fmla="*/ 360 w 513"/>
                <a:gd name="T11" fmla="*/ 484 h 651"/>
                <a:gd name="T12" fmla="*/ 347 w 513"/>
                <a:gd name="T13" fmla="*/ 509 h 651"/>
                <a:gd name="T14" fmla="*/ 350 w 513"/>
                <a:gd name="T15" fmla="*/ 469 h 651"/>
                <a:gd name="T16" fmla="*/ 277 w 513"/>
                <a:gd name="T17" fmla="*/ 474 h 651"/>
                <a:gd name="T18" fmla="*/ 278 w 513"/>
                <a:gd name="T19" fmla="*/ 512 h 651"/>
                <a:gd name="T20" fmla="*/ 245 w 513"/>
                <a:gd name="T21" fmla="*/ 518 h 651"/>
                <a:gd name="T22" fmla="*/ 231 w 513"/>
                <a:gd name="T23" fmla="*/ 531 h 651"/>
                <a:gd name="T24" fmla="*/ 260 w 513"/>
                <a:gd name="T25" fmla="*/ 538 h 651"/>
                <a:gd name="T26" fmla="*/ 291 w 513"/>
                <a:gd name="T27" fmla="*/ 568 h 651"/>
                <a:gd name="T28" fmla="*/ 316 w 513"/>
                <a:gd name="T29" fmla="*/ 588 h 651"/>
                <a:gd name="T30" fmla="*/ 362 w 513"/>
                <a:gd name="T31" fmla="*/ 598 h 651"/>
                <a:gd name="T32" fmla="*/ 365 w 513"/>
                <a:gd name="T33" fmla="*/ 636 h 651"/>
                <a:gd name="T34" fmla="*/ 388 w 513"/>
                <a:gd name="T35" fmla="*/ 615 h 651"/>
                <a:gd name="T36" fmla="*/ 442 w 513"/>
                <a:gd name="T37" fmla="*/ 609 h 651"/>
                <a:gd name="T38" fmla="*/ 492 w 513"/>
                <a:gd name="T39" fmla="*/ 651 h 651"/>
                <a:gd name="T40" fmla="*/ 513 w 513"/>
                <a:gd name="T41" fmla="*/ 644 h 651"/>
                <a:gd name="T42" fmla="*/ 449 w 513"/>
                <a:gd name="T43" fmla="*/ 465 h 651"/>
                <a:gd name="T44" fmla="*/ 513 w 513"/>
                <a:gd name="T45" fmla="*/ 163 h 651"/>
                <a:gd name="T46" fmla="*/ 494 w 513"/>
                <a:gd name="T47" fmla="*/ 176 h 651"/>
                <a:gd name="T48" fmla="*/ 426 w 513"/>
                <a:gd name="T49" fmla="*/ 157 h 651"/>
                <a:gd name="T50" fmla="*/ 375 w 513"/>
                <a:gd name="T51" fmla="*/ 166 h 651"/>
                <a:gd name="T52" fmla="*/ 334 w 513"/>
                <a:gd name="T53" fmla="*/ 197 h 651"/>
                <a:gd name="T54" fmla="*/ 289 w 513"/>
                <a:gd name="T55" fmla="*/ 184 h 651"/>
                <a:gd name="T56" fmla="*/ 295 w 513"/>
                <a:gd name="T57" fmla="*/ 204 h 651"/>
                <a:gd name="T58" fmla="*/ 276 w 513"/>
                <a:gd name="T59" fmla="*/ 197 h 651"/>
                <a:gd name="T60" fmla="*/ 246 w 513"/>
                <a:gd name="T61" fmla="*/ 178 h 651"/>
                <a:gd name="T62" fmla="*/ 190 w 513"/>
                <a:gd name="T63" fmla="*/ 175 h 651"/>
                <a:gd name="T64" fmla="*/ 160 w 513"/>
                <a:gd name="T65" fmla="*/ 172 h 651"/>
                <a:gd name="T66" fmla="*/ 139 w 513"/>
                <a:gd name="T67" fmla="*/ 169 h 651"/>
                <a:gd name="T68" fmla="*/ 109 w 513"/>
                <a:gd name="T69" fmla="*/ 195 h 651"/>
                <a:gd name="T70" fmla="*/ 76 w 513"/>
                <a:gd name="T71" fmla="*/ 231 h 651"/>
                <a:gd name="T72" fmla="*/ 54 w 513"/>
                <a:gd name="T73" fmla="*/ 248 h 651"/>
                <a:gd name="T74" fmla="*/ 61 w 513"/>
                <a:gd name="T75" fmla="*/ 279 h 651"/>
                <a:gd name="T76" fmla="*/ 13 w 513"/>
                <a:gd name="T77" fmla="*/ 278 h 651"/>
                <a:gd name="T78" fmla="*/ 19 w 513"/>
                <a:gd name="T79" fmla="*/ 323 h 651"/>
                <a:gd name="T80" fmla="*/ 35 w 513"/>
                <a:gd name="T81" fmla="*/ 367 h 651"/>
                <a:gd name="T82" fmla="*/ 56 w 513"/>
                <a:gd name="T83" fmla="*/ 388 h 651"/>
                <a:gd name="T84" fmla="*/ 93 w 513"/>
                <a:gd name="T85" fmla="*/ 389 h 651"/>
                <a:gd name="T86" fmla="*/ 139 w 513"/>
                <a:gd name="T87" fmla="*/ 432 h 651"/>
                <a:gd name="T88" fmla="*/ 123 w 513"/>
                <a:gd name="T89" fmla="*/ 427 h 651"/>
                <a:gd name="T90" fmla="*/ 151 w 513"/>
                <a:gd name="T91" fmla="*/ 441 h 651"/>
                <a:gd name="T92" fmla="*/ 513 w 513"/>
                <a:gd name="T93" fmla="*/ 0 h 651"/>
                <a:gd name="T94" fmla="*/ 470 w 513"/>
                <a:gd name="T95" fmla="*/ 10 h 651"/>
                <a:gd name="T96" fmla="*/ 489 w 513"/>
                <a:gd name="T97" fmla="*/ 28 h 651"/>
                <a:gd name="T98" fmla="*/ 496 w 513"/>
                <a:gd name="T99" fmla="*/ 37 h 651"/>
                <a:gd name="T100" fmla="*/ 513 w 513"/>
                <a:gd name="T101" fmla="*/ 0 h 651"/>
                <a:gd name="T102" fmla="*/ 513 w 513"/>
                <a:gd name="T103" fmla="*/ 49 h 651"/>
                <a:gd name="T104" fmla="*/ 479 w 513"/>
                <a:gd name="T105" fmla="*/ 65 h 651"/>
                <a:gd name="T106" fmla="*/ 491 w 513"/>
                <a:gd name="T107" fmla="*/ 93 h 651"/>
                <a:gd name="T108" fmla="*/ 489 w 513"/>
                <a:gd name="T109" fmla="*/ 110 h 651"/>
                <a:gd name="T110" fmla="*/ 513 w 513"/>
                <a:gd name="T111" fmla="*/ 116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3" h="651">
                  <a:moveTo>
                    <a:pt x="151" y="441"/>
                  </a:moveTo>
                  <a:cubicBezTo>
                    <a:pt x="181" y="422"/>
                    <a:pt x="181" y="422"/>
                    <a:pt x="181" y="422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66" y="395"/>
                    <a:pt x="269" y="402"/>
                    <a:pt x="287" y="388"/>
                  </a:cubicBezTo>
                  <a:cubicBezTo>
                    <a:pt x="306" y="401"/>
                    <a:pt x="306" y="401"/>
                    <a:pt x="306" y="401"/>
                  </a:cubicBezTo>
                  <a:cubicBezTo>
                    <a:pt x="318" y="425"/>
                    <a:pt x="318" y="425"/>
                    <a:pt x="318" y="425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71" y="452"/>
                    <a:pt x="371" y="452"/>
                    <a:pt x="371" y="452"/>
                  </a:cubicBezTo>
                  <a:cubicBezTo>
                    <a:pt x="384" y="463"/>
                    <a:pt x="381" y="459"/>
                    <a:pt x="384" y="468"/>
                  </a:cubicBezTo>
                  <a:cubicBezTo>
                    <a:pt x="372" y="478"/>
                    <a:pt x="374" y="476"/>
                    <a:pt x="360" y="484"/>
                  </a:cubicBezTo>
                  <a:cubicBezTo>
                    <a:pt x="354" y="508"/>
                    <a:pt x="354" y="508"/>
                    <a:pt x="354" y="508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7" y="485"/>
                    <a:pt x="345" y="494"/>
                    <a:pt x="356" y="472"/>
                  </a:cubicBezTo>
                  <a:cubicBezTo>
                    <a:pt x="350" y="469"/>
                    <a:pt x="350" y="469"/>
                    <a:pt x="350" y="469"/>
                  </a:cubicBezTo>
                  <a:cubicBezTo>
                    <a:pt x="320" y="469"/>
                    <a:pt x="320" y="469"/>
                    <a:pt x="320" y="469"/>
                  </a:cubicBezTo>
                  <a:cubicBezTo>
                    <a:pt x="293" y="469"/>
                    <a:pt x="306" y="467"/>
                    <a:pt x="277" y="474"/>
                  </a:cubicBezTo>
                  <a:cubicBezTo>
                    <a:pt x="276" y="477"/>
                    <a:pt x="265" y="473"/>
                    <a:pt x="263" y="476"/>
                  </a:cubicBezTo>
                  <a:cubicBezTo>
                    <a:pt x="250" y="497"/>
                    <a:pt x="245" y="502"/>
                    <a:pt x="278" y="512"/>
                  </a:cubicBezTo>
                  <a:cubicBezTo>
                    <a:pt x="274" y="523"/>
                    <a:pt x="274" y="523"/>
                    <a:pt x="274" y="523"/>
                  </a:cubicBezTo>
                  <a:cubicBezTo>
                    <a:pt x="260" y="515"/>
                    <a:pt x="267" y="517"/>
                    <a:pt x="245" y="518"/>
                  </a:cubicBezTo>
                  <a:cubicBezTo>
                    <a:pt x="231" y="519"/>
                    <a:pt x="231" y="519"/>
                    <a:pt x="231" y="519"/>
                  </a:cubicBezTo>
                  <a:cubicBezTo>
                    <a:pt x="231" y="531"/>
                    <a:pt x="231" y="531"/>
                    <a:pt x="231" y="531"/>
                  </a:cubicBezTo>
                  <a:cubicBezTo>
                    <a:pt x="246" y="530"/>
                    <a:pt x="246" y="530"/>
                    <a:pt x="246" y="530"/>
                  </a:cubicBezTo>
                  <a:cubicBezTo>
                    <a:pt x="260" y="538"/>
                    <a:pt x="260" y="538"/>
                    <a:pt x="260" y="538"/>
                  </a:cubicBezTo>
                  <a:cubicBezTo>
                    <a:pt x="269" y="548"/>
                    <a:pt x="269" y="548"/>
                    <a:pt x="269" y="548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94" y="586"/>
                    <a:pt x="294" y="586"/>
                    <a:pt x="294" y="586"/>
                  </a:cubicBezTo>
                  <a:cubicBezTo>
                    <a:pt x="306" y="584"/>
                    <a:pt x="305" y="583"/>
                    <a:pt x="316" y="588"/>
                  </a:cubicBezTo>
                  <a:cubicBezTo>
                    <a:pt x="334" y="596"/>
                    <a:pt x="337" y="593"/>
                    <a:pt x="358" y="589"/>
                  </a:cubicBezTo>
                  <a:cubicBezTo>
                    <a:pt x="362" y="598"/>
                    <a:pt x="362" y="598"/>
                    <a:pt x="362" y="598"/>
                  </a:cubicBezTo>
                  <a:cubicBezTo>
                    <a:pt x="362" y="618"/>
                    <a:pt x="362" y="618"/>
                    <a:pt x="362" y="618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81" y="626"/>
                    <a:pt x="381" y="626"/>
                    <a:pt x="381" y="626"/>
                  </a:cubicBezTo>
                  <a:cubicBezTo>
                    <a:pt x="388" y="615"/>
                    <a:pt x="388" y="615"/>
                    <a:pt x="388" y="615"/>
                  </a:cubicBezTo>
                  <a:cubicBezTo>
                    <a:pt x="413" y="607"/>
                    <a:pt x="413" y="607"/>
                    <a:pt x="413" y="607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2" y="610"/>
                    <a:pt x="477" y="632"/>
                    <a:pt x="482" y="637"/>
                  </a:cubicBezTo>
                  <a:cubicBezTo>
                    <a:pt x="486" y="642"/>
                    <a:pt x="492" y="651"/>
                    <a:pt x="492" y="651"/>
                  </a:cubicBezTo>
                  <a:cubicBezTo>
                    <a:pt x="511" y="646"/>
                    <a:pt x="511" y="646"/>
                    <a:pt x="511" y="646"/>
                  </a:cubicBezTo>
                  <a:cubicBezTo>
                    <a:pt x="513" y="644"/>
                    <a:pt x="513" y="644"/>
                    <a:pt x="513" y="644"/>
                  </a:cubicBezTo>
                  <a:cubicBezTo>
                    <a:pt x="513" y="618"/>
                    <a:pt x="513" y="618"/>
                    <a:pt x="513" y="618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513" y="436"/>
                    <a:pt x="513" y="436"/>
                    <a:pt x="513" y="436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0" y="163"/>
                    <a:pt x="506" y="164"/>
                    <a:pt x="501" y="164"/>
                  </a:cubicBezTo>
                  <a:cubicBezTo>
                    <a:pt x="494" y="176"/>
                    <a:pt x="494" y="176"/>
                    <a:pt x="494" y="176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13" y="166"/>
                    <a:pt x="416" y="162"/>
                    <a:pt x="405" y="174"/>
                  </a:cubicBezTo>
                  <a:cubicBezTo>
                    <a:pt x="375" y="166"/>
                    <a:pt x="375" y="166"/>
                    <a:pt x="375" y="166"/>
                  </a:cubicBezTo>
                  <a:cubicBezTo>
                    <a:pt x="356" y="175"/>
                    <a:pt x="356" y="175"/>
                    <a:pt x="356" y="175"/>
                  </a:cubicBezTo>
                  <a:cubicBezTo>
                    <a:pt x="334" y="197"/>
                    <a:pt x="334" y="197"/>
                    <a:pt x="334" y="197"/>
                  </a:cubicBezTo>
                  <a:cubicBezTo>
                    <a:pt x="297" y="195"/>
                    <a:pt x="297" y="195"/>
                    <a:pt x="297" y="195"/>
                  </a:cubicBezTo>
                  <a:cubicBezTo>
                    <a:pt x="289" y="184"/>
                    <a:pt x="289" y="184"/>
                    <a:pt x="289" y="184"/>
                  </a:cubicBezTo>
                  <a:cubicBezTo>
                    <a:pt x="287" y="194"/>
                    <a:pt x="287" y="194"/>
                    <a:pt x="287" y="194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81" y="211"/>
                    <a:pt x="281" y="211"/>
                    <a:pt x="281" y="211"/>
                  </a:cubicBezTo>
                  <a:cubicBezTo>
                    <a:pt x="276" y="197"/>
                    <a:pt x="276" y="197"/>
                    <a:pt x="276" y="197"/>
                  </a:cubicBezTo>
                  <a:cubicBezTo>
                    <a:pt x="264" y="182"/>
                    <a:pt x="264" y="182"/>
                    <a:pt x="264" y="182"/>
                  </a:cubicBezTo>
                  <a:cubicBezTo>
                    <a:pt x="246" y="178"/>
                    <a:pt x="246" y="178"/>
                    <a:pt x="246" y="178"/>
                  </a:cubicBezTo>
                  <a:cubicBezTo>
                    <a:pt x="236" y="171"/>
                    <a:pt x="236" y="171"/>
                    <a:pt x="236" y="171"/>
                  </a:cubicBezTo>
                  <a:cubicBezTo>
                    <a:pt x="234" y="170"/>
                    <a:pt x="197" y="174"/>
                    <a:pt x="190" y="175"/>
                  </a:cubicBezTo>
                  <a:cubicBezTo>
                    <a:pt x="181" y="169"/>
                    <a:pt x="180" y="169"/>
                    <a:pt x="170" y="164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55" y="181"/>
                    <a:pt x="147" y="181"/>
                  </a:cubicBezTo>
                  <a:cubicBezTo>
                    <a:pt x="138" y="181"/>
                    <a:pt x="139" y="169"/>
                    <a:pt x="139" y="169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37" y="254"/>
                    <a:pt x="46" y="273"/>
                    <a:pt x="16" y="250"/>
                  </a:cubicBezTo>
                  <a:cubicBezTo>
                    <a:pt x="11" y="268"/>
                    <a:pt x="10" y="263"/>
                    <a:pt x="13" y="278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7" y="314"/>
                    <a:pt x="2" y="305"/>
                    <a:pt x="19" y="323"/>
                  </a:cubicBezTo>
                  <a:cubicBezTo>
                    <a:pt x="9" y="344"/>
                    <a:pt x="11" y="335"/>
                    <a:pt x="12" y="360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41" y="381"/>
                    <a:pt x="41" y="381"/>
                    <a:pt x="41" y="381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71" y="378"/>
                    <a:pt x="71" y="378"/>
                    <a:pt x="71" y="378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122" y="411"/>
                    <a:pt x="122" y="411"/>
                    <a:pt x="122" y="411"/>
                  </a:cubicBezTo>
                  <a:cubicBezTo>
                    <a:pt x="139" y="432"/>
                    <a:pt x="139" y="432"/>
                    <a:pt x="139" y="432"/>
                  </a:cubicBezTo>
                  <a:cubicBezTo>
                    <a:pt x="129" y="424"/>
                    <a:pt x="129" y="424"/>
                    <a:pt x="129" y="424"/>
                  </a:cubicBezTo>
                  <a:cubicBezTo>
                    <a:pt x="123" y="427"/>
                    <a:pt x="123" y="427"/>
                    <a:pt x="123" y="427"/>
                  </a:cubicBezTo>
                  <a:cubicBezTo>
                    <a:pt x="127" y="434"/>
                    <a:pt x="127" y="434"/>
                    <a:pt x="127" y="434"/>
                  </a:cubicBezTo>
                  <a:cubicBezTo>
                    <a:pt x="151" y="441"/>
                    <a:pt x="151" y="441"/>
                    <a:pt x="151" y="441"/>
                  </a:cubicBezTo>
                  <a:close/>
                  <a:moveTo>
                    <a:pt x="513" y="0"/>
                  </a:moveTo>
                  <a:cubicBezTo>
                    <a:pt x="513" y="0"/>
                    <a:pt x="513" y="0"/>
                    <a:pt x="513" y="0"/>
                  </a:cubicBezTo>
                  <a:cubicBezTo>
                    <a:pt x="499" y="5"/>
                    <a:pt x="499" y="5"/>
                    <a:pt x="499" y="5"/>
                  </a:cubicBezTo>
                  <a:cubicBezTo>
                    <a:pt x="497" y="5"/>
                    <a:pt x="469" y="1"/>
                    <a:pt x="470" y="10"/>
                  </a:cubicBezTo>
                  <a:cubicBezTo>
                    <a:pt x="471" y="15"/>
                    <a:pt x="476" y="16"/>
                    <a:pt x="476" y="16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0"/>
                    <a:pt x="513" y="0"/>
                    <a:pt x="513" y="0"/>
                  </a:cubicBezTo>
                  <a:close/>
                  <a:moveTo>
                    <a:pt x="513" y="49"/>
                  </a:moveTo>
                  <a:cubicBezTo>
                    <a:pt x="513" y="49"/>
                    <a:pt x="513" y="49"/>
                    <a:pt x="513" y="49"/>
                  </a:cubicBezTo>
                  <a:cubicBezTo>
                    <a:pt x="503" y="50"/>
                    <a:pt x="492" y="52"/>
                    <a:pt x="490" y="53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93"/>
                    <a:pt x="491" y="93"/>
                    <a:pt x="491" y="93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9" y="110"/>
                    <a:pt x="489" y="110"/>
                    <a:pt x="489" y="110"/>
                  </a:cubicBezTo>
                  <a:cubicBezTo>
                    <a:pt x="505" y="110"/>
                    <a:pt x="505" y="110"/>
                    <a:pt x="505" y="110"/>
                  </a:cubicBezTo>
                  <a:cubicBezTo>
                    <a:pt x="513" y="116"/>
                    <a:pt x="513" y="116"/>
                    <a:pt x="513" y="116"/>
                  </a:cubicBezTo>
                  <a:lnTo>
                    <a:pt x="513" y="4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775140" y="351550"/>
            <a:ext cx="5102679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Europe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0" name="Title 4"/>
          <p:cNvSpPr txBox="1">
            <a:spLocks/>
          </p:cNvSpPr>
          <p:nvPr/>
        </p:nvSpPr>
        <p:spPr>
          <a:xfrm>
            <a:off x="838199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Europe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148287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8548413" y="2677448"/>
            <a:ext cx="551181" cy="411961"/>
          </a:xfrm>
          <a:custGeom>
            <a:avLst/>
            <a:gdLst>
              <a:gd name="T0" fmla="*/ 24 w 181"/>
              <a:gd name="T1" fmla="*/ 22 h 140"/>
              <a:gd name="T2" fmla="*/ 34 w 181"/>
              <a:gd name="T3" fmla="*/ 20 h 140"/>
              <a:gd name="T4" fmla="*/ 48 w 181"/>
              <a:gd name="T5" fmla="*/ 17 h 140"/>
              <a:gd name="T6" fmla="*/ 55 w 181"/>
              <a:gd name="T7" fmla="*/ 16 h 140"/>
              <a:gd name="T8" fmla="*/ 62 w 181"/>
              <a:gd name="T9" fmla="*/ 15 h 140"/>
              <a:gd name="T10" fmla="*/ 73 w 181"/>
              <a:gd name="T11" fmla="*/ 13 h 140"/>
              <a:gd name="T12" fmla="*/ 81 w 181"/>
              <a:gd name="T13" fmla="*/ 13 h 140"/>
              <a:gd name="T14" fmla="*/ 92 w 181"/>
              <a:gd name="T15" fmla="*/ 15 h 140"/>
              <a:gd name="T16" fmla="*/ 101 w 181"/>
              <a:gd name="T17" fmla="*/ 12 h 140"/>
              <a:gd name="T18" fmla="*/ 105 w 181"/>
              <a:gd name="T19" fmla="*/ 3 h 140"/>
              <a:gd name="T20" fmla="*/ 112 w 181"/>
              <a:gd name="T21" fmla="*/ 6 h 140"/>
              <a:gd name="T22" fmla="*/ 117 w 181"/>
              <a:gd name="T23" fmla="*/ 10 h 140"/>
              <a:gd name="T24" fmla="*/ 128 w 181"/>
              <a:gd name="T25" fmla="*/ 11 h 140"/>
              <a:gd name="T26" fmla="*/ 135 w 181"/>
              <a:gd name="T27" fmla="*/ 10 h 140"/>
              <a:gd name="T28" fmla="*/ 139 w 181"/>
              <a:gd name="T29" fmla="*/ 14 h 140"/>
              <a:gd name="T30" fmla="*/ 146 w 181"/>
              <a:gd name="T31" fmla="*/ 17 h 140"/>
              <a:gd name="T32" fmla="*/ 153 w 181"/>
              <a:gd name="T33" fmla="*/ 22 h 140"/>
              <a:gd name="T34" fmla="*/ 158 w 181"/>
              <a:gd name="T35" fmla="*/ 27 h 140"/>
              <a:gd name="T36" fmla="*/ 167 w 181"/>
              <a:gd name="T37" fmla="*/ 28 h 140"/>
              <a:gd name="T38" fmla="*/ 170 w 181"/>
              <a:gd name="T39" fmla="*/ 28 h 140"/>
              <a:gd name="T40" fmla="*/ 172 w 181"/>
              <a:gd name="T41" fmla="*/ 37 h 140"/>
              <a:gd name="T42" fmla="*/ 170 w 181"/>
              <a:gd name="T43" fmla="*/ 47 h 140"/>
              <a:gd name="T44" fmla="*/ 180 w 181"/>
              <a:gd name="T45" fmla="*/ 47 h 140"/>
              <a:gd name="T46" fmla="*/ 177 w 181"/>
              <a:gd name="T47" fmla="*/ 53 h 140"/>
              <a:gd name="T48" fmla="*/ 170 w 181"/>
              <a:gd name="T49" fmla="*/ 57 h 140"/>
              <a:gd name="T50" fmla="*/ 167 w 181"/>
              <a:gd name="T51" fmla="*/ 67 h 140"/>
              <a:gd name="T52" fmla="*/ 157 w 181"/>
              <a:gd name="T53" fmla="*/ 74 h 140"/>
              <a:gd name="T54" fmla="*/ 156 w 181"/>
              <a:gd name="T55" fmla="*/ 82 h 140"/>
              <a:gd name="T56" fmla="*/ 158 w 181"/>
              <a:gd name="T57" fmla="*/ 95 h 140"/>
              <a:gd name="T58" fmla="*/ 157 w 181"/>
              <a:gd name="T59" fmla="*/ 104 h 140"/>
              <a:gd name="T60" fmla="*/ 164 w 181"/>
              <a:gd name="T61" fmla="*/ 107 h 140"/>
              <a:gd name="T62" fmla="*/ 157 w 181"/>
              <a:gd name="T63" fmla="*/ 114 h 140"/>
              <a:gd name="T64" fmla="*/ 156 w 181"/>
              <a:gd name="T65" fmla="*/ 108 h 140"/>
              <a:gd name="T66" fmla="*/ 146 w 181"/>
              <a:gd name="T67" fmla="*/ 113 h 140"/>
              <a:gd name="T68" fmla="*/ 144 w 181"/>
              <a:gd name="T69" fmla="*/ 119 h 140"/>
              <a:gd name="T70" fmla="*/ 136 w 181"/>
              <a:gd name="T71" fmla="*/ 121 h 140"/>
              <a:gd name="T72" fmla="*/ 133 w 181"/>
              <a:gd name="T73" fmla="*/ 128 h 140"/>
              <a:gd name="T74" fmla="*/ 122 w 181"/>
              <a:gd name="T75" fmla="*/ 134 h 140"/>
              <a:gd name="T76" fmla="*/ 106 w 181"/>
              <a:gd name="T77" fmla="*/ 137 h 140"/>
              <a:gd name="T78" fmla="*/ 97 w 181"/>
              <a:gd name="T79" fmla="*/ 140 h 140"/>
              <a:gd name="T80" fmla="*/ 93 w 181"/>
              <a:gd name="T81" fmla="*/ 131 h 140"/>
              <a:gd name="T82" fmla="*/ 79 w 181"/>
              <a:gd name="T83" fmla="*/ 124 h 140"/>
              <a:gd name="T84" fmla="*/ 73 w 181"/>
              <a:gd name="T85" fmla="*/ 121 h 140"/>
              <a:gd name="T86" fmla="*/ 69 w 181"/>
              <a:gd name="T87" fmla="*/ 121 h 140"/>
              <a:gd name="T88" fmla="*/ 66 w 181"/>
              <a:gd name="T89" fmla="*/ 107 h 140"/>
              <a:gd name="T90" fmla="*/ 68 w 181"/>
              <a:gd name="T91" fmla="*/ 97 h 140"/>
              <a:gd name="T92" fmla="*/ 61 w 181"/>
              <a:gd name="T93" fmla="*/ 90 h 140"/>
              <a:gd name="T94" fmla="*/ 56 w 181"/>
              <a:gd name="T95" fmla="*/ 86 h 140"/>
              <a:gd name="T96" fmla="*/ 45 w 181"/>
              <a:gd name="T97" fmla="*/ 89 h 140"/>
              <a:gd name="T98" fmla="*/ 31 w 181"/>
              <a:gd name="T99" fmla="*/ 90 h 140"/>
              <a:gd name="T100" fmla="*/ 22 w 181"/>
              <a:gd name="T101" fmla="*/ 86 h 140"/>
              <a:gd name="T102" fmla="*/ 13 w 181"/>
              <a:gd name="T103" fmla="*/ 79 h 140"/>
              <a:gd name="T104" fmla="*/ 11 w 181"/>
              <a:gd name="T105" fmla="*/ 69 h 140"/>
              <a:gd name="T106" fmla="*/ 4 w 181"/>
              <a:gd name="T107" fmla="*/ 60 h 140"/>
              <a:gd name="T108" fmla="*/ 1 w 181"/>
              <a:gd name="T109" fmla="*/ 49 h 140"/>
              <a:gd name="T110" fmla="*/ 1 w 181"/>
              <a:gd name="T111" fmla="*/ 42 h 140"/>
              <a:gd name="T112" fmla="*/ 7 w 181"/>
              <a:gd name="T113" fmla="*/ 35 h 140"/>
              <a:gd name="T114" fmla="*/ 12 w 181"/>
              <a:gd name="T115" fmla="*/ 31 h 140"/>
              <a:gd name="T116" fmla="*/ 18 w 181"/>
              <a:gd name="T117" fmla="*/ 2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1" h="140">
                <a:moveTo>
                  <a:pt x="18" y="26"/>
                </a:moveTo>
                <a:cubicBezTo>
                  <a:pt x="24" y="22"/>
                  <a:pt x="24" y="22"/>
                  <a:pt x="24" y="22"/>
                </a:cubicBezTo>
                <a:cubicBezTo>
                  <a:pt x="27" y="19"/>
                  <a:pt x="27" y="19"/>
                  <a:pt x="27" y="19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9" y="18"/>
                  <a:pt x="40" y="18"/>
                </a:cubicBezTo>
                <a:cubicBezTo>
                  <a:pt x="41" y="18"/>
                  <a:pt x="48" y="17"/>
                  <a:pt x="48" y="17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4"/>
                  <a:pt x="55" y="15"/>
                  <a:pt x="55" y="16"/>
                </a:cubicBezTo>
                <a:cubicBezTo>
                  <a:pt x="56" y="17"/>
                  <a:pt x="59" y="20"/>
                  <a:pt x="60" y="20"/>
                </a:cubicBezTo>
                <a:cubicBezTo>
                  <a:pt x="61" y="19"/>
                  <a:pt x="62" y="15"/>
                  <a:pt x="62" y="15"/>
                </a:cubicBezTo>
                <a:cubicBezTo>
                  <a:pt x="68" y="14"/>
                  <a:pt x="68" y="14"/>
                  <a:pt x="68" y="14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2"/>
                  <a:pt x="74" y="12"/>
                </a:cubicBezTo>
                <a:cubicBezTo>
                  <a:pt x="75" y="13"/>
                  <a:pt x="81" y="13"/>
                  <a:pt x="81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87" y="13"/>
                  <a:pt x="91" y="15"/>
                  <a:pt x="92" y="15"/>
                </a:cubicBezTo>
                <a:cubicBezTo>
                  <a:pt x="92" y="14"/>
                  <a:pt x="95" y="10"/>
                  <a:pt x="95" y="10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8"/>
                  <a:pt x="105" y="3"/>
                  <a:pt x="105" y="3"/>
                </a:cubicBezTo>
                <a:cubicBezTo>
                  <a:pt x="106" y="3"/>
                  <a:pt x="110" y="0"/>
                  <a:pt x="110" y="0"/>
                </a:cubicBezTo>
                <a:cubicBezTo>
                  <a:pt x="112" y="6"/>
                  <a:pt x="112" y="6"/>
                  <a:pt x="112" y="6"/>
                </a:cubicBezTo>
                <a:cubicBezTo>
                  <a:pt x="116" y="9"/>
                  <a:pt x="116" y="9"/>
                  <a:pt x="116" y="9"/>
                </a:cubicBezTo>
                <a:cubicBezTo>
                  <a:pt x="117" y="10"/>
                  <a:pt x="117" y="10"/>
                  <a:pt x="117" y="10"/>
                </a:cubicBezTo>
                <a:cubicBezTo>
                  <a:pt x="121" y="13"/>
                  <a:pt x="121" y="13"/>
                  <a:pt x="121" y="13"/>
                </a:cubicBezTo>
                <a:cubicBezTo>
                  <a:pt x="128" y="11"/>
                  <a:pt x="128" y="11"/>
                  <a:pt x="128" y="11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8" y="27"/>
                  <a:pt x="158" y="27"/>
                  <a:pt x="158" y="27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67" y="28"/>
                  <a:pt x="167" y="28"/>
                  <a:pt x="167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37"/>
                  <a:pt x="172" y="37"/>
                  <a:pt x="172" y="37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0" y="47"/>
                  <a:pt x="170" y="47"/>
                  <a:pt x="170" y="47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80" y="47"/>
                  <a:pt x="180" y="47"/>
                  <a:pt x="180" y="47"/>
                </a:cubicBezTo>
                <a:cubicBezTo>
                  <a:pt x="181" y="51"/>
                  <a:pt x="181" y="51"/>
                  <a:pt x="181" y="51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0" y="57"/>
                  <a:pt x="170" y="57"/>
                  <a:pt x="170" y="57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7" y="67"/>
                  <a:pt x="167" y="67"/>
                  <a:pt x="167" y="67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6" y="82"/>
                  <a:pt x="156" y="82"/>
                  <a:pt x="156" y="82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58" y="95"/>
                  <a:pt x="156" y="100"/>
                  <a:pt x="155" y="103"/>
                </a:cubicBezTo>
                <a:cubicBezTo>
                  <a:pt x="155" y="105"/>
                  <a:pt x="157" y="104"/>
                  <a:pt x="157" y="104"/>
                </a:cubicBezTo>
                <a:cubicBezTo>
                  <a:pt x="162" y="106"/>
                  <a:pt x="162" y="106"/>
                  <a:pt x="162" y="106"/>
                </a:cubicBezTo>
                <a:cubicBezTo>
                  <a:pt x="164" y="107"/>
                  <a:pt x="164" y="107"/>
                  <a:pt x="164" y="107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56" y="108"/>
                  <a:pt x="156" y="108"/>
                  <a:pt x="156" y="108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46" y="113"/>
                  <a:pt x="146" y="113"/>
                  <a:pt x="146" y="113"/>
                </a:cubicBezTo>
                <a:cubicBezTo>
                  <a:pt x="146" y="115"/>
                  <a:pt x="146" y="115"/>
                  <a:pt x="146" y="115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0" y="119"/>
                  <a:pt x="138" y="119"/>
                </a:cubicBezTo>
                <a:cubicBezTo>
                  <a:pt x="137" y="118"/>
                  <a:pt x="136" y="121"/>
                  <a:pt x="136" y="121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33" y="128"/>
                  <a:pt x="133" y="128"/>
                  <a:pt x="133" y="128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97" y="139"/>
                  <a:pt x="97" y="139"/>
                  <a:pt x="97" y="139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1"/>
                  <a:pt x="90" y="125"/>
                  <a:pt x="90" y="124"/>
                </a:cubicBezTo>
                <a:cubicBezTo>
                  <a:pt x="90" y="124"/>
                  <a:pt x="79" y="124"/>
                  <a:pt x="79" y="124"/>
                </a:cubicBezTo>
                <a:cubicBezTo>
                  <a:pt x="79" y="124"/>
                  <a:pt x="77" y="121"/>
                  <a:pt x="76" y="119"/>
                </a:cubicBezTo>
                <a:cubicBezTo>
                  <a:pt x="76" y="118"/>
                  <a:pt x="73" y="121"/>
                  <a:pt x="73" y="121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97"/>
                  <a:pt x="68" y="97"/>
                  <a:pt x="68" y="97"/>
                </a:cubicBezTo>
                <a:cubicBezTo>
                  <a:pt x="68" y="97"/>
                  <a:pt x="66" y="96"/>
                  <a:pt x="65" y="94"/>
                </a:cubicBezTo>
                <a:cubicBezTo>
                  <a:pt x="63" y="92"/>
                  <a:pt x="61" y="90"/>
                  <a:pt x="61" y="90"/>
                </a:cubicBezTo>
                <a:cubicBezTo>
                  <a:pt x="59" y="90"/>
                  <a:pt x="59" y="90"/>
                  <a:pt x="59" y="90"/>
                </a:cubicBezTo>
                <a:cubicBezTo>
                  <a:pt x="56" y="86"/>
                  <a:pt x="56" y="86"/>
                  <a:pt x="56" y="86"/>
                </a:cubicBezTo>
                <a:cubicBezTo>
                  <a:pt x="49" y="88"/>
                  <a:pt x="49" y="88"/>
                  <a:pt x="49" y="88"/>
                </a:cubicBezTo>
                <a:cubicBezTo>
                  <a:pt x="45" y="89"/>
                  <a:pt x="45" y="89"/>
                  <a:pt x="45" y="89"/>
                </a:cubicBezTo>
                <a:cubicBezTo>
                  <a:pt x="43" y="91"/>
                  <a:pt x="43" y="91"/>
                  <a:pt x="43" y="91"/>
                </a:cubicBezTo>
                <a:cubicBezTo>
                  <a:pt x="31" y="90"/>
                  <a:pt x="31" y="90"/>
                  <a:pt x="31" y="90"/>
                </a:cubicBezTo>
                <a:cubicBezTo>
                  <a:pt x="25" y="87"/>
                  <a:pt x="25" y="87"/>
                  <a:pt x="25" y="87"/>
                </a:cubicBezTo>
                <a:cubicBezTo>
                  <a:pt x="22" y="86"/>
                  <a:pt x="22" y="86"/>
                  <a:pt x="22" y="86"/>
                </a:cubicBezTo>
                <a:cubicBezTo>
                  <a:pt x="18" y="83"/>
                  <a:pt x="18" y="83"/>
                  <a:pt x="18" y="83"/>
                </a:cubicBezTo>
                <a:cubicBezTo>
                  <a:pt x="13" y="79"/>
                  <a:pt x="13" y="79"/>
                  <a:pt x="13" y="79"/>
                </a:cubicBezTo>
                <a:cubicBezTo>
                  <a:pt x="12" y="73"/>
                  <a:pt x="12" y="73"/>
                  <a:pt x="12" y="73"/>
                </a:cubicBezTo>
                <a:cubicBezTo>
                  <a:pt x="11" y="69"/>
                  <a:pt x="11" y="69"/>
                  <a:pt x="11" y="69"/>
                </a:cubicBezTo>
                <a:cubicBezTo>
                  <a:pt x="6" y="64"/>
                  <a:pt x="6" y="64"/>
                  <a:pt x="6" y="64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54"/>
                  <a:pt x="4" y="54"/>
                  <a:pt x="4" y="54"/>
                </a:cubicBezTo>
                <a:cubicBezTo>
                  <a:pt x="1" y="49"/>
                  <a:pt x="1" y="49"/>
                  <a:pt x="1" y="49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4"/>
                  <a:pt x="0" y="43"/>
                  <a:pt x="1" y="42"/>
                </a:cubicBezTo>
                <a:cubicBezTo>
                  <a:pt x="3" y="42"/>
                  <a:pt x="6" y="41"/>
                  <a:pt x="6" y="41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3"/>
                  <a:pt x="8" y="33"/>
                  <a:pt x="8" y="33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26"/>
                  <a:pt x="14" y="26"/>
                  <a:pt x="14" y="26"/>
                </a:cubicBezTo>
                <a:lnTo>
                  <a:pt x="18" y="26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0" name="Freeform 11"/>
          <p:cNvSpPr>
            <a:spLocks noEditPoints="1"/>
          </p:cNvSpPr>
          <p:nvPr/>
        </p:nvSpPr>
        <p:spPr bwMode="auto">
          <a:xfrm>
            <a:off x="5934699" y="3640586"/>
            <a:ext cx="1580248" cy="1586763"/>
          </a:xfrm>
          <a:custGeom>
            <a:avLst/>
            <a:gdLst>
              <a:gd name="T0" fmla="*/ 269 w 520"/>
              <a:gd name="T1" fmla="*/ 424 h 538"/>
              <a:gd name="T2" fmla="*/ 326 w 520"/>
              <a:gd name="T3" fmla="*/ 423 h 538"/>
              <a:gd name="T4" fmla="*/ 401 w 520"/>
              <a:gd name="T5" fmla="*/ 437 h 538"/>
              <a:gd name="T6" fmla="*/ 432 w 520"/>
              <a:gd name="T7" fmla="*/ 408 h 538"/>
              <a:gd name="T8" fmla="*/ 434 w 520"/>
              <a:gd name="T9" fmla="*/ 407 h 538"/>
              <a:gd name="T10" fmla="*/ 435 w 520"/>
              <a:gd name="T11" fmla="*/ 406 h 538"/>
              <a:gd name="T12" fmla="*/ 436 w 520"/>
              <a:gd name="T13" fmla="*/ 406 h 538"/>
              <a:gd name="T14" fmla="*/ 421 w 520"/>
              <a:gd name="T15" fmla="*/ 359 h 538"/>
              <a:gd name="T16" fmla="*/ 425 w 520"/>
              <a:gd name="T17" fmla="*/ 310 h 538"/>
              <a:gd name="T18" fmla="*/ 418 w 520"/>
              <a:gd name="T19" fmla="*/ 279 h 538"/>
              <a:gd name="T20" fmla="*/ 414 w 520"/>
              <a:gd name="T21" fmla="*/ 263 h 538"/>
              <a:gd name="T22" fmla="*/ 395 w 520"/>
              <a:gd name="T23" fmla="*/ 272 h 538"/>
              <a:gd name="T24" fmla="*/ 384 w 520"/>
              <a:gd name="T25" fmla="*/ 274 h 538"/>
              <a:gd name="T26" fmla="*/ 389 w 520"/>
              <a:gd name="T27" fmla="*/ 259 h 538"/>
              <a:gd name="T28" fmla="*/ 402 w 520"/>
              <a:gd name="T29" fmla="*/ 242 h 538"/>
              <a:gd name="T30" fmla="*/ 411 w 520"/>
              <a:gd name="T31" fmla="*/ 230 h 538"/>
              <a:gd name="T32" fmla="*/ 424 w 520"/>
              <a:gd name="T33" fmla="*/ 215 h 538"/>
              <a:gd name="T34" fmla="*/ 422 w 520"/>
              <a:gd name="T35" fmla="*/ 208 h 538"/>
              <a:gd name="T36" fmla="*/ 434 w 520"/>
              <a:gd name="T37" fmla="*/ 208 h 538"/>
              <a:gd name="T38" fmla="*/ 443 w 520"/>
              <a:gd name="T39" fmla="*/ 202 h 538"/>
              <a:gd name="T40" fmla="*/ 451 w 520"/>
              <a:gd name="T41" fmla="*/ 160 h 538"/>
              <a:gd name="T42" fmla="*/ 430 w 520"/>
              <a:gd name="T43" fmla="*/ 116 h 538"/>
              <a:gd name="T44" fmla="*/ 401 w 520"/>
              <a:gd name="T45" fmla="*/ 94 h 538"/>
              <a:gd name="T46" fmla="*/ 391 w 520"/>
              <a:gd name="T47" fmla="*/ 95 h 538"/>
              <a:gd name="T48" fmla="*/ 383 w 520"/>
              <a:gd name="T49" fmla="*/ 91 h 538"/>
              <a:gd name="T50" fmla="*/ 367 w 520"/>
              <a:gd name="T51" fmla="*/ 82 h 538"/>
              <a:gd name="T52" fmla="*/ 355 w 520"/>
              <a:gd name="T53" fmla="*/ 61 h 538"/>
              <a:gd name="T54" fmla="*/ 335 w 520"/>
              <a:gd name="T55" fmla="*/ 65 h 538"/>
              <a:gd name="T56" fmla="*/ 330 w 520"/>
              <a:gd name="T57" fmla="*/ 48 h 538"/>
              <a:gd name="T58" fmla="*/ 311 w 520"/>
              <a:gd name="T59" fmla="*/ 35 h 538"/>
              <a:gd name="T60" fmla="*/ 291 w 520"/>
              <a:gd name="T61" fmla="*/ 20 h 538"/>
              <a:gd name="T62" fmla="*/ 281 w 520"/>
              <a:gd name="T63" fmla="*/ 1 h 538"/>
              <a:gd name="T64" fmla="*/ 229 w 520"/>
              <a:gd name="T65" fmla="*/ 53 h 538"/>
              <a:gd name="T66" fmla="*/ 145 w 520"/>
              <a:gd name="T67" fmla="*/ 76 h 538"/>
              <a:gd name="T68" fmla="*/ 117 w 520"/>
              <a:gd name="T69" fmla="*/ 65 h 538"/>
              <a:gd name="T70" fmla="*/ 107 w 520"/>
              <a:gd name="T71" fmla="*/ 111 h 538"/>
              <a:gd name="T72" fmla="*/ 46 w 520"/>
              <a:gd name="T73" fmla="*/ 99 h 538"/>
              <a:gd name="T74" fmla="*/ 16 w 520"/>
              <a:gd name="T75" fmla="*/ 117 h 538"/>
              <a:gd name="T76" fmla="*/ 19 w 520"/>
              <a:gd name="T77" fmla="*/ 145 h 538"/>
              <a:gd name="T78" fmla="*/ 58 w 520"/>
              <a:gd name="T79" fmla="*/ 167 h 538"/>
              <a:gd name="T80" fmla="*/ 91 w 520"/>
              <a:gd name="T81" fmla="*/ 200 h 538"/>
              <a:gd name="T82" fmla="*/ 95 w 520"/>
              <a:gd name="T83" fmla="*/ 228 h 538"/>
              <a:gd name="T84" fmla="*/ 109 w 520"/>
              <a:gd name="T85" fmla="*/ 250 h 538"/>
              <a:gd name="T86" fmla="*/ 109 w 520"/>
              <a:gd name="T87" fmla="*/ 265 h 538"/>
              <a:gd name="T88" fmla="*/ 114 w 520"/>
              <a:gd name="T89" fmla="*/ 284 h 538"/>
              <a:gd name="T90" fmla="*/ 92 w 520"/>
              <a:gd name="T91" fmla="*/ 371 h 538"/>
              <a:gd name="T92" fmla="*/ 159 w 520"/>
              <a:gd name="T93" fmla="*/ 443 h 538"/>
              <a:gd name="T94" fmla="*/ 193 w 520"/>
              <a:gd name="T95" fmla="*/ 453 h 538"/>
              <a:gd name="T96" fmla="*/ 197 w 520"/>
              <a:gd name="T97" fmla="*/ 450 h 538"/>
              <a:gd name="T98" fmla="*/ 203 w 520"/>
              <a:gd name="T99" fmla="*/ 453 h 538"/>
              <a:gd name="T100" fmla="*/ 208 w 520"/>
              <a:gd name="T101" fmla="*/ 456 h 538"/>
              <a:gd name="T102" fmla="*/ 203 w 520"/>
              <a:gd name="T103" fmla="*/ 460 h 538"/>
              <a:gd name="T104" fmla="*/ 198 w 520"/>
              <a:gd name="T105" fmla="*/ 462 h 538"/>
              <a:gd name="T106" fmla="*/ 243 w 520"/>
              <a:gd name="T107" fmla="*/ 471 h 538"/>
              <a:gd name="T108" fmla="*/ 193 w 520"/>
              <a:gd name="T109" fmla="*/ 458 h 538"/>
              <a:gd name="T110" fmla="*/ 449 w 520"/>
              <a:gd name="T111" fmla="*/ 200 h 538"/>
              <a:gd name="T112" fmla="*/ 511 w 520"/>
              <a:gd name="T113" fmla="*/ 523 h 538"/>
              <a:gd name="T114" fmla="*/ 517 w 520"/>
              <a:gd name="T115" fmla="*/ 468 h 538"/>
              <a:gd name="T116" fmla="*/ 485 w 520"/>
              <a:gd name="T117" fmla="*/ 478 h 538"/>
              <a:gd name="T118" fmla="*/ 493 w 520"/>
              <a:gd name="T119" fmla="*/ 52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0" h="538">
                <a:moveTo>
                  <a:pt x="259" y="471"/>
                </a:moveTo>
                <a:cubicBezTo>
                  <a:pt x="261" y="468"/>
                  <a:pt x="261" y="468"/>
                  <a:pt x="261" y="468"/>
                </a:cubicBezTo>
                <a:cubicBezTo>
                  <a:pt x="261" y="468"/>
                  <a:pt x="261" y="462"/>
                  <a:pt x="259" y="461"/>
                </a:cubicBezTo>
                <a:cubicBezTo>
                  <a:pt x="258" y="460"/>
                  <a:pt x="257" y="459"/>
                  <a:pt x="257" y="459"/>
                </a:cubicBezTo>
                <a:cubicBezTo>
                  <a:pt x="257" y="459"/>
                  <a:pt x="257" y="455"/>
                  <a:pt x="257" y="453"/>
                </a:cubicBezTo>
                <a:cubicBezTo>
                  <a:pt x="257" y="452"/>
                  <a:pt x="257" y="448"/>
                  <a:pt x="257" y="447"/>
                </a:cubicBezTo>
                <a:cubicBezTo>
                  <a:pt x="257" y="446"/>
                  <a:pt x="258" y="442"/>
                  <a:pt x="258" y="441"/>
                </a:cubicBezTo>
                <a:cubicBezTo>
                  <a:pt x="258" y="441"/>
                  <a:pt x="257" y="441"/>
                  <a:pt x="259" y="439"/>
                </a:cubicBezTo>
                <a:cubicBezTo>
                  <a:pt x="261" y="436"/>
                  <a:pt x="261" y="434"/>
                  <a:pt x="261" y="434"/>
                </a:cubicBezTo>
                <a:cubicBezTo>
                  <a:pt x="265" y="429"/>
                  <a:pt x="265" y="429"/>
                  <a:pt x="265" y="429"/>
                </a:cubicBezTo>
                <a:cubicBezTo>
                  <a:pt x="265" y="429"/>
                  <a:pt x="268" y="424"/>
                  <a:pt x="269" y="424"/>
                </a:cubicBezTo>
                <a:cubicBezTo>
                  <a:pt x="270" y="425"/>
                  <a:pt x="274" y="424"/>
                  <a:pt x="275" y="424"/>
                </a:cubicBezTo>
                <a:cubicBezTo>
                  <a:pt x="276" y="424"/>
                  <a:pt x="280" y="428"/>
                  <a:pt x="282" y="424"/>
                </a:cubicBezTo>
                <a:cubicBezTo>
                  <a:pt x="284" y="421"/>
                  <a:pt x="285" y="419"/>
                  <a:pt x="285" y="418"/>
                </a:cubicBezTo>
                <a:cubicBezTo>
                  <a:pt x="286" y="417"/>
                  <a:pt x="287" y="414"/>
                  <a:pt x="290" y="414"/>
                </a:cubicBezTo>
                <a:cubicBezTo>
                  <a:pt x="293" y="413"/>
                  <a:pt x="300" y="413"/>
                  <a:pt x="300" y="413"/>
                </a:cubicBezTo>
                <a:cubicBezTo>
                  <a:pt x="303" y="414"/>
                  <a:pt x="303" y="414"/>
                  <a:pt x="303" y="414"/>
                </a:cubicBezTo>
                <a:cubicBezTo>
                  <a:pt x="311" y="417"/>
                  <a:pt x="311" y="417"/>
                  <a:pt x="311" y="417"/>
                </a:cubicBezTo>
                <a:cubicBezTo>
                  <a:pt x="311" y="417"/>
                  <a:pt x="314" y="417"/>
                  <a:pt x="316" y="417"/>
                </a:cubicBezTo>
                <a:cubicBezTo>
                  <a:pt x="317" y="417"/>
                  <a:pt x="318" y="417"/>
                  <a:pt x="318" y="417"/>
                </a:cubicBezTo>
                <a:cubicBezTo>
                  <a:pt x="321" y="421"/>
                  <a:pt x="321" y="421"/>
                  <a:pt x="321" y="421"/>
                </a:cubicBezTo>
                <a:cubicBezTo>
                  <a:pt x="321" y="421"/>
                  <a:pt x="325" y="423"/>
                  <a:pt x="326" y="423"/>
                </a:cubicBezTo>
                <a:cubicBezTo>
                  <a:pt x="327" y="423"/>
                  <a:pt x="335" y="421"/>
                  <a:pt x="335" y="421"/>
                </a:cubicBezTo>
                <a:cubicBezTo>
                  <a:pt x="335" y="421"/>
                  <a:pt x="338" y="420"/>
                  <a:pt x="339" y="421"/>
                </a:cubicBezTo>
                <a:cubicBezTo>
                  <a:pt x="340" y="422"/>
                  <a:pt x="343" y="423"/>
                  <a:pt x="344" y="424"/>
                </a:cubicBezTo>
                <a:cubicBezTo>
                  <a:pt x="344" y="425"/>
                  <a:pt x="352" y="429"/>
                  <a:pt x="354" y="430"/>
                </a:cubicBezTo>
                <a:cubicBezTo>
                  <a:pt x="355" y="431"/>
                  <a:pt x="359" y="430"/>
                  <a:pt x="359" y="430"/>
                </a:cubicBezTo>
                <a:cubicBezTo>
                  <a:pt x="361" y="435"/>
                  <a:pt x="361" y="435"/>
                  <a:pt x="361" y="435"/>
                </a:cubicBezTo>
                <a:cubicBezTo>
                  <a:pt x="371" y="438"/>
                  <a:pt x="371" y="438"/>
                  <a:pt x="371" y="438"/>
                </a:cubicBezTo>
                <a:cubicBezTo>
                  <a:pt x="375" y="438"/>
                  <a:pt x="375" y="438"/>
                  <a:pt x="375" y="438"/>
                </a:cubicBezTo>
                <a:cubicBezTo>
                  <a:pt x="389" y="443"/>
                  <a:pt x="389" y="443"/>
                  <a:pt x="389" y="443"/>
                </a:cubicBezTo>
                <a:cubicBezTo>
                  <a:pt x="398" y="436"/>
                  <a:pt x="398" y="436"/>
                  <a:pt x="398" y="436"/>
                </a:cubicBezTo>
                <a:cubicBezTo>
                  <a:pt x="398" y="436"/>
                  <a:pt x="400" y="437"/>
                  <a:pt x="401" y="437"/>
                </a:cubicBezTo>
                <a:cubicBezTo>
                  <a:pt x="402" y="437"/>
                  <a:pt x="404" y="429"/>
                  <a:pt x="404" y="429"/>
                </a:cubicBezTo>
                <a:cubicBezTo>
                  <a:pt x="404" y="429"/>
                  <a:pt x="404" y="427"/>
                  <a:pt x="405" y="427"/>
                </a:cubicBezTo>
                <a:cubicBezTo>
                  <a:pt x="407" y="427"/>
                  <a:pt x="414" y="424"/>
                  <a:pt x="414" y="424"/>
                </a:cubicBezTo>
                <a:cubicBezTo>
                  <a:pt x="414" y="423"/>
                  <a:pt x="413" y="419"/>
                  <a:pt x="416" y="418"/>
                </a:cubicBezTo>
                <a:cubicBezTo>
                  <a:pt x="418" y="417"/>
                  <a:pt x="422" y="414"/>
                  <a:pt x="422" y="414"/>
                </a:cubicBezTo>
                <a:cubicBezTo>
                  <a:pt x="423" y="413"/>
                  <a:pt x="421" y="411"/>
                  <a:pt x="424" y="410"/>
                </a:cubicBezTo>
                <a:cubicBezTo>
                  <a:pt x="426" y="410"/>
                  <a:pt x="429" y="409"/>
                  <a:pt x="431" y="409"/>
                </a:cubicBezTo>
                <a:cubicBezTo>
                  <a:pt x="431" y="409"/>
                  <a:pt x="431" y="409"/>
                  <a:pt x="431" y="409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1" y="408"/>
                  <a:pt x="431" y="408"/>
                  <a:pt x="431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2" y="408"/>
                  <a:pt x="432" y="408"/>
                  <a:pt x="432" y="408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3" y="407"/>
                  <a:pt x="433" y="407"/>
                  <a:pt x="433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4" y="407"/>
                  <a:pt x="434" y="407"/>
                  <a:pt x="434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7"/>
                  <a:pt x="435" y="407"/>
                  <a:pt x="435" y="407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5" y="406"/>
                  <a:pt x="435" y="406"/>
                  <a:pt x="435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6" y="406"/>
                  <a:pt x="436" y="406"/>
                  <a:pt x="436" y="406"/>
                </a:cubicBezTo>
                <a:cubicBezTo>
                  <a:pt x="437" y="405"/>
                  <a:pt x="438" y="405"/>
                  <a:pt x="438" y="405"/>
                </a:cubicBezTo>
                <a:cubicBezTo>
                  <a:pt x="444" y="400"/>
                  <a:pt x="444" y="400"/>
                  <a:pt x="444" y="400"/>
                </a:cubicBezTo>
                <a:cubicBezTo>
                  <a:pt x="447" y="389"/>
                  <a:pt x="447" y="389"/>
                  <a:pt x="447" y="389"/>
                </a:cubicBezTo>
                <a:cubicBezTo>
                  <a:pt x="443" y="386"/>
                  <a:pt x="443" y="386"/>
                  <a:pt x="443" y="386"/>
                </a:cubicBezTo>
                <a:cubicBezTo>
                  <a:pt x="434" y="386"/>
                  <a:pt x="434" y="386"/>
                  <a:pt x="434" y="386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6" y="374"/>
                  <a:pt x="416" y="374"/>
                  <a:pt x="416" y="374"/>
                </a:cubicBezTo>
                <a:cubicBezTo>
                  <a:pt x="415" y="367"/>
                  <a:pt x="413" y="370"/>
                  <a:pt x="417" y="365"/>
                </a:cubicBezTo>
                <a:cubicBezTo>
                  <a:pt x="421" y="359"/>
                  <a:pt x="421" y="359"/>
                  <a:pt x="421" y="359"/>
                </a:cubicBezTo>
                <a:cubicBezTo>
                  <a:pt x="420" y="349"/>
                  <a:pt x="420" y="349"/>
                  <a:pt x="420" y="349"/>
                </a:cubicBezTo>
                <a:cubicBezTo>
                  <a:pt x="417" y="346"/>
                  <a:pt x="417" y="346"/>
                  <a:pt x="417" y="346"/>
                </a:cubicBezTo>
                <a:cubicBezTo>
                  <a:pt x="412" y="343"/>
                  <a:pt x="412" y="343"/>
                  <a:pt x="412" y="343"/>
                </a:cubicBezTo>
                <a:cubicBezTo>
                  <a:pt x="412" y="343"/>
                  <a:pt x="409" y="339"/>
                  <a:pt x="408" y="338"/>
                </a:cubicBezTo>
                <a:cubicBezTo>
                  <a:pt x="408" y="338"/>
                  <a:pt x="408" y="336"/>
                  <a:pt x="408" y="336"/>
                </a:cubicBezTo>
                <a:cubicBezTo>
                  <a:pt x="407" y="335"/>
                  <a:pt x="411" y="335"/>
                  <a:pt x="411" y="335"/>
                </a:cubicBezTo>
                <a:cubicBezTo>
                  <a:pt x="412" y="335"/>
                  <a:pt x="415" y="334"/>
                  <a:pt x="416" y="334"/>
                </a:cubicBezTo>
                <a:cubicBezTo>
                  <a:pt x="417" y="334"/>
                  <a:pt x="421" y="330"/>
                  <a:pt x="421" y="330"/>
                </a:cubicBezTo>
                <a:cubicBezTo>
                  <a:pt x="421" y="330"/>
                  <a:pt x="423" y="326"/>
                  <a:pt x="425" y="325"/>
                </a:cubicBezTo>
                <a:cubicBezTo>
                  <a:pt x="426" y="324"/>
                  <a:pt x="428" y="316"/>
                  <a:pt x="428" y="315"/>
                </a:cubicBezTo>
                <a:cubicBezTo>
                  <a:pt x="428" y="315"/>
                  <a:pt x="426" y="310"/>
                  <a:pt x="425" y="310"/>
                </a:cubicBezTo>
                <a:cubicBezTo>
                  <a:pt x="416" y="306"/>
                  <a:pt x="418" y="304"/>
                  <a:pt x="414" y="302"/>
                </a:cubicBezTo>
                <a:cubicBezTo>
                  <a:pt x="414" y="297"/>
                  <a:pt x="414" y="297"/>
                  <a:pt x="414" y="297"/>
                </a:cubicBezTo>
                <a:cubicBezTo>
                  <a:pt x="419" y="293"/>
                  <a:pt x="419" y="293"/>
                  <a:pt x="419" y="293"/>
                </a:cubicBezTo>
                <a:cubicBezTo>
                  <a:pt x="420" y="292"/>
                  <a:pt x="422" y="291"/>
                  <a:pt x="423" y="291"/>
                </a:cubicBezTo>
                <a:cubicBezTo>
                  <a:pt x="424" y="289"/>
                  <a:pt x="424" y="289"/>
                  <a:pt x="424" y="289"/>
                </a:cubicBezTo>
                <a:cubicBezTo>
                  <a:pt x="424" y="289"/>
                  <a:pt x="422" y="287"/>
                  <a:pt x="422" y="287"/>
                </a:cubicBezTo>
                <a:cubicBezTo>
                  <a:pt x="422" y="287"/>
                  <a:pt x="421" y="286"/>
                  <a:pt x="420" y="286"/>
                </a:cubicBezTo>
                <a:cubicBezTo>
                  <a:pt x="420" y="286"/>
                  <a:pt x="419" y="285"/>
                  <a:pt x="419" y="285"/>
                </a:cubicBezTo>
                <a:cubicBezTo>
                  <a:pt x="419" y="285"/>
                  <a:pt x="418" y="284"/>
                  <a:pt x="417" y="284"/>
                </a:cubicBezTo>
                <a:cubicBezTo>
                  <a:pt x="416" y="284"/>
                  <a:pt x="417" y="282"/>
                  <a:pt x="418" y="282"/>
                </a:cubicBezTo>
                <a:cubicBezTo>
                  <a:pt x="418" y="281"/>
                  <a:pt x="418" y="279"/>
                  <a:pt x="418" y="279"/>
                </a:cubicBezTo>
                <a:cubicBezTo>
                  <a:pt x="418" y="279"/>
                  <a:pt x="415" y="279"/>
                  <a:pt x="414" y="279"/>
                </a:cubicBezTo>
                <a:cubicBezTo>
                  <a:pt x="414" y="278"/>
                  <a:pt x="414" y="278"/>
                  <a:pt x="414" y="278"/>
                </a:cubicBezTo>
                <a:cubicBezTo>
                  <a:pt x="414" y="278"/>
                  <a:pt x="415" y="275"/>
                  <a:pt x="416" y="275"/>
                </a:cubicBezTo>
                <a:cubicBezTo>
                  <a:pt x="416" y="274"/>
                  <a:pt x="416" y="273"/>
                  <a:pt x="416" y="273"/>
                </a:cubicBezTo>
                <a:cubicBezTo>
                  <a:pt x="416" y="273"/>
                  <a:pt x="416" y="272"/>
                  <a:pt x="416" y="270"/>
                </a:cubicBezTo>
                <a:cubicBezTo>
                  <a:pt x="417" y="269"/>
                  <a:pt x="416" y="269"/>
                  <a:pt x="416" y="269"/>
                </a:cubicBezTo>
                <a:cubicBezTo>
                  <a:pt x="416" y="269"/>
                  <a:pt x="415" y="268"/>
                  <a:pt x="414" y="268"/>
                </a:cubicBezTo>
                <a:cubicBezTo>
                  <a:pt x="414" y="268"/>
                  <a:pt x="414" y="268"/>
                  <a:pt x="415" y="267"/>
                </a:cubicBezTo>
                <a:cubicBezTo>
                  <a:pt x="416" y="265"/>
                  <a:pt x="416" y="266"/>
                  <a:pt x="416" y="266"/>
                </a:cubicBezTo>
                <a:cubicBezTo>
                  <a:pt x="416" y="264"/>
                  <a:pt x="416" y="264"/>
                  <a:pt x="416" y="264"/>
                </a:cubicBezTo>
                <a:cubicBezTo>
                  <a:pt x="414" y="263"/>
                  <a:pt x="414" y="263"/>
                  <a:pt x="414" y="263"/>
                </a:cubicBezTo>
                <a:cubicBezTo>
                  <a:pt x="411" y="261"/>
                  <a:pt x="411" y="261"/>
                  <a:pt x="411" y="261"/>
                </a:cubicBezTo>
                <a:cubicBezTo>
                  <a:pt x="411" y="261"/>
                  <a:pt x="407" y="261"/>
                  <a:pt x="407" y="261"/>
                </a:cubicBezTo>
                <a:cubicBezTo>
                  <a:pt x="407" y="261"/>
                  <a:pt x="404" y="261"/>
                  <a:pt x="404" y="261"/>
                </a:cubicBezTo>
                <a:cubicBezTo>
                  <a:pt x="402" y="262"/>
                  <a:pt x="402" y="262"/>
                  <a:pt x="402" y="262"/>
                </a:cubicBezTo>
                <a:cubicBezTo>
                  <a:pt x="401" y="263"/>
                  <a:pt x="401" y="263"/>
                  <a:pt x="401" y="263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395" y="265"/>
                  <a:pt x="395" y="265"/>
                  <a:pt x="395" y="265"/>
                </a:cubicBezTo>
                <a:cubicBezTo>
                  <a:pt x="395" y="265"/>
                  <a:pt x="394" y="267"/>
                  <a:pt x="393" y="268"/>
                </a:cubicBezTo>
                <a:cubicBezTo>
                  <a:pt x="393" y="268"/>
                  <a:pt x="393" y="269"/>
                  <a:pt x="393" y="269"/>
                </a:cubicBezTo>
                <a:cubicBezTo>
                  <a:pt x="395" y="270"/>
                  <a:pt x="395" y="270"/>
                  <a:pt x="395" y="270"/>
                </a:cubicBezTo>
                <a:cubicBezTo>
                  <a:pt x="395" y="272"/>
                  <a:pt x="395" y="272"/>
                  <a:pt x="395" y="272"/>
                </a:cubicBezTo>
                <a:cubicBezTo>
                  <a:pt x="396" y="272"/>
                  <a:pt x="396" y="272"/>
                  <a:pt x="396" y="272"/>
                </a:cubicBezTo>
                <a:cubicBezTo>
                  <a:pt x="395" y="274"/>
                  <a:pt x="395" y="274"/>
                  <a:pt x="395" y="274"/>
                </a:cubicBezTo>
                <a:cubicBezTo>
                  <a:pt x="395" y="274"/>
                  <a:pt x="394" y="274"/>
                  <a:pt x="393" y="275"/>
                </a:cubicBezTo>
                <a:cubicBezTo>
                  <a:pt x="392" y="276"/>
                  <a:pt x="392" y="277"/>
                  <a:pt x="392" y="277"/>
                </a:cubicBezTo>
                <a:cubicBezTo>
                  <a:pt x="389" y="278"/>
                  <a:pt x="389" y="278"/>
                  <a:pt x="389" y="278"/>
                </a:cubicBezTo>
                <a:cubicBezTo>
                  <a:pt x="387" y="277"/>
                  <a:pt x="387" y="277"/>
                  <a:pt x="387" y="277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4" y="278"/>
                  <a:pt x="384" y="278"/>
                  <a:pt x="384" y="278"/>
                </a:cubicBezTo>
                <a:cubicBezTo>
                  <a:pt x="384" y="276"/>
                  <a:pt x="384" y="276"/>
                  <a:pt x="384" y="276"/>
                </a:cubicBezTo>
                <a:cubicBezTo>
                  <a:pt x="383" y="275"/>
                  <a:pt x="383" y="275"/>
                  <a:pt x="383" y="275"/>
                </a:cubicBezTo>
                <a:cubicBezTo>
                  <a:pt x="384" y="274"/>
                  <a:pt x="384" y="274"/>
                  <a:pt x="384" y="274"/>
                </a:cubicBezTo>
                <a:cubicBezTo>
                  <a:pt x="384" y="274"/>
                  <a:pt x="385" y="273"/>
                  <a:pt x="385" y="273"/>
                </a:cubicBezTo>
                <a:cubicBezTo>
                  <a:pt x="386" y="273"/>
                  <a:pt x="387" y="272"/>
                  <a:pt x="387" y="272"/>
                </a:cubicBezTo>
                <a:cubicBezTo>
                  <a:pt x="389" y="272"/>
                  <a:pt x="389" y="272"/>
                  <a:pt x="389" y="272"/>
                </a:cubicBezTo>
                <a:cubicBezTo>
                  <a:pt x="389" y="270"/>
                  <a:pt x="389" y="270"/>
                  <a:pt x="389" y="270"/>
                </a:cubicBezTo>
                <a:cubicBezTo>
                  <a:pt x="390" y="268"/>
                  <a:pt x="390" y="268"/>
                  <a:pt x="390" y="268"/>
                </a:cubicBezTo>
                <a:cubicBezTo>
                  <a:pt x="390" y="265"/>
                  <a:pt x="390" y="265"/>
                  <a:pt x="390" y="265"/>
                </a:cubicBezTo>
                <a:cubicBezTo>
                  <a:pt x="389" y="264"/>
                  <a:pt x="389" y="264"/>
                  <a:pt x="389" y="264"/>
                </a:cubicBezTo>
                <a:cubicBezTo>
                  <a:pt x="388" y="263"/>
                  <a:pt x="388" y="263"/>
                  <a:pt x="388" y="263"/>
                </a:cubicBezTo>
                <a:cubicBezTo>
                  <a:pt x="388" y="262"/>
                  <a:pt x="388" y="262"/>
                  <a:pt x="388" y="262"/>
                </a:cubicBezTo>
                <a:cubicBezTo>
                  <a:pt x="388" y="260"/>
                  <a:pt x="388" y="260"/>
                  <a:pt x="388" y="260"/>
                </a:cubicBezTo>
                <a:cubicBezTo>
                  <a:pt x="389" y="259"/>
                  <a:pt x="389" y="259"/>
                  <a:pt x="389" y="259"/>
                </a:cubicBezTo>
                <a:cubicBezTo>
                  <a:pt x="389" y="259"/>
                  <a:pt x="390" y="258"/>
                  <a:pt x="390" y="257"/>
                </a:cubicBezTo>
                <a:cubicBezTo>
                  <a:pt x="390" y="257"/>
                  <a:pt x="390" y="255"/>
                  <a:pt x="390" y="255"/>
                </a:cubicBezTo>
                <a:cubicBezTo>
                  <a:pt x="390" y="255"/>
                  <a:pt x="390" y="254"/>
                  <a:pt x="390" y="254"/>
                </a:cubicBezTo>
                <a:cubicBezTo>
                  <a:pt x="394" y="250"/>
                  <a:pt x="394" y="250"/>
                  <a:pt x="394" y="250"/>
                </a:cubicBezTo>
                <a:cubicBezTo>
                  <a:pt x="396" y="248"/>
                  <a:pt x="396" y="248"/>
                  <a:pt x="396" y="248"/>
                </a:cubicBezTo>
                <a:cubicBezTo>
                  <a:pt x="396" y="248"/>
                  <a:pt x="398" y="248"/>
                  <a:pt x="398" y="247"/>
                </a:cubicBezTo>
                <a:cubicBezTo>
                  <a:pt x="398" y="247"/>
                  <a:pt x="400" y="247"/>
                  <a:pt x="400" y="247"/>
                </a:cubicBezTo>
                <a:cubicBezTo>
                  <a:pt x="400" y="247"/>
                  <a:pt x="401" y="246"/>
                  <a:pt x="401" y="246"/>
                </a:cubicBezTo>
                <a:cubicBezTo>
                  <a:pt x="402" y="245"/>
                  <a:pt x="402" y="244"/>
                  <a:pt x="402" y="244"/>
                </a:cubicBezTo>
                <a:cubicBezTo>
                  <a:pt x="402" y="244"/>
                  <a:pt x="402" y="243"/>
                  <a:pt x="402" y="243"/>
                </a:cubicBezTo>
                <a:cubicBezTo>
                  <a:pt x="402" y="243"/>
                  <a:pt x="402" y="242"/>
                  <a:pt x="402" y="242"/>
                </a:cubicBezTo>
                <a:cubicBezTo>
                  <a:pt x="402" y="242"/>
                  <a:pt x="402" y="241"/>
                  <a:pt x="402" y="241"/>
                </a:cubicBezTo>
                <a:cubicBezTo>
                  <a:pt x="402" y="240"/>
                  <a:pt x="403" y="240"/>
                  <a:pt x="403" y="240"/>
                </a:cubicBezTo>
                <a:cubicBezTo>
                  <a:pt x="403" y="238"/>
                  <a:pt x="403" y="238"/>
                  <a:pt x="403" y="238"/>
                </a:cubicBezTo>
                <a:cubicBezTo>
                  <a:pt x="403" y="238"/>
                  <a:pt x="402" y="237"/>
                  <a:pt x="402" y="236"/>
                </a:cubicBezTo>
                <a:cubicBezTo>
                  <a:pt x="402" y="236"/>
                  <a:pt x="402" y="236"/>
                  <a:pt x="402" y="235"/>
                </a:cubicBezTo>
                <a:cubicBezTo>
                  <a:pt x="403" y="234"/>
                  <a:pt x="404" y="234"/>
                  <a:pt x="404" y="234"/>
                </a:cubicBezTo>
                <a:cubicBezTo>
                  <a:pt x="406" y="234"/>
                  <a:pt x="406" y="234"/>
                  <a:pt x="406" y="234"/>
                </a:cubicBezTo>
                <a:cubicBezTo>
                  <a:pt x="406" y="234"/>
                  <a:pt x="407" y="233"/>
                  <a:pt x="408" y="233"/>
                </a:cubicBezTo>
                <a:cubicBezTo>
                  <a:pt x="408" y="233"/>
                  <a:pt x="409" y="232"/>
                  <a:pt x="409" y="232"/>
                </a:cubicBezTo>
                <a:cubicBezTo>
                  <a:pt x="410" y="230"/>
                  <a:pt x="410" y="230"/>
                  <a:pt x="410" y="230"/>
                </a:cubicBezTo>
                <a:cubicBezTo>
                  <a:pt x="411" y="230"/>
                  <a:pt x="411" y="230"/>
                  <a:pt x="411" y="230"/>
                </a:cubicBezTo>
                <a:cubicBezTo>
                  <a:pt x="412" y="229"/>
                  <a:pt x="412" y="229"/>
                  <a:pt x="412" y="229"/>
                </a:cubicBezTo>
                <a:cubicBezTo>
                  <a:pt x="412" y="227"/>
                  <a:pt x="412" y="227"/>
                  <a:pt x="412" y="227"/>
                </a:cubicBezTo>
                <a:cubicBezTo>
                  <a:pt x="414" y="226"/>
                  <a:pt x="414" y="226"/>
                  <a:pt x="414" y="226"/>
                </a:cubicBezTo>
                <a:cubicBezTo>
                  <a:pt x="414" y="225"/>
                  <a:pt x="414" y="225"/>
                  <a:pt x="414" y="225"/>
                </a:cubicBezTo>
                <a:cubicBezTo>
                  <a:pt x="415" y="224"/>
                  <a:pt x="415" y="224"/>
                  <a:pt x="415" y="224"/>
                </a:cubicBezTo>
                <a:cubicBezTo>
                  <a:pt x="416" y="224"/>
                  <a:pt x="416" y="224"/>
                  <a:pt x="416" y="224"/>
                </a:cubicBezTo>
                <a:cubicBezTo>
                  <a:pt x="418" y="222"/>
                  <a:pt x="418" y="222"/>
                  <a:pt x="418" y="222"/>
                </a:cubicBezTo>
                <a:cubicBezTo>
                  <a:pt x="420" y="221"/>
                  <a:pt x="420" y="221"/>
                  <a:pt x="420" y="221"/>
                </a:cubicBezTo>
                <a:cubicBezTo>
                  <a:pt x="420" y="221"/>
                  <a:pt x="421" y="219"/>
                  <a:pt x="421" y="218"/>
                </a:cubicBezTo>
                <a:cubicBezTo>
                  <a:pt x="421" y="217"/>
                  <a:pt x="421" y="217"/>
                  <a:pt x="422" y="216"/>
                </a:cubicBezTo>
                <a:cubicBezTo>
                  <a:pt x="422" y="216"/>
                  <a:pt x="423" y="216"/>
                  <a:pt x="424" y="215"/>
                </a:cubicBezTo>
                <a:cubicBezTo>
                  <a:pt x="424" y="215"/>
                  <a:pt x="424" y="214"/>
                  <a:pt x="424" y="214"/>
                </a:cubicBezTo>
                <a:cubicBezTo>
                  <a:pt x="425" y="214"/>
                  <a:pt x="425" y="214"/>
                  <a:pt x="425" y="214"/>
                </a:cubicBezTo>
                <a:cubicBezTo>
                  <a:pt x="425" y="212"/>
                  <a:pt x="425" y="212"/>
                  <a:pt x="425" y="212"/>
                </a:cubicBezTo>
                <a:cubicBezTo>
                  <a:pt x="425" y="211"/>
                  <a:pt x="425" y="211"/>
                  <a:pt x="425" y="211"/>
                </a:cubicBezTo>
                <a:cubicBezTo>
                  <a:pt x="425" y="211"/>
                  <a:pt x="423" y="212"/>
                  <a:pt x="423" y="212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2"/>
                  <a:pt x="420" y="212"/>
                  <a:pt x="419" y="212"/>
                </a:cubicBezTo>
                <a:cubicBezTo>
                  <a:pt x="418" y="211"/>
                  <a:pt x="419" y="211"/>
                  <a:pt x="419" y="211"/>
                </a:cubicBezTo>
                <a:cubicBezTo>
                  <a:pt x="419" y="211"/>
                  <a:pt x="420" y="211"/>
                  <a:pt x="420" y="210"/>
                </a:cubicBezTo>
                <a:cubicBezTo>
                  <a:pt x="420" y="210"/>
                  <a:pt x="421" y="208"/>
                  <a:pt x="421" y="208"/>
                </a:cubicBezTo>
                <a:cubicBezTo>
                  <a:pt x="422" y="208"/>
                  <a:pt x="422" y="208"/>
                  <a:pt x="422" y="208"/>
                </a:cubicBezTo>
                <a:cubicBezTo>
                  <a:pt x="423" y="207"/>
                  <a:pt x="423" y="207"/>
                  <a:pt x="423" y="207"/>
                </a:cubicBezTo>
                <a:cubicBezTo>
                  <a:pt x="423" y="207"/>
                  <a:pt x="424" y="207"/>
                  <a:pt x="424" y="207"/>
                </a:cubicBezTo>
                <a:cubicBezTo>
                  <a:pt x="424" y="207"/>
                  <a:pt x="423" y="206"/>
                  <a:pt x="423" y="206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25" y="205"/>
                  <a:pt x="425" y="205"/>
                  <a:pt x="425" y="205"/>
                </a:cubicBezTo>
                <a:cubicBezTo>
                  <a:pt x="428" y="205"/>
                  <a:pt x="428" y="205"/>
                  <a:pt x="428" y="205"/>
                </a:cubicBezTo>
                <a:cubicBezTo>
                  <a:pt x="429" y="204"/>
                  <a:pt x="429" y="204"/>
                  <a:pt x="429" y="204"/>
                </a:cubicBezTo>
                <a:cubicBezTo>
                  <a:pt x="429" y="204"/>
                  <a:pt x="430" y="206"/>
                  <a:pt x="430" y="206"/>
                </a:cubicBezTo>
                <a:cubicBezTo>
                  <a:pt x="430" y="207"/>
                  <a:pt x="430" y="208"/>
                  <a:pt x="431" y="208"/>
                </a:cubicBezTo>
                <a:cubicBezTo>
                  <a:pt x="431" y="208"/>
                  <a:pt x="433" y="209"/>
                  <a:pt x="433" y="209"/>
                </a:cubicBezTo>
                <a:cubicBezTo>
                  <a:pt x="433" y="209"/>
                  <a:pt x="433" y="208"/>
                  <a:pt x="434" y="208"/>
                </a:cubicBezTo>
                <a:cubicBezTo>
                  <a:pt x="434" y="208"/>
                  <a:pt x="435" y="208"/>
                  <a:pt x="435" y="208"/>
                </a:cubicBezTo>
                <a:cubicBezTo>
                  <a:pt x="436" y="208"/>
                  <a:pt x="437" y="208"/>
                  <a:pt x="437" y="208"/>
                </a:cubicBezTo>
                <a:cubicBezTo>
                  <a:pt x="437" y="208"/>
                  <a:pt x="438" y="208"/>
                  <a:pt x="439" y="208"/>
                </a:cubicBezTo>
                <a:cubicBezTo>
                  <a:pt x="439" y="207"/>
                  <a:pt x="439" y="207"/>
                  <a:pt x="439" y="207"/>
                </a:cubicBezTo>
                <a:cubicBezTo>
                  <a:pt x="439" y="207"/>
                  <a:pt x="439" y="206"/>
                  <a:pt x="439" y="206"/>
                </a:cubicBezTo>
                <a:cubicBezTo>
                  <a:pt x="439" y="206"/>
                  <a:pt x="440" y="204"/>
                  <a:pt x="440" y="204"/>
                </a:cubicBezTo>
                <a:cubicBezTo>
                  <a:pt x="440" y="204"/>
                  <a:pt x="441" y="204"/>
                  <a:pt x="441" y="204"/>
                </a:cubicBezTo>
                <a:cubicBezTo>
                  <a:pt x="441" y="204"/>
                  <a:pt x="442" y="204"/>
                  <a:pt x="442" y="204"/>
                </a:cubicBezTo>
                <a:cubicBezTo>
                  <a:pt x="442" y="204"/>
                  <a:pt x="442" y="203"/>
                  <a:pt x="442" y="203"/>
                </a:cubicBezTo>
                <a:cubicBezTo>
                  <a:pt x="442" y="203"/>
                  <a:pt x="442" y="202"/>
                  <a:pt x="442" y="202"/>
                </a:cubicBezTo>
                <a:cubicBezTo>
                  <a:pt x="442" y="202"/>
                  <a:pt x="443" y="202"/>
                  <a:pt x="443" y="202"/>
                </a:cubicBezTo>
                <a:cubicBezTo>
                  <a:pt x="443" y="200"/>
                  <a:pt x="443" y="200"/>
                  <a:pt x="443" y="200"/>
                </a:cubicBezTo>
                <a:cubicBezTo>
                  <a:pt x="443" y="200"/>
                  <a:pt x="445" y="200"/>
                  <a:pt x="445" y="200"/>
                </a:cubicBezTo>
                <a:cubicBezTo>
                  <a:pt x="446" y="200"/>
                  <a:pt x="445" y="200"/>
                  <a:pt x="445" y="200"/>
                </a:cubicBezTo>
                <a:cubicBezTo>
                  <a:pt x="448" y="199"/>
                  <a:pt x="448" y="199"/>
                  <a:pt x="448" y="199"/>
                </a:cubicBezTo>
                <a:cubicBezTo>
                  <a:pt x="448" y="199"/>
                  <a:pt x="448" y="199"/>
                  <a:pt x="448" y="200"/>
                </a:cubicBezTo>
                <a:cubicBezTo>
                  <a:pt x="446" y="197"/>
                  <a:pt x="443" y="193"/>
                  <a:pt x="443" y="193"/>
                </a:cubicBezTo>
                <a:cubicBezTo>
                  <a:pt x="445" y="189"/>
                  <a:pt x="445" y="189"/>
                  <a:pt x="445" y="189"/>
                </a:cubicBezTo>
                <a:cubicBezTo>
                  <a:pt x="445" y="189"/>
                  <a:pt x="446" y="182"/>
                  <a:pt x="446" y="180"/>
                </a:cubicBezTo>
                <a:cubicBezTo>
                  <a:pt x="446" y="179"/>
                  <a:pt x="446" y="173"/>
                  <a:pt x="446" y="173"/>
                </a:cubicBezTo>
                <a:cubicBezTo>
                  <a:pt x="446" y="173"/>
                  <a:pt x="442" y="172"/>
                  <a:pt x="445" y="169"/>
                </a:cubicBezTo>
                <a:cubicBezTo>
                  <a:pt x="448" y="165"/>
                  <a:pt x="451" y="160"/>
                  <a:pt x="451" y="160"/>
                </a:cubicBezTo>
                <a:cubicBezTo>
                  <a:pt x="451" y="150"/>
                  <a:pt x="451" y="150"/>
                  <a:pt x="451" y="150"/>
                </a:cubicBezTo>
                <a:cubicBezTo>
                  <a:pt x="451" y="150"/>
                  <a:pt x="448" y="147"/>
                  <a:pt x="452" y="145"/>
                </a:cubicBezTo>
                <a:cubicBezTo>
                  <a:pt x="456" y="142"/>
                  <a:pt x="463" y="133"/>
                  <a:pt x="463" y="133"/>
                </a:cubicBezTo>
                <a:cubicBezTo>
                  <a:pt x="470" y="125"/>
                  <a:pt x="470" y="125"/>
                  <a:pt x="470" y="125"/>
                </a:cubicBezTo>
                <a:cubicBezTo>
                  <a:pt x="458" y="122"/>
                  <a:pt x="458" y="122"/>
                  <a:pt x="458" y="122"/>
                </a:cubicBezTo>
                <a:cubicBezTo>
                  <a:pt x="451" y="121"/>
                  <a:pt x="451" y="121"/>
                  <a:pt x="451" y="121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3" y="113"/>
                  <a:pt x="443" y="113"/>
                  <a:pt x="443" y="113"/>
                </a:cubicBezTo>
                <a:cubicBezTo>
                  <a:pt x="440" y="115"/>
                  <a:pt x="440" y="115"/>
                  <a:pt x="440" y="115"/>
                </a:cubicBezTo>
                <a:cubicBezTo>
                  <a:pt x="437" y="117"/>
                  <a:pt x="437" y="117"/>
                  <a:pt x="437" y="117"/>
                </a:cubicBezTo>
                <a:cubicBezTo>
                  <a:pt x="430" y="116"/>
                  <a:pt x="430" y="116"/>
                  <a:pt x="430" y="116"/>
                </a:cubicBezTo>
                <a:cubicBezTo>
                  <a:pt x="425" y="111"/>
                  <a:pt x="425" y="111"/>
                  <a:pt x="425" y="111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17" y="111"/>
                  <a:pt x="417" y="111"/>
                  <a:pt x="417" y="111"/>
                </a:cubicBezTo>
                <a:cubicBezTo>
                  <a:pt x="414" y="106"/>
                  <a:pt x="414" y="106"/>
                  <a:pt x="414" y="106"/>
                </a:cubicBezTo>
                <a:cubicBezTo>
                  <a:pt x="413" y="102"/>
                  <a:pt x="413" y="102"/>
                  <a:pt x="413" y="102"/>
                </a:cubicBezTo>
                <a:cubicBezTo>
                  <a:pt x="408" y="97"/>
                  <a:pt x="408" y="97"/>
                  <a:pt x="408" y="97"/>
                </a:cubicBezTo>
                <a:cubicBezTo>
                  <a:pt x="406" y="97"/>
                  <a:pt x="406" y="97"/>
                  <a:pt x="406" y="97"/>
                </a:cubicBezTo>
                <a:cubicBezTo>
                  <a:pt x="406" y="98"/>
                  <a:pt x="405" y="98"/>
                  <a:pt x="405" y="98"/>
                </a:cubicBezTo>
                <a:cubicBezTo>
                  <a:pt x="405" y="98"/>
                  <a:pt x="402" y="97"/>
                  <a:pt x="402" y="97"/>
                </a:cubicBezTo>
                <a:cubicBezTo>
                  <a:pt x="402" y="95"/>
                  <a:pt x="402" y="95"/>
                  <a:pt x="402" y="95"/>
                </a:cubicBezTo>
                <a:cubicBezTo>
                  <a:pt x="401" y="94"/>
                  <a:pt x="401" y="94"/>
                  <a:pt x="401" y="94"/>
                </a:cubicBezTo>
                <a:cubicBezTo>
                  <a:pt x="399" y="94"/>
                  <a:pt x="399" y="94"/>
                  <a:pt x="399" y="94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6" y="96"/>
                  <a:pt x="396" y="96"/>
                  <a:pt x="396" y="96"/>
                </a:cubicBezTo>
                <a:cubicBezTo>
                  <a:pt x="395" y="97"/>
                  <a:pt x="395" y="97"/>
                  <a:pt x="395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4" y="97"/>
                  <a:pt x="394" y="97"/>
                </a:cubicBezTo>
                <a:cubicBezTo>
                  <a:pt x="394" y="97"/>
                  <a:pt x="393" y="97"/>
                  <a:pt x="393" y="97"/>
                </a:cubicBezTo>
                <a:cubicBezTo>
                  <a:pt x="391" y="97"/>
                  <a:pt x="391" y="97"/>
                  <a:pt x="391" y="97"/>
                </a:cubicBezTo>
                <a:cubicBezTo>
                  <a:pt x="391" y="96"/>
                  <a:pt x="391" y="96"/>
                  <a:pt x="391" y="96"/>
                </a:cubicBezTo>
                <a:cubicBezTo>
                  <a:pt x="391" y="95"/>
                  <a:pt x="391" y="95"/>
                  <a:pt x="391" y="95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388" y="94"/>
                  <a:pt x="388" y="94"/>
                  <a:pt x="388" y="94"/>
                </a:cubicBezTo>
                <a:cubicBezTo>
                  <a:pt x="388" y="94"/>
                  <a:pt x="387" y="93"/>
                  <a:pt x="387" y="93"/>
                </a:cubicBezTo>
                <a:cubicBezTo>
                  <a:pt x="386" y="93"/>
                  <a:pt x="386" y="92"/>
                  <a:pt x="386" y="92"/>
                </a:cubicBezTo>
                <a:cubicBezTo>
                  <a:pt x="385" y="91"/>
                  <a:pt x="385" y="91"/>
                  <a:pt x="385" y="91"/>
                </a:cubicBezTo>
                <a:cubicBezTo>
                  <a:pt x="387" y="91"/>
                  <a:pt x="387" y="91"/>
                  <a:pt x="387" y="91"/>
                </a:cubicBezTo>
                <a:cubicBezTo>
                  <a:pt x="387" y="91"/>
                  <a:pt x="387" y="90"/>
                  <a:pt x="387" y="90"/>
                </a:cubicBezTo>
                <a:cubicBezTo>
                  <a:pt x="387" y="90"/>
                  <a:pt x="387" y="90"/>
                  <a:pt x="387" y="90"/>
                </a:cubicBezTo>
                <a:cubicBezTo>
                  <a:pt x="387" y="90"/>
                  <a:pt x="386" y="90"/>
                  <a:pt x="386" y="90"/>
                </a:cubicBezTo>
                <a:cubicBezTo>
                  <a:pt x="384" y="90"/>
                  <a:pt x="384" y="90"/>
                  <a:pt x="384" y="90"/>
                </a:cubicBezTo>
                <a:cubicBezTo>
                  <a:pt x="383" y="91"/>
                  <a:pt x="383" y="91"/>
                  <a:pt x="383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6" y="92"/>
                  <a:pt x="376" y="92"/>
                  <a:pt x="376" y="92"/>
                </a:cubicBezTo>
                <a:cubicBezTo>
                  <a:pt x="375" y="90"/>
                  <a:pt x="375" y="90"/>
                  <a:pt x="375" y="90"/>
                </a:cubicBezTo>
                <a:cubicBezTo>
                  <a:pt x="374" y="88"/>
                  <a:pt x="374" y="88"/>
                  <a:pt x="374" y="88"/>
                </a:cubicBezTo>
                <a:cubicBezTo>
                  <a:pt x="373" y="87"/>
                  <a:pt x="373" y="87"/>
                  <a:pt x="373" y="87"/>
                </a:cubicBezTo>
                <a:cubicBezTo>
                  <a:pt x="372" y="87"/>
                  <a:pt x="372" y="87"/>
                  <a:pt x="372" y="87"/>
                </a:cubicBezTo>
                <a:cubicBezTo>
                  <a:pt x="369" y="86"/>
                  <a:pt x="369" y="86"/>
                  <a:pt x="369" y="86"/>
                </a:cubicBezTo>
                <a:cubicBezTo>
                  <a:pt x="370" y="84"/>
                  <a:pt x="370" y="84"/>
                  <a:pt x="370" y="84"/>
                </a:cubicBezTo>
                <a:cubicBezTo>
                  <a:pt x="370" y="84"/>
                  <a:pt x="369" y="82"/>
                  <a:pt x="369" y="82"/>
                </a:cubicBezTo>
                <a:cubicBezTo>
                  <a:pt x="368" y="82"/>
                  <a:pt x="367" y="82"/>
                  <a:pt x="367" y="82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79"/>
                  <a:pt x="364" y="78"/>
                </a:cubicBezTo>
                <a:cubicBezTo>
                  <a:pt x="363" y="78"/>
                  <a:pt x="363" y="77"/>
                  <a:pt x="362" y="77"/>
                </a:cubicBezTo>
                <a:cubicBezTo>
                  <a:pt x="361" y="77"/>
                  <a:pt x="359" y="77"/>
                  <a:pt x="359" y="77"/>
                </a:cubicBezTo>
                <a:cubicBezTo>
                  <a:pt x="359" y="77"/>
                  <a:pt x="358" y="75"/>
                  <a:pt x="357" y="75"/>
                </a:cubicBezTo>
                <a:cubicBezTo>
                  <a:pt x="357" y="75"/>
                  <a:pt x="353" y="75"/>
                  <a:pt x="353" y="75"/>
                </a:cubicBezTo>
                <a:cubicBezTo>
                  <a:pt x="353" y="75"/>
                  <a:pt x="354" y="72"/>
                  <a:pt x="354" y="72"/>
                </a:cubicBezTo>
                <a:cubicBezTo>
                  <a:pt x="354" y="71"/>
                  <a:pt x="354" y="68"/>
                  <a:pt x="354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4" y="67"/>
                  <a:pt x="353" y="66"/>
                  <a:pt x="354" y="64"/>
                </a:cubicBezTo>
                <a:cubicBezTo>
                  <a:pt x="355" y="62"/>
                  <a:pt x="354" y="63"/>
                  <a:pt x="355" y="61"/>
                </a:cubicBezTo>
                <a:cubicBezTo>
                  <a:pt x="356" y="58"/>
                  <a:pt x="356" y="57"/>
                  <a:pt x="356" y="57"/>
                </a:cubicBezTo>
                <a:cubicBezTo>
                  <a:pt x="354" y="56"/>
                  <a:pt x="354" y="56"/>
                  <a:pt x="354" y="56"/>
                </a:cubicBezTo>
                <a:cubicBezTo>
                  <a:pt x="354" y="56"/>
                  <a:pt x="353" y="55"/>
                  <a:pt x="352" y="56"/>
                </a:cubicBezTo>
                <a:cubicBezTo>
                  <a:pt x="352" y="58"/>
                  <a:pt x="351" y="58"/>
                  <a:pt x="351" y="58"/>
                </a:cubicBezTo>
                <a:cubicBezTo>
                  <a:pt x="349" y="61"/>
                  <a:pt x="349" y="61"/>
                  <a:pt x="349" y="61"/>
                </a:cubicBezTo>
                <a:cubicBezTo>
                  <a:pt x="349" y="64"/>
                  <a:pt x="349" y="64"/>
                  <a:pt x="349" y="64"/>
                </a:cubicBezTo>
                <a:cubicBezTo>
                  <a:pt x="349" y="64"/>
                  <a:pt x="350" y="65"/>
                  <a:pt x="347" y="65"/>
                </a:cubicBezTo>
                <a:cubicBezTo>
                  <a:pt x="345" y="65"/>
                  <a:pt x="343" y="65"/>
                  <a:pt x="343" y="65"/>
                </a:cubicBezTo>
                <a:cubicBezTo>
                  <a:pt x="343" y="65"/>
                  <a:pt x="345" y="67"/>
                  <a:pt x="342" y="67"/>
                </a:cubicBezTo>
                <a:cubicBezTo>
                  <a:pt x="340" y="67"/>
                  <a:pt x="337" y="67"/>
                  <a:pt x="337" y="67"/>
                </a:cubicBezTo>
                <a:cubicBezTo>
                  <a:pt x="335" y="65"/>
                  <a:pt x="335" y="65"/>
                  <a:pt x="335" y="65"/>
                </a:cubicBezTo>
                <a:cubicBezTo>
                  <a:pt x="331" y="66"/>
                  <a:pt x="331" y="66"/>
                  <a:pt x="331" y="66"/>
                </a:cubicBezTo>
                <a:cubicBezTo>
                  <a:pt x="331" y="66"/>
                  <a:pt x="331" y="65"/>
                  <a:pt x="331" y="63"/>
                </a:cubicBezTo>
                <a:cubicBezTo>
                  <a:pt x="331" y="62"/>
                  <a:pt x="330" y="60"/>
                  <a:pt x="331" y="60"/>
                </a:cubicBezTo>
                <a:cubicBezTo>
                  <a:pt x="332" y="60"/>
                  <a:pt x="333" y="59"/>
                  <a:pt x="333" y="59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32" y="56"/>
                  <a:pt x="331" y="56"/>
                  <a:pt x="331" y="55"/>
                </a:cubicBezTo>
                <a:cubicBezTo>
                  <a:pt x="331" y="54"/>
                  <a:pt x="332" y="52"/>
                  <a:pt x="332" y="52"/>
                </a:cubicBezTo>
                <a:cubicBezTo>
                  <a:pt x="333" y="51"/>
                  <a:pt x="333" y="49"/>
                  <a:pt x="333" y="49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32" y="49"/>
                  <a:pt x="330" y="50"/>
                  <a:pt x="330" y="48"/>
                </a:cubicBezTo>
                <a:cubicBezTo>
                  <a:pt x="330" y="47"/>
                  <a:pt x="329" y="45"/>
                  <a:pt x="329" y="45"/>
                </a:cubicBezTo>
                <a:cubicBezTo>
                  <a:pt x="329" y="45"/>
                  <a:pt x="327" y="44"/>
                  <a:pt x="327" y="44"/>
                </a:cubicBezTo>
                <a:cubicBezTo>
                  <a:pt x="326" y="44"/>
                  <a:pt x="326" y="44"/>
                  <a:pt x="325" y="45"/>
                </a:cubicBezTo>
                <a:cubicBezTo>
                  <a:pt x="325" y="45"/>
                  <a:pt x="322" y="44"/>
                  <a:pt x="322" y="44"/>
                </a:cubicBezTo>
                <a:cubicBezTo>
                  <a:pt x="322" y="44"/>
                  <a:pt x="319" y="44"/>
                  <a:pt x="319" y="44"/>
                </a:cubicBezTo>
                <a:cubicBezTo>
                  <a:pt x="318" y="44"/>
                  <a:pt x="317" y="46"/>
                  <a:pt x="317" y="46"/>
                </a:cubicBezTo>
                <a:cubicBezTo>
                  <a:pt x="315" y="43"/>
                  <a:pt x="315" y="43"/>
                  <a:pt x="315" y="43"/>
                </a:cubicBezTo>
                <a:cubicBezTo>
                  <a:pt x="316" y="40"/>
                  <a:pt x="316" y="40"/>
                  <a:pt x="316" y="40"/>
                </a:cubicBezTo>
                <a:cubicBezTo>
                  <a:pt x="316" y="40"/>
                  <a:pt x="314" y="38"/>
                  <a:pt x="314" y="37"/>
                </a:cubicBezTo>
                <a:cubicBezTo>
                  <a:pt x="314" y="37"/>
                  <a:pt x="313" y="35"/>
                  <a:pt x="313" y="35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4"/>
                  <a:pt x="310" y="34"/>
                  <a:pt x="310" y="34"/>
                </a:cubicBezTo>
                <a:cubicBezTo>
                  <a:pt x="310" y="34"/>
                  <a:pt x="308" y="34"/>
                  <a:pt x="307" y="34"/>
                </a:cubicBezTo>
                <a:cubicBezTo>
                  <a:pt x="306" y="34"/>
                  <a:pt x="306" y="34"/>
                  <a:pt x="305" y="34"/>
                </a:cubicBezTo>
                <a:cubicBezTo>
                  <a:pt x="305" y="34"/>
                  <a:pt x="303" y="32"/>
                  <a:pt x="303" y="32"/>
                </a:cubicBezTo>
                <a:cubicBezTo>
                  <a:pt x="303" y="31"/>
                  <a:pt x="303" y="30"/>
                  <a:pt x="303" y="29"/>
                </a:cubicBezTo>
                <a:cubicBezTo>
                  <a:pt x="302" y="28"/>
                  <a:pt x="301" y="26"/>
                  <a:pt x="301" y="25"/>
                </a:cubicBezTo>
                <a:cubicBezTo>
                  <a:pt x="301" y="25"/>
                  <a:pt x="302" y="23"/>
                  <a:pt x="302" y="23"/>
                </a:cubicBezTo>
                <a:cubicBezTo>
                  <a:pt x="301" y="22"/>
                  <a:pt x="299" y="20"/>
                  <a:pt x="299" y="20"/>
                </a:cubicBezTo>
                <a:cubicBezTo>
                  <a:pt x="298" y="18"/>
                  <a:pt x="298" y="18"/>
                  <a:pt x="298" y="18"/>
                </a:cubicBezTo>
                <a:cubicBezTo>
                  <a:pt x="298" y="18"/>
                  <a:pt x="295" y="20"/>
                  <a:pt x="294" y="20"/>
                </a:cubicBezTo>
                <a:cubicBezTo>
                  <a:pt x="293" y="20"/>
                  <a:pt x="291" y="19"/>
                  <a:pt x="291" y="20"/>
                </a:cubicBezTo>
                <a:cubicBezTo>
                  <a:pt x="291" y="20"/>
                  <a:pt x="292" y="22"/>
                  <a:pt x="291" y="22"/>
                </a:cubicBezTo>
                <a:cubicBezTo>
                  <a:pt x="290" y="22"/>
                  <a:pt x="288" y="22"/>
                  <a:pt x="287" y="21"/>
                </a:cubicBezTo>
                <a:cubicBezTo>
                  <a:pt x="286" y="20"/>
                  <a:pt x="286" y="19"/>
                  <a:pt x="286" y="18"/>
                </a:cubicBezTo>
                <a:cubicBezTo>
                  <a:pt x="285" y="18"/>
                  <a:pt x="285" y="16"/>
                  <a:pt x="284" y="16"/>
                </a:cubicBezTo>
                <a:cubicBezTo>
                  <a:pt x="283" y="16"/>
                  <a:pt x="282" y="16"/>
                  <a:pt x="282" y="15"/>
                </a:cubicBezTo>
                <a:cubicBezTo>
                  <a:pt x="282" y="15"/>
                  <a:pt x="282" y="12"/>
                  <a:pt x="282" y="12"/>
                </a:cubicBezTo>
                <a:cubicBezTo>
                  <a:pt x="282" y="10"/>
                  <a:pt x="282" y="10"/>
                  <a:pt x="282" y="10"/>
                </a:cubicBezTo>
                <a:cubicBezTo>
                  <a:pt x="282" y="10"/>
                  <a:pt x="282" y="7"/>
                  <a:pt x="281" y="7"/>
                </a:cubicBezTo>
                <a:cubicBezTo>
                  <a:pt x="281" y="6"/>
                  <a:pt x="280" y="5"/>
                  <a:pt x="280" y="5"/>
                </a:cubicBezTo>
                <a:cubicBezTo>
                  <a:pt x="280" y="2"/>
                  <a:pt x="280" y="2"/>
                  <a:pt x="280" y="2"/>
                </a:cubicBezTo>
                <a:cubicBezTo>
                  <a:pt x="281" y="1"/>
                  <a:pt x="281" y="1"/>
                  <a:pt x="281" y="1"/>
                </a:cubicBezTo>
                <a:cubicBezTo>
                  <a:pt x="281" y="1"/>
                  <a:pt x="281" y="0"/>
                  <a:pt x="282" y="0"/>
                </a:cubicBezTo>
                <a:cubicBezTo>
                  <a:pt x="259" y="4"/>
                  <a:pt x="259" y="4"/>
                  <a:pt x="259" y="4"/>
                </a:cubicBezTo>
                <a:cubicBezTo>
                  <a:pt x="249" y="5"/>
                  <a:pt x="249" y="5"/>
                  <a:pt x="249" y="5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5"/>
                  <a:pt x="243" y="15"/>
                  <a:pt x="243" y="15"/>
                </a:cubicBezTo>
                <a:cubicBezTo>
                  <a:pt x="244" y="23"/>
                  <a:pt x="244" y="23"/>
                  <a:pt x="244" y="23"/>
                </a:cubicBezTo>
                <a:cubicBezTo>
                  <a:pt x="241" y="28"/>
                  <a:pt x="241" y="28"/>
                  <a:pt x="241" y="28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6" y="46"/>
                  <a:pt x="236" y="46"/>
                  <a:pt x="236" y="46"/>
                </a:cubicBezTo>
                <a:cubicBezTo>
                  <a:pt x="229" y="53"/>
                  <a:pt x="229" y="53"/>
                  <a:pt x="229" y="53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5" y="75"/>
                  <a:pt x="185" y="75"/>
                  <a:pt x="185" y="75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7"/>
                  <a:pt x="177" y="87"/>
                  <a:pt x="177" y="87"/>
                </a:cubicBezTo>
                <a:cubicBezTo>
                  <a:pt x="177" y="87"/>
                  <a:pt x="174" y="89"/>
                  <a:pt x="172" y="88"/>
                </a:cubicBezTo>
                <a:cubicBezTo>
                  <a:pt x="169" y="88"/>
                  <a:pt x="163" y="86"/>
                  <a:pt x="163" y="86"/>
                </a:cubicBezTo>
                <a:cubicBezTo>
                  <a:pt x="163" y="86"/>
                  <a:pt x="156" y="82"/>
                  <a:pt x="153" y="82"/>
                </a:cubicBezTo>
                <a:cubicBezTo>
                  <a:pt x="150" y="81"/>
                  <a:pt x="145" y="76"/>
                  <a:pt x="145" y="76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80"/>
                  <a:pt x="137" y="77"/>
                  <a:pt x="137" y="75"/>
                </a:cubicBezTo>
                <a:cubicBezTo>
                  <a:pt x="137" y="74"/>
                  <a:pt x="137" y="74"/>
                  <a:pt x="137" y="72"/>
                </a:cubicBezTo>
                <a:cubicBezTo>
                  <a:pt x="137" y="69"/>
                  <a:pt x="137" y="64"/>
                  <a:pt x="137" y="64"/>
                </a:cubicBezTo>
                <a:cubicBezTo>
                  <a:pt x="130" y="61"/>
                  <a:pt x="130" y="61"/>
                  <a:pt x="130" y="61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3" y="60"/>
                  <a:pt x="123" y="62"/>
                  <a:pt x="121" y="60"/>
                </a:cubicBezTo>
                <a:cubicBezTo>
                  <a:pt x="118" y="58"/>
                  <a:pt x="118" y="54"/>
                  <a:pt x="118" y="54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4"/>
                  <a:pt x="121" y="84"/>
                  <a:pt x="121" y="87"/>
                </a:cubicBezTo>
                <a:cubicBezTo>
                  <a:pt x="121" y="89"/>
                  <a:pt x="120" y="99"/>
                  <a:pt x="120" y="99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18" y="118"/>
                  <a:pt x="116" y="118"/>
                </a:cubicBezTo>
                <a:cubicBezTo>
                  <a:pt x="114" y="118"/>
                  <a:pt x="109" y="116"/>
                  <a:pt x="109" y="116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95" y="112"/>
                  <a:pt x="95" y="112"/>
                  <a:pt x="95" y="112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67" y="94"/>
                  <a:pt x="67" y="94"/>
                  <a:pt x="67" y="94"/>
                </a:cubicBezTo>
                <a:cubicBezTo>
                  <a:pt x="54" y="95"/>
                  <a:pt x="54" y="95"/>
                  <a:pt x="54" y="95"/>
                </a:cubicBezTo>
                <a:cubicBezTo>
                  <a:pt x="49" y="96"/>
                  <a:pt x="49" y="96"/>
                  <a:pt x="49" y="96"/>
                </a:cubicBezTo>
                <a:cubicBezTo>
                  <a:pt x="46" y="99"/>
                  <a:pt x="46" y="99"/>
                  <a:pt x="46" y="99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31" y="99"/>
                  <a:pt x="31" y="99"/>
                  <a:pt x="31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19" y="99"/>
                  <a:pt x="19" y="99"/>
                  <a:pt x="19" y="99"/>
                </a:cubicBezTo>
                <a:cubicBezTo>
                  <a:pt x="10" y="101"/>
                  <a:pt x="10" y="101"/>
                  <a:pt x="10" y="101"/>
                </a:cubicBezTo>
                <a:cubicBezTo>
                  <a:pt x="5" y="105"/>
                  <a:pt x="5" y="105"/>
                  <a:pt x="5" y="10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3"/>
                  <a:pt x="2" y="113"/>
                  <a:pt x="4" y="113"/>
                </a:cubicBezTo>
                <a:cubicBezTo>
                  <a:pt x="5" y="113"/>
                  <a:pt x="14" y="114"/>
                  <a:pt x="14" y="114"/>
                </a:cubicBezTo>
                <a:cubicBezTo>
                  <a:pt x="16" y="117"/>
                  <a:pt x="16" y="117"/>
                  <a:pt x="16" y="117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5" y="128"/>
                  <a:pt x="5" y="128"/>
                  <a:pt x="5" y="128"/>
                </a:cubicBezTo>
                <a:cubicBezTo>
                  <a:pt x="5" y="128"/>
                  <a:pt x="2" y="127"/>
                  <a:pt x="2" y="129"/>
                </a:cubicBezTo>
                <a:cubicBezTo>
                  <a:pt x="1" y="131"/>
                  <a:pt x="5" y="132"/>
                  <a:pt x="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9" y="145"/>
                  <a:pt x="9" y="145"/>
                  <a:pt x="9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9" y="145"/>
                  <a:pt x="19" y="145"/>
                  <a:pt x="19" y="145"/>
                </a:cubicBezTo>
                <a:cubicBezTo>
                  <a:pt x="19" y="145"/>
                  <a:pt x="20" y="143"/>
                  <a:pt x="23" y="142"/>
                </a:cubicBezTo>
                <a:cubicBezTo>
                  <a:pt x="25" y="142"/>
                  <a:pt x="28" y="142"/>
                  <a:pt x="28" y="142"/>
                </a:cubicBezTo>
                <a:cubicBezTo>
                  <a:pt x="28" y="142"/>
                  <a:pt x="28" y="141"/>
                  <a:pt x="30" y="146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7" y="152"/>
                  <a:pt x="41" y="154"/>
                  <a:pt x="43" y="155"/>
                </a:cubicBezTo>
                <a:cubicBezTo>
                  <a:pt x="45" y="156"/>
                  <a:pt x="49" y="160"/>
                  <a:pt x="49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6"/>
                  <a:pt x="51" y="166"/>
                  <a:pt x="51" y="166"/>
                </a:cubicBezTo>
                <a:cubicBezTo>
                  <a:pt x="51" y="166"/>
                  <a:pt x="55" y="167"/>
                  <a:pt x="58" y="167"/>
                </a:cubicBezTo>
                <a:cubicBezTo>
                  <a:pt x="61" y="167"/>
                  <a:pt x="68" y="166"/>
                  <a:pt x="68" y="166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2" y="170"/>
                  <a:pt x="81" y="173"/>
                  <a:pt x="81" y="173"/>
                </a:cubicBezTo>
                <a:cubicBezTo>
                  <a:pt x="78" y="177"/>
                  <a:pt x="78" y="177"/>
                  <a:pt x="78" y="177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3"/>
                  <a:pt x="79" y="184"/>
                </a:cubicBezTo>
                <a:cubicBezTo>
                  <a:pt x="83" y="185"/>
                  <a:pt x="86" y="187"/>
                  <a:pt x="86" y="187"/>
                </a:cubicBezTo>
                <a:cubicBezTo>
                  <a:pt x="84" y="192"/>
                  <a:pt x="84" y="192"/>
                  <a:pt x="84" y="192"/>
                </a:cubicBezTo>
                <a:cubicBezTo>
                  <a:pt x="89" y="196"/>
                  <a:pt x="89" y="196"/>
                  <a:pt x="89" y="196"/>
                </a:cubicBezTo>
                <a:cubicBezTo>
                  <a:pt x="89" y="196"/>
                  <a:pt x="91" y="199"/>
                  <a:pt x="91" y="200"/>
                </a:cubicBezTo>
                <a:cubicBezTo>
                  <a:pt x="90" y="201"/>
                  <a:pt x="90" y="203"/>
                  <a:pt x="90" y="203"/>
                </a:cubicBezTo>
                <a:cubicBezTo>
                  <a:pt x="87" y="202"/>
                  <a:pt x="87" y="202"/>
                  <a:pt x="87" y="202"/>
                </a:cubicBezTo>
                <a:cubicBezTo>
                  <a:pt x="87" y="202"/>
                  <a:pt x="87" y="204"/>
                  <a:pt x="86" y="202"/>
                </a:cubicBezTo>
                <a:cubicBezTo>
                  <a:pt x="84" y="200"/>
                  <a:pt x="83" y="198"/>
                  <a:pt x="83" y="198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3" y="206"/>
                  <a:pt x="84" y="207"/>
                </a:cubicBezTo>
                <a:cubicBezTo>
                  <a:pt x="86" y="207"/>
                  <a:pt x="86" y="206"/>
                  <a:pt x="86" y="209"/>
                </a:cubicBezTo>
                <a:cubicBezTo>
                  <a:pt x="86" y="211"/>
                  <a:pt x="87" y="216"/>
                  <a:pt x="88" y="217"/>
                </a:cubicBezTo>
                <a:cubicBezTo>
                  <a:pt x="89" y="219"/>
                  <a:pt x="89" y="224"/>
                  <a:pt x="90" y="225"/>
                </a:cubicBezTo>
                <a:cubicBezTo>
                  <a:pt x="92" y="225"/>
                  <a:pt x="93" y="226"/>
                  <a:pt x="93" y="226"/>
                </a:cubicBezTo>
                <a:cubicBezTo>
                  <a:pt x="95" y="228"/>
                  <a:pt x="95" y="228"/>
                  <a:pt x="95" y="228"/>
                </a:cubicBezTo>
                <a:cubicBezTo>
                  <a:pt x="101" y="233"/>
                  <a:pt x="101" y="233"/>
                  <a:pt x="101" y="233"/>
                </a:cubicBezTo>
                <a:cubicBezTo>
                  <a:pt x="101" y="233"/>
                  <a:pt x="105" y="236"/>
                  <a:pt x="107" y="237"/>
                </a:cubicBezTo>
                <a:cubicBezTo>
                  <a:pt x="109" y="238"/>
                  <a:pt x="110" y="238"/>
                  <a:pt x="110" y="238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3"/>
                  <a:pt x="118" y="248"/>
                  <a:pt x="117" y="248"/>
                </a:cubicBezTo>
                <a:cubicBezTo>
                  <a:pt x="116" y="248"/>
                  <a:pt x="117" y="249"/>
                  <a:pt x="115" y="249"/>
                </a:cubicBezTo>
                <a:cubicBezTo>
                  <a:pt x="112" y="249"/>
                  <a:pt x="113" y="251"/>
                  <a:pt x="111" y="249"/>
                </a:cubicBezTo>
                <a:cubicBezTo>
                  <a:pt x="108" y="247"/>
                  <a:pt x="106" y="244"/>
                  <a:pt x="103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9" y="250"/>
                  <a:pt x="109" y="250"/>
                  <a:pt x="109" y="25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4" y="254"/>
                  <a:pt x="114" y="254"/>
                  <a:pt x="114" y="254"/>
                </a:cubicBezTo>
                <a:cubicBezTo>
                  <a:pt x="114" y="254"/>
                  <a:pt x="115" y="256"/>
                  <a:pt x="115" y="257"/>
                </a:cubicBezTo>
                <a:cubicBezTo>
                  <a:pt x="115" y="258"/>
                  <a:pt x="114" y="261"/>
                  <a:pt x="113" y="262"/>
                </a:cubicBezTo>
                <a:cubicBezTo>
                  <a:pt x="113" y="264"/>
                  <a:pt x="113" y="266"/>
                  <a:pt x="113" y="266"/>
                </a:cubicBezTo>
                <a:cubicBezTo>
                  <a:pt x="110" y="259"/>
                  <a:pt x="110" y="259"/>
                  <a:pt x="110" y="259"/>
                </a:cubicBezTo>
                <a:cubicBezTo>
                  <a:pt x="110" y="259"/>
                  <a:pt x="111" y="257"/>
                  <a:pt x="109" y="256"/>
                </a:cubicBezTo>
                <a:cubicBezTo>
                  <a:pt x="107" y="256"/>
                  <a:pt x="105" y="257"/>
                  <a:pt x="105" y="257"/>
                </a:cubicBezTo>
                <a:cubicBezTo>
                  <a:pt x="105" y="257"/>
                  <a:pt x="104" y="259"/>
                  <a:pt x="105" y="260"/>
                </a:cubicBezTo>
                <a:cubicBezTo>
                  <a:pt x="107" y="261"/>
                  <a:pt x="108" y="262"/>
                  <a:pt x="108" y="263"/>
                </a:cubicBezTo>
                <a:cubicBezTo>
                  <a:pt x="109" y="264"/>
                  <a:pt x="109" y="265"/>
                  <a:pt x="109" y="265"/>
                </a:cubicBezTo>
                <a:cubicBezTo>
                  <a:pt x="109" y="265"/>
                  <a:pt x="111" y="265"/>
                  <a:pt x="111" y="267"/>
                </a:cubicBezTo>
                <a:cubicBezTo>
                  <a:pt x="111" y="270"/>
                  <a:pt x="110" y="273"/>
                  <a:pt x="110" y="273"/>
                </a:cubicBezTo>
                <a:cubicBezTo>
                  <a:pt x="110" y="273"/>
                  <a:pt x="108" y="273"/>
                  <a:pt x="111" y="275"/>
                </a:cubicBezTo>
                <a:cubicBezTo>
                  <a:pt x="114" y="277"/>
                  <a:pt x="115" y="278"/>
                  <a:pt x="116" y="279"/>
                </a:cubicBezTo>
                <a:cubicBezTo>
                  <a:pt x="117" y="280"/>
                  <a:pt x="121" y="285"/>
                  <a:pt x="121" y="285"/>
                </a:cubicBezTo>
                <a:cubicBezTo>
                  <a:pt x="124" y="289"/>
                  <a:pt x="124" y="289"/>
                  <a:pt x="124" y="289"/>
                </a:cubicBezTo>
                <a:cubicBezTo>
                  <a:pt x="124" y="289"/>
                  <a:pt x="124" y="291"/>
                  <a:pt x="124" y="291"/>
                </a:cubicBezTo>
                <a:cubicBezTo>
                  <a:pt x="123" y="291"/>
                  <a:pt x="121" y="291"/>
                  <a:pt x="121" y="291"/>
                </a:cubicBezTo>
                <a:cubicBezTo>
                  <a:pt x="121" y="291"/>
                  <a:pt x="120" y="291"/>
                  <a:pt x="119" y="290"/>
                </a:cubicBezTo>
                <a:cubicBezTo>
                  <a:pt x="118" y="288"/>
                  <a:pt x="116" y="285"/>
                  <a:pt x="116" y="285"/>
                </a:cubicBezTo>
                <a:cubicBezTo>
                  <a:pt x="114" y="284"/>
                  <a:pt x="114" y="284"/>
                  <a:pt x="114" y="284"/>
                </a:cubicBezTo>
                <a:cubicBezTo>
                  <a:pt x="112" y="285"/>
                  <a:pt x="112" y="285"/>
                  <a:pt x="112" y="285"/>
                </a:cubicBezTo>
                <a:cubicBezTo>
                  <a:pt x="112" y="285"/>
                  <a:pt x="110" y="289"/>
                  <a:pt x="110" y="289"/>
                </a:cubicBezTo>
                <a:cubicBezTo>
                  <a:pt x="110" y="290"/>
                  <a:pt x="107" y="296"/>
                  <a:pt x="107" y="296"/>
                </a:cubicBezTo>
                <a:cubicBezTo>
                  <a:pt x="105" y="308"/>
                  <a:pt x="105" y="308"/>
                  <a:pt x="105" y="308"/>
                </a:cubicBezTo>
                <a:cubicBezTo>
                  <a:pt x="105" y="308"/>
                  <a:pt x="105" y="322"/>
                  <a:pt x="104" y="323"/>
                </a:cubicBezTo>
                <a:cubicBezTo>
                  <a:pt x="104" y="324"/>
                  <a:pt x="100" y="334"/>
                  <a:pt x="100" y="334"/>
                </a:cubicBezTo>
                <a:cubicBezTo>
                  <a:pt x="100" y="334"/>
                  <a:pt x="100" y="335"/>
                  <a:pt x="100" y="338"/>
                </a:cubicBezTo>
                <a:cubicBezTo>
                  <a:pt x="99" y="341"/>
                  <a:pt x="98" y="346"/>
                  <a:pt x="98" y="346"/>
                </a:cubicBezTo>
                <a:cubicBezTo>
                  <a:pt x="98" y="346"/>
                  <a:pt x="97" y="350"/>
                  <a:pt x="97" y="352"/>
                </a:cubicBezTo>
                <a:cubicBezTo>
                  <a:pt x="96" y="354"/>
                  <a:pt x="93" y="362"/>
                  <a:pt x="93" y="362"/>
                </a:cubicBezTo>
                <a:cubicBezTo>
                  <a:pt x="92" y="371"/>
                  <a:pt x="92" y="371"/>
                  <a:pt x="92" y="371"/>
                </a:cubicBezTo>
                <a:cubicBezTo>
                  <a:pt x="84" y="388"/>
                  <a:pt x="84" y="388"/>
                  <a:pt x="84" y="388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5" y="395"/>
                  <a:pt x="75" y="395"/>
                  <a:pt x="75" y="395"/>
                </a:cubicBezTo>
                <a:cubicBezTo>
                  <a:pt x="78" y="396"/>
                  <a:pt x="80" y="397"/>
                  <a:pt x="81" y="400"/>
                </a:cubicBezTo>
                <a:cubicBezTo>
                  <a:pt x="83" y="405"/>
                  <a:pt x="87" y="413"/>
                  <a:pt x="87" y="413"/>
                </a:cubicBezTo>
                <a:cubicBezTo>
                  <a:pt x="100" y="418"/>
                  <a:pt x="100" y="418"/>
                  <a:pt x="100" y="418"/>
                </a:cubicBezTo>
                <a:cubicBezTo>
                  <a:pt x="100" y="418"/>
                  <a:pt x="107" y="424"/>
                  <a:pt x="108" y="426"/>
                </a:cubicBezTo>
                <a:cubicBezTo>
                  <a:pt x="109" y="427"/>
                  <a:pt x="124" y="432"/>
                  <a:pt x="124" y="432"/>
                </a:cubicBezTo>
                <a:cubicBezTo>
                  <a:pt x="134" y="441"/>
                  <a:pt x="134" y="441"/>
                  <a:pt x="134" y="441"/>
                </a:cubicBezTo>
                <a:cubicBezTo>
                  <a:pt x="149" y="441"/>
                  <a:pt x="149" y="441"/>
                  <a:pt x="149" y="441"/>
                </a:cubicBezTo>
                <a:cubicBezTo>
                  <a:pt x="159" y="443"/>
                  <a:pt x="159" y="443"/>
                  <a:pt x="159" y="443"/>
                </a:cubicBezTo>
                <a:cubicBezTo>
                  <a:pt x="164" y="437"/>
                  <a:pt x="164" y="437"/>
                  <a:pt x="164" y="437"/>
                </a:cubicBezTo>
                <a:cubicBezTo>
                  <a:pt x="164" y="437"/>
                  <a:pt x="189" y="449"/>
                  <a:pt x="190" y="449"/>
                </a:cubicBezTo>
                <a:cubicBezTo>
                  <a:pt x="191" y="449"/>
                  <a:pt x="191" y="452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2" y="455"/>
                  <a:pt x="192" y="455"/>
                  <a:pt x="192" y="455"/>
                </a:cubicBezTo>
                <a:cubicBezTo>
                  <a:pt x="193" y="455"/>
                  <a:pt x="193" y="455"/>
                  <a:pt x="193" y="455"/>
                </a:cubicBezTo>
                <a:cubicBezTo>
                  <a:pt x="193" y="455"/>
                  <a:pt x="192" y="454"/>
                  <a:pt x="192" y="454"/>
                </a:cubicBezTo>
                <a:cubicBezTo>
                  <a:pt x="192" y="453"/>
                  <a:pt x="192" y="453"/>
                  <a:pt x="192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3" y="453"/>
                  <a:pt x="193" y="453"/>
                  <a:pt x="193" y="453"/>
                </a:cubicBezTo>
                <a:cubicBezTo>
                  <a:pt x="194" y="453"/>
                  <a:pt x="194" y="453"/>
                  <a:pt x="194" y="453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2"/>
                  <a:pt x="195" y="452"/>
                  <a:pt x="195" y="452"/>
                </a:cubicBezTo>
                <a:cubicBezTo>
                  <a:pt x="195" y="451"/>
                  <a:pt x="194" y="451"/>
                  <a:pt x="194" y="451"/>
                </a:cubicBezTo>
                <a:cubicBezTo>
                  <a:pt x="194" y="451"/>
                  <a:pt x="195" y="451"/>
                  <a:pt x="195" y="450"/>
                </a:cubicBezTo>
                <a:cubicBezTo>
                  <a:pt x="195" y="450"/>
                  <a:pt x="195" y="450"/>
                  <a:pt x="195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6" y="450"/>
                  <a:pt x="196" y="450"/>
                  <a:pt x="196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7" y="450"/>
                  <a:pt x="197" y="450"/>
                  <a:pt x="197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8" y="450"/>
                  <a:pt x="198" y="450"/>
                </a:cubicBezTo>
                <a:cubicBezTo>
                  <a:pt x="198" y="450"/>
                  <a:pt x="199" y="450"/>
                  <a:pt x="199" y="450"/>
                </a:cubicBezTo>
                <a:cubicBezTo>
                  <a:pt x="199" y="450"/>
                  <a:pt x="199" y="451"/>
                  <a:pt x="199" y="451"/>
                </a:cubicBezTo>
                <a:cubicBezTo>
                  <a:pt x="199" y="451"/>
                  <a:pt x="199" y="451"/>
                  <a:pt x="199" y="451"/>
                </a:cubicBezTo>
                <a:cubicBezTo>
                  <a:pt x="199" y="451"/>
                  <a:pt x="200" y="451"/>
                  <a:pt x="200" y="451"/>
                </a:cubicBezTo>
                <a:cubicBezTo>
                  <a:pt x="200" y="451"/>
                  <a:pt x="200" y="452"/>
                  <a:pt x="200" y="452"/>
                </a:cubicBezTo>
                <a:cubicBezTo>
                  <a:pt x="200" y="452"/>
                  <a:pt x="201" y="452"/>
                  <a:pt x="201" y="452"/>
                </a:cubicBezTo>
                <a:cubicBezTo>
                  <a:pt x="201" y="452"/>
                  <a:pt x="202" y="452"/>
                  <a:pt x="202" y="452"/>
                </a:cubicBezTo>
                <a:cubicBezTo>
                  <a:pt x="202" y="452"/>
                  <a:pt x="202" y="452"/>
                  <a:pt x="202" y="453"/>
                </a:cubicBezTo>
                <a:cubicBezTo>
                  <a:pt x="203" y="453"/>
                  <a:pt x="203" y="453"/>
                  <a:pt x="203" y="453"/>
                </a:cubicBezTo>
                <a:cubicBezTo>
                  <a:pt x="203" y="452"/>
                  <a:pt x="204" y="452"/>
                  <a:pt x="204" y="452"/>
                </a:cubicBezTo>
                <a:cubicBezTo>
                  <a:pt x="204" y="453"/>
                  <a:pt x="204" y="453"/>
                  <a:pt x="204" y="453"/>
                </a:cubicBezTo>
                <a:cubicBezTo>
                  <a:pt x="205" y="453"/>
                  <a:pt x="205" y="453"/>
                  <a:pt x="205" y="453"/>
                </a:cubicBezTo>
                <a:cubicBezTo>
                  <a:pt x="206" y="453"/>
                  <a:pt x="206" y="453"/>
                  <a:pt x="206" y="453"/>
                </a:cubicBezTo>
                <a:cubicBezTo>
                  <a:pt x="206" y="454"/>
                  <a:pt x="206" y="454"/>
                  <a:pt x="206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4"/>
                  <a:pt x="205" y="454"/>
                  <a:pt x="205" y="454"/>
                </a:cubicBezTo>
                <a:cubicBezTo>
                  <a:pt x="205" y="455"/>
                  <a:pt x="205" y="455"/>
                  <a:pt x="205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6" y="455"/>
                  <a:pt x="206" y="455"/>
                  <a:pt x="206" y="455"/>
                </a:cubicBezTo>
                <a:cubicBezTo>
                  <a:pt x="208" y="456"/>
                  <a:pt x="208" y="456"/>
                  <a:pt x="208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7" y="456"/>
                  <a:pt x="207" y="456"/>
                </a:cubicBezTo>
                <a:cubicBezTo>
                  <a:pt x="207" y="456"/>
                  <a:pt x="206" y="456"/>
                  <a:pt x="206" y="456"/>
                </a:cubicBezTo>
                <a:cubicBezTo>
                  <a:pt x="206" y="456"/>
                  <a:pt x="205" y="456"/>
                  <a:pt x="205" y="456"/>
                </a:cubicBezTo>
                <a:cubicBezTo>
                  <a:pt x="205" y="457"/>
                  <a:pt x="205" y="457"/>
                  <a:pt x="205" y="457"/>
                </a:cubicBezTo>
                <a:cubicBezTo>
                  <a:pt x="205" y="459"/>
                  <a:pt x="205" y="459"/>
                  <a:pt x="205" y="459"/>
                </a:cubicBezTo>
                <a:cubicBezTo>
                  <a:pt x="204" y="459"/>
                  <a:pt x="204" y="459"/>
                  <a:pt x="204" y="459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4" y="460"/>
                </a:cubicBezTo>
                <a:cubicBezTo>
                  <a:pt x="204" y="460"/>
                  <a:pt x="204" y="460"/>
                  <a:pt x="203" y="460"/>
                </a:cubicBezTo>
                <a:cubicBezTo>
                  <a:pt x="203" y="460"/>
                  <a:pt x="203" y="460"/>
                  <a:pt x="203" y="460"/>
                </a:cubicBezTo>
                <a:cubicBezTo>
                  <a:pt x="202" y="459"/>
                  <a:pt x="202" y="459"/>
                  <a:pt x="202" y="459"/>
                </a:cubicBezTo>
                <a:cubicBezTo>
                  <a:pt x="202" y="460"/>
                  <a:pt x="202" y="460"/>
                  <a:pt x="202" y="460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2" y="461"/>
                  <a:pt x="202" y="461"/>
                  <a:pt x="202" y="461"/>
                </a:cubicBezTo>
                <a:cubicBezTo>
                  <a:pt x="201" y="461"/>
                  <a:pt x="201" y="461"/>
                  <a:pt x="201" y="461"/>
                </a:cubicBezTo>
                <a:cubicBezTo>
                  <a:pt x="200" y="461"/>
                  <a:pt x="200" y="461"/>
                  <a:pt x="200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9" y="461"/>
                  <a:pt x="199" y="461"/>
                  <a:pt x="199" y="461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8" y="462"/>
                  <a:pt x="198" y="462"/>
                  <a:pt x="198" y="462"/>
                </a:cubicBezTo>
                <a:cubicBezTo>
                  <a:pt x="197" y="461"/>
                  <a:pt x="197" y="461"/>
                  <a:pt x="197" y="461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197" y="462"/>
                  <a:pt x="197" y="462"/>
                  <a:pt x="197" y="462"/>
                </a:cubicBezTo>
                <a:cubicBezTo>
                  <a:pt x="210" y="465"/>
                  <a:pt x="210" y="465"/>
                  <a:pt x="210" y="465"/>
                </a:cubicBezTo>
                <a:cubicBezTo>
                  <a:pt x="213" y="466"/>
                  <a:pt x="213" y="468"/>
                  <a:pt x="216" y="470"/>
                </a:cubicBezTo>
                <a:cubicBezTo>
                  <a:pt x="224" y="467"/>
                  <a:pt x="224" y="467"/>
                  <a:pt x="224" y="467"/>
                </a:cubicBezTo>
                <a:cubicBezTo>
                  <a:pt x="234" y="474"/>
                  <a:pt x="234" y="474"/>
                  <a:pt x="234" y="474"/>
                </a:cubicBezTo>
                <a:cubicBezTo>
                  <a:pt x="243" y="471"/>
                  <a:pt x="243" y="471"/>
                  <a:pt x="243" y="471"/>
                </a:cubicBezTo>
                <a:cubicBezTo>
                  <a:pt x="252" y="471"/>
                  <a:pt x="252" y="471"/>
                  <a:pt x="252" y="471"/>
                </a:cubicBezTo>
                <a:cubicBezTo>
                  <a:pt x="252" y="470"/>
                  <a:pt x="256" y="470"/>
                  <a:pt x="259" y="471"/>
                </a:cubicBezTo>
                <a:cubicBezTo>
                  <a:pt x="259" y="471"/>
                  <a:pt x="259" y="471"/>
                  <a:pt x="259" y="471"/>
                </a:cubicBezTo>
                <a:close/>
                <a:moveTo>
                  <a:pt x="192" y="456"/>
                </a:move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2" y="456"/>
                  <a:pt x="192" y="456"/>
                </a:cubicBezTo>
                <a:cubicBezTo>
                  <a:pt x="192" y="456"/>
                  <a:pt x="193" y="456"/>
                  <a:pt x="193" y="456"/>
                </a:cubicBezTo>
                <a:cubicBezTo>
                  <a:pt x="193" y="456"/>
                  <a:pt x="193" y="457"/>
                  <a:pt x="193" y="457"/>
                </a:cubicBezTo>
                <a:cubicBezTo>
                  <a:pt x="193" y="457"/>
                  <a:pt x="193" y="457"/>
                  <a:pt x="193" y="457"/>
                </a:cubicBezTo>
                <a:cubicBezTo>
                  <a:pt x="193" y="457"/>
                  <a:pt x="193" y="457"/>
                  <a:pt x="194" y="458"/>
                </a:cubicBezTo>
                <a:cubicBezTo>
                  <a:pt x="194" y="458"/>
                  <a:pt x="193" y="458"/>
                  <a:pt x="193" y="458"/>
                </a:cubicBezTo>
                <a:cubicBezTo>
                  <a:pt x="193" y="458"/>
                  <a:pt x="193" y="458"/>
                  <a:pt x="193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8"/>
                  <a:pt x="192" y="458"/>
                  <a:pt x="192" y="458"/>
                </a:cubicBezTo>
                <a:cubicBezTo>
                  <a:pt x="192" y="456"/>
                  <a:pt x="192" y="456"/>
                  <a:pt x="192" y="456"/>
                </a:cubicBezTo>
                <a:close/>
                <a:moveTo>
                  <a:pt x="450" y="202"/>
                </a:moveTo>
                <a:cubicBezTo>
                  <a:pt x="450" y="202"/>
                  <a:pt x="450" y="202"/>
                  <a:pt x="450" y="202"/>
                </a:cubicBezTo>
                <a:cubicBezTo>
                  <a:pt x="449" y="202"/>
                  <a:pt x="449" y="202"/>
                  <a:pt x="449" y="202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8" y="201"/>
                  <a:pt x="448" y="201"/>
                  <a:pt x="448" y="201"/>
                </a:cubicBezTo>
                <a:cubicBezTo>
                  <a:pt x="449" y="201"/>
                  <a:pt x="449" y="200"/>
                  <a:pt x="449" y="200"/>
                </a:cubicBezTo>
                <a:cubicBezTo>
                  <a:pt x="449" y="201"/>
                  <a:pt x="450" y="201"/>
                  <a:pt x="450" y="202"/>
                </a:cubicBezTo>
                <a:close/>
                <a:moveTo>
                  <a:pt x="493" y="520"/>
                </a:moveTo>
                <a:cubicBezTo>
                  <a:pt x="493" y="520"/>
                  <a:pt x="493" y="520"/>
                  <a:pt x="493" y="520"/>
                </a:cubicBezTo>
                <a:cubicBezTo>
                  <a:pt x="491" y="524"/>
                  <a:pt x="491" y="524"/>
                  <a:pt x="491" y="524"/>
                </a:cubicBezTo>
                <a:cubicBezTo>
                  <a:pt x="489" y="527"/>
                  <a:pt x="489" y="527"/>
                  <a:pt x="489" y="527"/>
                </a:cubicBezTo>
                <a:cubicBezTo>
                  <a:pt x="494" y="529"/>
                  <a:pt x="494" y="529"/>
                  <a:pt x="494" y="529"/>
                </a:cubicBezTo>
                <a:cubicBezTo>
                  <a:pt x="497" y="533"/>
                  <a:pt x="497" y="533"/>
                  <a:pt x="497" y="533"/>
                </a:cubicBezTo>
                <a:cubicBezTo>
                  <a:pt x="497" y="533"/>
                  <a:pt x="499" y="536"/>
                  <a:pt x="501" y="536"/>
                </a:cubicBezTo>
                <a:cubicBezTo>
                  <a:pt x="503" y="536"/>
                  <a:pt x="506" y="538"/>
                  <a:pt x="506" y="538"/>
                </a:cubicBezTo>
                <a:cubicBezTo>
                  <a:pt x="506" y="538"/>
                  <a:pt x="508" y="535"/>
                  <a:pt x="508" y="531"/>
                </a:cubicBezTo>
                <a:cubicBezTo>
                  <a:pt x="509" y="528"/>
                  <a:pt x="505" y="524"/>
                  <a:pt x="511" y="523"/>
                </a:cubicBezTo>
                <a:cubicBezTo>
                  <a:pt x="517" y="523"/>
                  <a:pt x="513" y="516"/>
                  <a:pt x="513" y="516"/>
                </a:cubicBezTo>
                <a:cubicBezTo>
                  <a:pt x="513" y="511"/>
                  <a:pt x="513" y="511"/>
                  <a:pt x="513" y="511"/>
                </a:cubicBezTo>
                <a:cubicBezTo>
                  <a:pt x="512" y="505"/>
                  <a:pt x="512" y="505"/>
                  <a:pt x="512" y="505"/>
                </a:cubicBezTo>
                <a:cubicBezTo>
                  <a:pt x="513" y="503"/>
                  <a:pt x="513" y="503"/>
                  <a:pt x="513" y="503"/>
                </a:cubicBezTo>
                <a:cubicBezTo>
                  <a:pt x="516" y="499"/>
                  <a:pt x="516" y="499"/>
                  <a:pt x="516" y="499"/>
                </a:cubicBezTo>
                <a:cubicBezTo>
                  <a:pt x="519" y="496"/>
                  <a:pt x="519" y="496"/>
                  <a:pt x="519" y="496"/>
                </a:cubicBezTo>
                <a:cubicBezTo>
                  <a:pt x="519" y="496"/>
                  <a:pt x="520" y="493"/>
                  <a:pt x="520" y="491"/>
                </a:cubicBezTo>
                <a:cubicBezTo>
                  <a:pt x="519" y="490"/>
                  <a:pt x="516" y="485"/>
                  <a:pt x="516" y="485"/>
                </a:cubicBezTo>
                <a:cubicBezTo>
                  <a:pt x="519" y="473"/>
                  <a:pt x="519" y="473"/>
                  <a:pt x="519" y="473"/>
                </a:cubicBezTo>
                <a:cubicBezTo>
                  <a:pt x="518" y="471"/>
                  <a:pt x="518" y="471"/>
                  <a:pt x="518" y="471"/>
                </a:cubicBezTo>
                <a:cubicBezTo>
                  <a:pt x="517" y="468"/>
                  <a:pt x="517" y="468"/>
                  <a:pt x="517" y="468"/>
                </a:cubicBezTo>
                <a:cubicBezTo>
                  <a:pt x="515" y="459"/>
                  <a:pt x="515" y="459"/>
                  <a:pt x="515" y="459"/>
                </a:cubicBezTo>
                <a:cubicBezTo>
                  <a:pt x="515" y="447"/>
                  <a:pt x="515" y="447"/>
                  <a:pt x="515" y="447"/>
                </a:cubicBezTo>
                <a:cubicBezTo>
                  <a:pt x="509" y="449"/>
                  <a:pt x="509" y="449"/>
                  <a:pt x="509" y="449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09" y="463"/>
                  <a:pt x="509" y="463"/>
                  <a:pt x="509" y="463"/>
                </a:cubicBezTo>
                <a:cubicBezTo>
                  <a:pt x="504" y="464"/>
                  <a:pt x="504" y="464"/>
                  <a:pt x="504" y="464"/>
                </a:cubicBezTo>
                <a:cubicBezTo>
                  <a:pt x="502" y="465"/>
                  <a:pt x="502" y="465"/>
                  <a:pt x="502" y="465"/>
                </a:cubicBezTo>
                <a:cubicBezTo>
                  <a:pt x="499" y="468"/>
                  <a:pt x="499" y="468"/>
                  <a:pt x="499" y="468"/>
                </a:cubicBezTo>
                <a:cubicBezTo>
                  <a:pt x="494" y="469"/>
                  <a:pt x="494" y="469"/>
                  <a:pt x="494" y="469"/>
                </a:cubicBezTo>
                <a:cubicBezTo>
                  <a:pt x="489" y="473"/>
                  <a:pt x="489" y="473"/>
                  <a:pt x="489" y="473"/>
                </a:cubicBezTo>
                <a:cubicBezTo>
                  <a:pt x="485" y="478"/>
                  <a:pt x="485" y="478"/>
                  <a:pt x="485" y="478"/>
                </a:cubicBezTo>
                <a:cubicBezTo>
                  <a:pt x="482" y="481"/>
                  <a:pt x="482" y="481"/>
                  <a:pt x="482" y="481"/>
                </a:cubicBezTo>
                <a:cubicBezTo>
                  <a:pt x="482" y="481"/>
                  <a:pt x="482" y="483"/>
                  <a:pt x="484" y="485"/>
                </a:cubicBezTo>
                <a:cubicBezTo>
                  <a:pt x="486" y="488"/>
                  <a:pt x="481" y="498"/>
                  <a:pt x="481" y="498"/>
                </a:cubicBezTo>
                <a:cubicBezTo>
                  <a:pt x="485" y="498"/>
                  <a:pt x="485" y="498"/>
                  <a:pt x="485" y="498"/>
                </a:cubicBezTo>
                <a:cubicBezTo>
                  <a:pt x="486" y="503"/>
                  <a:pt x="486" y="503"/>
                  <a:pt x="486" y="503"/>
                </a:cubicBezTo>
                <a:cubicBezTo>
                  <a:pt x="483" y="508"/>
                  <a:pt x="483" y="508"/>
                  <a:pt x="483" y="508"/>
                </a:cubicBezTo>
                <a:cubicBezTo>
                  <a:pt x="486" y="510"/>
                  <a:pt x="486" y="510"/>
                  <a:pt x="486" y="510"/>
                </a:cubicBezTo>
                <a:cubicBezTo>
                  <a:pt x="489" y="510"/>
                  <a:pt x="489" y="510"/>
                  <a:pt x="489" y="510"/>
                </a:cubicBezTo>
                <a:cubicBezTo>
                  <a:pt x="486" y="516"/>
                  <a:pt x="486" y="516"/>
                  <a:pt x="486" y="516"/>
                </a:cubicBezTo>
                <a:cubicBezTo>
                  <a:pt x="486" y="518"/>
                  <a:pt x="486" y="518"/>
                  <a:pt x="486" y="518"/>
                </a:cubicBezTo>
                <a:lnTo>
                  <a:pt x="493" y="520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1" name="Freeform 80"/>
          <p:cNvSpPr>
            <a:spLocks noEditPoints="1"/>
          </p:cNvSpPr>
          <p:nvPr/>
        </p:nvSpPr>
        <p:spPr bwMode="auto">
          <a:xfrm>
            <a:off x="7171926" y="4303986"/>
            <a:ext cx="1495225" cy="1653529"/>
          </a:xfrm>
          <a:custGeom>
            <a:avLst/>
            <a:gdLst>
              <a:gd name="T0" fmla="*/ 372 w 492"/>
              <a:gd name="T1" fmla="*/ 536 h 561"/>
              <a:gd name="T2" fmla="*/ 338 w 492"/>
              <a:gd name="T3" fmla="*/ 556 h 561"/>
              <a:gd name="T4" fmla="*/ 272 w 492"/>
              <a:gd name="T5" fmla="*/ 521 h 561"/>
              <a:gd name="T6" fmla="*/ 260 w 492"/>
              <a:gd name="T7" fmla="*/ 489 h 561"/>
              <a:gd name="T8" fmla="*/ 318 w 492"/>
              <a:gd name="T9" fmla="*/ 489 h 561"/>
              <a:gd name="T10" fmla="*/ 376 w 492"/>
              <a:gd name="T11" fmla="*/ 476 h 561"/>
              <a:gd name="T12" fmla="*/ 403 w 492"/>
              <a:gd name="T13" fmla="*/ 478 h 561"/>
              <a:gd name="T14" fmla="*/ 442 w 492"/>
              <a:gd name="T15" fmla="*/ 422 h 561"/>
              <a:gd name="T16" fmla="*/ 411 w 492"/>
              <a:gd name="T17" fmla="*/ 385 h 561"/>
              <a:gd name="T18" fmla="*/ 455 w 492"/>
              <a:gd name="T19" fmla="*/ 350 h 561"/>
              <a:gd name="T20" fmla="*/ 490 w 492"/>
              <a:gd name="T21" fmla="*/ 351 h 561"/>
              <a:gd name="T22" fmla="*/ 379 w 492"/>
              <a:gd name="T23" fmla="*/ 295 h 561"/>
              <a:gd name="T24" fmla="*/ 340 w 492"/>
              <a:gd name="T25" fmla="*/ 271 h 561"/>
              <a:gd name="T26" fmla="*/ 275 w 492"/>
              <a:gd name="T27" fmla="*/ 186 h 561"/>
              <a:gd name="T28" fmla="*/ 218 w 492"/>
              <a:gd name="T29" fmla="*/ 109 h 561"/>
              <a:gd name="T30" fmla="*/ 247 w 492"/>
              <a:gd name="T31" fmla="*/ 78 h 561"/>
              <a:gd name="T32" fmla="*/ 267 w 492"/>
              <a:gd name="T33" fmla="*/ 63 h 561"/>
              <a:gd name="T34" fmla="*/ 262 w 492"/>
              <a:gd name="T35" fmla="*/ 56 h 561"/>
              <a:gd name="T36" fmla="*/ 258 w 492"/>
              <a:gd name="T37" fmla="*/ 46 h 561"/>
              <a:gd name="T38" fmla="*/ 267 w 492"/>
              <a:gd name="T39" fmla="*/ 30 h 561"/>
              <a:gd name="T40" fmla="*/ 212 w 492"/>
              <a:gd name="T41" fmla="*/ 15 h 561"/>
              <a:gd name="T42" fmla="*/ 185 w 492"/>
              <a:gd name="T43" fmla="*/ 4 h 561"/>
              <a:gd name="T44" fmla="*/ 148 w 492"/>
              <a:gd name="T45" fmla="*/ 15 h 561"/>
              <a:gd name="T46" fmla="*/ 148 w 492"/>
              <a:gd name="T47" fmla="*/ 26 h 561"/>
              <a:gd name="T48" fmla="*/ 139 w 492"/>
              <a:gd name="T49" fmla="*/ 27 h 561"/>
              <a:gd name="T50" fmla="*/ 132 w 492"/>
              <a:gd name="T51" fmla="*/ 34 h 561"/>
              <a:gd name="T52" fmla="*/ 136 w 492"/>
              <a:gd name="T53" fmla="*/ 46 h 561"/>
              <a:gd name="T54" fmla="*/ 129 w 492"/>
              <a:gd name="T55" fmla="*/ 40 h 561"/>
              <a:gd name="T56" fmla="*/ 114 w 492"/>
              <a:gd name="T57" fmla="*/ 45 h 561"/>
              <a:gd name="T58" fmla="*/ 104 w 492"/>
              <a:gd name="T59" fmla="*/ 34 h 561"/>
              <a:gd name="T60" fmla="*/ 101 w 492"/>
              <a:gd name="T61" fmla="*/ 47 h 561"/>
              <a:gd name="T62" fmla="*/ 94 w 492"/>
              <a:gd name="T63" fmla="*/ 61 h 561"/>
              <a:gd name="T64" fmla="*/ 89 w 492"/>
              <a:gd name="T65" fmla="*/ 71 h 561"/>
              <a:gd name="T66" fmla="*/ 87 w 492"/>
              <a:gd name="T67" fmla="*/ 58 h 561"/>
              <a:gd name="T68" fmla="*/ 73 w 492"/>
              <a:gd name="T69" fmla="*/ 51 h 561"/>
              <a:gd name="T70" fmla="*/ 65 w 492"/>
              <a:gd name="T71" fmla="*/ 39 h 561"/>
              <a:gd name="T72" fmla="*/ 58 w 492"/>
              <a:gd name="T73" fmla="*/ 51 h 561"/>
              <a:gd name="T74" fmla="*/ 50 w 492"/>
              <a:gd name="T75" fmla="*/ 63 h 561"/>
              <a:gd name="T76" fmla="*/ 35 w 492"/>
              <a:gd name="T77" fmla="*/ 63 h 561"/>
              <a:gd name="T78" fmla="*/ 19 w 492"/>
              <a:gd name="T79" fmla="*/ 69 h 561"/>
              <a:gd name="T80" fmla="*/ 18 w 492"/>
              <a:gd name="T81" fmla="*/ 100 h 561"/>
              <a:gd name="T82" fmla="*/ 14 w 492"/>
              <a:gd name="T83" fmla="*/ 134 h 561"/>
              <a:gd name="T84" fmla="*/ 31 w 492"/>
              <a:gd name="T85" fmla="*/ 180 h 561"/>
              <a:gd name="T86" fmla="*/ 86 w 492"/>
              <a:gd name="T87" fmla="*/ 147 h 561"/>
              <a:gd name="T88" fmla="*/ 139 w 492"/>
              <a:gd name="T89" fmla="*/ 179 h 561"/>
              <a:gd name="T90" fmla="*/ 162 w 492"/>
              <a:gd name="T91" fmla="*/ 237 h 561"/>
              <a:gd name="T92" fmla="*/ 207 w 492"/>
              <a:gd name="T93" fmla="*/ 276 h 561"/>
              <a:gd name="T94" fmla="*/ 251 w 492"/>
              <a:gd name="T95" fmla="*/ 307 h 561"/>
              <a:gd name="T96" fmla="*/ 289 w 492"/>
              <a:gd name="T97" fmla="*/ 317 h 561"/>
              <a:gd name="T98" fmla="*/ 334 w 492"/>
              <a:gd name="T99" fmla="*/ 346 h 561"/>
              <a:gd name="T100" fmla="*/ 357 w 492"/>
              <a:gd name="T101" fmla="*/ 374 h 561"/>
              <a:gd name="T102" fmla="*/ 395 w 492"/>
              <a:gd name="T103" fmla="*/ 418 h 561"/>
              <a:gd name="T104" fmla="*/ 390 w 492"/>
              <a:gd name="T105" fmla="*/ 463 h 561"/>
              <a:gd name="T106" fmla="*/ 75 w 492"/>
              <a:gd name="T107" fmla="*/ 342 h 561"/>
              <a:gd name="T108" fmla="*/ 126 w 492"/>
              <a:gd name="T109" fmla="*/ 355 h 561"/>
              <a:gd name="T110" fmla="*/ 113 w 492"/>
              <a:gd name="T111" fmla="*/ 441 h 561"/>
              <a:gd name="T112" fmla="*/ 71 w 492"/>
              <a:gd name="T113" fmla="*/ 446 h 561"/>
              <a:gd name="T114" fmla="*/ 73 w 492"/>
              <a:gd name="T115" fmla="*/ 395 h 561"/>
              <a:gd name="T116" fmla="*/ 57 w 492"/>
              <a:gd name="T117" fmla="*/ 358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2" h="561">
                <a:moveTo>
                  <a:pt x="376" y="476"/>
                </a:moveTo>
                <a:cubicBezTo>
                  <a:pt x="377" y="483"/>
                  <a:pt x="377" y="483"/>
                  <a:pt x="377" y="483"/>
                </a:cubicBezTo>
                <a:cubicBezTo>
                  <a:pt x="377" y="483"/>
                  <a:pt x="371" y="493"/>
                  <a:pt x="371" y="494"/>
                </a:cubicBezTo>
                <a:cubicBezTo>
                  <a:pt x="371" y="495"/>
                  <a:pt x="369" y="499"/>
                  <a:pt x="367" y="502"/>
                </a:cubicBezTo>
                <a:cubicBezTo>
                  <a:pt x="366" y="504"/>
                  <a:pt x="360" y="512"/>
                  <a:pt x="360" y="512"/>
                </a:cubicBezTo>
                <a:cubicBezTo>
                  <a:pt x="360" y="512"/>
                  <a:pt x="360" y="515"/>
                  <a:pt x="362" y="517"/>
                </a:cubicBezTo>
                <a:cubicBezTo>
                  <a:pt x="363" y="519"/>
                  <a:pt x="366" y="522"/>
                  <a:pt x="366" y="525"/>
                </a:cubicBezTo>
                <a:cubicBezTo>
                  <a:pt x="366" y="527"/>
                  <a:pt x="371" y="530"/>
                  <a:pt x="371" y="530"/>
                </a:cubicBezTo>
                <a:cubicBezTo>
                  <a:pt x="372" y="536"/>
                  <a:pt x="372" y="536"/>
                  <a:pt x="372" y="536"/>
                </a:cubicBezTo>
                <a:cubicBezTo>
                  <a:pt x="372" y="536"/>
                  <a:pt x="375" y="539"/>
                  <a:pt x="375" y="540"/>
                </a:cubicBezTo>
                <a:cubicBezTo>
                  <a:pt x="374" y="541"/>
                  <a:pt x="369" y="546"/>
                  <a:pt x="369" y="546"/>
                </a:cubicBezTo>
                <a:cubicBezTo>
                  <a:pt x="368" y="552"/>
                  <a:pt x="368" y="552"/>
                  <a:pt x="368" y="552"/>
                </a:cubicBezTo>
                <a:cubicBezTo>
                  <a:pt x="368" y="555"/>
                  <a:pt x="368" y="555"/>
                  <a:pt x="368" y="555"/>
                </a:cubicBezTo>
                <a:cubicBezTo>
                  <a:pt x="368" y="555"/>
                  <a:pt x="369" y="555"/>
                  <a:pt x="368" y="558"/>
                </a:cubicBezTo>
                <a:cubicBezTo>
                  <a:pt x="367" y="560"/>
                  <a:pt x="367" y="560"/>
                  <a:pt x="366" y="560"/>
                </a:cubicBezTo>
                <a:cubicBezTo>
                  <a:pt x="365" y="561"/>
                  <a:pt x="355" y="560"/>
                  <a:pt x="355" y="560"/>
                </a:cubicBezTo>
                <a:cubicBezTo>
                  <a:pt x="345" y="558"/>
                  <a:pt x="345" y="558"/>
                  <a:pt x="345" y="558"/>
                </a:cubicBezTo>
                <a:cubicBezTo>
                  <a:pt x="345" y="558"/>
                  <a:pt x="340" y="557"/>
                  <a:pt x="338" y="556"/>
                </a:cubicBezTo>
                <a:cubicBezTo>
                  <a:pt x="337" y="555"/>
                  <a:pt x="335" y="554"/>
                  <a:pt x="335" y="554"/>
                </a:cubicBezTo>
                <a:cubicBezTo>
                  <a:pt x="332" y="545"/>
                  <a:pt x="332" y="545"/>
                  <a:pt x="332" y="545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304" y="541"/>
                  <a:pt x="304" y="541"/>
                  <a:pt x="304" y="541"/>
                </a:cubicBezTo>
                <a:cubicBezTo>
                  <a:pt x="304" y="541"/>
                  <a:pt x="297" y="535"/>
                  <a:pt x="296" y="534"/>
                </a:cubicBezTo>
                <a:cubicBezTo>
                  <a:pt x="294" y="533"/>
                  <a:pt x="292" y="530"/>
                  <a:pt x="292" y="530"/>
                </a:cubicBezTo>
                <a:cubicBezTo>
                  <a:pt x="288" y="529"/>
                  <a:pt x="288" y="529"/>
                  <a:pt x="288" y="529"/>
                </a:cubicBezTo>
                <a:cubicBezTo>
                  <a:pt x="280" y="521"/>
                  <a:pt x="280" y="521"/>
                  <a:pt x="280" y="521"/>
                </a:cubicBezTo>
                <a:cubicBezTo>
                  <a:pt x="272" y="521"/>
                  <a:pt x="272" y="521"/>
                  <a:pt x="272" y="521"/>
                </a:cubicBezTo>
                <a:cubicBezTo>
                  <a:pt x="266" y="517"/>
                  <a:pt x="266" y="517"/>
                  <a:pt x="266" y="517"/>
                </a:cubicBezTo>
                <a:cubicBezTo>
                  <a:pt x="259" y="517"/>
                  <a:pt x="259" y="517"/>
                  <a:pt x="259" y="517"/>
                </a:cubicBezTo>
                <a:cubicBezTo>
                  <a:pt x="259" y="517"/>
                  <a:pt x="254" y="516"/>
                  <a:pt x="254" y="515"/>
                </a:cubicBezTo>
                <a:cubicBezTo>
                  <a:pt x="253" y="513"/>
                  <a:pt x="247" y="510"/>
                  <a:pt x="247" y="510"/>
                </a:cubicBezTo>
                <a:cubicBezTo>
                  <a:pt x="247" y="510"/>
                  <a:pt x="247" y="504"/>
                  <a:pt x="247" y="503"/>
                </a:cubicBezTo>
                <a:cubicBezTo>
                  <a:pt x="247" y="502"/>
                  <a:pt x="248" y="492"/>
                  <a:pt x="248" y="492"/>
                </a:cubicBezTo>
                <a:cubicBezTo>
                  <a:pt x="252" y="487"/>
                  <a:pt x="252" y="487"/>
                  <a:pt x="252" y="487"/>
                </a:cubicBezTo>
                <a:cubicBezTo>
                  <a:pt x="258" y="485"/>
                  <a:pt x="258" y="485"/>
                  <a:pt x="258" y="485"/>
                </a:cubicBezTo>
                <a:cubicBezTo>
                  <a:pt x="260" y="489"/>
                  <a:pt x="260" y="489"/>
                  <a:pt x="260" y="489"/>
                </a:cubicBezTo>
                <a:cubicBezTo>
                  <a:pt x="267" y="492"/>
                  <a:pt x="267" y="492"/>
                  <a:pt x="267" y="492"/>
                </a:cubicBezTo>
                <a:cubicBezTo>
                  <a:pt x="271" y="489"/>
                  <a:pt x="271" y="489"/>
                  <a:pt x="271" y="489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79" y="481"/>
                  <a:pt x="279" y="481"/>
                  <a:pt x="279" y="481"/>
                </a:cubicBezTo>
                <a:cubicBezTo>
                  <a:pt x="286" y="484"/>
                  <a:pt x="286" y="484"/>
                  <a:pt x="286" y="484"/>
                </a:cubicBezTo>
                <a:cubicBezTo>
                  <a:pt x="291" y="489"/>
                  <a:pt x="291" y="489"/>
                  <a:pt x="291" y="489"/>
                </a:cubicBezTo>
                <a:cubicBezTo>
                  <a:pt x="301" y="492"/>
                  <a:pt x="301" y="492"/>
                  <a:pt x="301" y="492"/>
                </a:cubicBezTo>
                <a:cubicBezTo>
                  <a:pt x="310" y="490"/>
                  <a:pt x="310" y="490"/>
                  <a:pt x="310" y="490"/>
                </a:cubicBezTo>
                <a:cubicBezTo>
                  <a:pt x="318" y="489"/>
                  <a:pt x="318" y="489"/>
                  <a:pt x="318" y="489"/>
                </a:cubicBezTo>
                <a:cubicBezTo>
                  <a:pt x="318" y="489"/>
                  <a:pt x="322" y="489"/>
                  <a:pt x="324" y="489"/>
                </a:cubicBezTo>
                <a:cubicBezTo>
                  <a:pt x="325" y="488"/>
                  <a:pt x="331" y="486"/>
                  <a:pt x="331" y="486"/>
                </a:cubicBezTo>
                <a:cubicBezTo>
                  <a:pt x="341" y="483"/>
                  <a:pt x="341" y="483"/>
                  <a:pt x="341" y="483"/>
                </a:cubicBezTo>
                <a:cubicBezTo>
                  <a:pt x="347" y="475"/>
                  <a:pt x="347" y="475"/>
                  <a:pt x="347" y="475"/>
                </a:cubicBezTo>
                <a:cubicBezTo>
                  <a:pt x="355" y="478"/>
                  <a:pt x="355" y="478"/>
                  <a:pt x="355" y="478"/>
                </a:cubicBezTo>
                <a:cubicBezTo>
                  <a:pt x="362" y="479"/>
                  <a:pt x="362" y="479"/>
                  <a:pt x="362" y="479"/>
                </a:cubicBezTo>
                <a:cubicBezTo>
                  <a:pt x="365" y="474"/>
                  <a:pt x="365" y="474"/>
                  <a:pt x="365" y="474"/>
                </a:cubicBezTo>
                <a:cubicBezTo>
                  <a:pt x="372" y="470"/>
                  <a:pt x="372" y="470"/>
                  <a:pt x="372" y="470"/>
                </a:cubicBezTo>
                <a:cubicBezTo>
                  <a:pt x="376" y="476"/>
                  <a:pt x="376" y="476"/>
                  <a:pt x="376" y="476"/>
                </a:cubicBezTo>
                <a:close/>
                <a:moveTo>
                  <a:pt x="388" y="469"/>
                </a:moveTo>
                <a:cubicBezTo>
                  <a:pt x="388" y="469"/>
                  <a:pt x="388" y="469"/>
                  <a:pt x="388" y="469"/>
                </a:cubicBezTo>
                <a:cubicBezTo>
                  <a:pt x="384" y="473"/>
                  <a:pt x="384" y="473"/>
                  <a:pt x="384" y="473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80" y="476"/>
                  <a:pt x="381" y="480"/>
                  <a:pt x="381" y="482"/>
                </a:cubicBezTo>
                <a:cubicBezTo>
                  <a:pt x="382" y="484"/>
                  <a:pt x="385" y="489"/>
                  <a:pt x="385" y="489"/>
                </a:cubicBezTo>
                <a:cubicBezTo>
                  <a:pt x="395" y="489"/>
                  <a:pt x="395" y="489"/>
                  <a:pt x="395" y="489"/>
                </a:cubicBezTo>
                <a:cubicBezTo>
                  <a:pt x="402" y="485"/>
                  <a:pt x="402" y="485"/>
                  <a:pt x="402" y="485"/>
                </a:cubicBezTo>
                <a:cubicBezTo>
                  <a:pt x="403" y="478"/>
                  <a:pt x="403" y="478"/>
                  <a:pt x="403" y="478"/>
                </a:cubicBezTo>
                <a:cubicBezTo>
                  <a:pt x="406" y="471"/>
                  <a:pt x="406" y="471"/>
                  <a:pt x="406" y="471"/>
                </a:cubicBezTo>
                <a:cubicBezTo>
                  <a:pt x="412" y="467"/>
                  <a:pt x="412" y="467"/>
                  <a:pt x="412" y="467"/>
                </a:cubicBezTo>
                <a:cubicBezTo>
                  <a:pt x="417" y="462"/>
                  <a:pt x="417" y="462"/>
                  <a:pt x="417" y="462"/>
                </a:cubicBezTo>
                <a:cubicBezTo>
                  <a:pt x="420" y="457"/>
                  <a:pt x="420" y="457"/>
                  <a:pt x="420" y="457"/>
                </a:cubicBezTo>
                <a:cubicBezTo>
                  <a:pt x="421" y="444"/>
                  <a:pt x="421" y="444"/>
                  <a:pt x="421" y="444"/>
                </a:cubicBezTo>
                <a:cubicBezTo>
                  <a:pt x="424" y="434"/>
                  <a:pt x="424" y="434"/>
                  <a:pt x="424" y="434"/>
                </a:cubicBezTo>
                <a:cubicBezTo>
                  <a:pt x="440" y="428"/>
                  <a:pt x="440" y="428"/>
                  <a:pt x="440" y="428"/>
                </a:cubicBezTo>
                <a:cubicBezTo>
                  <a:pt x="443" y="426"/>
                  <a:pt x="443" y="426"/>
                  <a:pt x="443" y="426"/>
                </a:cubicBezTo>
                <a:cubicBezTo>
                  <a:pt x="443" y="426"/>
                  <a:pt x="443" y="424"/>
                  <a:pt x="442" y="422"/>
                </a:cubicBezTo>
                <a:cubicBezTo>
                  <a:pt x="442" y="421"/>
                  <a:pt x="439" y="418"/>
                  <a:pt x="439" y="418"/>
                </a:cubicBezTo>
                <a:cubicBezTo>
                  <a:pt x="439" y="418"/>
                  <a:pt x="440" y="415"/>
                  <a:pt x="440" y="414"/>
                </a:cubicBezTo>
                <a:cubicBezTo>
                  <a:pt x="440" y="413"/>
                  <a:pt x="439" y="406"/>
                  <a:pt x="439" y="406"/>
                </a:cubicBezTo>
                <a:cubicBezTo>
                  <a:pt x="437" y="399"/>
                  <a:pt x="437" y="399"/>
                  <a:pt x="437" y="399"/>
                </a:cubicBezTo>
                <a:cubicBezTo>
                  <a:pt x="437" y="399"/>
                  <a:pt x="435" y="399"/>
                  <a:pt x="432" y="397"/>
                </a:cubicBezTo>
                <a:cubicBezTo>
                  <a:pt x="429" y="396"/>
                  <a:pt x="424" y="393"/>
                  <a:pt x="424" y="393"/>
                </a:cubicBezTo>
                <a:cubicBezTo>
                  <a:pt x="419" y="391"/>
                  <a:pt x="419" y="391"/>
                  <a:pt x="419" y="391"/>
                </a:cubicBezTo>
                <a:cubicBezTo>
                  <a:pt x="413" y="390"/>
                  <a:pt x="413" y="390"/>
                  <a:pt x="413" y="390"/>
                </a:cubicBezTo>
                <a:cubicBezTo>
                  <a:pt x="411" y="385"/>
                  <a:pt x="411" y="385"/>
                  <a:pt x="411" y="385"/>
                </a:cubicBezTo>
                <a:cubicBezTo>
                  <a:pt x="415" y="371"/>
                  <a:pt x="415" y="371"/>
                  <a:pt x="415" y="371"/>
                </a:cubicBezTo>
                <a:cubicBezTo>
                  <a:pt x="412" y="364"/>
                  <a:pt x="412" y="364"/>
                  <a:pt x="412" y="364"/>
                </a:cubicBezTo>
                <a:cubicBezTo>
                  <a:pt x="421" y="354"/>
                  <a:pt x="421" y="354"/>
                  <a:pt x="421" y="354"/>
                </a:cubicBezTo>
                <a:cubicBezTo>
                  <a:pt x="425" y="347"/>
                  <a:pt x="425" y="347"/>
                  <a:pt x="425" y="347"/>
                </a:cubicBezTo>
                <a:cubicBezTo>
                  <a:pt x="430" y="343"/>
                  <a:pt x="430" y="343"/>
                  <a:pt x="430" y="343"/>
                </a:cubicBezTo>
                <a:cubicBezTo>
                  <a:pt x="438" y="345"/>
                  <a:pt x="438" y="345"/>
                  <a:pt x="438" y="345"/>
                </a:cubicBezTo>
                <a:cubicBezTo>
                  <a:pt x="441" y="349"/>
                  <a:pt x="441" y="349"/>
                  <a:pt x="441" y="349"/>
                </a:cubicBezTo>
                <a:cubicBezTo>
                  <a:pt x="446" y="350"/>
                  <a:pt x="446" y="350"/>
                  <a:pt x="446" y="350"/>
                </a:cubicBezTo>
                <a:cubicBezTo>
                  <a:pt x="455" y="350"/>
                  <a:pt x="455" y="350"/>
                  <a:pt x="455" y="350"/>
                </a:cubicBezTo>
                <a:cubicBezTo>
                  <a:pt x="465" y="352"/>
                  <a:pt x="465" y="352"/>
                  <a:pt x="465" y="352"/>
                </a:cubicBezTo>
                <a:cubicBezTo>
                  <a:pt x="469" y="358"/>
                  <a:pt x="469" y="358"/>
                  <a:pt x="469" y="358"/>
                </a:cubicBezTo>
                <a:cubicBezTo>
                  <a:pt x="473" y="365"/>
                  <a:pt x="473" y="365"/>
                  <a:pt x="473" y="365"/>
                </a:cubicBezTo>
                <a:cubicBezTo>
                  <a:pt x="473" y="365"/>
                  <a:pt x="475" y="368"/>
                  <a:pt x="476" y="369"/>
                </a:cubicBezTo>
                <a:cubicBezTo>
                  <a:pt x="476" y="369"/>
                  <a:pt x="480" y="372"/>
                  <a:pt x="481" y="372"/>
                </a:cubicBezTo>
                <a:cubicBezTo>
                  <a:pt x="482" y="373"/>
                  <a:pt x="488" y="374"/>
                  <a:pt x="488" y="374"/>
                </a:cubicBezTo>
                <a:cubicBezTo>
                  <a:pt x="488" y="374"/>
                  <a:pt x="488" y="367"/>
                  <a:pt x="489" y="365"/>
                </a:cubicBezTo>
                <a:cubicBezTo>
                  <a:pt x="490" y="364"/>
                  <a:pt x="492" y="360"/>
                  <a:pt x="492" y="359"/>
                </a:cubicBezTo>
                <a:cubicBezTo>
                  <a:pt x="492" y="358"/>
                  <a:pt x="490" y="351"/>
                  <a:pt x="490" y="351"/>
                </a:cubicBezTo>
                <a:cubicBezTo>
                  <a:pt x="483" y="343"/>
                  <a:pt x="483" y="343"/>
                  <a:pt x="483" y="343"/>
                </a:cubicBezTo>
                <a:cubicBezTo>
                  <a:pt x="476" y="338"/>
                  <a:pt x="476" y="338"/>
                  <a:pt x="476" y="338"/>
                </a:cubicBezTo>
                <a:cubicBezTo>
                  <a:pt x="459" y="327"/>
                  <a:pt x="459" y="327"/>
                  <a:pt x="459" y="327"/>
                </a:cubicBezTo>
                <a:cubicBezTo>
                  <a:pt x="435" y="319"/>
                  <a:pt x="435" y="319"/>
                  <a:pt x="435" y="319"/>
                </a:cubicBezTo>
                <a:cubicBezTo>
                  <a:pt x="419" y="309"/>
                  <a:pt x="419" y="309"/>
                  <a:pt x="419" y="309"/>
                </a:cubicBezTo>
                <a:cubicBezTo>
                  <a:pt x="406" y="306"/>
                  <a:pt x="406" y="306"/>
                  <a:pt x="406" y="306"/>
                </a:cubicBezTo>
                <a:cubicBezTo>
                  <a:pt x="406" y="306"/>
                  <a:pt x="392" y="299"/>
                  <a:pt x="391" y="299"/>
                </a:cubicBezTo>
                <a:cubicBezTo>
                  <a:pt x="390" y="299"/>
                  <a:pt x="387" y="298"/>
                  <a:pt x="387" y="298"/>
                </a:cubicBezTo>
                <a:cubicBezTo>
                  <a:pt x="387" y="298"/>
                  <a:pt x="379" y="296"/>
                  <a:pt x="379" y="295"/>
                </a:cubicBezTo>
                <a:cubicBezTo>
                  <a:pt x="378" y="294"/>
                  <a:pt x="377" y="291"/>
                  <a:pt x="376" y="290"/>
                </a:cubicBezTo>
                <a:cubicBezTo>
                  <a:pt x="376" y="289"/>
                  <a:pt x="377" y="286"/>
                  <a:pt x="377" y="286"/>
                </a:cubicBezTo>
                <a:cubicBezTo>
                  <a:pt x="381" y="282"/>
                  <a:pt x="381" y="282"/>
                  <a:pt x="381" y="282"/>
                </a:cubicBezTo>
                <a:cubicBezTo>
                  <a:pt x="381" y="282"/>
                  <a:pt x="385" y="278"/>
                  <a:pt x="385" y="277"/>
                </a:cubicBezTo>
                <a:cubicBezTo>
                  <a:pt x="385" y="276"/>
                  <a:pt x="386" y="270"/>
                  <a:pt x="386" y="270"/>
                </a:cubicBezTo>
                <a:cubicBezTo>
                  <a:pt x="381" y="268"/>
                  <a:pt x="381" y="268"/>
                  <a:pt x="381" y="268"/>
                </a:cubicBezTo>
                <a:cubicBezTo>
                  <a:pt x="369" y="269"/>
                  <a:pt x="369" y="269"/>
                  <a:pt x="369" y="269"/>
                </a:cubicBezTo>
                <a:cubicBezTo>
                  <a:pt x="350" y="271"/>
                  <a:pt x="350" y="271"/>
                  <a:pt x="350" y="271"/>
                </a:cubicBezTo>
                <a:cubicBezTo>
                  <a:pt x="340" y="271"/>
                  <a:pt x="340" y="271"/>
                  <a:pt x="340" y="271"/>
                </a:cubicBezTo>
                <a:cubicBezTo>
                  <a:pt x="327" y="263"/>
                  <a:pt x="327" y="263"/>
                  <a:pt x="327" y="263"/>
                </a:cubicBezTo>
                <a:cubicBezTo>
                  <a:pt x="316" y="254"/>
                  <a:pt x="316" y="254"/>
                  <a:pt x="316" y="254"/>
                </a:cubicBezTo>
                <a:cubicBezTo>
                  <a:pt x="309" y="250"/>
                  <a:pt x="309" y="250"/>
                  <a:pt x="309" y="250"/>
                </a:cubicBezTo>
                <a:cubicBezTo>
                  <a:pt x="299" y="239"/>
                  <a:pt x="299" y="239"/>
                  <a:pt x="299" y="239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1" y="222"/>
                  <a:pt x="290" y="218"/>
                </a:cubicBezTo>
                <a:cubicBezTo>
                  <a:pt x="289" y="215"/>
                  <a:pt x="281" y="204"/>
                  <a:pt x="281" y="204"/>
                </a:cubicBezTo>
                <a:cubicBezTo>
                  <a:pt x="281" y="204"/>
                  <a:pt x="277" y="195"/>
                  <a:pt x="277" y="194"/>
                </a:cubicBezTo>
                <a:cubicBezTo>
                  <a:pt x="277" y="193"/>
                  <a:pt x="275" y="186"/>
                  <a:pt x="275" y="186"/>
                </a:cubicBezTo>
                <a:cubicBezTo>
                  <a:pt x="262" y="180"/>
                  <a:pt x="262" y="180"/>
                  <a:pt x="262" y="180"/>
                </a:cubicBezTo>
                <a:cubicBezTo>
                  <a:pt x="245" y="170"/>
                  <a:pt x="245" y="170"/>
                  <a:pt x="245" y="170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24" y="151"/>
                  <a:pt x="224" y="151"/>
                  <a:pt x="224" y="151"/>
                </a:cubicBezTo>
                <a:cubicBezTo>
                  <a:pt x="218" y="135"/>
                  <a:pt x="218" y="135"/>
                  <a:pt x="218" y="135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224" y="119"/>
                  <a:pt x="224" y="119"/>
                  <a:pt x="224" y="119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18" y="109"/>
                  <a:pt x="218" y="109"/>
                  <a:pt x="218" y="109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5" y="101"/>
                  <a:pt x="215" y="101"/>
                  <a:pt x="215" y="101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9" y="92"/>
                  <a:pt x="219" y="92"/>
                  <a:pt x="219" y="92"/>
                </a:cubicBezTo>
                <a:cubicBezTo>
                  <a:pt x="219" y="92"/>
                  <a:pt x="222" y="88"/>
                  <a:pt x="226" y="88"/>
                </a:cubicBezTo>
                <a:cubicBezTo>
                  <a:pt x="230" y="88"/>
                  <a:pt x="233" y="84"/>
                  <a:pt x="233" y="84"/>
                </a:cubicBezTo>
                <a:cubicBezTo>
                  <a:pt x="233" y="84"/>
                  <a:pt x="236" y="81"/>
                  <a:pt x="237" y="81"/>
                </a:cubicBezTo>
                <a:cubicBezTo>
                  <a:pt x="239" y="81"/>
                  <a:pt x="241" y="80"/>
                  <a:pt x="243" y="79"/>
                </a:cubicBezTo>
                <a:cubicBezTo>
                  <a:pt x="244" y="79"/>
                  <a:pt x="247" y="78"/>
                  <a:pt x="247" y="78"/>
                </a:cubicBezTo>
                <a:cubicBezTo>
                  <a:pt x="247" y="77"/>
                  <a:pt x="248" y="70"/>
                  <a:pt x="249" y="70"/>
                </a:cubicBezTo>
                <a:cubicBezTo>
                  <a:pt x="250" y="70"/>
                  <a:pt x="252" y="74"/>
                  <a:pt x="255" y="74"/>
                </a:cubicBezTo>
                <a:cubicBezTo>
                  <a:pt x="256" y="74"/>
                  <a:pt x="258" y="76"/>
                  <a:pt x="259" y="75"/>
                </a:cubicBezTo>
                <a:cubicBezTo>
                  <a:pt x="261" y="74"/>
                  <a:pt x="262" y="71"/>
                  <a:pt x="262" y="71"/>
                </a:cubicBezTo>
                <a:cubicBezTo>
                  <a:pt x="263" y="70"/>
                  <a:pt x="264" y="69"/>
                  <a:pt x="267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7" y="68"/>
                  <a:pt x="265" y="67"/>
                  <a:pt x="265" y="67"/>
                </a:cubicBezTo>
                <a:cubicBezTo>
                  <a:pt x="265" y="66"/>
                  <a:pt x="265" y="66"/>
                  <a:pt x="266" y="65"/>
                </a:cubicBezTo>
                <a:cubicBezTo>
                  <a:pt x="266" y="64"/>
                  <a:pt x="266" y="64"/>
                  <a:pt x="267" y="63"/>
                </a:cubicBezTo>
                <a:cubicBezTo>
                  <a:pt x="267" y="63"/>
                  <a:pt x="267" y="61"/>
                  <a:pt x="267" y="61"/>
                </a:cubicBezTo>
                <a:cubicBezTo>
                  <a:pt x="267" y="61"/>
                  <a:pt x="268" y="60"/>
                  <a:pt x="267" y="60"/>
                </a:cubicBezTo>
                <a:cubicBezTo>
                  <a:pt x="267" y="59"/>
                  <a:pt x="266" y="58"/>
                  <a:pt x="266" y="58"/>
                </a:cubicBezTo>
                <a:cubicBezTo>
                  <a:pt x="266" y="58"/>
                  <a:pt x="266" y="58"/>
                  <a:pt x="265" y="58"/>
                </a:cubicBezTo>
                <a:cubicBezTo>
                  <a:pt x="265" y="59"/>
                  <a:pt x="265" y="59"/>
                  <a:pt x="265" y="59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2" y="58"/>
                  <a:pt x="262" y="58"/>
                </a:cubicBezTo>
                <a:cubicBezTo>
                  <a:pt x="261" y="58"/>
                  <a:pt x="261" y="58"/>
                  <a:pt x="261" y="57"/>
                </a:cubicBezTo>
                <a:cubicBezTo>
                  <a:pt x="261" y="57"/>
                  <a:pt x="262" y="56"/>
                  <a:pt x="262" y="56"/>
                </a:cubicBezTo>
                <a:cubicBezTo>
                  <a:pt x="262" y="56"/>
                  <a:pt x="261" y="55"/>
                  <a:pt x="261" y="55"/>
                </a:cubicBezTo>
                <a:cubicBezTo>
                  <a:pt x="261" y="55"/>
                  <a:pt x="262" y="53"/>
                  <a:pt x="263" y="53"/>
                </a:cubicBezTo>
                <a:cubicBezTo>
                  <a:pt x="264" y="52"/>
                  <a:pt x="266" y="50"/>
                  <a:pt x="266" y="50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6" y="47"/>
                  <a:pt x="266" y="47"/>
                  <a:pt x="266" y="47"/>
                </a:cubicBezTo>
                <a:cubicBezTo>
                  <a:pt x="266" y="47"/>
                  <a:pt x="265" y="48"/>
                  <a:pt x="265" y="48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58" y="46"/>
                  <a:pt x="258" y="46"/>
                  <a:pt x="258" y="46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57" y="42"/>
                  <a:pt x="257" y="42"/>
                  <a:pt x="257" y="42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57" y="40"/>
                  <a:pt x="259" y="38"/>
                  <a:pt x="259" y="38"/>
                </a:cubicBezTo>
                <a:cubicBezTo>
                  <a:pt x="260" y="37"/>
                  <a:pt x="262" y="36"/>
                  <a:pt x="262" y="36"/>
                </a:cubicBezTo>
                <a:cubicBezTo>
                  <a:pt x="263" y="34"/>
                  <a:pt x="263" y="34"/>
                  <a:pt x="263" y="34"/>
                </a:cubicBezTo>
                <a:cubicBezTo>
                  <a:pt x="263" y="34"/>
                  <a:pt x="264" y="33"/>
                  <a:pt x="265" y="33"/>
                </a:cubicBezTo>
                <a:cubicBezTo>
                  <a:pt x="266" y="33"/>
                  <a:pt x="266" y="34"/>
                  <a:pt x="266" y="33"/>
                </a:cubicBezTo>
                <a:cubicBezTo>
                  <a:pt x="267" y="33"/>
                  <a:pt x="267" y="31"/>
                  <a:pt x="267" y="30"/>
                </a:cubicBezTo>
                <a:cubicBezTo>
                  <a:pt x="267" y="27"/>
                  <a:pt x="267" y="27"/>
                  <a:pt x="267" y="27"/>
                </a:cubicBezTo>
                <a:cubicBezTo>
                  <a:pt x="262" y="28"/>
                  <a:pt x="262" y="28"/>
                  <a:pt x="262" y="28"/>
                </a:cubicBezTo>
                <a:cubicBezTo>
                  <a:pt x="262" y="28"/>
                  <a:pt x="257" y="27"/>
                  <a:pt x="254" y="27"/>
                </a:cubicBezTo>
                <a:cubicBezTo>
                  <a:pt x="250" y="27"/>
                  <a:pt x="242" y="25"/>
                  <a:pt x="242" y="25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6" y="19"/>
                  <a:pt x="215" y="18"/>
                </a:cubicBezTo>
                <a:cubicBezTo>
                  <a:pt x="215" y="17"/>
                  <a:pt x="212" y="15"/>
                  <a:pt x="212" y="15"/>
                </a:cubicBezTo>
                <a:cubicBezTo>
                  <a:pt x="212" y="13"/>
                  <a:pt x="212" y="13"/>
                  <a:pt x="212" y="13"/>
                </a:cubicBezTo>
                <a:cubicBezTo>
                  <a:pt x="210" y="8"/>
                  <a:pt x="210" y="8"/>
                  <a:pt x="210" y="8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1"/>
                  <a:pt x="210" y="1"/>
                  <a:pt x="210" y="1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0"/>
                  <a:pt x="204" y="1"/>
                  <a:pt x="202" y="1"/>
                </a:cubicBezTo>
                <a:cubicBezTo>
                  <a:pt x="201" y="2"/>
                  <a:pt x="195" y="3"/>
                  <a:pt x="195" y="3"/>
                </a:cubicBezTo>
                <a:cubicBezTo>
                  <a:pt x="193" y="4"/>
                  <a:pt x="193" y="4"/>
                  <a:pt x="193" y="4"/>
                </a:cubicBezTo>
                <a:cubicBezTo>
                  <a:pt x="185" y="4"/>
                  <a:pt x="185" y="4"/>
                  <a:pt x="185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4" y="7"/>
                  <a:pt x="174" y="7"/>
                  <a:pt x="174" y="7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0" y="18"/>
                  <a:pt x="160" y="18"/>
                  <a:pt x="160" y="18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6" y="15"/>
                  <a:pt x="146" y="15"/>
                  <a:pt x="146" y="15"/>
                </a:cubicBezTo>
                <a:cubicBezTo>
                  <a:pt x="146" y="15"/>
                  <a:pt x="145" y="16"/>
                  <a:pt x="145" y="16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5" y="22"/>
                  <a:pt x="144" y="23"/>
                </a:cubicBezTo>
                <a:cubicBezTo>
                  <a:pt x="143" y="23"/>
                  <a:pt x="145" y="25"/>
                  <a:pt x="145" y="25"/>
                </a:cubicBezTo>
                <a:cubicBezTo>
                  <a:pt x="145" y="25"/>
                  <a:pt x="146" y="25"/>
                  <a:pt x="148" y="26"/>
                </a:cubicBezTo>
                <a:cubicBezTo>
                  <a:pt x="149" y="27"/>
                  <a:pt x="148" y="27"/>
                  <a:pt x="148" y="27"/>
                </a:cubicBezTo>
                <a:cubicBezTo>
                  <a:pt x="148" y="28"/>
                  <a:pt x="148" y="29"/>
                  <a:pt x="147" y="29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6" y="30"/>
                  <a:pt x="143" y="31"/>
                  <a:pt x="143" y="30"/>
                </a:cubicBezTo>
                <a:cubicBezTo>
                  <a:pt x="142" y="30"/>
                  <a:pt x="143" y="30"/>
                  <a:pt x="143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39" y="28"/>
                  <a:pt x="139" y="28"/>
                </a:cubicBezTo>
                <a:cubicBezTo>
                  <a:pt x="139" y="27"/>
                  <a:pt x="139" y="27"/>
                  <a:pt x="139" y="27"/>
                </a:cubicBezTo>
                <a:cubicBezTo>
                  <a:pt x="139" y="27"/>
                  <a:pt x="138" y="26"/>
                  <a:pt x="138" y="26"/>
                </a:cubicBezTo>
                <a:cubicBezTo>
                  <a:pt x="137" y="26"/>
                  <a:pt x="137" y="27"/>
                  <a:pt x="137" y="27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7"/>
                  <a:pt x="134" y="28"/>
                  <a:pt x="133" y="28"/>
                </a:cubicBezTo>
                <a:cubicBezTo>
                  <a:pt x="133" y="29"/>
                  <a:pt x="133" y="29"/>
                  <a:pt x="133" y="30"/>
                </a:cubicBezTo>
                <a:cubicBezTo>
                  <a:pt x="132" y="30"/>
                  <a:pt x="132" y="31"/>
                  <a:pt x="132" y="31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32" y="34"/>
                  <a:pt x="132" y="36"/>
                  <a:pt x="132" y="36"/>
                </a:cubicBezTo>
                <a:cubicBezTo>
                  <a:pt x="132" y="37"/>
                  <a:pt x="132" y="37"/>
                  <a:pt x="132" y="37"/>
                </a:cubicBezTo>
                <a:cubicBezTo>
                  <a:pt x="133" y="38"/>
                  <a:pt x="134" y="37"/>
                  <a:pt x="134" y="37"/>
                </a:cubicBezTo>
                <a:cubicBezTo>
                  <a:pt x="134" y="37"/>
                  <a:pt x="135" y="38"/>
                  <a:pt x="135" y="39"/>
                </a:cubicBezTo>
                <a:cubicBezTo>
                  <a:pt x="136" y="39"/>
                  <a:pt x="135" y="40"/>
                  <a:pt x="135" y="40"/>
                </a:cubicBezTo>
                <a:cubicBezTo>
                  <a:pt x="135" y="40"/>
                  <a:pt x="134" y="41"/>
                  <a:pt x="134" y="41"/>
                </a:cubicBezTo>
                <a:cubicBezTo>
                  <a:pt x="133" y="41"/>
                  <a:pt x="133" y="41"/>
                  <a:pt x="134" y="42"/>
                </a:cubicBezTo>
                <a:cubicBezTo>
                  <a:pt x="134" y="43"/>
                  <a:pt x="135" y="43"/>
                  <a:pt x="135" y="43"/>
                </a:cubicBezTo>
                <a:cubicBezTo>
                  <a:pt x="136" y="43"/>
                  <a:pt x="136" y="46"/>
                  <a:pt x="136" y="46"/>
                </a:cubicBezTo>
                <a:cubicBezTo>
                  <a:pt x="136" y="47"/>
                  <a:pt x="135" y="48"/>
                  <a:pt x="135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4" y="48"/>
                  <a:pt x="134" y="48"/>
                  <a:pt x="134" y="49"/>
                </a:cubicBezTo>
                <a:cubicBezTo>
                  <a:pt x="134" y="49"/>
                  <a:pt x="132" y="49"/>
                  <a:pt x="132" y="49"/>
                </a:cubicBezTo>
                <a:cubicBezTo>
                  <a:pt x="132" y="49"/>
                  <a:pt x="133" y="47"/>
                  <a:pt x="132" y="47"/>
                </a:cubicBezTo>
                <a:cubicBezTo>
                  <a:pt x="132" y="46"/>
                  <a:pt x="131" y="46"/>
                  <a:pt x="130" y="45"/>
                </a:cubicBezTo>
                <a:cubicBezTo>
                  <a:pt x="129" y="43"/>
                  <a:pt x="130" y="43"/>
                  <a:pt x="130" y="43"/>
                </a:cubicBezTo>
                <a:cubicBezTo>
                  <a:pt x="130" y="43"/>
                  <a:pt x="130" y="43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9" y="40"/>
                  <a:pt x="127" y="40"/>
                  <a:pt x="126" y="40"/>
                </a:cubicBezTo>
                <a:cubicBezTo>
                  <a:pt x="124" y="40"/>
                  <a:pt x="125" y="41"/>
                  <a:pt x="125" y="41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3" y="41"/>
                  <a:pt x="122" y="42"/>
                  <a:pt x="122" y="42"/>
                </a:cubicBezTo>
                <a:cubicBezTo>
                  <a:pt x="121" y="43"/>
                  <a:pt x="121" y="42"/>
                  <a:pt x="120" y="42"/>
                </a:cubicBezTo>
                <a:cubicBezTo>
                  <a:pt x="120" y="42"/>
                  <a:pt x="119" y="42"/>
                  <a:pt x="119" y="42"/>
                </a:cubicBezTo>
                <a:cubicBezTo>
                  <a:pt x="119" y="42"/>
                  <a:pt x="118" y="43"/>
                  <a:pt x="119" y="44"/>
                </a:cubicBezTo>
                <a:cubicBezTo>
                  <a:pt x="119" y="45"/>
                  <a:pt x="119" y="45"/>
                  <a:pt x="118" y="45"/>
                </a:cubicBezTo>
                <a:cubicBezTo>
                  <a:pt x="118" y="46"/>
                  <a:pt x="116" y="45"/>
                  <a:pt x="114" y="45"/>
                </a:cubicBezTo>
                <a:cubicBezTo>
                  <a:pt x="111" y="45"/>
                  <a:pt x="113" y="44"/>
                  <a:pt x="112" y="44"/>
                </a:cubicBezTo>
                <a:cubicBezTo>
                  <a:pt x="112" y="43"/>
                  <a:pt x="110" y="43"/>
                  <a:pt x="110" y="42"/>
                </a:cubicBezTo>
                <a:cubicBezTo>
                  <a:pt x="110" y="40"/>
                  <a:pt x="110" y="40"/>
                  <a:pt x="110" y="39"/>
                </a:cubicBezTo>
                <a:cubicBezTo>
                  <a:pt x="110" y="38"/>
                  <a:pt x="109" y="37"/>
                  <a:pt x="109" y="37"/>
                </a:cubicBezTo>
                <a:cubicBezTo>
                  <a:pt x="108" y="36"/>
                  <a:pt x="109" y="35"/>
                  <a:pt x="110" y="35"/>
                </a:cubicBezTo>
                <a:cubicBezTo>
                  <a:pt x="110" y="34"/>
                  <a:pt x="109" y="34"/>
                  <a:pt x="109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06" y="35"/>
                  <a:pt x="105" y="34"/>
                  <a:pt x="104" y="34"/>
                </a:cubicBezTo>
                <a:cubicBezTo>
                  <a:pt x="104" y="33"/>
                  <a:pt x="103" y="34"/>
                  <a:pt x="103" y="3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1"/>
                  <a:pt x="102" y="42"/>
                  <a:pt x="102" y="43"/>
                </a:cubicBezTo>
                <a:cubicBezTo>
                  <a:pt x="102" y="43"/>
                  <a:pt x="102" y="44"/>
                  <a:pt x="102" y="44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1" y="46"/>
                  <a:pt x="101" y="47"/>
                </a:cubicBezTo>
                <a:cubicBezTo>
                  <a:pt x="101" y="47"/>
                  <a:pt x="101" y="48"/>
                  <a:pt x="101" y="4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0"/>
                  <a:pt x="99" y="51"/>
                  <a:pt x="99" y="52"/>
                </a:cubicBezTo>
                <a:cubicBezTo>
                  <a:pt x="99" y="52"/>
                  <a:pt x="97" y="52"/>
                  <a:pt x="97" y="52"/>
                </a:cubicBezTo>
                <a:cubicBezTo>
                  <a:pt x="97" y="52"/>
                  <a:pt x="96" y="54"/>
                  <a:pt x="95" y="54"/>
                </a:cubicBezTo>
                <a:cubicBezTo>
                  <a:pt x="95" y="54"/>
                  <a:pt x="95" y="56"/>
                  <a:pt x="95" y="57"/>
                </a:cubicBezTo>
                <a:cubicBezTo>
                  <a:pt x="95" y="57"/>
                  <a:pt x="95" y="58"/>
                  <a:pt x="95" y="58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4" y="61"/>
                  <a:pt x="94" y="61"/>
                </a:cubicBezTo>
                <a:cubicBezTo>
                  <a:pt x="94" y="62"/>
                  <a:pt x="93" y="62"/>
                  <a:pt x="93" y="62"/>
                </a:cubicBezTo>
                <a:cubicBezTo>
                  <a:pt x="92" y="63"/>
                  <a:pt x="93" y="63"/>
                  <a:pt x="93" y="64"/>
                </a:cubicBezTo>
                <a:cubicBezTo>
                  <a:pt x="92" y="65"/>
                  <a:pt x="93" y="65"/>
                  <a:pt x="93" y="65"/>
                </a:cubicBezTo>
                <a:cubicBezTo>
                  <a:pt x="93" y="66"/>
                  <a:pt x="96" y="67"/>
                  <a:pt x="96" y="67"/>
                </a:cubicBezTo>
                <a:cubicBezTo>
                  <a:pt x="96" y="67"/>
                  <a:pt x="96" y="67"/>
                  <a:pt x="95" y="68"/>
                </a:cubicBezTo>
                <a:cubicBezTo>
                  <a:pt x="93" y="69"/>
                  <a:pt x="94" y="71"/>
                  <a:pt x="94" y="71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72"/>
                  <a:pt x="92" y="71"/>
                  <a:pt x="91" y="71"/>
                </a:cubicBezTo>
                <a:cubicBezTo>
                  <a:pt x="91" y="71"/>
                  <a:pt x="91" y="71"/>
                  <a:pt x="89" y="71"/>
                </a:cubicBezTo>
                <a:cubicBezTo>
                  <a:pt x="87" y="71"/>
                  <a:pt x="89" y="70"/>
                  <a:pt x="89" y="70"/>
                </a:cubicBezTo>
                <a:cubicBezTo>
                  <a:pt x="89" y="70"/>
                  <a:pt x="89" y="68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6"/>
                  <a:pt x="88" y="65"/>
                </a:cubicBezTo>
                <a:cubicBezTo>
                  <a:pt x="88" y="64"/>
                  <a:pt x="87" y="64"/>
                  <a:pt x="87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5" y="60"/>
                  <a:pt x="86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59"/>
                  <a:pt x="86" y="59"/>
                  <a:pt x="87" y="58"/>
                </a:cubicBezTo>
                <a:cubicBezTo>
                  <a:pt x="87" y="57"/>
                  <a:pt x="86" y="57"/>
                  <a:pt x="86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56"/>
                  <a:pt x="82" y="57"/>
                  <a:pt x="82" y="56"/>
                </a:cubicBezTo>
                <a:cubicBezTo>
                  <a:pt x="81" y="56"/>
                  <a:pt x="79" y="56"/>
                  <a:pt x="79" y="55"/>
                </a:cubicBezTo>
                <a:cubicBezTo>
                  <a:pt x="79" y="55"/>
                  <a:pt x="78" y="55"/>
                  <a:pt x="77" y="55"/>
                </a:cubicBezTo>
                <a:cubicBezTo>
                  <a:pt x="77" y="55"/>
                  <a:pt x="76" y="55"/>
                  <a:pt x="76" y="55"/>
                </a:cubicBezTo>
                <a:cubicBezTo>
                  <a:pt x="75" y="54"/>
                  <a:pt x="74" y="53"/>
                  <a:pt x="74" y="53"/>
                </a:cubicBezTo>
                <a:cubicBezTo>
                  <a:pt x="74" y="52"/>
                  <a:pt x="73" y="51"/>
                  <a:pt x="73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1" y="49"/>
                  <a:pt x="70" y="49"/>
                </a:cubicBezTo>
                <a:cubicBezTo>
                  <a:pt x="70" y="49"/>
                  <a:pt x="70" y="48"/>
                  <a:pt x="70" y="48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7"/>
                  <a:pt x="69" y="46"/>
                  <a:pt x="69" y="45"/>
                </a:cubicBezTo>
                <a:cubicBezTo>
                  <a:pt x="69" y="45"/>
                  <a:pt x="70" y="43"/>
                  <a:pt x="70" y="43"/>
                </a:cubicBezTo>
                <a:cubicBezTo>
                  <a:pt x="70" y="43"/>
                  <a:pt x="69" y="41"/>
                  <a:pt x="69" y="40"/>
                </a:cubicBezTo>
                <a:cubicBezTo>
                  <a:pt x="69" y="39"/>
                  <a:pt x="70" y="37"/>
                  <a:pt x="70" y="37"/>
                </a:cubicBezTo>
                <a:cubicBezTo>
                  <a:pt x="70" y="37"/>
                  <a:pt x="66" y="38"/>
                  <a:pt x="65" y="39"/>
                </a:cubicBezTo>
                <a:cubicBezTo>
                  <a:pt x="64" y="39"/>
                  <a:pt x="64" y="40"/>
                  <a:pt x="64" y="40"/>
                </a:cubicBezTo>
                <a:cubicBezTo>
                  <a:pt x="64" y="40"/>
                  <a:pt x="64" y="41"/>
                  <a:pt x="64" y="42"/>
                </a:cubicBezTo>
                <a:cubicBezTo>
                  <a:pt x="63" y="42"/>
                  <a:pt x="63" y="42"/>
                  <a:pt x="63" y="42"/>
                </a:cubicBezTo>
                <a:cubicBezTo>
                  <a:pt x="63" y="42"/>
                  <a:pt x="61" y="44"/>
                  <a:pt x="60" y="44"/>
                </a:cubicBezTo>
                <a:cubicBezTo>
                  <a:pt x="60" y="45"/>
                  <a:pt x="60" y="45"/>
                  <a:pt x="59" y="45"/>
                </a:cubicBezTo>
                <a:cubicBezTo>
                  <a:pt x="58" y="45"/>
                  <a:pt x="57" y="46"/>
                  <a:pt x="57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7" y="48"/>
                  <a:pt x="57" y="48"/>
                  <a:pt x="57" y="48"/>
                </a:cubicBezTo>
                <a:cubicBezTo>
                  <a:pt x="58" y="51"/>
                  <a:pt x="58" y="51"/>
                  <a:pt x="58" y="51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3"/>
                  <a:pt x="57" y="54"/>
                </a:cubicBezTo>
                <a:cubicBezTo>
                  <a:pt x="56" y="56"/>
                  <a:pt x="56" y="56"/>
                  <a:pt x="56" y="56"/>
                </a:cubicBezTo>
                <a:cubicBezTo>
                  <a:pt x="55" y="57"/>
                  <a:pt x="55" y="57"/>
                  <a:pt x="55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9"/>
                  <a:pt x="54" y="60"/>
                </a:cubicBezTo>
                <a:cubicBezTo>
                  <a:pt x="54" y="60"/>
                  <a:pt x="54" y="61"/>
                  <a:pt x="53" y="62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63"/>
                  <a:pt x="51" y="63"/>
                  <a:pt x="50" y="63"/>
                </a:cubicBezTo>
                <a:cubicBezTo>
                  <a:pt x="49" y="63"/>
                  <a:pt x="49" y="64"/>
                  <a:pt x="48" y="64"/>
                </a:cubicBezTo>
                <a:cubicBezTo>
                  <a:pt x="46" y="64"/>
                  <a:pt x="47" y="65"/>
                  <a:pt x="47" y="66"/>
                </a:cubicBezTo>
                <a:cubicBezTo>
                  <a:pt x="47" y="66"/>
                  <a:pt x="47" y="66"/>
                  <a:pt x="47" y="67"/>
                </a:cubicBezTo>
                <a:cubicBezTo>
                  <a:pt x="46" y="67"/>
                  <a:pt x="44" y="67"/>
                  <a:pt x="44" y="66"/>
                </a:cubicBezTo>
                <a:cubicBezTo>
                  <a:pt x="43" y="66"/>
                  <a:pt x="43" y="66"/>
                  <a:pt x="42" y="66"/>
                </a:cubicBezTo>
                <a:cubicBezTo>
                  <a:pt x="42" y="67"/>
                  <a:pt x="41" y="65"/>
                  <a:pt x="41" y="65"/>
                </a:cubicBezTo>
                <a:cubicBezTo>
                  <a:pt x="41" y="65"/>
                  <a:pt x="40" y="64"/>
                  <a:pt x="40" y="64"/>
                </a:cubicBezTo>
                <a:cubicBezTo>
                  <a:pt x="40" y="63"/>
                  <a:pt x="38" y="64"/>
                  <a:pt x="38" y="64"/>
                </a:cubicBezTo>
                <a:cubicBezTo>
                  <a:pt x="37" y="63"/>
                  <a:pt x="35" y="63"/>
                  <a:pt x="35" y="63"/>
                </a:cubicBezTo>
                <a:cubicBezTo>
                  <a:pt x="34" y="63"/>
                  <a:pt x="35" y="64"/>
                  <a:pt x="35" y="64"/>
                </a:cubicBezTo>
                <a:cubicBezTo>
                  <a:pt x="35" y="64"/>
                  <a:pt x="34" y="64"/>
                  <a:pt x="33" y="64"/>
                </a:cubicBezTo>
                <a:cubicBezTo>
                  <a:pt x="32" y="64"/>
                  <a:pt x="32" y="65"/>
                  <a:pt x="32" y="65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29" y="67"/>
                  <a:pt x="28" y="67"/>
                </a:cubicBezTo>
                <a:cubicBezTo>
                  <a:pt x="27" y="67"/>
                  <a:pt x="26" y="66"/>
                  <a:pt x="25" y="66"/>
                </a:cubicBezTo>
                <a:cubicBezTo>
                  <a:pt x="24" y="66"/>
                  <a:pt x="23" y="67"/>
                  <a:pt x="23" y="67"/>
                </a:cubicBezTo>
                <a:cubicBezTo>
                  <a:pt x="23" y="67"/>
                  <a:pt x="21" y="68"/>
                  <a:pt x="21" y="68"/>
                </a:cubicBezTo>
                <a:cubicBezTo>
                  <a:pt x="21" y="68"/>
                  <a:pt x="20" y="69"/>
                  <a:pt x="19" y="69"/>
                </a:cubicBezTo>
                <a:cubicBezTo>
                  <a:pt x="18" y="69"/>
                  <a:pt x="18" y="68"/>
                  <a:pt x="18" y="68"/>
                </a:cubicBezTo>
                <a:cubicBezTo>
                  <a:pt x="18" y="68"/>
                  <a:pt x="16" y="66"/>
                  <a:pt x="16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2" y="68"/>
                  <a:pt x="12" y="68"/>
                  <a:pt x="12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7"/>
                  <a:pt x="7" y="77"/>
                  <a:pt x="7" y="77"/>
                </a:cubicBezTo>
                <a:cubicBezTo>
                  <a:pt x="11" y="79"/>
                  <a:pt x="9" y="81"/>
                  <a:pt x="18" y="85"/>
                </a:cubicBezTo>
                <a:cubicBezTo>
                  <a:pt x="19" y="85"/>
                  <a:pt x="21" y="90"/>
                  <a:pt x="21" y="90"/>
                </a:cubicBezTo>
                <a:cubicBezTo>
                  <a:pt x="21" y="91"/>
                  <a:pt x="19" y="99"/>
                  <a:pt x="18" y="100"/>
                </a:cubicBezTo>
                <a:cubicBezTo>
                  <a:pt x="16" y="101"/>
                  <a:pt x="14" y="105"/>
                  <a:pt x="14" y="105"/>
                </a:cubicBezTo>
                <a:cubicBezTo>
                  <a:pt x="14" y="105"/>
                  <a:pt x="10" y="109"/>
                  <a:pt x="9" y="109"/>
                </a:cubicBezTo>
                <a:cubicBezTo>
                  <a:pt x="8" y="109"/>
                  <a:pt x="5" y="110"/>
                  <a:pt x="4" y="110"/>
                </a:cubicBezTo>
                <a:cubicBezTo>
                  <a:pt x="4" y="110"/>
                  <a:pt x="0" y="110"/>
                  <a:pt x="1" y="111"/>
                </a:cubicBezTo>
                <a:cubicBezTo>
                  <a:pt x="1" y="111"/>
                  <a:pt x="1" y="113"/>
                  <a:pt x="1" y="113"/>
                </a:cubicBezTo>
                <a:cubicBezTo>
                  <a:pt x="2" y="114"/>
                  <a:pt x="5" y="118"/>
                  <a:pt x="5" y="118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6" y="145"/>
                  <a:pt x="8" y="142"/>
                  <a:pt x="9" y="149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7" y="157"/>
                  <a:pt x="17" y="157"/>
                  <a:pt x="17" y="157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36" y="161"/>
                  <a:pt x="36" y="161"/>
                  <a:pt x="36" y="161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31" y="180"/>
                  <a:pt x="31" y="180"/>
                  <a:pt x="31" y="180"/>
                </a:cubicBezTo>
                <a:cubicBezTo>
                  <a:pt x="31" y="180"/>
                  <a:pt x="31" y="180"/>
                  <a:pt x="30" y="180"/>
                </a:cubicBezTo>
                <a:cubicBezTo>
                  <a:pt x="30" y="180"/>
                  <a:pt x="31" y="181"/>
                  <a:pt x="34" y="182"/>
                </a:cubicBezTo>
                <a:cubicBezTo>
                  <a:pt x="36" y="182"/>
                  <a:pt x="36" y="184"/>
                  <a:pt x="39" y="183"/>
                </a:cubicBezTo>
                <a:cubicBezTo>
                  <a:pt x="42" y="182"/>
                  <a:pt x="46" y="181"/>
                  <a:pt x="47" y="180"/>
                </a:cubicBezTo>
                <a:cubicBezTo>
                  <a:pt x="48" y="178"/>
                  <a:pt x="50" y="177"/>
                  <a:pt x="51" y="176"/>
                </a:cubicBezTo>
                <a:cubicBezTo>
                  <a:pt x="52" y="174"/>
                  <a:pt x="58" y="167"/>
                  <a:pt x="59" y="167"/>
                </a:cubicBezTo>
                <a:cubicBezTo>
                  <a:pt x="59" y="167"/>
                  <a:pt x="65" y="159"/>
                  <a:pt x="66" y="158"/>
                </a:cubicBezTo>
                <a:cubicBezTo>
                  <a:pt x="67" y="157"/>
                  <a:pt x="75" y="151"/>
                  <a:pt x="75" y="151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86" y="147"/>
                  <a:pt x="91" y="152"/>
                  <a:pt x="92" y="153"/>
                </a:cubicBezTo>
                <a:cubicBezTo>
                  <a:pt x="93" y="153"/>
                  <a:pt x="104" y="158"/>
                  <a:pt x="104" y="158"/>
                </a:cubicBezTo>
                <a:cubicBezTo>
                  <a:pt x="104" y="158"/>
                  <a:pt x="111" y="161"/>
                  <a:pt x="112" y="162"/>
                </a:cubicBezTo>
                <a:cubicBezTo>
                  <a:pt x="112" y="163"/>
                  <a:pt x="118" y="168"/>
                  <a:pt x="118" y="168"/>
                </a:cubicBezTo>
                <a:cubicBezTo>
                  <a:pt x="122" y="170"/>
                  <a:pt x="122" y="170"/>
                  <a:pt x="122" y="170"/>
                </a:cubicBezTo>
                <a:cubicBezTo>
                  <a:pt x="125" y="167"/>
                  <a:pt x="125" y="167"/>
                  <a:pt x="125" y="167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9" y="179"/>
                  <a:pt x="139" y="179"/>
                  <a:pt x="139" y="179"/>
                </a:cubicBezTo>
                <a:cubicBezTo>
                  <a:pt x="139" y="179"/>
                  <a:pt x="141" y="187"/>
                  <a:pt x="141" y="190"/>
                </a:cubicBezTo>
                <a:cubicBezTo>
                  <a:pt x="141" y="193"/>
                  <a:pt x="142" y="198"/>
                  <a:pt x="142" y="198"/>
                </a:cubicBezTo>
                <a:cubicBezTo>
                  <a:pt x="151" y="202"/>
                  <a:pt x="151" y="202"/>
                  <a:pt x="151" y="202"/>
                </a:cubicBezTo>
                <a:cubicBezTo>
                  <a:pt x="151" y="202"/>
                  <a:pt x="151" y="211"/>
                  <a:pt x="151" y="212"/>
                </a:cubicBezTo>
                <a:cubicBezTo>
                  <a:pt x="151" y="214"/>
                  <a:pt x="152" y="217"/>
                  <a:pt x="152" y="220"/>
                </a:cubicBezTo>
                <a:cubicBezTo>
                  <a:pt x="152" y="223"/>
                  <a:pt x="152" y="226"/>
                  <a:pt x="152" y="226"/>
                </a:cubicBezTo>
                <a:cubicBezTo>
                  <a:pt x="156" y="229"/>
                  <a:pt x="156" y="229"/>
                  <a:pt x="156" y="229"/>
                </a:cubicBezTo>
                <a:cubicBezTo>
                  <a:pt x="161" y="232"/>
                  <a:pt x="161" y="232"/>
                  <a:pt x="161" y="232"/>
                </a:cubicBezTo>
                <a:cubicBezTo>
                  <a:pt x="162" y="237"/>
                  <a:pt x="162" y="237"/>
                  <a:pt x="162" y="237"/>
                </a:cubicBezTo>
                <a:cubicBezTo>
                  <a:pt x="170" y="240"/>
                  <a:pt x="170" y="240"/>
                  <a:pt x="170" y="240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7" y="255"/>
                  <a:pt x="177" y="255"/>
                  <a:pt x="177" y="255"/>
                </a:cubicBezTo>
                <a:cubicBezTo>
                  <a:pt x="177" y="255"/>
                  <a:pt x="177" y="257"/>
                  <a:pt x="179" y="257"/>
                </a:cubicBezTo>
                <a:cubicBezTo>
                  <a:pt x="181" y="257"/>
                  <a:pt x="188" y="256"/>
                  <a:pt x="188" y="256"/>
                </a:cubicBezTo>
                <a:cubicBezTo>
                  <a:pt x="195" y="262"/>
                  <a:pt x="195" y="262"/>
                  <a:pt x="195" y="262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13" y="278"/>
                  <a:pt x="213" y="278"/>
                  <a:pt x="213" y="278"/>
                </a:cubicBezTo>
                <a:cubicBezTo>
                  <a:pt x="221" y="283"/>
                  <a:pt x="221" y="283"/>
                  <a:pt x="221" y="283"/>
                </a:cubicBezTo>
                <a:cubicBezTo>
                  <a:pt x="224" y="290"/>
                  <a:pt x="224" y="290"/>
                  <a:pt x="224" y="290"/>
                </a:cubicBezTo>
                <a:cubicBezTo>
                  <a:pt x="231" y="297"/>
                  <a:pt x="231" y="297"/>
                  <a:pt x="231" y="297"/>
                </a:cubicBezTo>
                <a:cubicBezTo>
                  <a:pt x="235" y="299"/>
                  <a:pt x="235" y="299"/>
                  <a:pt x="235" y="299"/>
                </a:cubicBezTo>
                <a:cubicBezTo>
                  <a:pt x="237" y="303"/>
                  <a:pt x="237" y="303"/>
                  <a:pt x="237" y="303"/>
                </a:cubicBezTo>
                <a:cubicBezTo>
                  <a:pt x="241" y="305"/>
                  <a:pt x="241" y="305"/>
                  <a:pt x="241" y="305"/>
                </a:cubicBezTo>
                <a:cubicBezTo>
                  <a:pt x="245" y="306"/>
                  <a:pt x="245" y="306"/>
                  <a:pt x="245" y="306"/>
                </a:cubicBezTo>
                <a:cubicBezTo>
                  <a:pt x="251" y="307"/>
                  <a:pt x="251" y="307"/>
                  <a:pt x="251" y="307"/>
                </a:cubicBezTo>
                <a:cubicBezTo>
                  <a:pt x="255" y="311"/>
                  <a:pt x="255" y="311"/>
                  <a:pt x="255" y="311"/>
                </a:cubicBezTo>
                <a:cubicBezTo>
                  <a:pt x="255" y="311"/>
                  <a:pt x="257" y="313"/>
                  <a:pt x="257" y="314"/>
                </a:cubicBezTo>
                <a:cubicBezTo>
                  <a:pt x="257" y="316"/>
                  <a:pt x="255" y="317"/>
                  <a:pt x="258" y="317"/>
                </a:cubicBezTo>
                <a:cubicBezTo>
                  <a:pt x="261" y="317"/>
                  <a:pt x="264" y="316"/>
                  <a:pt x="264" y="316"/>
                </a:cubicBezTo>
                <a:cubicBezTo>
                  <a:pt x="270" y="315"/>
                  <a:pt x="270" y="315"/>
                  <a:pt x="270" y="315"/>
                </a:cubicBezTo>
                <a:cubicBezTo>
                  <a:pt x="274" y="315"/>
                  <a:pt x="274" y="315"/>
                  <a:pt x="274" y="315"/>
                </a:cubicBezTo>
                <a:cubicBezTo>
                  <a:pt x="278" y="315"/>
                  <a:pt x="278" y="315"/>
                  <a:pt x="278" y="315"/>
                </a:cubicBezTo>
                <a:cubicBezTo>
                  <a:pt x="285" y="314"/>
                  <a:pt x="285" y="314"/>
                  <a:pt x="285" y="314"/>
                </a:cubicBezTo>
                <a:cubicBezTo>
                  <a:pt x="289" y="317"/>
                  <a:pt x="289" y="317"/>
                  <a:pt x="289" y="317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300" y="330"/>
                  <a:pt x="303" y="335"/>
                  <a:pt x="303" y="337"/>
                </a:cubicBezTo>
                <a:cubicBezTo>
                  <a:pt x="303" y="338"/>
                  <a:pt x="307" y="337"/>
                  <a:pt x="308" y="337"/>
                </a:cubicBezTo>
                <a:cubicBezTo>
                  <a:pt x="309" y="337"/>
                  <a:pt x="317" y="337"/>
                  <a:pt x="317" y="337"/>
                </a:cubicBezTo>
                <a:cubicBezTo>
                  <a:pt x="323" y="341"/>
                  <a:pt x="323" y="341"/>
                  <a:pt x="323" y="341"/>
                </a:cubicBezTo>
                <a:cubicBezTo>
                  <a:pt x="319" y="346"/>
                  <a:pt x="319" y="346"/>
                  <a:pt x="319" y="346"/>
                </a:cubicBezTo>
                <a:cubicBezTo>
                  <a:pt x="325" y="349"/>
                  <a:pt x="325" y="349"/>
                  <a:pt x="325" y="349"/>
                </a:cubicBezTo>
                <a:cubicBezTo>
                  <a:pt x="328" y="345"/>
                  <a:pt x="328" y="345"/>
                  <a:pt x="328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39" y="350"/>
                  <a:pt x="339" y="350"/>
                  <a:pt x="339" y="350"/>
                </a:cubicBezTo>
                <a:cubicBezTo>
                  <a:pt x="340" y="353"/>
                  <a:pt x="340" y="353"/>
                  <a:pt x="340" y="353"/>
                </a:cubicBezTo>
                <a:cubicBezTo>
                  <a:pt x="343" y="355"/>
                  <a:pt x="343" y="355"/>
                  <a:pt x="343" y="355"/>
                </a:cubicBezTo>
                <a:cubicBezTo>
                  <a:pt x="342" y="360"/>
                  <a:pt x="342" y="360"/>
                  <a:pt x="342" y="360"/>
                </a:cubicBezTo>
                <a:cubicBezTo>
                  <a:pt x="342" y="363"/>
                  <a:pt x="342" y="363"/>
                  <a:pt x="342" y="363"/>
                </a:cubicBezTo>
                <a:cubicBezTo>
                  <a:pt x="344" y="367"/>
                  <a:pt x="344" y="367"/>
                  <a:pt x="344" y="367"/>
                </a:cubicBezTo>
                <a:cubicBezTo>
                  <a:pt x="349" y="369"/>
                  <a:pt x="349" y="369"/>
                  <a:pt x="349" y="369"/>
                </a:cubicBezTo>
                <a:cubicBezTo>
                  <a:pt x="354" y="372"/>
                  <a:pt x="354" y="372"/>
                  <a:pt x="354" y="372"/>
                </a:cubicBezTo>
                <a:cubicBezTo>
                  <a:pt x="357" y="374"/>
                  <a:pt x="357" y="374"/>
                  <a:pt x="357" y="374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7" y="373"/>
                  <a:pt x="367" y="373"/>
                  <a:pt x="367" y="373"/>
                </a:cubicBezTo>
                <a:cubicBezTo>
                  <a:pt x="374" y="374"/>
                  <a:pt x="374" y="374"/>
                  <a:pt x="374" y="374"/>
                </a:cubicBezTo>
                <a:cubicBezTo>
                  <a:pt x="380" y="384"/>
                  <a:pt x="380" y="384"/>
                  <a:pt x="380" y="384"/>
                </a:cubicBezTo>
                <a:cubicBezTo>
                  <a:pt x="383" y="393"/>
                  <a:pt x="383" y="393"/>
                  <a:pt x="383" y="393"/>
                </a:cubicBezTo>
                <a:cubicBezTo>
                  <a:pt x="387" y="401"/>
                  <a:pt x="387" y="401"/>
                  <a:pt x="387" y="401"/>
                </a:cubicBezTo>
                <a:cubicBezTo>
                  <a:pt x="390" y="406"/>
                  <a:pt x="390" y="406"/>
                  <a:pt x="390" y="406"/>
                </a:cubicBezTo>
                <a:cubicBezTo>
                  <a:pt x="392" y="414"/>
                  <a:pt x="392" y="414"/>
                  <a:pt x="392" y="414"/>
                </a:cubicBezTo>
                <a:cubicBezTo>
                  <a:pt x="395" y="418"/>
                  <a:pt x="395" y="418"/>
                  <a:pt x="395" y="418"/>
                </a:cubicBezTo>
                <a:cubicBezTo>
                  <a:pt x="400" y="428"/>
                  <a:pt x="400" y="428"/>
                  <a:pt x="400" y="428"/>
                </a:cubicBezTo>
                <a:cubicBezTo>
                  <a:pt x="402" y="432"/>
                  <a:pt x="402" y="432"/>
                  <a:pt x="402" y="432"/>
                </a:cubicBezTo>
                <a:cubicBezTo>
                  <a:pt x="400" y="437"/>
                  <a:pt x="400" y="437"/>
                  <a:pt x="400" y="437"/>
                </a:cubicBezTo>
                <a:cubicBezTo>
                  <a:pt x="400" y="437"/>
                  <a:pt x="398" y="442"/>
                  <a:pt x="397" y="442"/>
                </a:cubicBezTo>
                <a:cubicBezTo>
                  <a:pt x="397" y="443"/>
                  <a:pt x="394" y="444"/>
                  <a:pt x="393" y="444"/>
                </a:cubicBezTo>
                <a:cubicBezTo>
                  <a:pt x="392" y="445"/>
                  <a:pt x="391" y="445"/>
                  <a:pt x="390" y="446"/>
                </a:cubicBezTo>
                <a:cubicBezTo>
                  <a:pt x="389" y="447"/>
                  <a:pt x="388" y="450"/>
                  <a:pt x="388" y="450"/>
                </a:cubicBezTo>
                <a:cubicBezTo>
                  <a:pt x="391" y="456"/>
                  <a:pt x="391" y="456"/>
                  <a:pt x="391" y="456"/>
                </a:cubicBezTo>
                <a:cubicBezTo>
                  <a:pt x="390" y="463"/>
                  <a:pt x="390" y="463"/>
                  <a:pt x="390" y="463"/>
                </a:cubicBezTo>
                <a:cubicBezTo>
                  <a:pt x="388" y="469"/>
                  <a:pt x="388" y="469"/>
                  <a:pt x="388" y="469"/>
                </a:cubicBezTo>
                <a:close/>
                <a:moveTo>
                  <a:pt x="57" y="345"/>
                </a:moveTo>
                <a:cubicBezTo>
                  <a:pt x="57" y="345"/>
                  <a:pt x="57" y="345"/>
                  <a:pt x="57" y="345"/>
                </a:cubicBezTo>
                <a:cubicBezTo>
                  <a:pt x="60" y="335"/>
                  <a:pt x="60" y="335"/>
                  <a:pt x="60" y="335"/>
                </a:cubicBezTo>
                <a:cubicBezTo>
                  <a:pt x="64" y="331"/>
                  <a:pt x="64" y="331"/>
                  <a:pt x="64" y="331"/>
                </a:cubicBezTo>
                <a:cubicBezTo>
                  <a:pt x="63" y="336"/>
                  <a:pt x="63" y="336"/>
                  <a:pt x="63" y="336"/>
                </a:cubicBezTo>
                <a:cubicBezTo>
                  <a:pt x="62" y="342"/>
                  <a:pt x="62" y="342"/>
                  <a:pt x="62" y="342"/>
                </a:cubicBezTo>
                <a:cubicBezTo>
                  <a:pt x="62" y="342"/>
                  <a:pt x="70" y="345"/>
                  <a:pt x="71" y="345"/>
                </a:cubicBezTo>
                <a:cubicBezTo>
                  <a:pt x="72" y="345"/>
                  <a:pt x="73" y="343"/>
                  <a:pt x="75" y="342"/>
                </a:cubicBezTo>
                <a:cubicBezTo>
                  <a:pt x="76" y="341"/>
                  <a:pt x="83" y="341"/>
                  <a:pt x="83" y="341"/>
                </a:cubicBezTo>
                <a:cubicBezTo>
                  <a:pt x="83" y="341"/>
                  <a:pt x="84" y="338"/>
                  <a:pt x="85" y="336"/>
                </a:cubicBezTo>
                <a:cubicBezTo>
                  <a:pt x="86" y="334"/>
                  <a:pt x="91" y="329"/>
                  <a:pt x="92" y="328"/>
                </a:cubicBezTo>
                <a:cubicBezTo>
                  <a:pt x="93" y="328"/>
                  <a:pt x="95" y="326"/>
                  <a:pt x="96" y="326"/>
                </a:cubicBezTo>
                <a:cubicBezTo>
                  <a:pt x="97" y="325"/>
                  <a:pt x="102" y="323"/>
                  <a:pt x="102" y="323"/>
                </a:cubicBezTo>
                <a:cubicBezTo>
                  <a:pt x="115" y="328"/>
                  <a:pt x="115" y="328"/>
                  <a:pt x="115" y="328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24" y="349"/>
                  <a:pt x="124" y="349"/>
                  <a:pt x="124" y="349"/>
                </a:cubicBezTo>
                <a:cubicBezTo>
                  <a:pt x="126" y="355"/>
                  <a:pt x="126" y="355"/>
                  <a:pt x="126" y="355"/>
                </a:cubicBezTo>
                <a:cubicBezTo>
                  <a:pt x="126" y="355"/>
                  <a:pt x="129" y="358"/>
                  <a:pt x="128" y="361"/>
                </a:cubicBezTo>
                <a:cubicBezTo>
                  <a:pt x="127" y="365"/>
                  <a:pt x="121" y="375"/>
                  <a:pt x="121" y="375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5" y="389"/>
                  <a:pt x="125" y="389"/>
                  <a:pt x="125" y="389"/>
                </a:cubicBezTo>
                <a:cubicBezTo>
                  <a:pt x="119" y="404"/>
                  <a:pt x="119" y="404"/>
                  <a:pt x="119" y="404"/>
                </a:cubicBezTo>
                <a:cubicBezTo>
                  <a:pt x="122" y="415"/>
                  <a:pt x="122" y="415"/>
                  <a:pt x="122" y="415"/>
                </a:cubicBezTo>
                <a:cubicBezTo>
                  <a:pt x="120" y="430"/>
                  <a:pt x="120" y="430"/>
                  <a:pt x="120" y="43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8"/>
                  <a:pt x="115" y="442"/>
                  <a:pt x="113" y="441"/>
                </a:cubicBezTo>
                <a:cubicBezTo>
                  <a:pt x="111" y="440"/>
                  <a:pt x="101" y="433"/>
                  <a:pt x="101" y="433"/>
                </a:cubicBezTo>
                <a:cubicBezTo>
                  <a:pt x="97" y="432"/>
                  <a:pt x="97" y="432"/>
                  <a:pt x="97" y="432"/>
                </a:cubicBezTo>
                <a:cubicBezTo>
                  <a:pt x="94" y="439"/>
                  <a:pt x="94" y="439"/>
                  <a:pt x="94" y="439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0" y="453"/>
                  <a:pt x="90" y="453"/>
                  <a:pt x="90" y="453"/>
                </a:cubicBezTo>
                <a:cubicBezTo>
                  <a:pt x="85" y="453"/>
                  <a:pt x="85" y="453"/>
                  <a:pt x="85" y="453"/>
                </a:cubicBezTo>
                <a:cubicBezTo>
                  <a:pt x="79" y="451"/>
                  <a:pt x="79" y="451"/>
                  <a:pt x="79" y="451"/>
                </a:cubicBezTo>
                <a:cubicBezTo>
                  <a:pt x="73" y="443"/>
                  <a:pt x="73" y="443"/>
                  <a:pt x="73" y="443"/>
                </a:cubicBezTo>
                <a:cubicBezTo>
                  <a:pt x="73" y="443"/>
                  <a:pt x="73" y="445"/>
                  <a:pt x="71" y="446"/>
                </a:cubicBezTo>
                <a:cubicBezTo>
                  <a:pt x="69" y="446"/>
                  <a:pt x="66" y="445"/>
                  <a:pt x="66" y="445"/>
                </a:cubicBezTo>
                <a:cubicBezTo>
                  <a:pt x="68" y="439"/>
                  <a:pt x="68" y="439"/>
                  <a:pt x="68" y="439"/>
                </a:cubicBezTo>
                <a:cubicBezTo>
                  <a:pt x="66" y="432"/>
                  <a:pt x="66" y="432"/>
                  <a:pt x="66" y="432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68" y="415"/>
                  <a:pt x="68" y="415"/>
                  <a:pt x="68" y="415"/>
                </a:cubicBezTo>
                <a:cubicBezTo>
                  <a:pt x="70" y="411"/>
                  <a:pt x="70" y="411"/>
                  <a:pt x="70" y="411"/>
                </a:cubicBezTo>
                <a:cubicBezTo>
                  <a:pt x="71" y="406"/>
                  <a:pt x="71" y="406"/>
                  <a:pt x="71" y="406"/>
                </a:cubicBezTo>
                <a:cubicBezTo>
                  <a:pt x="74" y="400"/>
                  <a:pt x="74" y="400"/>
                  <a:pt x="74" y="400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1" y="396"/>
                  <a:pt x="71" y="396"/>
                  <a:pt x="71" y="396"/>
                </a:cubicBezTo>
                <a:cubicBezTo>
                  <a:pt x="65" y="390"/>
                  <a:pt x="65" y="390"/>
                  <a:pt x="65" y="390"/>
                </a:cubicBezTo>
                <a:cubicBezTo>
                  <a:pt x="65" y="390"/>
                  <a:pt x="67" y="388"/>
                  <a:pt x="69" y="386"/>
                </a:cubicBezTo>
                <a:cubicBezTo>
                  <a:pt x="71" y="384"/>
                  <a:pt x="71" y="383"/>
                  <a:pt x="71" y="381"/>
                </a:cubicBezTo>
                <a:cubicBezTo>
                  <a:pt x="71" y="379"/>
                  <a:pt x="70" y="374"/>
                  <a:pt x="69" y="374"/>
                </a:cubicBezTo>
                <a:cubicBezTo>
                  <a:pt x="68" y="373"/>
                  <a:pt x="66" y="371"/>
                  <a:pt x="66" y="371"/>
                </a:cubicBezTo>
                <a:cubicBezTo>
                  <a:pt x="66" y="365"/>
                  <a:pt x="66" y="365"/>
                  <a:pt x="66" y="365"/>
                </a:cubicBezTo>
                <a:cubicBezTo>
                  <a:pt x="66" y="365"/>
                  <a:pt x="65" y="362"/>
                  <a:pt x="64" y="362"/>
                </a:cubicBezTo>
                <a:cubicBezTo>
                  <a:pt x="62" y="361"/>
                  <a:pt x="57" y="358"/>
                  <a:pt x="57" y="358"/>
                </a:cubicBezTo>
                <a:cubicBezTo>
                  <a:pt x="58" y="351"/>
                  <a:pt x="58" y="351"/>
                  <a:pt x="58" y="351"/>
                </a:cubicBezTo>
                <a:cubicBezTo>
                  <a:pt x="56" y="349"/>
                  <a:pt x="56" y="349"/>
                  <a:pt x="56" y="349"/>
                </a:cubicBezTo>
                <a:lnTo>
                  <a:pt x="57" y="345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2" name="Freeform 90"/>
          <p:cNvSpPr>
            <a:spLocks/>
          </p:cNvSpPr>
          <p:nvPr/>
        </p:nvSpPr>
        <p:spPr bwMode="auto">
          <a:xfrm>
            <a:off x="8876775" y="3059578"/>
            <a:ext cx="1867565" cy="1258615"/>
          </a:xfrm>
          <a:custGeom>
            <a:avLst/>
            <a:gdLst>
              <a:gd name="T0" fmla="*/ 166 w 614"/>
              <a:gd name="T1" fmla="*/ 283 h 427"/>
              <a:gd name="T2" fmla="*/ 173 w 614"/>
              <a:gd name="T3" fmla="*/ 277 h 427"/>
              <a:gd name="T4" fmla="*/ 185 w 614"/>
              <a:gd name="T5" fmla="*/ 270 h 427"/>
              <a:gd name="T6" fmla="*/ 195 w 614"/>
              <a:gd name="T7" fmla="*/ 267 h 427"/>
              <a:gd name="T8" fmla="*/ 207 w 614"/>
              <a:gd name="T9" fmla="*/ 270 h 427"/>
              <a:gd name="T10" fmla="*/ 208 w 614"/>
              <a:gd name="T11" fmla="*/ 270 h 427"/>
              <a:gd name="T12" fmla="*/ 208 w 614"/>
              <a:gd name="T13" fmla="*/ 270 h 427"/>
              <a:gd name="T14" fmla="*/ 209 w 614"/>
              <a:gd name="T15" fmla="*/ 270 h 427"/>
              <a:gd name="T16" fmla="*/ 210 w 614"/>
              <a:gd name="T17" fmla="*/ 270 h 427"/>
              <a:gd name="T18" fmla="*/ 210 w 614"/>
              <a:gd name="T19" fmla="*/ 270 h 427"/>
              <a:gd name="T20" fmla="*/ 211 w 614"/>
              <a:gd name="T21" fmla="*/ 270 h 427"/>
              <a:gd name="T22" fmla="*/ 213 w 614"/>
              <a:gd name="T23" fmla="*/ 273 h 427"/>
              <a:gd name="T24" fmla="*/ 223 w 614"/>
              <a:gd name="T25" fmla="*/ 273 h 427"/>
              <a:gd name="T26" fmla="*/ 227 w 614"/>
              <a:gd name="T27" fmla="*/ 278 h 427"/>
              <a:gd name="T28" fmla="*/ 249 w 614"/>
              <a:gd name="T29" fmla="*/ 280 h 427"/>
              <a:gd name="T30" fmla="*/ 259 w 614"/>
              <a:gd name="T31" fmla="*/ 288 h 427"/>
              <a:gd name="T32" fmla="*/ 268 w 614"/>
              <a:gd name="T33" fmla="*/ 305 h 427"/>
              <a:gd name="T34" fmla="*/ 280 w 614"/>
              <a:gd name="T35" fmla="*/ 312 h 427"/>
              <a:gd name="T36" fmla="*/ 287 w 614"/>
              <a:gd name="T37" fmla="*/ 326 h 427"/>
              <a:gd name="T38" fmla="*/ 302 w 614"/>
              <a:gd name="T39" fmla="*/ 337 h 427"/>
              <a:gd name="T40" fmla="*/ 305 w 614"/>
              <a:gd name="T41" fmla="*/ 349 h 427"/>
              <a:gd name="T42" fmla="*/ 292 w 614"/>
              <a:gd name="T43" fmla="*/ 353 h 427"/>
              <a:gd name="T44" fmla="*/ 281 w 614"/>
              <a:gd name="T45" fmla="*/ 356 h 427"/>
              <a:gd name="T46" fmla="*/ 271 w 614"/>
              <a:gd name="T47" fmla="*/ 366 h 427"/>
              <a:gd name="T48" fmla="*/ 270 w 614"/>
              <a:gd name="T49" fmla="*/ 387 h 427"/>
              <a:gd name="T50" fmla="*/ 268 w 614"/>
              <a:gd name="T51" fmla="*/ 405 h 427"/>
              <a:gd name="T52" fmla="*/ 255 w 614"/>
              <a:gd name="T53" fmla="*/ 414 h 427"/>
              <a:gd name="T54" fmla="*/ 314 w 614"/>
              <a:gd name="T55" fmla="*/ 376 h 427"/>
              <a:gd name="T56" fmla="*/ 377 w 614"/>
              <a:gd name="T57" fmla="*/ 333 h 427"/>
              <a:gd name="T58" fmla="*/ 407 w 614"/>
              <a:gd name="T59" fmla="*/ 375 h 427"/>
              <a:gd name="T60" fmla="*/ 478 w 614"/>
              <a:gd name="T61" fmla="*/ 393 h 427"/>
              <a:gd name="T62" fmla="*/ 548 w 614"/>
              <a:gd name="T63" fmla="*/ 335 h 427"/>
              <a:gd name="T64" fmla="*/ 481 w 614"/>
              <a:gd name="T65" fmla="*/ 326 h 427"/>
              <a:gd name="T66" fmla="*/ 450 w 614"/>
              <a:gd name="T67" fmla="*/ 310 h 427"/>
              <a:gd name="T68" fmla="*/ 518 w 614"/>
              <a:gd name="T69" fmla="*/ 261 h 427"/>
              <a:gd name="T70" fmla="*/ 572 w 614"/>
              <a:gd name="T71" fmla="*/ 207 h 427"/>
              <a:gd name="T72" fmla="*/ 606 w 614"/>
              <a:gd name="T73" fmla="*/ 147 h 427"/>
              <a:gd name="T74" fmla="*/ 586 w 614"/>
              <a:gd name="T75" fmla="*/ 102 h 427"/>
              <a:gd name="T76" fmla="*/ 567 w 614"/>
              <a:gd name="T77" fmla="*/ 72 h 427"/>
              <a:gd name="T78" fmla="*/ 512 w 614"/>
              <a:gd name="T79" fmla="*/ 67 h 427"/>
              <a:gd name="T80" fmla="*/ 472 w 614"/>
              <a:gd name="T81" fmla="*/ 70 h 427"/>
              <a:gd name="T82" fmla="*/ 436 w 614"/>
              <a:gd name="T83" fmla="*/ 77 h 427"/>
              <a:gd name="T84" fmla="*/ 386 w 614"/>
              <a:gd name="T85" fmla="*/ 51 h 427"/>
              <a:gd name="T86" fmla="*/ 361 w 614"/>
              <a:gd name="T87" fmla="*/ 26 h 427"/>
              <a:gd name="T88" fmla="*/ 307 w 614"/>
              <a:gd name="T89" fmla="*/ 17 h 427"/>
              <a:gd name="T90" fmla="*/ 258 w 614"/>
              <a:gd name="T91" fmla="*/ 44 h 427"/>
              <a:gd name="T92" fmla="*/ 243 w 614"/>
              <a:gd name="T93" fmla="*/ 94 h 427"/>
              <a:gd name="T94" fmla="*/ 202 w 614"/>
              <a:gd name="T95" fmla="*/ 96 h 427"/>
              <a:gd name="T96" fmla="*/ 166 w 614"/>
              <a:gd name="T97" fmla="*/ 97 h 427"/>
              <a:gd name="T98" fmla="*/ 118 w 614"/>
              <a:gd name="T99" fmla="*/ 102 h 427"/>
              <a:gd name="T100" fmla="*/ 44 w 614"/>
              <a:gd name="T101" fmla="*/ 111 h 427"/>
              <a:gd name="T102" fmla="*/ 30 w 614"/>
              <a:gd name="T103" fmla="*/ 130 h 427"/>
              <a:gd name="T104" fmla="*/ 27 w 614"/>
              <a:gd name="T105" fmla="*/ 152 h 427"/>
              <a:gd name="T106" fmla="*/ 46 w 614"/>
              <a:gd name="T107" fmla="*/ 182 h 427"/>
              <a:gd name="T108" fmla="*/ 33 w 614"/>
              <a:gd name="T109" fmla="*/ 207 h 427"/>
              <a:gd name="T110" fmla="*/ 14 w 614"/>
              <a:gd name="T111" fmla="*/ 261 h 427"/>
              <a:gd name="T112" fmla="*/ 15 w 614"/>
              <a:gd name="T113" fmla="*/ 273 h 427"/>
              <a:gd name="T114" fmla="*/ 6 w 614"/>
              <a:gd name="T115" fmla="*/ 282 h 427"/>
              <a:gd name="T116" fmla="*/ 1 w 614"/>
              <a:gd name="T117" fmla="*/ 297 h 427"/>
              <a:gd name="T118" fmla="*/ 0 w 614"/>
              <a:gd name="T119" fmla="*/ 311 h 427"/>
              <a:gd name="T120" fmla="*/ 22 w 614"/>
              <a:gd name="T121" fmla="*/ 321 h 427"/>
              <a:gd name="T122" fmla="*/ 61 w 614"/>
              <a:gd name="T123" fmla="*/ 323 h 427"/>
              <a:gd name="T124" fmla="*/ 114 w 614"/>
              <a:gd name="T125" fmla="*/ 31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14" h="427">
                <a:moveTo>
                  <a:pt x="141" y="305"/>
                </a:moveTo>
                <a:cubicBezTo>
                  <a:pt x="142" y="305"/>
                  <a:pt x="145" y="300"/>
                  <a:pt x="148" y="300"/>
                </a:cubicBezTo>
                <a:cubicBezTo>
                  <a:pt x="150" y="299"/>
                  <a:pt x="149" y="294"/>
                  <a:pt x="150" y="292"/>
                </a:cubicBezTo>
                <a:cubicBezTo>
                  <a:pt x="151" y="290"/>
                  <a:pt x="156" y="286"/>
                  <a:pt x="159" y="285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3" y="282"/>
                  <a:pt x="163" y="281"/>
                </a:cubicBezTo>
                <a:cubicBezTo>
                  <a:pt x="164" y="281"/>
                  <a:pt x="164" y="282"/>
                  <a:pt x="164" y="282"/>
                </a:cubicBezTo>
                <a:cubicBezTo>
                  <a:pt x="164" y="282"/>
                  <a:pt x="165" y="283"/>
                  <a:pt x="166" y="283"/>
                </a:cubicBezTo>
                <a:cubicBezTo>
                  <a:pt x="166" y="283"/>
                  <a:pt x="167" y="282"/>
                  <a:pt x="167" y="282"/>
                </a:cubicBezTo>
                <a:cubicBezTo>
                  <a:pt x="167" y="281"/>
                  <a:pt x="167" y="280"/>
                  <a:pt x="167" y="280"/>
                </a:cubicBezTo>
                <a:cubicBezTo>
                  <a:pt x="166" y="279"/>
                  <a:pt x="166" y="278"/>
                  <a:pt x="166" y="278"/>
                </a:cubicBezTo>
                <a:cubicBezTo>
                  <a:pt x="166" y="278"/>
                  <a:pt x="166" y="278"/>
                  <a:pt x="166" y="278"/>
                </a:cubicBezTo>
                <a:cubicBezTo>
                  <a:pt x="166" y="278"/>
                  <a:pt x="167" y="278"/>
                  <a:pt x="167" y="278"/>
                </a:cubicBezTo>
                <a:cubicBezTo>
                  <a:pt x="167" y="278"/>
                  <a:pt x="168" y="277"/>
                  <a:pt x="168" y="277"/>
                </a:cubicBezTo>
                <a:cubicBezTo>
                  <a:pt x="170" y="278"/>
                  <a:pt x="170" y="278"/>
                  <a:pt x="170" y="278"/>
                </a:cubicBezTo>
                <a:cubicBezTo>
                  <a:pt x="170" y="278"/>
                  <a:pt x="171" y="278"/>
                  <a:pt x="171" y="278"/>
                </a:cubicBezTo>
                <a:cubicBezTo>
                  <a:pt x="172" y="279"/>
                  <a:pt x="173" y="277"/>
                  <a:pt x="173" y="277"/>
                </a:cubicBezTo>
                <a:cubicBezTo>
                  <a:pt x="174" y="276"/>
                  <a:pt x="174" y="276"/>
                  <a:pt x="174" y="276"/>
                </a:cubicBezTo>
                <a:cubicBezTo>
                  <a:pt x="174" y="276"/>
                  <a:pt x="174" y="276"/>
                  <a:pt x="174" y="275"/>
                </a:cubicBezTo>
                <a:cubicBezTo>
                  <a:pt x="174" y="275"/>
                  <a:pt x="175" y="275"/>
                  <a:pt x="176" y="275"/>
                </a:cubicBezTo>
                <a:cubicBezTo>
                  <a:pt x="176" y="275"/>
                  <a:pt x="178" y="275"/>
                  <a:pt x="179" y="275"/>
                </a:cubicBezTo>
                <a:cubicBezTo>
                  <a:pt x="180" y="275"/>
                  <a:pt x="180" y="275"/>
                  <a:pt x="180" y="275"/>
                </a:cubicBezTo>
                <a:cubicBezTo>
                  <a:pt x="182" y="274"/>
                  <a:pt x="182" y="274"/>
                  <a:pt x="182" y="274"/>
                </a:cubicBezTo>
                <a:cubicBezTo>
                  <a:pt x="182" y="274"/>
                  <a:pt x="183" y="273"/>
                  <a:pt x="183" y="273"/>
                </a:cubicBezTo>
                <a:cubicBezTo>
                  <a:pt x="183" y="272"/>
                  <a:pt x="183" y="271"/>
                  <a:pt x="183" y="271"/>
                </a:cubicBezTo>
                <a:cubicBezTo>
                  <a:pt x="183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6" y="270"/>
                  <a:pt x="186" y="271"/>
                  <a:pt x="186" y="271"/>
                </a:cubicBezTo>
                <a:cubicBezTo>
                  <a:pt x="186" y="271"/>
                  <a:pt x="187" y="270"/>
                  <a:pt x="187" y="270"/>
                </a:cubicBezTo>
                <a:cubicBezTo>
                  <a:pt x="187" y="269"/>
                  <a:pt x="188" y="269"/>
                  <a:pt x="188" y="269"/>
                </a:cubicBezTo>
                <a:cubicBezTo>
                  <a:pt x="188" y="269"/>
                  <a:pt x="190" y="268"/>
                  <a:pt x="190" y="267"/>
                </a:cubicBezTo>
                <a:cubicBezTo>
                  <a:pt x="191" y="266"/>
                  <a:pt x="191" y="267"/>
                  <a:pt x="191" y="265"/>
                </a:cubicBezTo>
                <a:cubicBezTo>
                  <a:pt x="191" y="264"/>
                  <a:pt x="192" y="265"/>
                  <a:pt x="192" y="266"/>
                </a:cubicBezTo>
                <a:cubicBezTo>
                  <a:pt x="192" y="266"/>
                  <a:pt x="192" y="266"/>
                  <a:pt x="193" y="267"/>
                </a:cubicBezTo>
                <a:cubicBezTo>
                  <a:pt x="193" y="267"/>
                  <a:pt x="193" y="267"/>
                  <a:pt x="195" y="267"/>
                </a:cubicBezTo>
                <a:cubicBezTo>
                  <a:pt x="196" y="268"/>
                  <a:pt x="196" y="266"/>
                  <a:pt x="198" y="266"/>
                </a:cubicBezTo>
                <a:cubicBezTo>
                  <a:pt x="200" y="266"/>
                  <a:pt x="199" y="266"/>
                  <a:pt x="200" y="267"/>
                </a:cubicBezTo>
                <a:cubicBezTo>
                  <a:pt x="201" y="267"/>
                  <a:pt x="201" y="267"/>
                  <a:pt x="202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3" y="268"/>
                  <a:pt x="204" y="268"/>
                  <a:pt x="205" y="269"/>
                </a:cubicBezTo>
                <a:cubicBezTo>
                  <a:pt x="205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7" y="270"/>
                  <a:pt x="207" y="270"/>
                  <a:pt x="207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8" y="270"/>
                  <a:pt x="208" y="270"/>
                  <a:pt x="208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09" y="270"/>
                  <a:pt x="209" y="270"/>
                  <a:pt x="209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0" y="270"/>
                  <a:pt x="210" y="270"/>
                  <a:pt x="210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1" y="270"/>
                  <a:pt x="211" y="270"/>
                  <a:pt x="211" y="270"/>
                </a:cubicBezTo>
                <a:cubicBezTo>
                  <a:pt x="212" y="271"/>
                  <a:pt x="212" y="271"/>
                  <a:pt x="212" y="271"/>
                </a:cubicBezTo>
                <a:cubicBezTo>
                  <a:pt x="212" y="271"/>
                  <a:pt x="212" y="273"/>
                  <a:pt x="213" y="273"/>
                </a:cubicBezTo>
                <a:cubicBezTo>
                  <a:pt x="213" y="274"/>
                  <a:pt x="213" y="274"/>
                  <a:pt x="214" y="274"/>
                </a:cubicBezTo>
                <a:cubicBezTo>
                  <a:pt x="214" y="274"/>
                  <a:pt x="215" y="272"/>
                  <a:pt x="215" y="271"/>
                </a:cubicBezTo>
                <a:cubicBezTo>
                  <a:pt x="215" y="271"/>
                  <a:pt x="216" y="272"/>
                  <a:pt x="216" y="272"/>
                </a:cubicBezTo>
                <a:cubicBezTo>
                  <a:pt x="216" y="272"/>
                  <a:pt x="216" y="274"/>
                  <a:pt x="217" y="274"/>
                </a:cubicBezTo>
                <a:cubicBezTo>
                  <a:pt x="217" y="273"/>
                  <a:pt x="218" y="273"/>
                  <a:pt x="218" y="273"/>
                </a:cubicBezTo>
                <a:cubicBezTo>
                  <a:pt x="219" y="273"/>
                  <a:pt x="218" y="272"/>
                  <a:pt x="218" y="272"/>
                </a:cubicBezTo>
                <a:cubicBezTo>
                  <a:pt x="218" y="272"/>
                  <a:pt x="219" y="271"/>
                  <a:pt x="219" y="271"/>
                </a:cubicBezTo>
                <a:cubicBezTo>
                  <a:pt x="220" y="271"/>
                  <a:pt x="222" y="271"/>
                  <a:pt x="222" y="271"/>
                </a:cubicBezTo>
                <a:cubicBezTo>
                  <a:pt x="223" y="271"/>
                  <a:pt x="223" y="273"/>
                  <a:pt x="223" y="273"/>
                </a:cubicBezTo>
                <a:cubicBezTo>
                  <a:pt x="223" y="273"/>
                  <a:pt x="222" y="275"/>
                  <a:pt x="222" y="275"/>
                </a:cubicBezTo>
                <a:cubicBezTo>
                  <a:pt x="222" y="275"/>
                  <a:pt x="221" y="276"/>
                  <a:pt x="221" y="277"/>
                </a:cubicBezTo>
                <a:cubicBezTo>
                  <a:pt x="221" y="277"/>
                  <a:pt x="221" y="277"/>
                  <a:pt x="222" y="276"/>
                </a:cubicBezTo>
                <a:cubicBezTo>
                  <a:pt x="224" y="276"/>
                  <a:pt x="223" y="275"/>
                  <a:pt x="223" y="275"/>
                </a:cubicBezTo>
                <a:cubicBezTo>
                  <a:pt x="224" y="273"/>
                  <a:pt x="224" y="273"/>
                  <a:pt x="224" y="273"/>
                </a:cubicBezTo>
                <a:cubicBezTo>
                  <a:pt x="224" y="273"/>
                  <a:pt x="226" y="274"/>
                  <a:pt x="226" y="275"/>
                </a:cubicBezTo>
                <a:cubicBezTo>
                  <a:pt x="226" y="275"/>
                  <a:pt x="226" y="276"/>
                  <a:pt x="226" y="276"/>
                </a:cubicBezTo>
                <a:cubicBezTo>
                  <a:pt x="226" y="277"/>
                  <a:pt x="227" y="277"/>
                  <a:pt x="227" y="278"/>
                </a:cubicBezTo>
                <a:cubicBezTo>
                  <a:pt x="228" y="279"/>
                  <a:pt x="227" y="278"/>
                  <a:pt x="227" y="278"/>
                </a:cubicBezTo>
                <a:cubicBezTo>
                  <a:pt x="227" y="277"/>
                  <a:pt x="228" y="275"/>
                  <a:pt x="228" y="275"/>
                </a:cubicBezTo>
                <a:cubicBezTo>
                  <a:pt x="229" y="273"/>
                  <a:pt x="229" y="273"/>
                  <a:pt x="229" y="273"/>
                </a:cubicBezTo>
                <a:cubicBezTo>
                  <a:pt x="229" y="273"/>
                  <a:pt x="233" y="273"/>
                  <a:pt x="237" y="273"/>
                </a:cubicBezTo>
                <a:cubicBezTo>
                  <a:pt x="241" y="273"/>
                  <a:pt x="238" y="272"/>
                  <a:pt x="238" y="272"/>
                </a:cubicBezTo>
                <a:cubicBezTo>
                  <a:pt x="240" y="272"/>
                  <a:pt x="240" y="272"/>
                  <a:pt x="240" y="272"/>
                </a:cubicBezTo>
                <a:cubicBezTo>
                  <a:pt x="241" y="276"/>
                  <a:pt x="241" y="276"/>
                  <a:pt x="241" y="276"/>
                </a:cubicBezTo>
                <a:cubicBezTo>
                  <a:pt x="241" y="276"/>
                  <a:pt x="243" y="278"/>
                  <a:pt x="244" y="278"/>
                </a:cubicBezTo>
                <a:cubicBezTo>
                  <a:pt x="245" y="279"/>
                  <a:pt x="245" y="279"/>
                  <a:pt x="247" y="280"/>
                </a:cubicBezTo>
                <a:cubicBezTo>
                  <a:pt x="250" y="280"/>
                  <a:pt x="249" y="280"/>
                  <a:pt x="249" y="280"/>
                </a:cubicBezTo>
                <a:cubicBezTo>
                  <a:pt x="250" y="280"/>
                  <a:pt x="250" y="278"/>
                  <a:pt x="251" y="277"/>
                </a:cubicBezTo>
                <a:cubicBezTo>
                  <a:pt x="251" y="276"/>
                  <a:pt x="252" y="276"/>
                  <a:pt x="252" y="276"/>
                </a:cubicBezTo>
                <a:cubicBezTo>
                  <a:pt x="252" y="276"/>
                  <a:pt x="254" y="278"/>
                  <a:pt x="254" y="278"/>
                </a:cubicBezTo>
                <a:cubicBezTo>
                  <a:pt x="255" y="279"/>
                  <a:pt x="255" y="280"/>
                  <a:pt x="255" y="280"/>
                </a:cubicBezTo>
                <a:cubicBezTo>
                  <a:pt x="258" y="281"/>
                  <a:pt x="258" y="281"/>
                  <a:pt x="258" y="281"/>
                </a:cubicBezTo>
                <a:cubicBezTo>
                  <a:pt x="258" y="282"/>
                  <a:pt x="258" y="282"/>
                  <a:pt x="258" y="282"/>
                </a:cubicBezTo>
                <a:cubicBezTo>
                  <a:pt x="258" y="285"/>
                  <a:pt x="258" y="285"/>
                  <a:pt x="258" y="285"/>
                </a:cubicBezTo>
                <a:cubicBezTo>
                  <a:pt x="260" y="286"/>
                  <a:pt x="260" y="286"/>
                  <a:pt x="260" y="286"/>
                </a:cubicBezTo>
                <a:cubicBezTo>
                  <a:pt x="259" y="288"/>
                  <a:pt x="259" y="288"/>
                  <a:pt x="259" y="288"/>
                </a:cubicBezTo>
                <a:cubicBezTo>
                  <a:pt x="259" y="288"/>
                  <a:pt x="260" y="290"/>
                  <a:pt x="260" y="291"/>
                </a:cubicBezTo>
                <a:cubicBezTo>
                  <a:pt x="260" y="291"/>
                  <a:pt x="261" y="293"/>
                  <a:pt x="261" y="293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0" y="298"/>
                  <a:pt x="260" y="298"/>
                  <a:pt x="260" y="298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1" y="299"/>
                  <a:pt x="261" y="302"/>
                  <a:pt x="262" y="303"/>
                </a:cubicBezTo>
                <a:cubicBezTo>
                  <a:pt x="263" y="305"/>
                  <a:pt x="264" y="302"/>
                  <a:pt x="264" y="302"/>
                </a:cubicBezTo>
                <a:cubicBezTo>
                  <a:pt x="266" y="302"/>
                  <a:pt x="266" y="302"/>
                  <a:pt x="266" y="302"/>
                </a:cubicBezTo>
                <a:cubicBezTo>
                  <a:pt x="268" y="305"/>
                  <a:pt x="268" y="305"/>
                  <a:pt x="268" y="305"/>
                </a:cubicBezTo>
                <a:cubicBezTo>
                  <a:pt x="269" y="305"/>
                  <a:pt x="269" y="305"/>
                  <a:pt x="269" y="305"/>
                </a:cubicBezTo>
                <a:cubicBezTo>
                  <a:pt x="271" y="306"/>
                  <a:pt x="271" y="306"/>
                  <a:pt x="271" y="306"/>
                </a:cubicBezTo>
                <a:cubicBezTo>
                  <a:pt x="272" y="309"/>
                  <a:pt x="272" y="309"/>
                  <a:pt x="272" y="309"/>
                </a:cubicBezTo>
                <a:cubicBezTo>
                  <a:pt x="274" y="308"/>
                  <a:pt x="274" y="308"/>
                  <a:pt x="274" y="308"/>
                </a:cubicBezTo>
                <a:cubicBezTo>
                  <a:pt x="275" y="305"/>
                  <a:pt x="275" y="305"/>
                  <a:pt x="275" y="305"/>
                </a:cubicBezTo>
                <a:cubicBezTo>
                  <a:pt x="277" y="306"/>
                  <a:pt x="277" y="306"/>
                  <a:pt x="277" y="306"/>
                </a:cubicBezTo>
                <a:cubicBezTo>
                  <a:pt x="279" y="306"/>
                  <a:pt x="279" y="306"/>
                  <a:pt x="279" y="306"/>
                </a:cubicBezTo>
                <a:cubicBezTo>
                  <a:pt x="279" y="310"/>
                  <a:pt x="279" y="310"/>
                  <a:pt x="279" y="310"/>
                </a:cubicBezTo>
                <a:cubicBezTo>
                  <a:pt x="279" y="310"/>
                  <a:pt x="280" y="311"/>
                  <a:pt x="280" y="312"/>
                </a:cubicBezTo>
                <a:cubicBezTo>
                  <a:pt x="280" y="312"/>
                  <a:pt x="280" y="314"/>
                  <a:pt x="280" y="314"/>
                </a:cubicBezTo>
                <a:cubicBezTo>
                  <a:pt x="281" y="316"/>
                  <a:pt x="281" y="316"/>
                  <a:pt x="281" y="316"/>
                </a:cubicBezTo>
                <a:cubicBezTo>
                  <a:pt x="278" y="317"/>
                  <a:pt x="278" y="317"/>
                  <a:pt x="278" y="317"/>
                </a:cubicBezTo>
                <a:cubicBezTo>
                  <a:pt x="280" y="318"/>
                  <a:pt x="280" y="318"/>
                  <a:pt x="280" y="318"/>
                </a:cubicBezTo>
                <a:cubicBezTo>
                  <a:pt x="280" y="318"/>
                  <a:pt x="282" y="318"/>
                  <a:pt x="283" y="318"/>
                </a:cubicBezTo>
                <a:cubicBezTo>
                  <a:pt x="284" y="318"/>
                  <a:pt x="284" y="321"/>
                  <a:pt x="284" y="321"/>
                </a:cubicBezTo>
                <a:cubicBezTo>
                  <a:pt x="284" y="321"/>
                  <a:pt x="284" y="322"/>
                  <a:pt x="283" y="323"/>
                </a:cubicBezTo>
                <a:cubicBezTo>
                  <a:pt x="283" y="323"/>
                  <a:pt x="283" y="324"/>
                  <a:pt x="283" y="325"/>
                </a:cubicBezTo>
                <a:cubicBezTo>
                  <a:pt x="284" y="325"/>
                  <a:pt x="286" y="326"/>
                  <a:pt x="287" y="326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1" y="326"/>
                  <a:pt x="291" y="326"/>
                  <a:pt x="291" y="326"/>
                </a:cubicBezTo>
                <a:cubicBezTo>
                  <a:pt x="291" y="326"/>
                  <a:pt x="292" y="327"/>
                  <a:pt x="293" y="327"/>
                </a:cubicBezTo>
                <a:cubicBezTo>
                  <a:pt x="293" y="326"/>
                  <a:pt x="295" y="326"/>
                  <a:pt x="295" y="326"/>
                </a:cubicBezTo>
                <a:cubicBezTo>
                  <a:pt x="297" y="328"/>
                  <a:pt x="297" y="328"/>
                  <a:pt x="297" y="328"/>
                </a:cubicBezTo>
                <a:cubicBezTo>
                  <a:pt x="299" y="327"/>
                  <a:pt x="299" y="327"/>
                  <a:pt x="299" y="327"/>
                </a:cubicBezTo>
                <a:cubicBezTo>
                  <a:pt x="299" y="329"/>
                  <a:pt x="299" y="329"/>
                  <a:pt x="299" y="329"/>
                </a:cubicBezTo>
                <a:cubicBezTo>
                  <a:pt x="299" y="329"/>
                  <a:pt x="301" y="333"/>
                  <a:pt x="301" y="333"/>
                </a:cubicBezTo>
                <a:cubicBezTo>
                  <a:pt x="302" y="334"/>
                  <a:pt x="302" y="336"/>
                  <a:pt x="302" y="337"/>
                </a:cubicBezTo>
                <a:cubicBezTo>
                  <a:pt x="302" y="338"/>
                  <a:pt x="303" y="340"/>
                  <a:pt x="303" y="340"/>
                </a:cubicBezTo>
                <a:cubicBezTo>
                  <a:pt x="303" y="340"/>
                  <a:pt x="302" y="340"/>
                  <a:pt x="301" y="341"/>
                </a:cubicBezTo>
                <a:cubicBezTo>
                  <a:pt x="300" y="342"/>
                  <a:pt x="302" y="343"/>
                  <a:pt x="302" y="343"/>
                </a:cubicBezTo>
                <a:cubicBezTo>
                  <a:pt x="304" y="343"/>
                  <a:pt x="304" y="343"/>
                  <a:pt x="304" y="343"/>
                </a:cubicBezTo>
                <a:cubicBezTo>
                  <a:pt x="304" y="343"/>
                  <a:pt x="306" y="345"/>
                  <a:pt x="306" y="346"/>
                </a:cubicBezTo>
                <a:cubicBezTo>
                  <a:pt x="307" y="347"/>
                  <a:pt x="309" y="346"/>
                  <a:pt x="310" y="346"/>
                </a:cubicBezTo>
                <a:cubicBezTo>
                  <a:pt x="311" y="345"/>
                  <a:pt x="313" y="346"/>
                  <a:pt x="313" y="347"/>
                </a:cubicBezTo>
                <a:cubicBezTo>
                  <a:pt x="313" y="347"/>
                  <a:pt x="310" y="348"/>
                  <a:pt x="309" y="348"/>
                </a:cubicBezTo>
                <a:cubicBezTo>
                  <a:pt x="308" y="349"/>
                  <a:pt x="305" y="349"/>
                  <a:pt x="305" y="349"/>
                </a:cubicBezTo>
                <a:cubicBezTo>
                  <a:pt x="304" y="352"/>
                  <a:pt x="304" y="352"/>
                  <a:pt x="304" y="352"/>
                </a:cubicBezTo>
                <a:cubicBezTo>
                  <a:pt x="302" y="353"/>
                  <a:pt x="302" y="353"/>
                  <a:pt x="302" y="353"/>
                </a:cubicBezTo>
                <a:cubicBezTo>
                  <a:pt x="301" y="350"/>
                  <a:pt x="301" y="350"/>
                  <a:pt x="301" y="350"/>
                </a:cubicBezTo>
                <a:cubicBezTo>
                  <a:pt x="297" y="347"/>
                  <a:pt x="297" y="347"/>
                  <a:pt x="297" y="347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2"/>
                  <a:pt x="295" y="353"/>
                </a:cubicBezTo>
                <a:cubicBezTo>
                  <a:pt x="295" y="354"/>
                  <a:pt x="294" y="354"/>
                  <a:pt x="294" y="354"/>
                </a:cubicBezTo>
                <a:cubicBezTo>
                  <a:pt x="292" y="353"/>
                  <a:pt x="292" y="353"/>
                  <a:pt x="292" y="353"/>
                </a:cubicBezTo>
                <a:cubicBezTo>
                  <a:pt x="292" y="353"/>
                  <a:pt x="290" y="353"/>
                  <a:pt x="289" y="353"/>
                </a:cubicBezTo>
                <a:cubicBezTo>
                  <a:pt x="288" y="353"/>
                  <a:pt x="288" y="351"/>
                  <a:pt x="288" y="351"/>
                </a:cubicBezTo>
                <a:cubicBezTo>
                  <a:pt x="287" y="352"/>
                  <a:pt x="287" y="352"/>
                  <a:pt x="287" y="352"/>
                </a:cubicBezTo>
                <a:cubicBezTo>
                  <a:pt x="287" y="352"/>
                  <a:pt x="287" y="353"/>
                  <a:pt x="286" y="354"/>
                </a:cubicBezTo>
                <a:cubicBezTo>
                  <a:pt x="286" y="355"/>
                  <a:pt x="286" y="354"/>
                  <a:pt x="284" y="354"/>
                </a:cubicBezTo>
                <a:cubicBezTo>
                  <a:pt x="283" y="355"/>
                  <a:pt x="283" y="353"/>
                  <a:pt x="282" y="352"/>
                </a:cubicBezTo>
                <a:cubicBezTo>
                  <a:pt x="282" y="350"/>
                  <a:pt x="282" y="352"/>
                  <a:pt x="281" y="352"/>
                </a:cubicBezTo>
                <a:cubicBezTo>
                  <a:pt x="280" y="352"/>
                  <a:pt x="282" y="355"/>
                  <a:pt x="282" y="355"/>
                </a:cubicBezTo>
                <a:cubicBezTo>
                  <a:pt x="281" y="356"/>
                  <a:pt x="281" y="356"/>
                  <a:pt x="281" y="356"/>
                </a:cubicBezTo>
                <a:cubicBezTo>
                  <a:pt x="281" y="356"/>
                  <a:pt x="281" y="358"/>
                  <a:pt x="279" y="359"/>
                </a:cubicBezTo>
                <a:cubicBezTo>
                  <a:pt x="278" y="359"/>
                  <a:pt x="279" y="357"/>
                  <a:pt x="279" y="357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7" y="348"/>
                  <a:pt x="277" y="348"/>
                  <a:pt x="277" y="348"/>
                </a:cubicBezTo>
                <a:cubicBezTo>
                  <a:pt x="277" y="348"/>
                  <a:pt x="273" y="352"/>
                  <a:pt x="272" y="352"/>
                </a:cubicBezTo>
                <a:cubicBezTo>
                  <a:pt x="272" y="353"/>
                  <a:pt x="270" y="357"/>
                  <a:pt x="269" y="357"/>
                </a:cubicBezTo>
                <a:cubicBezTo>
                  <a:pt x="269" y="358"/>
                  <a:pt x="269" y="360"/>
                  <a:pt x="269" y="360"/>
                </a:cubicBezTo>
                <a:cubicBezTo>
                  <a:pt x="271" y="363"/>
                  <a:pt x="271" y="363"/>
                  <a:pt x="271" y="363"/>
                </a:cubicBezTo>
                <a:cubicBezTo>
                  <a:pt x="271" y="366"/>
                  <a:pt x="271" y="366"/>
                  <a:pt x="271" y="366"/>
                </a:cubicBezTo>
                <a:cubicBezTo>
                  <a:pt x="273" y="368"/>
                  <a:pt x="273" y="368"/>
                  <a:pt x="273" y="368"/>
                </a:cubicBezTo>
                <a:cubicBezTo>
                  <a:pt x="273" y="368"/>
                  <a:pt x="275" y="368"/>
                  <a:pt x="276" y="369"/>
                </a:cubicBezTo>
                <a:cubicBezTo>
                  <a:pt x="277" y="369"/>
                  <a:pt x="276" y="371"/>
                  <a:pt x="276" y="371"/>
                </a:cubicBezTo>
                <a:cubicBezTo>
                  <a:pt x="275" y="375"/>
                  <a:pt x="275" y="375"/>
                  <a:pt x="275" y="375"/>
                </a:cubicBezTo>
                <a:cubicBezTo>
                  <a:pt x="275" y="375"/>
                  <a:pt x="276" y="376"/>
                  <a:pt x="277" y="377"/>
                </a:cubicBezTo>
                <a:cubicBezTo>
                  <a:pt x="277" y="378"/>
                  <a:pt x="275" y="380"/>
                  <a:pt x="275" y="380"/>
                </a:cubicBezTo>
                <a:cubicBezTo>
                  <a:pt x="274" y="380"/>
                  <a:pt x="271" y="383"/>
                  <a:pt x="271" y="383"/>
                </a:cubicBezTo>
                <a:cubicBezTo>
                  <a:pt x="271" y="383"/>
                  <a:pt x="270" y="384"/>
                  <a:pt x="269" y="384"/>
                </a:cubicBezTo>
                <a:cubicBezTo>
                  <a:pt x="268" y="384"/>
                  <a:pt x="270" y="387"/>
                  <a:pt x="270" y="387"/>
                </a:cubicBezTo>
                <a:cubicBezTo>
                  <a:pt x="271" y="390"/>
                  <a:pt x="271" y="390"/>
                  <a:pt x="271" y="390"/>
                </a:cubicBezTo>
                <a:cubicBezTo>
                  <a:pt x="271" y="390"/>
                  <a:pt x="270" y="391"/>
                  <a:pt x="270" y="391"/>
                </a:cubicBezTo>
                <a:cubicBezTo>
                  <a:pt x="269" y="392"/>
                  <a:pt x="269" y="394"/>
                  <a:pt x="269" y="394"/>
                </a:cubicBezTo>
                <a:cubicBezTo>
                  <a:pt x="267" y="394"/>
                  <a:pt x="267" y="394"/>
                  <a:pt x="267" y="394"/>
                </a:cubicBezTo>
                <a:cubicBezTo>
                  <a:pt x="266" y="396"/>
                  <a:pt x="266" y="396"/>
                  <a:pt x="266" y="396"/>
                </a:cubicBezTo>
                <a:cubicBezTo>
                  <a:pt x="266" y="396"/>
                  <a:pt x="266" y="399"/>
                  <a:pt x="265" y="399"/>
                </a:cubicBezTo>
                <a:cubicBezTo>
                  <a:pt x="264" y="399"/>
                  <a:pt x="265" y="401"/>
                  <a:pt x="265" y="401"/>
                </a:cubicBezTo>
                <a:cubicBezTo>
                  <a:pt x="264" y="403"/>
                  <a:pt x="264" y="403"/>
                  <a:pt x="264" y="403"/>
                </a:cubicBezTo>
                <a:cubicBezTo>
                  <a:pt x="268" y="405"/>
                  <a:pt x="268" y="405"/>
                  <a:pt x="268" y="405"/>
                </a:cubicBezTo>
                <a:cubicBezTo>
                  <a:pt x="267" y="407"/>
                  <a:pt x="267" y="407"/>
                  <a:pt x="267" y="407"/>
                </a:cubicBezTo>
                <a:cubicBezTo>
                  <a:pt x="267" y="409"/>
                  <a:pt x="267" y="409"/>
                  <a:pt x="267" y="409"/>
                </a:cubicBezTo>
                <a:cubicBezTo>
                  <a:pt x="268" y="409"/>
                  <a:pt x="268" y="409"/>
                  <a:pt x="268" y="409"/>
                </a:cubicBezTo>
                <a:cubicBezTo>
                  <a:pt x="268" y="409"/>
                  <a:pt x="266" y="410"/>
                  <a:pt x="265" y="410"/>
                </a:cubicBezTo>
                <a:cubicBezTo>
                  <a:pt x="264" y="411"/>
                  <a:pt x="263" y="410"/>
                  <a:pt x="262" y="411"/>
                </a:cubicBezTo>
                <a:cubicBezTo>
                  <a:pt x="261" y="411"/>
                  <a:pt x="258" y="412"/>
                  <a:pt x="258" y="412"/>
                </a:cubicBezTo>
                <a:cubicBezTo>
                  <a:pt x="257" y="416"/>
                  <a:pt x="257" y="416"/>
                  <a:pt x="257" y="416"/>
                </a:cubicBezTo>
                <a:cubicBezTo>
                  <a:pt x="255" y="416"/>
                  <a:pt x="255" y="416"/>
                  <a:pt x="255" y="416"/>
                </a:cubicBezTo>
                <a:cubicBezTo>
                  <a:pt x="255" y="414"/>
                  <a:pt x="255" y="414"/>
                  <a:pt x="255" y="414"/>
                </a:cubicBezTo>
                <a:cubicBezTo>
                  <a:pt x="254" y="413"/>
                  <a:pt x="254" y="413"/>
                  <a:pt x="254" y="413"/>
                </a:cubicBezTo>
                <a:cubicBezTo>
                  <a:pt x="254" y="415"/>
                  <a:pt x="254" y="416"/>
                  <a:pt x="254" y="416"/>
                </a:cubicBezTo>
                <a:cubicBezTo>
                  <a:pt x="264" y="423"/>
                  <a:pt x="264" y="423"/>
                  <a:pt x="264" y="423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5" y="420"/>
                  <a:pt x="285" y="420"/>
                  <a:pt x="285" y="420"/>
                </a:cubicBezTo>
                <a:cubicBezTo>
                  <a:pt x="285" y="420"/>
                  <a:pt x="294" y="404"/>
                  <a:pt x="301" y="405"/>
                </a:cubicBezTo>
                <a:cubicBezTo>
                  <a:pt x="306" y="406"/>
                  <a:pt x="313" y="408"/>
                  <a:pt x="314" y="408"/>
                </a:cubicBezTo>
                <a:cubicBezTo>
                  <a:pt x="313" y="402"/>
                  <a:pt x="302" y="392"/>
                  <a:pt x="304" y="390"/>
                </a:cubicBezTo>
                <a:cubicBezTo>
                  <a:pt x="306" y="387"/>
                  <a:pt x="311" y="380"/>
                  <a:pt x="314" y="376"/>
                </a:cubicBezTo>
                <a:cubicBezTo>
                  <a:pt x="316" y="372"/>
                  <a:pt x="326" y="369"/>
                  <a:pt x="326" y="369"/>
                </a:cubicBezTo>
                <a:cubicBezTo>
                  <a:pt x="334" y="354"/>
                  <a:pt x="334" y="354"/>
                  <a:pt x="334" y="354"/>
                </a:cubicBezTo>
                <a:cubicBezTo>
                  <a:pt x="332" y="331"/>
                  <a:pt x="330" y="325"/>
                  <a:pt x="354" y="322"/>
                </a:cubicBezTo>
                <a:cubicBezTo>
                  <a:pt x="358" y="321"/>
                  <a:pt x="363" y="318"/>
                  <a:pt x="363" y="318"/>
                </a:cubicBezTo>
                <a:cubicBezTo>
                  <a:pt x="371" y="315"/>
                  <a:pt x="371" y="315"/>
                  <a:pt x="371" y="315"/>
                </a:cubicBezTo>
                <a:cubicBezTo>
                  <a:pt x="386" y="313"/>
                  <a:pt x="386" y="313"/>
                  <a:pt x="386" y="313"/>
                </a:cubicBezTo>
                <a:cubicBezTo>
                  <a:pt x="374" y="320"/>
                  <a:pt x="374" y="320"/>
                  <a:pt x="374" y="320"/>
                </a:cubicBezTo>
                <a:cubicBezTo>
                  <a:pt x="365" y="330"/>
                  <a:pt x="365" y="330"/>
                  <a:pt x="365" y="330"/>
                </a:cubicBezTo>
                <a:cubicBezTo>
                  <a:pt x="377" y="333"/>
                  <a:pt x="377" y="333"/>
                  <a:pt x="377" y="333"/>
                </a:cubicBezTo>
                <a:cubicBezTo>
                  <a:pt x="377" y="333"/>
                  <a:pt x="377" y="342"/>
                  <a:pt x="383" y="340"/>
                </a:cubicBezTo>
                <a:cubicBezTo>
                  <a:pt x="388" y="338"/>
                  <a:pt x="400" y="333"/>
                  <a:pt x="402" y="333"/>
                </a:cubicBezTo>
                <a:cubicBezTo>
                  <a:pt x="404" y="332"/>
                  <a:pt x="415" y="329"/>
                  <a:pt x="418" y="329"/>
                </a:cubicBezTo>
                <a:cubicBezTo>
                  <a:pt x="421" y="329"/>
                  <a:pt x="437" y="327"/>
                  <a:pt x="437" y="327"/>
                </a:cubicBezTo>
                <a:cubicBezTo>
                  <a:pt x="439" y="336"/>
                  <a:pt x="439" y="336"/>
                  <a:pt x="439" y="336"/>
                </a:cubicBezTo>
                <a:cubicBezTo>
                  <a:pt x="432" y="345"/>
                  <a:pt x="432" y="345"/>
                  <a:pt x="432" y="345"/>
                </a:cubicBezTo>
                <a:cubicBezTo>
                  <a:pt x="423" y="354"/>
                  <a:pt x="423" y="354"/>
                  <a:pt x="423" y="354"/>
                </a:cubicBezTo>
                <a:cubicBezTo>
                  <a:pt x="409" y="367"/>
                  <a:pt x="409" y="367"/>
                  <a:pt x="409" y="367"/>
                </a:cubicBezTo>
                <a:cubicBezTo>
                  <a:pt x="409" y="367"/>
                  <a:pt x="405" y="374"/>
                  <a:pt x="407" y="375"/>
                </a:cubicBezTo>
                <a:cubicBezTo>
                  <a:pt x="409" y="376"/>
                  <a:pt x="424" y="374"/>
                  <a:pt x="424" y="374"/>
                </a:cubicBezTo>
                <a:cubicBezTo>
                  <a:pt x="441" y="375"/>
                  <a:pt x="441" y="375"/>
                  <a:pt x="441" y="375"/>
                </a:cubicBezTo>
                <a:cubicBezTo>
                  <a:pt x="441" y="375"/>
                  <a:pt x="444" y="376"/>
                  <a:pt x="446" y="382"/>
                </a:cubicBezTo>
                <a:cubicBezTo>
                  <a:pt x="449" y="389"/>
                  <a:pt x="451" y="392"/>
                  <a:pt x="452" y="394"/>
                </a:cubicBezTo>
                <a:cubicBezTo>
                  <a:pt x="454" y="397"/>
                  <a:pt x="458" y="403"/>
                  <a:pt x="458" y="403"/>
                </a:cubicBezTo>
                <a:cubicBezTo>
                  <a:pt x="458" y="403"/>
                  <a:pt x="454" y="407"/>
                  <a:pt x="459" y="406"/>
                </a:cubicBezTo>
                <a:cubicBezTo>
                  <a:pt x="465" y="406"/>
                  <a:pt x="469" y="405"/>
                  <a:pt x="469" y="405"/>
                </a:cubicBezTo>
                <a:cubicBezTo>
                  <a:pt x="469" y="405"/>
                  <a:pt x="470" y="399"/>
                  <a:pt x="472" y="397"/>
                </a:cubicBezTo>
                <a:cubicBezTo>
                  <a:pt x="475" y="396"/>
                  <a:pt x="478" y="393"/>
                  <a:pt x="478" y="393"/>
                </a:cubicBezTo>
                <a:cubicBezTo>
                  <a:pt x="478" y="393"/>
                  <a:pt x="477" y="387"/>
                  <a:pt x="480" y="385"/>
                </a:cubicBezTo>
                <a:cubicBezTo>
                  <a:pt x="483" y="384"/>
                  <a:pt x="487" y="383"/>
                  <a:pt x="491" y="382"/>
                </a:cubicBezTo>
                <a:cubicBezTo>
                  <a:pt x="495" y="380"/>
                  <a:pt x="499" y="373"/>
                  <a:pt x="499" y="373"/>
                </a:cubicBezTo>
                <a:cubicBezTo>
                  <a:pt x="504" y="369"/>
                  <a:pt x="504" y="369"/>
                  <a:pt x="504" y="369"/>
                </a:cubicBezTo>
                <a:cubicBezTo>
                  <a:pt x="516" y="365"/>
                  <a:pt x="516" y="365"/>
                  <a:pt x="516" y="365"/>
                </a:cubicBezTo>
                <a:cubicBezTo>
                  <a:pt x="515" y="355"/>
                  <a:pt x="515" y="355"/>
                  <a:pt x="515" y="355"/>
                </a:cubicBezTo>
                <a:cubicBezTo>
                  <a:pt x="515" y="355"/>
                  <a:pt x="516" y="353"/>
                  <a:pt x="519" y="353"/>
                </a:cubicBezTo>
                <a:cubicBezTo>
                  <a:pt x="521" y="352"/>
                  <a:pt x="542" y="345"/>
                  <a:pt x="542" y="345"/>
                </a:cubicBezTo>
                <a:cubicBezTo>
                  <a:pt x="548" y="335"/>
                  <a:pt x="548" y="335"/>
                  <a:pt x="548" y="335"/>
                </a:cubicBezTo>
                <a:cubicBezTo>
                  <a:pt x="548" y="325"/>
                  <a:pt x="548" y="325"/>
                  <a:pt x="548" y="325"/>
                </a:cubicBezTo>
                <a:cubicBezTo>
                  <a:pt x="548" y="325"/>
                  <a:pt x="550" y="319"/>
                  <a:pt x="546" y="319"/>
                </a:cubicBezTo>
                <a:cubicBezTo>
                  <a:pt x="542" y="319"/>
                  <a:pt x="532" y="329"/>
                  <a:pt x="532" y="329"/>
                </a:cubicBezTo>
                <a:cubicBezTo>
                  <a:pt x="521" y="330"/>
                  <a:pt x="521" y="330"/>
                  <a:pt x="521" y="330"/>
                </a:cubicBezTo>
                <a:cubicBezTo>
                  <a:pt x="521" y="330"/>
                  <a:pt x="516" y="339"/>
                  <a:pt x="514" y="339"/>
                </a:cubicBezTo>
                <a:cubicBezTo>
                  <a:pt x="512" y="340"/>
                  <a:pt x="506" y="342"/>
                  <a:pt x="504" y="341"/>
                </a:cubicBezTo>
                <a:cubicBezTo>
                  <a:pt x="502" y="341"/>
                  <a:pt x="505" y="352"/>
                  <a:pt x="498" y="339"/>
                </a:cubicBezTo>
                <a:cubicBezTo>
                  <a:pt x="491" y="326"/>
                  <a:pt x="488" y="326"/>
                  <a:pt x="488" y="326"/>
                </a:cubicBezTo>
                <a:cubicBezTo>
                  <a:pt x="481" y="326"/>
                  <a:pt x="481" y="326"/>
                  <a:pt x="481" y="326"/>
                </a:cubicBezTo>
                <a:cubicBezTo>
                  <a:pt x="481" y="326"/>
                  <a:pt x="475" y="329"/>
                  <a:pt x="474" y="327"/>
                </a:cubicBezTo>
                <a:cubicBezTo>
                  <a:pt x="474" y="325"/>
                  <a:pt x="471" y="319"/>
                  <a:pt x="471" y="319"/>
                </a:cubicBezTo>
                <a:cubicBezTo>
                  <a:pt x="461" y="319"/>
                  <a:pt x="461" y="319"/>
                  <a:pt x="461" y="319"/>
                </a:cubicBezTo>
                <a:cubicBezTo>
                  <a:pt x="457" y="321"/>
                  <a:pt x="457" y="321"/>
                  <a:pt x="457" y="321"/>
                </a:cubicBezTo>
                <a:cubicBezTo>
                  <a:pt x="442" y="320"/>
                  <a:pt x="442" y="320"/>
                  <a:pt x="442" y="320"/>
                </a:cubicBezTo>
                <a:cubicBezTo>
                  <a:pt x="436" y="316"/>
                  <a:pt x="436" y="316"/>
                  <a:pt x="436" y="316"/>
                </a:cubicBezTo>
                <a:cubicBezTo>
                  <a:pt x="444" y="312"/>
                  <a:pt x="444" y="312"/>
                  <a:pt x="444" y="312"/>
                </a:cubicBezTo>
                <a:cubicBezTo>
                  <a:pt x="444" y="312"/>
                  <a:pt x="447" y="315"/>
                  <a:pt x="448" y="315"/>
                </a:cubicBezTo>
                <a:cubicBezTo>
                  <a:pt x="450" y="314"/>
                  <a:pt x="448" y="311"/>
                  <a:pt x="450" y="310"/>
                </a:cubicBezTo>
                <a:cubicBezTo>
                  <a:pt x="453" y="309"/>
                  <a:pt x="456" y="306"/>
                  <a:pt x="459" y="308"/>
                </a:cubicBezTo>
                <a:cubicBezTo>
                  <a:pt x="462" y="309"/>
                  <a:pt x="459" y="315"/>
                  <a:pt x="464" y="311"/>
                </a:cubicBezTo>
                <a:cubicBezTo>
                  <a:pt x="469" y="307"/>
                  <a:pt x="474" y="308"/>
                  <a:pt x="474" y="308"/>
                </a:cubicBezTo>
                <a:cubicBezTo>
                  <a:pt x="480" y="298"/>
                  <a:pt x="480" y="298"/>
                  <a:pt x="480" y="298"/>
                </a:cubicBezTo>
                <a:cubicBezTo>
                  <a:pt x="484" y="289"/>
                  <a:pt x="484" y="289"/>
                  <a:pt x="484" y="289"/>
                </a:cubicBezTo>
                <a:cubicBezTo>
                  <a:pt x="484" y="289"/>
                  <a:pt x="486" y="290"/>
                  <a:pt x="488" y="291"/>
                </a:cubicBezTo>
                <a:cubicBezTo>
                  <a:pt x="491" y="291"/>
                  <a:pt x="498" y="279"/>
                  <a:pt x="498" y="279"/>
                </a:cubicBezTo>
                <a:cubicBezTo>
                  <a:pt x="498" y="279"/>
                  <a:pt x="499" y="267"/>
                  <a:pt x="501" y="267"/>
                </a:cubicBezTo>
                <a:cubicBezTo>
                  <a:pt x="503" y="266"/>
                  <a:pt x="518" y="261"/>
                  <a:pt x="518" y="261"/>
                </a:cubicBezTo>
                <a:cubicBezTo>
                  <a:pt x="528" y="255"/>
                  <a:pt x="528" y="255"/>
                  <a:pt x="528" y="255"/>
                </a:cubicBezTo>
                <a:cubicBezTo>
                  <a:pt x="528" y="255"/>
                  <a:pt x="533" y="248"/>
                  <a:pt x="535" y="247"/>
                </a:cubicBezTo>
                <a:cubicBezTo>
                  <a:pt x="537" y="247"/>
                  <a:pt x="539" y="243"/>
                  <a:pt x="541" y="238"/>
                </a:cubicBezTo>
                <a:cubicBezTo>
                  <a:pt x="544" y="234"/>
                  <a:pt x="546" y="231"/>
                  <a:pt x="546" y="231"/>
                </a:cubicBezTo>
                <a:cubicBezTo>
                  <a:pt x="546" y="231"/>
                  <a:pt x="558" y="228"/>
                  <a:pt x="557" y="227"/>
                </a:cubicBezTo>
                <a:cubicBezTo>
                  <a:pt x="557" y="225"/>
                  <a:pt x="552" y="221"/>
                  <a:pt x="558" y="221"/>
                </a:cubicBezTo>
                <a:cubicBezTo>
                  <a:pt x="564" y="221"/>
                  <a:pt x="564" y="221"/>
                  <a:pt x="567" y="219"/>
                </a:cubicBezTo>
                <a:cubicBezTo>
                  <a:pt x="569" y="218"/>
                  <a:pt x="568" y="217"/>
                  <a:pt x="569" y="214"/>
                </a:cubicBezTo>
                <a:cubicBezTo>
                  <a:pt x="571" y="212"/>
                  <a:pt x="572" y="209"/>
                  <a:pt x="572" y="207"/>
                </a:cubicBezTo>
                <a:cubicBezTo>
                  <a:pt x="571" y="205"/>
                  <a:pt x="566" y="197"/>
                  <a:pt x="566" y="195"/>
                </a:cubicBezTo>
                <a:cubicBezTo>
                  <a:pt x="565" y="192"/>
                  <a:pt x="566" y="186"/>
                  <a:pt x="566" y="186"/>
                </a:cubicBezTo>
                <a:cubicBezTo>
                  <a:pt x="566" y="186"/>
                  <a:pt x="569" y="185"/>
                  <a:pt x="572" y="184"/>
                </a:cubicBezTo>
                <a:cubicBezTo>
                  <a:pt x="574" y="182"/>
                  <a:pt x="578" y="175"/>
                  <a:pt x="578" y="175"/>
                </a:cubicBezTo>
                <a:cubicBezTo>
                  <a:pt x="579" y="170"/>
                  <a:pt x="579" y="170"/>
                  <a:pt x="579" y="170"/>
                </a:cubicBezTo>
                <a:cubicBezTo>
                  <a:pt x="579" y="170"/>
                  <a:pt x="583" y="167"/>
                  <a:pt x="584" y="167"/>
                </a:cubicBezTo>
                <a:cubicBezTo>
                  <a:pt x="586" y="166"/>
                  <a:pt x="602" y="160"/>
                  <a:pt x="603" y="160"/>
                </a:cubicBezTo>
                <a:cubicBezTo>
                  <a:pt x="604" y="160"/>
                  <a:pt x="614" y="161"/>
                  <a:pt x="611" y="156"/>
                </a:cubicBezTo>
                <a:cubicBezTo>
                  <a:pt x="608" y="152"/>
                  <a:pt x="607" y="150"/>
                  <a:pt x="606" y="147"/>
                </a:cubicBezTo>
                <a:cubicBezTo>
                  <a:pt x="605" y="144"/>
                  <a:pt x="605" y="137"/>
                  <a:pt x="605" y="136"/>
                </a:cubicBezTo>
                <a:cubicBezTo>
                  <a:pt x="606" y="135"/>
                  <a:pt x="614" y="132"/>
                  <a:pt x="605" y="131"/>
                </a:cubicBezTo>
                <a:cubicBezTo>
                  <a:pt x="596" y="130"/>
                  <a:pt x="603" y="127"/>
                  <a:pt x="601" y="125"/>
                </a:cubicBezTo>
                <a:cubicBezTo>
                  <a:pt x="598" y="123"/>
                  <a:pt x="592" y="119"/>
                  <a:pt x="592" y="119"/>
                </a:cubicBezTo>
                <a:cubicBezTo>
                  <a:pt x="589" y="119"/>
                  <a:pt x="589" y="119"/>
                  <a:pt x="589" y="119"/>
                </a:cubicBezTo>
                <a:cubicBezTo>
                  <a:pt x="590" y="109"/>
                  <a:pt x="590" y="109"/>
                  <a:pt x="590" y="109"/>
                </a:cubicBezTo>
                <a:cubicBezTo>
                  <a:pt x="590" y="109"/>
                  <a:pt x="593" y="105"/>
                  <a:pt x="594" y="105"/>
                </a:cubicBezTo>
                <a:cubicBezTo>
                  <a:pt x="595" y="104"/>
                  <a:pt x="596" y="100"/>
                  <a:pt x="594" y="100"/>
                </a:cubicBezTo>
                <a:cubicBezTo>
                  <a:pt x="592" y="101"/>
                  <a:pt x="586" y="102"/>
                  <a:pt x="586" y="102"/>
                </a:cubicBezTo>
                <a:cubicBezTo>
                  <a:pt x="586" y="102"/>
                  <a:pt x="581" y="102"/>
                  <a:pt x="582" y="100"/>
                </a:cubicBezTo>
                <a:cubicBezTo>
                  <a:pt x="582" y="97"/>
                  <a:pt x="584" y="97"/>
                  <a:pt x="587" y="94"/>
                </a:cubicBezTo>
                <a:cubicBezTo>
                  <a:pt x="590" y="91"/>
                  <a:pt x="591" y="89"/>
                  <a:pt x="591" y="89"/>
                </a:cubicBezTo>
                <a:cubicBezTo>
                  <a:pt x="590" y="83"/>
                  <a:pt x="590" y="83"/>
                  <a:pt x="590" y="83"/>
                </a:cubicBezTo>
                <a:cubicBezTo>
                  <a:pt x="590" y="83"/>
                  <a:pt x="590" y="79"/>
                  <a:pt x="589" y="79"/>
                </a:cubicBezTo>
                <a:cubicBezTo>
                  <a:pt x="589" y="78"/>
                  <a:pt x="583" y="66"/>
                  <a:pt x="583" y="66"/>
                </a:cubicBezTo>
                <a:cubicBezTo>
                  <a:pt x="583" y="66"/>
                  <a:pt x="577" y="64"/>
                  <a:pt x="576" y="66"/>
                </a:cubicBezTo>
                <a:cubicBezTo>
                  <a:pt x="576" y="68"/>
                  <a:pt x="574" y="72"/>
                  <a:pt x="574" y="72"/>
                </a:cubicBezTo>
                <a:cubicBezTo>
                  <a:pt x="567" y="72"/>
                  <a:pt x="567" y="72"/>
                  <a:pt x="567" y="72"/>
                </a:cubicBezTo>
                <a:cubicBezTo>
                  <a:pt x="563" y="69"/>
                  <a:pt x="563" y="69"/>
                  <a:pt x="563" y="69"/>
                </a:cubicBezTo>
                <a:cubicBezTo>
                  <a:pt x="555" y="67"/>
                  <a:pt x="555" y="67"/>
                  <a:pt x="555" y="67"/>
                </a:cubicBezTo>
                <a:cubicBezTo>
                  <a:pt x="555" y="67"/>
                  <a:pt x="554" y="68"/>
                  <a:pt x="553" y="69"/>
                </a:cubicBezTo>
                <a:cubicBezTo>
                  <a:pt x="553" y="70"/>
                  <a:pt x="545" y="65"/>
                  <a:pt x="545" y="65"/>
                </a:cubicBezTo>
                <a:cubicBezTo>
                  <a:pt x="545" y="65"/>
                  <a:pt x="542" y="69"/>
                  <a:pt x="541" y="70"/>
                </a:cubicBezTo>
                <a:cubicBezTo>
                  <a:pt x="541" y="70"/>
                  <a:pt x="533" y="68"/>
                  <a:pt x="533" y="68"/>
                </a:cubicBezTo>
                <a:cubicBezTo>
                  <a:pt x="525" y="69"/>
                  <a:pt x="525" y="69"/>
                  <a:pt x="525" y="69"/>
                </a:cubicBezTo>
                <a:cubicBezTo>
                  <a:pt x="518" y="70"/>
                  <a:pt x="518" y="70"/>
                  <a:pt x="518" y="70"/>
                </a:cubicBezTo>
                <a:cubicBezTo>
                  <a:pt x="512" y="67"/>
                  <a:pt x="512" y="67"/>
                  <a:pt x="512" y="67"/>
                </a:cubicBezTo>
                <a:cubicBezTo>
                  <a:pt x="510" y="70"/>
                  <a:pt x="510" y="70"/>
                  <a:pt x="510" y="70"/>
                </a:cubicBezTo>
                <a:cubicBezTo>
                  <a:pt x="511" y="75"/>
                  <a:pt x="511" y="75"/>
                  <a:pt x="511" y="75"/>
                </a:cubicBezTo>
                <a:cubicBezTo>
                  <a:pt x="506" y="78"/>
                  <a:pt x="506" y="78"/>
                  <a:pt x="506" y="78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495" y="73"/>
                  <a:pt x="495" y="73"/>
                  <a:pt x="495" y="73"/>
                </a:cubicBezTo>
                <a:cubicBezTo>
                  <a:pt x="488" y="66"/>
                  <a:pt x="488" y="66"/>
                  <a:pt x="488" y="66"/>
                </a:cubicBezTo>
                <a:cubicBezTo>
                  <a:pt x="482" y="64"/>
                  <a:pt x="482" y="64"/>
                  <a:pt x="482" y="64"/>
                </a:cubicBezTo>
                <a:cubicBezTo>
                  <a:pt x="476" y="61"/>
                  <a:pt x="476" y="61"/>
                  <a:pt x="476" y="61"/>
                </a:cubicBezTo>
                <a:cubicBezTo>
                  <a:pt x="476" y="61"/>
                  <a:pt x="473" y="69"/>
                  <a:pt x="472" y="70"/>
                </a:cubicBezTo>
                <a:cubicBezTo>
                  <a:pt x="471" y="70"/>
                  <a:pt x="466" y="72"/>
                  <a:pt x="465" y="72"/>
                </a:cubicBezTo>
                <a:cubicBezTo>
                  <a:pt x="463" y="73"/>
                  <a:pt x="462" y="78"/>
                  <a:pt x="462" y="78"/>
                </a:cubicBezTo>
                <a:cubicBezTo>
                  <a:pt x="457" y="81"/>
                  <a:pt x="457" y="81"/>
                  <a:pt x="457" y="81"/>
                </a:cubicBezTo>
                <a:cubicBezTo>
                  <a:pt x="457" y="81"/>
                  <a:pt x="454" y="79"/>
                  <a:pt x="452" y="79"/>
                </a:cubicBezTo>
                <a:cubicBezTo>
                  <a:pt x="451" y="79"/>
                  <a:pt x="450" y="80"/>
                  <a:pt x="450" y="80"/>
                </a:cubicBezTo>
                <a:cubicBezTo>
                  <a:pt x="448" y="83"/>
                  <a:pt x="448" y="83"/>
                  <a:pt x="448" y="83"/>
                </a:cubicBezTo>
                <a:cubicBezTo>
                  <a:pt x="448" y="83"/>
                  <a:pt x="447" y="83"/>
                  <a:pt x="444" y="81"/>
                </a:cubicBezTo>
                <a:cubicBezTo>
                  <a:pt x="442" y="80"/>
                  <a:pt x="439" y="78"/>
                  <a:pt x="439" y="78"/>
                </a:cubicBezTo>
                <a:cubicBezTo>
                  <a:pt x="436" y="77"/>
                  <a:pt x="436" y="77"/>
                  <a:pt x="436" y="77"/>
                </a:cubicBezTo>
                <a:cubicBezTo>
                  <a:pt x="436" y="77"/>
                  <a:pt x="427" y="81"/>
                  <a:pt x="426" y="82"/>
                </a:cubicBezTo>
                <a:cubicBezTo>
                  <a:pt x="426" y="83"/>
                  <a:pt x="424" y="86"/>
                  <a:pt x="424" y="86"/>
                </a:cubicBezTo>
                <a:cubicBezTo>
                  <a:pt x="419" y="82"/>
                  <a:pt x="419" y="82"/>
                  <a:pt x="419" y="82"/>
                </a:cubicBezTo>
                <a:cubicBezTo>
                  <a:pt x="413" y="78"/>
                  <a:pt x="413" y="78"/>
                  <a:pt x="413" y="78"/>
                </a:cubicBezTo>
                <a:cubicBezTo>
                  <a:pt x="412" y="71"/>
                  <a:pt x="412" y="71"/>
                  <a:pt x="412" y="7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9" y="51"/>
                  <a:pt x="399" y="51"/>
                  <a:pt x="399" y="51"/>
                </a:cubicBezTo>
                <a:cubicBezTo>
                  <a:pt x="391" y="45"/>
                  <a:pt x="391" y="45"/>
                  <a:pt x="391" y="45"/>
                </a:cubicBezTo>
                <a:cubicBezTo>
                  <a:pt x="386" y="51"/>
                  <a:pt x="386" y="51"/>
                  <a:pt x="386" y="51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70" y="52"/>
                  <a:pt x="370" y="52"/>
                  <a:pt x="370" y="52"/>
                </a:cubicBezTo>
                <a:cubicBezTo>
                  <a:pt x="370" y="52"/>
                  <a:pt x="365" y="57"/>
                  <a:pt x="365" y="55"/>
                </a:cubicBezTo>
                <a:cubicBezTo>
                  <a:pt x="364" y="53"/>
                  <a:pt x="366" y="49"/>
                  <a:pt x="366" y="47"/>
                </a:cubicBezTo>
                <a:cubicBezTo>
                  <a:pt x="365" y="46"/>
                  <a:pt x="360" y="49"/>
                  <a:pt x="361" y="45"/>
                </a:cubicBezTo>
                <a:cubicBezTo>
                  <a:pt x="362" y="43"/>
                  <a:pt x="361" y="40"/>
                  <a:pt x="360" y="39"/>
                </a:cubicBezTo>
                <a:cubicBezTo>
                  <a:pt x="358" y="37"/>
                  <a:pt x="352" y="37"/>
                  <a:pt x="354" y="33"/>
                </a:cubicBezTo>
                <a:cubicBezTo>
                  <a:pt x="356" y="30"/>
                  <a:pt x="361" y="28"/>
                  <a:pt x="361" y="28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57" y="22"/>
                  <a:pt x="357" y="22"/>
                  <a:pt x="357" y="22"/>
                </a:cubicBezTo>
                <a:cubicBezTo>
                  <a:pt x="346" y="17"/>
                  <a:pt x="346" y="17"/>
                  <a:pt x="346" y="17"/>
                </a:cubicBezTo>
                <a:cubicBezTo>
                  <a:pt x="346" y="17"/>
                  <a:pt x="345" y="11"/>
                  <a:pt x="343" y="11"/>
                </a:cubicBezTo>
                <a:cubicBezTo>
                  <a:pt x="342" y="10"/>
                  <a:pt x="339" y="7"/>
                  <a:pt x="339" y="7"/>
                </a:cubicBezTo>
                <a:cubicBezTo>
                  <a:pt x="339" y="7"/>
                  <a:pt x="336" y="3"/>
                  <a:pt x="332" y="2"/>
                </a:cubicBezTo>
                <a:cubicBezTo>
                  <a:pt x="328" y="0"/>
                  <a:pt x="325" y="9"/>
                  <a:pt x="325" y="9"/>
                </a:cubicBezTo>
                <a:cubicBezTo>
                  <a:pt x="321" y="5"/>
                  <a:pt x="321" y="5"/>
                  <a:pt x="321" y="5"/>
                </a:cubicBezTo>
                <a:cubicBezTo>
                  <a:pt x="313" y="8"/>
                  <a:pt x="313" y="8"/>
                  <a:pt x="313" y="8"/>
                </a:cubicBezTo>
                <a:cubicBezTo>
                  <a:pt x="307" y="17"/>
                  <a:pt x="307" y="17"/>
                  <a:pt x="307" y="17"/>
                </a:cubicBezTo>
                <a:cubicBezTo>
                  <a:pt x="303" y="18"/>
                  <a:pt x="303" y="18"/>
                  <a:pt x="303" y="18"/>
                </a:cubicBezTo>
                <a:cubicBezTo>
                  <a:pt x="297" y="19"/>
                  <a:pt x="297" y="19"/>
                  <a:pt x="297" y="19"/>
                </a:cubicBezTo>
                <a:cubicBezTo>
                  <a:pt x="288" y="21"/>
                  <a:pt x="288" y="21"/>
                  <a:pt x="288" y="21"/>
                </a:cubicBezTo>
                <a:cubicBezTo>
                  <a:pt x="286" y="27"/>
                  <a:pt x="286" y="27"/>
                  <a:pt x="286" y="27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70" y="36"/>
                  <a:pt x="270" y="36"/>
                  <a:pt x="270" y="36"/>
                </a:cubicBezTo>
                <a:cubicBezTo>
                  <a:pt x="262" y="38"/>
                  <a:pt x="262" y="38"/>
                  <a:pt x="262" y="38"/>
                </a:cubicBezTo>
                <a:cubicBezTo>
                  <a:pt x="258" y="44"/>
                  <a:pt x="258" y="44"/>
                  <a:pt x="258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38" y="73"/>
                  <a:pt x="238" y="73"/>
                  <a:pt x="238" y="73"/>
                </a:cubicBezTo>
                <a:cubicBezTo>
                  <a:pt x="240" y="78"/>
                  <a:pt x="240" y="78"/>
                  <a:pt x="240" y="78"/>
                </a:cubicBezTo>
                <a:cubicBezTo>
                  <a:pt x="243" y="85"/>
                  <a:pt x="243" y="85"/>
                  <a:pt x="243" y="85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9" y="92"/>
                  <a:pt x="249" y="92"/>
                  <a:pt x="249" y="92"/>
                </a:cubicBezTo>
                <a:cubicBezTo>
                  <a:pt x="243" y="94"/>
                  <a:pt x="243" y="94"/>
                  <a:pt x="243" y="94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29" y="87"/>
                  <a:pt x="229" y="87"/>
                  <a:pt x="229" y="87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15" y="92"/>
                  <a:pt x="215" y="92"/>
                  <a:pt x="215" y="92"/>
                </a:cubicBezTo>
                <a:cubicBezTo>
                  <a:pt x="213" y="92"/>
                  <a:pt x="213" y="92"/>
                  <a:pt x="213" y="92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05" y="99"/>
                  <a:pt x="205" y="99"/>
                  <a:pt x="205" y="99"/>
                </a:cubicBezTo>
                <a:cubicBezTo>
                  <a:pt x="205" y="99"/>
                  <a:pt x="203" y="97"/>
                  <a:pt x="202" y="96"/>
                </a:cubicBezTo>
                <a:cubicBezTo>
                  <a:pt x="201" y="95"/>
                  <a:pt x="198" y="93"/>
                  <a:pt x="198" y="93"/>
                </a:cubicBezTo>
                <a:cubicBezTo>
                  <a:pt x="198" y="93"/>
                  <a:pt x="197" y="91"/>
                  <a:pt x="196" y="90"/>
                </a:cubicBezTo>
                <a:cubicBezTo>
                  <a:pt x="195" y="90"/>
                  <a:pt x="189" y="94"/>
                  <a:pt x="189" y="94"/>
                </a:cubicBezTo>
                <a:cubicBezTo>
                  <a:pt x="189" y="94"/>
                  <a:pt x="184" y="97"/>
                  <a:pt x="184" y="98"/>
                </a:cubicBezTo>
                <a:cubicBezTo>
                  <a:pt x="185" y="98"/>
                  <a:pt x="184" y="103"/>
                  <a:pt x="184" y="103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56" y="102"/>
                  <a:pt x="156" y="102"/>
                  <a:pt x="156" y="102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49" y="105"/>
                  <a:pt x="144" y="104"/>
                  <a:pt x="143" y="104"/>
                </a:cubicBezTo>
                <a:cubicBezTo>
                  <a:pt x="142" y="104"/>
                  <a:pt x="139" y="108"/>
                  <a:pt x="139" y="108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0" y="101"/>
                  <a:pt x="130" y="101"/>
                  <a:pt x="130" y="101"/>
                </a:cubicBezTo>
                <a:cubicBezTo>
                  <a:pt x="130" y="101"/>
                  <a:pt x="119" y="102"/>
                  <a:pt x="118" y="102"/>
                </a:cubicBezTo>
                <a:cubicBezTo>
                  <a:pt x="117" y="102"/>
                  <a:pt x="110" y="101"/>
                  <a:pt x="110" y="101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88" y="103"/>
                  <a:pt x="88" y="103"/>
                  <a:pt x="88" y="103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4" y="111"/>
                  <a:pt x="44" y="111"/>
                  <a:pt x="44" y="111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0" y="115"/>
                  <a:pt x="40" y="115"/>
                  <a:pt x="40" y="115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7" y="122"/>
                  <a:pt x="37" y="122"/>
                  <a:pt x="37" y="122"/>
                </a:cubicBezTo>
                <a:cubicBezTo>
                  <a:pt x="36" y="124"/>
                  <a:pt x="34" y="126"/>
                  <a:pt x="33" y="128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33" y="128"/>
                  <a:pt x="30" y="127"/>
                  <a:pt x="30" y="129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27" y="131"/>
                  <a:pt x="22" y="129"/>
                  <a:pt x="22" y="129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7" y="133"/>
                  <a:pt x="17" y="134"/>
                  <a:pt x="18" y="134"/>
                </a:cubicBezTo>
                <a:cubicBezTo>
                  <a:pt x="19" y="135"/>
                  <a:pt x="19" y="135"/>
                  <a:pt x="19" y="136"/>
                </a:cubicBezTo>
                <a:cubicBezTo>
                  <a:pt x="20" y="136"/>
                  <a:pt x="20" y="137"/>
                  <a:pt x="20" y="137"/>
                </a:cubicBezTo>
                <a:cubicBezTo>
                  <a:pt x="22" y="142"/>
                  <a:pt x="22" y="142"/>
                  <a:pt x="22" y="142"/>
                </a:cubicBezTo>
                <a:cubicBezTo>
                  <a:pt x="22" y="146"/>
                  <a:pt x="22" y="146"/>
                  <a:pt x="22" y="146"/>
                </a:cubicBezTo>
                <a:cubicBezTo>
                  <a:pt x="22" y="146"/>
                  <a:pt x="22" y="149"/>
                  <a:pt x="24" y="149"/>
                </a:cubicBezTo>
                <a:cubicBezTo>
                  <a:pt x="26" y="149"/>
                  <a:pt x="27" y="150"/>
                  <a:pt x="27" y="152"/>
                </a:cubicBezTo>
                <a:cubicBezTo>
                  <a:pt x="27" y="154"/>
                  <a:pt x="32" y="156"/>
                  <a:pt x="32" y="156"/>
                </a:cubicBezTo>
                <a:cubicBezTo>
                  <a:pt x="32" y="156"/>
                  <a:pt x="32" y="160"/>
                  <a:pt x="33" y="161"/>
                </a:cubicBezTo>
                <a:cubicBezTo>
                  <a:pt x="35" y="162"/>
                  <a:pt x="37" y="163"/>
                  <a:pt x="40" y="163"/>
                </a:cubicBezTo>
                <a:cubicBezTo>
                  <a:pt x="43" y="164"/>
                  <a:pt x="42" y="168"/>
                  <a:pt x="44" y="169"/>
                </a:cubicBezTo>
                <a:cubicBezTo>
                  <a:pt x="46" y="170"/>
                  <a:pt x="48" y="172"/>
                  <a:pt x="46" y="172"/>
                </a:cubicBezTo>
                <a:cubicBezTo>
                  <a:pt x="45" y="173"/>
                  <a:pt x="42" y="173"/>
                  <a:pt x="42" y="173"/>
                </a:cubicBezTo>
                <a:cubicBezTo>
                  <a:pt x="42" y="173"/>
                  <a:pt x="41" y="174"/>
                  <a:pt x="41" y="176"/>
                </a:cubicBezTo>
                <a:cubicBezTo>
                  <a:pt x="42" y="177"/>
                  <a:pt x="42" y="177"/>
                  <a:pt x="42" y="177"/>
                </a:cubicBezTo>
                <a:cubicBezTo>
                  <a:pt x="46" y="182"/>
                  <a:pt x="46" y="182"/>
                  <a:pt x="46" y="182"/>
                </a:cubicBezTo>
                <a:cubicBezTo>
                  <a:pt x="46" y="188"/>
                  <a:pt x="46" y="188"/>
                  <a:pt x="46" y="188"/>
                </a:cubicBezTo>
                <a:cubicBezTo>
                  <a:pt x="46" y="188"/>
                  <a:pt x="46" y="190"/>
                  <a:pt x="46" y="192"/>
                </a:cubicBezTo>
                <a:cubicBezTo>
                  <a:pt x="46" y="193"/>
                  <a:pt x="45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5"/>
                  <a:pt x="42" y="195"/>
                  <a:pt x="42" y="195"/>
                </a:cubicBezTo>
                <a:cubicBezTo>
                  <a:pt x="41" y="196"/>
                  <a:pt x="41" y="198"/>
                  <a:pt x="40" y="198"/>
                </a:cubicBezTo>
                <a:cubicBezTo>
                  <a:pt x="39" y="199"/>
                  <a:pt x="37" y="196"/>
                  <a:pt x="36" y="199"/>
                </a:cubicBezTo>
                <a:cubicBezTo>
                  <a:pt x="35" y="203"/>
                  <a:pt x="33" y="206"/>
                  <a:pt x="33" y="207"/>
                </a:cubicBezTo>
                <a:cubicBezTo>
                  <a:pt x="32" y="208"/>
                  <a:pt x="29" y="209"/>
                  <a:pt x="29" y="211"/>
                </a:cubicBezTo>
                <a:cubicBezTo>
                  <a:pt x="28" y="213"/>
                  <a:pt x="28" y="211"/>
                  <a:pt x="26" y="216"/>
                </a:cubicBezTo>
                <a:cubicBezTo>
                  <a:pt x="24" y="221"/>
                  <a:pt x="23" y="223"/>
                  <a:pt x="23" y="223"/>
                </a:cubicBezTo>
                <a:cubicBezTo>
                  <a:pt x="14" y="235"/>
                  <a:pt x="14" y="235"/>
                  <a:pt x="14" y="235"/>
                </a:cubicBezTo>
                <a:cubicBezTo>
                  <a:pt x="14" y="235"/>
                  <a:pt x="9" y="243"/>
                  <a:pt x="9" y="244"/>
                </a:cubicBezTo>
                <a:cubicBezTo>
                  <a:pt x="9" y="245"/>
                  <a:pt x="9" y="249"/>
                  <a:pt x="9" y="249"/>
                </a:cubicBezTo>
                <a:cubicBezTo>
                  <a:pt x="13" y="253"/>
                  <a:pt x="13" y="253"/>
                  <a:pt x="13" y="253"/>
                </a:cubicBezTo>
                <a:cubicBezTo>
                  <a:pt x="13" y="257"/>
                  <a:pt x="13" y="257"/>
                  <a:pt x="13" y="257"/>
                </a:cubicBezTo>
                <a:cubicBezTo>
                  <a:pt x="13" y="257"/>
                  <a:pt x="13" y="260"/>
                  <a:pt x="14" y="261"/>
                </a:cubicBezTo>
                <a:cubicBezTo>
                  <a:pt x="15" y="261"/>
                  <a:pt x="15" y="261"/>
                  <a:pt x="15" y="261"/>
                </a:cubicBezTo>
                <a:cubicBezTo>
                  <a:pt x="14" y="264"/>
                  <a:pt x="14" y="264"/>
                  <a:pt x="14" y="264"/>
                </a:cubicBezTo>
                <a:cubicBezTo>
                  <a:pt x="14" y="264"/>
                  <a:pt x="15" y="267"/>
                  <a:pt x="16" y="267"/>
                </a:cubicBezTo>
                <a:cubicBezTo>
                  <a:pt x="16" y="267"/>
                  <a:pt x="18" y="268"/>
                  <a:pt x="18" y="268"/>
                </a:cubicBezTo>
                <a:cubicBezTo>
                  <a:pt x="18" y="268"/>
                  <a:pt x="20" y="270"/>
                  <a:pt x="20" y="270"/>
                </a:cubicBezTo>
                <a:cubicBezTo>
                  <a:pt x="21" y="271"/>
                  <a:pt x="20" y="273"/>
                  <a:pt x="20" y="273"/>
                </a:cubicBezTo>
                <a:cubicBezTo>
                  <a:pt x="20" y="273"/>
                  <a:pt x="20" y="274"/>
                  <a:pt x="19" y="274"/>
                </a:cubicBezTo>
                <a:cubicBezTo>
                  <a:pt x="18" y="274"/>
                  <a:pt x="18" y="274"/>
                  <a:pt x="16" y="274"/>
                </a:cubicBezTo>
                <a:cubicBezTo>
                  <a:pt x="16" y="273"/>
                  <a:pt x="16" y="273"/>
                  <a:pt x="15" y="273"/>
                </a:cubicBezTo>
                <a:cubicBezTo>
                  <a:pt x="13" y="273"/>
                  <a:pt x="13" y="273"/>
                  <a:pt x="13" y="273"/>
                </a:cubicBezTo>
                <a:cubicBezTo>
                  <a:pt x="12" y="273"/>
                  <a:pt x="12" y="273"/>
                  <a:pt x="11" y="273"/>
                </a:cubicBezTo>
                <a:cubicBezTo>
                  <a:pt x="10" y="273"/>
                  <a:pt x="10" y="273"/>
                  <a:pt x="10" y="273"/>
                </a:cubicBezTo>
                <a:cubicBezTo>
                  <a:pt x="9" y="273"/>
                  <a:pt x="9" y="273"/>
                  <a:pt x="8" y="274"/>
                </a:cubicBezTo>
                <a:cubicBezTo>
                  <a:pt x="8" y="275"/>
                  <a:pt x="8" y="275"/>
                  <a:pt x="8" y="275"/>
                </a:cubicBezTo>
                <a:cubicBezTo>
                  <a:pt x="8" y="275"/>
                  <a:pt x="7" y="276"/>
                  <a:pt x="7" y="277"/>
                </a:cubicBezTo>
                <a:cubicBezTo>
                  <a:pt x="6" y="277"/>
                  <a:pt x="6" y="279"/>
                  <a:pt x="6" y="279"/>
                </a:cubicBezTo>
                <a:cubicBezTo>
                  <a:pt x="6" y="279"/>
                  <a:pt x="6" y="280"/>
                  <a:pt x="6" y="280"/>
                </a:cubicBezTo>
                <a:cubicBezTo>
                  <a:pt x="6" y="280"/>
                  <a:pt x="6" y="282"/>
                  <a:pt x="6" y="282"/>
                </a:cubicBezTo>
                <a:cubicBezTo>
                  <a:pt x="5" y="284"/>
                  <a:pt x="5" y="284"/>
                  <a:pt x="5" y="284"/>
                </a:cubicBezTo>
                <a:cubicBezTo>
                  <a:pt x="5" y="284"/>
                  <a:pt x="4" y="285"/>
                  <a:pt x="5" y="286"/>
                </a:cubicBezTo>
                <a:cubicBezTo>
                  <a:pt x="5" y="286"/>
                  <a:pt x="5" y="287"/>
                  <a:pt x="5" y="287"/>
                </a:cubicBezTo>
                <a:cubicBezTo>
                  <a:pt x="6" y="288"/>
                  <a:pt x="6" y="288"/>
                  <a:pt x="6" y="288"/>
                </a:cubicBezTo>
                <a:cubicBezTo>
                  <a:pt x="4" y="290"/>
                  <a:pt x="4" y="290"/>
                  <a:pt x="4" y="290"/>
                </a:cubicBezTo>
                <a:cubicBezTo>
                  <a:pt x="4" y="292"/>
                  <a:pt x="4" y="292"/>
                  <a:pt x="4" y="292"/>
                </a:cubicBezTo>
                <a:cubicBezTo>
                  <a:pt x="4" y="292"/>
                  <a:pt x="5" y="293"/>
                  <a:pt x="4" y="294"/>
                </a:cubicBezTo>
                <a:cubicBezTo>
                  <a:pt x="4" y="294"/>
                  <a:pt x="3" y="295"/>
                  <a:pt x="3" y="295"/>
                </a:cubicBezTo>
                <a:cubicBezTo>
                  <a:pt x="3" y="295"/>
                  <a:pt x="1" y="297"/>
                  <a:pt x="1" y="297"/>
                </a:cubicBezTo>
                <a:cubicBezTo>
                  <a:pt x="1" y="297"/>
                  <a:pt x="1" y="298"/>
                  <a:pt x="1" y="298"/>
                </a:cubicBezTo>
                <a:cubicBezTo>
                  <a:pt x="1" y="298"/>
                  <a:pt x="0" y="300"/>
                  <a:pt x="0" y="300"/>
                </a:cubicBezTo>
                <a:cubicBezTo>
                  <a:pt x="0" y="300"/>
                  <a:pt x="0" y="303"/>
                  <a:pt x="0" y="303"/>
                </a:cubicBezTo>
                <a:cubicBezTo>
                  <a:pt x="0" y="303"/>
                  <a:pt x="1" y="304"/>
                  <a:pt x="1" y="304"/>
                </a:cubicBezTo>
                <a:cubicBezTo>
                  <a:pt x="1" y="304"/>
                  <a:pt x="1" y="305"/>
                  <a:pt x="1" y="306"/>
                </a:cubicBezTo>
                <a:cubicBezTo>
                  <a:pt x="0" y="306"/>
                  <a:pt x="1" y="307"/>
                  <a:pt x="1" y="308"/>
                </a:cubicBezTo>
                <a:cubicBezTo>
                  <a:pt x="1" y="308"/>
                  <a:pt x="1" y="309"/>
                  <a:pt x="1" y="309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2"/>
                  <a:pt x="0" y="312"/>
                  <a:pt x="0" y="312"/>
                </a:cubicBezTo>
                <a:cubicBezTo>
                  <a:pt x="0" y="314"/>
                  <a:pt x="0" y="314"/>
                  <a:pt x="0" y="314"/>
                </a:cubicBezTo>
                <a:cubicBezTo>
                  <a:pt x="2" y="314"/>
                  <a:pt x="2" y="314"/>
                  <a:pt x="2" y="314"/>
                </a:cubicBezTo>
                <a:cubicBezTo>
                  <a:pt x="3" y="313"/>
                  <a:pt x="3" y="313"/>
                  <a:pt x="3" y="313"/>
                </a:cubicBezTo>
                <a:cubicBezTo>
                  <a:pt x="8" y="311"/>
                  <a:pt x="8" y="311"/>
                  <a:pt x="8" y="311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14" y="317"/>
                  <a:pt x="14" y="317"/>
                  <a:pt x="14" y="317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22" y="321"/>
                  <a:pt x="22" y="321"/>
                  <a:pt x="22" y="321"/>
                </a:cubicBezTo>
                <a:cubicBezTo>
                  <a:pt x="25" y="324"/>
                  <a:pt x="25" y="324"/>
                  <a:pt x="25" y="324"/>
                </a:cubicBezTo>
                <a:cubicBezTo>
                  <a:pt x="30" y="323"/>
                  <a:pt x="30" y="323"/>
                  <a:pt x="30" y="323"/>
                </a:cubicBezTo>
                <a:cubicBezTo>
                  <a:pt x="35" y="326"/>
                  <a:pt x="35" y="326"/>
                  <a:pt x="35" y="326"/>
                </a:cubicBezTo>
                <a:cubicBezTo>
                  <a:pt x="34" y="329"/>
                  <a:pt x="34" y="329"/>
                  <a:pt x="34" y="329"/>
                </a:cubicBezTo>
                <a:cubicBezTo>
                  <a:pt x="34" y="329"/>
                  <a:pt x="38" y="324"/>
                  <a:pt x="39" y="323"/>
                </a:cubicBezTo>
                <a:cubicBezTo>
                  <a:pt x="40" y="322"/>
                  <a:pt x="44" y="321"/>
                  <a:pt x="44" y="321"/>
                </a:cubicBezTo>
                <a:cubicBezTo>
                  <a:pt x="44" y="321"/>
                  <a:pt x="46" y="323"/>
                  <a:pt x="48" y="324"/>
                </a:cubicBezTo>
                <a:cubicBezTo>
                  <a:pt x="51" y="324"/>
                  <a:pt x="51" y="324"/>
                  <a:pt x="51" y="324"/>
                </a:cubicBezTo>
                <a:cubicBezTo>
                  <a:pt x="53" y="324"/>
                  <a:pt x="61" y="323"/>
                  <a:pt x="61" y="323"/>
                </a:cubicBezTo>
                <a:cubicBezTo>
                  <a:pt x="72" y="324"/>
                  <a:pt x="72" y="324"/>
                  <a:pt x="72" y="324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90" y="322"/>
                  <a:pt x="90" y="322"/>
                  <a:pt x="90" y="322"/>
                </a:cubicBezTo>
                <a:cubicBezTo>
                  <a:pt x="92" y="321"/>
                  <a:pt x="92" y="321"/>
                  <a:pt x="92" y="321"/>
                </a:cubicBezTo>
                <a:cubicBezTo>
                  <a:pt x="93" y="322"/>
                  <a:pt x="93" y="322"/>
                  <a:pt x="93" y="32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101" y="325"/>
                  <a:pt x="101" y="325"/>
                  <a:pt x="101" y="325"/>
                </a:cubicBezTo>
                <a:cubicBezTo>
                  <a:pt x="109" y="324"/>
                  <a:pt x="109" y="324"/>
                  <a:pt x="109" y="324"/>
                </a:cubicBezTo>
                <a:cubicBezTo>
                  <a:pt x="114" y="317"/>
                  <a:pt x="114" y="317"/>
                  <a:pt x="114" y="317"/>
                </a:cubicBezTo>
                <a:cubicBezTo>
                  <a:pt x="114" y="317"/>
                  <a:pt x="117" y="314"/>
                  <a:pt x="121" y="313"/>
                </a:cubicBezTo>
                <a:cubicBezTo>
                  <a:pt x="125" y="313"/>
                  <a:pt x="132" y="310"/>
                  <a:pt x="132" y="310"/>
                </a:cubicBezTo>
                <a:lnTo>
                  <a:pt x="141" y="305"/>
                </a:lnTo>
                <a:close/>
              </a:path>
            </a:pathLst>
          </a:custGeom>
          <a:solidFill>
            <a:schemeClr val="accent4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81" name="Group 80"/>
          <p:cNvGrpSpPr/>
          <p:nvPr/>
        </p:nvGrpSpPr>
        <p:grpSpPr>
          <a:xfrm>
            <a:off x="853883" y="2982017"/>
            <a:ext cx="3870517" cy="582562"/>
            <a:chOff x="4888810" y="4065044"/>
            <a:chExt cx="3870517" cy="582562"/>
          </a:xfrm>
        </p:grpSpPr>
        <p:cxnSp>
          <p:nvCxnSpPr>
            <p:cNvPr id="82" name="Straight Connector 81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Oval 83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53883" y="3709213"/>
            <a:ext cx="3870517" cy="582562"/>
            <a:chOff x="4888810" y="4065044"/>
            <a:chExt cx="3870517" cy="582562"/>
          </a:xfrm>
        </p:grpSpPr>
        <p:cxnSp>
          <p:nvCxnSpPr>
            <p:cNvPr id="88" name="Straight Connector 87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6295232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$121,242,000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53883" y="4436409"/>
            <a:ext cx="4615545" cy="582562"/>
            <a:chOff x="4888810" y="4065044"/>
            <a:chExt cx="4615545" cy="582562"/>
          </a:xfrm>
        </p:grpSpPr>
        <p:cxnSp>
          <p:nvCxnSpPr>
            <p:cNvPr id="94" name="Straight Connector 93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>
              <a:endCxn id="96" idx="2"/>
            </p:cNvCxnSpPr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Oval 95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8037287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$761,242,000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53883" y="5163605"/>
            <a:ext cx="3870517" cy="582562"/>
            <a:chOff x="4888810" y="4065044"/>
            <a:chExt cx="3870517" cy="582562"/>
          </a:xfrm>
        </p:grpSpPr>
        <p:cxnSp>
          <p:nvCxnSpPr>
            <p:cNvPr id="100" name="Straight Connector 99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Oval 101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4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solidFill>
                  <a:schemeClr val="accent4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4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4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519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TextBox 125"/>
          <p:cNvSpPr txBox="1"/>
          <p:nvPr/>
        </p:nvSpPr>
        <p:spPr>
          <a:xfrm>
            <a:off x="775140" y="318358"/>
            <a:ext cx="475162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smtClean="0">
                <a:solidFill>
                  <a:schemeClr val="bg1">
                    <a:lumMod val="50000"/>
                    <a:lumOff val="50000"/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Russia</a:t>
            </a:r>
            <a:endParaRPr lang="en-US" sz="16600" b="1" dirty="0">
              <a:solidFill>
                <a:schemeClr val="bg1">
                  <a:lumMod val="50000"/>
                  <a:lumOff val="50000"/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730598" y="-373910"/>
            <a:ext cx="10714457" cy="5620713"/>
            <a:chOff x="762" y="1755"/>
            <a:chExt cx="4362" cy="2567"/>
          </a:xfrm>
          <a:solidFill>
            <a:schemeClr val="accent1">
              <a:alpha val="20000"/>
            </a:schemeClr>
          </a:solidFill>
        </p:grpSpPr>
        <p:sp>
          <p:nvSpPr>
            <p:cNvPr id="3" name="Freeform 9"/>
            <p:cNvSpPr>
              <a:spLocks/>
            </p:cNvSpPr>
            <p:nvPr/>
          </p:nvSpPr>
          <p:spPr bwMode="auto">
            <a:xfrm>
              <a:off x="1229" y="2907"/>
              <a:ext cx="31" cy="31"/>
            </a:xfrm>
            <a:custGeom>
              <a:avLst/>
              <a:gdLst>
                <a:gd name="T0" fmla="*/ 3 w 15"/>
                <a:gd name="T1" fmla="*/ 1 h 15"/>
                <a:gd name="T2" fmla="*/ 6 w 15"/>
                <a:gd name="T3" fmla="*/ 6 h 15"/>
                <a:gd name="T4" fmla="*/ 9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  <a:gd name="T10" fmla="*/ 0 w 15"/>
                <a:gd name="T11" fmla="*/ 7 h 15"/>
                <a:gd name="T12" fmla="*/ 3 w 15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3" y="1"/>
                  </a:moveTo>
                  <a:cubicBezTo>
                    <a:pt x="5" y="3"/>
                    <a:pt x="5" y="5"/>
                    <a:pt x="6" y="6"/>
                  </a:cubicBezTo>
                  <a:cubicBezTo>
                    <a:pt x="6" y="7"/>
                    <a:pt x="11" y="4"/>
                    <a:pt x="9" y="0"/>
                  </a:cubicBezTo>
                  <a:cubicBezTo>
                    <a:pt x="12" y="0"/>
                    <a:pt x="15" y="4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5"/>
                    <a:pt x="2" y="3"/>
                    <a:pt x="3" y="1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10"/>
            <p:cNvSpPr>
              <a:spLocks/>
            </p:cNvSpPr>
            <p:nvPr/>
          </p:nvSpPr>
          <p:spPr bwMode="auto">
            <a:xfrm>
              <a:off x="4234" y="2453"/>
              <a:ext cx="421" cy="565"/>
            </a:xfrm>
            <a:custGeom>
              <a:avLst/>
              <a:gdLst>
                <a:gd name="T0" fmla="*/ 193 w 202"/>
                <a:gd name="T1" fmla="*/ 56 h 271"/>
                <a:gd name="T2" fmla="*/ 200 w 202"/>
                <a:gd name="T3" fmla="*/ 95 h 271"/>
                <a:gd name="T4" fmla="*/ 181 w 202"/>
                <a:gd name="T5" fmla="*/ 88 h 271"/>
                <a:gd name="T6" fmla="*/ 164 w 202"/>
                <a:gd name="T7" fmla="*/ 88 h 271"/>
                <a:gd name="T8" fmla="*/ 155 w 202"/>
                <a:gd name="T9" fmla="*/ 104 h 271"/>
                <a:gd name="T10" fmla="*/ 154 w 202"/>
                <a:gd name="T11" fmla="*/ 124 h 271"/>
                <a:gd name="T12" fmla="*/ 164 w 202"/>
                <a:gd name="T13" fmla="*/ 144 h 271"/>
                <a:gd name="T14" fmla="*/ 167 w 202"/>
                <a:gd name="T15" fmla="*/ 169 h 271"/>
                <a:gd name="T16" fmla="*/ 176 w 202"/>
                <a:gd name="T17" fmla="*/ 184 h 271"/>
                <a:gd name="T18" fmla="*/ 193 w 202"/>
                <a:gd name="T19" fmla="*/ 181 h 271"/>
                <a:gd name="T20" fmla="*/ 187 w 202"/>
                <a:gd name="T21" fmla="*/ 198 h 271"/>
                <a:gd name="T22" fmla="*/ 178 w 202"/>
                <a:gd name="T23" fmla="*/ 213 h 271"/>
                <a:gd name="T24" fmla="*/ 163 w 202"/>
                <a:gd name="T25" fmla="*/ 231 h 271"/>
                <a:gd name="T26" fmla="*/ 161 w 202"/>
                <a:gd name="T27" fmla="*/ 217 h 271"/>
                <a:gd name="T28" fmla="*/ 147 w 202"/>
                <a:gd name="T29" fmla="*/ 227 h 271"/>
                <a:gd name="T30" fmla="*/ 127 w 202"/>
                <a:gd name="T31" fmla="*/ 241 h 271"/>
                <a:gd name="T32" fmla="*/ 130 w 202"/>
                <a:gd name="T33" fmla="*/ 255 h 271"/>
                <a:gd name="T34" fmla="*/ 113 w 202"/>
                <a:gd name="T35" fmla="*/ 269 h 271"/>
                <a:gd name="T36" fmla="*/ 103 w 202"/>
                <a:gd name="T37" fmla="*/ 260 h 271"/>
                <a:gd name="T38" fmla="*/ 89 w 202"/>
                <a:gd name="T39" fmla="*/ 260 h 271"/>
                <a:gd name="T40" fmla="*/ 74 w 202"/>
                <a:gd name="T41" fmla="*/ 266 h 271"/>
                <a:gd name="T42" fmla="*/ 75 w 202"/>
                <a:gd name="T43" fmla="*/ 253 h 271"/>
                <a:gd name="T44" fmla="*/ 75 w 202"/>
                <a:gd name="T45" fmla="*/ 245 h 271"/>
                <a:gd name="T46" fmla="*/ 59 w 202"/>
                <a:gd name="T47" fmla="*/ 230 h 271"/>
                <a:gd name="T48" fmla="*/ 36 w 202"/>
                <a:gd name="T49" fmla="*/ 238 h 271"/>
                <a:gd name="T50" fmla="*/ 30 w 202"/>
                <a:gd name="T51" fmla="*/ 227 h 271"/>
                <a:gd name="T52" fmla="*/ 10 w 202"/>
                <a:gd name="T53" fmla="*/ 208 h 271"/>
                <a:gd name="T54" fmla="*/ 4 w 202"/>
                <a:gd name="T55" fmla="*/ 189 h 271"/>
                <a:gd name="T56" fmla="*/ 7 w 202"/>
                <a:gd name="T57" fmla="*/ 176 h 271"/>
                <a:gd name="T58" fmla="*/ 18 w 202"/>
                <a:gd name="T59" fmla="*/ 171 h 271"/>
                <a:gd name="T60" fmla="*/ 9 w 202"/>
                <a:gd name="T61" fmla="*/ 159 h 271"/>
                <a:gd name="T62" fmla="*/ 22 w 202"/>
                <a:gd name="T63" fmla="*/ 149 h 271"/>
                <a:gd name="T64" fmla="*/ 30 w 202"/>
                <a:gd name="T65" fmla="*/ 142 h 271"/>
                <a:gd name="T66" fmla="*/ 39 w 202"/>
                <a:gd name="T67" fmla="*/ 131 h 271"/>
                <a:gd name="T68" fmla="*/ 48 w 202"/>
                <a:gd name="T69" fmla="*/ 119 h 271"/>
                <a:gd name="T70" fmla="*/ 34 w 202"/>
                <a:gd name="T71" fmla="*/ 101 h 271"/>
                <a:gd name="T72" fmla="*/ 25 w 202"/>
                <a:gd name="T73" fmla="*/ 79 h 271"/>
                <a:gd name="T74" fmla="*/ 25 w 202"/>
                <a:gd name="T75" fmla="*/ 69 h 271"/>
                <a:gd name="T76" fmla="*/ 29 w 202"/>
                <a:gd name="T77" fmla="*/ 61 h 271"/>
                <a:gd name="T78" fmla="*/ 38 w 202"/>
                <a:gd name="T79" fmla="*/ 51 h 271"/>
                <a:gd name="T80" fmla="*/ 50 w 202"/>
                <a:gd name="T81" fmla="*/ 43 h 271"/>
                <a:gd name="T82" fmla="*/ 50 w 202"/>
                <a:gd name="T83" fmla="*/ 26 h 271"/>
                <a:gd name="T84" fmla="*/ 55 w 202"/>
                <a:gd name="T85" fmla="*/ 17 h 271"/>
                <a:gd name="T86" fmla="*/ 72 w 202"/>
                <a:gd name="T87" fmla="*/ 27 h 271"/>
                <a:gd name="T88" fmla="*/ 94 w 202"/>
                <a:gd name="T89" fmla="*/ 24 h 271"/>
                <a:gd name="T90" fmla="*/ 109 w 202"/>
                <a:gd name="T91" fmla="*/ 14 h 271"/>
                <a:gd name="T92" fmla="*/ 131 w 202"/>
                <a:gd name="T93" fmla="*/ 2 h 271"/>
                <a:gd name="T94" fmla="*/ 139 w 202"/>
                <a:gd name="T95" fmla="*/ 16 h 271"/>
                <a:gd name="T96" fmla="*/ 147 w 202"/>
                <a:gd name="T97" fmla="*/ 20 h 271"/>
                <a:gd name="T98" fmla="*/ 157 w 202"/>
                <a:gd name="T99" fmla="*/ 32 h 271"/>
                <a:gd name="T100" fmla="*/ 174 w 202"/>
                <a:gd name="T101" fmla="*/ 35 h 271"/>
                <a:gd name="T102" fmla="*/ 179 w 202"/>
                <a:gd name="T103" fmla="*/ 52 h 271"/>
                <a:gd name="T104" fmla="*/ 187 w 202"/>
                <a:gd name="T105" fmla="*/ 5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271">
                  <a:moveTo>
                    <a:pt x="193" y="55"/>
                  </a:moveTo>
                  <a:cubicBezTo>
                    <a:pt x="193" y="55"/>
                    <a:pt x="193" y="55"/>
                    <a:pt x="193" y="56"/>
                  </a:cubicBezTo>
                  <a:cubicBezTo>
                    <a:pt x="194" y="58"/>
                    <a:pt x="199" y="80"/>
                    <a:pt x="200" y="84"/>
                  </a:cubicBezTo>
                  <a:cubicBezTo>
                    <a:pt x="201" y="89"/>
                    <a:pt x="202" y="94"/>
                    <a:pt x="200" y="95"/>
                  </a:cubicBezTo>
                  <a:cubicBezTo>
                    <a:pt x="199" y="95"/>
                    <a:pt x="195" y="89"/>
                    <a:pt x="192" y="90"/>
                  </a:cubicBezTo>
                  <a:cubicBezTo>
                    <a:pt x="189" y="92"/>
                    <a:pt x="184" y="91"/>
                    <a:pt x="181" y="88"/>
                  </a:cubicBezTo>
                  <a:cubicBezTo>
                    <a:pt x="178" y="86"/>
                    <a:pt x="175" y="76"/>
                    <a:pt x="171" y="78"/>
                  </a:cubicBezTo>
                  <a:cubicBezTo>
                    <a:pt x="168" y="81"/>
                    <a:pt x="166" y="88"/>
                    <a:pt x="164" y="88"/>
                  </a:cubicBezTo>
                  <a:cubicBezTo>
                    <a:pt x="162" y="88"/>
                    <a:pt x="160" y="90"/>
                    <a:pt x="158" y="93"/>
                  </a:cubicBezTo>
                  <a:cubicBezTo>
                    <a:pt x="156" y="95"/>
                    <a:pt x="158" y="101"/>
                    <a:pt x="155" y="104"/>
                  </a:cubicBezTo>
                  <a:cubicBezTo>
                    <a:pt x="152" y="107"/>
                    <a:pt x="151" y="109"/>
                    <a:pt x="151" y="114"/>
                  </a:cubicBezTo>
                  <a:cubicBezTo>
                    <a:pt x="152" y="118"/>
                    <a:pt x="149" y="119"/>
                    <a:pt x="154" y="124"/>
                  </a:cubicBezTo>
                  <a:cubicBezTo>
                    <a:pt x="160" y="128"/>
                    <a:pt x="159" y="129"/>
                    <a:pt x="160" y="133"/>
                  </a:cubicBezTo>
                  <a:cubicBezTo>
                    <a:pt x="160" y="137"/>
                    <a:pt x="161" y="140"/>
                    <a:pt x="164" y="144"/>
                  </a:cubicBezTo>
                  <a:cubicBezTo>
                    <a:pt x="166" y="149"/>
                    <a:pt x="163" y="151"/>
                    <a:pt x="163" y="155"/>
                  </a:cubicBezTo>
                  <a:cubicBezTo>
                    <a:pt x="162" y="159"/>
                    <a:pt x="164" y="164"/>
                    <a:pt x="167" y="169"/>
                  </a:cubicBezTo>
                  <a:cubicBezTo>
                    <a:pt x="170" y="173"/>
                    <a:pt x="171" y="175"/>
                    <a:pt x="171" y="178"/>
                  </a:cubicBezTo>
                  <a:cubicBezTo>
                    <a:pt x="171" y="182"/>
                    <a:pt x="175" y="184"/>
                    <a:pt x="176" y="184"/>
                  </a:cubicBezTo>
                  <a:cubicBezTo>
                    <a:pt x="178" y="184"/>
                    <a:pt x="181" y="181"/>
                    <a:pt x="182" y="178"/>
                  </a:cubicBezTo>
                  <a:cubicBezTo>
                    <a:pt x="182" y="174"/>
                    <a:pt x="191" y="175"/>
                    <a:pt x="193" y="181"/>
                  </a:cubicBezTo>
                  <a:cubicBezTo>
                    <a:pt x="194" y="186"/>
                    <a:pt x="189" y="186"/>
                    <a:pt x="187" y="189"/>
                  </a:cubicBezTo>
                  <a:cubicBezTo>
                    <a:pt x="186" y="193"/>
                    <a:pt x="191" y="197"/>
                    <a:pt x="187" y="198"/>
                  </a:cubicBezTo>
                  <a:cubicBezTo>
                    <a:pt x="183" y="199"/>
                    <a:pt x="180" y="200"/>
                    <a:pt x="179" y="203"/>
                  </a:cubicBezTo>
                  <a:cubicBezTo>
                    <a:pt x="178" y="206"/>
                    <a:pt x="178" y="209"/>
                    <a:pt x="178" y="213"/>
                  </a:cubicBezTo>
                  <a:cubicBezTo>
                    <a:pt x="177" y="216"/>
                    <a:pt x="173" y="214"/>
                    <a:pt x="172" y="218"/>
                  </a:cubicBezTo>
                  <a:cubicBezTo>
                    <a:pt x="171" y="223"/>
                    <a:pt x="168" y="231"/>
                    <a:pt x="163" y="231"/>
                  </a:cubicBezTo>
                  <a:cubicBezTo>
                    <a:pt x="158" y="230"/>
                    <a:pt x="155" y="228"/>
                    <a:pt x="158" y="224"/>
                  </a:cubicBezTo>
                  <a:cubicBezTo>
                    <a:pt x="161" y="221"/>
                    <a:pt x="165" y="217"/>
                    <a:pt x="161" y="217"/>
                  </a:cubicBezTo>
                  <a:cubicBezTo>
                    <a:pt x="158" y="217"/>
                    <a:pt x="155" y="216"/>
                    <a:pt x="150" y="219"/>
                  </a:cubicBezTo>
                  <a:cubicBezTo>
                    <a:pt x="145" y="222"/>
                    <a:pt x="152" y="227"/>
                    <a:pt x="147" y="227"/>
                  </a:cubicBezTo>
                  <a:cubicBezTo>
                    <a:pt x="142" y="227"/>
                    <a:pt x="133" y="229"/>
                    <a:pt x="130" y="232"/>
                  </a:cubicBezTo>
                  <a:cubicBezTo>
                    <a:pt x="127" y="235"/>
                    <a:pt x="126" y="236"/>
                    <a:pt x="127" y="241"/>
                  </a:cubicBezTo>
                  <a:cubicBezTo>
                    <a:pt x="128" y="246"/>
                    <a:pt x="131" y="245"/>
                    <a:pt x="129" y="247"/>
                  </a:cubicBezTo>
                  <a:cubicBezTo>
                    <a:pt x="127" y="249"/>
                    <a:pt x="136" y="251"/>
                    <a:pt x="130" y="255"/>
                  </a:cubicBezTo>
                  <a:cubicBezTo>
                    <a:pt x="125" y="259"/>
                    <a:pt x="121" y="255"/>
                    <a:pt x="120" y="260"/>
                  </a:cubicBezTo>
                  <a:cubicBezTo>
                    <a:pt x="119" y="265"/>
                    <a:pt x="117" y="266"/>
                    <a:pt x="113" y="269"/>
                  </a:cubicBezTo>
                  <a:cubicBezTo>
                    <a:pt x="111" y="270"/>
                    <a:pt x="110" y="271"/>
                    <a:pt x="108" y="271"/>
                  </a:cubicBezTo>
                  <a:cubicBezTo>
                    <a:pt x="103" y="260"/>
                    <a:pt x="103" y="260"/>
                    <a:pt x="103" y="260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89" y="260"/>
                    <a:pt x="89" y="260"/>
                    <a:pt x="89" y="260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4" y="266"/>
                    <a:pt x="74" y="266"/>
                    <a:pt x="74" y="266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5" y="240"/>
                    <a:pt x="75" y="240"/>
                    <a:pt x="75" y="24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2" y="238"/>
                    <a:pt x="32" y="238"/>
                    <a:pt x="32" y="238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5" y="197"/>
                    <a:pt x="5" y="197"/>
                    <a:pt x="5" y="197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4"/>
                    <a:pt x="187" y="54"/>
                    <a:pt x="187" y="54"/>
                  </a:cubicBezTo>
                  <a:lnTo>
                    <a:pt x="193" y="5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11"/>
            <p:cNvSpPr>
              <a:spLocks/>
            </p:cNvSpPr>
            <p:nvPr/>
          </p:nvSpPr>
          <p:spPr bwMode="auto">
            <a:xfrm>
              <a:off x="4574" y="3326"/>
              <a:ext cx="375" cy="409"/>
            </a:xfrm>
            <a:custGeom>
              <a:avLst/>
              <a:gdLst>
                <a:gd name="T0" fmla="*/ 1 w 180"/>
                <a:gd name="T1" fmla="*/ 5 h 196"/>
                <a:gd name="T2" fmla="*/ 7 w 180"/>
                <a:gd name="T3" fmla="*/ 13 h 196"/>
                <a:gd name="T4" fmla="*/ 15 w 180"/>
                <a:gd name="T5" fmla="*/ 20 h 196"/>
                <a:gd name="T6" fmla="*/ 16 w 180"/>
                <a:gd name="T7" fmla="*/ 27 h 196"/>
                <a:gd name="T8" fmla="*/ 11 w 180"/>
                <a:gd name="T9" fmla="*/ 37 h 196"/>
                <a:gd name="T10" fmla="*/ 22 w 180"/>
                <a:gd name="T11" fmla="*/ 47 h 196"/>
                <a:gd name="T12" fmla="*/ 38 w 180"/>
                <a:gd name="T13" fmla="*/ 68 h 196"/>
                <a:gd name="T14" fmla="*/ 58 w 180"/>
                <a:gd name="T15" fmla="*/ 74 h 196"/>
                <a:gd name="T16" fmla="*/ 66 w 180"/>
                <a:gd name="T17" fmla="*/ 89 h 196"/>
                <a:gd name="T18" fmla="*/ 83 w 180"/>
                <a:gd name="T19" fmla="*/ 104 h 196"/>
                <a:gd name="T20" fmla="*/ 103 w 180"/>
                <a:gd name="T21" fmla="*/ 133 h 196"/>
                <a:gd name="T22" fmla="*/ 116 w 180"/>
                <a:gd name="T23" fmla="*/ 141 h 196"/>
                <a:gd name="T24" fmla="*/ 127 w 180"/>
                <a:gd name="T25" fmla="*/ 156 h 196"/>
                <a:gd name="T26" fmla="*/ 136 w 180"/>
                <a:gd name="T27" fmla="*/ 166 h 196"/>
                <a:gd name="T28" fmla="*/ 143 w 180"/>
                <a:gd name="T29" fmla="*/ 179 h 196"/>
                <a:gd name="T30" fmla="*/ 159 w 180"/>
                <a:gd name="T31" fmla="*/ 193 h 196"/>
                <a:gd name="T32" fmla="*/ 162 w 180"/>
                <a:gd name="T33" fmla="*/ 186 h 196"/>
                <a:gd name="T34" fmla="*/ 155 w 180"/>
                <a:gd name="T35" fmla="*/ 172 h 196"/>
                <a:gd name="T36" fmla="*/ 161 w 180"/>
                <a:gd name="T37" fmla="*/ 167 h 196"/>
                <a:gd name="T38" fmla="*/ 166 w 180"/>
                <a:gd name="T39" fmla="*/ 163 h 196"/>
                <a:gd name="T40" fmla="*/ 178 w 180"/>
                <a:gd name="T41" fmla="*/ 168 h 196"/>
                <a:gd name="T42" fmla="*/ 170 w 180"/>
                <a:gd name="T43" fmla="*/ 156 h 196"/>
                <a:gd name="T44" fmla="*/ 162 w 180"/>
                <a:gd name="T45" fmla="*/ 158 h 196"/>
                <a:gd name="T46" fmla="*/ 153 w 180"/>
                <a:gd name="T47" fmla="*/ 152 h 196"/>
                <a:gd name="T48" fmla="*/ 138 w 180"/>
                <a:gd name="T49" fmla="*/ 150 h 196"/>
                <a:gd name="T50" fmla="*/ 124 w 180"/>
                <a:gd name="T51" fmla="*/ 133 h 196"/>
                <a:gd name="T52" fmla="*/ 114 w 180"/>
                <a:gd name="T53" fmla="*/ 114 h 196"/>
                <a:gd name="T54" fmla="*/ 114 w 180"/>
                <a:gd name="T55" fmla="*/ 100 h 196"/>
                <a:gd name="T56" fmla="*/ 128 w 180"/>
                <a:gd name="T57" fmla="*/ 94 h 196"/>
                <a:gd name="T58" fmla="*/ 137 w 180"/>
                <a:gd name="T59" fmla="*/ 95 h 196"/>
                <a:gd name="T60" fmla="*/ 120 w 180"/>
                <a:gd name="T61" fmla="*/ 88 h 196"/>
                <a:gd name="T62" fmla="*/ 74 w 180"/>
                <a:gd name="T63" fmla="*/ 58 h 196"/>
                <a:gd name="T64" fmla="*/ 61 w 180"/>
                <a:gd name="T65" fmla="*/ 50 h 196"/>
                <a:gd name="T66" fmla="*/ 51 w 180"/>
                <a:gd name="T67" fmla="*/ 42 h 196"/>
                <a:gd name="T68" fmla="*/ 43 w 180"/>
                <a:gd name="T69" fmla="*/ 30 h 196"/>
                <a:gd name="T70" fmla="*/ 25 w 180"/>
                <a:gd name="T71" fmla="*/ 16 h 196"/>
                <a:gd name="T72" fmla="*/ 12 w 180"/>
                <a:gd name="T73" fmla="*/ 7 h 196"/>
                <a:gd name="T74" fmla="*/ 5 w 180"/>
                <a:gd name="T75" fmla="*/ 0 h 196"/>
                <a:gd name="T76" fmla="*/ 1 w 180"/>
                <a:gd name="T77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96">
                  <a:moveTo>
                    <a:pt x="1" y="5"/>
                  </a:moveTo>
                  <a:cubicBezTo>
                    <a:pt x="0" y="7"/>
                    <a:pt x="3" y="13"/>
                    <a:pt x="7" y="13"/>
                  </a:cubicBezTo>
                  <a:cubicBezTo>
                    <a:pt x="10" y="13"/>
                    <a:pt x="12" y="15"/>
                    <a:pt x="15" y="20"/>
                  </a:cubicBezTo>
                  <a:cubicBezTo>
                    <a:pt x="18" y="24"/>
                    <a:pt x="20" y="27"/>
                    <a:pt x="16" y="27"/>
                  </a:cubicBezTo>
                  <a:cubicBezTo>
                    <a:pt x="12" y="27"/>
                    <a:pt x="9" y="33"/>
                    <a:pt x="11" y="37"/>
                  </a:cubicBezTo>
                  <a:cubicBezTo>
                    <a:pt x="13" y="41"/>
                    <a:pt x="20" y="44"/>
                    <a:pt x="22" y="47"/>
                  </a:cubicBezTo>
                  <a:cubicBezTo>
                    <a:pt x="25" y="50"/>
                    <a:pt x="33" y="64"/>
                    <a:pt x="38" y="68"/>
                  </a:cubicBezTo>
                  <a:cubicBezTo>
                    <a:pt x="42" y="72"/>
                    <a:pt x="51" y="70"/>
                    <a:pt x="58" y="74"/>
                  </a:cubicBezTo>
                  <a:cubicBezTo>
                    <a:pt x="64" y="77"/>
                    <a:pt x="65" y="84"/>
                    <a:pt x="66" y="89"/>
                  </a:cubicBezTo>
                  <a:cubicBezTo>
                    <a:pt x="67" y="95"/>
                    <a:pt x="79" y="99"/>
                    <a:pt x="83" y="104"/>
                  </a:cubicBezTo>
                  <a:cubicBezTo>
                    <a:pt x="87" y="108"/>
                    <a:pt x="101" y="128"/>
                    <a:pt x="103" y="133"/>
                  </a:cubicBezTo>
                  <a:cubicBezTo>
                    <a:pt x="105" y="139"/>
                    <a:pt x="112" y="138"/>
                    <a:pt x="116" y="141"/>
                  </a:cubicBezTo>
                  <a:cubicBezTo>
                    <a:pt x="121" y="143"/>
                    <a:pt x="126" y="153"/>
                    <a:pt x="127" y="156"/>
                  </a:cubicBezTo>
                  <a:cubicBezTo>
                    <a:pt x="128" y="160"/>
                    <a:pt x="132" y="162"/>
                    <a:pt x="136" y="166"/>
                  </a:cubicBezTo>
                  <a:cubicBezTo>
                    <a:pt x="141" y="170"/>
                    <a:pt x="142" y="172"/>
                    <a:pt x="143" y="179"/>
                  </a:cubicBezTo>
                  <a:cubicBezTo>
                    <a:pt x="143" y="187"/>
                    <a:pt x="155" y="190"/>
                    <a:pt x="159" y="193"/>
                  </a:cubicBezTo>
                  <a:cubicBezTo>
                    <a:pt x="162" y="196"/>
                    <a:pt x="165" y="189"/>
                    <a:pt x="162" y="186"/>
                  </a:cubicBezTo>
                  <a:cubicBezTo>
                    <a:pt x="160" y="183"/>
                    <a:pt x="155" y="175"/>
                    <a:pt x="155" y="172"/>
                  </a:cubicBezTo>
                  <a:cubicBezTo>
                    <a:pt x="155" y="168"/>
                    <a:pt x="158" y="167"/>
                    <a:pt x="161" y="167"/>
                  </a:cubicBezTo>
                  <a:cubicBezTo>
                    <a:pt x="163" y="166"/>
                    <a:pt x="161" y="162"/>
                    <a:pt x="166" y="163"/>
                  </a:cubicBezTo>
                  <a:cubicBezTo>
                    <a:pt x="172" y="164"/>
                    <a:pt x="177" y="172"/>
                    <a:pt x="178" y="168"/>
                  </a:cubicBezTo>
                  <a:cubicBezTo>
                    <a:pt x="180" y="164"/>
                    <a:pt x="172" y="159"/>
                    <a:pt x="170" y="156"/>
                  </a:cubicBezTo>
                  <a:cubicBezTo>
                    <a:pt x="167" y="153"/>
                    <a:pt x="165" y="160"/>
                    <a:pt x="162" y="158"/>
                  </a:cubicBezTo>
                  <a:cubicBezTo>
                    <a:pt x="159" y="156"/>
                    <a:pt x="155" y="154"/>
                    <a:pt x="153" y="152"/>
                  </a:cubicBezTo>
                  <a:cubicBezTo>
                    <a:pt x="151" y="150"/>
                    <a:pt x="142" y="153"/>
                    <a:pt x="138" y="150"/>
                  </a:cubicBezTo>
                  <a:cubicBezTo>
                    <a:pt x="134" y="147"/>
                    <a:pt x="128" y="139"/>
                    <a:pt x="124" y="133"/>
                  </a:cubicBezTo>
                  <a:cubicBezTo>
                    <a:pt x="119" y="127"/>
                    <a:pt x="117" y="119"/>
                    <a:pt x="114" y="114"/>
                  </a:cubicBezTo>
                  <a:cubicBezTo>
                    <a:pt x="112" y="109"/>
                    <a:pt x="111" y="103"/>
                    <a:pt x="114" y="100"/>
                  </a:cubicBezTo>
                  <a:cubicBezTo>
                    <a:pt x="117" y="97"/>
                    <a:pt x="121" y="91"/>
                    <a:pt x="128" y="94"/>
                  </a:cubicBezTo>
                  <a:cubicBezTo>
                    <a:pt x="136" y="97"/>
                    <a:pt x="139" y="96"/>
                    <a:pt x="137" y="95"/>
                  </a:cubicBezTo>
                  <a:cubicBezTo>
                    <a:pt x="136" y="93"/>
                    <a:pt x="125" y="91"/>
                    <a:pt x="120" y="88"/>
                  </a:cubicBezTo>
                  <a:cubicBezTo>
                    <a:pt x="116" y="85"/>
                    <a:pt x="78" y="62"/>
                    <a:pt x="74" y="58"/>
                  </a:cubicBezTo>
                  <a:cubicBezTo>
                    <a:pt x="70" y="54"/>
                    <a:pt x="64" y="53"/>
                    <a:pt x="61" y="50"/>
                  </a:cubicBezTo>
                  <a:cubicBezTo>
                    <a:pt x="57" y="47"/>
                    <a:pt x="55" y="48"/>
                    <a:pt x="51" y="42"/>
                  </a:cubicBezTo>
                  <a:cubicBezTo>
                    <a:pt x="47" y="36"/>
                    <a:pt x="46" y="34"/>
                    <a:pt x="43" y="30"/>
                  </a:cubicBezTo>
                  <a:cubicBezTo>
                    <a:pt x="39" y="26"/>
                    <a:pt x="29" y="19"/>
                    <a:pt x="25" y="16"/>
                  </a:cubicBezTo>
                  <a:cubicBezTo>
                    <a:pt x="20" y="13"/>
                    <a:pt x="16" y="12"/>
                    <a:pt x="12" y="7"/>
                  </a:cubicBezTo>
                  <a:cubicBezTo>
                    <a:pt x="8" y="2"/>
                    <a:pt x="8" y="0"/>
                    <a:pt x="5" y="0"/>
                  </a:cubicBezTo>
                  <a:cubicBezTo>
                    <a:pt x="1" y="1"/>
                    <a:pt x="1" y="5"/>
                    <a:pt x="1" y="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12"/>
            <p:cNvSpPr>
              <a:spLocks/>
            </p:cNvSpPr>
            <p:nvPr/>
          </p:nvSpPr>
          <p:spPr bwMode="auto">
            <a:xfrm>
              <a:off x="4432" y="3782"/>
              <a:ext cx="163" cy="148"/>
            </a:xfrm>
            <a:custGeom>
              <a:avLst/>
              <a:gdLst>
                <a:gd name="T0" fmla="*/ 77 w 78"/>
                <a:gd name="T1" fmla="*/ 27 h 71"/>
                <a:gd name="T2" fmla="*/ 73 w 78"/>
                <a:gd name="T3" fmla="*/ 20 h 71"/>
                <a:gd name="T4" fmla="*/ 65 w 78"/>
                <a:gd name="T5" fmla="*/ 15 h 71"/>
                <a:gd name="T6" fmla="*/ 55 w 78"/>
                <a:gd name="T7" fmla="*/ 29 h 71"/>
                <a:gd name="T8" fmla="*/ 50 w 78"/>
                <a:gd name="T9" fmla="*/ 37 h 71"/>
                <a:gd name="T10" fmla="*/ 45 w 78"/>
                <a:gd name="T11" fmla="*/ 48 h 71"/>
                <a:gd name="T12" fmla="*/ 41 w 78"/>
                <a:gd name="T13" fmla="*/ 57 h 71"/>
                <a:gd name="T14" fmla="*/ 23 w 78"/>
                <a:gd name="T15" fmla="*/ 69 h 71"/>
                <a:gd name="T16" fmla="*/ 12 w 78"/>
                <a:gd name="T17" fmla="*/ 66 h 71"/>
                <a:gd name="T18" fmla="*/ 8 w 78"/>
                <a:gd name="T19" fmla="*/ 59 h 71"/>
                <a:gd name="T20" fmla="*/ 0 w 78"/>
                <a:gd name="T21" fmla="*/ 53 h 71"/>
                <a:gd name="T22" fmla="*/ 0 w 78"/>
                <a:gd name="T23" fmla="*/ 53 h 71"/>
                <a:gd name="T24" fmla="*/ 0 w 78"/>
                <a:gd name="T25" fmla="*/ 46 h 71"/>
                <a:gd name="T26" fmla="*/ 0 w 78"/>
                <a:gd name="T27" fmla="*/ 37 h 71"/>
                <a:gd name="T28" fmla="*/ 3 w 78"/>
                <a:gd name="T29" fmla="*/ 34 h 71"/>
                <a:gd name="T30" fmla="*/ 9 w 78"/>
                <a:gd name="T31" fmla="*/ 33 h 71"/>
                <a:gd name="T32" fmla="*/ 15 w 78"/>
                <a:gd name="T33" fmla="*/ 27 h 71"/>
                <a:gd name="T34" fmla="*/ 15 w 78"/>
                <a:gd name="T35" fmla="*/ 17 h 71"/>
                <a:gd name="T36" fmla="*/ 26 w 78"/>
                <a:gd name="T37" fmla="*/ 18 h 71"/>
                <a:gd name="T38" fmla="*/ 32 w 78"/>
                <a:gd name="T39" fmla="*/ 15 h 71"/>
                <a:gd name="T40" fmla="*/ 41 w 78"/>
                <a:gd name="T41" fmla="*/ 20 h 71"/>
                <a:gd name="T42" fmla="*/ 47 w 78"/>
                <a:gd name="T43" fmla="*/ 16 h 71"/>
                <a:gd name="T44" fmla="*/ 52 w 78"/>
                <a:gd name="T45" fmla="*/ 15 h 71"/>
                <a:gd name="T46" fmla="*/ 57 w 78"/>
                <a:gd name="T47" fmla="*/ 8 h 71"/>
                <a:gd name="T48" fmla="*/ 69 w 78"/>
                <a:gd name="T49" fmla="*/ 6 h 71"/>
                <a:gd name="T50" fmla="*/ 75 w 78"/>
                <a:gd name="T51" fmla="*/ 0 h 71"/>
                <a:gd name="T52" fmla="*/ 78 w 78"/>
                <a:gd name="T53" fmla="*/ 1 h 71"/>
                <a:gd name="T54" fmla="*/ 77 w 78"/>
                <a:gd name="T5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" h="71">
                  <a:moveTo>
                    <a:pt x="77" y="27"/>
                  </a:moveTo>
                  <a:cubicBezTo>
                    <a:pt x="74" y="25"/>
                    <a:pt x="73" y="21"/>
                    <a:pt x="73" y="20"/>
                  </a:cubicBezTo>
                  <a:cubicBezTo>
                    <a:pt x="72" y="18"/>
                    <a:pt x="68" y="11"/>
                    <a:pt x="65" y="15"/>
                  </a:cubicBezTo>
                  <a:cubicBezTo>
                    <a:pt x="63" y="19"/>
                    <a:pt x="55" y="24"/>
                    <a:pt x="55" y="29"/>
                  </a:cubicBezTo>
                  <a:cubicBezTo>
                    <a:pt x="55" y="33"/>
                    <a:pt x="53" y="33"/>
                    <a:pt x="50" y="37"/>
                  </a:cubicBezTo>
                  <a:cubicBezTo>
                    <a:pt x="46" y="40"/>
                    <a:pt x="44" y="44"/>
                    <a:pt x="45" y="48"/>
                  </a:cubicBezTo>
                  <a:cubicBezTo>
                    <a:pt x="45" y="51"/>
                    <a:pt x="44" y="54"/>
                    <a:pt x="41" y="57"/>
                  </a:cubicBezTo>
                  <a:cubicBezTo>
                    <a:pt x="37" y="59"/>
                    <a:pt x="26" y="67"/>
                    <a:pt x="23" y="69"/>
                  </a:cubicBezTo>
                  <a:cubicBezTo>
                    <a:pt x="19" y="71"/>
                    <a:pt x="15" y="69"/>
                    <a:pt x="12" y="66"/>
                  </a:cubicBezTo>
                  <a:cubicBezTo>
                    <a:pt x="9" y="63"/>
                    <a:pt x="11" y="59"/>
                    <a:pt x="8" y="59"/>
                  </a:cubicBezTo>
                  <a:cubicBezTo>
                    <a:pt x="4" y="58"/>
                    <a:pt x="1" y="56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37"/>
                    <a:pt x="0" y="37"/>
                  </a:cubicBezTo>
                  <a:cubicBezTo>
                    <a:pt x="0" y="36"/>
                    <a:pt x="3" y="34"/>
                    <a:pt x="3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1"/>
                    <a:pt x="78" y="1"/>
                    <a:pt x="78" y="1"/>
                  </a:cubicBezTo>
                  <a:lnTo>
                    <a:pt x="77" y="2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13"/>
            <p:cNvSpPr>
              <a:spLocks/>
            </p:cNvSpPr>
            <p:nvPr/>
          </p:nvSpPr>
          <p:spPr bwMode="auto">
            <a:xfrm>
              <a:off x="3840" y="3505"/>
              <a:ext cx="600" cy="396"/>
            </a:xfrm>
            <a:custGeom>
              <a:avLst/>
              <a:gdLst>
                <a:gd name="T0" fmla="*/ 283 w 288"/>
                <a:gd name="T1" fmla="*/ 184 h 190"/>
                <a:gd name="T2" fmla="*/ 259 w 288"/>
                <a:gd name="T3" fmla="*/ 180 h 190"/>
                <a:gd name="T4" fmla="*/ 235 w 288"/>
                <a:gd name="T5" fmla="*/ 182 h 190"/>
                <a:gd name="T6" fmla="*/ 210 w 288"/>
                <a:gd name="T7" fmla="*/ 181 h 190"/>
                <a:gd name="T8" fmla="*/ 194 w 288"/>
                <a:gd name="T9" fmla="*/ 166 h 190"/>
                <a:gd name="T10" fmla="*/ 166 w 288"/>
                <a:gd name="T11" fmla="*/ 142 h 190"/>
                <a:gd name="T12" fmla="*/ 139 w 288"/>
                <a:gd name="T13" fmla="*/ 124 h 190"/>
                <a:gd name="T14" fmla="*/ 102 w 288"/>
                <a:gd name="T15" fmla="*/ 125 h 190"/>
                <a:gd name="T16" fmla="*/ 76 w 288"/>
                <a:gd name="T17" fmla="*/ 142 h 190"/>
                <a:gd name="T18" fmla="*/ 64 w 288"/>
                <a:gd name="T19" fmla="*/ 131 h 190"/>
                <a:gd name="T20" fmla="*/ 64 w 288"/>
                <a:gd name="T21" fmla="*/ 119 h 190"/>
                <a:gd name="T22" fmla="*/ 54 w 288"/>
                <a:gd name="T23" fmla="*/ 111 h 190"/>
                <a:gd name="T24" fmla="*/ 49 w 288"/>
                <a:gd name="T25" fmla="*/ 92 h 190"/>
                <a:gd name="T26" fmla="*/ 41 w 288"/>
                <a:gd name="T27" fmla="*/ 93 h 190"/>
                <a:gd name="T28" fmla="*/ 35 w 288"/>
                <a:gd name="T29" fmla="*/ 86 h 190"/>
                <a:gd name="T30" fmla="*/ 23 w 288"/>
                <a:gd name="T31" fmla="*/ 89 h 190"/>
                <a:gd name="T32" fmla="*/ 14 w 288"/>
                <a:gd name="T33" fmla="*/ 87 h 190"/>
                <a:gd name="T34" fmla="*/ 16 w 288"/>
                <a:gd name="T35" fmla="*/ 77 h 190"/>
                <a:gd name="T36" fmla="*/ 5 w 288"/>
                <a:gd name="T37" fmla="*/ 76 h 190"/>
                <a:gd name="T38" fmla="*/ 0 w 288"/>
                <a:gd name="T39" fmla="*/ 69 h 190"/>
                <a:gd name="T40" fmla="*/ 19 w 288"/>
                <a:gd name="T41" fmla="*/ 58 h 190"/>
                <a:gd name="T42" fmla="*/ 29 w 288"/>
                <a:gd name="T43" fmla="*/ 59 h 190"/>
                <a:gd name="T44" fmla="*/ 44 w 288"/>
                <a:gd name="T45" fmla="*/ 60 h 190"/>
                <a:gd name="T46" fmla="*/ 60 w 288"/>
                <a:gd name="T47" fmla="*/ 58 h 190"/>
                <a:gd name="T48" fmla="*/ 71 w 288"/>
                <a:gd name="T49" fmla="*/ 54 h 190"/>
                <a:gd name="T50" fmla="*/ 92 w 288"/>
                <a:gd name="T51" fmla="*/ 58 h 190"/>
                <a:gd name="T52" fmla="*/ 99 w 288"/>
                <a:gd name="T53" fmla="*/ 57 h 190"/>
                <a:gd name="T54" fmla="*/ 109 w 288"/>
                <a:gd name="T55" fmla="*/ 57 h 190"/>
                <a:gd name="T56" fmla="*/ 131 w 288"/>
                <a:gd name="T57" fmla="*/ 45 h 190"/>
                <a:gd name="T58" fmla="*/ 137 w 288"/>
                <a:gd name="T59" fmla="*/ 38 h 190"/>
                <a:gd name="T60" fmla="*/ 153 w 288"/>
                <a:gd name="T61" fmla="*/ 33 h 190"/>
                <a:gd name="T62" fmla="*/ 172 w 288"/>
                <a:gd name="T63" fmla="*/ 13 h 190"/>
                <a:gd name="T64" fmla="*/ 184 w 288"/>
                <a:gd name="T65" fmla="*/ 8 h 190"/>
                <a:gd name="T66" fmla="*/ 197 w 288"/>
                <a:gd name="T67" fmla="*/ 1 h 190"/>
                <a:gd name="T68" fmla="*/ 207 w 288"/>
                <a:gd name="T69" fmla="*/ 2 h 190"/>
                <a:gd name="T70" fmla="*/ 201 w 288"/>
                <a:gd name="T71" fmla="*/ 20 h 190"/>
                <a:gd name="T72" fmla="*/ 197 w 288"/>
                <a:gd name="T73" fmla="*/ 35 h 190"/>
                <a:gd name="T74" fmla="*/ 194 w 288"/>
                <a:gd name="T75" fmla="*/ 52 h 190"/>
                <a:gd name="T76" fmla="*/ 207 w 288"/>
                <a:gd name="T77" fmla="*/ 60 h 190"/>
                <a:gd name="T78" fmla="*/ 226 w 288"/>
                <a:gd name="T79" fmla="*/ 70 h 190"/>
                <a:gd name="T80" fmla="*/ 241 w 288"/>
                <a:gd name="T81" fmla="*/ 54 h 190"/>
                <a:gd name="T82" fmla="*/ 248 w 288"/>
                <a:gd name="T83" fmla="*/ 44 h 190"/>
                <a:gd name="T84" fmla="*/ 256 w 288"/>
                <a:gd name="T85" fmla="*/ 37 h 190"/>
                <a:gd name="T86" fmla="*/ 269 w 288"/>
                <a:gd name="T87" fmla="*/ 29 h 190"/>
                <a:gd name="T88" fmla="*/ 280 w 288"/>
                <a:gd name="T89" fmla="*/ 47 h 190"/>
                <a:gd name="T90" fmla="*/ 269 w 288"/>
                <a:gd name="T91" fmla="*/ 60 h 190"/>
                <a:gd name="T92" fmla="*/ 259 w 288"/>
                <a:gd name="T93" fmla="*/ 63 h 190"/>
                <a:gd name="T94" fmla="*/ 267 w 288"/>
                <a:gd name="T95" fmla="*/ 76 h 190"/>
                <a:gd name="T96" fmla="*/ 261 w 288"/>
                <a:gd name="T97" fmla="*/ 91 h 190"/>
                <a:gd name="T98" fmla="*/ 254 w 288"/>
                <a:gd name="T99" fmla="*/ 102 h 190"/>
                <a:gd name="T100" fmla="*/ 251 w 288"/>
                <a:gd name="T101" fmla="*/ 113 h 190"/>
                <a:gd name="T102" fmla="*/ 252 w 288"/>
                <a:gd name="T103" fmla="*/ 133 h 190"/>
                <a:gd name="T104" fmla="*/ 264 w 288"/>
                <a:gd name="T105" fmla="*/ 143 h 190"/>
                <a:gd name="T106" fmla="*/ 274 w 288"/>
                <a:gd name="T107" fmla="*/ 141 h 190"/>
                <a:gd name="T108" fmla="*/ 279 w 288"/>
                <a:gd name="T109" fmla="*/ 151 h 190"/>
                <a:gd name="T110" fmla="*/ 288 w 288"/>
                <a:gd name="T111" fmla="*/ 158 h 190"/>
                <a:gd name="T112" fmla="*/ 284 w 288"/>
                <a:gd name="T113" fmla="*/ 170 h 190"/>
                <a:gd name="T114" fmla="*/ 284 w 288"/>
                <a:gd name="T115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90">
                  <a:moveTo>
                    <a:pt x="284" y="186"/>
                  </a:moveTo>
                  <a:cubicBezTo>
                    <a:pt x="283" y="185"/>
                    <a:pt x="283" y="185"/>
                    <a:pt x="283" y="184"/>
                  </a:cubicBezTo>
                  <a:cubicBezTo>
                    <a:pt x="282" y="180"/>
                    <a:pt x="278" y="179"/>
                    <a:pt x="277" y="182"/>
                  </a:cubicBezTo>
                  <a:cubicBezTo>
                    <a:pt x="275" y="186"/>
                    <a:pt x="264" y="185"/>
                    <a:pt x="259" y="180"/>
                  </a:cubicBezTo>
                  <a:cubicBezTo>
                    <a:pt x="254" y="175"/>
                    <a:pt x="252" y="178"/>
                    <a:pt x="247" y="182"/>
                  </a:cubicBezTo>
                  <a:cubicBezTo>
                    <a:pt x="242" y="186"/>
                    <a:pt x="239" y="178"/>
                    <a:pt x="235" y="182"/>
                  </a:cubicBezTo>
                  <a:cubicBezTo>
                    <a:pt x="231" y="185"/>
                    <a:pt x="226" y="190"/>
                    <a:pt x="222" y="190"/>
                  </a:cubicBezTo>
                  <a:cubicBezTo>
                    <a:pt x="218" y="189"/>
                    <a:pt x="214" y="188"/>
                    <a:pt x="210" y="181"/>
                  </a:cubicBezTo>
                  <a:cubicBezTo>
                    <a:pt x="207" y="174"/>
                    <a:pt x="205" y="180"/>
                    <a:pt x="204" y="177"/>
                  </a:cubicBezTo>
                  <a:cubicBezTo>
                    <a:pt x="203" y="174"/>
                    <a:pt x="196" y="167"/>
                    <a:pt x="194" y="166"/>
                  </a:cubicBezTo>
                  <a:cubicBezTo>
                    <a:pt x="191" y="165"/>
                    <a:pt x="184" y="158"/>
                    <a:pt x="181" y="155"/>
                  </a:cubicBezTo>
                  <a:cubicBezTo>
                    <a:pt x="179" y="152"/>
                    <a:pt x="167" y="145"/>
                    <a:pt x="166" y="142"/>
                  </a:cubicBezTo>
                  <a:cubicBezTo>
                    <a:pt x="165" y="139"/>
                    <a:pt x="155" y="137"/>
                    <a:pt x="153" y="132"/>
                  </a:cubicBezTo>
                  <a:cubicBezTo>
                    <a:pt x="151" y="127"/>
                    <a:pt x="142" y="126"/>
                    <a:pt x="139" y="124"/>
                  </a:cubicBezTo>
                  <a:cubicBezTo>
                    <a:pt x="136" y="121"/>
                    <a:pt x="124" y="124"/>
                    <a:pt x="119" y="127"/>
                  </a:cubicBezTo>
                  <a:cubicBezTo>
                    <a:pt x="114" y="131"/>
                    <a:pt x="107" y="127"/>
                    <a:pt x="102" y="125"/>
                  </a:cubicBezTo>
                  <a:cubicBezTo>
                    <a:pt x="96" y="124"/>
                    <a:pt x="93" y="131"/>
                    <a:pt x="88" y="134"/>
                  </a:cubicBezTo>
                  <a:cubicBezTo>
                    <a:pt x="84" y="137"/>
                    <a:pt x="80" y="139"/>
                    <a:pt x="76" y="14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4" y="16"/>
                    <a:pt x="204" y="16"/>
                    <a:pt x="204" y="16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7" y="60"/>
                    <a:pt x="207" y="60"/>
                    <a:pt x="207" y="60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6" y="37"/>
                    <a:pt x="256" y="37"/>
                    <a:pt x="256" y="37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80" y="47"/>
                    <a:pt x="280" y="47"/>
                    <a:pt x="280" y="47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69" y="60"/>
                    <a:pt x="269" y="60"/>
                    <a:pt x="269" y="60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49" y="121"/>
                    <a:pt x="249" y="121"/>
                    <a:pt x="249" y="121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60" y="137"/>
                    <a:pt x="260" y="137"/>
                    <a:pt x="260" y="137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9" y="151"/>
                    <a:pt x="279" y="151"/>
                    <a:pt x="279" y="151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7" y="167"/>
                    <a:pt x="287" y="167"/>
                    <a:pt x="287" y="167"/>
                  </a:cubicBezTo>
                  <a:cubicBezTo>
                    <a:pt x="287" y="167"/>
                    <a:pt x="284" y="169"/>
                    <a:pt x="284" y="170"/>
                  </a:cubicBezTo>
                  <a:cubicBezTo>
                    <a:pt x="284" y="170"/>
                    <a:pt x="284" y="179"/>
                    <a:pt x="284" y="179"/>
                  </a:cubicBezTo>
                  <a:lnTo>
                    <a:pt x="284" y="18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4"/>
            <p:cNvSpPr>
              <a:spLocks noEditPoints="1"/>
            </p:cNvSpPr>
            <p:nvPr/>
          </p:nvSpPr>
          <p:spPr bwMode="auto">
            <a:xfrm>
              <a:off x="2125" y="2153"/>
              <a:ext cx="477" cy="690"/>
            </a:xfrm>
            <a:custGeom>
              <a:avLst/>
              <a:gdLst>
                <a:gd name="T0" fmla="*/ 126 w 229"/>
                <a:gd name="T1" fmla="*/ 16 h 331"/>
                <a:gd name="T2" fmla="*/ 140 w 229"/>
                <a:gd name="T3" fmla="*/ 12 h 331"/>
                <a:gd name="T4" fmla="*/ 123 w 229"/>
                <a:gd name="T5" fmla="*/ 3 h 331"/>
                <a:gd name="T6" fmla="*/ 171 w 229"/>
                <a:gd name="T7" fmla="*/ 48 h 331"/>
                <a:gd name="T8" fmla="*/ 173 w 229"/>
                <a:gd name="T9" fmla="*/ 58 h 331"/>
                <a:gd name="T10" fmla="*/ 187 w 229"/>
                <a:gd name="T11" fmla="*/ 52 h 331"/>
                <a:gd name="T12" fmla="*/ 206 w 229"/>
                <a:gd name="T13" fmla="*/ 50 h 331"/>
                <a:gd name="T14" fmla="*/ 227 w 229"/>
                <a:gd name="T15" fmla="*/ 51 h 331"/>
                <a:gd name="T16" fmla="*/ 212 w 229"/>
                <a:gd name="T17" fmla="*/ 46 h 331"/>
                <a:gd name="T18" fmla="*/ 211 w 229"/>
                <a:gd name="T19" fmla="*/ 39 h 331"/>
                <a:gd name="T20" fmla="*/ 201 w 229"/>
                <a:gd name="T21" fmla="*/ 43 h 331"/>
                <a:gd name="T22" fmla="*/ 188 w 229"/>
                <a:gd name="T23" fmla="*/ 50 h 331"/>
                <a:gd name="T24" fmla="*/ 171 w 229"/>
                <a:gd name="T25" fmla="*/ 48 h 331"/>
                <a:gd name="T26" fmla="*/ 171 w 229"/>
                <a:gd name="T27" fmla="*/ 24 h 331"/>
                <a:gd name="T28" fmla="*/ 181 w 229"/>
                <a:gd name="T29" fmla="*/ 22 h 331"/>
                <a:gd name="T30" fmla="*/ 192 w 229"/>
                <a:gd name="T31" fmla="*/ 15 h 331"/>
                <a:gd name="T32" fmla="*/ 194 w 229"/>
                <a:gd name="T33" fmla="*/ 22 h 331"/>
                <a:gd name="T34" fmla="*/ 188 w 229"/>
                <a:gd name="T35" fmla="*/ 35 h 331"/>
                <a:gd name="T36" fmla="*/ 172 w 229"/>
                <a:gd name="T37" fmla="*/ 34 h 331"/>
                <a:gd name="T38" fmla="*/ 125 w 229"/>
                <a:gd name="T39" fmla="*/ 22 h 331"/>
                <a:gd name="T40" fmla="*/ 138 w 229"/>
                <a:gd name="T41" fmla="*/ 21 h 331"/>
                <a:gd name="T42" fmla="*/ 153 w 229"/>
                <a:gd name="T43" fmla="*/ 18 h 331"/>
                <a:gd name="T44" fmla="*/ 143 w 229"/>
                <a:gd name="T45" fmla="*/ 28 h 331"/>
                <a:gd name="T46" fmla="*/ 126 w 229"/>
                <a:gd name="T47" fmla="*/ 31 h 331"/>
                <a:gd name="T48" fmla="*/ 125 w 229"/>
                <a:gd name="T49" fmla="*/ 22 h 331"/>
                <a:gd name="T50" fmla="*/ 21 w 229"/>
                <a:gd name="T51" fmla="*/ 263 h 331"/>
                <a:gd name="T52" fmla="*/ 1 w 229"/>
                <a:gd name="T53" fmla="*/ 272 h 331"/>
                <a:gd name="T54" fmla="*/ 10 w 229"/>
                <a:gd name="T55" fmla="*/ 285 h 331"/>
                <a:gd name="T56" fmla="*/ 3 w 229"/>
                <a:gd name="T57" fmla="*/ 297 h 331"/>
                <a:gd name="T58" fmla="*/ 14 w 229"/>
                <a:gd name="T59" fmla="*/ 290 h 331"/>
                <a:gd name="T60" fmla="*/ 6 w 229"/>
                <a:gd name="T61" fmla="*/ 306 h 331"/>
                <a:gd name="T62" fmla="*/ 21 w 229"/>
                <a:gd name="T63" fmla="*/ 323 h 331"/>
                <a:gd name="T64" fmla="*/ 40 w 229"/>
                <a:gd name="T65" fmla="*/ 323 h 331"/>
                <a:gd name="T66" fmla="*/ 39 w 229"/>
                <a:gd name="T67" fmla="*/ 292 h 331"/>
                <a:gd name="T68" fmla="*/ 55 w 229"/>
                <a:gd name="T69" fmla="*/ 265 h 331"/>
                <a:gd name="T70" fmla="*/ 76 w 229"/>
                <a:gd name="T71" fmla="*/ 253 h 331"/>
                <a:gd name="T72" fmla="*/ 105 w 229"/>
                <a:gd name="T73" fmla="*/ 231 h 331"/>
                <a:gd name="T74" fmla="*/ 134 w 229"/>
                <a:gd name="T75" fmla="*/ 214 h 331"/>
                <a:gd name="T76" fmla="*/ 188 w 229"/>
                <a:gd name="T77" fmla="*/ 204 h 331"/>
                <a:gd name="T78" fmla="*/ 195 w 229"/>
                <a:gd name="T79" fmla="*/ 180 h 331"/>
                <a:gd name="T80" fmla="*/ 158 w 229"/>
                <a:gd name="T81" fmla="*/ 190 h 331"/>
                <a:gd name="T82" fmla="*/ 124 w 229"/>
                <a:gd name="T83" fmla="*/ 188 h 331"/>
                <a:gd name="T84" fmla="*/ 93 w 229"/>
                <a:gd name="T85" fmla="*/ 200 h 331"/>
                <a:gd name="T86" fmla="*/ 79 w 229"/>
                <a:gd name="T87" fmla="*/ 214 h 331"/>
                <a:gd name="T88" fmla="*/ 53 w 229"/>
                <a:gd name="T89" fmla="*/ 227 h 331"/>
                <a:gd name="T90" fmla="*/ 48 w 229"/>
                <a:gd name="T91" fmla="*/ 242 h 331"/>
                <a:gd name="T92" fmla="*/ 30 w 229"/>
                <a:gd name="T93" fmla="*/ 24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331">
                  <a:moveTo>
                    <a:pt x="123" y="10"/>
                  </a:moveTo>
                  <a:cubicBezTo>
                    <a:pt x="124" y="12"/>
                    <a:pt x="122" y="18"/>
                    <a:pt x="126" y="16"/>
                  </a:cubicBezTo>
                  <a:cubicBezTo>
                    <a:pt x="130" y="15"/>
                    <a:pt x="134" y="12"/>
                    <a:pt x="135" y="14"/>
                  </a:cubicBezTo>
                  <a:cubicBezTo>
                    <a:pt x="136" y="16"/>
                    <a:pt x="143" y="16"/>
                    <a:pt x="140" y="12"/>
                  </a:cubicBezTo>
                  <a:cubicBezTo>
                    <a:pt x="138" y="8"/>
                    <a:pt x="132" y="7"/>
                    <a:pt x="129" y="7"/>
                  </a:cubicBezTo>
                  <a:cubicBezTo>
                    <a:pt x="127" y="7"/>
                    <a:pt x="124" y="0"/>
                    <a:pt x="123" y="3"/>
                  </a:cubicBezTo>
                  <a:cubicBezTo>
                    <a:pt x="122" y="6"/>
                    <a:pt x="123" y="10"/>
                    <a:pt x="123" y="10"/>
                  </a:cubicBezTo>
                  <a:close/>
                  <a:moveTo>
                    <a:pt x="171" y="48"/>
                  </a:moveTo>
                  <a:cubicBezTo>
                    <a:pt x="169" y="48"/>
                    <a:pt x="164" y="51"/>
                    <a:pt x="166" y="55"/>
                  </a:cubicBezTo>
                  <a:cubicBezTo>
                    <a:pt x="167" y="58"/>
                    <a:pt x="170" y="59"/>
                    <a:pt x="173" y="58"/>
                  </a:cubicBezTo>
                  <a:cubicBezTo>
                    <a:pt x="176" y="57"/>
                    <a:pt x="179" y="60"/>
                    <a:pt x="180" y="58"/>
                  </a:cubicBezTo>
                  <a:cubicBezTo>
                    <a:pt x="182" y="55"/>
                    <a:pt x="185" y="49"/>
                    <a:pt x="187" y="52"/>
                  </a:cubicBezTo>
                  <a:cubicBezTo>
                    <a:pt x="189" y="54"/>
                    <a:pt x="195" y="58"/>
                    <a:pt x="197" y="58"/>
                  </a:cubicBezTo>
                  <a:cubicBezTo>
                    <a:pt x="200" y="58"/>
                    <a:pt x="202" y="51"/>
                    <a:pt x="206" y="50"/>
                  </a:cubicBezTo>
                  <a:cubicBezTo>
                    <a:pt x="210" y="49"/>
                    <a:pt x="211" y="55"/>
                    <a:pt x="214" y="56"/>
                  </a:cubicBezTo>
                  <a:cubicBezTo>
                    <a:pt x="217" y="57"/>
                    <a:pt x="225" y="58"/>
                    <a:pt x="227" y="51"/>
                  </a:cubicBezTo>
                  <a:cubicBezTo>
                    <a:pt x="229" y="45"/>
                    <a:pt x="228" y="39"/>
                    <a:pt x="225" y="41"/>
                  </a:cubicBezTo>
                  <a:cubicBezTo>
                    <a:pt x="221" y="42"/>
                    <a:pt x="214" y="46"/>
                    <a:pt x="212" y="46"/>
                  </a:cubicBezTo>
                  <a:cubicBezTo>
                    <a:pt x="210" y="46"/>
                    <a:pt x="207" y="48"/>
                    <a:pt x="206" y="45"/>
                  </a:cubicBezTo>
                  <a:cubicBezTo>
                    <a:pt x="205" y="43"/>
                    <a:pt x="212" y="43"/>
                    <a:pt x="211" y="39"/>
                  </a:cubicBezTo>
                  <a:cubicBezTo>
                    <a:pt x="210" y="35"/>
                    <a:pt x="201" y="35"/>
                    <a:pt x="200" y="37"/>
                  </a:cubicBezTo>
                  <a:cubicBezTo>
                    <a:pt x="200" y="40"/>
                    <a:pt x="204" y="42"/>
                    <a:pt x="201" y="43"/>
                  </a:cubicBezTo>
                  <a:cubicBezTo>
                    <a:pt x="198" y="44"/>
                    <a:pt x="199" y="42"/>
                    <a:pt x="195" y="43"/>
                  </a:cubicBezTo>
                  <a:cubicBezTo>
                    <a:pt x="190" y="44"/>
                    <a:pt x="191" y="49"/>
                    <a:pt x="188" y="50"/>
                  </a:cubicBezTo>
                  <a:cubicBezTo>
                    <a:pt x="186" y="50"/>
                    <a:pt x="182" y="49"/>
                    <a:pt x="180" y="49"/>
                  </a:cubicBezTo>
                  <a:cubicBezTo>
                    <a:pt x="178" y="49"/>
                    <a:pt x="171" y="48"/>
                    <a:pt x="171" y="48"/>
                  </a:cubicBezTo>
                  <a:close/>
                  <a:moveTo>
                    <a:pt x="168" y="28"/>
                  </a:moveTo>
                  <a:cubicBezTo>
                    <a:pt x="168" y="28"/>
                    <a:pt x="172" y="27"/>
                    <a:pt x="171" y="24"/>
                  </a:cubicBezTo>
                  <a:cubicBezTo>
                    <a:pt x="170" y="21"/>
                    <a:pt x="176" y="21"/>
                    <a:pt x="176" y="21"/>
                  </a:cubicBezTo>
                  <a:cubicBezTo>
                    <a:pt x="176" y="21"/>
                    <a:pt x="177" y="23"/>
                    <a:pt x="181" y="22"/>
                  </a:cubicBezTo>
                  <a:cubicBezTo>
                    <a:pt x="184" y="20"/>
                    <a:pt x="181" y="18"/>
                    <a:pt x="183" y="18"/>
                  </a:cubicBezTo>
                  <a:cubicBezTo>
                    <a:pt x="185" y="18"/>
                    <a:pt x="191" y="17"/>
                    <a:pt x="192" y="15"/>
                  </a:cubicBezTo>
                  <a:cubicBezTo>
                    <a:pt x="193" y="12"/>
                    <a:pt x="196" y="13"/>
                    <a:pt x="199" y="18"/>
                  </a:cubicBezTo>
                  <a:cubicBezTo>
                    <a:pt x="201" y="23"/>
                    <a:pt x="196" y="23"/>
                    <a:pt x="194" y="22"/>
                  </a:cubicBezTo>
                  <a:cubicBezTo>
                    <a:pt x="192" y="21"/>
                    <a:pt x="191" y="24"/>
                    <a:pt x="189" y="27"/>
                  </a:cubicBezTo>
                  <a:cubicBezTo>
                    <a:pt x="187" y="30"/>
                    <a:pt x="189" y="31"/>
                    <a:pt x="188" y="35"/>
                  </a:cubicBezTo>
                  <a:cubicBezTo>
                    <a:pt x="186" y="38"/>
                    <a:pt x="182" y="41"/>
                    <a:pt x="178" y="41"/>
                  </a:cubicBezTo>
                  <a:cubicBezTo>
                    <a:pt x="175" y="41"/>
                    <a:pt x="174" y="38"/>
                    <a:pt x="172" y="34"/>
                  </a:cubicBezTo>
                  <a:cubicBezTo>
                    <a:pt x="171" y="30"/>
                    <a:pt x="165" y="29"/>
                    <a:pt x="168" y="28"/>
                  </a:cubicBezTo>
                  <a:close/>
                  <a:moveTo>
                    <a:pt x="125" y="22"/>
                  </a:moveTo>
                  <a:cubicBezTo>
                    <a:pt x="126" y="23"/>
                    <a:pt x="130" y="22"/>
                    <a:pt x="130" y="20"/>
                  </a:cubicBezTo>
                  <a:cubicBezTo>
                    <a:pt x="131" y="17"/>
                    <a:pt x="136" y="19"/>
                    <a:pt x="138" y="21"/>
                  </a:cubicBezTo>
                  <a:cubicBezTo>
                    <a:pt x="140" y="23"/>
                    <a:pt x="144" y="20"/>
                    <a:pt x="145" y="16"/>
                  </a:cubicBezTo>
                  <a:cubicBezTo>
                    <a:pt x="146" y="12"/>
                    <a:pt x="154" y="16"/>
                    <a:pt x="153" y="18"/>
                  </a:cubicBezTo>
                  <a:cubicBezTo>
                    <a:pt x="152" y="21"/>
                    <a:pt x="154" y="22"/>
                    <a:pt x="154" y="24"/>
                  </a:cubicBezTo>
                  <a:cubicBezTo>
                    <a:pt x="153" y="25"/>
                    <a:pt x="146" y="28"/>
                    <a:pt x="143" y="28"/>
                  </a:cubicBezTo>
                  <a:cubicBezTo>
                    <a:pt x="140" y="28"/>
                    <a:pt x="138" y="31"/>
                    <a:pt x="135" y="32"/>
                  </a:cubicBezTo>
                  <a:cubicBezTo>
                    <a:pt x="132" y="34"/>
                    <a:pt x="128" y="34"/>
                    <a:pt x="126" y="31"/>
                  </a:cubicBezTo>
                  <a:cubicBezTo>
                    <a:pt x="123" y="28"/>
                    <a:pt x="120" y="28"/>
                    <a:pt x="121" y="25"/>
                  </a:cubicBezTo>
                  <a:cubicBezTo>
                    <a:pt x="122" y="22"/>
                    <a:pt x="125" y="22"/>
                    <a:pt x="125" y="22"/>
                  </a:cubicBezTo>
                  <a:close/>
                  <a:moveTo>
                    <a:pt x="27" y="254"/>
                  </a:moveTo>
                  <a:cubicBezTo>
                    <a:pt x="24" y="257"/>
                    <a:pt x="25" y="261"/>
                    <a:pt x="21" y="263"/>
                  </a:cubicBezTo>
                  <a:cubicBezTo>
                    <a:pt x="16" y="265"/>
                    <a:pt x="16" y="265"/>
                    <a:pt x="11" y="263"/>
                  </a:cubicBezTo>
                  <a:cubicBezTo>
                    <a:pt x="7" y="261"/>
                    <a:pt x="3" y="269"/>
                    <a:pt x="1" y="272"/>
                  </a:cubicBezTo>
                  <a:cubicBezTo>
                    <a:pt x="0" y="276"/>
                    <a:pt x="1" y="281"/>
                    <a:pt x="3" y="281"/>
                  </a:cubicBezTo>
                  <a:cubicBezTo>
                    <a:pt x="6" y="281"/>
                    <a:pt x="10" y="284"/>
                    <a:pt x="10" y="285"/>
                  </a:cubicBezTo>
                  <a:cubicBezTo>
                    <a:pt x="11" y="286"/>
                    <a:pt x="7" y="282"/>
                    <a:pt x="4" y="286"/>
                  </a:cubicBezTo>
                  <a:cubicBezTo>
                    <a:pt x="1" y="291"/>
                    <a:pt x="2" y="296"/>
                    <a:pt x="3" y="297"/>
                  </a:cubicBezTo>
                  <a:cubicBezTo>
                    <a:pt x="4" y="299"/>
                    <a:pt x="10" y="293"/>
                    <a:pt x="11" y="290"/>
                  </a:cubicBezTo>
                  <a:cubicBezTo>
                    <a:pt x="11" y="287"/>
                    <a:pt x="13" y="287"/>
                    <a:pt x="14" y="290"/>
                  </a:cubicBezTo>
                  <a:cubicBezTo>
                    <a:pt x="14" y="293"/>
                    <a:pt x="15" y="299"/>
                    <a:pt x="12" y="301"/>
                  </a:cubicBezTo>
                  <a:cubicBezTo>
                    <a:pt x="9" y="302"/>
                    <a:pt x="6" y="304"/>
                    <a:pt x="6" y="306"/>
                  </a:cubicBezTo>
                  <a:cubicBezTo>
                    <a:pt x="7" y="309"/>
                    <a:pt x="10" y="314"/>
                    <a:pt x="11" y="315"/>
                  </a:cubicBezTo>
                  <a:cubicBezTo>
                    <a:pt x="13" y="316"/>
                    <a:pt x="18" y="320"/>
                    <a:pt x="21" y="323"/>
                  </a:cubicBezTo>
                  <a:cubicBezTo>
                    <a:pt x="25" y="326"/>
                    <a:pt x="31" y="328"/>
                    <a:pt x="33" y="330"/>
                  </a:cubicBezTo>
                  <a:cubicBezTo>
                    <a:pt x="36" y="331"/>
                    <a:pt x="44" y="329"/>
                    <a:pt x="40" y="323"/>
                  </a:cubicBezTo>
                  <a:cubicBezTo>
                    <a:pt x="36" y="318"/>
                    <a:pt x="36" y="310"/>
                    <a:pt x="37" y="306"/>
                  </a:cubicBezTo>
                  <a:cubicBezTo>
                    <a:pt x="37" y="303"/>
                    <a:pt x="38" y="298"/>
                    <a:pt x="39" y="292"/>
                  </a:cubicBezTo>
                  <a:cubicBezTo>
                    <a:pt x="39" y="287"/>
                    <a:pt x="39" y="282"/>
                    <a:pt x="43" y="277"/>
                  </a:cubicBezTo>
                  <a:cubicBezTo>
                    <a:pt x="47" y="273"/>
                    <a:pt x="50" y="269"/>
                    <a:pt x="55" y="265"/>
                  </a:cubicBezTo>
                  <a:cubicBezTo>
                    <a:pt x="59" y="260"/>
                    <a:pt x="63" y="259"/>
                    <a:pt x="65" y="256"/>
                  </a:cubicBezTo>
                  <a:cubicBezTo>
                    <a:pt x="67" y="254"/>
                    <a:pt x="74" y="255"/>
                    <a:pt x="76" y="253"/>
                  </a:cubicBezTo>
                  <a:cubicBezTo>
                    <a:pt x="77" y="251"/>
                    <a:pt x="90" y="241"/>
                    <a:pt x="93" y="239"/>
                  </a:cubicBezTo>
                  <a:cubicBezTo>
                    <a:pt x="96" y="237"/>
                    <a:pt x="103" y="232"/>
                    <a:pt x="105" y="231"/>
                  </a:cubicBezTo>
                  <a:cubicBezTo>
                    <a:pt x="108" y="230"/>
                    <a:pt x="117" y="227"/>
                    <a:pt x="120" y="224"/>
                  </a:cubicBezTo>
                  <a:cubicBezTo>
                    <a:pt x="123" y="222"/>
                    <a:pt x="121" y="217"/>
                    <a:pt x="134" y="214"/>
                  </a:cubicBezTo>
                  <a:cubicBezTo>
                    <a:pt x="147" y="210"/>
                    <a:pt x="155" y="210"/>
                    <a:pt x="163" y="211"/>
                  </a:cubicBezTo>
                  <a:cubicBezTo>
                    <a:pt x="171" y="211"/>
                    <a:pt x="185" y="204"/>
                    <a:pt x="188" y="204"/>
                  </a:cubicBezTo>
                  <a:cubicBezTo>
                    <a:pt x="191" y="204"/>
                    <a:pt x="199" y="201"/>
                    <a:pt x="201" y="195"/>
                  </a:cubicBezTo>
                  <a:cubicBezTo>
                    <a:pt x="203" y="188"/>
                    <a:pt x="203" y="179"/>
                    <a:pt x="195" y="180"/>
                  </a:cubicBezTo>
                  <a:cubicBezTo>
                    <a:pt x="187" y="181"/>
                    <a:pt x="185" y="184"/>
                    <a:pt x="176" y="188"/>
                  </a:cubicBezTo>
                  <a:cubicBezTo>
                    <a:pt x="168" y="192"/>
                    <a:pt x="162" y="193"/>
                    <a:pt x="158" y="190"/>
                  </a:cubicBezTo>
                  <a:cubicBezTo>
                    <a:pt x="153" y="187"/>
                    <a:pt x="146" y="179"/>
                    <a:pt x="141" y="183"/>
                  </a:cubicBezTo>
                  <a:cubicBezTo>
                    <a:pt x="135" y="187"/>
                    <a:pt x="132" y="188"/>
                    <a:pt x="124" y="188"/>
                  </a:cubicBezTo>
                  <a:cubicBezTo>
                    <a:pt x="116" y="188"/>
                    <a:pt x="107" y="191"/>
                    <a:pt x="102" y="195"/>
                  </a:cubicBezTo>
                  <a:cubicBezTo>
                    <a:pt x="98" y="199"/>
                    <a:pt x="96" y="202"/>
                    <a:pt x="93" y="200"/>
                  </a:cubicBezTo>
                  <a:cubicBezTo>
                    <a:pt x="90" y="198"/>
                    <a:pt x="89" y="202"/>
                    <a:pt x="88" y="207"/>
                  </a:cubicBezTo>
                  <a:cubicBezTo>
                    <a:pt x="87" y="213"/>
                    <a:pt x="84" y="212"/>
                    <a:pt x="79" y="214"/>
                  </a:cubicBezTo>
                  <a:cubicBezTo>
                    <a:pt x="74" y="217"/>
                    <a:pt x="73" y="221"/>
                    <a:pt x="67" y="223"/>
                  </a:cubicBezTo>
                  <a:cubicBezTo>
                    <a:pt x="62" y="225"/>
                    <a:pt x="55" y="224"/>
                    <a:pt x="53" y="227"/>
                  </a:cubicBezTo>
                  <a:cubicBezTo>
                    <a:pt x="52" y="231"/>
                    <a:pt x="56" y="234"/>
                    <a:pt x="53" y="236"/>
                  </a:cubicBezTo>
                  <a:cubicBezTo>
                    <a:pt x="49" y="238"/>
                    <a:pt x="56" y="241"/>
                    <a:pt x="48" y="242"/>
                  </a:cubicBezTo>
                  <a:cubicBezTo>
                    <a:pt x="40" y="242"/>
                    <a:pt x="37" y="243"/>
                    <a:pt x="36" y="244"/>
                  </a:cubicBezTo>
                  <a:cubicBezTo>
                    <a:pt x="35" y="246"/>
                    <a:pt x="32" y="246"/>
                    <a:pt x="30" y="247"/>
                  </a:cubicBezTo>
                  <a:cubicBezTo>
                    <a:pt x="28" y="249"/>
                    <a:pt x="27" y="254"/>
                    <a:pt x="27" y="254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15"/>
            <p:cNvSpPr>
              <a:spLocks/>
            </p:cNvSpPr>
            <p:nvPr/>
          </p:nvSpPr>
          <p:spPr bwMode="auto">
            <a:xfrm>
              <a:off x="1460" y="2832"/>
              <a:ext cx="432" cy="421"/>
            </a:xfrm>
            <a:custGeom>
              <a:avLst/>
              <a:gdLst>
                <a:gd name="T0" fmla="*/ 50 w 207"/>
                <a:gd name="T1" fmla="*/ 36 h 202"/>
                <a:gd name="T2" fmla="*/ 66 w 207"/>
                <a:gd name="T3" fmla="*/ 31 h 202"/>
                <a:gd name="T4" fmla="*/ 62 w 207"/>
                <a:gd name="T5" fmla="*/ 9 h 202"/>
                <a:gd name="T6" fmla="*/ 77 w 207"/>
                <a:gd name="T7" fmla="*/ 8 h 202"/>
                <a:gd name="T8" fmla="*/ 84 w 207"/>
                <a:gd name="T9" fmla="*/ 34 h 202"/>
                <a:gd name="T10" fmla="*/ 100 w 207"/>
                <a:gd name="T11" fmla="*/ 43 h 202"/>
                <a:gd name="T12" fmla="*/ 109 w 207"/>
                <a:gd name="T13" fmla="*/ 20 h 202"/>
                <a:gd name="T14" fmla="*/ 138 w 207"/>
                <a:gd name="T15" fmla="*/ 20 h 202"/>
                <a:gd name="T16" fmla="*/ 158 w 207"/>
                <a:gd name="T17" fmla="*/ 30 h 202"/>
                <a:gd name="T18" fmla="*/ 166 w 207"/>
                <a:gd name="T19" fmla="*/ 34 h 202"/>
                <a:gd name="T20" fmla="*/ 172 w 207"/>
                <a:gd name="T21" fmla="*/ 54 h 202"/>
                <a:gd name="T22" fmla="*/ 182 w 207"/>
                <a:gd name="T23" fmla="*/ 69 h 202"/>
                <a:gd name="T24" fmla="*/ 196 w 207"/>
                <a:gd name="T25" fmla="*/ 76 h 202"/>
                <a:gd name="T26" fmla="*/ 207 w 207"/>
                <a:gd name="T27" fmla="*/ 77 h 202"/>
                <a:gd name="T28" fmla="*/ 195 w 207"/>
                <a:gd name="T29" fmla="*/ 96 h 202"/>
                <a:gd name="T30" fmla="*/ 198 w 207"/>
                <a:gd name="T31" fmla="*/ 112 h 202"/>
                <a:gd name="T32" fmla="*/ 195 w 207"/>
                <a:gd name="T33" fmla="*/ 127 h 202"/>
                <a:gd name="T34" fmla="*/ 171 w 207"/>
                <a:gd name="T35" fmla="*/ 123 h 202"/>
                <a:gd name="T36" fmla="*/ 157 w 207"/>
                <a:gd name="T37" fmla="*/ 109 h 202"/>
                <a:gd name="T38" fmla="*/ 141 w 207"/>
                <a:gd name="T39" fmla="*/ 100 h 202"/>
                <a:gd name="T40" fmla="*/ 139 w 207"/>
                <a:gd name="T41" fmla="*/ 110 h 202"/>
                <a:gd name="T42" fmla="*/ 144 w 207"/>
                <a:gd name="T43" fmla="*/ 126 h 202"/>
                <a:gd name="T44" fmla="*/ 138 w 207"/>
                <a:gd name="T45" fmla="*/ 134 h 202"/>
                <a:gd name="T46" fmla="*/ 141 w 207"/>
                <a:gd name="T47" fmla="*/ 144 h 202"/>
                <a:gd name="T48" fmla="*/ 129 w 207"/>
                <a:gd name="T49" fmla="*/ 152 h 202"/>
                <a:gd name="T50" fmla="*/ 126 w 207"/>
                <a:gd name="T51" fmla="*/ 163 h 202"/>
                <a:gd name="T52" fmla="*/ 140 w 207"/>
                <a:gd name="T53" fmla="*/ 161 h 202"/>
                <a:gd name="T54" fmla="*/ 154 w 207"/>
                <a:gd name="T55" fmla="*/ 159 h 202"/>
                <a:gd name="T56" fmla="*/ 135 w 207"/>
                <a:gd name="T57" fmla="*/ 187 h 202"/>
                <a:gd name="T58" fmla="*/ 129 w 207"/>
                <a:gd name="T59" fmla="*/ 202 h 202"/>
                <a:gd name="T60" fmla="*/ 113 w 207"/>
                <a:gd name="T61" fmla="*/ 202 h 202"/>
                <a:gd name="T62" fmla="*/ 112 w 207"/>
                <a:gd name="T63" fmla="*/ 196 h 202"/>
                <a:gd name="T64" fmla="*/ 98 w 207"/>
                <a:gd name="T65" fmla="*/ 193 h 202"/>
                <a:gd name="T66" fmla="*/ 95 w 207"/>
                <a:gd name="T67" fmla="*/ 184 h 202"/>
                <a:gd name="T68" fmla="*/ 88 w 207"/>
                <a:gd name="T69" fmla="*/ 175 h 202"/>
                <a:gd name="T70" fmla="*/ 78 w 207"/>
                <a:gd name="T71" fmla="*/ 176 h 202"/>
                <a:gd name="T72" fmla="*/ 68 w 207"/>
                <a:gd name="T73" fmla="*/ 163 h 202"/>
                <a:gd name="T74" fmla="*/ 54 w 207"/>
                <a:gd name="T75" fmla="*/ 165 h 202"/>
                <a:gd name="T76" fmla="*/ 44 w 207"/>
                <a:gd name="T77" fmla="*/ 150 h 202"/>
                <a:gd name="T78" fmla="*/ 35 w 207"/>
                <a:gd name="T79" fmla="*/ 143 h 202"/>
                <a:gd name="T80" fmla="*/ 22 w 207"/>
                <a:gd name="T81" fmla="*/ 137 h 202"/>
                <a:gd name="T82" fmla="*/ 10 w 207"/>
                <a:gd name="T83" fmla="*/ 129 h 202"/>
                <a:gd name="T84" fmla="*/ 5 w 207"/>
                <a:gd name="T85" fmla="*/ 122 h 202"/>
                <a:gd name="T86" fmla="*/ 0 w 207"/>
                <a:gd name="T87" fmla="*/ 110 h 202"/>
                <a:gd name="T88" fmla="*/ 8 w 207"/>
                <a:gd name="T89" fmla="*/ 95 h 202"/>
                <a:gd name="T90" fmla="*/ 19 w 207"/>
                <a:gd name="T91" fmla="*/ 83 h 202"/>
                <a:gd name="T92" fmla="*/ 25 w 207"/>
                <a:gd name="T93" fmla="*/ 70 h 202"/>
                <a:gd name="T94" fmla="*/ 22 w 207"/>
                <a:gd name="T95" fmla="*/ 60 h 202"/>
                <a:gd name="T96" fmla="*/ 30 w 207"/>
                <a:gd name="T97" fmla="*/ 43 h 202"/>
                <a:gd name="T98" fmla="*/ 38 w 207"/>
                <a:gd name="T99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7" h="202">
                  <a:moveTo>
                    <a:pt x="46" y="29"/>
                  </a:moveTo>
                  <a:cubicBezTo>
                    <a:pt x="47" y="32"/>
                    <a:pt x="49" y="34"/>
                    <a:pt x="50" y="36"/>
                  </a:cubicBezTo>
                  <a:cubicBezTo>
                    <a:pt x="52" y="41"/>
                    <a:pt x="55" y="42"/>
                    <a:pt x="59" y="40"/>
                  </a:cubicBezTo>
                  <a:cubicBezTo>
                    <a:pt x="64" y="39"/>
                    <a:pt x="68" y="34"/>
                    <a:pt x="66" y="31"/>
                  </a:cubicBezTo>
                  <a:cubicBezTo>
                    <a:pt x="64" y="28"/>
                    <a:pt x="59" y="29"/>
                    <a:pt x="60" y="22"/>
                  </a:cubicBezTo>
                  <a:cubicBezTo>
                    <a:pt x="62" y="16"/>
                    <a:pt x="62" y="11"/>
                    <a:pt x="62" y="9"/>
                  </a:cubicBezTo>
                  <a:cubicBezTo>
                    <a:pt x="61" y="8"/>
                    <a:pt x="66" y="5"/>
                    <a:pt x="69" y="7"/>
                  </a:cubicBezTo>
                  <a:cubicBezTo>
                    <a:pt x="73" y="8"/>
                    <a:pt x="75" y="0"/>
                    <a:pt x="77" y="8"/>
                  </a:cubicBezTo>
                  <a:cubicBezTo>
                    <a:pt x="79" y="15"/>
                    <a:pt x="78" y="21"/>
                    <a:pt x="79" y="24"/>
                  </a:cubicBezTo>
                  <a:cubicBezTo>
                    <a:pt x="80" y="27"/>
                    <a:pt x="84" y="30"/>
                    <a:pt x="84" y="34"/>
                  </a:cubicBezTo>
                  <a:cubicBezTo>
                    <a:pt x="85" y="39"/>
                    <a:pt x="89" y="44"/>
                    <a:pt x="90" y="44"/>
                  </a:cubicBezTo>
                  <a:cubicBezTo>
                    <a:pt x="91" y="45"/>
                    <a:pt x="99" y="50"/>
                    <a:pt x="100" y="43"/>
                  </a:cubicBezTo>
                  <a:cubicBezTo>
                    <a:pt x="102" y="37"/>
                    <a:pt x="101" y="32"/>
                    <a:pt x="104" y="27"/>
                  </a:cubicBezTo>
                  <a:cubicBezTo>
                    <a:pt x="106" y="21"/>
                    <a:pt x="104" y="20"/>
                    <a:pt x="109" y="20"/>
                  </a:cubicBezTo>
                  <a:cubicBezTo>
                    <a:pt x="115" y="20"/>
                    <a:pt x="123" y="20"/>
                    <a:pt x="127" y="20"/>
                  </a:cubicBezTo>
                  <a:cubicBezTo>
                    <a:pt x="131" y="21"/>
                    <a:pt x="136" y="22"/>
                    <a:pt x="138" y="20"/>
                  </a:cubicBezTo>
                  <a:cubicBezTo>
                    <a:pt x="141" y="19"/>
                    <a:pt x="146" y="15"/>
                    <a:pt x="150" y="18"/>
                  </a:cubicBezTo>
                  <a:cubicBezTo>
                    <a:pt x="154" y="22"/>
                    <a:pt x="157" y="27"/>
                    <a:pt x="158" y="30"/>
                  </a:cubicBezTo>
                  <a:cubicBezTo>
                    <a:pt x="159" y="33"/>
                    <a:pt x="157" y="35"/>
                    <a:pt x="157" y="38"/>
                  </a:cubicBezTo>
                  <a:cubicBezTo>
                    <a:pt x="158" y="40"/>
                    <a:pt x="162" y="38"/>
                    <a:pt x="166" y="34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1" y="63"/>
                    <a:pt x="181" y="63"/>
                    <a:pt x="181" y="63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90" y="76"/>
                    <a:pt x="190" y="76"/>
                    <a:pt x="19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202" y="119"/>
                    <a:pt x="202" y="119"/>
                    <a:pt x="202" y="119"/>
                  </a:cubicBezTo>
                  <a:cubicBezTo>
                    <a:pt x="195" y="127"/>
                    <a:pt x="195" y="127"/>
                    <a:pt x="195" y="127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4" y="126"/>
                    <a:pt x="144" y="126"/>
                    <a:pt x="144" y="126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34"/>
                    <a:pt x="138" y="134"/>
                    <a:pt x="138" y="134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4"/>
                    <a:pt x="141" y="144"/>
                    <a:pt x="141" y="144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5" y="157"/>
                    <a:pt x="125" y="157"/>
                    <a:pt x="125" y="157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9" y="166"/>
                    <a:pt x="159" y="166"/>
                    <a:pt x="159" y="16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8" y="175"/>
                    <a:pt x="88" y="175"/>
                    <a:pt x="88" y="175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46" y="2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16"/>
            <p:cNvSpPr>
              <a:spLocks/>
            </p:cNvSpPr>
            <p:nvPr/>
          </p:nvSpPr>
          <p:spPr bwMode="auto">
            <a:xfrm>
              <a:off x="1544" y="2528"/>
              <a:ext cx="252" cy="317"/>
            </a:xfrm>
            <a:custGeom>
              <a:avLst/>
              <a:gdLst>
                <a:gd name="T0" fmla="*/ 0 w 121"/>
                <a:gd name="T1" fmla="*/ 59 h 152"/>
                <a:gd name="T2" fmla="*/ 6 w 121"/>
                <a:gd name="T3" fmla="*/ 48 h 152"/>
                <a:gd name="T4" fmla="*/ 25 w 121"/>
                <a:gd name="T5" fmla="*/ 45 h 152"/>
                <a:gd name="T6" fmla="*/ 31 w 121"/>
                <a:gd name="T7" fmla="*/ 35 h 152"/>
                <a:gd name="T8" fmla="*/ 34 w 121"/>
                <a:gd name="T9" fmla="*/ 26 h 152"/>
                <a:gd name="T10" fmla="*/ 37 w 121"/>
                <a:gd name="T11" fmla="*/ 15 h 152"/>
                <a:gd name="T12" fmla="*/ 49 w 121"/>
                <a:gd name="T13" fmla="*/ 8 h 152"/>
                <a:gd name="T14" fmla="*/ 56 w 121"/>
                <a:gd name="T15" fmla="*/ 2 h 152"/>
                <a:gd name="T16" fmla="*/ 62 w 121"/>
                <a:gd name="T17" fmla="*/ 5 h 152"/>
                <a:gd name="T18" fmla="*/ 72 w 121"/>
                <a:gd name="T19" fmla="*/ 6 h 152"/>
                <a:gd name="T20" fmla="*/ 80 w 121"/>
                <a:gd name="T21" fmla="*/ 11 h 152"/>
                <a:gd name="T22" fmla="*/ 86 w 121"/>
                <a:gd name="T23" fmla="*/ 6 h 152"/>
                <a:gd name="T24" fmla="*/ 90 w 121"/>
                <a:gd name="T25" fmla="*/ 10 h 152"/>
                <a:gd name="T26" fmla="*/ 98 w 121"/>
                <a:gd name="T27" fmla="*/ 14 h 152"/>
                <a:gd name="T28" fmla="*/ 98 w 121"/>
                <a:gd name="T29" fmla="*/ 23 h 152"/>
                <a:gd name="T30" fmla="*/ 91 w 121"/>
                <a:gd name="T31" fmla="*/ 22 h 152"/>
                <a:gd name="T32" fmla="*/ 95 w 121"/>
                <a:gd name="T33" fmla="*/ 33 h 152"/>
                <a:gd name="T34" fmla="*/ 105 w 121"/>
                <a:gd name="T35" fmla="*/ 49 h 152"/>
                <a:gd name="T36" fmla="*/ 113 w 121"/>
                <a:gd name="T37" fmla="*/ 65 h 152"/>
                <a:gd name="T38" fmla="*/ 114 w 121"/>
                <a:gd name="T39" fmla="*/ 92 h 152"/>
                <a:gd name="T40" fmla="*/ 118 w 121"/>
                <a:gd name="T41" fmla="*/ 112 h 152"/>
                <a:gd name="T42" fmla="*/ 120 w 121"/>
                <a:gd name="T43" fmla="*/ 128 h 152"/>
                <a:gd name="T44" fmla="*/ 113 w 121"/>
                <a:gd name="T45" fmla="*/ 144 h 152"/>
                <a:gd name="T46" fmla="*/ 82 w 121"/>
                <a:gd name="T47" fmla="*/ 152 h 152"/>
                <a:gd name="T48" fmla="*/ 65 w 121"/>
                <a:gd name="T49" fmla="*/ 144 h 152"/>
                <a:gd name="T50" fmla="*/ 56 w 121"/>
                <a:gd name="T51" fmla="*/ 124 h 152"/>
                <a:gd name="T52" fmla="*/ 46 w 121"/>
                <a:gd name="T53" fmla="*/ 109 h 152"/>
                <a:gd name="T54" fmla="*/ 39 w 121"/>
                <a:gd name="T55" fmla="*/ 91 h 152"/>
                <a:gd name="T56" fmla="*/ 37 w 121"/>
                <a:gd name="T57" fmla="*/ 78 h 152"/>
                <a:gd name="T58" fmla="*/ 34 w 121"/>
                <a:gd name="T59" fmla="*/ 74 h 152"/>
                <a:gd name="T60" fmla="*/ 32 w 121"/>
                <a:gd name="T61" fmla="*/ 91 h 152"/>
                <a:gd name="T62" fmla="*/ 32 w 121"/>
                <a:gd name="T63" fmla="*/ 93 h 152"/>
                <a:gd name="T64" fmla="*/ 17 w 121"/>
                <a:gd name="T65" fmla="*/ 87 h 152"/>
                <a:gd name="T66" fmla="*/ 13 w 121"/>
                <a:gd name="T67" fmla="*/ 82 h 152"/>
                <a:gd name="T68" fmla="*/ 15 w 121"/>
                <a:gd name="T69" fmla="*/ 71 h 152"/>
                <a:gd name="T70" fmla="*/ 0 w 121"/>
                <a:gd name="T71" fmla="*/ 5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2">
                  <a:moveTo>
                    <a:pt x="0" y="59"/>
                  </a:moveTo>
                  <a:cubicBezTo>
                    <a:pt x="3" y="54"/>
                    <a:pt x="5" y="50"/>
                    <a:pt x="6" y="48"/>
                  </a:cubicBezTo>
                  <a:cubicBezTo>
                    <a:pt x="9" y="43"/>
                    <a:pt x="18" y="45"/>
                    <a:pt x="25" y="45"/>
                  </a:cubicBezTo>
                  <a:cubicBezTo>
                    <a:pt x="33" y="45"/>
                    <a:pt x="31" y="39"/>
                    <a:pt x="31" y="35"/>
                  </a:cubicBezTo>
                  <a:cubicBezTo>
                    <a:pt x="31" y="32"/>
                    <a:pt x="36" y="29"/>
                    <a:pt x="34" y="26"/>
                  </a:cubicBezTo>
                  <a:cubicBezTo>
                    <a:pt x="32" y="22"/>
                    <a:pt x="34" y="17"/>
                    <a:pt x="37" y="15"/>
                  </a:cubicBezTo>
                  <a:cubicBezTo>
                    <a:pt x="40" y="13"/>
                    <a:pt x="43" y="8"/>
                    <a:pt x="49" y="8"/>
                  </a:cubicBezTo>
                  <a:cubicBezTo>
                    <a:pt x="54" y="7"/>
                    <a:pt x="53" y="5"/>
                    <a:pt x="56" y="2"/>
                  </a:cubicBezTo>
                  <a:cubicBezTo>
                    <a:pt x="60" y="0"/>
                    <a:pt x="62" y="5"/>
                    <a:pt x="62" y="5"/>
                  </a:cubicBezTo>
                  <a:cubicBezTo>
                    <a:pt x="62" y="5"/>
                    <a:pt x="68" y="10"/>
                    <a:pt x="72" y="6"/>
                  </a:cubicBezTo>
                  <a:cubicBezTo>
                    <a:pt x="75" y="3"/>
                    <a:pt x="77" y="11"/>
                    <a:pt x="80" y="11"/>
                  </a:cubicBezTo>
                  <a:cubicBezTo>
                    <a:pt x="82" y="11"/>
                    <a:pt x="85" y="8"/>
                    <a:pt x="86" y="6"/>
                  </a:cubicBezTo>
                  <a:cubicBezTo>
                    <a:pt x="88" y="9"/>
                    <a:pt x="85" y="11"/>
                    <a:pt x="90" y="10"/>
                  </a:cubicBezTo>
                  <a:cubicBezTo>
                    <a:pt x="95" y="10"/>
                    <a:pt x="97" y="10"/>
                    <a:pt x="98" y="14"/>
                  </a:cubicBezTo>
                  <a:cubicBezTo>
                    <a:pt x="100" y="17"/>
                    <a:pt x="101" y="24"/>
                    <a:pt x="98" y="23"/>
                  </a:cubicBezTo>
                  <a:cubicBezTo>
                    <a:pt x="95" y="22"/>
                    <a:pt x="93" y="21"/>
                    <a:pt x="91" y="22"/>
                  </a:cubicBezTo>
                  <a:cubicBezTo>
                    <a:pt x="89" y="24"/>
                    <a:pt x="93" y="29"/>
                    <a:pt x="95" y="33"/>
                  </a:cubicBezTo>
                  <a:cubicBezTo>
                    <a:pt x="98" y="37"/>
                    <a:pt x="99" y="45"/>
                    <a:pt x="105" y="49"/>
                  </a:cubicBezTo>
                  <a:cubicBezTo>
                    <a:pt x="111" y="53"/>
                    <a:pt x="113" y="61"/>
                    <a:pt x="113" y="65"/>
                  </a:cubicBezTo>
                  <a:cubicBezTo>
                    <a:pt x="112" y="70"/>
                    <a:pt x="113" y="86"/>
                    <a:pt x="114" y="92"/>
                  </a:cubicBezTo>
                  <a:cubicBezTo>
                    <a:pt x="114" y="98"/>
                    <a:pt x="114" y="104"/>
                    <a:pt x="118" y="112"/>
                  </a:cubicBezTo>
                  <a:cubicBezTo>
                    <a:pt x="121" y="120"/>
                    <a:pt x="121" y="125"/>
                    <a:pt x="120" y="128"/>
                  </a:cubicBezTo>
                  <a:cubicBezTo>
                    <a:pt x="119" y="131"/>
                    <a:pt x="115" y="140"/>
                    <a:pt x="113" y="144"/>
                  </a:cubicBezTo>
                  <a:cubicBezTo>
                    <a:pt x="111" y="149"/>
                    <a:pt x="89" y="152"/>
                    <a:pt x="82" y="152"/>
                  </a:cubicBezTo>
                  <a:cubicBezTo>
                    <a:pt x="75" y="152"/>
                    <a:pt x="69" y="148"/>
                    <a:pt x="65" y="144"/>
                  </a:cubicBezTo>
                  <a:cubicBezTo>
                    <a:pt x="61" y="139"/>
                    <a:pt x="60" y="129"/>
                    <a:pt x="56" y="124"/>
                  </a:cubicBezTo>
                  <a:cubicBezTo>
                    <a:pt x="52" y="118"/>
                    <a:pt x="45" y="115"/>
                    <a:pt x="46" y="109"/>
                  </a:cubicBezTo>
                  <a:cubicBezTo>
                    <a:pt x="46" y="103"/>
                    <a:pt x="41" y="96"/>
                    <a:pt x="39" y="91"/>
                  </a:cubicBezTo>
                  <a:cubicBezTo>
                    <a:pt x="37" y="87"/>
                    <a:pt x="38" y="82"/>
                    <a:pt x="37" y="78"/>
                  </a:cubicBezTo>
                  <a:cubicBezTo>
                    <a:pt x="36" y="74"/>
                    <a:pt x="35" y="69"/>
                    <a:pt x="34" y="74"/>
                  </a:cubicBezTo>
                  <a:cubicBezTo>
                    <a:pt x="32" y="78"/>
                    <a:pt x="34" y="85"/>
                    <a:pt x="32" y="91"/>
                  </a:cubicBezTo>
                  <a:cubicBezTo>
                    <a:pt x="32" y="92"/>
                    <a:pt x="32" y="92"/>
                    <a:pt x="32" y="93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71"/>
                    <a:pt x="15" y="71"/>
                    <a:pt x="15" y="71"/>
                  </a:cubicBezTo>
                  <a:lnTo>
                    <a:pt x="0" y="5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7"/>
            <p:cNvSpPr>
              <a:spLocks/>
            </p:cNvSpPr>
            <p:nvPr/>
          </p:nvSpPr>
          <p:spPr bwMode="auto">
            <a:xfrm>
              <a:off x="1298" y="2999"/>
              <a:ext cx="367" cy="300"/>
            </a:xfrm>
            <a:custGeom>
              <a:avLst/>
              <a:gdLst>
                <a:gd name="T0" fmla="*/ 344 w 367"/>
                <a:gd name="T1" fmla="*/ 258 h 300"/>
                <a:gd name="T2" fmla="*/ 321 w 367"/>
                <a:gd name="T3" fmla="*/ 258 h 300"/>
                <a:gd name="T4" fmla="*/ 327 w 367"/>
                <a:gd name="T5" fmla="*/ 281 h 300"/>
                <a:gd name="T6" fmla="*/ 323 w 367"/>
                <a:gd name="T7" fmla="*/ 298 h 300"/>
                <a:gd name="T8" fmla="*/ 296 w 367"/>
                <a:gd name="T9" fmla="*/ 298 h 300"/>
                <a:gd name="T10" fmla="*/ 275 w 367"/>
                <a:gd name="T11" fmla="*/ 300 h 300"/>
                <a:gd name="T12" fmla="*/ 241 w 367"/>
                <a:gd name="T13" fmla="*/ 271 h 300"/>
                <a:gd name="T14" fmla="*/ 223 w 367"/>
                <a:gd name="T15" fmla="*/ 246 h 300"/>
                <a:gd name="T16" fmla="*/ 191 w 367"/>
                <a:gd name="T17" fmla="*/ 219 h 300"/>
                <a:gd name="T18" fmla="*/ 158 w 367"/>
                <a:gd name="T19" fmla="*/ 221 h 300"/>
                <a:gd name="T20" fmla="*/ 112 w 367"/>
                <a:gd name="T21" fmla="*/ 212 h 300"/>
                <a:gd name="T22" fmla="*/ 104 w 367"/>
                <a:gd name="T23" fmla="*/ 175 h 300"/>
                <a:gd name="T24" fmla="*/ 73 w 367"/>
                <a:gd name="T25" fmla="*/ 160 h 300"/>
                <a:gd name="T26" fmla="*/ 46 w 367"/>
                <a:gd name="T27" fmla="*/ 133 h 300"/>
                <a:gd name="T28" fmla="*/ 16 w 367"/>
                <a:gd name="T29" fmla="*/ 131 h 300"/>
                <a:gd name="T30" fmla="*/ 14 w 367"/>
                <a:gd name="T31" fmla="*/ 104 h 300"/>
                <a:gd name="T32" fmla="*/ 8 w 367"/>
                <a:gd name="T33" fmla="*/ 79 h 300"/>
                <a:gd name="T34" fmla="*/ 19 w 367"/>
                <a:gd name="T35" fmla="*/ 75 h 300"/>
                <a:gd name="T36" fmla="*/ 62 w 367"/>
                <a:gd name="T37" fmla="*/ 33 h 300"/>
                <a:gd name="T38" fmla="*/ 89 w 367"/>
                <a:gd name="T39" fmla="*/ 8 h 300"/>
                <a:gd name="T40" fmla="*/ 112 w 367"/>
                <a:gd name="T41" fmla="*/ 4 h 300"/>
                <a:gd name="T42" fmla="*/ 139 w 367"/>
                <a:gd name="T43" fmla="*/ 8 h 300"/>
                <a:gd name="T44" fmla="*/ 166 w 367"/>
                <a:gd name="T45" fmla="*/ 8 h 300"/>
                <a:gd name="T46" fmla="*/ 169 w 367"/>
                <a:gd name="T47" fmla="*/ 46 h 300"/>
                <a:gd name="T48" fmla="*/ 162 w 367"/>
                <a:gd name="T49" fmla="*/ 77 h 300"/>
                <a:gd name="T50" fmla="*/ 173 w 367"/>
                <a:gd name="T51" fmla="*/ 98 h 300"/>
                <a:gd name="T52" fmla="*/ 191 w 367"/>
                <a:gd name="T53" fmla="*/ 117 h 300"/>
                <a:gd name="T54" fmla="*/ 210 w 367"/>
                <a:gd name="T55" fmla="*/ 133 h 300"/>
                <a:gd name="T56" fmla="*/ 244 w 367"/>
                <a:gd name="T57" fmla="*/ 142 h 300"/>
                <a:gd name="T58" fmla="*/ 271 w 367"/>
                <a:gd name="T59" fmla="*/ 162 h 300"/>
                <a:gd name="T60" fmla="*/ 289 w 367"/>
                <a:gd name="T61" fmla="*/ 173 h 300"/>
                <a:gd name="T62" fmla="*/ 308 w 367"/>
                <a:gd name="T63" fmla="*/ 187 h 300"/>
                <a:gd name="T64" fmla="*/ 331 w 367"/>
                <a:gd name="T65" fmla="*/ 187 h 300"/>
                <a:gd name="T66" fmla="*/ 339 w 367"/>
                <a:gd name="T67" fmla="*/ 204 h 300"/>
                <a:gd name="T68" fmla="*/ 362 w 367"/>
                <a:gd name="T69" fmla="*/ 2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7" h="300">
                  <a:moveTo>
                    <a:pt x="367" y="235"/>
                  </a:moveTo>
                  <a:lnTo>
                    <a:pt x="344" y="258"/>
                  </a:lnTo>
                  <a:lnTo>
                    <a:pt x="331" y="250"/>
                  </a:lnTo>
                  <a:lnTo>
                    <a:pt x="321" y="258"/>
                  </a:lnTo>
                  <a:lnTo>
                    <a:pt x="337" y="273"/>
                  </a:lnTo>
                  <a:lnTo>
                    <a:pt x="327" y="281"/>
                  </a:lnTo>
                  <a:lnTo>
                    <a:pt x="327" y="292"/>
                  </a:lnTo>
                  <a:lnTo>
                    <a:pt x="323" y="298"/>
                  </a:lnTo>
                  <a:lnTo>
                    <a:pt x="306" y="281"/>
                  </a:lnTo>
                  <a:lnTo>
                    <a:pt x="296" y="298"/>
                  </a:lnTo>
                  <a:lnTo>
                    <a:pt x="283" y="294"/>
                  </a:lnTo>
                  <a:lnTo>
                    <a:pt x="275" y="300"/>
                  </a:lnTo>
                  <a:lnTo>
                    <a:pt x="264" y="281"/>
                  </a:lnTo>
                  <a:lnTo>
                    <a:pt x="241" y="271"/>
                  </a:lnTo>
                  <a:lnTo>
                    <a:pt x="237" y="260"/>
                  </a:lnTo>
                  <a:lnTo>
                    <a:pt x="223" y="246"/>
                  </a:lnTo>
                  <a:lnTo>
                    <a:pt x="206" y="242"/>
                  </a:lnTo>
                  <a:lnTo>
                    <a:pt x="191" y="219"/>
                  </a:lnTo>
                  <a:lnTo>
                    <a:pt x="179" y="225"/>
                  </a:lnTo>
                  <a:lnTo>
                    <a:pt x="158" y="221"/>
                  </a:lnTo>
                  <a:lnTo>
                    <a:pt x="131" y="231"/>
                  </a:lnTo>
                  <a:lnTo>
                    <a:pt x="112" y="212"/>
                  </a:lnTo>
                  <a:lnTo>
                    <a:pt x="112" y="185"/>
                  </a:lnTo>
                  <a:lnTo>
                    <a:pt x="104" y="175"/>
                  </a:lnTo>
                  <a:lnTo>
                    <a:pt x="96" y="181"/>
                  </a:lnTo>
                  <a:lnTo>
                    <a:pt x="73" y="160"/>
                  </a:lnTo>
                  <a:lnTo>
                    <a:pt x="48" y="160"/>
                  </a:lnTo>
                  <a:lnTo>
                    <a:pt x="46" y="133"/>
                  </a:lnTo>
                  <a:lnTo>
                    <a:pt x="19" y="133"/>
                  </a:lnTo>
                  <a:lnTo>
                    <a:pt x="16" y="131"/>
                  </a:lnTo>
                  <a:lnTo>
                    <a:pt x="21" y="117"/>
                  </a:lnTo>
                  <a:lnTo>
                    <a:pt x="14" y="104"/>
                  </a:lnTo>
                  <a:lnTo>
                    <a:pt x="0" y="96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19" y="75"/>
                  </a:lnTo>
                  <a:lnTo>
                    <a:pt x="41" y="71"/>
                  </a:lnTo>
                  <a:lnTo>
                    <a:pt x="62" y="33"/>
                  </a:lnTo>
                  <a:lnTo>
                    <a:pt x="81" y="23"/>
                  </a:lnTo>
                  <a:lnTo>
                    <a:pt x="89" y="8"/>
                  </a:lnTo>
                  <a:lnTo>
                    <a:pt x="100" y="12"/>
                  </a:lnTo>
                  <a:lnTo>
                    <a:pt x="112" y="4"/>
                  </a:lnTo>
                  <a:lnTo>
                    <a:pt x="131" y="0"/>
                  </a:lnTo>
                  <a:lnTo>
                    <a:pt x="139" y="8"/>
                  </a:lnTo>
                  <a:lnTo>
                    <a:pt x="150" y="6"/>
                  </a:lnTo>
                  <a:lnTo>
                    <a:pt x="166" y="8"/>
                  </a:lnTo>
                  <a:lnTo>
                    <a:pt x="179" y="31"/>
                  </a:lnTo>
                  <a:lnTo>
                    <a:pt x="169" y="46"/>
                  </a:lnTo>
                  <a:lnTo>
                    <a:pt x="162" y="62"/>
                  </a:lnTo>
                  <a:lnTo>
                    <a:pt x="162" y="77"/>
                  </a:lnTo>
                  <a:lnTo>
                    <a:pt x="173" y="87"/>
                  </a:lnTo>
                  <a:lnTo>
                    <a:pt x="173" y="98"/>
                  </a:lnTo>
                  <a:lnTo>
                    <a:pt x="183" y="102"/>
                  </a:lnTo>
                  <a:lnTo>
                    <a:pt x="191" y="117"/>
                  </a:lnTo>
                  <a:lnTo>
                    <a:pt x="208" y="119"/>
                  </a:lnTo>
                  <a:lnTo>
                    <a:pt x="210" y="133"/>
                  </a:lnTo>
                  <a:lnTo>
                    <a:pt x="235" y="131"/>
                  </a:lnTo>
                  <a:lnTo>
                    <a:pt x="244" y="142"/>
                  </a:lnTo>
                  <a:lnTo>
                    <a:pt x="254" y="146"/>
                  </a:lnTo>
                  <a:lnTo>
                    <a:pt x="271" y="162"/>
                  </a:lnTo>
                  <a:lnTo>
                    <a:pt x="275" y="177"/>
                  </a:lnTo>
                  <a:lnTo>
                    <a:pt x="289" y="173"/>
                  </a:lnTo>
                  <a:lnTo>
                    <a:pt x="304" y="173"/>
                  </a:lnTo>
                  <a:lnTo>
                    <a:pt x="308" y="187"/>
                  </a:lnTo>
                  <a:lnTo>
                    <a:pt x="325" y="200"/>
                  </a:lnTo>
                  <a:lnTo>
                    <a:pt x="331" y="187"/>
                  </a:lnTo>
                  <a:lnTo>
                    <a:pt x="346" y="198"/>
                  </a:lnTo>
                  <a:lnTo>
                    <a:pt x="339" y="204"/>
                  </a:lnTo>
                  <a:lnTo>
                    <a:pt x="360" y="217"/>
                  </a:lnTo>
                  <a:lnTo>
                    <a:pt x="362" y="225"/>
                  </a:lnTo>
                  <a:lnTo>
                    <a:pt x="367" y="23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8"/>
            <p:cNvSpPr>
              <a:spLocks/>
            </p:cNvSpPr>
            <p:nvPr/>
          </p:nvSpPr>
          <p:spPr bwMode="auto">
            <a:xfrm>
              <a:off x="1152" y="2855"/>
              <a:ext cx="208" cy="219"/>
            </a:xfrm>
            <a:custGeom>
              <a:avLst/>
              <a:gdLst>
                <a:gd name="T0" fmla="*/ 16 w 100"/>
                <a:gd name="T1" fmla="*/ 18 h 105"/>
                <a:gd name="T2" fmla="*/ 20 w 100"/>
                <a:gd name="T3" fmla="*/ 15 h 105"/>
                <a:gd name="T4" fmla="*/ 30 w 100"/>
                <a:gd name="T5" fmla="*/ 19 h 105"/>
                <a:gd name="T6" fmla="*/ 37 w 100"/>
                <a:gd name="T7" fmla="*/ 23 h 105"/>
                <a:gd name="T8" fmla="*/ 40 w 100"/>
                <a:gd name="T9" fmla="*/ 26 h 105"/>
                <a:gd name="T10" fmla="*/ 37 w 100"/>
                <a:gd name="T11" fmla="*/ 32 h 105"/>
                <a:gd name="T12" fmla="*/ 45 w 100"/>
                <a:gd name="T13" fmla="*/ 40 h 105"/>
                <a:gd name="T14" fmla="*/ 52 w 100"/>
                <a:gd name="T15" fmla="*/ 32 h 105"/>
                <a:gd name="T16" fmla="*/ 46 w 100"/>
                <a:gd name="T17" fmla="*/ 25 h 105"/>
                <a:gd name="T18" fmla="*/ 45 w 100"/>
                <a:gd name="T19" fmla="*/ 23 h 105"/>
                <a:gd name="T20" fmla="*/ 40 w 100"/>
                <a:gd name="T21" fmla="*/ 14 h 105"/>
                <a:gd name="T22" fmla="*/ 39 w 100"/>
                <a:gd name="T23" fmla="*/ 3 h 105"/>
                <a:gd name="T24" fmla="*/ 35 w 100"/>
                <a:gd name="T25" fmla="*/ 0 h 105"/>
                <a:gd name="T26" fmla="*/ 67 w 100"/>
                <a:gd name="T27" fmla="*/ 0 h 105"/>
                <a:gd name="T28" fmla="*/ 68 w 100"/>
                <a:gd name="T29" fmla="*/ 0 h 105"/>
                <a:gd name="T30" fmla="*/ 68 w 100"/>
                <a:gd name="T31" fmla="*/ 13 h 105"/>
                <a:gd name="T32" fmla="*/ 83 w 100"/>
                <a:gd name="T33" fmla="*/ 58 h 105"/>
                <a:gd name="T34" fmla="*/ 92 w 100"/>
                <a:gd name="T35" fmla="*/ 62 h 105"/>
                <a:gd name="T36" fmla="*/ 100 w 100"/>
                <a:gd name="T37" fmla="*/ 85 h 105"/>
                <a:gd name="T38" fmla="*/ 90 w 100"/>
                <a:gd name="T39" fmla="*/ 103 h 105"/>
                <a:gd name="T40" fmla="*/ 79 w 100"/>
                <a:gd name="T41" fmla="*/ 105 h 105"/>
                <a:gd name="T42" fmla="*/ 74 w 100"/>
                <a:gd name="T43" fmla="*/ 105 h 105"/>
                <a:gd name="T44" fmla="*/ 72 w 100"/>
                <a:gd name="T45" fmla="*/ 97 h 105"/>
                <a:gd name="T46" fmla="*/ 64 w 100"/>
                <a:gd name="T47" fmla="*/ 94 h 105"/>
                <a:gd name="T48" fmla="*/ 68 w 100"/>
                <a:gd name="T49" fmla="*/ 85 h 105"/>
                <a:gd name="T50" fmla="*/ 63 w 100"/>
                <a:gd name="T51" fmla="*/ 83 h 105"/>
                <a:gd name="T52" fmla="*/ 64 w 100"/>
                <a:gd name="T53" fmla="*/ 79 h 105"/>
                <a:gd name="T54" fmla="*/ 57 w 100"/>
                <a:gd name="T55" fmla="*/ 79 h 105"/>
                <a:gd name="T56" fmla="*/ 55 w 100"/>
                <a:gd name="T57" fmla="*/ 81 h 105"/>
                <a:gd name="T58" fmla="*/ 52 w 100"/>
                <a:gd name="T59" fmla="*/ 78 h 105"/>
                <a:gd name="T60" fmla="*/ 54 w 100"/>
                <a:gd name="T61" fmla="*/ 70 h 105"/>
                <a:gd name="T62" fmla="*/ 46 w 100"/>
                <a:gd name="T63" fmla="*/ 64 h 105"/>
                <a:gd name="T64" fmla="*/ 42 w 100"/>
                <a:gd name="T65" fmla="*/ 67 h 105"/>
                <a:gd name="T66" fmla="*/ 38 w 100"/>
                <a:gd name="T67" fmla="*/ 68 h 105"/>
                <a:gd name="T68" fmla="*/ 32 w 100"/>
                <a:gd name="T69" fmla="*/ 65 h 105"/>
                <a:gd name="T70" fmla="*/ 21 w 100"/>
                <a:gd name="T71" fmla="*/ 65 h 105"/>
                <a:gd name="T72" fmla="*/ 20 w 100"/>
                <a:gd name="T73" fmla="*/ 60 h 105"/>
                <a:gd name="T74" fmla="*/ 14 w 100"/>
                <a:gd name="T75" fmla="*/ 64 h 105"/>
                <a:gd name="T76" fmla="*/ 9 w 100"/>
                <a:gd name="T77" fmla="*/ 63 h 105"/>
                <a:gd name="T78" fmla="*/ 9 w 100"/>
                <a:gd name="T79" fmla="*/ 63 h 105"/>
                <a:gd name="T80" fmla="*/ 7 w 100"/>
                <a:gd name="T81" fmla="*/ 56 h 105"/>
                <a:gd name="T82" fmla="*/ 9 w 100"/>
                <a:gd name="T83" fmla="*/ 50 h 105"/>
                <a:gd name="T84" fmla="*/ 8 w 100"/>
                <a:gd name="T85" fmla="*/ 42 h 105"/>
                <a:gd name="T86" fmla="*/ 2 w 100"/>
                <a:gd name="T87" fmla="*/ 35 h 105"/>
                <a:gd name="T88" fmla="*/ 4 w 100"/>
                <a:gd name="T89" fmla="*/ 31 h 105"/>
                <a:gd name="T90" fmla="*/ 0 w 100"/>
                <a:gd name="T91" fmla="*/ 27 h 105"/>
                <a:gd name="T92" fmla="*/ 16 w 100"/>
                <a:gd name="T93" fmla="*/ 26 h 105"/>
                <a:gd name="T94" fmla="*/ 16 w 100"/>
                <a:gd name="T95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105">
                  <a:moveTo>
                    <a:pt x="16" y="18"/>
                  </a:moveTo>
                  <a:cubicBezTo>
                    <a:pt x="18" y="18"/>
                    <a:pt x="19" y="16"/>
                    <a:pt x="20" y="15"/>
                  </a:cubicBezTo>
                  <a:cubicBezTo>
                    <a:pt x="22" y="11"/>
                    <a:pt x="29" y="16"/>
                    <a:pt x="30" y="19"/>
                  </a:cubicBezTo>
                  <a:cubicBezTo>
                    <a:pt x="32" y="23"/>
                    <a:pt x="35" y="22"/>
                    <a:pt x="37" y="23"/>
                  </a:cubicBezTo>
                  <a:cubicBezTo>
                    <a:pt x="38" y="23"/>
                    <a:pt x="39" y="25"/>
                    <a:pt x="40" y="26"/>
                  </a:cubicBezTo>
                  <a:cubicBezTo>
                    <a:pt x="39" y="28"/>
                    <a:pt x="37" y="30"/>
                    <a:pt x="37" y="32"/>
                  </a:cubicBezTo>
                  <a:cubicBezTo>
                    <a:pt x="37" y="36"/>
                    <a:pt x="41" y="40"/>
                    <a:pt x="45" y="40"/>
                  </a:cubicBezTo>
                  <a:cubicBezTo>
                    <a:pt x="49" y="40"/>
                    <a:pt x="52" y="36"/>
                    <a:pt x="52" y="32"/>
                  </a:cubicBezTo>
                  <a:cubicBezTo>
                    <a:pt x="52" y="29"/>
                    <a:pt x="49" y="25"/>
                    <a:pt x="46" y="25"/>
                  </a:cubicBezTo>
                  <a:cubicBezTo>
                    <a:pt x="45" y="24"/>
                    <a:pt x="45" y="24"/>
                    <a:pt x="45" y="23"/>
                  </a:cubicBezTo>
                  <a:cubicBezTo>
                    <a:pt x="40" y="19"/>
                    <a:pt x="39" y="17"/>
                    <a:pt x="40" y="14"/>
                  </a:cubicBezTo>
                  <a:cubicBezTo>
                    <a:pt x="41" y="10"/>
                    <a:pt x="48" y="9"/>
                    <a:pt x="39" y="3"/>
                  </a:cubicBezTo>
                  <a:cubicBezTo>
                    <a:pt x="37" y="2"/>
                    <a:pt x="36" y="1"/>
                    <a:pt x="35" y="0"/>
                  </a:cubicBezTo>
                  <a:cubicBezTo>
                    <a:pt x="46" y="0"/>
                    <a:pt x="60" y="0"/>
                    <a:pt x="67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7"/>
                    <a:pt x="13" y="27"/>
                    <a:pt x="16" y="26"/>
                  </a:cubicBezTo>
                  <a:cubicBezTo>
                    <a:pt x="17" y="25"/>
                    <a:pt x="17" y="22"/>
                    <a:pt x="16" y="18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19"/>
            <p:cNvSpPr>
              <a:spLocks/>
            </p:cNvSpPr>
            <p:nvPr/>
          </p:nvSpPr>
          <p:spPr bwMode="auto">
            <a:xfrm>
              <a:off x="1121" y="2980"/>
              <a:ext cx="198" cy="150"/>
            </a:xfrm>
            <a:custGeom>
              <a:avLst/>
              <a:gdLst>
                <a:gd name="T0" fmla="*/ 193 w 198"/>
                <a:gd name="T1" fmla="*/ 150 h 150"/>
                <a:gd name="T2" fmla="*/ 164 w 198"/>
                <a:gd name="T3" fmla="*/ 134 h 150"/>
                <a:gd name="T4" fmla="*/ 164 w 198"/>
                <a:gd name="T5" fmla="*/ 138 h 150"/>
                <a:gd name="T6" fmla="*/ 158 w 198"/>
                <a:gd name="T7" fmla="*/ 142 h 150"/>
                <a:gd name="T8" fmla="*/ 148 w 198"/>
                <a:gd name="T9" fmla="*/ 131 h 150"/>
                <a:gd name="T10" fmla="*/ 137 w 198"/>
                <a:gd name="T11" fmla="*/ 131 h 150"/>
                <a:gd name="T12" fmla="*/ 131 w 198"/>
                <a:gd name="T13" fmla="*/ 121 h 150"/>
                <a:gd name="T14" fmla="*/ 129 w 198"/>
                <a:gd name="T15" fmla="*/ 111 h 150"/>
                <a:gd name="T16" fmla="*/ 114 w 198"/>
                <a:gd name="T17" fmla="*/ 108 h 150"/>
                <a:gd name="T18" fmla="*/ 106 w 198"/>
                <a:gd name="T19" fmla="*/ 117 h 150"/>
                <a:gd name="T20" fmla="*/ 93 w 198"/>
                <a:gd name="T21" fmla="*/ 115 h 150"/>
                <a:gd name="T22" fmla="*/ 85 w 198"/>
                <a:gd name="T23" fmla="*/ 123 h 150"/>
                <a:gd name="T24" fmla="*/ 79 w 198"/>
                <a:gd name="T25" fmla="*/ 123 h 150"/>
                <a:gd name="T26" fmla="*/ 68 w 198"/>
                <a:gd name="T27" fmla="*/ 117 h 150"/>
                <a:gd name="T28" fmla="*/ 52 w 198"/>
                <a:gd name="T29" fmla="*/ 117 h 150"/>
                <a:gd name="T30" fmla="*/ 50 w 198"/>
                <a:gd name="T31" fmla="*/ 111 h 150"/>
                <a:gd name="T32" fmla="*/ 37 w 198"/>
                <a:gd name="T33" fmla="*/ 111 h 150"/>
                <a:gd name="T34" fmla="*/ 31 w 198"/>
                <a:gd name="T35" fmla="*/ 104 h 150"/>
                <a:gd name="T36" fmla="*/ 10 w 198"/>
                <a:gd name="T37" fmla="*/ 100 h 150"/>
                <a:gd name="T38" fmla="*/ 0 w 198"/>
                <a:gd name="T39" fmla="*/ 92 h 150"/>
                <a:gd name="T40" fmla="*/ 2 w 198"/>
                <a:gd name="T41" fmla="*/ 77 h 150"/>
                <a:gd name="T42" fmla="*/ 12 w 198"/>
                <a:gd name="T43" fmla="*/ 75 h 150"/>
                <a:gd name="T44" fmla="*/ 14 w 198"/>
                <a:gd name="T45" fmla="*/ 63 h 150"/>
                <a:gd name="T46" fmla="*/ 27 w 198"/>
                <a:gd name="T47" fmla="*/ 54 h 150"/>
                <a:gd name="T48" fmla="*/ 37 w 198"/>
                <a:gd name="T49" fmla="*/ 42 h 150"/>
                <a:gd name="T50" fmla="*/ 29 w 198"/>
                <a:gd name="T51" fmla="*/ 27 h 150"/>
                <a:gd name="T52" fmla="*/ 33 w 198"/>
                <a:gd name="T53" fmla="*/ 17 h 150"/>
                <a:gd name="T54" fmla="*/ 39 w 198"/>
                <a:gd name="T55" fmla="*/ 11 h 150"/>
                <a:gd name="T56" fmla="*/ 50 w 198"/>
                <a:gd name="T57" fmla="*/ 6 h 150"/>
                <a:gd name="T58" fmla="*/ 50 w 198"/>
                <a:gd name="T59" fmla="*/ 6 h 150"/>
                <a:gd name="T60" fmla="*/ 60 w 198"/>
                <a:gd name="T61" fmla="*/ 8 h 150"/>
                <a:gd name="T62" fmla="*/ 73 w 198"/>
                <a:gd name="T63" fmla="*/ 0 h 150"/>
                <a:gd name="T64" fmla="*/ 75 w 198"/>
                <a:gd name="T65" fmla="*/ 11 h 150"/>
                <a:gd name="T66" fmla="*/ 98 w 198"/>
                <a:gd name="T67" fmla="*/ 11 h 150"/>
                <a:gd name="T68" fmla="*/ 110 w 198"/>
                <a:gd name="T69" fmla="*/ 17 h 150"/>
                <a:gd name="T70" fmla="*/ 118 w 198"/>
                <a:gd name="T71" fmla="*/ 15 h 150"/>
                <a:gd name="T72" fmla="*/ 127 w 198"/>
                <a:gd name="T73" fmla="*/ 8 h 150"/>
                <a:gd name="T74" fmla="*/ 143 w 198"/>
                <a:gd name="T75" fmla="*/ 21 h 150"/>
                <a:gd name="T76" fmla="*/ 139 w 198"/>
                <a:gd name="T77" fmla="*/ 38 h 150"/>
                <a:gd name="T78" fmla="*/ 145 w 198"/>
                <a:gd name="T79" fmla="*/ 44 h 150"/>
                <a:gd name="T80" fmla="*/ 150 w 198"/>
                <a:gd name="T81" fmla="*/ 40 h 150"/>
                <a:gd name="T82" fmla="*/ 164 w 198"/>
                <a:gd name="T83" fmla="*/ 40 h 150"/>
                <a:gd name="T84" fmla="*/ 162 w 198"/>
                <a:gd name="T85" fmla="*/ 48 h 150"/>
                <a:gd name="T86" fmla="*/ 173 w 198"/>
                <a:gd name="T87" fmla="*/ 52 h 150"/>
                <a:gd name="T88" fmla="*/ 164 w 198"/>
                <a:gd name="T89" fmla="*/ 71 h 150"/>
                <a:gd name="T90" fmla="*/ 181 w 198"/>
                <a:gd name="T91" fmla="*/ 77 h 150"/>
                <a:gd name="T92" fmla="*/ 185 w 198"/>
                <a:gd name="T93" fmla="*/ 98 h 150"/>
                <a:gd name="T94" fmla="*/ 177 w 198"/>
                <a:gd name="T95" fmla="*/ 115 h 150"/>
                <a:gd name="T96" fmla="*/ 191 w 198"/>
                <a:gd name="T97" fmla="*/ 123 h 150"/>
                <a:gd name="T98" fmla="*/ 198 w 198"/>
                <a:gd name="T99" fmla="*/ 136 h 150"/>
                <a:gd name="T100" fmla="*/ 193 w 198"/>
                <a:gd name="T10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50">
                  <a:moveTo>
                    <a:pt x="193" y="150"/>
                  </a:moveTo>
                  <a:lnTo>
                    <a:pt x="164" y="134"/>
                  </a:lnTo>
                  <a:lnTo>
                    <a:pt x="164" y="138"/>
                  </a:lnTo>
                  <a:lnTo>
                    <a:pt x="158" y="142"/>
                  </a:lnTo>
                  <a:lnTo>
                    <a:pt x="148" y="131"/>
                  </a:lnTo>
                  <a:lnTo>
                    <a:pt x="137" y="131"/>
                  </a:lnTo>
                  <a:lnTo>
                    <a:pt x="131" y="121"/>
                  </a:lnTo>
                  <a:lnTo>
                    <a:pt x="129" y="111"/>
                  </a:lnTo>
                  <a:lnTo>
                    <a:pt x="114" y="108"/>
                  </a:lnTo>
                  <a:lnTo>
                    <a:pt x="106" y="117"/>
                  </a:lnTo>
                  <a:lnTo>
                    <a:pt x="93" y="115"/>
                  </a:lnTo>
                  <a:lnTo>
                    <a:pt x="85" y="123"/>
                  </a:lnTo>
                  <a:lnTo>
                    <a:pt x="79" y="123"/>
                  </a:lnTo>
                  <a:lnTo>
                    <a:pt x="68" y="117"/>
                  </a:lnTo>
                  <a:lnTo>
                    <a:pt x="52" y="117"/>
                  </a:lnTo>
                  <a:lnTo>
                    <a:pt x="50" y="111"/>
                  </a:lnTo>
                  <a:lnTo>
                    <a:pt x="37" y="111"/>
                  </a:lnTo>
                  <a:lnTo>
                    <a:pt x="31" y="104"/>
                  </a:lnTo>
                  <a:lnTo>
                    <a:pt x="10" y="100"/>
                  </a:lnTo>
                  <a:lnTo>
                    <a:pt x="0" y="92"/>
                  </a:lnTo>
                  <a:lnTo>
                    <a:pt x="2" y="77"/>
                  </a:lnTo>
                  <a:lnTo>
                    <a:pt x="12" y="75"/>
                  </a:lnTo>
                  <a:lnTo>
                    <a:pt x="14" y="63"/>
                  </a:lnTo>
                  <a:lnTo>
                    <a:pt x="27" y="54"/>
                  </a:lnTo>
                  <a:lnTo>
                    <a:pt x="37" y="42"/>
                  </a:lnTo>
                  <a:lnTo>
                    <a:pt x="29" y="27"/>
                  </a:lnTo>
                  <a:lnTo>
                    <a:pt x="33" y="17"/>
                  </a:lnTo>
                  <a:lnTo>
                    <a:pt x="39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60" y="8"/>
                  </a:lnTo>
                  <a:lnTo>
                    <a:pt x="73" y="0"/>
                  </a:lnTo>
                  <a:lnTo>
                    <a:pt x="75" y="11"/>
                  </a:lnTo>
                  <a:lnTo>
                    <a:pt x="98" y="11"/>
                  </a:lnTo>
                  <a:lnTo>
                    <a:pt x="110" y="17"/>
                  </a:lnTo>
                  <a:lnTo>
                    <a:pt x="118" y="15"/>
                  </a:lnTo>
                  <a:lnTo>
                    <a:pt x="127" y="8"/>
                  </a:lnTo>
                  <a:lnTo>
                    <a:pt x="143" y="21"/>
                  </a:lnTo>
                  <a:lnTo>
                    <a:pt x="139" y="38"/>
                  </a:lnTo>
                  <a:lnTo>
                    <a:pt x="145" y="44"/>
                  </a:lnTo>
                  <a:lnTo>
                    <a:pt x="150" y="40"/>
                  </a:lnTo>
                  <a:lnTo>
                    <a:pt x="164" y="40"/>
                  </a:lnTo>
                  <a:lnTo>
                    <a:pt x="162" y="48"/>
                  </a:lnTo>
                  <a:lnTo>
                    <a:pt x="173" y="52"/>
                  </a:lnTo>
                  <a:lnTo>
                    <a:pt x="164" y="71"/>
                  </a:lnTo>
                  <a:lnTo>
                    <a:pt x="181" y="77"/>
                  </a:lnTo>
                  <a:lnTo>
                    <a:pt x="185" y="98"/>
                  </a:lnTo>
                  <a:lnTo>
                    <a:pt x="177" y="115"/>
                  </a:lnTo>
                  <a:lnTo>
                    <a:pt x="191" y="123"/>
                  </a:lnTo>
                  <a:lnTo>
                    <a:pt x="198" y="136"/>
                  </a:lnTo>
                  <a:lnTo>
                    <a:pt x="193" y="1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0"/>
            <p:cNvSpPr>
              <a:spLocks/>
            </p:cNvSpPr>
            <p:nvPr/>
          </p:nvSpPr>
          <p:spPr bwMode="auto">
            <a:xfrm>
              <a:off x="1029" y="2911"/>
              <a:ext cx="142" cy="225"/>
            </a:xfrm>
            <a:custGeom>
              <a:avLst/>
              <a:gdLst>
                <a:gd name="T0" fmla="*/ 44 w 68"/>
                <a:gd name="T1" fmla="*/ 77 h 108"/>
                <a:gd name="T2" fmla="*/ 42 w 68"/>
                <a:gd name="T3" fmla="*/ 83 h 108"/>
                <a:gd name="T4" fmla="*/ 37 w 68"/>
                <a:gd name="T5" fmla="*/ 86 h 108"/>
                <a:gd name="T6" fmla="*/ 38 w 68"/>
                <a:gd name="T7" fmla="*/ 93 h 108"/>
                <a:gd name="T8" fmla="*/ 34 w 68"/>
                <a:gd name="T9" fmla="*/ 100 h 108"/>
                <a:gd name="T10" fmla="*/ 29 w 68"/>
                <a:gd name="T11" fmla="*/ 102 h 108"/>
                <a:gd name="T12" fmla="*/ 26 w 68"/>
                <a:gd name="T13" fmla="*/ 108 h 108"/>
                <a:gd name="T14" fmla="*/ 23 w 68"/>
                <a:gd name="T15" fmla="*/ 102 h 108"/>
                <a:gd name="T16" fmla="*/ 18 w 68"/>
                <a:gd name="T17" fmla="*/ 102 h 108"/>
                <a:gd name="T18" fmla="*/ 17 w 68"/>
                <a:gd name="T19" fmla="*/ 95 h 108"/>
                <a:gd name="T20" fmla="*/ 10 w 68"/>
                <a:gd name="T21" fmla="*/ 85 h 108"/>
                <a:gd name="T22" fmla="*/ 8 w 68"/>
                <a:gd name="T23" fmla="*/ 79 h 108"/>
                <a:gd name="T24" fmla="*/ 3 w 68"/>
                <a:gd name="T25" fmla="*/ 69 h 108"/>
                <a:gd name="T26" fmla="*/ 1 w 68"/>
                <a:gd name="T27" fmla="*/ 60 h 108"/>
                <a:gd name="T28" fmla="*/ 11 w 68"/>
                <a:gd name="T29" fmla="*/ 49 h 108"/>
                <a:gd name="T30" fmla="*/ 13 w 68"/>
                <a:gd name="T31" fmla="*/ 37 h 108"/>
                <a:gd name="T32" fmla="*/ 24 w 68"/>
                <a:gd name="T33" fmla="*/ 34 h 108"/>
                <a:gd name="T34" fmla="*/ 26 w 68"/>
                <a:gd name="T35" fmla="*/ 21 h 108"/>
                <a:gd name="T36" fmla="*/ 38 w 68"/>
                <a:gd name="T37" fmla="*/ 20 h 108"/>
                <a:gd name="T38" fmla="*/ 44 w 68"/>
                <a:gd name="T39" fmla="*/ 11 h 108"/>
                <a:gd name="T40" fmla="*/ 56 w 68"/>
                <a:gd name="T41" fmla="*/ 1 h 108"/>
                <a:gd name="T42" fmla="*/ 59 w 68"/>
                <a:gd name="T43" fmla="*/ 0 h 108"/>
                <a:gd name="T44" fmla="*/ 63 w 68"/>
                <a:gd name="T45" fmla="*/ 4 h 108"/>
                <a:gd name="T46" fmla="*/ 61 w 68"/>
                <a:gd name="T47" fmla="*/ 8 h 108"/>
                <a:gd name="T48" fmla="*/ 67 w 68"/>
                <a:gd name="T49" fmla="*/ 15 h 108"/>
                <a:gd name="T50" fmla="*/ 68 w 68"/>
                <a:gd name="T51" fmla="*/ 23 h 108"/>
                <a:gd name="T52" fmla="*/ 66 w 68"/>
                <a:gd name="T53" fmla="*/ 29 h 108"/>
                <a:gd name="T54" fmla="*/ 68 w 68"/>
                <a:gd name="T55" fmla="*/ 36 h 108"/>
                <a:gd name="T56" fmla="*/ 63 w 68"/>
                <a:gd name="T57" fmla="*/ 38 h 108"/>
                <a:gd name="T58" fmla="*/ 60 w 68"/>
                <a:gd name="T59" fmla="*/ 41 h 108"/>
                <a:gd name="T60" fmla="*/ 58 w 68"/>
                <a:gd name="T61" fmla="*/ 46 h 108"/>
                <a:gd name="T62" fmla="*/ 62 w 68"/>
                <a:gd name="T63" fmla="*/ 53 h 108"/>
                <a:gd name="T64" fmla="*/ 57 w 68"/>
                <a:gd name="T65" fmla="*/ 59 h 108"/>
                <a:gd name="T66" fmla="*/ 51 w 68"/>
                <a:gd name="T67" fmla="*/ 63 h 108"/>
                <a:gd name="T68" fmla="*/ 50 w 68"/>
                <a:gd name="T69" fmla="*/ 69 h 108"/>
                <a:gd name="T70" fmla="*/ 45 w 68"/>
                <a:gd name="T71" fmla="*/ 70 h 108"/>
                <a:gd name="T72" fmla="*/ 44 w 68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8" h="108">
                  <a:moveTo>
                    <a:pt x="44" y="77"/>
                  </a:moveTo>
                  <a:cubicBezTo>
                    <a:pt x="42" y="83"/>
                    <a:pt x="42" y="83"/>
                    <a:pt x="42" y="83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1"/>
                    <a:pt x="17" y="98"/>
                    <a:pt x="17" y="95"/>
                  </a:cubicBezTo>
                  <a:cubicBezTo>
                    <a:pt x="17" y="88"/>
                    <a:pt x="15" y="86"/>
                    <a:pt x="10" y="85"/>
                  </a:cubicBezTo>
                  <a:cubicBezTo>
                    <a:pt x="6" y="84"/>
                    <a:pt x="5" y="82"/>
                    <a:pt x="8" y="79"/>
                  </a:cubicBezTo>
                  <a:cubicBezTo>
                    <a:pt x="12" y="75"/>
                    <a:pt x="6" y="72"/>
                    <a:pt x="3" y="69"/>
                  </a:cubicBezTo>
                  <a:cubicBezTo>
                    <a:pt x="1" y="66"/>
                    <a:pt x="2" y="62"/>
                    <a:pt x="1" y="60"/>
                  </a:cubicBezTo>
                  <a:cubicBezTo>
                    <a:pt x="0" y="57"/>
                    <a:pt x="7" y="53"/>
                    <a:pt x="11" y="49"/>
                  </a:cubicBezTo>
                  <a:cubicBezTo>
                    <a:pt x="14" y="44"/>
                    <a:pt x="12" y="40"/>
                    <a:pt x="13" y="37"/>
                  </a:cubicBezTo>
                  <a:cubicBezTo>
                    <a:pt x="14" y="35"/>
                    <a:pt x="22" y="36"/>
                    <a:pt x="24" y="34"/>
                  </a:cubicBezTo>
                  <a:cubicBezTo>
                    <a:pt x="25" y="32"/>
                    <a:pt x="26" y="21"/>
                    <a:pt x="26" y="21"/>
                  </a:cubicBezTo>
                  <a:cubicBezTo>
                    <a:pt x="26" y="21"/>
                    <a:pt x="34" y="20"/>
                    <a:pt x="38" y="20"/>
                  </a:cubicBezTo>
                  <a:cubicBezTo>
                    <a:pt x="42" y="19"/>
                    <a:pt x="43" y="16"/>
                    <a:pt x="44" y="11"/>
                  </a:cubicBezTo>
                  <a:cubicBezTo>
                    <a:pt x="44" y="6"/>
                    <a:pt x="50" y="2"/>
                    <a:pt x="56" y="1"/>
                  </a:cubicBezTo>
                  <a:cubicBezTo>
                    <a:pt x="57" y="1"/>
                    <a:pt x="58" y="0"/>
                    <a:pt x="59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5" y="70"/>
                    <a:pt x="45" y="70"/>
                    <a:pt x="45" y="70"/>
                  </a:cubicBezTo>
                  <a:lnTo>
                    <a:pt x="44" y="7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046" y="3595"/>
              <a:ext cx="256" cy="237"/>
            </a:xfrm>
            <a:custGeom>
              <a:avLst/>
              <a:gdLst>
                <a:gd name="T0" fmla="*/ 123 w 123"/>
                <a:gd name="T1" fmla="*/ 83 h 114"/>
                <a:gd name="T2" fmla="*/ 120 w 123"/>
                <a:gd name="T3" fmla="*/ 87 h 114"/>
                <a:gd name="T4" fmla="*/ 108 w 123"/>
                <a:gd name="T5" fmla="*/ 92 h 114"/>
                <a:gd name="T6" fmla="*/ 101 w 123"/>
                <a:gd name="T7" fmla="*/ 108 h 114"/>
                <a:gd name="T8" fmla="*/ 87 w 123"/>
                <a:gd name="T9" fmla="*/ 114 h 114"/>
                <a:gd name="T10" fmla="*/ 83 w 123"/>
                <a:gd name="T11" fmla="*/ 104 h 114"/>
                <a:gd name="T12" fmla="*/ 72 w 123"/>
                <a:gd name="T13" fmla="*/ 105 h 114"/>
                <a:gd name="T14" fmla="*/ 65 w 123"/>
                <a:gd name="T15" fmla="*/ 103 h 114"/>
                <a:gd name="T16" fmla="*/ 64 w 123"/>
                <a:gd name="T17" fmla="*/ 101 h 114"/>
                <a:gd name="T18" fmla="*/ 54 w 123"/>
                <a:gd name="T19" fmla="*/ 102 h 114"/>
                <a:gd name="T20" fmla="*/ 51 w 123"/>
                <a:gd name="T21" fmla="*/ 108 h 114"/>
                <a:gd name="T22" fmla="*/ 47 w 123"/>
                <a:gd name="T23" fmla="*/ 107 h 114"/>
                <a:gd name="T24" fmla="*/ 42 w 123"/>
                <a:gd name="T25" fmla="*/ 104 h 114"/>
                <a:gd name="T26" fmla="*/ 42 w 123"/>
                <a:gd name="T27" fmla="*/ 97 h 114"/>
                <a:gd name="T28" fmla="*/ 39 w 123"/>
                <a:gd name="T29" fmla="*/ 96 h 114"/>
                <a:gd name="T30" fmla="*/ 37 w 123"/>
                <a:gd name="T31" fmla="*/ 101 h 114"/>
                <a:gd name="T32" fmla="*/ 35 w 123"/>
                <a:gd name="T33" fmla="*/ 106 h 114"/>
                <a:gd name="T34" fmla="*/ 31 w 123"/>
                <a:gd name="T35" fmla="*/ 103 h 114"/>
                <a:gd name="T36" fmla="*/ 24 w 123"/>
                <a:gd name="T37" fmla="*/ 104 h 114"/>
                <a:gd name="T38" fmla="*/ 20 w 123"/>
                <a:gd name="T39" fmla="*/ 101 h 114"/>
                <a:gd name="T40" fmla="*/ 15 w 123"/>
                <a:gd name="T41" fmla="*/ 106 h 114"/>
                <a:gd name="T42" fmla="*/ 15 w 123"/>
                <a:gd name="T43" fmla="*/ 106 h 114"/>
                <a:gd name="T44" fmla="*/ 14 w 123"/>
                <a:gd name="T45" fmla="*/ 104 h 114"/>
                <a:gd name="T46" fmla="*/ 9 w 123"/>
                <a:gd name="T47" fmla="*/ 97 h 114"/>
                <a:gd name="T48" fmla="*/ 9 w 123"/>
                <a:gd name="T49" fmla="*/ 89 h 114"/>
                <a:gd name="T50" fmla="*/ 8 w 123"/>
                <a:gd name="T51" fmla="*/ 80 h 114"/>
                <a:gd name="T52" fmla="*/ 2 w 123"/>
                <a:gd name="T53" fmla="*/ 75 h 114"/>
                <a:gd name="T54" fmla="*/ 6 w 123"/>
                <a:gd name="T55" fmla="*/ 69 h 114"/>
                <a:gd name="T56" fmla="*/ 12 w 123"/>
                <a:gd name="T57" fmla="*/ 65 h 114"/>
                <a:gd name="T58" fmla="*/ 18 w 123"/>
                <a:gd name="T59" fmla="*/ 69 h 114"/>
                <a:gd name="T60" fmla="*/ 25 w 123"/>
                <a:gd name="T61" fmla="*/ 66 h 114"/>
                <a:gd name="T62" fmla="*/ 27 w 123"/>
                <a:gd name="T63" fmla="*/ 56 h 114"/>
                <a:gd name="T64" fmla="*/ 25 w 123"/>
                <a:gd name="T65" fmla="*/ 46 h 114"/>
                <a:gd name="T66" fmla="*/ 34 w 123"/>
                <a:gd name="T67" fmla="*/ 36 h 114"/>
                <a:gd name="T68" fmla="*/ 35 w 123"/>
                <a:gd name="T69" fmla="*/ 31 h 114"/>
                <a:gd name="T70" fmla="*/ 30 w 123"/>
                <a:gd name="T71" fmla="*/ 19 h 114"/>
                <a:gd name="T72" fmla="*/ 31 w 123"/>
                <a:gd name="T73" fmla="*/ 19 h 114"/>
                <a:gd name="T74" fmla="*/ 40 w 123"/>
                <a:gd name="T75" fmla="*/ 8 h 114"/>
                <a:gd name="T76" fmla="*/ 40 w 123"/>
                <a:gd name="T77" fmla="*/ 3 h 114"/>
                <a:gd name="T78" fmla="*/ 51 w 123"/>
                <a:gd name="T79" fmla="*/ 3 h 114"/>
                <a:gd name="T80" fmla="*/ 56 w 123"/>
                <a:gd name="T81" fmla="*/ 0 h 114"/>
                <a:gd name="T82" fmla="*/ 62 w 123"/>
                <a:gd name="T83" fmla="*/ 3 h 114"/>
                <a:gd name="T84" fmla="*/ 67 w 123"/>
                <a:gd name="T85" fmla="*/ 6 h 114"/>
                <a:gd name="T86" fmla="*/ 73 w 123"/>
                <a:gd name="T87" fmla="*/ 7 h 114"/>
                <a:gd name="T88" fmla="*/ 75 w 123"/>
                <a:gd name="T89" fmla="*/ 21 h 114"/>
                <a:gd name="T90" fmla="*/ 81 w 123"/>
                <a:gd name="T91" fmla="*/ 22 h 114"/>
                <a:gd name="T92" fmla="*/ 87 w 123"/>
                <a:gd name="T93" fmla="*/ 25 h 114"/>
                <a:gd name="T94" fmla="*/ 88 w 123"/>
                <a:gd name="T95" fmla="*/ 29 h 114"/>
                <a:gd name="T96" fmla="*/ 92 w 123"/>
                <a:gd name="T97" fmla="*/ 27 h 114"/>
                <a:gd name="T98" fmla="*/ 103 w 123"/>
                <a:gd name="T99" fmla="*/ 37 h 114"/>
                <a:gd name="T100" fmla="*/ 102 w 123"/>
                <a:gd name="T101" fmla="*/ 45 h 114"/>
                <a:gd name="T102" fmla="*/ 97 w 123"/>
                <a:gd name="T103" fmla="*/ 51 h 114"/>
                <a:gd name="T104" fmla="*/ 101 w 123"/>
                <a:gd name="T105" fmla="*/ 56 h 114"/>
                <a:gd name="T106" fmla="*/ 105 w 123"/>
                <a:gd name="T107" fmla="*/ 54 h 114"/>
                <a:gd name="T108" fmla="*/ 110 w 123"/>
                <a:gd name="T109" fmla="*/ 56 h 114"/>
                <a:gd name="T110" fmla="*/ 110 w 123"/>
                <a:gd name="T111" fmla="*/ 62 h 114"/>
                <a:gd name="T112" fmla="*/ 113 w 123"/>
                <a:gd name="T113" fmla="*/ 64 h 114"/>
                <a:gd name="T114" fmla="*/ 118 w 123"/>
                <a:gd name="T115" fmla="*/ 65 h 114"/>
                <a:gd name="T116" fmla="*/ 119 w 123"/>
                <a:gd name="T117" fmla="*/ 70 h 114"/>
                <a:gd name="T118" fmla="*/ 122 w 123"/>
                <a:gd name="T119" fmla="*/ 73 h 114"/>
                <a:gd name="T120" fmla="*/ 123 w 123"/>
                <a:gd name="T121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4">
                  <a:moveTo>
                    <a:pt x="123" y="83"/>
                  </a:moveTo>
                  <a:cubicBezTo>
                    <a:pt x="122" y="84"/>
                    <a:pt x="121" y="86"/>
                    <a:pt x="120" y="87"/>
                  </a:cubicBezTo>
                  <a:cubicBezTo>
                    <a:pt x="115" y="92"/>
                    <a:pt x="113" y="88"/>
                    <a:pt x="108" y="92"/>
                  </a:cubicBezTo>
                  <a:cubicBezTo>
                    <a:pt x="103" y="96"/>
                    <a:pt x="104" y="102"/>
                    <a:pt x="101" y="108"/>
                  </a:cubicBezTo>
                  <a:cubicBezTo>
                    <a:pt x="99" y="113"/>
                    <a:pt x="93" y="110"/>
                    <a:pt x="87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5"/>
                    <a:pt x="15" y="104"/>
                    <a:pt x="14" y="104"/>
                  </a:cubicBezTo>
                  <a:cubicBezTo>
                    <a:pt x="13" y="104"/>
                    <a:pt x="9" y="100"/>
                    <a:pt x="9" y="97"/>
                  </a:cubicBezTo>
                  <a:cubicBezTo>
                    <a:pt x="8" y="94"/>
                    <a:pt x="8" y="92"/>
                    <a:pt x="9" y="89"/>
                  </a:cubicBezTo>
                  <a:cubicBezTo>
                    <a:pt x="10" y="86"/>
                    <a:pt x="10" y="82"/>
                    <a:pt x="8" y="80"/>
                  </a:cubicBezTo>
                  <a:cubicBezTo>
                    <a:pt x="5" y="78"/>
                    <a:pt x="0" y="77"/>
                    <a:pt x="2" y="75"/>
                  </a:cubicBezTo>
                  <a:cubicBezTo>
                    <a:pt x="3" y="74"/>
                    <a:pt x="6" y="72"/>
                    <a:pt x="6" y="69"/>
                  </a:cubicBezTo>
                  <a:cubicBezTo>
                    <a:pt x="6" y="66"/>
                    <a:pt x="11" y="64"/>
                    <a:pt x="12" y="65"/>
                  </a:cubicBezTo>
                  <a:cubicBezTo>
                    <a:pt x="13" y="66"/>
                    <a:pt x="13" y="69"/>
                    <a:pt x="18" y="69"/>
                  </a:cubicBezTo>
                  <a:cubicBezTo>
                    <a:pt x="23" y="69"/>
                    <a:pt x="22" y="70"/>
                    <a:pt x="25" y="66"/>
                  </a:cubicBezTo>
                  <a:cubicBezTo>
                    <a:pt x="27" y="61"/>
                    <a:pt x="29" y="59"/>
                    <a:pt x="27" y="56"/>
                  </a:cubicBezTo>
                  <a:cubicBezTo>
                    <a:pt x="26" y="52"/>
                    <a:pt x="23" y="48"/>
                    <a:pt x="25" y="46"/>
                  </a:cubicBezTo>
                  <a:cubicBezTo>
                    <a:pt x="27" y="44"/>
                    <a:pt x="33" y="38"/>
                    <a:pt x="34" y="36"/>
                  </a:cubicBezTo>
                  <a:cubicBezTo>
                    <a:pt x="35" y="34"/>
                    <a:pt x="36" y="33"/>
                    <a:pt x="35" y="31"/>
                  </a:cubicBezTo>
                  <a:cubicBezTo>
                    <a:pt x="33" y="29"/>
                    <a:pt x="31" y="22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41" y="11"/>
                    <a:pt x="40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3" y="0"/>
                    <a:pt x="56" y="0"/>
                  </a:cubicBezTo>
                  <a:cubicBezTo>
                    <a:pt x="58" y="0"/>
                    <a:pt x="62" y="0"/>
                    <a:pt x="62" y="3"/>
                  </a:cubicBezTo>
                  <a:cubicBezTo>
                    <a:pt x="62" y="5"/>
                    <a:pt x="66" y="6"/>
                    <a:pt x="67" y="6"/>
                  </a:cubicBezTo>
                  <a:cubicBezTo>
                    <a:pt x="67" y="6"/>
                    <a:pt x="73" y="7"/>
                    <a:pt x="73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9" y="20"/>
                    <a:pt x="81" y="22"/>
                  </a:cubicBezTo>
                  <a:cubicBezTo>
                    <a:pt x="84" y="24"/>
                    <a:pt x="87" y="25"/>
                    <a:pt x="87" y="25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22" y="73"/>
                    <a:pt x="122" y="73"/>
                    <a:pt x="122" y="73"/>
                  </a:cubicBezTo>
                  <a:lnTo>
                    <a:pt x="123" y="8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23"/>
            <p:cNvSpPr>
              <a:spLocks noEditPoints="1"/>
            </p:cNvSpPr>
            <p:nvPr/>
          </p:nvSpPr>
          <p:spPr bwMode="auto">
            <a:xfrm>
              <a:off x="1133" y="3805"/>
              <a:ext cx="115" cy="213"/>
            </a:xfrm>
            <a:custGeom>
              <a:avLst/>
              <a:gdLst>
                <a:gd name="T0" fmla="*/ 45 w 55"/>
                <a:gd name="T1" fmla="*/ 13 h 102"/>
                <a:gd name="T2" fmla="*/ 44 w 55"/>
                <a:gd name="T3" fmla="*/ 13 h 102"/>
                <a:gd name="T4" fmla="*/ 45 w 55"/>
                <a:gd name="T5" fmla="*/ 29 h 102"/>
                <a:gd name="T6" fmla="*/ 40 w 55"/>
                <a:gd name="T7" fmla="*/ 39 h 102"/>
                <a:gd name="T8" fmla="*/ 51 w 55"/>
                <a:gd name="T9" fmla="*/ 46 h 102"/>
                <a:gd name="T10" fmla="*/ 54 w 55"/>
                <a:gd name="T11" fmla="*/ 58 h 102"/>
                <a:gd name="T12" fmla="*/ 53 w 55"/>
                <a:gd name="T13" fmla="*/ 76 h 102"/>
                <a:gd name="T14" fmla="*/ 47 w 55"/>
                <a:gd name="T15" fmla="*/ 83 h 102"/>
                <a:gd name="T16" fmla="*/ 44 w 55"/>
                <a:gd name="T17" fmla="*/ 85 h 102"/>
                <a:gd name="T18" fmla="*/ 49 w 55"/>
                <a:gd name="T19" fmla="*/ 98 h 102"/>
                <a:gd name="T20" fmla="*/ 41 w 55"/>
                <a:gd name="T21" fmla="*/ 100 h 102"/>
                <a:gd name="T22" fmla="*/ 31 w 55"/>
                <a:gd name="T23" fmla="*/ 102 h 102"/>
                <a:gd name="T24" fmla="*/ 24 w 55"/>
                <a:gd name="T25" fmla="*/ 100 h 102"/>
                <a:gd name="T26" fmla="*/ 13 w 55"/>
                <a:gd name="T27" fmla="*/ 97 h 102"/>
                <a:gd name="T28" fmla="*/ 6 w 55"/>
                <a:gd name="T29" fmla="*/ 94 h 102"/>
                <a:gd name="T30" fmla="*/ 6 w 55"/>
                <a:gd name="T31" fmla="*/ 94 h 102"/>
                <a:gd name="T32" fmla="*/ 6 w 55"/>
                <a:gd name="T33" fmla="*/ 81 h 102"/>
                <a:gd name="T34" fmla="*/ 5 w 55"/>
                <a:gd name="T35" fmla="*/ 77 h 102"/>
                <a:gd name="T36" fmla="*/ 2 w 55"/>
                <a:gd name="T37" fmla="*/ 71 h 102"/>
                <a:gd name="T38" fmla="*/ 3 w 55"/>
                <a:gd name="T39" fmla="*/ 67 h 102"/>
                <a:gd name="T40" fmla="*/ 6 w 55"/>
                <a:gd name="T41" fmla="*/ 66 h 102"/>
                <a:gd name="T42" fmla="*/ 11 w 55"/>
                <a:gd name="T43" fmla="*/ 68 h 102"/>
                <a:gd name="T44" fmla="*/ 11 w 55"/>
                <a:gd name="T45" fmla="*/ 66 h 102"/>
                <a:gd name="T46" fmla="*/ 18 w 55"/>
                <a:gd name="T47" fmla="*/ 65 h 102"/>
                <a:gd name="T48" fmla="*/ 20 w 55"/>
                <a:gd name="T49" fmla="*/ 61 h 102"/>
                <a:gd name="T50" fmla="*/ 18 w 55"/>
                <a:gd name="T51" fmla="*/ 59 h 102"/>
                <a:gd name="T52" fmla="*/ 18 w 55"/>
                <a:gd name="T53" fmla="*/ 57 h 102"/>
                <a:gd name="T54" fmla="*/ 19 w 55"/>
                <a:gd name="T55" fmla="*/ 54 h 102"/>
                <a:gd name="T56" fmla="*/ 20 w 55"/>
                <a:gd name="T57" fmla="*/ 49 h 102"/>
                <a:gd name="T58" fmla="*/ 24 w 55"/>
                <a:gd name="T59" fmla="*/ 45 h 102"/>
                <a:gd name="T60" fmla="*/ 25 w 55"/>
                <a:gd name="T61" fmla="*/ 39 h 102"/>
                <a:gd name="T62" fmla="*/ 18 w 55"/>
                <a:gd name="T63" fmla="*/ 40 h 102"/>
                <a:gd name="T64" fmla="*/ 14 w 55"/>
                <a:gd name="T65" fmla="*/ 34 h 102"/>
                <a:gd name="T66" fmla="*/ 13 w 55"/>
                <a:gd name="T67" fmla="*/ 25 h 102"/>
                <a:gd name="T68" fmla="*/ 16 w 55"/>
                <a:gd name="T69" fmla="*/ 18 h 102"/>
                <a:gd name="T70" fmla="*/ 13 w 55"/>
                <a:gd name="T71" fmla="*/ 16 h 102"/>
                <a:gd name="T72" fmla="*/ 10 w 55"/>
                <a:gd name="T73" fmla="*/ 7 h 102"/>
                <a:gd name="T74" fmla="*/ 9 w 55"/>
                <a:gd name="T75" fmla="*/ 7 h 102"/>
                <a:gd name="T76" fmla="*/ 12 w 55"/>
                <a:gd name="T77" fmla="*/ 1 h 102"/>
                <a:gd name="T78" fmla="*/ 22 w 55"/>
                <a:gd name="T79" fmla="*/ 0 h 102"/>
                <a:gd name="T80" fmla="*/ 23 w 55"/>
                <a:gd name="T81" fmla="*/ 2 h 102"/>
                <a:gd name="T82" fmla="*/ 30 w 55"/>
                <a:gd name="T83" fmla="*/ 4 h 102"/>
                <a:gd name="T84" fmla="*/ 41 w 55"/>
                <a:gd name="T85" fmla="*/ 3 h 102"/>
                <a:gd name="T86" fmla="*/ 45 w 55"/>
                <a:gd name="T87" fmla="*/ 13 h 102"/>
                <a:gd name="T88" fmla="*/ 0 w 55"/>
                <a:gd name="T89" fmla="*/ 100 h 102"/>
                <a:gd name="T90" fmla="*/ 0 w 55"/>
                <a:gd name="T91" fmla="*/ 100 h 102"/>
                <a:gd name="T92" fmla="*/ 0 w 55"/>
                <a:gd name="T93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102">
                  <a:moveTo>
                    <a:pt x="45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37" y="18"/>
                    <a:pt x="42" y="23"/>
                    <a:pt x="45" y="29"/>
                  </a:cubicBezTo>
                  <a:cubicBezTo>
                    <a:pt x="47" y="35"/>
                    <a:pt x="38" y="35"/>
                    <a:pt x="40" y="39"/>
                  </a:cubicBezTo>
                  <a:cubicBezTo>
                    <a:pt x="41" y="44"/>
                    <a:pt x="48" y="44"/>
                    <a:pt x="51" y="46"/>
                  </a:cubicBezTo>
                  <a:cubicBezTo>
                    <a:pt x="55" y="48"/>
                    <a:pt x="54" y="54"/>
                    <a:pt x="54" y="58"/>
                  </a:cubicBezTo>
                  <a:cubicBezTo>
                    <a:pt x="54" y="62"/>
                    <a:pt x="53" y="65"/>
                    <a:pt x="53" y="76"/>
                  </a:cubicBezTo>
                  <a:cubicBezTo>
                    <a:pt x="53" y="87"/>
                    <a:pt x="48" y="85"/>
                    <a:pt x="47" y="83"/>
                  </a:cubicBezTo>
                  <a:cubicBezTo>
                    <a:pt x="47" y="81"/>
                    <a:pt x="41" y="79"/>
                    <a:pt x="44" y="85"/>
                  </a:cubicBezTo>
                  <a:cubicBezTo>
                    <a:pt x="46" y="88"/>
                    <a:pt x="48" y="94"/>
                    <a:pt x="49" y="98"/>
                  </a:cubicBezTo>
                  <a:cubicBezTo>
                    <a:pt x="47" y="100"/>
                    <a:pt x="43" y="100"/>
                    <a:pt x="41" y="100"/>
                  </a:cubicBezTo>
                  <a:cubicBezTo>
                    <a:pt x="38" y="99"/>
                    <a:pt x="36" y="101"/>
                    <a:pt x="31" y="102"/>
                  </a:cubicBezTo>
                  <a:cubicBezTo>
                    <a:pt x="27" y="102"/>
                    <a:pt x="32" y="100"/>
                    <a:pt x="24" y="100"/>
                  </a:cubicBezTo>
                  <a:cubicBezTo>
                    <a:pt x="17" y="99"/>
                    <a:pt x="15" y="99"/>
                    <a:pt x="13" y="97"/>
                  </a:cubicBezTo>
                  <a:cubicBezTo>
                    <a:pt x="11" y="95"/>
                    <a:pt x="11" y="93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0" y="100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24"/>
            <p:cNvSpPr>
              <a:spLocks/>
            </p:cNvSpPr>
            <p:nvPr/>
          </p:nvSpPr>
          <p:spPr bwMode="auto">
            <a:xfrm>
              <a:off x="889" y="3622"/>
              <a:ext cx="232" cy="254"/>
            </a:xfrm>
            <a:custGeom>
              <a:avLst/>
              <a:gdLst>
                <a:gd name="T0" fmla="*/ 31 w 111"/>
                <a:gd name="T1" fmla="*/ 101 h 122"/>
                <a:gd name="T2" fmla="*/ 27 w 111"/>
                <a:gd name="T3" fmla="*/ 99 h 122"/>
                <a:gd name="T4" fmla="*/ 27 w 111"/>
                <a:gd name="T5" fmla="*/ 100 h 122"/>
                <a:gd name="T6" fmla="*/ 28 w 111"/>
                <a:gd name="T7" fmla="*/ 88 h 122"/>
                <a:gd name="T8" fmla="*/ 17 w 111"/>
                <a:gd name="T9" fmla="*/ 76 h 122"/>
                <a:gd name="T10" fmla="*/ 19 w 111"/>
                <a:gd name="T11" fmla="*/ 68 h 122"/>
                <a:gd name="T12" fmla="*/ 21 w 111"/>
                <a:gd name="T13" fmla="*/ 64 h 122"/>
                <a:gd name="T14" fmla="*/ 11 w 111"/>
                <a:gd name="T15" fmla="*/ 54 h 122"/>
                <a:gd name="T16" fmla="*/ 3 w 111"/>
                <a:gd name="T17" fmla="*/ 53 h 122"/>
                <a:gd name="T18" fmla="*/ 0 w 111"/>
                <a:gd name="T19" fmla="*/ 36 h 122"/>
                <a:gd name="T20" fmla="*/ 7 w 111"/>
                <a:gd name="T21" fmla="*/ 41 h 122"/>
                <a:gd name="T22" fmla="*/ 19 w 111"/>
                <a:gd name="T23" fmla="*/ 42 h 122"/>
                <a:gd name="T24" fmla="*/ 6 w 111"/>
                <a:gd name="T25" fmla="*/ 32 h 122"/>
                <a:gd name="T26" fmla="*/ 4 w 111"/>
                <a:gd name="T27" fmla="*/ 31 h 122"/>
                <a:gd name="T28" fmla="*/ 9 w 111"/>
                <a:gd name="T29" fmla="*/ 25 h 122"/>
                <a:gd name="T30" fmla="*/ 16 w 111"/>
                <a:gd name="T31" fmla="*/ 22 h 122"/>
                <a:gd name="T32" fmla="*/ 24 w 111"/>
                <a:gd name="T33" fmla="*/ 24 h 122"/>
                <a:gd name="T34" fmla="*/ 33 w 111"/>
                <a:gd name="T35" fmla="*/ 28 h 122"/>
                <a:gd name="T36" fmla="*/ 41 w 111"/>
                <a:gd name="T37" fmla="*/ 35 h 122"/>
                <a:gd name="T38" fmla="*/ 51 w 111"/>
                <a:gd name="T39" fmla="*/ 27 h 122"/>
                <a:gd name="T40" fmla="*/ 57 w 111"/>
                <a:gd name="T41" fmla="*/ 17 h 122"/>
                <a:gd name="T42" fmla="*/ 62 w 111"/>
                <a:gd name="T43" fmla="*/ 11 h 122"/>
                <a:gd name="T44" fmla="*/ 71 w 111"/>
                <a:gd name="T45" fmla="*/ 10 h 122"/>
                <a:gd name="T46" fmla="*/ 77 w 111"/>
                <a:gd name="T47" fmla="*/ 4 h 122"/>
                <a:gd name="T48" fmla="*/ 77 w 111"/>
                <a:gd name="T49" fmla="*/ 1 h 122"/>
                <a:gd name="T50" fmla="*/ 80 w 111"/>
                <a:gd name="T51" fmla="*/ 0 h 122"/>
                <a:gd name="T52" fmla="*/ 81 w 111"/>
                <a:gd name="T53" fmla="*/ 5 h 122"/>
                <a:gd name="T54" fmla="*/ 87 w 111"/>
                <a:gd name="T55" fmla="*/ 6 h 122"/>
                <a:gd name="T56" fmla="*/ 90 w 111"/>
                <a:gd name="T57" fmla="*/ 10 h 122"/>
                <a:gd name="T58" fmla="*/ 95 w 111"/>
                <a:gd name="T59" fmla="*/ 8 h 122"/>
                <a:gd name="T60" fmla="*/ 97 w 111"/>
                <a:gd name="T61" fmla="*/ 6 h 122"/>
                <a:gd name="T62" fmla="*/ 105 w 111"/>
                <a:gd name="T63" fmla="*/ 6 h 122"/>
                <a:gd name="T64" fmla="*/ 110 w 111"/>
                <a:gd name="T65" fmla="*/ 18 h 122"/>
                <a:gd name="T66" fmla="*/ 109 w 111"/>
                <a:gd name="T67" fmla="*/ 23 h 122"/>
                <a:gd name="T68" fmla="*/ 100 w 111"/>
                <a:gd name="T69" fmla="*/ 33 h 122"/>
                <a:gd name="T70" fmla="*/ 102 w 111"/>
                <a:gd name="T71" fmla="*/ 43 h 122"/>
                <a:gd name="T72" fmla="*/ 100 w 111"/>
                <a:gd name="T73" fmla="*/ 53 h 122"/>
                <a:gd name="T74" fmla="*/ 93 w 111"/>
                <a:gd name="T75" fmla="*/ 56 h 122"/>
                <a:gd name="T76" fmla="*/ 87 w 111"/>
                <a:gd name="T77" fmla="*/ 52 h 122"/>
                <a:gd name="T78" fmla="*/ 81 w 111"/>
                <a:gd name="T79" fmla="*/ 56 h 122"/>
                <a:gd name="T80" fmla="*/ 77 w 111"/>
                <a:gd name="T81" fmla="*/ 62 h 122"/>
                <a:gd name="T82" fmla="*/ 83 w 111"/>
                <a:gd name="T83" fmla="*/ 67 h 122"/>
                <a:gd name="T84" fmla="*/ 84 w 111"/>
                <a:gd name="T85" fmla="*/ 76 h 122"/>
                <a:gd name="T86" fmla="*/ 84 w 111"/>
                <a:gd name="T87" fmla="*/ 84 h 122"/>
                <a:gd name="T88" fmla="*/ 89 w 111"/>
                <a:gd name="T89" fmla="*/ 91 h 122"/>
                <a:gd name="T90" fmla="*/ 91 w 111"/>
                <a:gd name="T91" fmla="*/ 99 h 122"/>
                <a:gd name="T92" fmla="*/ 95 w 111"/>
                <a:gd name="T93" fmla="*/ 100 h 122"/>
                <a:gd name="T94" fmla="*/ 100 w 111"/>
                <a:gd name="T95" fmla="*/ 101 h 122"/>
                <a:gd name="T96" fmla="*/ 96 w 111"/>
                <a:gd name="T97" fmla="*/ 109 h 122"/>
                <a:gd name="T98" fmla="*/ 86 w 111"/>
                <a:gd name="T99" fmla="*/ 114 h 122"/>
                <a:gd name="T100" fmla="*/ 79 w 111"/>
                <a:gd name="T101" fmla="*/ 116 h 122"/>
                <a:gd name="T102" fmla="*/ 74 w 111"/>
                <a:gd name="T103" fmla="*/ 121 h 122"/>
                <a:gd name="T104" fmla="*/ 65 w 111"/>
                <a:gd name="T105" fmla="*/ 119 h 122"/>
                <a:gd name="T106" fmla="*/ 61 w 111"/>
                <a:gd name="T107" fmla="*/ 107 h 122"/>
                <a:gd name="T108" fmla="*/ 54 w 111"/>
                <a:gd name="T109" fmla="*/ 104 h 122"/>
                <a:gd name="T110" fmla="*/ 53 w 111"/>
                <a:gd name="T111" fmla="*/ 96 h 122"/>
                <a:gd name="T112" fmla="*/ 48 w 111"/>
                <a:gd name="T113" fmla="*/ 98 h 122"/>
                <a:gd name="T114" fmla="*/ 41 w 111"/>
                <a:gd name="T115" fmla="*/ 100 h 122"/>
                <a:gd name="T116" fmla="*/ 35 w 111"/>
                <a:gd name="T117" fmla="*/ 99 h 122"/>
                <a:gd name="T118" fmla="*/ 31 w 111"/>
                <a:gd name="T119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22">
                  <a:moveTo>
                    <a:pt x="31" y="101"/>
                  </a:moveTo>
                  <a:cubicBezTo>
                    <a:pt x="30" y="100"/>
                    <a:pt x="29" y="99"/>
                    <a:pt x="27" y="99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16" y="76"/>
                    <a:pt x="17" y="76"/>
                  </a:cubicBezTo>
                  <a:cubicBezTo>
                    <a:pt x="19" y="76"/>
                    <a:pt x="19" y="69"/>
                    <a:pt x="19" y="68"/>
                  </a:cubicBezTo>
                  <a:cubicBezTo>
                    <a:pt x="19" y="67"/>
                    <a:pt x="21" y="64"/>
                    <a:pt x="21" y="64"/>
                  </a:cubicBezTo>
                  <a:cubicBezTo>
                    <a:pt x="21" y="64"/>
                    <a:pt x="14" y="53"/>
                    <a:pt x="11" y="54"/>
                  </a:cubicBezTo>
                  <a:cubicBezTo>
                    <a:pt x="9" y="55"/>
                    <a:pt x="4" y="55"/>
                    <a:pt x="3" y="53"/>
                  </a:cubicBezTo>
                  <a:cubicBezTo>
                    <a:pt x="3" y="52"/>
                    <a:pt x="1" y="41"/>
                    <a:pt x="0" y="36"/>
                  </a:cubicBezTo>
                  <a:cubicBezTo>
                    <a:pt x="2" y="36"/>
                    <a:pt x="5" y="40"/>
                    <a:pt x="7" y="41"/>
                  </a:cubicBezTo>
                  <a:cubicBezTo>
                    <a:pt x="9" y="42"/>
                    <a:pt x="18" y="46"/>
                    <a:pt x="19" y="42"/>
                  </a:cubicBezTo>
                  <a:cubicBezTo>
                    <a:pt x="19" y="39"/>
                    <a:pt x="10" y="34"/>
                    <a:pt x="6" y="32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6" y="29"/>
                    <a:pt x="8" y="26"/>
                    <a:pt x="9" y="25"/>
                  </a:cubicBezTo>
                  <a:cubicBezTo>
                    <a:pt x="10" y="22"/>
                    <a:pt x="12" y="21"/>
                    <a:pt x="16" y="22"/>
                  </a:cubicBezTo>
                  <a:cubicBezTo>
                    <a:pt x="21" y="23"/>
                    <a:pt x="20" y="24"/>
                    <a:pt x="24" y="24"/>
                  </a:cubicBezTo>
                  <a:cubicBezTo>
                    <a:pt x="28" y="23"/>
                    <a:pt x="31" y="25"/>
                    <a:pt x="33" y="28"/>
                  </a:cubicBezTo>
                  <a:cubicBezTo>
                    <a:pt x="35" y="32"/>
                    <a:pt x="37" y="33"/>
                    <a:pt x="41" y="35"/>
                  </a:cubicBezTo>
                  <a:cubicBezTo>
                    <a:pt x="44" y="36"/>
                    <a:pt x="49" y="29"/>
                    <a:pt x="51" y="27"/>
                  </a:cubicBezTo>
                  <a:cubicBezTo>
                    <a:pt x="54" y="25"/>
                    <a:pt x="56" y="20"/>
                    <a:pt x="57" y="17"/>
                  </a:cubicBezTo>
                  <a:cubicBezTo>
                    <a:pt x="57" y="14"/>
                    <a:pt x="58" y="14"/>
                    <a:pt x="62" y="11"/>
                  </a:cubicBezTo>
                  <a:cubicBezTo>
                    <a:pt x="65" y="7"/>
                    <a:pt x="67" y="10"/>
                    <a:pt x="71" y="10"/>
                  </a:cubicBezTo>
                  <a:cubicBezTo>
                    <a:pt x="75" y="10"/>
                    <a:pt x="75" y="8"/>
                    <a:pt x="77" y="4"/>
                  </a:cubicBezTo>
                  <a:cubicBezTo>
                    <a:pt x="77" y="2"/>
                    <a:pt x="77" y="2"/>
                    <a:pt x="77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9" y="10"/>
                    <a:pt x="90" y="10"/>
                  </a:cubicBezTo>
                  <a:cubicBezTo>
                    <a:pt x="92" y="10"/>
                    <a:pt x="95" y="10"/>
                    <a:pt x="95" y="8"/>
                  </a:cubicBezTo>
                  <a:cubicBezTo>
                    <a:pt x="95" y="7"/>
                    <a:pt x="97" y="6"/>
                    <a:pt x="97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6" y="9"/>
                    <a:pt x="108" y="16"/>
                    <a:pt x="110" y="18"/>
                  </a:cubicBezTo>
                  <a:cubicBezTo>
                    <a:pt x="111" y="20"/>
                    <a:pt x="110" y="21"/>
                    <a:pt x="109" y="23"/>
                  </a:cubicBezTo>
                  <a:cubicBezTo>
                    <a:pt x="108" y="25"/>
                    <a:pt x="102" y="31"/>
                    <a:pt x="100" y="33"/>
                  </a:cubicBezTo>
                  <a:cubicBezTo>
                    <a:pt x="98" y="35"/>
                    <a:pt x="101" y="39"/>
                    <a:pt x="102" y="43"/>
                  </a:cubicBezTo>
                  <a:cubicBezTo>
                    <a:pt x="104" y="46"/>
                    <a:pt x="102" y="48"/>
                    <a:pt x="100" y="53"/>
                  </a:cubicBezTo>
                  <a:cubicBezTo>
                    <a:pt x="97" y="57"/>
                    <a:pt x="98" y="56"/>
                    <a:pt x="93" y="56"/>
                  </a:cubicBezTo>
                  <a:cubicBezTo>
                    <a:pt x="88" y="56"/>
                    <a:pt x="88" y="53"/>
                    <a:pt x="87" y="52"/>
                  </a:cubicBezTo>
                  <a:cubicBezTo>
                    <a:pt x="86" y="51"/>
                    <a:pt x="81" y="53"/>
                    <a:pt x="81" y="56"/>
                  </a:cubicBezTo>
                  <a:cubicBezTo>
                    <a:pt x="81" y="59"/>
                    <a:pt x="78" y="61"/>
                    <a:pt x="77" y="62"/>
                  </a:cubicBezTo>
                  <a:cubicBezTo>
                    <a:pt x="75" y="64"/>
                    <a:pt x="80" y="65"/>
                    <a:pt x="83" y="67"/>
                  </a:cubicBezTo>
                  <a:cubicBezTo>
                    <a:pt x="85" y="69"/>
                    <a:pt x="85" y="73"/>
                    <a:pt x="84" y="76"/>
                  </a:cubicBezTo>
                  <a:cubicBezTo>
                    <a:pt x="83" y="79"/>
                    <a:pt x="83" y="81"/>
                    <a:pt x="84" y="84"/>
                  </a:cubicBezTo>
                  <a:cubicBezTo>
                    <a:pt x="84" y="87"/>
                    <a:pt x="88" y="91"/>
                    <a:pt x="89" y="91"/>
                  </a:cubicBezTo>
                  <a:cubicBezTo>
                    <a:pt x="91" y="92"/>
                    <a:pt x="91" y="96"/>
                    <a:pt x="91" y="99"/>
                  </a:cubicBezTo>
                  <a:cubicBezTo>
                    <a:pt x="90" y="101"/>
                    <a:pt x="92" y="101"/>
                    <a:pt x="95" y="100"/>
                  </a:cubicBezTo>
                  <a:cubicBezTo>
                    <a:pt x="98" y="99"/>
                    <a:pt x="100" y="98"/>
                    <a:pt x="100" y="101"/>
                  </a:cubicBezTo>
                  <a:cubicBezTo>
                    <a:pt x="100" y="103"/>
                    <a:pt x="99" y="106"/>
                    <a:pt x="96" y="109"/>
                  </a:cubicBezTo>
                  <a:cubicBezTo>
                    <a:pt x="93" y="112"/>
                    <a:pt x="92" y="116"/>
                    <a:pt x="86" y="114"/>
                  </a:cubicBezTo>
                  <a:cubicBezTo>
                    <a:pt x="80" y="113"/>
                    <a:pt x="80" y="114"/>
                    <a:pt x="79" y="116"/>
                  </a:cubicBezTo>
                  <a:cubicBezTo>
                    <a:pt x="78" y="118"/>
                    <a:pt x="77" y="120"/>
                    <a:pt x="74" y="121"/>
                  </a:cubicBezTo>
                  <a:cubicBezTo>
                    <a:pt x="70" y="122"/>
                    <a:pt x="68" y="122"/>
                    <a:pt x="65" y="119"/>
                  </a:cubicBezTo>
                  <a:cubicBezTo>
                    <a:pt x="62" y="117"/>
                    <a:pt x="62" y="110"/>
                    <a:pt x="61" y="107"/>
                  </a:cubicBezTo>
                  <a:cubicBezTo>
                    <a:pt x="61" y="104"/>
                    <a:pt x="54" y="105"/>
                    <a:pt x="54" y="104"/>
                  </a:cubicBezTo>
                  <a:cubicBezTo>
                    <a:pt x="53" y="103"/>
                    <a:pt x="53" y="99"/>
                    <a:pt x="53" y="96"/>
                  </a:cubicBezTo>
                  <a:cubicBezTo>
                    <a:pt x="53" y="93"/>
                    <a:pt x="48" y="96"/>
                    <a:pt x="48" y="98"/>
                  </a:cubicBezTo>
                  <a:cubicBezTo>
                    <a:pt x="48" y="101"/>
                    <a:pt x="44" y="100"/>
                    <a:pt x="41" y="100"/>
                  </a:cubicBezTo>
                  <a:cubicBezTo>
                    <a:pt x="38" y="99"/>
                    <a:pt x="35" y="99"/>
                    <a:pt x="35" y="99"/>
                  </a:cubicBezTo>
                  <a:lnTo>
                    <a:pt x="31" y="10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25"/>
            <p:cNvSpPr>
              <a:spLocks/>
            </p:cNvSpPr>
            <p:nvPr/>
          </p:nvSpPr>
          <p:spPr bwMode="auto">
            <a:xfrm>
              <a:off x="1519" y="3224"/>
              <a:ext cx="287" cy="317"/>
            </a:xfrm>
            <a:custGeom>
              <a:avLst/>
              <a:gdLst>
                <a:gd name="T0" fmla="*/ 39 w 287"/>
                <a:gd name="T1" fmla="*/ 121 h 317"/>
                <a:gd name="T2" fmla="*/ 62 w 287"/>
                <a:gd name="T3" fmla="*/ 121 h 317"/>
                <a:gd name="T4" fmla="*/ 93 w 287"/>
                <a:gd name="T5" fmla="*/ 115 h 317"/>
                <a:gd name="T6" fmla="*/ 106 w 287"/>
                <a:gd name="T7" fmla="*/ 67 h 317"/>
                <a:gd name="T8" fmla="*/ 116 w 287"/>
                <a:gd name="T9" fmla="*/ 48 h 317"/>
                <a:gd name="T10" fmla="*/ 110 w 287"/>
                <a:gd name="T11" fmla="*/ 25 h 317"/>
                <a:gd name="T12" fmla="*/ 156 w 287"/>
                <a:gd name="T13" fmla="*/ 0 h 317"/>
                <a:gd name="T14" fmla="*/ 173 w 287"/>
                <a:gd name="T15" fmla="*/ 27 h 317"/>
                <a:gd name="T16" fmla="*/ 173 w 287"/>
                <a:gd name="T17" fmla="*/ 46 h 317"/>
                <a:gd name="T18" fmla="*/ 158 w 287"/>
                <a:gd name="T19" fmla="*/ 62 h 317"/>
                <a:gd name="T20" fmla="*/ 148 w 287"/>
                <a:gd name="T21" fmla="*/ 85 h 317"/>
                <a:gd name="T22" fmla="*/ 156 w 287"/>
                <a:gd name="T23" fmla="*/ 104 h 317"/>
                <a:gd name="T24" fmla="*/ 154 w 287"/>
                <a:gd name="T25" fmla="*/ 133 h 317"/>
                <a:gd name="T26" fmla="*/ 171 w 287"/>
                <a:gd name="T27" fmla="*/ 127 h 317"/>
                <a:gd name="T28" fmla="*/ 185 w 287"/>
                <a:gd name="T29" fmla="*/ 110 h 317"/>
                <a:gd name="T30" fmla="*/ 206 w 287"/>
                <a:gd name="T31" fmla="*/ 125 h 317"/>
                <a:gd name="T32" fmla="*/ 227 w 287"/>
                <a:gd name="T33" fmla="*/ 129 h 317"/>
                <a:gd name="T34" fmla="*/ 241 w 287"/>
                <a:gd name="T35" fmla="*/ 121 h 317"/>
                <a:gd name="T36" fmla="*/ 275 w 287"/>
                <a:gd name="T37" fmla="*/ 137 h 317"/>
                <a:gd name="T38" fmla="*/ 287 w 287"/>
                <a:gd name="T39" fmla="*/ 162 h 317"/>
                <a:gd name="T40" fmla="*/ 254 w 287"/>
                <a:gd name="T41" fmla="*/ 196 h 317"/>
                <a:gd name="T42" fmla="*/ 258 w 287"/>
                <a:gd name="T43" fmla="*/ 213 h 317"/>
                <a:gd name="T44" fmla="*/ 243 w 287"/>
                <a:gd name="T45" fmla="*/ 242 h 317"/>
                <a:gd name="T46" fmla="*/ 231 w 287"/>
                <a:gd name="T47" fmla="*/ 225 h 317"/>
                <a:gd name="T48" fmla="*/ 193 w 287"/>
                <a:gd name="T49" fmla="*/ 210 h 317"/>
                <a:gd name="T50" fmla="*/ 168 w 287"/>
                <a:gd name="T51" fmla="*/ 254 h 317"/>
                <a:gd name="T52" fmla="*/ 143 w 287"/>
                <a:gd name="T53" fmla="*/ 248 h 317"/>
                <a:gd name="T54" fmla="*/ 127 w 287"/>
                <a:gd name="T55" fmla="*/ 281 h 317"/>
                <a:gd name="T56" fmla="*/ 102 w 287"/>
                <a:gd name="T57" fmla="*/ 317 h 317"/>
                <a:gd name="T58" fmla="*/ 85 w 287"/>
                <a:gd name="T59" fmla="*/ 279 h 317"/>
                <a:gd name="T60" fmla="*/ 87 w 287"/>
                <a:gd name="T61" fmla="*/ 242 h 317"/>
                <a:gd name="T62" fmla="*/ 71 w 287"/>
                <a:gd name="T63" fmla="*/ 221 h 317"/>
                <a:gd name="T64" fmla="*/ 46 w 287"/>
                <a:gd name="T65" fmla="*/ 208 h 317"/>
                <a:gd name="T66" fmla="*/ 31 w 287"/>
                <a:gd name="T67" fmla="*/ 213 h 317"/>
                <a:gd name="T68" fmla="*/ 0 w 287"/>
                <a:gd name="T69" fmla="*/ 198 h 317"/>
                <a:gd name="T70" fmla="*/ 27 w 287"/>
                <a:gd name="T71" fmla="*/ 177 h 317"/>
                <a:gd name="T72" fmla="*/ 62 w 287"/>
                <a:gd name="T73" fmla="*/ 165 h 317"/>
                <a:gd name="T74" fmla="*/ 29 w 287"/>
                <a:gd name="T75" fmla="*/ 1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317">
                  <a:moveTo>
                    <a:pt x="29" y="133"/>
                  </a:moveTo>
                  <a:lnTo>
                    <a:pt x="39" y="121"/>
                  </a:lnTo>
                  <a:lnTo>
                    <a:pt x="56" y="117"/>
                  </a:lnTo>
                  <a:lnTo>
                    <a:pt x="62" y="121"/>
                  </a:lnTo>
                  <a:lnTo>
                    <a:pt x="73" y="115"/>
                  </a:lnTo>
                  <a:lnTo>
                    <a:pt x="93" y="115"/>
                  </a:lnTo>
                  <a:lnTo>
                    <a:pt x="96" y="79"/>
                  </a:lnTo>
                  <a:lnTo>
                    <a:pt x="106" y="67"/>
                  </a:lnTo>
                  <a:lnTo>
                    <a:pt x="106" y="56"/>
                  </a:lnTo>
                  <a:lnTo>
                    <a:pt x="116" y="48"/>
                  </a:lnTo>
                  <a:lnTo>
                    <a:pt x="100" y="33"/>
                  </a:lnTo>
                  <a:lnTo>
                    <a:pt x="110" y="25"/>
                  </a:lnTo>
                  <a:lnTo>
                    <a:pt x="123" y="33"/>
                  </a:lnTo>
                  <a:lnTo>
                    <a:pt x="156" y="0"/>
                  </a:lnTo>
                  <a:lnTo>
                    <a:pt x="175" y="17"/>
                  </a:lnTo>
                  <a:lnTo>
                    <a:pt x="173" y="27"/>
                  </a:lnTo>
                  <a:lnTo>
                    <a:pt x="181" y="33"/>
                  </a:lnTo>
                  <a:lnTo>
                    <a:pt x="173" y="46"/>
                  </a:lnTo>
                  <a:lnTo>
                    <a:pt x="171" y="62"/>
                  </a:lnTo>
                  <a:lnTo>
                    <a:pt x="158" y="62"/>
                  </a:lnTo>
                  <a:lnTo>
                    <a:pt x="154" y="75"/>
                  </a:lnTo>
                  <a:lnTo>
                    <a:pt x="148" y="85"/>
                  </a:lnTo>
                  <a:lnTo>
                    <a:pt x="146" y="96"/>
                  </a:lnTo>
                  <a:lnTo>
                    <a:pt x="156" y="104"/>
                  </a:lnTo>
                  <a:lnTo>
                    <a:pt x="156" y="125"/>
                  </a:lnTo>
                  <a:lnTo>
                    <a:pt x="154" y="133"/>
                  </a:lnTo>
                  <a:lnTo>
                    <a:pt x="160" y="137"/>
                  </a:lnTo>
                  <a:lnTo>
                    <a:pt x="171" y="127"/>
                  </a:lnTo>
                  <a:lnTo>
                    <a:pt x="173" y="115"/>
                  </a:lnTo>
                  <a:lnTo>
                    <a:pt x="185" y="110"/>
                  </a:lnTo>
                  <a:lnTo>
                    <a:pt x="200" y="121"/>
                  </a:lnTo>
                  <a:lnTo>
                    <a:pt x="206" y="125"/>
                  </a:lnTo>
                  <a:lnTo>
                    <a:pt x="218" y="115"/>
                  </a:lnTo>
                  <a:lnTo>
                    <a:pt x="227" y="129"/>
                  </a:lnTo>
                  <a:lnTo>
                    <a:pt x="235" y="129"/>
                  </a:lnTo>
                  <a:lnTo>
                    <a:pt x="241" y="121"/>
                  </a:lnTo>
                  <a:lnTo>
                    <a:pt x="252" y="121"/>
                  </a:lnTo>
                  <a:lnTo>
                    <a:pt x="275" y="137"/>
                  </a:lnTo>
                  <a:lnTo>
                    <a:pt x="287" y="148"/>
                  </a:lnTo>
                  <a:lnTo>
                    <a:pt x="287" y="162"/>
                  </a:lnTo>
                  <a:lnTo>
                    <a:pt x="262" y="183"/>
                  </a:lnTo>
                  <a:lnTo>
                    <a:pt x="254" y="196"/>
                  </a:lnTo>
                  <a:lnTo>
                    <a:pt x="258" y="204"/>
                  </a:lnTo>
                  <a:lnTo>
                    <a:pt x="258" y="213"/>
                  </a:lnTo>
                  <a:lnTo>
                    <a:pt x="256" y="229"/>
                  </a:lnTo>
                  <a:lnTo>
                    <a:pt x="243" y="242"/>
                  </a:lnTo>
                  <a:lnTo>
                    <a:pt x="227" y="238"/>
                  </a:lnTo>
                  <a:lnTo>
                    <a:pt x="231" y="225"/>
                  </a:lnTo>
                  <a:lnTo>
                    <a:pt x="210" y="221"/>
                  </a:lnTo>
                  <a:lnTo>
                    <a:pt x="193" y="210"/>
                  </a:lnTo>
                  <a:lnTo>
                    <a:pt x="175" y="233"/>
                  </a:lnTo>
                  <a:lnTo>
                    <a:pt x="168" y="254"/>
                  </a:lnTo>
                  <a:lnTo>
                    <a:pt x="156" y="256"/>
                  </a:lnTo>
                  <a:lnTo>
                    <a:pt x="143" y="248"/>
                  </a:lnTo>
                  <a:lnTo>
                    <a:pt x="129" y="256"/>
                  </a:lnTo>
                  <a:lnTo>
                    <a:pt x="127" y="281"/>
                  </a:lnTo>
                  <a:lnTo>
                    <a:pt x="112" y="306"/>
                  </a:lnTo>
                  <a:lnTo>
                    <a:pt x="102" y="317"/>
                  </a:lnTo>
                  <a:lnTo>
                    <a:pt x="91" y="302"/>
                  </a:lnTo>
                  <a:lnTo>
                    <a:pt x="85" y="279"/>
                  </a:lnTo>
                  <a:lnTo>
                    <a:pt x="85" y="265"/>
                  </a:lnTo>
                  <a:lnTo>
                    <a:pt x="87" y="242"/>
                  </a:lnTo>
                  <a:lnTo>
                    <a:pt x="73" y="238"/>
                  </a:lnTo>
                  <a:lnTo>
                    <a:pt x="71" y="221"/>
                  </a:lnTo>
                  <a:lnTo>
                    <a:pt x="58" y="221"/>
                  </a:lnTo>
                  <a:lnTo>
                    <a:pt x="46" y="208"/>
                  </a:lnTo>
                  <a:lnTo>
                    <a:pt x="37" y="219"/>
                  </a:lnTo>
                  <a:lnTo>
                    <a:pt x="31" y="213"/>
                  </a:lnTo>
                  <a:lnTo>
                    <a:pt x="16" y="219"/>
                  </a:lnTo>
                  <a:lnTo>
                    <a:pt x="0" y="198"/>
                  </a:lnTo>
                  <a:lnTo>
                    <a:pt x="18" y="177"/>
                  </a:lnTo>
                  <a:lnTo>
                    <a:pt x="27" y="177"/>
                  </a:lnTo>
                  <a:lnTo>
                    <a:pt x="43" y="181"/>
                  </a:lnTo>
                  <a:lnTo>
                    <a:pt x="62" y="165"/>
                  </a:lnTo>
                  <a:lnTo>
                    <a:pt x="29" y="131"/>
                  </a:lnTo>
                  <a:lnTo>
                    <a:pt x="29" y="13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6"/>
            <p:cNvSpPr>
              <a:spLocks/>
            </p:cNvSpPr>
            <p:nvPr/>
          </p:nvSpPr>
          <p:spPr bwMode="auto">
            <a:xfrm>
              <a:off x="1317" y="3332"/>
              <a:ext cx="264" cy="175"/>
            </a:xfrm>
            <a:custGeom>
              <a:avLst/>
              <a:gdLst>
                <a:gd name="T0" fmla="*/ 12 w 264"/>
                <a:gd name="T1" fmla="*/ 113 h 175"/>
                <a:gd name="T2" fmla="*/ 12 w 264"/>
                <a:gd name="T3" fmla="*/ 100 h 175"/>
                <a:gd name="T4" fmla="*/ 0 w 264"/>
                <a:gd name="T5" fmla="*/ 88 h 175"/>
                <a:gd name="T6" fmla="*/ 2 w 264"/>
                <a:gd name="T7" fmla="*/ 73 h 175"/>
                <a:gd name="T8" fmla="*/ 12 w 264"/>
                <a:gd name="T9" fmla="*/ 65 h 175"/>
                <a:gd name="T10" fmla="*/ 20 w 264"/>
                <a:gd name="T11" fmla="*/ 65 h 175"/>
                <a:gd name="T12" fmla="*/ 29 w 264"/>
                <a:gd name="T13" fmla="*/ 57 h 175"/>
                <a:gd name="T14" fmla="*/ 43 w 264"/>
                <a:gd name="T15" fmla="*/ 54 h 175"/>
                <a:gd name="T16" fmla="*/ 56 w 264"/>
                <a:gd name="T17" fmla="*/ 50 h 175"/>
                <a:gd name="T18" fmla="*/ 72 w 264"/>
                <a:gd name="T19" fmla="*/ 48 h 175"/>
                <a:gd name="T20" fmla="*/ 83 w 264"/>
                <a:gd name="T21" fmla="*/ 38 h 175"/>
                <a:gd name="T22" fmla="*/ 87 w 264"/>
                <a:gd name="T23" fmla="*/ 23 h 175"/>
                <a:gd name="T24" fmla="*/ 95 w 264"/>
                <a:gd name="T25" fmla="*/ 15 h 175"/>
                <a:gd name="T26" fmla="*/ 106 w 264"/>
                <a:gd name="T27" fmla="*/ 25 h 175"/>
                <a:gd name="T28" fmla="*/ 122 w 264"/>
                <a:gd name="T29" fmla="*/ 25 h 175"/>
                <a:gd name="T30" fmla="*/ 122 w 264"/>
                <a:gd name="T31" fmla="*/ 13 h 175"/>
                <a:gd name="T32" fmla="*/ 150 w 264"/>
                <a:gd name="T33" fmla="*/ 13 h 175"/>
                <a:gd name="T34" fmla="*/ 158 w 264"/>
                <a:gd name="T35" fmla="*/ 17 h 175"/>
                <a:gd name="T36" fmla="*/ 162 w 264"/>
                <a:gd name="T37" fmla="*/ 9 h 175"/>
                <a:gd name="T38" fmla="*/ 172 w 264"/>
                <a:gd name="T39" fmla="*/ 11 h 175"/>
                <a:gd name="T40" fmla="*/ 187 w 264"/>
                <a:gd name="T41" fmla="*/ 0 h 175"/>
                <a:gd name="T42" fmla="*/ 197 w 264"/>
                <a:gd name="T43" fmla="*/ 2 h 175"/>
                <a:gd name="T44" fmla="*/ 208 w 264"/>
                <a:gd name="T45" fmla="*/ 19 h 175"/>
                <a:gd name="T46" fmla="*/ 227 w 264"/>
                <a:gd name="T47" fmla="*/ 19 h 175"/>
                <a:gd name="T48" fmla="*/ 231 w 264"/>
                <a:gd name="T49" fmla="*/ 25 h 175"/>
                <a:gd name="T50" fmla="*/ 231 w 264"/>
                <a:gd name="T51" fmla="*/ 23 h 175"/>
                <a:gd name="T52" fmla="*/ 264 w 264"/>
                <a:gd name="T53" fmla="*/ 57 h 175"/>
                <a:gd name="T54" fmla="*/ 245 w 264"/>
                <a:gd name="T55" fmla="*/ 73 h 175"/>
                <a:gd name="T56" fmla="*/ 229 w 264"/>
                <a:gd name="T57" fmla="*/ 69 h 175"/>
                <a:gd name="T58" fmla="*/ 220 w 264"/>
                <a:gd name="T59" fmla="*/ 69 h 175"/>
                <a:gd name="T60" fmla="*/ 202 w 264"/>
                <a:gd name="T61" fmla="*/ 90 h 175"/>
                <a:gd name="T62" fmla="*/ 181 w 264"/>
                <a:gd name="T63" fmla="*/ 77 h 175"/>
                <a:gd name="T64" fmla="*/ 175 w 264"/>
                <a:gd name="T65" fmla="*/ 88 h 175"/>
                <a:gd name="T66" fmla="*/ 156 w 264"/>
                <a:gd name="T67" fmla="*/ 88 h 175"/>
                <a:gd name="T68" fmla="*/ 158 w 264"/>
                <a:gd name="T69" fmla="*/ 100 h 175"/>
                <a:gd name="T70" fmla="*/ 147 w 264"/>
                <a:gd name="T71" fmla="*/ 111 h 175"/>
                <a:gd name="T72" fmla="*/ 156 w 264"/>
                <a:gd name="T73" fmla="*/ 123 h 175"/>
                <a:gd name="T74" fmla="*/ 135 w 264"/>
                <a:gd name="T75" fmla="*/ 138 h 175"/>
                <a:gd name="T76" fmla="*/ 135 w 264"/>
                <a:gd name="T77" fmla="*/ 155 h 175"/>
                <a:gd name="T78" fmla="*/ 112 w 264"/>
                <a:gd name="T79" fmla="*/ 173 h 175"/>
                <a:gd name="T80" fmla="*/ 118 w 264"/>
                <a:gd name="T81" fmla="*/ 175 h 175"/>
                <a:gd name="T82" fmla="*/ 108 w 264"/>
                <a:gd name="T83" fmla="*/ 171 h 175"/>
                <a:gd name="T84" fmla="*/ 108 w 264"/>
                <a:gd name="T85" fmla="*/ 159 h 175"/>
                <a:gd name="T86" fmla="*/ 95 w 264"/>
                <a:gd name="T87" fmla="*/ 157 h 175"/>
                <a:gd name="T88" fmla="*/ 91 w 264"/>
                <a:gd name="T89" fmla="*/ 165 h 175"/>
                <a:gd name="T90" fmla="*/ 79 w 264"/>
                <a:gd name="T91" fmla="*/ 163 h 175"/>
                <a:gd name="T92" fmla="*/ 68 w 264"/>
                <a:gd name="T93" fmla="*/ 169 h 175"/>
                <a:gd name="T94" fmla="*/ 56 w 264"/>
                <a:gd name="T95" fmla="*/ 169 h 175"/>
                <a:gd name="T96" fmla="*/ 56 w 264"/>
                <a:gd name="T97" fmla="*/ 161 h 175"/>
                <a:gd name="T98" fmla="*/ 45 w 264"/>
                <a:gd name="T99" fmla="*/ 150 h 175"/>
                <a:gd name="T100" fmla="*/ 45 w 264"/>
                <a:gd name="T101" fmla="*/ 136 h 175"/>
                <a:gd name="T102" fmla="*/ 35 w 264"/>
                <a:gd name="T103" fmla="*/ 127 h 175"/>
                <a:gd name="T104" fmla="*/ 35 w 264"/>
                <a:gd name="T105" fmla="*/ 117 h 175"/>
                <a:gd name="T106" fmla="*/ 20 w 264"/>
                <a:gd name="T107" fmla="*/ 117 h 175"/>
                <a:gd name="T108" fmla="*/ 12 w 264"/>
                <a:gd name="T109" fmla="*/ 1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4" h="175">
                  <a:moveTo>
                    <a:pt x="12" y="113"/>
                  </a:moveTo>
                  <a:lnTo>
                    <a:pt x="12" y="100"/>
                  </a:lnTo>
                  <a:lnTo>
                    <a:pt x="0" y="88"/>
                  </a:lnTo>
                  <a:lnTo>
                    <a:pt x="2" y="73"/>
                  </a:lnTo>
                  <a:lnTo>
                    <a:pt x="12" y="65"/>
                  </a:lnTo>
                  <a:lnTo>
                    <a:pt x="20" y="65"/>
                  </a:lnTo>
                  <a:lnTo>
                    <a:pt x="29" y="57"/>
                  </a:lnTo>
                  <a:lnTo>
                    <a:pt x="43" y="54"/>
                  </a:lnTo>
                  <a:lnTo>
                    <a:pt x="56" y="50"/>
                  </a:lnTo>
                  <a:lnTo>
                    <a:pt x="72" y="48"/>
                  </a:lnTo>
                  <a:lnTo>
                    <a:pt x="83" y="38"/>
                  </a:lnTo>
                  <a:lnTo>
                    <a:pt x="87" y="23"/>
                  </a:lnTo>
                  <a:lnTo>
                    <a:pt x="95" y="15"/>
                  </a:lnTo>
                  <a:lnTo>
                    <a:pt x="106" y="25"/>
                  </a:lnTo>
                  <a:lnTo>
                    <a:pt x="122" y="25"/>
                  </a:lnTo>
                  <a:lnTo>
                    <a:pt x="122" y="13"/>
                  </a:lnTo>
                  <a:lnTo>
                    <a:pt x="150" y="13"/>
                  </a:lnTo>
                  <a:lnTo>
                    <a:pt x="158" y="17"/>
                  </a:lnTo>
                  <a:lnTo>
                    <a:pt x="162" y="9"/>
                  </a:lnTo>
                  <a:lnTo>
                    <a:pt x="172" y="11"/>
                  </a:lnTo>
                  <a:lnTo>
                    <a:pt x="187" y="0"/>
                  </a:lnTo>
                  <a:lnTo>
                    <a:pt x="197" y="2"/>
                  </a:lnTo>
                  <a:lnTo>
                    <a:pt x="208" y="19"/>
                  </a:lnTo>
                  <a:lnTo>
                    <a:pt x="227" y="19"/>
                  </a:lnTo>
                  <a:lnTo>
                    <a:pt x="231" y="25"/>
                  </a:lnTo>
                  <a:lnTo>
                    <a:pt x="231" y="23"/>
                  </a:lnTo>
                  <a:lnTo>
                    <a:pt x="264" y="57"/>
                  </a:lnTo>
                  <a:lnTo>
                    <a:pt x="245" y="73"/>
                  </a:lnTo>
                  <a:lnTo>
                    <a:pt x="229" y="69"/>
                  </a:lnTo>
                  <a:lnTo>
                    <a:pt x="220" y="69"/>
                  </a:lnTo>
                  <a:lnTo>
                    <a:pt x="202" y="90"/>
                  </a:lnTo>
                  <a:lnTo>
                    <a:pt x="181" y="77"/>
                  </a:lnTo>
                  <a:lnTo>
                    <a:pt x="175" y="88"/>
                  </a:lnTo>
                  <a:lnTo>
                    <a:pt x="156" y="88"/>
                  </a:lnTo>
                  <a:lnTo>
                    <a:pt x="158" y="100"/>
                  </a:lnTo>
                  <a:lnTo>
                    <a:pt x="147" y="111"/>
                  </a:lnTo>
                  <a:lnTo>
                    <a:pt x="156" y="123"/>
                  </a:lnTo>
                  <a:lnTo>
                    <a:pt x="135" y="138"/>
                  </a:lnTo>
                  <a:lnTo>
                    <a:pt x="135" y="155"/>
                  </a:lnTo>
                  <a:lnTo>
                    <a:pt x="112" y="173"/>
                  </a:lnTo>
                  <a:lnTo>
                    <a:pt x="118" y="175"/>
                  </a:lnTo>
                  <a:lnTo>
                    <a:pt x="108" y="171"/>
                  </a:lnTo>
                  <a:lnTo>
                    <a:pt x="108" y="159"/>
                  </a:lnTo>
                  <a:lnTo>
                    <a:pt x="95" y="157"/>
                  </a:lnTo>
                  <a:lnTo>
                    <a:pt x="91" y="165"/>
                  </a:lnTo>
                  <a:lnTo>
                    <a:pt x="79" y="163"/>
                  </a:lnTo>
                  <a:lnTo>
                    <a:pt x="68" y="169"/>
                  </a:lnTo>
                  <a:lnTo>
                    <a:pt x="56" y="169"/>
                  </a:lnTo>
                  <a:lnTo>
                    <a:pt x="56" y="161"/>
                  </a:lnTo>
                  <a:lnTo>
                    <a:pt x="45" y="150"/>
                  </a:lnTo>
                  <a:lnTo>
                    <a:pt x="45" y="136"/>
                  </a:lnTo>
                  <a:lnTo>
                    <a:pt x="35" y="127"/>
                  </a:lnTo>
                  <a:lnTo>
                    <a:pt x="35" y="117"/>
                  </a:lnTo>
                  <a:lnTo>
                    <a:pt x="20" y="117"/>
                  </a:lnTo>
                  <a:lnTo>
                    <a:pt x="12" y="11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7"/>
            <p:cNvSpPr>
              <a:spLocks/>
            </p:cNvSpPr>
            <p:nvPr/>
          </p:nvSpPr>
          <p:spPr bwMode="auto">
            <a:xfrm>
              <a:off x="1248" y="3478"/>
              <a:ext cx="148" cy="156"/>
            </a:xfrm>
            <a:custGeom>
              <a:avLst/>
              <a:gdLst>
                <a:gd name="T0" fmla="*/ 0 w 71"/>
                <a:gd name="T1" fmla="*/ 37 h 75"/>
                <a:gd name="T2" fmla="*/ 0 w 71"/>
                <a:gd name="T3" fmla="*/ 36 h 75"/>
                <a:gd name="T4" fmla="*/ 8 w 71"/>
                <a:gd name="T5" fmla="*/ 37 h 75"/>
                <a:gd name="T6" fmla="*/ 8 w 71"/>
                <a:gd name="T7" fmla="*/ 27 h 75"/>
                <a:gd name="T8" fmla="*/ 5 w 71"/>
                <a:gd name="T9" fmla="*/ 22 h 75"/>
                <a:gd name="T10" fmla="*/ 7 w 71"/>
                <a:gd name="T11" fmla="*/ 12 h 75"/>
                <a:gd name="T12" fmla="*/ 6 w 71"/>
                <a:gd name="T13" fmla="*/ 6 h 75"/>
                <a:gd name="T14" fmla="*/ 12 w 71"/>
                <a:gd name="T15" fmla="*/ 0 h 75"/>
                <a:gd name="T16" fmla="*/ 16 w 71"/>
                <a:gd name="T17" fmla="*/ 0 h 75"/>
                <a:gd name="T18" fmla="*/ 18 w 71"/>
                <a:gd name="T19" fmla="*/ 5 h 75"/>
                <a:gd name="T20" fmla="*/ 22 w 71"/>
                <a:gd name="T21" fmla="*/ 5 h 75"/>
                <a:gd name="T22" fmla="*/ 27 w 71"/>
                <a:gd name="T23" fmla="*/ 9 h 75"/>
                <a:gd name="T24" fmla="*/ 34 w 71"/>
                <a:gd name="T25" fmla="*/ 10 h 75"/>
                <a:gd name="T26" fmla="*/ 39 w 71"/>
                <a:gd name="T27" fmla="*/ 14 h 75"/>
                <a:gd name="T28" fmla="*/ 39 w 71"/>
                <a:gd name="T29" fmla="*/ 22 h 75"/>
                <a:gd name="T30" fmla="*/ 45 w 71"/>
                <a:gd name="T31" fmla="*/ 28 h 75"/>
                <a:gd name="T32" fmla="*/ 49 w 71"/>
                <a:gd name="T33" fmla="*/ 27 h 75"/>
                <a:gd name="T34" fmla="*/ 56 w 71"/>
                <a:gd name="T35" fmla="*/ 28 h 75"/>
                <a:gd name="T36" fmla="*/ 62 w 71"/>
                <a:gd name="T37" fmla="*/ 34 h 75"/>
                <a:gd name="T38" fmla="*/ 69 w 71"/>
                <a:gd name="T39" fmla="*/ 36 h 75"/>
                <a:gd name="T40" fmla="*/ 71 w 71"/>
                <a:gd name="T41" fmla="*/ 43 h 75"/>
                <a:gd name="T42" fmla="*/ 69 w 71"/>
                <a:gd name="T43" fmla="*/ 49 h 75"/>
                <a:gd name="T44" fmla="*/ 67 w 71"/>
                <a:gd name="T45" fmla="*/ 55 h 75"/>
                <a:gd name="T46" fmla="*/ 71 w 71"/>
                <a:gd name="T47" fmla="*/ 58 h 75"/>
                <a:gd name="T48" fmla="*/ 68 w 71"/>
                <a:gd name="T49" fmla="*/ 64 h 75"/>
                <a:gd name="T50" fmla="*/ 59 w 71"/>
                <a:gd name="T51" fmla="*/ 75 h 75"/>
                <a:gd name="T52" fmla="*/ 55 w 71"/>
                <a:gd name="T53" fmla="*/ 71 h 75"/>
                <a:gd name="T54" fmla="*/ 52 w 71"/>
                <a:gd name="T55" fmla="*/ 72 h 75"/>
                <a:gd name="T56" fmla="*/ 46 w 71"/>
                <a:gd name="T57" fmla="*/ 73 h 75"/>
                <a:gd name="T58" fmla="*/ 28 w 71"/>
                <a:gd name="T59" fmla="*/ 62 h 75"/>
                <a:gd name="T60" fmla="*/ 24 w 71"/>
                <a:gd name="T61" fmla="*/ 56 h 75"/>
                <a:gd name="T62" fmla="*/ 17 w 71"/>
                <a:gd name="T63" fmla="*/ 56 h 75"/>
                <a:gd name="T64" fmla="*/ 6 w 71"/>
                <a:gd name="T65" fmla="*/ 49 h 75"/>
                <a:gd name="T66" fmla="*/ 6 w 71"/>
                <a:gd name="T67" fmla="*/ 44 h 75"/>
                <a:gd name="T68" fmla="*/ 3 w 71"/>
                <a:gd name="T69" fmla="*/ 42 h 75"/>
                <a:gd name="T70" fmla="*/ 0 w 71"/>
                <a:gd name="T71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75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71" y="42"/>
                    <a:pt x="71" y="43"/>
                  </a:cubicBezTo>
                  <a:cubicBezTo>
                    <a:pt x="71" y="43"/>
                    <a:pt x="69" y="49"/>
                    <a:pt x="69" y="49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0" y="3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28"/>
            <p:cNvSpPr>
              <a:spLocks/>
            </p:cNvSpPr>
            <p:nvPr/>
          </p:nvSpPr>
          <p:spPr bwMode="auto">
            <a:xfrm>
              <a:off x="1467" y="3662"/>
              <a:ext cx="352" cy="341"/>
            </a:xfrm>
            <a:custGeom>
              <a:avLst/>
              <a:gdLst>
                <a:gd name="T0" fmla="*/ 150 w 169"/>
                <a:gd name="T1" fmla="*/ 121 h 164"/>
                <a:gd name="T2" fmla="*/ 165 w 169"/>
                <a:gd name="T3" fmla="*/ 144 h 164"/>
                <a:gd name="T4" fmla="*/ 154 w 169"/>
                <a:gd name="T5" fmla="*/ 163 h 164"/>
                <a:gd name="T6" fmla="*/ 135 w 169"/>
                <a:gd name="T7" fmla="*/ 151 h 164"/>
                <a:gd name="T8" fmla="*/ 117 w 169"/>
                <a:gd name="T9" fmla="*/ 145 h 164"/>
                <a:gd name="T10" fmla="*/ 108 w 169"/>
                <a:gd name="T11" fmla="*/ 130 h 164"/>
                <a:gd name="T12" fmla="*/ 92 w 169"/>
                <a:gd name="T13" fmla="*/ 132 h 164"/>
                <a:gd name="T14" fmla="*/ 74 w 169"/>
                <a:gd name="T15" fmla="*/ 120 h 164"/>
                <a:gd name="T16" fmla="*/ 53 w 169"/>
                <a:gd name="T17" fmla="*/ 108 h 164"/>
                <a:gd name="T18" fmla="*/ 40 w 169"/>
                <a:gd name="T19" fmla="*/ 110 h 164"/>
                <a:gd name="T20" fmla="*/ 38 w 169"/>
                <a:gd name="T21" fmla="*/ 86 h 164"/>
                <a:gd name="T22" fmla="*/ 24 w 169"/>
                <a:gd name="T23" fmla="*/ 66 h 164"/>
                <a:gd name="T24" fmla="*/ 7 w 169"/>
                <a:gd name="T25" fmla="*/ 61 h 164"/>
                <a:gd name="T26" fmla="*/ 0 w 169"/>
                <a:gd name="T27" fmla="*/ 50 h 164"/>
                <a:gd name="T28" fmla="*/ 0 w 169"/>
                <a:gd name="T29" fmla="*/ 46 h 164"/>
                <a:gd name="T30" fmla="*/ 14 w 169"/>
                <a:gd name="T31" fmla="*/ 46 h 164"/>
                <a:gd name="T32" fmla="*/ 27 w 169"/>
                <a:gd name="T33" fmla="*/ 36 h 164"/>
                <a:gd name="T34" fmla="*/ 37 w 169"/>
                <a:gd name="T35" fmla="*/ 31 h 164"/>
                <a:gd name="T36" fmla="*/ 55 w 169"/>
                <a:gd name="T37" fmla="*/ 11 h 164"/>
                <a:gd name="T38" fmla="*/ 59 w 169"/>
                <a:gd name="T39" fmla="*/ 0 h 164"/>
                <a:gd name="T40" fmla="*/ 69 w 169"/>
                <a:gd name="T41" fmla="*/ 5 h 164"/>
                <a:gd name="T42" fmla="*/ 71 w 169"/>
                <a:gd name="T43" fmla="*/ 14 h 164"/>
                <a:gd name="T44" fmla="*/ 75 w 169"/>
                <a:gd name="T45" fmla="*/ 29 h 164"/>
                <a:gd name="T46" fmla="*/ 72 w 169"/>
                <a:gd name="T47" fmla="*/ 36 h 164"/>
                <a:gd name="T48" fmla="*/ 84 w 169"/>
                <a:gd name="T49" fmla="*/ 51 h 164"/>
                <a:gd name="T50" fmla="*/ 86 w 169"/>
                <a:gd name="T51" fmla="*/ 66 h 164"/>
                <a:gd name="T52" fmla="*/ 83 w 169"/>
                <a:gd name="T53" fmla="*/ 77 h 164"/>
                <a:gd name="T54" fmla="*/ 92 w 169"/>
                <a:gd name="T55" fmla="*/ 78 h 164"/>
                <a:gd name="T56" fmla="*/ 98 w 169"/>
                <a:gd name="T57" fmla="*/ 84 h 164"/>
                <a:gd name="T58" fmla="*/ 90 w 169"/>
                <a:gd name="T59" fmla="*/ 91 h 164"/>
                <a:gd name="T60" fmla="*/ 92 w 169"/>
                <a:gd name="T61" fmla="*/ 98 h 164"/>
                <a:gd name="T62" fmla="*/ 94 w 169"/>
                <a:gd name="T63" fmla="*/ 106 h 164"/>
                <a:gd name="T64" fmla="*/ 104 w 169"/>
                <a:gd name="T65" fmla="*/ 112 h 164"/>
                <a:gd name="T66" fmla="*/ 119 w 169"/>
                <a:gd name="T67" fmla="*/ 116 h 164"/>
                <a:gd name="T68" fmla="*/ 130 w 169"/>
                <a:gd name="T69" fmla="*/ 104 h 164"/>
                <a:gd name="T70" fmla="*/ 139 w 169"/>
                <a:gd name="T71" fmla="*/ 107 h 164"/>
                <a:gd name="T72" fmla="*/ 152 w 169"/>
                <a:gd name="T73" fmla="*/ 107 h 164"/>
                <a:gd name="T74" fmla="*/ 151 w 169"/>
                <a:gd name="T75" fmla="*/ 117 h 164"/>
                <a:gd name="T76" fmla="*/ 151 w 169"/>
                <a:gd name="T77" fmla="*/ 1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9" h="164">
                  <a:moveTo>
                    <a:pt x="151" y="121"/>
                  </a:moveTo>
                  <a:cubicBezTo>
                    <a:pt x="151" y="121"/>
                    <a:pt x="151" y="121"/>
                    <a:pt x="150" y="121"/>
                  </a:cubicBezTo>
                  <a:cubicBezTo>
                    <a:pt x="147" y="123"/>
                    <a:pt x="155" y="130"/>
                    <a:pt x="157" y="134"/>
                  </a:cubicBezTo>
                  <a:cubicBezTo>
                    <a:pt x="159" y="137"/>
                    <a:pt x="161" y="140"/>
                    <a:pt x="165" y="144"/>
                  </a:cubicBezTo>
                  <a:cubicBezTo>
                    <a:pt x="169" y="148"/>
                    <a:pt x="167" y="151"/>
                    <a:pt x="164" y="155"/>
                  </a:cubicBezTo>
                  <a:cubicBezTo>
                    <a:pt x="162" y="160"/>
                    <a:pt x="161" y="164"/>
                    <a:pt x="154" y="163"/>
                  </a:cubicBezTo>
                  <a:cubicBezTo>
                    <a:pt x="147" y="162"/>
                    <a:pt x="139" y="159"/>
                    <a:pt x="139" y="156"/>
                  </a:cubicBezTo>
                  <a:cubicBezTo>
                    <a:pt x="139" y="154"/>
                    <a:pt x="137" y="151"/>
                    <a:pt x="135" y="151"/>
                  </a:cubicBezTo>
                  <a:cubicBezTo>
                    <a:pt x="134" y="151"/>
                    <a:pt x="132" y="155"/>
                    <a:pt x="129" y="155"/>
                  </a:cubicBezTo>
                  <a:cubicBezTo>
                    <a:pt x="127" y="155"/>
                    <a:pt x="119" y="148"/>
                    <a:pt x="117" y="145"/>
                  </a:cubicBezTo>
                  <a:cubicBezTo>
                    <a:pt x="115" y="142"/>
                    <a:pt x="113" y="141"/>
                    <a:pt x="115" y="136"/>
                  </a:cubicBezTo>
                  <a:cubicBezTo>
                    <a:pt x="117" y="132"/>
                    <a:pt x="111" y="134"/>
                    <a:pt x="108" y="130"/>
                  </a:cubicBezTo>
                  <a:cubicBezTo>
                    <a:pt x="105" y="127"/>
                    <a:pt x="103" y="127"/>
                    <a:pt x="102" y="129"/>
                  </a:cubicBezTo>
                  <a:cubicBezTo>
                    <a:pt x="101" y="132"/>
                    <a:pt x="92" y="135"/>
                    <a:pt x="92" y="132"/>
                  </a:cubicBezTo>
                  <a:cubicBezTo>
                    <a:pt x="91" y="129"/>
                    <a:pt x="90" y="124"/>
                    <a:pt x="88" y="121"/>
                  </a:cubicBezTo>
                  <a:cubicBezTo>
                    <a:pt x="85" y="117"/>
                    <a:pt x="79" y="116"/>
                    <a:pt x="74" y="120"/>
                  </a:cubicBezTo>
                  <a:cubicBezTo>
                    <a:pt x="69" y="123"/>
                    <a:pt x="60" y="126"/>
                    <a:pt x="60" y="123"/>
                  </a:cubicBezTo>
                  <a:cubicBezTo>
                    <a:pt x="59" y="119"/>
                    <a:pt x="53" y="112"/>
                    <a:pt x="53" y="108"/>
                  </a:cubicBezTo>
                  <a:cubicBezTo>
                    <a:pt x="52" y="104"/>
                    <a:pt x="47" y="104"/>
                    <a:pt x="46" y="109"/>
                  </a:cubicBezTo>
                  <a:cubicBezTo>
                    <a:pt x="46" y="114"/>
                    <a:pt x="38" y="116"/>
                    <a:pt x="40" y="110"/>
                  </a:cubicBezTo>
                  <a:cubicBezTo>
                    <a:pt x="42" y="104"/>
                    <a:pt x="43" y="102"/>
                    <a:pt x="42" y="100"/>
                  </a:cubicBezTo>
                  <a:cubicBezTo>
                    <a:pt x="41" y="97"/>
                    <a:pt x="39" y="91"/>
                    <a:pt x="38" y="86"/>
                  </a:cubicBezTo>
                  <a:cubicBezTo>
                    <a:pt x="38" y="80"/>
                    <a:pt x="35" y="80"/>
                    <a:pt x="28" y="76"/>
                  </a:cubicBezTo>
                  <a:cubicBezTo>
                    <a:pt x="20" y="71"/>
                    <a:pt x="24" y="70"/>
                    <a:pt x="24" y="66"/>
                  </a:cubicBezTo>
                  <a:cubicBezTo>
                    <a:pt x="24" y="62"/>
                    <a:pt x="19" y="61"/>
                    <a:pt x="15" y="62"/>
                  </a:cubicBezTo>
                  <a:cubicBezTo>
                    <a:pt x="12" y="63"/>
                    <a:pt x="7" y="64"/>
                    <a:pt x="7" y="61"/>
                  </a:cubicBezTo>
                  <a:cubicBezTo>
                    <a:pt x="6" y="59"/>
                    <a:pt x="7" y="57"/>
                    <a:pt x="3" y="52"/>
                  </a:cubicBezTo>
                  <a:cubicBezTo>
                    <a:pt x="2" y="51"/>
                    <a:pt x="1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91"/>
                    <a:pt x="97" y="92"/>
                    <a:pt x="96" y="93"/>
                  </a:cubicBezTo>
                  <a:cubicBezTo>
                    <a:pt x="96" y="94"/>
                    <a:pt x="92" y="98"/>
                    <a:pt x="92" y="98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48" y="119"/>
                    <a:pt x="148" y="119"/>
                    <a:pt x="148" y="119"/>
                  </a:cubicBezTo>
                  <a:lnTo>
                    <a:pt x="151" y="12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29"/>
            <p:cNvSpPr>
              <a:spLocks/>
            </p:cNvSpPr>
            <p:nvPr/>
          </p:nvSpPr>
          <p:spPr bwMode="auto">
            <a:xfrm>
              <a:off x="1198" y="3555"/>
              <a:ext cx="269" cy="271"/>
            </a:xfrm>
            <a:custGeom>
              <a:avLst/>
              <a:gdLst>
                <a:gd name="T0" fmla="*/ 129 w 129"/>
                <a:gd name="T1" fmla="*/ 101 h 130"/>
                <a:gd name="T2" fmla="*/ 119 w 129"/>
                <a:gd name="T3" fmla="*/ 105 h 130"/>
                <a:gd name="T4" fmla="*/ 102 w 129"/>
                <a:gd name="T5" fmla="*/ 105 h 130"/>
                <a:gd name="T6" fmla="*/ 95 w 129"/>
                <a:gd name="T7" fmla="*/ 105 h 130"/>
                <a:gd name="T8" fmla="*/ 83 w 129"/>
                <a:gd name="T9" fmla="*/ 107 h 130"/>
                <a:gd name="T10" fmla="*/ 73 w 129"/>
                <a:gd name="T11" fmla="*/ 121 h 130"/>
                <a:gd name="T12" fmla="*/ 58 w 129"/>
                <a:gd name="T13" fmla="*/ 119 h 130"/>
                <a:gd name="T14" fmla="*/ 58 w 129"/>
                <a:gd name="T15" fmla="*/ 100 h 130"/>
                <a:gd name="T16" fmla="*/ 50 w 129"/>
                <a:gd name="T17" fmla="*/ 102 h 130"/>
                <a:gd name="T18" fmla="*/ 49 w 129"/>
                <a:gd name="T19" fmla="*/ 92 h 130"/>
                <a:gd name="T20" fmla="*/ 46 w 129"/>
                <a:gd name="T21" fmla="*/ 89 h 130"/>
                <a:gd name="T22" fmla="*/ 45 w 129"/>
                <a:gd name="T23" fmla="*/ 84 h 130"/>
                <a:gd name="T24" fmla="*/ 40 w 129"/>
                <a:gd name="T25" fmla="*/ 83 h 130"/>
                <a:gd name="T26" fmla="*/ 37 w 129"/>
                <a:gd name="T27" fmla="*/ 81 h 130"/>
                <a:gd name="T28" fmla="*/ 37 w 129"/>
                <a:gd name="T29" fmla="*/ 75 h 130"/>
                <a:gd name="T30" fmla="*/ 32 w 129"/>
                <a:gd name="T31" fmla="*/ 73 h 130"/>
                <a:gd name="T32" fmla="*/ 28 w 129"/>
                <a:gd name="T33" fmla="*/ 75 h 130"/>
                <a:gd name="T34" fmla="*/ 24 w 129"/>
                <a:gd name="T35" fmla="*/ 70 h 130"/>
                <a:gd name="T36" fmla="*/ 29 w 129"/>
                <a:gd name="T37" fmla="*/ 64 h 130"/>
                <a:gd name="T38" fmla="*/ 30 w 129"/>
                <a:gd name="T39" fmla="*/ 56 h 130"/>
                <a:gd name="T40" fmla="*/ 19 w 129"/>
                <a:gd name="T41" fmla="*/ 46 h 130"/>
                <a:gd name="T42" fmla="*/ 15 w 129"/>
                <a:gd name="T43" fmla="*/ 48 h 130"/>
                <a:gd name="T44" fmla="*/ 14 w 129"/>
                <a:gd name="T45" fmla="*/ 44 h 130"/>
                <a:gd name="T46" fmla="*/ 8 w 129"/>
                <a:gd name="T47" fmla="*/ 41 h 130"/>
                <a:gd name="T48" fmla="*/ 2 w 129"/>
                <a:gd name="T49" fmla="*/ 40 h 130"/>
                <a:gd name="T50" fmla="*/ 0 w 129"/>
                <a:gd name="T51" fmla="*/ 26 h 130"/>
                <a:gd name="T52" fmla="*/ 0 w 129"/>
                <a:gd name="T53" fmla="*/ 26 h 130"/>
                <a:gd name="T54" fmla="*/ 3 w 129"/>
                <a:gd name="T55" fmla="*/ 23 h 130"/>
                <a:gd name="T56" fmla="*/ 0 w 129"/>
                <a:gd name="T57" fmla="*/ 17 h 130"/>
                <a:gd name="T58" fmla="*/ 7 w 129"/>
                <a:gd name="T59" fmla="*/ 15 h 130"/>
                <a:gd name="T60" fmla="*/ 22 w 129"/>
                <a:gd name="T61" fmla="*/ 4 h 130"/>
                <a:gd name="T62" fmla="*/ 24 w 129"/>
                <a:gd name="T63" fmla="*/ 0 h 130"/>
                <a:gd name="T64" fmla="*/ 27 w 129"/>
                <a:gd name="T65" fmla="*/ 5 h 130"/>
                <a:gd name="T66" fmla="*/ 30 w 129"/>
                <a:gd name="T67" fmla="*/ 7 h 130"/>
                <a:gd name="T68" fmla="*/ 30 w 129"/>
                <a:gd name="T69" fmla="*/ 12 h 130"/>
                <a:gd name="T70" fmla="*/ 41 w 129"/>
                <a:gd name="T71" fmla="*/ 19 h 130"/>
                <a:gd name="T72" fmla="*/ 48 w 129"/>
                <a:gd name="T73" fmla="*/ 19 h 130"/>
                <a:gd name="T74" fmla="*/ 52 w 129"/>
                <a:gd name="T75" fmla="*/ 25 h 130"/>
                <a:gd name="T76" fmla="*/ 70 w 129"/>
                <a:gd name="T77" fmla="*/ 36 h 130"/>
                <a:gd name="T78" fmla="*/ 76 w 129"/>
                <a:gd name="T79" fmla="*/ 35 h 130"/>
                <a:gd name="T80" fmla="*/ 79 w 129"/>
                <a:gd name="T81" fmla="*/ 34 h 130"/>
                <a:gd name="T82" fmla="*/ 83 w 129"/>
                <a:gd name="T83" fmla="*/ 38 h 130"/>
                <a:gd name="T84" fmla="*/ 90 w 129"/>
                <a:gd name="T85" fmla="*/ 49 h 130"/>
                <a:gd name="T86" fmla="*/ 102 w 129"/>
                <a:gd name="T87" fmla="*/ 49 h 130"/>
                <a:gd name="T88" fmla="*/ 108 w 129"/>
                <a:gd name="T89" fmla="*/ 56 h 130"/>
                <a:gd name="T90" fmla="*/ 110 w 129"/>
                <a:gd name="T91" fmla="*/ 65 h 130"/>
                <a:gd name="T92" fmla="*/ 115 w 129"/>
                <a:gd name="T93" fmla="*/ 67 h 130"/>
                <a:gd name="T94" fmla="*/ 119 w 129"/>
                <a:gd name="T95" fmla="*/ 76 h 130"/>
                <a:gd name="T96" fmla="*/ 124 w 129"/>
                <a:gd name="T97" fmla="*/ 82 h 130"/>
                <a:gd name="T98" fmla="*/ 123 w 129"/>
                <a:gd name="T99" fmla="*/ 87 h 130"/>
                <a:gd name="T100" fmla="*/ 129 w 129"/>
                <a:gd name="T101" fmla="*/ 97 h 130"/>
                <a:gd name="T102" fmla="*/ 129 w 129"/>
                <a:gd name="T103" fmla="*/ 10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130">
                  <a:moveTo>
                    <a:pt x="129" y="101"/>
                  </a:moveTo>
                  <a:cubicBezTo>
                    <a:pt x="126" y="100"/>
                    <a:pt x="122" y="103"/>
                    <a:pt x="119" y="105"/>
                  </a:cubicBezTo>
                  <a:cubicBezTo>
                    <a:pt x="114" y="107"/>
                    <a:pt x="103" y="107"/>
                    <a:pt x="102" y="105"/>
                  </a:cubicBezTo>
                  <a:cubicBezTo>
                    <a:pt x="101" y="103"/>
                    <a:pt x="97" y="101"/>
                    <a:pt x="95" y="105"/>
                  </a:cubicBezTo>
                  <a:cubicBezTo>
                    <a:pt x="93" y="110"/>
                    <a:pt x="90" y="108"/>
                    <a:pt x="83" y="107"/>
                  </a:cubicBezTo>
                  <a:cubicBezTo>
                    <a:pt x="76" y="105"/>
                    <a:pt x="74" y="112"/>
                    <a:pt x="73" y="121"/>
                  </a:cubicBezTo>
                  <a:cubicBezTo>
                    <a:pt x="71" y="130"/>
                    <a:pt x="58" y="123"/>
                    <a:pt x="58" y="119"/>
                  </a:cubicBezTo>
                  <a:cubicBezTo>
                    <a:pt x="59" y="115"/>
                    <a:pt x="59" y="106"/>
                    <a:pt x="58" y="100"/>
                  </a:cubicBezTo>
                  <a:cubicBezTo>
                    <a:pt x="57" y="96"/>
                    <a:pt x="54" y="99"/>
                    <a:pt x="50" y="10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1" y="43"/>
                    <a:pt x="8" y="41"/>
                  </a:cubicBezTo>
                  <a:cubicBezTo>
                    <a:pt x="6" y="39"/>
                    <a:pt x="2" y="40"/>
                    <a:pt x="2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9" y="97"/>
                    <a:pt x="129" y="97"/>
                    <a:pt x="129" y="97"/>
                  </a:cubicBezTo>
                  <a:lnTo>
                    <a:pt x="129" y="10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30"/>
            <p:cNvSpPr>
              <a:spLocks/>
            </p:cNvSpPr>
            <p:nvPr/>
          </p:nvSpPr>
          <p:spPr bwMode="auto">
            <a:xfrm>
              <a:off x="1417" y="3614"/>
              <a:ext cx="173" cy="143"/>
            </a:xfrm>
            <a:custGeom>
              <a:avLst/>
              <a:gdLst>
                <a:gd name="T0" fmla="*/ 0 w 83"/>
                <a:gd name="T1" fmla="*/ 24 h 69"/>
                <a:gd name="T2" fmla="*/ 8 w 83"/>
                <a:gd name="T3" fmla="*/ 22 h 69"/>
                <a:gd name="T4" fmla="*/ 7 w 83"/>
                <a:gd name="T5" fmla="*/ 17 h 69"/>
                <a:gd name="T6" fmla="*/ 4 w 83"/>
                <a:gd name="T7" fmla="*/ 11 h 69"/>
                <a:gd name="T8" fmla="*/ 7 w 83"/>
                <a:gd name="T9" fmla="*/ 5 h 69"/>
                <a:gd name="T10" fmla="*/ 13 w 83"/>
                <a:gd name="T11" fmla="*/ 4 h 69"/>
                <a:gd name="T12" fmla="*/ 20 w 83"/>
                <a:gd name="T13" fmla="*/ 0 h 69"/>
                <a:gd name="T14" fmla="*/ 24 w 83"/>
                <a:gd name="T15" fmla="*/ 6 h 69"/>
                <a:gd name="T16" fmla="*/ 30 w 83"/>
                <a:gd name="T17" fmla="*/ 3 h 69"/>
                <a:gd name="T18" fmla="*/ 36 w 83"/>
                <a:gd name="T19" fmla="*/ 6 h 69"/>
                <a:gd name="T20" fmla="*/ 41 w 83"/>
                <a:gd name="T21" fmla="*/ 14 h 69"/>
                <a:gd name="T22" fmla="*/ 50 w 83"/>
                <a:gd name="T23" fmla="*/ 8 h 69"/>
                <a:gd name="T24" fmla="*/ 55 w 83"/>
                <a:gd name="T25" fmla="*/ 0 h 69"/>
                <a:gd name="T26" fmla="*/ 64 w 83"/>
                <a:gd name="T27" fmla="*/ 9 h 69"/>
                <a:gd name="T28" fmla="*/ 70 w 83"/>
                <a:gd name="T29" fmla="*/ 4 h 69"/>
                <a:gd name="T30" fmla="*/ 83 w 83"/>
                <a:gd name="T31" fmla="*/ 12 h 69"/>
                <a:gd name="T32" fmla="*/ 81 w 83"/>
                <a:gd name="T33" fmla="*/ 18 h 69"/>
                <a:gd name="T34" fmla="*/ 83 w 83"/>
                <a:gd name="T35" fmla="*/ 23 h 69"/>
                <a:gd name="T36" fmla="*/ 83 w 83"/>
                <a:gd name="T37" fmla="*/ 23 h 69"/>
                <a:gd name="T38" fmla="*/ 82 w 83"/>
                <a:gd name="T39" fmla="*/ 29 h 69"/>
                <a:gd name="T40" fmla="*/ 79 w 83"/>
                <a:gd name="T41" fmla="*/ 34 h 69"/>
                <a:gd name="T42" fmla="*/ 67 w 83"/>
                <a:gd name="T43" fmla="*/ 44 h 69"/>
                <a:gd name="T44" fmla="*/ 61 w 83"/>
                <a:gd name="T45" fmla="*/ 54 h 69"/>
                <a:gd name="T46" fmla="*/ 53 w 83"/>
                <a:gd name="T47" fmla="*/ 56 h 69"/>
                <a:gd name="T48" fmla="*/ 51 w 83"/>
                <a:gd name="T49" fmla="*/ 59 h 69"/>
                <a:gd name="T50" fmla="*/ 43 w 83"/>
                <a:gd name="T51" fmla="*/ 61 h 69"/>
                <a:gd name="T52" fmla="*/ 38 w 83"/>
                <a:gd name="T53" fmla="*/ 69 h 69"/>
                <a:gd name="T54" fmla="*/ 24 w 83"/>
                <a:gd name="T55" fmla="*/ 69 h 69"/>
                <a:gd name="T56" fmla="*/ 24 w 83"/>
                <a:gd name="T57" fmla="*/ 69 h 69"/>
                <a:gd name="T58" fmla="*/ 18 w 83"/>
                <a:gd name="T59" fmla="*/ 59 h 69"/>
                <a:gd name="T60" fmla="*/ 19 w 83"/>
                <a:gd name="T61" fmla="*/ 54 h 69"/>
                <a:gd name="T62" fmla="*/ 14 w 83"/>
                <a:gd name="T63" fmla="*/ 48 h 69"/>
                <a:gd name="T64" fmla="*/ 10 w 83"/>
                <a:gd name="T65" fmla="*/ 39 h 69"/>
                <a:gd name="T66" fmla="*/ 5 w 83"/>
                <a:gd name="T67" fmla="*/ 37 h 69"/>
                <a:gd name="T68" fmla="*/ 3 w 83"/>
                <a:gd name="T69" fmla="*/ 28 h 69"/>
                <a:gd name="T70" fmla="*/ 0 w 83"/>
                <a:gd name="T71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69">
                  <a:moveTo>
                    <a:pt x="0" y="24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4" y="12"/>
                    <a:pt x="4" y="11"/>
                  </a:cubicBezTo>
                  <a:cubicBezTo>
                    <a:pt x="4" y="10"/>
                    <a:pt x="7" y="5"/>
                    <a:pt x="7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2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31"/>
            <p:cNvSpPr>
              <a:spLocks/>
            </p:cNvSpPr>
            <p:nvPr/>
          </p:nvSpPr>
          <p:spPr bwMode="auto">
            <a:xfrm>
              <a:off x="1371" y="3532"/>
              <a:ext cx="160" cy="132"/>
            </a:xfrm>
            <a:custGeom>
              <a:avLst/>
              <a:gdLst>
                <a:gd name="T0" fmla="*/ 7 w 77"/>
                <a:gd name="T1" fmla="*/ 9 h 63"/>
                <a:gd name="T2" fmla="*/ 12 w 77"/>
                <a:gd name="T3" fmla="*/ 4 h 63"/>
                <a:gd name="T4" fmla="*/ 18 w 77"/>
                <a:gd name="T5" fmla="*/ 9 h 63"/>
                <a:gd name="T6" fmla="*/ 28 w 77"/>
                <a:gd name="T7" fmla="*/ 8 h 63"/>
                <a:gd name="T8" fmla="*/ 27 w 77"/>
                <a:gd name="T9" fmla="*/ 2 h 63"/>
                <a:gd name="T10" fmla="*/ 30 w 77"/>
                <a:gd name="T11" fmla="*/ 0 h 63"/>
                <a:gd name="T12" fmla="*/ 39 w 77"/>
                <a:gd name="T13" fmla="*/ 6 h 63"/>
                <a:gd name="T14" fmla="*/ 39 w 77"/>
                <a:gd name="T15" fmla="*/ 11 h 63"/>
                <a:gd name="T16" fmla="*/ 45 w 77"/>
                <a:gd name="T17" fmla="*/ 10 h 63"/>
                <a:gd name="T18" fmla="*/ 49 w 77"/>
                <a:gd name="T19" fmla="*/ 11 h 63"/>
                <a:gd name="T20" fmla="*/ 61 w 77"/>
                <a:gd name="T21" fmla="*/ 22 h 63"/>
                <a:gd name="T22" fmla="*/ 64 w 77"/>
                <a:gd name="T23" fmla="*/ 21 h 63"/>
                <a:gd name="T24" fmla="*/ 67 w 77"/>
                <a:gd name="T25" fmla="*/ 19 h 63"/>
                <a:gd name="T26" fmla="*/ 70 w 77"/>
                <a:gd name="T27" fmla="*/ 24 h 63"/>
                <a:gd name="T28" fmla="*/ 71 w 77"/>
                <a:gd name="T29" fmla="*/ 30 h 63"/>
                <a:gd name="T30" fmla="*/ 77 w 77"/>
                <a:gd name="T31" fmla="*/ 37 h 63"/>
                <a:gd name="T32" fmla="*/ 77 w 77"/>
                <a:gd name="T33" fmla="*/ 40 h 63"/>
                <a:gd name="T34" fmla="*/ 77 w 77"/>
                <a:gd name="T35" fmla="*/ 39 h 63"/>
                <a:gd name="T36" fmla="*/ 72 w 77"/>
                <a:gd name="T37" fmla="*/ 47 h 63"/>
                <a:gd name="T38" fmla="*/ 63 w 77"/>
                <a:gd name="T39" fmla="*/ 53 h 63"/>
                <a:gd name="T40" fmla="*/ 58 w 77"/>
                <a:gd name="T41" fmla="*/ 45 h 63"/>
                <a:gd name="T42" fmla="*/ 52 w 77"/>
                <a:gd name="T43" fmla="*/ 42 h 63"/>
                <a:gd name="T44" fmla="*/ 46 w 77"/>
                <a:gd name="T45" fmla="*/ 45 h 63"/>
                <a:gd name="T46" fmla="*/ 42 w 77"/>
                <a:gd name="T47" fmla="*/ 39 h 63"/>
                <a:gd name="T48" fmla="*/ 35 w 77"/>
                <a:gd name="T49" fmla="*/ 43 h 63"/>
                <a:gd name="T50" fmla="*/ 29 w 77"/>
                <a:gd name="T51" fmla="*/ 44 h 63"/>
                <a:gd name="T52" fmla="*/ 26 w 77"/>
                <a:gd name="T53" fmla="*/ 50 h 63"/>
                <a:gd name="T54" fmla="*/ 29 w 77"/>
                <a:gd name="T55" fmla="*/ 56 h 63"/>
                <a:gd name="T56" fmla="*/ 30 w 77"/>
                <a:gd name="T57" fmla="*/ 61 h 63"/>
                <a:gd name="T58" fmla="*/ 22 w 77"/>
                <a:gd name="T59" fmla="*/ 63 h 63"/>
                <a:gd name="T60" fmla="*/ 19 w 77"/>
                <a:gd name="T61" fmla="*/ 60 h 63"/>
                <a:gd name="T62" fmla="*/ 7 w 77"/>
                <a:gd name="T63" fmla="*/ 60 h 63"/>
                <a:gd name="T64" fmla="*/ 0 w 77"/>
                <a:gd name="T65" fmla="*/ 49 h 63"/>
                <a:gd name="T66" fmla="*/ 0 w 77"/>
                <a:gd name="T67" fmla="*/ 49 h 63"/>
                <a:gd name="T68" fmla="*/ 9 w 77"/>
                <a:gd name="T69" fmla="*/ 38 h 63"/>
                <a:gd name="T70" fmla="*/ 12 w 77"/>
                <a:gd name="T71" fmla="*/ 32 h 63"/>
                <a:gd name="T72" fmla="*/ 8 w 77"/>
                <a:gd name="T73" fmla="*/ 29 h 63"/>
                <a:gd name="T74" fmla="*/ 10 w 77"/>
                <a:gd name="T75" fmla="*/ 23 h 63"/>
                <a:gd name="T76" fmla="*/ 12 w 77"/>
                <a:gd name="T77" fmla="*/ 17 h 63"/>
                <a:gd name="T78" fmla="*/ 10 w 77"/>
                <a:gd name="T79" fmla="*/ 10 h 63"/>
                <a:gd name="T80" fmla="*/ 7 w 77"/>
                <a:gd name="T8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63">
                  <a:moveTo>
                    <a:pt x="7" y="9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6" y="49"/>
                    <a:pt x="26" y="50"/>
                  </a:cubicBezTo>
                  <a:cubicBezTo>
                    <a:pt x="26" y="51"/>
                    <a:pt x="29" y="56"/>
                    <a:pt x="29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7"/>
                    <a:pt x="12" y="17"/>
                  </a:cubicBezTo>
                  <a:cubicBezTo>
                    <a:pt x="12" y="16"/>
                    <a:pt x="10" y="10"/>
                    <a:pt x="10" y="10"/>
                  </a:cubicBezTo>
                  <a:lnTo>
                    <a:pt x="7" y="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32"/>
            <p:cNvSpPr>
              <a:spLocks/>
            </p:cNvSpPr>
            <p:nvPr/>
          </p:nvSpPr>
          <p:spPr bwMode="auto">
            <a:xfrm>
              <a:off x="1373" y="3218"/>
              <a:ext cx="248" cy="139"/>
            </a:xfrm>
            <a:custGeom>
              <a:avLst/>
              <a:gdLst>
                <a:gd name="T0" fmla="*/ 56 w 248"/>
                <a:gd name="T1" fmla="*/ 12 h 139"/>
                <a:gd name="T2" fmla="*/ 83 w 248"/>
                <a:gd name="T3" fmla="*/ 2 h 139"/>
                <a:gd name="T4" fmla="*/ 104 w 248"/>
                <a:gd name="T5" fmla="*/ 6 h 139"/>
                <a:gd name="T6" fmla="*/ 116 w 248"/>
                <a:gd name="T7" fmla="*/ 0 h 139"/>
                <a:gd name="T8" fmla="*/ 131 w 248"/>
                <a:gd name="T9" fmla="*/ 23 h 139"/>
                <a:gd name="T10" fmla="*/ 148 w 248"/>
                <a:gd name="T11" fmla="*/ 27 h 139"/>
                <a:gd name="T12" fmla="*/ 162 w 248"/>
                <a:gd name="T13" fmla="*/ 41 h 139"/>
                <a:gd name="T14" fmla="*/ 166 w 248"/>
                <a:gd name="T15" fmla="*/ 52 h 139"/>
                <a:gd name="T16" fmla="*/ 189 w 248"/>
                <a:gd name="T17" fmla="*/ 62 h 139"/>
                <a:gd name="T18" fmla="*/ 200 w 248"/>
                <a:gd name="T19" fmla="*/ 81 h 139"/>
                <a:gd name="T20" fmla="*/ 208 w 248"/>
                <a:gd name="T21" fmla="*/ 75 h 139"/>
                <a:gd name="T22" fmla="*/ 221 w 248"/>
                <a:gd name="T23" fmla="*/ 79 h 139"/>
                <a:gd name="T24" fmla="*/ 231 w 248"/>
                <a:gd name="T25" fmla="*/ 62 h 139"/>
                <a:gd name="T26" fmla="*/ 248 w 248"/>
                <a:gd name="T27" fmla="*/ 79 h 139"/>
                <a:gd name="T28" fmla="*/ 242 w 248"/>
                <a:gd name="T29" fmla="*/ 85 h 139"/>
                <a:gd name="T30" fmla="*/ 239 w 248"/>
                <a:gd name="T31" fmla="*/ 121 h 139"/>
                <a:gd name="T32" fmla="*/ 219 w 248"/>
                <a:gd name="T33" fmla="*/ 121 h 139"/>
                <a:gd name="T34" fmla="*/ 208 w 248"/>
                <a:gd name="T35" fmla="*/ 127 h 139"/>
                <a:gd name="T36" fmla="*/ 202 w 248"/>
                <a:gd name="T37" fmla="*/ 123 h 139"/>
                <a:gd name="T38" fmla="*/ 185 w 248"/>
                <a:gd name="T39" fmla="*/ 127 h 139"/>
                <a:gd name="T40" fmla="*/ 175 w 248"/>
                <a:gd name="T41" fmla="*/ 139 h 139"/>
                <a:gd name="T42" fmla="*/ 171 w 248"/>
                <a:gd name="T43" fmla="*/ 133 h 139"/>
                <a:gd name="T44" fmla="*/ 152 w 248"/>
                <a:gd name="T45" fmla="*/ 133 h 139"/>
                <a:gd name="T46" fmla="*/ 141 w 248"/>
                <a:gd name="T47" fmla="*/ 116 h 139"/>
                <a:gd name="T48" fmla="*/ 131 w 248"/>
                <a:gd name="T49" fmla="*/ 114 h 139"/>
                <a:gd name="T50" fmla="*/ 116 w 248"/>
                <a:gd name="T51" fmla="*/ 125 h 139"/>
                <a:gd name="T52" fmla="*/ 106 w 248"/>
                <a:gd name="T53" fmla="*/ 123 h 139"/>
                <a:gd name="T54" fmla="*/ 102 w 248"/>
                <a:gd name="T55" fmla="*/ 131 h 139"/>
                <a:gd name="T56" fmla="*/ 94 w 248"/>
                <a:gd name="T57" fmla="*/ 127 h 139"/>
                <a:gd name="T58" fmla="*/ 83 w 248"/>
                <a:gd name="T59" fmla="*/ 127 h 139"/>
                <a:gd name="T60" fmla="*/ 85 w 248"/>
                <a:gd name="T61" fmla="*/ 112 h 139"/>
                <a:gd name="T62" fmla="*/ 69 w 248"/>
                <a:gd name="T63" fmla="*/ 102 h 139"/>
                <a:gd name="T64" fmla="*/ 73 w 248"/>
                <a:gd name="T65" fmla="*/ 87 h 139"/>
                <a:gd name="T66" fmla="*/ 58 w 248"/>
                <a:gd name="T67" fmla="*/ 87 h 139"/>
                <a:gd name="T68" fmla="*/ 44 w 248"/>
                <a:gd name="T69" fmla="*/ 75 h 139"/>
                <a:gd name="T70" fmla="*/ 41 w 248"/>
                <a:gd name="T71" fmla="*/ 64 h 139"/>
                <a:gd name="T72" fmla="*/ 35 w 248"/>
                <a:gd name="T73" fmla="*/ 64 h 139"/>
                <a:gd name="T74" fmla="*/ 27 w 248"/>
                <a:gd name="T75" fmla="*/ 73 h 139"/>
                <a:gd name="T76" fmla="*/ 19 w 248"/>
                <a:gd name="T77" fmla="*/ 68 h 139"/>
                <a:gd name="T78" fmla="*/ 8 w 248"/>
                <a:gd name="T79" fmla="*/ 68 h 139"/>
                <a:gd name="T80" fmla="*/ 0 w 248"/>
                <a:gd name="T81" fmla="*/ 54 h 139"/>
                <a:gd name="T82" fmla="*/ 2 w 248"/>
                <a:gd name="T83" fmla="*/ 50 h 139"/>
                <a:gd name="T84" fmla="*/ 12 w 248"/>
                <a:gd name="T85" fmla="*/ 50 h 139"/>
                <a:gd name="T86" fmla="*/ 27 w 248"/>
                <a:gd name="T87" fmla="*/ 33 h 139"/>
                <a:gd name="T88" fmla="*/ 35 w 248"/>
                <a:gd name="T89" fmla="*/ 35 h 139"/>
                <a:gd name="T90" fmla="*/ 39 w 248"/>
                <a:gd name="T91" fmla="*/ 25 h 139"/>
                <a:gd name="T92" fmla="*/ 54 w 248"/>
                <a:gd name="T93" fmla="*/ 25 h 139"/>
                <a:gd name="T94" fmla="*/ 56 w 248"/>
                <a:gd name="T9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139">
                  <a:moveTo>
                    <a:pt x="56" y="12"/>
                  </a:moveTo>
                  <a:lnTo>
                    <a:pt x="83" y="2"/>
                  </a:lnTo>
                  <a:lnTo>
                    <a:pt x="104" y="6"/>
                  </a:lnTo>
                  <a:lnTo>
                    <a:pt x="116" y="0"/>
                  </a:lnTo>
                  <a:lnTo>
                    <a:pt x="131" y="23"/>
                  </a:lnTo>
                  <a:lnTo>
                    <a:pt x="148" y="27"/>
                  </a:lnTo>
                  <a:lnTo>
                    <a:pt x="162" y="41"/>
                  </a:lnTo>
                  <a:lnTo>
                    <a:pt x="166" y="52"/>
                  </a:lnTo>
                  <a:lnTo>
                    <a:pt x="189" y="62"/>
                  </a:lnTo>
                  <a:lnTo>
                    <a:pt x="200" y="81"/>
                  </a:lnTo>
                  <a:lnTo>
                    <a:pt x="208" y="75"/>
                  </a:lnTo>
                  <a:lnTo>
                    <a:pt x="221" y="79"/>
                  </a:lnTo>
                  <a:lnTo>
                    <a:pt x="231" y="62"/>
                  </a:lnTo>
                  <a:lnTo>
                    <a:pt x="248" y="79"/>
                  </a:lnTo>
                  <a:lnTo>
                    <a:pt x="242" y="85"/>
                  </a:lnTo>
                  <a:lnTo>
                    <a:pt x="239" y="121"/>
                  </a:lnTo>
                  <a:lnTo>
                    <a:pt x="219" y="121"/>
                  </a:lnTo>
                  <a:lnTo>
                    <a:pt x="208" y="127"/>
                  </a:lnTo>
                  <a:lnTo>
                    <a:pt x="202" y="123"/>
                  </a:lnTo>
                  <a:lnTo>
                    <a:pt x="185" y="127"/>
                  </a:lnTo>
                  <a:lnTo>
                    <a:pt x="175" y="139"/>
                  </a:lnTo>
                  <a:lnTo>
                    <a:pt x="171" y="133"/>
                  </a:lnTo>
                  <a:lnTo>
                    <a:pt x="152" y="133"/>
                  </a:lnTo>
                  <a:lnTo>
                    <a:pt x="141" y="116"/>
                  </a:lnTo>
                  <a:lnTo>
                    <a:pt x="131" y="114"/>
                  </a:lnTo>
                  <a:lnTo>
                    <a:pt x="116" y="125"/>
                  </a:lnTo>
                  <a:lnTo>
                    <a:pt x="106" y="123"/>
                  </a:lnTo>
                  <a:lnTo>
                    <a:pt x="102" y="131"/>
                  </a:lnTo>
                  <a:lnTo>
                    <a:pt x="94" y="127"/>
                  </a:lnTo>
                  <a:lnTo>
                    <a:pt x="83" y="127"/>
                  </a:lnTo>
                  <a:lnTo>
                    <a:pt x="85" y="112"/>
                  </a:lnTo>
                  <a:lnTo>
                    <a:pt x="69" y="102"/>
                  </a:lnTo>
                  <a:lnTo>
                    <a:pt x="73" y="87"/>
                  </a:lnTo>
                  <a:lnTo>
                    <a:pt x="58" y="87"/>
                  </a:lnTo>
                  <a:lnTo>
                    <a:pt x="44" y="75"/>
                  </a:lnTo>
                  <a:lnTo>
                    <a:pt x="41" y="64"/>
                  </a:lnTo>
                  <a:lnTo>
                    <a:pt x="35" y="64"/>
                  </a:lnTo>
                  <a:lnTo>
                    <a:pt x="27" y="73"/>
                  </a:lnTo>
                  <a:lnTo>
                    <a:pt x="19" y="68"/>
                  </a:lnTo>
                  <a:lnTo>
                    <a:pt x="8" y="68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12" y="50"/>
                  </a:lnTo>
                  <a:lnTo>
                    <a:pt x="27" y="33"/>
                  </a:lnTo>
                  <a:lnTo>
                    <a:pt x="35" y="35"/>
                  </a:lnTo>
                  <a:lnTo>
                    <a:pt x="39" y="25"/>
                  </a:lnTo>
                  <a:lnTo>
                    <a:pt x="54" y="25"/>
                  </a:lnTo>
                  <a:lnTo>
                    <a:pt x="56" y="1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33"/>
            <p:cNvSpPr>
              <a:spLocks/>
            </p:cNvSpPr>
            <p:nvPr/>
          </p:nvSpPr>
          <p:spPr bwMode="auto">
            <a:xfrm>
              <a:off x="1323" y="3268"/>
              <a:ext cx="135" cy="118"/>
            </a:xfrm>
            <a:custGeom>
              <a:avLst/>
              <a:gdLst>
                <a:gd name="T0" fmla="*/ 133 w 135"/>
                <a:gd name="T1" fmla="*/ 77 h 118"/>
                <a:gd name="T2" fmla="*/ 116 w 135"/>
                <a:gd name="T3" fmla="*/ 77 h 118"/>
                <a:gd name="T4" fmla="*/ 116 w 135"/>
                <a:gd name="T5" fmla="*/ 89 h 118"/>
                <a:gd name="T6" fmla="*/ 100 w 135"/>
                <a:gd name="T7" fmla="*/ 89 h 118"/>
                <a:gd name="T8" fmla="*/ 89 w 135"/>
                <a:gd name="T9" fmla="*/ 79 h 118"/>
                <a:gd name="T10" fmla="*/ 81 w 135"/>
                <a:gd name="T11" fmla="*/ 87 h 118"/>
                <a:gd name="T12" fmla="*/ 77 w 135"/>
                <a:gd name="T13" fmla="*/ 102 h 118"/>
                <a:gd name="T14" fmla="*/ 66 w 135"/>
                <a:gd name="T15" fmla="*/ 112 h 118"/>
                <a:gd name="T16" fmla="*/ 50 w 135"/>
                <a:gd name="T17" fmla="*/ 114 h 118"/>
                <a:gd name="T18" fmla="*/ 37 w 135"/>
                <a:gd name="T19" fmla="*/ 118 h 118"/>
                <a:gd name="T20" fmla="*/ 41 w 135"/>
                <a:gd name="T21" fmla="*/ 116 h 118"/>
                <a:gd name="T22" fmla="*/ 48 w 135"/>
                <a:gd name="T23" fmla="*/ 75 h 118"/>
                <a:gd name="T24" fmla="*/ 21 w 135"/>
                <a:gd name="T25" fmla="*/ 46 h 118"/>
                <a:gd name="T26" fmla="*/ 4 w 135"/>
                <a:gd name="T27" fmla="*/ 41 h 118"/>
                <a:gd name="T28" fmla="*/ 4 w 135"/>
                <a:gd name="T29" fmla="*/ 31 h 118"/>
                <a:gd name="T30" fmla="*/ 8 w 135"/>
                <a:gd name="T31" fmla="*/ 16 h 118"/>
                <a:gd name="T32" fmla="*/ 0 w 135"/>
                <a:gd name="T33" fmla="*/ 8 h 118"/>
                <a:gd name="T34" fmla="*/ 10 w 135"/>
                <a:gd name="T35" fmla="*/ 0 h 118"/>
                <a:gd name="T36" fmla="*/ 31 w 135"/>
                <a:gd name="T37" fmla="*/ 0 h 118"/>
                <a:gd name="T38" fmla="*/ 35 w 135"/>
                <a:gd name="T39" fmla="*/ 6 h 118"/>
                <a:gd name="T40" fmla="*/ 50 w 135"/>
                <a:gd name="T41" fmla="*/ 8 h 118"/>
                <a:gd name="T42" fmla="*/ 50 w 135"/>
                <a:gd name="T43" fmla="*/ 4 h 118"/>
                <a:gd name="T44" fmla="*/ 58 w 135"/>
                <a:gd name="T45" fmla="*/ 18 h 118"/>
                <a:gd name="T46" fmla="*/ 69 w 135"/>
                <a:gd name="T47" fmla="*/ 18 h 118"/>
                <a:gd name="T48" fmla="*/ 77 w 135"/>
                <a:gd name="T49" fmla="*/ 23 h 118"/>
                <a:gd name="T50" fmla="*/ 85 w 135"/>
                <a:gd name="T51" fmla="*/ 14 h 118"/>
                <a:gd name="T52" fmla="*/ 91 w 135"/>
                <a:gd name="T53" fmla="*/ 14 h 118"/>
                <a:gd name="T54" fmla="*/ 94 w 135"/>
                <a:gd name="T55" fmla="*/ 25 h 118"/>
                <a:gd name="T56" fmla="*/ 108 w 135"/>
                <a:gd name="T57" fmla="*/ 37 h 118"/>
                <a:gd name="T58" fmla="*/ 123 w 135"/>
                <a:gd name="T59" fmla="*/ 37 h 118"/>
                <a:gd name="T60" fmla="*/ 119 w 135"/>
                <a:gd name="T61" fmla="*/ 52 h 118"/>
                <a:gd name="T62" fmla="*/ 135 w 135"/>
                <a:gd name="T63" fmla="*/ 62 h 118"/>
                <a:gd name="T64" fmla="*/ 133 w 135"/>
                <a:gd name="T65" fmla="*/ 7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18">
                  <a:moveTo>
                    <a:pt x="133" y="77"/>
                  </a:moveTo>
                  <a:lnTo>
                    <a:pt x="116" y="77"/>
                  </a:lnTo>
                  <a:lnTo>
                    <a:pt x="116" y="89"/>
                  </a:lnTo>
                  <a:lnTo>
                    <a:pt x="100" y="89"/>
                  </a:lnTo>
                  <a:lnTo>
                    <a:pt x="89" y="79"/>
                  </a:lnTo>
                  <a:lnTo>
                    <a:pt x="81" y="87"/>
                  </a:lnTo>
                  <a:lnTo>
                    <a:pt x="77" y="102"/>
                  </a:lnTo>
                  <a:lnTo>
                    <a:pt x="66" y="112"/>
                  </a:lnTo>
                  <a:lnTo>
                    <a:pt x="50" y="114"/>
                  </a:lnTo>
                  <a:lnTo>
                    <a:pt x="37" y="118"/>
                  </a:lnTo>
                  <a:lnTo>
                    <a:pt x="41" y="116"/>
                  </a:lnTo>
                  <a:lnTo>
                    <a:pt x="48" y="75"/>
                  </a:lnTo>
                  <a:lnTo>
                    <a:pt x="21" y="46"/>
                  </a:lnTo>
                  <a:lnTo>
                    <a:pt x="4" y="41"/>
                  </a:lnTo>
                  <a:lnTo>
                    <a:pt x="4" y="31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0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58" y="18"/>
                  </a:lnTo>
                  <a:lnTo>
                    <a:pt x="69" y="18"/>
                  </a:lnTo>
                  <a:lnTo>
                    <a:pt x="77" y="23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4" y="25"/>
                  </a:lnTo>
                  <a:lnTo>
                    <a:pt x="108" y="37"/>
                  </a:lnTo>
                  <a:lnTo>
                    <a:pt x="123" y="37"/>
                  </a:lnTo>
                  <a:lnTo>
                    <a:pt x="119" y="52"/>
                  </a:lnTo>
                  <a:lnTo>
                    <a:pt x="135" y="62"/>
                  </a:lnTo>
                  <a:lnTo>
                    <a:pt x="133" y="7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34"/>
            <p:cNvSpPr>
              <a:spLocks/>
            </p:cNvSpPr>
            <p:nvPr/>
          </p:nvSpPr>
          <p:spPr bwMode="auto">
            <a:xfrm>
              <a:off x="1262" y="3264"/>
              <a:ext cx="109" cy="139"/>
            </a:xfrm>
            <a:custGeom>
              <a:avLst/>
              <a:gdLst>
                <a:gd name="T0" fmla="*/ 102 w 109"/>
                <a:gd name="T1" fmla="*/ 120 h 139"/>
                <a:gd name="T2" fmla="*/ 98 w 109"/>
                <a:gd name="T3" fmla="*/ 122 h 139"/>
                <a:gd name="T4" fmla="*/ 84 w 109"/>
                <a:gd name="T5" fmla="*/ 125 h 139"/>
                <a:gd name="T6" fmla="*/ 75 w 109"/>
                <a:gd name="T7" fmla="*/ 133 h 139"/>
                <a:gd name="T8" fmla="*/ 67 w 109"/>
                <a:gd name="T9" fmla="*/ 133 h 139"/>
                <a:gd name="T10" fmla="*/ 59 w 109"/>
                <a:gd name="T11" fmla="*/ 139 h 139"/>
                <a:gd name="T12" fmla="*/ 50 w 109"/>
                <a:gd name="T13" fmla="*/ 135 h 139"/>
                <a:gd name="T14" fmla="*/ 38 w 109"/>
                <a:gd name="T15" fmla="*/ 125 h 139"/>
                <a:gd name="T16" fmla="*/ 36 w 109"/>
                <a:gd name="T17" fmla="*/ 116 h 139"/>
                <a:gd name="T18" fmla="*/ 27 w 109"/>
                <a:gd name="T19" fmla="*/ 110 h 139"/>
                <a:gd name="T20" fmla="*/ 21 w 109"/>
                <a:gd name="T21" fmla="*/ 100 h 139"/>
                <a:gd name="T22" fmla="*/ 19 w 109"/>
                <a:gd name="T23" fmla="*/ 100 h 139"/>
                <a:gd name="T24" fmla="*/ 21 w 109"/>
                <a:gd name="T25" fmla="*/ 87 h 139"/>
                <a:gd name="T26" fmla="*/ 27 w 109"/>
                <a:gd name="T27" fmla="*/ 75 h 139"/>
                <a:gd name="T28" fmla="*/ 27 w 109"/>
                <a:gd name="T29" fmla="*/ 64 h 139"/>
                <a:gd name="T30" fmla="*/ 13 w 109"/>
                <a:gd name="T31" fmla="*/ 58 h 139"/>
                <a:gd name="T32" fmla="*/ 13 w 109"/>
                <a:gd name="T33" fmla="*/ 41 h 139"/>
                <a:gd name="T34" fmla="*/ 4 w 109"/>
                <a:gd name="T35" fmla="*/ 43 h 139"/>
                <a:gd name="T36" fmla="*/ 0 w 109"/>
                <a:gd name="T37" fmla="*/ 33 h 139"/>
                <a:gd name="T38" fmla="*/ 9 w 109"/>
                <a:gd name="T39" fmla="*/ 27 h 139"/>
                <a:gd name="T40" fmla="*/ 11 w 109"/>
                <a:gd name="T41" fmla="*/ 18 h 139"/>
                <a:gd name="T42" fmla="*/ 15 w 109"/>
                <a:gd name="T43" fmla="*/ 10 h 139"/>
                <a:gd name="T44" fmla="*/ 21 w 109"/>
                <a:gd name="T45" fmla="*/ 0 h 139"/>
                <a:gd name="T46" fmla="*/ 44 w 109"/>
                <a:gd name="T47" fmla="*/ 16 h 139"/>
                <a:gd name="T48" fmla="*/ 61 w 109"/>
                <a:gd name="T49" fmla="*/ 12 h 139"/>
                <a:gd name="T50" fmla="*/ 69 w 109"/>
                <a:gd name="T51" fmla="*/ 20 h 139"/>
                <a:gd name="T52" fmla="*/ 65 w 109"/>
                <a:gd name="T53" fmla="*/ 35 h 139"/>
                <a:gd name="T54" fmla="*/ 65 w 109"/>
                <a:gd name="T55" fmla="*/ 45 h 139"/>
                <a:gd name="T56" fmla="*/ 82 w 109"/>
                <a:gd name="T57" fmla="*/ 50 h 139"/>
                <a:gd name="T58" fmla="*/ 109 w 109"/>
                <a:gd name="T59" fmla="*/ 79 h 139"/>
                <a:gd name="T60" fmla="*/ 102 w 109"/>
                <a:gd name="T61" fmla="*/ 12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39">
                  <a:moveTo>
                    <a:pt x="102" y="120"/>
                  </a:moveTo>
                  <a:lnTo>
                    <a:pt x="98" y="122"/>
                  </a:lnTo>
                  <a:lnTo>
                    <a:pt x="84" y="125"/>
                  </a:lnTo>
                  <a:lnTo>
                    <a:pt x="75" y="133"/>
                  </a:lnTo>
                  <a:lnTo>
                    <a:pt x="67" y="133"/>
                  </a:lnTo>
                  <a:lnTo>
                    <a:pt x="59" y="139"/>
                  </a:lnTo>
                  <a:lnTo>
                    <a:pt x="50" y="135"/>
                  </a:lnTo>
                  <a:lnTo>
                    <a:pt x="38" y="125"/>
                  </a:lnTo>
                  <a:lnTo>
                    <a:pt x="36" y="116"/>
                  </a:lnTo>
                  <a:lnTo>
                    <a:pt x="27" y="110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87"/>
                  </a:lnTo>
                  <a:lnTo>
                    <a:pt x="27" y="75"/>
                  </a:lnTo>
                  <a:lnTo>
                    <a:pt x="27" y="64"/>
                  </a:lnTo>
                  <a:lnTo>
                    <a:pt x="13" y="58"/>
                  </a:lnTo>
                  <a:lnTo>
                    <a:pt x="13" y="41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9" y="27"/>
                  </a:lnTo>
                  <a:lnTo>
                    <a:pt x="11" y="18"/>
                  </a:lnTo>
                  <a:lnTo>
                    <a:pt x="15" y="10"/>
                  </a:lnTo>
                  <a:lnTo>
                    <a:pt x="21" y="0"/>
                  </a:lnTo>
                  <a:lnTo>
                    <a:pt x="44" y="16"/>
                  </a:lnTo>
                  <a:lnTo>
                    <a:pt x="61" y="12"/>
                  </a:lnTo>
                  <a:lnTo>
                    <a:pt x="69" y="20"/>
                  </a:lnTo>
                  <a:lnTo>
                    <a:pt x="65" y="35"/>
                  </a:lnTo>
                  <a:lnTo>
                    <a:pt x="65" y="45"/>
                  </a:lnTo>
                  <a:lnTo>
                    <a:pt x="82" y="50"/>
                  </a:lnTo>
                  <a:lnTo>
                    <a:pt x="109" y="79"/>
                  </a:lnTo>
                  <a:lnTo>
                    <a:pt x="102" y="12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35"/>
            <p:cNvSpPr>
              <a:spLocks/>
            </p:cNvSpPr>
            <p:nvPr/>
          </p:nvSpPr>
          <p:spPr bwMode="auto">
            <a:xfrm>
              <a:off x="1283" y="3159"/>
              <a:ext cx="146" cy="121"/>
            </a:xfrm>
            <a:custGeom>
              <a:avLst/>
              <a:gdLst>
                <a:gd name="T0" fmla="*/ 63 w 146"/>
                <a:gd name="T1" fmla="*/ 0 h 121"/>
                <a:gd name="T2" fmla="*/ 88 w 146"/>
                <a:gd name="T3" fmla="*/ 0 h 121"/>
                <a:gd name="T4" fmla="*/ 111 w 146"/>
                <a:gd name="T5" fmla="*/ 21 h 121"/>
                <a:gd name="T6" fmla="*/ 119 w 146"/>
                <a:gd name="T7" fmla="*/ 15 h 121"/>
                <a:gd name="T8" fmla="*/ 127 w 146"/>
                <a:gd name="T9" fmla="*/ 25 h 121"/>
                <a:gd name="T10" fmla="*/ 127 w 146"/>
                <a:gd name="T11" fmla="*/ 52 h 121"/>
                <a:gd name="T12" fmla="*/ 146 w 146"/>
                <a:gd name="T13" fmla="*/ 71 h 121"/>
                <a:gd name="T14" fmla="*/ 144 w 146"/>
                <a:gd name="T15" fmla="*/ 84 h 121"/>
                <a:gd name="T16" fmla="*/ 129 w 146"/>
                <a:gd name="T17" fmla="*/ 84 h 121"/>
                <a:gd name="T18" fmla="*/ 125 w 146"/>
                <a:gd name="T19" fmla="*/ 94 h 121"/>
                <a:gd name="T20" fmla="*/ 117 w 146"/>
                <a:gd name="T21" fmla="*/ 92 h 121"/>
                <a:gd name="T22" fmla="*/ 102 w 146"/>
                <a:gd name="T23" fmla="*/ 109 h 121"/>
                <a:gd name="T24" fmla="*/ 92 w 146"/>
                <a:gd name="T25" fmla="*/ 109 h 121"/>
                <a:gd name="T26" fmla="*/ 90 w 146"/>
                <a:gd name="T27" fmla="*/ 117 h 121"/>
                <a:gd name="T28" fmla="*/ 75 w 146"/>
                <a:gd name="T29" fmla="*/ 115 h 121"/>
                <a:gd name="T30" fmla="*/ 71 w 146"/>
                <a:gd name="T31" fmla="*/ 109 h 121"/>
                <a:gd name="T32" fmla="*/ 50 w 146"/>
                <a:gd name="T33" fmla="*/ 109 h 121"/>
                <a:gd name="T34" fmla="*/ 40 w 146"/>
                <a:gd name="T35" fmla="*/ 117 h 121"/>
                <a:gd name="T36" fmla="*/ 23 w 146"/>
                <a:gd name="T37" fmla="*/ 121 h 121"/>
                <a:gd name="T38" fmla="*/ 0 w 146"/>
                <a:gd name="T39" fmla="*/ 105 h 121"/>
                <a:gd name="T40" fmla="*/ 2 w 146"/>
                <a:gd name="T41" fmla="*/ 100 h 121"/>
                <a:gd name="T42" fmla="*/ 6 w 146"/>
                <a:gd name="T43" fmla="*/ 86 h 121"/>
                <a:gd name="T44" fmla="*/ 29 w 146"/>
                <a:gd name="T45" fmla="*/ 71 h 121"/>
                <a:gd name="T46" fmla="*/ 23 w 146"/>
                <a:gd name="T47" fmla="*/ 55 h 121"/>
                <a:gd name="T48" fmla="*/ 31 w 146"/>
                <a:gd name="T49" fmla="*/ 48 h 121"/>
                <a:gd name="T50" fmla="*/ 29 w 146"/>
                <a:gd name="T51" fmla="*/ 30 h 121"/>
                <a:gd name="T52" fmla="*/ 40 w 146"/>
                <a:gd name="T53" fmla="*/ 23 h 121"/>
                <a:gd name="T54" fmla="*/ 44 w 146"/>
                <a:gd name="T55" fmla="*/ 23 h 121"/>
                <a:gd name="T56" fmla="*/ 50 w 146"/>
                <a:gd name="T57" fmla="*/ 9 h 121"/>
                <a:gd name="T58" fmla="*/ 63 w 146"/>
                <a:gd name="T5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21">
                  <a:moveTo>
                    <a:pt x="63" y="0"/>
                  </a:moveTo>
                  <a:lnTo>
                    <a:pt x="88" y="0"/>
                  </a:lnTo>
                  <a:lnTo>
                    <a:pt x="111" y="21"/>
                  </a:lnTo>
                  <a:lnTo>
                    <a:pt x="119" y="15"/>
                  </a:lnTo>
                  <a:lnTo>
                    <a:pt x="127" y="25"/>
                  </a:lnTo>
                  <a:lnTo>
                    <a:pt x="127" y="52"/>
                  </a:lnTo>
                  <a:lnTo>
                    <a:pt x="146" y="71"/>
                  </a:lnTo>
                  <a:lnTo>
                    <a:pt x="144" y="84"/>
                  </a:lnTo>
                  <a:lnTo>
                    <a:pt x="129" y="84"/>
                  </a:lnTo>
                  <a:lnTo>
                    <a:pt x="125" y="94"/>
                  </a:lnTo>
                  <a:lnTo>
                    <a:pt x="117" y="92"/>
                  </a:lnTo>
                  <a:lnTo>
                    <a:pt x="102" y="109"/>
                  </a:lnTo>
                  <a:lnTo>
                    <a:pt x="92" y="109"/>
                  </a:lnTo>
                  <a:lnTo>
                    <a:pt x="90" y="117"/>
                  </a:lnTo>
                  <a:lnTo>
                    <a:pt x="75" y="115"/>
                  </a:lnTo>
                  <a:lnTo>
                    <a:pt x="71" y="109"/>
                  </a:lnTo>
                  <a:lnTo>
                    <a:pt x="50" y="109"/>
                  </a:lnTo>
                  <a:lnTo>
                    <a:pt x="40" y="117"/>
                  </a:lnTo>
                  <a:lnTo>
                    <a:pt x="23" y="121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6" y="86"/>
                  </a:lnTo>
                  <a:lnTo>
                    <a:pt x="29" y="71"/>
                  </a:lnTo>
                  <a:lnTo>
                    <a:pt x="23" y="55"/>
                  </a:lnTo>
                  <a:lnTo>
                    <a:pt x="31" y="48"/>
                  </a:lnTo>
                  <a:lnTo>
                    <a:pt x="29" y="30"/>
                  </a:lnTo>
                  <a:lnTo>
                    <a:pt x="40" y="23"/>
                  </a:lnTo>
                  <a:lnTo>
                    <a:pt x="44" y="23"/>
                  </a:lnTo>
                  <a:lnTo>
                    <a:pt x="50" y="9"/>
                  </a:lnTo>
                  <a:lnTo>
                    <a:pt x="6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36"/>
            <p:cNvSpPr>
              <a:spLocks/>
            </p:cNvSpPr>
            <p:nvPr/>
          </p:nvSpPr>
          <p:spPr bwMode="auto">
            <a:xfrm>
              <a:off x="1083" y="3072"/>
              <a:ext cx="263" cy="173"/>
            </a:xfrm>
            <a:custGeom>
              <a:avLst/>
              <a:gdLst>
                <a:gd name="T0" fmla="*/ 0 w 263"/>
                <a:gd name="T1" fmla="*/ 64 h 173"/>
                <a:gd name="T2" fmla="*/ 6 w 263"/>
                <a:gd name="T3" fmla="*/ 52 h 173"/>
                <a:gd name="T4" fmla="*/ 17 w 263"/>
                <a:gd name="T5" fmla="*/ 48 h 173"/>
                <a:gd name="T6" fmla="*/ 25 w 263"/>
                <a:gd name="T7" fmla="*/ 33 h 173"/>
                <a:gd name="T8" fmla="*/ 23 w 263"/>
                <a:gd name="T9" fmla="*/ 19 h 173"/>
                <a:gd name="T10" fmla="*/ 33 w 263"/>
                <a:gd name="T11" fmla="*/ 12 h 173"/>
                <a:gd name="T12" fmla="*/ 38 w 263"/>
                <a:gd name="T13" fmla="*/ 0 h 173"/>
                <a:gd name="T14" fmla="*/ 48 w 263"/>
                <a:gd name="T15" fmla="*/ 8 h 173"/>
                <a:gd name="T16" fmla="*/ 69 w 263"/>
                <a:gd name="T17" fmla="*/ 12 h 173"/>
                <a:gd name="T18" fmla="*/ 75 w 263"/>
                <a:gd name="T19" fmla="*/ 19 h 173"/>
                <a:gd name="T20" fmla="*/ 88 w 263"/>
                <a:gd name="T21" fmla="*/ 19 h 173"/>
                <a:gd name="T22" fmla="*/ 90 w 263"/>
                <a:gd name="T23" fmla="*/ 25 h 173"/>
                <a:gd name="T24" fmla="*/ 106 w 263"/>
                <a:gd name="T25" fmla="*/ 25 h 173"/>
                <a:gd name="T26" fmla="*/ 117 w 263"/>
                <a:gd name="T27" fmla="*/ 31 h 173"/>
                <a:gd name="T28" fmla="*/ 123 w 263"/>
                <a:gd name="T29" fmla="*/ 31 h 173"/>
                <a:gd name="T30" fmla="*/ 131 w 263"/>
                <a:gd name="T31" fmla="*/ 23 h 173"/>
                <a:gd name="T32" fmla="*/ 144 w 263"/>
                <a:gd name="T33" fmla="*/ 25 h 173"/>
                <a:gd name="T34" fmla="*/ 152 w 263"/>
                <a:gd name="T35" fmla="*/ 16 h 173"/>
                <a:gd name="T36" fmla="*/ 167 w 263"/>
                <a:gd name="T37" fmla="*/ 19 h 173"/>
                <a:gd name="T38" fmla="*/ 169 w 263"/>
                <a:gd name="T39" fmla="*/ 29 h 173"/>
                <a:gd name="T40" fmla="*/ 175 w 263"/>
                <a:gd name="T41" fmla="*/ 39 h 173"/>
                <a:gd name="T42" fmla="*/ 186 w 263"/>
                <a:gd name="T43" fmla="*/ 39 h 173"/>
                <a:gd name="T44" fmla="*/ 196 w 263"/>
                <a:gd name="T45" fmla="*/ 50 h 173"/>
                <a:gd name="T46" fmla="*/ 202 w 263"/>
                <a:gd name="T47" fmla="*/ 46 h 173"/>
                <a:gd name="T48" fmla="*/ 202 w 263"/>
                <a:gd name="T49" fmla="*/ 42 h 173"/>
                <a:gd name="T50" fmla="*/ 234 w 263"/>
                <a:gd name="T51" fmla="*/ 60 h 173"/>
                <a:gd name="T52" fmla="*/ 261 w 263"/>
                <a:gd name="T53" fmla="*/ 60 h 173"/>
                <a:gd name="T54" fmla="*/ 263 w 263"/>
                <a:gd name="T55" fmla="*/ 87 h 173"/>
                <a:gd name="T56" fmla="*/ 250 w 263"/>
                <a:gd name="T57" fmla="*/ 96 h 173"/>
                <a:gd name="T58" fmla="*/ 244 w 263"/>
                <a:gd name="T59" fmla="*/ 110 h 173"/>
                <a:gd name="T60" fmla="*/ 240 w 263"/>
                <a:gd name="T61" fmla="*/ 110 h 173"/>
                <a:gd name="T62" fmla="*/ 229 w 263"/>
                <a:gd name="T63" fmla="*/ 117 h 173"/>
                <a:gd name="T64" fmla="*/ 231 w 263"/>
                <a:gd name="T65" fmla="*/ 135 h 173"/>
                <a:gd name="T66" fmla="*/ 223 w 263"/>
                <a:gd name="T67" fmla="*/ 142 h 173"/>
                <a:gd name="T68" fmla="*/ 229 w 263"/>
                <a:gd name="T69" fmla="*/ 158 h 173"/>
                <a:gd name="T70" fmla="*/ 206 w 263"/>
                <a:gd name="T71" fmla="*/ 173 h 173"/>
                <a:gd name="T72" fmla="*/ 190 w 263"/>
                <a:gd name="T73" fmla="*/ 169 h 173"/>
                <a:gd name="T74" fmla="*/ 171 w 263"/>
                <a:gd name="T75" fmla="*/ 160 h 173"/>
                <a:gd name="T76" fmla="*/ 163 w 263"/>
                <a:gd name="T77" fmla="*/ 160 h 173"/>
                <a:gd name="T78" fmla="*/ 146 w 263"/>
                <a:gd name="T79" fmla="*/ 152 h 173"/>
                <a:gd name="T80" fmla="*/ 133 w 263"/>
                <a:gd name="T81" fmla="*/ 150 h 173"/>
                <a:gd name="T82" fmla="*/ 125 w 263"/>
                <a:gd name="T83" fmla="*/ 133 h 173"/>
                <a:gd name="T84" fmla="*/ 113 w 263"/>
                <a:gd name="T85" fmla="*/ 144 h 173"/>
                <a:gd name="T86" fmla="*/ 100 w 263"/>
                <a:gd name="T87" fmla="*/ 144 h 173"/>
                <a:gd name="T88" fmla="*/ 100 w 263"/>
                <a:gd name="T89" fmla="*/ 146 h 173"/>
                <a:gd name="T90" fmla="*/ 90 w 263"/>
                <a:gd name="T91" fmla="*/ 131 h 173"/>
                <a:gd name="T92" fmla="*/ 77 w 263"/>
                <a:gd name="T93" fmla="*/ 121 h 173"/>
                <a:gd name="T94" fmla="*/ 75 w 263"/>
                <a:gd name="T95" fmla="*/ 110 h 173"/>
                <a:gd name="T96" fmla="*/ 69 w 263"/>
                <a:gd name="T97" fmla="*/ 108 h 173"/>
                <a:gd name="T98" fmla="*/ 58 w 263"/>
                <a:gd name="T99" fmla="*/ 110 h 173"/>
                <a:gd name="T100" fmla="*/ 46 w 263"/>
                <a:gd name="T101" fmla="*/ 112 h 173"/>
                <a:gd name="T102" fmla="*/ 15 w 263"/>
                <a:gd name="T103" fmla="*/ 87 h 173"/>
                <a:gd name="T104" fmla="*/ 15 w 263"/>
                <a:gd name="T105" fmla="*/ 75 h 173"/>
                <a:gd name="T106" fmla="*/ 0 w 263"/>
                <a:gd name="T107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3" h="173">
                  <a:moveTo>
                    <a:pt x="0" y="64"/>
                  </a:moveTo>
                  <a:lnTo>
                    <a:pt x="6" y="52"/>
                  </a:lnTo>
                  <a:lnTo>
                    <a:pt x="17" y="48"/>
                  </a:lnTo>
                  <a:lnTo>
                    <a:pt x="25" y="33"/>
                  </a:lnTo>
                  <a:lnTo>
                    <a:pt x="23" y="19"/>
                  </a:lnTo>
                  <a:lnTo>
                    <a:pt x="33" y="12"/>
                  </a:lnTo>
                  <a:lnTo>
                    <a:pt x="38" y="0"/>
                  </a:lnTo>
                  <a:lnTo>
                    <a:pt x="48" y="8"/>
                  </a:lnTo>
                  <a:lnTo>
                    <a:pt x="69" y="12"/>
                  </a:lnTo>
                  <a:lnTo>
                    <a:pt x="75" y="19"/>
                  </a:lnTo>
                  <a:lnTo>
                    <a:pt x="88" y="19"/>
                  </a:lnTo>
                  <a:lnTo>
                    <a:pt x="90" y="25"/>
                  </a:lnTo>
                  <a:lnTo>
                    <a:pt x="106" y="25"/>
                  </a:lnTo>
                  <a:lnTo>
                    <a:pt x="117" y="31"/>
                  </a:lnTo>
                  <a:lnTo>
                    <a:pt x="123" y="31"/>
                  </a:lnTo>
                  <a:lnTo>
                    <a:pt x="131" y="23"/>
                  </a:lnTo>
                  <a:lnTo>
                    <a:pt x="144" y="25"/>
                  </a:lnTo>
                  <a:lnTo>
                    <a:pt x="152" y="16"/>
                  </a:lnTo>
                  <a:lnTo>
                    <a:pt x="167" y="19"/>
                  </a:lnTo>
                  <a:lnTo>
                    <a:pt x="169" y="29"/>
                  </a:lnTo>
                  <a:lnTo>
                    <a:pt x="175" y="39"/>
                  </a:lnTo>
                  <a:lnTo>
                    <a:pt x="186" y="39"/>
                  </a:lnTo>
                  <a:lnTo>
                    <a:pt x="196" y="50"/>
                  </a:lnTo>
                  <a:lnTo>
                    <a:pt x="202" y="46"/>
                  </a:lnTo>
                  <a:lnTo>
                    <a:pt x="202" y="42"/>
                  </a:lnTo>
                  <a:lnTo>
                    <a:pt x="234" y="60"/>
                  </a:lnTo>
                  <a:lnTo>
                    <a:pt x="261" y="60"/>
                  </a:lnTo>
                  <a:lnTo>
                    <a:pt x="263" y="87"/>
                  </a:lnTo>
                  <a:lnTo>
                    <a:pt x="250" y="96"/>
                  </a:lnTo>
                  <a:lnTo>
                    <a:pt x="244" y="110"/>
                  </a:lnTo>
                  <a:lnTo>
                    <a:pt x="240" y="110"/>
                  </a:lnTo>
                  <a:lnTo>
                    <a:pt x="229" y="117"/>
                  </a:lnTo>
                  <a:lnTo>
                    <a:pt x="231" y="135"/>
                  </a:lnTo>
                  <a:lnTo>
                    <a:pt x="223" y="142"/>
                  </a:lnTo>
                  <a:lnTo>
                    <a:pt x="229" y="158"/>
                  </a:lnTo>
                  <a:lnTo>
                    <a:pt x="206" y="173"/>
                  </a:lnTo>
                  <a:lnTo>
                    <a:pt x="190" y="169"/>
                  </a:lnTo>
                  <a:lnTo>
                    <a:pt x="171" y="160"/>
                  </a:lnTo>
                  <a:lnTo>
                    <a:pt x="163" y="160"/>
                  </a:lnTo>
                  <a:lnTo>
                    <a:pt x="146" y="152"/>
                  </a:lnTo>
                  <a:lnTo>
                    <a:pt x="133" y="150"/>
                  </a:lnTo>
                  <a:lnTo>
                    <a:pt x="125" y="133"/>
                  </a:lnTo>
                  <a:lnTo>
                    <a:pt x="113" y="144"/>
                  </a:lnTo>
                  <a:lnTo>
                    <a:pt x="100" y="144"/>
                  </a:lnTo>
                  <a:lnTo>
                    <a:pt x="100" y="146"/>
                  </a:lnTo>
                  <a:lnTo>
                    <a:pt x="90" y="131"/>
                  </a:lnTo>
                  <a:lnTo>
                    <a:pt x="77" y="121"/>
                  </a:lnTo>
                  <a:lnTo>
                    <a:pt x="75" y="110"/>
                  </a:lnTo>
                  <a:lnTo>
                    <a:pt x="69" y="108"/>
                  </a:lnTo>
                  <a:lnTo>
                    <a:pt x="58" y="110"/>
                  </a:lnTo>
                  <a:lnTo>
                    <a:pt x="46" y="112"/>
                  </a:lnTo>
                  <a:lnTo>
                    <a:pt x="15" y="87"/>
                  </a:lnTo>
                  <a:lnTo>
                    <a:pt x="15" y="75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37"/>
            <p:cNvSpPr>
              <a:spLocks/>
            </p:cNvSpPr>
            <p:nvPr/>
          </p:nvSpPr>
          <p:spPr bwMode="auto">
            <a:xfrm>
              <a:off x="1006" y="3124"/>
              <a:ext cx="177" cy="156"/>
            </a:xfrm>
            <a:custGeom>
              <a:avLst/>
              <a:gdLst>
                <a:gd name="T0" fmla="*/ 3 w 85"/>
                <a:gd name="T1" fmla="*/ 66 h 75"/>
                <a:gd name="T2" fmla="*/ 5 w 85"/>
                <a:gd name="T3" fmla="*/ 61 h 75"/>
                <a:gd name="T4" fmla="*/ 6 w 85"/>
                <a:gd name="T5" fmla="*/ 54 h 75"/>
                <a:gd name="T6" fmla="*/ 1 w 85"/>
                <a:gd name="T7" fmla="*/ 47 h 75"/>
                <a:gd name="T8" fmla="*/ 5 w 85"/>
                <a:gd name="T9" fmla="*/ 41 h 75"/>
                <a:gd name="T10" fmla="*/ 4 w 85"/>
                <a:gd name="T11" fmla="*/ 34 h 75"/>
                <a:gd name="T12" fmla="*/ 10 w 85"/>
                <a:gd name="T13" fmla="*/ 25 h 75"/>
                <a:gd name="T14" fmla="*/ 10 w 85"/>
                <a:gd name="T15" fmla="*/ 16 h 75"/>
                <a:gd name="T16" fmla="*/ 20 w 85"/>
                <a:gd name="T17" fmla="*/ 12 h 75"/>
                <a:gd name="T18" fmla="*/ 26 w 85"/>
                <a:gd name="T19" fmla="*/ 4 h 75"/>
                <a:gd name="T20" fmla="*/ 29 w 85"/>
                <a:gd name="T21" fmla="*/ 0 h 75"/>
                <a:gd name="T22" fmla="*/ 34 w 85"/>
                <a:gd name="T23" fmla="*/ 0 h 75"/>
                <a:gd name="T24" fmla="*/ 37 w 85"/>
                <a:gd name="T25" fmla="*/ 6 h 75"/>
                <a:gd name="T26" fmla="*/ 44 w 85"/>
                <a:gd name="T27" fmla="*/ 11 h 75"/>
                <a:gd name="T28" fmla="*/ 44 w 85"/>
                <a:gd name="T29" fmla="*/ 17 h 75"/>
                <a:gd name="T30" fmla="*/ 59 w 85"/>
                <a:gd name="T31" fmla="*/ 29 h 75"/>
                <a:gd name="T32" fmla="*/ 65 w 85"/>
                <a:gd name="T33" fmla="*/ 28 h 75"/>
                <a:gd name="T34" fmla="*/ 70 w 85"/>
                <a:gd name="T35" fmla="*/ 27 h 75"/>
                <a:gd name="T36" fmla="*/ 73 w 85"/>
                <a:gd name="T37" fmla="*/ 28 h 75"/>
                <a:gd name="T38" fmla="*/ 74 w 85"/>
                <a:gd name="T39" fmla="*/ 33 h 75"/>
                <a:gd name="T40" fmla="*/ 80 w 85"/>
                <a:gd name="T41" fmla="*/ 38 h 75"/>
                <a:gd name="T42" fmla="*/ 85 w 85"/>
                <a:gd name="T43" fmla="*/ 45 h 75"/>
                <a:gd name="T44" fmla="*/ 84 w 85"/>
                <a:gd name="T45" fmla="*/ 53 h 75"/>
                <a:gd name="T46" fmla="*/ 77 w 85"/>
                <a:gd name="T47" fmla="*/ 55 h 75"/>
                <a:gd name="T48" fmla="*/ 70 w 85"/>
                <a:gd name="T49" fmla="*/ 65 h 75"/>
                <a:gd name="T50" fmla="*/ 62 w 85"/>
                <a:gd name="T51" fmla="*/ 64 h 75"/>
                <a:gd name="T52" fmla="*/ 54 w 85"/>
                <a:gd name="T53" fmla="*/ 69 h 75"/>
                <a:gd name="T54" fmla="*/ 47 w 85"/>
                <a:gd name="T55" fmla="*/ 63 h 75"/>
                <a:gd name="T56" fmla="*/ 42 w 85"/>
                <a:gd name="T57" fmla="*/ 65 h 75"/>
                <a:gd name="T58" fmla="*/ 38 w 85"/>
                <a:gd name="T59" fmla="*/ 57 h 75"/>
                <a:gd name="T60" fmla="*/ 32 w 85"/>
                <a:gd name="T61" fmla="*/ 57 h 75"/>
                <a:gd name="T62" fmla="*/ 29 w 85"/>
                <a:gd name="T63" fmla="*/ 61 h 75"/>
                <a:gd name="T64" fmla="*/ 25 w 85"/>
                <a:gd name="T65" fmla="*/ 62 h 75"/>
                <a:gd name="T66" fmla="*/ 23 w 85"/>
                <a:gd name="T67" fmla="*/ 64 h 75"/>
                <a:gd name="T68" fmla="*/ 23 w 85"/>
                <a:gd name="T69" fmla="*/ 63 h 75"/>
                <a:gd name="T70" fmla="*/ 13 w 85"/>
                <a:gd name="T71" fmla="*/ 67 h 75"/>
                <a:gd name="T72" fmla="*/ 7 w 85"/>
                <a:gd name="T73" fmla="*/ 75 h 75"/>
                <a:gd name="T74" fmla="*/ 5 w 85"/>
                <a:gd name="T75" fmla="*/ 68 h 75"/>
                <a:gd name="T76" fmla="*/ 3 w 85"/>
                <a:gd name="T77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75">
                  <a:moveTo>
                    <a:pt x="3" y="66"/>
                  </a:moveTo>
                  <a:cubicBezTo>
                    <a:pt x="4" y="65"/>
                    <a:pt x="4" y="64"/>
                    <a:pt x="5" y="61"/>
                  </a:cubicBezTo>
                  <a:cubicBezTo>
                    <a:pt x="5" y="56"/>
                    <a:pt x="6" y="57"/>
                    <a:pt x="6" y="54"/>
                  </a:cubicBezTo>
                  <a:cubicBezTo>
                    <a:pt x="6" y="51"/>
                    <a:pt x="2" y="50"/>
                    <a:pt x="1" y="47"/>
                  </a:cubicBezTo>
                  <a:cubicBezTo>
                    <a:pt x="0" y="43"/>
                    <a:pt x="5" y="43"/>
                    <a:pt x="5" y="41"/>
                  </a:cubicBezTo>
                  <a:cubicBezTo>
                    <a:pt x="6" y="39"/>
                    <a:pt x="4" y="36"/>
                    <a:pt x="4" y="34"/>
                  </a:cubicBezTo>
                  <a:cubicBezTo>
                    <a:pt x="3" y="31"/>
                    <a:pt x="8" y="27"/>
                    <a:pt x="10" y="25"/>
                  </a:cubicBezTo>
                  <a:cubicBezTo>
                    <a:pt x="11" y="23"/>
                    <a:pt x="10" y="18"/>
                    <a:pt x="10" y="16"/>
                  </a:cubicBezTo>
                  <a:cubicBezTo>
                    <a:pt x="11" y="13"/>
                    <a:pt x="17" y="13"/>
                    <a:pt x="20" y="12"/>
                  </a:cubicBezTo>
                  <a:cubicBezTo>
                    <a:pt x="24" y="11"/>
                    <a:pt x="21" y="6"/>
                    <a:pt x="26" y="4"/>
                  </a:cubicBezTo>
                  <a:cubicBezTo>
                    <a:pt x="28" y="3"/>
                    <a:pt x="29" y="2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3" y="6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38"/>
            <p:cNvSpPr>
              <a:spLocks/>
            </p:cNvSpPr>
            <p:nvPr/>
          </p:nvSpPr>
          <p:spPr bwMode="auto">
            <a:xfrm>
              <a:off x="931" y="3236"/>
              <a:ext cx="135" cy="132"/>
            </a:xfrm>
            <a:custGeom>
              <a:avLst/>
              <a:gdLst>
                <a:gd name="T0" fmla="*/ 28 w 65"/>
                <a:gd name="T1" fmla="*/ 59 h 63"/>
                <a:gd name="T2" fmla="*/ 29 w 65"/>
                <a:gd name="T3" fmla="*/ 47 h 63"/>
                <a:gd name="T4" fmla="*/ 23 w 65"/>
                <a:gd name="T5" fmla="*/ 40 h 63"/>
                <a:gd name="T6" fmla="*/ 14 w 65"/>
                <a:gd name="T7" fmla="*/ 37 h 63"/>
                <a:gd name="T8" fmla="*/ 11 w 65"/>
                <a:gd name="T9" fmla="*/ 31 h 63"/>
                <a:gd name="T10" fmla="*/ 5 w 65"/>
                <a:gd name="T11" fmla="*/ 31 h 63"/>
                <a:gd name="T12" fmla="*/ 1 w 65"/>
                <a:gd name="T13" fmla="*/ 27 h 63"/>
                <a:gd name="T14" fmla="*/ 5 w 65"/>
                <a:gd name="T15" fmla="*/ 18 h 63"/>
                <a:gd name="T16" fmla="*/ 12 w 65"/>
                <a:gd name="T17" fmla="*/ 7 h 63"/>
                <a:gd name="T18" fmla="*/ 18 w 65"/>
                <a:gd name="T19" fmla="*/ 1 h 63"/>
                <a:gd name="T20" fmla="*/ 23 w 65"/>
                <a:gd name="T21" fmla="*/ 8 h 63"/>
                <a:gd name="T22" fmla="*/ 34 w 65"/>
                <a:gd name="T23" fmla="*/ 13 h 63"/>
                <a:gd name="T24" fmla="*/ 39 w 65"/>
                <a:gd name="T25" fmla="*/ 12 h 63"/>
                <a:gd name="T26" fmla="*/ 41 w 65"/>
                <a:gd name="T27" fmla="*/ 14 h 63"/>
                <a:gd name="T28" fmla="*/ 43 w 65"/>
                <a:gd name="T29" fmla="*/ 21 h 63"/>
                <a:gd name="T30" fmla="*/ 49 w 65"/>
                <a:gd name="T31" fmla="*/ 13 h 63"/>
                <a:gd name="T32" fmla="*/ 59 w 65"/>
                <a:gd name="T33" fmla="*/ 9 h 63"/>
                <a:gd name="T34" fmla="*/ 61 w 65"/>
                <a:gd name="T35" fmla="*/ 10 h 63"/>
                <a:gd name="T36" fmla="*/ 62 w 65"/>
                <a:gd name="T37" fmla="*/ 18 h 63"/>
                <a:gd name="T38" fmla="*/ 63 w 65"/>
                <a:gd name="T39" fmla="*/ 23 h 63"/>
                <a:gd name="T40" fmla="*/ 63 w 65"/>
                <a:gd name="T41" fmla="*/ 29 h 63"/>
                <a:gd name="T42" fmla="*/ 59 w 65"/>
                <a:gd name="T43" fmla="*/ 32 h 63"/>
                <a:gd name="T44" fmla="*/ 60 w 65"/>
                <a:gd name="T45" fmla="*/ 36 h 63"/>
                <a:gd name="T46" fmla="*/ 65 w 65"/>
                <a:gd name="T47" fmla="*/ 41 h 63"/>
                <a:gd name="T48" fmla="*/ 65 w 65"/>
                <a:gd name="T49" fmla="*/ 45 h 63"/>
                <a:gd name="T50" fmla="*/ 62 w 65"/>
                <a:gd name="T51" fmla="*/ 46 h 63"/>
                <a:gd name="T52" fmla="*/ 62 w 65"/>
                <a:gd name="T53" fmla="*/ 51 h 63"/>
                <a:gd name="T54" fmla="*/ 59 w 65"/>
                <a:gd name="T55" fmla="*/ 53 h 63"/>
                <a:gd name="T56" fmla="*/ 56 w 65"/>
                <a:gd name="T57" fmla="*/ 49 h 63"/>
                <a:gd name="T58" fmla="*/ 50 w 65"/>
                <a:gd name="T59" fmla="*/ 51 h 63"/>
                <a:gd name="T60" fmla="*/ 50 w 65"/>
                <a:gd name="T61" fmla="*/ 57 h 63"/>
                <a:gd name="T62" fmla="*/ 44 w 65"/>
                <a:gd name="T63" fmla="*/ 59 h 63"/>
                <a:gd name="T64" fmla="*/ 43 w 65"/>
                <a:gd name="T65" fmla="*/ 63 h 63"/>
                <a:gd name="T66" fmla="*/ 38 w 65"/>
                <a:gd name="T67" fmla="*/ 61 h 63"/>
                <a:gd name="T68" fmla="*/ 32 w 65"/>
                <a:gd name="T69" fmla="*/ 60 h 63"/>
                <a:gd name="T70" fmla="*/ 27 w 65"/>
                <a:gd name="T71" fmla="*/ 60 h 63"/>
                <a:gd name="T72" fmla="*/ 28 w 65"/>
                <a:gd name="T73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28" y="59"/>
                  </a:moveTo>
                  <a:cubicBezTo>
                    <a:pt x="30" y="56"/>
                    <a:pt x="30" y="51"/>
                    <a:pt x="29" y="47"/>
                  </a:cubicBezTo>
                  <a:cubicBezTo>
                    <a:pt x="29" y="43"/>
                    <a:pt x="25" y="43"/>
                    <a:pt x="23" y="40"/>
                  </a:cubicBezTo>
                  <a:cubicBezTo>
                    <a:pt x="21" y="37"/>
                    <a:pt x="15" y="40"/>
                    <a:pt x="14" y="37"/>
                  </a:cubicBezTo>
                  <a:cubicBezTo>
                    <a:pt x="14" y="34"/>
                    <a:pt x="12" y="31"/>
                    <a:pt x="11" y="31"/>
                  </a:cubicBezTo>
                  <a:cubicBezTo>
                    <a:pt x="10" y="31"/>
                    <a:pt x="8" y="31"/>
                    <a:pt x="5" y="31"/>
                  </a:cubicBezTo>
                  <a:cubicBezTo>
                    <a:pt x="2" y="32"/>
                    <a:pt x="0" y="31"/>
                    <a:pt x="1" y="27"/>
                  </a:cubicBezTo>
                  <a:cubicBezTo>
                    <a:pt x="1" y="23"/>
                    <a:pt x="4" y="21"/>
                    <a:pt x="5" y="18"/>
                  </a:cubicBezTo>
                  <a:cubicBezTo>
                    <a:pt x="5" y="15"/>
                    <a:pt x="12" y="14"/>
                    <a:pt x="12" y="7"/>
                  </a:cubicBezTo>
                  <a:cubicBezTo>
                    <a:pt x="12" y="0"/>
                    <a:pt x="15" y="1"/>
                    <a:pt x="18" y="1"/>
                  </a:cubicBezTo>
                  <a:cubicBezTo>
                    <a:pt x="21" y="1"/>
                    <a:pt x="23" y="2"/>
                    <a:pt x="23" y="8"/>
                  </a:cubicBezTo>
                  <a:cubicBezTo>
                    <a:pt x="23" y="14"/>
                    <a:pt x="29" y="13"/>
                    <a:pt x="34" y="13"/>
                  </a:cubicBezTo>
                  <a:cubicBezTo>
                    <a:pt x="36" y="13"/>
                    <a:pt x="38" y="13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27" y="60"/>
                    <a:pt x="27" y="60"/>
                    <a:pt x="27" y="60"/>
                  </a:cubicBezTo>
                  <a:lnTo>
                    <a:pt x="28" y="5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39"/>
            <p:cNvSpPr>
              <a:spLocks/>
            </p:cNvSpPr>
            <p:nvPr/>
          </p:nvSpPr>
          <p:spPr bwMode="auto">
            <a:xfrm>
              <a:off x="958" y="3361"/>
              <a:ext cx="138" cy="138"/>
            </a:xfrm>
            <a:custGeom>
              <a:avLst/>
              <a:gdLst>
                <a:gd name="T0" fmla="*/ 4 w 66"/>
                <a:gd name="T1" fmla="*/ 42 h 66"/>
                <a:gd name="T2" fmla="*/ 6 w 66"/>
                <a:gd name="T3" fmla="*/ 40 h 66"/>
                <a:gd name="T4" fmla="*/ 8 w 66"/>
                <a:gd name="T5" fmla="*/ 28 h 66"/>
                <a:gd name="T6" fmla="*/ 2 w 66"/>
                <a:gd name="T7" fmla="*/ 20 h 66"/>
                <a:gd name="T8" fmla="*/ 5 w 66"/>
                <a:gd name="T9" fmla="*/ 8 h 66"/>
                <a:gd name="T10" fmla="*/ 11 w 66"/>
                <a:gd name="T11" fmla="*/ 7 h 66"/>
                <a:gd name="T12" fmla="*/ 14 w 66"/>
                <a:gd name="T13" fmla="*/ 0 h 66"/>
                <a:gd name="T14" fmla="*/ 19 w 66"/>
                <a:gd name="T15" fmla="*/ 0 h 66"/>
                <a:gd name="T16" fmla="*/ 25 w 66"/>
                <a:gd name="T17" fmla="*/ 1 h 66"/>
                <a:gd name="T18" fmla="*/ 30 w 66"/>
                <a:gd name="T19" fmla="*/ 3 h 66"/>
                <a:gd name="T20" fmla="*/ 37 w 66"/>
                <a:gd name="T21" fmla="*/ 7 h 66"/>
                <a:gd name="T22" fmla="*/ 39 w 66"/>
                <a:gd name="T23" fmla="*/ 15 h 66"/>
                <a:gd name="T24" fmla="*/ 43 w 66"/>
                <a:gd name="T25" fmla="*/ 15 h 66"/>
                <a:gd name="T26" fmla="*/ 46 w 66"/>
                <a:gd name="T27" fmla="*/ 22 h 66"/>
                <a:gd name="T28" fmla="*/ 50 w 66"/>
                <a:gd name="T29" fmla="*/ 31 h 66"/>
                <a:gd name="T30" fmla="*/ 51 w 66"/>
                <a:gd name="T31" fmla="*/ 38 h 66"/>
                <a:gd name="T32" fmla="*/ 59 w 66"/>
                <a:gd name="T33" fmla="*/ 43 h 66"/>
                <a:gd name="T34" fmla="*/ 58 w 66"/>
                <a:gd name="T35" fmla="*/ 48 h 66"/>
                <a:gd name="T36" fmla="*/ 66 w 66"/>
                <a:gd name="T37" fmla="*/ 55 h 66"/>
                <a:gd name="T38" fmla="*/ 62 w 66"/>
                <a:gd name="T39" fmla="*/ 57 h 66"/>
                <a:gd name="T40" fmla="*/ 58 w 66"/>
                <a:gd name="T41" fmla="*/ 56 h 66"/>
                <a:gd name="T42" fmla="*/ 55 w 66"/>
                <a:gd name="T43" fmla="*/ 58 h 66"/>
                <a:gd name="T44" fmla="*/ 54 w 66"/>
                <a:gd name="T45" fmla="*/ 64 h 66"/>
                <a:gd name="T46" fmla="*/ 52 w 66"/>
                <a:gd name="T47" fmla="*/ 64 h 66"/>
                <a:gd name="T48" fmla="*/ 51 w 66"/>
                <a:gd name="T49" fmla="*/ 66 h 66"/>
                <a:gd name="T50" fmla="*/ 45 w 66"/>
                <a:gd name="T51" fmla="*/ 57 h 66"/>
                <a:gd name="T52" fmla="*/ 34 w 66"/>
                <a:gd name="T53" fmla="*/ 50 h 66"/>
                <a:gd name="T54" fmla="*/ 24 w 66"/>
                <a:gd name="T55" fmla="*/ 50 h 66"/>
                <a:gd name="T56" fmla="*/ 22 w 66"/>
                <a:gd name="T57" fmla="*/ 44 h 66"/>
                <a:gd name="T58" fmla="*/ 17 w 66"/>
                <a:gd name="T59" fmla="*/ 39 h 66"/>
                <a:gd name="T60" fmla="*/ 16 w 66"/>
                <a:gd name="T61" fmla="*/ 43 h 66"/>
                <a:gd name="T62" fmla="*/ 10 w 66"/>
                <a:gd name="T63" fmla="*/ 43 h 66"/>
                <a:gd name="T64" fmla="*/ 4 w 66"/>
                <a:gd name="T65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4" y="42"/>
                  </a:moveTo>
                  <a:cubicBezTo>
                    <a:pt x="5" y="41"/>
                    <a:pt x="6" y="40"/>
                    <a:pt x="6" y="40"/>
                  </a:cubicBezTo>
                  <a:cubicBezTo>
                    <a:pt x="8" y="38"/>
                    <a:pt x="8" y="31"/>
                    <a:pt x="8" y="28"/>
                  </a:cubicBezTo>
                  <a:cubicBezTo>
                    <a:pt x="8" y="25"/>
                    <a:pt x="4" y="22"/>
                    <a:pt x="2" y="20"/>
                  </a:cubicBezTo>
                  <a:cubicBezTo>
                    <a:pt x="0" y="18"/>
                    <a:pt x="3" y="12"/>
                    <a:pt x="5" y="8"/>
                  </a:cubicBezTo>
                  <a:cubicBezTo>
                    <a:pt x="7" y="4"/>
                    <a:pt x="8" y="5"/>
                    <a:pt x="11" y="7"/>
                  </a:cubicBezTo>
                  <a:cubicBezTo>
                    <a:pt x="14" y="9"/>
                    <a:pt x="12" y="3"/>
                    <a:pt x="1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0" y="43"/>
                    <a:pt x="10" y="43"/>
                    <a:pt x="10" y="43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40"/>
            <p:cNvSpPr>
              <a:spLocks/>
            </p:cNvSpPr>
            <p:nvPr/>
          </p:nvSpPr>
          <p:spPr bwMode="auto">
            <a:xfrm>
              <a:off x="1152" y="3455"/>
              <a:ext cx="123" cy="136"/>
            </a:xfrm>
            <a:custGeom>
              <a:avLst/>
              <a:gdLst>
                <a:gd name="T0" fmla="*/ 123 w 123"/>
                <a:gd name="T1" fmla="*/ 23 h 136"/>
                <a:gd name="T2" fmla="*/ 121 w 123"/>
                <a:gd name="T3" fmla="*/ 23 h 136"/>
                <a:gd name="T4" fmla="*/ 108 w 123"/>
                <a:gd name="T5" fmla="*/ 36 h 136"/>
                <a:gd name="T6" fmla="*/ 110 w 123"/>
                <a:gd name="T7" fmla="*/ 48 h 136"/>
                <a:gd name="T8" fmla="*/ 106 w 123"/>
                <a:gd name="T9" fmla="*/ 69 h 136"/>
                <a:gd name="T10" fmla="*/ 112 w 123"/>
                <a:gd name="T11" fmla="*/ 79 h 136"/>
                <a:gd name="T12" fmla="*/ 112 w 123"/>
                <a:gd name="T13" fmla="*/ 100 h 136"/>
                <a:gd name="T14" fmla="*/ 96 w 123"/>
                <a:gd name="T15" fmla="*/ 98 h 136"/>
                <a:gd name="T16" fmla="*/ 92 w 123"/>
                <a:gd name="T17" fmla="*/ 109 h 136"/>
                <a:gd name="T18" fmla="*/ 60 w 123"/>
                <a:gd name="T19" fmla="*/ 132 h 136"/>
                <a:gd name="T20" fmla="*/ 46 w 123"/>
                <a:gd name="T21" fmla="*/ 136 h 136"/>
                <a:gd name="T22" fmla="*/ 52 w 123"/>
                <a:gd name="T23" fmla="*/ 134 h 136"/>
                <a:gd name="T24" fmla="*/ 27 w 123"/>
                <a:gd name="T25" fmla="*/ 102 h 136"/>
                <a:gd name="T26" fmla="*/ 6 w 123"/>
                <a:gd name="T27" fmla="*/ 86 h 136"/>
                <a:gd name="T28" fmla="*/ 8 w 123"/>
                <a:gd name="T29" fmla="*/ 79 h 136"/>
                <a:gd name="T30" fmla="*/ 0 w 123"/>
                <a:gd name="T31" fmla="*/ 67 h 136"/>
                <a:gd name="T32" fmla="*/ 21 w 123"/>
                <a:gd name="T33" fmla="*/ 67 h 136"/>
                <a:gd name="T34" fmla="*/ 23 w 123"/>
                <a:gd name="T35" fmla="*/ 54 h 136"/>
                <a:gd name="T36" fmla="*/ 19 w 123"/>
                <a:gd name="T37" fmla="*/ 50 h 136"/>
                <a:gd name="T38" fmla="*/ 19 w 123"/>
                <a:gd name="T39" fmla="*/ 34 h 136"/>
                <a:gd name="T40" fmla="*/ 14 w 123"/>
                <a:gd name="T41" fmla="*/ 27 h 136"/>
                <a:gd name="T42" fmla="*/ 27 w 123"/>
                <a:gd name="T43" fmla="*/ 19 h 136"/>
                <a:gd name="T44" fmla="*/ 48 w 123"/>
                <a:gd name="T45" fmla="*/ 0 h 136"/>
                <a:gd name="T46" fmla="*/ 69 w 123"/>
                <a:gd name="T47" fmla="*/ 2 h 136"/>
                <a:gd name="T48" fmla="*/ 79 w 123"/>
                <a:gd name="T49" fmla="*/ 13 h 136"/>
                <a:gd name="T50" fmla="*/ 92 w 123"/>
                <a:gd name="T51" fmla="*/ 15 h 136"/>
                <a:gd name="T52" fmla="*/ 98 w 123"/>
                <a:gd name="T53" fmla="*/ 7 h 136"/>
                <a:gd name="T54" fmla="*/ 104 w 123"/>
                <a:gd name="T55" fmla="*/ 13 h 136"/>
                <a:gd name="T56" fmla="*/ 119 w 123"/>
                <a:gd name="T57" fmla="*/ 15 h 136"/>
                <a:gd name="T58" fmla="*/ 123 w 123"/>
                <a:gd name="T59" fmla="*/ 2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36">
                  <a:moveTo>
                    <a:pt x="123" y="23"/>
                  </a:moveTo>
                  <a:lnTo>
                    <a:pt x="121" y="23"/>
                  </a:lnTo>
                  <a:lnTo>
                    <a:pt x="108" y="36"/>
                  </a:lnTo>
                  <a:lnTo>
                    <a:pt x="110" y="48"/>
                  </a:lnTo>
                  <a:lnTo>
                    <a:pt x="106" y="69"/>
                  </a:lnTo>
                  <a:lnTo>
                    <a:pt x="112" y="79"/>
                  </a:lnTo>
                  <a:lnTo>
                    <a:pt x="112" y="100"/>
                  </a:lnTo>
                  <a:lnTo>
                    <a:pt x="96" y="98"/>
                  </a:lnTo>
                  <a:lnTo>
                    <a:pt x="92" y="109"/>
                  </a:lnTo>
                  <a:lnTo>
                    <a:pt x="60" y="132"/>
                  </a:lnTo>
                  <a:lnTo>
                    <a:pt x="46" y="136"/>
                  </a:lnTo>
                  <a:lnTo>
                    <a:pt x="52" y="134"/>
                  </a:lnTo>
                  <a:lnTo>
                    <a:pt x="27" y="102"/>
                  </a:lnTo>
                  <a:lnTo>
                    <a:pt x="6" y="86"/>
                  </a:lnTo>
                  <a:lnTo>
                    <a:pt x="8" y="79"/>
                  </a:lnTo>
                  <a:lnTo>
                    <a:pt x="0" y="67"/>
                  </a:lnTo>
                  <a:lnTo>
                    <a:pt x="21" y="67"/>
                  </a:lnTo>
                  <a:lnTo>
                    <a:pt x="23" y="54"/>
                  </a:lnTo>
                  <a:lnTo>
                    <a:pt x="19" y="50"/>
                  </a:lnTo>
                  <a:lnTo>
                    <a:pt x="19" y="34"/>
                  </a:lnTo>
                  <a:lnTo>
                    <a:pt x="14" y="27"/>
                  </a:lnTo>
                  <a:lnTo>
                    <a:pt x="27" y="19"/>
                  </a:lnTo>
                  <a:lnTo>
                    <a:pt x="48" y="0"/>
                  </a:lnTo>
                  <a:lnTo>
                    <a:pt x="69" y="2"/>
                  </a:lnTo>
                  <a:lnTo>
                    <a:pt x="79" y="13"/>
                  </a:lnTo>
                  <a:lnTo>
                    <a:pt x="92" y="15"/>
                  </a:lnTo>
                  <a:lnTo>
                    <a:pt x="98" y="7"/>
                  </a:lnTo>
                  <a:lnTo>
                    <a:pt x="104" y="13"/>
                  </a:lnTo>
                  <a:lnTo>
                    <a:pt x="119" y="15"/>
                  </a:lnTo>
                  <a:lnTo>
                    <a:pt x="123" y="2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41"/>
            <p:cNvSpPr>
              <a:spLocks/>
            </p:cNvSpPr>
            <p:nvPr/>
          </p:nvSpPr>
          <p:spPr bwMode="auto">
            <a:xfrm>
              <a:off x="960" y="3443"/>
              <a:ext cx="109" cy="146"/>
            </a:xfrm>
            <a:custGeom>
              <a:avLst/>
              <a:gdLst>
                <a:gd name="T0" fmla="*/ 36 w 52"/>
                <a:gd name="T1" fmla="*/ 70 h 70"/>
                <a:gd name="T2" fmla="*/ 31 w 52"/>
                <a:gd name="T3" fmla="*/ 64 h 70"/>
                <a:gd name="T4" fmla="*/ 29 w 52"/>
                <a:gd name="T5" fmla="*/ 56 h 70"/>
                <a:gd name="T6" fmla="*/ 22 w 52"/>
                <a:gd name="T7" fmla="*/ 53 h 70"/>
                <a:gd name="T8" fmla="*/ 20 w 52"/>
                <a:gd name="T9" fmla="*/ 46 h 70"/>
                <a:gd name="T10" fmla="*/ 24 w 52"/>
                <a:gd name="T11" fmla="*/ 36 h 70"/>
                <a:gd name="T12" fmla="*/ 14 w 52"/>
                <a:gd name="T13" fmla="*/ 31 h 70"/>
                <a:gd name="T14" fmla="*/ 6 w 52"/>
                <a:gd name="T15" fmla="*/ 23 h 70"/>
                <a:gd name="T16" fmla="*/ 3 w 52"/>
                <a:gd name="T17" fmla="*/ 14 h 70"/>
                <a:gd name="T18" fmla="*/ 0 w 52"/>
                <a:gd name="T19" fmla="*/ 8 h 70"/>
                <a:gd name="T20" fmla="*/ 3 w 52"/>
                <a:gd name="T21" fmla="*/ 3 h 70"/>
                <a:gd name="T22" fmla="*/ 9 w 52"/>
                <a:gd name="T23" fmla="*/ 4 h 70"/>
                <a:gd name="T24" fmla="*/ 15 w 52"/>
                <a:gd name="T25" fmla="*/ 4 h 70"/>
                <a:gd name="T26" fmla="*/ 16 w 52"/>
                <a:gd name="T27" fmla="*/ 0 h 70"/>
                <a:gd name="T28" fmla="*/ 21 w 52"/>
                <a:gd name="T29" fmla="*/ 5 h 70"/>
                <a:gd name="T30" fmla="*/ 23 w 52"/>
                <a:gd name="T31" fmla="*/ 11 h 70"/>
                <a:gd name="T32" fmla="*/ 33 w 52"/>
                <a:gd name="T33" fmla="*/ 11 h 70"/>
                <a:gd name="T34" fmla="*/ 44 w 52"/>
                <a:gd name="T35" fmla="*/ 18 h 70"/>
                <a:gd name="T36" fmla="*/ 50 w 52"/>
                <a:gd name="T37" fmla="*/ 27 h 70"/>
                <a:gd name="T38" fmla="*/ 50 w 52"/>
                <a:gd name="T39" fmla="*/ 31 h 70"/>
                <a:gd name="T40" fmla="*/ 49 w 52"/>
                <a:gd name="T41" fmla="*/ 36 h 70"/>
                <a:gd name="T42" fmla="*/ 52 w 52"/>
                <a:gd name="T43" fmla="*/ 41 h 70"/>
                <a:gd name="T44" fmla="*/ 46 w 52"/>
                <a:gd name="T45" fmla="*/ 44 h 70"/>
                <a:gd name="T46" fmla="*/ 47 w 52"/>
                <a:gd name="T47" fmla="*/ 55 h 70"/>
                <a:gd name="T48" fmla="*/ 42 w 52"/>
                <a:gd name="T49" fmla="*/ 58 h 70"/>
                <a:gd name="T50" fmla="*/ 42 w 52"/>
                <a:gd name="T51" fmla="*/ 62 h 70"/>
                <a:gd name="T52" fmla="*/ 40 w 52"/>
                <a:gd name="T53" fmla="*/ 63 h 70"/>
                <a:gd name="T54" fmla="*/ 40 w 52"/>
                <a:gd name="T55" fmla="*/ 67 h 70"/>
                <a:gd name="T56" fmla="*/ 36 w 52"/>
                <a:gd name="T5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70">
                  <a:moveTo>
                    <a:pt x="36" y="70"/>
                  </a:moveTo>
                  <a:cubicBezTo>
                    <a:pt x="34" y="69"/>
                    <a:pt x="32" y="67"/>
                    <a:pt x="31" y="64"/>
                  </a:cubicBezTo>
                  <a:cubicBezTo>
                    <a:pt x="30" y="60"/>
                    <a:pt x="29" y="60"/>
                    <a:pt x="29" y="56"/>
                  </a:cubicBezTo>
                  <a:cubicBezTo>
                    <a:pt x="29" y="53"/>
                    <a:pt x="25" y="55"/>
                    <a:pt x="22" y="53"/>
                  </a:cubicBezTo>
                  <a:cubicBezTo>
                    <a:pt x="19" y="50"/>
                    <a:pt x="20" y="49"/>
                    <a:pt x="20" y="46"/>
                  </a:cubicBezTo>
                  <a:cubicBezTo>
                    <a:pt x="20" y="43"/>
                    <a:pt x="23" y="41"/>
                    <a:pt x="24" y="36"/>
                  </a:cubicBezTo>
                  <a:cubicBezTo>
                    <a:pt x="24" y="32"/>
                    <a:pt x="18" y="33"/>
                    <a:pt x="14" y="31"/>
                  </a:cubicBezTo>
                  <a:cubicBezTo>
                    <a:pt x="10" y="29"/>
                    <a:pt x="6" y="27"/>
                    <a:pt x="6" y="23"/>
                  </a:cubicBezTo>
                  <a:cubicBezTo>
                    <a:pt x="6" y="19"/>
                    <a:pt x="6" y="14"/>
                    <a:pt x="3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2" y="4"/>
                    <a:pt x="3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7"/>
                    <a:pt x="40" y="67"/>
                    <a:pt x="40" y="67"/>
                  </a:cubicBezTo>
                  <a:lnTo>
                    <a:pt x="36" y="7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42"/>
            <p:cNvSpPr>
              <a:spLocks/>
            </p:cNvSpPr>
            <p:nvPr/>
          </p:nvSpPr>
          <p:spPr bwMode="auto">
            <a:xfrm>
              <a:off x="1035" y="3474"/>
              <a:ext cx="169" cy="169"/>
            </a:xfrm>
            <a:custGeom>
              <a:avLst/>
              <a:gdLst>
                <a:gd name="T0" fmla="*/ 7 w 81"/>
                <a:gd name="T1" fmla="*/ 72 h 81"/>
                <a:gd name="T2" fmla="*/ 4 w 81"/>
                <a:gd name="T3" fmla="*/ 65 h 81"/>
                <a:gd name="T4" fmla="*/ 0 w 81"/>
                <a:gd name="T5" fmla="*/ 55 h 81"/>
                <a:gd name="T6" fmla="*/ 0 w 81"/>
                <a:gd name="T7" fmla="*/ 55 h 81"/>
                <a:gd name="T8" fmla="*/ 4 w 81"/>
                <a:gd name="T9" fmla="*/ 52 h 81"/>
                <a:gd name="T10" fmla="*/ 4 w 81"/>
                <a:gd name="T11" fmla="*/ 48 h 81"/>
                <a:gd name="T12" fmla="*/ 6 w 81"/>
                <a:gd name="T13" fmla="*/ 47 h 81"/>
                <a:gd name="T14" fmla="*/ 6 w 81"/>
                <a:gd name="T15" fmla="*/ 43 h 81"/>
                <a:gd name="T16" fmla="*/ 11 w 81"/>
                <a:gd name="T17" fmla="*/ 40 h 81"/>
                <a:gd name="T18" fmla="*/ 10 w 81"/>
                <a:gd name="T19" fmla="*/ 29 h 81"/>
                <a:gd name="T20" fmla="*/ 16 w 81"/>
                <a:gd name="T21" fmla="*/ 26 h 81"/>
                <a:gd name="T22" fmla="*/ 13 w 81"/>
                <a:gd name="T23" fmla="*/ 21 h 81"/>
                <a:gd name="T24" fmla="*/ 14 w 81"/>
                <a:gd name="T25" fmla="*/ 16 h 81"/>
                <a:gd name="T26" fmla="*/ 15 w 81"/>
                <a:gd name="T27" fmla="*/ 10 h 81"/>
                <a:gd name="T28" fmla="*/ 17 w 81"/>
                <a:gd name="T29" fmla="*/ 10 h 81"/>
                <a:gd name="T30" fmla="*/ 18 w 81"/>
                <a:gd name="T31" fmla="*/ 4 h 81"/>
                <a:gd name="T32" fmla="*/ 21 w 81"/>
                <a:gd name="T33" fmla="*/ 2 h 81"/>
                <a:gd name="T34" fmla="*/ 25 w 81"/>
                <a:gd name="T35" fmla="*/ 3 h 81"/>
                <a:gd name="T36" fmla="*/ 29 w 81"/>
                <a:gd name="T37" fmla="*/ 1 h 81"/>
                <a:gd name="T38" fmla="*/ 35 w 81"/>
                <a:gd name="T39" fmla="*/ 0 h 81"/>
                <a:gd name="T40" fmla="*/ 38 w 81"/>
                <a:gd name="T41" fmla="*/ 6 h 81"/>
                <a:gd name="T42" fmla="*/ 45 w 81"/>
                <a:gd name="T43" fmla="*/ 8 h 81"/>
                <a:gd name="T44" fmla="*/ 44 w 81"/>
                <a:gd name="T45" fmla="*/ 15 h 81"/>
                <a:gd name="T46" fmla="*/ 47 w 81"/>
                <a:gd name="T47" fmla="*/ 16 h 81"/>
                <a:gd name="T48" fmla="*/ 53 w 81"/>
                <a:gd name="T49" fmla="*/ 18 h 81"/>
                <a:gd name="T50" fmla="*/ 60 w 81"/>
                <a:gd name="T51" fmla="*/ 29 h 81"/>
                <a:gd name="T52" fmla="*/ 59 w 81"/>
                <a:gd name="T53" fmla="*/ 32 h 81"/>
                <a:gd name="T54" fmla="*/ 69 w 81"/>
                <a:gd name="T55" fmla="*/ 40 h 81"/>
                <a:gd name="T56" fmla="*/ 81 w 81"/>
                <a:gd name="T57" fmla="*/ 55 h 81"/>
                <a:gd name="T58" fmla="*/ 78 w 81"/>
                <a:gd name="T59" fmla="*/ 56 h 81"/>
                <a:gd name="T60" fmla="*/ 81 w 81"/>
                <a:gd name="T61" fmla="*/ 62 h 81"/>
                <a:gd name="T62" fmla="*/ 78 w 81"/>
                <a:gd name="T63" fmla="*/ 65 h 81"/>
                <a:gd name="T64" fmla="*/ 72 w 81"/>
                <a:gd name="T65" fmla="*/ 64 h 81"/>
                <a:gd name="T66" fmla="*/ 67 w 81"/>
                <a:gd name="T67" fmla="*/ 61 h 81"/>
                <a:gd name="T68" fmla="*/ 61 w 81"/>
                <a:gd name="T69" fmla="*/ 58 h 81"/>
                <a:gd name="T70" fmla="*/ 56 w 81"/>
                <a:gd name="T71" fmla="*/ 61 h 81"/>
                <a:gd name="T72" fmla="*/ 45 w 81"/>
                <a:gd name="T73" fmla="*/ 61 h 81"/>
                <a:gd name="T74" fmla="*/ 45 w 81"/>
                <a:gd name="T75" fmla="*/ 66 h 81"/>
                <a:gd name="T76" fmla="*/ 36 w 81"/>
                <a:gd name="T77" fmla="*/ 77 h 81"/>
                <a:gd name="T78" fmla="*/ 27 w 81"/>
                <a:gd name="T79" fmla="*/ 77 h 81"/>
                <a:gd name="T80" fmla="*/ 25 w 81"/>
                <a:gd name="T81" fmla="*/ 79 h 81"/>
                <a:gd name="T82" fmla="*/ 20 w 81"/>
                <a:gd name="T83" fmla="*/ 81 h 81"/>
                <a:gd name="T84" fmla="*/ 17 w 81"/>
                <a:gd name="T85" fmla="*/ 77 h 81"/>
                <a:gd name="T86" fmla="*/ 11 w 81"/>
                <a:gd name="T87" fmla="*/ 76 h 81"/>
                <a:gd name="T88" fmla="*/ 10 w 81"/>
                <a:gd name="T89" fmla="*/ 71 h 81"/>
                <a:gd name="T90" fmla="*/ 7 w 81"/>
                <a:gd name="T91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" h="81">
                  <a:moveTo>
                    <a:pt x="7" y="72"/>
                  </a:moveTo>
                  <a:cubicBezTo>
                    <a:pt x="6" y="69"/>
                    <a:pt x="3" y="68"/>
                    <a:pt x="4" y="65"/>
                  </a:cubicBezTo>
                  <a:cubicBezTo>
                    <a:pt x="4" y="62"/>
                    <a:pt x="1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2" y="64"/>
                    <a:pt x="72" y="64"/>
                  </a:cubicBezTo>
                  <a:cubicBezTo>
                    <a:pt x="71" y="64"/>
                    <a:pt x="67" y="63"/>
                    <a:pt x="67" y="61"/>
                  </a:cubicBezTo>
                  <a:cubicBezTo>
                    <a:pt x="67" y="58"/>
                    <a:pt x="63" y="58"/>
                    <a:pt x="61" y="58"/>
                  </a:cubicBezTo>
                  <a:cubicBezTo>
                    <a:pt x="58" y="58"/>
                    <a:pt x="56" y="61"/>
                    <a:pt x="5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4"/>
                    <a:pt x="45" y="66"/>
                  </a:cubicBezTo>
                  <a:cubicBezTo>
                    <a:pt x="46" y="69"/>
                    <a:pt x="36" y="77"/>
                    <a:pt x="3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5" y="78"/>
                    <a:pt x="25" y="79"/>
                  </a:cubicBezTo>
                  <a:cubicBezTo>
                    <a:pt x="25" y="81"/>
                    <a:pt x="22" y="81"/>
                    <a:pt x="20" y="81"/>
                  </a:cubicBezTo>
                  <a:cubicBezTo>
                    <a:pt x="19" y="81"/>
                    <a:pt x="17" y="77"/>
                    <a:pt x="17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1"/>
                    <a:pt x="10" y="71"/>
                    <a:pt x="10" y="71"/>
                  </a:cubicBezTo>
                  <a:lnTo>
                    <a:pt x="7" y="7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43"/>
            <p:cNvSpPr>
              <a:spLocks/>
            </p:cNvSpPr>
            <p:nvPr/>
          </p:nvSpPr>
          <p:spPr bwMode="auto">
            <a:xfrm>
              <a:off x="1175" y="3364"/>
              <a:ext cx="154" cy="114"/>
            </a:xfrm>
            <a:custGeom>
              <a:avLst/>
              <a:gdLst>
                <a:gd name="T0" fmla="*/ 146 w 154"/>
                <a:gd name="T1" fmla="*/ 39 h 114"/>
                <a:gd name="T2" fmla="*/ 144 w 154"/>
                <a:gd name="T3" fmla="*/ 41 h 114"/>
                <a:gd name="T4" fmla="*/ 142 w 154"/>
                <a:gd name="T5" fmla="*/ 56 h 114"/>
                <a:gd name="T6" fmla="*/ 154 w 154"/>
                <a:gd name="T7" fmla="*/ 68 h 114"/>
                <a:gd name="T8" fmla="*/ 154 w 154"/>
                <a:gd name="T9" fmla="*/ 85 h 114"/>
                <a:gd name="T10" fmla="*/ 137 w 154"/>
                <a:gd name="T11" fmla="*/ 87 h 114"/>
                <a:gd name="T12" fmla="*/ 129 w 154"/>
                <a:gd name="T13" fmla="*/ 100 h 114"/>
                <a:gd name="T14" fmla="*/ 121 w 154"/>
                <a:gd name="T15" fmla="*/ 100 h 114"/>
                <a:gd name="T16" fmla="*/ 121 w 154"/>
                <a:gd name="T17" fmla="*/ 106 h 114"/>
                <a:gd name="T18" fmla="*/ 110 w 154"/>
                <a:gd name="T19" fmla="*/ 114 h 114"/>
                <a:gd name="T20" fmla="*/ 100 w 154"/>
                <a:gd name="T21" fmla="*/ 114 h 114"/>
                <a:gd name="T22" fmla="*/ 96 w 154"/>
                <a:gd name="T23" fmla="*/ 106 h 114"/>
                <a:gd name="T24" fmla="*/ 81 w 154"/>
                <a:gd name="T25" fmla="*/ 104 h 114"/>
                <a:gd name="T26" fmla="*/ 75 w 154"/>
                <a:gd name="T27" fmla="*/ 98 h 114"/>
                <a:gd name="T28" fmla="*/ 69 w 154"/>
                <a:gd name="T29" fmla="*/ 106 h 114"/>
                <a:gd name="T30" fmla="*/ 56 w 154"/>
                <a:gd name="T31" fmla="*/ 104 h 114"/>
                <a:gd name="T32" fmla="*/ 46 w 154"/>
                <a:gd name="T33" fmla="*/ 93 h 114"/>
                <a:gd name="T34" fmla="*/ 29 w 154"/>
                <a:gd name="T35" fmla="*/ 91 h 114"/>
                <a:gd name="T36" fmla="*/ 27 w 154"/>
                <a:gd name="T37" fmla="*/ 73 h 114"/>
                <a:gd name="T38" fmla="*/ 16 w 154"/>
                <a:gd name="T39" fmla="*/ 62 h 114"/>
                <a:gd name="T40" fmla="*/ 6 w 154"/>
                <a:gd name="T41" fmla="*/ 68 h 114"/>
                <a:gd name="T42" fmla="*/ 4 w 154"/>
                <a:gd name="T43" fmla="*/ 60 h 114"/>
                <a:gd name="T44" fmla="*/ 4 w 154"/>
                <a:gd name="T45" fmla="*/ 50 h 114"/>
                <a:gd name="T46" fmla="*/ 0 w 154"/>
                <a:gd name="T47" fmla="*/ 48 h 114"/>
                <a:gd name="T48" fmla="*/ 4 w 154"/>
                <a:gd name="T49" fmla="*/ 41 h 114"/>
                <a:gd name="T50" fmla="*/ 19 w 154"/>
                <a:gd name="T51" fmla="*/ 31 h 114"/>
                <a:gd name="T52" fmla="*/ 19 w 154"/>
                <a:gd name="T53" fmla="*/ 18 h 114"/>
                <a:gd name="T54" fmla="*/ 33 w 154"/>
                <a:gd name="T55" fmla="*/ 10 h 114"/>
                <a:gd name="T56" fmla="*/ 37 w 154"/>
                <a:gd name="T57" fmla="*/ 2 h 114"/>
                <a:gd name="T58" fmla="*/ 46 w 154"/>
                <a:gd name="T59" fmla="*/ 2 h 114"/>
                <a:gd name="T60" fmla="*/ 50 w 154"/>
                <a:gd name="T61" fmla="*/ 6 h 114"/>
                <a:gd name="T62" fmla="*/ 64 w 154"/>
                <a:gd name="T63" fmla="*/ 0 h 114"/>
                <a:gd name="T64" fmla="*/ 79 w 154"/>
                <a:gd name="T65" fmla="*/ 6 h 114"/>
                <a:gd name="T66" fmla="*/ 91 w 154"/>
                <a:gd name="T67" fmla="*/ 0 h 114"/>
                <a:gd name="T68" fmla="*/ 108 w 154"/>
                <a:gd name="T69" fmla="*/ 0 h 114"/>
                <a:gd name="T70" fmla="*/ 114 w 154"/>
                <a:gd name="T71" fmla="*/ 10 h 114"/>
                <a:gd name="T72" fmla="*/ 123 w 154"/>
                <a:gd name="T73" fmla="*/ 16 h 114"/>
                <a:gd name="T74" fmla="*/ 125 w 154"/>
                <a:gd name="T75" fmla="*/ 25 h 114"/>
                <a:gd name="T76" fmla="*/ 137 w 154"/>
                <a:gd name="T77" fmla="*/ 35 h 114"/>
                <a:gd name="T78" fmla="*/ 146 w 154"/>
                <a:gd name="T79" fmla="*/ 3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4" h="114">
                  <a:moveTo>
                    <a:pt x="146" y="39"/>
                  </a:moveTo>
                  <a:lnTo>
                    <a:pt x="144" y="41"/>
                  </a:lnTo>
                  <a:lnTo>
                    <a:pt x="142" y="56"/>
                  </a:lnTo>
                  <a:lnTo>
                    <a:pt x="154" y="68"/>
                  </a:lnTo>
                  <a:lnTo>
                    <a:pt x="154" y="85"/>
                  </a:lnTo>
                  <a:lnTo>
                    <a:pt x="137" y="87"/>
                  </a:lnTo>
                  <a:lnTo>
                    <a:pt x="129" y="100"/>
                  </a:lnTo>
                  <a:lnTo>
                    <a:pt x="121" y="100"/>
                  </a:lnTo>
                  <a:lnTo>
                    <a:pt x="121" y="106"/>
                  </a:lnTo>
                  <a:lnTo>
                    <a:pt x="110" y="114"/>
                  </a:lnTo>
                  <a:lnTo>
                    <a:pt x="100" y="114"/>
                  </a:lnTo>
                  <a:lnTo>
                    <a:pt x="96" y="106"/>
                  </a:lnTo>
                  <a:lnTo>
                    <a:pt x="81" y="104"/>
                  </a:lnTo>
                  <a:lnTo>
                    <a:pt x="75" y="98"/>
                  </a:lnTo>
                  <a:lnTo>
                    <a:pt x="69" y="106"/>
                  </a:lnTo>
                  <a:lnTo>
                    <a:pt x="56" y="104"/>
                  </a:lnTo>
                  <a:lnTo>
                    <a:pt x="46" y="93"/>
                  </a:lnTo>
                  <a:lnTo>
                    <a:pt x="29" y="91"/>
                  </a:lnTo>
                  <a:lnTo>
                    <a:pt x="27" y="73"/>
                  </a:lnTo>
                  <a:lnTo>
                    <a:pt x="16" y="62"/>
                  </a:lnTo>
                  <a:lnTo>
                    <a:pt x="6" y="68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9" y="31"/>
                  </a:lnTo>
                  <a:lnTo>
                    <a:pt x="19" y="18"/>
                  </a:lnTo>
                  <a:lnTo>
                    <a:pt x="33" y="10"/>
                  </a:lnTo>
                  <a:lnTo>
                    <a:pt x="37" y="2"/>
                  </a:lnTo>
                  <a:lnTo>
                    <a:pt x="46" y="2"/>
                  </a:lnTo>
                  <a:lnTo>
                    <a:pt x="50" y="6"/>
                  </a:lnTo>
                  <a:lnTo>
                    <a:pt x="64" y="0"/>
                  </a:lnTo>
                  <a:lnTo>
                    <a:pt x="79" y="6"/>
                  </a:lnTo>
                  <a:lnTo>
                    <a:pt x="91" y="0"/>
                  </a:lnTo>
                  <a:lnTo>
                    <a:pt x="108" y="0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25" y="25"/>
                  </a:lnTo>
                  <a:lnTo>
                    <a:pt x="137" y="35"/>
                  </a:lnTo>
                  <a:lnTo>
                    <a:pt x="146" y="3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44"/>
            <p:cNvSpPr>
              <a:spLocks/>
            </p:cNvSpPr>
            <p:nvPr/>
          </p:nvSpPr>
          <p:spPr bwMode="auto">
            <a:xfrm>
              <a:off x="1079" y="3412"/>
              <a:ext cx="125" cy="110"/>
            </a:xfrm>
            <a:custGeom>
              <a:avLst/>
              <a:gdLst>
                <a:gd name="T0" fmla="*/ 2 w 125"/>
                <a:gd name="T1" fmla="*/ 39 h 110"/>
                <a:gd name="T2" fmla="*/ 21 w 125"/>
                <a:gd name="T3" fmla="*/ 33 h 110"/>
                <a:gd name="T4" fmla="*/ 25 w 125"/>
                <a:gd name="T5" fmla="*/ 29 h 110"/>
                <a:gd name="T6" fmla="*/ 21 w 125"/>
                <a:gd name="T7" fmla="*/ 22 h 110"/>
                <a:gd name="T8" fmla="*/ 31 w 125"/>
                <a:gd name="T9" fmla="*/ 14 h 110"/>
                <a:gd name="T10" fmla="*/ 37 w 125"/>
                <a:gd name="T11" fmla="*/ 2 h 110"/>
                <a:gd name="T12" fmla="*/ 52 w 125"/>
                <a:gd name="T13" fmla="*/ 0 h 110"/>
                <a:gd name="T14" fmla="*/ 60 w 125"/>
                <a:gd name="T15" fmla="*/ 14 h 110"/>
                <a:gd name="T16" fmla="*/ 71 w 125"/>
                <a:gd name="T17" fmla="*/ 14 h 110"/>
                <a:gd name="T18" fmla="*/ 75 w 125"/>
                <a:gd name="T19" fmla="*/ 4 h 110"/>
                <a:gd name="T20" fmla="*/ 87 w 125"/>
                <a:gd name="T21" fmla="*/ 4 h 110"/>
                <a:gd name="T22" fmla="*/ 94 w 125"/>
                <a:gd name="T23" fmla="*/ 0 h 110"/>
                <a:gd name="T24" fmla="*/ 100 w 125"/>
                <a:gd name="T25" fmla="*/ 2 h 110"/>
                <a:gd name="T26" fmla="*/ 100 w 125"/>
                <a:gd name="T27" fmla="*/ 12 h 110"/>
                <a:gd name="T28" fmla="*/ 102 w 125"/>
                <a:gd name="T29" fmla="*/ 20 h 110"/>
                <a:gd name="T30" fmla="*/ 112 w 125"/>
                <a:gd name="T31" fmla="*/ 14 h 110"/>
                <a:gd name="T32" fmla="*/ 123 w 125"/>
                <a:gd name="T33" fmla="*/ 25 h 110"/>
                <a:gd name="T34" fmla="*/ 125 w 125"/>
                <a:gd name="T35" fmla="*/ 43 h 110"/>
                <a:gd name="T36" fmla="*/ 121 w 125"/>
                <a:gd name="T37" fmla="*/ 43 h 110"/>
                <a:gd name="T38" fmla="*/ 100 w 125"/>
                <a:gd name="T39" fmla="*/ 62 h 110"/>
                <a:gd name="T40" fmla="*/ 87 w 125"/>
                <a:gd name="T41" fmla="*/ 70 h 110"/>
                <a:gd name="T42" fmla="*/ 92 w 125"/>
                <a:gd name="T43" fmla="*/ 77 h 110"/>
                <a:gd name="T44" fmla="*/ 92 w 125"/>
                <a:gd name="T45" fmla="*/ 93 h 110"/>
                <a:gd name="T46" fmla="*/ 96 w 125"/>
                <a:gd name="T47" fmla="*/ 97 h 110"/>
                <a:gd name="T48" fmla="*/ 94 w 125"/>
                <a:gd name="T49" fmla="*/ 110 h 110"/>
                <a:gd name="T50" fmla="*/ 73 w 125"/>
                <a:gd name="T51" fmla="*/ 110 h 110"/>
                <a:gd name="T52" fmla="*/ 67 w 125"/>
                <a:gd name="T53" fmla="*/ 100 h 110"/>
                <a:gd name="T54" fmla="*/ 54 w 125"/>
                <a:gd name="T55" fmla="*/ 95 h 110"/>
                <a:gd name="T56" fmla="*/ 48 w 125"/>
                <a:gd name="T57" fmla="*/ 93 h 110"/>
                <a:gd name="T58" fmla="*/ 50 w 125"/>
                <a:gd name="T59" fmla="*/ 79 h 110"/>
                <a:gd name="T60" fmla="*/ 35 w 125"/>
                <a:gd name="T61" fmla="*/ 75 h 110"/>
                <a:gd name="T62" fmla="*/ 29 w 125"/>
                <a:gd name="T63" fmla="*/ 62 h 110"/>
                <a:gd name="T64" fmla="*/ 17 w 125"/>
                <a:gd name="T65" fmla="*/ 64 h 110"/>
                <a:gd name="T66" fmla="*/ 17 w 125"/>
                <a:gd name="T67" fmla="*/ 64 h 110"/>
                <a:gd name="T68" fmla="*/ 0 w 125"/>
                <a:gd name="T69" fmla="*/ 50 h 110"/>
                <a:gd name="T70" fmla="*/ 2 w 125"/>
                <a:gd name="T71" fmla="*/ 3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" h="110">
                  <a:moveTo>
                    <a:pt x="2" y="39"/>
                  </a:moveTo>
                  <a:lnTo>
                    <a:pt x="21" y="33"/>
                  </a:lnTo>
                  <a:lnTo>
                    <a:pt x="25" y="29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37" y="2"/>
                  </a:lnTo>
                  <a:lnTo>
                    <a:pt x="52" y="0"/>
                  </a:lnTo>
                  <a:lnTo>
                    <a:pt x="60" y="14"/>
                  </a:lnTo>
                  <a:lnTo>
                    <a:pt x="71" y="14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94" y="0"/>
                  </a:lnTo>
                  <a:lnTo>
                    <a:pt x="100" y="2"/>
                  </a:lnTo>
                  <a:lnTo>
                    <a:pt x="100" y="12"/>
                  </a:lnTo>
                  <a:lnTo>
                    <a:pt x="102" y="20"/>
                  </a:lnTo>
                  <a:lnTo>
                    <a:pt x="112" y="14"/>
                  </a:lnTo>
                  <a:lnTo>
                    <a:pt x="123" y="25"/>
                  </a:lnTo>
                  <a:lnTo>
                    <a:pt x="125" y="43"/>
                  </a:lnTo>
                  <a:lnTo>
                    <a:pt x="121" y="43"/>
                  </a:lnTo>
                  <a:lnTo>
                    <a:pt x="100" y="62"/>
                  </a:lnTo>
                  <a:lnTo>
                    <a:pt x="87" y="70"/>
                  </a:lnTo>
                  <a:lnTo>
                    <a:pt x="92" y="77"/>
                  </a:lnTo>
                  <a:lnTo>
                    <a:pt x="92" y="93"/>
                  </a:lnTo>
                  <a:lnTo>
                    <a:pt x="96" y="97"/>
                  </a:lnTo>
                  <a:lnTo>
                    <a:pt x="94" y="110"/>
                  </a:lnTo>
                  <a:lnTo>
                    <a:pt x="73" y="110"/>
                  </a:lnTo>
                  <a:lnTo>
                    <a:pt x="67" y="100"/>
                  </a:lnTo>
                  <a:lnTo>
                    <a:pt x="54" y="95"/>
                  </a:lnTo>
                  <a:lnTo>
                    <a:pt x="48" y="93"/>
                  </a:lnTo>
                  <a:lnTo>
                    <a:pt x="50" y="79"/>
                  </a:lnTo>
                  <a:lnTo>
                    <a:pt x="35" y="75"/>
                  </a:lnTo>
                  <a:lnTo>
                    <a:pt x="29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0" y="50"/>
                  </a:lnTo>
                  <a:lnTo>
                    <a:pt x="2" y="3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45"/>
            <p:cNvSpPr>
              <a:spLocks/>
            </p:cNvSpPr>
            <p:nvPr/>
          </p:nvSpPr>
          <p:spPr bwMode="auto">
            <a:xfrm>
              <a:off x="1021" y="3330"/>
              <a:ext cx="108" cy="121"/>
            </a:xfrm>
            <a:custGeom>
              <a:avLst/>
              <a:gdLst>
                <a:gd name="T0" fmla="*/ 0 w 108"/>
                <a:gd name="T1" fmla="*/ 38 h 121"/>
                <a:gd name="T2" fmla="*/ 2 w 108"/>
                <a:gd name="T3" fmla="*/ 29 h 121"/>
                <a:gd name="T4" fmla="*/ 14 w 108"/>
                <a:gd name="T5" fmla="*/ 25 h 121"/>
                <a:gd name="T6" fmla="*/ 14 w 108"/>
                <a:gd name="T7" fmla="*/ 13 h 121"/>
                <a:gd name="T8" fmla="*/ 27 w 108"/>
                <a:gd name="T9" fmla="*/ 9 h 121"/>
                <a:gd name="T10" fmla="*/ 33 w 108"/>
                <a:gd name="T11" fmla="*/ 17 h 121"/>
                <a:gd name="T12" fmla="*/ 39 w 108"/>
                <a:gd name="T13" fmla="*/ 13 h 121"/>
                <a:gd name="T14" fmla="*/ 39 w 108"/>
                <a:gd name="T15" fmla="*/ 2 h 121"/>
                <a:gd name="T16" fmla="*/ 45 w 108"/>
                <a:gd name="T17" fmla="*/ 0 h 121"/>
                <a:gd name="T18" fmla="*/ 60 w 108"/>
                <a:gd name="T19" fmla="*/ 6 h 121"/>
                <a:gd name="T20" fmla="*/ 75 w 108"/>
                <a:gd name="T21" fmla="*/ 6 h 121"/>
                <a:gd name="T22" fmla="*/ 79 w 108"/>
                <a:gd name="T23" fmla="*/ 11 h 121"/>
                <a:gd name="T24" fmla="*/ 81 w 108"/>
                <a:gd name="T25" fmla="*/ 27 h 121"/>
                <a:gd name="T26" fmla="*/ 95 w 108"/>
                <a:gd name="T27" fmla="*/ 50 h 121"/>
                <a:gd name="T28" fmla="*/ 108 w 108"/>
                <a:gd name="T29" fmla="*/ 59 h 121"/>
                <a:gd name="T30" fmla="*/ 108 w 108"/>
                <a:gd name="T31" fmla="*/ 82 h 121"/>
                <a:gd name="T32" fmla="*/ 95 w 108"/>
                <a:gd name="T33" fmla="*/ 84 h 121"/>
                <a:gd name="T34" fmla="*/ 89 w 108"/>
                <a:gd name="T35" fmla="*/ 96 h 121"/>
                <a:gd name="T36" fmla="*/ 79 w 108"/>
                <a:gd name="T37" fmla="*/ 104 h 121"/>
                <a:gd name="T38" fmla="*/ 83 w 108"/>
                <a:gd name="T39" fmla="*/ 111 h 121"/>
                <a:gd name="T40" fmla="*/ 79 w 108"/>
                <a:gd name="T41" fmla="*/ 115 h 121"/>
                <a:gd name="T42" fmla="*/ 60 w 108"/>
                <a:gd name="T43" fmla="*/ 121 h 121"/>
                <a:gd name="T44" fmla="*/ 60 w 108"/>
                <a:gd name="T45" fmla="*/ 121 h 121"/>
                <a:gd name="T46" fmla="*/ 43 w 108"/>
                <a:gd name="T47" fmla="*/ 111 h 121"/>
                <a:gd name="T48" fmla="*/ 41 w 108"/>
                <a:gd name="T49" fmla="*/ 96 h 121"/>
                <a:gd name="T50" fmla="*/ 33 w 108"/>
                <a:gd name="T51" fmla="*/ 77 h 121"/>
                <a:gd name="T52" fmla="*/ 27 w 108"/>
                <a:gd name="T53" fmla="*/ 63 h 121"/>
                <a:gd name="T54" fmla="*/ 18 w 108"/>
                <a:gd name="T55" fmla="*/ 63 h 121"/>
                <a:gd name="T56" fmla="*/ 14 w 108"/>
                <a:gd name="T57" fmla="*/ 46 h 121"/>
                <a:gd name="T58" fmla="*/ 0 w 108"/>
                <a:gd name="T59" fmla="*/ 38 h 121"/>
                <a:gd name="T60" fmla="*/ 0 w 108"/>
                <a:gd name="T61" fmla="*/ 3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8" h="121">
                  <a:moveTo>
                    <a:pt x="0" y="38"/>
                  </a:moveTo>
                  <a:lnTo>
                    <a:pt x="2" y="29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9"/>
                  </a:lnTo>
                  <a:lnTo>
                    <a:pt x="33" y="17"/>
                  </a:lnTo>
                  <a:lnTo>
                    <a:pt x="39" y="13"/>
                  </a:lnTo>
                  <a:lnTo>
                    <a:pt x="39" y="2"/>
                  </a:lnTo>
                  <a:lnTo>
                    <a:pt x="45" y="0"/>
                  </a:lnTo>
                  <a:lnTo>
                    <a:pt x="60" y="6"/>
                  </a:lnTo>
                  <a:lnTo>
                    <a:pt x="75" y="6"/>
                  </a:lnTo>
                  <a:lnTo>
                    <a:pt x="79" y="11"/>
                  </a:lnTo>
                  <a:lnTo>
                    <a:pt x="81" y="27"/>
                  </a:lnTo>
                  <a:lnTo>
                    <a:pt x="95" y="50"/>
                  </a:lnTo>
                  <a:lnTo>
                    <a:pt x="108" y="59"/>
                  </a:lnTo>
                  <a:lnTo>
                    <a:pt x="108" y="82"/>
                  </a:lnTo>
                  <a:lnTo>
                    <a:pt x="95" y="84"/>
                  </a:lnTo>
                  <a:lnTo>
                    <a:pt x="89" y="96"/>
                  </a:lnTo>
                  <a:lnTo>
                    <a:pt x="79" y="104"/>
                  </a:lnTo>
                  <a:lnTo>
                    <a:pt x="83" y="111"/>
                  </a:lnTo>
                  <a:lnTo>
                    <a:pt x="79" y="115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43" y="111"/>
                  </a:lnTo>
                  <a:lnTo>
                    <a:pt x="41" y="96"/>
                  </a:lnTo>
                  <a:lnTo>
                    <a:pt x="33" y="77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4" y="4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46"/>
            <p:cNvSpPr>
              <a:spLocks noEditPoints="1"/>
            </p:cNvSpPr>
            <p:nvPr/>
          </p:nvSpPr>
          <p:spPr bwMode="auto">
            <a:xfrm>
              <a:off x="1098" y="3316"/>
              <a:ext cx="104" cy="112"/>
            </a:xfrm>
            <a:custGeom>
              <a:avLst/>
              <a:gdLst>
                <a:gd name="T0" fmla="*/ 0 w 104"/>
                <a:gd name="T1" fmla="*/ 23 h 112"/>
                <a:gd name="T2" fmla="*/ 10 w 104"/>
                <a:gd name="T3" fmla="*/ 10 h 112"/>
                <a:gd name="T4" fmla="*/ 23 w 104"/>
                <a:gd name="T5" fmla="*/ 12 h 112"/>
                <a:gd name="T6" fmla="*/ 27 w 104"/>
                <a:gd name="T7" fmla="*/ 4 h 112"/>
                <a:gd name="T8" fmla="*/ 37 w 104"/>
                <a:gd name="T9" fmla="*/ 2 h 112"/>
                <a:gd name="T10" fmla="*/ 54 w 104"/>
                <a:gd name="T11" fmla="*/ 14 h 112"/>
                <a:gd name="T12" fmla="*/ 60 w 104"/>
                <a:gd name="T13" fmla="*/ 14 h 112"/>
                <a:gd name="T14" fmla="*/ 60 w 104"/>
                <a:gd name="T15" fmla="*/ 2 h 112"/>
                <a:gd name="T16" fmla="*/ 68 w 104"/>
                <a:gd name="T17" fmla="*/ 0 h 112"/>
                <a:gd name="T18" fmla="*/ 79 w 104"/>
                <a:gd name="T19" fmla="*/ 10 h 112"/>
                <a:gd name="T20" fmla="*/ 83 w 104"/>
                <a:gd name="T21" fmla="*/ 4 h 112"/>
                <a:gd name="T22" fmla="*/ 91 w 104"/>
                <a:gd name="T23" fmla="*/ 10 h 112"/>
                <a:gd name="T24" fmla="*/ 104 w 104"/>
                <a:gd name="T25" fmla="*/ 14 h 112"/>
                <a:gd name="T26" fmla="*/ 100 w 104"/>
                <a:gd name="T27" fmla="*/ 35 h 112"/>
                <a:gd name="T28" fmla="*/ 100 w 104"/>
                <a:gd name="T29" fmla="*/ 48 h 112"/>
                <a:gd name="T30" fmla="*/ 102 w 104"/>
                <a:gd name="T31" fmla="*/ 62 h 112"/>
                <a:gd name="T32" fmla="*/ 96 w 104"/>
                <a:gd name="T33" fmla="*/ 66 h 112"/>
                <a:gd name="T34" fmla="*/ 96 w 104"/>
                <a:gd name="T35" fmla="*/ 79 h 112"/>
                <a:gd name="T36" fmla="*/ 81 w 104"/>
                <a:gd name="T37" fmla="*/ 89 h 112"/>
                <a:gd name="T38" fmla="*/ 77 w 104"/>
                <a:gd name="T39" fmla="*/ 96 h 112"/>
                <a:gd name="T40" fmla="*/ 75 w 104"/>
                <a:gd name="T41" fmla="*/ 96 h 112"/>
                <a:gd name="T42" fmla="*/ 68 w 104"/>
                <a:gd name="T43" fmla="*/ 100 h 112"/>
                <a:gd name="T44" fmla="*/ 56 w 104"/>
                <a:gd name="T45" fmla="*/ 100 h 112"/>
                <a:gd name="T46" fmla="*/ 52 w 104"/>
                <a:gd name="T47" fmla="*/ 110 h 112"/>
                <a:gd name="T48" fmla="*/ 41 w 104"/>
                <a:gd name="T49" fmla="*/ 110 h 112"/>
                <a:gd name="T50" fmla="*/ 33 w 104"/>
                <a:gd name="T51" fmla="*/ 96 h 112"/>
                <a:gd name="T52" fmla="*/ 18 w 104"/>
                <a:gd name="T53" fmla="*/ 98 h 112"/>
                <a:gd name="T54" fmla="*/ 31 w 104"/>
                <a:gd name="T55" fmla="*/ 96 h 112"/>
                <a:gd name="T56" fmla="*/ 31 w 104"/>
                <a:gd name="T57" fmla="*/ 73 h 112"/>
                <a:gd name="T58" fmla="*/ 18 w 104"/>
                <a:gd name="T59" fmla="*/ 64 h 112"/>
                <a:gd name="T60" fmla="*/ 4 w 104"/>
                <a:gd name="T61" fmla="*/ 41 h 112"/>
                <a:gd name="T62" fmla="*/ 2 w 104"/>
                <a:gd name="T63" fmla="*/ 25 h 112"/>
                <a:gd name="T64" fmla="*/ 0 w 104"/>
                <a:gd name="T65" fmla="*/ 23 h 112"/>
                <a:gd name="T66" fmla="*/ 0 w 104"/>
                <a:gd name="T67" fmla="*/ 23 h 112"/>
                <a:gd name="T68" fmla="*/ 10 w 104"/>
                <a:gd name="T69" fmla="*/ 112 h 112"/>
                <a:gd name="T70" fmla="*/ 10 w 104"/>
                <a:gd name="T71" fmla="*/ 112 h 112"/>
                <a:gd name="T72" fmla="*/ 12 w 104"/>
                <a:gd name="T73" fmla="*/ 110 h 112"/>
                <a:gd name="T74" fmla="*/ 10 w 104"/>
                <a:gd name="T7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4" h="112">
                  <a:moveTo>
                    <a:pt x="0" y="23"/>
                  </a:moveTo>
                  <a:lnTo>
                    <a:pt x="10" y="10"/>
                  </a:lnTo>
                  <a:lnTo>
                    <a:pt x="23" y="1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54" y="14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9" y="10"/>
                  </a:lnTo>
                  <a:lnTo>
                    <a:pt x="83" y="4"/>
                  </a:lnTo>
                  <a:lnTo>
                    <a:pt x="91" y="10"/>
                  </a:lnTo>
                  <a:lnTo>
                    <a:pt x="104" y="14"/>
                  </a:lnTo>
                  <a:lnTo>
                    <a:pt x="100" y="35"/>
                  </a:lnTo>
                  <a:lnTo>
                    <a:pt x="100" y="48"/>
                  </a:lnTo>
                  <a:lnTo>
                    <a:pt x="102" y="62"/>
                  </a:lnTo>
                  <a:lnTo>
                    <a:pt x="96" y="66"/>
                  </a:lnTo>
                  <a:lnTo>
                    <a:pt x="96" y="79"/>
                  </a:lnTo>
                  <a:lnTo>
                    <a:pt x="81" y="89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52" y="110"/>
                  </a:lnTo>
                  <a:lnTo>
                    <a:pt x="41" y="110"/>
                  </a:lnTo>
                  <a:lnTo>
                    <a:pt x="33" y="96"/>
                  </a:lnTo>
                  <a:lnTo>
                    <a:pt x="18" y="98"/>
                  </a:lnTo>
                  <a:lnTo>
                    <a:pt x="31" y="96"/>
                  </a:lnTo>
                  <a:lnTo>
                    <a:pt x="31" y="73"/>
                  </a:lnTo>
                  <a:lnTo>
                    <a:pt x="18" y="64"/>
                  </a:lnTo>
                  <a:lnTo>
                    <a:pt x="4" y="41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10" y="112"/>
                  </a:moveTo>
                  <a:lnTo>
                    <a:pt x="10" y="112"/>
                  </a:lnTo>
                  <a:lnTo>
                    <a:pt x="12" y="110"/>
                  </a:lnTo>
                  <a:lnTo>
                    <a:pt x="10" y="11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47"/>
            <p:cNvSpPr>
              <a:spLocks/>
            </p:cNvSpPr>
            <p:nvPr/>
          </p:nvSpPr>
          <p:spPr bwMode="auto">
            <a:xfrm>
              <a:off x="1054" y="3243"/>
              <a:ext cx="142" cy="96"/>
            </a:xfrm>
            <a:custGeom>
              <a:avLst/>
              <a:gdLst>
                <a:gd name="T0" fmla="*/ 0 w 142"/>
                <a:gd name="T1" fmla="*/ 14 h 96"/>
                <a:gd name="T2" fmla="*/ 4 w 142"/>
                <a:gd name="T3" fmla="*/ 10 h 96"/>
                <a:gd name="T4" fmla="*/ 12 w 142"/>
                <a:gd name="T5" fmla="*/ 8 h 96"/>
                <a:gd name="T6" fmla="*/ 19 w 142"/>
                <a:gd name="T7" fmla="*/ 0 h 96"/>
                <a:gd name="T8" fmla="*/ 31 w 142"/>
                <a:gd name="T9" fmla="*/ 0 h 96"/>
                <a:gd name="T10" fmla="*/ 40 w 142"/>
                <a:gd name="T11" fmla="*/ 16 h 96"/>
                <a:gd name="T12" fmla="*/ 50 w 142"/>
                <a:gd name="T13" fmla="*/ 12 h 96"/>
                <a:gd name="T14" fmla="*/ 65 w 142"/>
                <a:gd name="T15" fmla="*/ 25 h 96"/>
                <a:gd name="T16" fmla="*/ 81 w 142"/>
                <a:gd name="T17" fmla="*/ 14 h 96"/>
                <a:gd name="T18" fmla="*/ 104 w 142"/>
                <a:gd name="T19" fmla="*/ 16 h 96"/>
                <a:gd name="T20" fmla="*/ 121 w 142"/>
                <a:gd name="T21" fmla="*/ 33 h 96"/>
                <a:gd name="T22" fmla="*/ 133 w 142"/>
                <a:gd name="T23" fmla="*/ 35 h 96"/>
                <a:gd name="T24" fmla="*/ 142 w 142"/>
                <a:gd name="T25" fmla="*/ 50 h 96"/>
                <a:gd name="T26" fmla="*/ 131 w 142"/>
                <a:gd name="T27" fmla="*/ 62 h 96"/>
                <a:gd name="T28" fmla="*/ 131 w 142"/>
                <a:gd name="T29" fmla="*/ 81 h 96"/>
                <a:gd name="T30" fmla="*/ 127 w 142"/>
                <a:gd name="T31" fmla="*/ 77 h 96"/>
                <a:gd name="T32" fmla="*/ 123 w 142"/>
                <a:gd name="T33" fmla="*/ 83 h 96"/>
                <a:gd name="T34" fmla="*/ 112 w 142"/>
                <a:gd name="T35" fmla="*/ 73 h 96"/>
                <a:gd name="T36" fmla="*/ 104 w 142"/>
                <a:gd name="T37" fmla="*/ 75 h 96"/>
                <a:gd name="T38" fmla="*/ 104 w 142"/>
                <a:gd name="T39" fmla="*/ 87 h 96"/>
                <a:gd name="T40" fmla="*/ 98 w 142"/>
                <a:gd name="T41" fmla="*/ 87 h 96"/>
                <a:gd name="T42" fmla="*/ 81 w 142"/>
                <a:gd name="T43" fmla="*/ 75 h 96"/>
                <a:gd name="T44" fmla="*/ 71 w 142"/>
                <a:gd name="T45" fmla="*/ 77 h 96"/>
                <a:gd name="T46" fmla="*/ 67 w 142"/>
                <a:gd name="T47" fmla="*/ 85 h 96"/>
                <a:gd name="T48" fmla="*/ 54 w 142"/>
                <a:gd name="T49" fmla="*/ 83 h 96"/>
                <a:gd name="T50" fmla="*/ 44 w 142"/>
                <a:gd name="T51" fmla="*/ 96 h 96"/>
                <a:gd name="T52" fmla="*/ 42 w 142"/>
                <a:gd name="T53" fmla="*/ 93 h 96"/>
                <a:gd name="T54" fmla="*/ 27 w 142"/>
                <a:gd name="T55" fmla="*/ 93 h 96"/>
                <a:gd name="T56" fmla="*/ 12 w 142"/>
                <a:gd name="T57" fmla="*/ 87 h 96"/>
                <a:gd name="T58" fmla="*/ 12 w 142"/>
                <a:gd name="T59" fmla="*/ 79 h 96"/>
                <a:gd name="T60" fmla="*/ 2 w 142"/>
                <a:gd name="T61" fmla="*/ 68 h 96"/>
                <a:gd name="T62" fmla="*/ 0 w 142"/>
                <a:gd name="T63" fmla="*/ 60 h 96"/>
                <a:gd name="T64" fmla="*/ 8 w 142"/>
                <a:gd name="T65" fmla="*/ 54 h 96"/>
                <a:gd name="T66" fmla="*/ 8 w 142"/>
                <a:gd name="T67" fmla="*/ 41 h 96"/>
                <a:gd name="T68" fmla="*/ 6 w 142"/>
                <a:gd name="T69" fmla="*/ 31 h 96"/>
                <a:gd name="T70" fmla="*/ 4 w 142"/>
                <a:gd name="T71" fmla="*/ 14 h 96"/>
                <a:gd name="T72" fmla="*/ 0 w 142"/>
                <a:gd name="T73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2" h="96">
                  <a:moveTo>
                    <a:pt x="0" y="14"/>
                  </a:moveTo>
                  <a:lnTo>
                    <a:pt x="4" y="1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0" y="16"/>
                  </a:lnTo>
                  <a:lnTo>
                    <a:pt x="50" y="12"/>
                  </a:lnTo>
                  <a:lnTo>
                    <a:pt x="65" y="25"/>
                  </a:lnTo>
                  <a:lnTo>
                    <a:pt x="81" y="14"/>
                  </a:lnTo>
                  <a:lnTo>
                    <a:pt x="104" y="16"/>
                  </a:lnTo>
                  <a:lnTo>
                    <a:pt x="121" y="33"/>
                  </a:lnTo>
                  <a:lnTo>
                    <a:pt x="133" y="35"/>
                  </a:lnTo>
                  <a:lnTo>
                    <a:pt x="142" y="50"/>
                  </a:lnTo>
                  <a:lnTo>
                    <a:pt x="131" y="62"/>
                  </a:lnTo>
                  <a:lnTo>
                    <a:pt x="131" y="81"/>
                  </a:lnTo>
                  <a:lnTo>
                    <a:pt x="127" y="77"/>
                  </a:lnTo>
                  <a:lnTo>
                    <a:pt x="123" y="83"/>
                  </a:lnTo>
                  <a:lnTo>
                    <a:pt x="112" y="73"/>
                  </a:lnTo>
                  <a:lnTo>
                    <a:pt x="104" y="75"/>
                  </a:lnTo>
                  <a:lnTo>
                    <a:pt x="104" y="87"/>
                  </a:lnTo>
                  <a:lnTo>
                    <a:pt x="98" y="87"/>
                  </a:lnTo>
                  <a:lnTo>
                    <a:pt x="81" y="75"/>
                  </a:lnTo>
                  <a:lnTo>
                    <a:pt x="71" y="77"/>
                  </a:lnTo>
                  <a:lnTo>
                    <a:pt x="67" y="85"/>
                  </a:lnTo>
                  <a:lnTo>
                    <a:pt x="54" y="83"/>
                  </a:lnTo>
                  <a:lnTo>
                    <a:pt x="44" y="96"/>
                  </a:lnTo>
                  <a:lnTo>
                    <a:pt x="42" y="93"/>
                  </a:lnTo>
                  <a:lnTo>
                    <a:pt x="27" y="93"/>
                  </a:lnTo>
                  <a:lnTo>
                    <a:pt x="12" y="87"/>
                  </a:lnTo>
                  <a:lnTo>
                    <a:pt x="12" y="79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8" y="54"/>
                  </a:lnTo>
                  <a:lnTo>
                    <a:pt x="8" y="41"/>
                  </a:lnTo>
                  <a:lnTo>
                    <a:pt x="6" y="31"/>
                  </a:lnTo>
                  <a:lnTo>
                    <a:pt x="4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48"/>
            <p:cNvSpPr>
              <a:spLocks noEditPoints="1"/>
            </p:cNvSpPr>
            <p:nvPr/>
          </p:nvSpPr>
          <p:spPr bwMode="auto">
            <a:xfrm>
              <a:off x="1152" y="3205"/>
              <a:ext cx="137" cy="173"/>
            </a:xfrm>
            <a:custGeom>
              <a:avLst/>
              <a:gdLst>
                <a:gd name="T0" fmla="*/ 31 w 137"/>
                <a:gd name="T1" fmla="*/ 11 h 173"/>
                <a:gd name="T2" fmla="*/ 44 w 137"/>
                <a:gd name="T3" fmla="*/ 11 h 173"/>
                <a:gd name="T4" fmla="*/ 56 w 137"/>
                <a:gd name="T5" fmla="*/ 0 h 173"/>
                <a:gd name="T6" fmla="*/ 64 w 137"/>
                <a:gd name="T7" fmla="*/ 17 h 173"/>
                <a:gd name="T8" fmla="*/ 77 w 137"/>
                <a:gd name="T9" fmla="*/ 19 h 173"/>
                <a:gd name="T10" fmla="*/ 94 w 137"/>
                <a:gd name="T11" fmla="*/ 27 h 173"/>
                <a:gd name="T12" fmla="*/ 102 w 137"/>
                <a:gd name="T13" fmla="*/ 27 h 173"/>
                <a:gd name="T14" fmla="*/ 121 w 137"/>
                <a:gd name="T15" fmla="*/ 36 h 173"/>
                <a:gd name="T16" fmla="*/ 137 w 137"/>
                <a:gd name="T17" fmla="*/ 40 h 173"/>
                <a:gd name="T18" fmla="*/ 133 w 137"/>
                <a:gd name="T19" fmla="*/ 54 h 173"/>
                <a:gd name="T20" fmla="*/ 125 w 137"/>
                <a:gd name="T21" fmla="*/ 69 h 173"/>
                <a:gd name="T22" fmla="*/ 121 w 137"/>
                <a:gd name="T23" fmla="*/ 77 h 173"/>
                <a:gd name="T24" fmla="*/ 119 w 137"/>
                <a:gd name="T25" fmla="*/ 86 h 173"/>
                <a:gd name="T26" fmla="*/ 110 w 137"/>
                <a:gd name="T27" fmla="*/ 92 h 173"/>
                <a:gd name="T28" fmla="*/ 114 w 137"/>
                <a:gd name="T29" fmla="*/ 102 h 173"/>
                <a:gd name="T30" fmla="*/ 123 w 137"/>
                <a:gd name="T31" fmla="*/ 100 h 173"/>
                <a:gd name="T32" fmla="*/ 123 w 137"/>
                <a:gd name="T33" fmla="*/ 117 h 173"/>
                <a:gd name="T34" fmla="*/ 137 w 137"/>
                <a:gd name="T35" fmla="*/ 123 h 173"/>
                <a:gd name="T36" fmla="*/ 137 w 137"/>
                <a:gd name="T37" fmla="*/ 134 h 173"/>
                <a:gd name="T38" fmla="*/ 131 w 137"/>
                <a:gd name="T39" fmla="*/ 146 h 173"/>
                <a:gd name="T40" fmla="*/ 129 w 137"/>
                <a:gd name="T41" fmla="*/ 159 h 173"/>
                <a:gd name="T42" fmla="*/ 114 w 137"/>
                <a:gd name="T43" fmla="*/ 159 h 173"/>
                <a:gd name="T44" fmla="*/ 102 w 137"/>
                <a:gd name="T45" fmla="*/ 165 h 173"/>
                <a:gd name="T46" fmla="*/ 87 w 137"/>
                <a:gd name="T47" fmla="*/ 159 h 173"/>
                <a:gd name="T48" fmla="*/ 73 w 137"/>
                <a:gd name="T49" fmla="*/ 165 h 173"/>
                <a:gd name="T50" fmla="*/ 69 w 137"/>
                <a:gd name="T51" fmla="*/ 161 h 173"/>
                <a:gd name="T52" fmla="*/ 60 w 137"/>
                <a:gd name="T53" fmla="*/ 161 h 173"/>
                <a:gd name="T54" fmla="*/ 56 w 137"/>
                <a:gd name="T55" fmla="*/ 169 h 173"/>
                <a:gd name="T56" fmla="*/ 48 w 137"/>
                <a:gd name="T57" fmla="*/ 173 h 173"/>
                <a:gd name="T58" fmla="*/ 46 w 137"/>
                <a:gd name="T59" fmla="*/ 159 h 173"/>
                <a:gd name="T60" fmla="*/ 46 w 137"/>
                <a:gd name="T61" fmla="*/ 146 h 173"/>
                <a:gd name="T62" fmla="*/ 50 w 137"/>
                <a:gd name="T63" fmla="*/ 125 h 173"/>
                <a:gd name="T64" fmla="*/ 37 w 137"/>
                <a:gd name="T65" fmla="*/ 121 h 173"/>
                <a:gd name="T66" fmla="*/ 33 w 137"/>
                <a:gd name="T67" fmla="*/ 119 h 173"/>
                <a:gd name="T68" fmla="*/ 33 w 137"/>
                <a:gd name="T69" fmla="*/ 100 h 173"/>
                <a:gd name="T70" fmla="*/ 44 w 137"/>
                <a:gd name="T71" fmla="*/ 88 h 173"/>
                <a:gd name="T72" fmla="*/ 35 w 137"/>
                <a:gd name="T73" fmla="*/ 73 h 173"/>
                <a:gd name="T74" fmla="*/ 23 w 137"/>
                <a:gd name="T75" fmla="*/ 71 h 173"/>
                <a:gd name="T76" fmla="*/ 6 w 137"/>
                <a:gd name="T77" fmla="*/ 54 h 173"/>
                <a:gd name="T78" fmla="*/ 0 w 137"/>
                <a:gd name="T79" fmla="*/ 54 h 173"/>
                <a:gd name="T80" fmla="*/ 14 w 137"/>
                <a:gd name="T81" fmla="*/ 34 h 173"/>
                <a:gd name="T82" fmla="*/ 29 w 137"/>
                <a:gd name="T83" fmla="*/ 29 h 173"/>
                <a:gd name="T84" fmla="*/ 31 w 137"/>
                <a:gd name="T85" fmla="*/ 13 h 173"/>
                <a:gd name="T86" fmla="*/ 31 w 137"/>
                <a:gd name="T87" fmla="*/ 11 h 173"/>
                <a:gd name="T88" fmla="*/ 31 w 137"/>
                <a:gd name="T89" fmla="*/ 11 h 173"/>
                <a:gd name="T90" fmla="*/ 60 w 137"/>
                <a:gd name="T91" fmla="*/ 73 h 173"/>
                <a:gd name="T92" fmla="*/ 62 w 137"/>
                <a:gd name="T93" fmla="*/ 81 h 173"/>
                <a:gd name="T94" fmla="*/ 60 w 137"/>
                <a:gd name="T95" fmla="*/ 88 h 173"/>
                <a:gd name="T96" fmla="*/ 58 w 137"/>
                <a:gd name="T97" fmla="*/ 98 h 173"/>
                <a:gd name="T98" fmla="*/ 69 w 137"/>
                <a:gd name="T99" fmla="*/ 98 h 173"/>
                <a:gd name="T100" fmla="*/ 75 w 137"/>
                <a:gd name="T101" fmla="*/ 92 h 173"/>
                <a:gd name="T102" fmla="*/ 81 w 137"/>
                <a:gd name="T103" fmla="*/ 98 h 173"/>
                <a:gd name="T104" fmla="*/ 89 w 137"/>
                <a:gd name="T105" fmla="*/ 98 h 173"/>
                <a:gd name="T106" fmla="*/ 89 w 137"/>
                <a:gd name="T107" fmla="*/ 86 h 173"/>
                <a:gd name="T108" fmla="*/ 98 w 137"/>
                <a:gd name="T109" fmla="*/ 77 h 173"/>
                <a:gd name="T110" fmla="*/ 87 w 137"/>
                <a:gd name="T111" fmla="*/ 69 h 173"/>
                <a:gd name="T112" fmla="*/ 85 w 137"/>
                <a:gd name="T113" fmla="*/ 56 h 173"/>
                <a:gd name="T114" fmla="*/ 73 w 137"/>
                <a:gd name="T115" fmla="*/ 61 h 173"/>
                <a:gd name="T116" fmla="*/ 73 w 137"/>
                <a:gd name="T117" fmla="*/ 73 h 173"/>
                <a:gd name="T118" fmla="*/ 60 w 137"/>
                <a:gd name="T119" fmla="*/ 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173">
                  <a:moveTo>
                    <a:pt x="31" y="11"/>
                  </a:moveTo>
                  <a:lnTo>
                    <a:pt x="44" y="11"/>
                  </a:lnTo>
                  <a:lnTo>
                    <a:pt x="56" y="0"/>
                  </a:lnTo>
                  <a:lnTo>
                    <a:pt x="64" y="17"/>
                  </a:lnTo>
                  <a:lnTo>
                    <a:pt x="77" y="19"/>
                  </a:lnTo>
                  <a:lnTo>
                    <a:pt x="94" y="27"/>
                  </a:lnTo>
                  <a:lnTo>
                    <a:pt x="102" y="27"/>
                  </a:lnTo>
                  <a:lnTo>
                    <a:pt x="121" y="36"/>
                  </a:lnTo>
                  <a:lnTo>
                    <a:pt x="137" y="40"/>
                  </a:lnTo>
                  <a:lnTo>
                    <a:pt x="133" y="54"/>
                  </a:lnTo>
                  <a:lnTo>
                    <a:pt x="125" y="69"/>
                  </a:lnTo>
                  <a:lnTo>
                    <a:pt x="121" y="77"/>
                  </a:lnTo>
                  <a:lnTo>
                    <a:pt x="119" y="86"/>
                  </a:lnTo>
                  <a:lnTo>
                    <a:pt x="110" y="92"/>
                  </a:lnTo>
                  <a:lnTo>
                    <a:pt x="114" y="102"/>
                  </a:lnTo>
                  <a:lnTo>
                    <a:pt x="123" y="100"/>
                  </a:lnTo>
                  <a:lnTo>
                    <a:pt x="123" y="117"/>
                  </a:lnTo>
                  <a:lnTo>
                    <a:pt x="137" y="123"/>
                  </a:lnTo>
                  <a:lnTo>
                    <a:pt x="137" y="134"/>
                  </a:lnTo>
                  <a:lnTo>
                    <a:pt x="131" y="146"/>
                  </a:lnTo>
                  <a:lnTo>
                    <a:pt x="129" y="159"/>
                  </a:lnTo>
                  <a:lnTo>
                    <a:pt x="114" y="159"/>
                  </a:lnTo>
                  <a:lnTo>
                    <a:pt x="102" y="165"/>
                  </a:lnTo>
                  <a:lnTo>
                    <a:pt x="87" y="159"/>
                  </a:lnTo>
                  <a:lnTo>
                    <a:pt x="73" y="165"/>
                  </a:lnTo>
                  <a:lnTo>
                    <a:pt x="69" y="161"/>
                  </a:lnTo>
                  <a:lnTo>
                    <a:pt x="60" y="161"/>
                  </a:lnTo>
                  <a:lnTo>
                    <a:pt x="56" y="169"/>
                  </a:lnTo>
                  <a:lnTo>
                    <a:pt x="48" y="173"/>
                  </a:lnTo>
                  <a:lnTo>
                    <a:pt x="46" y="159"/>
                  </a:lnTo>
                  <a:lnTo>
                    <a:pt x="46" y="146"/>
                  </a:lnTo>
                  <a:lnTo>
                    <a:pt x="50" y="125"/>
                  </a:lnTo>
                  <a:lnTo>
                    <a:pt x="37" y="121"/>
                  </a:lnTo>
                  <a:lnTo>
                    <a:pt x="33" y="119"/>
                  </a:lnTo>
                  <a:lnTo>
                    <a:pt x="33" y="100"/>
                  </a:lnTo>
                  <a:lnTo>
                    <a:pt x="44" y="88"/>
                  </a:lnTo>
                  <a:lnTo>
                    <a:pt x="35" y="73"/>
                  </a:lnTo>
                  <a:lnTo>
                    <a:pt x="23" y="71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14" y="34"/>
                  </a:lnTo>
                  <a:lnTo>
                    <a:pt x="29" y="29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31" y="11"/>
                  </a:lnTo>
                  <a:close/>
                  <a:moveTo>
                    <a:pt x="60" y="73"/>
                  </a:moveTo>
                  <a:lnTo>
                    <a:pt x="62" y="81"/>
                  </a:lnTo>
                  <a:lnTo>
                    <a:pt x="60" y="88"/>
                  </a:lnTo>
                  <a:lnTo>
                    <a:pt x="58" y="98"/>
                  </a:lnTo>
                  <a:lnTo>
                    <a:pt x="69" y="98"/>
                  </a:lnTo>
                  <a:lnTo>
                    <a:pt x="75" y="92"/>
                  </a:lnTo>
                  <a:lnTo>
                    <a:pt x="81" y="98"/>
                  </a:lnTo>
                  <a:lnTo>
                    <a:pt x="89" y="98"/>
                  </a:lnTo>
                  <a:lnTo>
                    <a:pt x="89" y="86"/>
                  </a:lnTo>
                  <a:lnTo>
                    <a:pt x="98" y="77"/>
                  </a:lnTo>
                  <a:lnTo>
                    <a:pt x="87" y="69"/>
                  </a:lnTo>
                  <a:lnTo>
                    <a:pt x="85" y="56"/>
                  </a:lnTo>
                  <a:lnTo>
                    <a:pt x="73" y="61"/>
                  </a:lnTo>
                  <a:lnTo>
                    <a:pt x="73" y="73"/>
                  </a:lnTo>
                  <a:lnTo>
                    <a:pt x="60" y="7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49"/>
            <p:cNvSpPr>
              <a:spLocks/>
            </p:cNvSpPr>
            <p:nvPr/>
          </p:nvSpPr>
          <p:spPr bwMode="auto">
            <a:xfrm>
              <a:off x="1210" y="3261"/>
              <a:ext cx="40" cy="42"/>
            </a:xfrm>
            <a:custGeom>
              <a:avLst/>
              <a:gdLst>
                <a:gd name="T0" fmla="*/ 2 w 40"/>
                <a:gd name="T1" fmla="*/ 17 h 42"/>
                <a:gd name="T2" fmla="*/ 15 w 40"/>
                <a:gd name="T3" fmla="*/ 17 h 42"/>
                <a:gd name="T4" fmla="*/ 15 w 40"/>
                <a:gd name="T5" fmla="*/ 5 h 42"/>
                <a:gd name="T6" fmla="*/ 27 w 40"/>
                <a:gd name="T7" fmla="*/ 0 h 42"/>
                <a:gd name="T8" fmla="*/ 29 w 40"/>
                <a:gd name="T9" fmla="*/ 13 h 42"/>
                <a:gd name="T10" fmla="*/ 40 w 40"/>
                <a:gd name="T11" fmla="*/ 21 h 42"/>
                <a:gd name="T12" fmla="*/ 31 w 40"/>
                <a:gd name="T13" fmla="*/ 30 h 42"/>
                <a:gd name="T14" fmla="*/ 31 w 40"/>
                <a:gd name="T15" fmla="*/ 42 h 42"/>
                <a:gd name="T16" fmla="*/ 23 w 40"/>
                <a:gd name="T17" fmla="*/ 42 h 42"/>
                <a:gd name="T18" fmla="*/ 17 w 40"/>
                <a:gd name="T19" fmla="*/ 36 h 42"/>
                <a:gd name="T20" fmla="*/ 11 w 40"/>
                <a:gd name="T21" fmla="*/ 42 h 42"/>
                <a:gd name="T22" fmla="*/ 0 w 40"/>
                <a:gd name="T23" fmla="*/ 42 h 42"/>
                <a:gd name="T24" fmla="*/ 2 w 40"/>
                <a:gd name="T25" fmla="*/ 32 h 42"/>
                <a:gd name="T26" fmla="*/ 4 w 40"/>
                <a:gd name="T27" fmla="*/ 25 h 42"/>
                <a:gd name="T28" fmla="*/ 2 w 40"/>
                <a:gd name="T29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2">
                  <a:moveTo>
                    <a:pt x="2" y="17"/>
                  </a:moveTo>
                  <a:lnTo>
                    <a:pt x="15" y="17"/>
                  </a:lnTo>
                  <a:lnTo>
                    <a:pt x="15" y="5"/>
                  </a:lnTo>
                  <a:lnTo>
                    <a:pt x="27" y="0"/>
                  </a:lnTo>
                  <a:lnTo>
                    <a:pt x="29" y="13"/>
                  </a:lnTo>
                  <a:lnTo>
                    <a:pt x="40" y="21"/>
                  </a:lnTo>
                  <a:lnTo>
                    <a:pt x="31" y="30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7" y="36"/>
                  </a:lnTo>
                  <a:lnTo>
                    <a:pt x="11" y="4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4" y="25"/>
                  </a:lnTo>
                  <a:lnTo>
                    <a:pt x="2" y="1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50"/>
            <p:cNvSpPr>
              <a:spLocks/>
            </p:cNvSpPr>
            <p:nvPr/>
          </p:nvSpPr>
          <p:spPr bwMode="auto">
            <a:xfrm>
              <a:off x="2044" y="3574"/>
              <a:ext cx="354" cy="290"/>
            </a:xfrm>
            <a:custGeom>
              <a:avLst/>
              <a:gdLst>
                <a:gd name="T0" fmla="*/ 159 w 170"/>
                <a:gd name="T1" fmla="*/ 70 h 139"/>
                <a:gd name="T2" fmla="*/ 139 w 170"/>
                <a:gd name="T3" fmla="*/ 65 h 139"/>
                <a:gd name="T4" fmla="*/ 132 w 170"/>
                <a:gd name="T5" fmla="*/ 70 h 139"/>
                <a:gd name="T6" fmla="*/ 117 w 170"/>
                <a:gd name="T7" fmla="*/ 63 h 139"/>
                <a:gd name="T8" fmla="*/ 110 w 170"/>
                <a:gd name="T9" fmla="*/ 58 h 139"/>
                <a:gd name="T10" fmla="*/ 106 w 170"/>
                <a:gd name="T11" fmla="*/ 50 h 139"/>
                <a:gd name="T12" fmla="*/ 97 w 170"/>
                <a:gd name="T13" fmla="*/ 67 h 139"/>
                <a:gd name="T14" fmla="*/ 94 w 170"/>
                <a:gd name="T15" fmla="*/ 77 h 139"/>
                <a:gd name="T16" fmla="*/ 101 w 170"/>
                <a:gd name="T17" fmla="*/ 84 h 139"/>
                <a:gd name="T18" fmla="*/ 109 w 170"/>
                <a:gd name="T19" fmla="*/ 95 h 139"/>
                <a:gd name="T20" fmla="*/ 102 w 170"/>
                <a:gd name="T21" fmla="*/ 100 h 139"/>
                <a:gd name="T22" fmla="*/ 90 w 170"/>
                <a:gd name="T23" fmla="*/ 107 h 139"/>
                <a:gd name="T24" fmla="*/ 88 w 170"/>
                <a:gd name="T25" fmla="*/ 119 h 139"/>
                <a:gd name="T26" fmla="*/ 81 w 170"/>
                <a:gd name="T27" fmla="*/ 128 h 139"/>
                <a:gd name="T28" fmla="*/ 77 w 170"/>
                <a:gd name="T29" fmla="*/ 136 h 139"/>
                <a:gd name="T30" fmla="*/ 66 w 170"/>
                <a:gd name="T31" fmla="*/ 133 h 139"/>
                <a:gd name="T32" fmla="*/ 44 w 170"/>
                <a:gd name="T33" fmla="*/ 127 h 139"/>
                <a:gd name="T34" fmla="*/ 32 w 170"/>
                <a:gd name="T35" fmla="*/ 112 h 139"/>
                <a:gd name="T36" fmla="*/ 26 w 170"/>
                <a:gd name="T37" fmla="*/ 98 h 139"/>
                <a:gd name="T38" fmla="*/ 10 w 170"/>
                <a:gd name="T39" fmla="*/ 93 h 139"/>
                <a:gd name="T40" fmla="*/ 0 w 170"/>
                <a:gd name="T41" fmla="*/ 75 h 139"/>
                <a:gd name="T42" fmla="*/ 7 w 170"/>
                <a:gd name="T43" fmla="*/ 59 h 139"/>
                <a:gd name="T44" fmla="*/ 9 w 170"/>
                <a:gd name="T45" fmla="*/ 47 h 139"/>
                <a:gd name="T46" fmla="*/ 20 w 170"/>
                <a:gd name="T47" fmla="*/ 44 h 139"/>
                <a:gd name="T48" fmla="*/ 28 w 170"/>
                <a:gd name="T49" fmla="*/ 43 h 139"/>
                <a:gd name="T50" fmla="*/ 33 w 170"/>
                <a:gd name="T51" fmla="*/ 33 h 139"/>
                <a:gd name="T52" fmla="*/ 41 w 170"/>
                <a:gd name="T53" fmla="*/ 24 h 139"/>
                <a:gd name="T54" fmla="*/ 54 w 170"/>
                <a:gd name="T55" fmla="*/ 17 h 139"/>
                <a:gd name="T56" fmla="*/ 64 w 170"/>
                <a:gd name="T57" fmla="*/ 19 h 139"/>
                <a:gd name="T58" fmla="*/ 80 w 170"/>
                <a:gd name="T59" fmla="*/ 15 h 139"/>
                <a:gd name="T60" fmla="*/ 95 w 170"/>
                <a:gd name="T61" fmla="*/ 8 h 139"/>
                <a:gd name="T62" fmla="*/ 101 w 170"/>
                <a:gd name="T63" fmla="*/ 1 h 139"/>
                <a:gd name="T64" fmla="*/ 121 w 170"/>
                <a:gd name="T65" fmla="*/ 11 h 139"/>
                <a:gd name="T66" fmla="*/ 137 w 170"/>
                <a:gd name="T67" fmla="*/ 32 h 139"/>
                <a:gd name="T68" fmla="*/ 145 w 170"/>
                <a:gd name="T69" fmla="*/ 39 h 139"/>
                <a:gd name="T70" fmla="*/ 156 w 170"/>
                <a:gd name="T71" fmla="*/ 52 h 139"/>
                <a:gd name="T72" fmla="*/ 170 w 170"/>
                <a:gd name="T73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39">
                  <a:moveTo>
                    <a:pt x="170" y="61"/>
                  </a:moveTo>
                  <a:cubicBezTo>
                    <a:pt x="159" y="70"/>
                    <a:pt x="159" y="70"/>
                    <a:pt x="159" y="70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26" y="67"/>
                    <a:pt x="126" y="67"/>
                    <a:pt x="126" y="6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5" y="136"/>
                    <a:pt x="74" y="136"/>
                    <a:pt x="72" y="137"/>
                  </a:cubicBezTo>
                  <a:cubicBezTo>
                    <a:pt x="69" y="139"/>
                    <a:pt x="67" y="136"/>
                    <a:pt x="66" y="133"/>
                  </a:cubicBezTo>
                  <a:cubicBezTo>
                    <a:pt x="65" y="131"/>
                    <a:pt x="58" y="124"/>
                    <a:pt x="52" y="124"/>
                  </a:cubicBezTo>
                  <a:cubicBezTo>
                    <a:pt x="48" y="124"/>
                    <a:pt x="47" y="127"/>
                    <a:pt x="44" y="12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70" y="58"/>
                    <a:pt x="170" y="58"/>
                    <a:pt x="170" y="58"/>
                  </a:cubicBezTo>
                  <a:lnTo>
                    <a:pt x="170" y="6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51"/>
            <p:cNvSpPr>
              <a:spLocks/>
            </p:cNvSpPr>
            <p:nvPr/>
          </p:nvSpPr>
          <p:spPr bwMode="auto">
            <a:xfrm>
              <a:off x="1913" y="3697"/>
              <a:ext cx="225" cy="160"/>
            </a:xfrm>
            <a:custGeom>
              <a:avLst/>
              <a:gdLst>
                <a:gd name="T0" fmla="*/ 107 w 108"/>
                <a:gd name="T1" fmla="*/ 68 h 77"/>
                <a:gd name="T2" fmla="*/ 106 w 108"/>
                <a:gd name="T3" fmla="*/ 68 h 77"/>
                <a:gd name="T4" fmla="*/ 100 w 108"/>
                <a:gd name="T5" fmla="*/ 73 h 77"/>
                <a:gd name="T6" fmla="*/ 87 w 108"/>
                <a:gd name="T7" fmla="*/ 74 h 77"/>
                <a:gd name="T8" fmla="*/ 73 w 108"/>
                <a:gd name="T9" fmla="*/ 73 h 77"/>
                <a:gd name="T10" fmla="*/ 59 w 108"/>
                <a:gd name="T11" fmla="*/ 69 h 77"/>
                <a:gd name="T12" fmla="*/ 47 w 108"/>
                <a:gd name="T13" fmla="*/ 73 h 77"/>
                <a:gd name="T14" fmla="*/ 35 w 108"/>
                <a:gd name="T15" fmla="*/ 70 h 77"/>
                <a:gd name="T16" fmla="*/ 20 w 108"/>
                <a:gd name="T17" fmla="*/ 68 h 77"/>
                <a:gd name="T18" fmla="*/ 14 w 108"/>
                <a:gd name="T19" fmla="*/ 67 h 77"/>
                <a:gd name="T20" fmla="*/ 18 w 108"/>
                <a:gd name="T21" fmla="*/ 60 h 77"/>
                <a:gd name="T22" fmla="*/ 14 w 108"/>
                <a:gd name="T23" fmla="*/ 53 h 77"/>
                <a:gd name="T24" fmla="*/ 7 w 108"/>
                <a:gd name="T25" fmla="*/ 51 h 77"/>
                <a:gd name="T26" fmla="*/ 1 w 108"/>
                <a:gd name="T27" fmla="*/ 49 h 77"/>
                <a:gd name="T28" fmla="*/ 0 w 108"/>
                <a:gd name="T29" fmla="*/ 42 h 77"/>
                <a:gd name="T30" fmla="*/ 4 w 108"/>
                <a:gd name="T31" fmla="*/ 42 h 77"/>
                <a:gd name="T32" fmla="*/ 8 w 108"/>
                <a:gd name="T33" fmla="*/ 37 h 77"/>
                <a:gd name="T34" fmla="*/ 6 w 108"/>
                <a:gd name="T35" fmla="*/ 33 h 77"/>
                <a:gd name="T36" fmla="*/ 9 w 108"/>
                <a:gd name="T37" fmla="*/ 28 h 77"/>
                <a:gd name="T38" fmla="*/ 17 w 108"/>
                <a:gd name="T39" fmla="*/ 28 h 77"/>
                <a:gd name="T40" fmla="*/ 19 w 108"/>
                <a:gd name="T41" fmla="*/ 22 h 77"/>
                <a:gd name="T42" fmla="*/ 18 w 108"/>
                <a:gd name="T43" fmla="*/ 7 h 77"/>
                <a:gd name="T44" fmla="*/ 16 w 108"/>
                <a:gd name="T45" fmla="*/ 5 h 77"/>
                <a:gd name="T46" fmla="*/ 25 w 108"/>
                <a:gd name="T47" fmla="*/ 0 h 77"/>
                <a:gd name="T48" fmla="*/ 36 w 108"/>
                <a:gd name="T49" fmla="*/ 4 h 77"/>
                <a:gd name="T50" fmla="*/ 45 w 108"/>
                <a:gd name="T51" fmla="*/ 4 h 77"/>
                <a:gd name="T52" fmla="*/ 49 w 108"/>
                <a:gd name="T53" fmla="*/ 11 h 77"/>
                <a:gd name="T54" fmla="*/ 61 w 108"/>
                <a:gd name="T55" fmla="*/ 4 h 77"/>
                <a:gd name="T56" fmla="*/ 68 w 108"/>
                <a:gd name="T57" fmla="*/ 8 h 77"/>
                <a:gd name="T58" fmla="*/ 63 w 108"/>
                <a:gd name="T59" fmla="*/ 16 h 77"/>
                <a:gd name="T60" fmla="*/ 71 w 108"/>
                <a:gd name="T61" fmla="*/ 25 h 77"/>
                <a:gd name="T62" fmla="*/ 73 w 108"/>
                <a:gd name="T63" fmla="*/ 34 h 77"/>
                <a:gd name="T64" fmla="*/ 81 w 108"/>
                <a:gd name="T65" fmla="*/ 37 h 77"/>
                <a:gd name="T66" fmla="*/ 89 w 108"/>
                <a:gd name="T67" fmla="*/ 39 h 77"/>
                <a:gd name="T68" fmla="*/ 95 w 108"/>
                <a:gd name="T69" fmla="*/ 45 h 77"/>
                <a:gd name="T70" fmla="*/ 95 w 108"/>
                <a:gd name="T71" fmla="*/ 53 h 77"/>
                <a:gd name="T72" fmla="*/ 108 w 108"/>
                <a:gd name="T73" fmla="*/ 58 h 77"/>
                <a:gd name="T74" fmla="*/ 107 w 108"/>
                <a:gd name="T75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77">
                  <a:moveTo>
                    <a:pt x="107" y="68"/>
                  </a:moveTo>
                  <a:cubicBezTo>
                    <a:pt x="107" y="68"/>
                    <a:pt x="106" y="68"/>
                    <a:pt x="106" y="68"/>
                  </a:cubicBezTo>
                  <a:cubicBezTo>
                    <a:pt x="102" y="69"/>
                    <a:pt x="102" y="73"/>
                    <a:pt x="100" y="73"/>
                  </a:cubicBezTo>
                  <a:cubicBezTo>
                    <a:pt x="99" y="74"/>
                    <a:pt x="89" y="75"/>
                    <a:pt x="87" y="74"/>
                  </a:cubicBezTo>
                  <a:cubicBezTo>
                    <a:pt x="85" y="73"/>
                    <a:pt x="77" y="73"/>
                    <a:pt x="73" y="73"/>
                  </a:cubicBezTo>
                  <a:cubicBezTo>
                    <a:pt x="68" y="73"/>
                    <a:pt x="64" y="73"/>
                    <a:pt x="59" y="69"/>
                  </a:cubicBezTo>
                  <a:cubicBezTo>
                    <a:pt x="55" y="66"/>
                    <a:pt x="51" y="69"/>
                    <a:pt x="47" y="73"/>
                  </a:cubicBezTo>
                  <a:cubicBezTo>
                    <a:pt x="43" y="77"/>
                    <a:pt x="39" y="70"/>
                    <a:pt x="35" y="70"/>
                  </a:cubicBezTo>
                  <a:cubicBezTo>
                    <a:pt x="31" y="69"/>
                    <a:pt x="25" y="69"/>
                    <a:pt x="20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108" y="58"/>
                    <a:pt x="108" y="58"/>
                    <a:pt x="108" y="58"/>
                  </a:cubicBezTo>
                  <a:lnTo>
                    <a:pt x="107" y="6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52"/>
            <p:cNvSpPr>
              <a:spLocks/>
            </p:cNvSpPr>
            <p:nvPr/>
          </p:nvSpPr>
          <p:spPr bwMode="auto">
            <a:xfrm>
              <a:off x="1735" y="3664"/>
              <a:ext cx="217" cy="252"/>
            </a:xfrm>
            <a:custGeom>
              <a:avLst/>
              <a:gdLst>
                <a:gd name="T0" fmla="*/ 89 w 104"/>
                <a:gd name="T1" fmla="*/ 83 h 121"/>
                <a:gd name="T2" fmla="*/ 64 w 104"/>
                <a:gd name="T3" fmla="*/ 75 h 121"/>
                <a:gd name="T4" fmla="*/ 59 w 104"/>
                <a:gd name="T5" fmla="*/ 88 h 121"/>
                <a:gd name="T6" fmla="*/ 66 w 104"/>
                <a:gd name="T7" fmla="*/ 102 h 121"/>
                <a:gd name="T8" fmla="*/ 54 w 104"/>
                <a:gd name="T9" fmla="*/ 102 h 121"/>
                <a:gd name="T10" fmla="*/ 42 w 104"/>
                <a:gd name="T11" fmla="*/ 118 h 121"/>
                <a:gd name="T12" fmla="*/ 22 w 104"/>
                <a:gd name="T13" fmla="*/ 120 h 121"/>
                <a:gd name="T14" fmla="*/ 22 w 104"/>
                <a:gd name="T15" fmla="*/ 116 h 121"/>
                <a:gd name="T16" fmla="*/ 23 w 104"/>
                <a:gd name="T17" fmla="*/ 106 h 121"/>
                <a:gd name="T18" fmla="*/ 10 w 104"/>
                <a:gd name="T19" fmla="*/ 106 h 121"/>
                <a:gd name="T20" fmla="*/ 4 w 104"/>
                <a:gd name="T21" fmla="*/ 99 h 121"/>
                <a:gd name="T22" fmla="*/ 12 w 104"/>
                <a:gd name="T23" fmla="*/ 85 h 121"/>
                <a:gd name="T24" fmla="*/ 15 w 104"/>
                <a:gd name="T25" fmla="*/ 81 h 121"/>
                <a:gd name="T26" fmla="*/ 21 w 104"/>
                <a:gd name="T27" fmla="*/ 68 h 121"/>
                <a:gd name="T28" fmla="*/ 31 w 104"/>
                <a:gd name="T29" fmla="*/ 58 h 121"/>
                <a:gd name="T30" fmla="*/ 39 w 104"/>
                <a:gd name="T31" fmla="*/ 61 h 121"/>
                <a:gd name="T32" fmla="*/ 45 w 104"/>
                <a:gd name="T33" fmla="*/ 56 h 121"/>
                <a:gd name="T34" fmla="*/ 40 w 104"/>
                <a:gd name="T35" fmla="*/ 46 h 121"/>
                <a:gd name="T36" fmla="*/ 31 w 104"/>
                <a:gd name="T37" fmla="*/ 47 h 121"/>
                <a:gd name="T38" fmla="*/ 20 w 104"/>
                <a:gd name="T39" fmla="*/ 45 h 121"/>
                <a:gd name="T40" fmla="*/ 16 w 104"/>
                <a:gd name="T41" fmla="*/ 31 h 121"/>
                <a:gd name="T42" fmla="*/ 16 w 104"/>
                <a:gd name="T43" fmla="*/ 17 h 121"/>
                <a:gd name="T44" fmla="*/ 28 w 104"/>
                <a:gd name="T45" fmla="*/ 19 h 121"/>
                <a:gd name="T46" fmla="*/ 34 w 104"/>
                <a:gd name="T47" fmla="*/ 29 h 121"/>
                <a:gd name="T48" fmla="*/ 44 w 104"/>
                <a:gd name="T49" fmla="*/ 26 h 121"/>
                <a:gd name="T50" fmla="*/ 54 w 104"/>
                <a:gd name="T51" fmla="*/ 18 h 121"/>
                <a:gd name="T52" fmla="*/ 58 w 104"/>
                <a:gd name="T53" fmla="*/ 1 h 121"/>
                <a:gd name="T54" fmla="*/ 68 w 104"/>
                <a:gd name="T55" fmla="*/ 6 h 121"/>
                <a:gd name="T56" fmla="*/ 87 w 104"/>
                <a:gd name="T57" fmla="*/ 17 h 121"/>
                <a:gd name="T58" fmla="*/ 103 w 104"/>
                <a:gd name="T59" fmla="*/ 23 h 121"/>
                <a:gd name="T60" fmla="*/ 102 w 104"/>
                <a:gd name="T61" fmla="*/ 44 h 121"/>
                <a:gd name="T62" fmla="*/ 91 w 104"/>
                <a:gd name="T63" fmla="*/ 49 h 121"/>
                <a:gd name="T64" fmla="*/ 89 w 104"/>
                <a:gd name="T65" fmla="*/ 58 h 121"/>
                <a:gd name="T66" fmla="*/ 86 w 104"/>
                <a:gd name="T67" fmla="*/ 65 h 121"/>
                <a:gd name="T68" fmla="*/ 99 w 104"/>
                <a:gd name="T69" fmla="*/ 69 h 121"/>
                <a:gd name="T70" fmla="*/ 99 w 104"/>
                <a:gd name="T7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21">
                  <a:moveTo>
                    <a:pt x="99" y="83"/>
                  </a:moveTo>
                  <a:cubicBezTo>
                    <a:pt x="95" y="83"/>
                    <a:pt x="92" y="83"/>
                    <a:pt x="89" y="83"/>
                  </a:cubicBezTo>
                  <a:cubicBezTo>
                    <a:pt x="85" y="83"/>
                    <a:pt x="84" y="83"/>
                    <a:pt x="79" y="80"/>
                  </a:cubicBezTo>
                  <a:cubicBezTo>
                    <a:pt x="75" y="76"/>
                    <a:pt x="65" y="74"/>
                    <a:pt x="64" y="75"/>
                  </a:cubicBezTo>
                  <a:cubicBezTo>
                    <a:pt x="63" y="76"/>
                    <a:pt x="62" y="78"/>
                    <a:pt x="59" y="81"/>
                  </a:cubicBezTo>
                  <a:cubicBezTo>
                    <a:pt x="56" y="85"/>
                    <a:pt x="58" y="86"/>
                    <a:pt x="59" y="88"/>
                  </a:cubicBezTo>
                  <a:cubicBezTo>
                    <a:pt x="60" y="90"/>
                    <a:pt x="58" y="90"/>
                    <a:pt x="56" y="93"/>
                  </a:cubicBezTo>
                  <a:cubicBezTo>
                    <a:pt x="54" y="95"/>
                    <a:pt x="59" y="97"/>
                    <a:pt x="66" y="102"/>
                  </a:cubicBezTo>
                  <a:cubicBezTo>
                    <a:pt x="73" y="108"/>
                    <a:pt x="68" y="108"/>
                    <a:pt x="65" y="109"/>
                  </a:cubicBezTo>
                  <a:cubicBezTo>
                    <a:pt x="62" y="110"/>
                    <a:pt x="57" y="105"/>
                    <a:pt x="54" y="102"/>
                  </a:cubicBezTo>
                  <a:cubicBezTo>
                    <a:pt x="51" y="99"/>
                    <a:pt x="47" y="103"/>
                    <a:pt x="43" y="105"/>
                  </a:cubicBezTo>
                  <a:cubicBezTo>
                    <a:pt x="39" y="108"/>
                    <a:pt x="41" y="115"/>
                    <a:pt x="42" y="118"/>
                  </a:cubicBezTo>
                  <a:cubicBezTo>
                    <a:pt x="42" y="121"/>
                    <a:pt x="41" y="120"/>
                    <a:pt x="35" y="120"/>
                  </a:cubicBezTo>
                  <a:cubicBezTo>
                    <a:pt x="30" y="120"/>
                    <a:pt x="25" y="118"/>
                    <a:pt x="22" y="120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4" y="100"/>
                    <a:pt x="4" y="99"/>
                  </a:cubicBezTo>
                  <a:cubicBezTo>
                    <a:pt x="5" y="99"/>
                    <a:pt x="9" y="93"/>
                    <a:pt x="9" y="9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4" y="18"/>
                    <a:pt x="54" y="18"/>
                  </a:cubicBezTo>
                  <a:cubicBezTo>
                    <a:pt x="55" y="17"/>
                    <a:pt x="58" y="11"/>
                    <a:pt x="58" y="1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103" y="76"/>
                    <a:pt x="103" y="76"/>
                    <a:pt x="103" y="76"/>
                  </a:cubicBezTo>
                  <a:lnTo>
                    <a:pt x="99" y="8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6" name="Freeform 53"/>
            <p:cNvSpPr>
              <a:spLocks/>
            </p:cNvSpPr>
            <p:nvPr/>
          </p:nvSpPr>
          <p:spPr bwMode="auto">
            <a:xfrm>
              <a:off x="1802" y="3355"/>
              <a:ext cx="315" cy="365"/>
            </a:xfrm>
            <a:custGeom>
              <a:avLst/>
              <a:gdLst>
                <a:gd name="T0" fmla="*/ 225 w 315"/>
                <a:gd name="T1" fmla="*/ 9 h 365"/>
                <a:gd name="T2" fmla="*/ 261 w 315"/>
                <a:gd name="T3" fmla="*/ 50 h 365"/>
                <a:gd name="T4" fmla="*/ 279 w 315"/>
                <a:gd name="T5" fmla="*/ 77 h 365"/>
                <a:gd name="T6" fmla="*/ 273 w 315"/>
                <a:gd name="T7" fmla="*/ 109 h 365"/>
                <a:gd name="T8" fmla="*/ 271 w 315"/>
                <a:gd name="T9" fmla="*/ 146 h 365"/>
                <a:gd name="T10" fmla="*/ 279 w 315"/>
                <a:gd name="T11" fmla="*/ 171 h 365"/>
                <a:gd name="T12" fmla="*/ 275 w 315"/>
                <a:gd name="T13" fmla="*/ 196 h 365"/>
                <a:gd name="T14" fmla="*/ 296 w 315"/>
                <a:gd name="T15" fmla="*/ 223 h 365"/>
                <a:gd name="T16" fmla="*/ 306 w 315"/>
                <a:gd name="T17" fmla="*/ 242 h 365"/>
                <a:gd name="T18" fmla="*/ 315 w 315"/>
                <a:gd name="T19" fmla="*/ 265 h 365"/>
                <a:gd name="T20" fmla="*/ 315 w 315"/>
                <a:gd name="T21" fmla="*/ 300 h 365"/>
                <a:gd name="T22" fmla="*/ 288 w 315"/>
                <a:gd name="T23" fmla="*/ 302 h 365"/>
                <a:gd name="T24" fmla="*/ 271 w 315"/>
                <a:gd name="T25" fmla="*/ 307 h 365"/>
                <a:gd name="T26" fmla="*/ 261 w 315"/>
                <a:gd name="T27" fmla="*/ 327 h 365"/>
                <a:gd name="T28" fmla="*/ 252 w 315"/>
                <a:gd name="T29" fmla="*/ 359 h 365"/>
                <a:gd name="T30" fmla="*/ 213 w 315"/>
                <a:gd name="T31" fmla="*/ 365 h 365"/>
                <a:gd name="T32" fmla="*/ 186 w 315"/>
                <a:gd name="T33" fmla="*/ 350 h 365"/>
                <a:gd name="T34" fmla="*/ 144 w 315"/>
                <a:gd name="T35" fmla="*/ 352 h 365"/>
                <a:gd name="T36" fmla="*/ 115 w 315"/>
                <a:gd name="T37" fmla="*/ 344 h 365"/>
                <a:gd name="T38" fmla="*/ 75 w 315"/>
                <a:gd name="T39" fmla="*/ 321 h 365"/>
                <a:gd name="T40" fmla="*/ 54 w 315"/>
                <a:gd name="T41" fmla="*/ 311 h 365"/>
                <a:gd name="T42" fmla="*/ 36 w 315"/>
                <a:gd name="T43" fmla="*/ 309 h 365"/>
                <a:gd name="T44" fmla="*/ 0 w 315"/>
                <a:gd name="T45" fmla="*/ 284 h 365"/>
                <a:gd name="T46" fmla="*/ 19 w 315"/>
                <a:gd name="T47" fmla="*/ 248 h 365"/>
                <a:gd name="T48" fmla="*/ 50 w 315"/>
                <a:gd name="T49" fmla="*/ 244 h 365"/>
                <a:gd name="T50" fmla="*/ 67 w 315"/>
                <a:gd name="T51" fmla="*/ 221 h 365"/>
                <a:gd name="T52" fmla="*/ 92 w 315"/>
                <a:gd name="T53" fmla="*/ 221 h 365"/>
                <a:gd name="T54" fmla="*/ 98 w 315"/>
                <a:gd name="T55" fmla="*/ 200 h 365"/>
                <a:gd name="T56" fmla="*/ 127 w 315"/>
                <a:gd name="T57" fmla="*/ 186 h 365"/>
                <a:gd name="T58" fmla="*/ 129 w 315"/>
                <a:gd name="T59" fmla="*/ 161 h 365"/>
                <a:gd name="T60" fmla="*/ 121 w 315"/>
                <a:gd name="T61" fmla="*/ 136 h 365"/>
                <a:gd name="T62" fmla="*/ 131 w 315"/>
                <a:gd name="T63" fmla="*/ 107 h 365"/>
                <a:gd name="T64" fmla="*/ 177 w 315"/>
                <a:gd name="T65" fmla="*/ 67 h 365"/>
                <a:gd name="T66" fmla="*/ 188 w 315"/>
                <a:gd name="T67" fmla="*/ 36 h 365"/>
                <a:gd name="T68" fmla="*/ 200 w 315"/>
                <a:gd name="T69" fmla="*/ 15 h 365"/>
                <a:gd name="T70" fmla="*/ 213 w 315"/>
                <a:gd name="T7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5" h="365">
                  <a:moveTo>
                    <a:pt x="213" y="0"/>
                  </a:moveTo>
                  <a:lnTo>
                    <a:pt x="225" y="9"/>
                  </a:lnTo>
                  <a:lnTo>
                    <a:pt x="223" y="19"/>
                  </a:lnTo>
                  <a:lnTo>
                    <a:pt x="261" y="50"/>
                  </a:lnTo>
                  <a:lnTo>
                    <a:pt x="267" y="67"/>
                  </a:lnTo>
                  <a:lnTo>
                    <a:pt x="279" y="77"/>
                  </a:lnTo>
                  <a:lnTo>
                    <a:pt x="279" y="98"/>
                  </a:lnTo>
                  <a:lnTo>
                    <a:pt x="273" y="109"/>
                  </a:lnTo>
                  <a:lnTo>
                    <a:pt x="273" y="129"/>
                  </a:lnTo>
                  <a:lnTo>
                    <a:pt x="271" y="146"/>
                  </a:lnTo>
                  <a:lnTo>
                    <a:pt x="281" y="161"/>
                  </a:lnTo>
                  <a:lnTo>
                    <a:pt x="279" y="171"/>
                  </a:lnTo>
                  <a:lnTo>
                    <a:pt x="271" y="182"/>
                  </a:lnTo>
                  <a:lnTo>
                    <a:pt x="275" y="196"/>
                  </a:lnTo>
                  <a:lnTo>
                    <a:pt x="292" y="202"/>
                  </a:lnTo>
                  <a:lnTo>
                    <a:pt x="296" y="223"/>
                  </a:lnTo>
                  <a:lnTo>
                    <a:pt x="309" y="227"/>
                  </a:lnTo>
                  <a:lnTo>
                    <a:pt x="306" y="242"/>
                  </a:lnTo>
                  <a:lnTo>
                    <a:pt x="309" y="259"/>
                  </a:lnTo>
                  <a:lnTo>
                    <a:pt x="315" y="265"/>
                  </a:lnTo>
                  <a:lnTo>
                    <a:pt x="311" y="288"/>
                  </a:lnTo>
                  <a:lnTo>
                    <a:pt x="315" y="300"/>
                  </a:lnTo>
                  <a:lnTo>
                    <a:pt x="300" y="309"/>
                  </a:lnTo>
                  <a:lnTo>
                    <a:pt x="288" y="302"/>
                  </a:lnTo>
                  <a:lnTo>
                    <a:pt x="284" y="311"/>
                  </a:lnTo>
                  <a:lnTo>
                    <a:pt x="271" y="307"/>
                  </a:lnTo>
                  <a:lnTo>
                    <a:pt x="261" y="317"/>
                  </a:lnTo>
                  <a:lnTo>
                    <a:pt x="261" y="327"/>
                  </a:lnTo>
                  <a:lnTo>
                    <a:pt x="256" y="342"/>
                  </a:lnTo>
                  <a:lnTo>
                    <a:pt x="252" y="359"/>
                  </a:lnTo>
                  <a:lnTo>
                    <a:pt x="238" y="350"/>
                  </a:lnTo>
                  <a:lnTo>
                    <a:pt x="213" y="365"/>
                  </a:lnTo>
                  <a:lnTo>
                    <a:pt x="204" y="350"/>
                  </a:lnTo>
                  <a:lnTo>
                    <a:pt x="186" y="350"/>
                  </a:lnTo>
                  <a:lnTo>
                    <a:pt x="163" y="342"/>
                  </a:lnTo>
                  <a:lnTo>
                    <a:pt x="144" y="352"/>
                  </a:lnTo>
                  <a:lnTo>
                    <a:pt x="125" y="334"/>
                  </a:lnTo>
                  <a:lnTo>
                    <a:pt x="115" y="344"/>
                  </a:lnTo>
                  <a:lnTo>
                    <a:pt x="96" y="332"/>
                  </a:lnTo>
                  <a:lnTo>
                    <a:pt x="75" y="321"/>
                  </a:lnTo>
                  <a:lnTo>
                    <a:pt x="65" y="309"/>
                  </a:lnTo>
                  <a:lnTo>
                    <a:pt x="54" y="311"/>
                  </a:lnTo>
                  <a:lnTo>
                    <a:pt x="42" y="323"/>
                  </a:lnTo>
                  <a:lnTo>
                    <a:pt x="36" y="309"/>
                  </a:lnTo>
                  <a:lnTo>
                    <a:pt x="21" y="307"/>
                  </a:lnTo>
                  <a:lnTo>
                    <a:pt x="0" y="284"/>
                  </a:lnTo>
                  <a:lnTo>
                    <a:pt x="15" y="267"/>
                  </a:lnTo>
                  <a:lnTo>
                    <a:pt x="19" y="248"/>
                  </a:lnTo>
                  <a:lnTo>
                    <a:pt x="40" y="250"/>
                  </a:lnTo>
                  <a:lnTo>
                    <a:pt x="50" y="244"/>
                  </a:lnTo>
                  <a:lnTo>
                    <a:pt x="56" y="225"/>
                  </a:lnTo>
                  <a:lnTo>
                    <a:pt x="67" y="221"/>
                  </a:lnTo>
                  <a:lnTo>
                    <a:pt x="79" y="232"/>
                  </a:lnTo>
                  <a:lnTo>
                    <a:pt x="92" y="221"/>
                  </a:lnTo>
                  <a:lnTo>
                    <a:pt x="83" y="209"/>
                  </a:lnTo>
                  <a:lnTo>
                    <a:pt x="98" y="200"/>
                  </a:lnTo>
                  <a:lnTo>
                    <a:pt x="113" y="200"/>
                  </a:lnTo>
                  <a:lnTo>
                    <a:pt x="127" y="186"/>
                  </a:lnTo>
                  <a:lnTo>
                    <a:pt x="117" y="173"/>
                  </a:lnTo>
                  <a:lnTo>
                    <a:pt x="129" y="161"/>
                  </a:lnTo>
                  <a:lnTo>
                    <a:pt x="129" y="146"/>
                  </a:lnTo>
                  <a:lnTo>
                    <a:pt x="121" y="136"/>
                  </a:lnTo>
                  <a:lnTo>
                    <a:pt x="123" y="119"/>
                  </a:lnTo>
                  <a:lnTo>
                    <a:pt x="131" y="107"/>
                  </a:lnTo>
                  <a:lnTo>
                    <a:pt x="150" y="107"/>
                  </a:lnTo>
                  <a:lnTo>
                    <a:pt x="177" y="67"/>
                  </a:lnTo>
                  <a:lnTo>
                    <a:pt x="188" y="54"/>
                  </a:lnTo>
                  <a:lnTo>
                    <a:pt x="188" y="36"/>
                  </a:lnTo>
                  <a:lnTo>
                    <a:pt x="202" y="29"/>
                  </a:lnTo>
                  <a:lnTo>
                    <a:pt x="200" y="15"/>
                  </a:lnTo>
                  <a:lnTo>
                    <a:pt x="208" y="4"/>
                  </a:lnTo>
                  <a:lnTo>
                    <a:pt x="21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54"/>
            <p:cNvSpPr>
              <a:spLocks/>
            </p:cNvSpPr>
            <p:nvPr/>
          </p:nvSpPr>
          <p:spPr bwMode="auto">
            <a:xfrm>
              <a:off x="2398" y="3584"/>
              <a:ext cx="456" cy="334"/>
            </a:xfrm>
            <a:custGeom>
              <a:avLst/>
              <a:gdLst>
                <a:gd name="T0" fmla="*/ 31 w 456"/>
                <a:gd name="T1" fmla="*/ 207 h 334"/>
                <a:gd name="T2" fmla="*/ 69 w 456"/>
                <a:gd name="T3" fmla="*/ 219 h 334"/>
                <a:gd name="T4" fmla="*/ 146 w 456"/>
                <a:gd name="T5" fmla="*/ 278 h 334"/>
                <a:gd name="T6" fmla="*/ 192 w 456"/>
                <a:gd name="T7" fmla="*/ 292 h 334"/>
                <a:gd name="T8" fmla="*/ 231 w 456"/>
                <a:gd name="T9" fmla="*/ 278 h 334"/>
                <a:gd name="T10" fmla="*/ 244 w 456"/>
                <a:gd name="T11" fmla="*/ 313 h 334"/>
                <a:gd name="T12" fmla="*/ 244 w 456"/>
                <a:gd name="T13" fmla="*/ 326 h 334"/>
                <a:gd name="T14" fmla="*/ 269 w 456"/>
                <a:gd name="T15" fmla="*/ 313 h 334"/>
                <a:gd name="T16" fmla="*/ 300 w 456"/>
                <a:gd name="T17" fmla="*/ 307 h 334"/>
                <a:gd name="T18" fmla="*/ 352 w 456"/>
                <a:gd name="T19" fmla="*/ 290 h 334"/>
                <a:gd name="T20" fmla="*/ 377 w 456"/>
                <a:gd name="T21" fmla="*/ 294 h 334"/>
                <a:gd name="T22" fmla="*/ 398 w 456"/>
                <a:gd name="T23" fmla="*/ 290 h 334"/>
                <a:gd name="T24" fmla="*/ 427 w 456"/>
                <a:gd name="T25" fmla="*/ 271 h 334"/>
                <a:gd name="T26" fmla="*/ 442 w 456"/>
                <a:gd name="T27" fmla="*/ 232 h 334"/>
                <a:gd name="T28" fmla="*/ 452 w 456"/>
                <a:gd name="T29" fmla="*/ 213 h 334"/>
                <a:gd name="T30" fmla="*/ 421 w 456"/>
                <a:gd name="T31" fmla="*/ 205 h 334"/>
                <a:gd name="T32" fmla="*/ 411 w 456"/>
                <a:gd name="T33" fmla="*/ 171 h 334"/>
                <a:gd name="T34" fmla="*/ 429 w 456"/>
                <a:gd name="T35" fmla="*/ 128 h 334"/>
                <a:gd name="T36" fmla="*/ 406 w 456"/>
                <a:gd name="T37" fmla="*/ 111 h 334"/>
                <a:gd name="T38" fmla="*/ 338 w 456"/>
                <a:gd name="T39" fmla="*/ 82 h 334"/>
                <a:gd name="T40" fmla="*/ 313 w 456"/>
                <a:gd name="T41" fmla="*/ 82 h 334"/>
                <a:gd name="T42" fmla="*/ 319 w 456"/>
                <a:gd name="T43" fmla="*/ 55 h 334"/>
                <a:gd name="T44" fmla="*/ 275 w 456"/>
                <a:gd name="T45" fmla="*/ 7 h 334"/>
                <a:gd name="T46" fmla="*/ 244 w 456"/>
                <a:gd name="T47" fmla="*/ 36 h 334"/>
                <a:gd name="T48" fmla="*/ 213 w 456"/>
                <a:gd name="T49" fmla="*/ 28 h 334"/>
                <a:gd name="T50" fmla="*/ 181 w 456"/>
                <a:gd name="T51" fmla="*/ 17 h 334"/>
                <a:gd name="T52" fmla="*/ 150 w 456"/>
                <a:gd name="T53" fmla="*/ 7 h 334"/>
                <a:gd name="T54" fmla="*/ 113 w 456"/>
                <a:gd name="T55" fmla="*/ 0 h 334"/>
                <a:gd name="T56" fmla="*/ 71 w 456"/>
                <a:gd name="T57" fmla="*/ 40 h 334"/>
                <a:gd name="T58" fmla="*/ 52 w 456"/>
                <a:gd name="T59" fmla="*/ 67 h 334"/>
                <a:gd name="T60" fmla="*/ 27 w 456"/>
                <a:gd name="T61" fmla="*/ 96 h 334"/>
                <a:gd name="T62" fmla="*/ 2 w 456"/>
                <a:gd name="T63" fmla="*/ 115 h 334"/>
                <a:gd name="T64" fmla="*/ 0 w 456"/>
                <a:gd name="T65" fmla="*/ 151 h 334"/>
                <a:gd name="T66" fmla="*/ 8 w 456"/>
                <a:gd name="T67" fmla="*/ 173 h 334"/>
                <a:gd name="T68" fmla="*/ 19 w 456"/>
                <a:gd name="T69" fmla="*/ 20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6" h="334">
                  <a:moveTo>
                    <a:pt x="19" y="205"/>
                  </a:moveTo>
                  <a:lnTo>
                    <a:pt x="31" y="207"/>
                  </a:lnTo>
                  <a:lnTo>
                    <a:pt x="44" y="219"/>
                  </a:lnTo>
                  <a:lnTo>
                    <a:pt x="69" y="219"/>
                  </a:lnTo>
                  <a:lnTo>
                    <a:pt x="111" y="234"/>
                  </a:lnTo>
                  <a:lnTo>
                    <a:pt x="146" y="278"/>
                  </a:lnTo>
                  <a:lnTo>
                    <a:pt x="177" y="278"/>
                  </a:lnTo>
                  <a:lnTo>
                    <a:pt x="192" y="292"/>
                  </a:lnTo>
                  <a:lnTo>
                    <a:pt x="221" y="290"/>
                  </a:lnTo>
                  <a:lnTo>
                    <a:pt x="231" y="278"/>
                  </a:lnTo>
                  <a:lnTo>
                    <a:pt x="246" y="284"/>
                  </a:lnTo>
                  <a:lnTo>
                    <a:pt x="244" y="313"/>
                  </a:lnTo>
                  <a:lnTo>
                    <a:pt x="248" y="319"/>
                  </a:lnTo>
                  <a:lnTo>
                    <a:pt x="244" y="326"/>
                  </a:lnTo>
                  <a:lnTo>
                    <a:pt x="250" y="334"/>
                  </a:lnTo>
                  <a:lnTo>
                    <a:pt x="269" y="313"/>
                  </a:lnTo>
                  <a:lnTo>
                    <a:pt x="288" y="317"/>
                  </a:lnTo>
                  <a:lnTo>
                    <a:pt x="300" y="307"/>
                  </a:lnTo>
                  <a:lnTo>
                    <a:pt x="327" y="309"/>
                  </a:lnTo>
                  <a:lnTo>
                    <a:pt x="352" y="290"/>
                  </a:lnTo>
                  <a:lnTo>
                    <a:pt x="373" y="290"/>
                  </a:lnTo>
                  <a:lnTo>
                    <a:pt x="377" y="294"/>
                  </a:lnTo>
                  <a:lnTo>
                    <a:pt x="390" y="284"/>
                  </a:lnTo>
                  <a:lnTo>
                    <a:pt x="398" y="290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31" y="248"/>
                  </a:lnTo>
                  <a:lnTo>
                    <a:pt x="442" y="232"/>
                  </a:lnTo>
                  <a:lnTo>
                    <a:pt x="456" y="228"/>
                  </a:lnTo>
                  <a:lnTo>
                    <a:pt x="452" y="213"/>
                  </a:lnTo>
                  <a:lnTo>
                    <a:pt x="440" y="205"/>
                  </a:lnTo>
                  <a:lnTo>
                    <a:pt x="421" y="205"/>
                  </a:lnTo>
                  <a:lnTo>
                    <a:pt x="417" y="194"/>
                  </a:lnTo>
                  <a:lnTo>
                    <a:pt x="411" y="171"/>
                  </a:lnTo>
                  <a:lnTo>
                    <a:pt x="438" y="136"/>
                  </a:lnTo>
                  <a:lnTo>
                    <a:pt x="429" y="128"/>
                  </a:lnTo>
                  <a:lnTo>
                    <a:pt x="409" y="128"/>
                  </a:lnTo>
                  <a:lnTo>
                    <a:pt x="406" y="111"/>
                  </a:lnTo>
                  <a:lnTo>
                    <a:pt x="381" y="80"/>
                  </a:lnTo>
                  <a:lnTo>
                    <a:pt x="338" y="82"/>
                  </a:lnTo>
                  <a:lnTo>
                    <a:pt x="327" y="86"/>
                  </a:lnTo>
                  <a:lnTo>
                    <a:pt x="313" y="82"/>
                  </a:lnTo>
                  <a:lnTo>
                    <a:pt x="306" y="67"/>
                  </a:lnTo>
                  <a:lnTo>
                    <a:pt x="319" y="55"/>
                  </a:lnTo>
                  <a:lnTo>
                    <a:pt x="304" y="23"/>
                  </a:lnTo>
                  <a:lnTo>
                    <a:pt x="275" y="7"/>
                  </a:lnTo>
                  <a:lnTo>
                    <a:pt x="248" y="21"/>
                  </a:lnTo>
                  <a:lnTo>
                    <a:pt x="244" y="36"/>
                  </a:lnTo>
                  <a:lnTo>
                    <a:pt x="225" y="23"/>
                  </a:lnTo>
                  <a:lnTo>
                    <a:pt x="213" y="28"/>
                  </a:lnTo>
                  <a:lnTo>
                    <a:pt x="196" y="11"/>
                  </a:lnTo>
                  <a:lnTo>
                    <a:pt x="181" y="17"/>
                  </a:lnTo>
                  <a:lnTo>
                    <a:pt x="156" y="15"/>
                  </a:lnTo>
                  <a:lnTo>
                    <a:pt x="150" y="7"/>
                  </a:lnTo>
                  <a:lnTo>
                    <a:pt x="125" y="7"/>
                  </a:lnTo>
                  <a:lnTo>
                    <a:pt x="113" y="0"/>
                  </a:lnTo>
                  <a:lnTo>
                    <a:pt x="86" y="5"/>
                  </a:lnTo>
                  <a:lnTo>
                    <a:pt x="71" y="40"/>
                  </a:lnTo>
                  <a:lnTo>
                    <a:pt x="71" y="63"/>
                  </a:lnTo>
                  <a:lnTo>
                    <a:pt x="52" y="67"/>
                  </a:lnTo>
                  <a:lnTo>
                    <a:pt x="29" y="84"/>
                  </a:lnTo>
                  <a:lnTo>
                    <a:pt x="27" y="96"/>
                  </a:lnTo>
                  <a:lnTo>
                    <a:pt x="6" y="113"/>
                  </a:lnTo>
                  <a:lnTo>
                    <a:pt x="2" y="115"/>
                  </a:lnTo>
                  <a:lnTo>
                    <a:pt x="0" y="134"/>
                  </a:lnTo>
                  <a:lnTo>
                    <a:pt x="0" y="151"/>
                  </a:lnTo>
                  <a:lnTo>
                    <a:pt x="8" y="155"/>
                  </a:lnTo>
                  <a:lnTo>
                    <a:pt x="8" y="173"/>
                  </a:lnTo>
                  <a:lnTo>
                    <a:pt x="19" y="198"/>
                  </a:lnTo>
                  <a:lnTo>
                    <a:pt x="19" y="20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8" name="Freeform 55"/>
            <p:cNvSpPr>
              <a:spLocks/>
            </p:cNvSpPr>
            <p:nvPr/>
          </p:nvSpPr>
          <p:spPr bwMode="auto">
            <a:xfrm>
              <a:off x="3073" y="3349"/>
              <a:ext cx="715" cy="802"/>
            </a:xfrm>
            <a:custGeom>
              <a:avLst/>
              <a:gdLst>
                <a:gd name="T0" fmla="*/ 130 w 343"/>
                <a:gd name="T1" fmla="*/ 6 h 385"/>
                <a:gd name="T2" fmla="*/ 122 w 343"/>
                <a:gd name="T3" fmla="*/ 28 h 385"/>
                <a:gd name="T4" fmla="*/ 130 w 343"/>
                <a:gd name="T5" fmla="*/ 52 h 385"/>
                <a:gd name="T6" fmla="*/ 125 w 343"/>
                <a:gd name="T7" fmla="*/ 69 h 385"/>
                <a:gd name="T8" fmla="*/ 112 w 343"/>
                <a:gd name="T9" fmla="*/ 91 h 385"/>
                <a:gd name="T10" fmla="*/ 121 w 343"/>
                <a:gd name="T11" fmla="*/ 120 h 385"/>
                <a:gd name="T12" fmla="*/ 126 w 343"/>
                <a:gd name="T13" fmla="*/ 134 h 385"/>
                <a:gd name="T14" fmla="*/ 135 w 343"/>
                <a:gd name="T15" fmla="*/ 155 h 385"/>
                <a:gd name="T16" fmla="*/ 117 w 343"/>
                <a:gd name="T17" fmla="*/ 166 h 385"/>
                <a:gd name="T18" fmla="*/ 101 w 343"/>
                <a:gd name="T19" fmla="*/ 156 h 385"/>
                <a:gd name="T20" fmla="*/ 93 w 343"/>
                <a:gd name="T21" fmla="*/ 172 h 385"/>
                <a:gd name="T22" fmla="*/ 76 w 343"/>
                <a:gd name="T23" fmla="*/ 211 h 385"/>
                <a:gd name="T24" fmla="*/ 61 w 343"/>
                <a:gd name="T25" fmla="*/ 202 h 385"/>
                <a:gd name="T26" fmla="*/ 47 w 343"/>
                <a:gd name="T27" fmla="*/ 209 h 385"/>
                <a:gd name="T28" fmla="*/ 28 w 343"/>
                <a:gd name="T29" fmla="*/ 221 h 385"/>
                <a:gd name="T30" fmla="*/ 30 w 343"/>
                <a:gd name="T31" fmla="*/ 240 h 385"/>
                <a:gd name="T32" fmla="*/ 21 w 343"/>
                <a:gd name="T33" fmla="*/ 260 h 385"/>
                <a:gd name="T34" fmla="*/ 19 w 343"/>
                <a:gd name="T35" fmla="*/ 279 h 385"/>
                <a:gd name="T36" fmla="*/ 16 w 343"/>
                <a:gd name="T37" fmla="*/ 301 h 385"/>
                <a:gd name="T38" fmla="*/ 4 w 343"/>
                <a:gd name="T39" fmla="*/ 310 h 385"/>
                <a:gd name="T40" fmla="*/ 21 w 343"/>
                <a:gd name="T41" fmla="*/ 331 h 385"/>
                <a:gd name="T42" fmla="*/ 50 w 343"/>
                <a:gd name="T43" fmla="*/ 343 h 385"/>
                <a:gd name="T44" fmla="*/ 81 w 343"/>
                <a:gd name="T45" fmla="*/ 335 h 385"/>
                <a:gd name="T46" fmla="*/ 94 w 343"/>
                <a:gd name="T47" fmla="*/ 348 h 385"/>
                <a:gd name="T48" fmla="*/ 125 w 343"/>
                <a:gd name="T49" fmla="*/ 359 h 385"/>
                <a:gd name="T50" fmla="*/ 146 w 343"/>
                <a:gd name="T51" fmla="*/ 378 h 385"/>
                <a:gd name="T52" fmla="*/ 165 w 343"/>
                <a:gd name="T53" fmla="*/ 380 h 385"/>
                <a:gd name="T54" fmla="*/ 188 w 343"/>
                <a:gd name="T55" fmla="*/ 351 h 385"/>
                <a:gd name="T56" fmla="*/ 219 w 343"/>
                <a:gd name="T57" fmla="*/ 286 h 385"/>
                <a:gd name="T58" fmla="*/ 210 w 343"/>
                <a:gd name="T59" fmla="*/ 235 h 385"/>
                <a:gd name="T60" fmla="*/ 204 w 343"/>
                <a:gd name="T61" fmla="*/ 208 h 385"/>
                <a:gd name="T62" fmla="*/ 220 w 343"/>
                <a:gd name="T63" fmla="*/ 196 h 385"/>
                <a:gd name="T64" fmla="*/ 240 w 343"/>
                <a:gd name="T65" fmla="*/ 194 h 385"/>
                <a:gd name="T66" fmla="*/ 246 w 343"/>
                <a:gd name="T67" fmla="*/ 189 h 385"/>
                <a:gd name="T68" fmla="*/ 264 w 343"/>
                <a:gd name="T69" fmla="*/ 189 h 385"/>
                <a:gd name="T70" fmla="*/ 284 w 343"/>
                <a:gd name="T71" fmla="*/ 188 h 385"/>
                <a:gd name="T72" fmla="*/ 294 w 343"/>
                <a:gd name="T73" fmla="*/ 170 h 385"/>
                <a:gd name="T74" fmla="*/ 315 w 343"/>
                <a:gd name="T75" fmla="*/ 161 h 385"/>
                <a:gd name="T76" fmla="*/ 319 w 343"/>
                <a:gd name="T77" fmla="*/ 165 h 385"/>
                <a:gd name="T78" fmla="*/ 337 w 343"/>
                <a:gd name="T79" fmla="*/ 152 h 385"/>
                <a:gd name="T80" fmla="*/ 318 w 343"/>
                <a:gd name="T81" fmla="*/ 136 h 385"/>
                <a:gd name="T82" fmla="*/ 320 w 343"/>
                <a:gd name="T83" fmla="*/ 126 h 385"/>
                <a:gd name="T84" fmla="*/ 331 w 343"/>
                <a:gd name="T85" fmla="*/ 116 h 385"/>
                <a:gd name="T86" fmla="*/ 343 w 343"/>
                <a:gd name="T87" fmla="*/ 109 h 385"/>
                <a:gd name="T88" fmla="*/ 326 w 343"/>
                <a:gd name="T89" fmla="*/ 93 h 385"/>
                <a:gd name="T90" fmla="*/ 312 w 343"/>
                <a:gd name="T91" fmla="*/ 81 h 385"/>
                <a:gd name="T92" fmla="*/ 298 w 343"/>
                <a:gd name="T93" fmla="*/ 82 h 385"/>
                <a:gd name="T94" fmla="*/ 282 w 343"/>
                <a:gd name="T95" fmla="*/ 70 h 385"/>
                <a:gd name="T96" fmla="*/ 260 w 343"/>
                <a:gd name="T97" fmla="*/ 82 h 385"/>
                <a:gd name="T98" fmla="*/ 255 w 343"/>
                <a:gd name="T99" fmla="*/ 98 h 385"/>
                <a:gd name="T100" fmla="*/ 242 w 343"/>
                <a:gd name="T101" fmla="*/ 123 h 385"/>
                <a:gd name="T102" fmla="*/ 237 w 343"/>
                <a:gd name="T103" fmla="*/ 120 h 385"/>
                <a:gd name="T104" fmla="*/ 224 w 343"/>
                <a:gd name="T105" fmla="*/ 124 h 385"/>
                <a:gd name="T106" fmla="*/ 199 w 343"/>
                <a:gd name="T107" fmla="*/ 139 h 385"/>
                <a:gd name="T108" fmla="*/ 191 w 343"/>
                <a:gd name="T109" fmla="*/ 91 h 385"/>
                <a:gd name="T110" fmla="*/ 181 w 343"/>
                <a:gd name="T111" fmla="*/ 68 h 385"/>
                <a:gd name="T112" fmla="*/ 175 w 343"/>
                <a:gd name="T113" fmla="*/ 56 h 385"/>
                <a:gd name="T114" fmla="*/ 173 w 343"/>
                <a:gd name="T115" fmla="*/ 44 h 385"/>
                <a:gd name="T116" fmla="*/ 163 w 343"/>
                <a:gd name="T117" fmla="*/ 28 h 385"/>
                <a:gd name="T118" fmla="*/ 144 w 343"/>
                <a:gd name="T119" fmla="*/ 16 h 385"/>
                <a:gd name="T120" fmla="*/ 143 w 343"/>
                <a:gd name="T12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" h="385">
                  <a:moveTo>
                    <a:pt x="143" y="0"/>
                  </a:moveTo>
                  <a:cubicBezTo>
                    <a:pt x="136" y="5"/>
                    <a:pt x="136" y="5"/>
                    <a:pt x="136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25" y="69"/>
                    <a:pt x="125" y="69"/>
                    <a:pt x="125" y="6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1" y="156"/>
                    <a:pt x="101" y="156"/>
                    <a:pt x="101" y="156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3" y="172"/>
                    <a:pt x="93" y="172"/>
                    <a:pt x="93" y="172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36" y="210"/>
                    <a:pt x="36" y="210"/>
                    <a:pt x="36" y="210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30" y="240"/>
                    <a:pt x="30" y="240"/>
                    <a:pt x="30" y="24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26" y="256"/>
                    <a:pt x="26" y="256"/>
                    <a:pt x="26" y="256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16" y="261"/>
                    <a:pt x="16" y="261"/>
                    <a:pt x="16" y="261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9" y="307"/>
                    <a:pt x="9" y="307"/>
                    <a:pt x="9" y="307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" y="321"/>
                    <a:pt x="2" y="321"/>
                    <a:pt x="2" y="321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41" y="336"/>
                    <a:pt x="41" y="336"/>
                    <a:pt x="41" y="336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86" y="342"/>
                    <a:pt x="86" y="342"/>
                    <a:pt x="86" y="342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25" y="359"/>
                    <a:pt x="125" y="359"/>
                    <a:pt x="125" y="359"/>
                  </a:cubicBezTo>
                  <a:cubicBezTo>
                    <a:pt x="135" y="368"/>
                    <a:pt x="135" y="368"/>
                    <a:pt x="135" y="368"/>
                  </a:cubicBezTo>
                  <a:cubicBezTo>
                    <a:pt x="143" y="367"/>
                    <a:pt x="143" y="367"/>
                    <a:pt x="143" y="367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5" y="380"/>
                    <a:pt x="165" y="380"/>
                    <a:pt x="165" y="380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9" y="286"/>
                    <a:pt x="219" y="286"/>
                    <a:pt x="219" y="286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15" y="267"/>
                    <a:pt x="215" y="267"/>
                    <a:pt x="215" y="267"/>
                  </a:cubicBezTo>
                  <a:cubicBezTo>
                    <a:pt x="210" y="235"/>
                    <a:pt x="210" y="235"/>
                    <a:pt x="210" y="235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07" y="220"/>
                    <a:pt x="207" y="220"/>
                    <a:pt x="207" y="220"/>
                  </a:cubicBezTo>
                  <a:cubicBezTo>
                    <a:pt x="204" y="208"/>
                    <a:pt x="204" y="208"/>
                    <a:pt x="204" y="208"/>
                  </a:cubicBezTo>
                  <a:cubicBezTo>
                    <a:pt x="212" y="203"/>
                    <a:pt x="212" y="203"/>
                    <a:pt x="212" y="203"/>
                  </a:cubicBezTo>
                  <a:cubicBezTo>
                    <a:pt x="219" y="205"/>
                    <a:pt x="219" y="205"/>
                    <a:pt x="219" y="205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40" y="194"/>
                    <a:pt x="240" y="194"/>
                    <a:pt x="240" y="194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4" y="182"/>
                    <a:pt x="244" y="182"/>
                    <a:pt x="244" y="182"/>
                  </a:cubicBezTo>
                  <a:cubicBezTo>
                    <a:pt x="246" y="189"/>
                    <a:pt x="246" y="189"/>
                    <a:pt x="246" y="189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4" y="189"/>
                    <a:pt x="264" y="189"/>
                    <a:pt x="264" y="189"/>
                  </a:cubicBezTo>
                  <a:cubicBezTo>
                    <a:pt x="274" y="189"/>
                    <a:pt x="274" y="189"/>
                    <a:pt x="274" y="189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84" y="188"/>
                    <a:pt x="284" y="188"/>
                    <a:pt x="284" y="188"/>
                  </a:cubicBezTo>
                  <a:cubicBezTo>
                    <a:pt x="290" y="182"/>
                    <a:pt x="290" y="182"/>
                    <a:pt x="290" y="182"/>
                  </a:cubicBezTo>
                  <a:cubicBezTo>
                    <a:pt x="296" y="182"/>
                    <a:pt x="296" y="182"/>
                    <a:pt x="296" y="182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302" y="163"/>
                    <a:pt x="302" y="163"/>
                    <a:pt x="302" y="163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35" y="156"/>
                    <a:pt x="335" y="156"/>
                    <a:pt x="335" y="156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4" y="146"/>
                    <a:pt x="334" y="146"/>
                    <a:pt x="334" y="146"/>
                  </a:cubicBezTo>
                  <a:cubicBezTo>
                    <a:pt x="328" y="149"/>
                    <a:pt x="328" y="149"/>
                    <a:pt x="328" y="149"/>
                  </a:cubicBezTo>
                  <a:cubicBezTo>
                    <a:pt x="318" y="136"/>
                    <a:pt x="318" y="136"/>
                    <a:pt x="318" y="136"/>
                  </a:cubicBezTo>
                  <a:cubicBezTo>
                    <a:pt x="321" y="132"/>
                    <a:pt x="321" y="132"/>
                    <a:pt x="321" y="132"/>
                  </a:cubicBezTo>
                  <a:cubicBezTo>
                    <a:pt x="317" y="128"/>
                    <a:pt x="317" y="128"/>
                    <a:pt x="317" y="128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26" y="113"/>
                    <a:pt x="326" y="113"/>
                    <a:pt x="326" y="113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6" y="117"/>
                    <a:pt x="336" y="117"/>
                    <a:pt x="336" y="117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09"/>
                    <a:pt x="343" y="109"/>
                    <a:pt x="343" y="109"/>
                  </a:cubicBezTo>
                  <a:cubicBezTo>
                    <a:pt x="331" y="96"/>
                    <a:pt x="331" y="96"/>
                    <a:pt x="331" y="96"/>
                  </a:cubicBezTo>
                  <a:cubicBezTo>
                    <a:pt x="330" y="93"/>
                    <a:pt x="330" y="93"/>
                    <a:pt x="330" y="93"/>
                  </a:cubicBezTo>
                  <a:cubicBezTo>
                    <a:pt x="326" y="93"/>
                    <a:pt x="326" y="93"/>
                    <a:pt x="326" y="93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16" y="77"/>
                    <a:pt x="316" y="77"/>
                    <a:pt x="316" y="77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09" y="85"/>
                    <a:pt x="309" y="85"/>
                    <a:pt x="309" y="85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3"/>
                    <a:pt x="282" y="70"/>
                    <a:pt x="282" y="70"/>
                  </a:cubicBezTo>
                  <a:cubicBezTo>
                    <a:pt x="281" y="70"/>
                    <a:pt x="267" y="70"/>
                    <a:pt x="267" y="70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6" y="85"/>
                    <a:pt x="256" y="85"/>
                    <a:pt x="256" y="85"/>
                  </a:cubicBezTo>
                  <a:cubicBezTo>
                    <a:pt x="261" y="92"/>
                    <a:pt x="261" y="92"/>
                    <a:pt x="261" y="92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31"/>
                    <a:pt x="242" y="131"/>
                    <a:pt x="242" y="131"/>
                  </a:cubicBezTo>
                  <a:cubicBezTo>
                    <a:pt x="238" y="127"/>
                    <a:pt x="238" y="127"/>
                    <a:pt x="238" y="127"/>
                  </a:cubicBezTo>
                  <a:cubicBezTo>
                    <a:pt x="237" y="120"/>
                    <a:pt x="237" y="120"/>
                    <a:pt x="237" y="120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07" y="138"/>
                    <a:pt x="207" y="138"/>
                    <a:pt x="207" y="138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8" y="6"/>
                    <a:pt x="148" y="6"/>
                    <a:pt x="148" y="6"/>
                  </a:cubicBezTo>
                  <a:lnTo>
                    <a:pt x="14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9" name="Freeform 56"/>
            <p:cNvSpPr>
              <a:spLocks/>
            </p:cNvSpPr>
            <p:nvPr/>
          </p:nvSpPr>
          <p:spPr bwMode="auto">
            <a:xfrm>
              <a:off x="2202" y="3678"/>
              <a:ext cx="215" cy="315"/>
            </a:xfrm>
            <a:custGeom>
              <a:avLst/>
              <a:gdLst>
                <a:gd name="T0" fmla="*/ 94 w 103"/>
                <a:gd name="T1" fmla="*/ 19 h 151"/>
                <a:gd name="T2" fmla="*/ 98 w 103"/>
                <a:gd name="T3" fmla="*/ 29 h 151"/>
                <a:gd name="T4" fmla="*/ 103 w 103"/>
                <a:gd name="T5" fmla="*/ 50 h 151"/>
                <a:gd name="T6" fmla="*/ 98 w 103"/>
                <a:gd name="T7" fmla="*/ 72 h 151"/>
                <a:gd name="T8" fmla="*/ 89 w 103"/>
                <a:gd name="T9" fmla="*/ 86 h 151"/>
                <a:gd name="T10" fmla="*/ 77 w 103"/>
                <a:gd name="T11" fmla="*/ 103 h 151"/>
                <a:gd name="T12" fmla="*/ 81 w 103"/>
                <a:gd name="T13" fmla="*/ 126 h 151"/>
                <a:gd name="T14" fmla="*/ 76 w 103"/>
                <a:gd name="T15" fmla="*/ 139 h 151"/>
                <a:gd name="T16" fmla="*/ 65 w 103"/>
                <a:gd name="T17" fmla="*/ 146 h 151"/>
                <a:gd name="T18" fmla="*/ 49 w 103"/>
                <a:gd name="T19" fmla="*/ 149 h 151"/>
                <a:gd name="T20" fmla="*/ 35 w 103"/>
                <a:gd name="T21" fmla="*/ 147 h 151"/>
                <a:gd name="T22" fmla="*/ 40 w 103"/>
                <a:gd name="T23" fmla="*/ 136 h 151"/>
                <a:gd name="T24" fmla="*/ 26 w 103"/>
                <a:gd name="T25" fmla="*/ 132 h 151"/>
                <a:gd name="T26" fmla="*/ 18 w 103"/>
                <a:gd name="T27" fmla="*/ 121 h 151"/>
                <a:gd name="T28" fmla="*/ 2 w 103"/>
                <a:gd name="T29" fmla="*/ 117 h 151"/>
                <a:gd name="T30" fmla="*/ 7 w 103"/>
                <a:gd name="T31" fmla="*/ 104 h 151"/>
                <a:gd name="T32" fmla="*/ 5 w 103"/>
                <a:gd name="T33" fmla="*/ 89 h 151"/>
                <a:gd name="T34" fmla="*/ 1 w 103"/>
                <a:gd name="T35" fmla="*/ 81 h 151"/>
                <a:gd name="T36" fmla="*/ 6 w 103"/>
                <a:gd name="T37" fmla="*/ 72 h 151"/>
                <a:gd name="T38" fmla="*/ 14 w 103"/>
                <a:gd name="T39" fmla="*/ 66 h 151"/>
                <a:gd name="T40" fmla="*/ 22 w 103"/>
                <a:gd name="T41" fmla="*/ 51 h 151"/>
                <a:gd name="T42" fmla="*/ 30 w 103"/>
                <a:gd name="T43" fmla="*/ 48 h 151"/>
                <a:gd name="T44" fmla="*/ 28 w 103"/>
                <a:gd name="T45" fmla="*/ 39 h 151"/>
                <a:gd name="T46" fmla="*/ 17 w 103"/>
                <a:gd name="T47" fmla="*/ 29 h 151"/>
                <a:gd name="T48" fmla="*/ 22 w 103"/>
                <a:gd name="T49" fmla="*/ 23 h 151"/>
                <a:gd name="T50" fmla="*/ 21 w 103"/>
                <a:gd name="T51" fmla="*/ 12 h 151"/>
                <a:gd name="T52" fmla="*/ 38 w 103"/>
                <a:gd name="T53" fmla="*/ 3 h 151"/>
                <a:gd name="T54" fmla="*/ 35 w 103"/>
                <a:gd name="T55" fmla="*/ 12 h 151"/>
                <a:gd name="T56" fmla="*/ 50 w 103"/>
                <a:gd name="T57" fmla="*/ 17 h 151"/>
                <a:gd name="T58" fmla="*/ 60 w 103"/>
                <a:gd name="T59" fmla="*/ 19 h 151"/>
                <a:gd name="T60" fmla="*/ 69 w 103"/>
                <a:gd name="T61" fmla="*/ 19 h 151"/>
                <a:gd name="T62" fmla="*/ 95 w 103"/>
                <a:gd name="T63" fmla="*/ 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51">
                  <a:moveTo>
                    <a:pt x="95" y="1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89" y="86"/>
                    <a:pt x="89" y="86"/>
                    <a:pt x="89" y="86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4" y="139"/>
                    <a:pt x="72" y="140"/>
                    <a:pt x="71" y="141"/>
                  </a:cubicBezTo>
                  <a:cubicBezTo>
                    <a:pt x="69" y="144"/>
                    <a:pt x="65" y="146"/>
                    <a:pt x="65" y="146"/>
                  </a:cubicBezTo>
                  <a:cubicBezTo>
                    <a:pt x="64" y="146"/>
                    <a:pt x="58" y="146"/>
                    <a:pt x="56" y="149"/>
                  </a:cubicBezTo>
                  <a:cubicBezTo>
                    <a:pt x="53" y="151"/>
                    <a:pt x="49" y="151"/>
                    <a:pt x="49" y="149"/>
                  </a:cubicBezTo>
                  <a:cubicBezTo>
                    <a:pt x="48" y="147"/>
                    <a:pt x="45" y="146"/>
                    <a:pt x="43" y="148"/>
                  </a:cubicBezTo>
                  <a:cubicBezTo>
                    <a:pt x="41" y="150"/>
                    <a:pt x="36" y="149"/>
                    <a:pt x="35" y="147"/>
                  </a:cubicBezTo>
                  <a:cubicBezTo>
                    <a:pt x="35" y="145"/>
                    <a:pt x="33" y="143"/>
                    <a:pt x="35" y="141"/>
                  </a:cubicBezTo>
                  <a:cubicBezTo>
                    <a:pt x="36" y="139"/>
                    <a:pt x="40" y="136"/>
                    <a:pt x="40" y="136"/>
                  </a:cubicBezTo>
                  <a:cubicBezTo>
                    <a:pt x="40" y="136"/>
                    <a:pt x="35" y="133"/>
                    <a:pt x="33" y="131"/>
                  </a:cubicBezTo>
                  <a:cubicBezTo>
                    <a:pt x="31" y="129"/>
                    <a:pt x="28" y="130"/>
                    <a:pt x="26" y="132"/>
                  </a:cubicBezTo>
                  <a:cubicBezTo>
                    <a:pt x="23" y="134"/>
                    <a:pt x="23" y="126"/>
                    <a:pt x="23" y="124"/>
                  </a:cubicBezTo>
                  <a:cubicBezTo>
                    <a:pt x="23" y="122"/>
                    <a:pt x="20" y="118"/>
                    <a:pt x="18" y="121"/>
                  </a:cubicBezTo>
                  <a:cubicBezTo>
                    <a:pt x="16" y="124"/>
                    <a:pt x="9" y="123"/>
                    <a:pt x="9" y="122"/>
                  </a:cubicBezTo>
                  <a:cubicBezTo>
                    <a:pt x="8" y="120"/>
                    <a:pt x="4" y="120"/>
                    <a:pt x="2" y="117"/>
                  </a:cubicBezTo>
                  <a:cubicBezTo>
                    <a:pt x="0" y="115"/>
                    <a:pt x="3" y="115"/>
                    <a:pt x="4" y="112"/>
                  </a:cubicBezTo>
                  <a:cubicBezTo>
                    <a:pt x="6" y="110"/>
                    <a:pt x="7" y="108"/>
                    <a:pt x="7" y="104"/>
                  </a:cubicBezTo>
                  <a:cubicBezTo>
                    <a:pt x="8" y="101"/>
                    <a:pt x="6" y="99"/>
                    <a:pt x="7" y="97"/>
                  </a:cubicBezTo>
                  <a:cubicBezTo>
                    <a:pt x="8" y="95"/>
                    <a:pt x="6" y="92"/>
                    <a:pt x="5" y="89"/>
                  </a:cubicBezTo>
                  <a:cubicBezTo>
                    <a:pt x="5" y="88"/>
                    <a:pt x="3" y="86"/>
                    <a:pt x="1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83" y="20"/>
                    <a:pt x="83" y="20"/>
                    <a:pt x="83" y="20"/>
                  </a:cubicBezTo>
                  <a:lnTo>
                    <a:pt x="95" y="1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57"/>
            <p:cNvSpPr>
              <a:spLocks noEditPoints="1"/>
            </p:cNvSpPr>
            <p:nvPr/>
          </p:nvSpPr>
          <p:spPr bwMode="auto">
            <a:xfrm>
              <a:off x="4484" y="2238"/>
              <a:ext cx="640" cy="1011"/>
            </a:xfrm>
            <a:custGeom>
              <a:avLst/>
              <a:gdLst>
                <a:gd name="T0" fmla="*/ 146 w 307"/>
                <a:gd name="T1" fmla="*/ 31 h 485"/>
                <a:gd name="T2" fmla="*/ 159 w 307"/>
                <a:gd name="T3" fmla="*/ 67 h 485"/>
                <a:gd name="T4" fmla="*/ 151 w 307"/>
                <a:gd name="T5" fmla="*/ 84 h 485"/>
                <a:gd name="T6" fmla="*/ 145 w 307"/>
                <a:gd name="T7" fmla="*/ 135 h 485"/>
                <a:gd name="T8" fmla="*/ 132 w 307"/>
                <a:gd name="T9" fmla="*/ 144 h 485"/>
                <a:gd name="T10" fmla="*/ 126 w 307"/>
                <a:gd name="T11" fmla="*/ 162 h 485"/>
                <a:gd name="T12" fmla="*/ 144 w 307"/>
                <a:gd name="T13" fmla="*/ 193 h 485"/>
                <a:gd name="T14" fmla="*/ 174 w 307"/>
                <a:gd name="T15" fmla="*/ 204 h 485"/>
                <a:gd name="T16" fmla="*/ 201 w 307"/>
                <a:gd name="T17" fmla="*/ 222 h 485"/>
                <a:gd name="T18" fmla="*/ 210 w 307"/>
                <a:gd name="T19" fmla="*/ 234 h 485"/>
                <a:gd name="T20" fmla="*/ 228 w 307"/>
                <a:gd name="T21" fmla="*/ 260 h 485"/>
                <a:gd name="T22" fmla="*/ 237 w 307"/>
                <a:gd name="T23" fmla="*/ 288 h 485"/>
                <a:gd name="T24" fmla="*/ 258 w 307"/>
                <a:gd name="T25" fmla="*/ 325 h 485"/>
                <a:gd name="T26" fmla="*/ 278 w 307"/>
                <a:gd name="T27" fmla="*/ 363 h 485"/>
                <a:gd name="T28" fmla="*/ 251 w 307"/>
                <a:gd name="T29" fmla="*/ 388 h 485"/>
                <a:gd name="T30" fmla="*/ 144 w 307"/>
                <a:gd name="T31" fmla="*/ 321 h 485"/>
                <a:gd name="T32" fmla="*/ 126 w 307"/>
                <a:gd name="T33" fmla="*/ 281 h 485"/>
                <a:gd name="T34" fmla="*/ 119 w 307"/>
                <a:gd name="T35" fmla="*/ 231 h 485"/>
                <a:gd name="T36" fmla="*/ 101 w 307"/>
                <a:gd name="T37" fmla="*/ 181 h 485"/>
                <a:gd name="T38" fmla="*/ 92 w 307"/>
                <a:gd name="T39" fmla="*/ 144 h 485"/>
                <a:gd name="T40" fmla="*/ 68 w 307"/>
                <a:gd name="T41" fmla="*/ 113 h 485"/>
                <a:gd name="T42" fmla="*/ 61 w 307"/>
                <a:gd name="T43" fmla="*/ 138 h 485"/>
                <a:gd name="T44" fmla="*/ 73 w 307"/>
                <a:gd name="T45" fmla="*/ 158 h 485"/>
                <a:gd name="T46" fmla="*/ 59 w 307"/>
                <a:gd name="T47" fmla="*/ 155 h 485"/>
                <a:gd name="T48" fmla="*/ 46 w 307"/>
                <a:gd name="T49" fmla="*/ 140 h 485"/>
                <a:gd name="T50" fmla="*/ 27 w 307"/>
                <a:gd name="T51" fmla="*/ 123 h 485"/>
                <a:gd name="T52" fmla="*/ 12 w 307"/>
                <a:gd name="T53" fmla="*/ 115 h 485"/>
                <a:gd name="T54" fmla="*/ 1 w 307"/>
                <a:gd name="T55" fmla="*/ 94 h 485"/>
                <a:gd name="T56" fmla="*/ 9 w 307"/>
                <a:gd name="T57" fmla="*/ 80 h 485"/>
                <a:gd name="T58" fmla="*/ 26 w 307"/>
                <a:gd name="T59" fmla="*/ 66 h 485"/>
                <a:gd name="T60" fmla="*/ 43 w 307"/>
                <a:gd name="T61" fmla="*/ 48 h 485"/>
                <a:gd name="T62" fmla="*/ 72 w 307"/>
                <a:gd name="T63" fmla="*/ 57 h 485"/>
                <a:gd name="T64" fmla="*/ 89 w 307"/>
                <a:gd name="T65" fmla="*/ 57 h 485"/>
                <a:gd name="T66" fmla="*/ 106 w 307"/>
                <a:gd name="T67" fmla="*/ 52 h 485"/>
                <a:gd name="T68" fmla="*/ 116 w 307"/>
                <a:gd name="T69" fmla="*/ 22 h 485"/>
                <a:gd name="T70" fmla="*/ 129 w 307"/>
                <a:gd name="T71" fmla="*/ 7 h 485"/>
                <a:gd name="T72" fmla="*/ 304 w 307"/>
                <a:gd name="T73" fmla="*/ 479 h 485"/>
                <a:gd name="T74" fmla="*/ 306 w 307"/>
                <a:gd name="T75" fmla="*/ 484 h 485"/>
                <a:gd name="T76" fmla="*/ 304 w 307"/>
                <a:gd name="T77" fmla="*/ 479 h 485"/>
                <a:gd name="T78" fmla="*/ 295 w 307"/>
                <a:gd name="T79" fmla="*/ 462 h 485"/>
                <a:gd name="T80" fmla="*/ 285 w 307"/>
                <a:gd name="T81" fmla="*/ 433 h 485"/>
                <a:gd name="T82" fmla="*/ 282 w 307"/>
                <a:gd name="T83" fmla="*/ 418 h 485"/>
                <a:gd name="T84" fmla="*/ 282 w 307"/>
                <a:gd name="T85" fmla="*/ 202 h 485"/>
                <a:gd name="T86" fmla="*/ 149 w 307"/>
                <a:gd name="T87" fmla="*/ 166 h 485"/>
                <a:gd name="T88" fmla="*/ 158 w 307"/>
                <a:gd name="T89" fmla="*/ 188 h 485"/>
                <a:gd name="T90" fmla="*/ 149 w 307"/>
                <a:gd name="T91" fmla="*/ 16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7" h="485">
                  <a:moveTo>
                    <a:pt x="140" y="0"/>
                  </a:moveTo>
                  <a:cubicBezTo>
                    <a:pt x="141" y="4"/>
                    <a:pt x="143" y="7"/>
                    <a:pt x="142" y="12"/>
                  </a:cubicBezTo>
                  <a:cubicBezTo>
                    <a:pt x="142" y="17"/>
                    <a:pt x="144" y="28"/>
                    <a:pt x="146" y="31"/>
                  </a:cubicBezTo>
                  <a:cubicBezTo>
                    <a:pt x="149" y="34"/>
                    <a:pt x="152" y="39"/>
                    <a:pt x="153" y="42"/>
                  </a:cubicBezTo>
                  <a:cubicBezTo>
                    <a:pt x="154" y="46"/>
                    <a:pt x="156" y="50"/>
                    <a:pt x="157" y="54"/>
                  </a:cubicBezTo>
                  <a:cubicBezTo>
                    <a:pt x="157" y="59"/>
                    <a:pt x="158" y="65"/>
                    <a:pt x="159" y="67"/>
                  </a:cubicBezTo>
                  <a:cubicBezTo>
                    <a:pt x="160" y="69"/>
                    <a:pt x="166" y="75"/>
                    <a:pt x="169" y="76"/>
                  </a:cubicBezTo>
                  <a:cubicBezTo>
                    <a:pt x="171" y="78"/>
                    <a:pt x="169" y="81"/>
                    <a:pt x="163" y="82"/>
                  </a:cubicBezTo>
                  <a:cubicBezTo>
                    <a:pt x="157" y="82"/>
                    <a:pt x="154" y="83"/>
                    <a:pt x="151" y="84"/>
                  </a:cubicBezTo>
                  <a:cubicBezTo>
                    <a:pt x="149" y="86"/>
                    <a:pt x="143" y="88"/>
                    <a:pt x="139" y="100"/>
                  </a:cubicBezTo>
                  <a:cubicBezTo>
                    <a:pt x="136" y="113"/>
                    <a:pt x="137" y="116"/>
                    <a:pt x="140" y="122"/>
                  </a:cubicBezTo>
                  <a:cubicBezTo>
                    <a:pt x="143" y="128"/>
                    <a:pt x="145" y="135"/>
                    <a:pt x="145" y="135"/>
                  </a:cubicBezTo>
                  <a:cubicBezTo>
                    <a:pt x="145" y="135"/>
                    <a:pt x="137" y="133"/>
                    <a:pt x="136" y="131"/>
                  </a:cubicBezTo>
                  <a:cubicBezTo>
                    <a:pt x="134" y="129"/>
                    <a:pt x="128" y="126"/>
                    <a:pt x="128" y="126"/>
                  </a:cubicBezTo>
                  <a:cubicBezTo>
                    <a:pt x="128" y="126"/>
                    <a:pt x="129" y="140"/>
                    <a:pt x="132" y="144"/>
                  </a:cubicBezTo>
                  <a:cubicBezTo>
                    <a:pt x="135" y="147"/>
                    <a:pt x="137" y="147"/>
                    <a:pt x="135" y="150"/>
                  </a:cubicBezTo>
                  <a:cubicBezTo>
                    <a:pt x="132" y="152"/>
                    <a:pt x="128" y="149"/>
                    <a:pt x="127" y="155"/>
                  </a:cubicBezTo>
                  <a:cubicBezTo>
                    <a:pt x="127" y="160"/>
                    <a:pt x="128" y="160"/>
                    <a:pt x="126" y="162"/>
                  </a:cubicBezTo>
                  <a:cubicBezTo>
                    <a:pt x="123" y="163"/>
                    <a:pt x="124" y="163"/>
                    <a:pt x="126" y="168"/>
                  </a:cubicBezTo>
                  <a:cubicBezTo>
                    <a:pt x="128" y="173"/>
                    <a:pt x="135" y="175"/>
                    <a:pt x="137" y="180"/>
                  </a:cubicBezTo>
                  <a:cubicBezTo>
                    <a:pt x="138" y="184"/>
                    <a:pt x="142" y="186"/>
                    <a:pt x="144" y="193"/>
                  </a:cubicBezTo>
                  <a:cubicBezTo>
                    <a:pt x="147" y="200"/>
                    <a:pt x="152" y="213"/>
                    <a:pt x="157" y="216"/>
                  </a:cubicBezTo>
                  <a:cubicBezTo>
                    <a:pt x="161" y="220"/>
                    <a:pt x="170" y="218"/>
                    <a:pt x="169" y="214"/>
                  </a:cubicBezTo>
                  <a:cubicBezTo>
                    <a:pt x="168" y="211"/>
                    <a:pt x="169" y="205"/>
                    <a:pt x="174" y="204"/>
                  </a:cubicBezTo>
                  <a:cubicBezTo>
                    <a:pt x="178" y="203"/>
                    <a:pt x="183" y="207"/>
                    <a:pt x="183" y="211"/>
                  </a:cubicBezTo>
                  <a:cubicBezTo>
                    <a:pt x="183" y="215"/>
                    <a:pt x="186" y="217"/>
                    <a:pt x="189" y="218"/>
                  </a:cubicBezTo>
                  <a:cubicBezTo>
                    <a:pt x="192" y="220"/>
                    <a:pt x="199" y="224"/>
                    <a:pt x="201" y="222"/>
                  </a:cubicBezTo>
                  <a:cubicBezTo>
                    <a:pt x="202" y="221"/>
                    <a:pt x="207" y="219"/>
                    <a:pt x="211" y="220"/>
                  </a:cubicBezTo>
                  <a:cubicBezTo>
                    <a:pt x="214" y="222"/>
                    <a:pt x="222" y="228"/>
                    <a:pt x="218" y="231"/>
                  </a:cubicBezTo>
                  <a:cubicBezTo>
                    <a:pt x="215" y="235"/>
                    <a:pt x="211" y="234"/>
                    <a:pt x="210" y="234"/>
                  </a:cubicBezTo>
                  <a:cubicBezTo>
                    <a:pt x="209" y="234"/>
                    <a:pt x="209" y="237"/>
                    <a:pt x="210" y="241"/>
                  </a:cubicBezTo>
                  <a:cubicBezTo>
                    <a:pt x="210" y="244"/>
                    <a:pt x="213" y="245"/>
                    <a:pt x="216" y="251"/>
                  </a:cubicBezTo>
                  <a:cubicBezTo>
                    <a:pt x="219" y="256"/>
                    <a:pt x="221" y="257"/>
                    <a:pt x="228" y="260"/>
                  </a:cubicBezTo>
                  <a:cubicBezTo>
                    <a:pt x="236" y="264"/>
                    <a:pt x="243" y="260"/>
                    <a:pt x="245" y="264"/>
                  </a:cubicBezTo>
                  <a:cubicBezTo>
                    <a:pt x="246" y="268"/>
                    <a:pt x="248" y="275"/>
                    <a:pt x="245" y="278"/>
                  </a:cubicBezTo>
                  <a:cubicBezTo>
                    <a:pt x="242" y="281"/>
                    <a:pt x="237" y="278"/>
                    <a:pt x="237" y="288"/>
                  </a:cubicBezTo>
                  <a:cubicBezTo>
                    <a:pt x="238" y="297"/>
                    <a:pt x="237" y="301"/>
                    <a:pt x="240" y="305"/>
                  </a:cubicBezTo>
                  <a:cubicBezTo>
                    <a:pt x="243" y="309"/>
                    <a:pt x="264" y="317"/>
                    <a:pt x="264" y="319"/>
                  </a:cubicBezTo>
                  <a:cubicBezTo>
                    <a:pt x="265" y="322"/>
                    <a:pt x="258" y="320"/>
                    <a:pt x="258" y="325"/>
                  </a:cubicBezTo>
                  <a:cubicBezTo>
                    <a:pt x="258" y="329"/>
                    <a:pt x="258" y="331"/>
                    <a:pt x="258" y="336"/>
                  </a:cubicBezTo>
                  <a:cubicBezTo>
                    <a:pt x="258" y="342"/>
                    <a:pt x="260" y="344"/>
                    <a:pt x="263" y="348"/>
                  </a:cubicBezTo>
                  <a:cubicBezTo>
                    <a:pt x="266" y="352"/>
                    <a:pt x="276" y="357"/>
                    <a:pt x="278" y="363"/>
                  </a:cubicBezTo>
                  <a:cubicBezTo>
                    <a:pt x="280" y="370"/>
                    <a:pt x="283" y="404"/>
                    <a:pt x="283" y="404"/>
                  </a:cubicBezTo>
                  <a:cubicBezTo>
                    <a:pt x="283" y="404"/>
                    <a:pt x="276" y="400"/>
                    <a:pt x="271" y="399"/>
                  </a:cubicBezTo>
                  <a:cubicBezTo>
                    <a:pt x="266" y="398"/>
                    <a:pt x="258" y="393"/>
                    <a:pt x="251" y="388"/>
                  </a:cubicBezTo>
                  <a:cubicBezTo>
                    <a:pt x="244" y="383"/>
                    <a:pt x="240" y="387"/>
                    <a:pt x="226" y="378"/>
                  </a:cubicBezTo>
                  <a:cubicBezTo>
                    <a:pt x="212" y="369"/>
                    <a:pt x="193" y="359"/>
                    <a:pt x="182" y="353"/>
                  </a:cubicBezTo>
                  <a:cubicBezTo>
                    <a:pt x="170" y="347"/>
                    <a:pt x="151" y="329"/>
                    <a:pt x="144" y="321"/>
                  </a:cubicBezTo>
                  <a:cubicBezTo>
                    <a:pt x="137" y="313"/>
                    <a:pt x="139" y="302"/>
                    <a:pt x="135" y="297"/>
                  </a:cubicBezTo>
                  <a:cubicBezTo>
                    <a:pt x="131" y="292"/>
                    <a:pt x="124" y="290"/>
                    <a:pt x="122" y="288"/>
                  </a:cubicBezTo>
                  <a:cubicBezTo>
                    <a:pt x="120" y="285"/>
                    <a:pt x="125" y="285"/>
                    <a:pt x="126" y="281"/>
                  </a:cubicBezTo>
                  <a:cubicBezTo>
                    <a:pt x="126" y="277"/>
                    <a:pt x="122" y="274"/>
                    <a:pt x="125" y="270"/>
                  </a:cubicBezTo>
                  <a:cubicBezTo>
                    <a:pt x="128" y="266"/>
                    <a:pt x="130" y="261"/>
                    <a:pt x="128" y="258"/>
                  </a:cubicBezTo>
                  <a:cubicBezTo>
                    <a:pt x="126" y="255"/>
                    <a:pt x="125" y="237"/>
                    <a:pt x="119" y="231"/>
                  </a:cubicBezTo>
                  <a:cubicBezTo>
                    <a:pt x="113" y="226"/>
                    <a:pt x="111" y="218"/>
                    <a:pt x="111" y="212"/>
                  </a:cubicBezTo>
                  <a:cubicBezTo>
                    <a:pt x="111" y="206"/>
                    <a:pt x="110" y="201"/>
                    <a:pt x="107" y="197"/>
                  </a:cubicBezTo>
                  <a:cubicBezTo>
                    <a:pt x="104" y="192"/>
                    <a:pt x="105" y="184"/>
                    <a:pt x="101" y="181"/>
                  </a:cubicBezTo>
                  <a:cubicBezTo>
                    <a:pt x="97" y="178"/>
                    <a:pt x="98" y="176"/>
                    <a:pt x="97" y="170"/>
                  </a:cubicBezTo>
                  <a:cubicBezTo>
                    <a:pt x="97" y="163"/>
                    <a:pt x="102" y="159"/>
                    <a:pt x="98" y="155"/>
                  </a:cubicBezTo>
                  <a:cubicBezTo>
                    <a:pt x="95" y="150"/>
                    <a:pt x="92" y="147"/>
                    <a:pt x="92" y="144"/>
                  </a:cubicBezTo>
                  <a:cubicBezTo>
                    <a:pt x="91" y="140"/>
                    <a:pt x="88" y="143"/>
                    <a:pt x="83" y="139"/>
                  </a:cubicBezTo>
                  <a:cubicBezTo>
                    <a:pt x="77" y="134"/>
                    <a:pt x="69" y="128"/>
                    <a:pt x="67" y="124"/>
                  </a:cubicBezTo>
                  <a:cubicBezTo>
                    <a:pt x="66" y="120"/>
                    <a:pt x="66" y="115"/>
                    <a:pt x="68" y="113"/>
                  </a:cubicBezTo>
                  <a:cubicBezTo>
                    <a:pt x="70" y="111"/>
                    <a:pt x="70" y="107"/>
                    <a:pt x="66" y="110"/>
                  </a:cubicBezTo>
                  <a:cubicBezTo>
                    <a:pt x="62" y="113"/>
                    <a:pt x="57" y="121"/>
                    <a:pt x="56" y="125"/>
                  </a:cubicBezTo>
                  <a:cubicBezTo>
                    <a:pt x="55" y="130"/>
                    <a:pt x="56" y="133"/>
                    <a:pt x="61" y="138"/>
                  </a:cubicBezTo>
                  <a:cubicBezTo>
                    <a:pt x="66" y="143"/>
                    <a:pt x="67" y="147"/>
                    <a:pt x="72" y="145"/>
                  </a:cubicBezTo>
                  <a:cubicBezTo>
                    <a:pt x="78" y="143"/>
                    <a:pt x="80" y="149"/>
                    <a:pt x="78" y="152"/>
                  </a:cubicBezTo>
                  <a:cubicBezTo>
                    <a:pt x="75" y="154"/>
                    <a:pt x="73" y="156"/>
                    <a:pt x="73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35"/>
                    <a:pt x="37" y="135"/>
                    <a:pt x="37" y="135"/>
                  </a:cubicBezTo>
                  <a:cubicBezTo>
                    <a:pt x="34" y="130"/>
                    <a:pt x="34" y="130"/>
                    <a:pt x="34" y="130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40" y="0"/>
                    <a:pt x="140" y="0"/>
                    <a:pt x="140" y="0"/>
                  </a:cubicBezTo>
                  <a:close/>
                  <a:moveTo>
                    <a:pt x="304" y="479"/>
                  </a:moveTo>
                  <a:cubicBezTo>
                    <a:pt x="304" y="478"/>
                    <a:pt x="304" y="478"/>
                    <a:pt x="305" y="478"/>
                  </a:cubicBezTo>
                  <a:cubicBezTo>
                    <a:pt x="306" y="478"/>
                    <a:pt x="306" y="478"/>
                    <a:pt x="306" y="479"/>
                  </a:cubicBezTo>
                  <a:cubicBezTo>
                    <a:pt x="307" y="481"/>
                    <a:pt x="306" y="484"/>
                    <a:pt x="306" y="484"/>
                  </a:cubicBezTo>
                  <a:cubicBezTo>
                    <a:pt x="306" y="485"/>
                    <a:pt x="306" y="485"/>
                    <a:pt x="305" y="485"/>
                  </a:cubicBezTo>
                  <a:cubicBezTo>
                    <a:pt x="305" y="485"/>
                    <a:pt x="304" y="484"/>
                    <a:pt x="304" y="484"/>
                  </a:cubicBezTo>
                  <a:cubicBezTo>
                    <a:pt x="304" y="484"/>
                    <a:pt x="305" y="481"/>
                    <a:pt x="304" y="479"/>
                  </a:cubicBezTo>
                  <a:close/>
                  <a:moveTo>
                    <a:pt x="295" y="455"/>
                  </a:moveTo>
                  <a:cubicBezTo>
                    <a:pt x="298" y="456"/>
                    <a:pt x="306" y="462"/>
                    <a:pt x="302" y="463"/>
                  </a:cubicBezTo>
                  <a:cubicBezTo>
                    <a:pt x="299" y="464"/>
                    <a:pt x="296" y="465"/>
                    <a:pt x="295" y="462"/>
                  </a:cubicBezTo>
                  <a:cubicBezTo>
                    <a:pt x="294" y="458"/>
                    <a:pt x="295" y="455"/>
                    <a:pt x="295" y="455"/>
                  </a:cubicBezTo>
                  <a:close/>
                  <a:moveTo>
                    <a:pt x="282" y="418"/>
                  </a:moveTo>
                  <a:cubicBezTo>
                    <a:pt x="282" y="422"/>
                    <a:pt x="287" y="427"/>
                    <a:pt x="285" y="433"/>
                  </a:cubicBezTo>
                  <a:cubicBezTo>
                    <a:pt x="283" y="440"/>
                    <a:pt x="289" y="443"/>
                    <a:pt x="290" y="437"/>
                  </a:cubicBezTo>
                  <a:cubicBezTo>
                    <a:pt x="292" y="431"/>
                    <a:pt x="294" y="426"/>
                    <a:pt x="289" y="421"/>
                  </a:cubicBezTo>
                  <a:cubicBezTo>
                    <a:pt x="285" y="415"/>
                    <a:pt x="282" y="418"/>
                    <a:pt x="282" y="418"/>
                  </a:cubicBezTo>
                  <a:close/>
                  <a:moveTo>
                    <a:pt x="263" y="195"/>
                  </a:moveTo>
                  <a:cubicBezTo>
                    <a:pt x="263" y="195"/>
                    <a:pt x="260" y="198"/>
                    <a:pt x="261" y="201"/>
                  </a:cubicBezTo>
                  <a:cubicBezTo>
                    <a:pt x="261" y="204"/>
                    <a:pt x="278" y="203"/>
                    <a:pt x="282" y="202"/>
                  </a:cubicBezTo>
                  <a:cubicBezTo>
                    <a:pt x="286" y="200"/>
                    <a:pt x="280" y="195"/>
                    <a:pt x="278" y="196"/>
                  </a:cubicBezTo>
                  <a:cubicBezTo>
                    <a:pt x="275" y="196"/>
                    <a:pt x="265" y="195"/>
                    <a:pt x="263" y="195"/>
                  </a:cubicBezTo>
                  <a:close/>
                  <a:moveTo>
                    <a:pt x="149" y="166"/>
                  </a:moveTo>
                  <a:cubicBezTo>
                    <a:pt x="148" y="169"/>
                    <a:pt x="149" y="176"/>
                    <a:pt x="151" y="179"/>
                  </a:cubicBezTo>
                  <a:cubicBezTo>
                    <a:pt x="151" y="180"/>
                    <a:pt x="153" y="180"/>
                    <a:pt x="154" y="181"/>
                  </a:cubicBezTo>
                  <a:cubicBezTo>
                    <a:pt x="157" y="183"/>
                    <a:pt x="155" y="188"/>
                    <a:pt x="158" y="188"/>
                  </a:cubicBezTo>
                  <a:cubicBezTo>
                    <a:pt x="160" y="189"/>
                    <a:pt x="159" y="181"/>
                    <a:pt x="159" y="174"/>
                  </a:cubicBezTo>
                  <a:cubicBezTo>
                    <a:pt x="158" y="168"/>
                    <a:pt x="159" y="167"/>
                    <a:pt x="157" y="167"/>
                  </a:cubicBezTo>
                  <a:cubicBezTo>
                    <a:pt x="154" y="166"/>
                    <a:pt x="149" y="166"/>
                    <a:pt x="149" y="166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1" name="Freeform 58"/>
            <p:cNvSpPr>
              <a:spLocks/>
            </p:cNvSpPr>
            <p:nvPr/>
          </p:nvSpPr>
          <p:spPr bwMode="auto">
            <a:xfrm>
              <a:off x="4565" y="3720"/>
              <a:ext cx="211" cy="488"/>
            </a:xfrm>
            <a:custGeom>
              <a:avLst/>
              <a:gdLst>
                <a:gd name="T0" fmla="*/ 92 w 101"/>
                <a:gd name="T1" fmla="*/ 20 h 234"/>
                <a:gd name="T2" fmla="*/ 100 w 101"/>
                <a:gd name="T3" fmla="*/ 54 h 234"/>
                <a:gd name="T4" fmla="*/ 99 w 101"/>
                <a:gd name="T5" fmla="*/ 114 h 234"/>
                <a:gd name="T6" fmla="*/ 99 w 101"/>
                <a:gd name="T7" fmla="*/ 150 h 234"/>
                <a:gd name="T8" fmla="*/ 89 w 101"/>
                <a:gd name="T9" fmla="*/ 180 h 234"/>
                <a:gd name="T10" fmla="*/ 77 w 101"/>
                <a:gd name="T11" fmla="*/ 198 h 234"/>
                <a:gd name="T12" fmla="*/ 64 w 101"/>
                <a:gd name="T13" fmla="*/ 201 h 234"/>
                <a:gd name="T14" fmla="*/ 53 w 101"/>
                <a:gd name="T15" fmla="*/ 197 h 234"/>
                <a:gd name="T16" fmla="*/ 43 w 101"/>
                <a:gd name="T17" fmla="*/ 206 h 234"/>
                <a:gd name="T18" fmla="*/ 43 w 101"/>
                <a:gd name="T19" fmla="*/ 223 h 234"/>
                <a:gd name="T20" fmla="*/ 38 w 101"/>
                <a:gd name="T21" fmla="*/ 234 h 234"/>
                <a:gd name="T22" fmla="*/ 36 w 101"/>
                <a:gd name="T23" fmla="*/ 218 h 234"/>
                <a:gd name="T24" fmla="*/ 28 w 101"/>
                <a:gd name="T25" fmla="*/ 198 h 234"/>
                <a:gd name="T26" fmla="*/ 3 w 101"/>
                <a:gd name="T27" fmla="*/ 172 h 234"/>
                <a:gd name="T28" fmla="*/ 9 w 101"/>
                <a:gd name="T29" fmla="*/ 150 h 234"/>
                <a:gd name="T30" fmla="*/ 31 w 101"/>
                <a:gd name="T31" fmla="*/ 135 h 234"/>
                <a:gd name="T32" fmla="*/ 30 w 101"/>
                <a:gd name="T33" fmla="*/ 116 h 234"/>
                <a:gd name="T34" fmla="*/ 26 w 101"/>
                <a:gd name="T35" fmla="*/ 97 h 234"/>
                <a:gd name="T36" fmla="*/ 31 w 101"/>
                <a:gd name="T37" fmla="*/ 89 h 234"/>
                <a:gd name="T38" fmla="*/ 31 w 101"/>
                <a:gd name="T39" fmla="*/ 73 h 234"/>
                <a:gd name="T40" fmla="*/ 43 w 101"/>
                <a:gd name="T41" fmla="*/ 71 h 234"/>
                <a:gd name="T42" fmla="*/ 56 w 101"/>
                <a:gd name="T43" fmla="*/ 70 h 234"/>
                <a:gd name="T44" fmla="*/ 67 w 101"/>
                <a:gd name="T45" fmla="*/ 60 h 234"/>
                <a:gd name="T46" fmla="*/ 63 w 101"/>
                <a:gd name="T47" fmla="*/ 50 h 234"/>
                <a:gd name="T48" fmla="*/ 74 w 101"/>
                <a:gd name="T49" fmla="*/ 39 h 234"/>
                <a:gd name="T50" fmla="*/ 74 w 101"/>
                <a:gd name="T51" fmla="*/ 21 h 234"/>
                <a:gd name="T52" fmla="*/ 68 w 101"/>
                <a:gd name="T53" fmla="*/ 26 h 234"/>
                <a:gd name="T54" fmla="*/ 59 w 101"/>
                <a:gd name="T55" fmla="*/ 21 h 234"/>
                <a:gd name="T56" fmla="*/ 53 w 101"/>
                <a:gd name="T57" fmla="*/ 16 h 234"/>
                <a:gd name="T58" fmla="*/ 62 w 101"/>
                <a:gd name="T59" fmla="*/ 1 h 234"/>
                <a:gd name="T60" fmla="*/ 74 w 101"/>
                <a:gd name="T61" fmla="*/ 6 h 234"/>
                <a:gd name="T62" fmla="*/ 81 w 101"/>
                <a:gd name="T63" fmla="*/ 15 h 234"/>
                <a:gd name="T64" fmla="*/ 92 w 101"/>
                <a:gd name="T65" fmla="*/ 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234">
                  <a:moveTo>
                    <a:pt x="92" y="17"/>
                  </a:moveTo>
                  <a:cubicBezTo>
                    <a:pt x="92" y="18"/>
                    <a:pt x="92" y="19"/>
                    <a:pt x="92" y="20"/>
                  </a:cubicBezTo>
                  <a:cubicBezTo>
                    <a:pt x="94" y="31"/>
                    <a:pt x="91" y="32"/>
                    <a:pt x="95" y="37"/>
                  </a:cubicBezTo>
                  <a:cubicBezTo>
                    <a:pt x="99" y="43"/>
                    <a:pt x="99" y="49"/>
                    <a:pt x="100" y="54"/>
                  </a:cubicBezTo>
                  <a:cubicBezTo>
                    <a:pt x="100" y="60"/>
                    <a:pt x="97" y="83"/>
                    <a:pt x="98" y="93"/>
                  </a:cubicBezTo>
                  <a:cubicBezTo>
                    <a:pt x="99" y="103"/>
                    <a:pt x="101" y="104"/>
                    <a:pt x="99" y="114"/>
                  </a:cubicBezTo>
                  <a:cubicBezTo>
                    <a:pt x="96" y="124"/>
                    <a:pt x="95" y="123"/>
                    <a:pt x="97" y="127"/>
                  </a:cubicBezTo>
                  <a:cubicBezTo>
                    <a:pt x="99" y="131"/>
                    <a:pt x="99" y="145"/>
                    <a:pt x="99" y="150"/>
                  </a:cubicBezTo>
                  <a:cubicBezTo>
                    <a:pt x="98" y="156"/>
                    <a:pt x="96" y="165"/>
                    <a:pt x="94" y="171"/>
                  </a:cubicBezTo>
                  <a:cubicBezTo>
                    <a:pt x="91" y="177"/>
                    <a:pt x="89" y="175"/>
                    <a:pt x="89" y="180"/>
                  </a:cubicBezTo>
                  <a:cubicBezTo>
                    <a:pt x="88" y="184"/>
                    <a:pt x="84" y="189"/>
                    <a:pt x="82" y="191"/>
                  </a:cubicBezTo>
                  <a:cubicBezTo>
                    <a:pt x="81" y="193"/>
                    <a:pt x="79" y="198"/>
                    <a:pt x="77" y="198"/>
                  </a:cubicBezTo>
                  <a:cubicBezTo>
                    <a:pt x="75" y="198"/>
                    <a:pt x="71" y="197"/>
                    <a:pt x="69" y="199"/>
                  </a:cubicBezTo>
                  <a:cubicBezTo>
                    <a:pt x="67" y="201"/>
                    <a:pt x="66" y="200"/>
                    <a:pt x="64" y="201"/>
                  </a:cubicBezTo>
                  <a:cubicBezTo>
                    <a:pt x="62" y="202"/>
                    <a:pt x="60" y="204"/>
                    <a:pt x="59" y="202"/>
                  </a:cubicBezTo>
                  <a:cubicBezTo>
                    <a:pt x="58" y="199"/>
                    <a:pt x="54" y="195"/>
                    <a:pt x="53" y="197"/>
                  </a:cubicBezTo>
                  <a:cubicBezTo>
                    <a:pt x="52" y="200"/>
                    <a:pt x="50" y="202"/>
                    <a:pt x="48" y="200"/>
                  </a:cubicBezTo>
                  <a:cubicBezTo>
                    <a:pt x="46" y="199"/>
                    <a:pt x="43" y="203"/>
                    <a:pt x="43" y="206"/>
                  </a:cubicBezTo>
                  <a:cubicBezTo>
                    <a:pt x="44" y="208"/>
                    <a:pt x="44" y="212"/>
                    <a:pt x="43" y="213"/>
                  </a:cubicBezTo>
                  <a:cubicBezTo>
                    <a:pt x="41" y="215"/>
                    <a:pt x="44" y="223"/>
                    <a:pt x="43" y="223"/>
                  </a:cubicBezTo>
                  <a:cubicBezTo>
                    <a:pt x="41" y="224"/>
                    <a:pt x="39" y="225"/>
                    <a:pt x="38" y="227"/>
                  </a:cubicBezTo>
                  <a:cubicBezTo>
                    <a:pt x="38" y="228"/>
                    <a:pt x="39" y="231"/>
                    <a:pt x="38" y="234"/>
                  </a:cubicBezTo>
                  <a:cubicBezTo>
                    <a:pt x="34" y="232"/>
                    <a:pt x="31" y="230"/>
                    <a:pt x="30" y="228"/>
                  </a:cubicBezTo>
                  <a:cubicBezTo>
                    <a:pt x="29" y="225"/>
                    <a:pt x="32" y="222"/>
                    <a:pt x="36" y="218"/>
                  </a:cubicBezTo>
                  <a:cubicBezTo>
                    <a:pt x="40" y="214"/>
                    <a:pt x="36" y="214"/>
                    <a:pt x="35" y="210"/>
                  </a:cubicBezTo>
                  <a:cubicBezTo>
                    <a:pt x="33" y="207"/>
                    <a:pt x="30" y="203"/>
                    <a:pt x="28" y="198"/>
                  </a:cubicBezTo>
                  <a:cubicBezTo>
                    <a:pt x="25" y="193"/>
                    <a:pt x="21" y="187"/>
                    <a:pt x="17" y="182"/>
                  </a:cubicBezTo>
                  <a:cubicBezTo>
                    <a:pt x="14" y="176"/>
                    <a:pt x="6" y="175"/>
                    <a:pt x="3" y="172"/>
                  </a:cubicBezTo>
                  <a:cubicBezTo>
                    <a:pt x="0" y="169"/>
                    <a:pt x="4" y="166"/>
                    <a:pt x="9" y="162"/>
                  </a:cubicBezTo>
                  <a:cubicBezTo>
                    <a:pt x="13" y="158"/>
                    <a:pt x="7" y="156"/>
                    <a:pt x="9" y="150"/>
                  </a:cubicBezTo>
                  <a:cubicBezTo>
                    <a:pt x="12" y="144"/>
                    <a:pt x="26" y="147"/>
                    <a:pt x="31" y="145"/>
                  </a:cubicBezTo>
                  <a:cubicBezTo>
                    <a:pt x="37" y="142"/>
                    <a:pt x="33" y="139"/>
                    <a:pt x="31" y="135"/>
                  </a:cubicBezTo>
                  <a:cubicBezTo>
                    <a:pt x="29" y="132"/>
                    <a:pt x="30" y="129"/>
                    <a:pt x="32" y="126"/>
                  </a:cubicBezTo>
                  <a:cubicBezTo>
                    <a:pt x="34" y="124"/>
                    <a:pt x="30" y="118"/>
                    <a:pt x="30" y="116"/>
                  </a:cubicBezTo>
                  <a:cubicBezTo>
                    <a:pt x="29" y="115"/>
                    <a:pt x="29" y="110"/>
                    <a:pt x="29" y="107"/>
                  </a:cubicBezTo>
                  <a:cubicBezTo>
                    <a:pt x="29" y="104"/>
                    <a:pt x="27" y="100"/>
                    <a:pt x="26" y="97"/>
                  </a:cubicBezTo>
                  <a:cubicBezTo>
                    <a:pt x="25" y="96"/>
                    <a:pt x="24" y="94"/>
                    <a:pt x="23" y="9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7" y="20"/>
                    <a:pt x="87" y="20"/>
                    <a:pt x="87" y="20"/>
                  </a:cubicBezTo>
                  <a:lnTo>
                    <a:pt x="92" y="1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2" name="Freeform 59"/>
            <p:cNvSpPr>
              <a:spLocks noEditPoints="1"/>
            </p:cNvSpPr>
            <p:nvPr/>
          </p:nvSpPr>
          <p:spPr bwMode="auto">
            <a:xfrm>
              <a:off x="4142" y="2930"/>
              <a:ext cx="615" cy="982"/>
            </a:xfrm>
            <a:custGeom>
              <a:avLst/>
              <a:gdLst>
                <a:gd name="T0" fmla="*/ 137 w 295"/>
                <a:gd name="T1" fmla="*/ 58 h 471"/>
                <a:gd name="T2" fmla="*/ 112 w 295"/>
                <a:gd name="T3" fmla="*/ 142 h 471"/>
                <a:gd name="T4" fmla="*/ 102 w 295"/>
                <a:gd name="T5" fmla="*/ 255 h 471"/>
                <a:gd name="T6" fmla="*/ 142 w 295"/>
                <a:gd name="T7" fmla="*/ 260 h 471"/>
                <a:gd name="T8" fmla="*/ 154 w 295"/>
                <a:gd name="T9" fmla="*/ 271 h 471"/>
                <a:gd name="T10" fmla="*/ 161 w 295"/>
                <a:gd name="T11" fmla="*/ 237 h 471"/>
                <a:gd name="T12" fmla="*/ 215 w 295"/>
                <a:gd name="T13" fmla="*/ 233 h 471"/>
                <a:gd name="T14" fmla="*/ 234 w 295"/>
                <a:gd name="T15" fmla="*/ 256 h 471"/>
                <a:gd name="T16" fmla="*/ 253 w 295"/>
                <a:gd name="T17" fmla="*/ 301 h 471"/>
                <a:gd name="T18" fmla="*/ 293 w 295"/>
                <a:gd name="T19" fmla="*/ 358 h 471"/>
                <a:gd name="T20" fmla="*/ 284 w 295"/>
                <a:gd name="T21" fmla="*/ 394 h 471"/>
                <a:gd name="T22" fmla="*/ 265 w 295"/>
                <a:gd name="T23" fmla="*/ 380 h 471"/>
                <a:gd name="T24" fmla="*/ 262 w 295"/>
                <a:gd name="T25" fmla="*/ 400 h 471"/>
                <a:gd name="T26" fmla="*/ 277 w 295"/>
                <a:gd name="T27" fmla="*/ 400 h 471"/>
                <a:gd name="T28" fmla="*/ 266 w 295"/>
                <a:gd name="T29" fmla="*/ 429 h 471"/>
                <a:gd name="T30" fmla="*/ 259 w 295"/>
                <a:gd name="T31" fmla="*/ 449 h 471"/>
                <a:gd name="T32" fmla="*/ 234 w 295"/>
                <a:gd name="T33" fmla="*/ 452 h 471"/>
                <a:gd name="T34" fmla="*/ 224 w 295"/>
                <a:gd name="T35" fmla="*/ 465 h 471"/>
                <a:gd name="T36" fmla="*/ 216 w 295"/>
                <a:gd name="T37" fmla="*/ 436 h 471"/>
                <a:gd name="T38" fmla="*/ 196 w 295"/>
                <a:gd name="T39" fmla="*/ 417 h 471"/>
                <a:gd name="T40" fmla="*/ 171 w 295"/>
                <a:gd name="T41" fmla="*/ 424 h 471"/>
                <a:gd name="T42" fmla="*/ 148 w 295"/>
                <a:gd name="T43" fmla="*/ 442 h 471"/>
                <a:gd name="T44" fmla="*/ 134 w 295"/>
                <a:gd name="T45" fmla="*/ 427 h 471"/>
                <a:gd name="T46" fmla="*/ 119 w 295"/>
                <a:gd name="T47" fmla="*/ 419 h 471"/>
                <a:gd name="T48" fmla="*/ 106 w 295"/>
                <a:gd name="T49" fmla="*/ 389 h 471"/>
                <a:gd name="T50" fmla="*/ 116 w 295"/>
                <a:gd name="T51" fmla="*/ 367 h 471"/>
                <a:gd name="T52" fmla="*/ 114 w 295"/>
                <a:gd name="T53" fmla="*/ 339 h 471"/>
                <a:gd name="T54" fmla="*/ 135 w 295"/>
                <a:gd name="T55" fmla="*/ 323 h 471"/>
                <a:gd name="T56" fmla="*/ 111 w 295"/>
                <a:gd name="T57" fmla="*/ 313 h 471"/>
                <a:gd name="T58" fmla="*/ 96 w 295"/>
                <a:gd name="T59" fmla="*/ 330 h 471"/>
                <a:gd name="T60" fmla="*/ 62 w 295"/>
                <a:gd name="T61" fmla="*/ 336 h 471"/>
                <a:gd name="T62" fmla="*/ 52 w 295"/>
                <a:gd name="T63" fmla="*/ 311 h 471"/>
                <a:gd name="T64" fmla="*/ 62 w 295"/>
                <a:gd name="T65" fmla="*/ 278 h 471"/>
                <a:gd name="T66" fmla="*/ 39 w 295"/>
                <a:gd name="T67" fmla="*/ 284 h 471"/>
                <a:gd name="T68" fmla="*/ 26 w 295"/>
                <a:gd name="T69" fmla="*/ 273 h 471"/>
                <a:gd name="T70" fmla="*/ 18 w 295"/>
                <a:gd name="T71" fmla="*/ 251 h 471"/>
                <a:gd name="T72" fmla="*/ 10 w 295"/>
                <a:gd name="T73" fmla="*/ 238 h 471"/>
                <a:gd name="T74" fmla="*/ 6 w 295"/>
                <a:gd name="T75" fmla="*/ 221 h 471"/>
                <a:gd name="T76" fmla="*/ 0 w 295"/>
                <a:gd name="T77" fmla="*/ 196 h 471"/>
                <a:gd name="T78" fmla="*/ 10 w 295"/>
                <a:gd name="T79" fmla="*/ 174 h 471"/>
                <a:gd name="T80" fmla="*/ 26 w 295"/>
                <a:gd name="T81" fmla="*/ 158 h 471"/>
                <a:gd name="T82" fmla="*/ 43 w 295"/>
                <a:gd name="T83" fmla="*/ 129 h 471"/>
                <a:gd name="T84" fmla="*/ 38 w 295"/>
                <a:gd name="T85" fmla="*/ 105 h 471"/>
                <a:gd name="T86" fmla="*/ 32 w 295"/>
                <a:gd name="T87" fmla="*/ 75 h 471"/>
                <a:gd name="T88" fmla="*/ 24 w 295"/>
                <a:gd name="T89" fmla="*/ 36 h 471"/>
                <a:gd name="T90" fmla="*/ 57 w 295"/>
                <a:gd name="T91" fmla="*/ 32 h 471"/>
                <a:gd name="T92" fmla="*/ 74 w 295"/>
                <a:gd name="T93" fmla="*/ 9 h 471"/>
                <a:gd name="T94" fmla="*/ 119 w 295"/>
                <a:gd name="T95" fmla="*/ 11 h 471"/>
                <a:gd name="T96" fmla="*/ 116 w 295"/>
                <a:gd name="T97" fmla="*/ 30 h 471"/>
                <a:gd name="T98" fmla="*/ 142 w 295"/>
                <a:gd name="T99" fmla="*/ 35 h 471"/>
                <a:gd name="T100" fmla="*/ 130 w 295"/>
                <a:gd name="T101" fmla="*/ 24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471">
                  <a:moveTo>
                    <a:pt x="152" y="42"/>
                  </a:moveTo>
                  <a:cubicBezTo>
                    <a:pt x="149" y="44"/>
                    <a:pt x="147" y="45"/>
                    <a:pt x="148" y="47"/>
                  </a:cubicBezTo>
                  <a:cubicBezTo>
                    <a:pt x="149" y="50"/>
                    <a:pt x="153" y="53"/>
                    <a:pt x="149" y="55"/>
                  </a:cubicBezTo>
                  <a:cubicBezTo>
                    <a:pt x="144" y="56"/>
                    <a:pt x="141" y="56"/>
                    <a:pt x="137" y="58"/>
                  </a:cubicBezTo>
                  <a:cubicBezTo>
                    <a:pt x="134" y="60"/>
                    <a:pt x="117" y="73"/>
                    <a:pt x="111" y="84"/>
                  </a:cubicBezTo>
                  <a:cubicBezTo>
                    <a:pt x="106" y="95"/>
                    <a:pt x="106" y="100"/>
                    <a:pt x="108" y="106"/>
                  </a:cubicBezTo>
                  <a:cubicBezTo>
                    <a:pt x="110" y="112"/>
                    <a:pt x="110" y="120"/>
                    <a:pt x="108" y="124"/>
                  </a:cubicBezTo>
                  <a:cubicBezTo>
                    <a:pt x="106" y="128"/>
                    <a:pt x="115" y="136"/>
                    <a:pt x="112" y="142"/>
                  </a:cubicBezTo>
                  <a:cubicBezTo>
                    <a:pt x="110" y="149"/>
                    <a:pt x="112" y="164"/>
                    <a:pt x="112" y="171"/>
                  </a:cubicBezTo>
                  <a:cubicBezTo>
                    <a:pt x="112" y="178"/>
                    <a:pt x="111" y="196"/>
                    <a:pt x="112" y="205"/>
                  </a:cubicBezTo>
                  <a:cubicBezTo>
                    <a:pt x="114" y="215"/>
                    <a:pt x="105" y="225"/>
                    <a:pt x="104" y="234"/>
                  </a:cubicBezTo>
                  <a:cubicBezTo>
                    <a:pt x="102" y="243"/>
                    <a:pt x="106" y="250"/>
                    <a:pt x="102" y="255"/>
                  </a:cubicBezTo>
                  <a:cubicBezTo>
                    <a:pt x="98" y="260"/>
                    <a:pt x="108" y="272"/>
                    <a:pt x="118" y="261"/>
                  </a:cubicBezTo>
                  <a:cubicBezTo>
                    <a:pt x="128" y="251"/>
                    <a:pt x="129" y="249"/>
                    <a:pt x="133" y="259"/>
                  </a:cubicBezTo>
                  <a:cubicBezTo>
                    <a:pt x="137" y="269"/>
                    <a:pt x="142" y="272"/>
                    <a:pt x="144" y="268"/>
                  </a:cubicBezTo>
                  <a:cubicBezTo>
                    <a:pt x="145" y="264"/>
                    <a:pt x="146" y="265"/>
                    <a:pt x="142" y="260"/>
                  </a:cubicBezTo>
                  <a:cubicBezTo>
                    <a:pt x="139" y="256"/>
                    <a:pt x="140" y="248"/>
                    <a:pt x="143" y="253"/>
                  </a:cubicBezTo>
                  <a:cubicBezTo>
                    <a:pt x="147" y="258"/>
                    <a:pt x="149" y="260"/>
                    <a:pt x="150" y="259"/>
                  </a:cubicBezTo>
                  <a:cubicBezTo>
                    <a:pt x="151" y="258"/>
                    <a:pt x="155" y="256"/>
                    <a:pt x="155" y="260"/>
                  </a:cubicBezTo>
                  <a:cubicBezTo>
                    <a:pt x="155" y="263"/>
                    <a:pt x="151" y="270"/>
                    <a:pt x="154" y="271"/>
                  </a:cubicBezTo>
                  <a:cubicBezTo>
                    <a:pt x="156" y="272"/>
                    <a:pt x="164" y="265"/>
                    <a:pt x="163" y="262"/>
                  </a:cubicBezTo>
                  <a:cubicBezTo>
                    <a:pt x="163" y="260"/>
                    <a:pt x="163" y="257"/>
                    <a:pt x="164" y="254"/>
                  </a:cubicBezTo>
                  <a:cubicBezTo>
                    <a:pt x="165" y="252"/>
                    <a:pt x="164" y="246"/>
                    <a:pt x="160" y="244"/>
                  </a:cubicBezTo>
                  <a:cubicBezTo>
                    <a:pt x="157" y="241"/>
                    <a:pt x="158" y="238"/>
                    <a:pt x="161" y="237"/>
                  </a:cubicBezTo>
                  <a:cubicBezTo>
                    <a:pt x="164" y="237"/>
                    <a:pt x="170" y="234"/>
                    <a:pt x="170" y="232"/>
                  </a:cubicBezTo>
                  <a:cubicBezTo>
                    <a:pt x="171" y="230"/>
                    <a:pt x="178" y="227"/>
                    <a:pt x="183" y="229"/>
                  </a:cubicBezTo>
                  <a:cubicBezTo>
                    <a:pt x="188" y="231"/>
                    <a:pt x="191" y="232"/>
                    <a:pt x="197" y="232"/>
                  </a:cubicBezTo>
                  <a:cubicBezTo>
                    <a:pt x="203" y="231"/>
                    <a:pt x="215" y="229"/>
                    <a:pt x="215" y="233"/>
                  </a:cubicBezTo>
                  <a:cubicBezTo>
                    <a:pt x="215" y="237"/>
                    <a:pt x="217" y="240"/>
                    <a:pt x="215" y="241"/>
                  </a:cubicBezTo>
                  <a:cubicBezTo>
                    <a:pt x="214" y="243"/>
                    <a:pt x="222" y="246"/>
                    <a:pt x="225" y="247"/>
                  </a:cubicBezTo>
                  <a:cubicBezTo>
                    <a:pt x="228" y="248"/>
                    <a:pt x="229" y="250"/>
                    <a:pt x="230" y="252"/>
                  </a:cubicBezTo>
                  <a:cubicBezTo>
                    <a:pt x="231" y="255"/>
                    <a:pt x="233" y="254"/>
                    <a:pt x="234" y="256"/>
                  </a:cubicBezTo>
                  <a:cubicBezTo>
                    <a:pt x="236" y="257"/>
                    <a:pt x="238" y="254"/>
                    <a:pt x="239" y="260"/>
                  </a:cubicBezTo>
                  <a:cubicBezTo>
                    <a:pt x="240" y="266"/>
                    <a:pt x="241" y="267"/>
                    <a:pt x="241" y="272"/>
                  </a:cubicBezTo>
                  <a:cubicBezTo>
                    <a:pt x="242" y="276"/>
                    <a:pt x="244" y="280"/>
                    <a:pt x="244" y="281"/>
                  </a:cubicBezTo>
                  <a:cubicBezTo>
                    <a:pt x="244" y="282"/>
                    <a:pt x="248" y="295"/>
                    <a:pt x="253" y="301"/>
                  </a:cubicBezTo>
                  <a:cubicBezTo>
                    <a:pt x="259" y="308"/>
                    <a:pt x="266" y="307"/>
                    <a:pt x="268" y="313"/>
                  </a:cubicBezTo>
                  <a:cubicBezTo>
                    <a:pt x="269" y="319"/>
                    <a:pt x="271" y="318"/>
                    <a:pt x="273" y="322"/>
                  </a:cubicBezTo>
                  <a:cubicBezTo>
                    <a:pt x="275" y="325"/>
                    <a:pt x="276" y="328"/>
                    <a:pt x="279" y="334"/>
                  </a:cubicBezTo>
                  <a:cubicBezTo>
                    <a:pt x="281" y="340"/>
                    <a:pt x="292" y="353"/>
                    <a:pt x="293" y="358"/>
                  </a:cubicBezTo>
                  <a:cubicBezTo>
                    <a:pt x="293" y="362"/>
                    <a:pt x="289" y="370"/>
                    <a:pt x="291" y="380"/>
                  </a:cubicBezTo>
                  <a:cubicBezTo>
                    <a:pt x="292" y="390"/>
                    <a:pt x="293" y="388"/>
                    <a:pt x="295" y="396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84" y="394"/>
                    <a:pt x="284" y="394"/>
                    <a:pt x="284" y="394"/>
                  </a:cubicBezTo>
                  <a:cubicBezTo>
                    <a:pt x="285" y="388"/>
                    <a:pt x="285" y="388"/>
                    <a:pt x="285" y="388"/>
                  </a:cubicBezTo>
                  <a:cubicBezTo>
                    <a:pt x="277" y="385"/>
                    <a:pt x="277" y="385"/>
                    <a:pt x="277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65" y="380"/>
                    <a:pt x="265" y="380"/>
                    <a:pt x="265" y="38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7" y="401"/>
                    <a:pt x="257" y="401"/>
                    <a:pt x="257" y="401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405"/>
                    <a:pt x="266" y="405"/>
                    <a:pt x="266" y="405"/>
                  </a:cubicBezTo>
                  <a:cubicBezTo>
                    <a:pt x="271" y="405"/>
                    <a:pt x="271" y="405"/>
                    <a:pt x="271" y="405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7" y="400"/>
                    <a:pt x="277" y="400"/>
                    <a:pt x="277" y="400"/>
                  </a:cubicBezTo>
                  <a:cubicBezTo>
                    <a:pt x="278" y="407"/>
                    <a:pt x="278" y="407"/>
                    <a:pt x="278" y="407"/>
                  </a:cubicBezTo>
                  <a:cubicBezTo>
                    <a:pt x="277" y="418"/>
                    <a:pt x="277" y="418"/>
                    <a:pt x="277" y="418"/>
                  </a:cubicBezTo>
                  <a:cubicBezTo>
                    <a:pt x="270" y="421"/>
                    <a:pt x="270" y="421"/>
                    <a:pt x="270" y="421"/>
                  </a:cubicBezTo>
                  <a:cubicBezTo>
                    <a:pt x="266" y="429"/>
                    <a:pt x="266" y="429"/>
                    <a:pt x="266" y="429"/>
                  </a:cubicBezTo>
                  <a:cubicBezTo>
                    <a:pt x="268" y="430"/>
                    <a:pt x="268" y="430"/>
                    <a:pt x="268" y="430"/>
                  </a:cubicBezTo>
                  <a:cubicBezTo>
                    <a:pt x="270" y="439"/>
                    <a:pt x="270" y="439"/>
                    <a:pt x="270" y="439"/>
                  </a:cubicBezTo>
                  <a:cubicBezTo>
                    <a:pt x="263" y="446"/>
                    <a:pt x="263" y="446"/>
                    <a:pt x="263" y="446"/>
                  </a:cubicBezTo>
                  <a:cubicBezTo>
                    <a:pt x="259" y="449"/>
                    <a:pt x="259" y="449"/>
                    <a:pt x="259" y="449"/>
                  </a:cubicBezTo>
                  <a:cubicBezTo>
                    <a:pt x="254" y="447"/>
                    <a:pt x="254" y="447"/>
                    <a:pt x="254" y="447"/>
                  </a:cubicBezTo>
                  <a:cubicBezTo>
                    <a:pt x="246" y="450"/>
                    <a:pt x="246" y="450"/>
                    <a:pt x="246" y="450"/>
                  </a:cubicBezTo>
                  <a:cubicBezTo>
                    <a:pt x="238" y="446"/>
                    <a:pt x="238" y="446"/>
                    <a:pt x="238" y="446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1" y="461"/>
                    <a:pt x="231" y="461"/>
                    <a:pt x="231" y="461"/>
                  </a:cubicBezTo>
                  <a:cubicBezTo>
                    <a:pt x="234" y="468"/>
                    <a:pt x="234" y="468"/>
                    <a:pt x="234" y="468"/>
                  </a:cubicBezTo>
                  <a:cubicBezTo>
                    <a:pt x="226" y="471"/>
                    <a:pt x="226" y="471"/>
                    <a:pt x="226" y="471"/>
                  </a:cubicBezTo>
                  <a:cubicBezTo>
                    <a:pt x="225" y="470"/>
                    <a:pt x="225" y="467"/>
                    <a:pt x="224" y="465"/>
                  </a:cubicBezTo>
                  <a:cubicBezTo>
                    <a:pt x="222" y="459"/>
                    <a:pt x="224" y="460"/>
                    <a:pt x="221" y="454"/>
                  </a:cubicBezTo>
                  <a:cubicBezTo>
                    <a:pt x="218" y="449"/>
                    <a:pt x="221" y="450"/>
                    <a:pt x="222" y="445"/>
                  </a:cubicBezTo>
                  <a:cubicBezTo>
                    <a:pt x="222" y="439"/>
                    <a:pt x="222" y="436"/>
                    <a:pt x="218" y="436"/>
                  </a:cubicBezTo>
                  <a:cubicBezTo>
                    <a:pt x="217" y="436"/>
                    <a:pt x="217" y="436"/>
                    <a:pt x="216" y="436"/>
                  </a:cubicBezTo>
                  <a:cubicBezTo>
                    <a:pt x="217" y="410"/>
                    <a:pt x="217" y="410"/>
                    <a:pt x="217" y="410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08" y="415"/>
                    <a:pt x="208" y="415"/>
                    <a:pt x="208" y="415"/>
                  </a:cubicBezTo>
                  <a:cubicBezTo>
                    <a:pt x="196" y="417"/>
                    <a:pt x="196" y="417"/>
                    <a:pt x="196" y="417"/>
                  </a:cubicBezTo>
                  <a:cubicBezTo>
                    <a:pt x="191" y="424"/>
                    <a:pt x="191" y="424"/>
                    <a:pt x="191" y="424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0" y="429"/>
                    <a:pt x="180" y="429"/>
                    <a:pt x="180" y="429"/>
                  </a:cubicBezTo>
                  <a:cubicBezTo>
                    <a:pt x="171" y="424"/>
                    <a:pt x="171" y="424"/>
                    <a:pt x="171" y="424"/>
                  </a:cubicBezTo>
                  <a:cubicBezTo>
                    <a:pt x="165" y="427"/>
                    <a:pt x="165" y="427"/>
                    <a:pt x="165" y="427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4" y="436"/>
                    <a:pt x="154" y="436"/>
                    <a:pt x="154" y="436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42" y="443"/>
                    <a:pt x="142" y="443"/>
                    <a:pt x="142" y="443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19" y="419"/>
                    <a:pt x="119" y="419"/>
                    <a:pt x="119" y="419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07" y="409"/>
                    <a:pt x="107" y="409"/>
                    <a:pt x="107" y="409"/>
                  </a:cubicBezTo>
                  <a:cubicBezTo>
                    <a:pt x="104" y="397"/>
                    <a:pt x="104" y="397"/>
                    <a:pt x="104" y="397"/>
                  </a:cubicBezTo>
                  <a:cubicBezTo>
                    <a:pt x="106" y="389"/>
                    <a:pt x="106" y="389"/>
                    <a:pt x="106" y="389"/>
                  </a:cubicBezTo>
                  <a:cubicBezTo>
                    <a:pt x="104" y="383"/>
                    <a:pt x="104" y="383"/>
                    <a:pt x="104" y="383"/>
                  </a:cubicBezTo>
                  <a:cubicBezTo>
                    <a:pt x="109" y="378"/>
                    <a:pt x="109" y="378"/>
                    <a:pt x="109" y="378"/>
                  </a:cubicBezTo>
                  <a:cubicBezTo>
                    <a:pt x="109" y="372"/>
                    <a:pt x="109" y="372"/>
                    <a:pt x="109" y="372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5" y="356"/>
                    <a:pt x="115" y="356"/>
                    <a:pt x="115" y="356"/>
                  </a:cubicBezTo>
                  <a:cubicBezTo>
                    <a:pt x="122" y="352"/>
                    <a:pt x="122" y="352"/>
                    <a:pt x="122" y="352"/>
                  </a:cubicBezTo>
                  <a:cubicBezTo>
                    <a:pt x="122" y="347"/>
                    <a:pt x="122" y="347"/>
                    <a:pt x="122" y="347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7" y="335"/>
                    <a:pt x="117" y="335"/>
                    <a:pt x="117" y="335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34" y="332"/>
                    <a:pt x="134" y="332"/>
                    <a:pt x="134" y="332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0" y="314"/>
                    <a:pt x="130" y="314"/>
                    <a:pt x="130" y="314"/>
                  </a:cubicBezTo>
                  <a:cubicBezTo>
                    <a:pt x="124" y="305"/>
                    <a:pt x="124" y="305"/>
                    <a:pt x="124" y="305"/>
                  </a:cubicBezTo>
                  <a:cubicBezTo>
                    <a:pt x="116" y="305"/>
                    <a:pt x="116" y="305"/>
                    <a:pt x="116" y="30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06" y="314"/>
                    <a:pt x="106" y="314"/>
                    <a:pt x="106" y="314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2" y="329"/>
                    <a:pt x="102" y="329"/>
                    <a:pt x="102" y="329"/>
                  </a:cubicBezTo>
                  <a:cubicBezTo>
                    <a:pt x="96" y="330"/>
                    <a:pt x="96" y="330"/>
                    <a:pt x="96" y="330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1" y="346"/>
                    <a:pt x="81" y="346"/>
                    <a:pt x="81" y="346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62" y="336"/>
                    <a:pt x="62" y="336"/>
                    <a:pt x="62" y="336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49" y="328"/>
                    <a:pt x="49" y="328"/>
                    <a:pt x="49" y="32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2" y="311"/>
                    <a:pt x="52" y="311"/>
                    <a:pt x="52" y="311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6" y="296"/>
                    <a:pt x="56" y="296"/>
                    <a:pt x="56" y="296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62" y="278"/>
                    <a:pt x="62" y="278"/>
                    <a:pt x="62" y="278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2" y="277"/>
                    <a:pt x="52" y="277"/>
                    <a:pt x="52" y="277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39" y="284"/>
                    <a:pt x="39" y="284"/>
                    <a:pt x="39" y="284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73"/>
                    <a:pt x="26" y="273"/>
                    <a:pt x="26" y="273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7" y="263"/>
                    <a:pt x="27" y="263"/>
                    <a:pt x="27" y="26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8" y="253"/>
                    <a:pt x="8" y="253"/>
                    <a:pt x="8" y="253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3"/>
                    <a:pt x="6" y="213"/>
                    <a:pt x="6" y="213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2" y="42"/>
                    <a:pt x="152" y="42"/>
                    <a:pt x="152" y="42"/>
                  </a:cubicBezTo>
                  <a:close/>
                  <a:moveTo>
                    <a:pt x="130" y="232"/>
                  </a:moveTo>
                  <a:cubicBezTo>
                    <a:pt x="129" y="236"/>
                    <a:pt x="128" y="238"/>
                    <a:pt x="130" y="240"/>
                  </a:cubicBezTo>
                  <a:cubicBezTo>
                    <a:pt x="133" y="243"/>
                    <a:pt x="135" y="239"/>
                    <a:pt x="137" y="241"/>
                  </a:cubicBezTo>
                  <a:cubicBezTo>
                    <a:pt x="139" y="244"/>
                    <a:pt x="141" y="239"/>
                    <a:pt x="139" y="235"/>
                  </a:cubicBezTo>
                  <a:cubicBezTo>
                    <a:pt x="136" y="229"/>
                    <a:pt x="136" y="227"/>
                    <a:pt x="130" y="23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3" name="Freeform 60"/>
            <p:cNvSpPr>
              <a:spLocks/>
            </p:cNvSpPr>
            <p:nvPr/>
          </p:nvSpPr>
          <p:spPr bwMode="auto">
            <a:xfrm>
              <a:off x="898" y="3826"/>
              <a:ext cx="160" cy="213"/>
            </a:xfrm>
            <a:custGeom>
              <a:avLst/>
              <a:gdLst>
                <a:gd name="T0" fmla="*/ 4 w 77"/>
                <a:gd name="T1" fmla="*/ 70 h 102"/>
                <a:gd name="T2" fmla="*/ 6 w 77"/>
                <a:gd name="T3" fmla="*/ 70 h 102"/>
                <a:gd name="T4" fmla="*/ 12 w 77"/>
                <a:gd name="T5" fmla="*/ 71 h 102"/>
                <a:gd name="T6" fmla="*/ 16 w 77"/>
                <a:gd name="T7" fmla="*/ 73 h 102"/>
                <a:gd name="T8" fmla="*/ 22 w 77"/>
                <a:gd name="T9" fmla="*/ 82 h 102"/>
                <a:gd name="T10" fmla="*/ 27 w 77"/>
                <a:gd name="T11" fmla="*/ 81 h 102"/>
                <a:gd name="T12" fmla="*/ 33 w 77"/>
                <a:gd name="T13" fmla="*/ 85 h 102"/>
                <a:gd name="T14" fmla="*/ 33 w 77"/>
                <a:gd name="T15" fmla="*/ 89 h 102"/>
                <a:gd name="T16" fmla="*/ 33 w 77"/>
                <a:gd name="T17" fmla="*/ 90 h 102"/>
                <a:gd name="T18" fmla="*/ 32 w 77"/>
                <a:gd name="T19" fmla="*/ 90 h 102"/>
                <a:gd name="T20" fmla="*/ 36 w 77"/>
                <a:gd name="T21" fmla="*/ 92 h 102"/>
                <a:gd name="T22" fmla="*/ 39 w 77"/>
                <a:gd name="T23" fmla="*/ 95 h 102"/>
                <a:gd name="T24" fmla="*/ 39 w 77"/>
                <a:gd name="T25" fmla="*/ 101 h 102"/>
                <a:gd name="T26" fmla="*/ 41 w 77"/>
                <a:gd name="T27" fmla="*/ 101 h 102"/>
                <a:gd name="T28" fmla="*/ 45 w 77"/>
                <a:gd name="T29" fmla="*/ 96 h 102"/>
                <a:gd name="T30" fmla="*/ 51 w 77"/>
                <a:gd name="T31" fmla="*/ 102 h 102"/>
                <a:gd name="T32" fmla="*/ 56 w 77"/>
                <a:gd name="T33" fmla="*/ 102 h 102"/>
                <a:gd name="T34" fmla="*/ 56 w 77"/>
                <a:gd name="T35" fmla="*/ 102 h 102"/>
                <a:gd name="T36" fmla="*/ 57 w 77"/>
                <a:gd name="T37" fmla="*/ 98 h 102"/>
                <a:gd name="T38" fmla="*/ 56 w 77"/>
                <a:gd name="T39" fmla="*/ 92 h 102"/>
                <a:gd name="T40" fmla="*/ 61 w 77"/>
                <a:gd name="T41" fmla="*/ 91 h 102"/>
                <a:gd name="T42" fmla="*/ 63 w 77"/>
                <a:gd name="T43" fmla="*/ 84 h 102"/>
                <a:gd name="T44" fmla="*/ 71 w 77"/>
                <a:gd name="T45" fmla="*/ 85 h 102"/>
                <a:gd name="T46" fmla="*/ 77 w 77"/>
                <a:gd name="T47" fmla="*/ 81 h 102"/>
                <a:gd name="T48" fmla="*/ 77 w 77"/>
                <a:gd name="T49" fmla="*/ 80 h 102"/>
                <a:gd name="T50" fmla="*/ 76 w 77"/>
                <a:gd name="T51" fmla="*/ 71 h 102"/>
                <a:gd name="T52" fmla="*/ 74 w 77"/>
                <a:gd name="T53" fmla="*/ 64 h 102"/>
                <a:gd name="T54" fmla="*/ 69 w 77"/>
                <a:gd name="T55" fmla="*/ 55 h 102"/>
                <a:gd name="T56" fmla="*/ 61 w 77"/>
                <a:gd name="T57" fmla="*/ 44 h 102"/>
                <a:gd name="T58" fmla="*/ 62 w 77"/>
                <a:gd name="T59" fmla="*/ 34 h 102"/>
                <a:gd name="T60" fmla="*/ 56 w 77"/>
                <a:gd name="T61" fmla="*/ 27 h 102"/>
                <a:gd name="T62" fmla="*/ 51 w 77"/>
                <a:gd name="T63" fmla="*/ 17 h 102"/>
                <a:gd name="T64" fmla="*/ 42 w 77"/>
                <a:gd name="T65" fmla="*/ 16 h 102"/>
                <a:gd name="T66" fmla="*/ 36 w 77"/>
                <a:gd name="T67" fmla="*/ 10 h 102"/>
                <a:gd name="T68" fmla="*/ 30 w 77"/>
                <a:gd name="T69" fmla="*/ 7 h 102"/>
                <a:gd name="T70" fmla="*/ 23 w 77"/>
                <a:gd name="T71" fmla="*/ 1 h 102"/>
                <a:gd name="T72" fmla="*/ 15 w 77"/>
                <a:gd name="T73" fmla="*/ 5 h 102"/>
                <a:gd name="T74" fmla="*/ 6 w 77"/>
                <a:gd name="T75" fmla="*/ 3 h 102"/>
                <a:gd name="T76" fmla="*/ 5 w 77"/>
                <a:gd name="T77" fmla="*/ 10 h 102"/>
                <a:gd name="T78" fmla="*/ 7 w 77"/>
                <a:gd name="T79" fmla="*/ 16 h 102"/>
                <a:gd name="T80" fmla="*/ 7 w 77"/>
                <a:gd name="T81" fmla="*/ 21 h 102"/>
                <a:gd name="T82" fmla="*/ 9 w 77"/>
                <a:gd name="T83" fmla="*/ 27 h 102"/>
                <a:gd name="T84" fmla="*/ 0 w 77"/>
                <a:gd name="T85" fmla="*/ 32 h 102"/>
                <a:gd name="T86" fmla="*/ 0 w 77"/>
                <a:gd name="T87" fmla="*/ 40 h 102"/>
                <a:gd name="T88" fmla="*/ 2 w 77"/>
                <a:gd name="T89" fmla="*/ 41 h 102"/>
                <a:gd name="T90" fmla="*/ 3 w 77"/>
                <a:gd name="T91" fmla="*/ 44 h 102"/>
                <a:gd name="T92" fmla="*/ 5 w 77"/>
                <a:gd name="T93" fmla="*/ 49 h 102"/>
                <a:gd name="T94" fmla="*/ 9 w 77"/>
                <a:gd name="T95" fmla="*/ 55 h 102"/>
                <a:gd name="T96" fmla="*/ 3 w 77"/>
                <a:gd name="T97" fmla="*/ 57 h 102"/>
                <a:gd name="T98" fmla="*/ 3 w 77"/>
                <a:gd name="T99" fmla="*/ 60 h 102"/>
                <a:gd name="T100" fmla="*/ 6 w 77"/>
                <a:gd name="T101" fmla="*/ 64 h 102"/>
                <a:gd name="T102" fmla="*/ 5 w 77"/>
                <a:gd name="T103" fmla="*/ 68 h 102"/>
                <a:gd name="T104" fmla="*/ 4 w 77"/>
                <a:gd name="T105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102">
                  <a:moveTo>
                    <a:pt x="4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1" y="101"/>
                  </a:cubicBezTo>
                  <a:cubicBezTo>
                    <a:pt x="42" y="100"/>
                    <a:pt x="45" y="96"/>
                    <a:pt x="45" y="96"/>
                  </a:cubicBezTo>
                  <a:cubicBezTo>
                    <a:pt x="45" y="96"/>
                    <a:pt x="50" y="102"/>
                    <a:pt x="51" y="102"/>
                  </a:cubicBezTo>
                  <a:cubicBezTo>
                    <a:pt x="51" y="102"/>
                    <a:pt x="53" y="102"/>
                    <a:pt x="56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2"/>
                    <a:pt x="59" y="100"/>
                    <a:pt x="57" y="98"/>
                  </a:cubicBezTo>
                  <a:cubicBezTo>
                    <a:pt x="56" y="95"/>
                    <a:pt x="55" y="92"/>
                    <a:pt x="56" y="92"/>
                  </a:cubicBezTo>
                  <a:cubicBezTo>
                    <a:pt x="57" y="92"/>
                    <a:pt x="61" y="92"/>
                    <a:pt x="61" y="91"/>
                  </a:cubicBezTo>
                  <a:cubicBezTo>
                    <a:pt x="61" y="89"/>
                    <a:pt x="62" y="84"/>
                    <a:pt x="63" y="84"/>
                  </a:cubicBezTo>
                  <a:cubicBezTo>
                    <a:pt x="65" y="84"/>
                    <a:pt x="68" y="87"/>
                    <a:pt x="71" y="85"/>
                  </a:cubicBezTo>
                  <a:cubicBezTo>
                    <a:pt x="72" y="84"/>
                    <a:pt x="74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3"/>
                    <a:pt x="76" y="71"/>
                  </a:cubicBezTo>
                  <a:cubicBezTo>
                    <a:pt x="76" y="70"/>
                    <a:pt x="74" y="67"/>
                    <a:pt x="74" y="64"/>
                  </a:cubicBezTo>
                  <a:cubicBezTo>
                    <a:pt x="74" y="61"/>
                    <a:pt x="70" y="60"/>
                    <a:pt x="69" y="55"/>
                  </a:cubicBezTo>
                  <a:cubicBezTo>
                    <a:pt x="68" y="50"/>
                    <a:pt x="61" y="48"/>
                    <a:pt x="61" y="44"/>
                  </a:cubicBezTo>
                  <a:cubicBezTo>
                    <a:pt x="62" y="41"/>
                    <a:pt x="65" y="37"/>
                    <a:pt x="62" y="34"/>
                  </a:cubicBezTo>
                  <a:cubicBezTo>
                    <a:pt x="59" y="30"/>
                    <a:pt x="58" y="33"/>
                    <a:pt x="56" y="27"/>
                  </a:cubicBezTo>
                  <a:cubicBezTo>
                    <a:pt x="54" y="21"/>
                    <a:pt x="54" y="19"/>
                    <a:pt x="51" y="17"/>
                  </a:cubicBezTo>
                  <a:cubicBezTo>
                    <a:pt x="49" y="16"/>
                    <a:pt x="45" y="18"/>
                    <a:pt x="42" y="16"/>
                  </a:cubicBezTo>
                  <a:cubicBezTo>
                    <a:pt x="40" y="13"/>
                    <a:pt x="39" y="10"/>
                    <a:pt x="36" y="10"/>
                  </a:cubicBezTo>
                  <a:cubicBezTo>
                    <a:pt x="33" y="11"/>
                    <a:pt x="32" y="12"/>
                    <a:pt x="30" y="7"/>
                  </a:cubicBezTo>
                  <a:cubicBezTo>
                    <a:pt x="27" y="3"/>
                    <a:pt x="27" y="1"/>
                    <a:pt x="23" y="1"/>
                  </a:cubicBezTo>
                  <a:cubicBezTo>
                    <a:pt x="20" y="2"/>
                    <a:pt x="18" y="6"/>
                    <a:pt x="15" y="5"/>
                  </a:cubicBezTo>
                  <a:cubicBezTo>
                    <a:pt x="12" y="4"/>
                    <a:pt x="9" y="0"/>
                    <a:pt x="6" y="3"/>
                  </a:cubicBezTo>
                  <a:cubicBezTo>
                    <a:pt x="3" y="6"/>
                    <a:pt x="7" y="9"/>
                    <a:pt x="5" y="10"/>
                  </a:cubicBezTo>
                  <a:cubicBezTo>
                    <a:pt x="3" y="12"/>
                    <a:pt x="6" y="15"/>
                    <a:pt x="7" y="16"/>
                  </a:cubicBezTo>
                  <a:cubicBezTo>
                    <a:pt x="8" y="17"/>
                    <a:pt x="8" y="20"/>
                    <a:pt x="7" y="21"/>
                  </a:cubicBezTo>
                  <a:cubicBezTo>
                    <a:pt x="6" y="23"/>
                    <a:pt x="10" y="26"/>
                    <a:pt x="9" y="27"/>
                  </a:cubicBezTo>
                  <a:cubicBezTo>
                    <a:pt x="8" y="28"/>
                    <a:pt x="0" y="32"/>
                    <a:pt x="0" y="32"/>
                  </a:cubicBezTo>
                  <a:cubicBezTo>
                    <a:pt x="0" y="32"/>
                    <a:pt x="0" y="37"/>
                    <a:pt x="0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3" y="56"/>
                    <a:pt x="3" y="57"/>
                  </a:cubicBezTo>
                  <a:cubicBezTo>
                    <a:pt x="2" y="58"/>
                    <a:pt x="3" y="60"/>
                    <a:pt x="3" y="60"/>
                  </a:cubicBezTo>
                  <a:cubicBezTo>
                    <a:pt x="3" y="60"/>
                    <a:pt x="6" y="64"/>
                    <a:pt x="6" y="64"/>
                  </a:cubicBezTo>
                  <a:cubicBezTo>
                    <a:pt x="5" y="68"/>
                    <a:pt x="5" y="68"/>
                    <a:pt x="5" y="68"/>
                  </a:cubicBezTo>
                  <a:lnTo>
                    <a:pt x="4" y="7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4" name="Freeform 61"/>
            <p:cNvSpPr>
              <a:spLocks noEditPoints="1"/>
            </p:cNvSpPr>
            <p:nvPr/>
          </p:nvSpPr>
          <p:spPr bwMode="auto">
            <a:xfrm>
              <a:off x="762" y="3691"/>
              <a:ext cx="186" cy="231"/>
            </a:xfrm>
            <a:custGeom>
              <a:avLst/>
              <a:gdLst>
                <a:gd name="T0" fmla="*/ 88 w 89"/>
                <a:gd name="T1" fmla="*/ 67 h 111"/>
                <a:gd name="T2" fmla="*/ 80 w 89"/>
                <a:gd name="T3" fmla="*/ 70 h 111"/>
                <a:gd name="T4" fmla="*/ 71 w 89"/>
                <a:gd name="T5" fmla="*/ 68 h 111"/>
                <a:gd name="T6" fmla="*/ 70 w 89"/>
                <a:gd name="T7" fmla="*/ 75 h 111"/>
                <a:gd name="T8" fmla="*/ 72 w 89"/>
                <a:gd name="T9" fmla="*/ 81 h 111"/>
                <a:gd name="T10" fmla="*/ 72 w 89"/>
                <a:gd name="T11" fmla="*/ 86 h 111"/>
                <a:gd name="T12" fmla="*/ 74 w 89"/>
                <a:gd name="T13" fmla="*/ 92 h 111"/>
                <a:gd name="T14" fmla="*/ 65 w 89"/>
                <a:gd name="T15" fmla="*/ 97 h 111"/>
                <a:gd name="T16" fmla="*/ 64 w 89"/>
                <a:gd name="T17" fmla="*/ 106 h 111"/>
                <a:gd name="T18" fmla="*/ 59 w 89"/>
                <a:gd name="T19" fmla="*/ 111 h 111"/>
                <a:gd name="T20" fmla="*/ 51 w 89"/>
                <a:gd name="T21" fmla="*/ 109 h 111"/>
                <a:gd name="T22" fmla="*/ 46 w 89"/>
                <a:gd name="T23" fmla="*/ 103 h 111"/>
                <a:gd name="T24" fmla="*/ 39 w 89"/>
                <a:gd name="T25" fmla="*/ 107 h 111"/>
                <a:gd name="T26" fmla="*/ 33 w 89"/>
                <a:gd name="T27" fmla="*/ 110 h 111"/>
                <a:gd name="T28" fmla="*/ 31 w 89"/>
                <a:gd name="T29" fmla="*/ 111 h 111"/>
                <a:gd name="T30" fmla="*/ 22 w 89"/>
                <a:gd name="T31" fmla="*/ 103 h 111"/>
                <a:gd name="T32" fmla="*/ 18 w 89"/>
                <a:gd name="T33" fmla="*/ 104 h 111"/>
                <a:gd name="T34" fmla="*/ 18 w 89"/>
                <a:gd name="T35" fmla="*/ 98 h 111"/>
                <a:gd name="T36" fmla="*/ 17 w 89"/>
                <a:gd name="T37" fmla="*/ 74 h 111"/>
                <a:gd name="T38" fmla="*/ 8 w 89"/>
                <a:gd name="T39" fmla="*/ 55 h 111"/>
                <a:gd name="T40" fmla="*/ 7 w 89"/>
                <a:gd name="T41" fmla="*/ 42 h 111"/>
                <a:gd name="T42" fmla="*/ 2 w 89"/>
                <a:gd name="T43" fmla="*/ 32 h 111"/>
                <a:gd name="T44" fmla="*/ 3 w 89"/>
                <a:gd name="T45" fmla="*/ 22 h 111"/>
                <a:gd name="T46" fmla="*/ 6 w 89"/>
                <a:gd name="T47" fmla="*/ 14 h 111"/>
                <a:gd name="T48" fmla="*/ 13 w 89"/>
                <a:gd name="T49" fmla="*/ 21 h 111"/>
                <a:gd name="T50" fmla="*/ 21 w 89"/>
                <a:gd name="T51" fmla="*/ 25 h 111"/>
                <a:gd name="T52" fmla="*/ 26 w 89"/>
                <a:gd name="T53" fmla="*/ 19 h 111"/>
                <a:gd name="T54" fmla="*/ 38 w 89"/>
                <a:gd name="T55" fmla="*/ 18 h 111"/>
                <a:gd name="T56" fmla="*/ 47 w 89"/>
                <a:gd name="T57" fmla="*/ 18 h 111"/>
                <a:gd name="T58" fmla="*/ 43 w 89"/>
                <a:gd name="T59" fmla="*/ 4 h 111"/>
                <a:gd name="T60" fmla="*/ 54 w 89"/>
                <a:gd name="T61" fmla="*/ 5 h 111"/>
                <a:gd name="T62" fmla="*/ 61 w 89"/>
                <a:gd name="T63" fmla="*/ 3 h 111"/>
                <a:gd name="T64" fmla="*/ 61 w 89"/>
                <a:gd name="T65" fmla="*/ 3 h 111"/>
                <a:gd name="T66" fmla="*/ 64 w 89"/>
                <a:gd name="T67" fmla="*/ 20 h 111"/>
                <a:gd name="T68" fmla="*/ 72 w 89"/>
                <a:gd name="T69" fmla="*/ 21 h 111"/>
                <a:gd name="T70" fmla="*/ 82 w 89"/>
                <a:gd name="T71" fmla="*/ 31 h 111"/>
                <a:gd name="T72" fmla="*/ 80 w 89"/>
                <a:gd name="T73" fmla="*/ 35 h 111"/>
                <a:gd name="T74" fmla="*/ 78 w 89"/>
                <a:gd name="T75" fmla="*/ 43 h 111"/>
                <a:gd name="T76" fmla="*/ 89 w 89"/>
                <a:gd name="T77" fmla="*/ 55 h 111"/>
                <a:gd name="T78" fmla="*/ 88 w 89"/>
                <a:gd name="T79" fmla="*/ 67 h 111"/>
                <a:gd name="T80" fmla="*/ 28 w 89"/>
                <a:gd name="T81" fmla="*/ 53 h 111"/>
                <a:gd name="T82" fmla="*/ 29 w 89"/>
                <a:gd name="T83" fmla="*/ 62 h 111"/>
                <a:gd name="T84" fmla="*/ 36 w 89"/>
                <a:gd name="T85" fmla="*/ 67 h 111"/>
                <a:gd name="T86" fmla="*/ 44 w 89"/>
                <a:gd name="T87" fmla="*/ 71 h 111"/>
                <a:gd name="T88" fmla="*/ 38 w 89"/>
                <a:gd name="T89" fmla="*/ 76 h 111"/>
                <a:gd name="T90" fmla="*/ 36 w 89"/>
                <a:gd name="T91" fmla="*/ 84 h 111"/>
                <a:gd name="T92" fmla="*/ 34 w 89"/>
                <a:gd name="T93" fmla="*/ 90 h 111"/>
                <a:gd name="T94" fmla="*/ 24 w 89"/>
                <a:gd name="T95" fmla="*/ 91 h 111"/>
                <a:gd name="T96" fmla="*/ 30 w 89"/>
                <a:gd name="T97" fmla="*/ 101 h 111"/>
                <a:gd name="T98" fmla="*/ 39 w 89"/>
                <a:gd name="T99" fmla="*/ 94 h 111"/>
                <a:gd name="T100" fmla="*/ 50 w 89"/>
                <a:gd name="T101" fmla="*/ 85 h 111"/>
                <a:gd name="T102" fmla="*/ 54 w 89"/>
                <a:gd name="T103" fmla="*/ 79 h 111"/>
                <a:gd name="T104" fmla="*/ 50 w 89"/>
                <a:gd name="T105" fmla="*/ 67 h 111"/>
                <a:gd name="T106" fmla="*/ 43 w 89"/>
                <a:gd name="T107" fmla="*/ 60 h 111"/>
                <a:gd name="T108" fmla="*/ 34 w 89"/>
                <a:gd name="T109" fmla="*/ 55 h 111"/>
                <a:gd name="T110" fmla="*/ 28 w 89"/>
                <a:gd name="T111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9" h="111">
                  <a:moveTo>
                    <a:pt x="88" y="67"/>
                  </a:moveTo>
                  <a:cubicBezTo>
                    <a:pt x="85" y="68"/>
                    <a:pt x="82" y="71"/>
                    <a:pt x="80" y="70"/>
                  </a:cubicBezTo>
                  <a:cubicBezTo>
                    <a:pt x="77" y="69"/>
                    <a:pt x="74" y="65"/>
                    <a:pt x="71" y="68"/>
                  </a:cubicBezTo>
                  <a:cubicBezTo>
                    <a:pt x="68" y="71"/>
                    <a:pt x="72" y="74"/>
                    <a:pt x="70" y="75"/>
                  </a:cubicBezTo>
                  <a:cubicBezTo>
                    <a:pt x="68" y="77"/>
                    <a:pt x="71" y="80"/>
                    <a:pt x="72" y="81"/>
                  </a:cubicBezTo>
                  <a:cubicBezTo>
                    <a:pt x="73" y="82"/>
                    <a:pt x="73" y="85"/>
                    <a:pt x="72" y="86"/>
                  </a:cubicBezTo>
                  <a:cubicBezTo>
                    <a:pt x="71" y="88"/>
                    <a:pt x="75" y="91"/>
                    <a:pt x="74" y="92"/>
                  </a:cubicBezTo>
                  <a:cubicBezTo>
                    <a:pt x="73" y="93"/>
                    <a:pt x="65" y="97"/>
                    <a:pt x="65" y="97"/>
                  </a:cubicBezTo>
                  <a:cubicBezTo>
                    <a:pt x="65" y="97"/>
                    <a:pt x="66" y="104"/>
                    <a:pt x="64" y="106"/>
                  </a:cubicBezTo>
                  <a:cubicBezTo>
                    <a:pt x="63" y="109"/>
                    <a:pt x="60" y="111"/>
                    <a:pt x="59" y="111"/>
                  </a:cubicBezTo>
                  <a:cubicBezTo>
                    <a:pt x="57" y="111"/>
                    <a:pt x="52" y="111"/>
                    <a:pt x="51" y="109"/>
                  </a:cubicBezTo>
                  <a:cubicBezTo>
                    <a:pt x="50" y="108"/>
                    <a:pt x="48" y="103"/>
                    <a:pt x="46" y="103"/>
                  </a:cubicBezTo>
                  <a:cubicBezTo>
                    <a:pt x="44" y="104"/>
                    <a:pt x="40" y="106"/>
                    <a:pt x="39" y="107"/>
                  </a:cubicBezTo>
                  <a:cubicBezTo>
                    <a:pt x="38" y="107"/>
                    <a:pt x="34" y="108"/>
                    <a:pt x="33" y="110"/>
                  </a:cubicBezTo>
                  <a:cubicBezTo>
                    <a:pt x="32" y="110"/>
                    <a:pt x="32" y="111"/>
                    <a:pt x="31" y="111"/>
                  </a:cubicBezTo>
                  <a:cubicBezTo>
                    <a:pt x="28" y="108"/>
                    <a:pt x="24" y="105"/>
                    <a:pt x="22" y="103"/>
                  </a:cubicBezTo>
                  <a:cubicBezTo>
                    <a:pt x="22" y="102"/>
                    <a:pt x="20" y="103"/>
                    <a:pt x="18" y="104"/>
                  </a:cubicBezTo>
                  <a:cubicBezTo>
                    <a:pt x="18" y="102"/>
                    <a:pt x="18" y="100"/>
                    <a:pt x="18" y="98"/>
                  </a:cubicBezTo>
                  <a:cubicBezTo>
                    <a:pt x="18" y="93"/>
                    <a:pt x="18" y="80"/>
                    <a:pt x="17" y="74"/>
                  </a:cubicBezTo>
                  <a:cubicBezTo>
                    <a:pt x="17" y="69"/>
                    <a:pt x="9" y="58"/>
                    <a:pt x="8" y="55"/>
                  </a:cubicBezTo>
                  <a:cubicBezTo>
                    <a:pt x="8" y="51"/>
                    <a:pt x="11" y="46"/>
                    <a:pt x="7" y="42"/>
                  </a:cubicBezTo>
                  <a:cubicBezTo>
                    <a:pt x="4" y="39"/>
                    <a:pt x="0" y="36"/>
                    <a:pt x="2" y="32"/>
                  </a:cubicBezTo>
                  <a:cubicBezTo>
                    <a:pt x="4" y="28"/>
                    <a:pt x="6" y="25"/>
                    <a:pt x="3" y="22"/>
                  </a:cubicBezTo>
                  <a:cubicBezTo>
                    <a:pt x="0" y="19"/>
                    <a:pt x="4" y="14"/>
                    <a:pt x="6" y="14"/>
                  </a:cubicBezTo>
                  <a:cubicBezTo>
                    <a:pt x="9" y="14"/>
                    <a:pt x="12" y="17"/>
                    <a:pt x="13" y="21"/>
                  </a:cubicBezTo>
                  <a:cubicBezTo>
                    <a:pt x="14" y="26"/>
                    <a:pt x="21" y="29"/>
                    <a:pt x="21" y="25"/>
                  </a:cubicBezTo>
                  <a:cubicBezTo>
                    <a:pt x="22" y="21"/>
                    <a:pt x="22" y="19"/>
                    <a:pt x="26" y="19"/>
                  </a:cubicBezTo>
                  <a:cubicBezTo>
                    <a:pt x="30" y="19"/>
                    <a:pt x="35" y="20"/>
                    <a:pt x="38" y="18"/>
                  </a:cubicBezTo>
                  <a:cubicBezTo>
                    <a:pt x="41" y="16"/>
                    <a:pt x="48" y="25"/>
                    <a:pt x="47" y="18"/>
                  </a:cubicBezTo>
                  <a:cubicBezTo>
                    <a:pt x="45" y="11"/>
                    <a:pt x="41" y="7"/>
                    <a:pt x="43" y="4"/>
                  </a:cubicBezTo>
                  <a:cubicBezTo>
                    <a:pt x="46" y="1"/>
                    <a:pt x="54" y="0"/>
                    <a:pt x="54" y="5"/>
                  </a:cubicBezTo>
                  <a:cubicBezTo>
                    <a:pt x="55" y="9"/>
                    <a:pt x="59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8"/>
                    <a:pt x="64" y="19"/>
                    <a:pt x="64" y="20"/>
                  </a:cubicBezTo>
                  <a:cubicBezTo>
                    <a:pt x="65" y="22"/>
                    <a:pt x="70" y="22"/>
                    <a:pt x="72" y="21"/>
                  </a:cubicBezTo>
                  <a:cubicBezTo>
                    <a:pt x="75" y="20"/>
                    <a:pt x="82" y="31"/>
                    <a:pt x="82" y="31"/>
                  </a:cubicBezTo>
                  <a:cubicBezTo>
                    <a:pt x="82" y="31"/>
                    <a:pt x="80" y="34"/>
                    <a:pt x="80" y="35"/>
                  </a:cubicBezTo>
                  <a:cubicBezTo>
                    <a:pt x="80" y="36"/>
                    <a:pt x="80" y="43"/>
                    <a:pt x="78" y="43"/>
                  </a:cubicBezTo>
                  <a:cubicBezTo>
                    <a:pt x="77" y="43"/>
                    <a:pt x="89" y="55"/>
                    <a:pt x="89" y="55"/>
                  </a:cubicBezTo>
                  <a:cubicBezTo>
                    <a:pt x="88" y="67"/>
                    <a:pt x="88" y="67"/>
                    <a:pt x="88" y="67"/>
                  </a:cubicBezTo>
                  <a:close/>
                  <a:moveTo>
                    <a:pt x="28" y="53"/>
                  </a:moveTo>
                  <a:cubicBezTo>
                    <a:pt x="27" y="59"/>
                    <a:pt x="28" y="60"/>
                    <a:pt x="29" y="62"/>
                  </a:cubicBezTo>
                  <a:cubicBezTo>
                    <a:pt x="30" y="65"/>
                    <a:pt x="32" y="66"/>
                    <a:pt x="36" y="67"/>
                  </a:cubicBezTo>
                  <a:cubicBezTo>
                    <a:pt x="40" y="68"/>
                    <a:pt x="45" y="67"/>
                    <a:pt x="44" y="71"/>
                  </a:cubicBezTo>
                  <a:cubicBezTo>
                    <a:pt x="43" y="75"/>
                    <a:pt x="41" y="73"/>
                    <a:pt x="38" y="76"/>
                  </a:cubicBezTo>
                  <a:cubicBezTo>
                    <a:pt x="36" y="79"/>
                    <a:pt x="36" y="83"/>
                    <a:pt x="36" y="84"/>
                  </a:cubicBezTo>
                  <a:cubicBezTo>
                    <a:pt x="37" y="85"/>
                    <a:pt x="39" y="90"/>
                    <a:pt x="34" y="90"/>
                  </a:cubicBezTo>
                  <a:cubicBezTo>
                    <a:pt x="29" y="90"/>
                    <a:pt x="24" y="88"/>
                    <a:pt x="24" y="91"/>
                  </a:cubicBezTo>
                  <a:cubicBezTo>
                    <a:pt x="24" y="93"/>
                    <a:pt x="30" y="101"/>
                    <a:pt x="30" y="101"/>
                  </a:cubicBezTo>
                  <a:cubicBezTo>
                    <a:pt x="30" y="101"/>
                    <a:pt x="37" y="98"/>
                    <a:pt x="39" y="94"/>
                  </a:cubicBezTo>
                  <a:cubicBezTo>
                    <a:pt x="41" y="89"/>
                    <a:pt x="49" y="81"/>
                    <a:pt x="50" y="85"/>
                  </a:cubicBezTo>
                  <a:cubicBezTo>
                    <a:pt x="51" y="88"/>
                    <a:pt x="54" y="84"/>
                    <a:pt x="54" y="79"/>
                  </a:cubicBezTo>
                  <a:cubicBezTo>
                    <a:pt x="55" y="73"/>
                    <a:pt x="55" y="72"/>
                    <a:pt x="50" y="67"/>
                  </a:cubicBezTo>
                  <a:cubicBezTo>
                    <a:pt x="45" y="62"/>
                    <a:pt x="49" y="61"/>
                    <a:pt x="43" y="60"/>
                  </a:cubicBezTo>
                  <a:cubicBezTo>
                    <a:pt x="38" y="59"/>
                    <a:pt x="34" y="57"/>
                    <a:pt x="34" y="55"/>
                  </a:cubicBezTo>
                  <a:cubicBezTo>
                    <a:pt x="34" y="53"/>
                    <a:pt x="28" y="53"/>
                    <a:pt x="28" y="53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5" name="Freeform 62"/>
            <p:cNvSpPr>
              <a:spLocks/>
            </p:cNvSpPr>
            <p:nvPr/>
          </p:nvSpPr>
          <p:spPr bwMode="auto">
            <a:xfrm>
              <a:off x="1715" y="3311"/>
              <a:ext cx="289" cy="330"/>
            </a:xfrm>
            <a:custGeom>
              <a:avLst/>
              <a:gdLst>
                <a:gd name="T0" fmla="*/ 64 w 289"/>
                <a:gd name="T1" fmla="*/ 32 h 330"/>
                <a:gd name="T2" fmla="*/ 68 w 289"/>
                <a:gd name="T3" fmla="*/ 19 h 330"/>
                <a:gd name="T4" fmla="*/ 68 w 289"/>
                <a:gd name="T5" fmla="*/ 3 h 330"/>
                <a:gd name="T6" fmla="*/ 89 w 289"/>
                <a:gd name="T7" fmla="*/ 5 h 330"/>
                <a:gd name="T8" fmla="*/ 100 w 289"/>
                <a:gd name="T9" fmla="*/ 0 h 330"/>
                <a:gd name="T10" fmla="*/ 110 w 289"/>
                <a:gd name="T11" fmla="*/ 23 h 330"/>
                <a:gd name="T12" fmla="*/ 131 w 289"/>
                <a:gd name="T13" fmla="*/ 25 h 330"/>
                <a:gd name="T14" fmla="*/ 162 w 289"/>
                <a:gd name="T15" fmla="*/ 36 h 330"/>
                <a:gd name="T16" fmla="*/ 183 w 289"/>
                <a:gd name="T17" fmla="*/ 34 h 330"/>
                <a:gd name="T18" fmla="*/ 198 w 289"/>
                <a:gd name="T19" fmla="*/ 42 h 330"/>
                <a:gd name="T20" fmla="*/ 225 w 289"/>
                <a:gd name="T21" fmla="*/ 36 h 330"/>
                <a:gd name="T22" fmla="*/ 287 w 289"/>
                <a:gd name="T23" fmla="*/ 59 h 330"/>
                <a:gd name="T24" fmla="*/ 275 w 289"/>
                <a:gd name="T25" fmla="*/ 80 h 330"/>
                <a:gd name="T26" fmla="*/ 264 w 289"/>
                <a:gd name="T27" fmla="*/ 111 h 330"/>
                <a:gd name="T28" fmla="*/ 218 w 289"/>
                <a:gd name="T29" fmla="*/ 151 h 330"/>
                <a:gd name="T30" fmla="*/ 208 w 289"/>
                <a:gd name="T31" fmla="*/ 180 h 330"/>
                <a:gd name="T32" fmla="*/ 216 w 289"/>
                <a:gd name="T33" fmla="*/ 205 h 330"/>
                <a:gd name="T34" fmla="*/ 214 w 289"/>
                <a:gd name="T35" fmla="*/ 230 h 330"/>
                <a:gd name="T36" fmla="*/ 185 w 289"/>
                <a:gd name="T37" fmla="*/ 244 h 330"/>
                <a:gd name="T38" fmla="*/ 179 w 289"/>
                <a:gd name="T39" fmla="*/ 265 h 330"/>
                <a:gd name="T40" fmla="*/ 154 w 289"/>
                <a:gd name="T41" fmla="*/ 265 h 330"/>
                <a:gd name="T42" fmla="*/ 137 w 289"/>
                <a:gd name="T43" fmla="*/ 288 h 330"/>
                <a:gd name="T44" fmla="*/ 106 w 289"/>
                <a:gd name="T45" fmla="*/ 292 h 330"/>
                <a:gd name="T46" fmla="*/ 87 w 289"/>
                <a:gd name="T47" fmla="*/ 328 h 330"/>
                <a:gd name="T48" fmla="*/ 68 w 289"/>
                <a:gd name="T49" fmla="*/ 328 h 330"/>
                <a:gd name="T50" fmla="*/ 50 w 289"/>
                <a:gd name="T51" fmla="*/ 307 h 330"/>
                <a:gd name="T52" fmla="*/ 31 w 289"/>
                <a:gd name="T53" fmla="*/ 294 h 330"/>
                <a:gd name="T54" fmla="*/ 16 w 289"/>
                <a:gd name="T55" fmla="*/ 273 h 330"/>
                <a:gd name="T56" fmla="*/ 6 w 289"/>
                <a:gd name="T57" fmla="*/ 276 h 330"/>
                <a:gd name="T58" fmla="*/ 0 w 289"/>
                <a:gd name="T59" fmla="*/ 248 h 330"/>
                <a:gd name="T60" fmla="*/ 29 w 289"/>
                <a:gd name="T61" fmla="*/ 213 h 330"/>
                <a:gd name="T62" fmla="*/ 41 w 289"/>
                <a:gd name="T63" fmla="*/ 186 h 330"/>
                <a:gd name="T64" fmla="*/ 31 w 289"/>
                <a:gd name="T65" fmla="*/ 151 h 330"/>
                <a:gd name="T66" fmla="*/ 60 w 289"/>
                <a:gd name="T67" fmla="*/ 142 h 330"/>
                <a:gd name="T68" fmla="*/ 62 w 289"/>
                <a:gd name="T69" fmla="*/ 117 h 330"/>
                <a:gd name="T70" fmla="*/ 66 w 289"/>
                <a:gd name="T71" fmla="*/ 96 h 330"/>
                <a:gd name="T72" fmla="*/ 91 w 289"/>
                <a:gd name="T73" fmla="*/ 61 h 330"/>
                <a:gd name="T74" fmla="*/ 56 w 289"/>
                <a:gd name="T75" fmla="*/ 34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9" h="330">
                  <a:moveTo>
                    <a:pt x="56" y="34"/>
                  </a:moveTo>
                  <a:lnTo>
                    <a:pt x="64" y="32"/>
                  </a:lnTo>
                  <a:lnTo>
                    <a:pt x="68" y="28"/>
                  </a:lnTo>
                  <a:lnTo>
                    <a:pt x="68" y="19"/>
                  </a:lnTo>
                  <a:lnTo>
                    <a:pt x="62" y="15"/>
                  </a:lnTo>
                  <a:lnTo>
                    <a:pt x="68" y="3"/>
                  </a:lnTo>
                  <a:lnTo>
                    <a:pt x="85" y="9"/>
                  </a:lnTo>
                  <a:lnTo>
                    <a:pt x="89" y="5"/>
                  </a:lnTo>
                  <a:lnTo>
                    <a:pt x="93" y="7"/>
                  </a:lnTo>
                  <a:lnTo>
                    <a:pt x="100" y="0"/>
                  </a:lnTo>
                  <a:lnTo>
                    <a:pt x="112" y="9"/>
                  </a:lnTo>
                  <a:lnTo>
                    <a:pt x="110" y="23"/>
                  </a:lnTo>
                  <a:lnTo>
                    <a:pt x="120" y="30"/>
                  </a:lnTo>
                  <a:lnTo>
                    <a:pt x="131" y="25"/>
                  </a:lnTo>
                  <a:lnTo>
                    <a:pt x="152" y="42"/>
                  </a:lnTo>
                  <a:lnTo>
                    <a:pt x="162" y="36"/>
                  </a:lnTo>
                  <a:lnTo>
                    <a:pt x="177" y="44"/>
                  </a:lnTo>
                  <a:lnTo>
                    <a:pt x="183" y="34"/>
                  </a:lnTo>
                  <a:lnTo>
                    <a:pt x="191" y="38"/>
                  </a:lnTo>
                  <a:lnTo>
                    <a:pt x="198" y="42"/>
                  </a:lnTo>
                  <a:lnTo>
                    <a:pt x="208" y="30"/>
                  </a:lnTo>
                  <a:lnTo>
                    <a:pt x="225" y="36"/>
                  </a:lnTo>
                  <a:lnTo>
                    <a:pt x="262" y="57"/>
                  </a:lnTo>
                  <a:lnTo>
                    <a:pt x="287" y="59"/>
                  </a:lnTo>
                  <a:lnTo>
                    <a:pt x="289" y="73"/>
                  </a:lnTo>
                  <a:lnTo>
                    <a:pt x="275" y="80"/>
                  </a:lnTo>
                  <a:lnTo>
                    <a:pt x="275" y="98"/>
                  </a:lnTo>
                  <a:lnTo>
                    <a:pt x="264" y="111"/>
                  </a:lnTo>
                  <a:lnTo>
                    <a:pt x="237" y="151"/>
                  </a:lnTo>
                  <a:lnTo>
                    <a:pt x="218" y="151"/>
                  </a:lnTo>
                  <a:lnTo>
                    <a:pt x="210" y="163"/>
                  </a:lnTo>
                  <a:lnTo>
                    <a:pt x="208" y="180"/>
                  </a:lnTo>
                  <a:lnTo>
                    <a:pt x="216" y="190"/>
                  </a:lnTo>
                  <a:lnTo>
                    <a:pt x="216" y="205"/>
                  </a:lnTo>
                  <a:lnTo>
                    <a:pt x="204" y="217"/>
                  </a:lnTo>
                  <a:lnTo>
                    <a:pt x="214" y="230"/>
                  </a:lnTo>
                  <a:lnTo>
                    <a:pt x="200" y="244"/>
                  </a:lnTo>
                  <a:lnTo>
                    <a:pt x="185" y="244"/>
                  </a:lnTo>
                  <a:lnTo>
                    <a:pt x="170" y="253"/>
                  </a:lnTo>
                  <a:lnTo>
                    <a:pt x="179" y="265"/>
                  </a:lnTo>
                  <a:lnTo>
                    <a:pt x="166" y="276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7" y="288"/>
                  </a:lnTo>
                  <a:lnTo>
                    <a:pt x="127" y="294"/>
                  </a:lnTo>
                  <a:lnTo>
                    <a:pt x="106" y="292"/>
                  </a:lnTo>
                  <a:lnTo>
                    <a:pt x="102" y="311"/>
                  </a:lnTo>
                  <a:lnTo>
                    <a:pt x="87" y="328"/>
                  </a:lnTo>
                  <a:lnTo>
                    <a:pt x="87" y="330"/>
                  </a:lnTo>
                  <a:lnTo>
                    <a:pt x="68" y="328"/>
                  </a:lnTo>
                  <a:lnTo>
                    <a:pt x="62" y="307"/>
                  </a:lnTo>
                  <a:lnTo>
                    <a:pt x="50" y="307"/>
                  </a:lnTo>
                  <a:lnTo>
                    <a:pt x="43" y="292"/>
                  </a:lnTo>
                  <a:lnTo>
                    <a:pt x="31" y="294"/>
                  </a:lnTo>
                  <a:lnTo>
                    <a:pt x="16" y="284"/>
                  </a:lnTo>
                  <a:lnTo>
                    <a:pt x="16" y="273"/>
                  </a:lnTo>
                  <a:lnTo>
                    <a:pt x="8" y="273"/>
                  </a:lnTo>
                  <a:lnTo>
                    <a:pt x="6" y="276"/>
                  </a:lnTo>
                  <a:lnTo>
                    <a:pt x="0" y="261"/>
                  </a:lnTo>
                  <a:lnTo>
                    <a:pt x="0" y="248"/>
                  </a:lnTo>
                  <a:lnTo>
                    <a:pt x="25" y="240"/>
                  </a:lnTo>
                  <a:lnTo>
                    <a:pt x="29" y="213"/>
                  </a:lnTo>
                  <a:lnTo>
                    <a:pt x="31" y="196"/>
                  </a:lnTo>
                  <a:lnTo>
                    <a:pt x="41" y="186"/>
                  </a:lnTo>
                  <a:lnTo>
                    <a:pt x="43" y="153"/>
                  </a:lnTo>
                  <a:lnTo>
                    <a:pt x="31" y="151"/>
                  </a:lnTo>
                  <a:lnTo>
                    <a:pt x="47" y="155"/>
                  </a:lnTo>
                  <a:lnTo>
                    <a:pt x="60" y="142"/>
                  </a:lnTo>
                  <a:lnTo>
                    <a:pt x="62" y="126"/>
                  </a:lnTo>
                  <a:lnTo>
                    <a:pt x="62" y="117"/>
                  </a:lnTo>
                  <a:lnTo>
                    <a:pt x="58" y="109"/>
                  </a:lnTo>
                  <a:lnTo>
                    <a:pt x="66" y="96"/>
                  </a:lnTo>
                  <a:lnTo>
                    <a:pt x="91" y="75"/>
                  </a:lnTo>
                  <a:lnTo>
                    <a:pt x="91" y="61"/>
                  </a:lnTo>
                  <a:lnTo>
                    <a:pt x="79" y="50"/>
                  </a:lnTo>
                  <a:lnTo>
                    <a:pt x="56" y="3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6" name="Freeform 63"/>
            <p:cNvSpPr>
              <a:spLocks noEditPoints="1"/>
            </p:cNvSpPr>
            <p:nvPr/>
          </p:nvSpPr>
          <p:spPr bwMode="auto">
            <a:xfrm>
              <a:off x="2632" y="2276"/>
              <a:ext cx="739" cy="1888"/>
            </a:xfrm>
            <a:custGeom>
              <a:avLst/>
              <a:gdLst>
                <a:gd name="T0" fmla="*/ 94 w 355"/>
                <a:gd name="T1" fmla="*/ 769 h 906"/>
                <a:gd name="T2" fmla="*/ 111 w 355"/>
                <a:gd name="T3" fmla="*/ 813 h 906"/>
                <a:gd name="T4" fmla="*/ 139 w 355"/>
                <a:gd name="T5" fmla="*/ 829 h 906"/>
                <a:gd name="T6" fmla="*/ 142 w 355"/>
                <a:gd name="T7" fmla="*/ 873 h 906"/>
                <a:gd name="T8" fmla="*/ 176 w 355"/>
                <a:gd name="T9" fmla="*/ 896 h 906"/>
                <a:gd name="T10" fmla="*/ 198 w 355"/>
                <a:gd name="T11" fmla="*/ 859 h 906"/>
                <a:gd name="T12" fmla="*/ 233 w 355"/>
                <a:gd name="T13" fmla="*/ 846 h 906"/>
                <a:gd name="T14" fmla="*/ 228 w 355"/>
                <a:gd name="T15" fmla="*/ 816 h 906"/>
                <a:gd name="T16" fmla="*/ 233 w 355"/>
                <a:gd name="T17" fmla="*/ 775 h 906"/>
                <a:gd name="T18" fmla="*/ 240 w 355"/>
                <a:gd name="T19" fmla="*/ 736 h 906"/>
                <a:gd name="T20" fmla="*/ 273 w 355"/>
                <a:gd name="T21" fmla="*/ 717 h 906"/>
                <a:gd name="T22" fmla="*/ 305 w 355"/>
                <a:gd name="T23" fmla="*/ 687 h 906"/>
                <a:gd name="T24" fmla="*/ 329 w 355"/>
                <a:gd name="T25" fmla="*/ 681 h 906"/>
                <a:gd name="T26" fmla="*/ 338 w 355"/>
                <a:gd name="T27" fmla="*/ 649 h 906"/>
                <a:gd name="T28" fmla="*/ 324 w 355"/>
                <a:gd name="T29" fmla="*/ 606 h 906"/>
                <a:gd name="T30" fmla="*/ 342 w 355"/>
                <a:gd name="T31" fmla="*/ 567 h 906"/>
                <a:gd name="T32" fmla="*/ 342 w 355"/>
                <a:gd name="T33" fmla="*/ 521 h 906"/>
                <a:gd name="T34" fmla="*/ 340 w 355"/>
                <a:gd name="T35" fmla="*/ 510 h 906"/>
                <a:gd name="T36" fmla="*/ 318 w 355"/>
                <a:gd name="T37" fmla="*/ 501 h 906"/>
                <a:gd name="T38" fmla="*/ 307 w 355"/>
                <a:gd name="T39" fmla="*/ 454 h 906"/>
                <a:gd name="T40" fmla="*/ 304 w 355"/>
                <a:gd name="T41" fmla="*/ 431 h 906"/>
                <a:gd name="T42" fmla="*/ 291 w 355"/>
                <a:gd name="T43" fmla="*/ 361 h 906"/>
                <a:gd name="T44" fmla="*/ 315 w 355"/>
                <a:gd name="T45" fmla="*/ 335 h 906"/>
                <a:gd name="T46" fmla="*/ 336 w 355"/>
                <a:gd name="T47" fmla="*/ 300 h 906"/>
                <a:gd name="T48" fmla="*/ 313 w 355"/>
                <a:gd name="T49" fmla="*/ 261 h 906"/>
                <a:gd name="T50" fmla="*/ 296 w 355"/>
                <a:gd name="T51" fmla="*/ 220 h 906"/>
                <a:gd name="T52" fmla="*/ 269 w 355"/>
                <a:gd name="T53" fmla="*/ 248 h 906"/>
                <a:gd name="T54" fmla="*/ 284 w 355"/>
                <a:gd name="T55" fmla="*/ 210 h 906"/>
                <a:gd name="T56" fmla="*/ 298 w 355"/>
                <a:gd name="T57" fmla="*/ 150 h 906"/>
                <a:gd name="T58" fmla="*/ 238 w 355"/>
                <a:gd name="T59" fmla="*/ 145 h 906"/>
                <a:gd name="T60" fmla="*/ 196 w 355"/>
                <a:gd name="T61" fmla="*/ 138 h 906"/>
                <a:gd name="T62" fmla="*/ 159 w 355"/>
                <a:gd name="T63" fmla="*/ 172 h 906"/>
                <a:gd name="T64" fmla="*/ 91 w 355"/>
                <a:gd name="T65" fmla="*/ 213 h 906"/>
                <a:gd name="T66" fmla="*/ 63 w 355"/>
                <a:gd name="T67" fmla="*/ 250 h 906"/>
                <a:gd name="T68" fmla="*/ 48 w 355"/>
                <a:gd name="T69" fmla="*/ 330 h 906"/>
                <a:gd name="T70" fmla="*/ 47 w 355"/>
                <a:gd name="T71" fmla="*/ 309 h 906"/>
                <a:gd name="T72" fmla="*/ 22 w 355"/>
                <a:gd name="T73" fmla="*/ 304 h 906"/>
                <a:gd name="T74" fmla="*/ 21 w 355"/>
                <a:gd name="T75" fmla="*/ 348 h 906"/>
                <a:gd name="T76" fmla="*/ 15 w 355"/>
                <a:gd name="T77" fmla="*/ 382 h 906"/>
                <a:gd name="T78" fmla="*/ 33 w 355"/>
                <a:gd name="T79" fmla="*/ 388 h 906"/>
                <a:gd name="T80" fmla="*/ 24 w 355"/>
                <a:gd name="T81" fmla="*/ 426 h 906"/>
                <a:gd name="T82" fmla="*/ 34 w 355"/>
                <a:gd name="T83" fmla="*/ 458 h 906"/>
                <a:gd name="T84" fmla="*/ 35 w 355"/>
                <a:gd name="T85" fmla="*/ 492 h 906"/>
                <a:gd name="T86" fmla="*/ 53 w 355"/>
                <a:gd name="T87" fmla="*/ 520 h 906"/>
                <a:gd name="T88" fmla="*/ 51 w 355"/>
                <a:gd name="T89" fmla="*/ 559 h 906"/>
                <a:gd name="T90" fmla="*/ 41 w 355"/>
                <a:gd name="T91" fmla="*/ 608 h 906"/>
                <a:gd name="T92" fmla="*/ 35 w 355"/>
                <a:gd name="T93" fmla="*/ 660 h 906"/>
                <a:gd name="T94" fmla="*/ 84 w 355"/>
                <a:gd name="T95" fmla="*/ 689 h 906"/>
                <a:gd name="T96" fmla="*/ 99 w 355"/>
                <a:gd name="T97" fmla="*/ 726 h 906"/>
                <a:gd name="T98" fmla="*/ 188 w 355"/>
                <a:gd name="T99" fmla="*/ 63 h 906"/>
                <a:gd name="T100" fmla="*/ 216 w 355"/>
                <a:gd name="T101" fmla="*/ 87 h 906"/>
                <a:gd name="T102" fmla="*/ 138 w 355"/>
                <a:gd name="T103" fmla="*/ 50 h 906"/>
                <a:gd name="T104" fmla="*/ 130 w 355"/>
                <a:gd name="T105" fmla="*/ 16 h 906"/>
                <a:gd name="T106" fmla="*/ 145 w 355"/>
                <a:gd name="T107" fmla="*/ 40 h 906"/>
                <a:gd name="T108" fmla="*/ 178 w 355"/>
                <a:gd name="T109" fmla="*/ 76 h 906"/>
                <a:gd name="T110" fmla="*/ 138 w 355"/>
                <a:gd name="T111" fmla="*/ 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5" h="906">
                  <a:moveTo>
                    <a:pt x="0" y="326"/>
                  </a:move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lose/>
                  <a:moveTo>
                    <a:pt x="93" y="758"/>
                  </a:moveTo>
                  <a:cubicBezTo>
                    <a:pt x="94" y="769"/>
                    <a:pt x="94" y="769"/>
                    <a:pt x="94" y="769"/>
                  </a:cubicBezTo>
                  <a:cubicBezTo>
                    <a:pt x="101" y="775"/>
                    <a:pt x="101" y="775"/>
                    <a:pt x="101" y="77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97" y="799"/>
                    <a:pt x="97" y="799"/>
                    <a:pt x="97" y="799"/>
                  </a:cubicBezTo>
                  <a:cubicBezTo>
                    <a:pt x="105" y="813"/>
                    <a:pt x="105" y="813"/>
                    <a:pt x="105" y="813"/>
                  </a:cubicBezTo>
                  <a:cubicBezTo>
                    <a:pt x="111" y="813"/>
                    <a:pt x="111" y="813"/>
                    <a:pt x="111" y="813"/>
                  </a:cubicBezTo>
                  <a:cubicBezTo>
                    <a:pt x="115" y="810"/>
                    <a:pt x="115" y="810"/>
                    <a:pt x="115" y="810"/>
                  </a:cubicBezTo>
                  <a:cubicBezTo>
                    <a:pt x="128" y="813"/>
                    <a:pt x="128" y="813"/>
                    <a:pt x="128" y="813"/>
                  </a:cubicBezTo>
                  <a:cubicBezTo>
                    <a:pt x="132" y="811"/>
                    <a:pt x="132" y="811"/>
                    <a:pt x="132" y="811"/>
                  </a:cubicBezTo>
                  <a:cubicBezTo>
                    <a:pt x="135" y="816"/>
                    <a:pt x="135" y="816"/>
                    <a:pt x="135" y="816"/>
                  </a:cubicBezTo>
                  <a:cubicBezTo>
                    <a:pt x="132" y="822"/>
                    <a:pt x="132" y="822"/>
                    <a:pt x="132" y="822"/>
                  </a:cubicBezTo>
                  <a:cubicBezTo>
                    <a:pt x="139" y="829"/>
                    <a:pt x="139" y="829"/>
                    <a:pt x="139" y="829"/>
                  </a:cubicBezTo>
                  <a:cubicBezTo>
                    <a:pt x="139" y="838"/>
                    <a:pt x="139" y="838"/>
                    <a:pt x="139" y="838"/>
                  </a:cubicBezTo>
                  <a:cubicBezTo>
                    <a:pt x="148" y="845"/>
                    <a:pt x="148" y="845"/>
                    <a:pt x="148" y="845"/>
                  </a:cubicBezTo>
                  <a:cubicBezTo>
                    <a:pt x="147" y="854"/>
                    <a:pt x="147" y="854"/>
                    <a:pt x="147" y="854"/>
                  </a:cubicBezTo>
                  <a:cubicBezTo>
                    <a:pt x="150" y="860"/>
                    <a:pt x="150" y="860"/>
                    <a:pt x="150" y="860"/>
                  </a:cubicBezTo>
                  <a:cubicBezTo>
                    <a:pt x="141" y="868"/>
                    <a:pt x="141" y="868"/>
                    <a:pt x="141" y="868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130" y="884"/>
                    <a:pt x="130" y="884"/>
                    <a:pt x="130" y="884"/>
                  </a:cubicBezTo>
                  <a:cubicBezTo>
                    <a:pt x="125" y="898"/>
                    <a:pt x="125" y="898"/>
                    <a:pt x="125" y="898"/>
                  </a:cubicBezTo>
                  <a:cubicBezTo>
                    <a:pt x="137" y="905"/>
                    <a:pt x="137" y="905"/>
                    <a:pt x="137" y="905"/>
                  </a:cubicBezTo>
                  <a:cubicBezTo>
                    <a:pt x="151" y="906"/>
                    <a:pt x="151" y="906"/>
                    <a:pt x="151" y="906"/>
                  </a:cubicBezTo>
                  <a:cubicBezTo>
                    <a:pt x="164" y="905"/>
                    <a:pt x="164" y="905"/>
                    <a:pt x="164" y="905"/>
                  </a:cubicBezTo>
                  <a:cubicBezTo>
                    <a:pt x="176" y="896"/>
                    <a:pt x="176" y="896"/>
                    <a:pt x="176" y="896"/>
                  </a:cubicBezTo>
                  <a:cubicBezTo>
                    <a:pt x="183" y="896"/>
                    <a:pt x="183" y="896"/>
                    <a:pt x="183" y="896"/>
                  </a:cubicBezTo>
                  <a:cubicBezTo>
                    <a:pt x="183" y="886"/>
                    <a:pt x="183" y="886"/>
                    <a:pt x="183" y="886"/>
                  </a:cubicBezTo>
                  <a:cubicBezTo>
                    <a:pt x="189" y="881"/>
                    <a:pt x="189" y="881"/>
                    <a:pt x="189" y="881"/>
                  </a:cubicBezTo>
                  <a:cubicBezTo>
                    <a:pt x="188" y="875"/>
                    <a:pt x="188" y="875"/>
                    <a:pt x="188" y="875"/>
                  </a:cubicBezTo>
                  <a:cubicBezTo>
                    <a:pt x="196" y="872"/>
                    <a:pt x="196" y="872"/>
                    <a:pt x="196" y="872"/>
                  </a:cubicBezTo>
                  <a:cubicBezTo>
                    <a:pt x="198" y="859"/>
                    <a:pt x="198" y="859"/>
                    <a:pt x="198" y="859"/>
                  </a:cubicBezTo>
                  <a:cubicBezTo>
                    <a:pt x="206" y="857"/>
                    <a:pt x="206" y="857"/>
                    <a:pt x="206" y="857"/>
                  </a:cubicBezTo>
                  <a:cubicBezTo>
                    <a:pt x="212" y="857"/>
                    <a:pt x="212" y="857"/>
                    <a:pt x="212" y="857"/>
                  </a:cubicBezTo>
                  <a:cubicBezTo>
                    <a:pt x="215" y="854"/>
                    <a:pt x="215" y="854"/>
                    <a:pt x="215" y="854"/>
                  </a:cubicBezTo>
                  <a:cubicBezTo>
                    <a:pt x="225" y="852"/>
                    <a:pt x="225" y="852"/>
                    <a:pt x="225" y="852"/>
                  </a:cubicBezTo>
                  <a:cubicBezTo>
                    <a:pt x="231" y="850"/>
                    <a:pt x="231" y="850"/>
                    <a:pt x="231" y="850"/>
                  </a:cubicBezTo>
                  <a:cubicBezTo>
                    <a:pt x="233" y="846"/>
                    <a:pt x="233" y="846"/>
                    <a:pt x="233" y="846"/>
                  </a:cubicBezTo>
                  <a:cubicBezTo>
                    <a:pt x="214" y="836"/>
                    <a:pt x="214" y="836"/>
                    <a:pt x="214" y="836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6" y="825"/>
                    <a:pt x="216" y="825"/>
                    <a:pt x="216" y="825"/>
                  </a:cubicBezTo>
                  <a:cubicBezTo>
                    <a:pt x="221" y="822"/>
                    <a:pt x="221" y="822"/>
                    <a:pt x="221" y="822"/>
                  </a:cubicBezTo>
                  <a:cubicBezTo>
                    <a:pt x="228" y="821"/>
                    <a:pt x="228" y="821"/>
                    <a:pt x="228" y="821"/>
                  </a:cubicBezTo>
                  <a:cubicBezTo>
                    <a:pt x="228" y="816"/>
                    <a:pt x="228" y="816"/>
                    <a:pt x="228" y="816"/>
                  </a:cubicBezTo>
                  <a:cubicBezTo>
                    <a:pt x="230" y="812"/>
                    <a:pt x="230" y="812"/>
                    <a:pt x="230" y="812"/>
                  </a:cubicBezTo>
                  <a:cubicBezTo>
                    <a:pt x="228" y="801"/>
                    <a:pt x="228" y="801"/>
                    <a:pt x="228" y="801"/>
                  </a:cubicBezTo>
                  <a:cubicBezTo>
                    <a:pt x="231" y="794"/>
                    <a:pt x="231" y="794"/>
                    <a:pt x="231" y="794"/>
                  </a:cubicBezTo>
                  <a:cubicBezTo>
                    <a:pt x="226" y="786"/>
                    <a:pt x="226" y="786"/>
                    <a:pt x="226" y="786"/>
                  </a:cubicBezTo>
                  <a:cubicBezTo>
                    <a:pt x="228" y="776"/>
                    <a:pt x="228" y="776"/>
                    <a:pt x="228" y="776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8" y="771"/>
                    <a:pt x="238" y="771"/>
                    <a:pt x="238" y="771"/>
                  </a:cubicBezTo>
                  <a:cubicBezTo>
                    <a:pt x="244" y="765"/>
                    <a:pt x="244" y="765"/>
                    <a:pt x="244" y="765"/>
                  </a:cubicBezTo>
                  <a:cubicBezTo>
                    <a:pt x="242" y="755"/>
                    <a:pt x="242" y="755"/>
                    <a:pt x="242" y="755"/>
                  </a:cubicBezTo>
                  <a:cubicBezTo>
                    <a:pt x="236" y="747"/>
                    <a:pt x="236" y="747"/>
                    <a:pt x="236" y="747"/>
                  </a:cubicBezTo>
                  <a:cubicBezTo>
                    <a:pt x="235" y="740"/>
                    <a:pt x="235" y="740"/>
                    <a:pt x="235" y="740"/>
                  </a:cubicBezTo>
                  <a:cubicBezTo>
                    <a:pt x="240" y="736"/>
                    <a:pt x="240" y="736"/>
                    <a:pt x="240" y="736"/>
                  </a:cubicBezTo>
                  <a:cubicBezTo>
                    <a:pt x="241" y="726"/>
                    <a:pt x="241" y="726"/>
                    <a:pt x="241" y="726"/>
                  </a:cubicBezTo>
                  <a:cubicBezTo>
                    <a:pt x="248" y="725"/>
                    <a:pt x="248" y="725"/>
                    <a:pt x="248" y="725"/>
                  </a:cubicBezTo>
                  <a:cubicBezTo>
                    <a:pt x="259" y="724"/>
                    <a:pt x="259" y="724"/>
                    <a:pt x="259" y="724"/>
                  </a:cubicBezTo>
                  <a:cubicBezTo>
                    <a:pt x="265" y="716"/>
                    <a:pt x="265" y="716"/>
                    <a:pt x="265" y="716"/>
                  </a:cubicBezTo>
                  <a:cubicBezTo>
                    <a:pt x="268" y="713"/>
                    <a:pt x="268" y="713"/>
                    <a:pt x="268" y="713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9" y="727"/>
                    <a:pt x="279" y="727"/>
                    <a:pt x="279" y="727"/>
                  </a:cubicBezTo>
                  <a:cubicBezTo>
                    <a:pt x="286" y="731"/>
                    <a:pt x="286" y="731"/>
                    <a:pt x="286" y="731"/>
                  </a:cubicBezTo>
                  <a:cubicBezTo>
                    <a:pt x="288" y="726"/>
                    <a:pt x="288" y="726"/>
                    <a:pt x="288" y="726"/>
                  </a:cubicBezTo>
                  <a:cubicBezTo>
                    <a:pt x="285" y="720"/>
                    <a:pt x="285" y="720"/>
                    <a:pt x="285" y="720"/>
                  </a:cubicBezTo>
                  <a:cubicBezTo>
                    <a:pt x="289" y="706"/>
                    <a:pt x="289" y="706"/>
                    <a:pt x="289" y="706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3" y="678"/>
                    <a:pt x="303" y="678"/>
                    <a:pt x="303" y="678"/>
                  </a:cubicBezTo>
                  <a:cubicBezTo>
                    <a:pt x="307" y="673"/>
                    <a:pt x="307" y="673"/>
                    <a:pt x="307" y="673"/>
                  </a:cubicBezTo>
                  <a:cubicBezTo>
                    <a:pt x="313" y="671"/>
                    <a:pt x="313" y="671"/>
                    <a:pt x="313" y="671"/>
                  </a:cubicBezTo>
                  <a:cubicBezTo>
                    <a:pt x="318" y="677"/>
                    <a:pt x="318" y="677"/>
                    <a:pt x="318" y="677"/>
                  </a:cubicBezTo>
                  <a:cubicBezTo>
                    <a:pt x="325" y="678"/>
                    <a:pt x="325" y="678"/>
                    <a:pt x="325" y="678"/>
                  </a:cubicBezTo>
                  <a:cubicBezTo>
                    <a:pt x="329" y="681"/>
                    <a:pt x="329" y="681"/>
                    <a:pt x="329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1" y="676"/>
                    <a:pt x="341" y="676"/>
                    <a:pt x="341" y="676"/>
                  </a:cubicBezTo>
                  <a:cubicBezTo>
                    <a:pt x="347" y="670"/>
                    <a:pt x="347" y="670"/>
                    <a:pt x="347" y="670"/>
                  </a:cubicBezTo>
                  <a:cubicBezTo>
                    <a:pt x="344" y="657"/>
                    <a:pt x="344" y="657"/>
                    <a:pt x="344" y="657"/>
                  </a:cubicBezTo>
                  <a:cubicBezTo>
                    <a:pt x="338" y="656"/>
                    <a:pt x="338" y="656"/>
                    <a:pt x="338" y="656"/>
                  </a:cubicBezTo>
                  <a:cubicBezTo>
                    <a:pt x="338" y="649"/>
                    <a:pt x="338" y="649"/>
                    <a:pt x="338" y="649"/>
                  </a:cubicBezTo>
                  <a:cubicBezTo>
                    <a:pt x="343" y="647"/>
                    <a:pt x="343" y="647"/>
                    <a:pt x="343" y="647"/>
                  </a:cubicBezTo>
                  <a:cubicBezTo>
                    <a:pt x="339" y="634"/>
                    <a:pt x="339" y="634"/>
                    <a:pt x="339" y="634"/>
                  </a:cubicBezTo>
                  <a:cubicBezTo>
                    <a:pt x="333" y="635"/>
                    <a:pt x="333" y="635"/>
                    <a:pt x="333" y="635"/>
                  </a:cubicBezTo>
                  <a:cubicBezTo>
                    <a:pt x="323" y="628"/>
                    <a:pt x="323" y="628"/>
                    <a:pt x="323" y="628"/>
                  </a:cubicBezTo>
                  <a:cubicBezTo>
                    <a:pt x="325" y="619"/>
                    <a:pt x="325" y="619"/>
                    <a:pt x="325" y="619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33" y="599"/>
                    <a:pt x="333" y="599"/>
                    <a:pt x="333" y="599"/>
                  </a:cubicBezTo>
                  <a:cubicBezTo>
                    <a:pt x="337" y="594"/>
                    <a:pt x="337" y="594"/>
                    <a:pt x="337" y="594"/>
                  </a:cubicBezTo>
                  <a:cubicBezTo>
                    <a:pt x="337" y="584"/>
                    <a:pt x="337" y="584"/>
                    <a:pt x="337" y="584"/>
                  </a:cubicBezTo>
                  <a:cubicBezTo>
                    <a:pt x="343" y="578"/>
                    <a:pt x="343" y="578"/>
                    <a:pt x="343" y="578"/>
                  </a:cubicBezTo>
                  <a:cubicBezTo>
                    <a:pt x="340" y="572"/>
                    <a:pt x="340" y="572"/>
                    <a:pt x="340" y="572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33" y="557"/>
                    <a:pt x="333" y="557"/>
                    <a:pt x="333" y="557"/>
                  </a:cubicBezTo>
                  <a:cubicBezTo>
                    <a:pt x="333" y="550"/>
                    <a:pt x="333" y="550"/>
                    <a:pt x="333" y="550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1" y="536"/>
                    <a:pt x="331" y="536"/>
                    <a:pt x="331" y="536"/>
                  </a:cubicBezTo>
                  <a:cubicBezTo>
                    <a:pt x="332" y="528"/>
                    <a:pt x="332" y="528"/>
                    <a:pt x="332" y="528"/>
                  </a:cubicBezTo>
                  <a:cubicBezTo>
                    <a:pt x="342" y="521"/>
                    <a:pt x="342" y="521"/>
                    <a:pt x="342" y="521"/>
                  </a:cubicBezTo>
                  <a:cubicBezTo>
                    <a:pt x="348" y="520"/>
                    <a:pt x="348" y="520"/>
                    <a:pt x="348" y="520"/>
                  </a:cubicBezTo>
                  <a:cubicBezTo>
                    <a:pt x="355" y="515"/>
                    <a:pt x="355" y="515"/>
                    <a:pt x="355" y="515"/>
                  </a:cubicBezTo>
                  <a:cubicBezTo>
                    <a:pt x="354" y="509"/>
                    <a:pt x="354" y="509"/>
                    <a:pt x="354" y="509"/>
                  </a:cubicBezTo>
                  <a:cubicBezTo>
                    <a:pt x="350" y="509"/>
                    <a:pt x="350" y="509"/>
                    <a:pt x="350" y="509"/>
                  </a:cubicBezTo>
                  <a:cubicBezTo>
                    <a:pt x="346" y="512"/>
                    <a:pt x="346" y="512"/>
                    <a:pt x="346" y="512"/>
                  </a:cubicBezTo>
                  <a:cubicBezTo>
                    <a:pt x="340" y="510"/>
                    <a:pt x="340" y="510"/>
                    <a:pt x="340" y="510"/>
                  </a:cubicBezTo>
                  <a:cubicBezTo>
                    <a:pt x="335" y="513"/>
                    <a:pt x="335" y="513"/>
                    <a:pt x="335" y="513"/>
                  </a:cubicBezTo>
                  <a:cubicBezTo>
                    <a:pt x="331" y="510"/>
                    <a:pt x="331" y="510"/>
                    <a:pt x="331" y="510"/>
                  </a:cubicBezTo>
                  <a:cubicBezTo>
                    <a:pt x="324" y="513"/>
                    <a:pt x="324" y="513"/>
                    <a:pt x="324" y="513"/>
                  </a:cubicBezTo>
                  <a:cubicBezTo>
                    <a:pt x="317" y="512"/>
                    <a:pt x="317" y="512"/>
                    <a:pt x="317" y="512"/>
                  </a:cubicBezTo>
                  <a:cubicBezTo>
                    <a:pt x="317" y="503"/>
                    <a:pt x="317" y="503"/>
                    <a:pt x="317" y="503"/>
                  </a:cubicBezTo>
                  <a:cubicBezTo>
                    <a:pt x="318" y="501"/>
                    <a:pt x="318" y="501"/>
                    <a:pt x="318" y="501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322" y="480"/>
                    <a:pt x="322" y="480"/>
                    <a:pt x="322" y="480"/>
                  </a:cubicBezTo>
                  <a:cubicBezTo>
                    <a:pt x="315" y="472"/>
                    <a:pt x="315" y="472"/>
                    <a:pt x="315" y="472"/>
                  </a:cubicBezTo>
                  <a:cubicBezTo>
                    <a:pt x="314" y="463"/>
                    <a:pt x="314" y="463"/>
                    <a:pt x="314" y="463"/>
                  </a:cubicBezTo>
                  <a:cubicBezTo>
                    <a:pt x="308" y="459"/>
                    <a:pt x="308" y="459"/>
                    <a:pt x="308" y="459"/>
                  </a:cubicBezTo>
                  <a:cubicBezTo>
                    <a:pt x="307" y="454"/>
                    <a:pt x="307" y="454"/>
                    <a:pt x="307" y="454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2"/>
                    <a:pt x="307" y="442"/>
                    <a:pt x="307" y="442"/>
                  </a:cubicBezTo>
                  <a:cubicBezTo>
                    <a:pt x="298" y="442"/>
                    <a:pt x="298" y="442"/>
                    <a:pt x="298" y="442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9" y="429"/>
                    <a:pt x="309" y="429"/>
                    <a:pt x="309" y="429"/>
                  </a:cubicBezTo>
                  <a:cubicBezTo>
                    <a:pt x="305" y="400"/>
                    <a:pt x="305" y="400"/>
                    <a:pt x="305" y="400"/>
                  </a:cubicBezTo>
                  <a:cubicBezTo>
                    <a:pt x="301" y="390"/>
                    <a:pt x="301" y="390"/>
                    <a:pt x="301" y="390"/>
                  </a:cubicBezTo>
                  <a:cubicBezTo>
                    <a:pt x="299" y="379"/>
                    <a:pt x="299" y="379"/>
                    <a:pt x="299" y="379"/>
                  </a:cubicBezTo>
                  <a:cubicBezTo>
                    <a:pt x="290" y="367"/>
                    <a:pt x="290" y="367"/>
                    <a:pt x="290" y="367"/>
                  </a:cubicBezTo>
                  <a:cubicBezTo>
                    <a:pt x="291" y="361"/>
                    <a:pt x="291" y="361"/>
                    <a:pt x="291" y="361"/>
                  </a:cubicBezTo>
                  <a:cubicBezTo>
                    <a:pt x="295" y="360"/>
                    <a:pt x="295" y="360"/>
                    <a:pt x="295" y="360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1" y="349"/>
                    <a:pt x="311" y="349"/>
                    <a:pt x="311" y="349"/>
                  </a:cubicBezTo>
                  <a:cubicBezTo>
                    <a:pt x="316" y="349"/>
                    <a:pt x="316" y="349"/>
                    <a:pt x="316" y="349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32" y="305"/>
                    <a:pt x="332" y="305"/>
                    <a:pt x="332" y="305"/>
                  </a:cubicBezTo>
                  <a:cubicBezTo>
                    <a:pt x="333" y="300"/>
                    <a:pt x="333" y="300"/>
                    <a:pt x="333" y="300"/>
                  </a:cubicBezTo>
                  <a:cubicBezTo>
                    <a:pt x="336" y="300"/>
                    <a:pt x="336" y="300"/>
                    <a:pt x="336" y="300"/>
                  </a:cubicBezTo>
                  <a:cubicBezTo>
                    <a:pt x="337" y="291"/>
                    <a:pt x="337" y="291"/>
                    <a:pt x="337" y="291"/>
                  </a:cubicBezTo>
                  <a:cubicBezTo>
                    <a:pt x="330" y="293"/>
                    <a:pt x="330" y="293"/>
                    <a:pt x="330" y="293"/>
                  </a:cubicBezTo>
                  <a:cubicBezTo>
                    <a:pt x="327" y="285"/>
                    <a:pt x="327" y="285"/>
                    <a:pt x="327" y="285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3" y="254"/>
                    <a:pt x="303" y="254"/>
                    <a:pt x="303" y="254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297" y="236"/>
                    <a:pt x="297" y="236"/>
                    <a:pt x="297" y="236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1" y="218"/>
                    <a:pt x="287" y="217"/>
                    <a:pt x="286" y="219"/>
                  </a:cubicBezTo>
                  <a:cubicBezTo>
                    <a:pt x="285" y="221"/>
                    <a:pt x="285" y="227"/>
                    <a:pt x="288" y="228"/>
                  </a:cubicBezTo>
                  <a:cubicBezTo>
                    <a:pt x="290" y="228"/>
                    <a:pt x="296" y="226"/>
                    <a:pt x="293" y="230"/>
                  </a:cubicBezTo>
                  <a:cubicBezTo>
                    <a:pt x="290" y="233"/>
                    <a:pt x="282" y="240"/>
                    <a:pt x="279" y="241"/>
                  </a:cubicBezTo>
                  <a:cubicBezTo>
                    <a:pt x="276" y="243"/>
                    <a:pt x="273" y="245"/>
                    <a:pt x="269" y="248"/>
                  </a:cubicBezTo>
                  <a:cubicBezTo>
                    <a:pt x="266" y="250"/>
                    <a:pt x="259" y="253"/>
                    <a:pt x="260" y="251"/>
                  </a:cubicBezTo>
                  <a:cubicBezTo>
                    <a:pt x="262" y="249"/>
                    <a:pt x="263" y="248"/>
                    <a:pt x="264" y="245"/>
                  </a:cubicBezTo>
                  <a:cubicBezTo>
                    <a:pt x="265" y="243"/>
                    <a:pt x="267" y="241"/>
                    <a:pt x="269" y="238"/>
                  </a:cubicBezTo>
                  <a:cubicBezTo>
                    <a:pt x="271" y="235"/>
                    <a:pt x="273" y="232"/>
                    <a:pt x="276" y="229"/>
                  </a:cubicBezTo>
                  <a:cubicBezTo>
                    <a:pt x="278" y="226"/>
                    <a:pt x="279" y="223"/>
                    <a:pt x="280" y="221"/>
                  </a:cubicBezTo>
                  <a:cubicBezTo>
                    <a:pt x="281" y="219"/>
                    <a:pt x="283" y="215"/>
                    <a:pt x="284" y="210"/>
                  </a:cubicBezTo>
                  <a:cubicBezTo>
                    <a:pt x="286" y="205"/>
                    <a:pt x="285" y="204"/>
                    <a:pt x="289" y="198"/>
                  </a:cubicBezTo>
                  <a:cubicBezTo>
                    <a:pt x="292" y="193"/>
                    <a:pt x="294" y="195"/>
                    <a:pt x="295" y="191"/>
                  </a:cubicBezTo>
                  <a:cubicBezTo>
                    <a:pt x="297" y="187"/>
                    <a:pt x="296" y="185"/>
                    <a:pt x="300" y="182"/>
                  </a:cubicBezTo>
                  <a:cubicBezTo>
                    <a:pt x="303" y="179"/>
                    <a:pt x="304" y="175"/>
                    <a:pt x="304" y="167"/>
                  </a:cubicBezTo>
                  <a:cubicBezTo>
                    <a:pt x="303" y="159"/>
                    <a:pt x="301" y="162"/>
                    <a:pt x="301" y="158"/>
                  </a:cubicBezTo>
                  <a:cubicBezTo>
                    <a:pt x="300" y="154"/>
                    <a:pt x="299" y="152"/>
                    <a:pt x="298" y="150"/>
                  </a:cubicBezTo>
                  <a:cubicBezTo>
                    <a:pt x="297" y="148"/>
                    <a:pt x="292" y="143"/>
                    <a:pt x="290" y="142"/>
                  </a:cubicBezTo>
                  <a:cubicBezTo>
                    <a:pt x="287" y="142"/>
                    <a:pt x="283" y="140"/>
                    <a:pt x="278" y="135"/>
                  </a:cubicBezTo>
                  <a:cubicBezTo>
                    <a:pt x="273" y="130"/>
                    <a:pt x="271" y="129"/>
                    <a:pt x="268" y="132"/>
                  </a:cubicBezTo>
                  <a:cubicBezTo>
                    <a:pt x="265" y="135"/>
                    <a:pt x="258" y="134"/>
                    <a:pt x="252" y="136"/>
                  </a:cubicBezTo>
                  <a:cubicBezTo>
                    <a:pt x="247" y="137"/>
                    <a:pt x="250" y="140"/>
                    <a:pt x="246" y="145"/>
                  </a:cubicBezTo>
                  <a:cubicBezTo>
                    <a:pt x="242" y="149"/>
                    <a:pt x="236" y="147"/>
                    <a:pt x="238" y="145"/>
                  </a:cubicBezTo>
                  <a:cubicBezTo>
                    <a:pt x="240" y="142"/>
                    <a:pt x="243" y="131"/>
                    <a:pt x="241" y="131"/>
                  </a:cubicBezTo>
                  <a:cubicBezTo>
                    <a:pt x="240" y="130"/>
                    <a:pt x="232" y="129"/>
                    <a:pt x="229" y="130"/>
                  </a:cubicBezTo>
                  <a:cubicBezTo>
                    <a:pt x="227" y="131"/>
                    <a:pt x="219" y="131"/>
                    <a:pt x="224" y="126"/>
                  </a:cubicBezTo>
                  <a:cubicBezTo>
                    <a:pt x="230" y="121"/>
                    <a:pt x="230" y="120"/>
                    <a:pt x="224" y="117"/>
                  </a:cubicBezTo>
                  <a:cubicBezTo>
                    <a:pt x="219" y="113"/>
                    <a:pt x="213" y="113"/>
                    <a:pt x="207" y="118"/>
                  </a:cubicBezTo>
                  <a:cubicBezTo>
                    <a:pt x="201" y="122"/>
                    <a:pt x="201" y="129"/>
                    <a:pt x="196" y="138"/>
                  </a:cubicBezTo>
                  <a:cubicBezTo>
                    <a:pt x="192" y="147"/>
                    <a:pt x="194" y="147"/>
                    <a:pt x="196" y="151"/>
                  </a:cubicBezTo>
                  <a:cubicBezTo>
                    <a:pt x="199" y="155"/>
                    <a:pt x="193" y="156"/>
                    <a:pt x="190" y="157"/>
                  </a:cubicBezTo>
                  <a:cubicBezTo>
                    <a:pt x="187" y="157"/>
                    <a:pt x="183" y="158"/>
                    <a:pt x="183" y="162"/>
                  </a:cubicBezTo>
                  <a:cubicBezTo>
                    <a:pt x="184" y="166"/>
                    <a:pt x="183" y="167"/>
                    <a:pt x="180" y="168"/>
                  </a:cubicBezTo>
                  <a:cubicBezTo>
                    <a:pt x="177" y="169"/>
                    <a:pt x="174" y="174"/>
                    <a:pt x="170" y="177"/>
                  </a:cubicBezTo>
                  <a:cubicBezTo>
                    <a:pt x="167" y="180"/>
                    <a:pt x="161" y="176"/>
                    <a:pt x="159" y="172"/>
                  </a:cubicBezTo>
                  <a:cubicBezTo>
                    <a:pt x="156" y="168"/>
                    <a:pt x="141" y="173"/>
                    <a:pt x="136" y="176"/>
                  </a:cubicBezTo>
                  <a:cubicBezTo>
                    <a:pt x="132" y="180"/>
                    <a:pt x="139" y="184"/>
                    <a:pt x="135" y="185"/>
                  </a:cubicBezTo>
                  <a:cubicBezTo>
                    <a:pt x="131" y="186"/>
                    <a:pt x="123" y="191"/>
                    <a:pt x="118" y="191"/>
                  </a:cubicBezTo>
                  <a:cubicBezTo>
                    <a:pt x="113" y="190"/>
                    <a:pt x="107" y="197"/>
                    <a:pt x="103" y="202"/>
                  </a:cubicBezTo>
                  <a:cubicBezTo>
                    <a:pt x="99" y="207"/>
                    <a:pt x="97" y="203"/>
                    <a:pt x="92" y="203"/>
                  </a:cubicBezTo>
                  <a:cubicBezTo>
                    <a:pt x="86" y="203"/>
                    <a:pt x="91" y="209"/>
                    <a:pt x="91" y="213"/>
                  </a:cubicBezTo>
                  <a:cubicBezTo>
                    <a:pt x="92" y="217"/>
                    <a:pt x="85" y="218"/>
                    <a:pt x="83" y="216"/>
                  </a:cubicBezTo>
                  <a:cubicBezTo>
                    <a:pt x="81" y="214"/>
                    <a:pt x="77" y="219"/>
                    <a:pt x="80" y="222"/>
                  </a:cubicBezTo>
                  <a:cubicBezTo>
                    <a:pt x="84" y="225"/>
                    <a:pt x="85" y="228"/>
                    <a:pt x="81" y="228"/>
                  </a:cubicBezTo>
                  <a:cubicBezTo>
                    <a:pt x="77" y="228"/>
                    <a:pt x="83" y="235"/>
                    <a:pt x="85" y="236"/>
                  </a:cubicBezTo>
                  <a:cubicBezTo>
                    <a:pt x="87" y="236"/>
                    <a:pt x="96" y="244"/>
                    <a:pt x="84" y="245"/>
                  </a:cubicBezTo>
                  <a:cubicBezTo>
                    <a:pt x="71" y="247"/>
                    <a:pt x="68" y="249"/>
                    <a:pt x="63" y="250"/>
                  </a:cubicBezTo>
                  <a:cubicBezTo>
                    <a:pt x="58" y="250"/>
                    <a:pt x="47" y="249"/>
                    <a:pt x="37" y="249"/>
                  </a:cubicBezTo>
                  <a:cubicBezTo>
                    <a:pt x="27" y="248"/>
                    <a:pt x="25" y="257"/>
                    <a:pt x="29" y="265"/>
                  </a:cubicBezTo>
                  <a:cubicBezTo>
                    <a:pt x="34" y="272"/>
                    <a:pt x="27" y="275"/>
                    <a:pt x="29" y="282"/>
                  </a:cubicBezTo>
                  <a:cubicBezTo>
                    <a:pt x="31" y="288"/>
                    <a:pt x="39" y="292"/>
                    <a:pt x="43" y="297"/>
                  </a:cubicBezTo>
                  <a:cubicBezTo>
                    <a:pt x="47" y="301"/>
                    <a:pt x="56" y="311"/>
                    <a:pt x="52" y="316"/>
                  </a:cubicBezTo>
                  <a:cubicBezTo>
                    <a:pt x="49" y="321"/>
                    <a:pt x="47" y="325"/>
                    <a:pt x="48" y="330"/>
                  </a:cubicBezTo>
                  <a:cubicBezTo>
                    <a:pt x="48" y="335"/>
                    <a:pt x="51" y="347"/>
                    <a:pt x="48" y="348"/>
                  </a:cubicBezTo>
                  <a:cubicBezTo>
                    <a:pt x="46" y="350"/>
                    <a:pt x="44" y="361"/>
                    <a:pt x="42" y="357"/>
                  </a:cubicBezTo>
                  <a:cubicBezTo>
                    <a:pt x="40" y="353"/>
                    <a:pt x="43" y="348"/>
                    <a:pt x="44" y="339"/>
                  </a:cubicBezTo>
                  <a:cubicBezTo>
                    <a:pt x="46" y="330"/>
                    <a:pt x="42" y="335"/>
                    <a:pt x="40" y="332"/>
                  </a:cubicBezTo>
                  <a:cubicBezTo>
                    <a:pt x="39" y="330"/>
                    <a:pt x="40" y="327"/>
                    <a:pt x="45" y="320"/>
                  </a:cubicBezTo>
                  <a:cubicBezTo>
                    <a:pt x="49" y="313"/>
                    <a:pt x="49" y="312"/>
                    <a:pt x="47" y="309"/>
                  </a:cubicBezTo>
                  <a:cubicBezTo>
                    <a:pt x="44" y="305"/>
                    <a:pt x="35" y="309"/>
                    <a:pt x="32" y="306"/>
                  </a:cubicBezTo>
                  <a:cubicBezTo>
                    <a:pt x="28" y="303"/>
                    <a:pt x="24" y="296"/>
                    <a:pt x="21" y="289"/>
                  </a:cubicBezTo>
                  <a:cubicBezTo>
                    <a:pt x="19" y="285"/>
                    <a:pt x="12" y="284"/>
                    <a:pt x="6" y="285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19" y="312"/>
                    <a:pt x="19" y="312"/>
                    <a:pt x="19" y="312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21" y="329"/>
                    <a:pt x="21" y="329"/>
                    <a:pt x="21" y="329"/>
                  </a:cubicBezTo>
                  <a:cubicBezTo>
                    <a:pt x="21" y="348"/>
                    <a:pt x="21" y="348"/>
                    <a:pt x="21" y="348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8" y="387"/>
                    <a:pt x="18" y="387"/>
                    <a:pt x="18" y="387"/>
                  </a:cubicBezTo>
                  <a:cubicBezTo>
                    <a:pt x="21" y="383"/>
                    <a:pt x="21" y="383"/>
                    <a:pt x="21" y="383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1" y="381"/>
                    <a:pt x="31" y="381"/>
                    <a:pt x="31" y="381"/>
                  </a:cubicBezTo>
                  <a:cubicBezTo>
                    <a:pt x="31" y="381"/>
                    <a:pt x="31" y="386"/>
                    <a:pt x="31" y="387"/>
                  </a:cubicBezTo>
                  <a:cubicBezTo>
                    <a:pt x="31" y="388"/>
                    <a:pt x="33" y="388"/>
                    <a:pt x="33" y="388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5" y="416"/>
                    <a:pt x="35" y="416"/>
                    <a:pt x="35" y="416"/>
                  </a:cubicBezTo>
                  <a:cubicBezTo>
                    <a:pt x="29" y="426"/>
                    <a:pt x="29" y="426"/>
                    <a:pt x="29" y="426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4" y="434"/>
                    <a:pt x="24" y="434"/>
                    <a:pt x="24" y="434"/>
                  </a:cubicBezTo>
                  <a:cubicBezTo>
                    <a:pt x="30" y="439"/>
                    <a:pt x="30" y="439"/>
                    <a:pt x="30" y="439"/>
                  </a:cubicBezTo>
                  <a:cubicBezTo>
                    <a:pt x="24" y="446"/>
                    <a:pt x="24" y="446"/>
                    <a:pt x="24" y="446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8" y="455"/>
                    <a:pt x="28" y="455"/>
                    <a:pt x="28" y="455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8" y="463"/>
                    <a:pt x="38" y="463"/>
                    <a:pt x="38" y="463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36" y="474"/>
                    <a:pt x="36" y="474"/>
                    <a:pt x="36" y="474"/>
                  </a:cubicBezTo>
                  <a:cubicBezTo>
                    <a:pt x="37" y="482"/>
                    <a:pt x="37" y="482"/>
                    <a:pt x="37" y="482"/>
                  </a:cubicBezTo>
                  <a:cubicBezTo>
                    <a:pt x="32" y="484"/>
                    <a:pt x="32" y="484"/>
                    <a:pt x="32" y="484"/>
                  </a:cubicBezTo>
                  <a:cubicBezTo>
                    <a:pt x="35" y="492"/>
                    <a:pt x="35" y="492"/>
                    <a:pt x="35" y="492"/>
                  </a:cubicBezTo>
                  <a:cubicBezTo>
                    <a:pt x="41" y="491"/>
                    <a:pt x="41" y="491"/>
                    <a:pt x="41" y="491"/>
                  </a:cubicBezTo>
                  <a:cubicBezTo>
                    <a:pt x="47" y="497"/>
                    <a:pt x="47" y="497"/>
                    <a:pt x="47" y="497"/>
                  </a:cubicBezTo>
                  <a:cubicBezTo>
                    <a:pt x="50" y="508"/>
                    <a:pt x="50" y="508"/>
                    <a:pt x="50" y="508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3" y="536"/>
                    <a:pt x="63" y="536"/>
                    <a:pt x="63" y="536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57" y="550"/>
                    <a:pt x="57" y="550"/>
                    <a:pt x="57" y="550"/>
                  </a:cubicBezTo>
                  <a:cubicBezTo>
                    <a:pt x="51" y="559"/>
                    <a:pt x="51" y="559"/>
                    <a:pt x="51" y="559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8" y="575"/>
                    <a:pt x="58" y="575"/>
                    <a:pt x="58" y="575"/>
                  </a:cubicBezTo>
                  <a:cubicBezTo>
                    <a:pt x="52" y="579"/>
                    <a:pt x="52" y="579"/>
                    <a:pt x="52" y="579"/>
                  </a:cubicBezTo>
                  <a:cubicBezTo>
                    <a:pt x="51" y="587"/>
                    <a:pt x="51" y="587"/>
                    <a:pt x="51" y="587"/>
                  </a:cubicBezTo>
                  <a:cubicBezTo>
                    <a:pt x="41" y="597"/>
                    <a:pt x="41" y="597"/>
                    <a:pt x="41" y="597"/>
                  </a:cubicBezTo>
                  <a:cubicBezTo>
                    <a:pt x="41" y="608"/>
                    <a:pt x="41" y="608"/>
                    <a:pt x="41" y="608"/>
                  </a:cubicBezTo>
                  <a:cubicBezTo>
                    <a:pt x="58" y="619"/>
                    <a:pt x="58" y="619"/>
                    <a:pt x="58" y="619"/>
                  </a:cubicBezTo>
                  <a:cubicBezTo>
                    <a:pt x="51" y="629"/>
                    <a:pt x="51" y="629"/>
                    <a:pt x="51" y="629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34" y="639"/>
                    <a:pt x="34" y="639"/>
                    <a:pt x="34" y="639"/>
                  </a:cubicBezTo>
                  <a:cubicBezTo>
                    <a:pt x="41" y="654"/>
                    <a:pt x="41" y="654"/>
                    <a:pt x="41" y="654"/>
                  </a:cubicBezTo>
                  <a:cubicBezTo>
                    <a:pt x="35" y="660"/>
                    <a:pt x="35" y="660"/>
                    <a:pt x="35" y="660"/>
                  </a:cubicBezTo>
                  <a:cubicBezTo>
                    <a:pt x="38" y="667"/>
                    <a:pt x="38" y="667"/>
                    <a:pt x="38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71" y="666"/>
                    <a:pt x="71" y="666"/>
                    <a:pt x="71" y="666"/>
                  </a:cubicBezTo>
                  <a:cubicBezTo>
                    <a:pt x="83" y="681"/>
                    <a:pt x="83" y="681"/>
                    <a:pt x="83" y="681"/>
                  </a:cubicBezTo>
                  <a:cubicBezTo>
                    <a:pt x="84" y="689"/>
                    <a:pt x="84" y="689"/>
                    <a:pt x="84" y="689"/>
                  </a:cubicBezTo>
                  <a:cubicBezTo>
                    <a:pt x="94" y="689"/>
                    <a:pt x="94" y="689"/>
                    <a:pt x="94" y="689"/>
                  </a:cubicBezTo>
                  <a:cubicBezTo>
                    <a:pt x="98" y="693"/>
                    <a:pt x="98" y="693"/>
                    <a:pt x="98" y="693"/>
                  </a:cubicBezTo>
                  <a:cubicBezTo>
                    <a:pt x="85" y="710"/>
                    <a:pt x="85" y="710"/>
                    <a:pt x="85" y="710"/>
                  </a:cubicBezTo>
                  <a:cubicBezTo>
                    <a:pt x="88" y="721"/>
                    <a:pt x="88" y="721"/>
                    <a:pt x="88" y="721"/>
                  </a:cubicBezTo>
                  <a:cubicBezTo>
                    <a:pt x="90" y="726"/>
                    <a:pt x="90" y="726"/>
                    <a:pt x="90" y="726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105" y="730"/>
                    <a:pt x="105" y="730"/>
                    <a:pt x="105" y="730"/>
                  </a:cubicBezTo>
                  <a:cubicBezTo>
                    <a:pt x="107" y="737"/>
                    <a:pt x="107" y="737"/>
                    <a:pt x="107" y="737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5" y="747"/>
                    <a:pt x="95" y="747"/>
                    <a:pt x="95" y="747"/>
                  </a:cubicBezTo>
                  <a:cubicBezTo>
                    <a:pt x="93" y="758"/>
                    <a:pt x="93" y="758"/>
                    <a:pt x="93" y="758"/>
                  </a:cubicBezTo>
                  <a:close/>
                  <a:moveTo>
                    <a:pt x="188" y="63"/>
                  </a:moveTo>
                  <a:cubicBezTo>
                    <a:pt x="184" y="67"/>
                    <a:pt x="185" y="71"/>
                    <a:pt x="185" y="74"/>
                  </a:cubicBezTo>
                  <a:cubicBezTo>
                    <a:pt x="185" y="76"/>
                    <a:pt x="184" y="86"/>
                    <a:pt x="182" y="91"/>
                  </a:cubicBezTo>
                  <a:cubicBezTo>
                    <a:pt x="180" y="97"/>
                    <a:pt x="179" y="105"/>
                    <a:pt x="179" y="109"/>
                  </a:cubicBezTo>
                  <a:cubicBezTo>
                    <a:pt x="179" y="112"/>
                    <a:pt x="186" y="111"/>
                    <a:pt x="190" y="106"/>
                  </a:cubicBezTo>
                  <a:cubicBezTo>
                    <a:pt x="194" y="101"/>
                    <a:pt x="198" y="100"/>
                    <a:pt x="203" y="100"/>
                  </a:cubicBezTo>
                  <a:cubicBezTo>
                    <a:pt x="207" y="100"/>
                    <a:pt x="216" y="90"/>
                    <a:pt x="216" y="87"/>
                  </a:cubicBezTo>
                  <a:cubicBezTo>
                    <a:pt x="217" y="83"/>
                    <a:pt x="209" y="73"/>
                    <a:pt x="206" y="70"/>
                  </a:cubicBezTo>
                  <a:cubicBezTo>
                    <a:pt x="203" y="66"/>
                    <a:pt x="199" y="68"/>
                    <a:pt x="198" y="68"/>
                  </a:cubicBezTo>
                  <a:cubicBezTo>
                    <a:pt x="198" y="69"/>
                    <a:pt x="196" y="69"/>
                    <a:pt x="196" y="66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89" y="61"/>
                    <a:pt x="188" y="63"/>
                    <a:pt x="188" y="63"/>
                  </a:cubicBezTo>
                  <a:close/>
                  <a:moveTo>
                    <a:pt x="138" y="50"/>
                  </a:moveTo>
                  <a:cubicBezTo>
                    <a:pt x="136" y="51"/>
                    <a:pt x="135" y="58"/>
                    <a:pt x="132" y="57"/>
                  </a:cubicBezTo>
                  <a:cubicBezTo>
                    <a:pt x="130" y="56"/>
                    <a:pt x="122" y="53"/>
                    <a:pt x="120" y="51"/>
                  </a:cubicBezTo>
                  <a:cubicBezTo>
                    <a:pt x="118" y="49"/>
                    <a:pt x="120" y="44"/>
                    <a:pt x="124" y="45"/>
                  </a:cubicBezTo>
                  <a:cubicBezTo>
                    <a:pt x="128" y="45"/>
                    <a:pt x="133" y="45"/>
                    <a:pt x="128" y="39"/>
                  </a:cubicBezTo>
                  <a:cubicBezTo>
                    <a:pt x="124" y="34"/>
                    <a:pt x="123" y="35"/>
                    <a:pt x="128" y="29"/>
                  </a:cubicBezTo>
                  <a:cubicBezTo>
                    <a:pt x="132" y="24"/>
                    <a:pt x="131" y="20"/>
                    <a:pt x="130" y="16"/>
                  </a:cubicBezTo>
                  <a:cubicBezTo>
                    <a:pt x="130" y="12"/>
                    <a:pt x="141" y="12"/>
                    <a:pt x="141" y="9"/>
                  </a:cubicBezTo>
                  <a:cubicBezTo>
                    <a:pt x="142" y="5"/>
                    <a:pt x="143" y="0"/>
                    <a:pt x="148" y="7"/>
                  </a:cubicBezTo>
                  <a:cubicBezTo>
                    <a:pt x="152" y="13"/>
                    <a:pt x="154" y="16"/>
                    <a:pt x="157" y="17"/>
                  </a:cubicBezTo>
                  <a:cubicBezTo>
                    <a:pt x="160" y="18"/>
                    <a:pt x="156" y="21"/>
                    <a:pt x="155" y="24"/>
                  </a:cubicBezTo>
                  <a:cubicBezTo>
                    <a:pt x="154" y="27"/>
                    <a:pt x="157" y="33"/>
                    <a:pt x="156" y="34"/>
                  </a:cubicBezTo>
                  <a:cubicBezTo>
                    <a:pt x="156" y="36"/>
                    <a:pt x="146" y="39"/>
                    <a:pt x="145" y="40"/>
                  </a:cubicBezTo>
                  <a:cubicBezTo>
                    <a:pt x="145" y="41"/>
                    <a:pt x="153" y="41"/>
                    <a:pt x="156" y="39"/>
                  </a:cubicBezTo>
                  <a:cubicBezTo>
                    <a:pt x="160" y="37"/>
                    <a:pt x="160" y="38"/>
                    <a:pt x="160" y="42"/>
                  </a:cubicBezTo>
                  <a:cubicBezTo>
                    <a:pt x="160" y="45"/>
                    <a:pt x="166" y="48"/>
                    <a:pt x="167" y="45"/>
                  </a:cubicBezTo>
                  <a:cubicBezTo>
                    <a:pt x="167" y="42"/>
                    <a:pt x="173" y="44"/>
                    <a:pt x="175" y="50"/>
                  </a:cubicBezTo>
                  <a:cubicBezTo>
                    <a:pt x="177" y="57"/>
                    <a:pt x="175" y="63"/>
                    <a:pt x="175" y="66"/>
                  </a:cubicBezTo>
                  <a:cubicBezTo>
                    <a:pt x="175" y="69"/>
                    <a:pt x="178" y="72"/>
                    <a:pt x="178" y="76"/>
                  </a:cubicBezTo>
                  <a:cubicBezTo>
                    <a:pt x="178" y="80"/>
                    <a:pt x="170" y="84"/>
                    <a:pt x="166" y="85"/>
                  </a:cubicBezTo>
                  <a:cubicBezTo>
                    <a:pt x="163" y="85"/>
                    <a:pt x="153" y="75"/>
                    <a:pt x="148" y="76"/>
                  </a:cubicBezTo>
                  <a:cubicBezTo>
                    <a:pt x="143" y="77"/>
                    <a:pt x="142" y="71"/>
                    <a:pt x="140" y="68"/>
                  </a:cubicBezTo>
                  <a:cubicBezTo>
                    <a:pt x="138" y="64"/>
                    <a:pt x="136" y="66"/>
                    <a:pt x="136" y="61"/>
                  </a:cubicBezTo>
                  <a:cubicBezTo>
                    <a:pt x="137" y="57"/>
                    <a:pt x="141" y="54"/>
                    <a:pt x="141" y="52"/>
                  </a:cubicBezTo>
                  <a:cubicBezTo>
                    <a:pt x="140" y="50"/>
                    <a:pt x="138" y="50"/>
                    <a:pt x="138" y="5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7" name="Freeform 64"/>
            <p:cNvSpPr>
              <a:spLocks/>
            </p:cNvSpPr>
            <p:nvPr/>
          </p:nvSpPr>
          <p:spPr bwMode="auto">
            <a:xfrm>
              <a:off x="3571" y="3584"/>
              <a:ext cx="428" cy="630"/>
            </a:xfrm>
            <a:custGeom>
              <a:avLst/>
              <a:gdLst>
                <a:gd name="T0" fmla="*/ 97 w 205"/>
                <a:gd name="T1" fmla="*/ 4 h 302"/>
                <a:gd name="T2" fmla="*/ 87 w 205"/>
                <a:gd name="T3" fmla="*/ 0 h 302"/>
                <a:gd name="T4" fmla="*/ 81 w 205"/>
                <a:gd name="T5" fmla="*/ 13 h 302"/>
                <a:gd name="T6" fmla="*/ 82 w 205"/>
                <a:gd name="T7" fmla="*/ 19 h 302"/>
                <a:gd name="T8" fmla="*/ 89 w 205"/>
                <a:gd name="T9" fmla="*/ 36 h 302"/>
                <a:gd name="T10" fmla="*/ 98 w 205"/>
                <a:gd name="T11" fmla="*/ 39 h 302"/>
                <a:gd name="T12" fmla="*/ 87 w 205"/>
                <a:gd name="T13" fmla="*/ 55 h 302"/>
                <a:gd name="T14" fmla="*/ 73 w 205"/>
                <a:gd name="T15" fmla="*/ 55 h 302"/>
                <a:gd name="T16" fmla="*/ 67 w 205"/>
                <a:gd name="T17" fmla="*/ 63 h 302"/>
                <a:gd name="T18" fmla="*/ 77 w 205"/>
                <a:gd name="T19" fmla="*/ 77 h 302"/>
                <a:gd name="T20" fmla="*/ 86 w 205"/>
                <a:gd name="T21" fmla="*/ 94 h 302"/>
                <a:gd name="T22" fmla="*/ 97 w 205"/>
                <a:gd name="T23" fmla="*/ 93 h 302"/>
                <a:gd name="T24" fmla="*/ 109 w 205"/>
                <a:gd name="T25" fmla="*/ 114 h 302"/>
                <a:gd name="T26" fmla="*/ 98 w 205"/>
                <a:gd name="T27" fmla="*/ 121 h 302"/>
                <a:gd name="T28" fmla="*/ 76 w 205"/>
                <a:gd name="T29" fmla="*/ 150 h 302"/>
                <a:gd name="T30" fmla="*/ 80 w 205"/>
                <a:gd name="T31" fmla="*/ 167 h 302"/>
                <a:gd name="T32" fmla="*/ 84 w 205"/>
                <a:gd name="T33" fmla="*/ 183 h 302"/>
                <a:gd name="T34" fmla="*/ 54 w 205"/>
                <a:gd name="T35" fmla="*/ 204 h 302"/>
                <a:gd name="T36" fmla="*/ 43 w 205"/>
                <a:gd name="T37" fmla="*/ 222 h 302"/>
                <a:gd name="T38" fmla="*/ 28 w 205"/>
                <a:gd name="T39" fmla="*/ 233 h 302"/>
                <a:gd name="T40" fmla="*/ 3 w 205"/>
                <a:gd name="T41" fmla="*/ 244 h 302"/>
                <a:gd name="T42" fmla="*/ 2 w 205"/>
                <a:gd name="T43" fmla="*/ 258 h 302"/>
                <a:gd name="T44" fmla="*/ 10 w 205"/>
                <a:gd name="T45" fmla="*/ 273 h 302"/>
                <a:gd name="T46" fmla="*/ 0 w 205"/>
                <a:gd name="T47" fmla="*/ 288 h 302"/>
                <a:gd name="T48" fmla="*/ 10 w 205"/>
                <a:gd name="T49" fmla="*/ 299 h 302"/>
                <a:gd name="T50" fmla="*/ 34 w 205"/>
                <a:gd name="T51" fmla="*/ 299 h 302"/>
                <a:gd name="T52" fmla="*/ 55 w 205"/>
                <a:gd name="T53" fmla="*/ 295 h 302"/>
                <a:gd name="T54" fmla="*/ 89 w 205"/>
                <a:gd name="T55" fmla="*/ 274 h 302"/>
                <a:gd name="T56" fmla="*/ 104 w 205"/>
                <a:gd name="T57" fmla="*/ 253 h 302"/>
                <a:gd name="T58" fmla="*/ 131 w 205"/>
                <a:gd name="T59" fmla="*/ 244 h 302"/>
                <a:gd name="T60" fmla="*/ 155 w 205"/>
                <a:gd name="T61" fmla="*/ 237 h 302"/>
                <a:gd name="T62" fmla="*/ 178 w 205"/>
                <a:gd name="T63" fmla="*/ 239 h 302"/>
                <a:gd name="T64" fmla="*/ 198 w 205"/>
                <a:gd name="T65" fmla="*/ 218 h 302"/>
                <a:gd name="T66" fmla="*/ 196 w 205"/>
                <a:gd name="T67" fmla="*/ 199 h 302"/>
                <a:gd name="T68" fmla="*/ 197 w 205"/>
                <a:gd name="T69" fmla="*/ 176 h 302"/>
                <a:gd name="T70" fmla="*/ 199 w 205"/>
                <a:gd name="T71" fmla="*/ 145 h 302"/>
                <a:gd name="T72" fmla="*/ 187 w 205"/>
                <a:gd name="T73" fmla="*/ 141 h 302"/>
                <a:gd name="T74" fmla="*/ 186 w 205"/>
                <a:gd name="T75" fmla="*/ 120 h 302"/>
                <a:gd name="T76" fmla="*/ 205 w 205"/>
                <a:gd name="T77" fmla="*/ 104 h 302"/>
                <a:gd name="T78" fmla="*/ 193 w 205"/>
                <a:gd name="T79" fmla="*/ 93 h 302"/>
                <a:gd name="T80" fmla="*/ 193 w 205"/>
                <a:gd name="T81" fmla="*/ 81 h 302"/>
                <a:gd name="T82" fmla="*/ 183 w 205"/>
                <a:gd name="T83" fmla="*/ 73 h 302"/>
                <a:gd name="T84" fmla="*/ 178 w 205"/>
                <a:gd name="T85" fmla="*/ 54 h 302"/>
                <a:gd name="T86" fmla="*/ 170 w 205"/>
                <a:gd name="T87" fmla="*/ 55 h 302"/>
                <a:gd name="T88" fmla="*/ 164 w 205"/>
                <a:gd name="T89" fmla="*/ 48 h 302"/>
                <a:gd name="T90" fmla="*/ 152 w 205"/>
                <a:gd name="T91" fmla="*/ 51 h 302"/>
                <a:gd name="T92" fmla="*/ 143 w 205"/>
                <a:gd name="T93" fmla="*/ 49 h 302"/>
                <a:gd name="T94" fmla="*/ 145 w 205"/>
                <a:gd name="T95" fmla="*/ 39 h 302"/>
                <a:gd name="T96" fmla="*/ 134 w 205"/>
                <a:gd name="T97" fmla="*/ 38 h 302"/>
                <a:gd name="T98" fmla="*/ 129 w 205"/>
                <a:gd name="T99" fmla="*/ 31 h 302"/>
                <a:gd name="T100" fmla="*/ 125 w 205"/>
                <a:gd name="T101" fmla="*/ 24 h 302"/>
                <a:gd name="T102" fmla="*/ 114 w 205"/>
                <a:gd name="T103" fmla="*/ 14 h 302"/>
                <a:gd name="T104" fmla="*/ 106 w 205"/>
                <a:gd name="T105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5" h="302">
                  <a:moveTo>
                    <a:pt x="103" y="2"/>
                  </a:moveTo>
                  <a:cubicBezTo>
                    <a:pt x="97" y="4"/>
                    <a:pt x="97" y="4"/>
                    <a:pt x="97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43" y="222"/>
                    <a:pt x="43" y="222"/>
                    <a:pt x="43" y="222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3" y="244"/>
                    <a:pt x="3" y="244"/>
                    <a:pt x="3" y="244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2" y="258"/>
                    <a:pt x="2" y="258"/>
                    <a:pt x="2" y="258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8"/>
                    <a:pt x="1" y="289"/>
                    <a:pt x="1" y="290"/>
                  </a:cubicBezTo>
                  <a:cubicBezTo>
                    <a:pt x="1" y="295"/>
                    <a:pt x="7" y="296"/>
                    <a:pt x="10" y="299"/>
                  </a:cubicBezTo>
                  <a:cubicBezTo>
                    <a:pt x="13" y="302"/>
                    <a:pt x="20" y="302"/>
                    <a:pt x="24" y="300"/>
                  </a:cubicBezTo>
                  <a:cubicBezTo>
                    <a:pt x="27" y="298"/>
                    <a:pt x="30" y="296"/>
                    <a:pt x="34" y="299"/>
                  </a:cubicBezTo>
                  <a:cubicBezTo>
                    <a:pt x="37" y="301"/>
                    <a:pt x="41" y="299"/>
                    <a:pt x="45" y="298"/>
                  </a:cubicBezTo>
                  <a:cubicBezTo>
                    <a:pt x="49" y="298"/>
                    <a:pt x="52" y="294"/>
                    <a:pt x="55" y="295"/>
                  </a:cubicBezTo>
                  <a:cubicBezTo>
                    <a:pt x="58" y="297"/>
                    <a:pt x="62" y="292"/>
                    <a:pt x="64" y="289"/>
                  </a:cubicBezTo>
                  <a:cubicBezTo>
                    <a:pt x="66" y="286"/>
                    <a:pt x="82" y="274"/>
                    <a:pt x="89" y="274"/>
                  </a:cubicBezTo>
                  <a:cubicBezTo>
                    <a:pt x="95" y="274"/>
                    <a:pt x="96" y="271"/>
                    <a:pt x="97" y="265"/>
                  </a:cubicBezTo>
                  <a:cubicBezTo>
                    <a:pt x="98" y="259"/>
                    <a:pt x="101" y="258"/>
                    <a:pt x="104" y="253"/>
                  </a:cubicBezTo>
                  <a:cubicBezTo>
                    <a:pt x="107" y="248"/>
                    <a:pt x="112" y="242"/>
                    <a:pt x="116" y="242"/>
                  </a:cubicBezTo>
                  <a:cubicBezTo>
                    <a:pt x="120" y="242"/>
                    <a:pt x="127" y="240"/>
                    <a:pt x="131" y="244"/>
                  </a:cubicBezTo>
                  <a:cubicBezTo>
                    <a:pt x="134" y="247"/>
                    <a:pt x="142" y="242"/>
                    <a:pt x="145" y="239"/>
                  </a:cubicBezTo>
                  <a:cubicBezTo>
                    <a:pt x="149" y="236"/>
                    <a:pt x="154" y="235"/>
                    <a:pt x="155" y="237"/>
                  </a:cubicBezTo>
                  <a:cubicBezTo>
                    <a:pt x="157" y="239"/>
                    <a:pt x="160" y="239"/>
                    <a:pt x="164" y="239"/>
                  </a:cubicBezTo>
                  <a:cubicBezTo>
                    <a:pt x="168" y="239"/>
                    <a:pt x="173" y="240"/>
                    <a:pt x="178" y="239"/>
                  </a:cubicBezTo>
                  <a:cubicBezTo>
                    <a:pt x="182" y="239"/>
                    <a:pt x="187" y="235"/>
                    <a:pt x="188" y="231"/>
                  </a:cubicBezTo>
                  <a:cubicBezTo>
                    <a:pt x="189" y="227"/>
                    <a:pt x="193" y="220"/>
                    <a:pt x="198" y="218"/>
                  </a:cubicBezTo>
                  <a:cubicBezTo>
                    <a:pt x="202" y="216"/>
                    <a:pt x="204" y="212"/>
                    <a:pt x="201" y="209"/>
                  </a:cubicBezTo>
                  <a:cubicBezTo>
                    <a:pt x="198" y="205"/>
                    <a:pt x="195" y="202"/>
                    <a:pt x="196" y="199"/>
                  </a:cubicBezTo>
                  <a:cubicBezTo>
                    <a:pt x="197" y="196"/>
                    <a:pt x="197" y="193"/>
                    <a:pt x="197" y="190"/>
                  </a:cubicBezTo>
                  <a:cubicBezTo>
                    <a:pt x="196" y="186"/>
                    <a:pt x="197" y="181"/>
                    <a:pt x="197" y="176"/>
                  </a:cubicBezTo>
                  <a:cubicBezTo>
                    <a:pt x="197" y="170"/>
                    <a:pt x="196" y="166"/>
                    <a:pt x="198" y="163"/>
                  </a:cubicBezTo>
                  <a:cubicBezTo>
                    <a:pt x="200" y="159"/>
                    <a:pt x="202" y="149"/>
                    <a:pt x="199" y="145"/>
                  </a:cubicBezTo>
                  <a:cubicBezTo>
                    <a:pt x="196" y="142"/>
                    <a:pt x="199" y="139"/>
                    <a:pt x="195" y="137"/>
                  </a:cubicBezTo>
                  <a:cubicBezTo>
                    <a:pt x="192" y="135"/>
                    <a:pt x="189" y="139"/>
                    <a:pt x="187" y="141"/>
                  </a:cubicBezTo>
                  <a:cubicBezTo>
                    <a:pt x="184" y="143"/>
                    <a:pt x="180" y="143"/>
                    <a:pt x="182" y="137"/>
                  </a:cubicBezTo>
                  <a:cubicBezTo>
                    <a:pt x="183" y="130"/>
                    <a:pt x="186" y="123"/>
                    <a:pt x="186" y="120"/>
                  </a:cubicBezTo>
                  <a:cubicBezTo>
                    <a:pt x="186" y="117"/>
                    <a:pt x="198" y="111"/>
                    <a:pt x="202" y="107"/>
                  </a:cubicBezTo>
                  <a:cubicBezTo>
                    <a:pt x="203" y="105"/>
                    <a:pt x="204" y="104"/>
                    <a:pt x="205" y="10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6" y="5"/>
                    <a:pt x="106" y="5"/>
                    <a:pt x="106" y="5"/>
                  </a:cubicBezTo>
                  <a:lnTo>
                    <a:pt x="103" y="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65"/>
            <p:cNvSpPr>
              <a:spLocks/>
            </p:cNvSpPr>
            <p:nvPr/>
          </p:nvSpPr>
          <p:spPr bwMode="auto">
            <a:xfrm>
              <a:off x="2429" y="3995"/>
              <a:ext cx="340" cy="233"/>
            </a:xfrm>
            <a:custGeom>
              <a:avLst/>
              <a:gdLst>
                <a:gd name="T0" fmla="*/ 132 w 163"/>
                <a:gd name="T1" fmla="*/ 0 h 112"/>
                <a:gd name="T2" fmla="*/ 135 w 163"/>
                <a:gd name="T3" fmla="*/ 8 h 112"/>
                <a:gd name="T4" fmla="*/ 143 w 163"/>
                <a:gd name="T5" fmla="*/ 10 h 112"/>
                <a:gd name="T6" fmla="*/ 146 w 163"/>
                <a:gd name="T7" fmla="*/ 18 h 112"/>
                <a:gd name="T8" fmla="*/ 150 w 163"/>
                <a:gd name="T9" fmla="*/ 27 h 112"/>
                <a:gd name="T10" fmla="*/ 163 w 163"/>
                <a:gd name="T11" fmla="*/ 31 h 112"/>
                <a:gd name="T12" fmla="*/ 161 w 163"/>
                <a:gd name="T13" fmla="*/ 36 h 112"/>
                <a:gd name="T14" fmla="*/ 154 w 163"/>
                <a:gd name="T15" fmla="*/ 37 h 112"/>
                <a:gd name="T16" fmla="*/ 159 w 163"/>
                <a:gd name="T17" fmla="*/ 47 h 112"/>
                <a:gd name="T18" fmla="*/ 161 w 163"/>
                <a:gd name="T19" fmla="*/ 55 h 112"/>
                <a:gd name="T20" fmla="*/ 154 w 163"/>
                <a:gd name="T21" fmla="*/ 60 h 112"/>
                <a:gd name="T22" fmla="*/ 158 w 163"/>
                <a:gd name="T23" fmla="*/ 66 h 112"/>
                <a:gd name="T24" fmla="*/ 152 w 163"/>
                <a:gd name="T25" fmla="*/ 73 h 112"/>
                <a:gd name="T26" fmla="*/ 147 w 163"/>
                <a:gd name="T27" fmla="*/ 75 h 112"/>
                <a:gd name="T28" fmla="*/ 142 w 163"/>
                <a:gd name="T29" fmla="*/ 71 h 112"/>
                <a:gd name="T30" fmla="*/ 138 w 163"/>
                <a:gd name="T31" fmla="*/ 74 h 112"/>
                <a:gd name="T32" fmla="*/ 137 w 163"/>
                <a:gd name="T33" fmla="*/ 81 h 112"/>
                <a:gd name="T34" fmla="*/ 128 w 163"/>
                <a:gd name="T35" fmla="*/ 89 h 112"/>
                <a:gd name="T36" fmla="*/ 121 w 163"/>
                <a:gd name="T37" fmla="*/ 89 h 112"/>
                <a:gd name="T38" fmla="*/ 104 w 163"/>
                <a:gd name="T39" fmla="*/ 96 h 112"/>
                <a:gd name="T40" fmla="*/ 111 w 163"/>
                <a:gd name="T41" fmla="*/ 104 h 112"/>
                <a:gd name="T42" fmla="*/ 113 w 163"/>
                <a:gd name="T43" fmla="*/ 111 h 112"/>
                <a:gd name="T44" fmla="*/ 105 w 163"/>
                <a:gd name="T45" fmla="*/ 112 h 112"/>
                <a:gd name="T46" fmla="*/ 100 w 163"/>
                <a:gd name="T47" fmla="*/ 104 h 112"/>
                <a:gd name="T48" fmla="*/ 84 w 163"/>
                <a:gd name="T49" fmla="*/ 99 h 112"/>
                <a:gd name="T50" fmla="*/ 71 w 163"/>
                <a:gd name="T51" fmla="*/ 104 h 112"/>
                <a:gd name="T52" fmla="*/ 59 w 163"/>
                <a:gd name="T53" fmla="*/ 101 h 112"/>
                <a:gd name="T54" fmla="*/ 50 w 163"/>
                <a:gd name="T55" fmla="*/ 96 h 112"/>
                <a:gd name="T56" fmla="*/ 49 w 163"/>
                <a:gd name="T57" fmla="*/ 87 h 112"/>
                <a:gd name="T58" fmla="*/ 41 w 163"/>
                <a:gd name="T59" fmla="*/ 85 h 112"/>
                <a:gd name="T60" fmla="*/ 38 w 163"/>
                <a:gd name="T61" fmla="*/ 93 h 112"/>
                <a:gd name="T62" fmla="*/ 29 w 163"/>
                <a:gd name="T63" fmla="*/ 96 h 112"/>
                <a:gd name="T64" fmla="*/ 9 w 163"/>
                <a:gd name="T65" fmla="*/ 40 h 112"/>
                <a:gd name="T66" fmla="*/ 0 w 163"/>
                <a:gd name="T67" fmla="*/ 17 h 112"/>
                <a:gd name="T68" fmla="*/ 7 w 163"/>
                <a:gd name="T69" fmla="*/ 10 h 112"/>
                <a:gd name="T70" fmla="*/ 12 w 163"/>
                <a:gd name="T71" fmla="*/ 15 h 112"/>
                <a:gd name="T72" fmla="*/ 17 w 163"/>
                <a:gd name="T73" fmla="*/ 13 h 112"/>
                <a:gd name="T74" fmla="*/ 23 w 163"/>
                <a:gd name="T75" fmla="*/ 11 h 112"/>
                <a:gd name="T76" fmla="*/ 34 w 163"/>
                <a:gd name="T77" fmla="*/ 11 h 112"/>
                <a:gd name="T78" fmla="*/ 42 w 163"/>
                <a:gd name="T79" fmla="*/ 4 h 112"/>
                <a:gd name="T80" fmla="*/ 53 w 163"/>
                <a:gd name="T81" fmla="*/ 0 h 112"/>
                <a:gd name="T82" fmla="*/ 62 w 163"/>
                <a:gd name="T83" fmla="*/ 0 h 112"/>
                <a:gd name="T84" fmla="*/ 70 w 163"/>
                <a:gd name="T85" fmla="*/ 9 h 112"/>
                <a:gd name="T86" fmla="*/ 70 w 163"/>
                <a:gd name="T87" fmla="*/ 16 h 112"/>
                <a:gd name="T88" fmla="*/ 84 w 163"/>
                <a:gd name="T89" fmla="*/ 26 h 112"/>
                <a:gd name="T90" fmla="*/ 88 w 163"/>
                <a:gd name="T91" fmla="*/ 18 h 112"/>
                <a:gd name="T92" fmla="*/ 95 w 163"/>
                <a:gd name="T93" fmla="*/ 8 h 112"/>
                <a:gd name="T94" fmla="*/ 100 w 163"/>
                <a:gd name="T95" fmla="*/ 13 h 112"/>
                <a:gd name="T96" fmla="*/ 104 w 163"/>
                <a:gd name="T97" fmla="*/ 8 h 112"/>
                <a:gd name="T98" fmla="*/ 109 w 163"/>
                <a:gd name="T99" fmla="*/ 11 h 112"/>
                <a:gd name="T100" fmla="*/ 114 w 163"/>
                <a:gd name="T101" fmla="*/ 7 h 112"/>
                <a:gd name="T102" fmla="*/ 123 w 163"/>
                <a:gd name="T103" fmla="*/ 7 h 112"/>
                <a:gd name="T104" fmla="*/ 132 w 163"/>
                <a:gd name="T10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12">
                  <a:moveTo>
                    <a:pt x="132" y="0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0"/>
                    <a:pt x="103" y="107"/>
                    <a:pt x="100" y="104"/>
                  </a:cubicBezTo>
                  <a:cubicBezTo>
                    <a:pt x="93" y="98"/>
                    <a:pt x="86" y="96"/>
                    <a:pt x="84" y="99"/>
                  </a:cubicBezTo>
                  <a:cubicBezTo>
                    <a:pt x="82" y="101"/>
                    <a:pt x="75" y="105"/>
                    <a:pt x="71" y="104"/>
                  </a:cubicBezTo>
                  <a:cubicBezTo>
                    <a:pt x="67" y="102"/>
                    <a:pt x="63" y="105"/>
                    <a:pt x="59" y="101"/>
                  </a:cubicBezTo>
                  <a:cubicBezTo>
                    <a:pt x="55" y="98"/>
                    <a:pt x="52" y="99"/>
                    <a:pt x="50" y="96"/>
                  </a:cubicBezTo>
                  <a:cubicBezTo>
                    <a:pt x="49" y="93"/>
                    <a:pt x="49" y="90"/>
                    <a:pt x="49" y="87"/>
                  </a:cubicBezTo>
                  <a:cubicBezTo>
                    <a:pt x="50" y="84"/>
                    <a:pt x="45" y="84"/>
                    <a:pt x="41" y="85"/>
                  </a:cubicBezTo>
                  <a:cubicBezTo>
                    <a:pt x="37" y="85"/>
                    <a:pt x="38" y="93"/>
                    <a:pt x="38" y="9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11" y="50"/>
                    <a:pt x="9" y="40"/>
                  </a:cubicBezTo>
                  <a:cubicBezTo>
                    <a:pt x="7" y="33"/>
                    <a:pt x="3" y="23"/>
                    <a:pt x="0" y="1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23" y="7"/>
                    <a:pt x="123" y="7"/>
                    <a:pt x="123" y="7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66"/>
            <p:cNvSpPr>
              <a:spLocks/>
            </p:cNvSpPr>
            <p:nvPr/>
          </p:nvSpPr>
          <p:spPr bwMode="auto">
            <a:xfrm>
              <a:off x="2361" y="3789"/>
              <a:ext cx="343" cy="260"/>
            </a:xfrm>
            <a:custGeom>
              <a:avLst/>
              <a:gdLst>
                <a:gd name="T0" fmla="*/ 27 w 165"/>
                <a:gd name="T1" fmla="*/ 0 h 125"/>
                <a:gd name="T2" fmla="*/ 33 w 165"/>
                <a:gd name="T3" fmla="*/ 1 h 125"/>
                <a:gd name="T4" fmla="*/ 39 w 165"/>
                <a:gd name="T5" fmla="*/ 7 h 125"/>
                <a:gd name="T6" fmla="*/ 51 w 165"/>
                <a:gd name="T7" fmla="*/ 7 h 125"/>
                <a:gd name="T8" fmla="*/ 71 w 165"/>
                <a:gd name="T9" fmla="*/ 14 h 125"/>
                <a:gd name="T10" fmla="*/ 88 w 165"/>
                <a:gd name="T11" fmla="*/ 35 h 125"/>
                <a:gd name="T12" fmla="*/ 103 w 165"/>
                <a:gd name="T13" fmla="*/ 35 h 125"/>
                <a:gd name="T14" fmla="*/ 110 w 165"/>
                <a:gd name="T15" fmla="*/ 42 h 125"/>
                <a:gd name="T16" fmla="*/ 124 w 165"/>
                <a:gd name="T17" fmla="*/ 41 h 125"/>
                <a:gd name="T18" fmla="*/ 129 w 165"/>
                <a:gd name="T19" fmla="*/ 35 h 125"/>
                <a:gd name="T20" fmla="*/ 136 w 165"/>
                <a:gd name="T21" fmla="*/ 38 h 125"/>
                <a:gd name="T22" fmla="*/ 135 w 165"/>
                <a:gd name="T23" fmla="*/ 52 h 125"/>
                <a:gd name="T24" fmla="*/ 137 w 165"/>
                <a:gd name="T25" fmla="*/ 55 h 125"/>
                <a:gd name="T26" fmla="*/ 135 w 165"/>
                <a:gd name="T27" fmla="*/ 58 h 125"/>
                <a:gd name="T28" fmla="*/ 138 w 165"/>
                <a:gd name="T29" fmla="*/ 62 h 125"/>
                <a:gd name="T30" fmla="*/ 147 w 165"/>
                <a:gd name="T31" fmla="*/ 52 h 125"/>
                <a:gd name="T32" fmla="*/ 156 w 165"/>
                <a:gd name="T33" fmla="*/ 54 h 125"/>
                <a:gd name="T34" fmla="*/ 158 w 165"/>
                <a:gd name="T35" fmla="*/ 64 h 125"/>
                <a:gd name="T36" fmla="*/ 161 w 165"/>
                <a:gd name="T37" fmla="*/ 76 h 125"/>
                <a:gd name="T38" fmla="*/ 159 w 165"/>
                <a:gd name="T39" fmla="*/ 88 h 125"/>
                <a:gd name="T40" fmla="*/ 165 w 165"/>
                <a:gd name="T41" fmla="*/ 99 h 125"/>
                <a:gd name="T42" fmla="*/ 156 w 165"/>
                <a:gd name="T43" fmla="*/ 106 h 125"/>
                <a:gd name="T44" fmla="*/ 147 w 165"/>
                <a:gd name="T45" fmla="*/ 106 h 125"/>
                <a:gd name="T46" fmla="*/ 142 w 165"/>
                <a:gd name="T47" fmla="*/ 110 h 125"/>
                <a:gd name="T48" fmla="*/ 137 w 165"/>
                <a:gd name="T49" fmla="*/ 107 h 125"/>
                <a:gd name="T50" fmla="*/ 133 w 165"/>
                <a:gd name="T51" fmla="*/ 112 h 125"/>
                <a:gd name="T52" fmla="*/ 128 w 165"/>
                <a:gd name="T53" fmla="*/ 107 h 125"/>
                <a:gd name="T54" fmla="*/ 121 w 165"/>
                <a:gd name="T55" fmla="*/ 117 h 125"/>
                <a:gd name="T56" fmla="*/ 117 w 165"/>
                <a:gd name="T57" fmla="*/ 125 h 125"/>
                <a:gd name="T58" fmla="*/ 103 w 165"/>
                <a:gd name="T59" fmla="*/ 115 h 125"/>
                <a:gd name="T60" fmla="*/ 103 w 165"/>
                <a:gd name="T61" fmla="*/ 108 h 125"/>
                <a:gd name="T62" fmla="*/ 95 w 165"/>
                <a:gd name="T63" fmla="*/ 99 h 125"/>
                <a:gd name="T64" fmla="*/ 86 w 165"/>
                <a:gd name="T65" fmla="*/ 99 h 125"/>
                <a:gd name="T66" fmla="*/ 75 w 165"/>
                <a:gd name="T67" fmla="*/ 103 h 125"/>
                <a:gd name="T68" fmla="*/ 67 w 165"/>
                <a:gd name="T69" fmla="*/ 110 h 125"/>
                <a:gd name="T70" fmla="*/ 56 w 165"/>
                <a:gd name="T71" fmla="*/ 110 h 125"/>
                <a:gd name="T72" fmla="*/ 50 w 165"/>
                <a:gd name="T73" fmla="*/ 112 h 125"/>
                <a:gd name="T74" fmla="*/ 45 w 165"/>
                <a:gd name="T75" fmla="*/ 114 h 125"/>
                <a:gd name="T76" fmla="*/ 40 w 165"/>
                <a:gd name="T77" fmla="*/ 109 h 125"/>
                <a:gd name="T78" fmla="*/ 33 w 165"/>
                <a:gd name="T79" fmla="*/ 116 h 125"/>
                <a:gd name="T80" fmla="*/ 28 w 165"/>
                <a:gd name="T81" fmla="*/ 109 h 125"/>
                <a:gd name="T82" fmla="*/ 16 w 165"/>
                <a:gd name="T83" fmla="*/ 91 h 125"/>
                <a:gd name="T84" fmla="*/ 21 w 165"/>
                <a:gd name="T85" fmla="*/ 87 h 125"/>
                <a:gd name="T86" fmla="*/ 20 w 165"/>
                <a:gd name="T87" fmla="*/ 82 h 125"/>
                <a:gd name="T88" fmla="*/ 11 w 165"/>
                <a:gd name="T89" fmla="*/ 84 h 125"/>
                <a:gd name="T90" fmla="*/ 3 w 165"/>
                <a:gd name="T91" fmla="*/ 86 h 125"/>
                <a:gd name="T92" fmla="*/ 0 w 165"/>
                <a:gd name="T93" fmla="*/ 86 h 125"/>
                <a:gd name="T94" fmla="*/ 1 w 165"/>
                <a:gd name="T95" fmla="*/ 81 h 125"/>
                <a:gd name="T96" fmla="*/ 5 w 165"/>
                <a:gd name="T97" fmla="*/ 73 h 125"/>
                <a:gd name="T98" fmla="*/ 2 w 165"/>
                <a:gd name="T99" fmla="*/ 67 h 125"/>
                <a:gd name="T100" fmla="*/ 1 w 165"/>
                <a:gd name="T101" fmla="*/ 50 h 125"/>
                <a:gd name="T102" fmla="*/ 4 w 165"/>
                <a:gd name="T103" fmla="*/ 38 h 125"/>
                <a:gd name="T104" fmla="*/ 13 w 165"/>
                <a:gd name="T105" fmla="*/ 33 h 125"/>
                <a:gd name="T106" fmla="*/ 20 w 165"/>
                <a:gd name="T107" fmla="*/ 29 h 125"/>
                <a:gd name="T108" fmla="*/ 22 w 165"/>
                <a:gd name="T109" fmla="*/ 19 h 125"/>
                <a:gd name="T110" fmla="*/ 27 w 165"/>
                <a:gd name="T111" fmla="*/ 14 h 125"/>
                <a:gd name="T112" fmla="*/ 27 w 165"/>
                <a:gd name="T1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25">
                  <a:moveTo>
                    <a:pt x="27" y="0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61" y="76"/>
                    <a:pt x="161" y="76"/>
                  </a:cubicBezTo>
                  <a:cubicBezTo>
                    <a:pt x="161" y="77"/>
                    <a:pt x="159" y="88"/>
                    <a:pt x="159" y="88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17" y="125"/>
                    <a:pt x="117" y="125"/>
                    <a:pt x="117" y="12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1" y="113"/>
                    <a:pt x="29" y="110"/>
                    <a:pt x="28" y="109"/>
                  </a:cubicBezTo>
                  <a:cubicBezTo>
                    <a:pt x="23" y="105"/>
                    <a:pt x="16" y="94"/>
                    <a:pt x="16" y="91"/>
                  </a:cubicBezTo>
                  <a:cubicBezTo>
                    <a:pt x="16" y="87"/>
                    <a:pt x="18" y="88"/>
                    <a:pt x="21" y="87"/>
                  </a:cubicBezTo>
                  <a:cubicBezTo>
                    <a:pt x="23" y="85"/>
                    <a:pt x="21" y="82"/>
                    <a:pt x="20" y="82"/>
                  </a:cubicBezTo>
                  <a:cubicBezTo>
                    <a:pt x="18" y="82"/>
                    <a:pt x="13" y="83"/>
                    <a:pt x="11" y="84"/>
                  </a:cubicBezTo>
                  <a:cubicBezTo>
                    <a:pt x="9" y="84"/>
                    <a:pt x="6" y="86"/>
                    <a:pt x="3" y="86"/>
                  </a:cubicBezTo>
                  <a:cubicBezTo>
                    <a:pt x="2" y="85"/>
                    <a:pt x="1" y="85"/>
                    <a:pt x="0" y="86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7" y="14"/>
                    <a:pt x="27" y="14"/>
                    <a:pt x="27" y="14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67"/>
            <p:cNvSpPr>
              <a:spLocks/>
            </p:cNvSpPr>
            <p:nvPr/>
          </p:nvSpPr>
          <p:spPr bwMode="auto">
            <a:xfrm>
              <a:off x="2686" y="3855"/>
              <a:ext cx="164" cy="288"/>
            </a:xfrm>
            <a:custGeom>
              <a:avLst/>
              <a:gdLst>
                <a:gd name="T0" fmla="*/ 0 w 79"/>
                <a:gd name="T1" fmla="*/ 22 h 138"/>
                <a:gd name="T2" fmla="*/ 6 w 79"/>
                <a:gd name="T3" fmla="*/ 17 h 138"/>
                <a:gd name="T4" fmla="*/ 19 w 79"/>
                <a:gd name="T5" fmla="*/ 18 h 138"/>
                <a:gd name="T6" fmla="*/ 31 w 79"/>
                <a:gd name="T7" fmla="*/ 9 h 138"/>
                <a:gd name="T8" fmla="*/ 41 w 79"/>
                <a:gd name="T9" fmla="*/ 9 h 138"/>
                <a:gd name="T10" fmla="*/ 43 w 79"/>
                <a:gd name="T11" fmla="*/ 11 h 138"/>
                <a:gd name="T12" fmla="*/ 49 w 79"/>
                <a:gd name="T13" fmla="*/ 6 h 138"/>
                <a:gd name="T14" fmla="*/ 53 w 79"/>
                <a:gd name="T15" fmla="*/ 9 h 138"/>
                <a:gd name="T16" fmla="*/ 65 w 79"/>
                <a:gd name="T17" fmla="*/ 0 h 138"/>
                <a:gd name="T18" fmla="*/ 67 w 79"/>
                <a:gd name="T19" fmla="*/ 0 h 138"/>
                <a:gd name="T20" fmla="*/ 68 w 79"/>
                <a:gd name="T21" fmla="*/ 11 h 138"/>
                <a:gd name="T22" fmla="*/ 75 w 79"/>
                <a:gd name="T23" fmla="*/ 17 h 138"/>
                <a:gd name="T24" fmla="*/ 79 w 79"/>
                <a:gd name="T25" fmla="*/ 23 h 138"/>
                <a:gd name="T26" fmla="*/ 79 w 79"/>
                <a:gd name="T27" fmla="*/ 34 h 138"/>
                <a:gd name="T28" fmla="*/ 65 w 79"/>
                <a:gd name="T29" fmla="*/ 45 h 138"/>
                <a:gd name="T30" fmla="*/ 69 w 79"/>
                <a:gd name="T31" fmla="*/ 57 h 138"/>
                <a:gd name="T32" fmla="*/ 69 w 79"/>
                <a:gd name="T33" fmla="*/ 69 h 138"/>
                <a:gd name="T34" fmla="*/ 62 w 79"/>
                <a:gd name="T35" fmla="*/ 74 h 138"/>
                <a:gd name="T36" fmla="*/ 65 w 79"/>
                <a:gd name="T37" fmla="*/ 76 h 138"/>
                <a:gd name="T38" fmla="*/ 71 w 79"/>
                <a:gd name="T39" fmla="*/ 74 h 138"/>
                <a:gd name="T40" fmla="*/ 79 w 79"/>
                <a:gd name="T41" fmla="*/ 75 h 138"/>
                <a:gd name="T42" fmla="*/ 75 w 79"/>
                <a:gd name="T43" fmla="*/ 80 h 138"/>
                <a:gd name="T44" fmla="*/ 75 w 79"/>
                <a:gd name="T45" fmla="*/ 91 h 138"/>
                <a:gd name="T46" fmla="*/ 68 w 79"/>
                <a:gd name="T47" fmla="*/ 100 h 138"/>
                <a:gd name="T48" fmla="*/ 75 w 79"/>
                <a:gd name="T49" fmla="*/ 107 h 138"/>
                <a:gd name="T50" fmla="*/ 72 w 79"/>
                <a:gd name="T51" fmla="*/ 114 h 138"/>
                <a:gd name="T52" fmla="*/ 77 w 79"/>
                <a:gd name="T53" fmla="*/ 122 h 138"/>
                <a:gd name="T54" fmla="*/ 67 w 79"/>
                <a:gd name="T55" fmla="*/ 130 h 138"/>
                <a:gd name="T56" fmla="*/ 67 w 79"/>
                <a:gd name="T57" fmla="*/ 138 h 138"/>
                <a:gd name="T58" fmla="*/ 62 w 79"/>
                <a:gd name="T59" fmla="*/ 136 h 138"/>
                <a:gd name="T60" fmla="*/ 62 w 79"/>
                <a:gd name="T61" fmla="*/ 131 h 138"/>
                <a:gd name="T62" fmla="*/ 57 w 79"/>
                <a:gd name="T63" fmla="*/ 130 h 138"/>
                <a:gd name="T64" fmla="*/ 50 w 79"/>
                <a:gd name="T65" fmla="*/ 126 h 138"/>
                <a:gd name="T66" fmla="*/ 44 w 79"/>
                <a:gd name="T67" fmla="*/ 127 h 138"/>
                <a:gd name="T68" fmla="*/ 38 w 79"/>
                <a:gd name="T69" fmla="*/ 122 h 138"/>
                <a:gd name="T70" fmla="*/ 36 w 79"/>
                <a:gd name="T71" fmla="*/ 114 h 138"/>
                <a:gd name="T72" fmla="*/ 31 w 79"/>
                <a:gd name="T73" fmla="*/ 104 h 138"/>
                <a:gd name="T74" fmla="*/ 38 w 79"/>
                <a:gd name="T75" fmla="*/ 103 h 138"/>
                <a:gd name="T76" fmla="*/ 40 w 79"/>
                <a:gd name="T77" fmla="*/ 98 h 138"/>
                <a:gd name="T78" fmla="*/ 27 w 79"/>
                <a:gd name="T79" fmla="*/ 94 h 138"/>
                <a:gd name="T80" fmla="*/ 23 w 79"/>
                <a:gd name="T81" fmla="*/ 85 h 138"/>
                <a:gd name="T82" fmla="*/ 20 w 79"/>
                <a:gd name="T83" fmla="*/ 77 h 138"/>
                <a:gd name="T84" fmla="*/ 12 w 79"/>
                <a:gd name="T85" fmla="*/ 75 h 138"/>
                <a:gd name="T86" fmla="*/ 9 w 79"/>
                <a:gd name="T87" fmla="*/ 67 h 138"/>
                <a:gd name="T88" fmla="*/ 3 w 79"/>
                <a:gd name="T89" fmla="*/ 56 h 138"/>
                <a:gd name="T90" fmla="*/ 5 w 79"/>
                <a:gd name="T91" fmla="*/ 44 h 138"/>
                <a:gd name="T92" fmla="*/ 2 w 79"/>
                <a:gd name="T93" fmla="*/ 32 h 138"/>
                <a:gd name="T94" fmla="*/ 0 w 79"/>
                <a:gd name="T95" fmla="*/ 2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138">
                  <a:moveTo>
                    <a:pt x="0" y="22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5" y="45"/>
                    <a:pt x="5" y="44"/>
                  </a:cubicBezTo>
                  <a:cubicBezTo>
                    <a:pt x="5" y="44"/>
                    <a:pt x="2" y="32"/>
                    <a:pt x="2" y="32"/>
                  </a:cubicBezTo>
                  <a:lnTo>
                    <a:pt x="0" y="2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68"/>
            <p:cNvSpPr>
              <a:spLocks noEditPoints="1"/>
            </p:cNvSpPr>
            <p:nvPr/>
          </p:nvSpPr>
          <p:spPr bwMode="auto">
            <a:xfrm>
              <a:off x="3236" y="2286"/>
              <a:ext cx="1104" cy="1363"/>
            </a:xfrm>
            <a:custGeom>
              <a:avLst/>
              <a:gdLst>
                <a:gd name="T0" fmla="*/ 30 w 530"/>
                <a:gd name="T1" fmla="*/ 215 h 654"/>
                <a:gd name="T2" fmla="*/ 118 w 530"/>
                <a:gd name="T3" fmla="*/ 199 h 654"/>
                <a:gd name="T4" fmla="*/ 163 w 530"/>
                <a:gd name="T5" fmla="*/ 171 h 654"/>
                <a:gd name="T6" fmla="*/ 171 w 530"/>
                <a:gd name="T7" fmla="*/ 197 h 654"/>
                <a:gd name="T8" fmla="*/ 222 w 530"/>
                <a:gd name="T9" fmla="*/ 187 h 654"/>
                <a:gd name="T10" fmla="*/ 272 w 530"/>
                <a:gd name="T11" fmla="*/ 151 h 654"/>
                <a:gd name="T12" fmla="*/ 251 w 530"/>
                <a:gd name="T13" fmla="*/ 113 h 654"/>
                <a:gd name="T14" fmla="*/ 302 w 530"/>
                <a:gd name="T15" fmla="*/ 92 h 654"/>
                <a:gd name="T16" fmla="*/ 336 w 530"/>
                <a:gd name="T17" fmla="*/ 79 h 654"/>
                <a:gd name="T18" fmla="*/ 407 w 530"/>
                <a:gd name="T19" fmla="*/ 23 h 654"/>
                <a:gd name="T20" fmla="*/ 465 w 530"/>
                <a:gd name="T21" fmla="*/ 20 h 654"/>
                <a:gd name="T22" fmla="*/ 490 w 530"/>
                <a:gd name="T23" fmla="*/ 46 h 654"/>
                <a:gd name="T24" fmla="*/ 490 w 530"/>
                <a:gd name="T25" fmla="*/ 91 h 654"/>
                <a:gd name="T26" fmla="*/ 529 w 530"/>
                <a:gd name="T27" fmla="*/ 123 h 654"/>
                <a:gd name="T28" fmla="*/ 504 w 530"/>
                <a:gd name="T29" fmla="*/ 149 h 654"/>
                <a:gd name="T30" fmla="*/ 527 w 530"/>
                <a:gd name="T31" fmla="*/ 199 h 654"/>
                <a:gd name="T32" fmla="*/ 501 w 530"/>
                <a:gd name="T33" fmla="*/ 229 h 654"/>
                <a:gd name="T34" fmla="*/ 486 w 530"/>
                <a:gd name="T35" fmla="*/ 256 h 654"/>
                <a:gd name="T36" fmla="*/ 509 w 530"/>
                <a:gd name="T37" fmla="*/ 307 h 654"/>
                <a:gd name="T38" fmla="*/ 492 w 530"/>
                <a:gd name="T39" fmla="*/ 341 h 654"/>
                <a:gd name="T40" fmla="*/ 462 w 530"/>
                <a:gd name="T41" fmla="*/ 358 h 654"/>
                <a:gd name="T42" fmla="*/ 473 w 530"/>
                <a:gd name="T43" fmla="*/ 414 h 654"/>
                <a:gd name="T44" fmla="*/ 469 w 530"/>
                <a:gd name="T45" fmla="*/ 461 h 654"/>
                <a:gd name="T46" fmla="*/ 445 w 530"/>
                <a:gd name="T47" fmla="*/ 483 h 654"/>
                <a:gd name="T48" fmla="*/ 436 w 530"/>
                <a:gd name="T49" fmla="*/ 515 h 654"/>
                <a:gd name="T50" fmla="*/ 445 w 530"/>
                <a:gd name="T51" fmla="*/ 547 h 654"/>
                <a:gd name="T52" fmla="*/ 462 w 530"/>
                <a:gd name="T53" fmla="*/ 572 h 654"/>
                <a:gd name="T54" fmla="*/ 462 w 530"/>
                <a:gd name="T55" fmla="*/ 598 h 654"/>
                <a:gd name="T56" fmla="*/ 421 w 530"/>
                <a:gd name="T57" fmla="*/ 630 h 654"/>
                <a:gd name="T58" fmla="*/ 382 w 530"/>
                <a:gd name="T59" fmla="*/ 643 h 654"/>
                <a:gd name="T60" fmla="*/ 334 w 530"/>
                <a:gd name="T61" fmla="*/ 645 h 654"/>
                <a:gd name="T62" fmla="*/ 290 w 530"/>
                <a:gd name="T63" fmla="*/ 654 h 654"/>
                <a:gd name="T64" fmla="*/ 267 w 530"/>
                <a:gd name="T65" fmla="*/ 628 h 654"/>
                <a:gd name="T66" fmla="*/ 248 w 530"/>
                <a:gd name="T67" fmla="*/ 597 h 654"/>
                <a:gd name="T68" fmla="*/ 219 w 530"/>
                <a:gd name="T69" fmla="*/ 586 h 654"/>
                <a:gd name="T70" fmla="*/ 178 w 530"/>
                <a:gd name="T71" fmla="*/ 595 h 654"/>
                <a:gd name="T72" fmla="*/ 164 w 530"/>
                <a:gd name="T73" fmla="*/ 641 h 654"/>
                <a:gd name="T74" fmla="*/ 136 w 530"/>
                <a:gd name="T75" fmla="*/ 637 h 654"/>
                <a:gd name="T76" fmla="*/ 114 w 530"/>
                <a:gd name="T77" fmla="*/ 589 h 654"/>
                <a:gd name="T78" fmla="*/ 100 w 530"/>
                <a:gd name="T79" fmla="*/ 563 h 654"/>
                <a:gd name="T80" fmla="*/ 81 w 530"/>
                <a:gd name="T81" fmla="*/ 530 h 654"/>
                <a:gd name="T82" fmla="*/ 64 w 530"/>
                <a:gd name="T83" fmla="*/ 504 h 654"/>
                <a:gd name="T84" fmla="*/ 34 w 530"/>
                <a:gd name="T85" fmla="*/ 508 h 654"/>
                <a:gd name="T86" fmla="*/ 25 w 530"/>
                <a:gd name="T87" fmla="*/ 467 h 654"/>
                <a:gd name="T88" fmla="*/ 17 w 530"/>
                <a:gd name="T89" fmla="*/ 437 h 654"/>
                <a:gd name="T90" fmla="*/ 11 w 530"/>
                <a:gd name="T91" fmla="*/ 385 h 654"/>
                <a:gd name="T92" fmla="*/ 21 w 530"/>
                <a:gd name="T93" fmla="*/ 344 h 654"/>
                <a:gd name="T94" fmla="*/ 31 w 530"/>
                <a:gd name="T95" fmla="*/ 311 h 654"/>
                <a:gd name="T96" fmla="*/ 37 w 530"/>
                <a:gd name="T97" fmla="*/ 280 h 654"/>
                <a:gd name="T98" fmla="*/ 14 w 530"/>
                <a:gd name="T99" fmla="*/ 240 h 654"/>
                <a:gd name="T100" fmla="*/ 234 w 530"/>
                <a:gd name="T101" fmla="*/ 26 h 654"/>
                <a:gd name="T102" fmla="*/ 251 w 530"/>
                <a:gd name="T103" fmla="*/ 6 h 654"/>
                <a:gd name="T104" fmla="*/ 223 w 530"/>
                <a:gd name="T105" fmla="*/ 53 h 654"/>
                <a:gd name="T106" fmla="*/ 203 w 530"/>
                <a:gd name="T107" fmla="*/ 27 h 654"/>
                <a:gd name="T108" fmla="*/ 169 w 530"/>
                <a:gd name="T109" fmla="*/ 47 h 654"/>
                <a:gd name="T110" fmla="*/ 217 w 530"/>
                <a:gd name="T111" fmla="*/ 54 h 654"/>
                <a:gd name="T112" fmla="*/ 235 w 530"/>
                <a:gd name="T113" fmla="*/ 98 h 654"/>
                <a:gd name="T114" fmla="*/ 234 w 530"/>
                <a:gd name="T115" fmla="*/ 9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0" h="654">
                  <a:moveTo>
                    <a:pt x="4" y="211"/>
                  </a:moveTo>
                  <a:cubicBezTo>
                    <a:pt x="4" y="211"/>
                    <a:pt x="4" y="211"/>
                    <a:pt x="4" y="211"/>
                  </a:cubicBezTo>
                  <a:cubicBezTo>
                    <a:pt x="7" y="209"/>
                    <a:pt x="10" y="207"/>
                    <a:pt x="11" y="211"/>
                  </a:cubicBezTo>
                  <a:cubicBezTo>
                    <a:pt x="12" y="215"/>
                    <a:pt x="16" y="217"/>
                    <a:pt x="19" y="214"/>
                  </a:cubicBezTo>
                  <a:cubicBezTo>
                    <a:pt x="22" y="211"/>
                    <a:pt x="22" y="206"/>
                    <a:pt x="25" y="207"/>
                  </a:cubicBezTo>
                  <a:cubicBezTo>
                    <a:pt x="28" y="209"/>
                    <a:pt x="29" y="215"/>
                    <a:pt x="30" y="215"/>
                  </a:cubicBezTo>
                  <a:cubicBezTo>
                    <a:pt x="32" y="215"/>
                    <a:pt x="38" y="212"/>
                    <a:pt x="41" y="209"/>
                  </a:cubicBezTo>
                  <a:cubicBezTo>
                    <a:pt x="43" y="206"/>
                    <a:pt x="52" y="204"/>
                    <a:pt x="61" y="203"/>
                  </a:cubicBezTo>
                  <a:cubicBezTo>
                    <a:pt x="70" y="201"/>
                    <a:pt x="74" y="197"/>
                    <a:pt x="74" y="201"/>
                  </a:cubicBezTo>
                  <a:cubicBezTo>
                    <a:pt x="74" y="205"/>
                    <a:pt x="75" y="207"/>
                    <a:pt x="81" y="210"/>
                  </a:cubicBezTo>
                  <a:cubicBezTo>
                    <a:pt x="87" y="212"/>
                    <a:pt x="99" y="207"/>
                    <a:pt x="103" y="204"/>
                  </a:cubicBezTo>
                  <a:cubicBezTo>
                    <a:pt x="107" y="201"/>
                    <a:pt x="116" y="202"/>
                    <a:pt x="118" y="199"/>
                  </a:cubicBezTo>
                  <a:cubicBezTo>
                    <a:pt x="119" y="195"/>
                    <a:pt x="117" y="191"/>
                    <a:pt x="114" y="189"/>
                  </a:cubicBezTo>
                  <a:cubicBezTo>
                    <a:pt x="111" y="187"/>
                    <a:pt x="108" y="182"/>
                    <a:pt x="110" y="178"/>
                  </a:cubicBezTo>
                  <a:cubicBezTo>
                    <a:pt x="111" y="174"/>
                    <a:pt x="116" y="169"/>
                    <a:pt x="120" y="172"/>
                  </a:cubicBezTo>
                  <a:cubicBezTo>
                    <a:pt x="124" y="174"/>
                    <a:pt x="132" y="174"/>
                    <a:pt x="135" y="171"/>
                  </a:cubicBezTo>
                  <a:cubicBezTo>
                    <a:pt x="138" y="169"/>
                    <a:pt x="144" y="165"/>
                    <a:pt x="148" y="166"/>
                  </a:cubicBezTo>
                  <a:cubicBezTo>
                    <a:pt x="151" y="167"/>
                    <a:pt x="162" y="168"/>
                    <a:pt x="163" y="171"/>
                  </a:cubicBezTo>
                  <a:cubicBezTo>
                    <a:pt x="164" y="174"/>
                    <a:pt x="165" y="176"/>
                    <a:pt x="164" y="177"/>
                  </a:cubicBezTo>
                  <a:cubicBezTo>
                    <a:pt x="162" y="179"/>
                    <a:pt x="170" y="178"/>
                    <a:pt x="171" y="178"/>
                  </a:cubicBezTo>
                  <a:cubicBezTo>
                    <a:pt x="172" y="179"/>
                    <a:pt x="168" y="185"/>
                    <a:pt x="165" y="187"/>
                  </a:cubicBezTo>
                  <a:cubicBezTo>
                    <a:pt x="163" y="188"/>
                    <a:pt x="172" y="183"/>
                    <a:pt x="176" y="186"/>
                  </a:cubicBezTo>
                  <a:cubicBezTo>
                    <a:pt x="180" y="190"/>
                    <a:pt x="183" y="190"/>
                    <a:pt x="181" y="193"/>
                  </a:cubicBezTo>
                  <a:cubicBezTo>
                    <a:pt x="179" y="195"/>
                    <a:pt x="173" y="195"/>
                    <a:pt x="171" y="197"/>
                  </a:cubicBezTo>
                  <a:cubicBezTo>
                    <a:pt x="170" y="198"/>
                    <a:pt x="175" y="198"/>
                    <a:pt x="182" y="203"/>
                  </a:cubicBezTo>
                  <a:cubicBezTo>
                    <a:pt x="189" y="208"/>
                    <a:pt x="201" y="217"/>
                    <a:pt x="203" y="218"/>
                  </a:cubicBezTo>
                  <a:cubicBezTo>
                    <a:pt x="205" y="219"/>
                    <a:pt x="219" y="223"/>
                    <a:pt x="218" y="216"/>
                  </a:cubicBezTo>
                  <a:cubicBezTo>
                    <a:pt x="218" y="210"/>
                    <a:pt x="215" y="202"/>
                    <a:pt x="212" y="196"/>
                  </a:cubicBezTo>
                  <a:cubicBezTo>
                    <a:pt x="209" y="191"/>
                    <a:pt x="208" y="183"/>
                    <a:pt x="210" y="183"/>
                  </a:cubicBezTo>
                  <a:cubicBezTo>
                    <a:pt x="212" y="182"/>
                    <a:pt x="218" y="186"/>
                    <a:pt x="222" y="187"/>
                  </a:cubicBezTo>
                  <a:cubicBezTo>
                    <a:pt x="226" y="189"/>
                    <a:pt x="236" y="186"/>
                    <a:pt x="236" y="184"/>
                  </a:cubicBezTo>
                  <a:cubicBezTo>
                    <a:pt x="237" y="182"/>
                    <a:pt x="236" y="174"/>
                    <a:pt x="243" y="171"/>
                  </a:cubicBezTo>
                  <a:cubicBezTo>
                    <a:pt x="249" y="167"/>
                    <a:pt x="251" y="166"/>
                    <a:pt x="257" y="168"/>
                  </a:cubicBezTo>
                  <a:cubicBezTo>
                    <a:pt x="263" y="170"/>
                    <a:pt x="265" y="164"/>
                    <a:pt x="261" y="163"/>
                  </a:cubicBezTo>
                  <a:cubicBezTo>
                    <a:pt x="258" y="162"/>
                    <a:pt x="258" y="159"/>
                    <a:pt x="261" y="156"/>
                  </a:cubicBezTo>
                  <a:cubicBezTo>
                    <a:pt x="265" y="154"/>
                    <a:pt x="273" y="154"/>
                    <a:pt x="272" y="151"/>
                  </a:cubicBezTo>
                  <a:cubicBezTo>
                    <a:pt x="271" y="148"/>
                    <a:pt x="262" y="142"/>
                    <a:pt x="261" y="139"/>
                  </a:cubicBezTo>
                  <a:cubicBezTo>
                    <a:pt x="261" y="136"/>
                    <a:pt x="262" y="131"/>
                    <a:pt x="260" y="132"/>
                  </a:cubicBezTo>
                  <a:cubicBezTo>
                    <a:pt x="258" y="134"/>
                    <a:pt x="255" y="139"/>
                    <a:pt x="252" y="134"/>
                  </a:cubicBezTo>
                  <a:cubicBezTo>
                    <a:pt x="248" y="129"/>
                    <a:pt x="252" y="127"/>
                    <a:pt x="255" y="126"/>
                  </a:cubicBezTo>
                  <a:cubicBezTo>
                    <a:pt x="259" y="125"/>
                    <a:pt x="259" y="120"/>
                    <a:pt x="258" y="118"/>
                  </a:cubicBezTo>
                  <a:cubicBezTo>
                    <a:pt x="257" y="117"/>
                    <a:pt x="250" y="114"/>
                    <a:pt x="251" y="113"/>
                  </a:cubicBezTo>
                  <a:cubicBezTo>
                    <a:pt x="252" y="112"/>
                    <a:pt x="253" y="109"/>
                    <a:pt x="257" y="109"/>
                  </a:cubicBezTo>
                  <a:cubicBezTo>
                    <a:pt x="260" y="110"/>
                    <a:pt x="267" y="105"/>
                    <a:pt x="271" y="102"/>
                  </a:cubicBezTo>
                  <a:cubicBezTo>
                    <a:pt x="275" y="98"/>
                    <a:pt x="281" y="96"/>
                    <a:pt x="286" y="92"/>
                  </a:cubicBezTo>
                  <a:cubicBezTo>
                    <a:pt x="290" y="89"/>
                    <a:pt x="298" y="83"/>
                    <a:pt x="299" y="86"/>
                  </a:cubicBezTo>
                  <a:cubicBezTo>
                    <a:pt x="301" y="88"/>
                    <a:pt x="295" y="92"/>
                    <a:pt x="294" y="95"/>
                  </a:cubicBezTo>
                  <a:cubicBezTo>
                    <a:pt x="293" y="98"/>
                    <a:pt x="300" y="94"/>
                    <a:pt x="302" y="92"/>
                  </a:cubicBezTo>
                  <a:cubicBezTo>
                    <a:pt x="304" y="90"/>
                    <a:pt x="305" y="95"/>
                    <a:pt x="306" y="97"/>
                  </a:cubicBezTo>
                  <a:cubicBezTo>
                    <a:pt x="307" y="99"/>
                    <a:pt x="310" y="95"/>
                    <a:pt x="307" y="90"/>
                  </a:cubicBezTo>
                  <a:cubicBezTo>
                    <a:pt x="304" y="85"/>
                    <a:pt x="305" y="82"/>
                    <a:pt x="308" y="78"/>
                  </a:cubicBezTo>
                  <a:cubicBezTo>
                    <a:pt x="312" y="75"/>
                    <a:pt x="319" y="71"/>
                    <a:pt x="325" y="69"/>
                  </a:cubicBezTo>
                  <a:cubicBezTo>
                    <a:pt x="331" y="67"/>
                    <a:pt x="336" y="69"/>
                    <a:pt x="335" y="72"/>
                  </a:cubicBezTo>
                  <a:cubicBezTo>
                    <a:pt x="333" y="75"/>
                    <a:pt x="331" y="81"/>
                    <a:pt x="336" y="79"/>
                  </a:cubicBezTo>
                  <a:cubicBezTo>
                    <a:pt x="341" y="78"/>
                    <a:pt x="345" y="74"/>
                    <a:pt x="347" y="76"/>
                  </a:cubicBezTo>
                  <a:cubicBezTo>
                    <a:pt x="349" y="78"/>
                    <a:pt x="353" y="78"/>
                    <a:pt x="356" y="74"/>
                  </a:cubicBezTo>
                  <a:cubicBezTo>
                    <a:pt x="359" y="70"/>
                    <a:pt x="366" y="69"/>
                    <a:pt x="368" y="72"/>
                  </a:cubicBezTo>
                  <a:cubicBezTo>
                    <a:pt x="370" y="75"/>
                    <a:pt x="381" y="71"/>
                    <a:pt x="383" y="64"/>
                  </a:cubicBezTo>
                  <a:cubicBezTo>
                    <a:pt x="385" y="56"/>
                    <a:pt x="385" y="49"/>
                    <a:pt x="391" y="43"/>
                  </a:cubicBezTo>
                  <a:cubicBezTo>
                    <a:pt x="396" y="37"/>
                    <a:pt x="399" y="30"/>
                    <a:pt x="407" y="23"/>
                  </a:cubicBezTo>
                  <a:cubicBezTo>
                    <a:pt x="415" y="15"/>
                    <a:pt x="428" y="16"/>
                    <a:pt x="434" y="19"/>
                  </a:cubicBezTo>
                  <a:cubicBezTo>
                    <a:pt x="440" y="22"/>
                    <a:pt x="438" y="25"/>
                    <a:pt x="443" y="29"/>
                  </a:cubicBezTo>
                  <a:cubicBezTo>
                    <a:pt x="447" y="32"/>
                    <a:pt x="452" y="26"/>
                    <a:pt x="453" y="23"/>
                  </a:cubicBezTo>
                  <a:cubicBezTo>
                    <a:pt x="455" y="20"/>
                    <a:pt x="460" y="24"/>
                    <a:pt x="464" y="27"/>
                  </a:cubicBezTo>
                  <a:cubicBezTo>
                    <a:pt x="468" y="31"/>
                    <a:pt x="474" y="32"/>
                    <a:pt x="474" y="30"/>
                  </a:cubicBezTo>
                  <a:cubicBezTo>
                    <a:pt x="474" y="28"/>
                    <a:pt x="468" y="26"/>
                    <a:pt x="465" y="20"/>
                  </a:cubicBezTo>
                  <a:cubicBezTo>
                    <a:pt x="462" y="15"/>
                    <a:pt x="462" y="14"/>
                    <a:pt x="464" y="9"/>
                  </a:cubicBezTo>
                  <a:cubicBezTo>
                    <a:pt x="476" y="16"/>
                    <a:pt x="476" y="16"/>
                    <a:pt x="476" y="16"/>
                  </a:cubicBezTo>
                  <a:cubicBezTo>
                    <a:pt x="489" y="23"/>
                    <a:pt x="489" y="23"/>
                    <a:pt x="489" y="23"/>
                  </a:cubicBezTo>
                  <a:cubicBezTo>
                    <a:pt x="494" y="27"/>
                    <a:pt x="494" y="27"/>
                    <a:pt x="494" y="27"/>
                  </a:cubicBezTo>
                  <a:cubicBezTo>
                    <a:pt x="501" y="36"/>
                    <a:pt x="501" y="36"/>
                    <a:pt x="501" y="36"/>
                  </a:cubicBezTo>
                  <a:cubicBezTo>
                    <a:pt x="490" y="46"/>
                    <a:pt x="490" y="46"/>
                    <a:pt x="490" y="46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86" y="62"/>
                    <a:pt x="486" y="62"/>
                    <a:pt x="486" y="62"/>
                  </a:cubicBezTo>
                  <a:cubicBezTo>
                    <a:pt x="484" y="67"/>
                    <a:pt x="484" y="67"/>
                    <a:pt x="484" y="67"/>
                  </a:cubicBezTo>
                  <a:cubicBezTo>
                    <a:pt x="483" y="75"/>
                    <a:pt x="483" y="75"/>
                    <a:pt x="483" y="75"/>
                  </a:cubicBezTo>
                  <a:cubicBezTo>
                    <a:pt x="490" y="83"/>
                    <a:pt x="490" y="83"/>
                    <a:pt x="490" y="83"/>
                  </a:cubicBezTo>
                  <a:cubicBezTo>
                    <a:pt x="490" y="91"/>
                    <a:pt x="490" y="91"/>
                    <a:pt x="490" y="91"/>
                  </a:cubicBezTo>
                  <a:cubicBezTo>
                    <a:pt x="503" y="91"/>
                    <a:pt x="503" y="91"/>
                    <a:pt x="503" y="91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23" y="99"/>
                    <a:pt x="523" y="99"/>
                    <a:pt x="523" y="99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16"/>
                    <a:pt x="530" y="116"/>
                    <a:pt x="530" y="116"/>
                  </a:cubicBezTo>
                  <a:cubicBezTo>
                    <a:pt x="529" y="123"/>
                    <a:pt x="529" y="123"/>
                    <a:pt x="529" y="123"/>
                  </a:cubicBezTo>
                  <a:cubicBezTo>
                    <a:pt x="517" y="123"/>
                    <a:pt x="517" y="123"/>
                    <a:pt x="517" y="123"/>
                  </a:cubicBezTo>
                  <a:cubicBezTo>
                    <a:pt x="517" y="131"/>
                    <a:pt x="517" y="131"/>
                    <a:pt x="517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502" y="144"/>
                    <a:pt x="502" y="144"/>
                    <a:pt x="502" y="144"/>
                  </a:cubicBezTo>
                  <a:cubicBezTo>
                    <a:pt x="504" y="149"/>
                    <a:pt x="504" y="149"/>
                    <a:pt x="504" y="149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3" y="181"/>
                    <a:pt x="513" y="181"/>
                    <a:pt x="513" y="181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9"/>
                    <a:pt x="527" y="199"/>
                    <a:pt x="527" y="199"/>
                  </a:cubicBezTo>
                  <a:cubicBezTo>
                    <a:pt x="521" y="202"/>
                    <a:pt x="521" y="202"/>
                    <a:pt x="521" y="202"/>
                  </a:cubicBezTo>
                  <a:cubicBezTo>
                    <a:pt x="518" y="211"/>
                    <a:pt x="518" y="211"/>
                    <a:pt x="518" y="211"/>
                  </a:cubicBezTo>
                  <a:cubicBezTo>
                    <a:pt x="516" y="222"/>
                    <a:pt x="516" y="222"/>
                    <a:pt x="516" y="222"/>
                  </a:cubicBezTo>
                  <a:cubicBezTo>
                    <a:pt x="509" y="222"/>
                    <a:pt x="509" y="222"/>
                    <a:pt x="509" y="222"/>
                  </a:cubicBezTo>
                  <a:cubicBezTo>
                    <a:pt x="502" y="221"/>
                    <a:pt x="502" y="221"/>
                    <a:pt x="502" y="221"/>
                  </a:cubicBezTo>
                  <a:cubicBezTo>
                    <a:pt x="501" y="229"/>
                    <a:pt x="501" y="229"/>
                    <a:pt x="501" y="229"/>
                  </a:cubicBezTo>
                  <a:cubicBezTo>
                    <a:pt x="494" y="234"/>
                    <a:pt x="494" y="234"/>
                    <a:pt x="494" y="234"/>
                  </a:cubicBezTo>
                  <a:cubicBezTo>
                    <a:pt x="488" y="239"/>
                    <a:pt x="488" y="239"/>
                    <a:pt x="488" y="239"/>
                  </a:cubicBezTo>
                  <a:cubicBezTo>
                    <a:pt x="501" y="245"/>
                    <a:pt x="501" y="245"/>
                    <a:pt x="501" y="245"/>
                  </a:cubicBezTo>
                  <a:cubicBezTo>
                    <a:pt x="497" y="251"/>
                    <a:pt x="497" y="251"/>
                    <a:pt x="497" y="251"/>
                  </a:cubicBezTo>
                  <a:cubicBezTo>
                    <a:pt x="494" y="252"/>
                    <a:pt x="494" y="252"/>
                    <a:pt x="494" y="252"/>
                  </a:cubicBezTo>
                  <a:cubicBezTo>
                    <a:pt x="486" y="256"/>
                    <a:pt x="486" y="256"/>
                    <a:pt x="486" y="256"/>
                  </a:cubicBezTo>
                  <a:cubicBezTo>
                    <a:pt x="479" y="263"/>
                    <a:pt x="479" y="263"/>
                    <a:pt x="479" y="26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4" y="277"/>
                    <a:pt x="484" y="277"/>
                    <a:pt x="484" y="277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500" y="300"/>
                    <a:pt x="500" y="300"/>
                    <a:pt x="500" y="300"/>
                  </a:cubicBezTo>
                  <a:cubicBezTo>
                    <a:pt x="509" y="307"/>
                    <a:pt x="509" y="307"/>
                    <a:pt x="509" y="307"/>
                  </a:cubicBezTo>
                  <a:cubicBezTo>
                    <a:pt x="511" y="318"/>
                    <a:pt x="511" y="318"/>
                    <a:pt x="511" y="318"/>
                  </a:cubicBezTo>
                  <a:cubicBezTo>
                    <a:pt x="509" y="318"/>
                    <a:pt x="509" y="318"/>
                    <a:pt x="509" y="318"/>
                  </a:cubicBezTo>
                  <a:cubicBezTo>
                    <a:pt x="512" y="336"/>
                    <a:pt x="512" y="336"/>
                    <a:pt x="512" y="336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499" y="333"/>
                    <a:pt x="499" y="333"/>
                    <a:pt x="499" y="333"/>
                  </a:cubicBezTo>
                  <a:cubicBezTo>
                    <a:pt x="492" y="341"/>
                    <a:pt x="492" y="341"/>
                    <a:pt x="492" y="341"/>
                  </a:cubicBezTo>
                  <a:cubicBezTo>
                    <a:pt x="484" y="348"/>
                    <a:pt x="484" y="348"/>
                    <a:pt x="484" y="348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67" y="345"/>
                    <a:pt x="467" y="345"/>
                    <a:pt x="467" y="345"/>
                  </a:cubicBezTo>
                  <a:cubicBezTo>
                    <a:pt x="459" y="345"/>
                    <a:pt x="459" y="345"/>
                    <a:pt x="459" y="345"/>
                  </a:cubicBezTo>
                  <a:cubicBezTo>
                    <a:pt x="457" y="353"/>
                    <a:pt x="457" y="353"/>
                    <a:pt x="457" y="353"/>
                  </a:cubicBezTo>
                  <a:cubicBezTo>
                    <a:pt x="462" y="358"/>
                    <a:pt x="462" y="358"/>
                    <a:pt x="462" y="358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7" y="384"/>
                    <a:pt x="467" y="384"/>
                    <a:pt x="467" y="384"/>
                  </a:cubicBezTo>
                  <a:cubicBezTo>
                    <a:pt x="460" y="391"/>
                    <a:pt x="460" y="391"/>
                    <a:pt x="460" y="391"/>
                  </a:cubicBezTo>
                  <a:cubicBezTo>
                    <a:pt x="463" y="397"/>
                    <a:pt x="463" y="397"/>
                    <a:pt x="463" y="397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73" y="414"/>
                    <a:pt x="473" y="414"/>
                    <a:pt x="473" y="414"/>
                  </a:cubicBezTo>
                  <a:cubicBezTo>
                    <a:pt x="479" y="423"/>
                    <a:pt x="479" y="423"/>
                    <a:pt x="479" y="423"/>
                  </a:cubicBezTo>
                  <a:cubicBezTo>
                    <a:pt x="486" y="432"/>
                    <a:pt x="486" y="432"/>
                    <a:pt x="486" y="432"/>
                  </a:cubicBezTo>
                  <a:cubicBezTo>
                    <a:pt x="486" y="436"/>
                    <a:pt x="486" y="436"/>
                    <a:pt x="486" y="436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69" y="461"/>
                    <a:pt x="469" y="461"/>
                    <a:pt x="469" y="461"/>
                  </a:cubicBezTo>
                  <a:cubicBezTo>
                    <a:pt x="462" y="461"/>
                    <a:pt x="462" y="461"/>
                    <a:pt x="462" y="461"/>
                  </a:cubicBezTo>
                  <a:cubicBezTo>
                    <a:pt x="461" y="467"/>
                    <a:pt x="461" y="467"/>
                    <a:pt x="461" y="467"/>
                  </a:cubicBezTo>
                  <a:cubicBezTo>
                    <a:pt x="464" y="472"/>
                    <a:pt x="464" y="472"/>
                    <a:pt x="464" y="472"/>
                  </a:cubicBezTo>
                  <a:cubicBezTo>
                    <a:pt x="461" y="479"/>
                    <a:pt x="461" y="479"/>
                    <a:pt x="461" y="479"/>
                  </a:cubicBezTo>
                  <a:cubicBezTo>
                    <a:pt x="452" y="483"/>
                    <a:pt x="452" y="483"/>
                    <a:pt x="452" y="483"/>
                  </a:cubicBezTo>
                  <a:cubicBezTo>
                    <a:pt x="445" y="483"/>
                    <a:pt x="445" y="483"/>
                    <a:pt x="445" y="483"/>
                  </a:cubicBezTo>
                  <a:cubicBezTo>
                    <a:pt x="437" y="489"/>
                    <a:pt x="437" y="489"/>
                    <a:pt x="437" y="489"/>
                  </a:cubicBezTo>
                  <a:cubicBezTo>
                    <a:pt x="436" y="498"/>
                    <a:pt x="436" y="498"/>
                    <a:pt x="436" y="498"/>
                  </a:cubicBezTo>
                  <a:cubicBezTo>
                    <a:pt x="439" y="500"/>
                    <a:pt x="439" y="500"/>
                    <a:pt x="439" y="500"/>
                  </a:cubicBezTo>
                  <a:cubicBezTo>
                    <a:pt x="435" y="505"/>
                    <a:pt x="435" y="505"/>
                    <a:pt x="435" y="505"/>
                  </a:cubicBezTo>
                  <a:cubicBezTo>
                    <a:pt x="440" y="510"/>
                    <a:pt x="440" y="510"/>
                    <a:pt x="440" y="510"/>
                  </a:cubicBezTo>
                  <a:cubicBezTo>
                    <a:pt x="436" y="515"/>
                    <a:pt x="436" y="515"/>
                    <a:pt x="436" y="515"/>
                  </a:cubicBezTo>
                  <a:cubicBezTo>
                    <a:pt x="441" y="522"/>
                    <a:pt x="441" y="522"/>
                    <a:pt x="441" y="522"/>
                  </a:cubicBezTo>
                  <a:cubicBezTo>
                    <a:pt x="441" y="530"/>
                    <a:pt x="441" y="530"/>
                    <a:pt x="441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42" y="537"/>
                    <a:pt x="442" y="537"/>
                    <a:pt x="442" y="537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5" y="547"/>
                    <a:pt x="445" y="547"/>
                    <a:pt x="445" y="547"/>
                  </a:cubicBezTo>
                  <a:cubicBezTo>
                    <a:pt x="448" y="552"/>
                    <a:pt x="448" y="552"/>
                    <a:pt x="448" y="552"/>
                  </a:cubicBezTo>
                  <a:cubicBezTo>
                    <a:pt x="442" y="557"/>
                    <a:pt x="442" y="557"/>
                    <a:pt x="442" y="557"/>
                  </a:cubicBezTo>
                  <a:cubicBezTo>
                    <a:pt x="443" y="562"/>
                    <a:pt x="443" y="562"/>
                    <a:pt x="443" y="562"/>
                  </a:cubicBezTo>
                  <a:cubicBezTo>
                    <a:pt x="453" y="560"/>
                    <a:pt x="453" y="560"/>
                    <a:pt x="453" y="560"/>
                  </a:cubicBezTo>
                  <a:cubicBezTo>
                    <a:pt x="462" y="563"/>
                    <a:pt x="462" y="563"/>
                    <a:pt x="462" y="563"/>
                  </a:cubicBezTo>
                  <a:cubicBezTo>
                    <a:pt x="462" y="572"/>
                    <a:pt x="462" y="572"/>
                    <a:pt x="462" y="572"/>
                  </a:cubicBezTo>
                  <a:cubicBezTo>
                    <a:pt x="456" y="578"/>
                    <a:pt x="456" y="578"/>
                    <a:pt x="456" y="578"/>
                  </a:cubicBezTo>
                  <a:cubicBezTo>
                    <a:pt x="461" y="582"/>
                    <a:pt x="461" y="582"/>
                    <a:pt x="461" y="582"/>
                  </a:cubicBezTo>
                  <a:cubicBezTo>
                    <a:pt x="460" y="591"/>
                    <a:pt x="460" y="591"/>
                    <a:pt x="460" y="591"/>
                  </a:cubicBezTo>
                  <a:cubicBezTo>
                    <a:pt x="464" y="598"/>
                    <a:pt x="464" y="598"/>
                    <a:pt x="464" y="598"/>
                  </a:cubicBezTo>
                  <a:cubicBezTo>
                    <a:pt x="468" y="597"/>
                    <a:pt x="468" y="597"/>
                    <a:pt x="468" y="597"/>
                  </a:cubicBezTo>
                  <a:cubicBezTo>
                    <a:pt x="462" y="598"/>
                    <a:pt x="462" y="598"/>
                    <a:pt x="462" y="598"/>
                  </a:cubicBezTo>
                  <a:cubicBezTo>
                    <a:pt x="442" y="613"/>
                    <a:pt x="442" y="613"/>
                    <a:pt x="442" y="613"/>
                  </a:cubicBezTo>
                  <a:cubicBezTo>
                    <a:pt x="443" y="618"/>
                    <a:pt x="443" y="618"/>
                    <a:pt x="443" y="618"/>
                  </a:cubicBezTo>
                  <a:cubicBezTo>
                    <a:pt x="435" y="623"/>
                    <a:pt x="435" y="623"/>
                    <a:pt x="435" y="623"/>
                  </a:cubicBezTo>
                  <a:cubicBezTo>
                    <a:pt x="427" y="623"/>
                    <a:pt x="427" y="623"/>
                    <a:pt x="427" y="623"/>
                  </a:cubicBezTo>
                  <a:cubicBezTo>
                    <a:pt x="422" y="625"/>
                    <a:pt x="422" y="625"/>
                    <a:pt x="422" y="625"/>
                  </a:cubicBezTo>
                  <a:cubicBezTo>
                    <a:pt x="421" y="630"/>
                    <a:pt x="421" y="630"/>
                    <a:pt x="421" y="630"/>
                  </a:cubicBezTo>
                  <a:cubicBezTo>
                    <a:pt x="411" y="628"/>
                    <a:pt x="411" y="628"/>
                    <a:pt x="411" y="628"/>
                  </a:cubicBezTo>
                  <a:cubicBezTo>
                    <a:pt x="399" y="642"/>
                    <a:pt x="399" y="642"/>
                    <a:pt x="399" y="642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89" y="642"/>
                    <a:pt x="389" y="642"/>
                    <a:pt x="389" y="642"/>
                  </a:cubicBezTo>
                  <a:cubicBezTo>
                    <a:pt x="385" y="639"/>
                    <a:pt x="385" y="639"/>
                    <a:pt x="385" y="639"/>
                  </a:cubicBezTo>
                  <a:cubicBezTo>
                    <a:pt x="382" y="643"/>
                    <a:pt x="382" y="643"/>
                    <a:pt x="382" y="643"/>
                  </a:cubicBezTo>
                  <a:cubicBezTo>
                    <a:pt x="372" y="648"/>
                    <a:pt x="372" y="648"/>
                    <a:pt x="372" y="648"/>
                  </a:cubicBezTo>
                  <a:cubicBezTo>
                    <a:pt x="361" y="639"/>
                    <a:pt x="361" y="639"/>
                    <a:pt x="361" y="639"/>
                  </a:cubicBezTo>
                  <a:cubicBezTo>
                    <a:pt x="353" y="638"/>
                    <a:pt x="353" y="638"/>
                    <a:pt x="353" y="638"/>
                  </a:cubicBezTo>
                  <a:cubicBezTo>
                    <a:pt x="350" y="643"/>
                    <a:pt x="350" y="643"/>
                    <a:pt x="350" y="643"/>
                  </a:cubicBezTo>
                  <a:cubicBezTo>
                    <a:pt x="339" y="639"/>
                    <a:pt x="339" y="639"/>
                    <a:pt x="339" y="639"/>
                  </a:cubicBezTo>
                  <a:cubicBezTo>
                    <a:pt x="334" y="645"/>
                    <a:pt x="334" y="645"/>
                    <a:pt x="334" y="645"/>
                  </a:cubicBezTo>
                  <a:cubicBezTo>
                    <a:pt x="325" y="641"/>
                    <a:pt x="325" y="641"/>
                    <a:pt x="325" y="641"/>
                  </a:cubicBezTo>
                  <a:cubicBezTo>
                    <a:pt x="319" y="644"/>
                    <a:pt x="319" y="644"/>
                    <a:pt x="319" y="644"/>
                  </a:cubicBezTo>
                  <a:cubicBezTo>
                    <a:pt x="312" y="638"/>
                    <a:pt x="312" y="638"/>
                    <a:pt x="312" y="638"/>
                  </a:cubicBezTo>
                  <a:cubicBezTo>
                    <a:pt x="309" y="643"/>
                    <a:pt x="309" y="643"/>
                    <a:pt x="309" y="643"/>
                  </a:cubicBezTo>
                  <a:cubicBezTo>
                    <a:pt x="301" y="643"/>
                    <a:pt x="301" y="643"/>
                    <a:pt x="301" y="643"/>
                  </a:cubicBezTo>
                  <a:cubicBezTo>
                    <a:pt x="290" y="654"/>
                    <a:pt x="290" y="654"/>
                    <a:pt x="290" y="654"/>
                  </a:cubicBezTo>
                  <a:cubicBezTo>
                    <a:pt x="287" y="653"/>
                    <a:pt x="287" y="653"/>
                    <a:pt x="287" y="653"/>
                  </a:cubicBezTo>
                  <a:cubicBezTo>
                    <a:pt x="286" y="647"/>
                    <a:pt x="286" y="647"/>
                    <a:pt x="286" y="647"/>
                  </a:cubicBezTo>
                  <a:cubicBezTo>
                    <a:pt x="281" y="643"/>
                    <a:pt x="281" y="643"/>
                    <a:pt x="281" y="643"/>
                  </a:cubicBezTo>
                  <a:cubicBezTo>
                    <a:pt x="275" y="637"/>
                    <a:pt x="275" y="637"/>
                    <a:pt x="275" y="637"/>
                  </a:cubicBezTo>
                  <a:cubicBezTo>
                    <a:pt x="269" y="636"/>
                    <a:pt x="269" y="636"/>
                    <a:pt x="269" y="636"/>
                  </a:cubicBezTo>
                  <a:cubicBezTo>
                    <a:pt x="267" y="628"/>
                    <a:pt x="267" y="628"/>
                    <a:pt x="267" y="628"/>
                  </a:cubicBezTo>
                  <a:cubicBezTo>
                    <a:pt x="264" y="625"/>
                    <a:pt x="264" y="625"/>
                    <a:pt x="264" y="625"/>
                  </a:cubicBezTo>
                  <a:cubicBezTo>
                    <a:pt x="265" y="619"/>
                    <a:pt x="265" y="619"/>
                    <a:pt x="265" y="619"/>
                  </a:cubicBezTo>
                  <a:cubicBezTo>
                    <a:pt x="253" y="606"/>
                    <a:pt x="253" y="606"/>
                    <a:pt x="253" y="606"/>
                  </a:cubicBezTo>
                  <a:cubicBezTo>
                    <a:pt x="252" y="603"/>
                    <a:pt x="252" y="603"/>
                    <a:pt x="252" y="603"/>
                  </a:cubicBezTo>
                  <a:cubicBezTo>
                    <a:pt x="248" y="603"/>
                    <a:pt x="248" y="603"/>
                    <a:pt x="248" y="603"/>
                  </a:cubicBezTo>
                  <a:cubicBezTo>
                    <a:pt x="248" y="597"/>
                    <a:pt x="248" y="597"/>
                    <a:pt x="248" y="597"/>
                  </a:cubicBezTo>
                  <a:cubicBezTo>
                    <a:pt x="238" y="587"/>
                    <a:pt x="238" y="587"/>
                    <a:pt x="238" y="587"/>
                  </a:cubicBezTo>
                  <a:cubicBezTo>
                    <a:pt x="234" y="591"/>
                    <a:pt x="234" y="591"/>
                    <a:pt x="234" y="591"/>
                  </a:cubicBezTo>
                  <a:cubicBezTo>
                    <a:pt x="231" y="595"/>
                    <a:pt x="231" y="595"/>
                    <a:pt x="231" y="595"/>
                  </a:cubicBezTo>
                  <a:cubicBezTo>
                    <a:pt x="225" y="598"/>
                    <a:pt x="225" y="598"/>
                    <a:pt x="225" y="598"/>
                  </a:cubicBezTo>
                  <a:cubicBezTo>
                    <a:pt x="220" y="592"/>
                    <a:pt x="220" y="592"/>
                    <a:pt x="220" y="592"/>
                  </a:cubicBezTo>
                  <a:cubicBezTo>
                    <a:pt x="219" y="586"/>
                    <a:pt x="219" y="586"/>
                    <a:pt x="219" y="586"/>
                  </a:cubicBezTo>
                  <a:cubicBezTo>
                    <a:pt x="211" y="583"/>
                    <a:pt x="211" y="583"/>
                    <a:pt x="211" y="583"/>
                  </a:cubicBezTo>
                  <a:cubicBezTo>
                    <a:pt x="211" y="583"/>
                    <a:pt x="204" y="580"/>
                    <a:pt x="204" y="580"/>
                  </a:cubicBezTo>
                  <a:cubicBezTo>
                    <a:pt x="203" y="580"/>
                    <a:pt x="189" y="580"/>
                    <a:pt x="189" y="580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182" y="592"/>
                    <a:pt x="182" y="592"/>
                    <a:pt x="182" y="592"/>
                  </a:cubicBezTo>
                  <a:cubicBezTo>
                    <a:pt x="178" y="595"/>
                    <a:pt x="178" y="595"/>
                    <a:pt x="178" y="595"/>
                  </a:cubicBezTo>
                  <a:cubicBezTo>
                    <a:pt x="183" y="602"/>
                    <a:pt x="183" y="602"/>
                    <a:pt x="183" y="602"/>
                  </a:cubicBezTo>
                  <a:cubicBezTo>
                    <a:pt x="177" y="608"/>
                    <a:pt x="177" y="608"/>
                    <a:pt x="177" y="608"/>
                  </a:cubicBezTo>
                  <a:cubicBezTo>
                    <a:pt x="172" y="616"/>
                    <a:pt x="172" y="616"/>
                    <a:pt x="172" y="616"/>
                  </a:cubicBezTo>
                  <a:cubicBezTo>
                    <a:pt x="173" y="628"/>
                    <a:pt x="173" y="628"/>
                    <a:pt x="173" y="628"/>
                  </a:cubicBezTo>
                  <a:cubicBezTo>
                    <a:pt x="164" y="633"/>
                    <a:pt x="164" y="633"/>
                    <a:pt x="164" y="633"/>
                  </a:cubicBezTo>
                  <a:cubicBezTo>
                    <a:pt x="164" y="641"/>
                    <a:pt x="164" y="641"/>
                    <a:pt x="164" y="641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59" y="630"/>
                    <a:pt x="159" y="630"/>
                    <a:pt x="159" y="630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1" y="632"/>
                    <a:pt x="151" y="632"/>
                    <a:pt x="151" y="632"/>
                  </a:cubicBezTo>
                  <a:cubicBezTo>
                    <a:pt x="146" y="634"/>
                    <a:pt x="146" y="634"/>
                    <a:pt x="146" y="634"/>
                  </a:cubicBezTo>
                  <a:cubicBezTo>
                    <a:pt x="136" y="637"/>
                    <a:pt x="136" y="637"/>
                    <a:pt x="136" y="637"/>
                  </a:cubicBezTo>
                  <a:cubicBezTo>
                    <a:pt x="129" y="648"/>
                    <a:pt x="129" y="648"/>
                    <a:pt x="129" y="648"/>
                  </a:cubicBezTo>
                  <a:cubicBezTo>
                    <a:pt x="121" y="649"/>
                    <a:pt x="121" y="649"/>
                    <a:pt x="121" y="649"/>
                  </a:cubicBezTo>
                  <a:cubicBezTo>
                    <a:pt x="112" y="641"/>
                    <a:pt x="112" y="641"/>
                    <a:pt x="112" y="641"/>
                  </a:cubicBezTo>
                  <a:cubicBezTo>
                    <a:pt x="112" y="613"/>
                    <a:pt x="112" y="613"/>
                    <a:pt x="112" y="613"/>
                  </a:cubicBezTo>
                  <a:cubicBezTo>
                    <a:pt x="113" y="601"/>
                    <a:pt x="113" y="601"/>
                    <a:pt x="113" y="601"/>
                  </a:cubicBezTo>
                  <a:cubicBezTo>
                    <a:pt x="114" y="589"/>
                    <a:pt x="114" y="589"/>
                    <a:pt x="114" y="589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3" y="578"/>
                    <a:pt x="103" y="578"/>
                    <a:pt x="103" y="578"/>
                  </a:cubicBezTo>
                  <a:cubicBezTo>
                    <a:pt x="100" y="573"/>
                    <a:pt x="100" y="573"/>
                    <a:pt x="100" y="573"/>
                  </a:cubicBezTo>
                  <a:cubicBezTo>
                    <a:pt x="97" y="571"/>
                    <a:pt x="97" y="571"/>
                    <a:pt x="97" y="571"/>
                  </a:cubicBezTo>
                  <a:cubicBezTo>
                    <a:pt x="97" y="566"/>
                    <a:pt x="97" y="566"/>
                    <a:pt x="97" y="566"/>
                  </a:cubicBezTo>
                  <a:cubicBezTo>
                    <a:pt x="100" y="563"/>
                    <a:pt x="100" y="563"/>
                    <a:pt x="100" y="563"/>
                  </a:cubicBezTo>
                  <a:cubicBezTo>
                    <a:pt x="100" y="557"/>
                    <a:pt x="100" y="557"/>
                    <a:pt x="100" y="557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86" y="551"/>
                    <a:pt x="86" y="551"/>
                    <a:pt x="86" y="551"/>
                  </a:cubicBezTo>
                  <a:cubicBezTo>
                    <a:pt x="88" y="544"/>
                    <a:pt x="88" y="544"/>
                    <a:pt x="88" y="544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81" y="530"/>
                    <a:pt x="81" y="530"/>
                    <a:pt x="81" y="530"/>
                  </a:cubicBezTo>
                  <a:cubicBezTo>
                    <a:pt x="76" y="524"/>
                    <a:pt x="76" y="524"/>
                    <a:pt x="76" y="524"/>
                  </a:cubicBezTo>
                  <a:cubicBezTo>
                    <a:pt x="66" y="526"/>
                    <a:pt x="66" y="526"/>
                    <a:pt x="66" y="526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70" y="516"/>
                    <a:pt x="70" y="516"/>
                    <a:pt x="70" y="516"/>
                  </a:cubicBezTo>
                  <a:cubicBezTo>
                    <a:pt x="65" y="510"/>
                    <a:pt x="65" y="510"/>
                    <a:pt x="65" y="510"/>
                  </a:cubicBezTo>
                  <a:cubicBezTo>
                    <a:pt x="64" y="504"/>
                    <a:pt x="64" y="504"/>
                    <a:pt x="64" y="504"/>
                  </a:cubicBezTo>
                  <a:cubicBezTo>
                    <a:pt x="60" y="504"/>
                    <a:pt x="60" y="504"/>
                    <a:pt x="60" y="504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0" y="505"/>
                    <a:pt x="50" y="505"/>
                    <a:pt x="50" y="505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4" y="508"/>
                    <a:pt x="34" y="508"/>
                    <a:pt x="34" y="508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7" y="498"/>
                    <a:pt x="27" y="498"/>
                    <a:pt x="27" y="498"/>
                  </a:cubicBezTo>
                  <a:cubicBezTo>
                    <a:pt x="28" y="496"/>
                    <a:pt x="28" y="496"/>
                    <a:pt x="28" y="496"/>
                  </a:cubicBezTo>
                  <a:cubicBezTo>
                    <a:pt x="28" y="489"/>
                    <a:pt x="28" y="489"/>
                    <a:pt x="28" y="489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25" y="467"/>
                    <a:pt x="25" y="467"/>
                    <a:pt x="25" y="467"/>
                  </a:cubicBezTo>
                  <a:cubicBezTo>
                    <a:pt x="24" y="458"/>
                    <a:pt x="24" y="458"/>
                    <a:pt x="24" y="458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20" y="446"/>
                    <a:pt x="20" y="446"/>
                    <a:pt x="20" y="446"/>
                  </a:cubicBezTo>
                  <a:cubicBezTo>
                    <a:pt x="17" y="442"/>
                    <a:pt x="17" y="442"/>
                    <a:pt x="17" y="442"/>
                  </a:cubicBezTo>
                  <a:cubicBezTo>
                    <a:pt x="17" y="437"/>
                    <a:pt x="17" y="437"/>
                    <a:pt x="17" y="437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19" y="424"/>
                    <a:pt x="19" y="424"/>
                    <a:pt x="19" y="424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1" y="356"/>
                    <a:pt x="1" y="356"/>
                    <a:pt x="1" y="356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6" y="344"/>
                    <a:pt x="26" y="344"/>
                    <a:pt x="26" y="344"/>
                  </a:cubicBezTo>
                  <a:cubicBezTo>
                    <a:pt x="29" y="335"/>
                    <a:pt x="29" y="335"/>
                    <a:pt x="29" y="335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31" y="322"/>
                    <a:pt x="31" y="322"/>
                    <a:pt x="31" y="322"/>
                  </a:cubicBezTo>
                  <a:cubicBezTo>
                    <a:pt x="31" y="311"/>
                    <a:pt x="31" y="311"/>
                    <a:pt x="31" y="311"/>
                  </a:cubicBezTo>
                  <a:cubicBezTo>
                    <a:pt x="42" y="300"/>
                    <a:pt x="42" y="300"/>
                    <a:pt x="42" y="300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37" y="280"/>
                    <a:pt x="37" y="280"/>
                    <a:pt x="37" y="280"/>
                  </a:cubicBezTo>
                  <a:cubicBezTo>
                    <a:pt x="35" y="270"/>
                    <a:pt x="35" y="270"/>
                    <a:pt x="35" y="270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4" y="211"/>
                    <a:pt x="4" y="211"/>
                    <a:pt x="4" y="211"/>
                  </a:cubicBezTo>
                  <a:close/>
                  <a:moveTo>
                    <a:pt x="229" y="18"/>
                  </a:moveTo>
                  <a:cubicBezTo>
                    <a:pt x="229" y="18"/>
                    <a:pt x="230" y="22"/>
                    <a:pt x="234" y="26"/>
                  </a:cubicBezTo>
                  <a:cubicBezTo>
                    <a:pt x="238" y="30"/>
                    <a:pt x="242" y="26"/>
                    <a:pt x="245" y="26"/>
                  </a:cubicBezTo>
                  <a:cubicBezTo>
                    <a:pt x="248" y="27"/>
                    <a:pt x="252" y="25"/>
                    <a:pt x="256" y="23"/>
                  </a:cubicBezTo>
                  <a:cubicBezTo>
                    <a:pt x="259" y="22"/>
                    <a:pt x="263" y="17"/>
                    <a:pt x="265" y="13"/>
                  </a:cubicBezTo>
                  <a:cubicBezTo>
                    <a:pt x="267" y="9"/>
                    <a:pt x="268" y="7"/>
                    <a:pt x="266" y="3"/>
                  </a:cubicBezTo>
                  <a:cubicBezTo>
                    <a:pt x="263" y="0"/>
                    <a:pt x="260" y="0"/>
                    <a:pt x="259" y="1"/>
                  </a:cubicBezTo>
                  <a:cubicBezTo>
                    <a:pt x="257" y="2"/>
                    <a:pt x="251" y="3"/>
                    <a:pt x="251" y="6"/>
                  </a:cubicBezTo>
                  <a:cubicBezTo>
                    <a:pt x="250" y="9"/>
                    <a:pt x="247" y="10"/>
                    <a:pt x="246" y="9"/>
                  </a:cubicBezTo>
                  <a:cubicBezTo>
                    <a:pt x="244" y="8"/>
                    <a:pt x="241" y="9"/>
                    <a:pt x="239" y="11"/>
                  </a:cubicBezTo>
                  <a:cubicBezTo>
                    <a:pt x="237" y="14"/>
                    <a:pt x="239" y="16"/>
                    <a:pt x="236" y="17"/>
                  </a:cubicBezTo>
                  <a:cubicBezTo>
                    <a:pt x="233" y="17"/>
                    <a:pt x="229" y="18"/>
                    <a:pt x="229" y="18"/>
                  </a:cubicBezTo>
                  <a:close/>
                  <a:moveTo>
                    <a:pt x="217" y="54"/>
                  </a:moveTo>
                  <a:cubicBezTo>
                    <a:pt x="217" y="54"/>
                    <a:pt x="221" y="54"/>
                    <a:pt x="223" y="53"/>
                  </a:cubicBezTo>
                  <a:cubicBezTo>
                    <a:pt x="224" y="53"/>
                    <a:pt x="225" y="49"/>
                    <a:pt x="225" y="48"/>
                  </a:cubicBezTo>
                  <a:cubicBezTo>
                    <a:pt x="224" y="46"/>
                    <a:pt x="220" y="45"/>
                    <a:pt x="222" y="45"/>
                  </a:cubicBezTo>
                  <a:cubicBezTo>
                    <a:pt x="224" y="45"/>
                    <a:pt x="226" y="44"/>
                    <a:pt x="228" y="41"/>
                  </a:cubicBezTo>
                  <a:cubicBezTo>
                    <a:pt x="230" y="38"/>
                    <a:pt x="227" y="36"/>
                    <a:pt x="225" y="32"/>
                  </a:cubicBezTo>
                  <a:cubicBezTo>
                    <a:pt x="223" y="29"/>
                    <a:pt x="221" y="24"/>
                    <a:pt x="217" y="23"/>
                  </a:cubicBezTo>
                  <a:cubicBezTo>
                    <a:pt x="213" y="21"/>
                    <a:pt x="205" y="25"/>
                    <a:pt x="203" y="27"/>
                  </a:cubicBezTo>
                  <a:cubicBezTo>
                    <a:pt x="201" y="29"/>
                    <a:pt x="199" y="32"/>
                    <a:pt x="197" y="31"/>
                  </a:cubicBezTo>
                  <a:cubicBezTo>
                    <a:pt x="195" y="30"/>
                    <a:pt x="189" y="30"/>
                    <a:pt x="188" y="32"/>
                  </a:cubicBezTo>
                  <a:cubicBezTo>
                    <a:pt x="187" y="35"/>
                    <a:pt x="192" y="40"/>
                    <a:pt x="193" y="42"/>
                  </a:cubicBezTo>
                  <a:cubicBezTo>
                    <a:pt x="193" y="43"/>
                    <a:pt x="190" y="46"/>
                    <a:pt x="188" y="44"/>
                  </a:cubicBezTo>
                  <a:cubicBezTo>
                    <a:pt x="186" y="42"/>
                    <a:pt x="183" y="49"/>
                    <a:pt x="179" y="45"/>
                  </a:cubicBezTo>
                  <a:cubicBezTo>
                    <a:pt x="175" y="40"/>
                    <a:pt x="169" y="44"/>
                    <a:pt x="169" y="47"/>
                  </a:cubicBezTo>
                  <a:cubicBezTo>
                    <a:pt x="168" y="50"/>
                    <a:pt x="168" y="62"/>
                    <a:pt x="173" y="67"/>
                  </a:cubicBezTo>
                  <a:cubicBezTo>
                    <a:pt x="178" y="71"/>
                    <a:pt x="177" y="74"/>
                    <a:pt x="180" y="76"/>
                  </a:cubicBezTo>
                  <a:cubicBezTo>
                    <a:pt x="183" y="78"/>
                    <a:pt x="202" y="79"/>
                    <a:pt x="204" y="79"/>
                  </a:cubicBezTo>
                  <a:cubicBezTo>
                    <a:pt x="207" y="78"/>
                    <a:pt x="201" y="72"/>
                    <a:pt x="202" y="68"/>
                  </a:cubicBezTo>
                  <a:cubicBezTo>
                    <a:pt x="202" y="64"/>
                    <a:pt x="206" y="66"/>
                    <a:pt x="208" y="63"/>
                  </a:cubicBezTo>
                  <a:cubicBezTo>
                    <a:pt x="210" y="60"/>
                    <a:pt x="217" y="54"/>
                    <a:pt x="217" y="54"/>
                  </a:cubicBezTo>
                  <a:close/>
                  <a:moveTo>
                    <a:pt x="222" y="79"/>
                  </a:moveTo>
                  <a:cubicBezTo>
                    <a:pt x="221" y="82"/>
                    <a:pt x="220" y="88"/>
                    <a:pt x="224" y="89"/>
                  </a:cubicBezTo>
                  <a:cubicBezTo>
                    <a:pt x="227" y="90"/>
                    <a:pt x="232" y="84"/>
                    <a:pt x="230" y="81"/>
                  </a:cubicBezTo>
                  <a:cubicBezTo>
                    <a:pt x="228" y="77"/>
                    <a:pt x="222" y="79"/>
                    <a:pt x="222" y="79"/>
                  </a:cubicBezTo>
                  <a:close/>
                  <a:moveTo>
                    <a:pt x="234" y="90"/>
                  </a:moveTo>
                  <a:cubicBezTo>
                    <a:pt x="234" y="90"/>
                    <a:pt x="237" y="95"/>
                    <a:pt x="235" y="98"/>
                  </a:cubicBezTo>
                  <a:cubicBezTo>
                    <a:pt x="233" y="100"/>
                    <a:pt x="235" y="107"/>
                    <a:pt x="237" y="103"/>
                  </a:cubicBezTo>
                  <a:cubicBezTo>
                    <a:pt x="239" y="100"/>
                    <a:pt x="244" y="98"/>
                    <a:pt x="246" y="98"/>
                  </a:cubicBezTo>
                  <a:cubicBezTo>
                    <a:pt x="248" y="98"/>
                    <a:pt x="262" y="91"/>
                    <a:pt x="261" y="86"/>
                  </a:cubicBezTo>
                  <a:cubicBezTo>
                    <a:pt x="261" y="82"/>
                    <a:pt x="258" y="81"/>
                    <a:pt x="250" y="80"/>
                  </a:cubicBezTo>
                  <a:cubicBezTo>
                    <a:pt x="243" y="79"/>
                    <a:pt x="239" y="80"/>
                    <a:pt x="236" y="82"/>
                  </a:cubicBezTo>
                  <a:cubicBezTo>
                    <a:pt x="234" y="83"/>
                    <a:pt x="234" y="90"/>
                    <a:pt x="234" y="90"/>
                  </a:cubicBezTo>
                  <a:close/>
                  <a:moveTo>
                    <a:pt x="15" y="190"/>
                  </a:moveTo>
                  <a:cubicBezTo>
                    <a:pt x="11" y="191"/>
                    <a:pt x="8" y="198"/>
                    <a:pt x="5" y="199"/>
                  </a:cubicBezTo>
                  <a:cubicBezTo>
                    <a:pt x="1" y="200"/>
                    <a:pt x="11" y="204"/>
                    <a:pt x="16" y="204"/>
                  </a:cubicBezTo>
                  <a:cubicBezTo>
                    <a:pt x="20" y="204"/>
                    <a:pt x="23" y="198"/>
                    <a:pt x="22" y="194"/>
                  </a:cubicBezTo>
                  <a:cubicBezTo>
                    <a:pt x="21" y="190"/>
                    <a:pt x="15" y="190"/>
                    <a:pt x="15" y="19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9"/>
            <p:cNvSpPr>
              <a:spLocks/>
            </p:cNvSpPr>
            <p:nvPr/>
          </p:nvSpPr>
          <p:spPr bwMode="auto">
            <a:xfrm>
              <a:off x="1665" y="2986"/>
              <a:ext cx="654" cy="384"/>
            </a:xfrm>
            <a:custGeom>
              <a:avLst/>
              <a:gdLst>
                <a:gd name="T0" fmla="*/ 639 w 654"/>
                <a:gd name="T1" fmla="*/ 84 h 384"/>
                <a:gd name="T2" fmla="*/ 650 w 654"/>
                <a:gd name="T3" fmla="*/ 115 h 384"/>
                <a:gd name="T4" fmla="*/ 608 w 654"/>
                <a:gd name="T5" fmla="*/ 136 h 384"/>
                <a:gd name="T6" fmla="*/ 533 w 654"/>
                <a:gd name="T7" fmla="*/ 169 h 384"/>
                <a:gd name="T8" fmla="*/ 468 w 654"/>
                <a:gd name="T9" fmla="*/ 215 h 384"/>
                <a:gd name="T10" fmla="*/ 446 w 654"/>
                <a:gd name="T11" fmla="*/ 205 h 384"/>
                <a:gd name="T12" fmla="*/ 400 w 654"/>
                <a:gd name="T13" fmla="*/ 261 h 384"/>
                <a:gd name="T14" fmla="*/ 373 w 654"/>
                <a:gd name="T15" fmla="*/ 307 h 384"/>
                <a:gd name="T16" fmla="*/ 368 w 654"/>
                <a:gd name="T17" fmla="*/ 340 h 384"/>
                <a:gd name="T18" fmla="*/ 345 w 654"/>
                <a:gd name="T19" fmla="*/ 373 h 384"/>
                <a:gd name="T20" fmla="*/ 275 w 654"/>
                <a:gd name="T21" fmla="*/ 361 h 384"/>
                <a:gd name="T22" fmla="*/ 241 w 654"/>
                <a:gd name="T23" fmla="*/ 363 h 384"/>
                <a:gd name="T24" fmla="*/ 212 w 654"/>
                <a:gd name="T25" fmla="*/ 361 h 384"/>
                <a:gd name="T26" fmla="*/ 170 w 654"/>
                <a:gd name="T27" fmla="*/ 355 h 384"/>
                <a:gd name="T28" fmla="*/ 150 w 654"/>
                <a:gd name="T29" fmla="*/ 325 h 384"/>
                <a:gd name="T30" fmla="*/ 135 w 654"/>
                <a:gd name="T31" fmla="*/ 334 h 384"/>
                <a:gd name="T32" fmla="*/ 118 w 654"/>
                <a:gd name="T33" fmla="*/ 344 h 384"/>
                <a:gd name="T34" fmla="*/ 95 w 654"/>
                <a:gd name="T35" fmla="*/ 359 h 384"/>
                <a:gd name="T36" fmla="*/ 72 w 654"/>
                <a:gd name="T37" fmla="*/ 353 h 384"/>
                <a:gd name="T38" fmla="*/ 39 w 654"/>
                <a:gd name="T39" fmla="*/ 348 h 384"/>
                <a:gd name="T40" fmla="*/ 14 w 654"/>
                <a:gd name="T41" fmla="*/ 375 h 384"/>
                <a:gd name="T42" fmla="*/ 10 w 654"/>
                <a:gd name="T43" fmla="*/ 342 h 384"/>
                <a:gd name="T44" fmla="*/ 8 w 654"/>
                <a:gd name="T45" fmla="*/ 313 h 384"/>
                <a:gd name="T46" fmla="*/ 27 w 654"/>
                <a:gd name="T47" fmla="*/ 284 h 384"/>
                <a:gd name="T48" fmla="*/ 31 w 654"/>
                <a:gd name="T49" fmla="*/ 267 h 384"/>
                <a:gd name="T50" fmla="*/ 85 w 654"/>
                <a:gd name="T51" fmla="*/ 244 h 384"/>
                <a:gd name="T52" fmla="*/ 116 w 654"/>
                <a:gd name="T53" fmla="*/ 178 h 384"/>
                <a:gd name="T54" fmla="*/ 77 w 654"/>
                <a:gd name="T55" fmla="*/ 192 h 384"/>
                <a:gd name="T56" fmla="*/ 64 w 654"/>
                <a:gd name="T57" fmla="*/ 163 h 384"/>
                <a:gd name="T58" fmla="*/ 89 w 654"/>
                <a:gd name="T59" fmla="*/ 134 h 384"/>
                <a:gd name="T60" fmla="*/ 95 w 654"/>
                <a:gd name="T61" fmla="*/ 109 h 384"/>
                <a:gd name="T62" fmla="*/ 83 w 654"/>
                <a:gd name="T63" fmla="*/ 55 h 384"/>
                <a:gd name="T64" fmla="*/ 122 w 654"/>
                <a:gd name="T65" fmla="*/ 73 h 384"/>
                <a:gd name="T66" fmla="*/ 173 w 654"/>
                <a:gd name="T67" fmla="*/ 94 h 384"/>
                <a:gd name="T68" fmla="*/ 208 w 654"/>
                <a:gd name="T69" fmla="*/ 80 h 384"/>
                <a:gd name="T70" fmla="*/ 214 w 654"/>
                <a:gd name="T71" fmla="*/ 25 h 384"/>
                <a:gd name="T72" fmla="*/ 308 w 654"/>
                <a:gd name="T73" fmla="*/ 0 h 384"/>
                <a:gd name="T74" fmla="*/ 364 w 654"/>
                <a:gd name="T75" fmla="*/ 21 h 384"/>
                <a:gd name="T76" fmla="*/ 425 w 654"/>
                <a:gd name="T77" fmla="*/ 65 h 384"/>
                <a:gd name="T78" fmla="*/ 518 w 654"/>
                <a:gd name="T79" fmla="*/ 102 h 384"/>
                <a:gd name="T80" fmla="*/ 579 w 654"/>
                <a:gd name="T81" fmla="*/ 77 h 384"/>
                <a:gd name="T82" fmla="*/ 621 w 654"/>
                <a:gd name="T83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4" h="384">
                  <a:moveTo>
                    <a:pt x="654" y="61"/>
                  </a:moveTo>
                  <a:lnTo>
                    <a:pt x="643" y="67"/>
                  </a:lnTo>
                  <a:lnTo>
                    <a:pt x="639" y="84"/>
                  </a:lnTo>
                  <a:lnTo>
                    <a:pt x="652" y="96"/>
                  </a:lnTo>
                  <a:lnTo>
                    <a:pt x="637" y="107"/>
                  </a:lnTo>
                  <a:lnTo>
                    <a:pt x="650" y="115"/>
                  </a:lnTo>
                  <a:lnTo>
                    <a:pt x="633" y="123"/>
                  </a:lnTo>
                  <a:lnTo>
                    <a:pt x="618" y="136"/>
                  </a:lnTo>
                  <a:lnTo>
                    <a:pt x="608" y="136"/>
                  </a:lnTo>
                  <a:lnTo>
                    <a:pt x="604" y="153"/>
                  </a:lnTo>
                  <a:lnTo>
                    <a:pt x="566" y="153"/>
                  </a:lnTo>
                  <a:lnTo>
                    <a:pt x="533" y="169"/>
                  </a:lnTo>
                  <a:lnTo>
                    <a:pt x="531" y="184"/>
                  </a:lnTo>
                  <a:lnTo>
                    <a:pt x="502" y="184"/>
                  </a:lnTo>
                  <a:lnTo>
                    <a:pt x="468" y="215"/>
                  </a:lnTo>
                  <a:lnTo>
                    <a:pt x="454" y="217"/>
                  </a:lnTo>
                  <a:lnTo>
                    <a:pt x="458" y="209"/>
                  </a:lnTo>
                  <a:lnTo>
                    <a:pt x="446" y="205"/>
                  </a:lnTo>
                  <a:lnTo>
                    <a:pt x="414" y="236"/>
                  </a:lnTo>
                  <a:lnTo>
                    <a:pt x="416" y="255"/>
                  </a:lnTo>
                  <a:lnTo>
                    <a:pt x="400" y="261"/>
                  </a:lnTo>
                  <a:lnTo>
                    <a:pt x="400" y="280"/>
                  </a:lnTo>
                  <a:lnTo>
                    <a:pt x="379" y="288"/>
                  </a:lnTo>
                  <a:lnTo>
                    <a:pt x="373" y="307"/>
                  </a:lnTo>
                  <a:lnTo>
                    <a:pt x="375" y="321"/>
                  </a:lnTo>
                  <a:lnTo>
                    <a:pt x="373" y="325"/>
                  </a:lnTo>
                  <a:lnTo>
                    <a:pt x="368" y="340"/>
                  </a:lnTo>
                  <a:lnTo>
                    <a:pt x="350" y="359"/>
                  </a:lnTo>
                  <a:lnTo>
                    <a:pt x="352" y="369"/>
                  </a:lnTo>
                  <a:lnTo>
                    <a:pt x="345" y="373"/>
                  </a:lnTo>
                  <a:lnTo>
                    <a:pt x="337" y="384"/>
                  </a:lnTo>
                  <a:lnTo>
                    <a:pt x="312" y="382"/>
                  </a:lnTo>
                  <a:lnTo>
                    <a:pt x="275" y="361"/>
                  </a:lnTo>
                  <a:lnTo>
                    <a:pt x="258" y="355"/>
                  </a:lnTo>
                  <a:lnTo>
                    <a:pt x="248" y="367"/>
                  </a:lnTo>
                  <a:lnTo>
                    <a:pt x="241" y="363"/>
                  </a:lnTo>
                  <a:lnTo>
                    <a:pt x="233" y="359"/>
                  </a:lnTo>
                  <a:lnTo>
                    <a:pt x="227" y="369"/>
                  </a:lnTo>
                  <a:lnTo>
                    <a:pt x="212" y="361"/>
                  </a:lnTo>
                  <a:lnTo>
                    <a:pt x="202" y="367"/>
                  </a:lnTo>
                  <a:lnTo>
                    <a:pt x="181" y="350"/>
                  </a:lnTo>
                  <a:lnTo>
                    <a:pt x="170" y="355"/>
                  </a:lnTo>
                  <a:lnTo>
                    <a:pt x="160" y="348"/>
                  </a:lnTo>
                  <a:lnTo>
                    <a:pt x="162" y="334"/>
                  </a:lnTo>
                  <a:lnTo>
                    <a:pt x="150" y="325"/>
                  </a:lnTo>
                  <a:lnTo>
                    <a:pt x="143" y="332"/>
                  </a:lnTo>
                  <a:lnTo>
                    <a:pt x="139" y="330"/>
                  </a:lnTo>
                  <a:lnTo>
                    <a:pt x="135" y="334"/>
                  </a:lnTo>
                  <a:lnTo>
                    <a:pt x="118" y="328"/>
                  </a:lnTo>
                  <a:lnTo>
                    <a:pt x="112" y="340"/>
                  </a:lnTo>
                  <a:lnTo>
                    <a:pt x="118" y="344"/>
                  </a:lnTo>
                  <a:lnTo>
                    <a:pt x="118" y="353"/>
                  </a:lnTo>
                  <a:lnTo>
                    <a:pt x="114" y="357"/>
                  </a:lnTo>
                  <a:lnTo>
                    <a:pt x="95" y="359"/>
                  </a:lnTo>
                  <a:lnTo>
                    <a:pt x="89" y="367"/>
                  </a:lnTo>
                  <a:lnTo>
                    <a:pt x="81" y="367"/>
                  </a:lnTo>
                  <a:lnTo>
                    <a:pt x="72" y="353"/>
                  </a:lnTo>
                  <a:lnTo>
                    <a:pt x="60" y="363"/>
                  </a:lnTo>
                  <a:lnTo>
                    <a:pt x="54" y="359"/>
                  </a:lnTo>
                  <a:lnTo>
                    <a:pt x="39" y="348"/>
                  </a:lnTo>
                  <a:lnTo>
                    <a:pt x="27" y="353"/>
                  </a:lnTo>
                  <a:lnTo>
                    <a:pt x="25" y="365"/>
                  </a:lnTo>
                  <a:lnTo>
                    <a:pt x="14" y="375"/>
                  </a:lnTo>
                  <a:lnTo>
                    <a:pt x="8" y="371"/>
                  </a:lnTo>
                  <a:lnTo>
                    <a:pt x="10" y="363"/>
                  </a:lnTo>
                  <a:lnTo>
                    <a:pt x="10" y="342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8" y="313"/>
                  </a:lnTo>
                  <a:lnTo>
                    <a:pt x="12" y="300"/>
                  </a:lnTo>
                  <a:lnTo>
                    <a:pt x="25" y="300"/>
                  </a:lnTo>
                  <a:lnTo>
                    <a:pt x="27" y="284"/>
                  </a:lnTo>
                  <a:lnTo>
                    <a:pt x="35" y="271"/>
                  </a:lnTo>
                  <a:lnTo>
                    <a:pt x="27" y="265"/>
                  </a:lnTo>
                  <a:lnTo>
                    <a:pt x="31" y="267"/>
                  </a:lnTo>
                  <a:lnTo>
                    <a:pt x="54" y="259"/>
                  </a:lnTo>
                  <a:lnTo>
                    <a:pt x="64" y="267"/>
                  </a:lnTo>
                  <a:lnTo>
                    <a:pt x="85" y="244"/>
                  </a:lnTo>
                  <a:lnTo>
                    <a:pt x="77" y="236"/>
                  </a:lnTo>
                  <a:lnTo>
                    <a:pt x="127" y="192"/>
                  </a:lnTo>
                  <a:lnTo>
                    <a:pt x="116" y="178"/>
                  </a:lnTo>
                  <a:lnTo>
                    <a:pt x="97" y="175"/>
                  </a:lnTo>
                  <a:lnTo>
                    <a:pt x="87" y="182"/>
                  </a:lnTo>
                  <a:lnTo>
                    <a:pt x="77" y="192"/>
                  </a:lnTo>
                  <a:lnTo>
                    <a:pt x="58" y="186"/>
                  </a:lnTo>
                  <a:lnTo>
                    <a:pt x="56" y="173"/>
                  </a:lnTo>
                  <a:lnTo>
                    <a:pt x="64" y="163"/>
                  </a:lnTo>
                  <a:lnTo>
                    <a:pt x="70" y="148"/>
                  </a:lnTo>
                  <a:lnTo>
                    <a:pt x="89" y="146"/>
                  </a:lnTo>
                  <a:lnTo>
                    <a:pt x="89" y="134"/>
                  </a:lnTo>
                  <a:lnTo>
                    <a:pt x="83" y="125"/>
                  </a:lnTo>
                  <a:lnTo>
                    <a:pt x="83" y="117"/>
                  </a:lnTo>
                  <a:lnTo>
                    <a:pt x="95" y="109"/>
                  </a:lnTo>
                  <a:lnTo>
                    <a:pt x="97" y="86"/>
                  </a:lnTo>
                  <a:lnTo>
                    <a:pt x="85" y="75"/>
                  </a:lnTo>
                  <a:lnTo>
                    <a:pt x="83" y="55"/>
                  </a:lnTo>
                  <a:lnTo>
                    <a:pt x="89" y="55"/>
                  </a:lnTo>
                  <a:lnTo>
                    <a:pt x="104" y="61"/>
                  </a:lnTo>
                  <a:lnTo>
                    <a:pt x="122" y="73"/>
                  </a:lnTo>
                  <a:lnTo>
                    <a:pt x="143" y="84"/>
                  </a:lnTo>
                  <a:lnTo>
                    <a:pt x="152" y="102"/>
                  </a:lnTo>
                  <a:lnTo>
                    <a:pt x="173" y="94"/>
                  </a:lnTo>
                  <a:lnTo>
                    <a:pt x="202" y="111"/>
                  </a:lnTo>
                  <a:lnTo>
                    <a:pt x="216" y="94"/>
                  </a:lnTo>
                  <a:lnTo>
                    <a:pt x="208" y="80"/>
                  </a:lnTo>
                  <a:lnTo>
                    <a:pt x="212" y="65"/>
                  </a:lnTo>
                  <a:lnTo>
                    <a:pt x="202" y="46"/>
                  </a:lnTo>
                  <a:lnTo>
                    <a:pt x="214" y="25"/>
                  </a:lnTo>
                  <a:lnTo>
                    <a:pt x="227" y="7"/>
                  </a:lnTo>
                  <a:lnTo>
                    <a:pt x="302" y="9"/>
                  </a:lnTo>
                  <a:lnTo>
                    <a:pt x="308" y="0"/>
                  </a:lnTo>
                  <a:lnTo>
                    <a:pt x="335" y="2"/>
                  </a:lnTo>
                  <a:lnTo>
                    <a:pt x="348" y="17"/>
                  </a:lnTo>
                  <a:lnTo>
                    <a:pt x="364" y="21"/>
                  </a:lnTo>
                  <a:lnTo>
                    <a:pt x="395" y="44"/>
                  </a:lnTo>
                  <a:lnTo>
                    <a:pt x="412" y="50"/>
                  </a:lnTo>
                  <a:lnTo>
                    <a:pt x="425" y="65"/>
                  </a:lnTo>
                  <a:lnTo>
                    <a:pt x="452" y="69"/>
                  </a:lnTo>
                  <a:lnTo>
                    <a:pt x="500" y="102"/>
                  </a:lnTo>
                  <a:lnTo>
                    <a:pt x="518" y="102"/>
                  </a:lnTo>
                  <a:lnTo>
                    <a:pt x="527" y="109"/>
                  </a:lnTo>
                  <a:lnTo>
                    <a:pt x="560" y="100"/>
                  </a:lnTo>
                  <a:lnTo>
                    <a:pt x="579" y="77"/>
                  </a:lnTo>
                  <a:lnTo>
                    <a:pt x="600" y="82"/>
                  </a:lnTo>
                  <a:lnTo>
                    <a:pt x="606" y="67"/>
                  </a:lnTo>
                  <a:lnTo>
                    <a:pt x="621" y="65"/>
                  </a:lnTo>
                  <a:lnTo>
                    <a:pt x="637" y="52"/>
                  </a:lnTo>
                  <a:lnTo>
                    <a:pt x="654" y="6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70"/>
            <p:cNvSpPr>
              <a:spLocks/>
            </p:cNvSpPr>
            <p:nvPr/>
          </p:nvSpPr>
          <p:spPr bwMode="auto">
            <a:xfrm>
              <a:off x="1294" y="2651"/>
              <a:ext cx="323" cy="381"/>
            </a:xfrm>
            <a:custGeom>
              <a:avLst/>
              <a:gdLst>
                <a:gd name="T0" fmla="*/ 0 w 155"/>
                <a:gd name="T1" fmla="*/ 98 h 183"/>
                <a:gd name="T2" fmla="*/ 32 w 155"/>
                <a:gd name="T3" fmla="*/ 98 h 183"/>
                <a:gd name="T4" fmla="*/ 55 w 155"/>
                <a:gd name="T5" fmla="*/ 94 h 183"/>
                <a:gd name="T6" fmla="*/ 60 w 155"/>
                <a:gd name="T7" fmla="*/ 81 h 183"/>
                <a:gd name="T8" fmla="*/ 61 w 155"/>
                <a:gd name="T9" fmla="*/ 62 h 183"/>
                <a:gd name="T10" fmla="*/ 71 w 155"/>
                <a:gd name="T11" fmla="*/ 59 h 183"/>
                <a:gd name="T12" fmla="*/ 77 w 155"/>
                <a:gd name="T13" fmla="*/ 49 h 183"/>
                <a:gd name="T14" fmla="*/ 81 w 155"/>
                <a:gd name="T15" fmla="*/ 41 h 183"/>
                <a:gd name="T16" fmla="*/ 83 w 155"/>
                <a:gd name="T17" fmla="*/ 36 h 183"/>
                <a:gd name="T18" fmla="*/ 91 w 155"/>
                <a:gd name="T19" fmla="*/ 30 h 183"/>
                <a:gd name="T20" fmla="*/ 101 w 155"/>
                <a:gd name="T21" fmla="*/ 21 h 183"/>
                <a:gd name="T22" fmla="*/ 108 w 155"/>
                <a:gd name="T23" fmla="*/ 22 h 183"/>
                <a:gd name="T24" fmla="*/ 120 w 155"/>
                <a:gd name="T25" fmla="*/ 0 h 183"/>
                <a:gd name="T26" fmla="*/ 135 w 155"/>
                <a:gd name="T27" fmla="*/ 12 h 183"/>
                <a:gd name="T28" fmla="*/ 133 w 155"/>
                <a:gd name="T29" fmla="*/ 23 h 183"/>
                <a:gd name="T30" fmla="*/ 137 w 155"/>
                <a:gd name="T31" fmla="*/ 28 h 183"/>
                <a:gd name="T32" fmla="*/ 152 w 155"/>
                <a:gd name="T33" fmla="*/ 33 h 183"/>
                <a:gd name="T34" fmla="*/ 151 w 155"/>
                <a:gd name="T35" fmla="*/ 43 h 183"/>
                <a:gd name="T36" fmla="*/ 151 w 155"/>
                <a:gd name="T37" fmla="*/ 58 h 183"/>
                <a:gd name="T38" fmla="*/ 140 w 155"/>
                <a:gd name="T39" fmla="*/ 65 h 183"/>
                <a:gd name="T40" fmla="*/ 133 w 155"/>
                <a:gd name="T41" fmla="*/ 70 h 183"/>
                <a:gd name="T42" fmla="*/ 126 w 155"/>
                <a:gd name="T43" fmla="*/ 85 h 183"/>
                <a:gd name="T44" fmla="*/ 121 w 155"/>
                <a:gd name="T45" fmla="*/ 93 h 183"/>
                <a:gd name="T46" fmla="*/ 126 w 155"/>
                <a:gd name="T47" fmla="*/ 103 h 183"/>
                <a:gd name="T48" fmla="*/ 125 w 155"/>
                <a:gd name="T49" fmla="*/ 113 h 183"/>
                <a:gd name="T50" fmla="*/ 126 w 155"/>
                <a:gd name="T51" fmla="*/ 116 h 183"/>
                <a:gd name="T52" fmla="*/ 118 w 155"/>
                <a:gd name="T53" fmla="*/ 124 h 183"/>
                <a:gd name="T54" fmla="*/ 109 w 155"/>
                <a:gd name="T55" fmla="*/ 120 h 183"/>
                <a:gd name="T56" fmla="*/ 110 w 155"/>
                <a:gd name="T57" fmla="*/ 130 h 183"/>
                <a:gd name="T58" fmla="*/ 101 w 155"/>
                <a:gd name="T59" fmla="*/ 137 h 183"/>
                <a:gd name="T60" fmla="*/ 102 w 155"/>
                <a:gd name="T61" fmla="*/ 147 h 183"/>
                <a:gd name="T62" fmla="*/ 108 w 155"/>
                <a:gd name="T63" fmla="*/ 152 h 183"/>
                <a:gd name="T64" fmla="*/ 105 w 155"/>
                <a:gd name="T65" fmla="*/ 157 h 183"/>
                <a:gd name="T66" fmla="*/ 98 w 155"/>
                <a:gd name="T67" fmla="*/ 161 h 183"/>
                <a:gd name="T68" fmla="*/ 99 w 155"/>
                <a:gd name="T69" fmla="*/ 170 h 183"/>
                <a:gd name="T70" fmla="*/ 86 w 155"/>
                <a:gd name="T71" fmla="*/ 179 h 183"/>
                <a:gd name="T72" fmla="*/ 82 w 155"/>
                <a:gd name="T73" fmla="*/ 171 h 183"/>
                <a:gd name="T74" fmla="*/ 74 w 155"/>
                <a:gd name="T75" fmla="*/ 170 h 183"/>
                <a:gd name="T76" fmla="*/ 69 w 155"/>
                <a:gd name="T77" fmla="*/ 171 h 183"/>
                <a:gd name="T78" fmla="*/ 65 w 155"/>
                <a:gd name="T79" fmla="*/ 167 h 183"/>
                <a:gd name="T80" fmla="*/ 56 w 155"/>
                <a:gd name="T81" fmla="*/ 169 h 183"/>
                <a:gd name="T82" fmla="*/ 50 w 155"/>
                <a:gd name="T83" fmla="*/ 173 h 183"/>
                <a:gd name="T84" fmla="*/ 45 w 155"/>
                <a:gd name="T85" fmla="*/ 171 h 183"/>
                <a:gd name="T86" fmla="*/ 41 w 155"/>
                <a:gd name="T87" fmla="*/ 178 h 183"/>
                <a:gd name="T88" fmla="*/ 32 w 155"/>
                <a:gd name="T89" fmla="*/ 183 h 183"/>
                <a:gd name="T90" fmla="*/ 24 w 155"/>
                <a:gd name="T91" fmla="*/ 160 h 183"/>
                <a:gd name="T92" fmla="*/ 15 w 155"/>
                <a:gd name="T93" fmla="*/ 156 h 183"/>
                <a:gd name="T94" fmla="*/ 0 w 155"/>
                <a:gd name="T95" fmla="*/ 111 h 183"/>
                <a:gd name="T96" fmla="*/ 0 w 155"/>
                <a:gd name="T97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83">
                  <a:moveTo>
                    <a:pt x="0" y="98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43" y="98"/>
                    <a:pt x="47" y="95"/>
                    <a:pt x="55" y="94"/>
                  </a:cubicBezTo>
                  <a:cubicBezTo>
                    <a:pt x="62" y="93"/>
                    <a:pt x="59" y="87"/>
                    <a:pt x="60" y="81"/>
                  </a:cubicBezTo>
                  <a:cubicBezTo>
                    <a:pt x="60" y="75"/>
                    <a:pt x="61" y="65"/>
                    <a:pt x="61" y="62"/>
                  </a:cubicBezTo>
                  <a:cubicBezTo>
                    <a:pt x="61" y="59"/>
                    <a:pt x="65" y="59"/>
                    <a:pt x="71" y="59"/>
                  </a:cubicBezTo>
                  <a:cubicBezTo>
                    <a:pt x="77" y="59"/>
                    <a:pt x="77" y="56"/>
                    <a:pt x="77" y="49"/>
                  </a:cubicBezTo>
                  <a:cubicBezTo>
                    <a:pt x="77" y="42"/>
                    <a:pt x="77" y="41"/>
                    <a:pt x="81" y="41"/>
                  </a:cubicBezTo>
                  <a:cubicBezTo>
                    <a:pt x="86" y="42"/>
                    <a:pt x="84" y="40"/>
                    <a:pt x="83" y="36"/>
                  </a:cubicBezTo>
                  <a:cubicBezTo>
                    <a:pt x="83" y="33"/>
                    <a:pt x="89" y="33"/>
                    <a:pt x="91" y="30"/>
                  </a:cubicBezTo>
                  <a:cubicBezTo>
                    <a:pt x="93" y="28"/>
                    <a:pt x="98" y="23"/>
                    <a:pt x="101" y="21"/>
                  </a:cubicBezTo>
                  <a:cubicBezTo>
                    <a:pt x="105" y="19"/>
                    <a:pt x="106" y="23"/>
                    <a:pt x="108" y="22"/>
                  </a:cubicBezTo>
                  <a:cubicBezTo>
                    <a:pt x="109" y="21"/>
                    <a:pt x="115" y="9"/>
                    <a:pt x="120" y="0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0" y="37"/>
                    <a:pt x="148" y="35"/>
                    <a:pt x="151" y="43"/>
                  </a:cubicBezTo>
                  <a:cubicBezTo>
                    <a:pt x="155" y="53"/>
                    <a:pt x="153" y="56"/>
                    <a:pt x="151" y="58"/>
                  </a:cubicBezTo>
                  <a:cubicBezTo>
                    <a:pt x="149" y="60"/>
                    <a:pt x="143" y="65"/>
                    <a:pt x="140" y="65"/>
                  </a:cubicBezTo>
                  <a:cubicBezTo>
                    <a:pt x="137" y="66"/>
                    <a:pt x="133" y="66"/>
                    <a:pt x="133" y="70"/>
                  </a:cubicBezTo>
                  <a:cubicBezTo>
                    <a:pt x="133" y="75"/>
                    <a:pt x="130" y="83"/>
                    <a:pt x="126" y="85"/>
                  </a:cubicBezTo>
                  <a:cubicBezTo>
                    <a:pt x="121" y="87"/>
                    <a:pt x="122" y="91"/>
                    <a:pt x="121" y="93"/>
                  </a:cubicBezTo>
                  <a:cubicBezTo>
                    <a:pt x="120" y="95"/>
                    <a:pt x="126" y="98"/>
                    <a:pt x="126" y="103"/>
                  </a:cubicBezTo>
                  <a:cubicBezTo>
                    <a:pt x="126" y="107"/>
                    <a:pt x="124" y="109"/>
                    <a:pt x="125" y="113"/>
                  </a:cubicBezTo>
                  <a:cubicBezTo>
                    <a:pt x="125" y="115"/>
                    <a:pt x="125" y="115"/>
                    <a:pt x="126" y="116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2" y="183"/>
                    <a:pt x="32" y="183"/>
                    <a:pt x="32" y="183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0" y="111"/>
                    <a:pt x="0" y="111"/>
                    <a:pt x="0" y="111"/>
                  </a:cubicBezTo>
                  <a:lnTo>
                    <a:pt x="0" y="9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71"/>
            <p:cNvSpPr>
              <a:spLocks/>
            </p:cNvSpPr>
            <p:nvPr/>
          </p:nvSpPr>
          <p:spPr bwMode="auto">
            <a:xfrm>
              <a:off x="827" y="3905"/>
              <a:ext cx="89" cy="77"/>
            </a:xfrm>
            <a:custGeom>
              <a:avLst/>
              <a:gdLst>
                <a:gd name="T0" fmla="*/ 34 w 43"/>
                <a:gd name="T1" fmla="*/ 2 h 37"/>
                <a:gd name="T2" fmla="*/ 36 w 43"/>
                <a:gd name="T3" fmla="*/ 3 h 37"/>
                <a:gd name="T4" fmla="*/ 37 w 43"/>
                <a:gd name="T5" fmla="*/ 6 h 37"/>
                <a:gd name="T6" fmla="*/ 39 w 43"/>
                <a:gd name="T7" fmla="*/ 11 h 37"/>
                <a:gd name="T8" fmla="*/ 43 w 43"/>
                <a:gd name="T9" fmla="*/ 17 h 37"/>
                <a:gd name="T10" fmla="*/ 37 w 43"/>
                <a:gd name="T11" fmla="*/ 19 h 37"/>
                <a:gd name="T12" fmla="*/ 37 w 43"/>
                <a:gd name="T13" fmla="*/ 22 h 37"/>
                <a:gd name="T14" fmla="*/ 40 w 43"/>
                <a:gd name="T15" fmla="*/ 26 h 37"/>
                <a:gd name="T16" fmla="*/ 39 w 43"/>
                <a:gd name="T17" fmla="*/ 30 h 37"/>
                <a:gd name="T18" fmla="*/ 38 w 43"/>
                <a:gd name="T19" fmla="*/ 32 h 37"/>
                <a:gd name="T20" fmla="*/ 37 w 43"/>
                <a:gd name="T21" fmla="*/ 32 h 37"/>
                <a:gd name="T22" fmla="*/ 29 w 43"/>
                <a:gd name="T23" fmla="*/ 35 h 37"/>
                <a:gd name="T24" fmla="*/ 24 w 43"/>
                <a:gd name="T25" fmla="*/ 37 h 37"/>
                <a:gd name="T26" fmla="*/ 24 w 43"/>
                <a:gd name="T27" fmla="*/ 37 h 37"/>
                <a:gd name="T28" fmla="*/ 14 w 43"/>
                <a:gd name="T29" fmla="*/ 31 h 37"/>
                <a:gd name="T30" fmla="*/ 5 w 43"/>
                <a:gd name="T31" fmla="*/ 15 h 37"/>
                <a:gd name="T32" fmla="*/ 0 w 43"/>
                <a:gd name="T33" fmla="*/ 8 h 37"/>
                <a:gd name="T34" fmla="*/ 2 w 43"/>
                <a:gd name="T35" fmla="*/ 7 h 37"/>
                <a:gd name="T36" fmla="*/ 8 w 43"/>
                <a:gd name="T37" fmla="*/ 4 h 37"/>
                <a:gd name="T38" fmla="*/ 15 w 43"/>
                <a:gd name="T39" fmla="*/ 0 h 37"/>
                <a:gd name="T40" fmla="*/ 20 w 43"/>
                <a:gd name="T41" fmla="*/ 6 h 37"/>
                <a:gd name="T42" fmla="*/ 28 w 43"/>
                <a:gd name="T43" fmla="*/ 8 h 37"/>
                <a:gd name="T44" fmla="*/ 33 w 43"/>
                <a:gd name="T45" fmla="*/ 3 h 37"/>
                <a:gd name="T46" fmla="*/ 34 w 43"/>
                <a:gd name="T4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34" y="2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37" y="18"/>
                    <a:pt x="37" y="19"/>
                  </a:cubicBezTo>
                  <a:cubicBezTo>
                    <a:pt x="36" y="20"/>
                    <a:pt x="37" y="22"/>
                    <a:pt x="37" y="22"/>
                  </a:cubicBezTo>
                  <a:cubicBezTo>
                    <a:pt x="37" y="22"/>
                    <a:pt x="40" y="26"/>
                    <a:pt x="40" y="26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7" y="36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1" y="34"/>
                    <a:pt x="17" y="34"/>
                    <a:pt x="14" y="31"/>
                  </a:cubicBezTo>
                  <a:cubicBezTo>
                    <a:pt x="11" y="28"/>
                    <a:pt x="7" y="22"/>
                    <a:pt x="5" y="15"/>
                  </a:cubicBezTo>
                  <a:cubicBezTo>
                    <a:pt x="4" y="12"/>
                    <a:pt x="2" y="10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5"/>
                    <a:pt x="7" y="4"/>
                    <a:pt x="8" y="4"/>
                  </a:cubicBezTo>
                  <a:cubicBezTo>
                    <a:pt x="9" y="3"/>
                    <a:pt x="13" y="1"/>
                    <a:pt x="15" y="0"/>
                  </a:cubicBezTo>
                  <a:cubicBezTo>
                    <a:pt x="17" y="0"/>
                    <a:pt x="19" y="5"/>
                    <a:pt x="20" y="6"/>
                  </a:cubicBezTo>
                  <a:cubicBezTo>
                    <a:pt x="21" y="8"/>
                    <a:pt x="26" y="8"/>
                    <a:pt x="28" y="8"/>
                  </a:cubicBezTo>
                  <a:cubicBezTo>
                    <a:pt x="29" y="8"/>
                    <a:pt x="32" y="6"/>
                    <a:pt x="33" y="3"/>
                  </a:cubicBezTo>
                  <a:cubicBezTo>
                    <a:pt x="34" y="3"/>
                    <a:pt x="34" y="2"/>
                    <a:pt x="34" y="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72"/>
            <p:cNvSpPr>
              <a:spLocks/>
            </p:cNvSpPr>
            <p:nvPr/>
          </p:nvSpPr>
          <p:spPr bwMode="auto">
            <a:xfrm>
              <a:off x="877" y="3972"/>
              <a:ext cx="89" cy="63"/>
            </a:xfrm>
            <a:custGeom>
              <a:avLst/>
              <a:gdLst>
                <a:gd name="T0" fmla="*/ 0 w 43"/>
                <a:gd name="T1" fmla="*/ 5 h 30"/>
                <a:gd name="T2" fmla="*/ 5 w 43"/>
                <a:gd name="T3" fmla="*/ 3 h 30"/>
                <a:gd name="T4" fmla="*/ 13 w 43"/>
                <a:gd name="T5" fmla="*/ 0 h 30"/>
                <a:gd name="T6" fmla="*/ 16 w 43"/>
                <a:gd name="T7" fmla="*/ 0 h 30"/>
                <a:gd name="T8" fmla="*/ 22 w 43"/>
                <a:gd name="T9" fmla="*/ 1 h 30"/>
                <a:gd name="T10" fmla="*/ 26 w 43"/>
                <a:gd name="T11" fmla="*/ 3 h 30"/>
                <a:gd name="T12" fmla="*/ 32 w 43"/>
                <a:gd name="T13" fmla="*/ 12 h 30"/>
                <a:gd name="T14" fmla="*/ 37 w 43"/>
                <a:gd name="T15" fmla="*/ 11 h 30"/>
                <a:gd name="T16" fmla="*/ 43 w 43"/>
                <a:gd name="T17" fmla="*/ 15 h 30"/>
                <a:gd name="T18" fmla="*/ 43 w 43"/>
                <a:gd name="T19" fmla="*/ 19 h 30"/>
                <a:gd name="T20" fmla="*/ 43 w 43"/>
                <a:gd name="T21" fmla="*/ 20 h 30"/>
                <a:gd name="T22" fmla="*/ 42 w 43"/>
                <a:gd name="T23" fmla="*/ 20 h 30"/>
                <a:gd name="T24" fmla="*/ 38 w 43"/>
                <a:gd name="T25" fmla="*/ 21 h 30"/>
                <a:gd name="T26" fmla="*/ 38 w 43"/>
                <a:gd name="T27" fmla="*/ 27 h 30"/>
                <a:gd name="T28" fmla="*/ 35 w 43"/>
                <a:gd name="T29" fmla="*/ 27 h 30"/>
                <a:gd name="T30" fmla="*/ 29 w 43"/>
                <a:gd name="T31" fmla="*/ 30 h 30"/>
                <a:gd name="T32" fmla="*/ 26 w 43"/>
                <a:gd name="T33" fmla="*/ 28 h 30"/>
                <a:gd name="T34" fmla="*/ 20 w 43"/>
                <a:gd name="T35" fmla="*/ 27 h 30"/>
                <a:gd name="T36" fmla="*/ 12 w 43"/>
                <a:gd name="T37" fmla="*/ 29 h 30"/>
                <a:gd name="T38" fmla="*/ 11 w 43"/>
                <a:gd name="T39" fmla="*/ 26 h 30"/>
                <a:gd name="T40" fmla="*/ 10 w 43"/>
                <a:gd name="T41" fmla="*/ 18 h 30"/>
                <a:gd name="T42" fmla="*/ 0 w 43"/>
                <a:gd name="T4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0">
                  <a:moveTo>
                    <a:pt x="0" y="5"/>
                  </a:moveTo>
                  <a:cubicBezTo>
                    <a:pt x="3" y="4"/>
                    <a:pt x="5" y="3"/>
                    <a:pt x="5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8" y="23"/>
                    <a:pt x="8" y="22"/>
                    <a:pt x="10" y="18"/>
                  </a:cubicBezTo>
                  <a:cubicBezTo>
                    <a:pt x="11" y="13"/>
                    <a:pt x="2" y="9"/>
                    <a:pt x="0" y="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73"/>
            <p:cNvSpPr>
              <a:spLocks/>
            </p:cNvSpPr>
            <p:nvPr/>
          </p:nvSpPr>
          <p:spPr bwMode="auto">
            <a:xfrm>
              <a:off x="902" y="4014"/>
              <a:ext cx="77" cy="62"/>
            </a:xfrm>
            <a:custGeom>
              <a:avLst/>
              <a:gdLst>
                <a:gd name="T0" fmla="*/ 0 w 37"/>
                <a:gd name="T1" fmla="*/ 9 h 30"/>
                <a:gd name="T2" fmla="*/ 8 w 37"/>
                <a:gd name="T3" fmla="*/ 7 h 30"/>
                <a:gd name="T4" fmla="*/ 14 w 37"/>
                <a:gd name="T5" fmla="*/ 8 h 30"/>
                <a:gd name="T6" fmla="*/ 17 w 37"/>
                <a:gd name="T7" fmla="*/ 10 h 30"/>
                <a:gd name="T8" fmla="*/ 23 w 37"/>
                <a:gd name="T9" fmla="*/ 7 h 30"/>
                <a:gd name="T10" fmla="*/ 26 w 37"/>
                <a:gd name="T11" fmla="*/ 7 h 30"/>
                <a:gd name="T12" fmla="*/ 26 w 37"/>
                <a:gd name="T13" fmla="*/ 1 h 30"/>
                <a:gd name="T14" fmla="*/ 30 w 37"/>
                <a:gd name="T15" fmla="*/ 0 h 30"/>
                <a:gd name="T16" fmla="*/ 34 w 37"/>
                <a:gd name="T17" fmla="*/ 2 h 30"/>
                <a:gd name="T18" fmla="*/ 37 w 37"/>
                <a:gd name="T19" fmla="*/ 5 h 30"/>
                <a:gd name="T20" fmla="*/ 37 w 37"/>
                <a:gd name="T21" fmla="*/ 11 h 30"/>
                <a:gd name="T22" fmla="*/ 32 w 37"/>
                <a:gd name="T23" fmla="*/ 12 h 30"/>
                <a:gd name="T24" fmla="*/ 32 w 37"/>
                <a:gd name="T25" fmla="*/ 13 h 30"/>
                <a:gd name="T26" fmla="*/ 27 w 37"/>
                <a:gd name="T27" fmla="*/ 11 h 30"/>
                <a:gd name="T28" fmla="*/ 25 w 37"/>
                <a:gd name="T29" fmla="*/ 17 h 30"/>
                <a:gd name="T30" fmla="*/ 25 w 37"/>
                <a:gd name="T31" fmla="*/ 24 h 30"/>
                <a:gd name="T32" fmla="*/ 23 w 37"/>
                <a:gd name="T33" fmla="*/ 28 h 30"/>
                <a:gd name="T34" fmla="*/ 20 w 37"/>
                <a:gd name="T35" fmla="*/ 30 h 30"/>
                <a:gd name="T36" fmla="*/ 15 w 37"/>
                <a:gd name="T37" fmla="*/ 26 h 30"/>
                <a:gd name="T38" fmla="*/ 3 w 37"/>
                <a:gd name="T39" fmla="*/ 22 h 30"/>
                <a:gd name="T40" fmla="*/ 4 w 37"/>
                <a:gd name="T41" fmla="*/ 15 h 30"/>
                <a:gd name="T42" fmla="*/ 0 w 37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30">
                  <a:moveTo>
                    <a:pt x="0" y="9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1"/>
                    <a:pt x="32" y="11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5" y="16"/>
                    <a:pt x="25" y="17"/>
                  </a:cubicBezTo>
                  <a:cubicBezTo>
                    <a:pt x="25" y="18"/>
                    <a:pt x="25" y="24"/>
                    <a:pt x="25" y="24"/>
                  </a:cubicBezTo>
                  <a:cubicBezTo>
                    <a:pt x="25" y="24"/>
                    <a:pt x="24" y="28"/>
                    <a:pt x="23" y="28"/>
                  </a:cubicBezTo>
                  <a:cubicBezTo>
                    <a:pt x="23" y="28"/>
                    <a:pt x="21" y="29"/>
                    <a:pt x="20" y="30"/>
                  </a:cubicBezTo>
                  <a:cubicBezTo>
                    <a:pt x="18" y="28"/>
                    <a:pt x="16" y="27"/>
                    <a:pt x="15" y="26"/>
                  </a:cubicBezTo>
                  <a:cubicBezTo>
                    <a:pt x="12" y="24"/>
                    <a:pt x="5" y="25"/>
                    <a:pt x="3" y="22"/>
                  </a:cubicBezTo>
                  <a:cubicBezTo>
                    <a:pt x="2" y="19"/>
                    <a:pt x="3" y="18"/>
                    <a:pt x="4" y="15"/>
                  </a:cubicBezTo>
                  <a:cubicBezTo>
                    <a:pt x="4" y="13"/>
                    <a:pt x="2" y="11"/>
                    <a:pt x="0" y="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7" name="Freeform 74"/>
            <p:cNvSpPr>
              <a:spLocks/>
            </p:cNvSpPr>
            <p:nvPr/>
          </p:nvSpPr>
          <p:spPr bwMode="auto">
            <a:xfrm>
              <a:off x="943" y="4037"/>
              <a:ext cx="40" cy="64"/>
            </a:xfrm>
            <a:custGeom>
              <a:avLst/>
              <a:gdLst>
                <a:gd name="T0" fmla="*/ 12 w 19"/>
                <a:gd name="T1" fmla="*/ 2 h 31"/>
                <a:gd name="T2" fmla="*/ 7 w 19"/>
                <a:gd name="T3" fmla="*/ 0 h 31"/>
                <a:gd name="T4" fmla="*/ 5 w 19"/>
                <a:gd name="T5" fmla="*/ 6 h 31"/>
                <a:gd name="T6" fmla="*/ 5 w 19"/>
                <a:gd name="T7" fmla="*/ 13 h 31"/>
                <a:gd name="T8" fmla="*/ 3 w 19"/>
                <a:gd name="T9" fmla="*/ 17 h 31"/>
                <a:gd name="T10" fmla="*/ 0 w 19"/>
                <a:gd name="T11" fmla="*/ 19 h 31"/>
                <a:gd name="T12" fmla="*/ 1 w 19"/>
                <a:gd name="T13" fmla="*/ 20 h 31"/>
                <a:gd name="T14" fmla="*/ 5 w 19"/>
                <a:gd name="T15" fmla="*/ 31 h 31"/>
                <a:gd name="T16" fmla="*/ 14 w 19"/>
                <a:gd name="T17" fmla="*/ 24 h 31"/>
                <a:gd name="T18" fmla="*/ 19 w 19"/>
                <a:gd name="T19" fmla="*/ 10 h 31"/>
                <a:gd name="T20" fmla="*/ 12 w 19"/>
                <a:gd name="T2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1">
                  <a:moveTo>
                    <a:pt x="12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5"/>
                    <a:pt x="5" y="6"/>
                  </a:cubicBezTo>
                  <a:cubicBezTo>
                    <a:pt x="5" y="7"/>
                    <a:pt x="5" y="13"/>
                    <a:pt x="5" y="13"/>
                  </a:cubicBezTo>
                  <a:cubicBezTo>
                    <a:pt x="5" y="13"/>
                    <a:pt x="4" y="17"/>
                    <a:pt x="3" y="17"/>
                  </a:cubicBezTo>
                  <a:cubicBezTo>
                    <a:pt x="3" y="17"/>
                    <a:pt x="1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2"/>
                    <a:pt x="4" y="26"/>
                    <a:pt x="5" y="31"/>
                  </a:cubicBezTo>
                  <a:cubicBezTo>
                    <a:pt x="9" y="29"/>
                    <a:pt x="13" y="26"/>
                    <a:pt x="14" y="24"/>
                  </a:cubicBezTo>
                  <a:cubicBezTo>
                    <a:pt x="15" y="19"/>
                    <a:pt x="19" y="10"/>
                    <a:pt x="19" y="10"/>
                  </a:cubicBezTo>
                  <a:cubicBezTo>
                    <a:pt x="19" y="10"/>
                    <a:pt x="13" y="4"/>
                    <a:pt x="12" y="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8" name="Freeform 75"/>
            <p:cNvSpPr>
              <a:spLocks/>
            </p:cNvSpPr>
            <p:nvPr/>
          </p:nvSpPr>
          <p:spPr bwMode="auto">
            <a:xfrm>
              <a:off x="956" y="3995"/>
              <a:ext cx="131" cy="246"/>
            </a:xfrm>
            <a:custGeom>
              <a:avLst/>
              <a:gdLst>
                <a:gd name="T0" fmla="*/ 0 w 63"/>
                <a:gd name="T1" fmla="*/ 65 h 118"/>
                <a:gd name="T2" fmla="*/ 7 w 63"/>
                <a:gd name="T3" fmla="*/ 61 h 118"/>
                <a:gd name="T4" fmla="*/ 17 w 63"/>
                <a:gd name="T5" fmla="*/ 58 h 118"/>
                <a:gd name="T6" fmla="*/ 21 w 63"/>
                <a:gd name="T7" fmla="*/ 55 h 118"/>
                <a:gd name="T8" fmla="*/ 26 w 63"/>
                <a:gd name="T9" fmla="*/ 60 h 118"/>
                <a:gd name="T10" fmla="*/ 29 w 63"/>
                <a:gd name="T11" fmla="*/ 50 h 118"/>
                <a:gd name="T12" fmla="*/ 44 w 63"/>
                <a:gd name="T13" fmla="*/ 40 h 118"/>
                <a:gd name="T14" fmla="*/ 44 w 63"/>
                <a:gd name="T15" fmla="*/ 31 h 118"/>
                <a:gd name="T16" fmla="*/ 37 w 63"/>
                <a:gd name="T17" fmla="*/ 31 h 118"/>
                <a:gd name="T18" fmla="*/ 34 w 63"/>
                <a:gd name="T19" fmla="*/ 27 h 118"/>
                <a:gd name="T20" fmla="*/ 28 w 63"/>
                <a:gd name="T21" fmla="*/ 21 h 118"/>
                <a:gd name="T22" fmla="*/ 29 w 63"/>
                <a:gd name="T23" fmla="*/ 17 h 118"/>
                <a:gd name="T24" fmla="*/ 28 w 63"/>
                <a:gd name="T25" fmla="*/ 11 h 118"/>
                <a:gd name="T26" fmla="*/ 33 w 63"/>
                <a:gd name="T27" fmla="*/ 10 h 118"/>
                <a:gd name="T28" fmla="*/ 35 w 63"/>
                <a:gd name="T29" fmla="*/ 3 h 118"/>
                <a:gd name="T30" fmla="*/ 43 w 63"/>
                <a:gd name="T31" fmla="*/ 4 h 118"/>
                <a:gd name="T32" fmla="*/ 49 w 63"/>
                <a:gd name="T33" fmla="*/ 0 h 118"/>
                <a:gd name="T34" fmla="*/ 60 w 63"/>
                <a:gd name="T35" fmla="*/ 8 h 118"/>
                <a:gd name="T36" fmla="*/ 61 w 63"/>
                <a:gd name="T37" fmla="*/ 14 h 118"/>
                <a:gd name="T38" fmla="*/ 62 w 63"/>
                <a:gd name="T39" fmla="*/ 17 h 118"/>
                <a:gd name="T40" fmla="*/ 60 w 63"/>
                <a:gd name="T41" fmla="*/ 24 h 118"/>
                <a:gd name="T42" fmla="*/ 61 w 63"/>
                <a:gd name="T43" fmla="*/ 43 h 118"/>
                <a:gd name="T44" fmla="*/ 57 w 63"/>
                <a:gd name="T45" fmla="*/ 52 h 118"/>
                <a:gd name="T46" fmla="*/ 49 w 63"/>
                <a:gd name="T47" fmla="*/ 68 h 118"/>
                <a:gd name="T48" fmla="*/ 45 w 63"/>
                <a:gd name="T49" fmla="*/ 83 h 118"/>
                <a:gd name="T50" fmla="*/ 48 w 63"/>
                <a:gd name="T51" fmla="*/ 102 h 118"/>
                <a:gd name="T52" fmla="*/ 49 w 63"/>
                <a:gd name="T53" fmla="*/ 112 h 118"/>
                <a:gd name="T54" fmla="*/ 41 w 63"/>
                <a:gd name="T55" fmla="*/ 113 h 118"/>
                <a:gd name="T56" fmla="*/ 29 w 63"/>
                <a:gd name="T57" fmla="*/ 115 h 118"/>
                <a:gd name="T58" fmla="*/ 18 w 63"/>
                <a:gd name="T59" fmla="*/ 111 h 118"/>
                <a:gd name="T60" fmla="*/ 14 w 63"/>
                <a:gd name="T61" fmla="*/ 97 h 118"/>
                <a:gd name="T62" fmla="*/ 12 w 63"/>
                <a:gd name="T63" fmla="*/ 84 h 118"/>
                <a:gd name="T64" fmla="*/ 2 w 63"/>
                <a:gd name="T65" fmla="*/ 70 h 118"/>
                <a:gd name="T66" fmla="*/ 0 w 63"/>
                <a:gd name="T67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18">
                  <a:moveTo>
                    <a:pt x="0" y="65"/>
                  </a:moveTo>
                  <a:cubicBezTo>
                    <a:pt x="2" y="63"/>
                    <a:pt x="4" y="61"/>
                    <a:pt x="7" y="61"/>
                  </a:cubicBezTo>
                  <a:cubicBezTo>
                    <a:pt x="14" y="60"/>
                    <a:pt x="16" y="58"/>
                    <a:pt x="17" y="58"/>
                  </a:cubicBezTo>
                  <a:cubicBezTo>
                    <a:pt x="17" y="57"/>
                    <a:pt x="21" y="55"/>
                    <a:pt x="21" y="5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7" y="54"/>
                    <a:pt x="29" y="50"/>
                  </a:cubicBezTo>
                  <a:cubicBezTo>
                    <a:pt x="32" y="46"/>
                    <a:pt x="44" y="40"/>
                    <a:pt x="44" y="4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29"/>
                    <a:pt x="34" y="27"/>
                  </a:cubicBezTo>
                  <a:cubicBezTo>
                    <a:pt x="32" y="25"/>
                    <a:pt x="28" y="21"/>
                    <a:pt x="28" y="21"/>
                  </a:cubicBezTo>
                  <a:cubicBezTo>
                    <a:pt x="28" y="21"/>
                    <a:pt x="31" y="19"/>
                    <a:pt x="29" y="17"/>
                  </a:cubicBezTo>
                  <a:cubicBezTo>
                    <a:pt x="28" y="14"/>
                    <a:pt x="27" y="11"/>
                    <a:pt x="28" y="11"/>
                  </a:cubicBezTo>
                  <a:cubicBezTo>
                    <a:pt x="29" y="11"/>
                    <a:pt x="33" y="11"/>
                    <a:pt x="33" y="10"/>
                  </a:cubicBezTo>
                  <a:cubicBezTo>
                    <a:pt x="33" y="8"/>
                    <a:pt x="34" y="3"/>
                    <a:pt x="35" y="3"/>
                  </a:cubicBezTo>
                  <a:cubicBezTo>
                    <a:pt x="37" y="3"/>
                    <a:pt x="40" y="6"/>
                    <a:pt x="43" y="4"/>
                  </a:cubicBezTo>
                  <a:cubicBezTo>
                    <a:pt x="44" y="3"/>
                    <a:pt x="46" y="1"/>
                    <a:pt x="49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9"/>
                    <a:pt x="60" y="20"/>
                    <a:pt x="60" y="24"/>
                  </a:cubicBezTo>
                  <a:cubicBezTo>
                    <a:pt x="61" y="29"/>
                    <a:pt x="62" y="39"/>
                    <a:pt x="61" y="43"/>
                  </a:cubicBezTo>
                  <a:cubicBezTo>
                    <a:pt x="61" y="48"/>
                    <a:pt x="63" y="48"/>
                    <a:pt x="57" y="52"/>
                  </a:cubicBezTo>
                  <a:cubicBezTo>
                    <a:pt x="50" y="56"/>
                    <a:pt x="49" y="63"/>
                    <a:pt x="49" y="68"/>
                  </a:cubicBezTo>
                  <a:cubicBezTo>
                    <a:pt x="49" y="73"/>
                    <a:pt x="45" y="78"/>
                    <a:pt x="45" y="83"/>
                  </a:cubicBezTo>
                  <a:cubicBezTo>
                    <a:pt x="45" y="87"/>
                    <a:pt x="48" y="95"/>
                    <a:pt x="48" y="102"/>
                  </a:cubicBezTo>
                  <a:cubicBezTo>
                    <a:pt x="48" y="106"/>
                    <a:pt x="49" y="109"/>
                    <a:pt x="49" y="112"/>
                  </a:cubicBezTo>
                  <a:cubicBezTo>
                    <a:pt x="46" y="113"/>
                    <a:pt x="43" y="113"/>
                    <a:pt x="41" y="113"/>
                  </a:cubicBezTo>
                  <a:cubicBezTo>
                    <a:pt x="35" y="113"/>
                    <a:pt x="31" y="113"/>
                    <a:pt x="29" y="115"/>
                  </a:cubicBezTo>
                  <a:cubicBezTo>
                    <a:pt x="26" y="118"/>
                    <a:pt x="20" y="114"/>
                    <a:pt x="18" y="111"/>
                  </a:cubicBezTo>
                  <a:cubicBezTo>
                    <a:pt x="16" y="107"/>
                    <a:pt x="14" y="100"/>
                    <a:pt x="14" y="97"/>
                  </a:cubicBezTo>
                  <a:cubicBezTo>
                    <a:pt x="14" y="94"/>
                    <a:pt x="13" y="88"/>
                    <a:pt x="12" y="84"/>
                  </a:cubicBezTo>
                  <a:cubicBezTo>
                    <a:pt x="12" y="80"/>
                    <a:pt x="3" y="74"/>
                    <a:pt x="2" y="70"/>
                  </a:cubicBezTo>
                  <a:cubicBezTo>
                    <a:pt x="1" y="68"/>
                    <a:pt x="0" y="67"/>
                    <a:pt x="0" y="65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9" name="Freeform 76"/>
            <p:cNvSpPr>
              <a:spLocks/>
            </p:cNvSpPr>
            <p:nvPr/>
          </p:nvSpPr>
          <p:spPr bwMode="auto">
            <a:xfrm>
              <a:off x="954" y="4026"/>
              <a:ext cx="94" cy="104"/>
            </a:xfrm>
            <a:custGeom>
              <a:avLst/>
              <a:gdLst>
                <a:gd name="T0" fmla="*/ 0 w 45"/>
                <a:gd name="T1" fmla="*/ 36 h 50"/>
                <a:gd name="T2" fmla="*/ 9 w 45"/>
                <a:gd name="T3" fmla="*/ 29 h 50"/>
                <a:gd name="T4" fmla="*/ 14 w 45"/>
                <a:gd name="T5" fmla="*/ 15 h 50"/>
                <a:gd name="T6" fmla="*/ 7 w 45"/>
                <a:gd name="T7" fmla="*/ 6 h 50"/>
                <a:gd name="T8" fmla="*/ 14 w 45"/>
                <a:gd name="T9" fmla="*/ 5 h 50"/>
                <a:gd name="T10" fmla="*/ 18 w 45"/>
                <a:gd name="T11" fmla="*/ 0 h 50"/>
                <a:gd name="T12" fmla="*/ 24 w 45"/>
                <a:gd name="T13" fmla="*/ 6 h 50"/>
                <a:gd name="T14" fmla="*/ 29 w 45"/>
                <a:gd name="T15" fmla="*/ 6 h 50"/>
                <a:gd name="T16" fmla="*/ 35 w 45"/>
                <a:gd name="T17" fmla="*/ 12 h 50"/>
                <a:gd name="T18" fmla="*/ 38 w 45"/>
                <a:gd name="T19" fmla="*/ 16 h 50"/>
                <a:gd name="T20" fmla="*/ 45 w 45"/>
                <a:gd name="T21" fmla="*/ 16 h 50"/>
                <a:gd name="T22" fmla="*/ 45 w 45"/>
                <a:gd name="T23" fmla="*/ 25 h 50"/>
                <a:gd name="T24" fmla="*/ 30 w 45"/>
                <a:gd name="T25" fmla="*/ 35 h 50"/>
                <a:gd name="T26" fmla="*/ 27 w 45"/>
                <a:gd name="T27" fmla="*/ 45 h 50"/>
                <a:gd name="T28" fmla="*/ 22 w 45"/>
                <a:gd name="T29" fmla="*/ 40 h 50"/>
                <a:gd name="T30" fmla="*/ 18 w 45"/>
                <a:gd name="T31" fmla="*/ 43 h 50"/>
                <a:gd name="T32" fmla="*/ 8 w 45"/>
                <a:gd name="T33" fmla="*/ 46 h 50"/>
                <a:gd name="T34" fmla="*/ 1 w 45"/>
                <a:gd name="T35" fmla="*/ 50 h 50"/>
                <a:gd name="T36" fmla="*/ 1 w 45"/>
                <a:gd name="T37" fmla="*/ 43 h 50"/>
                <a:gd name="T38" fmla="*/ 0 w 45"/>
                <a:gd name="T39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4" y="34"/>
                    <a:pt x="8" y="31"/>
                    <a:pt x="9" y="29"/>
                  </a:cubicBezTo>
                  <a:cubicBezTo>
                    <a:pt x="10" y="24"/>
                    <a:pt x="14" y="15"/>
                    <a:pt x="14" y="15"/>
                  </a:cubicBezTo>
                  <a:cubicBezTo>
                    <a:pt x="14" y="15"/>
                    <a:pt x="7" y="8"/>
                    <a:pt x="7" y="6"/>
                  </a:cubicBezTo>
                  <a:cubicBezTo>
                    <a:pt x="7" y="4"/>
                    <a:pt x="13" y="6"/>
                    <a:pt x="14" y="5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23" y="6"/>
                    <a:pt x="24" y="6"/>
                  </a:cubicBezTo>
                  <a:cubicBezTo>
                    <a:pt x="24" y="6"/>
                    <a:pt x="26" y="6"/>
                    <a:pt x="29" y="6"/>
                  </a:cubicBezTo>
                  <a:cubicBezTo>
                    <a:pt x="30" y="7"/>
                    <a:pt x="33" y="10"/>
                    <a:pt x="35" y="12"/>
                  </a:cubicBezTo>
                  <a:cubicBezTo>
                    <a:pt x="37" y="14"/>
                    <a:pt x="38" y="16"/>
                    <a:pt x="38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33" y="31"/>
                    <a:pt x="30" y="35"/>
                  </a:cubicBezTo>
                  <a:cubicBezTo>
                    <a:pt x="28" y="39"/>
                    <a:pt x="27" y="45"/>
                    <a:pt x="27" y="45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18" y="42"/>
                    <a:pt x="18" y="43"/>
                  </a:cubicBezTo>
                  <a:cubicBezTo>
                    <a:pt x="17" y="43"/>
                    <a:pt x="15" y="45"/>
                    <a:pt x="8" y="46"/>
                  </a:cubicBezTo>
                  <a:cubicBezTo>
                    <a:pt x="5" y="46"/>
                    <a:pt x="3" y="48"/>
                    <a:pt x="1" y="50"/>
                  </a:cubicBezTo>
                  <a:cubicBezTo>
                    <a:pt x="1" y="48"/>
                    <a:pt x="1" y="46"/>
                    <a:pt x="1" y="43"/>
                  </a:cubicBezTo>
                  <a:cubicBezTo>
                    <a:pt x="1" y="41"/>
                    <a:pt x="1" y="38"/>
                    <a:pt x="0" y="36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0" name="Freeform 77"/>
            <p:cNvSpPr>
              <a:spLocks/>
            </p:cNvSpPr>
            <p:nvPr/>
          </p:nvSpPr>
          <p:spPr bwMode="auto">
            <a:xfrm>
              <a:off x="954" y="3795"/>
              <a:ext cx="231" cy="235"/>
            </a:xfrm>
            <a:custGeom>
              <a:avLst/>
              <a:gdLst>
                <a:gd name="T0" fmla="*/ 86 w 111"/>
                <a:gd name="T1" fmla="*/ 105 h 113"/>
                <a:gd name="T2" fmla="*/ 63 w 111"/>
                <a:gd name="T3" fmla="*/ 113 h 113"/>
                <a:gd name="T4" fmla="*/ 61 w 111"/>
                <a:gd name="T5" fmla="*/ 104 h 113"/>
                <a:gd name="T6" fmla="*/ 49 w 111"/>
                <a:gd name="T7" fmla="*/ 86 h 113"/>
                <a:gd name="T8" fmla="*/ 42 w 111"/>
                <a:gd name="T9" fmla="*/ 70 h 113"/>
                <a:gd name="T10" fmla="*/ 35 w 111"/>
                <a:gd name="T11" fmla="*/ 49 h 113"/>
                <a:gd name="T12" fmla="*/ 24 w 111"/>
                <a:gd name="T13" fmla="*/ 32 h 113"/>
                <a:gd name="T14" fmla="*/ 9 w 111"/>
                <a:gd name="T15" fmla="*/ 25 h 113"/>
                <a:gd name="T16" fmla="*/ 0 w 111"/>
                <a:gd name="T17" fmla="*/ 18 h 113"/>
                <a:gd name="T18" fmla="*/ 10 w 111"/>
                <a:gd name="T19" fmla="*/ 17 h 113"/>
                <a:gd name="T20" fmla="*/ 22 w 111"/>
                <a:gd name="T21" fmla="*/ 13 h 113"/>
                <a:gd name="T22" fmla="*/ 30 w 111"/>
                <a:gd name="T23" fmla="*/ 24 h 113"/>
                <a:gd name="T24" fmla="*/ 43 w 111"/>
                <a:gd name="T25" fmla="*/ 38 h 113"/>
                <a:gd name="T26" fmla="*/ 55 w 111"/>
                <a:gd name="T27" fmla="*/ 31 h 113"/>
                <a:gd name="T28" fmla="*/ 69 w 111"/>
                <a:gd name="T29" fmla="*/ 18 h 113"/>
                <a:gd name="T30" fmla="*/ 60 w 111"/>
                <a:gd name="T31" fmla="*/ 16 h 113"/>
                <a:gd name="T32" fmla="*/ 64 w 111"/>
                <a:gd name="T33" fmla="*/ 5 h 113"/>
                <a:gd name="T34" fmla="*/ 75 w 111"/>
                <a:gd name="T35" fmla="*/ 7 h 113"/>
                <a:gd name="T36" fmla="*/ 81 w 111"/>
                <a:gd name="T37" fmla="*/ 5 h 113"/>
                <a:gd name="T38" fmla="*/ 86 w 111"/>
                <a:gd name="T39" fmla="*/ 1 h 113"/>
                <a:gd name="T40" fmla="*/ 91 w 111"/>
                <a:gd name="T41" fmla="*/ 11 h 113"/>
                <a:gd name="T42" fmla="*/ 99 w 111"/>
                <a:gd name="T43" fmla="*/ 21 h 113"/>
                <a:gd name="T44" fmla="*/ 99 w 111"/>
                <a:gd name="T45" fmla="*/ 30 h 113"/>
                <a:gd name="T46" fmla="*/ 104 w 111"/>
                <a:gd name="T47" fmla="*/ 45 h 113"/>
                <a:gd name="T48" fmla="*/ 110 w 111"/>
                <a:gd name="T49" fmla="*/ 50 h 113"/>
                <a:gd name="T50" fmla="*/ 105 w 111"/>
                <a:gd name="T51" fmla="*/ 59 h 113"/>
                <a:gd name="T52" fmla="*/ 104 w 111"/>
                <a:gd name="T53" fmla="*/ 64 h 113"/>
                <a:gd name="T54" fmla="*/ 104 w 111"/>
                <a:gd name="T55" fmla="*/ 70 h 113"/>
                <a:gd name="T56" fmla="*/ 97 w 111"/>
                <a:gd name="T57" fmla="*/ 73 h 113"/>
                <a:gd name="T58" fmla="*/ 89 w 111"/>
                <a:gd name="T59" fmla="*/ 72 h 113"/>
                <a:gd name="T60" fmla="*/ 91 w 111"/>
                <a:gd name="T61" fmla="*/ 82 h 113"/>
                <a:gd name="T62" fmla="*/ 92 w 111"/>
                <a:gd name="T63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3">
                  <a:moveTo>
                    <a:pt x="92" y="99"/>
                  </a:moveTo>
                  <a:cubicBezTo>
                    <a:pt x="88" y="100"/>
                    <a:pt x="86" y="105"/>
                    <a:pt x="86" y="105"/>
                  </a:cubicBezTo>
                  <a:cubicBezTo>
                    <a:pt x="79" y="106"/>
                    <a:pt x="74" y="110"/>
                    <a:pt x="68" y="111"/>
                  </a:cubicBezTo>
                  <a:cubicBezTo>
                    <a:pt x="66" y="112"/>
                    <a:pt x="64" y="112"/>
                    <a:pt x="63" y="113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5"/>
                    <a:pt x="50" y="88"/>
                    <a:pt x="49" y="86"/>
                  </a:cubicBezTo>
                  <a:cubicBezTo>
                    <a:pt x="49" y="85"/>
                    <a:pt x="47" y="82"/>
                    <a:pt x="47" y="79"/>
                  </a:cubicBezTo>
                  <a:cubicBezTo>
                    <a:pt x="47" y="76"/>
                    <a:pt x="43" y="75"/>
                    <a:pt x="42" y="70"/>
                  </a:cubicBezTo>
                  <a:cubicBezTo>
                    <a:pt x="41" y="65"/>
                    <a:pt x="34" y="63"/>
                    <a:pt x="34" y="59"/>
                  </a:cubicBezTo>
                  <a:cubicBezTo>
                    <a:pt x="35" y="56"/>
                    <a:pt x="38" y="52"/>
                    <a:pt x="35" y="49"/>
                  </a:cubicBezTo>
                  <a:cubicBezTo>
                    <a:pt x="32" y="45"/>
                    <a:pt x="31" y="48"/>
                    <a:pt x="29" y="42"/>
                  </a:cubicBezTo>
                  <a:cubicBezTo>
                    <a:pt x="27" y="36"/>
                    <a:pt x="27" y="34"/>
                    <a:pt x="24" y="32"/>
                  </a:cubicBezTo>
                  <a:cubicBezTo>
                    <a:pt x="22" y="31"/>
                    <a:pt x="18" y="33"/>
                    <a:pt x="15" y="31"/>
                  </a:cubicBezTo>
                  <a:cubicBezTo>
                    <a:pt x="13" y="28"/>
                    <a:pt x="12" y="25"/>
                    <a:pt x="9" y="25"/>
                  </a:cubicBezTo>
                  <a:cubicBezTo>
                    <a:pt x="6" y="26"/>
                    <a:pt x="5" y="27"/>
                    <a:pt x="3" y="22"/>
                  </a:cubicBezTo>
                  <a:cubicBezTo>
                    <a:pt x="2" y="21"/>
                    <a:pt x="1" y="19"/>
                    <a:pt x="0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7" y="16"/>
                    <a:pt x="10" y="17"/>
                  </a:cubicBezTo>
                  <a:cubicBezTo>
                    <a:pt x="13" y="17"/>
                    <a:pt x="17" y="18"/>
                    <a:pt x="17" y="15"/>
                  </a:cubicBezTo>
                  <a:cubicBezTo>
                    <a:pt x="17" y="13"/>
                    <a:pt x="22" y="10"/>
                    <a:pt x="22" y="13"/>
                  </a:cubicBezTo>
                  <a:cubicBezTo>
                    <a:pt x="22" y="16"/>
                    <a:pt x="22" y="20"/>
                    <a:pt x="23" y="21"/>
                  </a:cubicBezTo>
                  <a:cubicBezTo>
                    <a:pt x="23" y="22"/>
                    <a:pt x="30" y="21"/>
                    <a:pt x="30" y="24"/>
                  </a:cubicBezTo>
                  <a:cubicBezTo>
                    <a:pt x="31" y="27"/>
                    <a:pt x="31" y="34"/>
                    <a:pt x="34" y="36"/>
                  </a:cubicBezTo>
                  <a:cubicBezTo>
                    <a:pt x="37" y="39"/>
                    <a:pt x="39" y="39"/>
                    <a:pt x="43" y="38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9" y="31"/>
                    <a:pt x="49" y="30"/>
                    <a:pt x="55" y="31"/>
                  </a:cubicBezTo>
                  <a:cubicBezTo>
                    <a:pt x="61" y="33"/>
                    <a:pt x="62" y="29"/>
                    <a:pt x="65" y="26"/>
                  </a:cubicBezTo>
                  <a:cubicBezTo>
                    <a:pt x="68" y="23"/>
                    <a:pt x="69" y="20"/>
                    <a:pt x="69" y="18"/>
                  </a:cubicBezTo>
                  <a:cubicBezTo>
                    <a:pt x="69" y="15"/>
                    <a:pt x="67" y="16"/>
                    <a:pt x="64" y="17"/>
                  </a:cubicBezTo>
                  <a:cubicBezTo>
                    <a:pt x="61" y="18"/>
                    <a:pt x="59" y="18"/>
                    <a:pt x="60" y="16"/>
                  </a:cubicBezTo>
                  <a:cubicBezTo>
                    <a:pt x="60" y="14"/>
                    <a:pt x="60" y="11"/>
                    <a:pt x="59" y="10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6"/>
                    <a:pt x="92" y="86"/>
                    <a:pt x="92" y="86"/>
                  </a:cubicBezTo>
                  <a:lnTo>
                    <a:pt x="92" y="9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1" name="Freeform 78"/>
            <p:cNvSpPr>
              <a:spLocks/>
            </p:cNvSpPr>
            <p:nvPr/>
          </p:nvSpPr>
          <p:spPr bwMode="auto">
            <a:xfrm>
              <a:off x="812" y="3801"/>
              <a:ext cx="65" cy="100"/>
            </a:xfrm>
            <a:custGeom>
              <a:avLst/>
              <a:gdLst>
                <a:gd name="T0" fmla="*/ 4 w 31"/>
                <a:gd name="T1" fmla="*/ 0 h 48"/>
                <a:gd name="T2" fmla="*/ 5 w 31"/>
                <a:gd name="T3" fmla="*/ 9 h 48"/>
                <a:gd name="T4" fmla="*/ 12 w 31"/>
                <a:gd name="T5" fmla="*/ 14 h 48"/>
                <a:gd name="T6" fmla="*/ 20 w 31"/>
                <a:gd name="T7" fmla="*/ 18 h 48"/>
                <a:gd name="T8" fmla="*/ 14 w 31"/>
                <a:gd name="T9" fmla="*/ 23 h 48"/>
                <a:gd name="T10" fmla="*/ 12 w 31"/>
                <a:gd name="T11" fmla="*/ 31 h 48"/>
                <a:gd name="T12" fmla="*/ 10 w 31"/>
                <a:gd name="T13" fmla="*/ 37 h 48"/>
                <a:gd name="T14" fmla="*/ 0 w 31"/>
                <a:gd name="T15" fmla="*/ 38 h 48"/>
                <a:gd name="T16" fmla="*/ 6 w 31"/>
                <a:gd name="T17" fmla="*/ 48 h 48"/>
                <a:gd name="T18" fmla="*/ 15 w 31"/>
                <a:gd name="T19" fmla="*/ 41 h 48"/>
                <a:gd name="T20" fmla="*/ 26 w 31"/>
                <a:gd name="T21" fmla="*/ 32 h 48"/>
                <a:gd name="T22" fmla="*/ 30 w 31"/>
                <a:gd name="T23" fmla="*/ 26 h 48"/>
                <a:gd name="T24" fmla="*/ 26 w 31"/>
                <a:gd name="T25" fmla="*/ 14 h 48"/>
                <a:gd name="T26" fmla="*/ 19 w 31"/>
                <a:gd name="T27" fmla="*/ 7 h 48"/>
                <a:gd name="T28" fmla="*/ 10 w 31"/>
                <a:gd name="T29" fmla="*/ 2 h 48"/>
                <a:gd name="T30" fmla="*/ 4 w 31"/>
                <a:gd name="T3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8">
                  <a:moveTo>
                    <a:pt x="4" y="0"/>
                  </a:moveTo>
                  <a:cubicBezTo>
                    <a:pt x="3" y="6"/>
                    <a:pt x="4" y="7"/>
                    <a:pt x="5" y="9"/>
                  </a:cubicBezTo>
                  <a:cubicBezTo>
                    <a:pt x="6" y="12"/>
                    <a:pt x="8" y="13"/>
                    <a:pt x="12" y="14"/>
                  </a:cubicBezTo>
                  <a:cubicBezTo>
                    <a:pt x="16" y="15"/>
                    <a:pt x="21" y="14"/>
                    <a:pt x="20" y="18"/>
                  </a:cubicBezTo>
                  <a:cubicBezTo>
                    <a:pt x="19" y="22"/>
                    <a:pt x="17" y="20"/>
                    <a:pt x="14" y="23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3" y="32"/>
                    <a:pt x="15" y="37"/>
                    <a:pt x="10" y="37"/>
                  </a:cubicBezTo>
                  <a:cubicBezTo>
                    <a:pt x="5" y="37"/>
                    <a:pt x="0" y="35"/>
                    <a:pt x="0" y="38"/>
                  </a:cubicBezTo>
                  <a:cubicBezTo>
                    <a:pt x="0" y="40"/>
                    <a:pt x="6" y="48"/>
                    <a:pt x="6" y="48"/>
                  </a:cubicBezTo>
                  <a:cubicBezTo>
                    <a:pt x="6" y="48"/>
                    <a:pt x="13" y="45"/>
                    <a:pt x="15" y="41"/>
                  </a:cubicBezTo>
                  <a:cubicBezTo>
                    <a:pt x="17" y="36"/>
                    <a:pt x="25" y="28"/>
                    <a:pt x="26" y="32"/>
                  </a:cubicBezTo>
                  <a:cubicBezTo>
                    <a:pt x="27" y="35"/>
                    <a:pt x="30" y="31"/>
                    <a:pt x="30" y="26"/>
                  </a:cubicBezTo>
                  <a:cubicBezTo>
                    <a:pt x="31" y="20"/>
                    <a:pt x="31" y="19"/>
                    <a:pt x="26" y="14"/>
                  </a:cubicBezTo>
                  <a:cubicBezTo>
                    <a:pt x="21" y="9"/>
                    <a:pt x="25" y="8"/>
                    <a:pt x="19" y="7"/>
                  </a:cubicBezTo>
                  <a:cubicBezTo>
                    <a:pt x="14" y="6"/>
                    <a:pt x="10" y="4"/>
                    <a:pt x="10" y="2"/>
                  </a:cubicBezTo>
                  <a:cubicBezTo>
                    <a:pt x="10" y="0"/>
                    <a:pt x="4" y="0"/>
                    <a:pt x="4" y="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9"/>
            <p:cNvSpPr>
              <a:spLocks/>
            </p:cNvSpPr>
            <p:nvPr/>
          </p:nvSpPr>
          <p:spPr bwMode="auto">
            <a:xfrm>
              <a:off x="1615" y="3584"/>
              <a:ext cx="241" cy="319"/>
            </a:xfrm>
            <a:custGeom>
              <a:avLst/>
              <a:gdLst>
                <a:gd name="T0" fmla="*/ 100 w 116"/>
                <a:gd name="T1" fmla="*/ 37 h 153"/>
                <a:gd name="T2" fmla="*/ 110 w 116"/>
                <a:gd name="T3" fmla="*/ 45 h 153"/>
                <a:gd name="T4" fmla="*/ 116 w 116"/>
                <a:gd name="T5" fmla="*/ 49 h 153"/>
                <a:gd name="T6" fmla="*/ 110 w 116"/>
                <a:gd name="T7" fmla="*/ 62 h 153"/>
                <a:gd name="T8" fmla="*/ 99 w 116"/>
                <a:gd name="T9" fmla="*/ 69 h 153"/>
                <a:gd name="T10" fmla="*/ 92 w 116"/>
                <a:gd name="T11" fmla="*/ 61 h 153"/>
                <a:gd name="T12" fmla="*/ 80 w 116"/>
                <a:gd name="T13" fmla="*/ 53 h 153"/>
                <a:gd name="T14" fmla="*/ 70 w 116"/>
                <a:gd name="T15" fmla="*/ 60 h 153"/>
                <a:gd name="T16" fmla="*/ 74 w 116"/>
                <a:gd name="T17" fmla="*/ 77 h 153"/>
                <a:gd name="T18" fmla="*/ 84 w 116"/>
                <a:gd name="T19" fmla="*/ 85 h 153"/>
                <a:gd name="T20" fmla="*/ 91 w 116"/>
                <a:gd name="T21" fmla="*/ 83 h 153"/>
                <a:gd name="T22" fmla="*/ 101 w 116"/>
                <a:gd name="T23" fmla="*/ 88 h 153"/>
                <a:gd name="T24" fmla="*/ 102 w 116"/>
                <a:gd name="T25" fmla="*/ 100 h 153"/>
                <a:gd name="T26" fmla="*/ 94 w 116"/>
                <a:gd name="T27" fmla="*/ 95 h 153"/>
                <a:gd name="T28" fmla="*/ 86 w 116"/>
                <a:gd name="T29" fmla="*/ 100 h 153"/>
                <a:gd name="T30" fmla="*/ 78 w 116"/>
                <a:gd name="T31" fmla="*/ 113 h 153"/>
                <a:gd name="T32" fmla="*/ 73 w 116"/>
                <a:gd name="T33" fmla="*/ 123 h 153"/>
                <a:gd name="T34" fmla="*/ 67 w 116"/>
                <a:gd name="T35" fmla="*/ 131 h 153"/>
                <a:gd name="T36" fmla="*/ 59 w 116"/>
                <a:gd name="T37" fmla="*/ 141 h 153"/>
                <a:gd name="T38" fmla="*/ 48 w 116"/>
                <a:gd name="T39" fmla="*/ 153 h 153"/>
                <a:gd name="T40" fmla="*/ 33 w 116"/>
                <a:gd name="T41" fmla="*/ 149 h 153"/>
                <a:gd name="T42" fmla="*/ 23 w 116"/>
                <a:gd name="T43" fmla="*/ 143 h 153"/>
                <a:gd name="T44" fmla="*/ 21 w 116"/>
                <a:gd name="T45" fmla="*/ 135 h 153"/>
                <a:gd name="T46" fmla="*/ 19 w 116"/>
                <a:gd name="T47" fmla="*/ 128 h 153"/>
                <a:gd name="T48" fmla="*/ 27 w 116"/>
                <a:gd name="T49" fmla="*/ 121 h 153"/>
                <a:gd name="T50" fmla="*/ 21 w 116"/>
                <a:gd name="T51" fmla="*/ 115 h 153"/>
                <a:gd name="T52" fmla="*/ 12 w 116"/>
                <a:gd name="T53" fmla="*/ 114 h 153"/>
                <a:gd name="T54" fmla="*/ 15 w 116"/>
                <a:gd name="T55" fmla="*/ 103 h 153"/>
                <a:gd name="T56" fmla="*/ 13 w 116"/>
                <a:gd name="T57" fmla="*/ 88 h 153"/>
                <a:gd name="T58" fmla="*/ 1 w 116"/>
                <a:gd name="T59" fmla="*/ 73 h 153"/>
                <a:gd name="T60" fmla="*/ 4 w 116"/>
                <a:gd name="T61" fmla="*/ 66 h 153"/>
                <a:gd name="T62" fmla="*/ 0 w 116"/>
                <a:gd name="T63" fmla="*/ 52 h 153"/>
                <a:gd name="T64" fmla="*/ 6 w 116"/>
                <a:gd name="T65" fmla="*/ 41 h 153"/>
                <a:gd name="T66" fmla="*/ 17 w 116"/>
                <a:gd name="T67" fmla="*/ 35 h 153"/>
                <a:gd name="T68" fmla="*/ 24 w 116"/>
                <a:gd name="T69" fmla="*/ 24 h 153"/>
                <a:gd name="T70" fmla="*/ 36 w 116"/>
                <a:gd name="T71" fmla="*/ 17 h 153"/>
                <a:gd name="T72" fmla="*/ 33 w 116"/>
                <a:gd name="T73" fmla="*/ 9 h 153"/>
                <a:gd name="T74" fmla="*/ 56 w 116"/>
                <a:gd name="T75" fmla="*/ 0 h 153"/>
                <a:gd name="T76" fmla="*/ 63 w 116"/>
                <a:gd name="T77" fmla="*/ 10 h 153"/>
                <a:gd name="T78" fmla="*/ 72 w 116"/>
                <a:gd name="T79" fmla="*/ 16 h 153"/>
                <a:gd name="T80" fmla="*/ 81 w 116"/>
                <a:gd name="T81" fmla="*/ 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153">
                  <a:moveTo>
                    <a:pt x="90" y="27"/>
                  </a:moveTo>
                  <a:cubicBezTo>
                    <a:pt x="100" y="37"/>
                    <a:pt x="100" y="37"/>
                    <a:pt x="100" y="37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6" y="49"/>
                    <a:pt x="113" y="55"/>
                    <a:pt x="112" y="56"/>
                  </a:cubicBezTo>
                  <a:cubicBezTo>
                    <a:pt x="112" y="56"/>
                    <a:pt x="110" y="62"/>
                    <a:pt x="11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1"/>
                    <a:pt x="63" y="137"/>
                    <a:pt x="62" y="137"/>
                  </a:cubicBezTo>
                  <a:cubicBezTo>
                    <a:pt x="62" y="138"/>
                    <a:pt x="60" y="140"/>
                    <a:pt x="59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5" y="131"/>
                    <a:pt x="25" y="130"/>
                  </a:cubicBezTo>
                  <a:cubicBezTo>
                    <a:pt x="26" y="129"/>
                    <a:pt x="19" y="128"/>
                    <a:pt x="19" y="128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15"/>
                    <a:pt x="27" y="115"/>
                    <a:pt x="27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90" y="2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80"/>
            <p:cNvSpPr>
              <a:spLocks/>
            </p:cNvSpPr>
            <p:nvPr/>
          </p:nvSpPr>
          <p:spPr bwMode="auto">
            <a:xfrm>
              <a:off x="1281" y="3445"/>
              <a:ext cx="154" cy="106"/>
            </a:xfrm>
            <a:custGeom>
              <a:avLst/>
              <a:gdLst>
                <a:gd name="T0" fmla="*/ 0 w 154"/>
                <a:gd name="T1" fmla="*/ 33 h 106"/>
                <a:gd name="T2" fmla="*/ 4 w 154"/>
                <a:gd name="T3" fmla="*/ 33 h 106"/>
                <a:gd name="T4" fmla="*/ 15 w 154"/>
                <a:gd name="T5" fmla="*/ 25 h 106"/>
                <a:gd name="T6" fmla="*/ 15 w 154"/>
                <a:gd name="T7" fmla="*/ 19 h 106"/>
                <a:gd name="T8" fmla="*/ 23 w 154"/>
                <a:gd name="T9" fmla="*/ 19 h 106"/>
                <a:gd name="T10" fmla="*/ 31 w 154"/>
                <a:gd name="T11" fmla="*/ 6 h 106"/>
                <a:gd name="T12" fmla="*/ 48 w 154"/>
                <a:gd name="T13" fmla="*/ 4 h 106"/>
                <a:gd name="T14" fmla="*/ 48 w 154"/>
                <a:gd name="T15" fmla="*/ 0 h 106"/>
                <a:gd name="T16" fmla="*/ 56 w 154"/>
                <a:gd name="T17" fmla="*/ 4 h 106"/>
                <a:gd name="T18" fmla="*/ 71 w 154"/>
                <a:gd name="T19" fmla="*/ 4 h 106"/>
                <a:gd name="T20" fmla="*/ 71 w 154"/>
                <a:gd name="T21" fmla="*/ 14 h 106"/>
                <a:gd name="T22" fmla="*/ 81 w 154"/>
                <a:gd name="T23" fmla="*/ 23 h 106"/>
                <a:gd name="T24" fmla="*/ 81 w 154"/>
                <a:gd name="T25" fmla="*/ 37 h 106"/>
                <a:gd name="T26" fmla="*/ 92 w 154"/>
                <a:gd name="T27" fmla="*/ 48 h 106"/>
                <a:gd name="T28" fmla="*/ 92 w 154"/>
                <a:gd name="T29" fmla="*/ 56 h 106"/>
                <a:gd name="T30" fmla="*/ 104 w 154"/>
                <a:gd name="T31" fmla="*/ 56 h 106"/>
                <a:gd name="T32" fmla="*/ 115 w 154"/>
                <a:gd name="T33" fmla="*/ 50 h 106"/>
                <a:gd name="T34" fmla="*/ 127 w 154"/>
                <a:gd name="T35" fmla="*/ 52 h 106"/>
                <a:gd name="T36" fmla="*/ 131 w 154"/>
                <a:gd name="T37" fmla="*/ 44 h 106"/>
                <a:gd name="T38" fmla="*/ 144 w 154"/>
                <a:gd name="T39" fmla="*/ 46 h 106"/>
                <a:gd name="T40" fmla="*/ 144 w 154"/>
                <a:gd name="T41" fmla="*/ 58 h 106"/>
                <a:gd name="T42" fmla="*/ 154 w 154"/>
                <a:gd name="T43" fmla="*/ 62 h 106"/>
                <a:gd name="T44" fmla="*/ 154 w 154"/>
                <a:gd name="T45" fmla="*/ 75 h 106"/>
                <a:gd name="T46" fmla="*/ 150 w 154"/>
                <a:gd name="T47" fmla="*/ 77 h 106"/>
                <a:gd name="T48" fmla="*/ 152 w 154"/>
                <a:gd name="T49" fmla="*/ 87 h 106"/>
                <a:gd name="T50" fmla="*/ 146 w 154"/>
                <a:gd name="T51" fmla="*/ 92 h 106"/>
                <a:gd name="T52" fmla="*/ 148 w 154"/>
                <a:gd name="T53" fmla="*/ 104 h 106"/>
                <a:gd name="T54" fmla="*/ 127 w 154"/>
                <a:gd name="T55" fmla="*/ 106 h 106"/>
                <a:gd name="T56" fmla="*/ 115 w 154"/>
                <a:gd name="T57" fmla="*/ 96 h 106"/>
                <a:gd name="T58" fmla="*/ 104 w 154"/>
                <a:gd name="T59" fmla="*/ 106 h 106"/>
                <a:gd name="T60" fmla="*/ 96 w 154"/>
                <a:gd name="T61" fmla="*/ 104 h 106"/>
                <a:gd name="T62" fmla="*/ 83 w 154"/>
                <a:gd name="T63" fmla="*/ 92 h 106"/>
                <a:gd name="T64" fmla="*/ 69 w 154"/>
                <a:gd name="T65" fmla="*/ 89 h 106"/>
                <a:gd name="T66" fmla="*/ 61 w 154"/>
                <a:gd name="T67" fmla="*/ 92 h 106"/>
                <a:gd name="T68" fmla="*/ 48 w 154"/>
                <a:gd name="T69" fmla="*/ 79 h 106"/>
                <a:gd name="T70" fmla="*/ 48 w 154"/>
                <a:gd name="T71" fmla="*/ 62 h 106"/>
                <a:gd name="T72" fmla="*/ 38 w 154"/>
                <a:gd name="T73" fmla="*/ 54 h 106"/>
                <a:gd name="T74" fmla="*/ 23 w 154"/>
                <a:gd name="T75" fmla="*/ 52 h 106"/>
                <a:gd name="T76" fmla="*/ 13 w 154"/>
                <a:gd name="T77" fmla="*/ 44 h 106"/>
                <a:gd name="T78" fmla="*/ 4 w 154"/>
                <a:gd name="T79" fmla="*/ 44 h 106"/>
                <a:gd name="T80" fmla="*/ 0 w 154"/>
                <a:gd name="T81" fmla="*/ 3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06">
                  <a:moveTo>
                    <a:pt x="0" y="33"/>
                  </a:moveTo>
                  <a:lnTo>
                    <a:pt x="4" y="33"/>
                  </a:lnTo>
                  <a:lnTo>
                    <a:pt x="15" y="25"/>
                  </a:lnTo>
                  <a:lnTo>
                    <a:pt x="15" y="19"/>
                  </a:lnTo>
                  <a:lnTo>
                    <a:pt x="23" y="19"/>
                  </a:lnTo>
                  <a:lnTo>
                    <a:pt x="31" y="6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1" y="4"/>
                  </a:lnTo>
                  <a:lnTo>
                    <a:pt x="71" y="14"/>
                  </a:lnTo>
                  <a:lnTo>
                    <a:pt x="81" y="23"/>
                  </a:lnTo>
                  <a:lnTo>
                    <a:pt x="81" y="37"/>
                  </a:lnTo>
                  <a:lnTo>
                    <a:pt x="92" y="48"/>
                  </a:lnTo>
                  <a:lnTo>
                    <a:pt x="92" y="56"/>
                  </a:lnTo>
                  <a:lnTo>
                    <a:pt x="104" y="56"/>
                  </a:lnTo>
                  <a:lnTo>
                    <a:pt x="115" y="50"/>
                  </a:lnTo>
                  <a:lnTo>
                    <a:pt x="127" y="52"/>
                  </a:lnTo>
                  <a:lnTo>
                    <a:pt x="131" y="44"/>
                  </a:lnTo>
                  <a:lnTo>
                    <a:pt x="144" y="46"/>
                  </a:lnTo>
                  <a:lnTo>
                    <a:pt x="144" y="58"/>
                  </a:lnTo>
                  <a:lnTo>
                    <a:pt x="154" y="62"/>
                  </a:lnTo>
                  <a:lnTo>
                    <a:pt x="154" y="75"/>
                  </a:lnTo>
                  <a:lnTo>
                    <a:pt x="150" y="77"/>
                  </a:lnTo>
                  <a:lnTo>
                    <a:pt x="152" y="87"/>
                  </a:lnTo>
                  <a:lnTo>
                    <a:pt x="146" y="92"/>
                  </a:lnTo>
                  <a:lnTo>
                    <a:pt x="148" y="104"/>
                  </a:lnTo>
                  <a:lnTo>
                    <a:pt x="127" y="106"/>
                  </a:lnTo>
                  <a:lnTo>
                    <a:pt x="115" y="96"/>
                  </a:lnTo>
                  <a:lnTo>
                    <a:pt x="104" y="106"/>
                  </a:lnTo>
                  <a:lnTo>
                    <a:pt x="96" y="104"/>
                  </a:lnTo>
                  <a:lnTo>
                    <a:pt x="83" y="92"/>
                  </a:lnTo>
                  <a:lnTo>
                    <a:pt x="69" y="89"/>
                  </a:lnTo>
                  <a:lnTo>
                    <a:pt x="61" y="92"/>
                  </a:lnTo>
                  <a:lnTo>
                    <a:pt x="48" y="79"/>
                  </a:lnTo>
                  <a:lnTo>
                    <a:pt x="48" y="62"/>
                  </a:lnTo>
                  <a:lnTo>
                    <a:pt x="38" y="54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4" y="44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450" y="3491"/>
              <a:ext cx="240" cy="202"/>
            </a:xfrm>
            <a:custGeom>
              <a:avLst/>
              <a:gdLst>
                <a:gd name="T0" fmla="*/ 0 w 240"/>
                <a:gd name="T1" fmla="*/ 52 h 202"/>
                <a:gd name="T2" fmla="*/ 12 w 240"/>
                <a:gd name="T3" fmla="*/ 48 h 202"/>
                <a:gd name="T4" fmla="*/ 27 w 240"/>
                <a:gd name="T5" fmla="*/ 54 h 202"/>
                <a:gd name="T6" fmla="*/ 44 w 240"/>
                <a:gd name="T7" fmla="*/ 48 h 202"/>
                <a:gd name="T8" fmla="*/ 44 w 240"/>
                <a:gd name="T9" fmla="*/ 29 h 202"/>
                <a:gd name="T10" fmla="*/ 69 w 240"/>
                <a:gd name="T11" fmla="*/ 21 h 202"/>
                <a:gd name="T12" fmla="*/ 83 w 240"/>
                <a:gd name="T13" fmla="*/ 16 h 202"/>
                <a:gd name="T14" fmla="*/ 102 w 240"/>
                <a:gd name="T15" fmla="*/ 8 h 202"/>
                <a:gd name="T16" fmla="*/ 112 w 240"/>
                <a:gd name="T17" fmla="*/ 0 h 202"/>
                <a:gd name="T18" fmla="*/ 121 w 240"/>
                <a:gd name="T19" fmla="*/ 6 h 202"/>
                <a:gd name="T20" fmla="*/ 140 w 240"/>
                <a:gd name="T21" fmla="*/ 6 h 202"/>
                <a:gd name="T22" fmla="*/ 144 w 240"/>
                <a:gd name="T23" fmla="*/ 14 h 202"/>
                <a:gd name="T24" fmla="*/ 154 w 240"/>
                <a:gd name="T25" fmla="*/ 12 h 202"/>
                <a:gd name="T26" fmla="*/ 160 w 240"/>
                <a:gd name="T27" fmla="*/ 35 h 202"/>
                <a:gd name="T28" fmla="*/ 171 w 240"/>
                <a:gd name="T29" fmla="*/ 50 h 202"/>
                <a:gd name="T30" fmla="*/ 187 w 240"/>
                <a:gd name="T31" fmla="*/ 56 h 202"/>
                <a:gd name="T32" fmla="*/ 200 w 240"/>
                <a:gd name="T33" fmla="*/ 68 h 202"/>
                <a:gd name="T34" fmla="*/ 212 w 240"/>
                <a:gd name="T35" fmla="*/ 75 h 202"/>
                <a:gd name="T36" fmla="*/ 223 w 240"/>
                <a:gd name="T37" fmla="*/ 79 h 202"/>
                <a:gd name="T38" fmla="*/ 223 w 240"/>
                <a:gd name="T39" fmla="*/ 87 h 202"/>
                <a:gd name="T40" fmla="*/ 231 w 240"/>
                <a:gd name="T41" fmla="*/ 93 h 202"/>
                <a:gd name="T42" fmla="*/ 221 w 240"/>
                <a:gd name="T43" fmla="*/ 104 h 202"/>
                <a:gd name="T44" fmla="*/ 237 w 240"/>
                <a:gd name="T45" fmla="*/ 110 h 202"/>
                <a:gd name="T46" fmla="*/ 233 w 240"/>
                <a:gd name="T47" fmla="*/ 112 h 202"/>
                <a:gd name="T48" fmla="*/ 237 w 240"/>
                <a:gd name="T49" fmla="*/ 118 h 202"/>
                <a:gd name="T50" fmla="*/ 240 w 240"/>
                <a:gd name="T51" fmla="*/ 129 h 202"/>
                <a:gd name="T52" fmla="*/ 227 w 240"/>
                <a:gd name="T53" fmla="*/ 139 h 202"/>
                <a:gd name="T54" fmla="*/ 215 w 240"/>
                <a:gd name="T55" fmla="*/ 143 h 202"/>
                <a:gd name="T56" fmla="*/ 194 w 240"/>
                <a:gd name="T57" fmla="*/ 143 h 202"/>
                <a:gd name="T58" fmla="*/ 200 w 240"/>
                <a:gd name="T59" fmla="*/ 166 h 202"/>
                <a:gd name="T60" fmla="*/ 187 w 240"/>
                <a:gd name="T61" fmla="*/ 177 h 202"/>
                <a:gd name="T62" fmla="*/ 177 w 240"/>
                <a:gd name="T63" fmla="*/ 179 h 202"/>
                <a:gd name="T64" fmla="*/ 177 w 240"/>
                <a:gd name="T65" fmla="*/ 189 h 202"/>
                <a:gd name="T66" fmla="*/ 165 w 240"/>
                <a:gd name="T67" fmla="*/ 202 h 202"/>
                <a:gd name="T68" fmla="*/ 165 w 240"/>
                <a:gd name="T69" fmla="*/ 200 h 202"/>
                <a:gd name="T70" fmla="*/ 154 w 240"/>
                <a:gd name="T71" fmla="*/ 191 h 202"/>
                <a:gd name="T72" fmla="*/ 160 w 240"/>
                <a:gd name="T73" fmla="*/ 181 h 202"/>
                <a:gd name="T74" fmla="*/ 154 w 240"/>
                <a:gd name="T75" fmla="*/ 171 h 202"/>
                <a:gd name="T76" fmla="*/ 140 w 240"/>
                <a:gd name="T77" fmla="*/ 171 h 202"/>
                <a:gd name="T78" fmla="*/ 135 w 240"/>
                <a:gd name="T79" fmla="*/ 160 h 202"/>
                <a:gd name="T80" fmla="*/ 140 w 240"/>
                <a:gd name="T81" fmla="*/ 148 h 202"/>
                <a:gd name="T82" fmla="*/ 112 w 240"/>
                <a:gd name="T83" fmla="*/ 131 h 202"/>
                <a:gd name="T84" fmla="*/ 100 w 240"/>
                <a:gd name="T85" fmla="*/ 141 h 202"/>
                <a:gd name="T86" fmla="*/ 81 w 240"/>
                <a:gd name="T87" fmla="*/ 123 h 202"/>
                <a:gd name="T88" fmla="*/ 81 w 240"/>
                <a:gd name="T89" fmla="*/ 125 h 202"/>
                <a:gd name="T90" fmla="*/ 81 w 240"/>
                <a:gd name="T91" fmla="*/ 118 h 202"/>
                <a:gd name="T92" fmla="*/ 69 w 240"/>
                <a:gd name="T93" fmla="*/ 104 h 202"/>
                <a:gd name="T94" fmla="*/ 67 w 240"/>
                <a:gd name="T95" fmla="*/ 91 h 202"/>
                <a:gd name="T96" fmla="*/ 60 w 240"/>
                <a:gd name="T97" fmla="*/ 81 h 202"/>
                <a:gd name="T98" fmla="*/ 54 w 240"/>
                <a:gd name="T99" fmla="*/ 85 h 202"/>
                <a:gd name="T100" fmla="*/ 48 w 240"/>
                <a:gd name="T101" fmla="*/ 87 h 202"/>
                <a:gd name="T102" fmla="*/ 23 w 240"/>
                <a:gd name="T103" fmla="*/ 64 h 202"/>
                <a:gd name="T104" fmla="*/ 14 w 240"/>
                <a:gd name="T105" fmla="*/ 62 h 202"/>
                <a:gd name="T106" fmla="*/ 2 w 240"/>
                <a:gd name="T107" fmla="*/ 64 h 202"/>
                <a:gd name="T108" fmla="*/ 2 w 240"/>
                <a:gd name="T109" fmla="*/ 54 h 202"/>
                <a:gd name="T110" fmla="*/ 0 w 240"/>
                <a:gd name="T111" fmla="*/ 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202">
                  <a:moveTo>
                    <a:pt x="0" y="52"/>
                  </a:moveTo>
                  <a:lnTo>
                    <a:pt x="12" y="48"/>
                  </a:lnTo>
                  <a:lnTo>
                    <a:pt x="27" y="54"/>
                  </a:lnTo>
                  <a:lnTo>
                    <a:pt x="44" y="48"/>
                  </a:lnTo>
                  <a:lnTo>
                    <a:pt x="44" y="29"/>
                  </a:lnTo>
                  <a:lnTo>
                    <a:pt x="69" y="21"/>
                  </a:lnTo>
                  <a:lnTo>
                    <a:pt x="83" y="16"/>
                  </a:lnTo>
                  <a:lnTo>
                    <a:pt x="102" y="8"/>
                  </a:lnTo>
                  <a:lnTo>
                    <a:pt x="112" y="0"/>
                  </a:lnTo>
                  <a:lnTo>
                    <a:pt x="121" y="6"/>
                  </a:lnTo>
                  <a:lnTo>
                    <a:pt x="140" y="6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60" y="35"/>
                  </a:lnTo>
                  <a:lnTo>
                    <a:pt x="171" y="50"/>
                  </a:lnTo>
                  <a:lnTo>
                    <a:pt x="187" y="56"/>
                  </a:lnTo>
                  <a:lnTo>
                    <a:pt x="200" y="68"/>
                  </a:lnTo>
                  <a:lnTo>
                    <a:pt x="212" y="75"/>
                  </a:lnTo>
                  <a:lnTo>
                    <a:pt x="223" y="79"/>
                  </a:lnTo>
                  <a:lnTo>
                    <a:pt x="223" y="87"/>
                  </a:lnTo>
                  <a:lnTo>
                    <a:pt x="231" y="93"/>
                  </a:lnTo>
                  <a:lnTo>
                    <a:pt x="221" y="104"/>
                  </a:lnTo>
                  <a:lnTo>
                    <a:pt x="237" y="110"/>
                  </a:lnTo>
                  <a:lnTo>
                    <a:pt x="233" y="112"/>
                  </a:lnTo>
                  <a:lnTo>
                    <a:pt x="237" y="118"/>
                  </a:lnTo>
                  <a:lnTo>
                    <a:pt x="240" y="129"/>
                  </a:lnTo>
                  <a:lnTo>
                    <a:pt x="227" y="139"/>
                  </a:lnTo>
                  <a:lnTo>
                    <a:pt x="215" y="143"/>
                  </a:lnTo>
                  <a:lnTo>
                    <a:pt x="194" y="143"/>
                  </a:lnTo>
                  <a:lnTo>
                    <a:pt x="200" y="166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77" y="189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54" y="191"/>
                  </a:lnTo>
                  <a:lnTo>
                    <a:pt x="160" y="181"/>
                  </a:lnTo>
                  <a:lnTo>
                    <a:pt x="154" y="171"/>
                  </a:lnTo>
                  <a:lnTo>
                    <a:pt x="140" y="171"/>
                  </a:lnTo>
                  <a:lnTo>
                    <a:pt x="135" y="160"/>
                  </a:lnTo>
                  <a:lnTo>
                    <a:pt x="140" y="148"/>
                  </a:lnTo>
                  <a:lnTo>
                    <a:pt x="112" y="131"/>
                  </a:lnTo>
                  <a:lnTo>
                    <a:pt x="100" y="141"/>
                  </a:lnTo>
                  <a:lnTo>
                    <a:pt x="81" y="123"/>
                  </a:lnTo>
                  <a:lnTo>
                    <a:pt x="81" y="125"/>
                  </a:lnTo>
                  <a:lnTo>
                    <a:pt x="81" y="118"/>
                  </a:lnTo>
                  <a:lnTo>
                    <a:pt x="69" y="104"/>
                  </a:lnTo>
                  <a:lnTo>
                    <a:pt x="67" y="91"/>
                  </a:lnTo>
                  <a:lnTo>
                    <a:pt x="60" y="81"/>
                  </a:lnTo>
                  <a:lnTo>
                    <a:pt x="54" y="85"/>
                  </a:lnTo>
                  <a:lnTo>
                    <a:pt x="48" y="87"/>
                  </a:lnTo>
                  <a:lnTo>
                    <a:pt x="23" y="64"/>
                  </a:lnTo>
                  <a:lnTo>
                    <a:pt x="14" y="62"/>
                  </a:lnTo>
                  <a:lnTo>
                    <a:pt x="2" y="64"/>
                  </a:lnTo>
                  <a:lnTo>
                    <a:pt x="2" y="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429" y="3455"/>
              <a:ext cx="94" cy="90"/>
            </a:xfrm>
            <a:custGeom>
              <a:avLst/>
              <a:gdLst>
                <a:gd name="T0" fmla="*/ 0 w 94"/>
                <a:gd name="T1" fmla="*/ 50 h 90"/>
                <a:gd name="T2" fmla="*/ 23 w 94"/>
                <a:gd name="T3" fmla="*/ 32 h 90"/>
                <a:gd name="T4" fmla="*/ 23 w 94"/>
                <a:gd name="T5" fmla="*/ 15 h 90"/>
                <a:gd name="T6" fmla="*/ 44 w 94"/>
                <a:gd name="T7" fmla="*/ 0 h 90"/>
                <a:gd name="T8" fmla="*/ 56 w 94"/>
                <a:gd name="T9" fmla="*/ 7 h 90"/>
                <a:gd name="T10" fmla="*/ 83 w 94"/>
                <a:gd name="T11" fmla="*/ 7 h 90"/>
                <a:gd name="T12" fmla="*/ 83 w 94"/>
                <a:gd name="T13" fmla="*/ 17 h 90"/>
                <a:gd name="T14" fmla="*/ 94 w 94"/>
                <a:gd name="T15" fmla="*/ 27 h 90"/>
                <a:gd name="T16" fmla="*/ 85 w 94"/>
                <a:gd name="T17" fmla="*/ 40 h 90"/>
                <a:gd name="T18" fmla="*/ 94 w 94"/>
                <a:gd name="T19" fmla="*/ 54 h 90"/>
                <a:gd name="T20" fmla="*/ 90 w 94"/>
                <a:gd name="T21" fmla="*/ 57 h 90"/>
                <a:gd name="T22" fmla="*/ 65 w 94"/>
                <a:gd name="T23" fmla="*/ 65 h 90"/>
                <a:gd name="T24" fmla="*/ 65 w 94"/>
                <a:gd name="T25" fmla="*/ 84 h 90"/>
                <a:gd name="T26" fmla="*/ 48 w 94"/>
                <a:gd name="T27" fmla="*/ 90 h 90"/>
                <a:gd name="T28" fmla="*/ 33 w 94"/>
                <a:gd name="T29" fmla="*/ 84 h 90"/>
                <a:gd name="T30" fmla="*/ 21 w 94"/>
                <a:gd name="T31" fmla="*/ 88 h 90"/>
                <a:gd name="T32" fmla="*/ 4 w 94"/>
                <a:gd name="T33" fmla="*/ 77 h 90"/>
                <a:gd name="T34" fmla="*/ 4 w 94"/>
                <a:gd name="T35" fmla="*/ 77 h 90"/>
                <a:gd name="T36" fmla="*/ 2 w 94"/>
                <a:gd name="T37" fmla="*/ 67 h 90"/>
                <a:gd name="T38" fmla="*/ 6 w 94"/>
                <a:gd name="T39" fmla="*/ 65 h 90"/>
                <a:gd name="T40" fmla="*/ 6 w 94"/>
                <a:gd name="T41" fmla="*/ 52 h 90"/>
                <a:gd name="T42" fmla="*/ 0 w 94"/>
                <a:gd name="T43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90">
                  <a:moveTo>
                    <a:pt x="0" y="50"/>
                  </a:moveTo>
                  <a:lnTo>
                    <a:pt x="23" y="32"/>
                  </a:lnTo>
                  <a:lnTo>
                    <a:pt x="23" y="15"/>
                  </a:lnTo>
                  <a:lnTo>
                    <a:pt x="44" y="0"/>
                  </a:lnTo>
                  <a:lnTo>
                    <a:pt x="56" y="7"/>
                  </a:lnTo>
                  <a:lnTo>
                    <a:pt x="83" y="7"/>
                  </a:lnTo>
                  <a:lnTo>
                    <a:pt x="83" y="17"/>
                  </a:lnTo>
                  <a:lnTo>
                    <a:pt x="94" y="27"/>
                  </a:lnTo>
                  <a:lnTo>
                    <a:pt x="85" y="40"/>
                  </a:lnTo>
                  <a:lnTo>
                    <a:pt x="94" y="54"/>
                  </a:lnTo>
                  <a:lnTo>
                    <a:pt x="90" y="57"/>
                  </a:lnTo>
                  <a:lnTo>
                    <a:pt x="65" y="65"/>
                  </a:lnTo>
                  <a:lnTo>
                    <a:pt x="65" y="84"/>
                  </a:lnTo>
                  <a:lnTo>
                    <a:pt x="48" y="90"/>
                  </a:lnTo>
                  <a:lnTo>
                    <a:pt x="33" y="84"/>
                  </a:lnTo>
                  <a:lnTo>
                    <a:pt x="21" y="88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67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464" y="3409"/>
              <a:ext cx="142" cy="103"/>
            </a:xfrm>
            <a:custGeom>
              <a:avLst/>
              <a:gdLst>
                <a:gd name="T0" fmla="*/ 55 w 142"/>
                <a:gd name="T1" fmla="*/ 13 h 103"/>
                <a:gd name="T2" fmla="*/ 71 w 142"/>
                <a:gd name="T3" fmla="*/ 34 h 103"/>
                <a:gd name="T4" fmla="*/ 86 w 142"/>
                <a:gd name="T5" fmla="*/ 28 h 103"/>
                <a:gd name="T6" fmla="*/ 92 w 142"/>
                <a:gd name="T7" fmla="*/ 34 h 103"/>
                <a:gd name="T8" fmla="*/ 101 w 142"/>
                <a:gd name="T9" fmla="*/ 23 h 103"/>
                <a:gd name="T10" fmla="*/ 113 w 142"/>
                <a:gd name="T11" fmla="*/ 36 h 103"/>
                <a:gd name="T12" fmla="*/ 126 w 142"/>
                <a:gd name="T13" fmla="*/ 36 h 103"/>
                <a:gd name="T14" fmla="*/ 128 w 142"/>
                <a:gd name="T15" fmla="*/ 53 h 103"/>
                <a:gd name="T16" fmla="*/ 142 w 142"/>
                <a:gd name="T17" fmla="*/ 57 h 103"/>
                <a:gd name="T18" fmla="*/ 140 w 142"/>
                <a:gd name="T19" fmla="*/ 80 h 103"/>
                <a:gd name="T20" fmla="*/ 140 w 142"/>
                <a:gd name="T21" fmla="*/ 94 h 103"/>
                <a:gd name="T22" fmla="*/ 130 w 142"/>
                <a:gd name="T23" fmla="*/ 96 h 103"/>
                <a:gd name="T24" fmla="*/ 126 w 142"/>
                <a:gd name="T25" fmla="*/ 88 h 103"/>
                <a:gd name="T26" fmla="*/ 107 w 142"/>
                <a:gd name="T27" fmla="*/ 88 h 103"/>
                <a:gd name="T28" fmla="*/ 98 w 142"/>
                <a:gd name="T29" fmla="*/ 82 h 103"/>
                <a:gd name="T30" fmla="*/ 88 w 142"/>
                <a:gd name="T31" fmla="*/ 90 h 103"/>
                <a:gd name="T32" fmla="*/ 69 w 142"/>
                <a:gd name="T33" fmla="*/ 98 h 103"/>
                <a:gd name="T34" fmla="*/ 55 w 142"/>
                <a:gd name="T35" fmla="*/ 103 h 103"/>
                <a:gd name="T36" fmla="*/ 59 w 142"/>
                <a:gd name="T37" fmla="*/ 100 h 103"/>
                <a:gd name="T38" fmla="*/ 50 w 142"/>
                <a:gd name="T39" fmla="*/ 86 h 103"/>
                <a:gd name="T40" fmla="*/ 59 w 142"/>
                <a:gd name="T41" fmla="*/ 73 h 103"/>
                <a:gd name="T42" fmla="*/ 48 w 142"/>
                <a:gd name="T43" fmla="*/ 63 h 103"/>
                <a:gd name="T44" fmla="*/ 48 w 142"/>
                <a:gd name="T45" fmla="*/ 53 h 103"/>
                <a:gd name="T46" fmla="*/ 21 w 142"/>
                <a:gd name="T47" fmla="*/ 53 h 103"/>
                <a:gd name="T48" fmla="*/ 9 w 142"/>
                <a:gd name="T49" fmla="*/ 46 h 103"/>
                <a:gd name="T50" fmla="*/ 0 w 142"/>
                <a:gd name="T51" fmla="*/ 34 h 103"/>
                <a:gd name="T52" fmla="*/ 11 w 142"/>
                <a:gd name="T53" fmla="*/ 23 h 103"/>
                <a:gd name="T54" fmla="*/ 9 w 142"/>
                <a:gd name="T55" fmla="*/ 11 h 103"/>
                <a:gd name="T56" fmla="*/ 28 w 142"/>
                <a:gd name="T57" fmla="*/ 11 h 103"/>
                <a:gd name="T58" fmla="*/ 34 w 142"/>
                <a:gd name="T59" fmla="*/ 0 h 103"/>
                <a:gd name="T60" fmla="*/ 55 w 142"/>
                <a:gd name="T61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03">
                  <a:moveTo>
                    <a:pt x="55" y="13"/>
                  </a:moveTo>
                  <a:lnTo>
                    <a:pt x="71" y="34"/>
                  </a:lnTo>
                  <a:lnTo>
                    <a:pt x="86" y="28"/>
                  </a:lnTo>
                  <a:lnTo>
                    <a:pt x="92" y="34"/>
                  </a:lnTo>
                  <a:lnTo>
                    <a:pt x="101" y="23"/>
                  </a:lnTo>
                  <a:lnTo>
                    <a:pt x="113" y="36"/>
                  </a:lnTo>
                  <a:lnTo>
                    <a:pt x="126" y="36"/>
                  </a:lnTo>
                  <a:lnTo>
                    <a:pt x="128" y="53"/>
                  </a:lnTo>
                  <a:lnTo>
                    <a:pt x="142" y="57"/>
                  </a:lnTo>
                  <a:lnTo>
                    <a:pt x="140" y="80"/>
                  </a:lnTo>
                  <a:lnTo>
                    <a:pt x="140" y="94"/>
                  </a:lnTo>
                  <a:lnTo>
                    <a:pt x="130" y="96"/>
                  </a:lnTo>
                  <a:lnTo>
                    <a:pt x="126" y="88"/>
                  </a:lnTo>
                  <a:lnTo>
                    <a:pt x="107" y="88"/>
                  </a:lnTo>
                  <a:lnTo>
                    <a:pt x="98" y="82"/>
                  </a:lnTo>
                  <a:lnTo>
                    <a:pt x="88" y="90"/>
                  </a:lnTo>
                  <a:lnTo>
                    <a:pt x="69" y="98"/>
                  </a:lnTo>
                  <a:lnTo>
                    <a:pt x="55" y="103"/>
                  </a:lnTo>
                  <a:lnTo>
                    <a:pt x="59" y="100"/>
                  </a:lnTo>
                  <a:lnTo>
                    <a:pt x="50" y="86"/>
                  </a:lnTo>
                  <a:lnTo>
                    <a:pt x="59" y="73"/>
                  </a:lnTo>
                  <a:lnTo>
                    <a:pt x="48" y="63"/>
                  </a:lnTo>
                  <a:lnTo>
                    <a:pt x="48" y="53"/>
                  </a:lnTo>
                  <a:lnTo>
                    <a:pt x="21" y="53"/>
                  </a:lnTo>
                  <a:lnTo>
                    <a:pt x="9" y="46"/>
                  </a:lnTo>
                  <a:lnTo>
                    <a:pt x="0" y="34"/>
                  </a:lnTo>
                  <a:lnTo>
                    <a:pt x="11" y="23"/>
                  </a:lnTo>
                  <a:lnTo>
                    <a:pt x="9" y="11"/>
                  </a:lnTo>
                  <a:lnTo>
                    <a:pt x="28" y="11"/>
                  </a:lnTo>
                  <a:lnTo>
                    <a:pt x="34" y="0"/>
                  </a:lnTo>
                  <a:lnTo>
                    <a:pt x="55" y="1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621" y="3434"/>
              <a:ext cx="137" cy="167"/>
            </a:xfrm>
            <a:custGeom>
              <a:avLst/>
              <a:gdLst>
                <a:gd name="T0" fmla="*/ 100 w 137"/>
                <a:gd name="T1" fmla="*/ 153 h 167"/>
                <a:gd name="T2" fmla="*/ 94 w 137"/>
                <a:gd name="T3" fmla="*/ 138 h 167"/>
                <a:gd name="T4" fmla="*/ 94 w 137"/>
                <a:gd name="T5" fmla="*/ 125 h 167"/>
                <a:gd name="T6" fmla="*/ 119 w 137"/>
                <a:gd name="T7" fmla="*/ 117 h 167"/>
                <a:gd name="T8" fmla="*/ 123 w 137"/>
                <a:gd name="T9" fmla="*/ 90 h 167"/>
                <a:gd name="T10" fmla="*/ 125 w 137"/>
                <a:gd name="T11" fmla="*/ 73 h 167"/>
                <a:gd name="T12" fmla="*/ 135 w 137"/>
                <a:gd name="T13" fmla="*/ 63 h 167"/>
                <a:gd name="T14" fmla="*/ 137 w 137"/>
                <a:gd name="T15" fmla="*/ 30 h 167"/>
                <a:gd name="T16" fmla="*/ 125 w 137"/>
                <a:gd name="T17" fmla="*/ 28 h 167"/>
                <a:gd name="T18" fmla="*/ 129 w 137"/>
                <a:gd name="T19" fmla="*/ 15 h 167"/>
                <a:gd name="T20" fmla="*/ 108 w 137"/>
                <a:gd name="T21" fmla="*/ 11 h 167"/>
                <a:gd name="T22" fmla="*/ 91 w 137"/>
                <a:gd name="T23" fmla="*/ 0 h 167"/>
                <a:gd name="T24" fmla="*/ 73 w 137"/>
                <a:gd name="T25" fmla="*/ 23 h 167"/>
                <a:gd name="T26" fmla="*/ 66 w 137"/>
                <a:gd name="T27" fmla="*/ 44 h 167"/>
                <a:gd name="T28" fmla="*/ 54 w 137"/>
                <a:gd name="T29" fmla="*/ 46 h 167"/>
                <a:gd name="T30" fmla="*/ 41 w 137"/>
                <a:gd name="T31" fmla="*/ 38 h 167"/>
                <a:gd name="T32" fmla="*/ 27 w 137"/>
                <a:gd name="T33" fmla="*/ 46 h 167"/>
                <a:gd name="T34" fmla="*/ 25 w 137"/>
                <a:gd name="T35" fmla="*/ 71 h 167"/>
                <a:gd name="T36" fmla="*/ 10 w 137"/>
                <a:gd name="T37" fmla="*/ 96 h 167"/>
                <a:gd name="T38" fmla="*/ 0 w 137"/>
                <a:gd name="T39" fmla="*/ 107 h 167"/>
                <a:gd name="T40" fmla="*/ 0 w 137"/>
                <a:gd name="T41" fmla="*/ 107 h 167"/>
                <a:gd name="T42" fmla="*/ 16 w 137"/>
                <a:gd name="T43" fmla="*/ 113 h 167"/>
                <a:gd name="T44" fmla="*/ 29 w 137"/>
                <a:gd name="T45" fmla="*/ 125 h 167"/>
                <a:gd name="T46" fmla="*/ 41 w 137"/>
                <a:gd name="T47" fmla="*/ 132 h 167"/>
                <a:gd name="T48" fmla="*/ 52 w 137"/>
                <a:gd name="T49" fmla="*/ 136 h 167"/>
                <a:gd name="T50" fmla="*/ 52 w 137"/>
                <a:gd name="T51" fmla="*/ 144 h 167"/>
                <a:gd name="T52" fmla="*/ 60 w 137"/>
                <a:gd name="T53" fmla="*/ 150 h 167"/>
                <a:gd name="T54" fmla="*/ 50 w 137"/>
                <a:gd name="T55" fmla="*/ 161 h 167"/>
                <a:gd name="T56" fmla="*/ 66 w 137"/>
                <a:gd name="T57" fmla="*/ 167 h 167"/>
                <a:gd name="T58" fmla="*/ 100 w 137"/>
                <a:gd name="T59" fmla="*/ 1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67">
                  <a:moveTo>
                    <a:pt x="100" y="153"/>
                  </a:moveTo>
                  <a:lnTo>
                    <a:pt x="94" y="138"/>
                  </a:lnTo>
                  <a:lnTo>
                    <a:pt x="94" y="125"/>
                  </a:lnTo>
                  <a:lnTo>
                    <a:pt x="119" y="117"/>
                  </a:lnTo>
                  <a:lnTo>
                    <a:pt x="123" y="90"/>
                  </a:lnTo>
                  <a:lnTo>
                    <a:pt x="125" y="73"/>
                  </a:lnTo>
                  <a:lnTo>
                    <a:pt x="135" y="63"/>
                  </a:lnTo>
                  <a:lnTo>
                    <a:pt x="137" y="30"/>
                  </a:lnTo>
                  <a:lnTo>
                    <a:pt x="125" y="28"/>
                  </a:lnTo>
                  <a:lnTo>
                    <a:pt x="129" y="15"/>
                  </a:lnTo>
                  <a:lnTo>
                    <a:pt x="108" y="11"/>
                  </a:lnTo>
                  <a:lnTo>
                    <a:pt x="91" y="0"/>
                  </a:lnTo>
                  <a:lnTo>
                    <a:pt x="73" y="23"/>
                  </a:lnTo>
                  <a:lnTo>
                    <a:pt x="66" y="44"/>
                  </a:lnTo>
                  <a:lnTo>
                    <a:pt x="54" y="46"/>
                  </a:lnTo>
                  <a:lnTo>
                    <a:pt x="41" y="38"/>
                  </a:lnTo>
                  <a:lnTo>
                    <a:pt x="27" y="46"/>
                  </a:lnTo>
                  <a:lnTo>
                    <a:pt x="25" y="71"/>
                  </a:lnTo>
                  <a:lnTo>
                    <a:pt x="10" y="9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6" y="113"/>
                  </a:lnTo>
                  <a:lnTo>
                    <a:pt x="29" y="125"/>
                  </a:lnTo>
                  <a:lnTo>
                    <a:pt x="41" y="132"/>
                  </a:lnTo>
                  <a:lnTo>
                    <a:pt x="52" y="136"/>
                  </a:lnTo>
                  <a:lnTo>
                    <a:pt x="52" y="144"/>
                  </a:lnTo>
                  <a:lnTo>
                    <a:pt x="60" y="150"/>
                  </a:lnTo>
                  <a:lnTo>
                    <a:pt x="50" y="161"/>
                  </a:lnTo>
                  <a:lnTo>
                    <a:pt x="66" y="167"/>
                  </a:lnTo>
                  <a:lnTo>
                    <a:pt x="100" y="15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85"/>
            <p:cNvSpPr>
              <a:spLocks/>
            </p:cNvSpPr>
            <p:nvPr/>
          </p:nvSpPr>
          <p:spPr bwMode="auto">
            <a:xfrm>
              <a:off x="3194" y="3676"/>
              <a:ext cx="605" cy="538"/>
            </a:xfrm>
            <a:custGeom>
              <a:avLst/>
              <a:gdLst>
                <a:gd name="T0" fmla="*/ 23 w 290"/>
                <a:gd name="T1" fmla="*/ 178 h 258"/>
                <a:gd name="T2" fmla="*/ 28 w 290"/>
                <a:gd name="T3" fmla="*/ 185 h 258"/>
                <a:gd name="T4" fmla="*/ 45 w 290"/>
                <a:gd name="T5" fmla="*/ 192 h 258"/>
                <a:gd name="T6" fmla="*/ 67 w 290"/>
                <a:gd name="T7" fmla="*/ 202 h 258"/>
                <a:gd name="T8" fmla="*/ 85 w 290"/>
                <a:gd name="T9" fmla="*/ 210 h 258"/>
                <a:gd name="T10" fmla="*/ 97 w 290"/>
                <a:gd name="T11" fmla="*/ 222 h 258"/>
                <a:gd name="T12" fmla="*/ 107 w 290"/>
                <a:gd name="T13" fmla="*/ 223 h 258"/>
                <a:gd name="T14" fmla="*/ 113 w 290"/>
                <a:gd name="T15" fmla="*/ 212 h 258"/>
                <a:gd name="T16" fmla="*/ 133 w 290"/>
                <a:gd name="T17" fmla="*/ 184 h 258"/>
                <a:gd name="T18" fmla="*/ 161 w 290"/>
                <a:gd name="T19" fmla="*/ 129 h 258"/>
                <a:gd name="T20" fmla="*/ 157 w 290"/>
                <a:gd name="T21" fmla="*/ 110 h 258"/>
                <a:gd name="T22" fmla="*/ 158 w 290"/>
                <a:gd name="T23" fmla="*/ 69 h 258"/>
                <a:gd name="T24" fmla="*/ 146 w 290"/>
                <a:gd name="T25" fmla="*/ 51 h 258"/>
                <a:gd name="T26" fmla="*/ 161 w 290"/>
                <a:gd name="T27" fmla="*/ 48 h 258"/>
                <a:gd name="T28" fmla="*/ 166 w 290"/>
                <a:gd name="T29" fmla="*/ 38 h 258"/>
                <a:gd name="T30" fmla="*/ 182 w 290"/>
                <a:gd name="T31" fmla="*/ 37 h 258"/>
                <a:gd name="T32" fmla="*/ 186 w 290"/>
                <a:gd name="T33" fmla="*/ 25 h 258"/>
                <a:gd name="T34" fmla="*/ 198 w 290"/>
                <a:gd name="T35" fmla="*/ 32 h 258"/>
                <a:gd name="T36" fmla="*/ 206 w 290"/>
                <a:gd name="T37" fmla="*/ 32 h 258"/>
                <a:gd name="T38" fmla="*/ 219 w 290"/>
                <a:gd name="T39" fmla="*/ 26 h 258"/>
                <a:gd name="T40" fmla="*/ 232 w 290"/>
                <a:gd name="T41" fmla="*/ 25 h 258"/>
                <a:gd name="T42" fmla="*/ 236 w 290"/>
                <a:gd name="T43" fmla="*/ 13 h 258"/>
                <a:gd name="T44" fmla="*/ 249 w 290"/>
                <a:gd name="T45" fmla="*/ 0 h 258"/>
                <a:gd name="T46" fmla="*/ 250 w 290"/>
                <a:gd name="T47" fmla="*/ 11 h 258"/>
                <a:gd name="T48" fmla="*/ 255 w 290"/>
                <a:gd name="T49" fmla="*/ 23 h 258"/>
                <a:gd name="T50" fmla="*/ 265 w 290"/>
                <a:gd name="T51" fmla="*/ 40 h 258"/>
                <a:gd name="T52" fmla="*/ 273 w 290"/>
                <a:gd name="T53" fmla="*/ 50 h 258"/>
                <a:gd name="T54" fmla="*/ 289 w 290"/>
                <a:gd name="T55" fmla="*/ 59 h 258"/>
                <a:gd name="T56" fmla="*/ 288 w 290"/>
                <a:gd name="T57" fmla="*/ 75 h 258"/>
                <a:gd name="T58" fmla="*/ 265 w 290"/>
                <a:gd name="T59" fmla="*/ 99 h 258"/>
                <a:gd name="T60" fmla="*/ 255 w 290"/>
                <a:gd name="T61" fmla="*/ 114 h 258"/>
                <a:gd name="T62" fmla="*/ 266 w 290"/>
                <a:gd name="T63" fmla="*/ 129 h 258"/>
                <a:gd name="T64" fmla="*/ 252 w 290"/>
                <a:gd name="T65" fmla="*/ 153 h 258"/>
                <a:gd name="T66" fmla="*/ 233 w 290"/>
                <a:gd name="T67" fmla="*/ 170 h 258"/>
                <a:gd name="T68" fmla="*/ 221 w 290"/>
                <a:gd name="T69" fmla="*/ 190 h 258"/>
                <a:gd name="T70" fmla="*/ 195 w 290"/>
                <a:gd name="T71" fmla="*/ 200 h 258"/>
                <a:gd name="T72" fmla="*/ 184 w 290"/>
                <a:gd name="T73" fmla="*/ 208 h 258"/>
                <a:gd name="T74" fmla="*/ 184 w 290"/>
                <a:gd name="T75" fmla="*/ 229 h 258"/>
                <a:gd name="T76" fmla="*/ 182 w 290"/>
                <a:gd name="T77" fmla="*/ 237 h 258"/>
                <a:gd name="T78" fmla="*/ 176 w 290"/>
                <a:gd name="T79" fmla="*/ 246 h 258"/>
                <a:gd name="T80" fmla="*/ 156 w 290"/>
                <a:gd name="T81" fmla="*/ 238 h 258"/>
                <a:gd name="T82" fmla="*/ 122 w 290"/>
                <a:gd name="T83" fmla="*/ 245 h 258"/>
                <a:gd name="T84" fmla="*/ 102 w 290"/>
                <a:gd name="T85" fmla="*/ 257 h 258"/>
                <a:gd name="T86" fmla="*/ 73 w 290"/>
                <a:gd name="T87" fmla="*/ 243 h 258"/>
                <a:gd name="T88" fmla="*/ 58 w 290"/>
                <a:gd name="T89" fmla="*/ 225 h 258"/>
                <a:gd name="T90" fmla="*/ 35 w 290"/>
                <a:gd name="T91" fmla="*/ 219 h 258"/>
                <a:gd name="T92" fmla="*/ 11 w 290"/>
                <a:gd name="T93" fmla="*/ 215 h 258"/>
                <a:gd name="T94" fmla="*/ 0 w 290"/>
                <a:gd name="T95" fmla="*/ 205 h 258"/>
                <a:gd name="T96" fmla="*/ 9 w 290"/>
                <a:gd name="T97" fmla="*/ 19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58">
                  <a:moveTo>
                    <a:pt x="9" y="191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60" y="204"/>
                    <a:pt x="60" y="204"/>
                    <a:pt x="60" y="204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2" y="228"/>
                    <a:pt x="102" y="228"/>
                    <a:pt x="102" y="228"/>
                  </a:cubicBezTo>
                  <a:cubicBezTo>
                    <a:pt x="107" y="223"/>
                    <a:pt x="107" y="223"/>
                    <a:pt x="107" y="223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8" y="69"/>
                    <a:pt x="158" y="69"/>
                    <a:pt x="158" y="69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82" y="37"/>
                    <a:pt x="182" y="37"/>
                    <a:pt x="182" y="37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9" y="26"/>
                    <a:pt x="219" y="26"/>
                    <a:pt x="219" y="26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38" y="25"/>
                    <a:pt x="238" y="25"/>
                    <a:pt x="238" y="25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44" y="6"/>
                    <a:pt x="244" y="6"/>
                    <a:pt x="244" y="6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0" y="11"/>
                    <a:pt x="250" y="11"/>
                    <a:pt x="250" y="11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5" y="23"/>
                    <a:pt x="255" y="23"/>
                    <a:pt x="255" y="23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3" y="50"/>
                    <a:pt x="273" y="50"/>
                    <a:pt x="273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89" y="59"/>
                    <a:pt x="289" y="59"/>
                    <a:pt x="289" y="5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61" y="123"/>
                    <a:pt x="261" y="123"/>
                    <a:pt x="261" y="123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52" y="153"/>
                    <a:pt x="252" y="153"/>
                    <a:pt x="252" y="153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3" y="170"/>
                    <a:pt x="233" y="170"/>
                    <a:pt x="233" y="170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8"/>
                    <a:pt x="184" y="208"/>
                    <a:pt x="184" y="208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1" y="244"/>
                    <a:pt x="181" y="244"/>
                    <a:pt x="181" y="244"/>
                  </a:cubicBezTo>
                  <a:cubicBezTo>
                    <a:pt x="180" y="243"/>
                    <a:pt x="177" y="245"/>
                    <a:pt x="176" y="246"/>
                  </a:cubicBezTo>
                  <a:cubicBezTo>
                    <a:pt x="173" y="247"/>
                    <a:pt x="165" y="248"/>
                    <a:pt x="164" y="244"/>
                  </a:cubicBezTo>
                  <a:cubicBezTo>
                    <a:pt x="164" y="239"/>
                    <a:pt x="159" y="238"/>
                    <a:pt x="156" y="238"/>
                  </a:cubicBezTo>
                  <a:cubicBezTo>
                    <a:pt x="153" y="237"/>
                    <a:pt x="152" y="244"/>
                    <a:pt x="146" y="241"/>
                  </a:cubicBezTo>
                  <a:cubicBezTo>
                    <a:pt x="139" y="237"/>
                    <a:pt x="127" y="243"/>
                    <a:pt x="122" y="245"/>
                  </a:cubicBezTo>
                  <a:cubicBezTo>
                    <a:pt x="117" y="246"/>
                    <a:pt x="115" y="252"/>
                    <a:pt x="112" y="253"/>
                  </a:cubicBezTo>
                  <a:cubicBezTo>
                    <a:pt x="109" y="253"/>
                    <a:pt x="104" y="258"/>
                    <a:pt x="102" y="257"/>
                  </a:cubicBezTo>
                  <a:cubicBezTo>
                    <a:pt x="100" y="257"/>
                    <a:pt x="86" y="254"/>
                    <a:pt x="80" y="251"/>
                  </a:cubicBezTo>
                  <a:cubicBezTo>
                    <a:pt x="74" y="247"/>
                    <a:pt x="74" y="247"/>
                    <a:pt x="73" y="243"/>
                  </a:cubicBezTo>
                  <a:cubicBezTo>
                    <a:pt x="72" y="239"/>
                    <a:pt x="70" y="234"/>
                    <a:pt x="68" y="228"/>
                  </a:cubicBezTo>
                  <a:cubicBezTo>
                    <a:pt x="67" y="223"/>
                    <a:pt x="63" y="225"/>
                    <a:pt x="58" y="225"/>
                  </a:cubicBezTo>
                  <a:cubicBezTo>
                    <a:pt x="52" y="225"/>
                    <a:pt x="48" y="224"/>
                    <a:pt x="47" y="223"/>
                  </a:cubicBezTo>
                  <a:cubicBezTo>
                    <a:pt x="47" y="222"/>
                    <a:pt x="41" y="219"/>
                    <a:pt x="35" y="219"/>
                  </a:cubicBezTo>
                  <a:cubicBezTo>
                    <a:pt x="29" y="220"/>
                    <a:pt x="27" y="220"/>
                    <a:pt x="22" y="219"/>
                  </a:cubicBezTo>
                  <a:cubicBezTo>
                    <a:pt x="16" y="218"/>
                    <a:pt x="15" y="218"/>
                    <a:pt x="11" y="215"/>
                  </a:cubicBezTo>
                  <a:cubicBezTo>
                    <a:pt x="9" y="213"/>
                    <a:pt x="7" y="214"/>
                    <a:pt x="6" y="21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4" y="198"/>
                    <a:pt x="4" y="198"/>
                    <a:pt x="4" y="198"/>
                  </a:cubicBezTo>
                  <a:lnTo>
                    <a:pt x="9" y="19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2836" y="4039"/>
              <a:ext cx="377" cy="248"/>
            </a:xfrm>
            <a:custGeom>
              <a:avLst/>
              <a:gdLst>
                <a:gd name="T0" fmla="*/ 0 w 181"/>
                <a:gd name="T1" fmla="*/ 67 h 119"/>
                <a:gd name="T2" fmla="*/ 13 w 181"/>
                <a:gd name="T3" fmla="*/ 68 h 119"/>
                <a:gd name="T4" fmla="*/ 21 w 181"/>
                <a:gd name="T5" fmla="*/ 62 h 119"/>
                <a:gd name="T6" fmla="*/ 21 w 181"/>
                <a:gd name="T7" fmla="*/ 53 h 119"/>
                <a:gd name="T8" fmla="*/ 27 w 181"/>
                <a:gd name="T9" fmla="*/ 52 h 119"/>
                <a:gd name="T10" fmla="*/ 39 w 181"/>
                <a:gd name="T11" fmla="*/ 59 h 119"/>
                <a:gd name="T12" fmla="*/ 53 w 181"/>
                <a:gd name="T13" fmla="*/ 60 h 119"/>
                <a:gd name="T14" fmla="*/ 66 w 181"/>
                <a:gd name="T15" fmla="*/ 59 h 119"/>
                <a:gd name="T16" fmla="*/ 78 w 181"/>
                <a:gd name="T17" fmla="*/ 50 h 119"/>
                <a:gd name="T18" fmla="*/ 85 w 181"/>
                <a:gd name="T19" fmla="*/ 50 h 119"/>
                <a:gd name="T20" fmla="*/ 85 w 181"/>
                <a:gd name="T21" fmla="*/ 40 h 119"/>
                <a:gd name="T22" fmla="*/ 91 w 181"/>
                <a:gd name="T23" fmla="*/ 35 h 119"/>
                <a:gd name="T24" fmla="*/ 90 w 181"/>
                <a:gd name="T25" fmla="*/ 29 h 119"/>
                <a:gd name="T26" fmla="*/ 98 w 181"/>
                <a:gd name="T27" fmla="*/ 26 h 119"/>
                <a:gd name="T28" fmla="*/ 100 w 181"/>
                <a:gd name="T29" fmla="*/ 13 h 119"/>
                <a:gd name="T30" fmla="*/ 108 w 181"/>
                <a:gd name="T31" fmla="*/ 11 h 119"/>
                <a:gd name="T32" fmla="*/ 114 w 181"/>
                <a:gd name="T33" fmla="*/ 11 h 119"/>
                <a:gd name="T34" fmla="*/ 117 w 181"/>
                <a:gd name="T35" fmla="*/ 8 h 119"/>
                <a:gd name="T36" fmla="*/ 127 w 181"/>
                <a:gd name="T37" fmla="*/ 6 h 119"/>
                <a:gd name="T38" fmla="*/ 133 w 181"/>
                <a:gd name="T39" fmla="*/ 4 h 119"/>
                <a:gd name="T40" fmla="*/ 135 w 181"/>
                <a:gd name="T41" fmla="*/ 0 h 119"/>
                <a:gd name="T42" fmla="*/ 144 w 181"/>
                <a:gd name="T43" fmla="*/ 2 h 119"/>
                <a:gd name="T44" fmla="*/ 155 w 181"/>
                <a:gd name="T45" fmla="*/ 5 h 119"/>
                <a:gd name="T46" fmla="*/ 164 w 181"/>
                <a:gd name="T47" fmla="*/ 12 h 119"/>
                <a:gd name="T48" fmla="*/ 176 w 181"/>
                <a:gd name="T49" fmla="*/ 10 h 119"/>
                <a:gd name="T50" fmla="*/ 181 w 181"/>
                <a:gd name="T51" fmla="*/ 17 h 119"/>
                <a:gd name="T52" fmla="*/ 176 w 181"/>
                <a:gd name="T53" fmla="*/ 24 h 119"/>
                <a:gd name="T54" fmla="*/ 172 w 181"/>
                <a:gd name="T55" fmla="*/ 31 h 119"/>
                <a:gd name="T56" fmla="*/ 178 w 181"/>
                <a:gd name="T57" fmla="*/ 42 h 119"/>
                <a:gd name="T58" fmla="*/ 178 w 181"/>
                <a:gd name="T59" fmla="*/ 45 h 119"/>
                <a:gd name="T60" fmla="*/ 172 w 181"/>
                <a:gd name="T61" fmla="*/ 51 h 119"/>
                <a:gd name="T62" fmla="*/ 167 w 181"/>
                <a:gd name="T63" fmla="*/ 59 h 119"/>
                <a:gd name="T64" fmla="*/ 162 w 181"/>
                <a:gd name="T65" fmla="*/ 72 h 119"/>
                <a:gd name="T66" fmla="*/ 169 w 181"/>
                <a:gd name="T67" fmla="*/ 85 h 119"/>
                <a:gd name="T68" fmla="*/ 171 w 181"/>
                <a:gd name="T69" fmla="*/ 99 h 119"/>
                <a:gd name="T70" fmla="*/ 163 w 181"/>
                <a:gd name="T71" fmla="*/ 107 h 119"/>
                <a:gd name="T72" fmla="*/ 152 w 181"/>
                <a:gd name="T73" fmla="*/ 109 h 119"/>
                <a:gd name="T74" fmla="*/ 144 w 181"/>
                <a:gd name="T75" fmla="*/ 108 h 119"/>
                <a:gd name="T76" fmla="*/ 135 w 181"/>
                <a:gd name="T77" fmla="*/ 106 h 119"/>
                <a:gd name="T78" fmla="*/ 126 w 181"/>
                <a:gd name="T79" fmla="*/ 109 h 119"/>
                <a:gd name="T80" fmla="*/ 114 w 181"/>
                <a:gd name="T81" fmla="*/ 108 h 119"/>
                <a:gd name="T82" fmla="*/ 101 w 181"/>
                <a:gd name="T83" fmla="*/ 101 h 119"/>
                <a:gd name="T84" fmla="*/ 99 w 181"/>
                <a:gd name="T85" fmla="*/ 92 h 119"/>
                <a:gd name="T86" fmla="*/ 88 w 181"/>
                <a:gd name="T87" fmla="*/ 91 h 119"/>
                <a:gd name="T88" fmla="*/ 80 w 181"/>
                <a:gd name="T89" fmla="*/ 92 h 119"/>
                <a:gd name="T90" fmla="*/ 69 w 181"/>
                <a:gd name="T91" fmla="*/ 88 h 119"/>
                <a:gd name="T92" fmla="*/ 61 w 181"/>
                <a:gd name="T93" fmla="*/ 87 h 119"/>
                <a:gd name="T94" fmla="*/ 55 w 181"/>
                <a:gd name="T95" fmla="*/ 90 h 119"/>
                <a:gd name="T96" fmla="*/ 47 w 181"/>
                <a:gd name="T97" fmla="*/ 94 h 119"/>
                <a:gd name="T98" fmla="*/ 41 w 181"/>
                <a:gd name="T99" fmla="*/ 97 h 119"/>
                <a:gd name="T100" fmla="*/ 34 w 181"/>
                <a:gd name="T101" fmla="*/ 102 h 119"/>
                <a:gd name="T102" fmla="*/ 24 w 181"/>
                <a:gd name="T103" fmla="*/ 107 h 119"/>
                <a:gd name="T104" fmla="*/ 16 w 181"/>
                <a:gd name="T105" fmla="*/ 112 h 119"/>
                <a:gd name="T106" fmla="*/ 13 w 181"/>
                <a:gd name="T107" fmla="*/ 114 h 119"/>
                <a:gd name="T108" fmla="*/ 11 w 181"/>
                <a:gd name="T109" fmla="*/ 112 h 119"/>
                <a:gd name="T110" fmla="*/ 5 w 181"/>
                <a:gd name="T111" fmla="*/ 105 h 119"/>
                <a:gd name="T112" fmla="*/ 14 w 181"/>
                <a:gd name="T113" fmla="*/ 101 h 119"/>
                <a:gd name="T114" fmla="*/ 14 w 181"/>
                <a:gd name="T115" fmla="*/ 96 h 119"/>
                <a:gd name="T116" fmla="*/ 2 w 181"/>
                <a:gd name="T117" fmla="*/ 83 h 119"/>
                <a:gd name="T118" fmla="*/ 0 w 181"/>
                <a:gd name="T119" fmla="*/ 67 h 119"/>
                <a:gd name="T120" fmla="*/ 13 w 181"/>
                <a:gd name="T121" fmla="*/ 119 h 119"/>
                <a:gd name="T122" fmla="*/ 13 w 181"/>
                <a:gd name="T123" fmla="*/ 119 h 119"/>
                <a:gd name="T124" fmla="*/ 13 w 181"/>
                <a:gd name="T12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119">
                  <a:moveTo>
                    <a:pt x="0" y="67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8" y="43"/>
                    <a:pt x="178" y="44"/>
                    <a:pt x="178" y="45"/>
                  </a:cubicBezTo>
                  <a:cubicBezTo>
                    <a:pt x="178" y="48"/>
                    <a:pt x="175" y="48"/>
                    <a:pt x="172" y="51"/>
                  </a:cubicBezTo>
                  <a:cubicBezTo>
                    <a:pt x="168" y="53"/>
                    <a:pt x="170" y="58"/>
                    <a:pt x="167" y="59"/>
                  </a:cubicBezTo>
                  <a:cubicBezTo>
                    <a:pt x="164" y="60"/>
                    <a:pt x="162" y="68"/>
                    <a:pt x="162" y="72"/>
                  </a:cubicBezTo>
                  <a:cubicBezTo>
                    <a:pt x="162" y="77"/>
                    <a:pt x="164" y="80"/>
                    <a:pt x="169" y="85"/>
                  </a:cubicBezTo>
                  <a:cubicBezTo>
                    <a:pt x="173" y="91"/>
                    <a:pt x="175" y="97"/>
                    <a:pt x="171" y="99"/>
                  </a:cubicBezTo>
                  <a:cubicBezTo>
                    <a:pt x="167" y="101"/>
                    <a:pt x="168" y="102"/>
                    <a:pt x="163" y="107"/>
                  </a:cubicBezTo>
                  <a:cubicBezTo>
                    <a:pt x="158" y="112"/>
                    <a:pt x="154" y="112"/>
                    <a:pt x="152" y="109"/>
                  </a:cubicBezTo>
                  <a:cubicBezTo>
                    <a:pt x="150" y="106"/>
                    <a:pt x="146" y="108"/>
                    <a:pt x="144" y="108"/>
                  </a:cubicBezTo>
                  <a:cubicBezTo>
                    <a:pt x="142" y="108"/>
                    <a:pt x="136" y="108"/>
                    <a:pt x="135" y="106"/>
                  </a:cubicBezTo>
                  <a:cubicBezTo>
                    <a:pt x="133" y="104"/>
                    <a:pt x="128" y="106"/>
                    <a:pt x="126" y="109"/>
                  </a:cubicBezTo>
                  <a:cubicBezTo>
                    <a:pt x="123" y="111"/>
                    <a:pt x="119" y="109"/>
                    <a:pt x="114" y="108"/>
                  </a:cubicBezTo>
                  <a:cubicBezTo>
                    <a:pt x="110" y="108"/>
                    <a:pt x="103" y="104"/>
                    <a:pt x="101" y="101"/>
                  </a:cubicBezTo>
                  <a:cubicBezTo>
                    <a:pt x="100" y="98"/>
                    <a:pt x="100" y="94"/>
                    <a:pt x="99" y="92"/>
                  </a:cubicBezTo>
                  <a:cubicBezTo>
                    <a:pt x="99" y="91"/>
                    <a:pt x="90" y="92"/>
                    <a:pt x="88" y="91"/>
                  </a:cubicBezTo>
                  <a:cubicBezTo>
                    <a:pt x="87" y="90"/>
                    <a:pt x="82" y="92"/>
                    <a:pt x="80" y="92"/>
                  </a:cubicBezTo>
                  <a:cubicBezTo>
                    <a:pt x="79" y="92"/>
                    <a:pt x="71" y="90"/>
                    <a:pt x="69" y="88"/>
                  </a:cubicBezTo>
                  <a:cubicBezTo>
                    <a:pt x="66" y="85"/>
                    <a:pt x="65" y="87"/>
                    <a:pt x="61" y="87"/>
                  </a:cubicBezTo>
                  <a:cubicBezTo>
                    <a:pt x="58" y="87"/>
                    <a:pt x="57" y="90"/>
                    <a:pt x="55" y="90"/>
                  </a:cubicBezTo>
                  <a:cubicBezTo>
                    <a:pt x="53" y="90"/>
                    <a:pt x="48" y="92"/>
                    <a:pt x="47" y="94"/>
                  </a:cubicBezTo>
                  <a:cubicBezTo>
                    <a:pt x="45" y="96"/>
                    <a:pt x="44" y="97"/>
                    <a:pt x="41" y="97"/>
                  </a:cubicBezTo>
                  <a:cubicBezTo>
                    <a:pt x="38" y="98"/>
                    <a:pt x="37" y="101"/>
                    <a:pt x="34" y="102"/>
                  </a:cubicBezTo>
                  <a:cubicBezTo>
                    <a:pt x="32" y="103"/>
                    <a:pt x="27" y="105"/>
                    <a:pt x="24" y="107"/>
                  </a:cubicBezTo>
                  <a:cubicBezTo>
                    <a:pt x="22" y="108"/>
                    <a:pt x="20" y="112"/>
                    <a:pt x="16" y="112"/>
                  </a:cubicBezTo>
                  <a:cubicBezTo>
                    <a:pt x="15" y="112"/>
                    <a:pt x="14" y="113"/>
                    <a:pt x="13" y="114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0" y="67"/>
                    <a:pt x="0" y="67"/>
                    <a:pt x="0" y="67"/>
                  </a:cubicBez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87"/>
            <p:cNvSpPr>
              <a:spLocks/>
            </p:cNvSpPr>
            <p:nvPr/>
          </p:nvSpPr>
          <p:spPr bwMode="auto">
            <a:xfrm>
              <a:off x="2646" y="4110"/>
              <a:ext cx="219" cy="212"/>
            </a:xfrm>
            <a:custGeom>
              <a:avLst/>
              <a:gdLst>
                <a:gd name="T0" fmla="*/ 1 w 105"/>
                <a:gd name="T1" fmla="*/ 57 h 102"/>
                <a:gd name="T2" fmla="*/ 0 w 105"/>
                <a:gd name="T3" fmla="*/ 65 h 102"/>
                <a:gd name="T4" fmla="*/ 8 w 105"/>
                <a:gd name="T5" fmla="*/ 69 h 102"/>
                <a:gd name="T6" fmla="*/ 16 w 105"/>
                <a:gd name="T7" fmla="*/ 78 h 102"/>
                <a:gd name="T8" fmla="*/ 18 w 105"/>
                <a:gd name="T9" fmla="*/ 86 h 102"/>
                <a:gd name="T10" fmla="*/ 29 w 105"/>
                <a:gd name="T11" fmla="*/ 88 h 102"/>
                <a:gd name="T12" fmla="*/ 38 w 105"/>
                <a:gd name="T13" fmla="*/ 88 h 102"/>
                <a:gd name="T14" fmla="*/ 46 w 105"/>
                <a:gd name="T15" fmla="*/ 82 h 102"/>
                <a:gd name="T16" fmla="*/ 46 w 105"/>
                <a:gd name="T17" fmla="*/ 88 h 102"/>
                <a:gd name="T18" fmla="*/ 52 w 105"/>
                <a:gd name="T19" fmla="*/ 95 h 102"/>
                <a:gd name="T20" fmla="*/ 62 w 105"/>
                <a:gd name="T21" fmla="*/ 102 h 102"/>
                <a:gd name="T22" fmla="*/ 72 w 105"/>
                <a:gd name="T23" fmla="*/ 99 h 102"/>
                <a:gd name="T24" fmla="*/ 79 w 105"/>
                <a:gd name="T25" fmla="*/ 92 h 102"/>
                <a:gd name="T26" fmla="*/ 91 w 105"/>
                <a:gd name="T27" fmla="*/ 92 h 102"/>
                <a:gd name="T28" fmla="*/ 104 w 105"/>
                <a:gd name="T29" fmla="*/ 85 h 102"/>
                <a:gd name="T30" fmla="*/ 104 w 105"/>
                <a:gd name="T31" fmla="*/ 80 h 102"/>
                <a:gd name="T32" fmla="*/ 102 w 105"/>
                <a:gd name="T33" fmla="*/ 78 h 102"/>
                <a:gd name="T34" fmla="*/ 96 w 105"/>
                <a:gd name="T35" fmla="*/ 71 h 102"/>
                <a:gd name="T36" fmla="*/ 105 w 105"/>
                <a:gd name="T37" fmla="*/ 67 h 102"/>
                <a:gd name="T38" fmla="*/ 105 w 105"/>
                <a:gd name="T39" fmla="*/ 62 h 102"/>
                <a:gd name="T40" fmla="*/ 93 w 105"/>
                <a:gd name="T41" fmla="*/ 49 h 102"/>
                <a:gd name="T42" fmla="*/ 91 w 105"/>
                <a:gd name="T43" fmla="*/ 33 h 102"/>
                <a:gd name="T44" fmla="*/ 85 w 105"/>
                <a:gd name="T45" fmla="*/ 33 h 102"/>
                <a:gd name="T46" fmla="*/ 82 w 105"/>
                <a:gd name="T47" fmla="*/ 41 h 102"/>
                <a:gd name="T48" fmla="*/ 76 w 105"/>
                <a:gd name="T49" fmla="*/ 40 h 102"/>
                <a:gd name="T50" fmla="*/ 70 w 105"/>
                <a:gd name="T51" fmla="*/ 34 h 102"/>
                <a:gd name="T52" fmla="*/ 73 w 105"/>
                <a:gd name="T53" fmla="*/ 31 h 102"/>
                <a:gd name="T54" fmla="*/ 73 w 105"/>
                <a:gd name="T55" fmla="*/ 24 h 102"/>
                <a:gd name="T56" fmla="*/ 81 w 105"/>
                <a:gd name="T57" fmla="*/ 14 h 102"/>
                <a:gd name="T58" fmla="*/ 81 w 105"/>
                <a:gd name="T59" fmla="*/ 9 h 102"/>
                <a:gd name="T60" fmla="*/ 76 w 105"/>
                <a:gd name="T61" fmla="*/ 8 h 102"/>
                <a:gd name="T62" fmla="*/ 69 w 105"/>
                <a:gd name="T63" fmla="*/ 4 h 102"/>
                <a:gd name="T64" fmla="*/ 63 w 105"/>
                <a:gd name="T65" fmla="*/ 5 h 102"/>
                <a:gd name="T66" fmla="*/ 57 w 105"/>
                <a:gd name="T67" fmla="*/ 0 h 102"/>
                <a:gd name="T68" fmla="*/ 50 w 105"/>
                <a:gd name="T69" fmla="*/ 5 h 102"/>
                <a:gd name="T70" fmla="*/ 54 w 105"/>
                <a:gd name="T71" fmla="*/ 11 h 102"/>
                <a:gd name="T72" fmla="*/ 48 w 105"/>
                <a:gd name="T73" fmla="*/ 18 h 102"/>
                <a:gd name="T74" fmla="*/ 43 w 105"/>
                <a:gd name="T75" fmla="*/ 20 h 102"/>
                <a:gd name="T76" fmla="*/ 38 w 105"/>
                <a:gd name="T77" fmla="*/ 16 h 102"/>
                <a:gd name="T78" fmla="*/ 34 w 105"/>
                <a:gd name="T79" fmla="*/ 19 h 102"/>
                <a:gd name="T80" fmla="*/ 33 w 105"/>
                <a:gd name="T81" fmla="*/ 26 h 102"/>
                <a:gd name="T82" fmla="*/ 24 w 105"/>
                <a:gd name="T83" fmla="*/ 34 h 102"/>
                <a:gd name="T84" fmla="*/ 17 w 105"/>
                <a:gd name="T85" fmla="*/ 34 h 102"/>
                <a:gd name="T86" fmla="*/ 0 w 105"/>
                <a:gd name="T87" fmla="*/ 41 h 102"/>
                <a:gd name="T88" fmla="*/ 7 w 105"/>
                <a:gd name="T89" fmla="*/ 49 h 102"/>
                <a:gd name="T90" fmla="*/ 9 w 105"/>
                <a:gd name="T91" fmla="*/ 56 h 102"/>
                <a:gd name="T92" fmla="*/ 1 w 105"/>
                <a:gd name="T9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02">
                  <a:moveTo>
                    <a:pt x="1" y="57"/>
                  </a:moveTo>
                  <a:cubicBezTo>
                    <a:pt x="1" y="61"/>
                    <a:pt x="0" y="64"/>
                    <a:pt x="0" y="65"/>
                  </a:cubicBezTo>
                  <a:cubicBezTo>
                    <a:pt x="0" y="67"/>
                    <a:pt x="6" y="67"/>
                    <a:pt x="8" y="69"/>
                  </a:cubicBezTo>
                  <a:cubicBezTo>
                    <a:pt x="11" y="71"/>
                    <a:pt x="15" y="74"/>
                    <a:pt x="16" y="78"/>
                  </a:cubicBezTo>
                  <a:cubicBezTo>
                    <a:pt x="16" y="81"/>
                    <a:pt x="18" y="86"/>
                    <a:pt x="18" y="86"/>
                  </a:cubicBezTo>
                  <a:cubicBezTo>
                    <a:pt x="18" y="86"/>
                    <a:pt x="28" y="86"/>
                    <a:pt x="29" y="88"/>
                  </a:cubicBezTo>
                  <a:cubicBezTo>
                    <a:pt x="30" y="89"/>
                    <a:pt x="36" y="91"/>
                    <a:pt x="38" y="88"/>
                  </a:cubicBezTo>
                  <a:cubicBezTo>
                    <a:pt x="40" y="85"/>
                    <a:pt x="45" y="81"/>
                    <a:pt x="46" y="82"/>
                  </a:cubicBezTo>
                  <a:cubicBezTo>
                    <a:pt x="46" y="83"/>
                    <a:pt x="46" y="86"/>
                    <a:pt x="46" y="88"/>
                  </a:cubicBezTo>
                  <a:cubicBezTo>
                    <a:pt x="46" y="89"/>
                    <a:pt x="50" y="92"/>
                    <a:pt x="52" y="95"/>
                  </a:cubicBezTo>
                  <a:cubicBezTo>
                    <a:pt x="54" y="98"/>
                    <a:pt x="58" y="102"/>
                    <a:pt x="62" y="102"/>
                  </a:cubicBezTo>
                  <a:cubicBezTo>
                    <a:pt x="65" y="102"/>
                    <a:pt x="71" y="101"/>
                    <a:pt x="72" y="99"/>
                  </a:cubicBezTo>
                  <a:cubicBezTo>
                    <a:pt x="74" y="96"/>
                    <a:pt x="76" y="92"/>
                    <a:pt x="79" y="92"/>
                  </a:cubicBezTo>
                  <a:cubicBezTo>
                    <a:pt x="83" y="92"/>
                    <a:pt x="87" y="92"/>
                    <a:pt x="91" y="92"/>
                  </a:cubicBezTo>
                  <a:cubicBezTo>
                    <a:pt x="94" y="92"/>
                    <a:pt x="104" y="87"/>
                    <a:pt x="104" y="85"/>
                  </a:cubicBezTo>
                  <a:cubicBezTo>
                    <a:pt x="104" y="84"/>
                    <a:pt x="104" y="82"/>
                    <a:pt x="104" y="80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56"/>
                    <a:pt x="9" y="56"/>
                    <a:pt x="9" y="56"/>
                  </a:cubicBezTo>
                  <a:lnTo>
                    <a:pt x="1" y="5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88"/>
            <p:cNvSpPr>
              <a:spLocks/>
            </p:cNvSpPr>
            <p:nvPr/>
          </p:nvSpPr>
          <p:spPr bwMode="auto">
            <a:xfrm>
              <a:off x="2792" y="3941"/>
              <a:ext cx="152" cy="254"/>
            </a:xfrm>
            <a:custGeom>
              <a:avLst/>
              <a:gdLst>
                <a:gd name="T0" fmla="*/ 42 w 152"/>
                <a:gd name="T1" fmla="*/ 0 h 254"/>
                <a:gd name="T2" fmla="*/ 58 w 152"/>
                <a:gd name="T3" fmla="*/ 29 h 254"/>
                <a:gd name="T4" fmla="*/ 71 w 152"/>
                <a:gd name="T5" fmla="*/ 29 h 254"/>
                <a:gd name="T6" fmla="*/ 79 w 152"/>
                <a:gd name="T7" fmla="*/ 23 h 254"/>
                <a:gd name="T8" fmla="*/ 106 w 152"/>
                <a:gd name="T9" fmla="*/ 29 h 254"/>
                <a:gd name="T10" fmla="*/ 115 w 152"/>
                <a:gd name="T11" fmla="*/ 25 h 254"/>
                <a:gd name="T12" fmla="*/ 121 w 152"/>
                <a:gd name="T13" fmla="*/ 35 h 254"/>
                <a:gd name="T14" fmla="*/ 115 w 152"/>
                <a:gd name="T15" fmla="*/ 48 h 254"/>
                <a:gd name="T16" fmla="*/ 129 w 152"/>
                <a:gd name="T17" fmla="*/ 62 h 254"/>
                <a:gd name="T18" fmla="*/ 129 w 152"/>
                <a:gd name="T19" fmla="*/ 81 h 254"/>
                <a:gd name="T20" fmla="*/ 148 w 152"/>
                <a:gd name="T21" fmla="*/ 96 h 254"/>
                <a:gd name="T22" fmla="*/ 146 w 152"/>
                <a:gd name="T23" fmla="*/ 114 h 254"/>
                <a:gd name="T24" fmla="*/ 152 w 152"/>
                <a:gd name="T25" fmla="*/ 127 h 254"/>
                <a:gd name="T26" fmla="*/ 133 w 152"/>
                <a:gd name="T27" fmla="*/ 144 h 254"/>
                <a:gd name="T28" fmla="*/ 135 w 152"/>
                <a:gd name="T29" fmla="*/ 154 h 254"/>
                <a:gd name="T30" fmla="*/ 110 w 152"/>
                <a:gd name="T31" fmla="*/ 177 h 254"/>
                <a:gd name="T32" fmla="*/ 100 w 152"/>
                <a:gd name="T33" fmla="*/ 206 h 254"/>
                <a:gd name="T34" fmla="*/ 87 w 152"/>
                <a:gd name="T35" fmla="*/ 208 h 254"/>
                <a:gd name="T36" fmla="*/ 87 w 152"/>
                <a:gd name="T37" fmla="*/ 227 h 254"/>
                <a:gd name="T38" fmla="*/ 71 w 152"/>
                <a:gd name="T39" fmla="*/ 239 h 254"/>
                <a:gd name="T40" fmla="*/ 44 w 152"/>
                <a:gd name="T41" fmla="*/ 237 h 254"/>
                <a:gd name="T42" fmla="*/ 31 w 152"/>
                <a:gd name="T43" fmla="*/ 237 h 254"/>
                <a:gd name="T44" fmla="*/ 25 w 152"/>
                <a:gd name="T45" fmla="*/ 254 h 254"/>
                <a:gd name="T46" fmla="*/ 12 w 152"/>
                <a:gd name="T47" fmla="*/ 252 h 254"/>
                <a:gd name="T48" fmla="*/ 0 w 152"/>
                <a:gd name="T49" fmla="*/ 239 h 254"/>
                <a:gd name="T50" fmla="*/ 6 w 152"/>
                <a:gd name="T51" fmla="*/ 233 h 254"/>
                <a:gd name="T52" fmla="*/ 6 w 152"/>
                <a:gd name="T53" fmla="*/ 219 h 254"/>
                <a:gd name="T54" fmla="*/ 23 w 152"/>
                <a:gd name="T55" fmla="*/ 198 h 254"/>
                <a:gd name="T56" fmla="*/ 33 w 152"/>
                <a:gd name="T57" fmla="*/ 202 h 254"/>
                <a:gd name="T58" fmla="*/ 33 w 152"/>
                <a:gd name="T59" fmla="*/ 185 h 254"/>
                <a:gd name="T60" fmla="*/ 54 w 152"/>
                <a:gd name="T61" fmla="*/ 169 h 254"/>
                <a:gd name="T62" fmla="*/ 44 w 152"/>
                <a:gd name="T63" fmla="*/ 152 h 254"/>
                <a:gd name="T64" fmla="*/ 50 w 152"/>
                <a:gd name="T65" fmla="*/ 137 h 254"/>
                <a:gd name="T66" fmla="*/ 35 w 152"/>
                <a:gd name="T67" fmla="*/ 123 h 254"/>
                <a:gd name="T68" fmla="*/ 50 w 152"/>
                <a:gd name="T69" fmla="*/ 104 h 254"/>
                <a:gd name="T70" fmla="*/ 50 w 152"/>
                <a:gd name="T71" fmla="*/ 81 h 254"/>
                <a:gd name="T72" fmla="*/ 58 w 152"/>
                <a:gd name="T73" fmla="*/ 71 h 254"/>
                <a:gd name="T74" fmla="*/ 42 w 152"/>
                <a:gd name="T75" fmla="*/ 69 h 254"/>
                <a:gd name="T76" fmla="*/ 29 w 152"/>
                <a:gd name="T77" fmla="*/ 73 h 254"/>
                <a:gd name="T78" fmla="*/ 23 w 152"/>
                <a:gd name="T79" fmla="*/ 69 h 254"/>
                <a:gd name="T80" fmla="*/ 37 w 152"/>
                <a:gd name="T81" fmla="*/ 58 h 254"/>
                <a:gd name="T82" fmla="*/ 37 w 152"/>
                <a:gd name="T83" fmla="*/ 33 h 254"/>
                <a:gd name="T84" fmla="*/ 29 w 152"/>
                <a:gd name="T85" fmla="*/ 8 h 254"/>
                <a:gd name="T86" fmla="*/ 42 w 152"/>
                <a:gd name="T8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2" h="254">
                  <a:moveTo>
                    <a:pt x="42" y="0"/>
                  </a:moveTo>
                  <a:lnTo>
                    <a:pt x="58" y="29"/>
                  </a:lnTo>
                  <a:lnTo>
                    <a:pt x="71" y="29"/>
                  </a:lnTo>
                  <a:lnTo>
                    <a:pt x="79" y="23"/>
                  </a:lnTo>
                  <a:lnTo>
                    <a:pt x="106" y="29"/>
                  </a:lnTo>
                  <a:lnTo>
                    <a:pt x="115" y="25"/>
                  </a:lnTo>
                  <a:lnTo>
                    <a:pt x="121" y="35"/>
                  </a:lnTo>
                  <a:lnTo>
                    <a:pt x="115" y="48"/>
                  </a:lnTo>
                  <a:lnTo>
                    <a:pt x="129" y="62"/>
                  </a:lnTo>
                  <a:lnTo>
                    <a:pt x="129" y="81"/>
                  </a:lnTo>
                  <a:lnTo>
                    <a:pt x="148" y="96"/>
                  </a:lnTo>
                  <a:lnTo>
                    <a:pt x="146" y="114"/>
                  </a:lnTo>
                  <a:lnTo>
                    <a:pt x="152" y="127"/>
                  </a:lnTo>
                  <a:lnTo>
                    <a:pt x="133" y="144"/>
                  </a:lnTo>
                  <a:lnTo>
                    <a:pt x="135" y="154"/>
                  </a:lnTo>
                  <a:lnTo>
                    <a:pt x="110" y="177"/>
                  </a:lnTo>
                  <a:lnTo>
                    <a:pt x="100" y="206"/>
                  </a:lnTo>
                  <a:lnTo>
                    <a:pt x="87" y="208"/>
                  </a:lnTo>
                  <a:lnTo>
                    <a:pt x="87" y="227"/>
                  </a:lnTo>
                  <a:lnTo>
                    <a:pt x="71" y="239"/>
                  </a:lnTo>
                  <a:lnTo>
                    <a:pt x="44" y="237"/>
                  </a:lnTo>
                  <a:lnTo>
                    <a:pt x="31" y="237"/>
                  </a:lnTo>
                  <a:lnTo>
                    <a:pt x="25" y="254"/>
                  </a:lnTo>
                  <a:lnTo>
                    <a:pt x="12" y="252"/>
                  </a:lnTo>
                  <a:lnTo>
                    <a:pt x="0" y="239"/>
                  </a:lnTo>
                  <a:lnTo>
                    <a:pt x="6" y="233"/>
                  </a:lnTo>
                  <a:lnTo>
                    <a:pt x="6" y="219"/>
                  </a:lnTo>
                  <a:lnTo>
                    <a:pt x="23" y="198"/>
                  </a:lnTo>
                  <a:lnTo>
                    <a:pt x="33" y="202"/>
                  </a:lnTo>
                  <a:lnTo>
                    <a:pt x="33" y="185"/>
                  </a:lnTo>
                  <a:lnTo>
                    <a:pt x="54" y="169"/>
                  </a:lnTo>
                  <a:lnTo>
                    <a:pt x="44" y="152"/>
                  </a:lnTo>
                  <a:lnTo>
                    <a:pt x="50" y="137"/>
                  </a:lnTo>
                  <a:lnTo>
                    <a:pt x="35" y="123"/>
                  </a:lnTo>
                  <a:lnTo>
                    <a:pt x="50" y="104"/>
                  </a:lnTo>
                  <a:lnTo>
                    <a:pt x="50" y="81"/>
                  </a:lnTo>
                  <a:lnTo>
                    <a:pt x="58" y="71"/>
                  </a:lnTo>
                  <a:lnTo>
                    <a:pt x="42" y="69"/>
                  </a:lnTo>
                  <a:lnTo>
                    <a:pt x="29" y="73"/>
                  </a:lnTo>
                  <a:lnTo>
                    <a:pt x="23" y="69"/>
                  </a:lnTo>
                  <a:lnTo>
                    <a:pt x="37" y="58"/>
                  </a:lnTo>
                  <a:lnTo>
                    <a:pt x="37" y="33"/>
                  </a:lnTo>
                  <a:lnTo>
                    <a:pt x="29" y="8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89"/>
            <p:cNvSpPr>
              <a:spLocks noEditPoints="1"/>
            </p:cNvSpPr>
            <p:nvPr/>
          </p:nvSpPr>
          <p:spPr bwMode="auto">
            <a:xfrm>
              <a:off x="4203" y="1755"/>
              <a:ext cx="598" cy="756"/>
            </a:xfrm>
            <a:custGeom>
              <a:avLst/>
              <a:gdLst>
                <a:gd name="T0" fmla="*/ 7 w 287"/>
                <a:gd name="T1" fmla="*/ 247 h 363"/>
                <a:gd name="T2" fmla="*/ 23 w 287"/>
                <a:gd name="T3" fmla="*/ 214 h 363"/>
                <a:gd name="T4" fmla="*/ 38 w 287"/>
                <a:gd name="T5" fmla="*/ 203 h 363"/>
                <a:gd name="T6" fmla="*/ 42 w 287"/>
                <a:gd name="T7" fmla="*/ 213 h 363"/>
                <a:gd name="T8" fmla="*/ 54 w 287"/>
                <a:gd name="T9" fmla="*/ 191 h 363"/>
                <a:gd name="T10" fmla="*/ 27 w 287"/>
                <a:gd name="T11" fmla="*/ 181 h 363"/>
                <a:gd name="T12" fmla="*/ 47 w 287"/>
                <a:gd name="T13" fmla="*/ 153 h 363"/>
                <a:gd name="T14" fmla="*/ 76 w 287"/>
                <a:gd name="T15" fmla="*/ 114 h 363"/>
                <a:gd name="T16" fmla="*/ 117 w 287"/>
                <a:gd name="T17" fmla="*/ 85 h 363"/>
                <a:gd name="T18" fmla="*/ 155 w 287"/>
                <a:gd name="T19" fmla="*/ 58 h 363"/>
                <a:gd name="T20" fmla="*/ 179 w 287"/>
                <a:gd name="T21" fmla="*/ 61 h 363"/>
                <a:gd name="T22" fmla="*/ 168 w 287"/>
                <a:gd name="T23" fmla="*/ 53 h 363"/>
                <a:gd name="T24" fmla="*/ 172 w 287"/>
                <a:gd name="T25" fmla="*/ 34 h 363"/>
                <a:gd name="T26" fmla="*/ 205 w 287"/>
                <a:gd name="T27" fmla="*/ 2 h 363"/>
                <a:gd name="T28" fmla="*/ 218 w 287"/>
                <a:gd name="T29" fmla="*/ 18 h 363"/>
                <a:gd name="T30" fmla="*/ 224 w 287"/>
                <a:gd name="T31" fmla="*/ 39 h 363"/>
                <a:gd name="T32" fmla="*/ 247 w 287"/>
                <a:gd name="T33" fmla="*/ 45 h 363"/>
                <a:gd name="T34" fmla="*/ 246 w 287"/>
                <a:gd name="T35" fmla="*/ 64 h 363"/>
                <a:gd name="T36" fmla="*/ 226 w 287"/>
                <a:gd name="T37" fmla="*/ 84 h 363"/>
                <a:gd name="T38" fmla="*/ 204 w 287"/>
                <a:gd name="T39" fmla="*/ 107 h 363"/>
                <a:gd name="T40" fmla="*/ 184 w 287"/>
                <a:gd name="T41" fmla="*/ 113 h 363"/>
                <a:gd name="T42" fmla="*/ 187 w 287"/>
                <a:gd name="T43" fmla="*/ 124 h 363"/>
                <a:gd name="T44" fmla="*/ 209 w 287"/>
                <a:gd name="T45" fmla="*/ 135 h 363"/>
                <a:gd name="T46" fmla="*/ 212 w 287"/>
                <a:gd name="T47" fmla="*/ 161 h 363"/>
                <a:gd name="T48" fmla="*/ 202 w 287"/>
                <a:gd name="T49" fmla="*/ 179 h 363"/>
                <a:gd name="T50" fmla="*/ 220 w 287"/>
                <a:gd name="T51" fmla="*/ 168 h 363"/>
                <a:gd name="T52" fmla="*/ 246 w 287"/>
                <a:gd name="T53" fmla="*/ 163 h 363"/>
                <a:gd name="T54" fmla="*/ 272 w 287"/>
                <a:gd name="T55" fmla="*/ 159 h 363"/>
                <a:gd name="T56" fmla="*/ 264 w 287"/>
                <a:gd name="T57" fmla="*/ 191 h 363"/>
                <a:gd name="T58" fmla="*/ 275 w 287"/>
                <a:gd name="T59" fmla="*/ 228 h 363"/>
                <a:gd name="T60" fmla="*/ 264 w 287"/>
                <a:gd name="T61" fmla="*/ 239 h 363"/>
                <a:gd name="T62" fmla="*/ 251 w 287"/>
                <a:gd name="T63" fmla="*/ 254 h 363"/>
                <a:gd name="T64" fmla="*/ 241 w 287"/>
                <a:gd name="T65" fmla="*/ 284 h 363"/>
                <a:gd name="T66" fmla="*/ 224 w 287"/>
                <a:gd name="T67" fmla="*/ 289 h 363"/>
                <a:gd name="T68" fmla="*/ 207 w 287"/>
                <a:gd name="T69" fmla="*/ 289 h 363"/>
                <a:gd name="T70" fmla="*/ 178 w 287"/>
                <a:gd name="T71" fmla="*/ 280 h 363"/>
                <a:gd name="T72" fmla="*/ 161 w 287"/>
                <a:gd name="T73" fmla="*/ 298 h 363"/>
                <a:gd name="T74" fmla="*/ 144 w 287"/>
                <a:gd name="T75" fmla="*/ 312 h 363"/>
                <a:gd name="T76" fmla="*/ 136 w 287"/>
                <a:gd name="T77" fmla="*/ 326 h 363"/>
                <a:gd name="T78" fmla="*/ 124 w 287"/>
                <a:gd name="T79" fmla="*/ 349 h 363"/>
                <a:gd name="T80" fmla="*/ 91 w 287"/>
                <a:gd name="T81" fmla="*/ 357 h 363"/>
                <a:gd name="T82" fmla="*/ 70 w 287"/>
                <a:gd name="T83" fmla="*/ 352 h 363"/>
                <a:gd name="T84" fmla="*/ 59 w 287"/>
                <a:gd name="T85" fmla="*/ 354 h 363"/>
                <a:gd name="T86" fmla="*/ 26 w 287"/>
                <a:gd name="T87" fmla="*/ 346 h 363"/>
                <a:gd name="T88" fmla="*/ 20 w 287"/>
                <a:gd name="T89" fmla="*/ 322 h 363"/>
                <a:gd name="T90" fmla="*/ 26 w 287"/>
                <a:gd name="T91" fmla="*/ 301 h 363"/>
                <a:gd name="T92" fmla="*/ 25 w 287"/>
                <a:gd name="T93" fmla="*/ 278 h 363"/>
                <a:gd name="T94" fmla="*/ 30 w 287"/>
                <a:gd name="T95" fmla="*/ 60 h 363"/>
                <a:gd name="T96" fmla="*/ 30 w 287"/>
                <a:gd name="T97" fmla="*/ 95 h 363"/>
                <a:gd name="T98" fmla="*/ 40 w 287"/>
                <a:gd name="T99" fmla="*/ 6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7" h="363">
                  <a:moveTo>
                    <a:pt x="0" y="264"/>
                  </a:moveTo>
                  <a:cubicBezTo>
                    <a:pt x="0" y="263"/>
                    <a:pt x="1" y="263"/>
                    <a:pt x="1" y="262"/>
                  </a:cubicBezTo>
                  <a:cubicBezTo>
                    <a:pt x="4" y="255"/>
                    <a:pt x="5" y="250"/>
                    <a:pt x="7" y="247"/>
                  </a:cubicBezTo>
                  <a:cubicBezTo>
                    <a:pt x="9" y="245"/>
                    <a:pt x="14" y="244"/>
                    <a:pt x="17" y="240"/>
                  </a:cubicBezTo>
                  <a:cubicBezTo>
                    <a:pt x="21" y="235"/>
                    <a:pt x="26" y="231"/>
                    <a:pt x="26" y="227"/>
                  </a:cubicBezTo>
                  <a:cubicBezTo>
                    <a:pt x="27" y="223"/>
                    <a:pt x="25" y="216"/>
                    <a:pt x="23" y="214"/>
                  </a:cubicBezTo>
                  <a:cubicBezTo>
                    <a:pt x="20" y="212"/>
                    <a:pt x="20" y="207"/>
                    <a:pt x="20" y="206"/>
                  </a:cubicBezTo>
                  <a:cubicBezTo>
                    <a:pt x="21" y="204"/>
                    <a:pt x="28" y="197"/>
                    <a:pt x="30" y="197"/>
                  </a:cubicBezTo>
                  <a:cubicBezTo>
                    <a:pt x="31" y="196"/>
                    <a:pt x="38" y="202"/>
                    <a:pt x="38" y="203"/>
                  </a:cubicBezTo>
                  <a:cubicBezTo>
                    <a:pt x="37" y="205"/>
                    <a:pt x="32" y="208"/>
                    <a:pt x="31" y="211"/>
                  </a:cubicBezTo>
                  <a:cubicBezTo>
                    <a:pt x="29" y="213"/>
                    <a:pt x="34" y="213"/>
                    <a:pt x="36" y="214"/>
                  </a:cubicBezTo>
                  <a:cubicBezTo>
                    <a:pt x="38" y="215"/>
                    <a:pt x="39" y="215"/>
                    <a:pt x="42" y="213"/>
                  </a:cubicBezTo>
                  <a:cubicBezTo>
                    <a:pt x="46" y="210"/>
                    <a:pt x="48" y="206"/>
                    <a:pt x="51" y="207"/>
                  </a:cubicBezTo>
                  <a:cubicBezTo>
                    <a:pt x="54" y="208"/>
                    <a:pt x="59" y="207"/>
                    <a:pt x="61" y="203"/>
                  </a:cubicBezTo>
                  <a:cubicBezTo>
                    <a:pt x="62" y="200"/>
                    <a:pt x="61" y="192"/>
                    <a:pt x="54" y="191"/>
                  </a:cubicBezTo>
                  <a:cubicBezTo>
                    <a:pt x="47" y="189"/>
                    <a:pt x="42" y="191"/>
                    <a:pt x="40" y="192"/>
                  </a:cubicBezTo>
                  <a:cubicBezTo>
                    <a:pt x="39" y="193"/>
                    <a:pt x="37" y="191"/>
                    <a:pt x="35" y="188"/>
                  </a:cubicBezTo>
                  <a:cubicBezTo>
                    <a:pt x="32" y="185"/>
                    <a:pt x="27" y="182"/>
                    <a:pt x="27" y="181"/>
                  </a:cubicBezTo>
                  <a:cubicBezTo>
                    <a:pt x="27" y="180"/>
                    <a:pt x="29" y="177"/>
                    <a:pt x="33" y="174"/>
                  </a:cubicBezTo>
                  <a:cubicBezTo>
                    <a:pt x="37" y="170"/>
                    <a:pt x="42" y="162"/>
                    <a:pt x="44" y="161"/>
                  </a:cubicBezTo>
                  <a:cubicBezTo>
                    <a:pt x="47" y="161"/>
                    <a:pt x="46" y="156"/>
                    <a:pt x="47" y="153"/>
                  </a:cubicBezTo>
                  <a:cubicBezTo>
                    <a:pt x="49" y="151"/>
                    <a:pt x="54" y="143"/>
                    <a:pt x="54" y="139"/>
                  </a:cubicBezTo>
                  <a:cubicBezTo>
                    <a:pt x="53" y="135"/>
                    <a:pt x="53" y="134"/>
                    <a:pt x="60" y="130"/>
                  </a:cubicBezTo>
                  <a:cubicBezTo>
                    <a:pt x="66" y="125"/>
                    <a:pt x="75" y="118"/>
                    <a:pt x="76" y="114"/>
                  </a:cubicBezTo>
                  <a:cubicBezTo>
                    <a:pt x="77" y="111"/>
                    <a:pt x="84" y="105"/>
                    <a:pt x="89" y="101"/>
                  </a:cubicBezTo>
                  <a:cubicBezTo>
                    <a:pt x="95" y="98"/>
                    <a:pt x="98" y="99"/>
                    <a:pt x="102" y="94"/>
                  </a:cubicBezTo>
                  <a:cubicBezTo>
                    <a:pt x="106" y="89"/>
                    <a:pt x="115" y="87"/>
                    <a:pt x="117" y="85"/>
                  </a:cubicBezTo>
                  <a:cubicBezTo>
                    <a:pt x="120" y="83"/>
                    <a:pt x="129" y="76"/>
                    <a:pt x="131" y="73"/>
                  </a:cubicBezTo>
                  <a:cubicBezTo>
                    <a:pt x="133" y="71"/>
                    <a:pt x="143" y="64"/>
                    <a:pt x="146" y="61"/>
                  </a:cubicBezTo>
                  <a:cubicBezTo>
                    <a:pt x="148" y="59"/>
                    <a:pt x="152" y="60"/>
                    <a:pt x="155" y="58"/>
                  </a:cubicBezTo>
                  <a:cubicBezTo>
                    <a:pt x="157" y="56"/>
                    <a:pt x="160" y="56"/>
                    <a:pt x="161" y="57"/>
                  </a:cubicBezTo>
                  <a:cubicBezTo>
                    <a:pt x="162" y="59"/>
                    <a:pt x="167" y="60"/>
                    <a:pt x="170" y="59"/>
                  </a:cubicBezTo>
                  <a:cubicBezTo>
                    <a:pt x="173" y="58"/>
                    <a:pt x="178" y="61"/>
                    <a:pt x="179" y="61"/>
                  </a:cubicBezTo>
                  <a:cubicBezTo>
                    <a:pt x="180" y="60"/>
                    <a:pt x="188" y="55"/>
                    <a:pt x="184" y="54"/>
                  </a:cubicBezTo>
                  <a:cubicBezTo>
                    <a:pt x="181" y="53"/>
                    <a:pt x="180" y="51"/>
                    <a:pt x="176" y="53"/>
                  </a:cubicBezTo>
                  <a:cubicBezTo>
                    <a:pt x="172" y="54"/>
                    <a:pt x="170" y="52"/>
                    <a:pt x="168" y="53"/>
                  </a:cubicBezTo>
                  <a:cubicBezTo>
                    <a:pt x="165" y="53"/>
                    <a:pt x="166" y="49"/>
                    <a:pt x="168" y="46"/>
                  </a:cubicBezTo>
                  <a:cubicBezTo>
                    <a:pt x="170" y="43"/>
                    <a:pt x="172" y="45"/>
                    <a:pt x="173" y="41"/>
                  </a:cubicBezTo>
                  <a:cubicBezTo>
                    <a:pt x="174" y="38"/>
                    <a:pt x="173" y="36"/>
                    <a:pt x="172" y="34"/>
                  </a:cubicBezTo>
                  <a:cubicBezTo>
                    <a:pt x="171" y="33"/>
                    <a:pt x="173" y="28"/>
                    <a:pt x="175" y="25"/>
                  </a:cubicBezTo>
                  <a:cubicBezTo>
                    <a:pt x="177" y="22"/>
                    <a:pt x="181" y="23"/>
                    <a:pt x="184" y="21"/>
                  </a:cubicBezTo>
                  <a:cubicBezTo>
                    <a:pt x="187" y="18"/>
                    <a:pt x="203" y="4"/>
                    <a:pt x="205" y="2"/>
                  </a:cubicBezTo>
                  <a:cubicBezTo>
                    <a:pt x="207" y="0"/>
                    <a:pt x="209" y="4"/>
                    <a:pt x="208" y="7"/>
                  </a:cubicBezTo>
                  <a:cubicBezTo>
                    <a:pt x="208" y="9"/>
                    <a:pt x="210" y="13"/>
                    <a:pt x="212" y="13"/>
                  </a:cubicBezTo>
                  <a:cubicBezTo>
                    <a:pt x="215" y="14"/>
                    <a:pt x="218" y="16"/>
                    <a:pt x="218" y="18"/>
                  </a:cubicBezTo>
                  <a:cubicBezTo>
                    <a:pt x="218" y="20"/>
                    <a:pt x="216" y="24"/>
                    <a:pt x="218" y="26"/>
                  </a:cubicBezTo>
                  <a:cubicBezTo>
                    <a:pt x="219" y="28"/>
                    <a:pt x="220" y="34"/>
                    <a:pt x="219" y="35"/>
                  </a:cubicBezTo>
                  <a:cubicBezTo>
                    <a:pt x="217" y="37"/>
                    <a:pt x="219" y="41"/>
                    <a:pt x="224" y="39"/>
                  </a:cubicBezTo>
                  <a:cubicBezTo>
                    <a:pt x="229" y="37"/>
                    <a:pt x="236" y="42"/>
                    <a:pt x="236" y="45"/>
                  </a:cubicBezTo>
                  <a:cubicBezTo>
                    <a:pt x="236" y="48"/>
                    <a:pt x="238" y="51"/>
                    <a:pt x="241" y="48"/>
                  </a:cubicBezTo>
                  <a:cubicBezTo>
                    <a:pt x="244" y="46"/>
                    <a:pt x="246" y="44"/>
                    <a:pt x="247" y="45"/>
                  </a:cubicBezTo>
                  <a:cubicBezTo>
                    <a:pt x="248" y="47"/>
                    <a:pt x="247" y="50"/>
                    <a:pt x="248" y="52"/>
                  </a:cubicBezTo>
                  <a:cubicBezTo>
                    <a:pt x="248" y="54"/>
                    <a:pt x="252" y="56"/>
                    <a:pt x="251" y="58"/>
                  </a:cubicBezTo>
                  <a:cubicBezTo>
                    <a:pt x="250" y="60"/>
                    <a:pt x="250" y="61"/>
                    <a:pt x="246" y="64"/>
                  </a:cubicBezTo>
                  <a:cubicBezTo>
                    <a:pt x="242" y="67"/>
                    <a:pt x="240" y="67"/>
                    <a:pt x="238" y="70"/>
                  </a:cubicBezTo>
                  <a:cubicBezTo>
                    <a:pt x="235" y="73"/>
                    <a:pt x="232" y="76"/>
                    <a:pt x="230" y="79"/>
                  </a:cubicBezTo>
                  <a:cubicBezTo>
                    <a:pt x="229" y="82"/>
                    <a:pt x="229" y="84"/>
                    <a:pt x="226" y="84"/>
                  </a:cubicBezTo>
                  <a:cubicBezTo>
                    <a:pt x="224" y="85"/>
                    <a:pt x="211" y="81"/>
                    <a:pt x="209" y="85"/>
                  </a:cubicBezTo>
                  <a:cubicBezTo>
                    <a:pt x="206" y="89"/>
                    <a:pt x="201" y="94"/>
                    <a:pt x="203" y="98"/>
                  </a:cubicBezTo>
                  <a:cubicBezTo>
                    <a:pt x="204" y="102"/>
                    <a:pt x="204" y="104"/>
                    <a:pt x="204" y="107"/>
                  </a:cubicBezTo>
                  <a:cubicBezTo>
                    <a:pt x="203" y="111"/>
                    <a:pt x="201" y="114"/>
                    <a:pt x="198" y="113"/>
                  </a:cubicBezTo>
                  <a:cubicBezTo>
                    <a:pt x="196" y="112"/>
                    <a:pt x="193" y="113"/>
                    <a:pt x="192" y="114"/>
                  </a:cubicBezTo>
                  <a:cubicBezTo>
                    <a:pt x="190" y="114"/>
                    <a:pt x="185" y="115"/>
                    <a:pt x="184" y="113"/>
                  </a:cubicBezTo>
                  <a:cubicBezTo>
                    <a:pt x="182" y="112"/>
                    <a:pt x="179" y="111"/>
                    <a:pt x="178" y="113"/>
                  </a:cubicBezTo>
                  <a:cubicBezTo>
                    <a:pt x="177" y="114"/>
                    <a:pt x="180" y="118"/>
                    <a:pt x="180" y="121"/>
                  </a:cubicBezTo>
                  <a:cubicBezTo>
                    <a:pt x="180" y="124"/>
                    <a:pt x="183" y="125"/>
                    <a:pt x="187" y="124"/>
                  </a:cubicBezTo>
                  <a:cubicBezTo>
                    <a:pt x="191" y="123"/>
                    <a:pt x="191" y="120"/>
                    <a:pt x="195" y="122"/>
                  </a:cubicBezTo>
                  <a:cubicBezTo>
                    <a:pt x="198" y="124"/>
                    <a:pt x="200" y="124"/>
                    <a:pt x="204" y="127"/>
                  </a:cubicBezTo>
                  <a:cubicBezTo>
                    <a:pt x="207" y="130"/>
                    <a:pt x="208" y="129"/>
                    <a:pt x="209" y="135"/>
                  </a:cubicBezTo>
                  <a:cubicBezTo>
                    <a:pt x="210" y="141"/>
                    <a:pt x="213" y="139"/>
                    <a:pt x="214" y="145"/>
                  </a:cubicBezTo>
                  <a:cubicBezTo>
                    <a:pt x="216" y="151"/>
                    <a:pt x="216" y="150"/>
                    <a:pt x="216" y="154"/>
                  </a:cubicBezTo>
                  <a:cubicBezTo>
                    <a:pt x="216" y="158"/>
                    <a:pt x="214" y="159"/>
                    <a:pt x="212" y="161"/>
                  </a:cubicBezTo>
                  <a:cubicBezTo>
                    <a:pt x="210" y="163"/>
                    <a:pt x="210" y="165"/>
                    <a:pt x="207" y="167"/>
                  </a:cubicBezTo>
                  <a:cubicBezTo>
                    <a:pt x="203" y="169"/>
                    <a:pt x="199" y="171"/>
                    <a:pt x="199" y="174"/>
                  </a:cubicBezTo>
                  <a:cubicBezTo>
                    <a:pt x="198" y="177"/>
                    <a:pt x="203" y="178"/>
                    <a:pt x="202" y="179"/>
                  </a:cubicBezTo>
                  <a:cubicBezTo>
                    <a:pt x="200" y="181"/>
                    <a:pt x="207" y="179"/>
                    <a:pt x="205" y="176"/>
                  </a:cubicBezTo>
                  <a:cubicBezTo>
                    <a:pt x="203" y="172"/>
                    <a:pt x="207" y="169"/>
                    <a:pt x="208" y="169"/>
                  </a:cubicBezTo>
                  <a:cubicBezTo>
                    <a:pt x="209" y="169"/>
                    <a:pt x="219" y="171"/>
                    <a:pt x="220" y="168"/>
                  </a:cubicBezTo>
                  <a:cubicBezTo>
                    <a:pt x="222" y="164"/>
                    <a:pt x="221" y="159"/>
                    <a:pt x="227" y="161"/>
                  </a:cubicBezTo>
                  <a:cubicBezTo>
                    <a:pt x="233" y="162"/>
                    <a:pt x="230" y="161"/>
                    <a:pt x="234" y="160"/>
                  </a:cubicBezTo>
                  <a:cubicBezTo>
                    <a:pt x="238" y="160"/>
                    <a:pt x="243" y="161"/>
                    <a:pt x="246" y="163"/>
                  </a:cubicBezTo>
                  <a:cubicBezTo>
                    <a:pt x="248" y="165"/>
                    <a:pt x="255" y="161"/>
                    <a:pt x="257" y="159"/>
                  </a:cubicBezTo>
                  <a:cubicBezTo>
                    <a:pt x="258" y="158"/>
                    <a:pt x="263" y="158"/>
                    <a:pt x="264" y="160"/>
                  </a:cubicBezTo>
                  <a:cubicBezTo>
                    <a:pt x="265" y="161"/>
                    <a:pt x="271" y="160"/>
                    <a:pt x="272" y="159"/>
                  </a:cubicBezTo>
                  <a:cubicBezTo>
                    <a:pt x="274" y="158"/>
                    <a:pt x="287" y="168"/>
                    <a:pt x="285" y="171"/>
                  </a:cubicBezTo>
                  <a:cubicBezTo>
                    <a:pt x="283" y="174"/>
                    <a:pt x="275" y="180"/>
                    <a:pt x="272" y="184"/>
                  </a:cubicBezTo>
                  <a:cubicBezTo>
                    <a:pt x="268" y="187"/>
                    <a:pt x="263" y="188"/>
                    <a:pt x="264" y="191"/>
                  </a:cubicBezTo>
                  <a:cubicBezTo>
                    <a:pt x="266" y="195"/>
                    <a:pt x="268" y="200"/>
                    <a:pt x="269" y="203"/>
                  </a:cubicBezTo>
                  <a:cubicBezTo>
                    <a:pt x="271" y="205"/>
                    <a:pt x="274" y="212"/>
                    <a:pt x="273" y="217"/>
                  </a:cubicBezTo>
                  <a:cubicBezTo>
                    <a:pt x="271" y="222"/>
                    <a:pt x="274" y="223"/>
                    <a:pt x="275" y="228"/>
                  </a:cubicBezTo>
                  <a:cubicBezTo>
                    <a:pt x="275" y="230"/>
                    <a:pt x="275" y="231"/>
                    <a:pt x="275" y="232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54" y="236"/>
                    <a:pt x="254" y="236"/>
                    <a:pt x="254" y="236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9" y="267"/>
                    <a:pt x="249" y="267"/>
                    <a:pt x="249" y="267"/>
                  </a:cubicBezTo>
                  <a:cubicBezTo>
                    <a:pt x="241" y="284"/>
                    <a:pt x="241" y="284"/>
                    <a:pt x="241" y="284"/>
                  </a:cubicBezTo>
                  <a:cubicBezTo>
                    <a:pt x="236" y="286"/>
                    <a:pt x="236" y="286"/>
                    <a:pt x="236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24" y="289"/>
                    <a:pt x="224" y="289"/>
                    <a:pt x="224" y="289"/>
                  </a:cubicBezTo>
                  <a:cubicBezTo>
                    <a:pt x="220" y="290"/>
                    <a:pt x="220" y="290"/>
                    <a:pt x="220" y="290"/>
                  </a:cubicBezTo>
                  <a:cubicBezTo>
                    <a:pt x="213" y="297"/>
                    <a:pt x="213" y="297"/>
                    <a:pt x="213" y="297"/>
                  </a:cubicBezTo>
                  <a:cubicBezTo>
                    <a:pt x="207" y="289"/>
                    <a:pt x="207" y="289"/>
                    <a:pt x="207" y="289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190" y="281"/>
                    <a:pt x="190" y="281"/>
                    <a:pt x="190" y="281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75" y="288"/>
                    <a:pt x="175" y="288"/>
                    <a:pt x="175" y="288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61" y="298"/>
                    <a:pt x="161" y="298"/>
                    <a:pt x="161" y="298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49" y="308"/>
                    <a:pt x="149" y="308"/>
                    <a:pt x="149" y="308"/>
                  </a:cubicBezTo>
                  <a:cubicBezTo>
                    <a:pt x="144" y="312"/>
                    <a:pt x="144" y="312"/>
                    <a:pt x="144" y="312"/>
                  </a:cubicBezTo>
                  <a:cubicBezTo>
                    <a:pt x="149" y="314"/>
                    <a:pt x="149" y="314"/>
                    <a:pt x="149" y="314"/>
                  </a:cubicBezTo>
                  <a:cubicBezTo>
                    <a:pt x="140" y="321"/>
                    <a:pt x="140" y="321"/>
                    <a:pt x="140" y="321"/>
                  </a:cubicBezTo>
                  <a:cubicBezTo>
                    <a:pt x="136" y="326"/>
                    <a:pt x="136" y="326"/>
                    <a:pt x="136" y="326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24" y="349"/>
                    <a:pt x="124" y="349"/>
                    <a:pt x="124" y="349"/>
                  </a:cubicBezTo>
                  <a:cubicBezTo>
                    <a:pt x="113" y="347"/>
                    <a:pt x="113" y="347"/>
                    <a:pt x="113" y="347"/>
                  </a:cubicBezTo>
                  <a:cubicBezTo>
                    <a:pt x="109" y="359"/>
                    <a:pt x="109" y="359"/>
                    <a:pt x="109" y="359"/>
                  </a:cubicBezTo>
                  <a:cubicBezTo>
                    <a:pt x="91" y="357"/>
                    <a:pt x="91" y="357"/>
                    <a:pt x="91" y="357"/>
                  </a:cubicBezTo>
                  <a:cubicBezTo>
                    <a:pt x="87" y="362"/>
                    <a:pt x="87" y="362"/>
                    <a:pt x="87" y="362"/>
                  </a:cubicBezTo>
                  <a:cubicBezTo>
                    <a:pt x="80" y="363"/>
                    <a:pt x="80" y="363"/>
                    <a:pt x="80" y="363"/>
                  </a:cubicBezTo>
                  <a:cubicBezTo>
                    <a:pt x="70" y="352"/>
                    <a:pt x="70" y="352"/>
                    <a:pt x="70" y="352"/>
                  </a:cubicBezTo>
                  <a:cubicBezTo>
                    <a:pt x="61" y="356"/>
                    <a:pt x="61" y="356"/>
                    <a:pt x="61" y="356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59" y="354"/>
                    <a:pt x="59" y="354"/>
                    <a:pt x="59" y="35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39" y="346"/>
                    <a:pt x="39" y="346"/>
                    <a:pt x="39" y="346"/>
                  </a:cubicBezTo>
                  <a:cubicBezTo>
                    <a:pt x="26" y="346"/>
                    <a:pt x="26" y="346"/>
                    <a:pt x="26" y="346"/>
                  </a:cubicBezTo>
                  <a:cubicBezTo>
                    <a:pt x="26" y="338"/>
                    <a:pt x="26" y="338"/>
                    <a:pt x="26" y="338"/>
                  </a:cubicBezTo>
                  <a:cubicBezTo>
                    <a:pt x="19" y="330"/>
                    <a:pt x="19" y="330"/>
                    <a:pt x="19" y="330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5" y="278"/>
                    <a:pt x="25" y="278"/>
                    <a:pt x="25" y="278"/>
                  </a:cubicBezTo>
                  <a:cubicBezTo>
                    <a:pt x="12" y="271"/>
                    <a:pt x="12" y="271"/>
                    <a:pt x="12" y="271"/>
                  </a:cubicBezTo>
                  <a:cubicBezTo>
                    <a:pt x="0" y="264"/>
                    <a:pt x="0" y="264"/>
                    <a:pt x="0" y="264"/>
                  </a:cubicBezTo>
                  <a:close/>
                  <a:moveTo>
                    <a:pt x="30" y="60"/>
                  </a:moveTo>
                  <a:cubicBezTo>
                    <a:pt x="30" y="60"/>
                    <a:pt x="22" y="65"/>
                    <a:pt x="21" y="70"/>
                  </a:cubicBezTo>
                  <a:cubicBezTo>
                    <a:pt x="20" y="75"/>
                    <a:pt x="19" y="78"/>
                    <a:pt x="21" y="84"/>
                  </a:cubicBezTo>
                  <a:cubicBezTo>
                    <a:pt x="22" y="89"/>
                    <a:pt x="24" y="93"/>
                    <a:pt x="30" y="95"/>
                  </a:cubicBezTo>
                  <a:cubicBezTo>
                    <a:pt x="36" y="98"/>
                    <a:pt x="39" y="93"/>
                    <a:pt x="37" y="88"/>
                  </a:cubicBezTo>
                  <a:cubicBezTo>
                    <a:pt x="35" y="83"/>
                    <a:pt x="37" y="82"/>
                    <a:pt x="38" y="79"/>
                  </a:cubicBezTo>
                  <a:cubicBezTo>
                    <a:pt x="39" y="77"/>
                    <a:pt x="43" y="71"/>
                    <a:pt x="40" y="64"/>
                  </a:cubicBezTo>
                  <a:cubicBezTo>
                    <a:pt x="38" y="57"/>
                    <a:pt x="35" y="58"/>
                    <a:pt x="30" y="60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90"/>
            <p:cNvSpPr>
              <a:spLocks noEditPoints="1"/>
            </p:cNvSpPr>
            <p:nvPr/>
          </p:nvSpPr>
          <p:spPr bwMode="auto">
            <a:xfrm>
              <a:off x="1806" y="2772"/>
              <a:ext cx="519" cy="323"/>
            </a:xfrm>
            <a:custGeom>
              <a:avLst/>
              <a:gdLst>
                <a:gd name="T0" fmla="*/ 0 w 249"/>
                <a:gd name="T1" fmla="*/ 63 h 155"/>
                <a:gd name="T2" fmla="*/ 12 w 249"/>
                <a:gd name="T3" fmla="*/ 38 h 155"/>
                <a:gd name="T4" fmla="*/ 31 w 249"/>
                <a:gd name="T5" fmla="*/ 4 h 155"/>
                <a:gd name="T6" fmla="*/ 53 w 249"/>
                <a:gd name="T7" fmla="*/ 21 h 155"/>
                <a:gd name="T8" fmla="*/ 46 w 249"/>
                <a:gd name="T9" fmla="*/ 46 h 155"/>
                <a:gd name="T10" fmla="*/ 25 w 249"/>
                <a:gd name="T11" fmla="*/ 50 h 155"/>
                <a:gd name="T12" fmla="*/ 30 w 249"/>
                <a:gd name="T13" fmla="*/ 70 h 155"/>
                <a:gd name="T14" fmla="*/ 57 w 249"/>
                <a:gd name="T15" fmla="*/ 59 h 155"/>
                <a:gd name="T16" fmla="*/ 83 w 249"/>
                <a:gd name="T17" fmla="*/ 61 h 155"/>
                <a:gd name="T18" fmla="*/ 116 w 249"/>
                <a:gd name="T19" fmla="*/ 67 h 155"/>
                <a:gd name="T20" fmla="*/ 136 w 249"/>
                <a:gd name="T21" fmla="*/ 61 h 155"/>
                <a:gd name="T22" fmla="*/ 127 w 249"/>
                <a:gd name="T23" fmla="*/ 74 h 155"/>
                <a:gd name="T24" fmla="*/ 133 w 249"/>
                <a:gd name="T25" fmla="*/ 84 h 155"/>
                <a:gd name="T26" fmla="*/ 156 w 249"/>
                <a:gd name="T27" fmla="*/ 83 h 155"/>
                <a:gd name="T28" fmla="*/ 175 w 249"/>
                <a:gd name="T29" fmla="*/ 85 h 155"/>
                <a:gd name="T30" fmla="*/ 182 w 249"/>
                <a:gd name="T31" fmla="*/ 95 h 155"/>
                <a:gd name="T32" fmla="*/ 188 w 249"/>
                <a:gd name="T33" fmla="*/ 97 h 155"/>
                <a:gd name="T34" fmla="*/ 202 w 249"/>
                <a:gd name="T35" fmla="*/ 88 h 155"/>
                <a:gd name="T36" fmla="*/ 198 w 249"/>
                <a:gd name="T37" fmla="*/ 64 h 155"/>
                <a:gd name="T38" fmla="*/ 203 w 249"/>
                <a:gd name="T39" fmla="*/ 45 h 155"/>
                <a:gd name="T40" fmla="*/ 213 w 249"/>
                <a:gd name="T41" fmla="*/ 71 h 155"/>
                <a:gd name="T42" fmla="*/ 238 w 249"/>
                <a:gd name="T43" fmla="*/ 87 h 155"/>
                <a:gd name="T44" fmla="*/ 249 w 249"/>
                <a:gd name="T45" fmla="*/ 105 h 155"/>
                <a:gd name="T46" fmla="*/ 248 w 249"/>
                <a:gd name="T47" fmla="*/ 121 h 155"/>
                <a:gd name="T48" fmla="*/ 246 w 249"/>
                <a:gd name="T49" fmla="*/ 132 h 155"/>
                <a:gd name="T50" fmla="*/ 230 w 249"/>
                <a:gd name="T51" fmla="*/ 134 h 155"/>
                <a:gd name="T52" fmla="*/ 220 w 249"/>
                <a:gd name="T53" fmla="*/ 142 h 155"/>
                <a:gd name="T54" fmla="*/ 201 w 249"/>
                <a:gd name="T55" fmla="*/ 151 h 155"/>
                <a:gd name="T56" fmla="*/ 181 w 249"/>
                <a:gd name="T57" fmla="*/ 152 h 155"/>
                <a:gd name="T58" fmla="*/ 149 w 249"/>
                <a:gd name="T59" fmla="*/ 136 h 155"/>
                <a:gd name="T60" fmla="*/ 130 w 249"/>
                <a:gd name="T61" fmla="*/ 127 h 155"/>
                <a:gd name="T62" fmla="*/ 107 w 249"/>
                <a:gd name="T63" fmla="*/ 113 h 155"/>
                <a:gd name="T64" fmla="*/ 93 w 249"/>
                <a:gd name="T65" fmla="*/ 104 h 155"/>
                <a:gd name="T66" fmla="*/ 77 w 249"/>
                <a:gd name="T67" fmla="*/ 107 h 155"/>
                <a:gd name="T68" fmla="*/ 32 w 249"/>
                <a:gd name="T69" fmla="*/ 100 h 155"/>
                <a:gd name="T70" fmla="*/ 24 w 249"/>
                <a:gd name="T71" fmla="*/ 105 h 155"/>
                <a:gd name="T72" fmla="*/ 15 w 249"/>
                <a:gd name="T73" fmla="*/ 92 h 155"/>
                <a:gd name="T74" fmla="*/ 5 w 249"/>
                <a:gd name="T75" fmla="*/ 77 h 155"/>
                <a:gd name="T76" fmla="*/ 89 w 249"/>
                <a:gd name="T77" fmla="*/ 22 h 155"/>
                <a:gd name="T78" fmla="*/ 97 w 249"/>
                <a:gd name="T79" fmla="*/ 37 h 155"/>
                <a:gd name="T80" fmla="*/ 95 w 249"/>
                <a:gd name="T81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155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9"/>
                    <a:pt x="11" y="55"/>
                    <a:pt x="10" y="50"/>
                  </a:cubicBezTo>
                  <a:cubicBezTo>
                    <a:pt x="10" y="46"/>
                    <a:pt x="8" y="43"/>
                    <a:pt x="12" y="38"/>
                  </a:cubicBezTo>
                  <a:cubicBezTo>
                    <a:pt x="16" y="34"/>
                    <a:pt x="31" y="26"/>
                    <a:pt x="32" y="23"/>
                  </a:cubicBezTo>
                  <a:cubicBezTo>
                    <a:pt x="34" y="19"/>
                    <a:pt x="32" y="5"/>
                    <a:pt x="31" y="4"/>
                  </a:cubicBezTo>
                  <a:cubicBezTo>
                    <a:pt x="30" y="4"/>
                    <a:pt x="34" y="0"/>
                    <a:pt x="39" y="8"/>
                  </a:cubicBezTo>
                  <a:cubicBezTo>
                    <a:pt x="43" y="16"/>
                    <a:pt x="48" y="18"/>
                    <a:pt x="53" y="21"/>
                  </a:cubicBezTo>
                  <a:cubicBezTo>
                    <a:pt x="58" y="23"/>
                    <a:pt x="55" y="32"/>
                    <a:pt x="52" y="38"/>
                  </a:cubicBezTo>
                  <a:cubicBezTo>
                    <a:pt x="50" y="45"/>
                    <a:pt x="50" y="48"/>
                    <a:pt x="46" y="46"/>
                  </a:cubicBezTo>
                  <a:cubicBezTo>
                    <a:pt x="41" y="43"/>
                    <a:pt x="33" y="42"/>
                    <a:pt x="30" y="43"/>
                  </a:cubicBezTo>
                  <a:cubicBezTo>
                    <a:pt x="26" y="45"/>
                    <a:pt x="23" y="46"/>
                    <a:pt x="25" y="50"/>
                  </a:cubicBezTo>
                  <a:cubicBezTo>
                    <a:pt x="26" y="53"/>
                    <a:pt x="27" y="56"/>
                    <a:pt x="25" y="59"/>
                  </a:cubicBezTo>
                  <a:cubicBezTo>
                    <a:pt x="23" y="63"/>
                    <a:pt x="26" y="68"/>
                    <a:pt x="30" y="70"/>
                  </a:cubicBezTo>
                  <a:cubicBezTo>
                    <a:pt x="33" y="72"/>
                    <a:pt x="44" y="73"/>
                    <a:pt x="46" y="70"/>
                  </a:cubicBezTo>
                  <a:cubicBezTo>
                    <a:pt x="48" y="67"/>
                    <a:pt x="53" y="56"/>
                    <a:pt x="57" y="59"/>
                  </a:cubicBezTo>
                  <a:cubicBezTo>
                    <a:pt x="61" y="62"/>
                    <a:pt x="65" y="65"/>
                    <a:pt x="68" y="62"/>
                  </a:cubicBezTo>
                  <a:cubicBezTo>
                    <a:pt x="71" y="59"/>
                    <a:pt x="78" y="64"/>
                    <a:pt x="83" y="61"/>
                  </a:cubicBezTo>
                  <a:cubicBezTo>
                    <a:pt x="89" y="58"/>
                    <a:pt x="97" y="56"/>
                    <a:pt x="104" y="61"/>
                  </a:cubicBezTo>
                  <a:cubicBezTo>
                    <a:pt x="110" y="65"/>
                    <a:pt x="113" y="72"/>
                    <a:pt x="116" y="67"/>
                  </a:cubicBezTo>
                  <a:cubicBezTo>
                    <a:pt x="118" y="61"/>
                    <a:pt x="120" y="60"/>
                    <a:pt x="123" y="59"/>
                  </a:cubicBezTo>
                  <a:cubicBezTo>
                    <a:pt x="125" y="58"/>
                    <a:pt x="135" y="59"/>
                    <a:pt x="136" y="61"/>
                  </a:cubicBezTo>
                  <a:cubicBezTo>
                    <a:pt x="137" y="63"/>
                    <a:pt x="134" y="65"/>
                    <a:pt x="132" y="67"/>
                  </a:cubicBezTo>
                  <a:cubicBezTo>
                    <a:pt x="130" y="70"/>
                    <a:pt x="128" y="72"/>
                    <a:pt x="127" y="74"/>
                  </a:cubicBezTo>
                  <a:cubicBezTo>
                    <a:pt x="127" y="76"/>
                    <a:pt x="122" y="74"/>
                    <a:pt x="123" y="76"/>
                  </a:cubicBezTo>
                  <a:cubicBezTo>
                    <a:pt x="124" y="78"/>
                    <a:pt x="129" y="87"/>
                    <a:pt x="133" y="84"/>
                  </a:cubicBezTo>
                  <a:cubicBezTo>
                    <a:pt x="138" y="81"/>
                    <a:pt x="138" y="79"/>
                    <a:pt x="144" y="79"/>
                  </a:cubicBezTo>
                  <a:cubicBezTo>
                    <a:pt x="151" y="79"/>
                    <a:pt x="154" y="80"/>
                    <a:pt x="156" y="83"/>
                  </a:cubicBezTo>
                  <a:cubicBezTo>
                    <a:pt x="157" y="86"/>
                    <a:pt x="159" y="90"/>
                    <a:pt x="163" y="88"/>
                  </a:cubicBezTo>
                  <a:cubicBezTo>
                    <a:pt x="167" y="86"/>
                    <a:pt x="172" y="86"/>
                    <a:pt x="175" y="85"/>
                  </a:cubicBezTo>
                  <a:cubicBezTo>
                    <a:pt x="177" y="84"/>
                    <a:pt x="178" y="81"/>
                    <a:pt x="183" y="84"/>
                  </a:cubicBezTo>
                  <a:cubicBezTo>
                    <a:pt x="188" y="88"/>
                    <a:pt x="185" y="91"/>
                    <a:pt x="182" y="95"/>
                  </a:cubicBezTo>
                  <a:cubicBezTo>
                    <a:pt x="178" y="98"/>
                    <a:pt x="180" y="102"/>
                    <a:pt x="182" y="104"/>
                  </a:cubicBezTo>
                  <a:cubicBezTo>
                    <a:pt x="184" y="105"/>
                    <a:pt x="188" y="100"/>
                    <a:pt x="188" y="97"/>
                  </a:cubicBezTo>
                  <a:cubicBezTo>
                    <a:pt x="187" y="94"/>
                    <a:pt x="195" y="96"/>
                    <a:pt x="197" y="98"/>
                  </a:cubicBezTo>
                  <a:cubicBezTo>
                    <a:pt x="200" y="100"/>
                    <a:pt x="204" y="92"/>
                    <a:pt x="202" y="88"/>
                  </a:cubicBezTo>
                  <a:cubicBezTo>
                    <a:pt x="200" y="83"/>
                    <a:pt x="202" y="78"/>
                    <a:pt x="203" y="75"/>
                  </a:cubicBezTo>
                  <a:cubicBezTo>
                    <a:pt x="204" y="71"/>
                    <a:pt x="202" y="68"/>
                    <a:pt x="198" y="64"/>
                  </a:cubicBezTo>
                  <a:cubicBezTo>
                    <a:pt x="195" y="61"/>
                    <a:pt x="191" y="58"/>
                    <a:pt x="193" y="52"/>
                  </a:cubicBezTo>
                  <a:cubicBezTo>
                    <a:pt x="195" y="47"/>
                    <a:pt x="200" y="40"/>
                    <a:pt x="203" y="45"/>
                  </a:cubicBezTo>
                  <a:cubicBezTo>
                    <a:pt x="206" y="50"/>
                    <a:pt x="210" y="61"/>
                    <a:pt x="210" y="64"/>
                  </a:cubicBezTo>
                  <a:cubicBezTo>
                    <a:pt x="209" y="68"/>
                    <a:pt x="210" y="72"/>
                    <a:pt x="213" y="71"/>
                  </a:cubicBezTo>
                  <a:cubicBezTo>
                    <a:pt x="216" y="71"/>
                    <a:pt x="220" y="74"/>
                    <a:pt x="223" y="77"/>
                  </a:cubicBezTo>
                  <a:cubicBezTo>
                    <a:pt x="225" y="80"/>
                    <a:pt x="232" y="79"/>
                    <a:pt x="238" y="87"/>
                  </a:cubicBezTo>
                  <a:cubicBezTo>
                    <a:pt x="244" y="94"/>
                    <a:pt x="243" y="96"/>
                    <a:pt x="247" y="102"/>
                  </a:cubicBezTo>
                  <a:cubicBezTo>
                    <a:pt x="247" y="103"/>
                    <a:pt x="248" y="104"/>
                    <a:pt x="249" y="105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38" y="128"/>
                    <a:pt x="238" y="128"/>
                    <a:pt x="238" y="128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23" y="135"/>
                    <a:pt x="223" y="135"/>
                    <a:pt x="223" y="135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01" y="151"/>
                    <a:pt x="201" y="151"/>
                    <a:pt x="201" y="15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0" y="63"/>
                    <a:pt x="0" y="63"/>
                    <a:pt x="0" y="63"/>
                  </a:cubicBezTo>
                  <a:close/>
                  <a:moveTo>
                    <a:pt x="89" y="22"/>
                  </a:moveTo>
                  <a:cubicBezTo>
                    <a:pt x="82" y="27"/>
                    <a:pt x="82" y="27"/>
                    <a:pt x="82" y="33"/>
                  </a:cubicBezTo>
                  <a:cubicBezTo>
                    <a:pt x="82" y="39"/>
                    <a:pt x="89" y="38"/>
                    <a:pt x="97" y="37"/>
                  </a:cubicBezTo>
                  <a:cubicBezTo>
                    <a:pt x="104" y="36"/>
                    <a:pt x="106" y="31"/>
                    <a:pt x="105" y="28"/>
                  </a:cubicBezTo>
                  <a:cubicBezTo>
                    <a:pt x="104" y="24"/>
                    <a:pt x="100" y="19"/>
                    <a:pt x="95" y="19"/>
                  </a:cubicBezTo>
                  <a:cubicBezTo>
                    <a:pt x="91" y="19"/>
                    <a:pt x="89" y="22"/>
                    <a:pt x="89" y="2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91"/>
            <p:cNvSpPr>
              <a:spLocks noEditPoints="1"/>
            </p:cNvSpPr>
            <p:nvPr/>
          </p:nvSpPr>
          <p:spPr bwMode="auto">
            <a:xfrm>
              <a:off x="2158" y="2757"/>
              <a:ext cx="611" cy="763"/>
            </a:xfrm>
            <a:custGeom>
              <a:avLst/>
              <a:gdLst>
                <a:gd name="T0" fmla="*/ 104 w 293"/>
                <a:gd name="T1" fmla="*/ 148 h 366"/>
                <a:gd name="T2" fmla="*/ 101 w 293"/>
                <a:gd name="T3" fmla="*/ 100 h 366"/>
                <a:gd name="T4" fmla="*/ 119 w 293"/>
                <a:gd name="T5" fmla="*/ 58 h 366"/>
                <a:gd name="T6" fmla="*/ 172 w 293"/>
                <a:gd name="T7" fmla="*/ 22 h 366"/>
                <a:gd name="T8" fmla="*/ 171 w 293"/>
                <a:gd name="T9" fmla="*/ 80 h 366"/>
                <a:gd name="T10" fmla="*/ 158 w 293"/>
                <a:gd name="T11" fmla="*/ 150 h 366"/>
                <a:gd name="T12" fmla="*/ 135 w 293"/>
                <a:gd name="T13" fmla="*/ 192 h 366"/>
                <a:gd name="T14" fmla="*/ 102 w 293"/>
                <a:gd name="T15" fmla="*/ 208 h 366"/>
                <a:gd name="T16" fmla="*/ 137 w 293"/>
                <a:gd name="T17" fmla="*/ 212 h 366"/>
                <a:gd name="T18" fmla="*/ 172 w 293"/>
                <a:gd name="T19" fmla="*/ 159 h 366"/>
                <a:gd name="T20" fmla="*/ 201 w 293"/>
                <a:gd name="T21" fmla="*/ 173 h 366"/>
                <a:gd name="T22" fmla="*/ 199 w 293"/>
                <a:gd name="T23" fmla="*/ 188 h 366"/>
                <a:gd name="T24" fmla="*/ 195 w 293"/>
                <a:gd name="T25" fmla="*/ 146 h 366"/>
                <a:gd name="T26" fmla="*/ 167 w 293"/>
                <a:gd name="T27" fmla="*/ 123 h 366"/>
                <a:gd name="T28" fmla="*/ 181 w 293"/>
                <a:gd name="T29" fmla="*/ 65 h 366"/>
                <a:gd name="T30" fmla="*/ 208 w 293"/>
                <a:gd name="T31" fmla="*/ 41 h 366"/>
                <a:gd name="T32" fmla="*/ 216 w 293"/>
                <a:gd name="T33" fmla="*/ 87 h 366"/>
                <a:gd name="T34" fmla="*/ 209 w 293"/>
                <a:gd name="T35" fmla="*/ 62 h 366"/>
                <a:gd name="T36" fmla="*/ 233 w 293"/>
                <a:gd name="T37" fmla="*/ 54 h 366"/>
                <a:gd name="T38" fmla="*/ 246 w 293"/>
                <a:gd name="T39" fmla="*/ 81 h 366"/>
                <a:gd name="T40" fmla="*/ 248 w 293"/>
                <a:gd name="T41" fmla="*/ 98 h 366"/>
                <a:gd name="T42" fmla="*/ 227 w 293"/>
                <a:gd name="T43" fmla="*/ 138 h 366"/>
                <a:gd name="T44" fmla="*/ 245 w 293"/>
                <a:gd name="T45" fmla="*/ 156 h 366"/>
                <a:gd name="T46" fmla="*/ 258 w 293"/>
                <a:gd name="T47" fmla="*/ 156 h 366"/>
                <a:gd name="T48" fmla="*/ 260 w 293"/>
                <a:gd name="T49" fmla="*/ 176 h 366"/>
                <a:gd name="T50" fmla="*/ 251 w 293"/>
                <a:gd name="T51" fmla="*/ 203 h 366"/>
                <a:gd name="T52" fmla="*/ 255 w 293"/>
                <a:gd name="T53" fmla="*/ 224 h 366"/>
                <a:gd name="T54" fmla="*/ 263 w 293"/>
                <a:gd name="T55" fmla="*/ 243 h 366"/>
                <a:gd name="T56" fmla="*/ 268 w 293"/>
                <a:gd name="T57" fmla="*/ 260 h 366"/>
                <a:gd name="T58" fmla="*/ 274 w 293"/>
                <a:gd name="T59" fmla="*/ 289 h 366"/>
                <a:gd name="T60" fmla="*/ 290 w 293"/>
                <a:gd name="T61" fmla="*/ 305 h 366"/>
                <a:gd name="T62" fmla="*/ 284 w 293"/>
                <a:gd name="T63" fmla="*/ 335 h 366"/>
                <a:gd name="T64" fmla="*/ 268 w 293"/>
                <a:gd name="T65" fmla="*/ 366 h 366"/>
                <a:gd name="T66" fmla="*/ 245 w 293"/>
                <a:gd name="T67" fmla="*/ 352 h 366"/>
                <a:gd name="T68" fmla="*/ 224 w 293"/>
                <a:gd name="T69" fmla="*/ 336 h 366"/>
                <a:gd name="T70" fmla="*/ 171 w 293"/>
                <a:gd name="T71" fmla="*/ 340 h 366"/>
                <a:gd name="T72" fmla="*/ 150 w 293"/>
                <a:gd name="T73" fmla="*/ 326 h 366"/>
                <a:gd name="T74" fmla="*/ 127 w 293"/>
                <a:gd name="T75" fmla="*/ 319 h 366"/>
                <a:gd name="T76" fmla="*/ 104 w 293"/>
                <a:gd name="T77" fmla="*/ 298 h 366"/>
                <a:gd name="T78" fmla="*/ 79 w 293"/>
                <a:gd name="T79" fmla="*/ 267 h 366"/>
                <a:gd name="T80" fmla="*/ 56 w 293"/>
                <a:gd name="T81" fmla="*/ 272 h 366"/>
                <a:gd name="T82" fmla="*/ 31 w 293"/>
                <a:gd name="T83" fmla="*/ 251 h 366"/>
                <a:gd name="T84" fmla="*/ 9 w 293"/>
                <a:gd name="T85" fmla="*/ 216 h 366"/>
                <a:gd name="T86" fmla="*/ 35 w 293"/>
                <a:gd name="T87" fmla="*/ 183 h 366"/>
                <a:gd name="T88" fmla="*/ 67 w 293"/>
                <a:gd name="T89" fmla="*/ 169 h 366"/>
                <a:gd name="T90" fmla="*/ 70 w 293"/>
                <a:gd name="T91" fmla="*/ 150 h 366"/>
                <a:gd name="T92" fmla="*/ 72 w 293"/>
                <a:gd name="T93" fmla="*/ 123 h 366"/>
                <a:gd name="T94" fmla="*/ 178 w 293"/>
                <a:gd name="T95" fmla="*/ 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3" h="366">
                  <a:moveTo>
                    <a:pt x="80" y="112"/>
                  </a:moveTo>
                  <a:cubicBezTo>
                    <a:pt x="83" y="116"/>
                    <a:pt x="87" y="117"/>
                    <a:pt x="90" y="122"/>
                  </a:cubicBezTo>
                  <a:cubicBezTo>
                    <a:pt x="94" y="128"/>
                    <a:pt x="97" y="131"/>
                    <a:pt x="98" y="138"/>
                  </a:cubicBezTo>
                  <a:cubicBezTo>
                    <a:pt x="100" y="145"/>
                    <a:pt x="102" y="152"/>
                    <a:pt x="104" y="148"/>
                  </a:cubicBezTo>
                  <a:cubicBezTo>
                    <a:pt x="107" y="144"/>
                    <a:pt x="113" y="141"/>
                    <a:pt x="112" y="135"/>
                  </a:cubicBezTo>
                  <a:cubicBezTo>
                    <a:pt x="111" y="130"/>
                    <a:pt x="111" y="119"/>
                    <a:pt x="111" y="115"/>
                  </a:cubicBezTo>
                  <a:cubicBezTo>
                    <a:pt x="112" y="111"/>
                    <a:pt x="108" y="105"/>
                    <a:pt x="104" y="106"/>
                  </a:cubicBezTo>
                  <a:cubicBezTo>
                    <a:pt x="101" y="107"/>
                    <a:pt x="97" y="104"/>
                    <a:pt x="101" y="100"/>
                  </a:cubicBezTo>
                  <a:cubicBezTo>
                    <a:pt x="105" y="96"/>
                    <a:pt x="110" y="96"/>
                    <a:pt x="110" y="92"/>
                  </a:cubicBezTo>
                  <a:cubicBezTo>
                    <a:pt x="111" y="87"/>
                    <a:pt x="112" y="82"/>
                    <a:pt x="114" y="79"/>
                  </a:cubicBezTo>
                  <a:cubicBezTo>
                    <a:pt x="116" y="77"/>
                    <a:pt x="109" y="77"/>
                    <a:pt x="110" y="70"/>
                  </a:cubicBezTo>
                  <a:cubicBezTo>
                    <a:pt x="111" y="63"/>
                    <a:pt x="113" y="59"/>
                    <a:pt x="119" y="58"/>
                  </a:cubicBezTo>
                  <a:cubicBezTo>
                    <a:pt x="126" y="57"/>
                    <a:pt x="130" y="55"/>
                    <a:pt x="133" y="51"/>
                  </a:cubicBezTo>
                  <a:cubicBezTo>
                    <a:pt x="135" y="47"/>
                    <a:pt x="149" y="31"/>
                    <a:pt x="151" y="24"/>
                  </a:cubicBezTo>
                  <a:cubicBezTo>
                    <a:pt x="153" y="18"/>
                    <a:pt x="155" y="13"/>
                    <a:pt x="158" y="17"/>
                  </a:cubicBezTo>
                  <a:cubicBezTo>
                    <a:pt x="162" y="21"/>
                    <a:pt x="167" y="22"/>
                    <a:pt x="172" y="22"/>
                  </a:cubicBezTo>
                  <a:cubicBezTo>
                    <a:pt x="177" y="22"/>
                    <a:pt x="183" y="29"/>
                    <a:pt x="184" y="33"/>
                  </a:cubicBezTo>
                  <a:cubicBezTo>
                    <a:pt x="184" y="38"/>
                    <a:pt x="182" y="45"/>
                    <a:pt x="179" y="50"/>
                  </a:cubicBezTo>
                  <a:cubicBezTo>
                    <a:pt x="176" y="55"/>
                    <a:pt x="165" y="64"/>
                    <a:pt x="166" y="68"/>
                  </a:cubicBezTo>
                  <a:cubicBezTo>
                    <a:pt x="166" y="73"/>
                    <a:pt x="171" y="75"/>
                    <a:pt x="171" y="80"/>
                  </a:cubicBezTo>
                  <a:cubicBezTo>
                    <a:pt x="171" y="85"/>
                    <a:pt x="167" y="99"/>
                    <a:pt x="164" y="103"/>
                  </a:cubicBezTo>
                  <a:cubicBezTo>
                    <a:pt x="160" y="107"/>
                    <a:pt x="161" y="114"/>
                    <a:pt x="160" y="120"/>
                  </a:cubicBezTo>
                  <a:cubicBezTo>
                    <a:pt x="159" y="125"/>
                    <a:pt x="153" y="134"/>
                    <a:pt x="153" y="135"/>
                  </a:cubicBezTo>
                  <a:cubicBezTo>
                    <a:pt x="153" y="137"/>
                    <a:pt x="156" y="147"/>
                    <a:pt x="158" y="150"/>
                  </a:cubicBezTo>
                  <a:cubicBezTo>
                    <a:pt x="159" y="152"/>
                    <a:pt x="161" y="161"/>
                    <a:pt x="158" y="162"/>
                  </a:cubicBezTo>
                  <a:cubicBezTo>
                    <a:pt x="154" y="164"/>
                    <a:pt x="154" y="168"/>
                    <a:pt x="153" y="174"/>
                  </a:cubicBezTo>
                  <a:cubicBezTo>
                    <a:pt x="153" y="181"/>
                    <a:pt x="146" y="182"/>
                    <a:pt x="144" y="184"/>
                  </a:cubicBezTo>
                  <a:cubicBezTo>
                    <a:pt x="141" y="186"/>
                    <a:pt x="139" y="187"/>
                    <a:pt x="135" y="192"/>
                  </a:cubicBezTo>
                  <a:cubicBezTo>
                    <a:pt x="130" y="197"/>
                    <a:pt x="121" y="201"/>
                    <a:pt x="117" y="201"/>
                  </a:cubicBezTo>
                  <a:cubicBezTo>
                    <a:pt x="112" y="201"/>
                    <a:pt x="111" y="202"/>
                    <a:pt x="106" y="198"/>
                  </a:cubicBezTo>
                  <a:cubicBezTo>
                    <a:pt x="101" y="195"/>
                    <a:pt x="99" y="193"/>
                    <a:pt x="96" y="199"/>
                  </a:cubicBezTo>
                  <a:cubicBezTo>
                    <a:pt x="94" y="205"/>
                    <a:pt x="99" y="205"/>
                    <a:pt x="102" y="208"/>
                  </a:cubicBezTo>
                  <a:cubicBezTo>
                    <a:pt x="104" y="212"/>
                    <a:pt x="109" y="212"/>
                    <a:pt x="110" y="214"/>
                  </a:cubicBezTo>
                  <a:cubicBezTo>
                    <a:pt x="111" y="217"/>
                    <a:pt x="117" y="213"/>
                    <a:pt x="119" y="216"/>
                  </a:cubicBezTo>
                  <a:cubicBezTo>
                    <a:pt x="121" y="220"/>
                    <a:pt x="125" y="223"/>
                    <a:pt x="129" y="219"/>
                  </a:cubicBezTo>
                  <a:cubicBezTo>
                    <a:pt x="133" y="216"/>
                    <a:pt x="133" y="212"/>
                    <a:pt x="137" y="212"/>
                  </a:cubicBezTo>
                  <a:cubicBezTo>
                    <a:pt x="141" y="212"/>
                    <a:pt x="155" y="206"/>
                    <a:pt x="156" y="201"/>
                  </a:cubicBezTo>
                  <a:cubicBezTo>
                    <a:pt x="156" y="196"/>
                    <a:pt x="160" y="193"/>
                    <a:pt x="164" y="190"/>
                  </a:cubicBezTo>
                  <a:cubicBezTo>
                    <a:pt x="168" y="187"/>
                    <a:pt x="168" y="183"/>
                    <a:pt x="170" y="178"/>
                  </a:cubicBezTo>
                  <a:cubicBezTo>
                    <a:pt x="172" y="173"/>
                    <a:pt x="172" y="163"/>
                    <a:pt x="172" y="159"/>
                  </a:cubicBezTo>
                  <a:cubicBezTo>
                    <a:pt x="173" y="155"/>
                    <a:pt x="180" y="153"/>
                    <a:pt x="183" y="153"/>
                  </a:cubicBezTo>
                  <a:cubicBezTo>
                    <a:pt x="185" y="153"/>
                    <a:pt x="194" y="150"/>
                    <a:pt x="195" y="154"/>
                  </a:cubicBezTo>
                  <a:cubicBezTo>
                    <a:pt x="197" y="158"/>
                    <a:pt x="198" y="161"/>
                    <a:pt x="199" y="164"/>
                  </a:cubicBezTo>
                  <a:cubicBezTo>
                    <a:pt x="201" y="166"/>
                    <a:pt x="203" y="169"/>
                    <a:pt x="201" y="173"/>
                  </a:cubicBezTo>
                  <a:cubicBezTo>
                    <a:pt x="200" y="176"/>
                    <a:pt x="196" y="182"/>
                    <a:pt x="196" y="187"/>
                  </a:cubicBezTo>
                  <a:cubicBezTo>
                    <a:pt x="196" y="193"/>
                    <a:pt x="196" y="197"/>
                    <a:pt x="204" y="198"/>
                  </a:cubicBezTo>
                  <a:cubicBezTo>
                    <a:pt x="212" y="200"/>
                    <a:pt x="216" y="198"/>
                    <a:pt x="214" y="195"/>
                  </a:cubicBezTo>
                  <a:cubicBezTo>
                    <a:pt x="211" y="193"/>
                    <a:pt x="198" y="194"/>
                    <a:pt x="199" y="188"/>
                  </a:cubicBezTo>
                  <a:cubicBezTo>
                    <a:pt x="201" y="181"/>
                    <a:pt x="202" y="180"/>
                    <a:pt x="206" y="179"/>
                  </a:cubicBezTo>
                  <a:cubicBezTo>
                    <a:pt x="211" y="178"/>
                    <a:pt x="210" y="174"/>
                    <a:pt x="209" y="170"/>
                  </a:cubicBezTo>
                  <a:cubicBezTo>
                    <a:pt x="209" y="166"/>
                    <a:pt x="208" y="159"/>
                    <a:pt x="209" y="157"/>
                  </a:cubicBezTo>
                  <a:cubicBezTo>
                    <a:pt x="210" y="154"/>
                    <a:pt x="199" y="150"/>
                    <a:pt x="195" y="146"/>
                  </a:cubicBezTo>
                  <a:cubicBezTo>
                    <a:pt x="191" y="141"/>
                    <a:pt x="185" y="142"/>
                    <a:pt x="183" y="144"/>
                  </a:cubicBezTo>
                  <a:cubicBezTo>
                    <a:pt x="180" y="147"/>
                    <a:pt x="180" y="141"/>
                    <a:pt x="172" y="142"/>
                  </a:cubicBezTo>
                  <a:cubicBezTo>
                    <a:pt x="165" y="143"/>
                    <a:pt x="169" y="139"/>
                    <a:pt x="171" y="135"/>
                  </a:cubicBezTo>
                  <a:cubicBezTo>
                    <a:pt x="173" y="131"/>
                    <a:pt x="166" y="126"/>
                    <a:pt x="167" y="123"/>
                  </a:cubicBezTo>
                  <a:cubicBezTo>
                    <a:pt x="168" y="120"/>
                    <a:pt x="174" y="111"/>
                    <a:pt x="177" y="107"/>
                  </a:cubicBezTo>
                  <a:cubicBezTo>
                    <a:pt x="180" y="103"/>
                    <a:pt x="182" y="95"/>
                    <a:pt x="181" y="90"/>
                  </a:cubicBezTo>
                  <a:cubicBezTo>
                    <a:pt x="180" y="84"/>
                    <a:pt x="180" y="76"/>
                    <a:pt x="178" y="73"/>
                  </a:cubicBezTo>
                  <a:cubicBezTo>
                    <a:pt x="176" y="71"/>
                    <a:pt x="179" y="68"/>
                    <a:pt x="181" y="65"/>
                  </a:cubicBezTo>
                  <a:cubicBezTo>
                    <a:pt x="184" y="63"/>
                    <a:pt x="191" y="58"/>
                    <a:pt x="195" y="56"/>
                  </a:cubicBezTo>
                  <a:cubicBezTo>
                    <a:pt x="199" y="53"/>
                    <a:pt x="202" y="52"/>
                    <a:pt x="202" y="48"/>
                  </a:cubicBezTo>
                  <a:cubicBezTo>
                    <a:pt x="202" y="44"/>
                    <a:pt x="200" y="35"/>
                    <a:pt x="203" y="33"/>
                  </a:cubicBezTo>
                  <a:cubicBezTo>
                    <a:pt x="206" y="31"/>
                    <a:pt x="208" y="34"/>
                    <a:pt x="208" y="41"/>
                  </a:cubicBezTo>
                  <a:cubicBezTo>
                    <a:pt x="207" y="48"/>
                    <a:pt x="207" y="54"/>
                    <a:pt x="204" y="58"/>
                  </a:cubicBezTo>
                  <a:cubicBezTo>
                    <a:pt x="200" y="62"/>
                    <a:pt x="201" y="69"/>
                    <a:pt x="200" y="73"/>
                  </a:cubicBezTo>
                  <a:cubicBezTo>
                    <a:pt x="198" y="77"/>
                    <a:pt x="200" y="79"/>
                    <a:pt x="203" y="82"/>
                  </a:cubicBezTo>
                  <a:cubicBezTo>
                    <a:pt x="205" y="84"/>
                    <a:pt x="211" y="86"/>
                    <a:pt x="216" y="87"/>
                  </a:cubicBezTo>
                  <a:cubicBezTo>
                    <a:pt x="220" y="89"/>
                    <a:pt x="220" y="91"/>
                    <a:pt x="222" y="95"/>
                  </a:cubicBezTo>
                  <a:cubicBezTo>
                    <a:pt x="225" y="98"/>
                    <a:pt x="231" y="94"/>
                    <a:pt x="225" y="89"/>
                  </a:cubicBezTo>
                  <a:cubicBezTo>
                    <a:pt x="220" y="83"/>
                    <a:pt x="215" y="82"/>
                    <a:pt x="211" y="78"/>
                  </a:cubicBezTo>
                  <a:cubicBezTo>
                    <a:pt x="207" y="73"/>
                    <a:pt x="206" y="65"/>
                    <a:pt x="209" y="62"/>
                  </a:cubicBezTo>
                  <a:cubicBezTo>
                    <a:pt x="213" y="58"/>
                    <a:pt x="219" y="61"/>
                    <a:pt x="220" y="66"/>
                  </a:cubicBezTo>
                  <a:cubicBezTo>
                    <a:pt x="220" y="71"/>
                    <a:pt x="230" y="72"/>
                    <a:pt x="228" y="66"/>
                  </a:cubicBezTo>
                  <a:cubicBezTo>
                    <a:pt x="226" y="61"/>
                    <a:pt x="219" y="58"/>
                    <a:pt x="226" y="56"/>
                  </a:cubicBezTo>
                  <a:cubicBezTo>
                    <a:pt x="228" y="55"/>
                    <a:pt x="231" y="54"/>
                    <a:pt x="233" y="54"/>
                  </a:cubicBezTo>
                  <a:cubicBezTo>
                    <a:pt x="232" y="62"/>
                    <a:pt x="232" y="62"/>
                    <a:pt x="232" y="62"/>
                  </a:cubicBezTo>
                  <a:cubicBezTo>
                    <a:pt x="242" y="67"/>
                    <a:pt x="242" y="67"/>
                    <a:pt x="242" y="67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8" y="117"/>
                    <a:pt x="248" y="117"/>
                    <a:pt x="248" y="117"/>
                  </a:cubicBezTo>
                  <a:cubicBezTo>
                    <a:pt x="241" y="118"/>
                    <a:pt x="241" y="118"/>
                    <a:pt x="241" y="118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7" y="138"/>
                    <a:pt x="227" y="138"/>
                    <a:pt x="227" y="138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51"/>
                    <a:pt x="242" y="151"/>
                    <a:pt x="242" y="151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53" y="153"/>
                    <a:pt x="253" y="153"/>
                    <a:pt x="253" y="153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8" y="150"/>
                    <a:pt x="258" y="155"/>
                    <a:pt x="258" y="156"/>
                  </a:cubicBezTo>
                  <a:cubicBezTo>
                    <a:pt x="258" y="157"/>
                    <a:pt x="260" y="157"/>
                    <a:pt x="260" y="157"/>
                  </a:cubicBezTo>
                  <a:cubicBezTo>
                    <a:pt x="261" y="162"/>
                    <a:pt x="261" y="162"/>
                    <a:pt x="261" y="162"/>
                  </a:cubicBezTo>
                  <a:cubicBezTo>
                    <a:pt x="264" y="172"/>
                    <a:pt x="264" y="172"/>
                    <a:pt x="264" y="172"/>
                  </a:cubicBezTo>
                  <a:cubicBezTo>
                    <a:pt x="260" y="176"/>
                    <a:pt x="260" y="176"/>
                    <a:pt x="260" y="176"/>
                  </a:cubicBezTo>
                  <a:cubicBezTo>
                    <a:pt x="262" y="185"/>
                    <a:pt x="262" y="185"/>
                    <a:pt x="262" y="185"/>
                  </a:cubicBezTo>
                  <a:cubicBezTo>
                    <a:pt x="256" y="195"/>
                    <a:pt x="256" y="195"/>
                    <a:pt x="256" y="195"/>
                  </a:cubicBezTo>
                  <a:cubicBezTo>
                    <a:pt x="251" y="195"/>
                    <a:pt x="251" y="195"/>
                    <a:pt x="251" y="195"/>
                  </a:cubicBezTo>
                  <a:cubicBezTo>
                    <a:pt x="251" y="203"/>
                    <a:pt x="251" y="203"/>
                    <a:pt x="251" y="203"/>
                  </a:cubicBezTo>
                  <a:cubicBezTo>
                    <a:pt x="257" y="208"/>
                    <a:pt x="257" y="208"/>
                    <a:pt x="257" y="208"/>
                  </a:cubicBezTo>
                  <a:cubicBezTo>
                    <a:pt x="251" y="215"/>
                    <a:pt x="251" y="215"/>
                    <a:pt x="251" y="215"/>
                  </a:cubicBezTo>
                  <a:cubicBezTo>
                    <a:pt x="254" y="218"/>
                    <a:pt x="254" y="218"/>
                    <a:pt x="254" y="218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61" y="227"/>
                    <a:pt x="261" y="227"/>
                    <a:pt x="261" y="227"/>
                  </a:cubicBezTo>
                  <a:cubicBezTo>
                    <a:pt x="265" y="232"/>
                    <a:pt x="265" y="232"/>
                    <a:pt x="265" y="232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3" y="243"/>
                    <a:pt x="263" y="243"/>
                    <a:pt x="263" y="243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62" y="261"/>
                    <a:pt x="262" y="261"/>
                    <a:pt x="262" y="261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74" y="266"/>
                    <a:pt x="274" y="266"/>
                    <a:pt x="274" y="266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4" y="289"/>
                    <a:pt x="274" y="289"/>
                    <a:pt x="274" y="289"/>
                  </a:cubicBezTo>
                  <a:cubicBezTo>
                    <a:pt x="280" y="289"/>
                    <a:pt x="280" y="289"/>
                    <a:pt x="280" y="289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290" y="305"/>
                    <a:pt x="290" y="305"/>
                    <a:pt x="290" y="305"/>
                  </a:cubicBezTo>
                  <a:cubicBezTo>
                    <a:pt x="293" y="311"/>
                    <a:pt x="293" y="311"/>
                    <a:pt x="293" y="311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78" y="328"/>
                    <a:pt x="278" y="328"/>
                    <a:pt x="278" y="328"/>
                  </a:cubicBezTo>
                  <a:cubicBezTo>
                    <a:pt x="284" y="335"/>
                    <a:pt x="284" y="335"/>
                    <a:pt x="284" y="335"/>
                  </a:cubicBezTo>
                  <a:cubicBezTo>
                    <a:pt x="285" y="344"/>
                    <a:pt x="285" y="344"/>
                    <a:pt x="285" y="344"/>
                  </a:cubicBezTo>
                  <a:cubicBezTo>
                    <a:pt x="279" y="348"/>
                    <a:pt x="279" y="348"/>
                    <a:pt x="279" y="348"/>
                  </a:cubicBezTo>
                  <a:cubicBezTo>
                    <a:pt x="278" y="356"/>
                    <a:pt x="278" y="356"/>
                    <a:pt x="278" y="356"/>
                  </a:cubicBezTo>
                  <a:cubicBezTo>
                    <a:pt x="268" y="366"/>
                    <a:pt x="268" y="366"/>
                    <a:pt x="268" y="366"/>
                  </a:cubicBezTo>
                  <a:cubicBezTo>
                    <a:pt x="264" y="361"/>
                    <a:pt x="264" y="361"/>
                    <a:pt x="264" y="361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3" y="352"/>
                    <a:pt x="233" y="352"/>
                    <a:pt x="233" y="352"/>
                  </a:cubicBezTo>
                  <a:cubicBezTo>
                    <a:pt x="226" y="343"/>
                    <a:pt x="226" y="343"/>
                    <a:pt x="226" y="343"/>
                  </a:cubicBezTo>
                  <a:cubicBezTo>
                    <a:pt x="224" y="336"/>
                    <a:pt x="224" y="336"/>
                    <a:pt x="224" y="336"/>
                  </a:cubicBezTo>
                  <a:cubicBezTo>
                    <a:pt x="212" y="343"/>
                    <a:pt x="212" y="343"/>
                    <a:pt x="212" y="343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183" y="349"/>
                    <a:pt x="183" y="349"/>
                    <a:pt x="183" y="349"/>
                  </a:cubicBezTo>
                  <a:cubicBezTo>
                    <a:pt x="171" y="340"/>
                    <a:pt x="171" y="340"/>
                    <a:pt x="171" y="34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0" y="326"/>
                    <a:pt x="150" y="326"/>
                    <a:pt x="150" y="326"/>
                  </a:cubicBezTo>
                  <a:cubicBezTo>
                    <a:pt x="146" y="324"/>
                    <a:pt x="146" y="324"/>
                    <a:pt x="146" y="324"/>
                  </a:cubicBezTo>
                  <a:cubicBezTo>
                    <a:pt x="141" y="327"/>
                    <a:pt x="141" y="327"/>
                    <a:pt x="141" y="327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27" y="319"/>
                    <a:pt x="127" y="319"/>
                    <a:pt x="127" y="319"/>
                  </a:cubicBezTo>
                  <a:cubicBezTo>
                    <a:pt x="123" y="311"/>
                    <a:pt x="123" y="311"/>
                    <a:pt x="123" y="311"/>
                  </a:cubicBezTo>
                  <a:cubicBezTo>
                    <a:pt x="106" y="313"/>
                    <a:pt x="106" y="313"/>
                    <a:pt x="106" y="313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97" y="291"/>
                    <a:pt x="97" y="291"/>
                    <a:pt x="97" y="291"/>
                  </a:cubicBezTo>
                  <a:cubicBezTo>
                    <a:pt x="95" y="277"/>
                    <a:pt x="95" y="277"/>
                    <a:pt x="95" y="277"/>
                  </a:cubicBezTo>
                  <a:cubicBezTo>
                    <a:pt x="88" y="268"/>
                    <a:pt x="88" y="268"/>
                    <a:pt x="88" y="268"/>
                  </a:cubicBezTo>
                  <a:cubicBezTo>
                    <a:pt x="79" y="267"/>
                    <a:pt x="79" y="267"/>
                    <a:pt x="79" y="267"/>
                  </a:cubicBezTo>
                  <a:cubicBezTo>
                    <a:pt x="73" y="272"/>
                    <a:pt x="73" y="272"/>
                    <a:pt x="73" y="272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163" y="12"/>
                  </a:moveTo>
                  <a:cubicBezTo>
                    <a:pt x="163" y="12"/>
                    <a:pt x="164" y="15"/>
                    <a:pt x="169" y="17"/>
                  </a:cubicBezTo>
                  <a:cubicBezTo>
                    <a:pt x="173" y="20"/>
                    <a:pt x="178" y="16"/>
                    <a:pt x="178" y="12"/>
                  </a:cubicBezTo>
                  <a:cubicBezTo>
                    <a:pt x="177" y="8"/>
                    <a:pt x="175" y="10"/>
                    <a:pt x="176" y="7"/>
                  </a:cubicBezTo>
                  <a:cubicBezTo>
                    <a:pt x="177" y="3"/>
                    <a:pt x="169" y="0"/>
                    <a:pt x="167" y="2"/>
                  </a:cubicBezTo>
                  <a:cubicBezTo>
                    <a:pt x="165" y="4"/>
                    <a:pt x="163" y="11"/>
                    <a:pt x="163" y="12"/>
                  </a:cubicBez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92"/>
            <p:cNvSpPr>
              <a:spLocks/>
            </p:cNvSpPr>
            <p:nvPr/>
          </p:nvSpPr>
          <p:spPr bwMode="auto">
            <a:xfrm>
              <a:off x="2015" y="3170"/>
              <a:ext cx="737" cy="531"/>
            </a:xfrm>
            <a:custGeom>
              <a:avLst/>
              <a:gdLst>
                <a:gd name="T0" fmla="*/ 702 w 737"/>
                <a:gd name="T1" fmla="*/ 373 h 531"/>
                <a:gd name="T2" fmla="*/ 723 w 737"/>
                <a:gd name="T3" fmla="*/ 417 h 531"/>
                <a:gd name="T4" fmla="*/ 687 w 737"/>
                <a:gd name="T5" fmla="*/ 437 h 531"/>
                <a:gd name="T6" fmla="*/ 631 w 737"/>
                <a:gd name="T7" fmla="*/ 435 h 531"/>
                <a:gd name="T8" fmla="*/ 608 w 737"/>
                <a:gd name="T9" fmla="*/ 437 h 531"/>
                <a:gd name="T10" fmla="*/ 579 w 737"/>
                <a:gd name="T11" fmla="*/ 425 h 531"/>
                <a:gd name="T12" fmla="*/ 539 w 737"/>
                <a:gd name="T13" fmla="*/ 429 h 531"/>
                <a:gd name="T14" fmla="*/ 508 w 737"/>
                <a:gd name="T15" fmla="*/ 421 h 531"/>
                <a:gd name="T16" fmla="*/ 469 w 737"/>
                <a:gd name="T17" fmla="*/ 419 h 531"/>
                <a:gd name="T18" fmla="*/ 454 w 737"/>
                <a:gd name="T19" fmla="*/ 477 h 531"/>
                <a:gd name="T20" fmla="*/ 412 w 737"/>
                <a:gd name="T21" fmla="*/ 498 h 531"/>
                <a:gd name="T22" fmla="*/ 389 w 737"/>
                <a:gd name="T23" fmla="*/ 527 h 531"/>
                <a:gd name="T24" fmla="*/ 383 w 737"/>
                <a:gd name="T25" fmla="*/ 525 h 531"/>
                <a:gd name="T26" fmla="*/ 354 w 737"/>
                <a:gd name="T27" fmla="*/ 512 h 531"/>
                <a:gd name="T28" fmla="*/ 331 w 737"/>
                <a:gd name="T29" fmla="*/ 485 h 531"/>
                <a:gd name="T30" fmla="*/ 314 w 737"/>
                <a:gd name="T31" fmla="*/ 471 h 531"/>
                <a:gd name="T32" fmla="*/ 281 w 737"/>
                <a:gd name="T33" fmla="*/ 427 h 531"/>
                <a:gd name="T34" fmla="*/ 239 w 737"/>
                <a:gd name="T35" fmla="*/ 406 h 531"/>
                <a:gd name="T36" fmla="*/ 227 w 737"/>
                <a:gd name="T37" fmla="*/ 421 h 531"/>
                <a:gd name="T38" fmla="*/ 196 w 737"/>
                <a:gd name="T39" fmla="*/ 435 h 531"/>
                <a:gd name="T40" fmla="*/ 162 w 737"/>
                <a:gd name="T41" fmla="*/ 444 h 531"/>
                <a:gd name="T42" fmla="*/ 141 w 737"/>
                <a:gd name="T43" fmla="*/ 439 h 531"/>
                <a:gd name="T44" fmla="*/ 114 w 737"/>
                <a:gd name="T45" fmla="*/ 454 h 531"/>
                <a:gd name="T46" fmla="*/ 96 w 737"/>
                <a:gd name="T47" fmla="*/ 444 h 531"/>
                <a:gd name="T48" fmla="*/ 96 w 737"/>
                <a:gd name="T49" fmla="*/ 412 h 531"/>
                <a:gd name="T50" fmla="*/ 79 w 737"/>
                <a:gd name="T51" fmla="*/ 387 h 531"/>
                <a:gd name="T52" fmla="*/ 58 w 737"/>
                <a:gd name="T53" fmla="*/ 367 h 531"/>
                <a:gd name="T54" fmla="*/ 68 w 737"/>
                <a:gd name="T55" fmla="*/ 346 h 531"/>
                <a:gd name="T56" fmla="*/ 60 w 737"/>
                <a:gd name="T57" fmla="*/ 314 h 531"/>
                <a:gd name="T58" fmla="*/ 66 w 737"/>
                <a:gd name="T59" fmla="*/ 283 h 531"/>
                <a:gd name="T60" fmla="*/ 54 w 737"/>
                <a:gd name="T61" fmla="*/ 252 h 531"/>
                <a:gd name="T62" fmla="*/ 10 w 737"/>
                <a:gd name="T63" fmla="*/ 204 h 531"/>
                <a:gd name="T64" fmla="*/ 0 w 737"/>
                <a:gd name="T65" fmla="*/ 185 h 531"/>
                <a:gd name="T66" fmla="*/ 0 w 737"/>
                <a:gd name="T67" fmla="*/ 175 h 531"/>
                <a:gd name="T68" fmla="*/ 23 w 737"/>
                <a:gd name="T69" fmla="*/ 141 h 531"/>
                <a:gd name="T70" fmla="*/ 23 w 737"/>
                <a:gd name="T71" fmla="*/ 123 h 531"/>
                <a:gd name="T72" fmla="*/ 50 w 737"/>
                <a:gd name="T73" fmla="*/ 96 h 531"/>
                <a:gd name="T74" fmla="*/ 66 w 737"/>
                <a:gd name="T75" fmla="*/ 71 h 531"/>
                <a:gd name="T76" fmla="*/ 96 w 737"/>
                <a:gd name="T77" fmla="*/ 21 h 531"/>
                <a:gd name="T78" fmla="*/ 104 w 737"/>
                <a:gd name="T79" fmla="*/ 33 h 531"/>
                <a:gd name="T80" fmla="*/ 152 w 737"/>
                <a:gd name="T81" fmla="*/ 0 h 531"/>
                <a:gd name="T82" fmla="*/ 162 w 737"/>
                <a:gd name="T83" fmla="*/ 37 h 531"/>
                <a:gd name="T84" fmla="*/ 168 w 737"/>
                <a:gd name="T85" fmla="*/ 100 h 531"/>
                <a:gd name="T86" fmla="*/ 208 w 737"/>
                <a:gd name="T87" fmla="*/ 110 h 531"/>
                <a:gd name="T88" fmla="*/ 256 w 737"/>
                <a:gd name="T89" fmla="*/ 121 h 531"/>
                <a:gd name="T90" fmla="*/ 260 w 737"/>
                <a:gd name="T91" fmla="*/ 154 h 531"/>
                <a:gd name="T92" fmla="*/ 285 w 737"/>
                <a:gd name="T93" fmla="*/ 141 h 531"/>
                <a:gd name="T94" fmla="*/ 308 w 737"/>
                <a:gd name="T95" fmla="*/ 144 h 531"/>
                <a:gd name="T96" fmla="*/ 341 w 737"/>
                <a:gd name="T97" fmla="*/ 164 h 531"/>
                <a:gd name="T98" fmla="*/ 360 w 737"/>
                <a:gd name="T99" fmla="*/ 208 h 531"/>
                <a:gd name="T100" fmla="*/ 364 w 737"/>
                <a:gd name="T101" fmla="*/ 239 h 531"/>
                <a:gd name="T102" fmla="*/ 408 w 737"/>
                <a:gd name="T103" fmla="*/ 252 h 531"/>
                <a:gd name="T104" fmla="*/ 437 w 737"/>
                <a:gd name="T105" fmla="*/ 269 h 531"/>
                <a:gd name="T106" fmla="*/ 456 w 737"/>
                <a:gd name="T107" fmla="*/ 267 h 531"/>
                <a:gd name="T108" fmla="*/ 481 w 737"/>
                <a:gd name="T109" fmla="*/ 275 h 531"/>
                <a:gd name="T110" fmla="*/ 500 w 737"/>
                <a:gd name="T111" fmla="*/ 296 h 531"/>
                <a:gd name="T112" fmla="*/ 579 w 737"/>
                <a:gd name="T113" fmla="*/ 312 h 531"/>
                <a:gd name="T114" fmla="*/ 610 w 737"/>
                <a:gd name="T115" fmla="*/ 287 h 531"/>
                <a:gd name="T116" fmla="*/ 629 w 737"/>
                <a:gd name="T117" fmla="*/ 321 h 531"/>
                <a:gd name="T118" fmla="*/ 654 w 737"/>
                <a:gd name="T119" fmla="*/ 321 h 531"/>
                <a:gd name="T120" fmla="*/ 679 w 737"/>
                <a:gd name="T121" fmla="*/ 333 h 531"/>
                <a:gd name="T122" fmla="*/ 702 w 737"/>
                <a:gd name="T123" fmla="*/ 35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7" h="531">
                  <a:moveTo>
                    <a:pt x="702" y="350"/>
                  </a:moveTo>
                  <a:lnTo>
                    <a:pt x="702" y="373"/>
                  </a:lnTo>
                  <a:lnTo>
                    <a:pt x="737" y="396"/>
                  </a:lnTo>
                  <a:lnTo>
                    <a:pt x="723" y="417"/>
                  </a:lnTo>
                  <a:lnTo>
                    <a:pt x="708" y="421"/>
                  </a:lnTo>
                  <a:lnTo>
                    <a:pt x="687" y="437"/>
                  </a:lnTo>
                  <a:lnTo>
                    <a:pt x="658" y="421"/>
                  </a:lnTo>
                  <a:lnTo>
                    <a:pt x="631" y="435"/>
                  </a:lnTo>
                  <a:lnTo>
                    <a:pt x="627" y="450"/>
                  </a:lnTo>
                  <a:lnTo>
                    <a:pt x="608" y="437"/>
                  </a:lnTo>
                  <a:lnTo>
                    <a:pt x="596" y="442"/>
                  </a:lnTo>
                  <a:lnTo>
                    <a:pt x="579" y="425"/>
                  </a:lnTo>
                  <a:lnTo>
                    <a:pt x="564" y="431"/>
                  </a:lnTo>
                  <a:lnTo>
                    <a:pt x="539" y="429"/>
                  </a:lnTo>
                  <a:lnTo>
                    <a:pt x="533" y="421"/>
                  </a:lnTo>
                  <a:lnTo>
                    <a:pt x="508" y="421"/>
                  </a:lnTo>
                  <a:lnTo>
                    <a:pt x="496" y="414"/>
                  </a:lnTo>
                  <a:lnTo>
                    <a:pt x="469" y="419"/>
                  </a:lnTo>
                  <a:lnTo>
                    <a:pt x="454" y="454"/>
                  </a:lnTo>
                  <a:lnTo>
                    <a:pt x="454" y="477"/>
                  </a:lnTo>
                  <a:lnTo>
                    <a:pt x="435" y="481"/>
                  </a:lnTo>
                  <a:lnTo>
                    <a:pt x="412" y="498"/>
                  </a:lnTo>
                  <a:lnTo>
                    <a:pt x="410" y="510"/>
                  </a:lnTo>
                  <a:lnTo>
                    <a:pt x="389" y="527"/>
                  </a:lnTo>
                  <a:lnTo>
                    <a:pt x="383" y="531"/>
                  </a:lnTo>
                  <a:lnTo>
                    <a:pt x="383" y="525"/>
                  </a:lnTo>
                  <a:lnTo>
                    <a:pt x="369" y="517"/>
                  </a:lnTo>
                  <a:lnTo>
                    <a:pt x="354" y="512"/>
                  </a:lnTo>
                  <a:lnTo>
                    <a:pt x="331" y="500"/>
                  </a:lnTo>
                  <a:lnTo>
                    <a:pt x="331" y="485"/>
                  </a:lnTo>
                  <a:lnTo>
                    <a:pt x="314" y="485"/>
                  </a:lnTo>
                  <a:lnTo>
                    <a:pt x="314" y="471"/>
                  </a:lnTo>
                  <a:lnTo>
                    <a:pt x="306" y="450"/>
                  </a:lnTo>
                  <a:lnTo>
                    <a:pt x="281" y="427"/>
                  </a:lnTo>
                  <a:lnTo>
                    <a:pt x="258" y="423"/>
                  </a:lnTo>
                  <a:lnTo>
                    <a:pt x="239" y="406"/>
                  </a:lnTo>
                  <a:lnTo>
                    <a:pt x="227" y="404"/>
                  </a:lnTo>
                  <a:lnTo>
                    <a:pt x="227" y="421"/>
                  </a:lnTo>
                  <a:lnTo>
                    <a:pt x="208" y="425"/>
                  </a:lnTo>
                  <a:lnTo>
                    <a:pt x="196" y="435"/>
                  </a:lnTo>
                  <a:lnTo>
                    <a:pt x="173" y="435"/>
                  </a:lnTo>
                  <a:lnTo>
                    <a:pt x="162" y="444"/>
                  </a:lnTo>
                  <a:lnTo>
                    <a:pt x="148" y="437"/>
                  </a:lnTo>
                  <a:lnTo>
                    <a:pt x="141" y="439"/>
                  </a:lnTo>
                  <a:lnTo>
                    <a:pt x="139" y="454"/>
                  </a:lnTo>
                  <a:lnTo>
                    <a:pt x="114" y="454"/>
                  </a:lnTo>
                  <a:lnTo>
                    <a:pt x="102" y="450"/>
                  </a:lnTo>
                  <a:lnTo>
                    <a:pt x="96" y="444"/>
                  </a:lnTo>
                  <a:lnTo>
                    <a:pt x="93" y="427"/>
                  </a:lnTo>
                  <a:lnTo>
                    <a:pt x="96" y="412"/>
                  </a:lnTo>
                  <a:lnTo>
                    <a:pt x="83" y="408"/>
                  </a:lnTo>
                  <a:lnTo>
                    <a:pt x="79" y="387"/>
                  </a:lnTo>
                  <a:lnTo>
                    <a:pt x="62" y="381"/>
                  </a:lnTo>
                  <a:lnTo>
                    <a:pt x="58" y="367"/>
                  </a:lnTo>
                  <a:lnTo>
                    <a:pt x="66" y="356"/>
                  </a:lnTo>
                  <a:lnTo>
                    <a:pt x="68" y="346"/>
                  </a:lnTo>
                  <a:lnTo>
                    <a:pt x="58" y="331"/>
                  </a:lnTo>
                  <a:lnTo>
                    <a:pt x="60" y="314"/>
                  </a:lnTo>
                  <a:lnTo>
                    <a:pt x="60" y="294"/>
                  </a:lnTo>
                  <a:lnTo>
                    <a:pt x="66" y="283"/>
                  </a:lnTo>
                  <a:lnTo>
                    <a:pt x="66" y="262"/>
                  </a:lnTo>
                  <a:lnTo>
                    <a:pt x="54" y="252"/>
                  </a:lnTo>
                  <a:lnTo>
                    <a:pt x="48" y="235"/>
                  </a:lnTo>
                  <a:lnTo>
                    <a:pt x="10" y="204"/>
                  </a:lnTo>
                  <a:lnTo>
                    <a:pt x="12" y="194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23" y="141"/>
                  </a:lnTo>
                  <a:lnTo>
                    <a:pt x="25" y="137"/>
                  </a:lnTo>
                  <a:lnTo>
                    <a:pt x="23" y="123"/>
                  </a:lnTo>
                  <a:lnTo>
                    <a:pt x="29" y="104"/>
                  </a:lnTo>
                  <a:lnTo>
                    <a:pt x="50" y="96"/>
                  </a:lnTo>
                  <a:lnTo>
                    <a:pt x="50" y="77"/>
                  </a:lnTo>
                  <a:lnTo>
                    <a:pt x="66" y="71"/>
                  </a:lnTo>
                  <a:lnTo>
                    <a:pt x="64" y="52"/>
                  </a:lnTo>
                  <a:lnTo>
                    <a:pt x="96" y="21"/>
                  </a:lnTo>
                  <a:lnTo>
                    <a:pt x="108" y="25"/>
                  </a:lnTo>
                  <a:lnTo>
                    <a:pt x="104" y="33"/>
                  </a:lnTo>
                  <a:lnTo>
                    <a:pt x="118" y="31"/>
                  </a:lnTo>
                  <a:lnTo>
                    <a:pt x="152" y="0"/>
                  </a:lnTo>
                  <a:lnTo>
                    <a:pt x="164" y="0"/>
                  </a:lnTo>
                  <a:lnTo>
                    <a:pt x="162" y="37"/>
                  </a:lnTo>
                  <a:lnTo>
                    <a:pt x="143" y="69"/>
                  </a:lnTo>
                  <a:lnTo>
                    <a:pt x="168" y="100"/>
                  </a:lnTo>
                  <a:lnTo>
                    <a:pt x="196" y="102"/>
                  </a:lnTo>
                  <a:lnTo>
                    <a:pt x="208" y="110"/>
                  </a:lnTo>
                  <a:lnTo>
                    <a:pt x="235" y="100"/>
                  </a:lnTo>
                  <a:lnTo>
                    <a:pt x="256" y="121"/>
                  </a:lnTo>
                  <a:lnTo>
                    <a:pt x="248" y="135"/>
                  </a:lnTo>
                  <a:lnTo>
                    <a:pt x="260" y="154"/>
                  </a:lnTo>
                  <a:lnTo>
                    <a:pt x="277" y="154"/>
                  </a:lnTo>
                  <a:lnTo>
                    <a:pt x="285" y="141"/>
                  </a:lnTo>
                  <a:lnTo>
                    <a:pt x="296" y="154"/>
                  </a:lnTo>
                  <a:lnTo>
                    <a:pt x="308" y="144"/>
                  </a:lnTo>
                  <a:lnTo>
                    <a:pt x="327" y="146"/>
                  </a:lnTo>
                  <a:lnTo>
                    <a:pt x="341" y="164"/>
                  </a:lnTo>
                  <a:lnTo>
                    <a:pt x="346" y="194"/>
                  </a:lnTo>
                  <a:lnTo>
                    <a:pt x="360" y="208"/>
                  </a:lnTo>
                  <a:lnTo>
                    <a:pt x="356" y="219"/>
                  </a:lnTo>
                  <a:lnTo>
                    <a:pt x="364" y="239"/>
                  </a:lnTo>
                  <a:lnTo>
                    <a:pt x="400" y="235"/>
                  </a:lnTo>
                  <a:lnTo>
                    <a:pt x="408" y="252"/>
                  </a:lnTo>
                  <a:lnTo>
                    <a:pt x="419" y="252"/>
                  </a:lnTo>
                  <a:lnTo>
                    <a:pt x="437" y="269"/>
                  </a:lnTo>
                  <a:lnTo>
                    <a:pt x="448" y="262"/>
                  </a:lnTo>
                  <a:lnTo>
                    <a:pt x="456" y="267"/>
                  </a:lnTo>
                  <a:lnTo>
                    <a:pt x="477" y="281"/>
                  </a:lnTo>
                  <a:lnTo>
                    <a:pt x="481" y="275"/>
                  </a:lnTo>
                  <a:lnTo>
                    <a:pt x="502" y="283"/>
                  </a:lnTo>
                  <a:lnTo>
                    <a:pt x="500" y="296"/>
                  </a:lnTo>
                  <a:lnTo>
                    <a:pt x="525" y="314"/>
                  </a:lnTo>
                  <a:lnTo>
                    <a:pt x="579" y="312"/>
                  </a:lnTo>
                  <a:lnTo>
                    <a:pt x="585" y="302"/>
                  </a:lnTo>
                  <a:lnTo>
                    <a:pt x="610" y="287"/>
                  </a:lnTo>
                  <a:lnTo>
                    <a:pt x="614" y="302"/>
                  </a:lnTo>
                  <a:lnTo>
                    <a:pt x="629" y="321"/>
                  </a:lnTo>
                  <a:lnTo>
                    <a:pt x="639" y="312"/>
                  </a:lnTo>
                  <a:lnTo>
                    <a:pt x="654" y="321"/>
                  </a:lnTo>
                  <a:lnTo>
                    <a:pt x="667" y="339"/>
                  </a:lnTo>
                  <a:lnTo>
                    <a:pt x="679" y="333"/>
                  </a:lnTo>
                  <a:lnTo>
                    <a:pt x="694" y="339"/>
                  </a:lnTo>
                  <a:lnTo>
                    <a:pt x="702" y="3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98" name="Freeform 48"/>
          <p:cNvSpPr>
            <a:spLocks noEditPoints="1"/>
          </p:cNvSpPr>
          <p:nvPr/>
        </p:nvSpPr>
        <p:spPr bwMode="auto">
          <a:xfrm>
            <a:off x="1688562" y="2801016"/>
            <a:ext cx="336515" cy="378801"/>
          </a:xfrm>
          <a:custGeom>
            <a:avLst/>
            <a:gdLst>
              <a:gd name="T0" fmla="*/ 31 w 137"/>
              <a:gd name="T1" fmla="*/ 11 h 173"/>
              <a:gd name="T2" fmla="*/ 44 w 137"/>
              <a:gd name="T3" fmla="*/ 11 h 173"/>
              <a:gd name="T4" fmla="*/ 56 w 137"/>
              <a:gd name="T5" fmla="*/ 0 h 173"/>
              <a:gd name="T6" fmla="*/ 64 w 137"/>
              <a:gd name="T7" fmla="*/ 17 h 173"/>
              <a:gd name="T8" fmla="*/ 77 w 137"/>
              <a:gd name="T9" fmla="*/ 19 h 173"/>
              <a:gd name="T10" fmla="*/ 94 w 137"/>
              <a:gd name="T11" fmla="*/ 27 h 173"/>
              <a:gd name="T12" fmla="*/ 102 w 137"/>
              <a:gd name="T13" fmla="*/ 27 h 173"/>
              <a:gd name="T14" fmla="*/ 121 w 137"/>
              <a:gd name="T15" fmla="*/ 36 h 173"/>
              <a:gd name="T16" fmla="*/ 137 w 137"/>
              <a:gd name="T17" fmla="*/ 40 h 173"/>
              <a:gd name="T18" fmla="*/ 133 w 137"/>
              <a:gd name="T19" fmla="*/ 54 h 173"/>
              <a:gd name="T20" fmla="*/ 125 w 137"/>
              <a:gd name="T21" fmla="*/ 69 h 173"/>
              <a:gd name="T22" fmla="*/ 121 w 137"/>
              <a:gd name="T23" fmla="*/ 77 h 173"/>
              <a:gd name="T24" fmla="*/ 119 w 137"/>
              <a:gd name="T25" fmla="*/ 86 h 173"/>
              <a:gd name="T26" fmla="*/ 110 w 137"/>
              <a:gd name="T27" fmla="*/ 92 h 173"/>
              <a:gd name="T28" fmla="*/ 114 w 137"/>
              <a:gd name="T29" fmla="*/ 102 h 173"/>
              <a:gd name="T30" fmla="*/ 123 w 137"/>
              <a:gd name="T31" fmla="*/ 100 h 173"/>
              <a:gd name="T32" fmla="*/ 123 w 137"/>
              <a:gd name="T33" fmla="*/ 117 h 173"/>
              <a:gd name="T34" fmla="*/ 137 w 137"/>
              <a:gd name="T35" fmla="*/ 123 h 173"/>
              <a:gd name="T36" fmla="*/ 137 w 137"/>
              <a:gd name="T37" fmla="*/ 134 h 173"/>
              <a:gd name="T38" fmla="*/ 131 w 137"/>
              <a:gd name="T39" fmla="*/ 146 h 173"/>
              <a:gd name="T40" fmla="*/ 129 w 137"/>
              <a:gd name="T41" fmla="*/ 159 h 173"/>
              <a:gd name="T42" fmla="*/ 114 w 137"/>
              <a:gd name="T43" fmla="*/ 159 h 173"/>
              <a:gd name="T44" fmla="*/ 102 w 137"/>
              <a:gd name="T45" fmla="*/ 165 h 173"/>
              <a:gd name="T46" fmla="*/ 87 w 137"/>
              <a:gd name="T47" fmla="*/ 159 h 173"/>
              <a:gd name="T48" fmla="*/ 73 w 137"/>
              <a:gd name="T49" fmla="*/ 165 h 173"/>
              <a:gd name="T50" fmla="*/ 69 w 137"/>
              <a:gd name="T51" fmla="*/ 161 h 173"/>
              <a:gd name="T52" fmla="*/ 60 w 137"/>
              <a:gd name="T53" fmla="*/ 161 h 173"/>
              <a:gd name="T54" fmla="*/ 56 w 137"/>
              <a:gd name="T55" fmla="*/ 169 h 173"/>
              <a:gd name="T56" fmla="*/ 48 w 137"/>
              <a:gd name="T57" fmla="*/ 173 h 173"/>
              <a:gd name="T58" fmla="*/ 46 w 137"/>
              <a:gd name="T59" fmla="*/ 159 h 173"/>
              <a:gd name="T60" fmla="*/ 46 w 137"/>
              <a:gd name="T61" fmla="*/ 146 h 173"/>
              <a:gd name="T62" fmla="*/ 50 w 137"/>
              <a:gd name="T63" fmla="*/ 125 h 173"/>
              <a:gd name="T64" fmla="*/ 37 w 137"/>
              <a:gd name="T65" fmla="*/ 121 h 173"/>
              <a:gd name="T66" fmla="*/ 33 w 137"/>
              <a:gd name="T67" fmla="*/ 119 h 173"/>
              <a:gd name="T68" fmla="*/ 33 w 137"/>
              <a:gd name="T69" fmla="*/ 100 h 173"/>
              <a:gd name="T70" fmla="*/ 44 w 137"/>
              <a:gd name="T71" fmla="*/ 88 h 173"/>
              <a:gd name="T72" fmla="*/ 35 w 137"/>
              <a:gd name="T73" fmla="*/ 73 h 173"/>
              <a:gd name="T74" fmla="*/ 23 w 137"/>
              <a:gd name="T75" fmla="*/ 71 h 173"/>
              <a:gd name="T76" fmla="*/ 6 w 137"/>
              <a:gd name="T77" fmla="*/ 54 h 173"/>
              <a:gd name="T78" fmla="*/ 0 w 137"/>
              <a:gd name="T79" fmla="*/ 54 h 173"/>
              <a:gd name="T80" fmla="*/ 14 w 137"/>
              <a:gd name="T81" fmla="*/ 34 h 173"/>
              <a:gd name="T82" fmla="*/ 29 w 137"/>
              <a:gd name="T83" fmla="*/ 29 h 173"/>
              <a:gd name="T84" fmla="*/ 31 w 137"/>
              <a:gd name="T85" fmla="*/ 13 h 173"/>
              <a:gd name="T86" fmla="*/ 31 w 137"/>
              <a:gd name="T87" fmla="*/ 11 h 173"/>
              <a:gd name="T88" fmla="*/ 31 w 137"/>
              <a:gd name="T89" fmla="*/ 11 h 173"/>
              <a:gd name="T90" fmla="*/ 60 w 137"/>
              <a:gd name="T91" fmla="*/ 73 h 173"/>
              <a:gd name="T92" fmla="*/ 62 w 137"/>
              <a:gd name="T93" fmla="*/ 81 h 173"/>
              <a:gd name="T94" fmla="*/ 60 w 137"/>
              <a:gd name="T95" fmla="*/ 88 h 173"/>
              <a:gd name="T96" fmla="*/ 58 w 137"/>
              <a:gd name="T97" fmla="*/ 98 h 173"/>
              <a:gd name="T98" fmla="*/ 69 w 137"/>
              <a:gd name="T99" fmla="*/ 98 h 173"/>
              <a:gd name="T100" fmla="*/ 75 w 137"/>
              <a:gd name="T101" fmla="*/ 92 h 173"/>
              <a:gd name="T102" fmla="*/ 81 w 137"/>
              <a:gd name="T103" fmla="*/ 98 h 173"/>
              <a:gd name="T104" fmla="*/ 89 w 137"/>
              <a:gd name="T105" fmla="*/ 98 h 173"/>
              <a:gd name="T106" fmla="*/ 89 w 137"/>
              <a:gd name="T107" fmla="*/ 86 h 173"/>
              <a:gd name="T108" fmla="*/ 98 w 137"/>
              <a:gd name="T109" fmla="*/ 77 h 173"/>
              <a:gd name="T110" fmla="*/ 87 w 137"/>
              <a:gd name="T111" fmla="*/ 69 h 173"/>
              <a:gd name="T112" fmla="*/ 85 w 137"/>
              <a:gd name="T113" fmla="*/ 56 h 173"/>
              <a:gd name="T114" fmla="*/ 73 w 137"/>
              <a:gd name="T115" fmla="*/ 61 h 173"/>
              <a:gd name="T116" fmla="*/ 73 w 137"/>
              <a:gd name="T117" fmla="*/ 73 h 173"/>
              <a:gd name="T118" fmla="*/ 60 w 137"/>
              <a:gd name="T119" fmla="*/ 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7" h="173">
                <a:moveTo>
                  <a:pt x="31" y="11"/>
                </a:moveTo>
                <a:lnTo>
                  <a:pt x="44" y="11"/>
                </a:lnTo>
                <a:lnTo>
                  <a:pt x="56" y="0"/>
                </a:lnTo>
                <a:lnTo>
                  <a:pt x="64" y="17"/>
                </a:lnTo>
                <a:lnTo>
                  <a:pt x="77" y="19"/>
                </a:lnTo>
                <a:lnTo>
                  <a:pt x="94" y="27"/>
                </a:lnTo>
                <a:lnTo>
                  <a:pt x="102" y="27"/>
                </a:lnTo>
                <a:lnTo>
                  <a:pt x="121" y="36"/>
                </a:lnTo>
                <a:lnTo>
                  <a:pt x="137" y="40"/>
                </a:lnTo>
                <a:lnTo>
                  <a:pt x="133" y="54"/>
                </a:lnTo>
                <a:lnTo>
                  <a:pt x="125" y="69"/>
                </a:lnTo>
                <a:lnTo>
                  <a:pt x="121" y="77"/>
                </a:lnTo>
                <a:lnTo>
                  <a:pt x="119" y="86"/>
                </a:lnTo>
                <a:lnTo>
                  <a:pt x="110" y="92"/>
                </a:lnTo>
                <a:lnTo>
                  <a:pt x="114" y="102"/>
                </a:lnTo>
                <a:lnTo>
                  <a:pt x="123" y="100"/>
                </a:lnTo>
                <a:lnTo>
                  <a:pt x="123" y="117"/>
                </a:lnTo>
                <a:lnTo>
                  <a:pt x="137" y="123"/>
                </a:lnTo>
                <a:lnTo>
                  <a:pt x="137" y="134"/>
                </a:lnTo>
                <a:lnTo>
                  <a:pt x="131" y="146"/>
                </a:lnTo>
                <a:lnTo>
                  <a:pt x="129" y="159"/>
                </a:lnTo>
                <a:lnTo>
                  <a:pt x="114" y="159"/>
                </a:lnTo>
                <a:lnTo>
                  <a:pt x="102" y="165"/>
                </a:lnTo>
                <a:lnTo>
                  <a:pt x="87" y="159"/>
                </a:lnTo>
                <a:lnTo>
                  <a:pt x="73" y="165"/>
                </a:lnTo>
                <a:lnTo>
                  <a:pt x="69" y="161"/>
                </a:lnTo>
                <a:lnTo>
                  <a:pt x="60" y="161"/>
                </a:lnTo>
                <a:lnTo>
                  <a:pt x="56" y="169"/>
                </a:lnTo>
                <a:lnTo>
                  <a:pt x="48" y="173"/>
                </a:lnTo>
                <a:lnTo>
                  <a:pt x="46" y="159"/>
                </a:lnTo>
                <a:lnTo>
                  <a:pt x="46" y="146"/>
                </a:lnTo>
                <a:lnTo>
                  <a:pt x="50" y="125"/>
                </a:lnTo>
                <a:lnTo>
                  <a:pt x="37" y="121"/>
                </a:lnTo>
                <a:lnTo>
                  <a:pt x="33" y="119"/>
                </a:lnTo>
                <a:lnTo>
                  <a:pt x="33" y="100"/>
                </a:lnTo>
                <a:lnTo>
                  <a:pt x="44" y="88"/>
                </a:lnTo>
                <a:lnTo>
                  <a:pt x="35" y="73"/>
                </a:lnTo>
                <a:lnTo>
                  <a:pt x="23" y="71"/>
                </a:lnTo>
                <a:lnTo>
                  <a:pt x="6" y="54"/>
                </a:lnTo>
                <a:lnTo>
                  <a:pt x="0" y="54"/>
                </a:lnTo>
                <a:lnTo>
                  <a:pt x="14" y="34"/>
                </a:lnTo>
                <a:lnTo>
                  <a:pt x="29" y="29"/>
                </a:lnTo>
                <a:lnTo>
                  <a:pt x="31" y="13"/>
                </a:lnTo>
                <a:lnTo>
                  <a:pt x="31" y="11"/>
                </a:lnTo>
                <a:lnTo>
                  <a:pt x="31" y="11"/>
                </a:lnTo>
                <a:close/>
                <a:moveTo>
                  <a:pt x="60" y="73"/>
                </a:moveTo>
                <a:lnTo>
                  <a:pt x="62" y="81"/>
                </a:lnTo>
                <a:lnTo>
                  <a:pt x="60" y="88"/>
                </a:lnTo>
                <a:lnTo>
                  <a:pt x="58" y="98"/>
                </a:lnTo>
                <a:lnTo>
                  <a:pt x="69" y="98"/>
                </a:lnTo>
                <a:lnTo>
                  <a:pt x="75" y="92"/>
                </a:lnTo>
                <a:lnTo>
                  <a:pt x="81" y="98"/>
                </a:lnTo>
                <a:lnTo>
                  <a:pt x="89" y="98"/>
                </a:lnTo>
                <a:lnTo>
                  <a:pt x="89" y="86"/>
                </a:lnTo>
                <a:lnTo>
                  <a:pt x="98" y="77"/>
                </a:lnTo>
                <a:lnTo>
                  <a:pt x="87" y="69"/>
                </a:lnTo>
                <a:lnTo>
                  <a:pt x="85" y="56"/>
                </a:lnTo>
                <a:lnTo>
                  <a:pt x="73" y="61"/>
                </a:lnTo>
                <a:lnTo>
                  <a:pt x="73" y="73"/>
                </a:lnTo>
                <a:lnTo>
                  <a:pt x="60" y="73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99" name="Freeform 59"/>
          <p:cNvSpPr>
            <a:spLocks noEditPoints="1"/>
          </p:cNvSpPr>
          <p:nvPr/>
        </p:nvSpPr>
        <p:spPr bwMode="auto">
          <a:xfrm>
            <a:off x="9032951" y="2198874"/>
            <a:ext cx="1510635" cy="2150191"/>
          </a:xfrm>
          <a:custGeom>
            <a:avLst/>
            <a:gdLst>
              <a:gd name="T0" fmla="*/ 137 w 295"/>
              <a:gd name="T1" fmla="*/ 58 h 471"/>
              <a:gd name="T2" fmla="*/ 112 w 295"/>
              <a:gd name="T3" fmla="*/ 142 h 471"/>
              <a:gd name="T4" fmla="*/ 102 w 295"/>
              <a:gd name="T5" fmla="*/ 255 h 471"/>
              <a:gd name="T6" fmla="*/ 142 w 295"/>
              <a:gd name="T7" fmla="*/ 260 h 471"/>
              <a:gd name="T8" fmla="*/ 154 w 295"/>
              <a:gd name="T9" fmla="*/ 271 h 471"/>
              <a:gd name="T10" fmla="*/ 161 w 295"/>
              <a:gd name="T11" fmla="*/ 237 h 471"/>
              <a:gd name="T12" fmla="*/ 215 w 295"/>
              <a:gd name="T13" fmla="*/ 233 h 471"/>
              <a:gd name="T14" fmla="*/ 234 w 295"/>
              <a:gd name="T15" fmla="*/ 256 h 471"/>
              <a:gd name="T16" fmla="*/ 253 w 295"/>
              <a:gd name="T17" fmla="*/ 301 h 471"/>
              <a:gd name="T18" fmla="*/ 293 w 295"/>
              <a:gd name="T19" fmla="*/ 358 h 471"/>
              <a:gd name="T20" fmla="*/ 284 w 295"/>
              <a:gd name="T21" fmla="*/ 394 h 471"/>
              <a:gd name="T22" fmla="*/ 265 w 295"/>
              <a:gd name="T23" fmla="*/ 380 h 471"/>
              <a:gd name="T24" fmla="*/ 262 w 295"/>
              <a:gd name="T25" fmla="*/ 400 h 471"/>
              <a:gd name="T26" fmla="*/ 277 w 295"/>
              <a:gd name="T27" fmla="*/ 400 h 471"/>
              <a:gd name="T28" fmla="*/ 266 w 295"/>
              <a:gd name="T29" fmla="*/ 429 h 471"/>
              <a:gd name="T30" fmla="*/ 259 w 295"/>
              <a:gd name="T31" fmla="*/ 449 h 471"/>
              <a:gd name="T32" fmla="*/ 234 w 295"/>
              <a:gd name="T33" fmla="*/ 452 h 471"/>
              <a:gd name="T34" fmla="*/ 224 w 295"/>
              <a:gd name="T35" fmla="*/ 465 h 471"/>
              <a:gd name="T36" fmla="*/ 216 w 295"/>
              <a:gd name="T37" fmla="*/ 436 h 471"/>
              <a:gd name="T38" fmla="*/ 196 w 295"/>
              <a:gd name="T39" fmla="*/ 417 h 471"/>
              <a:gd name="T40" fmla="*/ 171 w 295"/>
              <a:gd name="T41" fmla="*/ 424 h 471"/>
              <a:gd name="T42" fmla="*/ 148 w 295"/>
              <a:gd name="T43" fmla="*/ 442 h 471"/>
              <a:gd name="T44" fmla="*/ 134 w 295"/>
              <a:gd name="T45" fmla="*/ 427 h 471"/>
              <a:gd name="T46" fmla="*/ 119 w 295"/>
              <a:gd name="T47" fmla="*/ 419 h 471"/>
              <a:gd name="T48" fmla="*/ 106 w 295"/>
              <a:gd name="T49" fmla="*/ 389 h 471"/>
              <a:gd name="T50" fmla="*/ 116 w 295"/>
              <a:gd name="T51" fmla="*/ 367 h 471"/>
              <a:gd name="T52" fmla="*/ 114 w 295"/>
              <a:gd name="T53" fmla="*/ 339 h 471"/>
              <a:gd name="T54" fmla="*/ 135 w 295"/>
              <a:gd name="T55" fmla="*/ 323 h 471"/>
              <a:gd name="T56" fmla="*/ 111 w 295"/>
              <a:gd name="T57" fmla="*/ 313 h 471"/>
              <a:gd name="T58" fmla="*/ 96 w 295"/>
              <a:gd name="T59" fmla="*/ 330 h 471"/>
              <a:gd name="T60" fmla="*/ 62 w 295"/>
              <a:gd name="T61" fmla="*/ 336 h 471"/>
              <a:gd name="T62" fmla="*/ 52 w 295"/>
              <a:gd name="T63" fmla="*/ 311 h 471"/>
              <a:gd name="T64" fmla="*/ 62 w 295"/>
              <a:gd name="T65" fmla="*/ 278 h 471"/>
              <a:gd name="T66" fmla="*/ 39 w 295"/>
              <a:gd name="T67" fmla="*/ 284 h 471"/>
              <a:gd name="T68" fmla="*/ 26 w 295"/>
              <a:gd name="T69" fmla="*/ 273 h 471"/>
              <a:gd name="T70" fmla="*/ 18 w 295"/>
              <a:gd name="T71" fmla="*/ 251 h 471"/>
              <a:gd name="T72" fmla="*/ 10 w 295"/>
              <a:gd name="T73" fmla="*/ 238 h 471"/>
              <a:gd name="T74" fmla="*/ 6 w 295"/>
              <a:gd name="T75" fmla="*/ 221 h 471"/>
              <a:gd name="T76" fmla="*/ 0 w 295"/>
              <a:gd name="T77" fmla="*/ 196 h 471"/>
              <a:gd name="T78" fmla="*/ 10 w 295"/>
              <a:gd name="T79" fmla="*/ 174 h 471"/>
              <a:gd name="T80" fmla="*/ 26 w 295"/>
              <a:gd name="T81" fmla="*/ 158 h 471"/>
              <a:gd name="T82" fmla="*/ 43 w 295"/>
              <a:gd name="T83" fmla="*/ 129 h 471"/>
              <a:gd name="T84" fmla="*/ 38 w 295"/>
              <a:gd name="T85" fmla="*/ 105 h 471"/>
              <a:gd name="T86" fmla="*/ 32 w 295"/>
              <a:gd name="T87" fmla="*/ 75 h 471"/>
              <a:gd name="T88" fmla="*/ 24 w 295"/>
              <a:gd name="T89" fmla="*/ 36 h 471"/>
              <a:gd name="T90" fmla="*/ 57 w 295"/>
              <a:gd name="T91" fmla="*/ 32 h 471"/>
              <a:gd name="T92" fmla="*/ 74 w 295"/>
              <a:gd name="T93" fmla="*/ 9 h 471"/>
              <a:gd name="T94" fmla="*/ 119 w 295"/>
              <a:gd name="T95" fmla="*/ 11 h 471"/>
              <a:gd name="T96" fmla="*/ 116 w 295"/>
              <a:gd name="T97" fmla="*/ 30 h 471"/>
              <a:gd name="T98" fmla="*/ 142 w 295"/>
              <a:gd name="T99" fmla="*/ 35 h 471"/>
              <a:gd name="T100" fmla="*/ 130 w 295"/>
              <a:gd name="T101" fmla="*/ 24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5" h="471">
                <a:moveTo>
                  <a:pt x="152" y="42"/>
                </a:moveTo>
                <a:cubicBezTo>
                  <a:pt x="149" y="44"/>
                  <a:pt x="147" y="45"/>
                  <a:pt x="148" y="47"/>
                </a:cubicBezTo>
                <a:cubicBezTo>
                  <a:pt x="149" y="50"/>
                  <a:pt x="153" y="53"/>
                  <a:pt x="149" y="55"/>
                </a:cubicBezTo>
                <a:cubicBezTo>
                  <a:pt x="144" y="56"/>
                  <a:pt x="141" y="56"/>
                  <a:pt x="137" y="58"/>
                </a:cubicBezTo>
                <a:cubicBezTo>
                  <a:pt x="134" y="60"/>
                  <a:pt x="117" y="73"/>
                  <a:pt x="111" y="84"/>
                </a:cubicBezTo>
                <a:cubicBezTo>
                  <a:pt x="106" y="95"/>
                  <a:pt x="106" y="100"/>
                  <a:pt x="108" y="106"/>
                </a:cubicBezTo>
                <a:cubicBezTo>
                  <a:pt x="110" y="112"/>
                  <a:pt x="110" y="120"/>
                  <a:pt x="108" y="124"/>
                </a:cubicBezTo>
                <a:cubicBezTo>
                  <a:pt x="106" y="128"/>
                  <a:pt x="115" y="136"/>
                  <a:pt x="112" y="142"/>
                </a:cubicBezTo>
                <a:cubicBezTo>
                  <a:pt x="110" y="149"/>
                  <a:pt x="112" y="164"/>
                  <a:pt x="112" y="171"/>
                </a:cubicBezTo>
                <a:cubicBezTo>
                  <a:pt x="112" y="178"/>
                  <a:pt x="111" y="196"/>
                  <a:pt x="112" y="205"/>
                </a:cubicBezTo>
                <a:cubicBezTo>
                  <a:pt x="114" y="215"/>
                  <a:pt x="105" y="225"/>
                  <a:pt x="104" y="234"/>
                </a:cubicBezTo>
                <a:cubicBezTo>
                  <a:pt x="102" y="243"/>
                  <a:pt x="106" y="250"/>
                  <a:pt x="102" y="255"/>
                </a:cubicBezTo>
                <a:cubicBezTo>
                  <a:pt x="98" y="260"/>
                  <a:pt x="108" y="272"/>
                  <a:pt x="118" y="261"/>
                </a:cubicBezTo>
                <a:cubicBezTo>
                  <a:pt x="128" y="251"/>
                  <a:pt x="129" y="249"/>
                  <a:pt x="133" y="259"/>
                </a:cubicBezTo>
                <a:cubicBezTo>
                  <a:pt x="137" y="269"/>
                  <a:pt x="142" y="272"/>
                  <a:pt x="144" y="268"/>
                </a:cubicBezTo>
                <a:cubicBezTo>
                  <a:pt x="145" y="264"/>
                  <a:pt x="146" y="265"/>
                  <a:pt x="142" y="260"/>
                </a:cubicBezTo>
                <a:cubicBezTo>
                  <a:pt x="139" y="256"/>
                  <a:pt x="140" y="248"/>
                  <a:pt x="143" y="253"/>
                </a:cubicBezTo>
                <a:cubicBezTo>
                  <a:pt x="147" y="258"/>
                  <a:pt x="149" y="260"/>
                  <a:pt x="150" y="259"/>
                </a:cubicBezTo>
                <a:cubicBezTo>
                  <a:pt x="151" y="258"/>
                  <a:pt x="155" y="256"/>
                  <a:pt x="155" y="260"/>
                </a:cubicBezTo>
                <a:cubicBezTo>
                  <a:pt x="155" y="263"/>
                  <a:pt x="151" y="270"/>
                  <a:pt x="154" y="271"/>
                </a:cubicBezTo>
                <a:cubicBezTo>
                  <a:pt x="156" y="272"/>
                  <a:pt x="164" y="265"/>
                  <a:pt x="163" y="262"/>
                </a:cubicBezTo>
                <a:cubicBezTo>
                  <a:pt x="163" y="260"/>
                  <a:pt x="163" y="257"/>
                  <a:pt x="164" y="254"/>
                </a:cubicBezTo>
                <a:cubicBezTo>
                  <a:pt x="165" y="252"/>
                  <a:pt x="164" y="246"/>
                  <a:pt x="160" y="244"/>
                </a:cubicBezTo>
                <a:cubicBezTo>
                  <a:pt x="157" y="241"/>
                  <a:pt x="158" y="238"/>
                  <a:pt x="161" y="237"/>
                </a:cubicBezTo>
                <a:cubicBezTo>
                  <a:pt x="164" y="237"/>
                  <a:pt x="170" y="234"/>
                  <a:pt x="170" y="232"/>
                </a:cubicBezTo>
                <a:cubicBezTo>
                  <a:pt x="171" y="230"/>
                  <a:pt x="178" y="227"/>
                  <a:pt x="183" y="229"/>
                </a:cubicBezTo>
                <a:cubicBezTo>
                  <a:pt x="188" y="231"/>
                  <a:pt x="191" y="232"/>
                  <a:pt x="197" y="232"/>
                </a:cubicBezTo>
                <a:cubicBezTo>
                  <a:pt x="203" y="231"/>
                  <a:pt x="215" y="229"/>
                  <a:pt x="215" y="233"/>
                </a:cubicBezTo>
                <a:cubicBezTo>
                  <a:pt x="215" y="237"/>
                  <a:pt x="217" y="240"/>
                  <a:pt x="215" y="241"/>
                </a:cubicBezTo>
                <a:cubicBezTo>
                  <a:pt x="214" y="243"/>
                  <a:pt x="222" y="246"/>
                  <a:pt x="225" y="247"/>
                </a:cubicBezTo>
                <a:cubicBezTo>
                  <a:pt x="228" y="248"/>
                  <a:pt x="229" y="250"/>
                  <a:pt x="230" y="252"/>
                </a:cubicBezTo>
                <a:cubicBezTo>
                  <a:pt x="231" y="255"/>
                  <a:pt x="233" y="254"/>
                  <a:pt x="234" y="256"/>
                </a:cubicBezTo>
                <a:cubicBezTo>
                  <a:pt x="236" y="257"/>
                  <a:pt x="238" y="254"/>
                  <a:pt x="239" y="260"/>
                </a:cubicBezTo>
                <a:cubicBezTo>
                  <a:pt x="240" y="266"/>
                  <a:pt x="241" y="267"/>
                  <a:pt x="241" y="272"/>
                </a:cubicBezTo>
                <a:cubicBezTo>
                  <a:pt x="242" y="276"/>
                  <a:pt x="244" y="280"/>
                  <a:pt x="244" y="281"/>
                </a:cubicBezTo>
                <a:cubicBezTo>
                  <a:pt x="244" y="282"/>
                  <a:pt x="248" y="295"/>
                  <a:pt x="253" y="301"/>
                </a:cubicBezTo>
                <a:cubicBezTo>
                  <a:pt x="259" y="308"/>
                  <a:pt x="266" y="307"/>
                  <a:pt x="268" y="313"/>
                </a:cubicBezTo>
                <a:cubicBezTo>
                  <a:pt x="269" y="319"/>
                  <a:pt x="271" y="318"/>
                  <a:pt x="273" y="322"/>
                </a:cubicBezTo>
                <a:cubicBezTo>
                  <a:pt x="275" y="325"/>
                  <a:pt x="276" y="328"/>
                  <a:pt x="279" y="334"/>
                </a:cubicBezTo>
                <a:cubicBezTo>
                  <a:pt x="281" y="340"/>
                  <a:pt x="292" y="353"/>
                  <a:pt x="293" y="358"/>
                </a:cubicBezTo>
                <a:cubicBezTo>
                  <a:pt x="293" y="362"/>
                  <a:pt x="289" y="370"/>
                  <a:pt x="291" y="380"/>
                </a:cubicBezTo>
                <a:cubicBezTo>
                  <a:pt x="292" y="390"/>
                  <a:pt x="293" y="388"/>
                  <a:pt x="295" y="396"/>
                </a:cubicBezTo>
                <a:cubicBezTo>
                  <a:pt x="290" y="399"/>
                  <a:pt x="290" y="399"/>
                  <a:pt x="290" y="399"/>
                </a:cubicBezTo>
                <a:cubicBezTo>
                  <a:pt x="284" y="394"/>
                  <a:pt x="284" y="394"/>
                  <a:pt x="284" y="394"/>
                </a:cubicBezTo>
                <a:cubicBezTo>
                  <a:pt x="285" y="388"/>
                  <a:pt x="285" y="388"/>
                  <a:pt x="285" y="388"/>
                </a:cubicBezTo>
                <a:cubicBezTo>
                  <a:pt x="277" y="385"/>
                  <a:pt x="277" y="385"/>
                  <a:pt x="277" y="385"/>
                </a:cubicBezTo>
                <a:cubicBezTo>
                  <a:pt x="269" y="379"/>
                  <a:pt x="269" y="379"/>
                  <a:pt x="269" y="379"/>
                </a:cubicBezTo>
                <a:cubicBezTo>
                  <a:pt x="265" y="380"/>
                  <a:pt x="265" y="380"/>
                  <a:pt x="265" y="380"/>
                </a:cubicBezTo>
                <a:cubicBezTo>
                  <a:pt x="264" y="390"/>
                  <a:pt x="264" y="390"/>
                  <a:pt x="264" y="390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7" y="401"/>
                  <a:pt x="257" y="401"/>
                  <a:pt x="257" y="401"/>
                </a:cubicBezTo>
                <a:cubicBezTo>
                  <a:pt x="262" y="400"/>
                  <a:pt x="262" y="400"/>
                  <a:pt x="262" y="400"/>
                </a:cubicBezTo>
                <a:cubicBezTo>
                  <a:pt x="266" y="405"/>
                  <a:pt x="266" y="405"/>
                  <a:pt x="266" y="405"/>
                </a:cubicBezTo>
                <a:cubicBezTo>
                  <a:pt x="271" y="405"/>
                  <a:pt x="271" y="405"/>
                  <a:pt x="271" y="405"/>
                </a:cubicBezTo>
                <a:cubicBezTo>
                  <a:pt x="274" y="401"/>
                  <a:pt x="274" y="401"/>
                  <a:pt x="274" y="401"/>
                </a:cubicBezTo>
                <a:cubicBezTo>
                  <a:pt x="277" y="400"/>
                  <a:pt x="277" y="400"/>
                  <a:pt x="277" y="400"/>
                </a:cubicBezTo>
                <a:cubicBezTo>
                  <a:pt x="278" y="407"/>
                  <a:pt x="278" y="407"/>
                  <a:pt x="278" y="407"/>
                </a:cubicBezTo>
                <a:cubicBezTo>
                  <a:pt x="277" y="418"/>
                  <a:pt x="277" y="418"/>
                  <a:pt x="277" y="418"/>
                </a:cubicBezTo>
                <a:cubicBezTo>
                  <a:pt x="270" y="421"/>
                  <a:pt x="270" y="421"/>
                  <a:pt x="270" y="421"/>
                </a:cubicBezTo>
                <a:cubicBezTo>
                  <a:pt x="266" y="429"/>
                  <a:pt x="266" y="429"/>
                  <a:pt x="266" y="429"/>
                </a:cubicBezTo>
                <a:cubicBezTo>
                  <a:pt x="268" y="430"/>
                  <a:pt x="268" y="430"/>
                  <a:pt x="268" y="430"/>
                </a:cubicBezTo>
                <a:cubicBezTo>
                  <a:pt x="270" y="439"/>
                  <a:pt x="270" y="439"/>
                  <a:pt x="270" y="439"/>
                </a:cubicBezTo>
                <a:cubicBezTo>
                  <a:pt x="263" y="446"/>
                  <a:pt x="263" y="446"/>
                  <a:pt x="263" y="446"/>
                </a:cubicBezTo>
                <a:cubicBezTo>
                  <a:pt x="259" y="449"/>
                  <a:pt x="259" y="449"/>
                  <a:pt x="259" y="449"/>
                </a:cubicBezTo>
                <a:cubicBezTo>
                  <a:pt x="254" y="447"/>
                  <a:pt x="254" y="447"/>
                  <a:pt x="254" y="447"/>
                </a:cubicBezTo>
                <a:cubicBezTo>
                  <a:pt x="246" y="450"/>
                  <a:pt x="246" y="450"/>
                  <a:pt x="246" y="450"/>
                </a:cubicBezTo>
                <a:cubicBezTo>
                  <a:pt x="238" y="446"/>
                  <a:pt x="238" y="446"/>
                  <a:pt x="238" y="446"/>
                </a:cubicBezTo>
                <a:cubicBezTo>
                  <a:pt x="234" y="452"/>
                  <a:pt x="234" y="452"/>
                  <a:pt x="234" y="452"/>
                </a:cubicBezTo>
                <a:cubicBezTo>
                  <a:pt x="231" y="461"/>
                  <a:pt x="231" y="461"/>
                  <a:pt x="231" y="461"/>
                </a:cubicBezTo>
                <a:cubicBezTo>
                  <a:pt x="234" y="468"/>
                  <a:pt x="234" y="468"/>
                  <a:pt x="234" y="468"/>
                </a:cubicBezTo>
                <a:cubicBezTo>
                  <a:pt x="226" y="471"/>
                  <a:pt x="226" y="471"/>
                  <a:pt x="226" y="471"/>
                </a:cubicBezTo>
                <a:cubicBezTo>
                  <a:pt x="225" y="470"/>
                  <a:pt x="225" y="467"/>
                  <a:pt x="224" y="465"/>
                </a:cubicBezTo>
                <a:cubicBezTo>
                  <a:pt x="222" y="459"/>
                  <a:pt x="224" y="460"/>
                  <a:pt x="221" y="454"/>
                </a:cubicBezTo>
                <a:cubicBezTo>
                  <a:pt x="218" y="449"/>
                  <a:pt x="221" y="450"/>
                  <a:pt x="222" y="445"/>
                </a:cubicBezTo>
                <a:cubicBezTo>
                  <a:pt x="222" y="439"/>
                  <a:pt x="222" y="436"/>
                  <a:pt x="218" y="436"/>
                </a:cubicBezTo>
                <a:cubicBezTo>
                  <a:pt x="217" y="436"/>
                  <a:pt x="217" y="436"/>
                  <a:pt x="216" y="436"/>
                </a:cubicBezTo>
                <a:cubicBezTo>
                  <a:pt x="217" y="410"/>
                  <a:pt x="217" y="410"/>
                  <a:pt x="217" y="410"/>
                </a:cubicBezTo>
                <a:cubicBezTo>
                  <a:pt x="214" y="409"/>
                  <a:pt x="214" y="409"/>
                  <a:pt x="214" y="409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196" y="417"/>
                  <a:pt x="196" y="417"/>
                  <a:pt x="196" y="417"/>
                </a:cubicBezTo>
                <a:cubicBezTo>
                  <a:pt x="191" y="424"/>
                  <a:pt x="191" y="424"/>
                  <a:pt x="191" y="424"/>
                </a:cubicBezTo>
                <a:cubicBezTo>
                  <a:pt x="186" y="425"/>
                  <a:pt x="186" y="425"/>
                  <a:pt x="186" y="425"/>
                </a:cubicBezTo>
                <a:cubicBezTo>
                  <a:pt x="180" y="429"/>
                  <a:pt x="180" y="429"/>
                  <a:pt x="180" y="429"/>
                </a:cubicBezTo>
                <a:cubicBezTo>
                  <a:pt x="171" y="424"/>
                  <a:pt x="171" y="424"/>
                  <a:pt x="171" y="424"/>
                </a:cubicBezTo>
                <a:cubicBezTo>
                  <a:pt x="165" y="427"/>
                  <a:pt x="165" y="427"/>
                  <a:pt x="165" y="427"/>
                </a:cubicBezTo>
                <a:cubicBezTo>
                  <a:pt x="154" y="426"/>
                  <a:pt x="154" y="426"/>
                  <a:pt x="154" y="426"/>
                </a:cubicBezTo>
                <a:cubicBezTo>
                  <a:pt x="154" y="436"/>
                  <a:pt x="154" y="436"/>
                  <a:pt x="154" y="436"/>
                </a:cubicBezTo>
                <a:cubicBezTo>
                  <a:pt x="148" y="442"/>
                  <a:pt x="148" y="442"/>
                  <a:pt x="148" y="442"/>
                </a:cubicBezTo>
                <a:cubicBezTo>
                  <a:pt x="142" y="443"/>
                  <a:pt x="142" y="443"/>
                  <a:pt x="142" y="443"/>
                </a:cubicBezTo>
                <a:cubicBezTo>
                  <a:pt x="143" y="434"/>
                  <a:pt x="143" y="434"/>
                  <a:pt x="143" y="434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4" y="427"/>
                  <a:pt x="134" y="427"/>
                  <a:pt x="134" y="427"/>
                </a:cubicBezTo>
                <a:cubicBezTo>
                  <a:pt x="130" y="422"/>
                  <a:pt x="130" y="422"/>
                  <a:pt x="130" y="422"/>
                </a:cubicBezTo>
                <a:cubicBezTo>
                  <a:pt x="129" y="417"/>
                  <a:pt x="129" y="417"/>
                  <a:pt x="129" y="417"/>
                </a:cubicBezTo>
                <a:cubicBezTo>
                  <a:pt x="124" y="415"/>
                  <a:pt x="124" y="415"/>
                  <a:pt x="124" y="415"/>
                </a:cubicBezTo>
                <a:cubicBezTo>
                  <a:pt x="119" y="419"/>
                  <a:pt x="119" y="419"/>
                  <a:pt x="119" y="419"/>
                </a:cubicBezTo>
                <a:cubicBezTo>
                  <a:pt x="115" y="413"/>
                  <a:pt x="115" y="413"/>
                  <a:pt x="115" y="413"/>
                </a:cubicBezTo>
                <a:cubicBezTo>
                  <a:pt x="107" y="409"/>
                  <a:pt x="107" y="409"/>
                  <a:pt x="107" y="409"/>
                </a:cubicBezTo>
                <a:cubicBezTo>
                  <a:pt x="104" y="397"/>
                  <a:pt x="104" y="397"/>
                  <a:pt x="104" y="397"/>
                </a:cubicBezTo>
                <a:cubicBezTo>
                  <a:pt x="106" y="389"/>
                  <a:pt x="106" y="389"/>
                  <a:pt x="106" y="389"/>
                </a:cubicBezTo>
                <a:cubicBezTo>
                  <a:pt x="104" y="383"/>
                  <a:pt x="104" y="383"/>
                  <a:pt x="104" y="383"/>
                </a:cubicBezTo>
                <a:cubicBezTo>
                  <a:pt x="109" y="378"/>
                  <a:pt x="109" y="378"/>
                  <a:pt x="109" y="378"/>
                </a:cubicBezTo>
                <a:cubicBezTo>
                  <a:pt x="109" y="372"/>
                  <a:pt x="109" y="372"/>
                  <a:pt x="109" y="372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5" y="356"/>
                  <a:pt x="115" y="356"/>
                  <a:pt x="115" y="356"/>
                </a:cubicBezTo>
                <a:cubicBezTo>
                  <a:pt x="122" y="352"/>
                  <a:pt x="122" y="352"/>
                  <a:pt x="122" y="352"/>
                </a:cubicBezTo>
                <a:cubicBezTo>
                  <a:pt x="122" y="347"/>
                  <a:pt x="122" y="347"/>
                  <a:pt x="122" y="347"/>
                </a:cubicBezTo>
                <a:cubicBezTo>
                  <a:pt x="114" y="339"/>
                  <a:pt x="114" y="339"/>
                  <a:pt x="114" y="339"/>
                </a:cubicBezTo>
                <a:cubicBezTo>
                  <a:pt x="117" y="335"/>
                  <a:pt x="117" y="335"/>
                  <a:pt x="117" y="335"/>
                </a:cubicBezTo>
                <a:cubicBezTo>
                  <a:pt x="124" y="336"/>
                  <a:pt x="124" y="336"/>
                  <a:pt x="124" y="336"/>
                </a:cubicBezTo>
                <a:cubicBezTo>
                  <a:pt x="134" y="332"/>
                  <a:pt x="134" y="332"/>
                  <a:pt x="134" y="332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30" y="314"/>
                  <a:pt x="130" y="314"/>
                  <a:pt x="130" y="314"/>
                </a:cubicBezTo>
                <a:cubicBezTo>
                  <a:pt x="124" y="305"/>
                  <a:pt x="124" y="305"/>
                  <a:pt x="124" y="305"/>
                </a:cubicBezTo>
                <a:cubicBezTo>
                  <a:pt x="116" y="305"/>
                  <a:pt x="116" y="305"/>
                  <a:pt x="116" y="305"/>
                </a:cubicBezTo>
                <a:cubicBezTo>
                  <a:pt x="111" y="313"/>
                  <a:pt x="111" y="313"/>
                  <a:pt x="111" y="313"/>
                </a:cubicBezTo>
                <a:cubicBezTo>
                  <a:pt x="106" y="314"/>
                  <a:pt x="106" y="314"/>
                  <a:pt x="106" y="314"/>
                </a:cubicBezTo>
                <a:cubicBezTo>
                  <a:pt x="103" y="320"/>
                  <a:pt x="103" y="320"/>
                  <a:pt x="103" y="320"/>
                </a:cubicBezTo>
                <a:cubicBezTo>
                  <a:pt x="102" y="329"/>
                  <a:pt x="102" y="329"/>
                  <a:pt x="102" y="329"/>
                </a:cubicBezTo>
                <a:cubicBezTo>
                  <a:pt x="96" y="330"/>
                  <a:pt x="96" y="330"/>
                  <a:pt x="96" y="330"/>
                </a:cubicBezTo>
                <a:cubicBezTo>
                  <a:pt x="88" y="341"/>
                  <a:pt x="88" y="341"/>
                  <a:pt x="88" y="341"/>
                </a:cubicBezTo>
                <a:cubicBezTo>
                  <a:pt x="81" y="346"/>
                  <a:pt x="81" y="346"/>
                  <a:pt x="81" y="346"/>
                </a:cubicBezTo>
                <a:cubicBezTo>
                  <a:pt x="72" y="331"/>
                  <a:pt x="72" y="331"/>
                  <a:pt x="72" y="331"/>
                </a:cubicBezTo>
                <a:cubicBezTo>
                  <a:pt x="62" y="336"/>
                  <a:pt x="62" y="336"/>
                  <a:pt x="62" y="336"/>
                </a:cubicBezTo>
                <a:cubicBezTo>
                  <a:pt x="54" y="334"/>
                  <a:pt x="54" y="334"/>
                  <a:pt x="54" y="334"/>
                </a:cubicBezTo>
                <a:cubicBezTo>
                  <a:pt x="49" y="328"/>
                  <a:pt x="49" y="328"/>
                  <a:pt x="49" y="328"/>
                </a:cubicBezTo>
                <a:cubicBezTo>
                  <a:pt x="56" y="318"/>
                  <a:pt x="56" y="318"/>
                  <a:pt x="56" y="318"/>
                </a:cubicBezTo>
                <a:cubicBezTo>
                  <a:pt x="52" y="311"/>
                  <a:pt x="52" y="311"/>
                  <a:pt x="52" y="311"/>
                </a:cubicBezTo>
                <a:cubicBezTo>
                  <a:pt x="57" y="306"/>
                  <a:pt x="57" y="306"/>
                  <a:pt x="57" y="306"/>
                </a:cubicBezTo>
                <a:cubicBezTo>
                  <a:pt x="56" y="296"/>
                  <a:pt x="56" y="296"/>
                  <a:pt x="56" y="296"/>
                </a:cubicBezTo>
                <a:cubicBezTo>
                  <a:pt x="59" y="292"/>
                  <a:pt x="59" y="292"/>
                  <a:pt x="59" y="292"/>
                </a:cubicBezTo>
                <a:cubicBezTo>
                  <a:pt x="62" y="278"/>
                  <a:pt x="62" y="278"/>
                  <a:pt x="62" y="278"/>
                </a:cubicBezTo>
                <a:cubicBezTo>
                  <a:pt x="59" y="276"/>
                  <a:pt x="59" y="276"/>
                  <a:pt x="59" y="276"/>
                </a:cubicBezTo>
                <a:cubicBezTo>
                  <a:pt x="52" y="277"/>
                  <a:pt x="52" y="277"/>
                  <a:pt x="52" y="277"/>
                </a:cubicBezTo>
                <a:cubicBezTo>
                  <a:pt x="45" y="282"/>
                  <a:pt x="45" y="282"/>
                  <a:pt x="45" y="282"/>
                </a:cubicBezTo>
                <a:cubicBezTo>
                  <a:pt x="39" y="284"/>
                  <a:pt x="39" y="284"/>
                  <a:pt x="39" y="284"/>
                </a:cubicBezTo>
                <a:cubicBezTo>
                  <a:pt x="33" y="288"/>
                  <a:pt x="33" y="288"/>
                  <a:pt x="33" y="288"/>
                </a:cubicBezTo>
                <a:cubicBezTo>
                  <a:pt x="29" y="289"/>
                  <a:pt x="29" y="289"/>
                  <a:pt x="29" y="289"/>
                </a:cubicBezTo>
                <a:cubicBezTo>
                  <a:pt x="25" y="282"/>
                  <a:pt x="25" y="282"/>
                  <a:pt x="25" y="282"/>
                </a:cubicBezTo>
                <a:cubicBezTo>
                  <a:pt x="26" y="273"/>
                  <a:pt x="26" y="273"/>
                  <a:pt x="26" y="273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254"/>
                  <a:pt x="27" y="254"/>
                  <a:pt x="27" y="254"/>
                </a:cubicBezTo>
                <a:cubicBezTo>
                  <a:pt x="18" y="251"/>
                  <a:pt x="18" y="251"/>
                  <a:pt x="18" y="251"/>
                </a:cubicBezTo>
                <a:cubicBezTo>
                  <a:pt x="8" y="253"/>
                  <a:pt x="8" y="253"/>
                  <a:pt x="8" y="253"/>
                </a:cubicBezTo>
                <a:cubicBezTo>
                  <a:pt x="7" y="248"/>
                  <a:pt x="7" y="248"/>
                  <a:pt x="7" y="248"/>
                </a:cubicBezTo>
                <a:cubicBezTo>
                  <a:pt x="13" y="243"/>
                  <a:pt x="13" y="243"/>
                  <a:pt x="13" y="243"/>
                </a:cubicBezTo>
                <a:cubicBezTo>
                  <a:pt x="10" y="238"/>
                  <a:pt x="10" y="238"/>
                  <a:pt x="10" y="238"/>
                </a:cubicBezTo>
                <a:cubicBezTo>
                  <a:pt x="13" y="229"/>
                  <a:pt x="13" y="229"/>
                  <a:pt x="13" y="229"/>
                </a:cubicBezTo>
                <a:cubicBezTo>
                  <a:pt x="7" y="228"/>
                  <a:pt x="7" y="228"/>
                  <a:pt x="7" y="228"/>
                </a:cubicBezTo>
                <a:cubicBezTo>
                  <a:pt x="0" y="221"/>
                  <a:pt x="0" y="221"/>
                  <a:pt x="0" y="221"/>
                </a:cubicBezTo>
                <a:cubicBezTo>
                  <a:pt x="6" y="221"/>
                  <a:pt x="6" y="221"/>
                  <a:pt x="6" y="221"/>
                </a:cubicBezTo>
                <a:cubicBezTo>
                  <a:pt x="6" y="213"/>
                  <a:pt x="6" y="213"/>
                  <a:pt x="6" y="213"/>
                </a:cubicBezTo>
                <a:cubicBezTo>
                  <a:pt x="1" y="206"/>
                  <a:pt x="1" y="206"/>
                  <a:pt x="1" y="206"/>
                </a:cubicBezTo>
                <a:cubicBezTo>
                  <a:pt x="5" y="201"/>
                  <a:pt x="5" y="201"/>
                  <a:pt x="5" y="201"/>
                </a:cubicBezTo>
                <a:cubicBezTo>
                  <a:pt x="0" y="196"/>
                  <a:pt x="0" y="196"/>
                  <a:pt x="0" y="196"/>
                </a:cubicBezTo>
                <a:cubicBezTo>
                  <a:pt x="4" y="191"/>
                  <a:pt x="4" y="191"/>
                  <a:pt x="4" y="191"/>
                </a:cubicBezTo>
                <a:cubicBezTo>
                  <a:pt x="1" y="189"/>
                  <a:pt x="1" y="189"/>
                  <a:pt x="1" y="189"/>
                </a:cubicBezTo>
                <a:cubicBezTo>
                  <a:pt x="2" y="180"/>
                  <a:pt x="2" y="180"/>
                  <a:pt x="2" y="180"/>
                </a:cubicBezTo>
                <a:cubicBezTo>
                  <a:pt x="10" y="174"/>
                  <a:pt x="10" y="174"/>
                  <a:pt x="10" y="174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9" y="163"/>
                  <a:pt x="29" y="163"/>
                  <a:pt x="29" y="163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34" y="152"/>
                  <a:pt x="34" y="152"/>
                  <a:pt x="34" y="152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88"/>
                  <a:pt x="28" y="88"/>
                  <a:pt x="28" y="88"/>
                </a:cubicBezTo>
                <a:cubicBezTo>
                  <a:pt x="25" y="82"/>
                  <a:pt x="25" y="82"/>
                  <a:pt x="25" y="82"/>
                </a:cubicBezTo>
                <a:cubicBezTo>
                  <a:pt x="32" y="75"/>
                  <a:pt x="32" y="75"/>
                  <a:pt x="32" y="75"/>
                </a:cubicBezTo>
                <a:cubicBezTo>
                  <a:pt x="30" y="57"/>
                  <a:pt x="30" y="57"/>
                  <a:pt x="30" y="57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44"/>
                  <a:pt x="22" y="44"/>
                  <a:pt x="22" y="44"/>
                </a:cubicBezTo>
                <a:cubicBezTo>
                  <a:pt x="24" y="36"/>
                  <a:pt x="24" y="36"/>
                  <a:pt x="24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43" y="41"/>
                  <a:pt x="43" y="41"/>
                  <a:pt x="43" y="41"/>
                </a:cubicBezTo>
                <a:cubicBezTo>
                  <a:pt x="49" y="39"/>
                  <a:pt x="49" y="39"/>
                  <a:pt x="49" y="39"/>
                </a:cubicBezTo>
                <a:cubicBezTo>
                  <a:pt x="57" y="32"/>
                  <a:pt x="57" y="32"/>
                  <a:pt x="57" y="32"/>
                </a:cubicBezTo>
                <a:cubicBezTo>
                  <a:pt x="64" y="24"/>
                  <a:pt x="64" y="24"/>
                  <a:pt x="64" y="24"/>
                </a:cubicBezTo>
                <a:cubicBezTo>
                  <a:pt x="69" y="23"/>
                  <a:pt x="69" y="23"/>
                  <a:pt x="69" y="23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9"/>
                  <a:pt x="74" y="9"/>
                  <a:pt x="74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8" y="0"/>
                  <a:pt x="88" y="0"/>
                  <a:pt x="88" y="0"/>
                </a:cubicBezTo>
                <a:cubicBezTo>
                  <a:pt x="103" y="1"/>
                  <a:pt x="103" y="1"/>
                  <a:pt x="103" y="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8" y="37"/>
                  <a:pt x="118" y="37"/>
                  <a:pt x="118" y="37"/>
                </a:cubicBezTo>
                <a:cubicBezTo>
                  <a:pt x="125" y="39"/>
                  <a:pt x="125" y="39"/>
                  <a:pt x="125" y="39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42" y="35"/>
                  <a:pt x="142" y="35"/>
                  <a:pt x="142" y="35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52" y="42"/>
                  <a:pt x="152" y="42"/>
                  <a:pt x="152" y="42"/>
                </a:cubicBezTo>
                <a:close/>
                <a:moveTo>
                  <a:pt x="130" y="232"/>
                </a:moveTo>
                <a:cubicBezTo>
                  <a:pt x="129" y="236"/>
                  <a:pt x="128" y="238"/>
                  <a:pt x="130" y="240"/>
                </a:cubicBezTo>
                <a:cubicBezTo>
                  <a:pt x="133" y="243"/>
                  <a:pt x="135" y="239"/>
                  <a:pt x="137" y="241"/>
                </a:cubicBezTo>
                <a:cubicBezTo>
                  <a:pt x="139" y="244"/>
                  <a:pt x="141" y="239"/>
                  <a:pt x="139" y="235"/>
                </a:cubicBezTo>
                <a:cubicBezTo>
                  <a:pt x="136" y="229"/>
                  <a:pt x="136" y="227"/>
                  <a:pt x="130" y="232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100" name="Freeform 63"/>
          <p:cNvSpPr>
            <a:spLocks noEditPoints="1"/>
          </p:cNvSpPr>
          <p:nvPr/>
        </p:nvSpPr>
        <p:spPr bwMode="auto">
          <a:xfrm>
            <a:off x="5323912" y="766874"/>
            <a:ext cx="1815219" cy="4133972"/>
          </a:xfrm>
          <a:custGeom>
            <a:avLst/>
            <a:gdLst>
              <a:gd name="T0" fmla="*/ 94 w 355"/>
              <a:gd name="T1" fmla="*/ 769 h 906"/>
              <a:gd name="T2" fmla="*/ 111 w 355"/>
              <a:gd name="T3" fmla="*/ 813 h 906"/>
              <a:gd name="T4" fmla="*/ 139 w 355"/>
              <a:gd name="T5" fmla="*/ 829 h 906"/>
              <a:gd name="T6" fmla="*/ 142 w 355"/>
              <a:gd name="T7" fmla="*/ 873 h 906"/>
              <a:gd name="T8" fmla="*/ 176 w 355"/>
              <a:gd name="T9" fmla="*/ 896 h 906"/>
              <a:gd name="T10" fmla="*/ 198 w 355"/>
              <a:gd name="T11" fmla="*/ 859 h 906"/>
              <a:gd name="T12" fmla="*/ 233 w 355"/>
              <a:gd name="T13" fmla="*/ 846 h 906"/>
              <a:gd name="T14" fmla="*/ 228 w 355"/>
              <a:gd name="T15" fmla="*/ 816 h 906"/>
              <a:gd name="T16" fmla="*/ 233 w 355"/>
              <a:gd name="T17" fmla="*/ 775 h 906"/>
              <a:gd name="T18" fmla="*/ 240 w 355"/>
              <a:gd name="T19" fmla="*/ 736 h 906"/>
              <a:gd name="T20" fmla="*/ 273 w 355"/>
              <a:gd name="T21" fmla="*/ 717 h 906"/>
              <a:gd name="T22" fmla="*/ 305 w 355"/>
              <a:gd name="T23" fmla="*/ 687 h 906"/>
              <a:gd name="T24" fmla="*/ 329 w 355"/>
              <a:gd name="T25" fmla="*/ 681 h 906"/>
              <a:gd name="T26" fmla="*/ 338 w 355"/>
              <a:gd name="T27" fmla="*/ 649 h 906"/>
              <a:gd name="T28" fmla="*/ 324 w 355"/>
              <a:gd name="T29" fmla="*/ 606 h 906"/>
              <a:gd name="T30" fmla="*/ 342 w 355"/>
              <a:gd name="T31" fmla="*/ 567 h 906"/>
              <a:gd name="T32" fmla="*/ 342 w 355"/>
              <a:gd name="T33" fmla="*/ 521 h 906"/>
              <a:gd name="T34" fmla="*/ 340 w 355"/>
              <a:gd name="T35" fmla="*/ 510 h 906"/>
              <a:gd name="T36" fmla="*/ 318 w 355"/>
              <a:gd name="T37" fmla="*/ 501 h 906"/>
              <a:gd name="T38" fmla="*/ 307 w 355"/>
              <a:gd name="T39" fmla="*/ 454 h 906"/>
              <a:gd name="T40" fmla="*/ 304 w 355"/>
              <a:gd name="T41" fmla="*/ 431 h 906"/>
              <a:gd name="T42" fmla="*/ 291 w 355"/>
              <a:gd name="T43" fmla="*/ 361 h 906"/>
              <a:gd name="T44" fmla="*/ 315 w 355"/>
              <a:gd name="T45" fmla="*/ 335 h 906"/>
              <a:gd name="T46" fmla="*/ 336 w 355"/>
              <a:gd name="T47" fmla="*/ 300 h 906"/>
              <a:gd name="T48" fmla="*/ 313 w 355"/>
              <a:gd name="T49" fmla="*/ 261 h 906"/>
              <a:gd name="T50" fmla="*/ 296 w 355"/>
              <a:gd name="T51" fmla="*/ 220 h 906"/>
              <a:gd name="T52" fmla="*/ 269 w 355"/>
              <a:gd name="T53" fmla="*/ 248 h 906"/>
              <a:gd name="T54" fmla="*/ 284 w 355"/>
              <a:gd name="T55" fmla="*/ 210 h 906"/>
              <a:gd name="T56" fmla="*/ 298 w 355"/>
              <a:gd name="T57" fmla="*/ 150 h 906"/>
              <a:gd name="T58" fmla="*/ 238 w 355"/>
              <a:gd name="T59" fmla="*/ 145 h 906"/>
              <a:gd name="T60" fmla="*/ 196 w 355"/>
              <a:gd name="T61" fmla="*/ 138 h 906"/>
              <a:gd name="T62" fmla="*/ 159 w 355"/>
              <a:gd name="T63" fmla="*/ 172 h 906"/>
              <a:gd name="T64" fmla="*/ 91 w 355"/>
              <a:gd name="T65" fmla="*/ 213 h 906"/>
              <a:gd name="T66" fmla="*/ 63 w 355"/>
              <a:gd name="T67" fmla="*/ 250 h 906"/>
              <a:gd name="T68" fmla="*/ 48 w 355"/>
              <a:gd name="T69" fmla="*/ 330 h 906"/>
              <a:gd name="T70" fmla="*/ 47 w 355"/>
              <a:gd name="T71" fmla="*/ 309 h 906"/>
              <a:gd name="T72" fmla="*/ 22 w 355"/>
              <a:gd name="T73" fmla="*/ 304 h 906"/>
              <a:gd name="T74" fmla="*/ 21 w 355"/>
              <a:gd name="T75" fmla="*/ 348 h 906"/>
              <a:gd name="T76" fmla="*/ 15 w 355"/>
              <a:gd name="T77" fmla="*/ 382 h 906"/>
              <a:gd name="T78" fmla="*/ 33 w 355"/>
              <a:gd name="T79" fmla="*/ 388 h 906"/>
              <a:gd name="T80" fmla="*/ 24 w 355"/>
              <a:gd name="T81" fmla="*/ 426 h 906"/>
              <a:gd name="T82" fmla="*/ 34 w 355"/>
              <a:gd name="T83" fmla="*/ 458 h 906"/>
              <a:gd name="T84" fmla="*/ 35 w 355"/>
              <a:gd name="T85" fmla="*/ 492 h 906"/>
              <a:gd name="T86" fmla="*/ 53 w 355"/>
              <a:gd name="T87" fmla="*/ 520 h 906"/>
              <a:gd name="T88" fmla="*/ 51 w 355"/>
              <a:gd name="T89" fmla="*/ 559 h 906"/>
              <a:gd name="T90" fmla="*/ 41 w 355"/>
              <a:gd name="T91" fmla="*/ 608 h 906"/>
              <a:gd name="T92" fmla="*/ 35 w 355"/>
              <a:gd name="T93" fmla="*/ 660 h 906"/>
              <a:gd name="T94" fmla="*/ 84 w 355"/>
              <a:gd name="T95" fmla="*/ 689 h 906"/>
              <a:gd name="T96" fmla="*/ 99 w 355"/>
              <a:gd name="T97" fmla="*/ 726 h 906"/>
              <a:gd name="T98" fmla="*/ 188 w 355"/>
              <a:gd name="T99" fmla="*/ 63 h 906"/>
              <a:gd name="T100" fmla="*/ 216 w 355"/>
              <a:gd name="T101" fmla="*/ 87 h 906"/>
              <a:gd name="T102" fmla="*/ 138 w 355"/>
              <a:gd name="T103" fmla="*/ 50 h 906"/>
              <a:gd name="T104" fmla="*/ 130 w 355"/>
              <a:gd name="T105" fmla="*/ 16 h 906"/>
              <a:gd name="T106" fmla="*/ 145 w 355"/>
              <a:gd name="T107" fmla="*/ 40 h 906"/>
              <a:gd name="T108" fmla="*/ 178 w 355"/>
              <a:gd name="T109" fmla="*/ 76 h 906"/>
              <a:gd name="T110" fmla="*/ 138 w 355"/>
              <a:gd name="T111" fmla="*/ 50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5" h="906">
                <a:moveTo>
                  <a:pt x="0" y="326"/>
                </a:moveTo>
                <a:cubicBezTo>
                  <a:pt x="0" y="326"/>
                  <a:pt x="0" y="326"/>
                  <a:pt x="0" y="326"/>
                </a:cubicBezTo>
                <a:cubicBezTo>
                  <a:pt x="0" y="326"/>
                  <a:pt x="0" y="326"/>
                  <a:pt x="0" y="326"/>
                </a:cubicBezTo>
                <a:cubicBezTo>
                  <a:pt x="0" y="326"/>
                  <a:pt x="0" y="326"/>
                  <a:pt x="0" y="326"/>
                </a:cubicBezTo>
                <a:close/>
                <a:moveTo>
                  <a:pt x="93" y="758"/>
                </a:moveTo>
                <a:cubicBezTo>
                  <a:pt x="94" y="769"/>
                  <a:pt x="94" y="769"/>
                  <a:pt x="94" y="769"/>
                </a:cubicBezTo>
                <a:cubicBezTo>
                  <a:pt x="101" y="775"/>
                  <a:pt x="101" y="775"/>
                  <a:pt x="101" y="775"/>
                </a:cubicBezTo>
                <a:cubicBezTo>
                  <a:pt x="105" y="781"/>
                  <a:pt x="105" y="781"/>
                  <a:pt x="105" y="781"/>
                </a:cubicBezTo>
                <a:cubicBezTo>
                  <a:pt x="105" y="792"/>
                  <a:pt x="105" y="792"/>
                  <a:pt x="105" y="792"/>
                </a:cubicBezTo>
                <a:cubicBezTo>
                  <a:pt x="97" y="799"/>
                  <a:pt x="97" y="799"/>
                  <a:pt x="97" y="799"/>
                </a:cubicBezTo>
                <a:cubicBezTo>
                  <a:pt x="105" y="813"/>
                  <a:pt x="105" y="813"/>
                  <a:pt x="105" y="813"/>
                </a:cubicBezTo>
                <a:cubicBezTo>
                  <a:pt x="111" y="813"/>
                  <a:pt x="111" y="813"/>
                  <a:pt x="111" y="813"/>
                </a:cubicBezTo>
                <a:cubicBezTo>
                  <a:pt x="115" y="810"/>
                  <a:pt x="115" y="810"/>
                  <a:pt x="115" y="810"/>
                </a:cubicBezTo>
                <a:cubicBezTo>
                  <a:pt x="128" y="813"/>
                  <a:pt x="128" y="813"/>
                  <a:pt x="128" y="813"/>
                </a:cubicBezTo>
                <a:cubicBezTo>
                  <a:pt x="132" y="811"/>
                  <a:pt x="132" y="811"/>
                  <a:pt x="132" y="811"/>
                </a:cubicBezTo>
                <a:cubicBezTo>
                  <a:pt x="135" y="816"/>
                  <a:pt x="135" y="816"/>
                  <a:pt x="135" y="816"/>
                </a:cubicBezTo>
                <a:cubicBezTo>
                  <a:pt x="132" y="822"/>
                  <a:pt x="132" y="822"/>
                  <a:pt x="132" y="822"/>
                </a:cubicBezTo>
                <a:cubicBezTo>
                  <a:pt x="139" y="829"/>
                  <a:pt x="139" y="829"/>
                  <a:pt x="139" y="829"/>
                </a:cubicBezTo>
                <a:cubicBezTo>
                  <a:pt x="139" y="838"/>
                  <a:pt x="139" y="838"/>
                  <a:pt x="139" y="838"/>
                </a:cubicBezTo>
                <a:cubicBezTo>
                  <a:pt x="148" y="845"/>
                  <a:pt x="148" y="845"/>
                  <a:pt x="148" y="845"/>
                </a:cubicBezTo>
                <a:cubicBezTo>
                  <a:pt x="147" y="854"/>
                  <a:pt x="147" y="854"/>
                  <a:pt x="147" y="854"/>
                </a:cubicBezTo>
                <a:cubicBezTo>
                  <a:pt x="150" y="860"/>
                  <a:pt x="150" y="860"/>
                  <a:pt x="150" y="860"/>
                </a:cubicBezTo>
                <a:cubicBezTo>
                  <a:pt x="141" y="868"/>
                  <a:pt x="141" y="868"/>
                  <a:pt x="141" y="868"/>
                </a:cubicBezTo>
                <a:cubicBezTo>
                  <a:pt x="142" y="873"/>
                  <a:pt x="142" y="873"/>
                  <a:pt x="142" y="873"/>
                </a:cubicBezTo>
                <a:cubicBezTo>
                  <a:pt x="130" y="884"/>
                  <a:pt x="130" y="884"/>
                  <a:pt x="130" y="884"/>
                </a:cubicBezTo>
                <a:cubicBezTo>
                  <a:pt x="125" y="898"/>
                  <a:pt x="125" y="898"/>
                  <a:pt x="125" y="898"/>
                </a:cubicBezTo>
                <a:cubicBezTo>
                  <a:pt x="137" y="905"/>
                  <a:pt x="137" y="905"/>
                  <a:pt x="137" y="905"/>
                </a:cubicBezTo>
                <a:cubicBezTo>
                  <a:pt x="151" y="906"/>
                  <a:pt x="151" y="906"/>
                  <a:pt x="151" y="906"/>
                </a:cubicBezTo>
                <a:cubicBezTo>
                  <a:pt x="164" y="905"/>
                  <a:pt x="164" y="905"/>
                  <a:pt x="164" y="905"/>
                </a:cubicBezTo>
                <a:cubicBezTo>
                  <a:pt x="176" y="896"/>
                  <a:pt x="176" y="896"/>
                  <a:pt x="176" y="896"/>
                </a:cubicBezTo>
                <a:cubicBezTo>
                  <a:pt x="183" y="896"/>
                  <a:pt x="183" y="896"/>
                  <a:pt x="183" y="896"/>
                </a:cubicBezTo>
                <a:cubicBezTo>
                  <a:pt x="183" y="886"/>
                  <a:pt x="183" y="886"/>
                  <a:pt x="183" y="886"/>
                </a:cubicBezTo>
                <a:cubicBezTo>
                  <a:pt x="189" y="881"/>
                  <a:pt x="189" y="881"/>
                  <a:pt x="189" y="881"/>
                </a:cubicBezTo>
                <a:cubicBezTo>
                  <a:pt x="188" y="875"/>
                  <a:pt x="188" y="875"/>
                  <a:pt x="188" y="875"/>
                </a:cubicBezTo>
                <a:cubicBezTo>
                  <a:pt x="196" y="872"/>
                  <a:pt x="196" y="872"/>
                  <a:pt x="196" y="872"/>
                </a:cubicBezTo>
                <a:cubicBezTo>
                  <a:pt x="198" y="859"/>
                  <a:pt x="198" y="859"/>
                  <a:pt x="198" y="859"/>
                </a:cubicBezTo>
                <a:cubicBezTo>
                  <a:pt x="206" y="857"/>
                  <a:pt x="206" y="857"/>
                  <a:pt x="206" y="857"/>
                </a:cubicBezTo>
                <a:cubicBezTo>
                  <a:pt x="212" y="857"/>
                  <a:pt x="212" y="857"/>
                  <a:pt x="212" y="857"/>
                </a:cubicBezTo>
                <a:cubicBezTo>
                  <a:pt x="215" y="854"/>
                  <a:pt x="215" y="854"/>
                  <a:pt x="215" y="854"/>
                </a:cubicBezTo>
                <a:cubicBezTo>
                  <a:pt x="225" y="852"/>
                  <a:pt x="225" y="852"/>
                  <a:pt x="225" y="852"/>
                </a:cubicBezTo>
                <a:cubicBezTo>
                  <a:pt x="231" y="850"/>
                  <a:pt x="231" y="850"/>
                  <a:pt x="231" y="850"/>
                </a:cubicBezTo>
                <a:cubicBezTo>
                  <a:pt x="233" y="846"/>
                  <a:pt x="233" y="846"/>
                  <a:pt x="233" y="846"/>
                </a:cubicBezTo>
                <a:cubicBezTo>
                  <a:pt x="214" y="836"/>
                  <a:pt x="214" y="836"/>
                  <a:pt x="214" y="836"/>
                </a:cubicBezTo>
                <a:cubicBezTo>
                  <a:pt x="212" y="827"/>
                  <a:pt x="212" y="827"/>
                  <a:pt x="212" y="827"/>
                </a:cubicBezTo>
                <a:cubicBezTo>
                  <a:pt x="216" y="825"/>
                  <a:pt x="216" y="825"/>
                  <a:pt x="216" y="825"/>
                </a:cubicBezTo>
                <a:cubicBezTo>
                  <a:pt x="221" y="822"/>
                  <a:pt x="221" y="822"/>
                  <a:pt x="221" y="822"/>
                </a:cubicBezTo>
                <a:cubicBezTo>
                  <a:pt x="228" y="821"/>
                  <a:pt x="228" y="821"/>
                  <a:pt x="228" y="821"/>
                </a:cubicBezTo>
                <a:cubicBezTo>
                  <a:pt x="228" y="816"/>
                  <a:pt x="228" y="816"/>
                  <a:pt x="228" y="816"/>
                </a:cubicBezTo>
                <a:cubicBezTo>
                  <a:pt x="230" y="812"/>
                  <a:pt x="230" y="812"/>
                  <a:pt x="230" y="812"/>
                </a:cubicBezTo>
                <a:cubicBezTo>
                  <a:pt x="228" y="801"/>
                  <a:pt x="228" y="801"/>
                  <a:pt x="228" y="801"/>
                </a:cubicBezTo>
                <a:cubicBezTo>
                  <a:pt x="231" y="794"/>
                  <a:pt x="231" y="794"/>
                  <a:pt x="231" y="794"/>
                </a:cubicBezTo>
                <a:cubicBezTo>
                  <a:pt x="226" y="786"/>
                  <a:pt x="226" y="786"/>
                  <a:pt x="226" y="786"/>
                </a:cubicBezTo>
                <a:cubicBezTo>
                  <a:pt x="228" y="776"/>
                  <a:pt x="228" y="776"/>
                  <a:pt x="228" y="776"/>
                </a:cubicBezTo>
                <a:cubicBezTo>
                  <a:pt x="233" y="775"/>
                  <a:pt x="233" y="775"/>
                  <a:pt x="233" y="775"/>
                </a:cubicBezTo>
                <a:cubicBezTo>
                  <a:pt x="238" y="771"/>
                  <a:pt x="238" y="771"/>
                  <a:pt x="238" y="771"/>
                </a:cubicBezTo>
                <a:cubicBezTo>
                  <a:pt x="244" y="765"/>
                  <a:pt x="244" y="765"/>
                  <a:pt x="244" y="765"/>
                </a:cubicBezTo>
                <a:cubicBezTo>
                  <a:pt x="242" y="755"/>
                  <a:pt x="242" y="755"/>
                  <a:pt x="242" y="755"/>
                </a:cubicBezTo>
                <a:cubicBezTo>
                  <a:pt x="236" y="747"/>
                  <a:pt x="236" y="747"/>
                  <a:pt x="236" y="747"/>
                </a:cubicBezTo>
                <a:cubicBezTo>
                  <a:pt x="235" y="740"/>
                  <a:pt x="235" y="740"/>
                  <a:pt x="235" y="740"/>
                </a:cubicBezTo>
                <a:cubicBezTo>
                  <a:pt x="240" y="736"/>
                  <a:pt x="240" y="736"/>
                  <a:pt x="240" y="736"/>
                </a:cubicBezTo>
                <a:cubicBezTo>
                  <a:pt x="241" y="726"/>
                  <a:pt x="241" y="726"/>
                  <a:pt x="241" y="726"/>
                </a:cubicBezTo>
                <a:cubicBezTo>
                  <a:pt x="248" y="725"/>
                  <a:pt x="248" y="725"/>
                  <a:pt x="248" y="725"/>
                </a:cubicBezTo>
                <a:cubicBezTo>
                  <a:pt x="259" y="724"/>
                  <a:pt x="259" y="724"/>
                  <a:pt x="259" y="724"/>
                </a:cubicBezTo>
                <a:cubicBezTo>
                  <a:pt x="265" y="716"/>
                  <a:pt x="265" y="716"/>
                  <a:pt x="265" y="716"/>
                </a:cubicBezTo>
                <a:cubicBezTo>
                  <a:pt x="268" y="713"/>
                  <a:pt x="268" y="713"/>
                  <a:pt x="268" y="713"/>
                </a:cubicBezTo>
                <a:cubicBezTo>
                  <a:pt x="273" y="717"/>
                  <a:pt x="273" y="717"/>
                  <a:pt x="273" y="717"/>
                </a:cubicBezTo>
                <a:cubicBezTo>
                  <a:pt x="279" y="727"/>
                  <a:pt x="279" y="727"/>
                  <a:pt x="279" y="727"/>
                </a:cubicBezTo>
                <a:cubicBezTo>
                  <a:pt x="286" y="731"/>
                  <a:pt x="286" y="731"/>
                  <a:pt x="286" y="731"/>
                </a:cubicBezTo>
                <a:cubicBezTo>
                  <a:pt x="288" y="726"/>
                  <a:pt x="288" y="726"/>
                  <a:pt x="288" y="726"/>
                </a:cubicBezTo>
                <a:cubicBezTo>
                  <a:pt x="285" y="720"/>
                  <a:pt x="285" y="720"/>
                  <a:pt x="285" y="720"/>
                </a:cubicBezTo>
                <a:cubicBezTo>
                  <a:pt x="289" y="706"/>
                  <a:pt x="289" y="706"/>
                  <a:pt x="289" y="706"/>
                </a:cubicBezTo>
                <a:cubicBezTo>
                  <a:pt x="305" y="687"/>
                  <a:pt x="305" y="687"/>
                  <a:pt x="305" y="687"/>
                </a:cubicBezTo>
                <a:cubicBezTo>
                  <a:pt x="303" y="678"/>
                  <a:pt x="303" y="678"/>
                  <a:pt x="303" y="678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13" y="671"/>
                  <a:pt x="313" y="671"/>
                  <a:pt x="313" y="671"/>
                </a:cubicBezTo>
                <a:cubicBezTo>
                  <a:pt x="318" y="677"/>
                  <a:pt x="318" y="677"/>
                  <a:pt x="318" y="677"/>
                </a:cubicBezTo>
                <a:cubicBezTo>
                  <a:pt x="325" y="678"/>
                  <a:pt x="325" y="678"/>
                  <a:pt x="325" y="678"/>
                </a:cubicBezTo>
                <a:cubicBezTo>
                  <a:pt x="329" y="681"/>
                  <a:pt x="329" y="681"/>
                  <a:pt x="329" y="681"/>
                </a:cubicBezTo>
                <a:cubicBezTo>
                  <a:pt x="337" y="682"/>
                  <a:pt x="337" y="682"/>
                  <a:pt x="337" y="682"/>
                </a:cubicBezTo>
                <a:cubicBezTo>
                  <a:pt x="341" y="676"/>
                  <a:pt x="341" y="676"/>
                  <a:pt x="341" y="676"/>
                </a:cubicBezTo>
                <a:cubicBezTo>
                  <a:pt x="347" y="670"/>
                  <a:pt x="347" y="670"/>
                  <a:pt x="347" y="670"/>
                </a:cubicBezTo>
                <a:cubicBezTo>
                  <a:pt x="344" y="657"/>
                  <a:pt x="344" y="657"/>
                  <a:pt x="344" y="657"/>
                </a:cubicBezTo>
                <a:cubicBezTo>
                  <a:pt x="338" y="656"/>
                  <a:pt x="338" y="656"/>
                  <a:pt x="338" y="656"/>
                </a:cubicBezTo>
                <a:cubicBezTo>
                  <a:pt x="338" y="649"/>
                  <a:pt x="338" y="649"/>
                  <a:pt x="338" y="649"/>
                </a:cubicBezTo>
                <a:cubicBezTo>
                  <a:pt x="343" y="647"/>
                  <a:pt x="343" y="647"/>
                  <a:pt x="343" y="647"/>
                </a:cubicBezTo>
                <a:cubicBezTo>
                  <a:pt x="339" y="634"/>
                  <a:pt x="339" y="634"/>
                  <a:pt x="339" y="634"/>
                </a:cubicBezTo>
                <a:cubicBezTo>
                  <a:pt x="333" y="635"/>
                  <a:pt x="333" y="635"/>
                  <a:pt x="333" y="635"/>
                </a:cubicBezTo>
                <a:cubicBezTo>
                  <a:pt x="323" y="628"/>
                  <a:pt x="323" y="628"/>
                  <a:pt x="323" y="628"/>
                </a:cubicBezTo>
                <a:cubicBezTo>
                  <a:pt x="325" y="619"/>
                  <a:pt x="325" y="619"/>
                  <a:pt x="325" y="619"/>
                </a:cubicBezTo>
                <a:cubicBezTo>
                  <a:pt x="324" y="606"/>
                  <a:pt x="324" y="606"/>
                  <a:pt x="324" y="606"/>
                </a:cubicBezTo>
                <a:cubicBezTo>
                  <a:pt x="333" y="599"/>
                  <a:pt x="333" y="599"/>
                  <a:pt x="333" y="599"/>
                </a:cubicBezTo>
                <a:cubicBezTo>
                  <a:pt x="337" y="594"/>
                  <a:pt x="337" y="594"/>
                  <a:pt x="337" y="594"/>
                </a:cubicBezTo>
                <a:cubicBezTo>
                  <a:pt x="337" y="584"/>
                  <a:pt x="337" y="584"/>
                  <a:pt x="337" y="584"/>
                </a:cubicBezTo>
                <a:cubicBezTo>
                  <a:pt x="343" y="578"/>
                  <a:pt x="343" y="578"/>
                  <a:pt x="343" y="578"/>
                </a:cubicBezTo>
                <a:cubicBezTo>
                  <a:pt x="340" y="572"/>
                  <a:pt x="340" y="572"/>
                  <a:pt x="340" y="572"/>
                </a:cubicBezTo>
                <a:cubicBezTo>
                  <a:pt x="342" y="567"/>
                  <a:pt x="342" y="567"/>
                  <a:pt x="342" y="567"/>
                </a:cubicBezTo>
                <a:cubicBezTo>
                  <a:pt x="333" y="557"/>
                  <a:pt x="333" y="557"/>
                  <a:pt x="333" y="557"/>
                </a:cubicBezTo>
                <a:cubicBezTo>
                  <a:pt x="333" y="550"/>
                  <a:pt x="333" y="550"/>
                  <a:pt x="333" y="550"/>
                </a:cubicBezTo>
                <a:cubicBezTo>
                  <a:pt x="334" y="543"/>
                  <a:pt x="334" y="543"/>
                  <a:pt x="334" y="543"/>
                </a:cubicBezTo>
                <a:cubicBezTo>
                  <a:pt x="331" y="536"/>
                  <a:pt x="331" y="536"/>
                  <a:pt x="331" y="536"/>
                </a:cubicBezTo>
                <a:cubicBezTo>
                  <a:pt x="332" y="528"/>
                  <a:pt x="332" y="528"/>
                  <a:pt x="332" y="528"/>
                </a:cubicBezTo>
                <a:cubicBezTo>
                  <a:pt x="342" y="521"/>
                  <a:pt x="342" y="521"/>
                  <a:pt x="342" y="521"/>
                </a:cubicBezTo>
                <a:cubicBezTo>
                  <a:pt x="348" y="520"/>
                  <a:pt x="348" y="520"/>
                  <a:pt x="348" y="520"/>
                </a:cubicBezTo>
                <a:cubicBezTo>
                  <a:pt x="355" y="515"/>
                  <a:pt x="355" y="515"/>
                  <a:pt x="355" y="515"/>
                </a:cubicBezTo>
                <a:cubicBezTo>
                  <a:pt x="354" y="509"/>
                  <a:pt x="354" y="509"/>
                  <a:pt x="354" y="509"/>
                </a:cubicBezTo>
                <a:cubicBezTo>
                  <a:pt x="350" y="509"/>
                  <a:pt x="350" y="509"/>
                  <a:pt x="350" y="509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0" y="510"/>
                  <a:pt x="340" y="510"/>
                  <a:pt x="340" y="510"/>
                </a:cubicBezTo>
                <a:cubicBezTo>
                  <a:pt x="335" y="513"/>
                  <a:pt x="335" y="513"/>
                  <a:pt x="335" y="513"/>
                </a:cubicBezTo>
                <a:cubicBezTo>
                  <a:pt x="331" y="510"/>
                  <a:pt x="331" y="510"/>
                  <a:pt x="331" y="510"/>
                </a:cubicBezTo>
                <a:cubicBezTo>
                  <a:pt x="324" y="513"/>
                  <a:pt x="324" y="513"/>
                  <a:pt x="324" y="513"/>
                </a:cubicBezTo>
                <a:cubicBezTo>
                  <a:pt x="317" y="512"/>
                  <a:pt x="317" y="512"/>
                  <a:pt x="317" y="512"/>
                </a:cubicBezTo>
                <a:cubicBezTo>
                  <a:pt x="317" y="503"/>
                  <a:pt x="317" y="503"/>
                  <a:pt x="317" y="503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8" y="494"/>
                  <a:pt x="318" y="494"/>
                  <a:pt x="318" y="494"/>
                </a:cubicBezTo>
                <a:cubicBezTo>
                  <a:pt x="322" y="480"/>
                  <a:pt x="322" y="480"/>
                  <a:pt x="322" y="480"/>
                </a:cubicBezTo>
                <a:cubicBezTo>
                  <a:pt x="315" y="472"/>
                  <a:pt x="315" y="472"/>
                  <a:pt x="315" y="472"/>
                </a:cubicBezTo>
                <a:cubicBezTo>
                  <a:pt x="314" y="463"/>
                  <a:pt x="314" y="463"/>
                  <a:pt x="314" y="463"/>
                </a:cubicBezTo>
                <a:cubicBezTo>
                  <a:pt x="308" y="459"/>
                  <a:pt x="308" y="459"/>
                  <a:pt x="308" y="459"/>
                </a:cubicBezTo>
                <a:cubicBezTo>
                  <a:pt x="307" y="454"/>
                  <a:pt x="307" y="454"/>
                  <a:pt x="307" y="454"/>
                </a:cubicBezTo>
                <a:cubicBezTo>
                  <a:pt x="310" y="451"/>
                  <a:pt x="310" y="451"/>
                  <a:pt x="310" y="451"/>
                </a:cubicBezTo>
                <a:cubicBezTo>
                  <a:pt x="307" y="447"/>
                  <a:pt x="307" y="447"/>
                  <a:pt x="307" y="447"/>
                </a:cubicBezTo>
                <a:cubicBezTo>
                  <a:pt x="307" y="442"/>
                  <a:pt x="307" y="442"/>
                  <a:pt x="307" y="442"/>
                </a:cubicBezTo>
                <a:cubicBezTo>
                  <a:pt x="298" y="442"/>
                  <a:pt x="298" y="442"/>
                  <a:pt x="298" y="442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9" y="429"/>
                  <a:pt x="309" y="429"/>
                  <a:pt x="309" y="429"/>
                </a:cubicBezTo>
                <a:cubicBezTo>
                  <a:pt x="305" y="400"/>
                  <a:pt x="305" y="400"/>
                  <a:pt x="305" y="400"/>
                </a:cubicBezTo>
                <a:cubicBezTo>
                  <a:pt x="301" y="390"/>
                  <a:pt x="301" y="390"/>
                  <a:pt x="301" y="390"/>
                </a:cubicBezTo>
                <a:cubicBezTo>
                  <a:pt x="299" y="379"/>
                  <a:pt x="299" y="379"/>
                  <a:pt x="299" y="379"/>
                </a:cubicBezTo>
                <a:cubicBezTo>
                  <a:pt x="290" y="367"/>
                  <a:pt x="290" y="367"/>
                  <a:pt x="290" y="367"/>
                </a:cubicBezTo>
                <a:cubicBezTo>
                  <a:pt x="291" y="361"/>
                  <a:pt x="291" y="361"/>
                  <a:pt x="291" y="361"/>
                </a:cubicBezTo>
                <a:cubicBezTo>
                  <a:pt x="295" y="360"/>
                  <a:pt x="295" y="360"/>
                  <a:pt x="295" y="360"/>
                </a:cubicBezTo>
                <a:cubicBezTo>
                  <a:pt x="304" y="347"/>
                  <a:pt x="304" y="347"/>
                  <a:pt x="304" y="347"/>
                </a:cubicBezTo>
                <a:cubicBezTo>
                  <a:pt x="311" y="349"/>
                  <a:pt x="311" y="349"/>
                  <a:pt x="311" y="349"/>
                </a:cubicBezTo>
                <a:cubicBezTo>
                  <a:pt x="316" y="349"/>
                  <a:pt x="316" y="349"/>
                  <a:pt x="316" y="349"/>
                </a:cubicBezTo>
                <a:cubicBezTo>
                  <a:pt x="319" y="340"/>
                  <a:pt x="319" y="340"/>
                  <a:pt x="319" y="340"/>
                </a:cubicBezTo>
                <a:cubicBezTo>
                  <a:pt x="315" y="335"/>
                  <a:pt x="315" y="335"/>
                  <a:pt x="315" y="335"/>
                </a:cubicBezTo>
                <a:cubicBezTo>
                  <a:pt x="317" y="327"/>
                  <a:pt x="317" y="327"/>
                  <a:pt x="317" y="327"/>
                </a:cubicBezTo>
                <a:cubicBezTo>
                  <a:pt x="321" y="327"/>
                  <a:pt x="321" y="327"/>
                  <a:pt x="321" y="327"/>
                </a:cubicBezTo>
                <a:cubicBezTo>
                  <a:pt x="321" y="316"/>
                  <a:pt x="321" y="316"/>
                  <a:pt x="321" y="316"/>
                </a:cubicBezTo>
                <a:cubicBezTo>
                  <a:pt x="332" y="305"/>
                  <a:pt x="332" y="305"/>
                  <a:pt x="332" y="305"/>
                </a:cubicBezTo>
                <a:cubicBezTo>
                  <a:pt x="333" y="300"/>
                  <a:pt x="333" y="300"/>
                  <a:pt x="333" y="300"/>
                </a:cubicBezTo>
                <a:cubicBezTo>
                  <a:pt x="336" y="300"/>
                  <a:pt x="336" y="300"/>
                  <a:pt x="336" y="300"/>
                </a:cubicBezTo>
                <a:cubicBezTo>
                  <a:pt x="337" y="291"/>
                  <a:pt x="337" y="291"/>
                  <a:pt x="337" y="291"/>
                </a:cubicBezTo>
                <a:cubicBezTo>
                  <a:pt x="330" y="293"/>
                  <a:pt x="330" y="293"/>
                  <a:pt x="330" y="293"/>
                </a:cubicBezTo>
                <a:cubicBezTo>
                  <a:pt x="327" y="285"/>
                  <a:pt x="327" y="285"/>
                  <a:pt x="327" y="285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314" y="265"/>
                  <a:pt x="314" y="265"/>
                  <a:pt x="314" y="265"/>
                </a:cubicBezTo>
                <a:cubicBezTo>
                  <a:pt x="313" y="261"/>
                  <a:pt x="313" y="261"/>
                  <a:pt x="313" y="261"/>
                </a:cubicBezTo>
                <a:cubicBezTo>
                  <a:pt x="306" y="260"/>
                  <a:pt x="306" y="260"/>
                  <a:pt x="306" y="260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04" y="245"/>
                  <a:pt x="304" y="245"/>
                  <a:pt x="304" y="245"/>
                </a:cubicBezTo>
                <a:cubicBezTo>
                  <a:pt x="297" y="236"/>
                  <a:pt x="297" y="236"/>
                  <a:pt x="297" y="236"/>
                </a:cubicBezTo>
                <a:cubicBezTo>
                  <a:pt x="301" y="229"/>
                  <a:pt x="301" y="229"/>
                  <a:pt x="301" y="229"/>
                </a:cubicBezTo>
                <a:cubicBezTo>
                  <a:pt x="296" y="220"/>
                  <a:pt x="296" y="220"/>
                  <a:pt x="296" y="220"/>
                </a:cubicBezTo>
                <a:cubicBezTo>
                  <a:pt x="294" y="216"/>
                  <a:pt x="294" y="216"/>
                  <a:pt x="294" y="216"/>
                </a:cubicBezTo>
                <a:cubicBezTo>
                  <a:pt x="291" y="218"/>
                  <a:pt x="287" y="217"/>
                  <a:pt x="286" y="219"/>
                </a:cubicBezTo>
                <a:cubicBezTo>
                  <a:pt x="285" y="221"/>
                  <a:pt x="285" y="227"/>
                  <a:pt x="288" y="228"/>
                </a:cubicBezTo>
                <a:cubicBezTo>
                  <a:pt x="290" y="228"/>
                  <a:pt x="296" y="226"/>
                  <a:pt x="293" y="230"/>
                </a:cubicBezTo>
                <a:cubicBezTo>
                  <a:pt x="290" y="233"/>
                  <a:pt x="282" y="240"/>
                  <a:pt x="279" y="241"/>
                </a:cubicBezTo>
                <a:cubicBezTo>
                  <a:pt x="276" y="243"/>
                  <a:pt x="273" y="245"/>
                  <a:pt x="269" y="248"/>
                </a:cubicBezTo>
                <a:cubicBezTo>
                  <a:pt x="266" y="250"/>
                  <a:pt x="259" y="253"/>
                  <a:pt x="260" y="251"/>
                </a:cubicBezTo>
                <a:cubicBezTo>
                  <a:pt x="262" y="249"/>
                  <a:pt x="263" y="248"/>
                  <a:pt x="264" y="245"/>
                </a:cubicBezTo>
                <a:cubicBezTo>
                  <a:pt x="265" y="243"/>
                  <a:pt x="267" y="241"/>
                  <a:pt x="269" y="238"/>
                </a:cubicBezTo>
                <a:cubicBezTo>
                  <a:pt x="271" y="235"/>
                  <a:pt x="273" y="232"/>
                  <a:pt x="276" y="229"/>
                </a:cubicBezTo>
                <a:cubicBezTo>
                  <a:pt x="278" y="226"/>
                  <a:pt x="279" y="223"/>
                  <a:pt x="280" y="221"/>
                </a:cubicBezTo>
                <a:cubicBezTo>
                  <a:pt x="281" y="219"/>
                  <a:pt x="283" y="215"/>
                  <a:pt x="284" y="210"/>
                </a:cubicBezTo>
                <a:cubicBezTo>
                  <a:pt x="286" y="205"/>
                  <a:pt x="285" y="204"/>
                  <a:pt x="289" y="198"/>
                </a:cubicBezTo>
                <a:cubicBezTo>
                  <a:pt x="292" y="193"/>
                  <a:pt x="294" y="195"/>
                  <a:pt x="295" y="191"/>
                </a:cubicBezTo>
                <a:cubicBezTo>
                  <a:pt x="297" y="187"/>
                  <a:pt x="296" y="185"/>
                  <a:pt x="300" y="182"/>
                </a:cubicBezTo>
                <a:cubicBezTo>
                  <a:pt x="303" y="179"/>
                  <a:pt x="304" y="175"/>
                  <a:pt x="304" y="167"/>
                </a:cubicBezTo>
                <a:cubicBezTo>
                  <a:pt x="303" y="159"/>
                  <a:pt x="301" y="162"/>
                  <a:pt x="301" y="158"/>
                </a:cubicBezTo>
                <a:cubicBezTo>
                  <a:pt x="300" y="154"/>
                  <a:pt x="299" y="152"/>
                  <a:pt x="298" y="150"/>
                </a:cubicBezTo>
                <a:cubicBezTo>
                  <a:pt x="297" y="148"/>
                  <a:pt x="292" y="143"/>
                  <a:pt x="290" y="142"/>
                </a:cubicBezTo>
                <a:cubicBezTo>
                  <a:pt x="287" y="142"/>
                  <a:pt x="283" y="140"/>
                  <a:pt x="278" y="135"/>
                </a:cubicBezTo>
                <a:cubicBezTo>
                  <a:pt x="273" y="130"/>
                  <a:pt x="271" y="129"/>
                  <a:pt x="268" y="132"/>
                </a:cubicBezTo>
                <a:cubicBezTo>
                  <a:pt x="265" y="135"/>
                  <a:pt x="258" y="134"/>
                  <a:pt x="252" y="136"/>
                </a:cubicBezTo>
                <a:cubicBezTo>
                  <a:pt x="247" y="137"/>
                  <a:pt x="250" y="140"/>
                  <a:pt x="246" y="145"/>
                </a:cubicBezTo>
                <a:cubicBezTo>
                  <a:pt x="242" y="149"/>
                  <a:pt x="236" y="147"/>
                  <a:pt x="238" y="145"/>
                </a:cubicBezTo>
                <a:cubicBezTo>
                  <a:pt x="240" y="142"/>
                  <a:pt x="243" y="131"/>
                  <a:pt x="241" y="131"/>
                </a:cubicBezTo>
                <a:cubicBezTo>
                  <a:pt x="240" y="130"/>
                  <a:pt x="232" y="129"/>
                  <a:pt x="229" y="130"/>
                </a:cubicBezTo>
                <a:cubicBezTo>
                  <a:pt x="227" y="131"/>
                  <a:pt x="219" y="131"/>
                  <a:pt x="224" y="126"/>
                </a:cubicBezTo>
                <a:cubicBezTo>
                  <a:pt x="230" y="121"/>
                  <a:pt x="230" y="120"/>
                  <a:pt x="224" y="117"/>
                </a:cubicBezTo>
                <a:cubicBezTo>
                  <a:pt x="219" y="113"/>
                  <a:pt x="213" y="113"/>
                  <a:pt x="207" y="118"/>
                </a:cubicBezTo>
                <a:cubicBezTo>
                  <a:pt x="201" y="122"/>
                  <a:pt x="201" y="129"/>
                  <a:pt x="196" y="138"/>
                </a:cubicBezTo>
                <a:cubicBezTo>
                  <a:pt x="192" y="147"/>
                  <a:pt x="194" y="147"/>
                  <a:pt x="196" y="151"/>
                </a:cubicBezTo>
                <a:cubicBezTo>
                  <a:pt x="199" y="155"/>
                  <a:pt x="193" y="156"/>
                  <a:pt x="190" y="157"/>
                </a:cubicBezTo>
                <a:cubicBezTo>
                  <a:pt x="187" y="157"/>
                  <a:pt x="183" y="158"/>
                  <a:pt x="183" y="162"/>
                </a:cubicBezTo>
                <a:cubicBezTo>
                  <a:pt x="184" y="166"/>
                  <a:pt x="183" y="167"/>
                  <a:pt x="180" y="168"/>
                </a:cubicBezTo>
                <a:cubicBezTo>
                  <a:pt x="177" y="169"/>
                  <a:pt x="174" y="174"/>
                  <a:pt x="170" y="177"/>
                </a:cubicBezTo>
                <a:cubicBezTo>
                  <a:pt x="167" y="180"/>
                  <a:pt x="161" y="176"/>
                  <a:pt x="159" y="172"/>
                </a:cubicBezTo>
                <a:cubicBezTo>
                  <a:pt x="156" y="168"/>
                  <a:pt x="141" y="173"/>
                  <a:pt x="136" y="176"/>
                </a:cubicBezTo>
                <a:cubicBezTo>
                  <a:pt x="132" y="180"/>
                  <a:pt x="139" y="184"/>
                  <a:pt x="135" y="185"/>
                </a:cubicBezTo>
                <a:cubicBezTo>
                  <a:pt x="131" y="186"/>
                  <a:pt x="123" y="191"/>
                  <a:pt x="118" y="191"/>
                </a:cubicBezTo>
                <a:cubicBezTo>
                  <a:pt x="113" y="190"/>
                  <a:pt x="107" y="197"/>
                  <a:pt x="103" y="202"/>
                </a:cubicBezTo>
                <a:cubicBezTo>
                  <a:pt x="99" y="207"/>
                  <a:pt x="97" y="203"/>
                  <a:pt x="92" y="203"/>
                </a:cubicBezTo>
                <a:cubicBezTo>
                  <a:pt x="86" y="203"/>
                  <a:pt x="91" y="209"/>
                  <a:pt x="91" y="213"/>
                </a:cubicBezTo>
                <a:cubicBezTo>
                  <a:pt x="92" y="217"/>
                  <a:pt x="85" y="218"/>
                  <a:pt x="83" y="216"/>
                </a:cubicBezTo>
                <a:cubicBezTo>
                  <a:pt x="81" y="214"/>
                  <a:pt x="77" y="219"/>
                  <a:pt x="80" y="222"/>
                </a:cubicBezTo>
                <a:cubicBezTo>
                  <a:pt x="84" y="225"/>
                  <a:pt x="85" y="228"/>
                  <a:pt x="81" y="228"/>
                </a:cubicBezTo>
                <a:cubicBezTo>
                  <a:pt x="77" y="228"/>
                  <a:pt x="83" y="235"/>
                  <a:pt x="85" y="236"/>
                </a:cubicBezTo>
                <a:cubicBezTo>
                  <a:pt x="87" y="236"/>
                  <a:pt x="96" y="244"/>
                  <a:pt x="84" y="245"/>
                </a:cubicBezTo>
                <a:cubicBezTo>
                  <a:pt x="71" y="247"/>
                  <a:pt x="68" y="249"/>
                  <a:pt x="63" y="250"/>
                </a:cubicBezTo>
                <a:cubicBezTo>
                  <a:pt x="58" y="250"/>
                  <a:pt x="47" y="249"/>
                  <a:pt x="37" y="249"/>
                </a:cubicBezTo>
                <a:cubicBezTo>
                  <a:pt x="27" y="248"/>
                  <a:pt x="25" y="257"/>
                  <a:pt x="29" y="265"/>
                </a:cubicBezTo>
                <a:cubicBezTo>
                  <a:pt x="34" y="272"/>
                  <a:pt x="27" y="275"/>
                  <a:pt x="29" y="282"/>
                </a:cubicBezTo>
                <a:cubicBezTo>
                  <a:pt x="31" y="288"/>
                  <a:pt x="39" y="292"/>
                  <a:pt x="43" y="297"/>
                </a:cubicBezTo>
                <a:cubicBezTo>
                  <a:pt x="47" y="301"/>
                  <a:pt x="56" y="311"/>
                  <a:pt x="52" y="316"/>
                </a:cubicBezTo>
                <a:cubicBezTo>
                  <a:pt x="49" y="321"/>
                  <a:pt x="47" y="325"/>
                  <a:pt x="48" y="330"/>
                </a:cubicBezTo>
                <a:cubicBezTo>
                  <a:pt x="48" y="335"/>
                  <a:pt x="51" y="347"/>
                  <a:pt x="48" y="348"/>
                </a:cubicBezTo>
                <a:cubicBezTo>
                  <a:pt x="46" y="350"/>
                  <a:pt x="44" y="361"/>
                  <a:pt x="42" y="357"/>
                </a:cubicBezTo>
                <a:cubicBezTo>
                  <a:pt x="40" y="353"/>
                  <a:pt x="43" y="348"/>
                  <a:pt x="44" y="339"/>
                </a:cubicBezTo>
                <a:cubicBezTo>
                  <a:pt x="46" y="330"/>
                  <a:pt x="42" y="335"/>
                  <a:pt x="40" y="332"/>
                </a:cubicBezTo>
                <a:cubicBezTo>
                  <a:pt x="39" y="330"/>
                  <a:pt x="40" y="327"/>
                  <a:pt x="45" y="320"/>
                </a:cubicBezTo>
                <a:cubicBezTo>
                  <a:pt x="49" y="313"/>
                  <a:pt x="49" y="312"/>
                  <a:pt x="47" y="309"/>
                </a:cubicBezTo>
                <a:cubicBezTo>
                  <a:pt x="44" y="305"/>
                  <a:pt x="35" y="309"/>
                  <a:pt x="32" y="306"/>
                </a:cubicBezTo>
                <a:cubicBezTo>
                  <a:pt x="28" y="303"/>
                  <a:pt x="24" y="296"/>
                  <a:pt x="21" y="289"/>
                </a:cubicBezTo>
                <a:cubicBezTo>
                  <a:pt x="19" y="285"/>
                  <a:pt x="12" y="284"/>
                  <a:pt x="6" y="285"/>
                </a:cubicBezTo>
                <a:cubicBezTo>
                  <a:pt x="5" y="293"/>
                  <a:pt x="5" y="293"/>
                  <a:pt x="5" y="293"/>
                </a:cubicBezTo>
                <a:cubicBezTo>
                  <a:pt x="15" y="298"/>
                  <a:pt x="15" y="298"/>
                  <a:pt x="15" y="298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19" y="312"/>
                  <a:pt x="19" y="312"/>
                  <a:pt x="19" y="312"/>
                </a:cubicBezTo>
                <a:cubicBezTo>
                  <a:pt x="15" y="311"/>
                  <a:pt x="15" y="311"/>
                  <a:pt x="15" y="311"/>
                </a:cubicBezTo>
                <a:cubicBezTo>
                  <a:pt x="9" y="319"/>
                  <a:pt x="9" y="319"/>
                  <a:pt x="9" y="319"/>
                </a:cubicBezTo>
                <a:cubicBezTo>
                  <a:pt x="13" y="324"/>
                  <a:pt x="13" y="324"/>
                  <a:pt x="13" y="324"/>
                </a:cubicBezTo>
                <a:cubicBezTo>
                  <a:pt x="21" y="329"/>
                  <a:pt x="21" y="329"/>
                  <a:pt x="21" y="329"/>
                </a:cubicBezTo>
                <a:cubicBezTo>
                  <a:pt x="21" y="348"/>
                  <a:pt x="21" y="348"/>
                  <a:pt x="21" y="348"/>
                </a:cubicBezTo>
                <a:cubicBezTo>
                  <a:pt x="14" y="349"/>
                  <a:pt x="14" y="349"/>
                  <a:pt x="14" y="349"/>
                </a:cubicBezTo>
                <a:cubicBezTo>
                  <a:pt x="0" y="364"/>
                  <a:pt x="0" y="364"/>
                  <a:pt x="0" y="364"/>
                </a:cubicBezTo>
                <a:cubicBezTo>
                  <a:pt x="0" y="369"/>
                  <a:pt x="0" y="369"/>
                  <a:pt x="0" y="369"/>
                </a:cubicBezTo>
                <a:cubicBezTo>
                  <a:pt x="8" y="380"/>
                  <a:pt x="8" y="380"/>
                  <a:pt x="8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5" y="382"/>
                  <a:pt x="15" y="382"/>
                  <a:pt x="15" y="382"/>
                </a:cubicBezTo>
                <a:cubicBezTo>
                  <a:pt x="18" y="387"/>
                  <a:pt x="18" y="387"/>
                  <a:pt x="18" y="387"/>
                </a:cubicBezTo>
                <a:cubicBezTo>
                  <a:pt x="21" y="383"/>
                  <a:pt x="21" y="383"/>
                  <a:pt x="21" y="383"/>
                </a:cubicBezTo>
                <a:cubicBezTo>
                  <a:pt x="26" y="384"/>
                  <a:pt x="26" y="384"/>
                  <a:pt x="26" y="384"/>
                </a:cubicBezTo>
                <a:cubicBezTo>
                  <a:pt x="31" y="381"/>
                  <a:pt x="31" y="381"/>
                  <a:pt x="31" y="381"/>
                </a:cubicBezTo>
                <a:cubicBezTo>
                  <a:pt x="31" y="381"/>
                  <a:pt x="31" y="386"/>
                  <a:pt x="31" y="387"/>
                </a:cubicBezTo>
                <a:cubicBezTo>
                  <a:pt x="31" y="388"/>
                  <a:pt x="33" y="388"/>
                  <a:pt x="33" y="388"/>
                </a:cubicBezTo>
                <a:cubicBezTo>
                  <a:pt x="34" y="393"/>
                  <a:pt x="34" y="393"/>
                  <a:pt x="34" y="393"/>
                </a:cubicBezTo>
                <a:cubicBezTo>
                  <a:pt x="37" y="403"/>
                  <a:pt x="37" y="403"/>
                  <a:pt x="37" y="403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5" y="416"/>
                  <a:pt x="35" y="416"/>
                  <a:pt x="35" y="416"/>
                </a:cubicBezTo>
                <a:cubicBezTo>
                  <a:pt x="29" y="426"/>
                  <a:pt x="29" y="426"/>
                  <a:pt x="29" y="426"/>
                </a:cubicBezTo>
                <a:cubicBezTo>
                  <a:pt x="24" y="426"/>
                  <a:pt x="24" y="426"/>
                  <a:pt x="24" y="426"/>
                </a:cubicBezTo>
                <a:cubicBezTo>
                  <a:pt x="24" y="434"/>
                  <a:pt x="24" y="434"/>
                  <a:pt x="24" y="434"/>
                </a:cubicBezTo>
                <a:cubicBezTo>
                  <a:pt x="30" y="439"/>
                  <a:pt x="30" y="439"/>
                  <a:pt x="30" y="439"/>
                </a:cubicBezTo>
                <a:cubicBezTo>
                  <a:pt x="24" y="446"/>
                  <a:pt x="24" y="446"/>
                  <a:pt x="24" y="446"/>
                </a:cubicBezTo>
                <a:cubicBezTo>
                  <a:pt x="27" y="449"/>
                  <a:pt x="27" y="449"/>
                  <a:pt x="27" y="449"/>
                </a:cubicBezTo>
                <a:cubicBezTo>
                  <a:pt x="28" y="455"/>
                  <a:pt x="28" y="455"/>
                  <a:pt x="28" y="455"/>
                </a:cubicBezTo>
                <a:cubicBezTo>
                  <a:pt x="34" y="458"/>
                  <a:pt x="34" y="458"/>
                  <a:pt x="34" y="458"/>
                </a:cubicBezTo>
                <a:cubicBezTo>
                  <a:pt x="38" y="463"/>
                  <a:pt x="38" y="463"/>
                  <a:pt x="38" y="463"/>
                </a:cubicBezTo>
                <a:cubicBezTo>
                  <a:pt x="33" y="470"/>
                  <a:pt x="33" y="470"/>
                  <a:pt x="33" y="470"/>
                </a:cubicBezTo>
                <a:cubicBezTo>
                  <a:pt x="36" y="474"/>
                  <a:pt x="36" y="474"/>
                  <a:pt x="36" y="474"/>
                </a:cubicBezTo>
                <a:cubicBezTo>
                  <a:pt x="37" y="482"/>
                  <a:pt x="37" y="482"/>
                  <a:pt x="37" y="482"/>
                </a:cubicBezTo>
                <a:cubicBezTo>
                  <a:pt x="32" y="484"/>
                  <a:pt x="32" y="484"/>
                  <a:pt x="32" y="484"/>
                </a:cubicBezTo>
                <a:cubicBezTo>
                  <a:pt x="35" y="492"/>
                  <a:pt x="35" y="492"/>
                  <a:pt x="35" y="492"/>
                </a:cubicBezTo>
                <a:cubicBezTo>
                  <a:pt x="41" y="491"/>
                  <a:pt x="41" y="491"/>
                  <a:pt x="41" y="491"/>
                </a:cubicBezTo>
                <a:cubicBezTo>
                  <a:pt x="47" y="497"/>
                  <a:pt x="47" y="497"/>
                  <a:pt x="47" y="497"/>
                </a:cubicBezTo>
                <a:cubicBezTo>
                  <a:pt x="50" y="508"/>
                  <a:pt x="50" y="508"/>
                  <a:pt x="50" y="508"/>
                </a:cubicBezTo>
                <a:cubicBezTo>
                  <a:pt x="44" y="514"/>
                  <a:pt x="44" y="514"/>
                  <a:pt x="44" y="514"/>
                </a:cubicBezTo>
                <a:cubicBezTo>
                  <a:pt x="47" y="520"/>
                  <a:pt x="47" y="520"/>
                  <a:pt x="47" y="520"/>
                </a:cubicBezTo>
                <a:cubicBezTo>
                  <a:pt x="53" y="520"/>
                  <a:pt x="53" y="520"/>
                  <a:pt x="53" y="520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3" y="521"/>
                  <a:pt x="63" y="521"/>
                  <a:pt x="63" y="521"/>
                </a:cubicBezTo>
                <a:cubicBezTo>
                  <a:pt x="63" y="536"/>
                  <a:pt x="63" y="536"/>
                  <a:pt x="63" y="536"/>
                </a:cubicBezTo>
                <a:cubicBezTo>
                  <a:pt x="66" y="542"/>
                  <a:pt x="66" y="542"/>
                  <a:pt x="66" y="542"/>
                </a:cubicBezTo>
                <a:cubicBezTo>
                  <a:pt x="57" y="550"/>
                  <a:pt x="57" y="550"/>
                  <a:pt x="57" y="550"/>
                </a:cubicBezTo>
                <a:cubicBezTo>
                  <a:pt x="51" y="559"/>
                  <a:pt x="51" y="559"/>
                  <a:pt x="51" y="559"/>
                </a:cubicBezTo>
                <a:cubicBezTo>
                  <a:pt x="57" y="566"/>
                  <a:pt x="57" y="566"/>
                  <a:pt x="57" y="566"/>
                </a:cubicBezTo>
                <a:cubicBezTo>
                  <a:pt x="58" y="575"/>
                  <a:pt x="58" y="575"/>
                  <a:pt x="58" y="575"/>
                </a:cubicBezTo>
                <a:cubicBezTo>
                  <a:pt x="52" y="579"/>
                  <a:pt x="52" y="579"/>
                  <a:pt x="52" y="579"/>
                </a:cubicBezTo>
                <a:cubicBezTo>
                  <a:pt x="51" y="587"/>
                  <a:pt x="51" y="587"/>
                  <a:pt x="51" y="587"/>
                </a:cubicBezTo>
                <a:cubicBezTo>
                  <a:pt x="41" y="597"/>
                  <a:pt x="41" y="597"/>
                  <a:pt x="41" y="597"/>
                </a:cubicBezTo>
                <a:cubicBezTo>
                  <a:pt x="41" y="608"/>
                  <a:pt x="41" y="608"/>
                  <a:pt x="41" y="608"/>
                </a:cubicBezTo>
                <a:cubicBezTo>
                  <a:pt x="58" y="619"/>
                  <a:pt x="58" y="619"/>
                  <a:pt x="58" y="619"/>
                </a:cubicBezTo>
                <a:cubicBezTo>
                  <a:pt x="51" y="629"/>
                  <a:pt x="51" y="629"/>
                  <a:pt x="51" y="629"/>
                </a:cubicBezTo>
                <a:cubicBezTo>
                  <a:pt x="44" y="631"/>
                  <a:pt x="44" y="631"/>
                  <a:pt x="44" y="631"/>
                </a:cubicBezTo>
                <a:cubicBezTo>
                  <a:pt x="34" y="639"/>
                  <a:pt x="34" y="639"/>
                  <a:pt x="34" y="639"/>
                </a:cubicBezTo>
                <a:cubicBezTo>
                  <a:pt x="41" y="654"/>
                  <a:pt x="41" y="654"/>
                  <a:pt x="41" y="654"/>
                </a:cubicBezTo>
                <a:cubicBezTo>
                  <a:pt x="35" y="660"/>
                  <a:pt x="35" y="660"/>
                  <a:pt x="35" y="660"/>
                </a:cubicBezTo>
                <a:cubicBezTo>
                  <a:pt x="38" y="667"/>
                  <a:pt x="38" y="667"/>
                  <a:pt x="38" y="667"/>
                </a:cubicBezTo>
                <a:cubicBezTo>
                  <a:pt x="45" y="669"/>
                  <a:pt x="45" y="669"/>
                  <a:pt x="45" y="669"/>
                </a:cubicBezTo>
                <a:cubicBezTo>
                  <a:pt x="50" y="667"/>
                  <a:pt x="50" y="667"/>
                  <a:pt x="50" y="667"/>
                </a:cubicBezTo>
                <a:cubicBezTo>
                  <a:pt x="71" y="666"/>
                  <a:pt x="71" y="666"/>
                  <a:pt x="71" y="666"/>
                </a:cubicBezTo>
                <a:cubicBezTo>
                  <a:pt x="83" y="681"/>
                  <a:pt x="83" y="681"/>
                  <a:pt x="83" y="681"/>
                </a:cubicBezTo>
                <a:cubicBezTo>
                  <a:pt x="84" y="689"/>
                  <a:pt x="84" y="689"/>
                  <a:pt x="84" y="689"/>
                </a:cubicBezTo>
                <a:cubicBezTo>
                  <a:pt x="94" y="689"/>
                  <a:pt x="94" y="689"/>
                  <a:pt x="94" y="689"/>
                </a:cubicBezTo>
                <a:cubicBezTo>
                  <a:pt x="98" y="693"/>
                  <a:pt x="98" y="693"/>
                  <a:pt x="98" y="693"/>
                </a:cubicBezTo>
                <a:cubicBezTo>
                  <a:pt x="85" y="710"/>
                  <a:pt x="85" y="710"/>
                  <a:pt x="85" y="710"/>
                </a:cubicBezTo>
                <a:cubicBezTo>
                  <a:pt x="88" y="721"/>
                  <a:pt x="88" y="721"/>
                  <a:pt x="88" y="721"/>
                </a:cubicBezTo>
                <a:cubicBezTo>
                  <a:pt x="90" y="726"/>
                  <a:pt x="90" y="726"/>
                  <a:pt x="90" y="726"/>
                </a:cubicBezTo>
                <a:cubicBezTo>
                  <a:pt x="99" y="726"/>
                  <a:pt x="99" y="726"/>
                  <a:pt x="99" y="726"/>
                </a:cubicBezTo>
                <a:cubicBezTo>
                  <a:pt x="105" y="730"/>
                  <a:pt x="105" y="730"/>
                  <a:pt x="105" y="730"/>
                </a:cubicBezTo>
                <a:cubicBezTo>
                  <a:pt x="107" y="737"/>
                  <a:pt x="107" y="737"/>
                  <a:pt x="107" y="737"/>
                </a:cubicBezTo>
                <a:cubicBezTo>
                  <a:pt x="100" y="739"/>
                  <a:pt x="100" y="739"/>
                  <a:pt x="100" y="739"/>
                </a:cubicBezTo>
                <a:cubicBezTo>
                  <a:pt x="95" y="747"/>
                  <a:pt x="95" y="747"/>
                  <a:pt x="95" y="747"/>
                </a:cubicBezTo>
                <a:cubicBezTo>
                  <a:pt x="93" y="758"/>
                  <a:pt x="93" y="758"/>
                  <a:pt x="93" y="758"/>
                </a:cubicBezTo>
                <a:close/>
                <a:moveTo>
                  <a:pt x="188" y="63"/>
                </a:moveTo>
                <a:cubicBezTo>
                  <a:pt x="184" y="67"/>
                  <a:pt x="185" y="71"/>
                  <a:pt x="185" y="74"/>
                </a:cubicBezTo>
                <a:cubicBezTo>
                  <a:pt x="185" y="76"/>
                  <a:pt x="184" y="86"/>
                  <a:pt x="182" y="91"/>
                </a:cubicBezTo>
                <a:cubicBezTo>
                  <a:pt x="180" y="97"/>
                  <a:pt x="179" y="105"/>
                  <a:pt x="179" y="109"/>
                </a:cubicBezTo>
                <a:cubicBezTo>
                  <a:pt x="179" y="112"/>
                  <a:pt x="186" y="111"/>
                  <a:pt x="190" y="106"/>
                </a:cubicBezTo>
                <a:cubicBezTo>
                  <a:pt x="194" y="101"/>
                  <a:pt x="198" y="100"/>
                  <a:pt x="203" y="100"/>
                </a:cubicBezTo>
                <a:cubicBezTo>
                  <a:pt x="207" y="100"/>
                  <a:pt x="216" y="90"/>
                  <a:pt x="216" y="87"/>
                </a:cubicBezTo>
                <a:cubicBezTo>
                  <a:pt x="217" y="83"/>
                  <a:pt x="209" y="73"/>
                  <a:pt x="206" y="70"/>
                </a:cubicBezTo>
                <a:cubicBezTo>
                  <a:pt x="203" y="66"/>
                  <a:pt x="199" y="68"/>
                  <a:pt x="198" y="68"/>
                </a:cubicBezTo>
                <a:cubicBezTo>
                  <a:pt x="198" y="69"/>
                  <a:pt x="196" y="69"/>
                  <a:pt x="196" y="66"/>
                </a:cubicBezTo>
                <a:cubicBezTo>
                  <a:pt x="195" y="63"/>
                  <a:pt x="193" y="62"/>
                  <a:pt x="191" y="62"/>
                </a:cubicBezTo>
                <a:cubicBezTo>
                  <a:pt x="189" y="61"/>
                  <a:pt x="188" y="63"/>
                  <a:pt x="188" y="63"/>
                </a:cubicBezTo>
                <a:close/>
                <a:moveTo>
                  <a:pt x="138" y="50"/>
                </a:moveTo>
                <a:cubicBezTo>
                  <a:pt x="136" y="51"/>
                  <a:pt x="135" y="58"/>
                  <a:pt x="132" y="57"/>
                </a:cubicBezTo>
                <a:cubicBezTo>
                  <a:pt x="130" y="56"/>
                  <a:pt x="122" y="53"/>
                  <a:pt x="120" y="51"/>
                </a:cubicBezTo>
                <a:cubicBezTo>
                  <a:pt x="118" y="49"/>
                  <a:pt x="120" y="44"/>
                  <a:pt x="124" y="45"/>
                </a:cubicBezTo>
                <a:cubicBezTo>
                  <a:pt x="128" y="45"/>
                  <a:pt x="133" y="45"/>
                  <a:pt x="128" y="39"/>
                </a:cubicBezTo>
                <a:cubicBezTo>
                  <a:pt x="124" y="34"/>
                  <a:pt x="123" y="35"/>
                  <a:pt x="128" y="29"/>
                </a:cubicBezTo>
                <a:cubicBezTo>
                  <a:pt x="132" y="24"/>
                  <a:pt x="131" y="20"/>
                  <a:pt x="130" y="16"/>
                </a:cubicBezTo>
                <a:cubicBezTo>
                  <a:pt x="130" y="12"/>
                  <a:pt x="141" y="12"/>
                  <a:pt x="141" y="9"/>
                </a:cubicBezTo>
                <a:cubicBezTo>
                  <a:pt x="142" y="5"/>
                  <a:pt x="143" y="0"/>
                  <a:pt x="148" y="7"/>
                </a:cubicBezTo>
                <a:cubicBezTo>
                  <a:pt x="152" y="13"/>
                  <a:pt x="154" y="16"/>
                  <a:pt x="157" y="17"/>
                </a:cubicBezTo>
                <a:cubicBezTo>
                  <a:pt x="160" y="18"/>
                  <a:pt x="156" y="21"/>
                  <a:pt x="155" y="24"/>
                </a:cubicBezTo>
                <a:cubicBezTo>
                  <a:pt x="154" y="27"/>
                  <a:pt x="157" y="33"/>
                  <a:pt x="156" y="34"/>
                </a:cubicBezTo>
                <a:cubicBezTo>
                  <a:pt x="156" y="36"/>
                  <a:pt x="146" y="39"/>
                  <a:pt x="145" y="40"/>
                </a:cubicBezTo>
                <a:cubicBezTo>
                  <a:pt x="145" y="41"/>
                  <a:pt x="153" y="41"/>
                  <a:pt x="156" y="39"/>
                </a:cubicBezTo>
                <a:cubicBezTo>
                  <a:pt x="160" y="37"/>
                  <a:pt x="160" y="38"/>
                  <a:pt x="160" y="42"/>
                </a:cubicBezTo>
                <a:cubicBezTo>
                  <a:pt x="160" y="45"/>
                  <a:pt x="166" y="48"/>
                  <a:pt x="167" y="45"/>
                </a:cubicBezTo>
                <a:cubicBezTo>
                  <a:pt x="167" y="42"/>
                  <a:pt x="173" y="44"/>
                  <a:pt x="175" y="50"/>
                </a:cubicBezTo>
                <a:cubicBezTo>
                  <a:pt x="177" y="57"/>
                  <a:pt x="175" y="63"/>
                  <a:pt x="175" y="66"/>
                </a:cubicBezTo>
                <a:cubicBezTo>
                  <a:pt x="175" y="69"/>
                  <a:pt x="178" y="72"/>
                  <a:pt x="178" y="76"/>
                </a:cubicBezTo>
                <a:cubicBezTo>
                  <a:pt x="178" y="80"/>
                  <a:pt x="170" y="84"/>
                  <a:pt x="166" y="85"/>
                </a:cubicBezTo>
                <a:cubicBezTo>
                  <a:pt x="163" y="85"/>
                  <a:pt x="153" y="75"/>
                  <a:pt x="148" y="76"/>
                </a:cubicBezTo>
                <a:cubicBezTo>
                  <a:pt x="143" y="77"/>
                  <a:pt x="142" y="71"/>
                  <a:pt x="140" y="68"/>
                </a:cubicBezTo>
                <a:cubicBezTo>
                  <a:pt x="138" y="64"/>
                  <a:pt x="136" y="66"/>
                  <a:pt x="136" y="61"/>
                </a:cubicBezTo>
                <a:cubicBezTo>
                  <a:pt x="137" y="57"/>
                  <a:pt x="141" y="54"/>
                  <a:pt x="141" y="52"/>
                </a:cubicBezTo>
                <a:cubicBezTo>
                  <a:pt x="140" y="50"/>
                  <a:pt x="138" y="50"/>
                  <a:pt x="138" y="5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101" name="Freeform 91"/>
          <p:cNvSpPr>
            <a:spLocks noEditPoints="1"/>
          </p:cNvSpPr>
          <p:nvPr/>
        </p:nvSpPr>
        <p:spPr bwMode="auto">
          <a:xfrm>
            <a:off x="4159617" y="1820073"/>
            <a:ext cx="1500810" cy="1670668"/>
          </a:xfrm>
          <a:custGeom>
            <a:avLst/>
            <a:gdLst>
              <a:gd name="T0" fmla="*/ 104 w 293"/>
              <a:gd name="T1" fmla="*/ 148 h 366"/>
              <a:gd name="T2" fmla="*/ 101 w 293"/>
              <a:gd name="T3" fmla="*/ 100 h 366"/>
              <a:gd name="T4" fmla="*/ 119 w 293"/>
              <a:gd name="T5" fmla="*/ 58 h 366"/>
              <a:gd name="T6" fmla="*/ 172 w 293"/>
              <a:gd name="T7" fmla="*/ 22 h 366"/>
              <a:gd name="T8" fmla="*/ 171 w 293"/>
              <a:gd name="T9" fmla="*/ 80 h 366"/>
              <a:gd name="T10" fmla="*/ 158 w 293"/>
              <a:gd name="T11" fmla="*/ 150 h 366"/>
              <a:gd name="T12" fmla="*/ 135 w 293"/>
              <a:gd name="T13" fmla="*/ 192 h 366"/>
              <a:gd name="T14" fmla="*/ 102 w 293"/>
              <a:gd name="T15" fmla="*/ 208 h 366"/>
              <a:gd name="T16" fmla="*/ 137 w 293"/>
              <a:gd name="T17" fmla="*/ 212 h 366"/>
              <a:gd name="T18" fmla="*/ 172 w 293"/>
              <a:gd name="T19" fmla="*/ 159 h 366"/>
              <a:gd name="T20" fmla="*/ 201 w 293"/>
              <a:gd name="T21" fmla="*/ 173 h 366"/>
              <a:gd name="T22" fmla="*/ 199 w 293"/>
              <a:gd name="T23" fmla="*/ 188 h 366"/>
              <a:gd name="T24" fmla="*/ 195 w 293"/>
              <a:gd name="T25" fmla="*/ 146 h 366"/>
              <a:gd name="T26" fmla="*/ 167 w 293"/>
              <a:gd name="T27" fmla="*/ 123 h 366"/>
              <a:gd name="T28" fmla="*/ 181 w 293"/>
              <a:gd name="T29" fmla="*/ 65 h 366"/>
              <a:gd name="T30" fmla="*/ 208 w 293"/>
              <a:gd name="T31" fmla="*/ 41 h 366"/>
              <a:gd name="T32" fmla="*/ 216 w 293"/>
              <a:gd name="T33" fmla="*/ 87 h 366"/>
              <a:gd name="T34" fmla="*/ 209 w 293"/>
              <a:gd name="T35" fmla="*/ 62 h 366"/>
              <a:gd name="T36" fmla="*/ 233 w 293"/>
              <a:gd name="T37" fmla="*/ 54 h 366"/>
              <a:gd name="T38" fmla="*/ 246 w 293"/>
              <a:gd name="T39" fmla="*/ 81 h 366"/>
              <a:gd name="T40" fmla="*/ 248 w 293"/>
              <a:gd name="T41" fmla="*/ 98 h 366"/>
              <a:gd name="T42" fmla="*/ 227 w 293"/>
              <a:gd name="T43" fmla="*/ 138 h 366"/>
              <a:gd name="T44" fmla="*/ 245 w 293"/>
              <a:gd name="T45" fmla="*/ 156 h 366"/>
              <a:gd name="T46" fmla="*/ 258 w 293"/>
              <a:gd name="T47" fmla="*/ 156 h 366"/>
              <a:gd name="T48" fmla="*/ 260 w 293"/>
              <a:gd name="T49" fmla="*/ 176 h 366"/>
              <a:gd name="T50" fmla="*/ 251 w 293"/>
              <a:gd name="T51" fmla="*/ 203 h 366"/>
              <a:gd name="T52" fmla="*/ 255 w 293"/>
              <a:gd name="T53" fmla="*/ 224 h 366"/>
              <a:gd name="T54" fmla="*/ 263 w 293"/>
              <a:gd name="T55" fmla="*/ 243 h 366"/>
              <a:gd name="T56" fmla="*/ 268 w 293"/>
              <a:gd name="T57" fmla="*/ 260 h 366"/>
              <a:gd name="T58" fmla="*/ 274 w 293"/>
              <a:gd name="T59" fmla="*/ 289 h 366"/>
              <a:gd name="T60" fmla="*/ 290 w 293"/>
              <a:gd name="T61" fmla="*/ 305 h 366"/>
              <a:gd name="T62" fmla="*/ 284 w 293"/>
              <a:gd name="T63" fmla="*/ 335 h 366"/>
              <a:gd name="T64" fmla="*/ 268 w 293"/>
              <a:gd name="T65" fmla="*/ 366 h 366"/>
              <a:gd name="T66" fmla="*/ 245 w 293"/>
              <a:gd name="T67" fmla="*/ 352 h 366"/>
              <a:gd name="T68" fmla="*/ 224 w 293"/>
              <a:gd name="T69" fmla="*/ 336 h 366"/>
              <a:gd name="T70" fmla="*/ 171 w 293"/>
              <a:gd name="T71" fmla="*/ 340 h 366"/>
              <a:gd name="T72" fmla="*/ 150 w 293"/>
              <a:gd name="T73" fmla="*/ 326 h 366"/>
              <a:gd name="T74" fmla="*/ 127 w 293"/>
              <a:gd name="T75" fmla="*/ 319 h 366"/>
              <a:gd name="T76" fmla="*/ 104 w 293"/>
              <a:gd name="T77" fmla="*/ 298 h 366"/>
              <a:gd name="T78" fmla="*/ 79 w 293"/>
              <a:gd name="T79" fmla="*/ 267 h 366"/>
              <a:gd name="T80" fmla="*/ 56 w 293"/>
              <a:gd name="T81" fmla="*/ 272 h 366"/>
              <a:gd name="T82" fmla="*/ 31 w 293"/>
              <a:gd name="T83" fmla="*/ 251 h 366"/>
              <a:gd name="T84" fmla="*/ 9 w 293"/>
              <a:gd name="T85" fmla="*/ 216 h 366"/>
              <a:gd name="T86" fmla="*/ 35 w 293"/>
              <a:gd name="T87" fmla="*/ 183 h 366"/>
              <a:gd name="T88" fmla="*/ 67 w 293"/>
              <a:gd name="T89" fmla="*/ 169 h 366"/>
              <a:gd name="T90" fmla="*/ 70 w 293"/>
              <a:gd name="T91" fmla="*/ 150 h 366"/>
              <a:gd name="T92" fmla="*/ 72 w 293"/>
              <a:gd name="T93" fmla="*/ 123 h 366"/>
              <a:gd name="T94" fmla="*/ 178 w 293"/>
              <a:gd name="T95" fmla="*/ 12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3" h="366">
                <a:moveTo>
                  <a:pt x="80" y="112"/>
                </a:moveTo>
                <a:cubicBezTo>
                  <a:pt x="83" y="116"/>
                  <a:pt x="87" y="117"/>
                  <a:pt x="90" y="122"/>
                </a:cubicBezTo>
                <a:cubicBezTo>
                  <a:pt x="94" y="128"/>
                  <a:pt x="97" y="131"/>
                  <a:pt x="98" y="138"/>
                </a:cubicBezTo>
                <a:cubicBezTo>
                  <a:pt x="100" y="145"/>
                  <a:pt x="102" y="152"/>
                  <a:pt x="104" y="148"/>
                </a:cubicBezTo>
                <a:cubicBezTo>
                  <a:pt x="107" y="144"/>
                  <a:pt x="113" y="141"/>
                  <a:pt x="112" y="135"/>
                </a:cubicBezTo>
                <a:cubicBezTo>
                  <a:pt x="111" y="130"/>
                  <a:pt x="111" y="119"/>
                  <a:pt x="111" y="115"/>
                </a:cubicBezTo>
                <a:cubicBezTo>
                  <a:pt x="112" y="111"/>
                  <a:pt x="108" y="105"/>
                  <a:pt x="104" y="106"/>
                </a:cubicBezTo>
                <a:cubicBezTo>
                  <a:pt x="101" y="107"/>
                  <a:pt x="97" y="104"/>
                  <a:pt x="101" y="100"/>
                </a:cubicBezTo>
                <a:cubicBezTo>
                  <a:pt x="105" y="96"/>
                  <a:pt x="110" y="96"/>
                  <a:pt x="110" y="92"/>
                </a:cubicBezTo>
                <a:cubicBezTo>
                  <a:pt x="111" y="87"/>
                  <a:pt x="112" y="82"/>
                  <a:pt x="114" y="79"/>
                </a:cubicBezTo>
                <a:cubicBezTo>
                  <a:pt x="116" y="77"/>
                  <a:pt x="109" y="77"/>
                  <a:pt x="110" y="70"/>
                </a:cubicBezTo>
                <a:cubicBezTo>
                  <a:pt x="111" y="63"/>
                  <a:pt x="113" y="59"/>
                  <a:pt x="119" y="58"/>
                </a:cubicBezTo>
                <a:cubicBezTo>
                  <a:pt x="126" y="57"/>
                  <a:pt x="130" y="55"/>
                  <a:pt x="133" y="51"/>
                </a:cubicBezTo>
                <a:cubicBezTo>
                  <a:pt x="135" y="47"/>
                  <a:pt x="149" y="31"/>
                  <a:pt x="151" y="24"/>
                </a:cubicBezTo>
                <a:cubicBezTo>
                  <a:pt x="153" y="18"/>
                  <a:pt x="155" y="13"/>
                  <a:pt x="158" y="17"/>
                </a:cubicBezTo>
                <a:cubicBezTo>
                  <a:pt x="162" y="21"/>
                  <a:pt x="167" y="22"/>
                  <a:pt x="172" y="22"/>
                </a:cubicBezTo>
                <a:cubicBezTo>
                  <a:pt x="177" y="22"/>
                  <a:pt x="183" y="29"/>
                  <a:pt x="184" y="33"/>
                </a:cubicBezTo>
                <a:cubicBezTo>
                  <a:pt x="184" y="38"/>
                  <a:pt x="182" y="45"/>
                  <a:pt x="179" y="50"/>
                </a:cubicBezTo>
                <a:cubicBezTo>
                  <a:pt x="176" y="55"/>
                  <a:pt x="165" y="64"/>
                  <a:pt x="166" y="68"/>
                </a:cubicBezTo>
                <a:cubicBezTo>
                  <a:pt x="166" y="73"/>
                  <a:pt x="171" y="75"/>
                  <a:pt x="171" y="80"/>
                </a:cubicBezTo>
                <a:cubicBezTo>
                  <a:pt x="171" y="85"/>
                  <a:pt x="167" y="99"/>
                  <a:pt x="164" y="103"/>
                </a:cubicBezTo>
                <a:cubicBezTo>
                  <a:pt x="160" y="107"/>
                  <a:pt x="161" y="114"/>
                  <a:pt x="160" y="120"/>
                </a:cubicBezTo>
                <a:cubicBezTo>
                  <a:pt x="159" y="125"/>
                  <a:pt x="153" y="134"/>
                  <a:pt x="153" y="135"/>
                </a:cubicBezTo>
                <a:cubicBezTo>
                  <a:pt x="153" y="137"/>
                  <a:pt x="156" y="147"/>
                  <a:pt x="158" y="150"/>
                </a:cubicBezTo>
                <a:cubicBezTo>
                  <a:pt x="159" y="152"/>
                  <a:pt x="161" y="161"/>
                  <a:pt x="158" y="162"/>
                </a:cubicBezTo>
                <a:cubicBezTo>
                  <a:pt x="154" y="164"/>
                  <a:pt x="154" y="168"/>
                  <a:pt x="153" y="174"/>
                </a:cubicBezTo>
                <a:cubicBezTo>
                  <a:pt x="153" y="181"/>
                  <a:pt x="146" y="182"/>
                  <a:pt x="144" y="184"/>
                </a:cubicBezTo>
                <a:cubicBezTo>
                  <a:pt x="141" y="186"/>
                  <a:pt x="139" y="187"/>
                  <a:pt x="135" y="192"/>
                </a:cubicBezTo>
                <a:cubicBezTo>
                  <a:pt x="130" y="197"/>
                  <a:pt x="121" y="201"/>
                  <a:pt x="117" y="201"/>
                </a:cubicBezTo>
                <a:cubicBezTo>
                  <a:pt x="112" y="201"/>
                  <a:pt x="111" y="202"/>
                  <a:pt x="106" y="198"/>
                </a:cubicBezTo>
                <a:cubicBezTo>
                  <a:pt x="101" y="195"/>
                  <a:pt x="99" y="193"/>
                  <a:pt x="96" y="199"/>
                </a:cubicBezTo>
                <a:cubicBezTo>
                  <a:pt x="94" y="205"/>
                  <a:pt x="99" y="205"/>
                  <a:pt x="102" y="208"/>
                </a:cubicBezTo>
                <a:cubicBezTo>
                  <a:pt x="104" y="212"/>
                  <a:pt x="109" y="212"/>
                  <a:pt x="110" y="214"/>
                </a:cubicBezTo>
                <a:cubicBezTo>
                  <a:pt x="111" y="217"/>
                  <a:pt x="117" y="213"/>
                  <a:pt x="119" y="216"/>
                </a:cubicBezTo>
                <a:cubicBezTo>
                  <a:pt x="121" y="220"/>
                  <a:pt x="125" y="223"/>
                  <a:pt x="129" y="219"/>
                </a:cubicBezTo>
                <a:cubicBezTo>
                  <a:pt x="133" y="216"/>
                  <a:pt x="133" y="212"/>
                  <a:pt x="137" y="212"/>
                </a:cubicBezTo>
                <a:cubicBezTo>
                  <a:pt x="141" y="212"/>
                  <a:pt x="155" y="206"/>
                  <a:pt x="156" y="201"/>
                </a:cubicBezTo>
                <a:cubicBezTo>
                  <a:pt x="156" y="196"/>
                  <a:pt x="160" y="193"/>
                  <a:pt x="164" y="190"/>
                </a:cubicBezTo>
                <a:cubicBezTo>
                  <a:pt x="168" y="187"/>
                  <a:pt x="168" y="183"/>
                  <a:pt x="170" y="178"/>
                </a:cubicBezTo>
                <a:cubicBezTo>
                  <a:pt x="172" y="173"/>
                  <a:pt x="172" y="163"/>
                  <a:pt x="172" y="159"/>
                </a:cubicBezTo>
                <a:cubicBezTo>
                  <a:pt x="173" y="155"/>
                  <a:pt x="180" y="153"/>
                  <a:pt x="183" y="153"/>
                </a:cubicBezTo>
                <a:cubicBezTo>
                  <a:pt x="185" y="153"/>
                  <a:pt x="194" y="150"/>
                  <a:pt x="195" y="154"/>
                </a:cubicBezTo>
                <a:cubicBezTo>
                  <a:pt x="197" y="158"/>
                  <a:pt x="198" y="161"/>
                  <a:pt x="199" y="164"/>
                </a:cubicBezTo>
                <a:cubicBezTo>
                  <a:pt x="201" y="166"/>
                  <a:pt x="203" y="169"/>
                  <a:pt x="201" y="173"/>
                </a:cubicBezTo>
                <a:cubicBezTo>
                  <a:pt x="200" y="176"/>
                  <a:pt x="196" y="182"/>
                  <a:pt x="196" y="187"/>
                </a:cubicBezTo>
                <a:cubicBezTo>
                  <a:pt x="196" y="193"/>
                  <a:pt x="196" y="197"/>
                  <a:pt x="204" y="198"/>
                </a:cubicBezTo>
                <a:cubicBezTo>
                  <a:pt x="212" y="200"/>
                  <a:pt x="216" y="198"/>
                  <a:pt x="214" y="195"/>
                </a:cubicBezTo>
                <a:cubicBezTo>
                  <a:pt x="211" y="193"/>
                  <a:pt x="198" y="194"/>
                  <a:pt x="199" y="188"/>
                </a:cubicBezTo>
                <a:cubicBezTo>
                  <a:pt x="201" y="181"/>
                  <a:pt x="202" y="180"/>
                  <a:pt x="206" y="179"/>
                </a:cubicBezTo>
                <a:cubicBezTo>
                  <a:pt x="211" y="178"/>
                  <a:pt x="210" y="174"/>
                  <a:pt x="209" y="170"/>
                </a:cubicBezTo>
                <a:cubicBezTo>
                  <a:pt x="209" y="166"/>
                  <a:pt x="208" y="159"/>
                  <a:pt x="209" y="157"/>
                </a:cubicBezTo>
                <a:cubicBezTo>
                  <a:pt x="210" y="154"/>
                  <a:pt x="199" y="150"/>
                  <a:pt x="195" y="146"/>
                </a:cubicBezTo>
                <a:cubicBezTo>
                  <a:pt x="191" y="141"/>
                  <a:pt x="185" y="142"/>
                  <a:pt x="183" y="144"/>
                </a:cubicBezTo>
                <a:cubicBezTo>
                  <a:pt x="180" y="147"/>
                  <a:pt x="180" y="141"/>
                  <a:pt x="172" y="142"/>
                </a:cubicBezTo>
                <a:cubicBezTo>
                  <a:pt x="165" y="143"/>
                  <a:pt x="169" y="139"/>
                  <a:pt x="171" y="135"/>
                </a:cubicBezTo>
                <a:cubicBezTo>
                  <a:pt x="173" y="131"/>
                  <a:pt x="166" y="126"/>
                  <a:pt x="167" y="123"/>
                </a:cubicBezTo>
                <a:cubicBezTo>
                  <a:pt x="168" y="120"/>
                  <a:pt x="174" y="111"/>
                  <a:pt x="177" y="107"/>
                </a:cubicBezTo>
                <a:cubicBezTo>
                  <a:pt x="180" y="103"/>
                  <a:pt x="182" y="95"/>
                  <a:pt x="181" y="90"/>
                </a:cubicBezTo>
                <a:cubicBezTo>
                  <a:pt x="180" y="84"/>
                  <a:pt x="180" y="76"/>
                  <a:pt x="178" y="73"/>
                </a:cubicBezTo>
                <a:cubicBezTo>
                  <a:pt x="176" y="71"/>
                  <a:pt x="179" y="68"/>
                  <a:pt x="181" y="65"/>
                </a:cubicBezTo>
                <a:cubicBezTo>
                  <a:pt x="184" y="63"/>
                  <a:pt x="191" y="58"/>
                  <a:pt x="195" y="56"/>
                </a:cubicBezTo>
                <a:cubicBezTo>
                  <a:pt x="199" y="53"/>
                  <a:pt x="202" y="52"/>
                  <a:pt x="202" y="48"/>
                </a:cubicBezTo>
                <a:cubicBezTo>
                  <a:pt x="202" y="44"/>
                  <a:pt x="200" y="35"/>
                  <a:pt x="203" y="33"/>
                </a:cubicBezTo>
                <a:cubicBezTo>
                  <a:pt x="206" y="31"/>
                  <a:pt x="208" y="34"/>
                  <a:pt x="208" y="41"/>
                </a:cubicBezTo>
                <a:cubicBezTo>
                  <a:pt x="207" y="48"/>
                  <a:pt x="207" y="54"/>
                  <a:pt x="204" y="58"/>
                </a:cubicBezTo>
                <a:cubicBezTo>
                  <a:pt x="200" y="62"/>
                  <a:pt x="201" y="69"/>
                  <a:pt x="200" y="73"/>
                </a:cubicBezTo>
                <a:cubicBezTo>
                  <a:pt x="198" y="77"/>
                  <a:pt x="200" y="79"/>
                  <a:pt x="203" y="82"/>
                </a:cubicBezTo>
                <a:cubicBezTo>
                  <a:pt x="205" y="84"/>
                  <a:pt x="211" y="86"/>
                  <a:pt x="216" y="87"/>
                </a:cubicBezTo>
                <a:cubicBezTo>
                  <a:pt x="220" y="89"/>
                  <a:pt x="220" y="91"/>
                  <a:pt x="222" y="95"/>
                </a:cubicBezTo>
                <a:cubicBezTo>
                  <a:pt x="225" y="98"/>
                  <a:pt x="231" y="94"/>
                  <a:pt x="225" y="89"/>
                </a:cubicBezTo>
                <a:cubicBezTo>
                  <a:pt x="220" y="83"/>
                  <a:pt x="215" y="82"/>
                  <a:pt x="211" y="78"/>
                </a:cubicBezTo>
                <a:cubicBezTo>
                  <a:pt x="207" y="73"/>
                  <a:pt x="206" y="65"/>
                  <a:pt x="209" y="62"/>
                </a:cubicBezTo>
                <a:cubicBezTo>
                  <a:pt x="213" y="58"/>
                  <a:pt x="219" y="61"/>
                  <a:pt x="220" y="66"/>
                </a:cubicBezTo>
                <a:cubicBezTo>
                  <a:pt x="220" y="71"/>
                  <a:pt x="230" y="72"/>
                  <a:pt x="228" y="66"/>
                </a:cubicBezTo>
                <a:cubicBezTo>
                  <a:pt x="226" y="61"/>
                  <a:pt x="219" y="58"/>
                  <a:pt x="226" y="56"/>
                </a:cubicBezTo>
                <a:cubicBezTo>
                  <a:pt x="228" y="55"/>
                  <a:pt x="231" y="54"/>
                  <a:pt x="233" y="54"/>
                </a:cubicBezTo>
                <a:cubicBezTo>
                  <a:pt x="232" y="62"/>
                  <a:pt x="232" y="62"/>
                  <a:pt x="232" y="62"/>
                </a:cubicBezTo>
                <a:cubicBezTo>
                  <a:pt x="242" y="67"/>
                  <a:pt x="242" y="67"/>
                  <a:pt x="242" y="67"/>
                </a:cubicBezTo>
                <a:cubicBezTo>
                  <a:pt x="249" y="73"/>
                  <a:pt x="249" y="73"/>
                  <a:pt x="249" y="73"/>
                </a:cubicBezTo>
                <a:cubicBezTo>
                  <a:pt x="246" y="81"/>
                  <a:pt x="246" y="81"/>
                  <a:pt x="246" y="81"/>
                </a:cubicBezTo>
                <a:cubicBezTo>
                  <a:pt x="242" y="80"/>
                  <a:pt x="242" y="80"/>
                  <a:pt x="242" y="8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40" y="93"/>
                  <a:pt x="240" y="93"/>
                  <a:pt x="240" y="93"/>
                </a:cubicBezTo>
                <a:cubicBezTo>
                  <a:pt x="248" y="98"/>
                  <a:pt x="248" y="98"/>
                  <a:pt x="248" y="98"/>
                </a:cubicBezTo>
                <a:cubicBezTo>
                  <a:pt x="248" y="117"/>
                  <a:pt x="248" y="117"/>
                  <a:pt x="248" y="117"/>
                </a:cubicBezTo>
                <a:cubicBezTo>
                  <a:pt x="241" y="118"/>
                  <a:pt x="241" y="118"/>
                  <a:pt x="241" y="118"/>
                </a:cubicBezTo>
                <a:cubicBezTo>
                  <a:pt x="227" y="133"/>
                  <a:pt x="227" y="133"/>
                  <a:pt x="227" y="133"/>
                </a:cubicBezTo>
                <a:cubicBezTo>
                  <a:pt x="227" y="138"/>
                  <a:pt x="227" y="138"/>
                  <a:pt x="227" y="138"/>
                </a:cubicBezTo>
                <a:cubicBezTo>
                  <a:pt x="235" y="149"/>
                  <a:pt x="235" y="149"/>
                  <a:pt x="235" y="149"/>
                </a:cubicBezTo>
                <a:cubicBezTo>
                  <a:pt x="241" y="149"/>
                  <a:pt x="241" y="149"/>
                  <a:pt x="241" y="149"/>
                </a:cubicBezTo>
                <a:cubicBezTo>
                  <a:pt x="242" y="151"/>
                  <a:pt x="242" y="151"/>
                  <a:pt x="242" y="151"/>
                </a:cubicBezTo>
                <a:cubicBezTo>
                  <a:pt x="245" y="156"/>
                  <a:pt x="245" y="156"/>
                  <a:pt x="245" y="156"/>
                </a:cubicBezTo>
                <a:cubicBezTo>
                  <a:pt x="248" y="152"/>
                  <a:pt x="248" y="152"/>
                  <a:pt x="248" y="152"/>
                </a:cubicBezTo>
                <a:cubicBezTo>
                  <a:pt x="253" y="153"/>
                  <a:pt x="253" y="153"/>
                  <a:pt x="253" y="153"/>
                </a:cubicBezTo>
                <a:cubicBezTo>
                  <a:pt x="258" y="150"/>
                  <a:pt x="258" y="150"/>
                  <a:pt x="258" y="150"/>
                </a:cubicBezTo>
                <a:cubicBezTo>
                  <a:pt x="258" y="150"/>
                  <a:pt x="258" y="155"/>
                  <a:pt x="258" y="156"/>
                </a:cubicBezTo>
                <a:cubicBezTo>
                  <a:pt x="258" y="157"/>
                  <a:pt x="260" y="157"/>
                  <a:pt x="260" y="157"/>
                </a:cubicBezTo>
                <a:cubicBezTo>
                  <a:pt x="261" y="162"/>
                  <a:pt x="261" y="162"/>
                  <a:pt x="261" y="162"/>
                </a:cubicBezTo>
                <a:cubicBezTo>
                  <a:pt x="264" y="172"/>
                  <a:pt x="264" y="172"/>
                  <a:pt x="264" y="172"/>
                </a:cubicBezTo>
                <a:cubicBezTo>
                  <a:pt x="260" y="176"/>
                  <a:pt x="260" y="176"/>
                  <a:pt x="260" y="176"/>
                </a:cubicBezTo>
                <a:cubicBezTo>
                  <a:pt x="262" y="185"/>
                  <a:pt x="262" y="185"/>
                  <a:pt x="262" y="185"/>
                </a:cubicBezTo>
                <a:cubicBezTo>
                  <a:pt x="256" y="195"/>
                  <a:pt x="256" y="195"/>
                  <a:pt x="256" y="195"/>
                </a:cubicBezTo>
                <a:cubicBezTo>
                  <a:pt x="251" y="195"/>
                  <a:pt x="251" y="195"/>
                  <a:pt x="251" y="195"/>
                </a:cubicBezTo>
                <a:cubicBezTo>
                  <a:pt x="251" y="203"/>
                  <a:pt x="251" y="203"/>
                  <a:pt x="251" y="203"/>
                </a:cubicBezTo>
                <a:cubicBezTo>
                  <a:pt x="257" y="208"/>
                  <a:pt x="257" y="208"/>
                  <a:pt x="257" y="208"/>
                </a:cubicBezTo>
                <a:cubicBezTo>
                  <a:pt x="251" y="215"/>
                  <a:pt x="251" y="215"/>
                  <a:pt x="251" y="215"/>
                </a:cubicBezTo>
                <a:cubicBezTo>
                  <a:pt x="254" y="218"/>
                  <a:pt x="254" y="218"/>
                  <a:pt x="254" y="218"/>
                </a:cubicBezTo>
                <a:cubicBezTo>
                  <a:pt x="255" y="224"/>
                  <a:pt x="255" y="224"/>
                  <a:pt x="255" y="224"/>
                </a:cubicBezTo>
                <a:cubicBezTo>
                  <a:pt x="261" y="227"/>
                  <a:pt x="261" y="227"/>
                  <a:pt x="261" y="227"/>
                </a:cubicBezTo>
                <a:cubicBezTo>
                  <a:pt x="265" y="232"/>
                  <a:pt x="265" y="232"/>
                  <a:pt x="265" y="232"/>
                </a:cubicBezTo>
                <a:cubicBezTo>
                  <a:pt x="260" y="239"/>
                  <a:pt x="260" y="239"/>
                  <a:pt x="260" y="239"/>
                </a:cubicBezTo>
                <a:cubicBezTo>
                  <a:pt x="263" y="243"/>
                  <a:pt x="263" y="243"/>
                  <a:pt x="263" y="243"/>
                </a:cubicBezTo>
                <a:cubicBezTo>
                  <a:pt x="264" y="251"/>
                  <a:pt x="264" y="251"/>
                  <a:pt x="264" y="251"/>
                </a:cubicBezTo>
                <a:cubicBezTo>
                  <a:pt x="259" y="253"/>
                  <a:pt x="259" y="253"/>
                  <a:pt x="259" y="253"/>
                </a:cubicBezTo>
                <a:cubicBezTo>
                  <a:pt x="262" y="261"/>
                  <a:pt x="262" y="261"/>
                  <a:pt x="262" y="261"/>
                </a:cubicBezTo>
                <a:cubicBezTo>
                  <a:pt x="268" y="260"/>
                  <a:pt x="268" y="260"/>
                  <a:pt x="268" y="260"/>
                </a:cubicBezTo>
                <a:cubicBezTo>
                  <a:pt x="274" y="266"/>
                  <a:pt x="274" y="266"/>
                  <a:pt x="274" y="266"/>
                </a:cubicBezTo>
                <a:cubicBezTo>
                  <a:pt x="277" y="277"/>
                  <a:pt x="277" y="277"/>
                  <a:pt x="277" y="277"/>
                </a:cubicBezTo>
                <a:cubicBezTo>
                  <a:pt x="271" y="283"/>
                  <a:pt x="271" y="283"/>
                  <a:pt x="271" y="283"/>
                </a:cubicBezTo>
                <a:cubicBezTo>
                  <a:pt x="274" y="289"/>
                  <a:pt x="274" y="289"/>
                  <a:pt x="274" y="289"/>
                </a:cubicBezTo>
                <a:cubicBezTo>
                  <a:pt x="280" y="289"/>
                  <a:pt x="280" y="289"/>
                  <a:pt x="280" y="289"/>
                </a:cubicBezTo>
                <a:cubicBezTo>
                  <a:pt x="286" y="294"/>
                  <a:pt x="286" y="294"/>
                  <a:pt x="286" y="294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290" y="305"/>
                  <a:pt x="290" y="305"/>
                  <a:pt x="290" y="305"/>
                </a:cubicBezTo>
                <a:cubicBezTo>
                  <a:pt x="293" y="311"/>
                  <a:pt x="293" y="311"/>
                  <a:pt x="293" y="311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78" y="328"/>
                  <a:pt x="278" y="328"/>
                  <a:pt x="278" y="328"/>
                </a:cubicBezTo>
                <a:cubicBezTo>
                  <a:pt x="284" y="335"/>
                  <a:pt x="284" y="335"/>
                  <a:pt x="284" y="335"/>
                </a:cubicBezTo>
                <a:cubicBezTo>
                  <a:pt x="285" y="344"/>
                  <a:pt x="285" y="344"/>
                  <a:pt x="285" y="344"/>
                </a:cubicBezTo>
                <a:cubicBezTo>
                  <a:pt x="279" y="348"/>
                  <a:pt x="279" y="348"/>
                  <a:pt x="279" y="348"/>
                </a:cubicBezTo>
                <a:cubicBezTo>
                  <a:pt x="278" y="356"/>
                  <a:pt x="278" y="356"/>
                  <a:pt x="278" y="356"/>
                </a:cubicBezTo>
                <a:cubicBezTo>
                  <a:pt x="268" y="366"/>
                  <a:pt x="268" y="366"/>
                  <a:pt x="268" y="366"/>
                </a:cubicBezTo>
                <a:cubicBezTo>
                  <a:pt x="264" y="361"/>
                  <a:pt x="264" y="361"/>
                  <a:pt x="264" y="361"/>
                </a:cubicBezTo>
                <a:cubicBezTo>
                  <a:pt x="257" y="358"/>
                  <a:pt x="257" y="358"/>
                  <a:pt x="257" y="358"/>
                </a:cubicBezTo>
                <a:cubicBezTo>
                  <a:pt x="251" y="361"/>
                  <a:pt x="251" y="361"/>
                  <a:pt x="251" y="361"/>
                </a:cubicBezTo>
                <a:cubicBezTo>
                  <a:pt x="245" y="352"/>
                  <a:pt x="245" y="352"/>
                  <a:pt x="245" y="352"/>
                </a:cubicBezTo>
                <a:cubicBezTo>
                  <a:pt x="238" y="348"/>
                  <a:pt x="238" y="348"/>
                  <a:pt x="238" y="348"/>
                </a:cubicBezTo>
                <a:cubicBezTo>
                  <a:pt x="233" y="352"/>
                  <a:pt x="233" y="352"/>
                  <a:pt x="233" y="352"/>
                </a:cubicBezTo>
                <a:cubicBezTo>
                  <a:pt x="226" y="343"/>
                  <a:pt x="226" y="343"/>
                  <a:pt x="226" y="343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12" y="343"/>
                  <a:pt x="212" y="343"/>
                  <a:pt x="212" y="343"/>
                </a:cubicBezTo>
                <a:cubicBezTo>
                  <a:pt x="209" y="348"/>
                  <a:pt x="209" y="348"/>
                  <a:pt x="209" y="348"/>
                </a:cubicBezTo>
                <a:cubicBezTo>
                  <a:pt x="183" y="349"/>
                  <a:pt x="183" y="349"/>
                  <a:pt x="183" y="349"/>
                </a:cubicBezTo>
                <a:cubicBezTo>
                  <a:pt x="171" y="340"/>
                  <a:pt x="171" y="340"/>
                  <a:pt x="171" y="340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62" y="330"/>
                  <a:pt x="162" y="330"/>
                  <a:pt x="162" y="330"/>
                </a:cubicBezTo>
                <a:cubicBezTo>
                  <a:pt x="160" y="333"/>
                  <a:pt x="160" y="333"/>
                  <a:pt x="160" y="333"/>
                </a:cubicBezTo>
                <a:cubicBezTo>
                  <a:pt x="150" y="326"/>
                  <a:pt x="150" y="326"/>
                  <a:pt x="150" y="326"/>
                </a:cubicBezTo>
                <a:cubicBezTo>
                  <a:pt x="146" y="324"/>
                  <a:pt x="146" y="324"/>
                  <a:pt x="146" y="324"/>
                </a:cubicBezTo>
                <a:cubicBezTo>
                  <a:pt x="141" y="327"/>
                  <a:pt x="141" y="327"/>
                  <a:pt x="141" y="327"/>
                </a:cubicBezTo>
                <a:cubicBezTo>
                  <a:pt x="132" y="319"/>
                  <a:pt x="132" y="319"/>
                  <a:pt x="132" y="319"/>
                </a:cubicBezTo>
                <a:cubicBezTo>
                  <a:pt x="127" y="319"/>
                  <a:pt x="127" y="319"/>
                  <a:pt x="127" y="319"/>
                </a:cubicBezTo>
                <a:cubicBezTo>
                  <a:pt x="123" y="311"/>
                  <a:pt x="123" y="311"/>
                  <a:pt x="123" y="311"/>
                </a:cubicBezTo>
                <a:cubicBezTo>
                  <a:pt x="106" y="313"/>
                  <a:pt x="106" y="313"/>
                  <a:pt x="106" y="313"/>
                </a:cubicBezTo>
                <a:cubicBezTo>
                  <a:pt x="102" y="303"/>
                  <a:pt x="102" y="303"/>
                  <a:pt x="102" y="303"/>
                </a:cubicBezTo>
                <a:cubicBezTo>
                  <a:pt x="104" y="298"/>
                  <a:pt x="104" y="298"/>
                  <a:pt x="104" y="298"/>
                </a:cubicBezTo>
                <a:cubicBezTo>
                  <a:pt x="97" y="291"/>
                  <a:pt x="97" y="291"/>
                  <a:pt x="97" y="291"/>
                </a:cubicBezTo>
                <a:cubicBezTo>
                  <a:pt x="95" y="277"/>
                  <a:pt x="95" y="277"/>
                  <a:pt x="95" y="277"/>
                </a:cubicBezTo>
                <a:cubicBezTo>
                  <a:pt x="88" y="268"/>
                  <a:pt x="88" y="268"/>
                  <a:pt x="88" y="268"/>
                </a:cubicBezTo>
                <a:cubicBezTo>
                  <a:pt x="79" y="267"/>
                  <a:pt x="79" y="267"/>
                  <a:pt x="79" y="267"/>
                </a:cubicBezTo>
                <a:cubicBezTo>
                  <a:pt x="73" y="272"/>
                  <a:pt x="73" y="272"/>
                  <a:pt x="73" y="272"/>
                </a:cubicBezTo>
                <a:cubicBezTo>
                  <a:pt x="68" y="266"/>
                  <a:pt x="68" y="266"/>
                  <a:pt x="68" y="266"/>
                </a:cubicBezTo>
                <a:cubicBezTo>
                  <a:pt x="64" y="272"/>
                  <a:pt x="64" y="272"/>
                  <a:pt x="64" y="272"/>
                </a:cubicBezTo>
                <a:cubicBezTo>
                  <a:pt x="56" y="272"/>
                  <a:pt x="56" y="272"/>
                  <a:pt x="56" y="272"/>
                </a:cubicBezTo>
                <a:cubicBezTo>
                  <a:pt x="50" y="263"/>
                  <a:pt x="50" y="263"/>
                  <a:pt x="50" y="263"/>
                </a:cubicBezTo>
                <a:cubicBezTo>
                  <a:pt x="54" y="256"/>
                  <a:pt x="54" y="256"/>
                  <a:pt x="54" y="256"/>
                </a:cubicBezTo>
                <a:cubicBezTo>
                  <a:pt x="44" y="246"/>
                  <a:pt x="44" y="246"/>
                  <a:pt x="44" y="246"/>
                </a:cubicBezTo>
                <a:cubicBezTo>
                  <a:pt x="31" y="251"/>
                  <a:pt x="31" y="251"/>
                  <a:pt x="31" y="251"/>
                </a:cubicBezTo>
                <a:cubicBezTo>
                  <a:pt x="25" y="247"/>
                  <a:pt x="25" y="247"/>
                  <a:pt x="25" y="247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0" y="231"/>
                  <a:pt x="0" y="231"/>
                  <a:pt x="0" y="231"/>
                </a:cubicBezTo>
                <a:cubicBezTo>
                  <a:pt x="9" y="216"/>
                  <a:pt x="9" y="216"/>
                  <a:pt x="9" y="216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8" y="198"/>
                  <a:pt x="18" y="198"/>
                  <a:pt x="18" y="198"/>
                </a:cubicBezTo>
                <a:cubicBezTo>
                  <a:pt x="19" y="191"/>
                  <a:pt x="19" y="191"/>
                  <a:pt x="19" y="191"/>
                </a:cubicBezTo>
                <a:cubicBezTo>
                  <a:pt x="35" y="183"/>
                  <a:pt x="35" y="183"/>
                  <a:pt x="35" y="183"/>
                </a:cubicBezTo>
                <a:cubicBezTo>
                  <a:pt x="53" y="183"/>
                  <a:pt x="53" y="183"/>
                  <a:pt x="53" y="183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7" y="169"/>
                  <a:pt x="67" y="169"/>
                  <a:pt x="67" y="169"/>
                </a:cubicBezTo>
                <a:cubicBezTo>
                  <a:pt x="75" y="165"/>
                  <a:pt x="75" y="165"/>
                  <a:pt x="75" y="165"/>
                </a:cubicBezTo>
                <a:cubicBezTo>
                  <a:pt x="69" y="161"/>
                  <a:pt x="69" y="161"/>
                  <a:pt x="69" y="161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80" y="112"/>
                  <a:pt x="80" y="112"/>
                  <a:pt x="80" y="112"/>
                </a:cubicBezTo>
                <a:close/>
                <a:moveTo>
                  <a:pt x="163" y="12"/>
                </a:moveTo>
                <a:cubicBezTo>
                  <a:pt x="163" y="12"/>
                  <a:pt x="164" y="15"/>
                  <a:pt x="169" y="17"/>
                </a:cubicBezTo>
                <a:cubicBezTo>
                  <a:pt x="173" y="20"/>
                  <a:pt x="178" y="16"/>
                  <a:pt x="178" y="12"/>
                </a:cubicBezTo>
                <a:cubicBezTo>
                  <a:pt x="177" y="8"/>
                  <a:pt x="175" y="10"/>
                  <a:pt x="176" y="7"/>
                </a:cubicBezTo>
                <a:cubicBezTo>
                  <a:pt x="177" y="3"/>
                  <a:pt x="169" y="0"/>
                  <a:pt x="167" y="2"/>
                </a:cubicBezTo>
                <a:cubicBezTo>
                  <a:pt x="165" y="4"/>
                  <a:pt x="163" y="11"/>
                  <a:pt x="163" y="12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3175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pic>
        <p:nvPicPr>
          <p:cNvPr id="102" name="Picture 10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133" y="2472965"/>
            <a:ext cx="2083625" cy="753304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3678" y="2549090"/>
            <a:ext cx="2083625" cy="753304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1929" y="3410781"/>
            <a:ext cx="2083625" cy="753304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8673" y="2235512"/>
            <a:ext cx="2083625" cy="753304"/>
          </a:xfrm>
          <a:prstGeom prst="rect">
            <a:avLst/>
          </a:prstGeom>
        </p:spPr>
      </p:pic>
      <p:grpSp>
        <p:nvGrpSpPr>
          <p:cNvPr id="86" name="Group 85"/>
          <p:cNvGrpSpPr/>
          <p:nvPr/>
        </p:nvGrpSpPr>
        <p:grpSpPr>
          <a:xfrm>
            <a:off x="1507882" y="2104022"/>
            <a:ext cx="791846" cy="791846"/>
            <a:chOff x="1801722" y="4307903"/>
            <a:chExt cx="298302" cy="298302"/>
          </a:xfrm>
        </p:grpSpPr>
        <p:sp>
          <p:nvSpPr>
            <p:cNvPr id="87" name="Teardrop 86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8" name="Oval 87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accent2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34%</a:t>
              </a:r>
              <a:endParaRPr lang="en-US" sz="2000" b="1" dirty="0">
                <a:solidFill>
                  <a:schemeClr val="accent2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4674654" y="2201948"/>
            <a:ext cx="791846" cy="791846"/>
            <a:chOff x="1801722" y="4307903"/>
            <a:chExt cx="298302" cy="298302"/>
          </a:xfrm>
        </p:grpSpPr>
        <p:sp>
          <p:nvSpPr>
            <p:cNvPr id="90" name="Teardrop 89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1" name="Oval 90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87%</a:t>
              </a:r>
              <a:endParaRPr lang="en-US" sz="20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6033331" y="3062734"/>
            <a:ext cx="791846" cy="791846"/>
            <a:chOff x="1801722" y="4307903"/>
            <a:chExt cx="298302" cy="298302"/>
          </a:xfrm>
        </p:grpSpPr>
        <p:sp>
          <p:nvSpPr>
            <p:cNvPr id="93" name="Teardrop 92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4" name="Oval 93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accent3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29%</a:t>
              </a:r>
              <a:endParaRPr lang="en-US" sz="2000" b="1" dirty="0">
                <a:solidFill>
                  <a:schemeClr val="accent3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9025969" y="1878492"/>
            <a:ext cx="791846" cy="791846"/>
            <a:chOff x="1801722" y="4307903"/>
            <a:chExt cx="298302" cy="298302"/>
          </a:xfrm>
        </p:grpSpPr>
        <p:sp>
          <p:nvSpPr>
            <p:cNvPr id="96" name="Teardrop 95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7" name="Oval 96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000" b="1" dirty="0" smtClean="0">
                  <a:solidFill>
                    <a:schemeClr val="accent4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56%</a:t>
              </a:r>
              <a:endParaRPr lang="en-US" sz="2000" b="1" dirty="0">
                <a:solidFill>
                  <a:schemeClr val="accent4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55096" y="5310513"/>
            <a:ext cx="2514475" cy="666409"/>
            <a:chOff x="1024899" y="2425083"/>
            <a:chExt cx="2514475" cy="666409"/>
          </a:xfrm>
        </p:grpSpPr>
        <p:sp>
          <p:nvSpPr>
            <p:cNvPr id="107" name="TextBox 106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08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Map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109" name="Oval 108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713760" y="5310513"/>
            <a:ext cx="2514475" cy="666409"/>
            <a:chOff x="1024899" y="2425083"/>
            <a:chExt cx="2514475" cy="666409"/>
          </a:xfrm>
        </p:grpSpPr>
        <p:sp>
          <p:nvSpPr>
            <p:cNvPr id="115" name="TextBox 114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16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Map name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6272424" y="5310513"/>
            <a:ext cx="2514475" cy="666409"/>
            <a:chOff x="1024899" y="2425083"/>
            <a:chExt cx="2514475" cy="666409"/>
          </a:xfrm>
        </p:grpSpPr>
        <p:sp>
          <p:nvSpPr>
            <p:cNvPr id="119" name="TextBox 118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20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Map name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  <p:sp>
          <p:nvSpPr>
            <p:cNvPr id="121" name="Oval 120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8831088" y="5310513"/>
            <a:ext cx="2514475" cy="666409"/>
            <a:chOff x="1024899" y="2425083"/>
            <a:chExt cx="2514475" cy="666409"/>
          </a:xfrm>
        </p:grpSpPr>
        <p:sp>
          <p:nvSpPr>
            <p:cNvPr id="123" name="TextBox 122"/>
            <p:cNvSpPr txBox="1"/>
            <p:nvPr/>
          </p:nvSpPr>
          <p:spPr>
            <a:xfrm>
              <a:off x="1434764" y="2777560"/>
              <a:ext cx="2104610" cy="3139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</a:t>
              </a:r>
              <a:r>
                <a:rPr lang="en-US" sz="1200" dirty="0" smtClean="0">
                  <a:solidFill>
                    <a:schemeClr val="accent4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simply.</a:t>
              </a:r>
            </a:p>
          </p:txBody>
        </p:sp>
        <p:sp>
          <p:nvSpPr>
            <p:cNvPr id="124" name="Title 4"/>
            <p:cNvSpPr txBox="1">
              <a:spLocks/>
            </p:cNvSpPr>
            <p:nvPr/>
          </p:nvSpPr>
          <p:spPr>
            <a:xfrm>
              <a:off x="1434763" y="2425083"/>
              <a:ext cx="2104610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4"/>
                  </a:solidFill>
                </a:rPr>
                <a:t>Map name</a:t>
              </a:r>
              <a:endParaRPr lang="en-US" sz="2000" dirty="0">
                <a:solidFill>
                  <a:schemeClr val="accent4"/>
                </a:solidFill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>
              <a:off x="1024899" y="2512209"/>
              <a:ext cx="326515" cy="326515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4512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extBox 43"/>
          <p:cNvSpPr txBox="1"/>
          <p:nvPr/>
        </p:nvSpPr>
        <p:spPr>
          <a:xfrm>
            <a:off x="775140" y="351550"/>
            <a:ext cx="7165744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AUSTRALIA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279976" y="883635"/>
            <a:ext cx="6042779" cy="5105240"/>
            <a:chOff x="215516" y="288637"/>
            <a:chExt cx="5052798" cy="4268856"/>
          </a:xfrm>
          <a:solidFill>
            <a:schemeClr val="bg1">
              <a:lumMod val="50000"/>
              <a:lumOff val="50000"/>
              <a:alpha val="2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3651768" y="2661212"/>
              <a:ext cx="1575040" cy="1146267"/>
            </a:xfrm>
            <a:custGeom>
              <a:avLst/>
              <a:gdLst>
                <a:gd name="T0" fmla="*/ 494 w 500"/>
                <a:gd name="T1" fmla="*/ 17 h 402"/>
                <a:gd name="T2" fmla="*/ 474 w 500"/>
                <a:gd name="T3" fmla="*/ 24 h 402"/>
                <a:gd name="T4" fmla="*/ 463 w 500"/>
                <a:gd name="T5" fmla="*/ 22 h 402"/>
                <a:gd name="T6" fmla="*/ 452 w 500"/>
                <a:gd name="T7" fmla="*/ 20 h 402"/>
                <a:gd name="T8" fmla="*/ 434 w 500"/>
                <a:gd name="T9" fmla="*/ 25 h 402"/>
                <a:gd name="T10" fmla="*/ 433 w 500"/>
                <a:gd name="T11" fmla="*/ 37 h 402"/>
                <a:gd name="T12" fmla="*/ 423 w 500"/>
                <a:gd name="T13" fmla="*/ 43 h 402"/>
                <a:gd name="T14" fmla="*/ 420 w 500"/>
                <a:gd name="T15" fmla="*/ 43 h 402"/>
                <a:gd name="T16" fmla="*/ 412 w 500"/>
                <a:gd name="T17" fmla="*/ 47 h 402"/>
                <a:gd name="T18" fmla="*/ 405 w 500"/>
                <a:gd name="T19" fmla="*/ 51 h 402"/>
                <a:gd name="T20" fmla="*/ 402 w 500"/>
                <a:gd name="T21" fmla="*/ 44 h 402"/>
                <a:gd name="T22" fmla="*/ 393 w 500"/>
                <a:gd name="T23" fmla="*/ 30 h 402"/>
                <a:gd name="T24" fmla="*/ 367 w 500"/>
                <a:gd name="T25" fmla="*/ 21 h 402"/>
                <a:gd name="T26" fmla="*/ 341 w 500"/>
                <a:gd name="T27" fmla="*/ 17 h 402"/>
                <a:gd name="T28" fmla="*/ 308 w 500"/>
                <a:gd name="T29" fmla="*/ 29 h 402"/>
                <a:gd name="T30" fmla="*/ 282 w 500"/>
                <a:gd name="T31" fmla="*/ 26 h 402"/>
                <a:gd name="T32" fmla="*/ 188 w 500"/>
                <a:gd name="T33" fmla="*/ 17 h 402"/>
                <a:gd name="T34" fmla="*/ 113 w 500"/>
                <a:gd name="T35" fmla="*/ 10 h 402"/>
                <a:gd name="T36" fmla="*/ 18 w 500"/>
                <a:gd name="T37" fmla="*/ 0 h 402"/>
                <a:gd name="T38" fmla="*/ 0 w 500"/>
                <a:gd name="T39" fmla="*/ 222 h 402"/>
                <a:gd name="T40" fmla="*/ 18 w 500"/>
                <a:gd name="T41" fmla="*/ 228 h 402"/>
                <a:gd name="T42" fmla="*/ 31 w 500"/>
                <a:gd name="T43" fmla="*/ 229 h 402"/>
                <a:gd name="T44" fmla="*/ 37 w 500"/>
                <a:gd name="T45" fmla="*/ 228 h 402"/>
                <a:gd name="T46" fmla="*/ 49 w 500"/>
                <a:gd name="T47" fmla="*/ 243 h 402"/>
                <a:gd name="T48" fmla="*/ 57 w 500"/>
                <a:gd name="T49" fmla="*/ 259 h 402"/>
                <a:gd name="T50" fmla="*/ 66 w 500"/>
                <a:gd name="T51" fmla="*/ 253 h 402"/>
                <a:gd name="T52" fmla="*/ 78 w 500"/>
                <a:gd name="T53" fmla="*/ 260 h 402"/>
                <a:gd name="T54" fmla="*/ 84 w 500"/>
                <a:gd name="T55" fmla="*/ 283 h 402"/>
                <a:gd name="T56" fmla="*/ 103 w 500"/>
                <a:gd name="T57" fmla="*/ 296 h 402"/>
                <a:gd name="T58" fmla="*/ 130 w 500"/>
                <a:gd name="T59" fmla="*/ 325 h 402"/>
                <a:gd name="T60" fmla="*/ 136 w 500"/>
                <a:gd name="T61" fmla="*/ 320 h 402"/>
                <a:gd name="T62" fmla="*/ 147 w 500"/>
                <a:gd name="T63" fmla="*/ 314 h 402"/>
                <a:gd name="T64" fmla="*/ 172 w 500"/>
                <a:gd name="T65" fmla="*/ 321 h 402"/>
                <a:gd name="T66" fmla="*/ 218 w 500"/>
                <a:gd name="T67" fmla="*/ 332 h 402"/>
                <a:gd name="T68" fmla="*/ 234 w 500"/>
                <a:gd name="T69" fmla="*/ 328 h 402"/>
                <a:gd name="T70" fmla="*/ 245 w 500"/>
                <a:gd name="T71" fmla="*/ 347 h 402"/>
                <a:gd name="T72" fmla="*/ 281 w 500"/>
                <a:gd name="T73" fmla="*/ 385 h 402"/>
                <a:gd name="T74" fmla="*/ 297 w 500"/>
                <a:gd name="T75" fmla="*/ 395 h 402"/>
                <a:gd name="T76" fmla="*/ 309 w 500"/>
                <a:gd name="T77" fmla="*/ 402 h 402"/>
                <a:gd name="T78" fmla="*/ 310 w 500"/>
                <a:gd name="T79" fmla="*/ 393 h 402"/>
                <a:gd name="T80" fmla="*/ 316 w 500"/>
                <a:gd name="T81" fmla="*/ 363 h 402"/>
                <a:gd name="T82" fmla="*/ 318 w 500"/>
                <a:gd name="T83" fmla="*/ 352 h 402"/>
                <a:gd name="T84" fmla="*/ 323 w 500"/>
                <a:gd name="T85" fmla="*/ 342 h 402"/>
                <a:gd name="T86" fmla="*/ 330 w 500"/>
                <a:gd name="T87" fmla="*/ 327 h 402"/>
                <a:gd name="T88" fmla="*/ 340 w 500"/>
                <a:gd name="T89" fmla="*/ 316 h 402"/>
                <a:gd name="T90" fmla="*/ 353 w 500"/>
                <a:gd name="T91" fmla="*/ 288 h 402"/>
                <a:gd name="T92" fmla="*/ 365 w 500"/>
                <a:gd name="T93" fmla="*/ 268 h 402"/>
                <a:gd name="T94" fmla="*/ 373 w 500"/>
                <a:gd name="T95" fmla="*/ 257 h 402"/>
                <a:gd name="T96" fmla="*/ 373 w 500"/>
                <a:gd name="T97" fmla="*/ 247 h 402"/>
                <a:gd name="T98" fmla="*/ 385 w 500"/>
                <a:gd name="T99" fmla="*/ 227 h 402"/>
                <a:gd name="T100" fmla="*/ 396 w 500"/>
                <a:gd name="T101" fmla="*/ 219 h 402"/>
                <a:gd name="T102" fmla="*/ 411 w 500"/>
                <a:gd name="T103" fmla="*/ 215 h 402"/>
                <a:gd name="T104" fmla="*/ 429 w 500"/>
                <a:gd name="T105" fmla="*/ 192 h 402"/>
                <a:gd name="T106" fmla="*/ 448 w 500"/>
                <a:gd name="T107" fmla="*/ 168 h 402"/>
                <a:gd name="T108" fmla="*/ 470 w 500"/>
                <a:gd name="T109" fmla="*/ 102 h 402"/>
                <a:gd name="T110" fmla="*/ 482 w 500"/>
                <a:gd name="T111" fmla="*/ 73 h 402"/>
                <a:gd name="T112" fmla="*/ 495 w 500"/>
                <a:gd name="T113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402">
                  <a:moveTo>
                    <a:pt x="495" y="21"/>
                  </a:moveTo>
                  <a:cubicBezTo>
                    <a:pt x="494" y="17"/>
                    <a:pt x="494" y="17"/>
                    <a:pt x="494" y="17"/>
                  </a:cubicBezTo>
                  <a:cubicBezTo>
                    <a:pt x="491" y="19"/>
                    <a:pt x="491" y="19"/>
                    <a:pt x="491" y="19"/>
                  </a:cubicBezTo>
                  <a:cubicBezTo>
                    <a:pt x="485" y="23"/>
                    <a:pt x="480" y="24"/>
                    <a:pt x="474" y="24"/>
                  </a:cubicBezTo>
                  <a:cubicBezTo>
                    <a:pt x="473" y="24"/>
                    <a:pt x="471" y="24"/>
                    <a:pt x="469" y="24"/>
                  </a:cubicBezTo>
                  <a:cubicBezTo>
                    <a:pt x="467" y="23"/>
                    <a:pt x="465" y="22"/>
                    <a:pt x="463" y="22"/>
                  </a:cubicBezTo>
                  <a:cubicBezTo>
                    <a:pt x="460" y="20"/>
                    <a:pt x="458" y="19"/>
                    <a:pt x="455" y="19"/>
                  </a:cubicBezTo>
                  <a:cubicBezTo>
                    <a:pt x="454" y="19"/>
                    <a:pt x="453" y="19"/>
                    <a:pt x="452" y="20"/>
                  </a:cubicBezTo>
                  <a:cubicBezTo>
                    <a:pt x="446" y="21"/>
                    <a:pt x="439" y="23"/>
                    <a:pt x="436" y="24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4" y="27"/>
                    <a:pt x="434" y="27"/>
                    <a:pt x="434" y="27"/>
                  </a:cubicBezTo>
                  <a:cubicBezTo>
                    <a:pt x="435" y="30"/>
                    <a:pt x="434" y="34"/>
                    <a:pt x="433" y="37"/>
                  </a:cubicBezTo>
                  <a:cubicBezTo>
                    <a:pt x="431" y="40"/>
                    <a:pt x="429" y="42"/>
                    <a:pt x="426" y="42"/>
                  </a:cubicBezTo>
                  <a:cubicBezTo>
                    <a:pt x="425" y="43"/>
                    <a:pt x="424" y="43"/>
                    <a:pt x="423" y="43"/>
                  </a:cubicBezTo>
                  <a:cubicBezTo>
                    <a:pt x="423" y="43"/>
                    <a:pt x="422" y="43"/>
                    <a:pt x="422" y="43"/>
                  </a:cubicBezTo>
                  <a:cubicBezTo>
                    <a:pt x="421" y="43"/>
                    <a:pt x="421" y="43"/>
                    <a:pt x="420" y="43"/>
                  </a:cubicBezTo>
                  <a:cubicBezTo>
                    <a:pt x="419" y="43"/>
                    <a:pt x="417" y="43"/>
                    <a:pt x="415" y="44"/>
                  </a:cubicBezTo>
                  <a:cubicBezTo>
                    <a:pt x="414" y="45"/>
                    <a:pt x="413" y="46"/>
                    <a:pt x="412" y="47"/>
                  </a:cubicBezTo>
                  <a:cubicBezTo>
                    <a:pt x="410" y="48"/>
                    <a:pt x="408" y="51"/>
                    <a:pt x="405" y="51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1"/>
                    <a:pt x="403" y="50"/>
                    <a:pt x="403" y="49"/>
                  </a:cubicBezTo>
                  <a:cubicBezTo>
                    <a:pt x="402" y="48"/>
                    <a:pt x="402" y="46"/>
                    <a:pt x="402" y="44"/>
                  </a:cubicBezTo>
                  <a:cubicBezTo>
                    <a:pt x="403" y="42"/>
                    <a:pt x="403" y="41"/>
                    <a:pt x="402" y="40"/>
                  </a:cubicBezTo>
                  <a:cubicBezTo>
                    <a:pt x="401" y="36"/>
                    <a:pt x="398" y="33"/>
                    <a:pt x="393" y="30"/>
                  </a:cubicBezTo>
                  <a:cubicBezTo>
                    <a:pt x="386" y="26"/>
                    <a:pt x="378" y="24"/>
                    <a:pt x="370" y="22"/>
                  </a:cubicBezTo>
                  <a:cubicBezTo>
                    <a:pt x="367" y="21"/>
                    <a:pt x="367" y="21"/>
                    <a:pt x="367" y="21"/>
                  </a:cubicBezTo>
                  <a:cubicBezTo>
                    <a:pt x="360" y="19"/>
                    <a:pt x="353" y="17"/>
                    <a:pt x="345" y="17"/>
                  </a:cubicBezTo>
                  <a:cubicBezTo>
                    <a:pt x="344" y="17"/>
                    <a:pt x="342" y="17"/>
                    <a:pt x="341" y="17"/>
                  </a:cubicBezTo>
                  <a:cubicBezTo>
                    <a:pt x="335" y="18"/>
                    <a:pt x="330" y="21"/>
                    <a:pt x="325" y="23"/>
                  </a:cubicBezTo>
                  <a:cubicBezTo>
                    <a:pt x="320" y="26"/>
                    <a:pt x="314" y="29"/>
                    <a:pt x="308" y="29"/>
                  </a:cubicBezTo>
                  <a:cubicBezTo>
                    <a:pt x="306" y="29"/>
                    <a:pt x="305" y="29"/>
                    <a:pt x="303" y="29"/>
                  </a:cubicBezTo>
                  <a:cubicBezTo>
                    <a:pt x="296" y="27"/>
                    <a:pt x="289" y="27"/>
                    <a:pt x="282" y="26"/>
                  </a:cubicBezTo>
                  <a:cubicBezTo>
                    <a:pt x="279" y="26"/>
                    <a:pt x="277" y="26"/>
                    <a:pt x="274" y="26"/>
                  </a:cubicBezTo>
                  <a:cubicBezTo>
                    <a:pt x="245" y="24"/>
                    <a:pt x="216" y="20"/>
                    <a:pt x="188" y="17"/>
                  </a:cubicBezTo>
                  <a:cubicBezTo>
                    <a:pt x="187" y="17"/>
                    <a:pt x="187" y="17"/>
                    <a:pt x="187" y="17"/>
                  </a:cubicBezTo>
                  <a:cubicBezTo>
                    <a:pt x="163" y="14"/>
                    <a:pt x="138" y="12"/>
                    <a:pt x="113" y="10"/>
                  </a:cubicBezTo>
                  <a:cubicBezTo>
                    <a:pt x="105" y="9"/>
                    <a:pt x="97" y="8"/>
                    <a:pt x="89" y="8"/>
                  </a:cubicBezTo>
                  <a:cubicBezTo>
                    <a:pt x="67" y="6"/>
                    <a:pt x="42" y="4"/>
                    <a:pt x="1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7" y="224"/>
                    <a:pt x="12" y="226"/>
                    <a:pt x="18" y="228"/>
                  </a:cubicBezTo>
                  <a:cubicBezTo>
                    <a:pt x="21" y="230"/>
                    <a:pt x="23" y="230"/>
                    <a:pt x="25" y="230"/>
                  </a:cubicBezTo>
                  <a:cubicBezTo>
                    <a:pt x="27" y="230"/>
                    <a:pt x="29" y="230"/>
                    <a:pt x="31" y="229"/>
                  </a:cubicBezTo>
                  <a:cubicBezTo>
                    <a:pt x="32" y="229"/>
                    <a:pt x="33" y="229"/>
                    <a:pt x="35" y="229"/>
                  </a:cubicBezTo>
                  <a:cubicBezTo>
                    <a:pt x="36" y="228"/>
                    <a:pt x="37" y="228"/>
                    <a:pt x="37" y="228"/>
                  </a:cubicBezTo>
                  <a:cubicBezTo>
                    <a:pt x="44" y="228"/>
                    <a:pt x="47" y="235"/>
                    <a:pt x="48" y="241"/>
                  </a:cubicBezTo>
                  <a:cubicBezTo>
                    <a:pt x="48" y="242"/>
                    <a:pt x="49" y="243"/>
                    <a:pt x="49" y="243"/>
                  </a:cubicBezTo>
                  <a:cubicBezTo>
                    <a:pt x="51" y="254"/>
                    <a:pt x="53" y="258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9" y="259"/>
                    <a:pt x="60" y="257"/>
                    <a:pt x="62" y="256"/>
                  </a:cubicBezTo>
                  <a:cubicBezTo>
                    <a:pt x="63" y="255"/>
                    <a:pt x="64" y="254"/>
                    <a:pt x="66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71" y="253"/>
                    <a:pt x="77" y="257"/>
                    <a:pt x="78" y="260"/>
                  </a:cubicBezTo>
                  <a:cubicBezTo>
                    <a:pt x="81" y="263"/>
                    <a:pt x="81" y="268"/>
                    <a:pt x="81" y="272"/>
                  </a:cubicBezTo>
                  <a:cubicBezTo>
                    <a:pt x="82" y="276"/>
                    <a:pt x="82" y="280"/>
                    <a:pt x="84" y="283"/>
                  </a:cubicBezTo>
                  <a:cubicBezTo>
                    <a:pt x="86" y="287"/>
                    <a:pt x="91" y="289"/>
                    <a:pt x="95" y="292"/>
                  </a:cubicBezTo>
                  <a:cubicBezTo>
                    <a:pt x="98" y="293"/>
                    <a:pt x="101" y="294"/>
                    <a:pt x="103" y="296"/>
                  </a:cubicBezTo>
                  <a:cubicBezTo>
                    <a:pt x="110" y="301"/>
                    <a:pt x="116" y="308"/>
                    <a:pt x="120" y="315"/>
                  </a:cubicBezTo>
                  <a:cubicBezTo>
                    <a:pt x="122" y="318"/>
                    <a:pt x="126" y="325"/>
                    <a:pt x="130" y="325"/>
                  </a:cubicBezTo>
                  <a:cubicBezTo>
                    <a:pt x="131" y="325"/>
                    <a:pt x="131" y="325"/>
                    <a:pt x="131" y="325"/>
                  </a:cubicBezTo>
                  <a:cubicBezTo>
                    <a:pt x="134" y="325"/>
                    <a:pt x="135" y="323"/>
                    <a:pt x="136" y="320"/>
                  </a:cubicBezTo>
                  <a:cubicBezTo>
                    <a:pt x="137" y="319"/>
                    <a:pt x="137" y="318"/>
                    <a:pt x="138" y="317"/>
                  </a:cubicBezTo>
                  <a:cubicBezTo>
                    <a:pt x="141" y="314"/>
                    <a:pt x="144" y="314"/>
                    <a:pt x="147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56" y="314"/>
                    <a:pt x="164" y="318"/>
                    <a:pt x="172" y="321"/>
                  </a:cubicBezTo>
                  <a:cubicBezTo>
                    <a:pt x="173" y="321"/>
                    <a:pt x="174" y="322"/>
                    <a:pt x="176" y="322"/>
                  </a:cubicBezTo>
                  <a:cubicBezTo>
                    <a:pt x="191" y="329"/>
                    <a:pt x="203" y="331"/>
                    <a:pt x="218" y="332"/>
                  </a:cubicBezTo>
                  <a:cubicBezTo>
                    <a:pt x="220" y="332"/>
                    <a:pt x="223" y="331"/>
                    <a:pt x="226" y="330"/>
                  </a:cubicBezTo>
                  <a:cubicBezTo>
                    <a:pt x="228" y="329"/>
                    <a:pt x="231" y="328"/>
                    <a:pt x="234" y="328"/>
                  </a:cubicBezTo>
                  <a:cubicBezTo>
                    <a:pt x="235" y="328"/>
                    <a:pt x="237" y="329"/>
                    <a:pt x="238" y="329"/>
                  </a:cubicBezTo>
                  <a:cubicBezTo>
                    <a:pt x="243" y="332"/>
                    <a:pt x="244" y="341"/>
                    <a:pt x="245" y="347"/>
                  </a:cubicBezTo>
                  <a:cubicBezTo>
                    <a:pt x="245" y="348"/>
                    <a:pt x="245" y="350"/>
                    <a:pt x="246" y="351"/>
                  </a:cubicBezTo>
                  <a:cubicBezTo>
                    <a:pt x="248" y="367"/>
                    <a:pt x="266" y="376"/>
                    <a:pt x="281" y="385"/>
                  </a:cubicBezTo>
                  <a:cubicBezTo>
                    <a:pt x="285" y="387"/>
                    <a:pt x="288" y="389"/>
                    <a:pt x="292" y="390"/>
                  </a:cubicBezTo>
                  <a:cubicBezTo>
                    <a:pt x="293" y="392"/>
                    <a:pt x="295" y="393"/>
                    <a:pt x="297" y="395"/>
                  </a:cubicBezTo>
                  <a:cubicBezTo>
                    <a:pt x="300" y="397"/>
                    <a:pt x="303" y="400"/>
                    <a:pt x="306" y="401"/>
                  </a:cubicBezTo>
                  <a:cubicBezTo>
                    <a:pt x="309" y="402"/>
                    <a:pt x="309" y="402"/>
                    <a:pt x="309" y="402"/>
                  </a:cubicBezTo>
                  <a:cubicBezTo>
                    <a:pt x="310" y="399"/>
                    <a:pt x="310" y="399"/>
                    <a:pt x="310" y="399"/>
                  </a:cubicBezTo>
                  <a:cubicBezTo>
                    <a:pt x="310" y="396"/>
                    <a:pt x="311" y="394"/>
                    <a:pt x="310" y="393"/>
                  </a:cubicBezTo>
                  <a:cubicBezTo>
                    <a:pt x="309" y="386"/>
                    <a:pt x="311" y="380"/>
                    <a:pt x="313" y="373"/>
                  </a:cubicBezTo>
                  <a:cubicBezTo>
                    <a:pt x="314" y="370"/>
                    <a:pt x="315" y="367"/>
                    <a:pt x="316" y="363"/>
                  </a:cubicBezTo>
                  <a:cubicBezTo>
                    <a:pt x="316" y="362"/>
                    <a:pt x="316" y="360"/>
                    <a:pt x="317" y="359"/>
                  </a:cubicBezTo>
                  <a:cubicBezTo>
                    <a:pt x="317" y="356"/>
                    <a:pt x="317" y="354"/>
                    <a:pt x="318" y="352"/>
                  </a:cubicBezTo>
                  <a:cubicBezTo>
                    <a:pt x="318" y="350"/>
                    <a:pt x="319" y="349"/>
                    <a:pt x="320" y="348"/>
                  </a:cubicBezTo>
                  <a:cubicBezTo>
                    <a:pt x="321" y="346"/>
                    <a:pt x="323" y="344"/>
                    <a:pt x="323" y="342"/>
                  </a:cubicBezTo>
                  <a:cubicBezTo>
                    <a:pt x="324" y="341"/>
                    <a:pt x="324" y="340"/>
                    <a:pt x="325" y="338"/>
                  </a:cubicBezTo>
                  <a:cubicBezTo>
                    <a:pt x="326" y="334"/>
                    <a:pt x="327" y="330"/>
                    <a:pt x="330" y="327"/>
                  </a:cubicBezTo>
                  <a:cubicBezTo>
                    <a:pt x="331" y="326"/>
                    <a:pt x="332" y="325"/>
                    <a:pt x="334" y="324"/>
                  </a:cubicBezTo>
                  <a:cubicBezTo>
                    <a:pt x="336" y="322"/>
                    <a:pt x="339" y="320"/>
                    <a:pt x="340" y="316"/>
                  </a:cubicBezTo>
                  <a:cubicBezTo>
                    <a:pt x="343" y="310"/>
                    <a:pt x="346" y="304"/>
                    <a:pt x="349" y="297"/>
                  </a:cubicBezTo>
                  <a:cubicBezTo>
                    <a:pt x="350" y="294"/>
                    <a:pt x="352" y="291"/>
                    <a:pt x="353" y="288"/>
                  </a:cubicBezTo>
                  <a:cubicBezTo>
                    <a:pt x="354" y="287"/>
                    <a:pt x="354" y="285"/>
                    <a:pt x="355" y="284"/>
                  </a:cubicBezTo>
                  <a:cubicBezTo>
                    <a:pt x="358" y="278"/>
                    <a:pt x="360" y="272"/>
                    <a:pt x="365" y="268"/>
                  </a:cubicBezTo>
                  <a:cubicBezTo>
                    <a:pt x="365" y="267"/>
                    <a:pt x="366" y="267"/>
                    <a:pt x="367" y="266"/>
                  </a:cubicBezTo>
                  <a:cubicBezTo>
                    <a:pt x="369" y="264"/>
                    <a:pt x="373" y="261"/>
                    <a:pt x="373" y="257"/>
                  </a:cubicBezTo>
                  <a:cubicBezTo>
                    <a:pt x="373" y="254"/>
                    <a:pt x="373" y="253"/>
                    <a:pt x="373" y="251"/>
                  </a:cubicBezTo>
                  <a:cubicBezTo>
                    <a:pt x="372" y="249"/>
                    <a:pt x="372" y="249"/>
                    <a:pt x="373" y="247"/>
                  </a:cubicBezTo>
                  <a:cubicBezTo>
                    <a:pt x="373" y="246"/>
                    <a:pt x="373" y="246"/>
                    <a:pt x="373" y="246"/>
                  </a:cubicBezTo>
                  <a:cubicBezTo>
                    <a:pt x="377" y="240"/>
                    <a:pt x="381" y="232"/>
                    <a:pt x="385" y="227"/>
                  </a:cubicBezTo>
                  <a:cubicBezTo>
                    <a:pt x="387" y="226"/>
                    <a:pt x="389" y="224"/>
                    <a:pt x="391" y="223"/>
                  </a:cubicBezTo>
                  <a:cubicBezTo>
                    <a:pt x="393" y="222"/>
                    <a:pt x="394" y="221"/>
                    <a:pt x="396" y="219"/>
                  </a:cubicBezTo>
                  <a:cubicBezTo>
                    <a:pt x="399" y="217"/>
                    <a:pt x="402" y="216"/>
                    <a:pt x="406" y="216"/>
                  </a:cubicBezTo>
                  <a:cubicBezTo>
                    <a:pt x="407" y="215"/>
                    <a:pt x="409" y="215"/>
                    <a:pt x="411" y="215"/>
                  </a:cubicBezTo>
                  <a:cubicBezTo>
                    <a:pt x="421" y="212"/>
                    <a:pt x="424" y="204"/>
                    <a:pt x="427" y="197"/>
                  </a:cubicBezTo>
                  <a:cubicBezTo>
                    <a:pt x="428" y="195"/>
                    <a:pt x="428" y="194"/>
                    <a:pt x="429" y="192"/>
                  </a:cubicBezTo>
                  <a:cubicBezTo>
                    <a:pt x="431" y="188"/>
                    <a:pt x="434" y="184"/>
                    <a:pt x="438" y="180"/>
                  </a:cubicBezTo>
                  <a:cubicBezTo>
                    <a:pt x="442" y="176"/>
                    <a:pt x="445" y="173"/>
                    <a:pt x="448" y="168"/>
                  </a:cubicBezTo>
                  <a:cubicBezTo>
                    <a:pt x="453" y="158"/>
                    <a:pt x="454" y="147"/>
                    <a:pt x="456" y="137"/>
                  </a:cubicBezTo>
                  <a:cubicBezTo>
                    <a:pt x="458" y="124"/>
                    <a:pt x="464" y="114"/>
                    <a:pt x="470" y="102"/>
                  </a:cubicBezTo>
                  <a:cubicBezTo>
                    <a:pt x="471" y="101"/>
                    <a:pt x="472" y="99"/>
                    <a:pt x="473" y="97"/>
                  </a:cubicBezTo>
                  <a:cubicBezTo>
                    <a:pt x="477" y="89"/>
                    <a:pt x="480" y="82"/>
                    <a:pt x="482" y="73"/>
                  </a:cubicBezTo>
                  <a:cubicBezTo>
                    <a:pt x="483" y="65"/>
                    <a:pt x="484" y="62"/>
                    <a:pt x="490" y="57"/>
                  </a:cubicBezTo>
                  <a:cubicBezTo>
                    <a:pt x="500" y="46"/>
                    <a:pt x="497" y="31"/>
                    <a:pt x="495" y="2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172847" y="394370"/>
              <a:ext cx="1229886" cy="1879483"/>
            </a:xfrm>
            <a:custGeom>
              <a:avLst/>
              <a:gdLst>
                <a:gd name="T0" fmla="*/ 380 w 390"/>
                <a:gd name="T1" fmla="*/ 233 h 659"/>
                <a:gd name="T2" fmla="*/ 360 w 390"/>
                <a:gd name="T3" fmla="*/ 220 h 659"/>
                <a:gd name="T4" fmla="*/ 342 w 390"/>
                <a:gd name="T5" fmla="*/ 214 h 659"/>
                <a:gd name="T6" fmla="*/ 334 w 390"/>
                <a:gd name="T7" fmla="*/ 213 h 659"/>
                <a:gd name="T8" fmla="*/ 323 w 390"/>
                <a:gd name="T9" fmla="*/ 202 h 659"/>
                <a:gd name="T10" fmla="*/ 304 w 390"/>
                <a:gd name="T11" fmla="*/ 183 h 659"/>
                <a:gd name="T12" fmla="*/ 292 w 390"/>
                <a:gd name="T13" fmla="*/ 175 h 659"/>
                <a:gd name="T14" fmla="*/ 288 w 390"/>
                <a:gd name="T15" fmla="*/ 155 h 659"/>
                <a:gd name="T16" fmla="*/ 306 w 390"/>
                <a:gd name="T17" fmla="*/ 117 h 659"/>
                <a:gd name="T18" fmla="*/ 304 w 390"/>
                <a:gd name="T19" fmla="*/ 100 h 659"/>
                <a:gd name="T20" fmla="*/ 318 w 390"/>
                <a:gd name="T21" fmla="*/ 99 h 659"/>
                <a:gd name="T22" fmla="*/ 331 w 390"/>
                <a:gd name="T23" fmla="*/ 86 h 659"/>
                <a:gd name="T24" fmla="*/ 338 w 390"/>
                <a:gd name="T25" fmla="*/ 71 h 659"/>
                <a:gd name="T26" fmla="*/ 343 w 390"/>
                <a:gd name="T27" fmla="*/ 48 h 659"/>
                <a:gd name="T28" fmla="*/ 335 w 390"/>
                <a:gd name="T29" fmla="*/ 51 h 659"/>
                <a:gd name="T30" fmla="*/ 333 w 390"/>
                <a:gd name="T31" fmla="*/ 40 h 659"/>
                <a:gd name="T32" fmla="*/ 318 w 390"/>
                <a:gd name="T33" fmla="*/ 49 h 659"/>
                <a:gd name="T34" fmla="*/ 312 w 390"/>
                <a:gd name="T35" fmla="*/ 58 h 659"/>
                <a:gd name="T36" fmla="*/ 299 w 390"/>
                <a:gd name="T37" fmla="*/ 48 h 659"/>
                <a:gd name="T38" fmla="*/ 286 w 390"/>
                <a:gd name="T39" fmla="*/ 42 h 659"/>
                <a:gd name="T40" fmla="*/ 272 w 390"/>
                <a:gd name="T41" fmla="*/ 46 h 659"/>
                <a:gd name="T42" fmla="*/ 264 w 390"/>
                <a:gd name="T43" fmla="*/ 45 h 659"/>
                <a:gd name="T44" fmla="*/ 239 w 390"/>
                <a:gd name="T45" fmla="*/ 41 h 659"/>
                <a:gd name="T46" fmla="*/ 228 w 390"/>
                <a:gd name="T47" fmla="*/ 37 h 659"/>
                <a:gd name="T48" fmla="*/ 219 w 390"/>
                <a:gd name="T49" fmla="*/ 32 h 659"/>
                <a:gd name="T50" fmla="*/ 206 w 390"/>
                <a:gd name="T51" fmla="*/ 26 h 659"/>
                <a:gd name="T52" fmla="*/ 200 w 390"/>
                <a:gd name="T53" fmla="*/ 28 h 659"/>
                <a:gd name="T54" fmla="*/ 189 w 390"/>
                <a:gd name="T55" fmla="*/ 25 h 659"/>
                <a:gd name="T56" fmla="*/ 172 w 390"/>
                <a:gd name="T57" fmla="*/ 8 h 659"/>
                <a:gd name="T58" fmla="*/ 161 w 390"/>
                <a:gd name="T59" fmla="*/ 15 h 659"/>
                <a:gd name="T60" fmla="*/ 146 w 390"/>
                <a:gd name="T61" fmla="*/ 0 h 659"/>
                <a:gd name="T62" fmla="*/ 129 w 390"/>
                <a:gd name="T63" fmla="*/ 13 h 659"/>
                <a:gd name="T64" fmla="*/ 147 w 390"/>
                <a:gd name="T65" fmla="*/ 18 h 659"/>
                <a:gd name="T66" fmla="*/ 115 w 390"/>
                <a:gd name="T67" fmla="*/ 50 h 659"/>
                <a:gd name="T68" fmla="*/ 96 w 390"/>
                <a:gd name="T69" fmla="*/ 47 h 659"/>
                <a:gd name="T70" fmla="*/ 77 w 390"/>
                <a:gd name="T71" fmla="*/ 50 h 659"/>
                <a:gd name="T72" fmla="*/ 65 w 390"/>
                <a:gd name="T73" fmla="*/ 58 h 659"/>
                <a:gd name="T74" fmla="*/ 56 w 390"/>
                <a:gd name="T75" fmla="*/ 69 h 659"/>
                <a:gd name="T76" fmla="*/ 51 w 390"/>
                <a:gd name="T77" fmla="*/ 79 h 659"/>
                <a:gd name="T78" fmla="*/ 48 w 390"/>
                <a:gd name="T79" fmla="*/ 102 h 659"/>
                <a:gd name="T80" fmla="*/ 31 w 390"/>
                <a:gd name="T81" fmla="*/ 118 h 659"/>
                <a:gd name="T82" fmla="*/ 13 w 390"/>
                <a:gd name="T83" fmla="*/ 150 h 659"/>
                <a:gd name="T84" fmla="*/ 25 w 390"/>
                <a:gd name="T85" fmla="*/ 162 h 659"/>
                <a:gd name="T86" fmla="*/ 24 w 390"/>
                <a:gd name="T87" fmla="*/ 163 h 659"/>
                <a:gd name="T88" fmla="*/ 13 w 390"/>
                <a:gd name="T89" fmla="*/ 166 h 659"/>
                <a:gd name="T90" fmla="*/ 5 w 390"/>
                <a:gd name="T91" fmla="*/ 169 h 659"/>
                <a:gd name="T92" fmla="*/ 20 w 390"/>
                <a:gd name="T93" fmla="*/ 659 h 659"/>
                <a:gd name="T94" fmla="*/ 374 w 390"/>
                <a:gd name="T95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0" h="659">
                  <a:moveTo>
                    <a:pt x="390" y="246"/>
                  </a:moveTo>
                  <a:cubicBezTo>
                    <a:pt x="389" y="245"/>
                    <a:pt x="388" y="243"/>
                    <a:pt x="387" y="242"/>
                  </a:cubicBezTo>
                  <a:cubicBezTo>
                    <a:pt x="385" y="239"/>
                    <a:pt x="383" y="236"/>
                    <a:pt x="380" y="233"/>
                  </a:cubicBezTo>
                  <a:cubicBezTo>
                    <a:pt x="377" y="231"/>
                    <a:pt x="374" y="229"/>
                    <a:pt x="371" y="228"/>
                  </a:cubicBezTo>
                  <a:cubicBezTo>
                    <a:pt x="367" y="227"/>
                    <a:pt x="365" y="225"/>
                    <a:pt x="362" y="223"/>
                  </a:cubicBezTo>
                  <a:cubicBezTo>
                    <a:pt x="361" y="222"/>
                    <a:pt x="360" y="221"/>
                    <a:pt x="360" y="220"/>
                  </a:cubicBezTo>
                  <a:cubicBezTo>
                    <a:pt x="358" y="216"/>
                    <a:pt x="355" y="213"/>
                    <a:pt x="350" y="212"/>
                  </a:cubicBezTo>
                  <a:cubicBezTo>
                    <a:pt x="350" y="212"/>
                    <a:pt x="349" y="212"/>
                    <a:pt x="349" y="212"/>
                  </a:cubicBezTo>
                  <a:cubicBezTo>
                    <a:pt x="347" y="212"/>
                    <a:pt x="344" y="213"/>
                    <a:pt x="342" y="214"/>
                  </a:cubicBezTo>
                  <a:cubicBezTo>
                    <a:pt x="339" y="214"/>
                    <a:pt x="337" y="215"/>
                    <a:pt x="335" y="215"/>
                  </a:cubicBezTo>
                  <a:cubicBezTo>
                    <a:pt x="334" y="215"/>
                    <a:pt x="334" y="215"/>
                    <a:pt x="334" y="215"/>
                  </a:cubicBezTo>
                  <a:cubicBezTo>
                    <a:pt x="334" y="215"/>
                    <a:pt x="334" y="214"/>
                    <a:pt x="334" y="213"/>
                  </a:cubicBezTo>
                  <a:cubicBezTo>
                    <a:pt x="334" y="211"/>
                    <a:pt x="334" y="208"/>
                    <a:pt x="332" y="206"/>
                  </a:cubicBezTo>
                  <a:cubicBezTo>
                    <a:pt x="330" y="205"/>
                    <a:pt x="328" y="204"/>
                    <a:pt x="326" y="203"/>
                  </a:cubicBezTo>
                  <a:cubicBezTo>
                    <a:pt x="325" y="203"/>
                    <a:pt x="324" y="202"/>
                    <a:pt x="323" y="202"/>
                  </a:cubicBezTo>
                  <a:cubicBezTo>
                    <a:pt x="321" y="200"/>
                    <a:pt x="320" y="199"/>
                    <a:pt x="319" y="196"/>
                  </a:cubicBezTo>
                  <a:cubicBezTo>
                    <a:pt x="318" y="194"/>
                    <a:pt x="317" y="192"/>
                    <a:pt x="314" y="189"/>
                  </a:cubicBezTo>
                  <a:cubicBezTo>
                    <a:pt x="311" y="186"/>
                    <a:pt x="308" y="184"/>
                    <a:pt x="304" y="183"/>
                  </a:cubicBezTo>
                  <a:cubicBezTo>
                    <a:pt x="301" y="181"/>
                    <a:pt x="298" y="179"/>
                    <a:pt x="296" y="178"/>
                  </a:cubicBezTo>
                  <a:cubicBezTo>
                    <a:pt x="293" y="176"/>
                    <a:pt x="293" y="176"/>
                    <a:pt x="293" y="176"/>
                  </a:cubicBezTo>
                  <a:cubicBezTo>
                    <a:pt x="292" y="175"/>
                    <a:pt x="292" y="175"/>
                    <a:pt x="292" y="175"/>
                  </a:cubicBezTo>
                  <a:cubicBezTo>
                    <a:pt x="287" y="173"/>
                    <a:pt x="280" y="168"/>
                    <a:pt x="280" y="164"/>
                  </a:cubicBezTo>
                  <a:cubicBezTo>
                    <a:pt x="280" y="163"/>
                    <a:pt x="283" y="160"/>
                    <a:pt x="285" y="158"/>
                  </a:cubicBezTo>
                  <a:cubicBezTo>
                    <a:pt x="286" y="157"/>
                    <a:pt x="287" y="156"/>
                    <a:pt x="288" y="155"/>
                  </a:cubicBezTo>
                  <a:cubicBezTo>
                    <a:pt x="292" y="150"/>
                    <a:pt x="296" y="143"/>
                    <a:pt x="299" y="137"/>
                  </a:cubicBezTo>
                  <a:cubicBezTo>
                    <a:pt x="300" y="136"/>
                    <a:pt x="301" y="135"/>
                    <a:pt x="302" y="133"/>
                  </a:cubicBezTo>
                  <a:cubicBezTo>
                    <a:pt x="305" y="129"/>
                    <a:pt x="309" y="123"/>
                    <a:pt x="306" y="117"/>
                  </a:cubicBezTo>
                  <a:cubicBezTo>
                    <a:pt x="305" y="115"/>
                    <a:pt x="304" y="114"/>
                    <a:pt x="302" y="113"/>
                  </a:cubicBezTo>
                  <a:cubicBezTo>
                    <a:pt x="301" y="112"/>
                    <a:pt x="300" y="112"/>
                    <a:pt x="300" y="111"/>
                  </a:cubicBezTo>
                  <a:cubicBezTo>
                    <a:pt x="298" y="106"/>
                    <a:pt x="302" y="101"/>
                    <a:pt x="304" y="100"/>
                  </a:cubicBezTo>
                  <a:cubicBezTo>
                    <a:pt x="307" y="97"/>
                    <a:pt x="309" y="96"/>
                    <a:pt x="312" y="95"/>
                  </a:cubicBezTo>
                  <a:cubicBezTo>
                    <a:pt x="312" y="95"/>
                    <a:pt x="315" y="94"/>
                    <a:pt x="317" y="94"/>
                  </a:cubicBezTo>
                  <a:cubicBezTo>
                    <a:pt x="317" y="96"/>
                    <a:pt x="317" y="98"/>
                    <a:pt x="318" y="99"/>
                  </a:cubicBezTo>
                  <a:cubicBezTo>
                    <a:pt x="319" y="101"/>
                    <a:pt x="321" y="102"/>
                    <a:pt x="322" y="102"/>
                  </a:cubicBezTo>
                  <a:cubicBezTo>
                    <a:pt x="324" y="102"/>
                    <a:pt x="325" y="101"/>
                    <a:pt x="326" y="101"/>
                  </a:cubicBezTo>
                  <a:cubicBezTo>
                    <a:pt x="332" y="98"/>
                    <a:pt x="331" y="90"/>
                    <a:pt x="331" y="86"/>
                  </a:cubicBezTo>
                  <a:cubicBezTo>
                    <a:pt x="330" y="85"/>
                    <a:pt x="330" y="84"/>
                    <a:pt x="330" y="83"/>
                  </a:cubicBezTo>
                  <a:cubicBezTo>
                    <a:pt x="329" y="80"/>
                    <a:pt x="329" y="78"/>
                    <a:pt x="330" y="77"/>
                  </a:cubicBezTo>
                  <a:cubicBezTo>
                    <a:pt x="332" y="74"/>
                    <a:pt x="335" y="73"/>
                    <a:pt x="338" y="71"/>
                  </a:cubicBezTo>
                  <a:cubicBezTo>
                    <a:pt x="343" y="68"/>
                    <a:pt x="349" y="65"/>
                    <a:pt x="351" y="59"/>
                  </a:cubicBezTo>
                  <a:cubicBezTo>
                    <a:pt x="352" y="55"/>
                    <a:pt x="351" y="53"/>
                    <a:pt x="350" y="51"/>
                  </a:cubicBezTo>
                  <a:cubicBezTo>
                    <a:pt x="348" y="49"/>
                    <a:pt x="346" y="48"/>
                    <a:pt x="343" y="48"/>
                  </a:cubicBezTo>
                  <a:cubicBezTo>
                    <a:pt x="343" y="48"/>
                    <a:pt x="342" y="48"/>
                    <a:pt x="342" y="48"/>
                  </a:cubicBezTo>
                  <a:cubicBezTo>
                    <a:pt x="340" y="49"/>
                    <a:pt x="339" y="49"/>
                    <a:pt x="337" y="50"/>
                  </a:cubicBezTo>
                  <a:cubicBezTo>
                    <a:pt x="337" y="50"/>
                    <a:pt x="336" y="51"/>
                    <a:pt x="335" y="51"/>
                  </a:cubicBezTo>
                  <a:cubicBezTo>
                    <a:pt x="335" y="51"/>
                    <a:pt x="335" y="51"/>
                    <a:pt x="335" y="50"/>
                  </a:cubicBezTo>
                  <a:cubicBezTo>
                    <a:pt x="335" y="50"/>
                    <a:pt x="335" y="49"/>
                    <a:pt x="335" y="48"/>
                  </a:cubicBezTo>
                  <a:cubicBezTo>
                    <a:pt x="335" y="46"/>
                    <a:pt x="335" y="43"/>
                    <a:pt x="333" y="40"/>
                  </a:cubicBezTo>
                  <a:cubicBezTo>
                    <a:pt x="332" y="39"/>
                    <a:pt x="329" y="38"/>
                    <a:pt x="326" y="38"/>
                  </a:cubicBezTo>
                  <a:cubicBezTo>
                    <a:pt x="324" y="38"/>
                    <a:pt x="321" y="39"/>
                    <a:pt x="320" y="41"/>
                  </a:cubicBezTo>
                  <a:cubicBezTo>
                    <a:pt x="316" y="44"/>
                    <a:pt x="318" y="47"/>
                    <a:pt x="318" y="49"/>
                  </a:cubicBezTo>
                  <a:cubicBezTo>
                    <a:pt x="319" y="50"/>
                    <a:pt x="319" y="50"/>
                    <a:pt x="319" y="51"/>
                  </a:cubicBezTo>
                  <a:cubicBezTo>
                    <a:pt x="319" y="52"/>
                    <a:pt x="318" y="54"/>
                    <a:pt x="317" y="56"/>
                  </a:cubicBezTo>
                  <a:cubicBezTo>
                    <a:pt x="316" y="57"/>
                    <a:pt x="314" y="58"/>
                    <a:pt x="312" y="58"/>
                  </a:cubicBezTo>
                  <a:cubicBezTo>
                    <a:pt x="311" y="58"/>
                    <a:pt x="310" y="58"/>
                    <a:pt x="309" y="57"/>
                  </a:cubicBezTo>
                  <a:cubicBezTo>
                    <a:pt x="308" y="57"/>
                    <a:pt x="307" y="55"/>
                    <a:pt x="306" y="53"/>
                  </a:cubicBezTo>
                  <a:cubicBezTo>
                    <a:pt x="305" y="51"/>
                    <a:pt x="303" y="48"/>
                    <a:pt x="299" y="48"/>
                  </a:cubicBezTo>
                  <a:cubicBezTo>
                    <a:pt x="298" y="48"/>
                    <a:pt x="297" y="48"/>
                    <a:pt x="297" y="48"/>
                  </a:cubicBezTo>
                  <a:cubicBezTo>
                    <a:pt x="296" y="47"/>
                    <a:pt x="296" y="47"/>
                    <a:pt x="295" y="46"/>
                  </a:cubicBezTo>
                  <a:cubicBezTo>
                    <a:pt x="293" y="43"/>
                    <a:pt x="290" y="42"/>
                    <a:pt x="286" y="42"/>
                  </a:cubicBezTo>
                  <a:cubicBezTo>
                    <a:pt x="286" y="42"/>
                    <a:pt x="286" y="42"/>
                    <a:pt x="285" y="42"/>
                  </a:cubicBezTo>
                  <a:cubicBezTo>
                    <a:pt x="281" y="42"/>
                    <a:pt x="277" y="44"/>
                    <a:pt x="274" y="45"/>
                  </a:cubicBezTo>
                  <a:cubicBezTo>
                    <a:pt x="273" y="46"/>
                    <a:pt x="272" y="46"/>
                    <a:pt x="272" y="46"/>
                  </a:cubicBezTo>
                  <a:cubicBezTo>
                    <a:pt x="271" y="47"/>
                    <a:pt x="268" y="48"/>
                    <a:pt x="268" y="48"/>
                  </a:cubicBezTo>
                  <a:cubicBezTo>
                    <a:pt x="267" y="48"/>
                    <a:pt x="266" y="47"/>
                    <a:pt x="265" y="46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62" y="42"/>
                    <a:pt x="258" y="38"/>
                    <a:pt x="252" y="38"/>
                  </a:cubicBezTo>
                  <a:cubicBezTo>
                    <a:pt x="249" y="38"/>
                    <a:pt x="247" y="39"/>
                    <a:pt x="245" y="40"/>
                  </a:cubicBezTo>
                  <a:cubicBezTo>
                    <a:pt x="243" y="40"/>
                    <a:pt x="241" y="41"/>
                    <a:pt x="239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7" y="41"/>
                    <a:pt x="231" y="39"/>
                    <a:pt x="229" y="38"/>
                  </a:cubicBezTo>
                  <a:cubicBezTo>
                    <a:pt x="228" y="38"/>
                    <a:pt x="228" y="37"/>
                    <a:pt x="228" y="37"/>
                  </a:cubicBezTo>
                  <a:cubicBezTo>
                    <a:pt x="227" y="36"/>
                    <a:pt x="227" y="35"/>
                    <a:pt x="225" y="34"/>
                  </a:cubicBezTo>
                  <a:cubicBezTo>
                    <a:pt x="224" y="32"/>
                    <a:pt x="222" y="32"/>
                    <a:pt x="220" y="32"/>
                  </a:cubicBezTo>
                  <a:cubicBezTo>
                    <a:pt x="220" y="32"/>
                    <a:pt x="219" y="32"/>
                    <a:pt x="219" y="32"/>
                  </a:cubicBezTo>
                  <a:cubicBezTo>
                    <a:pt x="218" y="31"/>
                    <a:pt x="217" y="30"/>
                    <a:pt x="217" y="29"/>
                  </a:cubicBezTo>
                  <a:cubicBezTo>
                    <a:pt x="216" y="28"/>
                    <a:pt x="214" y="25"/>
                    <a:pt x="210" y="25"/>
                  </a:cubicBezTo>
                  <a:cubicBezTo>
                    <a:pt x="209" y="25"/>
                    <a:pt x="208" y="25"/>
                    <a:pt x="206" y="26"/>
                  </a:cubicBezTo>
                  <a:cubicBezTo>
                    <a:pt x="205" y="26"/>
                    <a:pt x="204" y="27"/>
                    <a:pt x="203" y="27"/>
                  </a:cubicBezTo>
                  <a:cubicBezTo>
                    <a:pt x="202" y="28"/>
                    <a:pt x="201" y="28"/>
                    <a:pt x="20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99" y="28"/>
                    <a:pt x="199" y="27"/>
                  </a:cubicBezTo>
                  <a:cubicBezTo>
                    <a:pt x="198" y="27"/>
                    <a:pt x="197" y="26"/>
                    <a:pt x="195" y="26"/>
                  </a:cubicBezTo>
                  <a:cubicBezTo>
                    <a:pt x="193" y="25"/>
                    <a:pt x="191" y="25"/>
                    <a:pt x="189" y="25"/>
                  </a:cubicBezTo>
                  <a:cubicBezTo>
                    <a:pt x="184" y="25"/>
                    <a:pt x="182" y="25"/>
                    <a:pt x="181" y="23"/>
                  </a:cubicBezTo>
                  <a:cubicBezTo>
                    <a:pt x="180" y="22"/>
                    <a:pt x="179" y="20"/>
                    <a:pt x="179" y="18"/>
                  </a:cubicBezTo>
                  <a:cubicBezTo>
                    <a:pt x="178" y="14"/>
                    <a:pt x="176" y="10"/>
                    <a:pt x="172" y="8"/>
                  </a:cubicBezTo>
                  <a:cubicBezTo>
                    <a:pt x="171" y="8"/>
                    <a:pt x="170" y="8"/>
                    <a:pt x="169" y="8"/>
                  </a:cubicBezTo>
                  <a:cubicBezTo>
                    <a:pt x="165" y="8"/>
                    <a:pt x="163" y="11"/>
                    <a:pt x="162" y="14"/>
                  </a:cubicBezTo>
                  <a:cubicBezTo>
                    <a:pt x="162" y="14"/>
                    <a:pt x="161" y="15"/>
                    <a:pt x="161" y="15"/>
                  </a:cubicBezTo>
                  <a:cubicBezTo>
                    <a:pt x="161" y="15"/>
                    <a:pt x="161" y="15"/>
                    <a:pt x="160" y="15"/>
                  </a:cubicBezTo>
                  <a:cubicBezTo>
                    <a:pt x="159" y="13"/>
                    <a:pt x="158" y="12"/>
                    <a:pt x="157" y="10"/>
                  </a:cubicBezTo>
                  <a:cubicBezTo>
                    <a:pt x="155" y="6"/>
                    <a:pt x="153" y="2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39" y="0"/>
                    <a:pt x="130" y="5"/>
                    <a:pt x="129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4" y="16"/>
                    <a:pt x="138" y="17"/>
                    <a:pt x="141" y="17"/>
                  </a:cubicBezTo>
                  <a:cubicBezTo>
                    <a:pt x="143" y="17"/>
                    <a:pt x="145" y="17"/>
                    <a:pt x="147" y="18"/>
                  </a:cubicBezTo>
                  <a:cubicBezTo>
                    <a:pt x="152" y="20"/>
                    <a:pt x="154" y="28"/>
                    <a:pt x="155" y="31"/>
                  </a:cubicBezTo>
                  <a:cubicBezTo>
                    <a:pt x="156" y="34"/>
                    <a:pt x="155" y="37"/>
                    <a:pt x="153" y="40"/>
                  </a:cubicBezTo>
                  <a:cubicBezTo>
                    <a:pt x="147" y="47"/>
                    <a:pt x="129" y="50"/>
                    <a:pt x="115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08" y="50"/>
                    <a:pt x="104" y="50"/>
                    <a:pt x="101" y="49"/>
                  </a:cubicBezTo>
                  <a:cubicBezTo>
                    <a:pt x="99" y="48"/>
                    <a:pt x="98" y="48"/>
                    <a:pt x="96" y="47"/>
                  </a:cubicBezTo>
                  <a:cubicBezTo>
                    <a:pt x="94" y="45"/>
                    <a:pt x="91" y="44"/>
                    <a:pt x="88" y="44"/>
                  </a:cubicBezTo>
                  <a:cubicBezTo>
                    <a:pt x="86" y="44"/>
                    <a:pt x="85" y="44"/>
                    <a:pt x="83" y="45"/>
                  </a:cubicBezTo>
                  <a:cubicBezTo>
                    <a:pt x="80" y="46"/>
                    <a:pt x="79" y="48"/>
                    <a:pt x="77" y="50"/>
                  </a:cubicBezTo>
                  <a:cubicBezTo>
                    <a:pt x="76" y="51"/>
                    <a:pt x="76" y="52"/>
                    <a:pt x="75" y="52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0" y="54"/>
                    <a:pt x="67" y="55"/>
                    <a:pt x="65" y="58"/>
                  </a:cubicBezTo>
                  <a:cubicBezTo>
                    <a:pt x="64" y="61"/>
                    <a:pt x="64" y="63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0" y="66"/>
                    <a:pt x="57" y="67"/>
                    <a:pt x="56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3" y="77"/>
                    <a:pt x="54" y="78"/>
                    <a:pt x="53" y="79"/>
                  </a:cubicBezTo>
                  <a:cubicBezTo>
                    <a:pt x="53" y="79"/>
                    <a:pt x="52" y="79"/>
                    <a:pt x="51" y="79"/>
                  </a:cubicBezTo>
                  <a:cubicBezTo>
                    <a:pt x="49" y="79"/>
                    <a:pt x="47" y="79"/>
                    <a:pt x="45" y="81"/>
                  </a:cubicBezTo>
                  <a:cubicBezTo>
                    <a:pt x="42" y="85"/>
                    <a:pt x="42" y="90"/>
                    <a:pt x="45" y="94"/>
                  </a:cubicBezTo>
                  <a:cubicBezTo>
                    <a:pt x="47" y="97"/>
                    <a:pt x="49" y="100"/>
                    <a:pt x="48" y="102"/>
                  </a:cubicBezTo>
                  <a:cubicBezTo>
                    <a:pt x="48" y="103"/>
                    <a:pt x="47" y="104"/>
                    <a:pt x="45" y="105"/>
                  </a:cubicBezTo>
                  <a:cubicBezTo>
                    <a:pt x="43" y="106"/>
                    <a:pt x="42" y="107"/>
                    <a:pt x="41" y="107"/>
                  </a:cubicBezTo>
                  <a:cubicBezTo>
                    <a:pt x="37" y="109"/>
                    <a:pt x="33" y="111"/>
                    <a:pt x="31" y="118"/>
                  </a:cubicBezTo>
                  <a:cubicBezTo>
                    <a:pt x="31" y="119"/>
                    <a:pt x="31" y="120"/>
                    <a:pt x="30" y="121"/>
                  </a:cubicBezTo>
                  <a:cubicBezTo>
                    <a:pt x="29" y="126"/>
                    <a:pt x="29" y="127"/>
                    <a:pt x="24" y="130"/>
                  </a:cubicBezTo>
                  <a:cubicBezTo>
                    <a:pt x="16" y="134"/>
                    <a:pt x="12" y="142"/>
                    <a:pt x="13" y="150"/>
                  </a:cubicBezTo>
                  <a:cubicBezTo>
                    <a:pt x="14" y="158"/>
                    <a:pt x="21" y="159"/>
                    <a:pt x="25" y="160"/>
                  </a:cubicBezTo>
                  <a:cubicBezTo>
                    <a:pt x="25" y="160"/>
                    <a:pt x="26" y="160"/>
                    <a:pt x="26" y="160"/>
                  </a:cubicBezTo>
                  <a:cubicBezTo>
                    <a:pt x="26" y="160"/>
                    <a:pt x="25" y="161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3"/>
                    <a:pt x="25" y="163"/>
                    <a:pt x="25" y="164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21" y="166"/>
                    <a:pt x="21" y="168"/>
                    <a:pt x="20" y="170"/>
                  </a:cubicBezTo>
                  <a:cubicBezTo>
                    <a:pt x="19" y="168"/>
                    <a:pt x="16" y="166"/>
                    <a:pt x="13" y="166"/>
                  </a:cubicBezTo>
                  <a:cubicBezTo>
                    <a:pt x="12" y="166"/>
                    <a:pt x="11" y="167"/>
                    <a:pt x="10" y="167"/>
                  </a:cubicBezTo>
                  <a:cubicBezTo>
                    <a:pt x="9" y="168"/>
                    <a:pt x="9" y="169"/>
                    <a:pt x="8" y="171"/>
                  </a:cubicBezTo>
                  <a:cubicBezTo>
                    <a:pt x="7" y="170"/>
                    <a:pt x="6" y="170"/>
                    <a:pt x="5" y="169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659"/>
                    <a:pt x="17" y="659"/>
                    <a:pt x="17" y="659"/>
                  </a:cubicBezTo>
                  <a:cubicBezTo>
                    <a:pt x="20" y="659"/>
                    <a:pt x="20" y="659"/>
                    <a:pt x="20" y="659"/>
                  </a:cubicBezTo>
                  <a:cubicBezTo>
                    <a:pt x="36" y="659"/>
                    <a:pt x="117" y="658"/>
                    <a:pt x="208" y="658"/>
                  </a:cubicBezTo>
                  <a:cubicBezTo>
                    <a:pt x="272" y="658"/>
                    <a:pt x="327" y="658"/>
                    <a:pt x="371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247"/>
                    <a:pt x="390" y="247"/>
                    <a:pt x="390" y="247"/>
                  </a:cubicBezTo>
                  <a:lnTo>
                    <a:pt x="390" y="246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279889" y="394370"/>
              <a:ext cx="243574" cy="116603"/>
            </a:xfrm>
            <a:custGeom>
              <a:avLst/>
              <a:gdLst>
                <a:gd name="T0" fmla="*/ 10 w 77"/>
                <a:gd name="T1" fmla="*/ 39 h 41"/>
                <a:gd name="T2" fmla="*/ 18 w 77"/>
                <a:gd name="T3" fmla="*/ 36 h 41"/>
                <a:gd name="T4" fmla="*/ 22 w 77"/>
                <a:gd name="T5" fmla="*/ 35 h 41"/>
                <a:gd name="T6" fmla="*/ 27 w 77"/>
                <a:gd name="T7" fmla="*/ 36 h 41"/>
                <a:gd name="T8" fmla="*/ 33 w 77"/>
                <a:gd name="T9" fmla="*/ 37 h 41"/>
                <a:gd name="T10" fmla="*/ 38 w 77"/>
                <a:gd name="T11" fmla="*/ 35 h 41"/>
                <a:gd name="T12" fmla="*/ 49 w 77"/>
                <a:gd name="T13" fmla="*/ 41 h 41"/>
                <a:gd name="T14" fmla="*/ 63 w 77"/>
                <a:gd name="T15" fmla="*/ 34 h 41"/>
                <a:gd name="T16" fmla="*/ 67 w 77"/>
                <a:gd name="T17" fmla="*/ 30 h 41"/>
                <a:gd name="T18" fmla="*/ 76 w 77"/>
                <a:gd name="T19" fmla="*/ 14 h 41"/>
                <a:gd name="T20" fmla="*/ 67 w 77"/>
                <a:gd name="T21" fmla="*/ 0 h 41"/>
                <a:gd name="T22" fmla="*/ 64 w 77"/>
                <a:gd name="T23" fmla="*/ 0 h 41"/>
                <a:gd name="T24" fmla="*/ 57 w 77"/>
                <a:gd name="T25" fmla="*/ 3 h 41"/>
                <a:gd name="T26" fmla="*/ 55 w 77"/>
                <a:gd name="T27" fmla="*/ 5 h 41"/>
                <a:gd name="T28" fmla="*/ 39 w 77"/>
                <a:gd name="T29" fmla="*/ 10 h 41"/>
                <a:gd name="T30" fmla="*/ 38 w 77"/>
                <a:gd name="T31" fmla="*/ 10 h 41"/>
                <a:gd name="T32" fmla="*/ 33 w 77"/>
                <a:gd name="T33" fmla="*/ 8 h 41"/>
                <a:gd name="T34" fmla="*/ 32 w 77"/>
                <a:gd name="T35" fmla="*/ 7 h 41"/>
                <a:gd name="T36" fmla="*/ 24 w 77"/>
                <a:gd name="T37" fmla="*/ 4 h 41"/>
                <a:gd name="T38" fmla="*/ 24 w 77"/>
                <a:gd name="T39" fmla="*/ 4 h 41"/>
                <a:gd name="T40" fmla="*/ 19 w 77"/>
                <a:gd name="T41" fmla="*/ 8 h 41"/>
                <a:gd name="T42" fmla="*/ 19 w 77"/>
                <a:gd name="T43" fmla="*/ 9 h 41"/>
                <a:gd name="T44" fmla="*/ 17 w 77"/>
                <a:gd name="T45" fmla="*/ 9 h 41"/>
                <a:gd name="T46" fmla="*/ 11 w 77"/>
                <a:gd name="T47" fmla="*/ 11 h 41"/>
                <a:gd name="T48" fmla="*/ 8 w 77"/>
                <a:gd name="T49" fmla="*/ 19 h 41"/>
                <a:gd name="T50" fmla="*/ 8 w 77"/>
                <a:gd name="T51" fmla="*/ 21 h 41"/>
                <a:gd name="T52" fmla="*/ 8 w 77"/>
                <a:gd name="T53" fmla="*/ 23 h 41"/>
                <a:gd name="T54" fmla="*/ 6 w 77"/>
                <a:gd name="T55" fmla="*/ 25 h 41"/>
                <a:gd name="T56" fmla="*/ 5 w 77"/>
                <a:gd name="T57" fmla="*/ 26 h 41"/>
                <a:gd name="T58" fmla="*/ 3 w 77"/>
                <a:gd name="T59" fmla="*/ 35 h 41"/>
                <a:gd name="T60" fmla="*/ 10 w 77"/>
                <a:gd name="T61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41">
                  <a:moveTo>
                    <a:pt x="10" y="39"/>
                  </a:moveTo>
                  <a:cubicBezTo>
                    <a:pt x="13" y="39"/>
                    <a:pt x="15" y="38"/>
                    <a:pt x="18" y="36"/>
                  </a:cubicBezTo>
                  <a:cubicBezTo>
                    <a:pt x="19" y="36"/>
                    <a:pt x="21" y="35"/>
                    <a:pt x="22" y="35"/>
                  </a:cubicBezTo>
                  <a:cubicBezTo>
                    <a:pt x="24" y="35"/>
                    <a:pt x="26" y="35"/>
                    <a:pt x="27" y="36"/>
                  </a:cubicBezTo>
                  <a:cubicBezTo>
                    <a:pt x="29" y="36"/>
                    <a:pt x="31" y="37"/>
                    <a:pt x="33" y="37"/>
                  </a:cubicBezTo>
                  <a:cubicBezTo>
                    <a:pt x="35" y="37"/>
                    <a:pt x="37" y="36"/>
                    <a:pt x="38" y="35"/>
                  </a:cubicBezTo>
                  <a:cubicBezTo>
                    <a:pt x="42" y="39"/>
                    <a:pt x="45" y="41"/>
                    <a:pt x="49" y="41"/>
                  </a:cubicBezTo>
                  <a:cubicBezTo>
                    <a:pt x="54" y="41"/>
                    <a:pt x="58" y="38"/>
                    <a:pt x="63" y="34"/>
                  </a:cubicBezTo>
                  <a:cubicBezTo>
                    <a:pt x="64" y="32"/>
                    <a:pt x="65" y="31"/>
                    <a:pt x="67" y="30"/>
                  </a:cubicBezTo>
                  <a:cubicBezTo>
                    <a:pt x="71" y="26"/>
                    <a:pt x="77" y="21"/>
                    <a:pt x="76" y="14"/>
                  </a:cubicBezTo>
                  <a:cubicBezTo>
                    <a:pt x="76" y="9"/>
                    <a:pt x="73" y="2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1" y="0"/>
                    <a:pt x="59" y="2"/>
                    <a:pt x="57" y="3"/>
                  </a:cubicBezTo>
                  <a:cubicBezTo>
                    <a:pt x="57" y="4"/>
                    <a:pt x="56" y="4"/>
                    <a:pt x="55" y="5"/>
                  </a:cubicBezTo>
                  <a:cubicBezTo>
                    <a:pt x="51" y="7"/>
                    <a:pt x="44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2" y="7"/>
                    <a:pt x="32" y="7"/>
                  </a:cubicBezTo>
                  <a:cubicBezTo>
                    <a:pt x="30" y="6"/>
                    <a:pt x="27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0" y="4"/>
                    <a:pt x="19" y="7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2" y="9"/>
                    <a:pt x="11" y="11"/>
                  </a:cubicBezTo>
                  <a:cubicBezTo>
                    <a:pt x="7" y="14"/>
                    <a:pt x="8" y="17"/>
                    <a:pt x="8" y="19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3"/>
                    <a:pt x="8" y="23"/>
                  </a:cubicBezTo>
                  <a:cubicBezTo>
                    <a:pt x="8" y="24"/>
                    <a:pt x="7" y="24"/>
                    <a:pt x="6" y="25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3" y="27"/>
                    <a:pt x="0" y="30"/>
                    <a:pt x="3" y="35"/>
                  </a:cubicBezTo>
                  <a:cubicBezTo>
                    <a:pt x="5" y="38"/>
                    <a:pt x="8" y="39"/>
                    <a:pt x="10" y="3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172266" y="722440"/>
              <a:ext cx="103765" cy="93875"/>
            </a:xfrm>
            <a:custGeom>
              <a:avLst/>
              <a:gdLst>
                <a:gd name="T0" fmla="*/ 24 w 33"/>
                <a:gd name="T1" fmla="*/ 17 h 33"/>
                <a:gd name="T2" fmla="*/ 32 w 33"/>
                <a:gd name="T3" fmla="*/ 6 h 33"/>
                <a:gd name="T4" fmla="*/ 28 w 33"/>
                <a:gd name="T5" fmla="*/ 1 h 33"/>
                <a:gd name="T6" fmla="*/ 22 w 33"/>
                <a:gd name="T7" fmla="*/ 4 h 33"/>
                <a:gd name="T8" fmla="*/ 21 w 33"/>
                <a:gd name="T9" fmla="*/ 5 h 33"/>
                <a:gd name="T10" fmla="*/ 20 w 33"/>
                <a:gd name="T11" fmla="*/ 6 h 33"/>
                <a:gd name="T12" fmla="*/ 19 w 33"/>
                <a:gd name="T13" fmla="*/ 5 h 33"/>
                <a:gd name="T14" fmla="*/ 16 w 33"/>
                <a:gd name="T15" fmla="*/ 2 h 33"/>
                <a:gd name="T16" fmla="*/ 10 w 33"/>
                <a:gd name="T17" fmla="*/ 0 h 33"/>
                <a:gd name="T18" fmla="*/ 1 w 33"/>
                <a:gd name="T19" fmla="*/ 15 h 33"/>
                <a:gd name="T20" fmla="*/ 1 w 33"/>
                <a:gd name="T21" fmla="*/ 16 h 33"/>
                <a:gd name="T22" fmla="*/ 13 w 33"/>
                <a:gd name="T23" fmla="*/ 31 h 33"/>
                <a:gd name="T24" fmla="*/ 15 w 33"/>
                <a:gd name="T25" fmla="*/ 31 h 33"/>
                <a:gd name="T26" fmla="*/ 23 w 33"/>
                <a:gd name="T27" fmla="*/ 33 h 33"/>
                <a:gd name="T28" fmla="*/ 23 w 33"/>
                <a:gd name="T29" fmla="*/ 33 h 33"/>
                <a:gd name="T30" fmla="*/ 29 w 33"/>
                <a:gd name="T31" fmla="*/ 30 h 33"/>
                <a:gd name="T32" fmla="*/ 30 w 33"/>
                <a:gd name="T33" fmla="*/ 25 h 33"/>
                <a:gd name="T34" fmla="*/ 22 w 33"/>
                <a:gd name="T35" fmla="*/ 20 h 33"/>
                <a:gd name="T36" fmla="*/ 20 w 33"/>
                <a:gd name="T37" fmla="*/ 20 h 33"/>
                <a:gd name="T38" fmla="*/ 24 w 33"/>
                <a:gd name="T3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3">
                  <a:moveTo>
                    <a:pt x="24" y="17"/>
                  </a:moveTo>
                  <a:cubicBezTo>
                    <a:pt x="28" y="15"/>
                    <a:pt x="33" y="12"/>
                    <a:pt x="32" y="6"/>
                  </a:cubicBezTo>
                  <a:cubicBezTo>
                    <a:pt x="32" y="1"/>
                    <a:pt x="29" y="1"/>
                    <a:pt x="28" y="1"/>
                  </a:cubicBezTo>
                  <a:cubicBezTo>
                    <a:pt x="25" y="1"/>
                    <a:pt x="23" y="3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3" y="0"/>
                    <a:pt x="2" y="10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7"/>
                    <a:pt x="1" y="29"/>
                    <a:pt x="13" y="31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17" y="32"/>
                    <a:pt x="20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3"/>
                    <a:pt x="27" y="32"/>
                    <a:pt x="29" y="30"/>
                  </a:cubicBezTo>
                  <a:cubicBezTo>
                    <a:pt x="30" y="29"/>
                    <a:pt x="30" y="27"/>
                    <a:pt x="30" y="25"/>
                  </a:cubicBezTo>
                  <a:cubicBezTo>
                    <a:pt x="29" y="20"/>
                    <a:pt x="25" y="20"/>
                    <a:pt x="22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2" y="18"/>
                    <a:pt x="24" y="17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613539" y="3294623"/>
              <a:ext cx="1011433" cy="658115"/>
            </a:xfrm>
            <a:custGeom>
              <a:avLst/>
              <a:gdLst>
                <a:gd name="T0" fmla="*/ 309 w 321"/>
                <a:gd name="T1" fmla="*/ 173 h 231"/>
                <a:gd name="T2" fmla="*/ 293 w 321"/>
                <a:gd name="T3" fmla="*/ 162 h 231"/>
                <a:gd name="T4" fmla="*/ 257 w 321"/>
                <a:gd name="T5" fmla="*/ 125 h 231"/>
                <a:gd name="T6" fmla="*/ 246 w 321"/>
                <a:gd name="T7" fmla="*/ 106 h 231"/>
                <a:gd name="T8" fmla="*/ 230 w 321"/>
                <a:gd name="T9" fmla="*/ 110 h 231"/>
                <a:gd name="T10" fmla="*/ 188 w 321"/>
                <a:gd name="T11" fmla="*/ 100 h 231"/>
                <a:gd name="T12" fmla="*/ 160 w 321"/>
                <a:gd name="T13" fmla="*/ 92 h 231"/>
                <a:gd name="T14" fmla="*/ 150 w 321"/>
                <a:gd name="T15" fmla="*/ 95 h 231"/>
                <a:gd name="T16" fmla="*/ 143 w 321"/>
                <a:gd name="T17" fmla="*/ 103 h 231"/>
                <a:gd name="T18" fmla="*/ 132 w 321"/>
                <a:gd name="T19" fmla="*/ 93 h 231"/>
                <a:gd name="T20" fmla="*/ 107 w 321"/>
                <a:gd name="T21" fmla="*/ 69 h 231"/>
                <a:gd name="T22" fmla="*/ 94 w 321"/>
                <a:gd name="T23" fmla="*/ 50 h 231"/>
                <a:gd name="T24" fmla="*/ 79 w 321"/>
                <a:gd name="T25" fmla="*/ 31 h 231"/>
                <a:gd name="T26" fmla="*/ 74 w 321"/>
                <a:gd name="T27" fmla="*/ 34 h 231"/>
                <a:gd name="T28" fmla="*/ 69 w 321"/>
                <a:gd name="T29" fmla="*/ 36 h 231"/>
                <a:gd name="T30" fmla="*/ 61 w 321"/>
                <a:gd name="T31" fmla="*/ 19 h 231"/>
                <a:gd name="T32" fmla="*/ 47 w 321"/>
                <a:gd name="T33" fmla="*/ 6 h 231"/>
                <a:gd name="T34" fmla="*/ 37 w 321"/>
                <a:gd name="T35" fmla="*/ 8 h 231"/>
                <a:gd name="T36" fmla="*/ 16 w 321"/>
                <a:gd name="T37" fmla="*/ 1 h 231"/>
                <a:gd name="T38" fmla="*/ 0 w 321"/>
                <a:gd name="T39" fmla="*/ 178 h 231"/>
                <a:gd name="T40" fmla="*/ 9 w 321"/>
                <a:gd name="T41" fmla="*/ 181 h 231"/>
                <a:gd name="T42" fmla="*/ 12 w 321"/>
                <a:gd name="T43" fmla="*/ 194 h 231"/>
                <a:gd name="T44" fmla="*/ 26 w 321"/>
                <a:gd name="T45" fmla="*/ 189 h 231"/>
                <a:gd name="T46" fmla="*/ 28 w 321"/>
                <a:gd name="T47" fmla="*/ 186 h 231"/>
                <a:gd name="T48" fmla="*/ 34 w 321"/>
                <a:gd name="T49" fmla="*/ 189 h 231"/>
                <a:gd name="T50" fmla="*/ 47 w 321"/>
                <a:gd name="T51" fmla="*/ 195 h 231"/>
                <a:gd name="T52" fmla="*/ 57 w 321"/>
                <a:gd name="T53" fmla="*/ 201 h 231"/>
                <a:gd name="T54" fmla="*/ 71 w 321"/>
                <a:gd name="T55" fmla="*/ 211 h 231"/>
                <a:gd name="T56" fmla="*/ 95 w 321"/>
                <a:gd name="T57" fmla="*/ 212 h 231"/>
                <a:gd name="T58" fmla="*/ 113 w 321"/>
                <a:gd name="T59" fmla="*/ 202 h 231"/>
                <a:gd name="T60" fmla="*/ 132 w 321"/>
                <a:gd name="T61" fmla="*/ 196 h 231"/>
                <a:gd name="T62" fmla="*/ 130 w 321"/>
                <a:gd name="T63" fmla="*/ 186 h 231"/>
                <a:gd name="T64" fmla="*/ 126 w 321"/>
                <a:gd name="T65" fmla="*/ 187 h 231"/>
                <a:gd name="T66" fmla="*/ 126 w 321"/>
                <a:gd name="T67" fmla="*/ 181 h 231"/>
                <a:gd name="T68" fmla="*/ 141 w 321"/>
                <a:gd name="T69" fmla="*/ 178 h 231"/>
                <a:gd name="T70" fmla="*/ 138 w 321"/>
                <a:gd name="T71" fmla="*/ 194 h 231"/>
                <a:gd name="T72" fmla="*/ 131 w 321"/>
                <a:gd name="T73" fmla="*/ 207 h 231"/>
                <a:gd name="T74" fmla="*/ 146 w 321"/>
                <a:gd name="T75" fmla="*/ 206 h 231"/>
                <a:gd name="T76" fmla="*/ 155 w 321"/>
                <a:gd name="T77" fmla="*/ 198 h 231"/>
                <a:gd name="T78" fmla="*/ 154 w 321"/>
                <a:gd name="T79" fmla="*/ 207 h 231"/>
                <a:gd name="T80" fmla="*/ 161 w 321"/>
                <a:gd name="T81" fmla="*/ 217 h 231"/>
                <a:gd name="T82" fmla="*/ 170 w 321"/>
                <a:gd name="T83" fmla="*/ 231 h 231"/>
                <a:gd name="T84" fmla="*/ 179 w 321"/>
                <a:gd name="T85" fmla="*/ 225 h 231"/>
                <a:gd name="T86" fmla="*/ 182 w 321"/>
                <a:gd name="T87" fmla="*/ 223 h 231"/>
                <a:gd name="T88" fmla="*/ 192 w 321"/>
                <a:gd name="T89" fmla="*/ 225 h 231"/>
                <a:gd name="T90" fmla="*/ 206 w 321"/>
                <a:gd name="T91" fmla="*/ 219 h 231"/>
                <a:gd name="T92" fmla="*/ 236 w 321"/>
                <a:gd name="T93" fmla="*/ 198 h 231"/>
                <a:gd name="T94" fmla="*/ 267 w 321"/>
                <a:gd name="T95" fmla="*/ 189 h 231"/>
                <a:gd name="T96" fmla="*/ 287 w 321"/>
                <a:gd name="T97" fmla="*/ 194 h 231"/>
                <a:gd name="T98" fmla="*/ 295 w 321"/>
                <a:gd name="T99" fmla="*/ 192 h 231"/>
                <a:gd name="T100" fmla="*/ 300 w 321"/>
                <a:gd name="T101" fmla="*/ 191 h 231"/>
                <a:gd name="T102" fmla="*/ 307 w 321"/>
                <a:gd name="T103" fmla="*/ 192 h 231"/>
                <a:gd name="T104" fmla="*/ 320 w 321"/>
                <a:gd name="T105" fmla="*/ 183 h 231"/>
                <a:gd name="T106" fmla="*/ 318 w 321"/>
                <a:gd name="T107" fmla="*/ 17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1" h="231">
                  <a:moveTo>
                    <a:pt x="318" y="179"/>
                  </a:moveTo>
                  <a:cubicBezTo>
                    <a:pt x="315" y="177"/>
                    <a:pt x="312" y="175"/>
                    <a:pt x="309" y="173"/>
                  </a:cubicBezTo>
                  <a:cubicBezTo>
                    <a:pt x="307" y="171"/>
                    <a:pt x="305" y="169"/>
                    <a:pt x="304" y="168"/>
                  </a:cubicBezTo>
                  <a:cubicBezTo>
                    <a:pt x="301" y="166"/>
                    <a:pt x="297" y="164"/>
                    <a:pt x="293" y="162"/>
                  </a:cubicBezTo>
                  <a:cubicBezTo>
                    <a:pt x="279" y="154"/>
                    <a:pt x="261" y="144"/>
                    <a:pt x="258" y="129"/>
                  </a:cubicBezTo>
                  <a:cubicBezTo>
                    <a:pt x="258" y="127"/>
                    <a:pt x="258" y="126"/>
                    <a:pt x="257" y="125"/>
                  </a:cubicBezTo>
                  <a:cubicBezTo>
                    <a:pt x="257" y="119"/>
                    <a:pt x="255" y="110"/>
                    <a:pt x="250" y="107"/>
                  </a:cubicBezTo>
                  <a:cubicBezTo>
                    <a:pt x="249" y="107"/>
                    <a:pt x="247" y="106"/>
                    <a:pt x="246" y="106"/>
                  </a:cubicBezTo>
                  <a:cubicBezTo>
                    <a:pt x="243" y="106"/>
                    <a:pt x="240" y="107"/>
                    <a:pt x="237" y="108"/>
                  </a:cubicBezTo>
                  <a:cubicBezTo>
                    <a:pt x="235" y="109"/>
                    <a:pt x="232" y="110"/>
                    <a:pt x="230" y="110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15" y="109"/>
                    <a:pt x="203" y="107"/>
                    <a:pt x="188" y="100"/>
                  </a:cubicBezTo>
                  <a:cubicBezTo>
                    <a:pt x="186" y="100"/>
                    <a:pt x="185" y="99"/>
                    <a:pt x="184" y="99"/>
                  </a:cubicBezTo>
                  <a:cubicBezTo>
                    <a:pt x="176" y="95"/>
                    <a:pt x="169" y="92"/>
                    <a:pt x="160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6" y="92"/>
                    <a:pt x="153" y="92"/>
                    <a:pt x="150" y="95"/>
                  </a:cubicBezTo>
                  <a:cubicBezTo>
                    <a:pt x="149" y="95"/>
                    <a:pt x="149" y="97"/>
                    <a:pt x="148" y="98"/>
                  </a:cubicBezTo>
                  <a:cubicBezTo>
                    <a:pt x="146" y="101"/>
                    <a:pt x="145" y="103"/>
                    <a:pt x="143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39" y="103"/>
                    <a:pt x="136" y="99"/>
                    <a:pt x="132" y="93"/>
                  </a:cubicBezTo>
                  <a:cubicBezTo>
                    <a:pt x="128" y="86"/>
                    <a:pt x="122" y="79"/>
                    <a:pt x="115" y="74"/>
                  </a:cubicBezTo>
                  <a:cubicBezTo>
                    <a:pt x="113" y="72"/>
                    <a:pt x="110" y="71"/>
                    <a:pt x="107" y="69"/>
                  </a:cubicBezTo>
                  <a:cubicBezTo>
                    <a:pt x="103" y="67"/>
                    <a:pt x="98" y="65"/>
                    <a:pt x="96" y="61"/>
                  </a:cubicBezTo>
                  <a:cubicBezTo>
                    <a:pt x="94" y="58"/>
                    <a:pt x="94" y="54"/>
                    <a:pt x="94" y="50"/>
                  </a:cubicBezTo>
                  <a:cubicBezTo>
                    <a:pt x="93" y="46"/>
                    <a:pt x="93" y="41"/>
                    <a:pt x="91" y="38"/>
                  </a:cubicBezTo>
                  <a:cubicBezTo>
                    <a:pt x="88" y="35"/>
                    <a:pt x="82" y="31"/>
                    <a:pt x="79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31"/>
                    <a:pt x="75" y="33"/>
                    <a:pt x="74" y="34"/>
                  </a:cubicBezTo>
                  <a:cubicBezTo>
                    <a:pt x="72" y="35"/>
                    <a:pt x="71" y="37"/>
                    <a:pt x="69" y="37"/>
                  </a:cubicBezTo>
                  <a:cubicBezTo>
                    <a:pt x="69" y="37"/>
                    <a:pt x="69" y="37"/>
                    <a:pt x="69" y="36"/>
                  </a:cubicBezTo>
                  <a:cubicBezTo>
                    <a:pt x="64" y="36"/>
                    <a:pt x="62" y="26"/>
                    <a:pt x="61" y="21"/>
                  </a:cubicBezTo>
                  <a:cubicBezTo>
                    <a:pt x="61" y="21"/>
                    <a:pt x="61" y="20"/>
                    <a:pt x="61" y="19"/>
                  </a:cubicBezTo>
                  <a:cubicBezTo>
                    <a:pt x="59" y="13"/>
                    <a:pt x="57" y="6"/>
                    <a:pt x="49" y="6"/>
                  </a:cubicBezTo>
                  <a:cubicBezTo>
                    <a:pt x="49" y="6"/>
                    <a:pt x="48" y="6"/>
                    <a:pt x="47" y="6"/>
                  </a:cubicBezTo>
                  <a:cubicBezTo>
                    <a:pt x="45" y="7"/>
                    <a:pt x="44" y="7"/>
                    <a:pt x="43" y="7"/>
                  </a:cubicBezTo>
                  <a:cubicBezTo>
                    <a:pt x="41" y="8"/>
                    <a:pt x="39" y="8"/>
                    <a:pt x="37" y="8"/>
                  </a:cubicBezTo>
                  <a:cubicBezTo>
                    <a:pt x="35" y="8"/>
                    <a:pt x="33" y="7"/>
                    <a:pt x="30" y="6"/>
                  </a:cubicBezTo>
                  <a:cubicBezTo>
                    <a:pt x="24" y="4"/>
                    <a:pt x="20" y="2"/>
                    <a:pt x="16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6" y="179"/>
                    <a:pt x="7" y="180"/>
                    <a:pt x="9" y="181"/>
                  </a:cubicBezTo>
                  <a:cubicBezTo>
                    <a:pt x="10" y="182"/>
                    <a:pt x="10" y="184"/>
                    <a:pt x="10" y="186"/>
                  </a:cubicBezTo>
                  <a:cubicBezTo>
                    <a:pt x="10" y="189"/>
                    <a:pt x="10" y="192"/>
                    <a:pt x="12" y="194"/>
                  </a:cubicBezTo>
                  <a:cubicBezTo>
                    <a:pt x="14" y="197"/>
                    <a:pt x="16" y="197"/>
                    <a:pt x="17" y="197"/>
                  </a:cubicBezTo>
                  <a:cubicBezTo>
                    <a:pt x="23" y="197"/>
                    <a:pt x="26" y="190"/>
                    <a:pt x="26" y="189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7" y="187"/>
                    <a:pt x="27" y="186"/>
                    <a:pt x="28" y="186"/>
                  </a:cubicBezTo>
                  <a:cubicBezTo>
                    <a:pt x="28" y="186"/>
                    <a:pt x="29" y="186"/>
                    <a:pt x="30" y="187"/>
                  </a:cubicBezTo>
                  <a:cubicBezTo>
                    <a:pt x="31" y="187"/>
                    <a:pt x="33" y="188"/>
                    <a:pt x="34" y="189"/>
                  </a:cubicBezTo>
                  <a:cubicBezTo>
                    <a:pt x="36" y="191"/>
                    <a:pt x="38" y="193"/>
                    <a:pt x="41" y="194"/>
                  </a:cubicBezTo>
                  <a:cubicBezTo>
                    <a:pt x="43" y="194"/>
                    <a:pt x="45" y="195"/>
                    <a:pt x="47" y="195"/>
                  </a:cubicBezTo>
                  <a:cubicBezTo>
                    <a:pt x="49" y="195"/>
                    <a:pt x="51" y="195"/>
                    <a:pt x="53" y="197"/>
                  </a:cubicBezTo>
                  <a:cubicBezTo>
                    <a:pt x="55" y="198"/>
                    <a:pt x="56" y="199"/>
                    <a:pt x="57" y="201"/>
                  </a:cubicBezTo>
                  <a:cubicBezTo>
                    <a:pt x="58" y="202"/>
                    <a:pt x="59" y="203"/>
                    <a:pt x="60" y="204"/>
                  </a:cubicBezTo>
                  <a:cubicBezTo>
                    <a:pt x="63" y="208"/>
                    <a:pt x="67" y="210"/>
                    <a:pt x="71" y="211"/>
                  </a:cubicBezTo>
                  <a:cubicBezTo>
                    <a:pt x="77" y="213"/>
                    <a:pt x="81" y="214"/>
                    <a:pt x="86" y="214"/>
                  </a:cubicBezTo>
                  <a:cubicBezTo>
                    <a:pt x="89" y="214"/>
                    <a:pt x="92" y="214"/>
                    <a:pt x="95" y="212"/>
                  </a:cubicBezTo>
                  <a:cubicBezTo>
                    <a:pt x="98" y="211"/>
                    <a:pt x="100" y="209"/>
                    <a:pt x="103" y="208"/>
                  </a:cubicBezTo>
                  <a:cubicBezTo>
                    <a:pt x="106" y="205"/>
                    <a:pt x="110" y="203"/>
                    <a:pt x="113" y="202"/>
                  </a:cubicBezTo>
                  <a:cubicBezTo>
                    <a:pt x="114" y="202"/>
                    <a:pt x="115" y="202"/>
                    <a:pt x="116" y="202"/>
                  </a:cubicBezTo>
                  <a:cubicBezTo>
                    <a:pt x="122" y="201"/>
                    <a:pt x="130" y="201"/>
                    <a:pt x="132" y="196"/>
                  </a:cubicBezTo>
                  <a:cubicBezTo>
                    <a:pt x="133" y="194"/>
                    <a:pt x="133" y="191"/>
                    <a:pt x="131" y="188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8" y="187"/>
                    <a:pt x="127" y="187"/>
                    <a:pt x="126" y="187"/>
                  </a:cubicBezTo>
                  <a:cubicBezTo>
                    <a:pt x="126" y="187"/>
                    <a:pt x="125" y="187"/>
                    <a:pt x="125" y="186"/>
                  </a:cubicBezTo>
                  <a:cubicBezTo>
                    <a:pt x="124" y="185"/>
                    <a:pt x="124" y="183"/>
                    <a:pt x="126" y="181"/>
                  </a:cubicBezTo>
                  <a:cubicBezTo>
                    <a:pt x="128" y="178"/>
                    <a:pt x="131" y="176"/>
                    <a:pt x="135" y="176"/>
                  </a:cubicBezTo>
                  <a:cubicBezTo>
                    <a:pt x="137" y="176"/>
                    <a:pt x="139" y="176"/>
                    <a:pt x="141" y="178"/>
                  </a:cubicBezTo>
                  <a:cubicBezTo>
                    <a:pt x="144" y="180"/>
                    <a:pt x="144" y="186"/>
                    <a:pt x="143" y="189"/>
                  </a:cubicBezTo>
                  <a:cubicBezTo>
                    <a:pt x="142" y="191"/>
                    <a:pt x="140" y="192"/>
                    <a:pt x="138" y="194"/>
                  </a:cubicBezTo>
                  <a:cubicBezTo>
                    <a:pt x="136" y="196"/>
                    <a:pt x="133" y="197"/>
                    <a:pt x="131" y="201"/>
                  </a:cubicBezTo>
                  <a:cubicBezTo>
                    <a:pt x="131" y="202"/>
                    <a:pt x="130" y="205"/>
                    <a:pt x="131" y="207"/>
                  </a:cubicBezTo>
                  <a:cubicBezTo>
                    <a:pt x="132" y="208"/>
                    <a:pt x="133" y="209"/>
                    <a:pt x="136" y="209"/>
                  </a:cubicBezTo>
                  <a:cubicBezTo>
                    <a:pt x="140" y="209"/>
                    <a:pt x="146" y="207"/>
                    <a:pt x="146" y="206"/>
                  </a:cubicBezTo>
                  <a:cubicBezTo>
                    <a:pt x="148" y="205"/>
                    <a:pt x="150" y="203"/>
                    <a:pt x="152" y="202"/>
                  </a:cubicBezTo>
                  <a:cubicBezTo>
                    <a:pt x="152" y="200"/>
                    <a:pt x="154" y="198"/>
                    <a:pt x="155" y="198"/>
                  </a:cubicBezTo>
                  <a:cubicBezTo>
                    <a:pt x="155" y="198"/>
                    <a:pt x="155" y="199"/>
                    <a:pt x="154" y="202"/>
                  </a:cubicBezTo>
                  <a:cubicBezTo>
                    <a:pt x="154" y="203"/>
                    <a:pt x="154" y="205"/>
                    <a:pt x="154" y="207"/>
                  </a:cubicBezTo>
                  <a:cubicBezTo>
                    <a:pt x="154" y="211"/>
                    <a:pt x="156" y="213"/>
                    <a:pt x="158" y="215"/>
                  </a:cubicBezTo>
                  <a:cubicBezTo>
                    <a:pt x="159" y="215"/>
                    <a:pt x="160" y="216"/>
                    <a:pt x="161" y="217"/>
                  </a:cubicBezTo>
                  <a:cubicBezTo>
                    <a:pt x="161" y="218"/>
                    <a:pt x="162" y="220"/>
                    <a:pt x="162" y="221"/>
                  </a:cubicBezTo>
                  <a:cubicBezTo>
                    <a:pt x="163" y="225"/>
                    <a:pt x="164" y="231"/>
                    <a:pt x="170" y="231"/>
                  </a:cubicBezTo>
                  <a:cubicBezTo>
                    <a:pt x="171" y="231"/>
                    <a:pt x="172" y="230"/>
                    <a:pt x="173" y="230"/>
                  </a:cubicBezTo>
                  <a:cubicBezTo>
                    <a:pt x="176" y="229"/>
                    <a:pt x="177" y="227"/>
                    <a:pt x="179" y="225"/>
                  </a:cubicBezTo>
                  <a:cubicBezTo>
                    <a:pt x="180" y="224"/>
                    <a:pt x="181" y="223"/>
                    <a:pt x="181" y="223"/>
                  </a:cubicBezTo>
                  <a:cubicBezTo>
                    <a:pt x="181" y="223"/>
                    <a:pt x="182" y="223"/>
                    <a:pt x="182" y="223"/>
                  </a:cubicBezTo>
                  <a:cubicBezTo>
                    <a:pt x="183" y="223"/>
                    <a:pt x="184" y="223"/>
                    <a:pt x="186" y="224"/>
                  </a:cubicBezTo>
                  <a:cubicBezTo>
                    <a:pt x="188" y="224"/>
                    <a:pt x="190" y="225"/>
                    <a:pt x="192" y="225"/>
                  </a:cubicBezTo>
                  <a:cubicBezTo>
                    <a:pt x="192" y="225"/>
                    <a:pt x="193" y="225"/>
                    <a:pt x="193" y="225"/>
                  </a:cubicBezTo>
                  <a:cubicBezTo>
                    <a:pt x="199" y="225"/>
                    <a:pt x="204" y="220"/>
                    <a:pt x="206" y="219"/>
                  </a:cubicBezTo>
                  <a:cubicBezTo>
                    <a:pt x="212" y="213"/>
                    <a:pt x="217" y="209"/>
                    <a:pt x="223" y="206"/>
                  </a:cubicBezTo>
                  <a:cubicBezTo>
                    <a:pt x="228" y="204"/>
                    <a:pt x="232" y="201"/>
                    <a:pt x="236" y="198"/>
                  </a:cubicBezTo>
                  <a:cubicBezTo>
                    <a:pt x="244" y="193"/>
                    <a:pt x="251" y="188"/>
                    <a:pt x="261" y="188"/>
                  </a:cubicBezTo>
                  <a:cubicBezTo>
                    <a:pt x="263" y="188"/>
                    <a:pt x="265" y="189"/>
                    <a:pt x="267" y="189"/>
                  </a:cubicBezTo>
                  <a:cubicBezTo>
                    <a:pt x="270" y="190"/>
                    <a:pt x="271" y="190"/>
                    <a:pt x="273" y="191"/>
                  </a:cubicBezTo>
                  <a:cubicBezTo>
                    <a:pt x="277" y="192"/>
                    <a:pt x="282" y="194"/>
                    <a:pt x="287" y="194"/>
                  </a:cubicBezTo>
                  <a:cubicBezTo>
                    <a:pt x="287" y="194"/>
                    <a:pt x="288" y="194"/>
                    <a:pt x="288" y="194"/>
                  </a:cubicBezTo>
                  <a:cubicBezTo>
                    <a:pt x="291" y="194"/>
                    <a:pt x="293" y="193"/>
                    <a:pt x="295" y="192"/>
                  </a:cubicBezTo>
                  <a:cubicBezTo>
                    <a:pt x="296" y="192"/>
                    <a:pt x="298" y="192"/>
                    <a:pt x="299" y="191"/>
                  </a:cubicBezTo>
                  <a:cubicBezTo>
                    <a:pt x="300" y="191"/>
                    <a:pt x="300" y="191"/>
                    <a:pt x="300" y="191"/>
                  </a:cubicBezTo>
                  <a:cubicBezTo>
                    <a:pt x="301" y="191"/>
                    <a:pt x="302" y="191"/>
                    <a:pt x="303" y="192"/>
                  </a:cubicBezTo>
                  <a:cubicBezTo>
                    <a:pt x="304" y="192"/>
                    <a:pt x="306" y="192"/>
                    <a:pt x="307" y="192"/>
                  </a:cubicBezTo>
                  <a:cubicBezTo>
                    <a:pt x="308" y="192"/>
                    <a:pt x="309" y="192"/>
                    <a:pt x="310" y="192"/>
                  </a:cubicBezTo>
                  <a:cubicBezTo>
                    <a:pt x="314" y="191"/>
                    <a:pt x="317" y="188"/>
                    <a:pt x="320" y="183"/>
                  </a:cubicBezTo>
                  <a:cubicBezTo>
                    <a:pt x="321" y="180"/>
                    <a:pt x="321" y="180"/>
                    <a:pt x="321" y="180"/>
                  </a:cubicBezTo>
                  <a:lnTo>
                    <a:pt x="318" y="179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887696" y="4004123"/>
              <a:ext cx="66628" cy="83006"/>
            </a:xfrm>
            <a:custGeom>
              <a:avLst/>
              <a:gdLst>
                <a:gd name="T0" fmla="*/ 12 w 21"/>
                <a:gd name="T1" fmla="*/ 0 h 29"/>
                <a:gd name="T2" fmla="*/ 11 w 21"/>
                <a:gd name="T3" fmla="*/ 0 h 29"/>
                <a:gd name="T4" fmla="*/ 4 w 21"/>
                <a:gd name="T5" fmla="*/ 3 h 29"/>
                <a:gd name="T6" fmla="*/ 2 w 21"/>
                <a:gd name="T7" fmla="*/ 20 h 29"/>
                <a:gd name="T8" fmla="*/ 5 w 21"/>
                <a:gd name="T9" fmla="*/ 27 h 29"/>
                <a:gd name="T10" fmla="*/ 9 w 21"/>
                <a:gd name="T11" fmla="*/ 29 h 29"/>
                <a:gd name="T12" fmla="*/ 20 w 21"/>
                <a:gd name="T13" fmla="*/ 18 h 29"/>
                <a:gd name="T14" fmla="*/ 17 w 21"/>
                <a:gd name="T15" fmla="*/ 3 h 29"/>
                <a:gd name="T16" fmla="*/ 12 w 21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9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0" y="8"/>
                    <a:pt x="2" y="16"/>
                    <a:pt x="2" y="20"/>
                  </a:cubicBezTo>
                  <a:cubicBezTo>
                    <a:pt x="3" y="22"/>
                    <a:pt x="4" y="25"/>
                    <a:pt x="5" y="27"/>
                  </a:cubicBezTo>
                  <a:cubicBezTo>
                    <a:pt x="6" y="28"/>
                    <a:pt x="7" y="29"/>
                    <a:pt x="9" y="29"/>
                  </a:cubicBezTo>
                  <a:cubicBezTo>
                    <a:pt x="14" y="29"/>
                    <a:pt x="20" y="21"/>
                    <a:pt x="20" y="18"/>
                  </a:cubicBezTo>
                  <a:cubicBezTo>
                    <a:pt x="21" y="15"/>
                    <a:pt x="20" y="7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316955" y="4058472"/>
              <a:ext cx="87381" cy="88935"/>
            </a:xfrm>
            <a:custGeom>
              <a:avLst/>
              <a:gdLst>
                <a:gd name="T0" fmla="*/ 21 w 28"/>
                <a:gd name="T1" fmla="*/ 9 h 31"/>
                <a:gd name="T2" fmla="*/ 20 w 28"/>
                <a:gd name="T3" fmla="*/ 9 h 31"/>
                <a:gd name="T4" fmla="*/ 18 w 28"/>
                <a:gd name="T5" fmla="*/ 6 h 31"/>
                <a:gd name="T6" fmla="*/ 9 w 28"/>
                <a:gd name="T7" fmla="*/ 0 h 31"/>
                <a:gd name="T8" fmla="*/ 3 w 28"/>
                <a:gd name="T9" fmla="*/ 4 h 31"/>
                <a:gd name="T10" fmla="*/ 3 w 28"/>
                <a:gd name="T11" fmla="*/ 17 h 31"/>
                <a:gd name="T12" fmla="*/ 14 w 28"/>
                <a:gd name="T13" fmla="*/ 31 h 31"/>
                <a:gd name="T14" fmla="*/ 14 w 28"/>
                <a:gd name="T15" fmla="*/ 31 h 31"/>
                <a:gd name="T16" fmla="*/ 25 w 28"/>
                <a:gd name="T17" fmla="*/ 22 h 31"/>
                <a:gd name="T18" fmla="*/ 21 w 28"/>
                <a:gd name="T1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1">
                  <a:moveTo>
                    <a:pt x="21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9" y="7"/>
                    <a:pt x="18" y="6"/>
                  </a:cubicBezTo>
                  <a:cubicBezTo>
                    <a:pt x="16" y="4"/>
                    <a:pt x="13" y="0"/>
                    <a:pt x="9" y="0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0" y="8"/>
                    <a:pt x="2" y="14"/>
                    <a:pt x="3" y="17"/>
                  </a:cubicBezTo>
                  <a:cubicBezTo>
                    <a:pt x="5" y="21"/>
                    <a:pt x="11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9" y="31"/>
                    <a:pt x="24" y="26"/>
                    <a:pt x="25" y="22"/>
                  </a:cubicBezTo>
                  <a:cubicBezTo>
                    <a:pt x="28" y="15"/>
                    <a:pt x="24" y="12"/>
                    <a:pt x="21" y="9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972893" y="4144442"/>
              <a:ext cx="412875" cy="413051"/>
            </a:xfrm>
            <a:custGeom>
              <a:avLst/>
              <a:gdLst>
                <a:gd name="T0" fmla="*/ 56 w 131"/>
                <a:gd name="T1" fmla="*/ 142 h 145"/>
                <a:gd name="T2" fmla="*/ 52 w 131"/>
                <a:gd name="T3" fmla="*/ 138 h 145"/>
                <a:gd name="T4" fmla="*/ 48 w 131"/>
                <a:gd name="T5" fmla="*/ 139 h 145"/>
                <a:gd name="T6" fmla="*/ 39 w 131"/>
                <a:gd name="T7" fmla="*/ 141 h 145"/>
                <a:gd name="T8" fmla="*/ 34 w 131"/>
                <a:gd name="T9" fmla="*/ 129 h 145"/>
                <a:gd name="T10" fmla="*/ 40 w 131"/>
                <a:gd name="T11" fmla="*/ 127 h 145"/>
                <a:gd name="T12" fmla="*/ 31 w 131"/>
                <a:gd name="T13" fmla="*/ 124 h 145"/>
                <a:gd name="T14" fmla="*/ 15 w 131"/>
                <a:gd name="T15" fmla="*/ 93 h 145"/>
                <a:gd name="T16" fmla="*/ 14 w 131"/>
                <a:gd name="T17" fmla="*/ 86 h 145"/>
                <a:gd name="T18" fmla="*/ 18 w 131"/>
                <a:gd name="T19" fmla="*/ 73 h 145"/>
                <a:gd name="T20" fmla="*/ 12 w 131"/>
                <a:gd name="T21" fmla="*/ 59 h 145"/>
                <a:gd name="T22" fmla="*/ 0 w 131"/>
                <a:gd name="T23" fmla="*/ 18 h 145"/>
                <a:gd name="T24" fmla="*/ 10 w 131"/>
                <a:gd name="T25" fmla="*/ 0 h 145"/>
                <a:gd name="T26" fmla="*/ 22 w 131"/>
                <a:gd name="T27" fmla="*/ 8 h 145"/>
                <a:gd name="T28" fmla="*/ 36 w 131"/>
                <a:gd name="T29" fmla="*/ 19 h 145"/>
                <a:gd name="T30" fmla="*/ 55 w 131"/>
                <a:gd name="T31" fmla="*/ 27 h 145"/>
                <a:gd name="T32" fmla="*/ 60 w 131"/>
                <a:gd name="T33" fmla="*/ 29 h 145"/>
                <a:gd name="T34" fmla="*/ 68 w 131"/>
                <a:gd name="T35" fmla="*/ 27 h 145"/>
                <a:gd name="T36" fmla="*/ 75 w 131"/>
                <a:gd name="T37" fmla="*/ 26 h 145"/>
                <a:gd name="T38" fmla="*/ 85 w 131"/>
                <a:gd name="T39" fmla="*/ 23 h 145"/>
                <a:gd name="T40" fmla="*/ 91 w 131"/>
                <a:gd name="T41" fmla="*/ 23 h 145"/>
                <a:gd name="T42" fmla="*/ 99 w 131"/>
                <a:gd name="T43" fmla="*/ 22 h 145"/>
                <a:gd name="T44" fmla="*/ 108 w 131"/>
                <a:gd name="T45" fmla="*/ 20 h 145"/>
                <a:gd name="T46" fmla="*/ 112 w 131"/>
                <a:gd name="T47" fmla="*/ 18 h 145"/>
                <a:gd name="T48" fmla="*/ 116 w 131"/>
                <a:gd name="T49" fmla="*/ 17 h 145"/>
                <a:gd name="T50" fmla="*/ 128 w 131"/>
                <a:gd name="T51" fmla="*/ 40 h 145"/>
                <a:gd name="T52" fmla="*/ 126 w 131"/>
                <a:gd name="T53" fmla="*/ 52 h 145"/>
                <a:gd name="T54" fmla="*/ 126 w 131"/>
                <a:gd name="T55" fmla="*/ 69 h 145"/>
                <a:gd name="T56" fmla="*/ 119 w 131"/>
                <a:gd name="T57" fmla="*/ 86 h 145"/>
                <a:gd name="T58" fmla="*/ 115 w 131"/>
                <a:gd name="T59" fmla="*/ 82 h 145"/>
                <a:gd name="T60" fmla="*/ 108 w 131"/>
                <a:gd name="T61" fmla="*/ 110 h 145"/>
                <a:gd name="T62" fmla="*/ 106 w 131"/>
                <a:gd name="T63" fmla="*/ 115 h 145"/>
                <a:gd name="T64" fmla="*/ 104 w 131"/>
                <a:gd name="T65" fmla="*/ 132 h 145"/>
                <a:gd name="T66" fmla="*/ 98 w 131"/>
                <a:gd name="T67" fmla="*/ 134 h 145"/>
                <a:gd name="T68" fmla="*/ 87 w 131"/>
                <a:gd name="T69" fmla="*/ 110 h 145"/>
                <a:gd name="T70" fmla="*/ 86 w 131"/>
                <a:gd name="T71" fmla="*/ 117 h 145"/>
                <a:gd name="T72" fmla="*/ 78 w 131"/>
                <a:gd name="T73" fmla="*/ 132 h 145"/>
                <a:gd name="T74" fmla="*/ 74 w 131"/>
                <a:gd name="T75" fmla="*/ 131 h 145"/>
                <a:gd name="T76" fmla="*/ 64 w 131"/>
                <a:gd name="T7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45">
                  <a:moveTo>
                    <a:pt x="64" y="145"/>
                  </a:moveTo>
                  <a:cubicBezTo>
                    <a:pt x="61" y="145"/>
                    <a:pt x="59" y="144"/>
                    <a:pt x="56" y="142"/>
                  </a:cubicBezTo>
                  <a:cubicBezTo>
                    <a:pt x="55" y="142"/>
                    <a:pt x="55" y="141"/>
                    <a:pt x="54" y="140"/>
                  </a:cubicBezTo>
                  <a:cubicBezTo>
                    <a:pt x="53" y="139"/>
                    <a:pt x="53" y="138"/>
                    <a:pt x="52" y="138"/>
                  </a:cubicBezTo>
                  <a:cubicBezTo>
                    <a:pt x="52" y="138"/>
                    <a:pt x="52" y="138"/>
                    <a:pt x="51" y="138"/>
                  </a:cubicBezTo>
                  <a:cubicBezTo>
                    <a:pt x="50" y="138"/>
                    <a:pt x="49" y="139"/>
                    <a:pt x="48" y="139"/>
                  </a:cubicBezTo>
                  <a:cubicBezTo>
                    <a:pt x="46" y="140"/>
                    <a:pt x="44" y="141"/>
                    <a:pt x="42" y="141"/>
                  </a:cubicBezTo>
                  <a:cubicBezTo>
                    <a:pt x="41" y="141"/>
                    <a:pt x="40" y="141"/>
                    <a:pt x="39" y="141"/>
                  </a:cubicBezTo>
                  <a:cubicBezTo>
                    <a:pt x="36" y="140"/>
                    <a:pt x="33" y="138"/>
                    <a:pt x="33" y="135"/>
                  </a:cubicBezTo>
                  <a:cubicBezTo>
                    <a:pt x="32" y="134"/>
                    <a:pt x="32" y="131"/>
                    <a:pt x="34" y="129"/>
                  </a:cubicBezTo>
                  <a:cubicBezTo>
                    <a:pt x="35" y="127"/>
                    <a:pt x="37" y="127"/>
                    <a:pt x="39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9" y="126"/>
                    <a:pt x="38" y="126"/>
                    <a:pt x="36" y="125"/>
                  </a:cubicBezTo>
                  <a:cubicBezTo>
                    <a:pt x="35" y="125"/>
                    <a:pt x="33" y="124"/>
                    <a:pt x="31" y="124"/>
                  </a:cubicBezTo>
                  <a:cubicBezTo>
                    <a:pt x="26" y="121"/>
                    <a:pt x="21" y="114"/>
                    <a:pt x="17" y="105"/>
                  </a:cubicBezTo>
                  <a:cubicBezTo>
                    <a:pt x="16" y="101"/>
                    <a:pt x="15" y="97"/>
                    <a:pt x="15" y="93"/>
                  </a:cubicBezTo>
                  <a:cubicBezTo>
                    <a:pt x="15" y="91"/>
                    <a:pt x="15" y="89"/>
                    <a:pt x="14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1"/>
                    <a:pt x="12" y="77"/>
                    <a:pt x="14" y="74"/>
                  </a:cubicBezTo>
                  <a:cubicBezTo>
                    <a:pt x="15" y="73"/>
                    <a:pt x="16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68"/>
                    <a:pt x="14" y="63"/>
                    <a:pt x="12" y="59"/>
                  </a:cubicBezTo>
                  <a:cubicBezTo>
                    <a:pt x="10" y="55"/>
                    <a:pt x="8" y="52"/>
                    <a:pt x="6" y="48"/>
                  </a:cubicBezTo>
                  <a:cubicBezTo>
                    <a:pt x="2" y="38"/>
                    <a:pt x="1" y="27"/>
                    <a:pt x="0" y="18"/>
                  </a:cubicBezTo>
                  <a:cubicBezTo>
                    <a:pt x="0" y="14"/>
                    <a:pt x="1" y="6"/>
                    <a:pt x="5" y="3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7" y="3"/>
                    <a:pt x="20" y="6"/>
                    <a:pt x="22" y="8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8" y="14"/>
                    <a:pt x="32" y="17"/>
                    <a:pt x="36" y="19"/>
                  </a:cubicBezTo>
                  <a:cubicBezTo>
                    <a:pt x="38" y="21"/>
                    <a:pt x="41" y="22"/>
                    <a:pt x="44" y="22"/>
                  </a:cubicBezTo>
                  <a:cubicBezTo>
                    <a:pt x="47" y="24"/>
                    <a:pt x="51" y="25"/>
                    <a:pt x="55" y="27"/>
                  </a:cubicBezTo>
                  <a:cubicBezTo>
                    <a:pt x="57" y="28"/>
                    <a:pt x="58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29"/>
                    <a:pt x="63" y="28"/>
                    <a:pt x="64" y="28"/>
                  </a:cubicBezTo>
                  <a:cubicBezTo>
                    <a:pt x="65" y="28"/>
                    <a:pt x="66" y="28"/>
                    <a:pt x="68" y="27"/>
                  </a:cubicBezTo>
                  <a:cubicBezTo>
                    <a:pt x="69" y="27"/>
                    <a:pt x="70" y="27"/>
                    <a:pt x="70" y="27"/>
                  </a:cubicBezTo>
                  <a:cubicBezTo>
                    <a:pt x="72" y="27"/>
                    <a:pt x="73" y="27"/>
                    <a:pt x="75" y="26"/>
                  </a:cubicBezTo>
                  <a:cubicBezTo>
                    <a:pt x="76" y="26"/>
                    <a:pt x="77" y="25"/>
                    <a:pt x="77" y="25"/>
                  </a:cubicBezTo>
                  <a:cubicBezTo>
                    <a:pt x="80" y="24"/>
                    <a:pt x="82" y="23"/>
                    <a:pt x="85" y="23"/>
                  </a:cubicBezTo>
                  <a:cubicBezTo>
                    <a:pt x="86" y="23"/>
                    <a:pt x="86" y="23"/>
                    <a:pt x="87" y="23"/>
                  </a:cubicBezTo>
                  <a:cubicBezTo>
                    <a:pt x="89" y="23"/>
                    <a:pt x="90" y="23"/>
                    <a:pt x="91" y="23"/>
                  </a:cubicBezTo>
                  <a:cubicBezTo>
                    <a:pt x="92" y="23"/>
                    <a:pt x="93" y="23"/>
                    <a:pt x="94" y="23"/>
                  </a:cubicBezTo>
                  <a:cubicBezTo>
                    <a:pt x="96" y="23"/>
                    <a:pt x="97" y="23"/>
                    <a:pt x="99" y="22"/>
                  </a:cubicBezTo>
                  <a:cubicBezTo>
                    <a:pt x="101" y="20"/>
                    <a:pt x="104" y="20"/>
                    <a:pt x="106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10" y="20"/>
                    <a:pt x="111" y="20"/>
                    <a:pt x="111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4" y="17"/>
                    <a:pt x="115" y="17"/>
                    <a:pt x="116" y="17"/>
                  </a:cubicBezTo>
                  <a:cubicBezTo>
                    <a:pt x="122" y="17"/>
                    <a:pt x="127" y="21"/>
                    <a:pt x="128" y="25"/>
                  </a:cubicBezTo>
                  <a:cubicBezTo>
                    <a:pt x="131" y="31"/>
                    <a:pt x="129" y="36"/>
                    <a:pt x="128" y="40"/>
                  </a:cubicBezTo>
                  <a:cubicBezTo>
                    <a:pt x="127" y="42"/>
                    <a:pt x="126" y="44"/>
                    <a:pt x="126" y="45"/>
                  </a:cubicBezTo>
                  <a:cubicBezTo>
                    <a:pt x="126" y="48"/>
                    <a:pt x="126" y="50"/>
                    <a:pt x="126" y="52"/>
                  </a:cubicBezTo>
                  <a:cubicBezTo>
                    <a:pt x="126" y="55"/>
                    <a:pt x="127" y="57"/>
                    <a:pt x="126" y="60"/>
                  </a:cubicBezTo>
                  <a:cubicBezTo>
                    <a:pt x="126" y="63"/>
                    <a:pt x="126" y="66"/>
                    <a:pt x="126" y="69"/>
                  </a:cubicBezTo>
                  <a:cubicBezTo>
                    <a:pt x="126" y="71"/>
                    <a:pt x="126" y="73"/>
                    <a:pt x="126" y="75"/>
                  </a:cubicBezTo>
                  <a:cubicBezTo>
                    <a:pt x="126" y="77"/>
                    <a:pt x="125" y="86"/>
                    <a:pt x="119" y="86"/>
                  </a:cubicBezTo>
                  <a:cubicBezTo>
                    <a:pt x="119" y="86"/>
                    <a:pt x="118" y="86"/>
                    <a:pt x="118" y="86"/>
                  </a:cubicBezTo>
                  <a:cubicBezTo>
                    <a:pt x="116" y="85"/>
                    <a:pt x="115" y="84"/>
                    <a:pt x="115" y="82"/>
                  </a:cubicBezTo>
                  <a:cubicBezTo>
                    <a:pt x="110" y="88"/>
                    <a:pt x="109" y="94"/>
                    <a:pt x="111" y="100"/>
                  </a:cubicBezTo>
                  <a:cubicBezTo>
                    <a:pt x="112" y="105"/>
                    <a:pt x="111" y="108"/>
                    <a:pt x="108" y="110"/>
                  </a:cubicBezTo>
                  <a:cubicBezTo>
                    <a:pt x="106" y="111"/>
                    <a:pt x="106" y="111"/>
                    <a:pt x="105" y="113"/>
                  </a:cubicBezTo>
                  <a:cubicBezTo>
                    <a:pt x="105" y="113"/>
                    <a:pt x="105" y="114"/>
                    <a:pt x="106" y="115"/>
                  </a:cubicBezTo>
                  <a:cubicBezTo>
                    <a:pt x="106" y="116"/>
                    <a:pt x="107" y="117"/>
                    <a:pt x="107" y="118"/>
                  </a:cubicBezTo>
                  <a:cubicBezTo>
                    <a:pt x="107" y="120"/>
                    <a:pt x="108" y="128"/>
                    <a:pt x="104" y="132"/>
                  </a:cubicBezTo>
                  <a:cubicBezTo>
                    <a:pt x="103" y="133"/>
                    <a:pt x="102" y="134"/>
                    <a:pt x="100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2" y="132"/>
                    <a:pt x="92" y="121"/>
                    <a:pt x="92" y="119"/>
                  </a:cubicBezTo>
                  <a:cubicBezTo>
                    <a:pt x="92" y="117"/>
                    <a:pt x="89" y="111"/>
                    <a:pt x="87" y="110"/>
                  </a:cubicBezTo>
                  <a:cubicBezTo>
                    <a:pt x="87" y="111"/>
                    <a:pt x="87" y="111"/>
                    <a:pt x="86" y="112"/>
                  </a:cubicBezTo>
                  <a:cubicBezTo>
                    <a:pt x="86" y="113"/>
                    <a:pt x="86" y="115"/>
                    <a:pt x="86" y="117"/>
                  </a:cubicBezTo>
                  <a:cubicBezTo>
                    <a:pt x="86" y="121"/>
                    <a:pt x="87" y="127"/>
                    <a:pt x="83" y="130"/>
                  </a:cubicBezTo>
                  <a:cubicBezTo>
                    <a:pt x="82" y="132"/>
                    <a:pt x="80" y="132"/>
                    <a:pt x="78" y="132"/>
                  </a:cubicBezTo>
                  <a:cubicBezTo>
                    <a:pt x="76" y="132"/>
                    <a:pt x="75" y="132"/>
                    <a:pt x="74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6"/>
                    <a:pt x="73" y="140"/>
                    <a:pt x="71" y="143"/>
                  </a:cubicBezTo>
                  <a:cubicBezTo>
                    <a:pt x="69" y="144"/>
                    <a:pt x="66" y="145"/>
                    <a:pt x="64" y="14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226368" y="2267924"/>
              <a:ext cx="1497489" cy="1534614"/>
            </a:xfrm>
            <a:custGeom>
              <a:avLst/>
              <a:gdLst>
                <a:gd name="T0" fmla="*/ 9 w 475"/>
                <a:gd name="T1" fmla="*/ 253 h 538"/>
                <a:gd name="T2" fmla="*/ 54 w 475"/>
                <a:gd name="T3" fmla="*/ 251 h 538"/>
                <a:gd name="T4" fmla="*/ 93 w 475"/>
                <a:gd name="T5" fmla="*/ 241 h 538"/>
                <a:gd name="T6" fmla="*/ 141 w 475"/>
                <a:gd name="T7" fmla="*/ 263 h 538"/>
                <a:gd name="T8" fmla="*/ 168 w 475"/>
                <a:gd name="T9" fmla="*/ 272 h 538"/>
                <a:gd name="T10" fmla="*/ 191 w 475"/>
                <a:gd name="T11" fmla="*/ 279 h 538"/>
                <a:gd name="T12" fmla="*/ 203 w 475"/>
                <a:gd name="T13" fmla="*/ 287 h 538"/>
                <a:gd name="T14" fmla="*/ 206 w 475"/>
                <a:gd name="T15" fmla="*/ 314 h 538"/>
                <a:gd name="T16" fmla="*/ 223 w 475"/>
                <a:gd name="T17" fmla="*/ 321 h 538"/>
                <a:gd name="T18" fmla="*/ 243 w 475"/>
                <a:gd name="T19" fmla="*/ 368 h 538"/>
                <a:gd name="T20" fmla="*/ 284 w 475"/>
                <a:gd name="T21" fmla="*/ 360 h 538"/>
                <a:gd name="T22" fmla="*/ 329 w 475"/>
                <a:gd name="T23" fmla="*/ 314 h 538"/>
                <a:gd name="T24" fmla="*/ 334 w 475"/>
                <a:gd name="T25" fmla="*/ 316 h 538"/>
                <a:gd name="T26" fmla="*/ 321 w 475"/>
                <a:gd name="T27" fmla="*/ 372 h 538"/>
                <a:gd name="T28" fmla="*/ 311 w 475"/>
                <a:gd name="T29" fmla="*/ 387 h 538"/>
                <a:gd name="T30" fmla="*/ 321 w 475"/>
                <a:gd name="T31" fmla="*/ 406 h 538"/>
                <a:gd name="T32" fmla="*/ 349 w 475"/>
                <a:gd name="T33" fmla="*/ 361 h 538"/>
                <a:gd name="T34" fmla="*/ 355 w 475"/>
                <a:gd name="T35" fmla="*/ 394 h 538"/>
                <a:gd name="T36" fmla="*/ 340 w 475"/>
                <a:gd name="T37" fmla="*/ 418 h 538"/>
                <a:gd name="T38" fmla="*/ 326 w 475"/>
                <a:gd name="T39" fmla="*/ 422 h 538"/>
                <a:gd name="T40" fmla="*/ 286 w 475"/>
                <a:gd name="T41" fmla="*/ 430 h 538"/>
                <a:gd name="T42" fmla="*/ 310 w 475"/>
                <a:gd name="T43" fmla="*/ 441 h 538"/>
                <a:gd name="T44" fmla="*/ 332 w 475"/>
                <a:gd name="T45" fmla="*/ 436 h 538"/>
                <a:gd name="T46" fmla="*/ 346 w 475"/>
                <a:gd name="T47" fmla="*/ 436 h 538"/>
                <a:gd name="T48" fmla="*/ 370 w 475"/>
                <a:gd name="T49" fmla="*/ 421 h 538"/>
                <a:gd name="T50" fmla="*/ 385 w 475"/>
                <a:gd name="T51" fmla="*/ 427 h 538"/>
                <a:gd name="T52" fmla="*/ 397 w 475"/>
                <a:gd name="T53" fmla="*/ 491 h 538"/>
                <a:gd name="T54" fmla="*/ 415 w 475"/>
                <a:gd name="T55" fmla="*/ 526 h 538"/>
                <a:gd name="T56" fmla="*/ 431 w 475"/>
                <a:gd name="T57" fmla="*/ 537 h 538"/>
                <a:gd name="T58" fmla="*/ 441 w 475"/>
                <a:gd name="T59" fmla="*/ 538 h 538"/>
                <a:gd name="T60" fmla="*/ 406 w 475"/>
                <a:gd name="T61" fmla="*/ 218 h 538"/>
                <a:gd name="T62" fmla="*/ 420 w 475"/>
                <a:gd name="T63" fmla="*/ 211 h 538"/>
                <a:gd name="T64" fmla="*/ 340 w 475"/>
                <a:gd name="T65" fmla="*/ 246 h 538"/>
                <a:gd name="T66" fmla="*/ 332 w 475"/>
                <a:gd name="T67" fmla="*/ 225 h 538"/>
                <a:gd name="T68" fmla="*/ 326 w 475"/>
                <a:gd name="T69" fmla="*/ 197 h 538"/>
                <a:gd name="T70" fmla="*/ 339 w 475"/>
                <a:gd name="T71" fmla="*/ 201 h 538"/>
                <a:gd name="T72" fmla="*/ 349 w 475"/>
                <a:gd name="T73" fmla="*/ 226 h 538"/>
                <a:gd name="T74" fmla="*/ 312 w 475"/>
                <a:gd name="T75" fmla="*/ 108 h 538"/>
                <a:gd name="T76" fmla="*/ 322 w 475"/>
                <a:gd name="T77" fmla="*/ 88 h 538"/>
                <a:gd name="T78" fmla="*/ 338 w 475"/>
                <a:gd name="T79" fmla="*/ 123 h 538"/>
                <a:gd name="T80" fmla="*/ 319 w 475"/>
                <a:gd name="T81" fmla="*/ 125 h 538"/>
                <a:gd name="T82" fmla="*/ 310 w 475"/>
                <a:gd name="T83" fmla="*/ 113 h 538"/>
                <a:gd name="T84" fmla="*/ 336 w 475"/>
                <a:gd name="T85" fmla="*/ 148 h 538"/>
                <a:gd name="T86" fmla="*/ 328 w 475"/>
                <a:gd name="T87" fmla="*/ 150 h 538"/>
                <a:gd name="T88" fmla="*/ 320 w 475"/>
                <a:gd name="T89" fmla="*/ 146 h 538"/>
                <a:gd name="T90" fmla="*/ 272 w 475"/>
                <a:gd name="T91" fmla="*/ 262 h 538"/>
                <a:gd name="T92" fmla="*/ 260 w 475"/>
                <a:gd name="T93" fmla="*/ 237 h 538"/>
                <a:gd name="T94" fmla="*/ 270 w 475"/>
                <a:gd name="T95" fmla="*/ 230 h 538"/>
                <a:gd name="T96" fmla="*/ 280 w 475"/>
                <a:gd name="T97" fmla="*/ 257 h 538"/>
                <a:gd name="T98" fmla="*/ 233 w 475"/>
                <a:gd name="T99" fmla="*/ 243 h 538"/>
                <a:gd name="T100" fmla="*/ 245 w 475"/>
                <a:gd name="T101" fmla="*/ 223 h 538"/>
                <a:gd name="T102" fmla="*/ 252 w 475"/>
                <a:gd name="T103" fmla="*/ 2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5" h="538">
                  <a:moveTo>
                    <a:pt x="472" y="9"/>
                  </a:moveTo>
                  <a:cubicBezTo>
                    <a:pt x="427" y="2"/>
                    <a:pt x="295" y="0"/>
                    <a:pt x="192" y="0"/>
                  </a:cubicBezTo>
                  <a:cubicBezTo>
                    <a:pt x="97" y="0"/>
                    <a:pt x="1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13" y="252"/>
                    <a:pt x="13" y="252"/>
                    <a:pt x="13" y="252"/>
                  </a:cubicBezTo>
                  <a:cubicBezTo>
                    <a:pt x="17" y="250"/>
                    <a:pt x="21" y="249"/>
                    <a:pt x="24" y="249"/>
                  </a:cubicBezTo>
                  <a:cubicBezTo>
                    <a:pt x="26" y="249"/>
                    <a:pt x="27" y="249"/>
                    <a:pt x="29" y="249"/>
                  </a:cubicBezTo>
                  <a:cubicBezTo>
                    <a:pt x="33" y="249"/>
                    <a:pt x="37" y="249"/>
                    <a:pt x="42" y="250"/>
                  </a:cubicBezTo>
                  <a:cubicBezTo>
                    <a:pt x="46" y="250"/>
                    <a:pt x="50" y="251"/>
                    <a:pt x="54" y="251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65" y="251"/>
                    <a:pt x="76" y="248"/>
                    <a:pt x="84" y="245"/>
                  </a:cubicBezTo>
                  <a:cubicBezTo>
                    <a:pt x="85" y="244"/>
                    <a:pt x="87" y="243"/>
                    <a:pt x="88" y="243"/>
                  </a:cubicBezTo>
                  <a:cubicBezTo>
                    <a:pt x="89" y="241"/>
                    <a:pt x="91" y="241"/>
                    <a:pt x="93" y="241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1"/>
                    <a:pt x="99" y="242"/>
                    <a:pt x="103" y="245"/>
                  </a:cubicBezTo>
                  <a:cubicBezTo>
                    <a:pt x="108" y="248"/>
                    <a:pt x="112" y="251"/>
                    <a:pt x="116" y="255"/>
                  </a:cubicBezTo>
                  <a:cubicBezTo>
                    <a:pt x="119" y="257"/>
                    <a:pt x="122" y="260"/>
                    <a:pt x="125" y="262"/>
                  </a:cubicBezTo>
                  <a:cubicBezTo>
                    <a:pt x="128" y="264"/>
                    <a:pt x="130" y="265"/>
                    <a:pt x="133" y="265"/>
                  </a:cubicBezTo>
                  <a:cubicBezTo>
                    <a:pt x="135" y="265"/>
                    <a:pt x="138" y="264"/>
                    <a:pt x="141" y="263"/>
                  </a:cubicBezTo>
                  <a:cubicBezTo>
                    <a:pt x="143" y="262"/>
                    <a:pt x="145" y="261"/>
                    <a:pt x="148" y="261"/>
                  </a:cubicBezTo>
                  <a:cubicBezTo>
                    <a:pt x="148" y="261"/>
                    <a:pt x="149" y="261"/>
                    <a:pt x="149" y="261"/>
                  </a:cubicBezTo>
                  <a:cubicBezTo>
                    <a:pt x="152" y="262"/>
                    <a:pt x="154" y="264"/>
                    <a:pt x="156" y="266"/>
                  </a:cubicBezTo>
                  <a:cubicBezTo>
                    <a:pt x="159" y="268"/>
                    <a:pt x="163" y="271"/>
                    <a:pt x="168" y="272"/>
                  </a:cubicBezTo>
                  <a:cubicBezTo>
                    <a:pt x="168" y="272"/>
                    <a:pt x="168" y="272"/>
                    <a:pt x="168" y="272"/>
                  </a:cubicBezTo>
                  <a:cubicBezTo>
                    <a:pt x="171" y="272"/>
                    <a:pt x="173" y="271"/>
                    <a:pt x="176" y="270"/>
                  </a:cubicBezTo>
                  <a:cubicBezTo>
                    <a:pt x="177" y="270"/>
                    <a:pt x="179" y="269"/>
                    <a:pt x="181" y="269"/>
                  </a:cubicBezTo>
                  <a:cubicBezTo>
                    <a:pt x="183" y="269"/>
                    <a:pt x="184" y="270"/>
                    <a:pt x="185" y="271"/>
                  </a:cubicBezTo>
                  <a:cubicBezTo>
                    <a:pt x="186" y="271"/>
                    <a:pt x="186" y="272"/>
                    <a:pt x="187" y="274"/>
                  </a:cubicBezTo>
                  <a:cubicBezTo>
                    <a:pt x="187" y="275"/>
                    <a:pt x="188" y="278"/>
                    <a:pt x="191" y="279"/>
                  </a:cubicBezTo>
                  <a:cubicBezTo>
                    <a:pt x="192" y="280"/>
                    <a:pt x="194" y="280"/>
                    <a:pt x="195" y="280"/>
                  </a:cubicBezTo>
                  <a:cubicBezTo>
                    <a:pt x="196" y="280"/>
                    <a:pt x="197" y="280"/>
                    <a:pt x="198" y="280"/>
                  </a:cubicBezTo>
                  <a:cubicBezTo>
                    <a:pt x="199" y="280"/>
                    <a:pt x="200" y="279"/>
                    <a:pt x="200" y="279"/>
                  </a:cubicBezTo>
                  <a:cubicBezTo>
                    <a:pt x="201" y="279"/>
                    <a:pt x="202" y="280"/>
                    <a:pt x="203" y="280"/>
                  </a:cubicBezTo>
                  <a:cubicBezTo>
                    <a:pt x="204" y="282"/>
                    <a:pt x="204" y="283"/>
                    <a:pt x="203" y="287"/>
                  </a:cubicBezTo>
                  <a:cubicBezTo>
                    <a:pt x="203" y="288"/>
                    <a:pt x="203" y="289"/>
                    <a:pt x="203" y="289"/>
                  </a:cubicBezTo>
                  <a:cubicBezTo>
                    <a:pt x="203" y="290"/>
                    <a:pt x="203" y="290"/>
                    <a:pt x="203" y="290"/>
                  </a:cubicBezTo>
                  <a:cubicBezTo>
                    <a:pt x="199" y="289"/>
                    <a:pt x="199" y="289"/>
                    <a:pt x="199" y="289"/>
                  </a:cubicBezTo>
                  <a:cubicBezTo>
                    <a:pt x="199" y="293"/>
                    <a:pt x="199" y="293"/>
                    <a:pt x="199" y="293"/>
                  </a:cubicBezTo>
                  <a:cubicBezTo>
                    <a:pt x="199" y="300"/>
                    <a:pt x="198" y="310"/>
                    <a:pt x="206" y="314"/>
                  </a:cubicBezTo>
                  <a:cubicBezTo>
                    <a:pt x="207" y="315"/>
                    <a:pt x="208" y="315"/>
                    <a:pt x="210" y="315"/>
                  </a:cubicBezTo>
                  <a:cubicBezTo>
                    <a:pt x="211" y="315"/>
                    <a:pt x="212" y="315"/>
                    <a:pt x="213" y="315"/>
                  </a:cubicBezTo>
                  <a:cubicBezTo>
                    <a:pt x="213" y="315"/>
                    <a:pt x="214" y="315"/>
                    <a:pt x="214" y="315"/>
                  </a:cubicBezTo>
                  <a:cubicBezTo>
                    <a:pt x="215" y="315"/>
                    <a:pt x="216" y="315"/>
                    <a:pt x="216" y="315"/>
                  </a:cubicBezTo>
                  <a:cubicBezTo>
                    <a:pt x="219" y="316"/>
                    <a:pt x="221" y="319"/>
                    <a:pt x="223" y="321"/>
                  </a:cubicBezTo>
                  <a:cubicBezTo>
                    <a:pt x="227" y="326"/>
                    <a:pt x="230" y="333"/>
                    <a:pt x="232" y="339"/>
                  </a:cubicBezTo>
                  <a:cubicBezTo>
                    <a:pt x="233" y="342"/>
                    <a:pt x="233" y="342"/>
                    <a:pt x="233" y="342"/>
                  </a:cubicBezTo>
                  <a:cubicBezTo>
                    <a:pt x="235" y="345"/>
                    <a:pt x="236" y="347"/>
                    <a:pt x="238" y="350"/>
                  </a:cubicBezTo>
                  <a:cubicBezTo>
                    <a:pt x="240" y="353"/>
                    <a:pt x="242" y="357"/>
                    <a:pt x="243" y="360"/>
                  </a:cubicBezTo>
                  <a:cubicBezTo>
                    <a:pt x="243" y="362"/>
                    <a:pt x="243" y="364"/>
                    <a:pt x="243" y="368"/>
                  </a:cubicBezTo>
                  <a:cubicBezTo>
                    <a:pt x="244" y="376"/>
                    <a:pt x="244" y="388"/>
                    <a:pt x="255" y="389"/>
                  </a:cubicBezTo>
                  <a:cubicBezTo>
                    <a:pt x="256" y="389"/>
                    <a:pt x="256" y="390"/>
                    <a:pt x="256" y="390"/>
                  </a:cubicBezTo>
                  <a:cubicBezTo>
                    <a:pt x="263" y="390"/>
                    <a:pt x="267" y="382"/>
                    <a:pt x="270" y="376"/>
                  </a:cubicBezTo>
                  <a:cubicBezTo>
                    <a:pt x="272" y="373"/>
                    <a:pt x="274" y="370"/>
                    <a:pt x="275" y="368"/>
                  </a:cubicBezTo>
                  <a:cubicBezTo>
                    <a:pt x="278" y="365"/>
                    <a:pt x="281" y="362"/>
                    <a:pt x="284" y="360"/>
                  </a:cubicBezTo>
                  <a:cubicBezTo>
                    <a:pt x="290" y="353"/>
                    <a:pt x="296" y="347"/>
                    <a:pt x="304" y="343"/>
                  </a:cubicBezTo>
                  <a:cubicBezTo>
                    <a:pt x="309" y="341"/>
                    <a:pt x="314" y="339"/>
                    <a:pt x="318" y="332"/>
                  </a:cubicBezTo>
                  <a:cubicBezTo>
                    <a:pt x="319" y="331"/>
                    <a:pt x="319" y="329"/>
                    <a:pt x="320" y="327"/>
                  </a:cubicBezTo>
                  <a:cubicBezTo>
                    <a:pt x="321" y="324"/>
                    <a:pt x="323" y="321"/>
                    <a:pt x="325" y="318"/>
                  </a:cubicBezTo>
                  <a:cubicBezTo>
                    <a:pt x="326" y="317"/>
                    <a:pt x="328" y="316"/>
                    <a:pt x="329" y="314"/>
                  </a:cubicBezTo>
                  <a:cubicBezTo>
                    <a:pt x="332" y="312"/>
                    <a:pt x="335" y="309"/>
                    <a:pt x="337" y="306"/>
                  </a:cubicBezTo>
                  <a:cubicBezTo>
                    <a:pt x="339" y="302"/>
                    <a:pt x="339" y="298"/>
                    <a:pt x="340" y="293"/>
                  </a:cubicBezTo>
                  <a:cubicBezTo>
                    <a:pt x="342" y="297"/>
                    <a:pt x="344" y="303"/>
                    <a:pt x="343" y="307"/>
                  </a:cubicBezTo>
                  <a:cubicBezTo>
                    <a:pt x="343" y="309"/>
                    <a:pt x="341" y="310"/>
                    <a:pt x="339" y="311"/>
                  </a:cubicBezTo>
                  <a:cubicBezTo>
                    <a:pt x="337" y="312"/>
                    <a:pt x="335" y="313"/>
                    <a:pt x="334" y="316"/>
                  </a:cubicBezTo>
                  <a:cubicBezTo>
                    <a:pt x="331" y="320"/>
                    <a:pt x="333" y="324"/>
                    <a:pt x="335" y="327"/>
                  </a:cubicBezTo>
                  <a:cubicBezTo>
                    <a:pt x="335" y="328"/>
                    <a:pt x="336" y="330"/>
                    <a:pt x="336" y="331"/>
                  </a:cubicBezTo>
                  <a:cubicBezTo>
                    <a:pt x="337" y="333"/>
                    <a:pt x="336" y="334"/>
                    <a:pt x="333" y="337"/>
                  </a:cubicBezTo>
                  <a:cubicBezTo>
                    <a:pt x="332" y="338"/>
                    <a:pt x="330" y="339"/>
                    <a:pt x="329" y="340"/>
                  </a:cubicBezTo>
                  <a:cubicBezTo>
                    <a:pt x="320" y="350"/>
                    <a:pt x="321" y="361"/>
                    <a:pt x="321" y="372"/>
                  </a:cubicBezTo>
                  <a:cubicBezTo>
                    <a:pt x="321" y="372"/>
                    <a:pt x="322" y="377"/>
                    <a:pt x="322" y="378"/>
                  </a:cubicBezTo>
                  <a:cubicBezTo>
                    <a:pt x="322" y="383"/>
                    <a:pt x="322" y="386"/>
                    <a:pt x="319" y="387"/>
                  </a:cubicBezTo>
                  <a:cubicBezTo>
                    <a:pt x="319" y="388"/>
                    <a:pt x="318" y="388"/>
                    <a:pt x="316" y="388"/>
                  </a:cubicBezTo>
                  <a:cubicBezTo>
                    <a:pt x="315" y="388"/>
                    <a:pt x="315" y="388"/>
                    <a:pt x="314" y="388"/>
                  </a:cubicBezTo>
                  <a:cubicBezTo>
                    <a:pt x="313" y="388"/>
                    <a:pt x="312" y="387"/>
                    <a:pt x="311" y="387"/>
                  </a:cubicBezTo>
                  <a:cubicBezTo>
                    <a:pt x="309" y="387"/>
                    <a:pt x="305" y="388"/>
                    <a:pt x="303" y="390"/>
                  </a:cubicBezTo>
                  <a:cubicBezTo>
                    <a:pt x="300" y="393"/>
                    <a:pt x="299" y="396"/>
                    <a:pt x="300" y="399"/>
                  </a:cubicBezTo>
                  <a:cubicBezTo>
                    <a:pt x="300" y="403"/>
                    <a:pt x="303" y="406"/>
                    <a:pt x="306" y="407"/>
                  </a:cubicBezTo>
                  <a:cubicBezTo>
                    <a:pt x="308" y="408"/>
                    <a:pt x="310" y="408"/>
                    <a:pt x="312" y="408"/>
                  </a:cubicBezTo>
                  <a:cubicBezTo>
                    <a:pt x="315" y="408"/>
                    <a:pt x="318" y="407"/>
                    <a:pt x="321" y="406"/>
                  </a:cubicBezTo>
                  <a:cubicBezTo>
                    <a:pt x="323" y="406"/>
                    <a:pt x="323" y="406"/>
                    <a:pt x="323" y="406"/>
                  </a:cubicBezTo>
                  <a:cubicBezTo>
                    <a:pt x="336" y="402"/>
                    <a:pt x="337" y="393"/>
                    <a:pt x="338" y="384"/>
                  </a:cubicBezTo>
                  <a:cubicBezTo>
                    <a:pt x="339" y="381"/>
                    <a:pt x="339" y="381"/>
                    <a:pt x="339" y="381"/>
                  </a:cubicBezTo>
                  <a:cubicBezTo>
                    <a:pt x="340" y="376"/>
                    <a:pt x="341" y="369"/>
                    <a:pt x="343" y="365"/>
                  </a:cubicBezTo>
                  <a:cubicBezTo>
                    <a:pt x="345" y="363"/>
                    <a:pt x="347" y="361"/>
                    <a:pt x="349" y="361"/>
                  </a:cubicBezTo>
                  <a:cubicBezTo>
                    <a:pt x="350" y="361"/>
                    <a:pt x="350" y="362"/>
                    <a:pt x="351" y="363"/>
                  </a:cubicBezTo>
                  <a:cubicBezTo>
                    <a:pt x="351" y="363"/>
                    <a:pt x="351" y="365"/>
                    <a:pt x="352" y="367"/>
                  </a:cubicBezTo>
                  <a:cubicBezTo>
                    <a:pt x="352" y="368"/>
                    <a:pt x="352" y="370"/>
                    <a:pt x="352" y="372"/>
                  </a:cubicBezTo>
                  <a:cubicBezTo>
                    <a:pt x="353" y="374"/>
                    <a:pt x="354" y="376"/>
                    <a:pt x="355" y="378"/>
                  </a:cubicBezTo>
                  <a:cubicBezTo>
                    <a:pt x="358" y="384"/>
                    <a:pt x="359" y="386"/>
                    <a:pt x="355" y="394"/>
                  </a:cubicBezTo>
                  <a:cubicBezTo>
                    <a:pt x="354" y="397"/>
                    <a:pt x="354" y="401"/>
                    <a:pt x="354" y="404"/>
                  </a:cubicBezTo>
                  <a:cubicBezTo>
                    <a:pt x="354" y="410"/>
                    <a:pt x="354" y="413"/>
                    <a:pt x="351" y="415"/>
                  </a:cubicBezTo>
                  <a:cubicBezTo>
                    <a:pt x="351" y="415"/>
                    <a:pt x="351" y="415"/>
                    <a:pt x="349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5"/>
                    <a:pt x="342" y="415"/>
                    <a:pt x="340" y="418"/>
                  </a:cubicBezTo>
                  <a:cubicBezTo>
                    <a:pt x="338" y="421"/>
                    <a:pt x="339" y="423"/>
                    <a:pt x="339" y="425"/>
                  </a:cubicBezTo>
                  <a:cubicBezTo>
                    <a:pt x="340" y="425"/>
                    <a:pt x="340" y="426"/>
                    <a:pt x="340" y="426"/>
                  </a:cubicBezTo>
                  <a:cubicBezTo>
                    <a:pt x="339" y="426"/>
                    <a:pt x="338" y="426"/>
                    <a:pt x="337" y="425"/>
                  </a:cubicBezTo>
                  <a:cubicBezTo>
                    <a:pt x="336" y="425"/>
                    <a:pt x="336" y="425"/>
                    <a:pt x="336" y="425"/>
                  </a:cubicBezTo>
                  <a:cubicBezTo>
                    <a:pt x="331" y="425"/>
                    <a:pt x="329" y="425"/>
                    <a:pt x="326" y="422"/>
                  </a:cubicBezTo>
                  <a:cubicBezTo>
                    <a:pt x="324" y="419"/>
                    <a:pt x="321" y="418"/>
                    <a:pt x="317" y="418"/>
                  </a:cubicBezTo>
                  <a:cubicBezTo>
                    <a:pt x="314" y="418"/>
                    <a:pt x="311" y="419"/>
                    <a:pt x="307" y="420"/>
                  </a:cubicBezTo>
                  <a:cubicBezTo>
                    <a:pt x="305" y="421"/>
                    <a:pt x="302" y="422"/>
                    <a:pt x="299" y="422"/>
                  </a:cubicBezTo>
                  <a:cubicBezTo>
                    <a:pt x="298" y="422"/>
                    <a:pt x="298" y="422"/>
                    <a:pt x="298" y="422"/>
                  </a:cubicBezTo>
                  <a:cubicBezTo>
                    <a:pt x="294" y="423"/>
                    <a:pt x="287" y="423"/>
                    <a:pt x="286" y="430"/>
                  </a:cubicBezTo>
                  <a:cubicBezTo>
                    <a:pt x="285" y="435"/>
                    <a:pt x="290" y="445"/>
                    <a:pt x="296" y="446"/>
                  </a:cubicBezTo>
                  <a:cubicBezTo>
                    <a:pt x="296" y="446"/>
                    <a:pt x="297" y="446"/>
                    <a:pt x="297" y="446"/>
                  </a:cubicBezTo>
                  <a:cubicBezTo>
                    <a:pt x="300" y="446"/>
                    <a:pt x="303" y="444"/>
                    <a:pt x="305" y="443"/>
                  </a:cubicBezTo>
                  <a:cubicBezTo>
                    <a:pt x="306" y="442"/>
                    <a:pt x="308" y="441"/>
                    <a:pt x="310" y="441"/>
                  </a:cubicBezTo>
                  <a:cubicBezTo>
                    <a:pt x="310" y="441"/>
                    <a:pt x="310" y="441"/>
                    <a:pt x="310" y="441"/>
                  </a:cubicBezTo>
                  <a:cubicBezTo>
                    <a:pt x="311" y="441"/>
                    <a:pt x="313" y="442"/>
                    <a:pt x="314" y="443"/>
                  </a:cubicBezTo>
                  <a:cubicBezTo>
                    <a:pt x="317" y="444"/>
                    <a:pt x="319" y="446"/>
                    <a:pt x="322" y="446"/>
                  </a:cubicBezTo>
                  <a:cubicBezTo>
                    <a:pt x="322" y="446"/>
                    <a:pt x="323" y="446"/>
                    <a:pt x="323" y="446"/>
                  </a:cubicBezTo>
                  <a:cubicBezTo>
                    <a:pt x="327" y="445"/>
                    <a:pt x="329" y="441"/>
                    <a:pt x="330" y="439"/>
                  </a:cubicBezTo>
                  <a:cubicBezTo>
                    <a:pt x="330" y="437"/>
                    <a:pt x="331" y="436"/>
                    <a:pt x="332" y="436"/>
                  </a:cubicBezTo>
                  <a:cubicBezTo>
                    <a:pt x="332" y="435"/>
                    <a:pt x="332" y="435"/>
                    <a:pt x="332" y="435"/>
                  </a:cubicBezTo>
                  <a:cubicBezTo>
                    <a:pt x="333" y="435"/>
                    <a:pt x="335" y="436"/>
                    <a:pt x="336" y="437"/>
                  </a:cubicBezTo>
                  <a:cubicBezTo>
                    <a:pt x="338" y="438"/>
                    <a:pt x="339" y="439"/>
                    <a:pt x="341" y="439"/>
                  </a:cubicBezTo>
                  <a:cubicBezTo>
                    <a:pt x="341" y="439"/>
                    <a:pt x="341" y="439"/>
                    <a:pt x="341" y="439"/>
                  </a:cubicBezTo>
                  <a:cubicBezTo>
                    <a:pt x="342" y="439"/>
                    <a:pt x="344" y="439"/>
                    <a:pt x="346" y="436"/>
                  </a:cubicBezTo>
                  <a:cubicBezTo>
                    <a:pt x="347" y="433"/>
                    <a:pt x="346" y="430"/>
                    <a:pt x="345" y="429"/>
                  </a:cubicBezTo>
                  <a:cubicBezTo>
                    <a:pt x="345" y="429"/>
                    <a:pt x="345" y="429"/>
                    <a:pt x="345" y="428"/>
                  </a:cubicBezTo>
                  <a:cubicBezTo>
                    <a:pt x="348" y="429"/>
                    <a:pt x="351" y="429"/>
                    <a:pt x="353" y="429"/>
                  </a:cubicBezTo>
                  <a:cubicBezTo>
                    <a:pt x="354" y="429"/>
                    <a:pt x="354" y="429"/>
                    <a:pt x="355" y="429"/>
                  </a:cubicBezTo>
                  <a:cubicBezTo>
                    <a:pt x="361" y="429"/>
                    <a:pt x="366" y="425"/>
                    <a:pt x="370" y="421"/>
                  </a:cubicBezTo>
                  <a:cubicBezTo>
                    <a:pt x="373" y="418"/>
                    <a:pt x="376" y="416"/>
                    <a:pt x="379" y="415"/>
                  </a:cubicBezTo>
                  <a:cubicBezTo>
                    <a:pt x="380" y="414"/>
                    <a:pt x="381" y="414"/>
                    <a:pt x="382" y="414"/>
                  </a:cubicBezTo>
                  <a:cubicBezTo>
                    <a:pt x="383" y="414"/>
                    <a:pt x="387" y="415"/>
                    <a:pt x="387" y="419"/>
                  </a:cubicBezTo>
                  <a:cubicBezTo>
                    <a:pt x="387" y="420"/>
                    <a:pt x="387" y="421"/>
                    <a:pt x="386" y="423"/>
                  </a:cubicBezTo>
                  <a:cubicBezTo>
                    <a:pt x="386" y="424"/>
                    <a:pt x="385" y="426"/>
                    <a:pt x="385" y="427"/>
                  </a:cubicBezTo>
                  <a:cubicBezTo>
                    <a:pt x="384" y="432"/>
                    <a:pt x="386" y="436"/>
                    <a:pt x="388" y="441"/>
                  </a:cubicBezTo>
                  <a:cubicBezTo>
                    <a:pt x="389" y="443"/>
                    <a:pt x="391" y="445"/>
                    <a:pt x="392" y="448"/>
                  </a:cubicBezTo>
                  <a:cubicBezTo>
                    <a:pt x="397" y="457"/>
                    <a:pt x="403" y="466"/>
                    <a:pt x="399" y="476"/>
                  </a:cubicBezTo>
                  <a:cubicBezTo>
                    <a:pt x="399" y="477"/>
                    <a:pt x="398" y="477"/>
                    <a:pt x="398" y="478"/>
                  </a:cubicBezTo>
                  <a:cubicBezTo>
                    <a:pt x="396" y="482"/>
                    <a:pt x="395" y="486"/>
                    <a:pt x="397" y="491"/>
                  </a:cubicBezTo>
                  <a:cubicBezTo>
                    <a:pt x="398" y="494"/>
                    <a:pt x="400" y="496"/>
                    <a:pt x="402" y="498"/>
                  </a:cubicBezTo>
                  <a:cubicBezTo>
                    <a:pt x="403" y="500"/>
                    <a:pt x="404" y="502"/>
                    <a:pt x="405" y="504"/>
                  </a:cubicBezTo>
                  <a:cubicBezTo>
                    <a:pt x="407" y="507"/>
                    <a:pt x="408" y="510"/>
                    <a:pt x="409" y="513"/>
                  </a:cubicBezTo>
                  <a:cubicBezTo>
                    <a:pt x="410" y="516"/>
                    <a:pt x="412" y="519"/>
                    <a:pt x="413" y="521"/>
                  </a:cubicBezTo>
                  <a:cubicBezTo>
                    <a:pt x="413" y="523"/>
                    <a:pt x="414" y="524"/>
                    <a:pt x="415" y="526"/>
                  </a:cubicBezTo>
                  <a:cubicBezTo>
                    <a:pt x="417" y="529"/>
                    <a:pt x="418" y="531"/>
                    <a:pt x="418" y="534"/>
                  </a:cubicBezTo>
                  <a:cubicBezTo>
                    <a:pt x="419" y="538"/>
                    <a:pt x="419" y="538"/>
                    <a:pt x="419" y="538"/>
                  </a:cubicBezTo>
                  <a:cubicBezTo>
                    <a:pt x="422" y="537"/>
                    <a:pt x="422" y="537"/>
                    <a:pt x="422" y="537"/>
                  </a:cubicBezTo>
                  <a:cubicBezTo>
                    <a:pt x="423" y="537"/>
                    <a:pt x="425" y="536"/>
                    <a:pt x="426" y="536"/>
                  </a:cubicBezTo>
                  <a:cubicBezTo>
                    <a:pt x="428" y="536"/>
                    <a:pt x="429" y="537"/>
                    <a:pt x="431" y="537"/>
                  </a:cubicBezTo>
                  <a:cubicBezTo>
                    <a:pt x="433" y="538"/>
                    <a:pt x="434" y="538"/>
                    <a:pt x="436" y="538"/>
                  </a:cubicBezTo>
                  <a:cubicBezTo>
                    <a:pt x="436" y="538"/>
                    <a:pt x="437" y="538"/>
                    <a:pt x="437" y="538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8"/>
                    <a:pt x="438" y="538"/>
                    <a:pt x="438" y="538"/>
                  </a:cubicBezTo>
                  <a:cubicBezTo>
                    <a:pt x="441" y="538"/>
                    <a:pt x="441" y="538"/>
                    <a:pt x="441" y="538"/>
                  </a:cubicBezTo>
                  <a:cubicBezTo>
                    <a:pt x="475" y="10"/>
                    <a:pt x="475" y="10"/>
                    <a:pt x="475" y="10"/>
                  </a:cubicBezTo>
                  <a:lnTo>
                    <a:pt x="472" y="9"/>
                  </a:lnTo>
                  <a:close/>
                  <a:moveTo>
                    <a:pt x="413" y="222"/>
                  </a:moveTo>
                  <a:cubicBezTo>
                    <a:pt x="411" y="220"/>
                    <a:pt x="409" y="219"/>
                    <a:pt x="408" y="219"/>
                  </a:cubicBezTo>
                  <a:cubicBezTo>
                    <a:pt x="407" y="219"/>
                    <a:pt x="406" y="218"/>
                    <a:pt x="406" y="218"/>
                  </a:cubicBezTo>
                  <a:cubicBezTo>
                    <a:pt x="406" y="218"/>
                    <a:pt x="405" y="216"/>
                    <a:pt x="411" y="209"/>
                  </a:cubicBezTo>
                  <a:cubicBezTo>
                    <a:pt x="413" y="207"/>
                    <a:pt x="415" y="206"/>
                    <a:pt x="416" y="204"/>
                  </a:cubicBezTo>
                  <a:cubicBezTo>
                    <a:pt x="418" y="202"/>
                    <a:pt x="421" y="200"/>
                    <a:pt x="423" y="197"/>
                  </a:cubicBezTo>
                  <a:cubicBezTo>
                    <a:pt x="424" y="199"/>
                    <a:pt x="423" y="201"/>
                    <a:pt x="422" y="203"/>
                  </a:cubicBezTo>
                  <a:cubicBezTo>
                    <a:pt x="421" y="206"/>
                    <a:pt x="421" y="209"/>
                    <a:pt x="420" y="211"/>
                  </a:cubicBezTo>
                  <a:cubicBezTo>
                    <a:pt x="419" y="216"/>
                    <a:pt x="418" y="220"/>
                    <a:pt x="415" y="224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5" y="224"/>
                    <a:pt x="415" y="224"/>
                    <a:pt x="414" y="223"/>
                  </a:cubicBezTo>
                  <a:cubicBezTo>
                    <a:pt x="414" y="223"/>
                    <a:pt x="413" y="222"/>
                    <a:pt x="413" y="222"/>
                  </a:cubicBezTo>
                  <a:close/>
                  <a:moveTo>
                    <a:pt x="340" y="246"/>
                  </a:moveTo>
                  <a:cubicBezTo>
                    <a:pt x="339" y="247"/>
                    <a:pt x="339" y="248"/>
                    <a:pt x="338" y="248"/>
                  </a:cubicBezTo>
                  <a:cubicBezTo>
                    <a:pt x="339" y="247"/>
                    <a:pt x="339" y="246"/>
                    <a:pt x="339" y="244"/>
                  </a:cubicBezTo>
                  <a:cubicBezTo>
                    <a:pt x="339" y="239"/>
                    <a:pt x="339" y="235"/>
                    <a:pt x="336" y="230"/>
                  </a:cubicBezTo>
                  <a:cubicBezTo>
                    <a:pt x="336" y="230"/>
                    <a:pt x="335" y="229"/>
                    <a:pt x="334" y="228"/>
                  </a:cubicBezTo>
                  <a:cubicBezTo>
                    <a:pt x="334" y="228"/>
                    <a:pt x="332" y="226"/>
                    <a:pt x="332" y="225"/>
                  </a:cubicBezTo>
                  <a:cubicBezTo>
                    <a:pt x="333" y="225"/>
                    <a:pt x="333" y="224"/>
                    <a:pt x="334" y="224"/>
                  </a:cubicBezTo>
                  <a:cubicBezTo>
                    <a:pt x="336" y="223"/>
                    <a:pt x="338" y="221"/>
                    <a:pt x="338" y="218"/>
                  </a:cubicBezTo>
                  <a:cubicBezTo>
                    <a:pt x="338" y="215"/>
                    <a:pt x="336" y="212"/>
                    <a:pt x="334" y="208"/>
                  </a:cubicBezTo>
                  <a:cubicBezTo>
                    <a:pt x="333" y="207"/>
                    <a:pt x="333" y="206"/>
                    <a:pt x="333" y="206"/>
                  </a:cubicBezTo>
                  <a:cubicBezTo>
                    <a:pt x="331" y="203"/>
                    <a:pt x="329" y="200"/>
                    <a:pt x="326" y="197"/>
                  </a:cubicBezTo>
                  <a:cubicBezTo>
                    <a:pt x="324" y="194"/>
                    <a:pt x="322" y="190"/>
                    <a:pt x="323" y="188"/>
                  </a:cubicBezTo>
                  <a:cubicBezTo>
                    <a:pt x="324" y="189"/>
                    <a:pt x="327" y="193"/>
                    <a:pt x="329" y="194"/>
                  </a:cubicBezTo>
                  <a:cubicBezTo>
                    <a:pt x="330" y="195"/>
                    <a:pt x="331" y="196"/>
                    <a:pt x="331" y="197"/>
                  </a:cubicBezTo>
                  <a:cubicBezTo>
                    <a:pt x="333" y="198"/>
                    <a:pt x="334" y="199"/>
                    <a:pt x="336" y="200"/>
                  </a:cubicBezTo>
                  <a:cubicBezTo>
                    <a:pt x="337" y="201"/>
                    <a:pt x="338" y="201"/>
                    <a:pt x="339" y="201"/>
                  </a:cubicBezTo>
                  <a:cubicBezTo>
                    <a:pt x="339" y="201"/>
                    <a:pt x="340" y="202"/>
                    <a:pt x="341" y="202"/>
                  </a:cubicBezTo>
                  <a:cubicBezTo>
                    <a:pt x="341" y="202"/>
                    <a:pt x="342" y="205"/>
                    <a:pt x="342" y="206"/>
                  </a:cubicBezTo>
                  <a:cubicBezTo>
                    <a:pt x="343" y="207"/>
                    <a:pt x="343" y="208"/>
                    <a:pt x="343" y="208"/>
                  </a:cubicBezTo>
                  <a:cubicBezTo>
                    <a:pt x="344" y="210"/>
                    <a:pt x="344" y="212"/>
                    <a:pt x="345" y="214"/>
                  </a:cubicBezTo>
                  <a:cubicBezTo>
                    <a:pt x="347" y="218"/>
                    <a:pt x="348" y="222"/>
                    <a:pt x="349" y="226"/>
                  </a:cubicBezTo>
                  <a:cubicBezTo>
                    <a:pt x="350" y="234"/>
                    <a:pt x="348" y="239"/>
                    <a:pt x="340" y="246"/>
                  </a:cubicBezTo>
                  <a:close/>
                  <a:moveTo>
                    <a:pt x="310" y="113"/>
                  </a:moveTo>
                  <a:cubicBezTo>
                    <a:pt x="309" y="111"/>
                    <a:pt x="309" y="110"/>
                    <a:pt x="309" y="110"/>
                  </a:cubicBezTo>
                  <a:cubicBezTo>
                    <a:pt x="309" y="110"/>
                    <a:pt x="309" y="109"/>
                    <a:pt x="311" y="108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6" y="106"/>
                    <a:pt x="318" y="104"/>
                    <a:pt x="317" y="98"/>
                  </a:cubicBezTo>
                  <a:cubicBezTo>
                    <a:pt x="316" y="95"/>
                    <a:pt x="315" y="94"/>
                    <a:pt x="313" y="92"/>
                  </a:cubicBezTo>
                  <a:cubicBezTo>
                    <a:pt x="312" y="90"/>
                    <a:pt x="311" y="89"/>
                    <a:pt x="311" y="88"/>
                  </a:cubicBezTo>
                  <a:cubicBezTo>
                    <a:pt x="311" y="88"/>
                    <a:pt x="312" y="86"/>
                    <a:pt x="315" y="86"/>
                  </a:cubicBezTo>
                  <a:cubicBezTo>
                    <a:pt x="318" y="86"/>
                    <a:pt x="321" y="87"/>
                    <a:pt x="322" y="88"/>
                  </a:cubicBezTo>
                  <a:cubicBezTo>
                    <a:pt x="326" y="91"/>
                    <a:pt x="329" y="94"/>
                    <a:pt x="332" y="98"/>
                  </a:cubicBezTo>
                  <a:cubicBezTo>
                    <a:pt x="333" y="99"/>
                    <a:pt x="334" y="100"/>
                    <a:pt x="335" y="102"/>
                  </a:cubicBezTo>
                  <a:cubicBezTo>
                    <a:pt x="338" y="104"/>
                    <a:pt x="338" y="106"/>
                    <a:pt x="337" y="110"/>
                  </a:cubicBezTo>
                  <a:cubicBezTo>
                    <a:pt x="337" y="112"/>
                    <a:pt x="336" y="115"/>
                    <a:pt x="337" y="118"/>
                  </a:cubicBezTo>
                  <a:cubicBezTo>
                    <a:pt x="337" y="119"/>
                    <a:pt x="338" y="121"/>
                    <a:pt x="338" y="123"/>
                  </a:cubicBezTo>
                  <a:cubicBezTo>
                    <a:pt x="339" y="125"/>
                    <a:pt x="340" y="128"/>
                    <a:pt x="339" y="129"/>
                  </a:cubicBezTo>
                  <a:cubicBezTo>
                    <a:pt x="339" y="130"/>
                    <a:pt x="338" y="130"/>
                    <a:pt x="337" y="131"/>
                  </a:cubicBezTo>
                  <a:cubicBezTo>
                    <a:pt x="336" y="131"/>
                    <a:pt x="335" y="131"/>
                    <a:pt x="334" y="131"/>
                  </a:cubicBezTo>
                  <a:cubicBezTo>
                    <a:pt x="330" y="131"/>
                    <a:pt x="326" y="129"/>
                    <a:pt x="322" y="126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16" y="130"/>
                    <a:pt x="314" y="131"/>
                    <a:pt x="314" y="131"/>
                  </a:cubicBezTo>
                  <a:cubicBezTo>
                    <a:pt x="313" y="131"/>
                    <a:pt x="312" y="130"/>
                    <a:pt x="312" y="128"/>
                  </a:cubicBezTo>
                  <a:cubicBezTo>
                    <a:pt x="312" y="127"/>
                    <a:pt x="312" y="125"/>
                    <a:pt x="312" y="123"/>
                  </a:cubicBezTo>
                  <a:cubicBezTo>
                    <a:pt x="313" y="120"/>
                    <a:pt x="313" y="116"/>
                    <a:pt x="310" y="113"/>
                  </a:cubicBezTo>
                  <a:close/>
                  <a:moveTo>
                    <a:pt x="332" y="146"/>
                  </a:moveTo>
                  <a:cubicBezTo>
                    <a:pt x="333" y="146"/>
                    <a:pt x="333" y="146"/>
                    <a:pt x="333" y="146"/>
                  </a:cubicBezTo>
                  <a:cubicBezTo>
                    <a:pt x="334" y="145"/>
                    <a:pt x="335" y="145"/>
                    <a:pt x="336" y="144"/>
                  </a:cubicBezTo>
                  <a:cubicBezTo>
                    <a:pt x="336" y="144"/>
                    <a:pt x="336" y="144"/>
                    <a:pt x="336" y="144"/>
                  </a:cubicBezTo>
                  <a:cubicBezTo>
                    <a:pt x="336" y="146"/>
                    <a:pt x="336" y="147"/>
                    <a:pt x="336" y="148"/>
                  </a:cubicBezTo>
                  <a:cubicBezTo>
                    <a:pt x="336" y="148"/>
                    <a:pt x="336" y="148"/>
                    <a:pt x="336" y="148"/>
                  </a:cubicBezTo>
                  <a:cubicBezTo>
                    <a:pt x="335" y="147"/>
                    <a:pt x="334" y="146"/>
                    <a:pt x="332" y="146"/>
                  </a:cubicBezTo>
                  <a:close/>
                  <a:moveTo>
                    <a:pt x="329" y="146"/>
                  </a:moveTo>
                  <a:cubicBezTo>
                    <a:pt x="330" y="146"/>
                    <a:pt x="330" y="146"/>
                    <a:pt x="331" y="146"/>
                  </a:cubicBezTo>
                  <a:cubicBezTo>
                    <a:pt x="329" y="147"/>
                    <a:pt x="328" y="149"/>
                    <a:pt x="328" y="150"/>
                  </a:cubicBezTo>
                  <a:cubicBezTo>
                    <a:pt x="327" y="150"/>
                    <a:pt x="327" y="151"/>
                    <a:pt x="327" y="151"/>
                  </a:cubicBezTo>
                  <a:cubicBezTo>
                    <a:pt x="326" y="152"/>
                    <a:pt x="325" y="152"/>
                    <a:pt x="324" y="152"/>
                  </a:cubicBezTo>
                  <a:cubicBezTo>
                    <a:pt x="322" y="152"/>
                    <a:pt x="320" y="151"/>
                    <a:pt x="319" y="151"/>
                  </a:cubicBezTo>
                  <a:cubicBezTo>
                    <a:pt x="319" y="150"/>
                    <a:pt x="318" y="150"/>
                    <a:pt x="318" y="149"/>
                  </a:cubicBezTo>
                  <a:cubicBezTo>
                    <a:pt x="318" y="148"/>
                    <a:pt x="319" y="147"/>
                    <a:pt x="320" y="146"/>
                  </a:cubicBezTo>
                  <a:cubicBezTo>
                    <a:pt x="321" y="146"/>
                    <a:pt x="321" y="146"/>
                    <a:pt x="323" y="146"/>
                  </a:cubicBezTo>
                  <a:cubicBezTo>
                    <a:pt x="324" y="146"/>
                    <a:pt x="325" y="146"/>
                    <a:pt x="326" y="146"/>
                  </a:cubicBezTo>
                  <a:cubicBezTo>
                    <a:pt x="327" y="146"/>
                    <a:pt x="328" y="146"/>
                    <a:pt x="329" y="146"/>
                  </a:cubicBezTo>
                  <a:close/>
                  <a:moveTo>
                    <a:pt x="272" y="268"/>
                  </a:moveTo>
                  <a:cubicBezTo>
                    <a:pt x="271" y="267"/>
                    <a:pt x="272" y="263"/>
                    <a:pt x="272" y="262"/>
                  </a:cubicBezTo>
                  <a:cubicBezTo>
                    <a:pt x="272" y="261"/>
                    <a:pt x="272" y="261"/>
                    <a:pt x="272" y="261"/>
                  </a:cubicBezTo>
                  <a:cubicBezTo>
                    <a:pt x="274" y="255"/>
                    <a:pt x="272" y="250"/>
                    <a:pt x="267" y="246"/>
                  </a:cubicBezTo>
                  <a:cubicBezTo>
                    <a:pt x="267" y="245"/>
                    <a:pt x="266" y="245"/>
                    <a:pt x="265" y="244"/>
                  </a:cubicBezTo>
                  <a:cubicBezTo>
                    <a:pt x="263" y="243"/>
                    <a:pt x="262" y="242"/>
                    <a:pt x="261" y="241"/>
                  </a:cubicBezTo>
                  <a:cubicBezTo>
                    <a:pt x="261" y="240"/>
                    <a:pt x="261" y="239"/>
                    <a:pt x="260" y="237"/>
                  </a:cubicBezTo>
                  <a:cubicBezTo>
                    <a:pt x="260" y="235"/>
                    <a:pt x="259" y="233"/>
                    <a:pt x="258" y="231"/>
                  </a:cubicBezTo>
                  <a:cubicBezTo>
                    <a:pt x="258" y="231"/>
                    <a:pt x="258" y="231"/>
                    <a:pt x="258" y="231"/>
                  </a:cubicBezTo>
                  <a:cubicBezTo>
                    <a:pt x="259" y="231"/>
                    <a:pt x="260" y="232"/>
                    <a:pt x="262" y="232"/>
                  </a:cubicBezTo>
                  <a:cubicBezTo>
                    <a:pt x="264" y="232"/>
                    <a:pt x="266" y="231"/>
                    <a:pt x="267" y="231"/>
                  </a:cubicBezTo>
                  <a:cubicBezTo>
                    <a:pt x="268" y="230"/>
                    <a:pt x="270" y="230"/>
                    <a:pt x="270" y="230"/>
                  </a:cubicBezTo>
                  <a:cubicBezTo>
                    <a:pt x="271" y="230"/>
                    <a:pt x="271" y="230"/>
                    <a:pt x="272" y="231"/>
                  </a:cubicBezTo>
                  <a:cubicBezTo>
                    <a:pt x="273" y="233"/>
                    <a:pt x="273" y="235"/>
                    <a:pt x="273" y="238"/>
                  </a:cubicBezTo>
                  <a:cubicBezTo>
                    <a:pt x="274" y="240"/>
                    <a:pt x="274" y="242"/>
                    <a:pt x="275" y="245"/>
                  </a:cubicBezTo>
                  <a:cubicBezTo>
                    <a:pt x="275" y="246"/>
                    <a:pt x="276" y="247"/>
                    <a:pt x="277" y="249"/>
                  </a:cubicBezTo>
                  <a:cubicBezTo>
                    <a:pt x="278" y="252"/>
                    <a:pt x="279" y="254"/>
                    <a:pt x="280" y="257"/>
                  </a:cubicBezTo>
                  <a:cubicBezTo>
                    <a:pt x="281" y="264"/>
                    <a:pt x="279" y="266"/>
                    <a:pt x="274" y="267"/>
                  </a:cubicBezTo>
                  <a:cubicBezTo>
                    <a:pt x="273" y="268"/>
                    <a:pt x="273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ubicBezTo>
                    <a:pt x="272" y="268"/>
                    <a:pt x="272" y="268"/>
                    <a:pt x="272" y="268"/>
                  </a:cubicBezTo>
                  <a:close/>
                  <a:moveTo>
                    <a:pt x="233" y="243"/>
                  </a:moveTo>
                  <a:cubicBezTo>
                    <a:pt x="233" y="242"/>
                    <a:pt x="234" y="241"/>
                    <a:pt x="234" y="240"/>
                  </a:cubicBezTo>
                  <a:cubicBezTo>
                    <a:pt x="235" y="238"/>
                    <a:pt x="236" y="236"/>
                    <a:pt x="237" y="235"/>
                  </a:cubicBezTo>
                  <a:cubicBezTo>
                    <a:pt x="237" y="236"/>
                    <a:pt x="238" y="237"/>
                    <a:pt x="239" y="238"/>
                  </a:cubicBezTo>
                  <a:cubicBezTo>
                    <a:pt x="236" y="238"/>
                    <a:pt x="234" y="241"/>
                    <a:pt x="233" y="243"/>
                  </a:cubicBezTo>
                  <a:close/>
                  <a:moveTo>
                    <a:pt x="245" y="223"/>
                  </a:moveTo>
                  <a:cubicBezTo>
                    <a:pt x="244" y="223"/>
                    <a:pt x="243" y="223"/>
                    <a:pt x="241" y="224"/>
                  </a:cubicBezTo>
                  <a:cubicBezTo>
                    <a:pt x="243" y="220"/>
                    <a:pt x="244" y="220"/>
                    <a:pt x="245" y="220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8" y="220"/>
                    <a:pt x="250" y="222"/>
                    <a:pt x="252" y="225"/>
                  </a:cubicBezTo>
                  <a:cubicBezTo>
                    <a:pt x="252" y="225"/>
                    <a:pt x="252" y="225"/>
                    <a:pt x="252" y="225"/>
                  </a:cubicBezTo>
                  <a:cubicBezTo>
                    <a:pt x="250" y="224"/>
                    <a:pt x="248" y="223"/>
                    <a:pt x="245" y="223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417584" y="1752104"/>
              <a:ext cx="43690" cy="45455"/>
            </a:xfrm>
            <a:custGeom>
              <a:avLst/>
              <a:gdLst>
                <a:gd name="T0" fmla="*/ 3 w 14"/>
                <a:gd name="T1" fmla="*/ 15 h 16"/>
                <a:gd name="T2" fmla="*/ 7 w 14"/>
                <a:gd name="T3" fmla="*/ 16 h 16"/>
                <a:gd name="T4" fmla="*/ 11 w 14"/>
                <a:gd name="T5" fmla="*/ 15 h 16"/>
                <a:gd name="T6" fmla="*/ 14 w 14"/>
                <a:gd name="T7" fmla="*/ 5 h 16"/>
                <a:gd name="T8" fmla="*/ 10 w 14"/>
                <a:gd name="T9" fmla="*/ 0 h 16"/>
                <a:gd name="T10" fmla="*/ 9 w 14"/>
                <a:gd name="T11" fmla="*/ 0 h 16"/>
                <a:gd name="T12" fmla="*/ 4 w 14"/>
                <a:gd name="T13" fmla="*/ 4 h 16"/>
                <a:gd name="T14" fmla="*/ 2 w 14"/>
                <a:gd name="T15" fmla="*/ 7 h 16"/>
                <a:gd name="T16" fmla="*/ 1 w 14"/>
                <a:gd name="T17" fmla="*/ 13 h 16"/>
                <a:gd name="T18" fmla="*/ 3 w 14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3" y="15"/>
                  </a:move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3" y="12"/>
                    <a:pt x="14" y="8"/>
                    <a:pt x="14" y="5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5" y="2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56928" y="982326"/>
              <a:ext cx="63351" cy="48420"/>
            </a:xfrm>
            <a:custGeom>
              <a:avLst/>
              <a:gdLst>
                <a:gd name="T0" fmla="*/ 4 w 20"/>
                <a:gd name="T1" fmla="*/ 14 h 17"/>
                <a:gd name="T2" fmla="*/ 6 w 20"/>
                <a:gd name="T3" fmla="*/ 16 h 17"/>
                <a:gd name="T4" fmla="*/ 6 w 20"/>
                <a:gd name="T5" fmla="*/ 14 h 17"/>
                <a:gd name="T6" fmla="*/ 9 w 20"/>
                <a:gd name="T7" fmla="*/ 15 h 17"/>
                <a:gd name="T8" fmla="*/ 11 w 20"/>
                <a:gd name="T9" fmla="*/ 17 h 17"/>
                <a:gd name="T10" fmla="*/ 20 w 20"/>
                <a:gd name="T11" fmla="*/ 7 h 17"/>
                <a:gd name="T12" fmla="*/ 18 w 20"/>
                <a:gd name="T13" fmla="*/ 2 h 17"/>
                <a:gd name="T14" fmla="*/ 12 w 20"/>
                <a:gd name="T15" fmla="*/ 0 h 17"/>
                <a:gd name="T16" fmla="*/ 2 w 20"/>
                <a:gd name="T17" fmla="*/ 4 h 17"/>
                <a:gd name="T18" fmla="*/ 0 w 20"/>
                <a:gd name="T19" fmla="*/ 8 h 17"/>
                <a:gd name="T20" fmla="*/ 4 w 20"/>
                <a:gd name="T2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7">
                  <a:moveTo>
                    <a:pt x="4" y="14"/>
                  </a:moveTo>
                  <a:cubicBezTo>
                    <a:pt x="5" y="14"/>
                    <a:pt x="6" y="15"/>
                    <a:pt x="6" y="16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7" y="14"/>
                    <a:pt x="20" y="10"/>
                    <a:pt x="20" y="7"/>
                  </a:cubicBezTo>
                  <a:cubicBezTo>
                    <a:pt x="20" y="5"/>
                    <a:pt x="20" y="3"/>
                    <a:pt x="18" y="2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4" y="1"/>
                    <a:pt x="2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10"/>
                    <a:pt x="1" y="11"/>
                    <a:pt x="4" y="1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231900" y="742203"/>
              <a:ext cx="2026144" cy="2768828"/>
            </a:xfrm>
            <a:custGeom>
              <a:avLst/>
              <a:gdLst>
                <a:gd name="T0" fmla="*/ 605 w 643"/>
                <a:gd name="T1" fmla="*/ 44 h 971"/>
                <a:gd name="T2" fmla="*/ 587 w 643"/>
                <a:gd name="T3" fmla="*/ 47 h 971"/>
                <a:gd name="T4" fmla="*/ 579 w 643"/>
                <a:gd name="T5" fmla="*/ 54 h 971"/>
                <a:gd name="T6" fmla="*/ 551 w 643"/>
                <a:gd name="T7" fmla="*/ 11 h 971"/>
                <a:gd name="T8" fmla="*/ 526 w 643"/>
                <a:gd name="T9" fmla="*/ 1 h 971"/>
                <a:gd name="T10" fmla="*/ 508 w 643"/>
                <a:gd name="T11" fmla="*/ 20 h 971"/>
                <a:gd name="T12" fmla="*/ 492 w 643"/>
                <a:gd name="T13" fmla="*/ 23 h 971"/>
                <a:gd name="T14" fmla="*/ 480 w 643"/>
                <a:gd name="T15" fmla="*/ 38 h 971"/>
                <a:gd name="T16" fmla="*/ 458 w 643"/>
                <a:gd name="T17" fmla="*/ 40 h 971"/>
                <a:gd name="T18" fmla="*/ 457 w 643"/>
                <a:gd name="T19" fmla="*/ 66 h 971"/>
                <a:gd name="T20" fmla="*/ 442 w 643"/>
                <a:gd name="T21" fmla="*/ 66 h 971"/>
                <a:gd name="T22" fmla="*/ 446 w 643"/>
                <a:gd name="T23" fmla="*/ 78 h 971"/>
                <a:gd name="T24" fmla="*/ 425 w 643"/>
                <a:gd name="T25" fmla="*/ 84 h 971"/>
                <a:gd name="T26" fmla="*/ 423 w 643"/>
                <a:gd name="T27" fmla="*/ 113 h 971"/>
                <a:gd name="T28" fmla="*/ 401 w 643"/>
                <a:gd name="T29" fmla="*/ 123 h 971"/>
                <a:gd name="T30" fmla="*/ 387 w 643"/>
                <a:gd name="T31" fmla="*/ 131 h 971"/>
                <a:gd name="T32" fmla="*/ 397 w 643"/>
                <a:gd name="T33" fmla="*/ 152 h 971"/>
                <a:gd name="T34" fmla="*/ 397 w 643"/>
                <a:gd name="T35" fmla="*/ 156 h 971"/>
                <a:gd name="T36" fmla="*/ 388 w 643"/>
                <a:gd name="T37" fmla="*/ 176 h 971"/>
                <a:gd name="T38" fmla="*/ 357 w 643"/>
                <a:gd name="T39" fmla="*/ 137 h 971"/>
                <a:gd name="T40" fmla="*/ 345 w 643"/>
                <a:gd name="T41" fmla="*/ 149 h 971"/>
                <a:gd name="T42" fmla="*/ 330 w 643"/>
                <a:gd name="T43" fmla="*/ 168 h 971"/>
                <a:gd name="T44" fmla="*/ 326 w 643"/>
                <a:gd name="T45" fmla="*/ 221 h 971"/>
                <a:gd name="T46" fmla="*/ 310 w 643"/>
                <a:gd name="T47" fmla="*/ 255 h 971"/>
                <a:gd name="T48" fmla="*/ 232 w 643"/>
                <a:gd name="T49" fmla="*/ 302 h 971"/>
                <a:gd name="T50" fmla="*/ 194 w 643"/>
                <a:gd name="T51" fmla="*/ 320 h 971"/>
                <a:gd name="T52" fmla="*/ 153 w 643"/>
                <a:gd name="T53" fmla="*/ 343 h 971"/>
                <a:gd name="T54" fmla="*/ 131 w 643"/>
                <a:gd name="T55" fmla="*/ 344 h 971"/>
                <a:gd name="T56" fmla="*/ 115 w 643"/>
                <a:gd name="T57" fmla="*/ 350 h 971"/>
                <a:gd name="T58" fmla="*/ 87 w 643"/>
                <a:gd name="T59" fmla="*/ 371 h 971"/>
                <a:gd name="T60" fmla="*/ 52 w 643"/>
                <a:gd name="T61" fmla="*/ 401 h 971"/>
                <a:gd name="T62" fmla="*/ 30 w 643"/>
                <a:gd name="T63" fmla="*/ 440 h 971"/>
                <a:gd name="T64" fmla="*/ 21 w 643"/>
                <a:gd name="T65" fmla="*/ 409 h 971"/>
                <a:gd name="T66" fmla="*/ 7 w 643"/>
                <a:gd name="T67" fmla="*/ 455 h 971"/>
                <a:gd name="T68" fmla="*/ 16 w 643"/>
                <a:gd name="T69" fmla="*/ 490 h 971"/>
                <a:gd name="T70" fmla="*/ 28 w 643"/>
                <a:gd name="T71" fmla="*/ 561 h 971"/>
                <a:gd name="T72" fmla="*/ 53 w 643"/>
                <a:gd name="T73" fmla="*/ 601 h 971"/>
                <a:gd name="T74" fmla="*/ 43 w 643"/>
                <a:gd name="T75" fmla="*/ 598 h 971"/>
                <a:gd name="T76" fmla="*/ 27 w 643"/>
                <a:gd name="T77" fmla="*/ 577 h 971"/>
                <a:gd name="T78" fmla="*/ 34 w 643"/>
                <a:gd name="T79" fmla="*/ 602 h 971"/>
                <a:gd name="T80" fmla="*/ 40 w 643"/>
                <a:gd name="T81" fmla="*/ 613 h 971"/>
                <a:gd name="T82" fmla="*/ 29 w 643"/>
                <a:gd name="T83" fmla="*/ 604 h 971"/>
                <a:gd name="T84" fmla="*/ 29 w 643"/>
                <a:gd name="T85" fmla="*/ 627 h 971"/>
                <a:gd name="T86" fmla="*/ 59 w 643"/>
                <a:gd name="T87" fmla="*/ 667 h 971"/>
                <a:gd name="T88" fmla="*/ 103 w 643"/>
                <a:gd name="T89" fmla="*/ 729 h 971"/>
                <a:gd name="T90" fmla="*/ 128 w 643"/>
                <a:gd name="T91" fmla="*/ 809 h 971"/>
                <a:gd name="T92" fmla="*/ 149 w 643"/>
                <a:gd name="T93" fmla="*/ 866 h 971"/>
                <a:gd name="T94" fmla="*/ 141 w 643"/>
                <a:gd name="T95" fmla="*/ 913 h 971"/>
                <a:gd name="T96" fmla="*/ 133 w 643"/>
                <a:gd name="T97" fmla="*/ 931 h 971"/>
                <a:gd name="T98" fmla="*/ 156 w 643"/>
                <a:gd name="T99" fmla="*/ 950 h 971"/>
                <a:gd name="T100" fmla="*/ 208 w 643"/>
                <a:gd name="T101" fmla="*/ 971 h 971"/>
                <a:gd name="T102" fmla="*/ 284 w 643"/>
                <a:gd name="T103" fmla="*/ 937 h 971"/>
                <a:gd name="T104" fmla="*/ 306 w 643"/>
                <a:gd name="T105" fmla="*/ 926 h 971"/>
                <a:gd name="T106" fmla="*/ 336 w 643"/>
                <a:gd name="T107" fmla="*/ 912 h 971"/>
                <a:gd name="T108" fmla="*/ 385 w 643"/>
                <a:gd name="T109" fmla="*/ 902 h 971"/>
                <a:gd name="T110" fmla="*/ 426 w 643"/>
                <a:gd name="T111" fmla="*/ 897 h 971"/>
                <a:gd name="T112" fmla="*/ 448 w 643"/>
                <a:gd name="T113" fmla="*/ 896 h 971"/>
                <a:gd name="T114" fmla="*/ 477 w 643"/>
                <a:gd name="T115" fmla="*/ 853 h 971"/>
                <a:gd name="T116" fmla="*/ 507 w 643"/>
                <a:gd name="T117" fmla="*/ 837 h 971"/>
                <a:gd name="T118" fmla="*/ 570 w 643"/>
                <a:gd name="T119" fmla="*/ 819 h 971"/>
                <a:gd name="T120" fmla="*/ 624 w 643"/>
                <a:gd name="T121" fmla="*/ 797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3" h="971">
                  <a:moveTo>
                    <a:pt x="616" y="45"/>
                  </a:moveTo>
                  <a:cubicBezTo>
                    <a:pt x="614" y="44"/>
                    <a:pt x="614" y="44"/>
                    <a:pt x="614" y="44"/>
                  </a:cubicBezTo>
                  <a:cubicBezTo>
                    <a:pt x="613" y="44"/>
                    <a:pt x="612" y="44"/>
                    <a:pt x="611" y="44"/>
                  </a:cubicBezTo>
                  <a:cubicBezTo>
                    <a:pt x="610" y="44"/>
                    <a:pt x="609" y="44"/>
                    <a:pt x="608" y="44"/>
                  </a:cubicBezTo>
                  <a:cubicBezTo>
                    <a:pt x="608" y="44"/>
                    <a:pt x="605" y="44"/>
                    <a:pt x="605" y="44"/>
                  </a:cubicBezTo>
                  <a:cubicBezTo>
                    <a:pt x="604" y="44"/>
                    <a:pt x="603" y="44"/>
                    <a:pt x="602" y="44"/>
                  </a:cubicBezTo>
                  <a:cubicBezTo>
                    <a:pt x="602" y="44"/>
                    <a:pt x="601" y="43"/>
                    <a:pt x="600" y="43"/>
                  </a:cubicBezTo>
                  <a:cubicBezTo>
                    <a:pt x="599" y="42"/>
                    <a:pt x="597" y="41"/>
                    <a:pt x="595" y="41"/>
                  </a:cubicBezTo>
                  <a:cubicBezTo>
                    <a:pt x="594" y="41"/>
                    <a:pt x="593" y="42"/>
                    <a:pt x="593" y="42"/>
                  </a:cubicBezTo>
                  <a:cubicBezTo>
                    <a:pt x="590" y="43"/>
                    <a:pt x="589" y="45"/>
                    <a:pt x="587" y="47"/>
                  </a:cubicBezTo>
                  <a:cubicBezTo>
                    <a:pt x="587" y="48"/>
                    <a:pt x="586" y="49"/>
                    <a:pt x="586" y="49"/>
                  </a:cubicBezTo>
                  <a:cubicBezTo>
                    <a:pt x="585" y="50"/>
                    <a:pt x="585" y="50"/>
                    <a:pt x="584" y="50"/>
                  </a:cubicBezTo>
                  <a:cubicBezTo>
                    <a:pt x="583" y="52"/>
                    <a:pt x="581" y="53"/>
                    <a:pt x="580" y="56"/>
                  </a:cubicBezTo>
                  <a:cubicBezTo>
                    <a:pt x="580" y="57"/>
                    <a:pt x="580" y="58"/>
                    <a:pt x="580" y="59"/>
                  </a:cubicBezTo>
                  <a:cubicBezTo>
                    <a:pt x="579" y="57"/>
                    <a:pt x="579" y="55"/>
                    <a:pt x="579" y="54"/>
                  </a:cubicBezTo>
                  <a:cubicBezTo>
                    <a:pt x="580" y="53"/>
                    <a:pt x="581" y="51"/>
                    <a:pt x="581" y="50"/>
                  </a:cubicBezTo>
                  <a:cubicBezTo>
                    <a:pt x="583" y="48"/>
                    <a:pt x="584" y="46"/>
                    <a:pt x="583" y="43"/>
                  </a:cubicBezTo>
                  <a:cubicBezTo>
                    <a:pt x="583" y="40"/>
                    <a:pt x="580" y="39"/>
                    <a:pt x="577" y="38"/>
                  </a:cubicBezTo>
                  <a:cubicBezTo>
                    <a:pt x="571" y="36"/>
                    <a:pt x="567" y="30"/>
                    <a:pt x="563" y="24"/>
                  </a:cubicBezTo>
                  <a:cubicBezTo>
                    <a:pt x="560" y="20"/>
                    <a:pt x="556" y="15"/>
                    <a:pt x="551" y="11"/>
                  </a:cubicBezTo>
                  <a:cubicBezTo>
                    <a:pt x="547" y="9"/>
                    <a:pt x="543" y="8"/>
                    <a:pt x="540" y="7"/>
                  </a:cubicBezTo>
                  <a:cubicBezTo>
                    <a:pt x="539" y="7"/>
                    <a:pt x="538" y="7"/>
                    <a:pt x="537" y="7"/>
                  </a:cubicBezTo>
                  <a:cubicBezTo>
                    <a:pt x="535" y="7"/>
                    <a:pt x="534" y="7"/>
                    <a:pt x="533" y="6"/>
                  </a:cubicBezTo>
                  <a:cubicBezTo>
                    <a:pt x="533" y="6"/>
                    <a:pt x="532" y="5"/>
                    <a:pt x="532" y="5"/>
                  </a:cubicBezTo>
                  <a:cubicBezTo>
                    <a:pt x="531" y="3"/>
                    <a:pt x="529" y="1"/>
                    <a:pt x="526" y="1"/>
                  </a:cubicBezTo>
                  <a:cubicBezTo>
                    <a:pt x="526" y="1"/>
                    <a:pt x="525" y="0"/>
                    <a:pt x="524" y="0"/>
                  </a:cubicBezTo>
                  <a:cubicBezTo>
                    <a:pt x="517" y="0"/>
                    <a:pt x="517" y="8"/>
                    <a:pt x="517" y="11"/>
                  </a:cubicBezTo>
                  <a:cubicBezTo>
                    <a:pt x="517" y="12"/>
                    <a:pt x="517" y="13"/>
                    <a:pt x="517" y="14"/>
                  </a:cubicBezTo>
                  <a:cubicBezTo>
                    <a:pt x="516" y="16"/>
                    <a:pt x="513" y="21"/>
                    <a:pt x="511" y="22"/>
                  </a:cubicBezTo>
                  <a:cubicBezTo>
                    <a:pt x="510" y="21"/>
                    <a:pt x="509" y="20"/>
                    <a:pt x="508" y="20"/>
                  </a:cubicBezTo>
                  <a:cubicBezTo>
                    <a:pt x="504" y="16"/>
                    <a:pt x="502" y="15"/>
                    <a:pt x="500" y="15"/>
                  </a:cubicBezTo>
                  <a:cubicBezTo>
                    <a:pt x="499" y="15"/>
                    <a:pt x="498" y="16"/>
                    <a:pt x="497" y="17"/>
                  </a:cubicBezTo>
                  <a:cubicBezTo>
                    <a:pt x="497" y="18"/>
                    <a:pt x="497" y="19"/>
                    <a:pt x="496" y="20"/>
                  </a:cubicBezTo>
                  <a:cubicBezTo>
                    <a:pt x="496" y="22"/>
                    <a:pt x="496" y="22"/>
                    <a:pt x="495" y="23"/>
                  </a:cubicBezTo>
                  <a:cubicBezTo>
                    <a:pt x="494" y="23"/>
                    <a:pt x="493" y="23"/>
                    <a:pt x="492" y="23"/>
                  </a:cubicBezTo>
                  <a:cubicBezTo>
                    <a:pt x="490" y="24"/>
                    <a:pt x="487" y="24"/>
                    <a:pt x="485" y="29"/>
                  </a:cubicBezTo>
                  <a:cubicBezTo>
                    <a:pt x="485" y="31"/>
                    <a:pt x="485" y="33"/>
                    <a:pt x="485" y="35"/>
                  </a:cubicBezTo>
                  <a:cubicBezTo>
                    <a:pt x="485" y="36"/>
                    <a:pt x="484" y="40"/>
                    <a:pt x="484" y="41"/>
                  </a:cubicBezTo>
                  <a:cubicBezTo>
                    <a:pt x="484" y="41"/>
                    <a:pt x="483" y="41"/>
                    <a:pt x="483" y="40"/>
                  </a:cubicBezTo>
                  <a:cubicBezTo>
                    <a:pt x="482" y="40"/>
                    <a:pt x="481" y="39"/>
                    <a:pt x="480" y="38"/>
                  </a:cubicBezTo>
                  <a:cubicBezTo>
                    <a:pt x="478" y="36"/>
                    <a:pt x="474" y="33"/>
                    <a:pt x="470" y="33"/>
                  </a:cubicBezTo>
                  <a:cubicBezTo>
                    <a:pt x="469" y="33"/>
                    <a:pt x="468" y="34"/>
                    <a:pt x="466" y="34"/>
                  </a:cubicBezTo>
                  <a:cubicBezTo>
                    <a:pt x="465" y="35"/>
                    <a:pt x="464" y="36"/>
                    <a:pt x="463" y="37"/>
                  </a:cubicBezTo>
                  <a:cubicBezTo>
                    <a:pt x="462" y="38"/>
                    <a:pt x="462" y="39"/>
                    <a:pt x="461" y="39"/>
                  </a:cubicBezTo>
                  <a:cubicBezTo>
                    <a:pt x="460" y="39"/>
                    <a:pt x="459" y="40"/>
                    <a:pt x="458" y="40"/>
                  </a:cubicBezTo>
                  <a:cubicBezTo>
                    <a:pt x="457" y="40"/>
                    <a:pt x="454" y="41"/>
                    <a:pt x="452" y="42"/>
                  </a:cubicBezTo>
                  <a:cubicBezTo>
                    <a:pt x="444" y="49"/>
                    <a:pt x="448" y="55"/>
                    <a:pt x="451" y="60"/>
                  </a:cubicBezTo>
                  <a:cubicBezTo>
                    <a:pt x="452" y="61"/>
                    <a:pt x="452" y="61"/>
                    <a:pt x="452" y="61"/>
                  </a:cubicBezTo>
                  <a:cubicBezTo>
                    <a:pt x="452" y="61"/>
                    <a:pt x="453" y="62"/>
                    <a:pt x="454" y="63"/>
                  </a:cubicBezTo>
                  <a:cubicBezTo>
                    <a:pt x="455" y="64"/>
                    <a:pt x="456" y="66"/>
                    <a:pt x="457" y="66"/>
                  </a:cubicBezTo>
                  <a:cubicBezTo>
                    <a:pt x="456" y="66"/>
                    <a:pt x="456" y="66"/>
                    <a:pt x="456" y="66"/>
                  </a:cubicBezTo>
                  <a:cubicBezTo>
                    <a:pt x="455" y="66"/>
                    <a:pt x="455" y="65"/>
                    <a:pt x="454" y="65"/>
                  </a:cubicBezTo>
                  <a:cubicBezTo>
                    <a:pt x="453" y="64"/>
                    <a:pt x="451" y="62"/>
                    <a:pt x="448" y="62"/>
                  </a:cubicBezTo>
                  <a:cubicBezTo>
                    <a:pt x="448" y="62"/>
                    <a:pt x="447" y="62"/>
                    <a:pt x="447" y="62"/>
                  </a:cubicBezTo>
                  <a:cubicBezTo>
                    <a:pt x="444" y="63"/>
                    <a:pt x="442" y="64"/>
                    <a:pt x="442" y="66"/>
                  </a:cubicBezTo>
                  <a:cubicBezTo>
                    <a:pt x="441" y="68"/>
                    <a:pt x="442" y="71"/>
                    <a:pt x="444" y="74"/>
                  </a:cubicBezTo>
                  <a:cubicBezTo>
                    <a:pt x="444" y="75"/>
                    <a:pt x="445" y="76"/>
                    <a:pt x="446" y="76"/>
                  </a:cubicBezTo>
                  <a:cubicBezTo>
                    <a:pt x="447" y="77"/>
                    <a:pt x="448" y="78"/>
                    <a:pt x="448" y="80"/>
                  </a:cubicBezTo>
                  <a:cubicBezTo>
                    <a:pt x="449" y="80"/>
                    <a:pt x="448" y="82"/>
                    <a:pt x="448" y="82"/>
                  </a:cubicBezTo>
                  <a:cubicBezTo>
                    <a:pt x="447" y="82"/>
                    <a:pt x="446" y="80"/>
                    <a:pt x="446" y="78"/>
                  </a:cubicBezTo>
                  <a:cubicBezTo>
                    <a:pt x="444" y="75"/>
                    <a:pt x="442" y="71"/>
                    <a:pt x="437" y="71"/>
                  </a:cubicBezTo>
                  <a:cubicBezTo>
                    <a:pt x="436" y="71"/>
                    <a:pt x="436" y="71"/>
                    <a:pt x="435" y="71"/>
                  </a:cubicBezTo>
                  <a:cubicBezTo>
                    <a:pt x="430" y="72"/>
                    <a:pt x="429" y="76"/>
                    <a:pt x="428" y="79"/>
                  </a:cubicBezTo>
                  <a:cubicBezTo>
                    <a:pt x="428" y="81"/>
                    <a:pt x="428" y="82"/>
                    <a:pt x="427" y="83"/>
                  </a:cubicBezTo>
                  <a:cubicBezTo>
                    <a:pt x="426" y="83"/>
                    <a:pt x="426" y="84"/>
                    <a:pt x="425" y="84"/>
                  </a:cubicBezTo>
                  <a:cubicBezTo>
                    <a:pt x="423" y="84"/>
                    <a:pt x="422" y="85"/>
                    <a:pt x="420" y="87"/>
                  </a:cubicBezTo>
                  <a:cubicBezTo>
                    <a:pt x="418" y="90"/>
                    <a:pt x="416" y="97"/>
                    <a:pt x="417" y="101"/>
                  </a:cubicBezTo>
                  <a:cubicBezTo>
                    <a:pt x="418" y="104"/>
                    <a:pt x="420" y="106"/>
                    <a:pt x="422" y="107"/>
                  </a:cubicBezTo>
                  <a:cubicBezTo>
                    <a:pt x="424" y="108"/>
                    <a:pt x="424" y="109"/>
                    <a:pt x="425" y="110"/>
                  </a:cubicBezTo>
                  <a:cubicBezTo>
                    <a:pt x="425" y="112"/>
                    <a:pt x="425" y="112"/>
                    <a:pt x="423" y="113"/>
                  </a:cubicBezTo>
                  <a:cubicBezTo>
                    <a:pt x="422" y="114"/>
                    <a:pt x="419" y="115"/>
                    <a:pt x="418" y="118"/>
                  </a:cubicBezTo>
                  <a:cubicBezTo>
                    <a:pt x="417" y="119"/>
                    <a:pt x="417" y="121"/>
                    <a:pt x="417" y="122"/>
                  </a:cubicBezTo>
                  <a:cubicBezTo>
                    <a:pt x="416" y="121"/>
                    <a:pt x="413" y="119"/>
                    <a:pt x="410" y="119"/>
                  </a:cubicBezTo>
                  <a:cubicBezTo>
                    <a:pt x="409" y="119"/>
                    <a:pt x="408" y="119"/>
                    <a:pt x="408" y="120"/>
                  </a:cubicBezTo>
                  <a:cubicBezTo>
                    <a:pt x="405" y="120"/>
                    <a:pt x="403" y="122"/>
                    <a:pt x="401" y="123"/>
                  </a:cubicBezTo>
                  <a:cubicBezTo>
                    <a:pt x="401" y="124"/>
                    <a:pt x="400" y="124"/>
                    <a:pt x="400" y="124"/>
                  </a:cubicBezTo>
                  <a:cubicBezTo>
                    <a:pt x="398" y="120"/>
                    <a:pt x="394" y="115"/>
                    <a:pt x="390" y="115"/>
                  </a:cubicBezTo>
                  <a:cubicBezTo>
                    <a:pt x="388" y="115"/>
                    <a:pt x="386" y="116"/>
                    <a:pt x="384" y="118"/>
                  </a:cubicBezTo>
                  <a:cubicBezTo>
                    <a:pt x="379" y="124"/>
                    <a:pt x="384" y="129"/>
                    <a:pt x="387" y="131"/>
                  </a:cubicBezTo>
                  <a:cubicBezTo>
                    <a:pt x="387" y="131"/>
                    <a:pt x="387" y="131"/>
                    <a:pt x="387" y="131"/>
                  </a:cubicBezTo>
                  <a:cubicBezTo>
                    <a:pt x="385" y="133"/>
                    <a:pt x="383" y="136"/>
                    <a:pt x="384" y="139"/>
                  </a:cubicBezTo>
                  <a:cubicBezTo>
                    <a:pt x="385" y="141"/>
                    <a:pt x="387" y="142"/>
                    <a:pt x="389" y="143"/>
                  </a:cubicBezTo>
                  <a:cubicBezTo>
                    <a:pt x="389" y="144"/>
                    <a:pt x="391" y="144"/>
                    <a:pt x="391" y="145"/>
                  </a:cubicBezTo>
                  <a:cubicBezTo>
                    <a:pt x="391" y="145"/>
                    <a:pt x="391" y="145"/>
                    <a:pt x="391" y="145"/>
                  </a:cubicBezTo>
                  <a:cubicBezTo>
                    <a:pt x="393" y="148"/>
                    <a:pt x="395" y="150"/>
                    <a:pt x="397" y="152"/>
                  </a:cubicBezTo>
                  <a:cubicBezTo>
                    <a:pt x="398" y="152"/>
                    <a:pt x="398" y="152"/>
                    <a:pt x="398" y="152"/>
                  </a:cubicBezTo>
                  <a:cubicBezTo>
                    <a:pt x="399" y="153"/>
                    <a:pt x="399" y="153"/>
                    <a:pt x="399" y="155"/>
                  </a:cubicBezTo>
                  <a:cubicBezTo>
                    <a:pt x="399" y="157"/>
                    <a:pt x="399" y="158"/>
                    <a:pt x="399" y="159"/>
                  </a:cubicBezTo>
                  <a:cubicBezTo>
                    <a:pt x="399" y="159"/>
                    <a:pt x="399" y="159"/>
                    <a:pt x="399" y="158"/>
                  </a:cubicBezTo>
                  <a:cubicBezTo>
                    <a:pt x="398" y="158"/>
                    <a:pt x="398" y="157"/>
                    <a:pt x="397" y="156"/>
                  </a:cubicBezTo>
                  <a:cubicBezTo>
                    <a:pt x="395" y="153"/>
                    <a:pt x="394" y="152"/>
                    <a:pt x="392" y="152"/>
                  </a:cubicBezTo>
                  <a:cubicBezTo>
                    <a:pt x="390" y="152"/>
                    <a:pt x="389" y="153"/>
                    <a:pt x="388" y="154"/>
                  </a:cubicBezTo>
                  <a:cubicBezTo>
                    <a:pt x="386" y="156"/>
                    <a:pt x="386" y="159"/>
                    <a:pt x="386" y="162"/>
                  </a:cubicBezTo>
                  <a:cubicBezTo>
                    <a:pt x="386" y="163"/>
                    <a:pt x="387" y="164"/>
                    <a:pt x="387" y="165"/>
                  </a:cubicBezTo>
                  <a:cubicBezTo>
                    <a:pt x="387" y="167"/>
                    <a:pt x="389" y="174"/>
                    <a:pt x="388" y="176"/>
                  </a:cubicBezTo>
                  <a:cubicBezTo>
                    <a:pt x="388" y="175"/>
                    <a:pt x="386" y="174"/>
                    <a:pt x="383" y="169"/>
                  </a:cubicBezTo>
                  <a:cubicBezTo>
                    <a:pt x="383" y="169"/>
                    <a:pt x="382" y="168"/>
                    <a:pt x="382" y="168"/>
                  </a:cubicBezTo>
                  <a:cubicBezTo>
                    <a:pt x="380" y="165"/>
                    <a:pt x="379" y="162"/>
                    <a:pt x="377" y="158"/>
                  </a:cubicBezTo>
                  <a:cubicBezTo>
                    <a:pt x="374" y="151"/>
                    <a:pt x="371" y="144"/>
                    <a:pt x="366" y="140"/>
                  </a:cubicBezTo>
                  <a:cubicBezTo>
                    <a:pt x="365" y="139"/>
                    <a:pt x="361" y="137"/>
                    <a:pt x="357" y="137"/>
                  </a:cubicBezTo>
                  <a:cubicBezTo>
                    <a:pt x="356" y="137"/>
                    <a:pt x="355" y="137"/>
                    <a:pt x="354" y="137"/>
                  </a:cubicBezTo>
                  <a:cubicBezTo>
                    <a:pt x="352" y="139"/>
                    <a:pt x="351" y="141"/>
                    <a:pt x="351" y="143"/>
                  </a:cubicBezTo>
                  <a:cubicBezTo>
                    <a:pt x="350" y="143"/>
                    <a:pt x="350" y="144"/>
                    <a:pt x="350" y="145"/>
                  </a:cubicBezTo>
                  <a:cubicBezTo>
                    <a:pt x="349" y="145"/>
                    <a:pt x="349" y="145"/>
                    <a:pt x="348" y="146"/>
                  </a:cubicBezTo>
                  <a:cubicBezTo>
                    <a:pt x="347" y="147"/>
                    <a:pt x="346" y="147"/>
                    <a:pt x="345" y="149"/>
                  </a:cubicBezTo>
                  <a:cubicBezTo>
                    <a:pt x="344" y="150"/>
                    <a:pt x="344" y="152"/>
                    <a:pt x="344" y="154"/>
                  </a:cubicBezTo>
                  <a:cubicBezTo>
                    <a:pt x="343" y="155"/>
                    <a:pt x="343" y="155"/>
                    <a:pt x="343" y="156"/>
                  </a:cubicBezTo>
                  <a:cubicBezTo>
                    <a:pt x="343" y="156"/>
                    <a:pt x="342" y="157"/>
                    <a:pt x="341" y="157"/>
                  </a:cubicBezTo>
                  <a:cubicBezTo>
                    <a:pt x="340" y="157"/>
                    <a:pt x="338" y="158"/>
                    <a:pt x="337" y="159"/>
                  </a:cubicBezTo>
                  <a:cubicBezTo>
                    <a:pt x="334" y="161"/>
                    <a:pt x="332" y="164"/>
                    <a:pt x="330" y="168"/>
                  </a:cubicBezTo>
                  <a:cubicBezTo>
                    <a:pt x="329" y="174"/>
                    <a:pt x="330" y="180"/>
                    <a:pt x="331" y="185"/>
                  </a:cubicBezTo>
                  <a:cubicBezTo>
                    <a:pt x="331" y="187"/>
                    <a:pt x="331" y="188"/>
                    <a:pt x="331" y="189"/>
                  </a:cubicBezTo>
                  <a:cubicBezTo>
                    <a:pt x="332" y="193"/>
                    <a:pt x="334" y="197"/>
                    <a:pt x="336" y="200"/>
                  </a:cubicBezTo>
                  <a:cubicBezTo>
                    <a:pt x="337" y="201"/>
                    <a:pt x="338" y="203"/>
                    <a:pt x="338" y="205"/>
                  </a:cubicBezTo>
                  <a:cubicBezTo>
                    <a:pt x="341" y="210"/>
                    <a:pt x="332" y="218"/>
                    <a:pt x="326" y="221"/>
                  </a:cubicBezTo>
                  <a:cubicBezTo>
                    <a:pt x="320" y="225"/>
                    <a:pt x="319" y="226"/>
                    <a:pt x="317" y="232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4"/>
                    <a:pt x="316" y="235"/>
                    <a:pt x="315" y="237"/>
                  </a:cubicBezTo>
                  <a:cubicBezTo>
                    <a:pt x="314" y="239"/>
                    <a:pt x="312" y="241"/>
                    <a:pt x="312" y="245"/>
                  </a:cubicBezTo>
                  <a:cubicBezTo>
                    <a:pt x="312" y="249"/>
                    <a:pt x="311" y="251"/>
                    <a:pt x="310" y="255"/>
                  </a:cubicBezTo>
                  <a:cubicBezTo>
                    <a:pt x="307" y="263"/>
                    <a:pt x="302" y="269"/>
                    <a:pt x="294" y="275"/>
                  </a:cubicBezTo>
                  <a:cubicBezTo>
                    <a:pt x="283" y="284"/>
                    <a:pt x="269" y="290"/>
                    <a:pt x="256" y="297"/>
                  </a:cubicBezTo>
                  <a:cubicBezTo>
                    <a:pt x="252" y="298"/>
                    <a:pt x="248" y="300"/>
                    <a:pt x="244" y="302"/>
                  </a:cubicBezTo>
                  <a:cubicBezTo>
                    <a:pt x="242" y="303"/>
                    <a:pt x="241" y="303"/>
                    <a:pt x="239" y="303"/>
                  </a:cubicBezTo>
                  <a:cubicBezTo>
                    <a:pt x="237" y="303"/>
                    <a:pt x="235" y="303"/>
                    <a:pt x="232" y="302"/>
                  </a:cubicBezTo>
                  <a:cubicBezTo>
                    <a:pt x="230" y="302"/>
                    <a:pt x="227" y="301"/>
                    <a:pt x="224" y="301"/>
                  </a:cubicBezTo>
                  <a:cubicBezTo>
                    <a:pt x="222" y="301"/>
                    <a:pt x="220" y="301"/>
                    <a:pt x="218" y="302"/>
                  </a:cubicBezTo>
                  <a:cubicBezTo>
                    <a:pt x="213" y="304"/>
                    <a:pt x="210" y="308"/>
                    <a:pt x="207" y="312"/>
                  </a:cubicBezTo>
                  <a:cubicBezTo>
                    <a:pt x="204" y="314"/>
                    <a:pt x="202" y="317"/>
                    <a:pt x="199" y="319"/>
                  </a:cubicBezTo>
                  <a:cubicBezTo>
                    <a:pt x="198" y="319"/>
                    <a:pt x="196" y="320"/>
                    <a:pt x="194" y="320"/>
                  </a:cubicBezTo>
                  <a:cubicBezTo>
                    <a:pt x="192" y="320"/>
                    <a:pt x="190" y="320"/>
                    <a:pt x="187" y="321"/>
                  </a:cubicBezTo>
                  <a:cubicBezTo>
                    <a:pt x="182" y="323"/>
                    <a:pt x="177" y="326"/>
                    <a:pt x="173" y="330"/>
                  </a:cubicBezTo>
                  <a:cubicBezTo>
                    <a:pt x="172" y="331"/>
                    <a:pt x="171" y="332"/>
                    <a:pt x="170" y="333"/>
                  </a:cubicBezTo>
                  <a:cubicBezTo>
                    <a:pt x="166" y="337"/>
                    <a:pt x="162" y="340"/>
                    <a:pt x="157" y="342"/>
                  </a:cubicBezTo>
                  <a:cubicBezTo>
                    <a:pt x="156" y="343"/>
                    <a:pt x="154" y="343"/>
                    <a:pt x="153" y="343"/>
                  </a:cubicBezTo>
                  <a:cubicBezTo>
                    <a:pt x="151" y="343"/>
                    <a:pt x="149" y="343"/>
                    <a:pt x="147" y="342"/>
                  </a:cubicBezTo>
                  <a:cubicBezTo>
                    <a:pt x="145" y="342"/>
                    <a:pt x="143" y="341"/>
                    <a:pt x="140" y="341"/>
                  </a:cubicBezTo>
                  <a:cubicBezTo>
                    <a:pt x="140" y="341"/>
                    <a:pt x="140" y="341"/>
                    <a:pt x="139" y="341"/>
                  </a:cubicBezTo>
                  <a:cubicBezTo>
                    <a:pt x="137" y="341"/>
                    <a:pt x="135" y="342"/>
                    <a:pt x="133" y="343"/>
                  </a:cubicBezTo>
                  <a:cubicBezTo>
                    <a:pt x="132" y="343"/>
                    <a:pt x="132" y="344"/>
                    <a:pt x="131" y="344"/>
                  </a:cubicBezTo>
                  <a:cubicBezTo>
                    <a:pt x="130" y="344"/>
                    <a:pt x="129" y="345"/>
                    <a:pt x="128" y="345"/>
                  </a:cubicBezTo>
                  <a:cubicBezTo>
                    <a:pt x="125" y="345"/>
                    <a:pt x="122" y="346"/>
                    <a:pt x="120" y="348"/>
                  </a:cubicBezTo>
                  <a:cubicBezTo>
                    <a:pt x="119" y="348"/>
                    <a:pt x="118" y="349"/>
                    <a:pt x="118" y="349"/>
                  </a:cubicBezTo>
                  <a:cubicBezTo>
                    <a:pt x="117" y="350"/>
                    <a:pt x="117" y="350"/>
                    <a:pt x="116" y="350"/>
                  </a:cubicBezTo>
                  <a:cubicBezTo>
                    <a:pt x="116" y="350"/>
                    <a:pt x="116" y="350"/>
                    <a:pt x="115" y="350"/>
                  </a:cubicBezTo>
                  <a:cubicBezTo>
                    <a:pt x="114" y="350"/>
                    <a:pt x="114" y="350"/>
                    <a:pt x="114" y="350"/>
                  </a:cubicBezTo>
                  <a:cubicBezTo>
                    <a:pt x="113" y="350"/>
                    <a:pt x="112" y="350"/>
                    <a:pt x="112" y="351"/>
                  </a:cubicBezTo>
                  <a:cubicBezTo>
                    <a:pt x="108" y="352"/>
                    <a:pt x="104" y="354"/>
                    <a:pt x="101" y="357"/>
                  </a:cubicBezTo>
                  <a:cubicBezTo>
                    <a:pt x="100" y="358"/>
                    <a:pt x="99" y="358"/>
                    <a:pt x="99" y="359"/>
                  </a:cubicBezTo>
                  <a:cubicBezTo>
                    <a:pt x="94" y="362"/>
                    <a:pt x="91" y="366"/>
                    <a:pt x="87" y="371"/>
                  </a:cubicBezTo>
                  <a:cubicBezTo>
                    <a:pt x="85" y="374"/>
                    <a:pt x="83" y="377"/>
                    <a:pt x="80" y="380"/>
                  </a:cubicBezTo>
                  <a:cubicBezTo>
                    <a:pt x="78" y="382"/>
                    <a:pt x="76" y="384"/>
                    <a:pt x="74" y="387"/>
                  </a:cubicBezTo>
                  <a:cubicBezTo>
                    <a:pt x="70" y="392"/>
                    <a:pt x="66" y="396"/>
                    <a:pt x="61" y="399"/>
                  </a:cubicBezTo>
                  <a:cubicBezTo>
                    <a:pt x="60" y="399"/>
                    <a:pt x="58" y="399"/>
                    <a:pt x="57" y="400"/>
                  </a:cubicBezTo>
                  <a:cubicBezTo>
                    <a:pt x="55" y="400"/>
                    <a:pt x="54" y="400"/>
                    <a:pt x="52" y="401"/>
                  </a:cubicBezTo>
                  <a:cubicBezTo>
                    <a:pt x="47" y="403"/>
                    <a:pt x="44" y="407"/>
                    <a:pt x="42" y="411"/>
                  </a:cubicBezTo>
                  <a:cubicBezTo>
                    <a:pt x="40" y="414"/>
                    <a:pt x="39" y="417"/>
                    <a:pt x="39" y="420"/>
                  </a:cubicBezTo>
                  <a:cubicBezTo>
                    <a:pt x="39" y="421"/>
                    <a:pt x="39" y="423"/>
                    <a:pt x="39" y="424"/>
                  </a:cubicBezTo>
                  <a:cubicBezTo>
                    <a:pt x="38" y="428"/>
                    <a:pt x="36" y="436"/>
                    <a:pt x="32" y="439"/>
                  </a:cubicBezTo>
                  <a:cubicBezTo>
                    <a:pt x="31" y="440"/>
                    <a:pt x="30" y="440"/>
                    <a:pt x="30" y="440"/>
                  </a:cubicBezTo>
                  <a:cubicBezTo>
                    <a:pt x="30" y="440"/>
                    <a:pt x="29" y="440"/>
                    <a:pt x="29" y="438"/>
                  </a:cubicBezTo>
                  <a:cubicBezTo>
                    <a:pt x="27" y="433"/>
                    <a:pt x="26" y="427"/>
                    <a:pt x="27" y="422"/>
                  </a:cubicBezTo>
                  <a:cubicBezTo>
                    <a:pt x="27" y="422"/>
                    <a:pt x="27" y="421"/>
                    <a:pt x="27" y="420"/>
                  </a:cubicBezTo>
                  <a:cubicBezTo>
                    <a:pt x="28" y="417"/>
                    <a:pt x="29" y="412"/>
                    <a:pt x="23" y="410"/>
                  </a:cubicBezTo>
                  <a:cubicBezTo>
                    <a:pt x="23" y="409"/>
                    <a:pt x="22" y="409"/>
                    <a:pt x="21" y="409"/>
                  </a:cubicBezTo>
                  <a:cubicBezTo>
                    <a:pt x="15" y="409"/>
                    <a:pt x="12" y="418"/>
                    <a:pt x="12" y="423"/>
                  </a:cubicBezTo>
                  <a:cubicBezTo>
                    <a:pt x="12" y="424"/>
                    <a:pt x="12" y="426"/>
                    <a:pt x="12" y="427"/>
                  </a:cubicBezTo>
                  <a:cubicBezTo>
                    <a:pt x="12" y="431"/>
                    <a:pt x="12" y="435"/>
                    <a:pt x="10" y="438"/>
                  </a:cubicBezTo>
                  <a:cubicBezTo>
                    <a:pt x="10" y="439"/>
                    <a:pt x="10" y="440"/>
                    <a:pt x="9" y="441"/>
                  </a:cubicBezTo>
                  <a:cubicBezTo>
                    <a:pt x="7" y="445"/>
                    <a:pt x="4" y="451"/>
                    <a:pt x="7" y="455"/>
                  </a:cubicBezTo>
                  <a:cubicBezTo>
                    <a:pt x="8" y="457"/>
                    <a:pt x="9" y="459"/>
                    <a:pt x="11" y="460"/>
                  </a:cubicBezTo>
                  <a:cubicBezTo>
                    <a:pt x="13" y="462"/>
                    <a:pt x="14" y="462"/>
                    <a:pt x="14" y="464"/>
                  </a:cubicBezTo>
                  <a:cubicBezTo>
                    <a:pt x="15" y="466"/>
                    <a:pt x="15" y="469"/>
                    <a:pt x="15" y="471"/>
                  </a:cubicBezTo>
                  <a:cubicBezTo>
                    <a:pt x="16" y="474"/>
                    <a:pt x="16" y="476"/>
                    <a:pt x="16" y="478"/>
                  </a:cubicBezTo>
                  <a:cubicBezTo>
                    <a:pt x="17" y="483"/>
                    <a:pt x="18" y="487"/>
                    <a:pt x="16" y="490"/>
                  </a:cubicBezTo>
                  <a:cubicBezTo>
                    <a:pt x="12" y="499"/>
                    <a:pt x="0" y="523"/>
                    <a:pt x="11" y="534"/>
                  </a:cubicBezTo>
                  <a:cubicBezTo>
                    <a:pt x="13" y="535"/>
                    <a:pt x="14" y="536"/>
                    <a:pt x="16" y="537"/>
                  </a:cubicBezTo>
                  <a:cubicBezTo>
                    <a:pt x="18" y="539"/>
                    <a:pt x="19" y="540"/>
                    <a:pt x="20" y="542"/>
                  </a:cubicBezTo>
                  <a:cubicBezTo>
                    <a:pt x="22" y="544"/>
                    <a:pt x="23" y="547"/>
                    <a:pt x="23" y="550"/>
                  </a:cubicBezTo>
                  <a:cubicBezTo>
                    <a:pt x="24" y="553"/>
                    <a:pt x="25" y="557"/>
                    <a:pt x="28" y="561"/>
                  </a:cubicBezTo>
                  <a:cubicBezTo>
                    <a:pt x="30" y="563"/>
                    <a:pt x="32" y="566"/>
                    <a:pt x="34" y="568"/>
                  </a:cubicBezTo>
                  <a:cubicBezTo>
                    <a:pt x="37" y="571"/>
                    <a:pt x="39" y="573"/>
                    <a:pt x="41" y="576"/>
                  </a:cubicBezTo>
                  <a:cubicBezTo>
                    <a:pt x="42" y="578"/>
                    <a:pt x="44" y="580"/>
                    <a:pt x="46" y="582"/>
                  </a:cubicBezTo>
                  <a:cubicBezTo>
                    <a:pt x="48" y="583"/>
                    <a:pt x="50" y="585"/>
                    <a:pt x="51" y="588"/>
                  </a:cubicBezTo>
                  <a:cubicBezTo>
                    <a:pt x="53" y="591"/>
                    <a:pt x="53" y="597"/>
                    <a:pt x="53" y="601"/>
                  </a:cubicBezTo>
                  <a:cubicBezTo>
                    <a:pt x="53" y="603"/>
                    <a:pt x="53" y="603"/>
                    <a:pt x="53" y="603"/>
                  </a:cubicBezTo>
                  <a:cubicBezTo>
                    <a:pt x="53" y="606"/>
                    <a:pt x="52" y="607"/>
                    <a:pt x="52" y="607"/>
                  </a:cubicBezTo>
                  <a:cubicBezTo>
                    <a:pt x="52" y="607"/>
                    <a:pt x="52" y="607"/>
                    <a:pt x="50" y="605"/>
                  </a:cubicBezTo>
                  <a:cubicBezTo>
                    <a:pt x="50" y="605"/>
                    <a:pt x="49" y="604"/>
                    <a:pt x="49" y="604"/>
                  </a:cubicBezTo>
                  <a:cubicBezTo>
                    <a:pt x="48" y="602"/>
                    <a:pt x="46" y="599"/>
                    <a:pt x="43" y="598"/>
                  </a:cubicBezTo>
                  <a:cubicBezTo>
                    <a:pt x="43" y="598"/>
                    <a:pt x="42" y="598"/>
                    <a:pt x="41" y="598"/>
                  </a:cubicBezTo>
                  <a:cubicBezTo>
                    <a:pt x="40" y="598"/>
                    <a:pt x="38" y="598"/>
                    <a:pt x="37" y="599"/>
                  </a:cubicBezTo>
                  <a:cubicBezTo>
                    <a:pt x="37" y="599"/>
                    <a:pt x="37" y="598"/>
                    <a:pt x="37" y="598"/>
                  </a:cubicBezTo>
                  <a:cubicBezTo>
                    <a:pt x="37" y="595"/>
                    <a:pt x="37" y="590"/>
                    <a:pt x="36" y="586"/>
                  </a:cubicBezTo>
                  <a:cubicBezTo>
                    <a:pt x="34" y="579"/>
                    <a:pt x="30" y="577"/>
                    <a:pt x="27" y="577"/>
                  </a:cubicBezTo>
                  <a:cubicBezTo>
                    <a:pt x="27" y="580"/>
                    <a:pt x="27" y="580"/>
                    <a:pt x="27" y="580"/>
                  </a:cubicBezTo>
                  <a:cubicBezTo>
                    <a:pt x="26" y="580"/>
                    <a:pt x="26" y="580"/>
                    <a:pt x="25" y="580"/>
                  </a:cubicBezTo>
                  <a:cubicBezTo>
                    <a:pt x="18" y="583"/>
                    <a:pt x="25" y="597"/>
                    <a:pt x="31" y="601"/>
                  </a:cubicBezTo>
                  <a:cubicBezTo>
                    <a:pt x="31" y="602"/>
                    <a:pt x="31" y="602"/>
                    <a:pt x="31" y="602"/>
                  </a:cubicBezTo>
                  <a:cubicBezTo>
                    <a:pt x="34" y="602"/>
                    <a:pt x="34" y="602"/>
                    <a:pt x="34" y="602"/>
                  </a:cubicBezTo>
                  <a:cubicBezTo>
                    <a:pt x="34" y="605"/>
                    <a:pt x="34" y="605"/>
                    <a:pt x="34" y="605"/>
                  </a:cubicBezTo>
                  <a:cubicBezTo>
                    <a:pt x="35" y="605"/>
                    <a:pt x="35" y="605"/>
                    <a:pt x="35" y="605"/>
                  </a:cubicBezTo>
                  <a:cubicBezTo>
                    <a:pt x="35" y="605"/>
                    <a:pt x="35" y="606"/>
                    <a:pt x="36" y="606"/>
                  </a:cubicBezTo>
                  <a:cubicBezTo>
                    <a:pt x="36" y="608"/>
                    <a:pt x="37" y="609"/>
                    <a:pt x="38" y="610"/>
                  </a:cubicBezTo>
                  <a:cubicBezTo>
                    <a:pt x="39" y="611"/>
                    <a:pt x="40" y="612"/>
                    <a:pt x="40" y="613"/>
                  </a:cubicBezTo>
                  <a:cubicBezTo>
                    <a:pt x="40" y="616"/>
                    <a:pt x="40" y="618"/>
                    <a:pt x="39" y="619"/>
                  </a:cubicBezTo>
                  <a:cubicBezTo>
                    <a:pt x="39" y="619"/>
                    <a:pt x="38" y="619"/>
                    <a:pt x="38" y="619"/>
                  </a:cubicBezTo>
                  <a:cubicBezTo>
                    <a:pt x="36" y="618"/>
                    <a:pt x="33" y="612"/>
                    <a:pt x="32" y="610"/>
                  </a:cubicBezTo>
                  <a:cubicBezTo>
                    <a:pt x="31" y="608"/>
                    <a:pt x="30" y="607"/>
                    <a:pt x="29" y="606"/>
                  </a:cubicBezTo>
                  <a:cubicBezTo>
                    <a:pt x="29" y="605"/>
                    <a:pt x="29" y="605"/>
                    <a:pt x="29" y="604"/>
                  </a:cubicBezTo>
                  <a:cubicBezTo>
                    <a:pt x="27" y="601"/>
                    <a:pt x="25" y="597"/>
                    <a:pt x="22" y="597"/>
                  </a:cubicBezTo>
                  <a:cubicBezTo>
                    <a:pt x="21" y="597"/>
                    <a:pt x="21" y="597"/>
                    <a:pt x="21" y="597"/>
                  </a:cubicBezTo>
                  <a:cubicBezTo>
                    <a:pt x="20" y="597"/>
                    <a:pt x="18" y="598"/>
                    <a:pt x="17" y="599"/>
                  </a:cubicBezTo>
                  <a:cubicBezTo>
                    <a:pt x="15" y="601"/>
                    <a:pt x="14" y="605"/>
                    <a:pt x="14" y="607"/>
                  </a:cubicBezTo>
                  <a:cubicBezTo>
                    <a:pt x="15" y="616"/>
                    <a:pt x="23" y="622"/>
                    <a:pt x="29" y="627"/>
                  </a:cubicBezTo>
                  <a:cubicBezTo>
                    <a:pt x="29" y="627"/>
                    <a:pt x="32" y="629"/>
                    <a:pt x="33" y="630"/>
                  </a:cubicBezTo>
                  <a:cubicBezTo>
                    <a:pt x="38" y="633"/>
                    <a:pt x="41" y="636"/>
                    <a:pt x="45" y="640"/>
                  </a:cubicBezTo>
                  <a:cubicBezTo>
                    <a:pt x="46" y="642"/>
                    <a:pt x="48" y="644"/>
                    <a:pt x="49" y="645"/>
                  </a:cubicBezTo>
                  <a:cubicBezTo>
                    <a:pt x="53" y="650"/>
                    <a:pt x="57" y="654"/>
                    <a:pt x="58" y="659"/>
                  </a:cubicBezTo>
                  <a:cubicBezTo>
                    <a:pt x="58" y="662"/>
                    <a:pt x="58" y="664"/>
                    <a:pt x="59" y="667"/>
                  </a:cubicBezTo>
                  <a:cubicBezTo>
                    <a:pt x="59" y="675"/>
                    <a:pt x="60" y="682"/>
                    <a:pt x="70" y="690"/>
                  </a:cubicBezTo>
                  <a:cubicBezTo>
                    <a:pt x="74" y="693"/>
                    <a:pt x="77" y="697"/>
                    <a:pt x="80" y="702"/>
                  </a:cubicBezTo>
                  <a:cubicBezTo>
                    <a:pt x="81" y="703"/>
                    <a:pt x="81" y="704"/>
                    <a:pt x="82" y="706"/>
                  </a:cubicBezTo>
                  <a:cubicBezTo>
                    <a:pt x="87" y="712"/>
                    <a:pt x="93" y="715"/>
                    <a:pt x="99" y="718"/>
                  </a:cubicBezTo>
                  <a:cubicBezTo>
                    <a:pt x="102" y="720"/>
                    <a:pt x="103" y="723"/>
                    <a:pt x="103" y="729"/>
                  </a:cubicBezTo>
                  <a:cubicBezTo>
                    <a:pt x="102" y="735"/>
                    <a:pt x="103" y="740"/>
                    <a:pt x="104" y="744"/>
                  </a:cubicBezTo>
                  <a:cubicBezTo>
                    <a:pt x="105" y="747"/>
                    <a:pt x="106" y="749"/>
                    <a:pt x="106" y="752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9" y="771"/>
                    <a:pt x="111" y="790"/>
                    <a:pt x="123" y="802"/>
                  </a:cubicBezTo>
                  <a:cubicBezTo>
                    <a:pt x="126" y="804"/>
                    <a:pt x="127" y="806"/>
                    <a:pt x="128" y="809"/>
                  </a:cubicBezTo>
                  <a:cubicBezTo>
                    <a:pt x="130" y="811"/>
                    <a:pt x="131" y="813"/>
                    <a:pt x="132" y="815"/>
                  </a:cubicBezTo>
                  <a:cubicBezTo>
                    <a:pt x="134" y="817"/>
                    <a:pt x="135" y="819"/>
                    <a:pt x="137" y="821"/>
                  </a:cubicBezTo>
                  <a:cubicBezTo>
                    <a:pt x="139" y="824"/>
                    <a:pt x="142" y="827"/>
                    <a:pt x="143" y="830"/>
                  </a:cubicBezTo>
                  <a:cubicBezTo>
                    <a:pt x="148" y="838"/>
                    <a:pt x="150" y="848"/>
                    <a:pt x="150" y="859"/>
                  </a:cubicBezTo>
                  <a:cubicBezTo>
                    <a:pt x="150" y="861"/>
                    <a:pt x="149" y="863"/>
                    <a:pt x="149" y="866"/>
                  </a:cubicBezTo>
                  <a:cubicBezTo>
                    <a:pt x="148" y="873"/>
                    <a:pt x="148" y="879"/>
                    <a:pt x="151" y="887"/>
                  </a:cubicBezTo>
                  <a:cubicBezTo>
                    <a:pt x="155" y="894"/>
                    <a:pt x="156" y="905"/>
                    <a:pt x="151" y="911"/>
                  </a:cubicBezTo>
                  <a:cubicBezTo>
                    <a:pt x="148" y="913"/>
                    <a:pt x="146" y="915"/>
                    <a:pt x="144" y="915"/>
                  </a:cubicBezTo>
                  <a:cubicBezTo>
                    <a:pt x="144" y="915"/>
                    <a:pt x="143" y="915"/>
                    <a:pt x="143" y="915"/>
                  </a:cubicBezTo>
                  <a:cubicBezTo>
                    <a:pt x="142" y="915"/>
                    <a:pt x="141" y="913"/>
                    <a:pt x="141" y="913"/>
                  </a:cubicBezTo>
                  <a:cubicBezTo>
                    <a:pt x="139" y="911"/>
                    <a:pt x="137" y="909"/>
                    <a:pt x="134" y="909"/>
                  </a:cubicBezTo>
                  <a:cubicBezTo>
                    <a:pt x="134" y="909"/>
                    <a:pt x="133" y="910"/>
                    <a:pt x="132" y="910"/>
                  </a:cubicBezTo>
                  <a:cubicBezTo>
                    <a:pt x="128" y="912"/>
                    <a:pt x="130" y="918"/>
                    <a:pt x="131" y="921"/>
                  </a:cubicBezTo>
                  <a:cubicBezTo>
                    <a:pt x="131" y="922"/>
                    <a:pt x="131" y="922"/>
                    <a:pt x="131" y="922"/>
                  </a:cubicBezTo>
                  <a:cubicBezTo>
                    <a:pt x="132" y="925"/>
                    <a:pt x="133" y="928"/>
                    <a:pt x="133" y="931"/>
                  </a:cubicBezTo>
                  <a:cubicBezTo>
                    <a:pt x="134" y="934"/>
                    <a:pt x="135" y="938"/>
                    <a:pt x="136" y="941"/>
                  </a:cubicBezTo>
                  <a:cubicBezTo>
                    <a:pt x="138" y="949"/>
                    <a:pt x="144" y="950"/>
                    <a:pt x="148" y="950"/>
                  </a:cubicBezTo>
                  <a:cubicBezTo>
                    <a:pt x="149" y="950"/>
                    <a:pt x="150" y="950"/>
                    <a:pt x="151" y="950"/>
                  </a:cubicBezTo>
                  <a:cubicBezTo>
                    <a:pt x="151" y="949"/>
                    <a:pt x="152" y="949"/>
                    <a:pt x="153" y="949"/>
                  </a:cubicBezTo>
                  <a:cubicBezTo>
                    <a:pt x="154" y="949"/>
                    <a:pt x="155" y="949"/>
                    <a:pt x="156" y="950"/>
                  </a:cubicBezTo>
                  <a:cubicBezTo>
                    <a:pt x="161" y="950"/>
                    <a:pt x="164" y="954"/>
                    <a:pt x="167" y="958"/>
                  </a:cubicBezTo>
                  <a:cubicBezTo>
                    <a:pt x="169" y="960"/>
                    <a:pt x="171" y="963"/>
                    <a:pt x="174" y="965"/>
                  </a:cubicBezTo>
                  <a:cubicBezTo>
                    <a:pt x="179" y="969"/>
                    <a:pt x="188" y="970"/>
                    <a:pt x="195" y="970"/>
                  </a:cubicBezTo>
                  <a:cubicBezTo>
                    <a:pt x="196" y="970"/>
                    <a:pt x="198" y="971"/>
                    <a:pt x="199" y="971"/>
                  </a:cubicBezTo>
                  <a:cubicBezTo>
                    <a:pt x="202" y="971"/>
                    <a:pt x="205" y="971"/>
                    <a:pt x="208" y="971"/>
                  </a:cubicBezTo>
                  <a:cubicBezTo>
                    <a:pt x="215" y="971"/>
                    <a:pt x="222" y="970"/>
                    <a:pt x="229" y="969"/>
                  </a:cubicBezTo>
                  <a:cubicBezTo>
                    <a:pt x="232" y="969"/>
                    <a:pt x="235" y="969"/>
                    <a:pt x="238" y="969"/>
                  </a:cubicBezTo>
                  <a:cubicBezTo>
                    <a:pt x="245" y="969"/>
                    <a:pt x="253" y="968"/>
                    <a:pt x="260" y="965"/>
                  </a:cubicBezTo>
                  <a:cubicBezTo>
                    <a:pt x="265" y="962"/>
                    <a:pt x="269" y="956"/>
                    <a:pt x="272" y="950"/>
                  </a:cubicBezTo>
                  <a:cubicBezTo>
                    <a:pt x="275" y="945"/>
                    <a:pt x="278" y="939"/>
                    <a:pt x="284" y="937"/>
                  </a:cubicBezTo>
                  <a:cubicBezTo>
                    <a:pt x="284" y="937"/>
                    <a:pt x="285" y="937"/>
                    <a:pt x="285" y="937"/>
                  </a:cubicBezTo>
                  <a:cubicBezTo>
                    <a:pt x="287" y="937"/>
                    <a:pt x="288" y="938"/>
                    <a:pt x="290" y="938"/>
                  </a:cubicBezTo>
                  <a:cubicBezTo>
                    <a:pt x="292" y="939"/>
                    <a:pt x="294" y="940"/>
                    <a:pt x="296" y="940"/>
                  </a:cubicBezTo>
                  <a:cubicBezTo>
                    <a:pt x="299" y="940"/>
                    <a:pt x="301" y="939"/>
                    <a:pt x="303" y="936"/>
                  </a:cubicBezTo>
                  <a:cubicBezTo>
                    <a:pt x="305" y="934"/>
                    <a:pt x="306" y="930"/>
                    <a:pt x="306" y="926"/>
                  </a:cubicBezTo>
                  <a:cubicBezTo>
                    <a:pt x="306" y="924"/>
                    <a:pt x="307" y="922"/>
                    <a:pt x="307" y="921"/>
                  </a:cubicBezTo>
                  <a:cubicBezTo>
                    <a:pt x="309" y="918"/>
                    <a:pt x="313" y="910"/>
                    <a:pt x="319" y="910"/>
                  </a:cubicBezTo>
                  <a:cubicBezTo>
                    <a:pt x="319" y="910"/>
                    <a:pt x="320" y="910"/>
                    <a:pt x="320" y="910"/>
                  </a:cubicBezTo>
                  <a:cubicBezTo>
                    <a:pt x="322" y="910"/>
                    <a:pt x="324" y="911"/>
                    <a:pt x="325" y="911"/>
                  </a:cubicBezTo>
                  <a:cubicBezTo>
                    <a:pt x="329" y="912"/>
                    <a:pt x="332" y="912"/>
                    <a:pt x="336" y="912"/>
                  </a:cubicBezTo>
                  <a:cubicBezTo>
                    <a:pt x="337" y="912"/>
                    <a:pt x="337" y="912"/>
                    <a:pt x="337" y="912"/>
                  </a:cubicBezTo>
                  <a:cubicBezTo>
                    <a:pt x="342" y="912"/>
                    <a:pt x="345" y="910"/>
                    <a:pt x="348" y="908"/>
                  </a:cubicBezTo>
                  <a:cubicBezTo>
                    <a:pt x="349" y="907"/>
                    <a:pt x="350" y="907"/>
                    <a:pt x="351" y="906"/>
                  </a:cubicBezTo>
                  <a:cubicBezTo>
                    <a:pt x="356" y="903"/>
                    <a:pt x="363" y="901"/>
                    <a:pt x="371" y="901"/>
                  </a:cubicBezTo>
                  <a:cubicBezTo>
                    <a:pt x="375" y="901"/>
                    <a:pt x="380" y="901"/>
                    <a:pt x="385" y="902"/>
                  </a:cubicBezTo>
                  <a:cubicBezTo>
                    <a:pt x="387" y="903"/>
                    <a:pt x="389" y="903"/>
                    <a:pt x="390" y="903"/>
                  </a:cubicBezTo>
                  <a:cubicBezTo>
                    <a:pt x="394" y="904"/>
                    <a:pt x="397" y="905"/>
                    <a:pt x="400" y="905"/>
                  </a:cubicBezTo>
                  <a:cubicBezTo>
                    <a:pt x="403" y="905"/>
                    <a:pt x="406" y="904"/>
                    <a:pt x="409" y="903"/>
                  </a:cubicBezTo>
                  <a:cubicBezTo>
                    <a:pt x="414" y="902"/>
                    <a:pt x="418" y="900"/>
                    <a:pt x="423" y="898"/>
                  </a:cubicBezTo>
                  <a:cubicBezTo>
                    <a:pt x="424" y="897"/>
                    <a:pt x="425" y="897"/>
                    <a:pt x="426" y="897"/>
                  </a:cubicBezTo>
                  <a:cubicBezTo>
                    <a:pt x="430" y="900"/>
                    <a:pt x="434" y="903"/>
                    <a:pt x="438" y="903"/>
                  </a:cubicBezTo>
                  <a:cubicBezTo>
                    <a:pt x="438" y="903"/>
                    <a:pt x="439" y="903"/>
                    <a:pt x="439" y="903"/>
                  </a:cubicBezTo>
                  <a:cubicBezTo>
                    <a:pt x="442" y="902"/>
                    <a:pt x="443" y="900"/>
                    <a:pt x="444" y="898"/>
                  </a:cubicBezTo>
                  <a:cubicBezTo>
                    <a:pt x="444" y="898"/>
                    <a:pt x="444" y="898"/>
                    <a:pt x="445" y="897"/>
                  </a:cubicBezTo>
                  <a:cubicBezTo>
                    <a:pt x="445" y="897"/>
                    <a:pt x="447" y="896"/>
                    <a:pt x="448" y="896"/>
                  </a:cubicBezTo>
                  <a:cubicBezTo>
                    <a:pt x="450" y="895"/>
                    <a:pt x="452" y="895"/>
                    <a:pt x="454" y="893"/>
                  </a:cubicBezTo>
                  <a:cubicBezTo>
                    <a:pt x="460" y="887"/>
                    <a:pt x="467" y="877"/>
                    <a:pt x="468" y="867"/>
                  </a:cubicBezTo>
                  <a:cubicBezTo>
                    <a:pt x="468" y="866"/>
                    <a:pt x="468" y="864"/>
                    <a:pt x="468" y="863"/>
                  </a:cubicBezTo>
                  <a:cubicBezTo>
                    <a:pt x="468" y="860"/>
                    <a:pt x="468" y="858"/>
                    <a:pt x="470" y="855"/>
                  </a:cubicBezTo>
                  <a:cubicBezTo>
                    <a:pt x="472" y="853"/>
                    <a:pt x="474" y="853"/>
                    <a:pt x="477" y="853"/>
                  </a:cubicBezTo>
                  <a:cubicBezTo>
                    <a:pt x="480" y="853"/>
                    <a:pt x="480" y="853"/>
                    <a:pt x="480" y="853"/>
                  </a:cubicBezTo>
                  <a:cubicBezTo>
                    <a:pt x="481" y="853"/>
                    <a:pt x="482" y="853"/>
                    <a:pt x="483" y="853"/>
                  </a:cubicBezTo>
                  <a:cubicBezTo>
                    <a:pt x="485" y="853"/>
                    <a:pt x="485" y="853"/>
                    <a:pt x="485" y="853"/>
                  </a:cubicBezTo>
                  <a:cubicBezTo>
                    <a:pt x="489" y="853"/>
                    <a:pt x="494" y="852"/>
                    <a:pt x="498" y="846"/>
                  </a:cubicBezTo>
                  <a:cubicBezTo>
                    <a:pt x="501" y="840"/>
                    <a:pt x="501" y="840"/>
                    <a:pt x="507" y="837"/>
                  </a:cubicBezTo>
                  <a:cubicBezTo>
                    <a:pt x="512" y="835"/>
                    <a:pt x="516" y="831"/>
                    <a:pt x="520" y="828"/>
                  </a:cubicBezTo>
                  <a:cubicBezTo>
                    <a:pt x="527" y="823"/>
                    <a:pt x="533" y="818"/>
                    <a:pt x="540" y="817"/>
                  </a:cubicBezTo>
                  <a:cubicBezTo>
                    <a:pt x="542" y="817"/>
                    <a:pt x="543" y="817"/>
                    <a:pt x="545" y="817"/>
                  </a:cubicBezTo>
                  <a:cubicBezTo>
                    <a:pt x="549" y="817"/>
                    <a:pt x="553" y="818"/>
                    <a:pt x="557" y="818"/>
                  </a:cubicBezTo>
                  <a:cubicBezTo>
                    <a:pt x="561" y="818"/>
                    <a:pt x="566" y="819"/>
                    <a:pt x="570" y="819"/>
                  </a:cubicBezTo>
                  <a:cubicBezTo>
                    <a:pt x="570" y="819"/>
                    <a:pt x="570" y="819"/>
                    <a:pt x="570" y="819"/>
                  </a:cubicBezTo>
                  <a:cubicBezTo>
                    <a:pt x="575" y="819"/>
                    <a:pt x="579" y="818"/>
                    <a:pt x="583" y="817"/>
                  </a:cubicBezTo>
                  <a:cubicBezTo>
                    <a:pt x="588" y="815"/>
                    <a:pt x="591" y="813"/>
                    <a:pt x="595" y="811"/>
                  </a:cubicBezTo>
                  <a:cubicBezTo>
                    <a:pt x="599" y="808"/>
                    <a:pt x="602" y="806"/>
                    <a:pt x="606" y="805"/>
                  </a:cubicBezTo>
                  <a:cubicBezTo>
                    <a:pt x="613" y="803"/>
                    <a:pt x="619" y="800"/>
                    <a:pt x="624" y="797"/>
                  </a:cubicBezTo>
                  <a:cubicBezTo>
                    <a:pt x="626" y="796"/>
                    <a:pt x="627" y="795"/>
                    <a:pt x="629" y="794"/>
                  </a:cubicBezTo>
                  <a:cubicBezTo>
                    <a:pt x="633" y="793"/>
                    <a:pt x="637" y="791"/>
                    <a:pt x="641" y="789"/>
                  </a:cubicBezTo>
                  <a:cubicBezTo>
                    <a:pt x="643" y="788"/>
                    <a:pt x="643" y="788"/>
                    <a:pt x="643" y="788"/>
                  </a:cubicBezTo>
                  <a:lnTo>
                    <a:pt x="616" y="45"/>
                  </a:ln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215516" y="2387491"/>
              <a:ext cx="66628" cy="68183"/>
            </a:xfrm>
            <a:custGeom>
              <a:avLst/>
              <a:gdLst>
                <a:gd name="T0" fmla="*/ 20 w 21"/>
                <a:gd name="T1" fmla="*/ 16 h 24"/>
                <a:gd name="T2" fmla="*/ 8 w 21"/>
                <a:gd name="T3" fmla="*/ 0 h 24"/>
                <a:gd name="T4" fmla="*/ 4 w 21"/>
                <a:gd name="T5" fmla="*/ 2 h 24"/>
                <a:gd name="T6" fmla="*/ 8 w 21"/>
                <a:gd name="T7" fmla="*/ 19 h 24"/>
                <a:gd name="T8" fmla="*/ 15 w 21"/>
                <a:gd name="T9" fmla="*/ 24 h 24"/>
                <a:gd name="T10" fmla="*/ 19 w 21"/>
                <a:gd name="T11" fmla="*/ 22 h 24"/>
                <a:gd name="T12" fmla="*/ 20 w 21"/>
                <a:gd name="T1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20" y="16"/>
                  </a:moveTo>
                  <a:cubicBezTo>
                    <a:pt x="20" y="15"/>
                    <a:pt x="15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0" y="7"/>
                    <a:pt x="4" y="15"/>
                    <a:pt x="8" y="19"/>
                  </a:cubicBezTo>
                  <a:cubicBezTo>
                    <a:pt x="9" y="21"/>
                    <a:pt x="12" y="24"/>
                    <a:pt x="15" y="24"/>
                  </a:cubicBezTo>
                  <a:cubicBezTo>
                    <a:pt x="17" y="24"/>
                    <a:pt x="18" y="23"/>
                    <a:pt x="19" y="22"/>
                  </a:cubicBezTo>
                  <a:cubicBezTo>
                    <a:pt x="20" y="21"/>
                    <a:pt x="21" y="18"/>
                    <a:pt x="20" y="16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392462" y="2761016"/>
              <a:ext cx="68812" cy="69171"/>
            </a:xfrm>
            <a:custGeom>
              <a:avLst/>
              <a:gdLst>
                <a:gd name="T0" fmla="*/ 17 w 22"/>
                <a:gd name="T1" fmla="*/ 11 h 24"/>
                <a:gd name="T2" fmla="*/ 14 w 22"/>
                <a:gd name="T3" fmla="*/ 10 h 24"/>
                <a:gd name="T4" fmla="*/ 12 w 22"/>
                <a:gd name="T5" fmla="*/ 11 h 24"/>
                <a:gd name="T6" fmla="*/ 13 w 22"/>
                <a:gd name="T7" fmla="*/ 5 h 24"/>
                <a:gd name="T8" fmla="*/ 8 w 22"/>
                <a:gd name="T9" fmla="*/ 0 h 24"/>
                <a:gd name="T10" fmla="*/ 4 w 22"/>
                <a:gd name="T11" fmla="*/ 1 h 24"/>
                <a:gd name="T12" fmla="*/ 1 w 22"/>
                <a:gd name="T13" fmla="*/ 13 h 24"/>
                <a:gd name="T14" fmla="*/ 5 w 22"/>
                <a:gd name="T15" fmla="*/ 17 h 24"/>
                <a:gd name="T16" fmla="*/ 7 w 22"/>
                <a:gd name="T17" fmla="*/ 16 h 24"/>
                <a:gd name="T18" fmla="*/ 9 w 22"/>
                <a:gd name="T19" fmla="*/ 15 h 24"/>
                <a:gd name="T20" fmla="*/ 9 w 22"/>
                <a:gd name="T21" fmla="*/ 16 h 24"/>
                <a:gd name="T22" fmla="*/ 10 w 22"/>
                <a:gd name="T23" fmla="*/ 18 h 24"/>
                <a:gd name="T24" fmla="*/ 13 w 22"/>
                <a:gd name="T25" fmla="*/ 23 h 24"/>
                <a:gd name="T26" fmla="*/ 18 w 22"/>
                <a:gd name="T27" fmla="*/ 24 h 24"/>
                <a:gd name="T28" fmla="*/ 19 w 22"/>
                <a:gd name="T29" fmla="*/ 24 h 24"/>
                <a:gd name="T30" fmla="*/ 21 w 22"/>
                <a:gd name="T31" fmla="*/ 23 h 24"/>
                <a:gd name="T32" fmla="*/ 22 w 22"/>
                <a:gd name="T33" fmla="*/ 22 h 24"/>
                <a:gd name="T34" fmla="*/ 22 w 22"/>
                <a:gd name="T35" fmla="*/ 17 h 24"/>
                <a:gd name="T36" fmla="*/ 17 w 22"/>
                <a:gd name="T3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4">
                  <a:moveTo>
                    <a:pt x="17" y="11"/>
                  </a:moveTo>
                  <a:cubicBezTo>
                    <a:pt x="16" y="11"/>
                    <a:pt x="15" y="10"/>
                    <a:pt x="14" y="10"/>
                  </a:cubicBezTo>
                  <a:cubicBezTo>
                    <a:pt x="13" y="10"/>
                    <a:pt x="13" y="11"/>
                    <a:pt x="12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13" y="2"/>
                    <a:pt x="11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1" y="15"/>
                    <a:pt x="3" y="17"/>
                    <a:pt x="5" y="17"/>
                  </a:cubicBezTo>
                  <a:cubicBezTo>
                    <a:pt x="6" y="17"/>
                    <a:pt x="6" y="17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9"/>
                    <a:pt x="11" y="22"/>
                    <a:pt x="13" y="23"/>
                  </a:cubicBezTo>
                  <a:cubicBezTo>
                    <a:pt x="15" y="23"/>
                    <a:pt x="16" y="24"/>
                    <a:pt x="18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2" y="19"/>
                    <a:pt x="22" y="17"/>
                  </a:cubicBezTo>
                  <a:cubicBezTo>
                    <a:pt x="21" y="15"/>
                    <a:pt x="19" y="12"/>
                    <a:pt x="17" y="1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3982723" y="288637"/>
              <a:ext cx="62259" cy="108698"/>
            </a:xfrm>
            <a:custGeom>
              <a:avLst/>
              <a:gdLst>
                <a:gd name="T0" fmla="*/ 4 w 20"/>
                <a:gd name="T1" fmla="*/ 27 h 38"/>
                <a:gd name="T2" fmla="*/ 1 w 20"/>
                <a:gd name="T3" fmla="*/ 33 h 38"/>
                <a:gd name="T4" fmla="*/ 7 w 20"/>
                <a:gd name="T5" fmla="*/ 38 h 38"/>
                <a:gd name="T6" fmla="*/ 15 w 20"/>
                <a:gd name="T7" fmla="*/ 34 h 38"/>
                <a:gd name="T8" fmla="*/ 18 w 20"/>
                <a:gd name="T9" fmla="*/ 24 h 38"/>
                <a:gd name="T10" fmla="*/ 15 w 20"/>
                <a:gd name="T11" fmla="*/ 21 h 38"/>
                <a:gd name="T12" fmla="*/ 15 w 20"/>
                <a:gd name="T13" fmla="*/ 13 h 38"/>
                <a:gd name="T14" fmla="*/ 15 w 20"/>
                <a:gd name="T15" fmla="*/ 3 h 38"/>
                <a:gd name="T16" fmla="*/ 15 w 20"/>
                <a:gd name="T17" fmla="*/ 1 h 38"/>
                <a:gd name="T18" fmla="*/ 13 w 20"/>
                <a:gd name="T19" fmla="*/ 0 h 38"/>
                <a:gd name="T20" fmla="*/ 10 w 20"/>
                <a:gd name="T21" fmla="*/ 0 h 38"/>
                <a:gd name="T22" fmla="*/ 7 w 20"/>
                <a:gd name="T23" fmla="*/ 0 h 38"/>
                <a:gd name="T24" fmla="*/ 5 w 20"/>
                <a:gd name="T25" fmla="*/ 1 h 38"/>
                <a:gd name="T26" fmla="*/ 4 w 20"/>
                <a:gd name="T27" fmla="*/ 3 h 38"/>
                <a:gd name="T28" fmla="*/ 5 w 20"/>
                <a:gd name="T29" fmla="*/ 9 h 38"/>
                <a:gd name="T30" fmla="*/ 5 w 20"/>
                <a:gd name="T31" fmla="*/ 17 h 38"/>
                <a:gd name="T32" fmla="*/ 4 w 20"/>
                <a:gd name="T33" fmla="*/ 17 h 38"/>
                <a:gd name="T34" fmla="*/ 1 w 20"/>
                <a:gd name="T35" fmla="*/ 24 h 38"/>
                <a:gd name="T36" fmla="*/ 4 w 20"/>
                <a:gd name="T3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38">
                  <a:moveTo>
                    <a:pt x="4" y="27"/>
                  </a:moveTo>
                  <a:cubicBezTo>
                    <a:pt x="2" y="28"/>
                    <a:pt x="1" y="30"/>
                    <a:pt x="1" y="33"/>
                  </a:cubicBezTo>
                  <a:cubicBezTo>
                    <a:pt x="1" y="36"/>
                    <a:pt x="4" y="38"/>
                    <a:pt x="7" y="38"/>
                  </a:cubicBezTo>
                  <a:cubicBezTo>
                    <a:pt x="10" y="38"/>
                    <a:pt x="14" y="36"/>
                    <a:pt x="15" y="34"/>
                  </a:cubicBezTo>
                  <a:cubicBezTo>
                    <a:pt x="16" y="34"/>
                    <a:pt x="20" y="28"/>
                    <a:pt x="18" y="24"/>
                  </a:cubicBezTo>
                  <a:cubicBezTo>
                    <a:pt x="18" y="23"/>
                    <a:pt x="17" y="22"/>
                    <a:pt x="15" y="21"/>
                  </a:cubicBezTo>
                  <a:cubicBezTo>
                    <a:pt x="15" y="18"/>
                    <a:pt x="15" y="16"/>
                    <a:pt x="15" y="13"/>
                  </a:cubicBezTo>
                  <a:cubicBezTo>
                    <a:pt x="15" y="10"/>
                    <a:pt x="16" y="7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5" y="7"/>
                    <a:pt x="5" y="9"/>
                  </a:cubicBezTo>
                  <a:cubicBezTo>
                    <a:pt x="5" y="12"/>
                    <a:pt x="5" y="15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0" y="20"/>
                    <a:pt x="1" y="24"/>
                  </a:cubicBezTo>
                  <a:cubicBezTo>
                    <a:pt x="2" y="25"/>
                    <a:pt x="2" y="26"/>
                    <a:pt x="4" y="27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3352489" y="368678"/>
              <a:ext cx="1915825" cy="2437794"/>
            </a:xfrm>
            <a:custGeom>
              <a:avLst/>
              <a:gdLst>
                <a:gd name="T0" fmla="*/ 599 w 608"/>
                <a:gd name="T1" fmla="*/ 670 h 855"/>
                <a:gd name="T2" fmla="*/ 590 w 608"/>
                <a:gd name="T3" fmla="*/ 689 h 855"/>
                <a:gd name="T4" fmla="*/ 577 w 608"/>
                <a:gd name="T5" fmla="*/ 684 h 855"/>
                <a:gd name="T6" fmla="*/ 559 w 608"/>
                <a:gd name="T7" fmla="*/ 650 h 855"/>
                <a:gd name="T8" fmla="*/ 535 w 608"/>
                <a:gd name="T9" fmla="*/ 618 h 855"/>
                <a:gd name="T10" fmla="*/ 520 w 608"/>
                <a:gd name="T11" fmla="*/ 606 h 855"/>
                <a:gd name="T12" fmla="*/ 515 w 608"/>
                <a:gd name="T13" fmla="*/ 603 h 855"/>
                <a:gd name="T14" fmla="*/ 521 w 608"/>
                <a:gd name="T15" fmla="*/ 562 h 855"/>
                <a:gd name="T16" fmla="*/ 506 w 608"/>
                <a:gd name="T17" fmla="*/ 561 h 855"/>
                <a:gd name="T18" fmla="*/ 500 w 608"/>
                <a:gd name="T19" fmla="*/ 549 h 855"/>
                <a:gd name="T20" fmla="*/ 484 w 608"/>
                <a:gd name="T21" fmla="*/ 550 h 855"/>
                <a:gd name="T22" fmla="*/ 476 w 608"/>
                <a:gd name="T23" fmla="*/ 549 h 855"/>
                <a:gd name="T24" fmla="*/ 467 w 608"/>
                <a:gd name="T25" fmla="*/ 495 h 855"/>
                <a:gd name="T26" fmla="*/ 454 w 608"/>
                <a:gd name="T27" fmla="*/ 467 h 855"/>
                <a:gd name="T28" fmla="*/ 447 w 608"/>
                <a:gd name="T29" fmla="*/ 448 h 855"/>
                <a:gd name="T30" fmla="*/ 418 w 608"/>
                <a:gd name="T31" fmla="*/ 430 h 855"/>
                <a:gd name="T32" fmla="*/ 399 w 608"/>
                <a:gd name="T33" fmla="*/ 409 h 855"/>
                <a:gd name="T34" fmla="*/ 383 w 608"/>
                <a:gd name="T35" fmla="*/ 401 h 855"/>
                <a:gd name="T36" fmla="*/ 358 w 608"/>
                <a:gd name="T37" fmla="*/ 384 h 855"/>
                <a:gd name="T38" fmla="*/ 350 w 608"/>
                <a:gd name="T39" fmla="*/ 351 h 855"/>
                <a:gd name="T40" fmla="*/ 352 w 608"/>
                <a:gd name="T41" fmla="*/ 312 h 855"/>
                <a:gd name="T42" fmla="*/ 334 w 608"/>
                <a:gd name="T43" fmla="*/ 270 h 855"/>
                <a:gd name="T44" fmla="*/ 330 w 608"/>
                <a:gd name="T45" fmla="*/ 231 h 855"/>
                <a:gd name="T46" fmla="*/ 317 w 608"/>
                <a:gd name="T47" fmla="*/ 188 h 855"/>
                <a:gd name="T48" fmla="*/ 297 w 608"/>
                <a:gd name="T49" fmla="*/ 166 h 855"/>
                <a:gd name="T50" fmla="*/ 262 w 608"/>
                <a:gd name="T51" fmla="*/ 127 h 855"/>
                <a:gd name="T52" fmla="*/ 251 w 608"/>
                <a:gd name="T53" fmla="*/ 74 h 855"/>
                <a:gd name="T54" fmla="*/ 238 w 608"/>
                <a:gd name="T55" fmla="*/ 30 h 855"/>
                <a:gd name="T56" fmla="*/ 226 w 608"/>
                <a:gd name="T57" fmla="*/ 0 h 855"/>
                <a:gd name="T58" fmla="*/ 211 w 608"/>
                <a:gd name="T59" fmla="*/ 13 h 855"/>
                <a:gd name="T60" fmla="*/ 182 w 608"/>
                <a:gd name="T61" fmla="*/ 65 h 855"/>
                <a:gd name="T62" fmla="*/ 178 w 608"/>
                <a:gd name="T63" fmla="*/ 99 h 855"/>
                <a:gd name="T64" fmla="*/ 174 w 608"/>
                <a:gd name="T65" fmla="*/ 119 h 855"/>
                <a:gd name="T66" fmla="*/ 164 w 608"/>
                <a:gd name="T67" fmla="*/ 172 h 855"/>
                <a:gd name="T68" fmla="*/ 165 w 608"/>
                <a:gd name="T69" fmla="*/ 207 h 855"/>
                <a:gd name="T70" fmla="*/ 132 w 608"/>
                <a:gd name="T71" fmla="*/ 296 h 855"/>
                <a:gd name="T72" fmla="*/ 114 w 608"/>
                <a:gd name="T73" fmla="*/ 307 h 855"/>
                <a:gd name="T74" fmla="*/ 68 w 608"/>
                <a:gd name="T75" fmla="*/ 287 h 855"/>
                <a:gd name="T76" fmla="*/ 36 w 608"/>
                <a:gd name="T77" fmla="*/ 264 h 855"/>
                <a:gd name="T78" fmla="*/ 3 w 608"/>
                <a:gd name="T79" fmla="*/ 668 h 855"/>
                <a:gd name="T80" fmla="*/ 184 w 608"/>
                <a:gd name="T81" fmla="*/ 812 h 855"/>
                <a:gd name="T82" fmla="*/ 369 w 608"/>
                <a:gd name="T83" fmla="*/ 830 h 855"/>
                <a:gd name="T84" fmla="*/ 403 w 608"/>
                <a:gd name="T85" fmla="*/ 833 h 855"/>
                <a:gd name="T86" fmla="*/ 462 w 608"/>
                <a:gd name="T87" fmla="*/ 825 h 855"/>
                <a:gd name="T88" fmla="*/ 497 w 608"/>
                <a:gd name="T89" fmla="*/ 848 h 855"/>
                <a:gd name="T90" fmla="*/ 500 w 608"/>
                <a:gd name="T91" fmla="*/ 855 h 855"/>
                <a:gd name="T92" fmla="*/ 515 w 608"/>
                <a:gd name="T93" fmla="*/ 847 h 855"/>
                <a:gd name="T94" fmla="*/ 528 w 608"/>
                <a:gd name="T95" fmla="*/ 841 h 855"/>
                <a:gd name="T96" fmla="*/ 558 w 608"/>
                <a:gd name="T97" fmla="*/ 826 h 855"/>
                <a:gd name="T98" fmla="*/ 589 w 608"/>
                <a:gd name="T99" fmla="*/ 821 h 855"/>
                <a:gd name="T100" fmla="*/ 580 w 608"/>
                <a:gd name="T101" fmla="*/ 784 h 855"/>
                <a:gd name="T102" fmla="*/ 587 w 608"/>
                <a:gd name="T103" fmla="*/ 754 h 855"/>
                <a:gd name="T104" fmla="*/ 593 w 608"/>
                <a:gd name="T105" fmla="*/ 727 h 855"/>
                <a:gd name="T106" fmla="*/ 605 w 608"/>
                <a:gd name="T107" fmla="*/ 69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8" h="855">
                  <a:moveTo>
                    <a:pt x="606" y="684"/>
                  </a:moveTo>
                  <a:cubicBezTo>
                    <a:pt x="606" y="683"/>
                    <a:pt x="606" y="683"/>
                    <a:pt x="606" y="682"/>
                  </a:cubicBezTo>
                  <a:cubicBezTo>
                    <a:pt x="605" y="681"/>
                    <a:pt x="605" y="680"/>
                    <a:pt x="605" y="680"/>
                  </a:cubicBezTo>
                  <a:cubicBezTo>
                    <a:pt x="605" y="677"/>
                    <a:pt x="605" y="670"/>
                    <a:pt x="599" y="670"/>
                  </a:cubicBezTo>
                  <a:cubicBezTo>
                    <a:pt x="599" y="670"/>
                    <a:pt x="596" y="670"/>
                    <a:pt x="596" y="670"/>
                  </a:cubicBezTo>
                  <a:cubicBezTo>
                    <a:pt x="596" y="674"/>
                    <a:pt x="596" y="674"/>
                    <a:pt x="596" y="674"/>
                  </a:cubicBezTo>
                  <a:cubicBezTo>
                    <a:pt x="595" y="684"/>
                    <a:pt x="594" y="689"/>
                    <a:pt x="591" y="689"/>
                  </a:cubicBezTo>
                  <a:cubicBezTo>
                    <a:pt x="590" y="689"/>
                    <a:pt x="590" y="689"/>
                    <a:pt x="590" y="689"/>
                  </a:cubicBezTo>
                  <a:cubicBezTo>
                    <a:pt x="587" y="689"/>
                    <a:pt x="586" y="694"/>
                    <a:pt x="585" y="698"/>
                  </a:cubicBezTo>
                  <a:cubicBezTo>
                    <a:pt x="584" y="696"/>
                    <a:pt x="582" y="695"/>
                    <a:pt x="581" y="693"/>
                  </a:cubicBezTo>
                  <a:cubicBezTo>
                    <a:pt x="580" y="693"/>
                    <a:pt x="580" y="692"/>
                    <a:pt x="579" y="691"/>
                  </a:cubicBezTo>
                  <a:cubicBezTo>
                    <a:pt x="577" y="689"/>
                    <a:pt x="577" y="687"/>
                    <a:pt x="577" y="684"/>
                  </a:cubicBezTo>
                  <a:cubicBezTo>
                    <a:pt x="577" y="682"/>
                    <a:pt x="576" y="680"/>
                    <a:pt x="576" y="678"/>
                  </a:cubicBezTo>
                  <a:cubicBezTo>
                    <a:pt x="574" y="673"/>
                    <a:pt x="571" y="670"/>
                    <a:pt x="567" y="667"/>
                  </a:cubicBezTo>
                  <a:cubicBezTo>
                    <a:pt x="565" y="665"/>
                    <a:pt x="563" y="664"/>
                    <a:pt x="561" y="661"/>
                  </a:cubicBezTo>
                  <a:cubicBezTo>
                    <a:pt x="559" y="658"/>
                    <a:pt x="559" y="654"/>
                    <a:pt x="559" y="650"/>
                  </a:cubicBezTo>
                  <a:cubicBezTo>
                    <a:pt x="558" y="647"/>
                    <a:pt x="558" y="643"/>
                    <a:pt x="556" y="639"/>
                  </a:cubicBezTo>
                  <a:cubicBezTo>
                    <a:pt x="554" y="634"/>
                    <a:pt x="550" y="632"/>
                    <a:pt x="547" y="631"/>
                  </a:cubicBezTo>
                  <a:cubicBezTo>
                    <a:pt x="545" y="631"/>
                    <a:pt x="543" y="630"/>
                    <a:pt x="542" y="629"/>
                  </a:cubicBezTo>
                  <a:cubicBezTo>
                    <a:pt x="538" y="625"/>
                    <a:pt x="535" y="622"/>
                    <a:pt x="535" y="618"/>
                  </a:cubicBezTo>
                  <a:cubicBezTo>
                    <a:pt x="535" y="616"/>
                    <a:pt x="535" y="616"/>
                    <a:pt x="535" y="616"/>
                  </a:cubicBezTo>
                  <a:cubicBezTo>
                    <a:pt x="534" y="612"/>
                    <a:pt x="534" y="603"/>
                    <a:pt x="526" y="603"/>
                  </a:cubicBezTo>
                  <a:cubicBezTo>
                    <a:pt x="525" y="603"/>
                    <a:pt x="525" y="604"/>
                    <a:pt x="524" y="604"/>
                  </a:cubicBezTo>
                  <a:cubicBezTo>
                    <a:pt x="522" y="604"/>
                    <a:pt x="521" y="605"/>
                    <a:pt x="520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9" y="606"/>
                    <a:pt x="519" y="606"/>
                    <a:pt x="519" y="606"/>
                  </a:cubicBezTo>
                  <a:cubicBezTo>
                    <a:pt x="518" y="606"/>
                    <a:pt x="516" y="604"/>
                    <a:pt x="516" y="604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0" y="598"/>
                    <a:pt x="511" y="595"/>
                    <a:pt x="512" y="592"/>
                  </a:cubicBezTo>
                  <a:cubicBezTo>
                    <a:pt x="513" y="590"/>
                    <a:pt x="515" y="589"/>
                    <a:pt x="516" y="588"/>
                  </a:cubicBezTo>
                  <a:cubicBezTo>
                    <a:pt x="519" y="587"/>
                    <a:pt x="522" y="585"/>
                    <a:pt x="523" y="580"/>
                  </a:cubicBezTo>
                  <a:cubicBezTo>
                    <a:pt x="525" y="575"/>
                    <a:pt x="524" y="567"/>
                    <a:pt x="521" y="562"/>
                  </a:cubicBezTo>
                  <a:cubicBezTo>
                    <a:pt x="521" y="562"/>
                    <a:pt x="516" y="554"/>
                    <a:pt x="511" y="554"/>
                  </a:cubicBezTo>
                  <a:cubicBezTo>
                    <a:pt x="511" y="554"/>
                    <a:pt x="511" y="554"/>
                    <a:pt x="511" y="554"/>
                  </a:cubicBezTo>
                  <a:cubicBezTo>
                    <a:pt x="510" y="555"/>
                    <a:pt x="510" y="555"/>
                    <a:pt x="510" y="555"/>
                  </a:cubicBezTo>
                  <a:cubicBezTo>
                    <a:pt x="507" y="555"/>
                    <a:pt x="506" y="557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6" y="561"/>
                    <a:pt x="506" y="561"/>
                    <a:pt x="506" y="561"/>
                  </a:cubicBezTo>
                  <a:cubicBezTo>
                    <a:pt x="504" y="561"/>
                    <a:pt x="501" y="555"/>
                    <a:pt x="500" y="551"/>
                  </a:cubicBezTo>
                  <a:cubicBezTo>
                    <a:pt x="500" y="550"/>
                    <a:pt x="500" y="550"/>
                    <a:pt x="500" y="549"/>
                  </a:cubicBezTo>
                  <a:cubicBezTo>
                    <a:pt x="499" y="547"/>
                    <a:pt x="499" y="543"/>
                    <a:pt x="494" y="542"/>
                  </a:cubicBezTo>
                  <a:cubicBezTo>
                    <a:pt x="493" y="541"/>
                    <a:pt x="492" y="541"/>
                    <a:pt x="491" y="541"/>
                  </a:cubicBezTo>
                  <a:cubicBezTo>
                    <a:pt x="487" y="541"/>
                    <a:pt x="485" y="543"/>
                    <a:pt x="484" y="547"/>
                  </a:cubicBezTo>
                  <a:cubicBezTo>
                    <a:pt x="484" y="548"/>
                    <a:pt x="484" y="549"/>
                    <a:pt x="484" y="550"/>
                  </a:cubicBezTo>
                  <a:cubicBezTo>
                    <a:pt x="483" y="549"/>
                    <a:pt x="481" y="548"/>
                    <a:pt x="479" y="548"/>
                  </a:cubicBezTo>
                  <a:cubicBezTo>
                    <a:pt x="479" y="548"/>
                    <a:pt x="479" y="548"/>
                    <a:pt x="478" y="548"/>
                  </a:cubicBezTo>
                  <a:cubicBezTo>
                    <a:pt x="477" y="548"/>
                    <a:pt x="477" y="548"/>
                    <a:pt x="477" y="548"/>
                  </a:cubicBezTo>
                  <a:cubicBezTo>
                    <a:pt x="476" y="549"/>
                    <a:pt x="476" y="549"/>
                    <a:pt x="476" y="549"/>
                  </a:cubicBezTo>
                  <a:cubicBezTo>
                    <a:pt x="476" y="545"/>
                    <a:pt x="476" y="540"/>
                    <a:pt x="474" y="535"/>
                  </a:cubicBezTo>
                  <a:cubicBezTo>
                    <a:pt x="472" y="528"/>
                    <a:pt x="472" y="521"/>
                    <a:pt x="472" y="516"/>
                  </a:cubicBezTo>
                  <a:cubicBezTo>
                    <a:pt x="472" y="510"/>
                    <a:pt x="470" y="506"/>
                    <a:pt x="469" y="501"/>
                  </a:cubicBezTo>
                  <a:cubicBezTo>
                    <a:pt x="468" y="499"/>
                    <a:pt x="467" y="497"/>
                    <a:pt x="467" y="495"/>
                  </a:cubicBezTo>
                  <a:cubicBezTo>
                    <a:pt x="465" y="490"/>
                    <a:pt x="461" y="485"/>
                    <a:pt x="457" y="481"/>
                  </a:cubicBezTo>
                  <a:cubicBezTo>
                    <a:pt x="453" y="477"/>
                    <a:pt x="449" y="473"/>
                    <a:pt x="449" y="469"/>
                  </a:cubicBezTo>
                  <a:cubicBezTo>
                    <a:pt x="449" y="468"/>
                    <a:pt x="449" y="468"/>
                    <a:pt x="449" y="468"/>
                  </a:cubicBezTo>
                  <a:cubicBezTo>
                    <a:pt x="451" y="468"/>
                    <a:pt x="452" y="467"/>
                    <a:pt x="454" y="467"/>
                  </a:cubicBezTo>
                  <a:cubicBezTo>
                    <a:pt x="457" y="467"/>
                    <a:pt x="457" y="467"/>
                    <a:pt x="457" y="467"/>
                  </a:cubicBezTo>
                  <a:cubicBezTo>
                    <a:pt x="456" y="464"/>
                    <a:pt x="456" y="464"/>
                    <a:pt x="456" y="464"/>
                  </a:cubicBezTo>
                  <a:cubicBezTo>
                    <a:pt x="455" y="457"/>
                    <a:pt x="452" y="454"/>
                    <a:pt x="449" y="450"/>
                  </a:cubicBezTo>
                  <a:cubicBezTo>
                    <a:pt x="448" y="450"/>
                    <a:pt x="447" y="449"/>
                    <a:pt x="447" y="448"/>
                  </a:cubicBezTo>
                  <a:cubicBezTo>
                    <a:pt x="445" y="445"/>
                    <a:pt x="442" y="442"/>
                    <a:pt x="438" y="441"/>
                  </a:cubicBezTo>
                  <a:cubicBezTo>
                    <a:pt x="436" y="441"/>
                    <a:pt x="436" y="441"/>
                    <a:pt x="436" y="441"/>
                  </a:cubicBezTo>
                  <a:cubicBezTo>
                    <a:pt x="432" y="438"/>
                    <a:pt x="428" y="435"/>
                    <a:pt x="423" y="432"/>
                  </a:cubicBezTo>
                  <a:cubicBezTo>
                    <a:pt x="421" y="431"/>
                    <a:pt x="420" y="431"/>
                    <a:pt x="418" y="430"/>
                  </a:cubicBezTo>
                  <a:cubicBezTo>
                    <a:pt x="414" y="428"/>
                    <a:pt x="411" y="427"/>
                    <a:pt x="409" y="423"/>
                  </a:cubicBezTo>
                  <a:cubicBezTo>
                    <a:pt x="409" y="422"/>
                    <a:pt x="409" y="420"/>
                    <a:pt x="408" y="419"/>
                  </a:cubicBezTo>
                  <a:cubicBezTo>
                    <a:pt x="408" y="418"/>
                    <a:pt x="408" y="416"/>
                    <a:pt x="407" y="415"/>
                  </a:cubicBezTo>
                  <a:cubicBezTo>
                    <a:pt x="405" y="411"/>
                    <a:pt x="403" y="409"/>
                    <a:pt x="399" y="409"/>
                  </a:cubicBezTo>
                  <a:cubicBezTo>
                    <a:pt x="398" y="409"/>
                    <a:pt x="396" y="409"/>
                    <a:pt x="395" y="410"/>
                  </a:cubicBezTo>
                  <a:cubicBezTo>
                    <a:pt x="394" y="410"/>
                    <a:pt x="393" y="410"/>
                    <a:pt x="392" y="410"/>
                  </a:cubicBezTo>
                  <a:cubicBezTo>
                    <a:pt x="391" y="408"/>
                    <a:pt x="389" y="406"/>
                    <a:pt x="387" y="405"/>
                  </a:cubicBezTo>
                  <a:cubicBezTo>
                    <a:pt x="385" y="404"/>
                    <a:pt x="383" y="403"/>
                    <a:pt x="383" y="401"/>
                  </a:cubicBezTo>
                  <a:cubicBezTo>
                    <a:pt x="379" y="397"/>
                    <a:pt x="376" y="396"/>
                    <a:pt x="373" y="395"/>
                  </a:cubicBezTo>
                  <a:cubicBezTo>
                    <a:pt x="372" y="394"/>
                    <a:pt x="370" y="394"/>
                    <a:pt x="369" y="393"/>
                  </a:cubicBezTo>
                  <a:cubicBezTo>
                    <a:pt x="365" y="391"/>
                    <a:pt x="363" y="389"/>
                    <a:pt x="360" y="386"/>
                  </a:cubicBezTo>
                  <a:cubicBezTo>
                    <a:pt x="358" y="384"/>
                    <a:pt x="358" y="384"/>
                    <a:pt x="358" y="384"/>
                  </a:cubicBezTo>
                  <a:cubicBezTo>
                    <a:pt x="356" y="381"/>
                    <a:pt x="356" y="378"/>
                    <a:pt x="356" y="375"/>
                  </a:cubicBezTo>
                  <a:cubicBezTo>
                    <a:pt x="356" y="373"/>
                    <a:pt x="356" y="372"/>
                    <a:pt x="356" y="370"/>
                  </a:cubicBezTo>
                  <a:cubicBezTo>
                    <a:pt x="356" y="364"/>
                    <a:pt x="353" y="358"/>
                    <a:pt x="350" y="353"/>
                  </a:cubicBezTo>
                  <a:cubicBezTo>
                    <a:pt x="350" y="351"/>
                    <a:pt x="350" y="351"/>
                    <a:pt x="350" y="351"/>
                  </a:cubicBezTo>
                  <a:cubicBezTo>
                    <a:pt x="348" y="348"/>
                    <a:pt x="350" y="344"/>
                    <a:pt x="352" y="340"/>
                  </a:cubicBezTo>
                  <a:cubicBezTo>
                    <a:pt x="352" y="338"/>
                    <a:pt x="353" y="336"/>
                    <a:pt x="354" y="334"/>
                  </a:cubicBezTo>
                  <a:cubicBezTo>
                    <a:pt x="355" y="329"/>
                    <a:pt x="354" y="325"/>
                    <a:pt x="353" y="321"/>
                  </a:cubicBezTo>
                  <a:cubicBezTo>
                    <a:pt x="352" y="318"/>
                    <a:pt x="352" y="315"/>
                    <a:pt x="352" y="312"/>
                  </a:cubicBezTo>
                  <a:cubicBezTo>
                    <a:pt x="352" y="301"/>
                    <a:pt x="351" y="298"/>
                    <a:pt x="345" y="290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0" y="284"/>
                    <a:pt x="337" y="280"/>
                    <a:pt x="335" y="277"/>
                  </a:cubicBezTo>
                  <a:cubicBezTo>
                    <a:pt x="334" y="274"/>
                    <a:pt x="334" y="273"/>
                    <a:pt x="334" y="270"/>
                  </a:cubicBezTo>
                  <a:cubicBezTo>
                    <a:pt x="334" y="269"/>
                    <a:pt x="334" y="267"/>
                    <a:pt x="334" y="266"/>
                  </a:cubicBezTo>
                  <a:cubicBezTo>
                    <a:pt x="334" y="261"/>
                    <a:pt x="333" y="255"/>
                    <a:pt x="332" y="250"/>
                  </a:cubicBezTo>
                  <a:cubicBezTo>
                    <a:pt x="331" y="245"/>
                    <a:pt x="331" y="241"/>
                    <a:pt x="330" y="236"/>
                  </a:cubicBezTo>
                  <a:cubicBezTo>
                    <a:pt x="330" y="234"/>
                    <a:pt x="330" y="233"/>
                    <a:pt x="330" y="231"/>
                  </a:cubicBezTo>
                  <a:cubicBezTo>
                    <a:pt x="330" y="227"/>
                    <a:pt x="330" y="223"/>
                    <a:pt x="331" y="219"/>
                  </a:cubicBezTo>
                  <a:cubicBezTo>
                    <a:pt x="331" y="218"/>
                    <a:pt x="331" y="217"/>
                    <a:pt x="331" y="216"/>
                  </a:cubicBezTo>
                  <a:cubicBezTo>
                    <a:pt x="332" y="212"/>
                    <a:pt x="333" y="207"/>
                    <a:pt x="330" y="202"/>
                  </a:cubicBezTo>
                  <a:cubicBezTo>
                    <a:pt x="327" y="197"/>
                    <a:pt x="321" y="192"/>
                    <a:pt x="317" y="188"/>
                  </a:cubicBezTo>
                  <a:cubicBezTo>
                    <a:pt x="315" y="187"/>
                    <a:pt x="313" y="186"/>
                    <a:pt x="312" y="186"/>
                  </a:cubicBezTo>
                  <a:cubicBezTo>
                    <a:pt x="308" y="184"/>
                    <a:pt x="307" y="183"/>
                    <a:pt x="306" y="181"/>
                  </a:cubicBezTo>
                  <a:cubicBezTo>
                    <a:pt x="306" y="179"/>
                    <a:pt x="306" y="178"/>
                    <a:pt x="306" y="176"/>
                  </a:cubicBezTo>
                  <a:cubicBezTo>
                    <a:pt x="306" y="173"/>
                    <a:pt x="306" y="167"/>
                    <a:pt x="297" y="166"/>
                  </a:cubicBezTo>
                  <a:cubicBezTo>
                    <a:pt x="292" y="166"/>
                    <a:pt x="286" y="169"/>
                    <a:pt x="281" y="173"/>
                  </a:cubicBezTo>
                  <a:cubicBezTo>
                    <a:pt x="279" y="174"/>
                    <a:pt x="277" y="175"/>
                    <a:pt x="275" y="175"/>
                  </a:cubicBezTo>
                  <a:cubicBezTo>
                    <a:pt x="272" y="175"/>
                    <a:pt x="269" y="172"/>
                    <a:pt x="266" y="163"/>
                  </a:cubicBezTo>
                  <a:cubicBezTo>
                    <a:pt x="263" y="152"/>
                    <a:pt x="261" y="140"/>
                    <a:pt x="262" y="127"/>
                  </a:cubicBezTo>
                  <a:cubicBezTo>
                    <a:pt x="262" y="118"/>
                    <a:pt x="262" y="110"/>
                    <a:pt x="259" y="103"/>
                  </a:cubicBezTo>
                  <a:cubicBezTo>
                    <a:pt x="259" y="102"/>
                    <a:pt x="258" y="100"/>
                    <a:pt x="258" y="98"/>
                  </a:cubicBezTo>
                  <a:cubicBezTo>
                    <a:pt x="257" y="94"/>
                    <a:pt x="255" y="89"/>
                    <a:pt x="252" y="86"/>
                  </a:cubicBezTo>
                  <a:cubicBezTo>
                    <a:pt x="248" y="81"/>
                    <a:pt x="248" y="81"/>
                    <a:pt x="251" y="74"/>
                  </a:cubicBezTo>
                  <a:cubicBezTo>
                    <a:pt x="253" y="66"/>
                    <a:pt x="251" y="64"/>
                    <a:pt x="246" y="60"/>
                  </a:cubicBezTo>
                  <a:cubicBezTo>
                    <a:pt x="245" y="60"/>
                    <a:pt x="244" y="59"/>
                    <a:pt x="243" y="58"/>
                  </a:cubicBezTo>
                  <a:cubicBezTo>
                    <a:pt x="238" y="54"/>
                    <a:pt x="238" y="44"/>
                    <a:pt x="238" y="36"/>
                  </a:cubicBezTo>
                  <a:cubicBezTo>
                    <a:pt x="238" y="34"/>
                    <a:pt x="238" y="32"/>
                    <a:pt x="238" y="30"/>
                  </a:cubicBezTo>
                  <a:cubicBezTo>
                    <a:pt x="238" y="25"/>
                    <a:pt x="235" y="22"/>
                    <a:pt x="233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2" y="16"/>
                    <a:pt x="232" y="14"/>
                    <a:pt x="232" y="12"/>
                  </a:cubicBezTo>
                  <a:cubicBezTo>
                    <a:pt x="232" y="8"/>
                    <a:pt x="232" y="1"/>
                    <a:pt x="226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0" y="0"/>
                    <a:pt x="217" y="4"/>
                    <a:pt x="216" y="7"/>
                  </a:cubicBezTo>
                  <a:cubicBezTo>
                    <a:pt x="215" y="9"/>
                    <a:pt x="214" y="11"/>
                    <a:pt x="213" y="12"/>
                  </a:cubicBezTo>
                  <a:cubicBezTo>
                    <a:pt x="212" y="12"/>
                    <a:pt x="211" y="12"/>
                    <a:pt x="211" y="13"/>
                  </a:cubicBezTo>
                  <a:cubicBezTo>
                    <a:pt x="208" y="14"/>
                    <a:pt x="204" y="15"/>
                    <a:pt x="202" y="19"/>
                  </a:cubicBezTo>
                  <a:cubicBezTo>
                    <a:pt x="201" y="22"/>
                    <a:pt x="201" y="24"/>
                    <a:pt x="202" y="27"/>
                  </a:cubicBezTo>
                  <a:cubicBezTo>
                    <a:pt x="202" y="29"/>
                    <a:pt x="202" y="31"/>
                    <a:pt x="202" y="32"/>
                  </a:cubicBezTo>
                  <a:cubicBezTo>
                    <a:pt x="199" y="44"/>
                    <a:pt x="192" y="55"/>
                    <a:pt x="182" y="65"/>
                  </a:cubicBezTo>
                  <a:cubicBezTo>
                    <a:pt x="176" y="70"/>
                    <a:pt x="178" y="75"/>
                    <a:pt x="181" y="80"/>
                  </a:cubicBezTo>
                  <a:cubicBezTo>
                    <a:pt x="184" y="87"/>
                    <a:pt x="184" y="88"/>
                    <a:pt x="181" y="94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80" y="97"/>
                    <a:pt x="179" y="98"/>
                    <a:pt x="178" y="99"/>
                  </a:cubicBezTo>
                  <a:cubicBezTo>
                    <a:pt x="178" y="99"/>
                    <a:pt x="177" y="100"/>
                    <a:pt x="177" y="100"/>
                  </a:cubicBezTo>
                  <a:cubicBezTo>
                    <a:pt x="175" y="101"/>
                    <a:pt x="173" y="102"/>
                    <a:pt x="173" y="106"/>
                  </a:cubicBezTo>
                  <a:cubicBezTo>
                    <a:pt x="173" y="108"/>
                    <a:pt x="173" y="111"/>
                    <a:pt x="174" y="113"/>
                  </a:cubicBezTo>
                  <a:cubicBezTo>
                    <a:pt x="174" y="115"/>
                    <a:pt x="175" y="117"/>
                    <a:pt x="174" y="119"/>
                  </a:cubicBezTo>
                  <a:cubicBezTo>
                    <a:pt x="174" y="121"/>
                    <a:pt x="172" y="125"/>
                    <a:pt x="170" y="130"/>
                  </a:cubicBezTo>
                  <a:cubicBezTo>
                    <a:pt x="166" y="137"/>
                    <a:pt x="161" y="145"/>
                    <a:pt x="168" y="154"/>
                  </a:cubicBezTo>
                  <a:cubicBezTo>
                    <a:pt x="170" y="157"/>
                    <a:pt x="170" y="158"/>
                    <a:pt x="167" y="162"/>
                  </a:cubicBezTo>
                  <a:cubicBezTo>
                    <a:pt x="166" y="165"/>
                    <a:pt x="164" y="168"/>
                    <a:pt x="164" y="172"/>
                  </a:cubicBezTo>
                  <a:cubicBezTo>
                    <a:pt x="163" y="177"/>
                    <a:pt x="164" y="182"/>
                    <a:pt x="165" y="185"/>
                  </a:cubicBezTo>
                  <a:cubicBezTo>
                    <a:pt x="166" y="187"/>
                    <a:pt x="167" y="188"/>
                    <a:pt x="168" y="189"/>
                  </a:cubicBezTo>
                  <a:cubicBezTo>
                    <a:pt x="169" y="191"/>
                    <a:pt x="170" y="193"/>
                    <a:pt x="170" y="194"/>
                  </a:cubicBezTo>
                  <a:cubicBezTo>
                    <a:pt x="170" y="199"/>
                    <a:pt x="167" y="203"/>
                    <a:pt x="165" y="207"/>
                  </a:cubicBezTo>
                  <a:cubicBezTo>
                    <a:pt x="163" y="212"/>
                    <a:pt x="160" y="217"/>
                    <a:pt x="160" y="223"/>
                  </a:cubicBezTo>
                  <a:cubicBezTo>
                    <a:pt x="158" y="240"/>
                    <a:pt x="151" y="259"/>
                    <a:pt x="139" y="274"/>
                  </a:cubicBezTo>
                  <a:cubicBezTo>
                    <a:pt x="136" y="278"/>
                    <a:pt x="136" y="282"/>
                    <a:pt x="135" y="286"/>
                  </a:cubicBezTo>
                  <a:cubicBezTo>
                    <a:pt x="135" y="290"/>
                    <a:pt x="134" y="294"/>
                    <a:pt x="132" y="296"/>
                  </a:cubicBezTo>
                  <a:cubicBezTo>
                    <a:pt x="131" y="296"/>
                    <a:pt x="130" y="297"/>
                    <a:pt x="129" y="297"/>
                  </a:cubicBezTo>
                  <a:cubicBezTo>
                    <a:pt x="128" y="298"/>
                    <a:pt x="126" y="298"/>
                    <a:pt x="125" y="299"/>
                  </a:cubicBezTo>
                  <a:cubicBezTo>
                    <a:pt x="124" y="300"/>
                    <a:pt x="123" y="301"/>
                    <a:pt x="122" y="302"/>
                  </a:cubicBezTo>
                  <a:cubicBezTo>
                    <a:pt x="119" y="304"/>
                    <a:pt x="117" y="306"/>
                    <a:pt x="114" y="307"/>
                  </a:cubicBezTo>
                  <a:cubicBezTo>
                    <a:pt x="112" y="307"/>
                    <a:pt x="110" y="308"/>
                    <a:pt x="108" y="308"/>
                  </a:cubicBezTo>
                  <a:cubicBezTo>
                    <a:pt x="97" y="308"/>
                    <a:pt x="88" y="301"/>
                    <a:pt x="79" y="294"/>
                  </a:cubicBezTo>
                  <a:cubicBezTo>
                    <a:pt x="76" y="292"/>
                    <a:pt x="74" y="290"/>
                    <a:pt x="72" y="289"/>
                  </a:cubicBezTo>
                  <a:cubicBezTo>
                    <a:pt x="70" y="288"/>
                    <a:pt x="69" y="287"/>
                    <a:pt x="68" y="287"/>
                  </a:cubicBezTo>
                  <a:cubicBezTo>
                    <a:pt x="66" y="285"/>
                    <a:pt x="64" y="285"/>
                    <a:pt x="63" y="282"/>
                  </a:cubicBezTo>
                  <a:cubicBezTo>
                    <a:pt x="62" y="281"/>
                    <a:pt x="62" y="280"/>
                    <a:pt x="62" y="279"/>
                  </a:cubicBezTo>
                  <a:cubicBezTo>
                    <a:pt x="60" y="274"/>
                    <a:pt x="58" y="271"/>
                    <a:pt x="52" y="267"/>
                  </a:cubicBezTo>
                  <a:cubicBezTo>
                    <a:pt x="47" y="265"/>
                    <a:pt x="41" y="264"/>
                    <a:pt x="36" y="264"/>
                  </a:cubicBezTo>
                  <a:cubicBezTo>
                    <a:pt x="30" y="263"/>
                    <a:pt x="25" y="263"/>
                    <a:pt x="20" y="260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0" y="668"/>
                    <a:pt x="0" y="668"/>
                    <a:pt x="0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60" y="670"/>
                    <a:pt x="99" y="672"/>
                    <a:pt x="118" y="676"/>
                  </a:cubicBezTo>
                  <a:cubicBezTo>
                    <a:pt x="110" y="804"/>
                    <a:pt x="110" y="804"/>
                    <a:pt x="110" y="804"/>
                  </a:cubicBezTo>
                  <a:cubicBezTo>
                    <a:pt x="112" y="805"/>
                    <a:pt x="112" y="805"/>
                    <a:pt x="112" y="805"/>
                  </a:cubicBezTo>
                  <a:cubicBezTo>
                    <a:pt x="137" y="808"/>
                    <a:pt x="162" y="810"/>
                    <a:pt x="184" y="812"/>
                  </a:cubicBezTo>
                  <a:cubicBezTo>
                    <a:pt x="185" y="812"/>
                    <a:pt x="185" y="812"/>
                    <a:pt x="185" y="812"/>
                  </a:cubicBezTo>
                  <a:cubicBezTo>
                    <a:pt x="193" y="812"/>
                    <a:pt x="200" y="813"/>
                    <a:pt x="208" y="814"/>
                  </a:cubicBezTo>
                  <a:cubicBezTo>
                    <a:pt x="233" y="816"/>
                    <a:pt x="258" y="819"/>
                    <a:pt x="282" y="821"/>
                  </a:cubicBezTo>
                  <a:cubicBezTo>
                    <a:pt x="311" y="825"/>
                    <a:pt x="340" y="828"/>
                    <a:pt x="369" y="830"/>
                  </a:cubicBezTo>
                  <a:cubicBezTo>
                    <a:pt x="371" y="830"/>
                    <a:pt x="373" y="830"/>
                    <a:pt x="376" y="830"/>
                  </a:cubicBezTo>
                  <a:cubicBezTo>
                    <a:pt x="377" y="831"/>
                    <a:pt x="377" y="831"/>
                    <a:pt x="377" y="831"/>
                  </a:cubicBezTo>
                  <a:cubicBezTo>
                    <a:pt x="384" y="831"/>
                    <a:pt x="391" y="831"/>
                    <a:pt x="398" y="833"/>
                  </a:cubicBezTo>
                  <a:cubicBezTo>
                    <a:pt x="400" y="833"/>
                    <a:pt x="401" y="833"/>
                    <a:pt x="403" y="833"/>
                  </a:cubicBezTo>
                  <a:cubicBezTo>
                    <a:pt x="409" y="833"/>
                    <a:pt x="415" y="830"/>
                    <a:pt x="420" y="827"/>
                  </a:cubicBezTo>
                  <a:cubicBezTo>
                    <a:pt x="425" y="825"/>
                    <a:pt x="430" y="822"/>
                    <a:pt x="436" y="821"/>
                  </a:cubicBezTo>
                  <a:cubicBezTo>
                    <a:pt x="437" y="821"/>
                    <a:pt x="439" y="821"/>
                    <a:pt x="440" y="821"/>
                  </a:cubicBezTo>
                  <a:cubicBezTo>
                    <a:pt x="448" y="821"/>
                    <a:pt x="455" y="823"/>
                    <a:pt x="462" y="825"/>
                  </a:cubicBezTo>
                  <a:cubicBezTo>
                    <a:pt x="465" y="826"/>
                    <a:pt x="465" y="826"/>
                    <a:pt x="465" y="826"/>
                  </a:cubicBezTo>
                  <a:cubicBezTo>
                    <a:pt x="473" y="828"/>
                    <a:pt x="481" y="830"/>
                    <a:pt x="488" y="835"/>
                  </a:cubicBezTo>
                  <a:cubicBezTo>
                    <a:pt x="490" y="836"/>
                    <a:pt x="496" y="839"/>
                    <a:pt x="497" y="844"/>
                  </a:cubicBezTo>
                  <a:cubicBezTo>
                    <a:pt x="498" y="845"/>
                    <a:pt x="497" y="846"/>
                    <a:pt x="497" y="848"/>
                  </a:cubicBezTo>
                  <a:cubicBezTo>
                    <a:pt x="497" y="850"/>
                    <a:pt x="497" y="851"/>
                    <a:pt x="497" y="852"/>
                  </a:cubicBezTo>
                  <a:cubicBezTo>
                    <a:pt x="497" y="853"/>
                    <a:pt x="497" y="853"/>
                    <a:pt x="497" y="853"/>
                  </a:cubicBezTo>
                  <a:cubicBezTo>
                    <a:pt x="498" y="854"/>
                    <a:pt x="498" y="854"/>
                    <a:pt x="498" y="854"/>
                  </a:cubicBezTo>
                  <a:cubicBezTo>
                    <a:pt x="498" y="854"/>
                    <a:pt x="499" y="855"/>
                    <a:pt x="500" y="855"/>
                  </a:cubicBezTo>
                  <a:cubicBezTo>
                    <a:pt x="501" y="855"/>
                    <a:pt x="501" y="855"/>
                    <a:pt x="501" y="855"/>
                  </a:cubicBezTo>
                  <a:cubicBezTo>
                    <a:pt x="502" y="855"/>
                    <a:pt x="504" y="854"/>
                    <a:pt x="507" y="851"/>
                  </a:cubicBezTo>
                  <a:cubicBezTo>
                    <a:pt x="508" y="850"/>
                    <a:pt x="509" y="849"/>
                    <a:pt x="510" y="849"/>
                  </a:cubicBezTo>
                  <a:cubicBezTo>
                    <a:pt x="512" y="847"/>
                    <a:pt x="514" y="847"/>
                    <a:pt x="515" y="847"/>
                  </a:cubicBezTo>
                  <a:cubicBezTo>
                    <a:pt x="516" y="847"/>
                    <a:pt x="516" y="847"/>
                    <a:pt x="517" y="847"/>
                  </a:cubicBezTo>
                  <a:cubicBezTo>
                    <a:pt x="517" y="847"/>
                    <a:pt x="518" y="847"/>
                    <a:pt x="518" y="847"/>
                  </a:cubicBezTo>
                  <a:cubicBezTo>
                    <a:pt x="519" y="847"/>
                    <a:pt x="520" y="847"/>
                    <a:pt x="521" y="847"/>
                  </a:cubicBezTo>
                  <a:cubicBezTo>
                    <a:pt x="524" y="846"/>
                    <a:pt x="526" y="844"/>
                    <a:pt x="528" y="841"/>
                  </a:cubicBezTo>
                  <a:cubicBezTo>
                    <a:pt x="530" y="837"/>
                    <a:pt x="530" y="833"/>
                    <a:pt x="529" y="829"/>
                  </a:cubicBezTo>
                  <a:cubicBezTo>
                    <a:pt x="534" y="827"/>
                    <a:pt x="541" y="825"/>
                    <a:pt x="547" y="824"/>
                  </a:cubicBezTo>
                  <a:cubicBezTo>
                    <a:pt x="548" y="824"/>
                    <a:pt x="549" y="824"/>
                    <a:pt x="550" y="824"/>
                  </a:cubicBezTo>
                  <a:cubicBezTo>
                    <a:pt x="553" y="824"/>
                    <a:pt x="556" y="825"/>
                    <a:pt x="558" y="826"/>
                  </a:cubicBezTo>
                  <a:cubicBezTo>
                    <a:pt x="560" y="827"/>
                    <a:pt x="562" y="827"/>
                    <a:pt x="564" y="828"/>
                  </a:cubicBezTo>
                  <a:cubicBezTo>
                    <a:pt x="566" y="828"/>
                    <a:pt x="568" y="828"/>
                    <a:pt x="569" y="828"/>
                  </a:cubicBezTo>
                  <a:cubicBezTo>
                    <a:pt x="577" y="828"/>
                    <a:pt x="583" y="825"/>
                    <a:pt x="588" y="823"/>
                  </a:cubicBezTo>
                  <a:cubicBezTo>
                    <a:pt x="589" y="821"/>
                    <a:pt x="589" y="821"/>
                    <a:pt x="589" y="821"/>
                  </a:cubicBezTo>
                  <a:cubicBezTo>
                    <a:pt x="589" y="819"/>
                    <a:pt x="589" y="819"/>
                    <a:pt x="589" y="819"/>
                  </a:cubicBezTo>
                  <a:cubicBezTo>
                    <a:pt x="589" y="818"/>
                    <a:pt x="588" y="816"/>
                    <a:pt x="588" y="814"/>
                  </a:cubicBezTo>
                  <a:cubicBezTo>
                    <a:pt x="587" y="810"/>
                    <a:pt x="586" y="805"/>
                    <a:pt x="584" y="801"/>
                  </a:cubicBezTo>
                  <a:cubicBezTo>
                    <a:pt x="582" y="795"/>
                    <a:pt x="580" y="790"/>
                    <a:pt x="580" y="784"/>
                  </a:cubicBezTo>
                  <a:cubicBezTo>
                    <a:pt x="580" y="782"/>
                    <a:pt x="582" y="780"/>
                    <a:pt x="583" y="777"/>
                  </a:cubicBezTo>
                  <a:cubicBezTo>
                    <a:pt x="584" y="776"/>
                    <a:pt x="585" y="774"/>
                    <a:pt x="586" y="772"/>
                  </a:cubicBezTo>
                  <a:cubicBezTo>
                    <a:pt x="587" y="767"/>
                    <a:pt x="587" y="763"/>
                    <a:pt x="587" y="758"/>
                  </a:cubicBezTo>
                  <a:cubicBezTo>
                    <a:pt x="587" y="757"/>
                    <a:pt x="587" y="755"/>
                    <a:pt x="587" y="754"/>
                  </a:cubicBezTo>
                  <a:cubicBezTo>
                    <a:pt x="587" y="753"/>
                    <a:pt x="587" y="752"/>
                    <a:pt x="587" y="751"/>
                  </a:cubicBezTo>
                  <a:cubicBezTo>
                    <a:pt x="587" y="748"/>
                    <a:pt x="587" y="744"/>
                    <a:pt x="588" y="742"/>
                  </a:cubicBezTo>
                  <a:cubicBezTo>
                    <a:pt x="588" y="740"/>
                    <a:pt x="589" y="739"/>
                    <a:pt x="590" y="738"/>
                  </a:cubicBezTo>
                  <a:cubicBezTo>
                    <a:pt x="592" y="735"/>
                    <a:pt x="594" y="732"/>
                    <a:pt x="593" y="727"/>
                  </a:cubicBezTo>
                  <a:cubicBezTo>
                    <a:pt x="593" y="723"/>
                    <a:pt x="591" y="719"/>
                    <a:pt x="590" y="715"/>
                  </a:cubicBezTo>
                  <a:cubicBezTo>
                    <a:pt x="592" y="714"/>
                    <a:pt x="594" y="711"/>
                    <a:pt x="598" y="703"/>
                  </a:cubicBezTo>
                  <a:cubicBezTo>
                    <a:pt x="599" y="701"/>
                    <a:pt x="600" y="700"/>
                    <a:pt x="601" y="698"/>
                  </a:cubicBezTo>
                  <a:cubicBezTo>
                    <a:pt x="602" y="697"/>
                    <a:pt x="603" y="696"/>
                    <a:pt x="605" y="695"/>
                  </a:cubicBezTo>
                  <a:cubicBezTo>
                    <a:pt x="608" y="691"/>
                    <a:pt x="607" y="687"/>
                    <a:pt x="606" y="68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3538173" y="1070273"/>
              <a:ext cx="103765" cy="68183"/>
            </a:xfrm>
            <a:custGeom>
              <a:avLst/>
              <a:gdLst>
                <a:gd name="T0" fmla="*/ 5 w 33"/>
                <a:gd name="T1" fmla="*/ 24 h 24"/>
                <a:gd name="T2" fmla="*/ 16 w 33"/>
                <a:gd name="T3" fmla="*/ 18 h 24"/>
                <a:gd name="T4" fmla="*/ 19 w 33"/>
                <a:gd name="T5" fmla="*/ 15 h 24"/>
                <a:gd name="T6" fmla="*/ 22 w 33"/>
                <a:gd name="T7" fmla="*/ 14 h 24"/>
                <a:gd name="T8" fmla="*/ 32 w 33"/>
                <a:gd name="T9" fmla="*/ 10 h 24"/>
                <a:gd name="T10" fmla="*/ 30 w 33"/>
                <a:gd name="T11" fmla="*/ 3 h 24"/>
                <a:gd name="T12" fmla="*/ 23 w 33"/>
                <a:gd name="T13" fmla="*/ 0 h 24"/>
                <a:gd name="T14" fmla="*/ 9 w 33"/>
                <a:gd name="T15" fmla="*/ 5 h 24"/>
                <a:gd name="T16" fmla="*/ 0 w 33"/>
                <a:gd name="T17" fmla="*/ 18 h 24"/>
                <a:gd name="T18" fmla="*/ 1 w 33"/>
                <a:gd name="T19" fmla="*/ 23 h 24"/>
                <a:gd name="T20" fmla="*/ 5 w 33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4">
                  <a:moveTo>
                    <a:pt x="5" y="24"/>
                  </a:moveTo>
                  <a:cubicBezTo>
                    <a:pt x="9" y="24"/>
                    <a:pt x="13" y="21"/>
                    <a:pt x="16" y="18"/>
                  </a:cubicBezTo>
                  <a:cubicBezTo>
                    <a:pt x="17" y="17"/>
                    <a:pt x="18" y="15"/>
                    <a:pt x="19" y="15"/>
                  </a:cubicBezTo>
                  <a:cubicBezTo>
                    <a:pt x="19" y="15"/>
                    <a:pt x="21" y="15"/>
                    <a:pt x="22" y="14"/>
                  </a:cubicBezTo>
                  <a:cubicBezTo>
                    <a:pt x="26" y="14"/>
                    <a:pt x="31" y="13"/>
                    <a:pt x="32" y="10"/>
                  </a:cubicBezTo>
                  <a:cubicBezTo>
                    <a:pt x="33" y="8"/>
                    <a:pt x="32" y="5"/>
                    <a:pt x="30" y="3"/>
                  </a:cubicBezTo>
                  <a:cubicBezTo>
                    <a:pt x="29" y="1"/>
                    <a:pt x="27" y="0"/>
                    <a:pt x="23" y="0"/>
                  </a:cubicBezTo>
                  <a:cubicBezTo>
                    <a:pt x="17" y="0"/>
                    <a:pt x="10" y="4"/>
                    <a:pt x="9" y="5"/>
                  </a:cubicBezTo>
                  <a:cubicBezTo>
                    <a:pt x="7" y="6"/>
                    <a:pt x="0" y="13"/>
                    <a:pt x="0" y="18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2" y="24"/>
                    <a:pt x="4" y="24"/>
                    <a:pt x="5" y="24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5192948" y="2595993"/>
              <a:ext cx="50244" cy="65219"/>
            </a:xfrm>
            <a:custGeom>
              <a:avLst/>
              <a:gdLst>
                <a:gd name="T0" fmla="*/ 13 w 16"/>
                <a:gd name="T1" fmla="*/ 11 h 23"/>
                <a:gd name="T2" fmla="*/ 13 w 16"/>
                <a:gd name="T3" fmla="*/ 9 h 23"/>
                <a:gd name="T4" fmla="*/ 11 w 16"/>
                <a:gd name="T5" fmla="*/ 2 h 23"/>
                <a:gd name="T6" fmla="*/ 8 w 16"/>
                <a:gd name="T7" fmla="*/ 0 h 23"/>
                <a:gd name="T8" fmla="*/ 2 w 16"/>
                <a:gd name="T9" fmla="*/ 9 h 23"/>
                <a:gd name="T10" fmla="*/ 3 w 16"/>
                <a:gd name="T11" fmla="*/ 21 h 23"/>
                <a:gd name="T12" fmla="*/ 7 w 16"/>
                <a:gd name="T13" fmla="*/ 23 h 23"/>
                <a:gd name="T14" fmla="*/ 9 w 16"/>
                <a:gd name="T15" fmla="*/ 22 h 23"/>
                <a:gd name="T16" fmla="*/ 13 w 16"/>
                <a:gd name="T17" fmla="*/ 12 h 23"/>
                <a:gd name="T18" fmla="*/ 13 w 16"/>
                <a:gd name="T1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3" y="11"/>
                  </a:moveTo>
                  <a:cubicBezTo>
                    <a:pt x="13" y="10"/>
                    <a:pt x="13" y="10"/>
                    <a:pt x="13" y="9"/>
                  </a:cubicBezTo>
                  <a:cubicBezTo>
                    <a:pt x="13" y="7"/>
                    <a:pt x="13" y="4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3" y="0"/>
                    <a:pt x="2" y="6"/>
                    <a:pt x="2" y="9"/>
                  </a:cubicBezTo>
                  <a:cubicBezTo>
                    <a:pt x="2" y="9"/>
                    <a:pt x="0" y="17"/>
                    <a:pt x="3" y="21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6" y="20"/>
                    <a:pt x="14" y="15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lose/>
                </a:path>
              </a:pathLst>
            </a:custGeom>
            <a:grpFill/>
            <a:ln w="1270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21" name="Freeform 17"/>
          <p:cNvSpPr>
            <a:spLocks/>
          </p:cNvSpPr>
          <p:nvPr/>
        </p:nvSpPr>
        <p:spPr bwMode="auto">
          <a:xfrm>
            <a:off x="5294237" y="1426067"/>
            <a:ext cx="2423121" cy="3311316"/>
          </a:xfrm>
          <a:custGeom>
            <a:avLst/>
            <a:gdLst>
              <a:gd name="T0" fmla="*/ 605 w 643"/>
              <a:gd name="T1" fmla="*/ 44 h 971"/>
              <a:gd name="T2" fmla="*/ 587 w 643"/>
              <a:gd name="T3" fmla="*/ 47 h 971"/>
              <a:gd name="T4" fmla="*/ 579 w 643"/>
              <a:gd name="T5" fmla="*/ 54 h 971"/>
              <a:gd name="T6" fmla="*/ 551 w 643"/>
              <a:gd name="T7" fmla="*/ 11 h 971"/>
              <a:gd name="T8" fmla="*/ 526 w 643"/>
              <a:gd name="T9" fmla="*/ 1 h 971"/>
              <a:gd name="T10" fmla="*/ 508 w 643"/>
              <a:gd name="T11" fmla="*/ 20 h 971"/>
              <a:gd name="T12" fmla="*/ 492 w 643"/>
              <a:gd name="T13" fmla="*/ 23 h 971"/>
              <a:gd name="T14" fmla="*/ 480 w 643"/>
              <a:gd name="T15" fmla="*/ 38 h 971"/>
              <a:gd name="T16" fmla="*/ 458 w 643"/>
              <a:gd name="T17" fmla="*/ 40 h 971"/>
              <a:gd name="T18" fmla="*/ 457 w 643"/>
              <a:gd name="T19" fmla="*/ 66 h 971"/>
              <a:gd name="T20" fmla="*/ 442 w 643"/>
              <a:gd name="T21" fmla="*/ 66 h 971"/>
              <a:gd name="T22" fmla="*/ 446 w 643"/>
              <a:gd name="T23" fmla="*/ 78 h 971"/>
              <a:gd name="T24" fmla="*/ 425 w 643"/>
              <a:gd name="T25" fmla="*/ 84 h 971"/>
              <a:gd name="T26" fmla="*/ 423 w 643"/>
              <a:gd name="T27" fmla="*/ 113 h 971"/>
              <a:gd name="T28" fmla="*/ 401 w 643"/>
              <a:gd name="T29" fmla="*/ 123 h 971"/>
              <a:gd name="T30" fmla="*/ 387 w 643"/>
              <a:gd name="T31" fmla="*/ 131 h 971"/>
              <a:gd name="T32" fmla="*/ 397 w 643"/>
              <a:gd name="T33" fmla="*/ 152 h 971"/>
              <a:gd name="T34" fmla="*/ 397 w 643"/>
              <a:gd name="T35" fmla="*/ 156 h 971"/>
              <a:gd name="T36" fmla="*/ 388 w 643"/>
              <a:gd name="T37" fmla="*/ 176 h 971"/>
              <a:gd name="T38" fmla="*/ 357 w 643"/>
              <a:gd name="T39" fmla="*/ 137 h 971"/>
              <a:gd name="T40" fmla="*/ 345 w 643"/>
              <a:gd name="T41" fmla="*/ 149 h 971"/>
              <a:gd name="T42" fmla="*/ 330 w 643"/>
              <a:gd name="T43" fmla="*/ 168 h 971"/>
              <a:gd name="T44" fmla="*/ 326 w 643"/>
              <a:gd name="T45" fmla="*/ 221 h 971"/>
              <a:gd name="T46" fmla="*/ 310 w 643"/>
              <a:gd name="T47" fmla="*/ 255 h 971"/>
              <a:gd name="T48" fmla="*/ 232 w 643"/>
              <a:gd name="T49" fmla="*/ 302 h 971"/>
              <a:gd name="T50" fmla="*/ 194 w 643"/>
              <a:gd name="T51" fmla="*/ 320 h 971"/>
              <a:gd name="T52" fmla="*/ 153 w 643"/>
              <a:gd name="T53" fmla="*/ 343 h 971"/>
              <a:gd name="T54" fmla="*/ 131 w 643"/>
              <a:gd name="T55" fmla="*/ 344 h 971"/>
              <a:gd name="T56" fmla="*/ 115 w 643"/>
              <a:gd name="T57" fmla="*/ 350 h 971"/>
              <a:gd name="T58" fmla="*/ 87 w 643"/>
              <a:gd name="T59" fmla="*/ 371 h 971"/>
              <a:gd name="T60" fmla="*/ 52 w 643"/>
              <a:gd name="T61" fmla="*/ 401 h 971"/>
              <a:gd name="T62" fmla="*/ 30 w 643"/>
              <a:gd name="T63" fmla="*/ 440 h 971"/>
              <a:gd name="T64" fmla="*/ 21 w 643"/>
              <a:gd name="T65" fmla="*/ 409 h 971"/>
              <a:gd name="T66" fmla="*/ 7 w 643"/>
              <a:gd name="T67" fmla="*/ 455 h 971"/>
              <a:gd name="T68" fmla="*/ 16 w 643"/>
              <a:gd name="T69" fmla="*/ 490 h 971"/>
              <a:gd name="T70" fmla="*/ 28 w 643"/>
              <a:gd name="T71" fmla="*/ 561 h 971"/>
              <a:gd name="T72" fmla="*/ 53 w 643"/>
              <a:gd name="T73" fmla="*/ 601 h 971"/>
              <a:gd name="T74" fmla="*/ 43 w 643"/>
              <a:gd name="T75" fmla="*/ 598 h 971"/>
              <a:gd name="T76" fmla="*/ 27 w 643"/>
              <a:gd name="T77" fmla="*/ 577 h 971"/>
              <a:gd name="T78" fmla="*/ 34 w 643"/>
              <a:gd name="T79" fmla="*/ 602 h 971"/>
              <a:gd name="T80" fmla="*/ 40 w 643"/>
              <a:gd name="T81" fmla="*/ 613 h 971"/>
              <a:gd name="T82" fmla="*/ 29 w 643"/>
              <a:gd name="T83" fmla="*/ 604 h 971"/>
              <a:gd name="T84" fmla="*/ 29 w 643"/>
              <a:gd name="T85" fmla="*/ 627 h 971"/>
              <a:gd name="T86" fmla="*/ 59 w 643"/>
              <a:gd name="T87" fmla="*/ 667 h 971"/>
              <a:gd name="T88" fmla="*/ 103 w 643"/>
              <a:gd name="T89" fmla="*/ 729 h 971"/>
              <a:gd name="T90" fmla="*/ 128 w 643"/>
              <a:gd name="T91" fmla="*/ 809 h 971"/>
              <a:gd name="T92" fmla="*/ 149 w 643"/>
              <a:gd name="T93" fmla="*/ 866 h 971"/>
              <a:gd name="T94" fmla="*/ 141 w 643"/>
              <a:gd name="T95" fmla="*/ 913 h 971"/>
              <a:gd name="T96" fmla="*/ 133 w 643"/>
              <a:gd name="T97" fmla="*/ 931 h 971"/>
              <a:gd name="T98" fmla="*/ 156 w 643"/>
              <a:gd name="T99" fmla="*/ 950 h 971"/>
              <a:gd name="T100" fmla="*/ 208 w 643"/>
              <a:gd name="T101" fmla="*/ 971 h 971"/>
              <a:gd name="T102" fmla="*/ 284 w 643"/>
              <a:gd name="T103" fmla="*/ 937 h 971"/>
              <a:gd name="T104" fmla="*/ 306 w 643"/>
              <a:gd name="T105" fmla="*/ 926 h 971"/>
              <a:gd name="T106" fmla="*/ 336 w 643"/>
              <a:gd name="T107" fmla="*/ 912 h 971"/>
              <a:gd name="T108" fmla="*/ 385 w 643"/>
              <a:gd name="T109" fmla="*/ 902 h 971"/>
              <a:gd name="T110" fmla="*/ 426 w 643"/>
              <a:gd name="T111" fmla="*/ 897 h 971"/>
              <a:gd name="T112" fmla="*/ 448 w 643"/>
              <a:gd name="T113" fmla="*/ 896 h 971"/>
              <a:gd name="T114" fmla="*/ 477 w 643"/>
              <a:gd name="T115" fmla="*/ 853 h 971"/>
              <a:gd name="T116" fmla="*/ 507 w 643"/>
              <a:gd name="T117" fmla="*/ 837 h 971"/>
              <a:gd name="T118" fmla="*/ 570 w 643"/>
              <a:gd name="T119" fmla="*/ 819 h 971"/>
              <a:gd name="T120" fmla="*/ 624 w 643"/>
              <a:gd name="T121" fmla="*/ 797 h 9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43" h="971">
                <a:moveTo>
                  <a:pt x="616" y="45"/>
                </a:moveTo>
                <a:cubicBezTo>
                  <a:pt x="614" y="44"/>
                  <a:pt x="614" y="44"/>
                  <a:pt x="614" y="44"/>
                </a:cubicBezTo>
                <a:cubicBezTo>
                  <a:pt x="613" y="44"/>
                  <a:pt x="612" y="44"/>
                  <a:pt x="611" y="44"/>
                </a:cubicBezTo>
                <a:cubicBezTo>
                  <a:pt x="610" y="44"/>
                  <a:pt x="609" y="44"/>
                  <a:pt x="608" y="44"/>
                </a:cubicBezTo>
                <a:cubicBezTo>
                  <a:pt x="608" y="44"/>
                  <a:pt x="605" y="44"/>
                  <a:pt x="605" y="44"/>
                </a:cubicBezTo>
                <a:cubicBezTo>
                  <a:pt x="604" y="44"/>
                  <a:pt x="603" y="44"/>
                  <a:pt x="602" y="44"/>
                </a:cubicBezTo>
                <a:cubicBezTo>
                  <a:pt x="602" y="44"/>
                  <a:pt x="601" y="43"/>
                  <a:pt x="600" y="43"/>
                </a:cubicBezTo>
                <a:cubicBezTo>
                  <a:pt x="599" y="42"/>
                  <a:pt x="597" y="41"/>
                  <a:pt x="595" y="41"/>
                </a:cubicBezTo>
                <a:cubicBezTo>
                  <a:pt x="594" y="41"/>
                  <a:pt x="593" y="42"/>
                  <a:pt x="593" y="42"/>
                </a:cubicBezTo>
                <a:cubicBezTo>
                  <a:pt x="590" y="43"/>
                  <a:pt x="589" y="45"/>
                  <a:pt x="587" y="47"/>
                </a:cubicBezTo>
                <a:cubicBezTo>
                  <a:pt x="587" y="48"/>
                  <a:pt x="586" y="49"/>
                  <a:pt x="586" y="49"/>
                </a:cubicBezTo>
                <a:cubicBezTo>
                  <a:pt x="585" y="50"/>
                  <a:pt x="585" y="50"/>
                  <a:pt x="584" y="50"/>
                </a:cubicBezTo>
                <a:cubicBezTo>
                  <a:pt x="583" y="52"/>
                  <a:pt x="581" y="53"/>
                  <a:pt x="580" y="56"/>
                </a:cubicBezTo>
                <a:cubicBezTo>
                  <a:pt x="580" y="57"/>
                  <a:pt x="580" y="58"/>
                  <a:pt x="580" y="59"/>
                </a:cubicBezTo>
                <a:cubicBezTo>
                  <a:pt x="579" y="57"/>
                  <a:pt x="579" y="55"/>
                  <a:pt x="579" y="54"/>
                </a:cubicBezTo>
                <a:cubicBezTo>
                  <a:pt x="580" y="53"/>
                  <a:pt x="581" y="51"/>
                  <a:pt x="581" y="50"/>
                </a:cubicBezTo>
                <a:cubicBezTo>
                  <a:pt x="583" y="48"/>
                  <a:pt x="584" y="46"/>
                  <a:pt x="583" y="43"/>
                </a:cubicBezTo>
                <a:cubicBezTo>
                  <a:pt x="583" y="40"/>
                  <a:pt x="580" y="39"/>
                  <a:pt x="577" y="38"/>
                </a:cubicBezTo>
                <a:cubicBezTo>
                  <a:pt x="571" y="36"/>
                  <a:pt x="567" y="30"/>
                  <a:pt x="563" y="24"/>
                </a:cubicBezTo>
                <a:cubicBezTo>
                  <a:pt x="560" y="20"/>
                  <a:pt x="556" y="15"/>
                  <a:pt x="551" y="11"/>
                </a:cubicBezTo>
                <a:cubicBezTo>
                  <a:pt x="547" y="9"/>
                  <a:pt x="543" y="8"/>
                  <a:pt x="540" y="7"/>
                </a:cubicBezTo>
                <a:cubicBezTo>
                  <a:pt x="539" y="7"/>
                  <a:pt x="538" y="7"/>
                  <a:pt x="537" y="7"/>
                </a:cubicBezTo>
                <a:cubicBezTo>
                  <a:pt x="535" y="7"/>
                  <a:pt x="534" y="7"/>
                  <a:pt x="533" y="6"/>
                </a:cubicBezTo>
                <a:cubicBezTo>
                  <a:pt x="533" y="6"/>
                  <a:pt x="532" y="5"/>
                  <a:pt x="532" y="5"/>
                </a:cubicBezTo>
                <a:cubicBezTo>
                  <a:pt x="531" y="3"/>
                  <a:pt x="529" y="1"/>
                  <a:pt x="526" y="1"/>
                </a:cubicBezTo>
                <a:cubicBezTo>
                  <a:pt x="526" y="1"/>
                  <a:pt x="525" y="0"/>
                  <a:pt x="524" y="0"/>
                </a:cubicBezTo>
                <a:cubicBezTo>
                  <a:pt x="517" y="0"/>
                  <a:pt x="517" y="8"/>
                  <a:pt x="517" y="11"/>
                </a:cubicBezTo>
                <a:cubicBezTo>
                  <a:pt x="517" y="12"/>
                  <a:pt x="517" y="13"/>
                  <a:pt x="517" y="14"/>
                </a:cubicBezTo>
                <a:cubicBezTo>
                  <a:pt x="516" y="16"/>
                  <a:pt x="513" y="21"/>
                  <a:pt x="511" y="22"/>
                </a:cubicBezTo>
                <a:cubicBezTo>
                  <a:pt x="510" y="21"/>
                  <a:pt x="509" y="20"/>
                  <a:pt x="508" y="20"/>
                </a:cubicBezTo>
                <a:cubicBezTo>
                  <a:pt x="504" y="16"/>
                  <a:pt x="502" y="15"/>
                  <a:pt x="500" y="15"/>
                </a:cubicBezTo>
                <a:cubicBezTo>
                  <a:pt x="499" y="15"/>
                  <a:pt x="498" y="16"/>
                  <a:pt x="497" y="17"/>
                </a:cubicBezTo>
                <a:cubicBezTo>
                  <a:pt x="497" y="18"/>
                  <a:pt x="497" y="19"/>
                  <a:pt x="496" y="20"/>
                </a:cubicBezTo>
                <a:cubicBezTo>
                  <a:pt x="496" y="22"/>
                  <a:pt x="496" y="22"/>
                  <a:pt x="495" y="23"/>
                </a:cubicBezTo>
                <a:cubicBezTo>
                  <a:pt x="494" y="23"/>
                  <a:pt x="493" y="23"/>
                  <a:pt x="492" y="23"/>
                </a:cubicBezTo>
                <a:cubicBezTo>
                  <a:pt x="490" y="24"/>
                  <a:pt x="487" y="24"/>
                  <a:pt x="485" y="29"/>
                </a:cubicBezTo>
                <a:cubicBezTo>
                  <a:pt x="485" y="31"/>
                  <a:pt x="485" y="33"/>
                  <a:pt x="485" y="35"/>
                </a:cubicBezTo>
                <a:cubicBezTo>
                  <a:pt x="485" y="36"/>
                  <a:pt x="484" y="40"/>
                  <a:pt x="484" y="41"/>
                </a:cubicBezTo>
                <a:cubicBezTo>
                  <a:pt x="484" y="41"/>
                  <a:pt x="483" y="41"/>
                  <a:pt x="483" y="40"/>
                </a:cubicBezTo>
                <a:cubicBezTo>
                  <a:pt x="482" y="40"/>
                  <a:pt x="481" y="39"/>
                  <a:pt x="480" y="38"/>
                </a:cubicBezTo>
                <a:cubicBezTo>
                  <a:pt x="478" y="36"/>
                  <a:pt x="474" y="33"/>
                  <a:pt x="470" y="33"/>
                </a:cubicBezTo>
                <a:cubicBezTo>
                  <a:pt x="469" y="33"/>
                  <a:pt x="468" y="34"/>
                  <a:pt x="466" y="34"/>
                </a:cubicBezTo>
                <a:cubicBezTo>
                  <a:pt x="465" y="35"/>
                  <a:pt x="464" y="36"/>
                  <a:pt x="463" y="37"/>
                </a:cubicBezTo>
                <a:cubicBezTo>
                  <a:pt x="462" y="38"/>
                  <a:pt x="462" y="39"/>
                  <a:pt x="461" y="39"/>
                </a:cubicBezTo>
                <a:cubicBezTo>
                  <a:pt x="460" y="39"/>
                  <a:pt x="459" y="40"/>
                  <a:pt x="458" y="40"/>
                </a:cubicBezTo>
                <a:cubicBezTo>
                  <a:pt x="457" y="40"/>
                  <a:pt x="454" y="41"/>
                  <a:pt x="452" y="42"/>
                </a:cubicBezTo>
                <a:cubicBezTo>
                  <a:pt x="444" y="49"/>
                  <a:pt x="448" y="55"/>
                  <a:pt x="451" y="60"/>
                </a:cubicBezTo>
                <a:cubicBezTo>
                  <a:pt x="452" y="61"/>
                  <a:pt x="452" y="61"/>
                  <a:pt x="452" y="61"/>
                </a:cubicBezTo>
                <a:cubicBezTo>
                  <a:pt x="452" y="61"/>
                  <a:pt x="453" y="62"/>
                  <a:pt x="454" y="63"/>
                </a:cubicBezTo>
                <a:cubicBezTo>
                  <a:pt x="455" y="64"/>
                  <a:pt x="456" y="66"/>
                  <a:pt x="457" y="66"/>
                </a:cubicBezTo>
                <a:cubicBezTo>
                  <a:pt x="456" y="66"/>
                  <a:pt x="456" y="66"/>
                  <a:pt x="456" y="66"/>
                </a:cubicBezTo>
                <a:cubicBezTo>
                  <a:pt x="455" y="66"/>
                  <a:pt x="455" y="65"/>
                  <a:pt x="454" y="65"/>
                </a:cubicBezTo>
                <a:cubicBezTo>
                  <a:pt x="453" y="64"/>
                  <a:pt x="451" y="62"/>
                  <a:pt x="448" y="62"/>
                </a:cubicBezTo>
                <a:cubicBezTo>
                  <a:pt x="448" y="62"/>
                  <a:pt x="447" y="62"/>
                  <a:pt x="447" y="62"/>
                </a:cubicBezTo>
                <a:cubicBezTo>
                  <a:pt x="444" y="63"/>
                  <a:pt x="442" y="64"/>
                  <a:pt x="442" y="66"/>
                </a:cubicBezTo>
                <a:cubicBezTo>
                  <a:pt x="441" y="68"/>
                  <a:pt x="442" y="71"/>
                  <a:pt x="444" y="74"/>
                </a:cubicBezTo>
                <a:cubicBezTo>
                  <a:pt x="444" y="75"/>
                  <a:pt x="445" y="76"/>
                  <a:pt x="446" y="76"/>
                </a:cubicBezTo>
                <a:cubicBezTo>
                  <a:pt x="447" y="77"/>
                  <a:pt x="448" y="78"/>
                  <a:pt x="448" y="80"/>
                </a:cubicBezTo>
                <a:cubicBezTo>
                  <a:pt x="449" y="80"/>
                  <a:pt x="448" y="82"/>
                  <a:pt x="448" y="82"/>
                </a:cubicBezTo>
                <a:cubicBezTo>
                  <a:pt x="447" y="82"/>
                  <a:pt x="446" y="80"/>
                  <a:pt x="446" y="78"/>
                </a:cubicBezTo>
                <a:cubicBezTo>
                  <a:pt x="444" y="75"/>
                  <a:pt x="442" y="71"/>
                  <a:pt x="437" y="71"/>
                </a:cubicBezTo>
                <a:cubicBezTo>
                  <a:pt x="436" y="71"/>
                  <a:pt x="436" y="71"/>
                  <a:pt x="435" y="71"/>
                </a:cubicBezTo>
                <a:cubicBezTo>
                  <a:pt x="430" y="72"/>
                  <a:pt x="429" y="76"/>
                  <a:pt x="428" y="79"/>
                </a:cubicBezTo>
                <a:cubicBezTo>
                  <a:pt x="428" y="81"/>
                  <a:pt x="428" y="82"/>
                  <a:pt x="427" y="83"/>
                </a:cubicBezTo>
                <a:cubicBezTo>
                  <a:pt x="426" y="83"/>
                  <a:pt x="426" y="84"/>
                  <a:pt x="425" y="84"/>
                </a:cubicBezTo>
                <a:cubicBezTo>
                  <a:pt x="423" y="84"/>
                  <a:pt x="422" y="85"/>
                  <a:pt x="420" y="87"/>
                </a:cubicBezTo>
                <a:cubicBezTo>
                  <a:pt x="418" y="90"/>
                  <a:pt x="416" y="97"/>
                  <a:pt x="417" y="101"/>
                </a:cubicBezTo>
                <a:cubicBezTo>
                  <a:pt x="418" y="104"/>
                  <a:pt x="420" y="106"/>
                  <a:pt x="422" y="107"/>
                </a:cubicBezTo>
                <a:cubicBezTo>
                  <a:pt x="424" y="108"/>
                  <a:pt x="424" y="109"/>
                  <a:pt x="425" y="110"/>
                </a:cubicBezTo>
                <a:cubicBezTo>
                  <a:pt x="425" y="112"/>
                  <a:pt x="425" y="112"/>
                  <a:pt x="423" y="113"/>
                </a:cubicBezTo>
                <a:cubicBezTo>
                  <a:pt x="422" y="114"/>
                  <a:pt x="419" y="115"/>
                  <a:pt x="418" y="118"/>
                </a:cubicBezTo>
                <a:cubicBezTo>
                  <a:pt x="417" y="119"/>
                  <a:pt x="417" y="121"/>
                  <a:pt x="417" y="122"/>
                </a:cubicBezTo>
                <a:cubicBezTo>
                  <a:pt x="416" y="121"/>
                  <a:pt x="413" y="119"/>
                  <a:pt x="410" y="119"/>
                </a:cubicBezTo>
                <a:cubicBezTo>
                  <a:pt x="409" y="119"/>
                  <a:pt x="408" y="119"/>
                  <a:pt x="408" y="120"/>
                </a:cubicBezTo>
                <a:cubicBezTo>
                  <a:pt x="405" y="120"/>
                  <a:pt x="403" y="122"/>
                  <a:pt x="401" y="123"/>
                </a:cubicBezTo>
                <a:cubicBezTo>
                  <a:pt x="401" y="124"/>
                  <a:pt x="400" y="124"/>
                  <a:pt x="400" y="124"/>
                </a:cubicBezTo>
                <a:cubicBezTo>
                  <a:pt x="398" y="120"/>
                  <a:pt x="394" y="115"/>
                  <a:pt x="390" y="115"/>
                </a:cubicBezTo>
                <a:cubicBezTo>
                  <a:pt x="388" y="115"/>
                  <a:pt x="386" y="116"/>
                  <a:pt x="384" y="118"/>
                </a:cubicBezTo>
                <a:cubicBezTo>
                  <a:pt x="379" y="124"/>
                  <a:pt x="384" y="129"/>
                  <a:pt x="387" y="131"/>
                </a:cubicBezTo>
                <a:cubicBezTo>
                  <a:pt x="387" y="131"/>
                  <a:pt x="387" y="131"/>
                  <a:pt x="387" y="131"/>
                </a:cubicBezTo>
                <a:cubicBezTo>
                  <a:pt x="385" y="133"/>
                  <a:pt x="383" y="136"/>
                  <a:pt x="384" y="139"/>
                </a:cubicBezTo>
                <a:cubicBezTo>
                  <a:pt x="385" y="141"/>
                  <a:pt x="387" y="142"/>
                  <a:pt x="389" y="143"/>
                </a:cubicBezTo>
                <a:cubicBezTo>
                  <a:pt x="389" y="144"/>
                  <a:pt x="391" y="144"/>
                  <a:pt x="391" y="145"/>
                </a:cubicBezTo>
                <a:cubicBezTo>
                  <a:pt x="391" y="145"/>
                  <a:pt x="391" y="145"/>
                  <a:pt x="391" y="145"/>
                </a:cubicBezTo>
                <a:cubicBezTo>
                  <a:pt x="393" y="148"/>
                  <a:pt x="395" y="150"/>
                  <a:pt x="397" y="152"/>
                </a:cubicBezTo>
                <a:cubicBezTo>
                  <a:pt x="398" y="152"/>
                  <a:pt x="398" y="152"/>
                  <a:pt x="398" y="152"/>
                </a:cubicBezTo>
                <a:cubicBezTo>
                  <a:pt x="399" y="153"/>
                  <a:pt x="399" y="153"/>
                  <a:pt x="399" y="155"/>
                </a:cubicBezTo>
                <a:cubicBezTo>
                  <a:pt x="399" y="157"/>
                  <a:pt x="399" y="158"/>
                  <a:pt x="399" y="159"/>
                </a:cubicBezTo>
                <a:cubicBezTo>
                  <a:pt x="399" y="159"/>
                  <a:pt x="399" y="159"/>
                  <a:pt x="399" y="158"/>
                </a:cubicBezTo>
                <a:cubicBezTo>
                  <a:pt x="398" y="158"/>
                  <a:pt x="398" y="157"/>
                  <a:pt x="397" y="156"/>
                </a:cubicBezTo>
                <a:cubicBezTo>
                  <a:pt x="395" y="153"/>
                  <a:pt x="394" y="152"/>
                  <a:pt x="392" y="152"/>
                </a:cubicBezTo>
                <a:cubicBezTo>
                  <a:pt x="390" y="152"/>
                  <a:pt x="389" y="153"/>
                  <a:pt x="388" y="154"/>
                </a:cubicBezTo>
                <a:cubicBezTo>
                  <a:pt x="386" y="156"/>
                  <a:pt x="386" y="159"/>
                  <a:pt x="386" y="162"/>
                </a:cubicBezTo>
                <a:cubicBezTo>
                  <a:pt x="386" y="163"/>
                  <a:pt x="387" y="164"/>
                  <a:pt x="387" y="165"/>
                </a:cubicBezTo>
                <a:cubicBezTo>
                  <a:pt x="387" y="167"/>
                  <a:pt x="389" y="174"/>
                  <a:pt x="388" y="176"/>
                </a:cubicBezTo>
                <a:cubicBezTo>
                  <a:pt x="388" y="175"/>
                  <a:pt x="386" y="174"/>
                  <a:pt x="383" y="169"/>
                </a:cubicBezTo>
                <a:cubicBezTo>
                  <a:pt x="383" y="169"/>
                  <a:pt x="382" y="168"/>
                  <a:pt x="382" y="168"/>
                </a:cubicBezTo>
                <a:cubicBezTo>
                  <a:pt x="380" y="165"/>
                  <a:pt x="379" y="162"/>
                  <a:pt x="377" y="158"/>
                </a:cubicBezTo>
                <a:cubicBezTo>
                  <a:pt x="374" y="151"/>
                  <a:pt x="371" y="144"/>
                  <a:pt x="366" y="140"/>
                </a:cubicBezTo>
                <a:cubicBezTo>
                  <a:pt x="365" y="139"/>
                  <a:pt x="361" y="137"/>
                  <a:pt x="357" y="137"/>
                </a:cubicBezTo>
                <a:cubicBezTo>
                  <a:pt x="356" y="137"/>
                  <a:pt x="355" y="137"/>
                  <a:pt x="354" y="137"/>
                </a:cubicBezTo>
                <a:cubicBezTo>
                  <a:pt x="352" y="139"/>
                  <a:pt x="351" y="141"/>
                  <a:pt x="351" y="143"/>
                </a:cubicBezTo>
                <a:cubicBezTo>
                  <a:pt x="350" y="143"/>
                  <a:pt x="350" y="144"/>
                  <a:pt x="350" y="145"/>
                </a:cubicBezTo>
                <a:cubicBezTo>
                  <a:pt x="349" y="145"/>
                  <a:pt x="349" y="145"/>
                  <a:pt x="348" y="146"/>
                </a:cubicBezTo>
                <a:cubicBezTo>
                  <a:pt x="347" y="147"/>
                  <a:pt x="346" y="147"/>
                  <a:pt x="345" y="149"/>
                </a:cubicBezTo>
                <a:cubicBezTo>
                  <a:pt x="344" y="150"/>
                  <a:pt x="344" y="152"/>
                  <a:pt x="344" y="154"/>
                </a:cubicBezTo>
                <a:cubicBezTo>
                  <a:pt x="343" y="155"/>
                  <a:pt x="343" y="155"/>
                  <a:pt x="343" y="156"/>
                </a:cubicBezTo>
                <a:cubicBezTo>
                  <a:pt x="343" y="156"/>
                  <a:pt x="342" y="157"/>
                  <a:pt x="341" y="157"/>
                </a:cubicBezTo>
                <a:cubicBezTo>
                  <a:pt x="340" y="157"/>
                  <a:pt x="338" y="158"/>
                  <a:pt x="337" y="159"/>
                </a:cubicBezTo>
                <a:cubicBezTo>
                  <a:pt x="334" y="161"/>
                  <a:pt x="332" y="164"/>
                  <a:pt x="330" y="168"/>
                </a:cubicBezTo>
                <a:cubicBezTo>
                  <a:pt x="329" y="174"/>
                  <a:pt x="330" y="180"/>
                  <a:pt x="331" y="185"/>
                </a:cubicBezTo>
                <a:cubicBezTo>
                  <a:pt x="331" y="187"/>
                  <a:pt x="331" y="188"/>
                  <a:pt x="331" y="189"/>
                </a:cubicBezTo>
                <a:cubicBezTo>
                  <a:pt x="332" y="193"/>
                  <a:pt x="334" y="197"/>
                  <a:pt x="336" y="200"/>
                </a:cubicBezTo>
                <a:cubicBezTo>
                  <a:pt x="337" y="201"/>
                  <a:pt x="338" y="203"/>
                  <a:pt x="338" y="205"/>
                </a:cubicBezTo>
                <a:cubicBezTo>
                  <a:pt x="341" y="210"/>
                  <a:pt x="332" y="218"/>
                  <a:pt x="326" y="221"/>
                </a:cubicBezTo>
                <a:cubicBezTo>
                  <a:pt x="320" y="225"/>
                  <a:pt x="319" y="226"/>
                  <a:pt x="317" y="232"/>
                </a:cubicBezTo>
                <a:cubicBezTo>
                  <a:pt x="317" y="233"/>
                  <a:pt x="317" y="233"/>
                  <a:pt x="317" y="233"/>
                </a:cubicBezTo>
                <a:cubicBezTo>
                  <a:pt x="317" y="234"/>
                  <a:pt x="316" y="235"/>
                  <a:pt x="315" y="237"/>
                </a:cubicBezTo>
                <a:cubicBezTo>
                  <a:pt x="314" y="239"/>
                  <a:pt x="312" y="241"/>
                  <a:pt x="312" y="245"/>
                </a:cubicBezTo>
                <a:cubicBezTo>
                  <a:pt x="312" y="249"/>
                  <a:pt x="311" y="251"/>
                  <a:pt x="310" y="255"/>
                </a:cubicBezTo>
                <a:cubicBezTo>
                  <a:pt x="307" y="263"/>
                  <a:pt x="302" y="269"/>
                  <a:pt x="294" y="275"/>
                </a:cubicBezTo>
                <a:cubicBezTo>
                  <a:pt x="283" y="284"/>
                  <a:pt x="269" y="290"/>
                  <a:pt x="256" y="297"/>
                </a:cubicBezTo>
                <a:cubicBezTo>
                  <a:pt x="252" y="298"/>
                  <a:pt x="248" y="300"/>
                  <a:pt x="244" y="302"/>
                </a:cubicBezTo>
                <a:cubicBezTo>
                  <a:pt x="242" y="303"/>
                  <a:pt x="241" y="303"/>
                  <a:pt x="239" y="303"/>
                </a:cubicBezTo>
                <a:cubicBezTo>
                  <a:pt x="237" y="303"/>
                  <a:pt x="235" y="303"/>
                  <a:pt x="232" y="302"/>
                </a:cubicBezTo>
                <a:cubicBezTo>
                  <a:pt x="230" y="302"/>
                  <a:pt x="227" y="301"/>
                  <a:pt x="224" y="301"/>
                </a:cubicBezTo>
                <a:cubicBezTo>
                  <a:pt x="222" y="301"/>
                  <a:pt x="220" y="301"/>
                  <a:pt x="218" y="302"/>
                </a:cubicBezTo>
                <a:cubicBezTo>
                  <a:pt x="213" y="304"/>
                  <a:pt x="210" y="308"/>
                  <a:pt x="207" y="312"/>
                </a:cubicBezTo>
                <a:cubicBezTo>
                  <a:pt x="204" y="314"/>
                  <a:pt x="202" y="317"/>
                  <a:pt x="199" y="319"/>
                </a:cubicBezTo>
                <a:cubicBezTo>
                  <a:pt x="198" y="319"/>
                  <a:pt x="196" y="320"/>
                  <a:pt x="194" y="320"/>
                </a:cubicBezTo>
                <a:cubicBezTo>
                  <a:pt x="192" y="320"/>
                  <a:pt x="190" y="320"/>
                  <a:pt x="187" y="321"/>
                </a:cubicBezTo>
                <a:cubicBezTo>
                  <a:pt x="182" y="323"/>
                  <a:pt x="177" y="326"/>
                  <a:pt x="173" y="330"/>
                </a:cubicBezTo>
                <a:cubicBezTo>
                  <a:pt x="172" y="331"/>
                  <a:pt x="171" y="332"/>
                  <a:pt x="170" y="333"/>
                </a:cubicBezTo>
                <a:cubicBezTo>
                  <a:pt x="166" y="337"/>
                  <a:pt x="162" y="340"/>
                  <a:pt x="157" y="342"/>
                </a:cubicBezTo>
                <a:cubicBezTo>
                  <a:pt x="156" y="343"/>
                  <a:pt x="154" y="343"/>
                  <a:pt x="153" y="343"/>
                </a:cubicBezTo>
                <a:cubicBezTo>
                  <a:pt x="151" y="343"/>
                  <a:pt x="149" y="343"/>
                  <a:pt x="147" y="342"/>
                </a:cubicBezTo>
                <a:cubicBezTo>
                  <a:pt x="145" y="342"/>
                  <a:pt x="143" y="341"/>
                  <a:pt x="140" y="341"/>
                </a:cubicBezTo>
                <a:cubicBezTo>
                  <a:pt x="140" y="341"/>
                  <a:pt x="140" y="341"/>
                  <a:pt x="139" y="341"/>
                </a:cubicBezTo>
                <a:cubicBezTo>
                  <a:pt x="137" y="341"/>
                  <a:pt x="135" y="342"/>
                  <a:pt x="133" y="343"/>
                </a:cubicBezTo>
                <a:cubicBezTo>
                  <a:pt x="132" y="343"/>
                  <a:pt x="132" y="344"/>
                  <a:pt x="131" y="344"/>
                </a:cubicBezTo>
                <a:cubicBezTo>
                  <a:pt x="130" y="344"/>
                  <a:pt x="129" y="345"/>
                  <a:pt x="128" y="345"/>
                </a:cubicBezTo>
                <a:cubicBezTo>
                  <a:pt x="125" y="345"/>
                  <a:pt x="122" y="346"/>
                  <a:pt x="120" y="348"/>
                </a:cubicBezTo>
                <a:cubicBezTo>
                  <a:pt x="119" y="348"/>
                  <a:pt x="118" y="349"/>
                  <a:pt x="118" y="349"/>
                </a:cubicBezTo>
                <a:cubicBezTo>
                  <a:pt x="117" y="350"/>
                  <a:pt x="117" y="350"/>
                  <a:pt x="116" y="350"/>
                </a:cubicBezTo>
                <a:cubicBezTo>
                  <a:pt x="116" y="350"/>
                  <a:pt x="116" y="350"/>
                  <a:pt x="115" y="350"/>
                </a:cubicBezTo>
                <a:cubicBezTo>
                  <a:pt x="114" y="350"/>
                  <a:pt x="114" y="350"/>
                  <a:pt x="114" y="350"/>
                </a:cubicBezTo>
                <a:cubicBezTo>
                  <a:pt x="113" y="350"/>
                  <a:pt x="112" y="350"/>
                  <a:pt x="112" y="351"/>
                </a:cubicBezTo>
                <a:cubicBezTo>
                  <a:pt x="108" y="352"/>
                  <a:pt x="104" y="354"/>
                  <a:pt x="101" y="357"/>
                </a:cubicBezTo>
                <a:cubicBezTo>
                  <a:pt x="100" y="358"/>
                  <a:pt x="99" y="358"/>
                  <a:pt x="99" y="359"/>
                </a:cubicBezTo>
                <a:cubicBezTo>
                  <a:pt x="94" y="362"/>
                  <a:pt x="91" y="366"/>
                  <a:pt x="87" y="371"/>
                </a:cubicBezTo>
                <a:cubicBezTo>
                  <a:pt x="85" y="374"/>
                  <a:pt x="83" y="377"/>
                  <a:pt x="80" y="380"/>
                </a:cubicBezTo>
                <a:cubicBezTo>
                  <a:pt x="78" y="382"/>
                  <a:pt x="76" y="384"/>
                  <a:pt x="74" y="387"/>
                </a:cubicBezTo>
                <a:cubicBezTo>
                  <a:pt x="70" y="392"/>
                  <a:pt x="66" y="396"/>
                  <a:pt x="61" y="399"/>
                </a:cubicBezTo>
                <a:cubicBezTo>
                  <a:pt x="60" y="399"/>
                  <a:pt x="58" y="399"/>
                  <a:pt x="57" y="400"/>
                </a:cubicBezTo>
                <a:cubicBezTo>
                  <a:pt x="55" y="400"/>
                  <a:pt x="54" y="400"/>
                  <a:pt x="52" y="401"/>
                </a:cubicBezTo>
                <a:cubicBezTo>
                  <a:pt x="47" y="403"/>
                  <a:pt x="44" y="407"/>
                  <a:pt x="42" y="411"/>
                </a:cubicBezTo>
                <a:cubicBezTo>
                  <a:pt x="40" y="414"/>
                  <a:pt x="39" y="417"/>
                  <a:pt x="39" y="420"/>
                </a:cubicBezTo>
                <a:cubicBezTo>
                  <a:pt x="39" y="421"/>
                  <a:pt x="39" y="423"/>
                  <a:pt x="39" y="424"/>
                </a:cubicBezTo>
                <a:cubicBezTo>
                  <a:pt x="38" y="428"/>
                  <a:pt x="36" y="436"/>
                  <a:pt x="32" y="439"/>
                </a:cubicBezTo>
                <a:cubicBezTo>
                  <a:pt x="31" y="440"/>
                  <a:pt x="30" y="440"/>
                  <a:pt x="30" y="440"/>
                </a:cubicBezTo>
                <a:cubicBezTo>
                  <a:pt x="30" y="440"/>
                  <a:pt x="29" y="440"/>
                  <a:pt x="29" y="438"/>
                </a:cubicBezTo>
                <a:cubicBezTo>
                  <a:pt x="27" y="433"/>
                  <a:pt x="26" y="427"/>
                  <a:pt x="27" y="422"/>
                </a:cubicBezTo>
                <a:cubicBezTo>
                  <a:pt x="27" y="422"/>
                  <a:pt x="27" y="421"/>
                  <a:pt x="27" y="420"/>
                </a:cubicBezTo>
                <a:cubicBezTo>
                  <a:pt x="28" y="417"/>
                  <a:pt x="29" y="412"/>
                  <a:pt x="23" y="410"/>
                </a:cubicBezTo>
                <a:cubicBezTo>
                  <a:pt x="23" y="409"/>
                  <a:pt x="22" y="409"/>
                  <a:pt x="21" y="409"/>
                </a:cubicBezTo>
                <a:cubicBezTo>
                  <a:pt x="15" y="409"/>
                  <a:pt x="12" y="418"/>
                  <a:pt x="12" y="423"/>
                </a:cubicBezTo>
                <a:cubicBezTo>
                  <a:pt x="12" y="424"/>
                  <a:pt x="12" y="426"/>
                  <a:pt x="12" y="427"/>
                </a:cubicBezTo>
                <a:cubicBezTo>
                  <a:pt x="12" y="431"/>
                  <a:pt x="12" y="435"/>
                  <a:pt x="10" y="438"/>
                </a:cubicBezTo>
                <a:cubicBezTo>
                  <a:pt x="10" y="439"/>
                  <a:pt x="10" y="440"/>
                  <a:pt x="9" y="441"/>
                </a:cubicBezTo>
                <a:cubicBezTo>
                  <a:pt x="7" y="445"/>
                  <a:pt x="4" y="451"/>
                  <a:pt x="7" y="455"/>
                </a:cubicBezTo>
                <a:cubicBezTo>
                  <a:pt x="8" y="457"/>
                  <a:pt x="9" y="459"/>
                  <a:pt x="11" y="460"/>
                </a:cubicBezTo>
                <a:cubicBezTo>
                  <a:pt x="13" y="462"/>
                  <a:pt x="14" y="462"/>
                  <a:pt x="14" y="464"/>
                </a:cubicBezTo>
                <a:cubicBezTo>
                  <a:pt x="15" y="466"/>
                  <a:pt x="15" y="469"/>
                  <a:pt x="15" y="471"/>
                </a:cubicBezTo>
                <a:cubicBezTo>
                  <a:pt x="16" y="474"/>
                  <a:pt x="16" y="476"/>
                  <a:pt x="16" y="478"/>
                </a:cubicBezTo>
                <a:cubicBezTo>
                  <a:pt x="17" y="483"/>
                  <a:pt x="18" y="487"/>
                  <a:pt x="16" y="490"/>
                </a:cubicBezTo>
                <a:cubicBezTo>
                  <a:pt x="12" y="499"/>
                  <a:pt x="0" y="523"/>
                  <a:pt x="11" y="534"/>
                </a:cubicBezTo>
                <a:cubicBezTo>
                  <a:pt x="13" y="535"/>
                  <a:pt x="14" y="536"/>
                  <a:pt x="16" y="537"/>
                </a:cubicBezTo>
                <a:cubicBezTo>
                  <a:pt x="18" y="539"/>
                  <a:pt x="19" y="540"/>
                  <a:pt x="20" y="542"/>
                </a:cubicBezTo>
                <a:cubicBezTo>
                  <a:pt x="22" y="544"/>
                  <a:pt x="23" y="547"/>
                  <a:pt x="23" y="550"/>
                </a:cubicBezTo>
                <a:cubicBezTo>
                  <a:pt x="24" y="553"/>
                  <a:pt x="25" y="557"/>
                  <a:pt x="28" y="561"/>
                </a:cubicBezTo>
                <a:cubicBezTo>
                  <a:pt x="30" y="563"/>
                  <a:pt x="32" y="566"/>
                  <a:pt x="34" y="568"/>
                </a:cubicBezTo>
                <a:cubicBezTo>
                  <a:pt x="37" y="571"/>
                  <a:pt x="39" y="573"/>
                  <a:pt x="41" y="576"/>
                </a:cubicBezTo>
                <a:cubicBezTo>
                  <a:pt x="42" y="578"/>
                  <a:pt x="44" y="580"/>
                  <a:pt x="46" y="582"/>
                </a:cubicBezTo>
                <a:cubicBezTo>
                  <a:pt x="48" y="583"/>
                  <a:pt x="50" y="585"/>
                  <a:pt x="51" y="588"/>
                </a:cubicBezTo>
                <a:cubicBezTo>
                  <a:pt x="53" y="591"/>
                  <a:pt x="53" y="597"/>
                  <a:pt x="53" y="601"/>
                </a:cubicBezTo>
                <a:cubicBezTo>
                  <a:pt x="53" y="603"/>
                  <a:pt x="53" y="603"/>
                  <a:pt x="53" y="603"/>
                </a:cubicBezTo>
                <a:cubicBezTo>
                  <a:pt x="53" y="606"/>
                  <a:pt x="52" y="607"/>
                  <a:pt x="52" y="607"/>
                </a:cubicBezTo>
                <a:cubicBezTo>
                  <a:pt x="52" y="607"/>
                  <a:pt x="52" y="607"/>
                  <a:pt x="50" y="605"/>
                </a:cubicBezTo>
                <a:cubicBezTo>
                  <a:pt x="50" y="605"/>
                  <a:pt x="49" y="604"/>
                  <a:pt x="49" y="604"/>
                </a:cubicBezTo>
                <a:cubicBezTo>
                  <a:pt x="48" y="602"/>
                  <a:pt x="46" y="599"/>
                  <a:pt x="43" y="598"/>
                </a:cubicBezTo>
                <a:cubicBezTo>
                  <a:pt x="43" y="598"/>
                  <a:pt x="42" y="598"/>
                  <a:pt x="41" y="598"/>
                </a:cubicBezTo>
                <a:cubicBezTo>
                  <a:pt x="40" y="598"/>
                  <a:pt x="38" y="598"/>
                  <a:pt x="37" y="599"/>
                </a:cubicBezTo>
                <a:cubicBezTo>
                  <a:pt x="37" y="599"/>
                  <a:pt x="37" y="598"/>
                  <a:pt x="37" y="598"/>
                </a:cubicBezTo>
                <a:cubicBezTo>
                  <a:pt x="37" y="595"/>
                  <a:pt x="37" y="590"/>
                  <a:pt x="36" y="586"/>
                </a:cubicBezTo>
                <a:cubicBezTo>
                  <a:pt x="34" y="579"/>
                  <a:pt x="30" y="577"/>
                  <a:pt x="27" y="577"/>
                </a:cubicBezTo>
                <a:cubicBezTo>
                  <a:pt x="27" y="580"/>
                  <a:pt x="27" y="580"/>
                  <a:pt x="27" y="580"/>
                </a:cubicBezTo>
                <a:cubicBezTo>
                  <a:pt x="26" y="580"/>
                  <a:pt x="26" y="580"/>
                  <a:pt x="25" y="580"/>
                </a:cubicBezTo>
                <a:cubicBezTo>
                  <a:pt x="18" y="583"/>
                  <a:pt x="25" y="597"/>
                  <a:pt x="31" y="601"/>
                </a:cubicBezTo>
                <a:cubicBezTo>
                  <a:pt x="31" y="602"/>
                  <a:pt x="31" y="602"/>
                  <a:pt x="31" y="602"/>
                </a:cubicBezTo>
                <a:cubicBezTo>
                  <a:pt x="34" y="602"/>
                  <a:pt x="34" y="602"/>
                  <a:pt x="34" y="602"/>
                </a:cubicBezTo>
                <a:cubicBezTo>
                  <a:pt x="34" y="605"/>
                  <a:pt x="34" y="605"/>
                  <a:pt x="34" y="605"/>
                </a:cubicBezTo>
                <a:cubicBezTo>
                  <a:pt x="35" y="605"/>
                  <a:pt x="35" y="605"/>
                  <a:pt x="35" y="605"/>
                </a:cubicBezTo>
                <a:cubicBezTo>
                  <a:pt x="35" y="605"/>
                  <a:pt x="35" y="606"/>
                  <a:pt x="36" y="606"/>
                </a:cubicBezTo>
                <a:cubicBezTo>
                  <a:pt x="36" y="608"/>
                  <a:pt x="37" y="609"/>
                  <a:pt x="38" y="610"/>
                </a:cubicBezTo>
                <a:cubicBezTo>
                  <a:pt x="39" y="611"/>
                  <a:pt x="40" y="612"/>
                  <a:pt x="40" y="613"/>
                </a:cubicBezTo>
                <a:cubicBezTo>
                  <a:pt x="40" y="616"/>
                  <a:pt x="40" y="618"/>
                  <a:pt x="39" y="619"/>
                </a:cubicBezTo>
                <a:cubicBezTo>
                  <a:pt x="39" y="619"/>
                  <a:pt x="38" y="619"/>
                  <a:pt x="38" y="619"/>
                </a:cubicBezTo>
                <a:cubicBezTo>
                  <a:pt x="36" y="618"/>
                  <a:pt x="33" y="612"/>
                  <a:pt x="32" y="610"/>
                </a:cubicBezTo>
                <a:cubicBezTo>
                  <a:pt x="31" y="608"/>
                  <a:pt x="30" y="607"/>
                  <a:pt x="29" y="606"/>
                </a:cubicBezTo>
                <a:cubicBezTo>
                  <a:pt x="29" y="605"/>
                  <a:pt x="29" y="605"/>
                  <a:pt x="29" y="604"/>
                </a:cubicBezTo>
                <a:cubicBezTo>
                  <a:pt x="27" y="601"/>
                  <a:pt x="25" y="597"/>
                  <a:pt x="22" y="597"/>
                </a:cubicBezTo>
                <a:cubicBezTo>
                  <a:pt x="21" y="597"/>
                  <a:pt x="21" y="597"/>
                  <a:pt x="21" y="597"/>
                </a:cubicBezTo>
                <a:cubicBezTo>
                  <a:pt x="20" y="597"/>
                  <a:pt x="18" y="598"/>
                  <a:pt x="17" y="599"/>
                </a:cubicBezTo>
                <a:cubicBezTo>
                  <a:pt x="15" y="601"/>
                  <a:pt x="14" y="605"/>
                  <a:pt x="14" y="607"/>
                </a:cubicBezTo>
                <a:cubicBezTo>
                  <a:pt x="15" y="616"/>
                  <a:pt x="23" y="622"/>
                  <a:pt x="29" y="627"/>
                </a:cubicBezTo>
                <a:cubicBezTo>
                  <a:pt x="29" y="627"/>
                  <a:pt x="32" y="629"/>
                  <a:pt x="33" y="630"/>
                </a:cubicBezTo>
                <a:cubicBezTo>
                  <a:pt x="38" y="633"/>
                  <a:pt x="41" y="636"/>
                  <a:pt x="45" y="640"/>
                </a:cubicBezTo>
                <a:cubicBezTo>
                  <a:pt x="46" y="642"/>
                  <a:pt x="48" y="644"/>
                  <a:pt x="49" y="645"/>
                </a:cubicBezTo>
                <a:cubicBezTo>
                  <a:pt x="53" y="650"/>
                  <a:pt x="57" y="654"/>
                  <a:pt x="58" y="659"/>
                </a:cubicBezTo>
                <a:cubicBezTo>
                  <a:pt x="58" y="662"/>
                  <a:pt x="58" y="664"/>
                  <a:pt x="59" y="667"/>
                </a:cubicBezTo>
                <a:cubicBezTo>
                  <a:pt x="59" y="675"/>
                  <a:pt x="60" y="682"/>
                  <a:pt x="70" y="690"/>
                </a:cubicBezTo>
                <a:cubicBezTo>
                  <a:pt x="74" y="693"/>
                  <a:pt x="77" y="697"/>
                  <a:pt x="80" y="702"/>
                </a:cubicBezTo>
                <a:cubicBezTo>
                  <a:pt x="81" y="703"/>
                  <a:pt x="81" y="704"/>
                  <a:pt x="82" y="706"/>
                </a:cubicBezTo>
                <a:cubicBezTo>
                  <a:pt x="87" y="712"/>
                  <a:pt x="93" y="715"/>
                  <a:pt x="99" y="718"/>
                </a:cubicBezTo>
                <a:cubicBezTo>
                  <a:pt x="102" y="720"/>
                  <a:pt x="103" y="723"/>
                  <a:pt x="103" y="729"/>
                </a:cubicBezTo>
                <a:cubicBezTo>
                  <a:pt x="102" y="735"/>
                  <a:pt x="103" y="740"/>
                  <a:pt x="104" y="744"/>
                </a:cubicBezTo>
                <a:cubicBezTo>
                  <a:pt x="105" y="747"/>
                  <a:pt x="106" y="749"/>
                  <a:pt x="106" y="752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9" y="771"/>
                  <a:pt x="111" y="790"/>
                  <a:pt x="123" y="802"/>
                </a:cubicBezTo>
                <a:cubicBezTo>
                  <a:pt x="126" y="804"/>
                  <a:pt x="127" y="806"/>
                  <a:pt x="128" y="809"/>
                </a:cubicBezTo>
                <a:cubicBezTo>
                  <a:pt x="130" y="811"/>
                  <a:pt x="131" y="813"/>
                  <a:pt x="132" y="815"/>
                </a:cubicBezTo>
                <a:cubicBezTo>
                  <a:pt x="134" y="817"/>
                  <a:pt x="135" y="819"/>
                  <a:pt x="137" y="821"/>
                </a:cubicBezTo>
                <a:cubicBezTo>
                  <a:pt x="139" y="824"/>
                  <a:pt x="142" y="827"/>
                  <a:pt x="143" y="830"/>
                </a:cubicBezTo>
                <a:cubicBezTo>
                  <a:pt x="148" y="838"/>
                  <a:pt x="150" y="848"/>
                  <a:pt x="150" y="859"/>
                </a:cubicBezTo>
                <a:cubicBezTo>
                  <a:pt x="150" y="861"/>
                  <a:pt x="149" y="863"/>
                  <a:pt x="149" y="866"/>
                </a:cubicBezTo>
                <a:cubicBezTo>
                  <a:pt x="148" y="873"/>
                  <a:pt x="148" y="879"/>
                  <a:pt x="151" y="887"/>
                </a:cubicBezTo>
                <a:cubicBezTo>
                  <a:pt x="155" y="894"/>
                  <a:pt x="156" y="905"/>
                  <a:pt x="151" y="911"/>
                </a:cubicBezTo>
                <a:cubicBezTo>
                  <a:pt x="148" y="913"/>
                  <a:pt x="146" y="915"/>
                  <a:pt x="144" y="915"/>
                </a:cubicBezTo>
                <a:cubicBezTo>
                  <a:pt x="144" y="915"/>
                  <a:pt x="143" y="915"/>
                  <a:pt x="143" y="915"/>
                </a:cubicBezTo>
                <a:cubicBezTo>
                  <a:pt x="142" y="915"/>
                  <a:pt x="141" y="913"/>
                  <a:pt x="141" y="913"/>
                </a:cubicBezTo>
                <a:cubicBezTo>
                  <a:pt x="139" y="911"/>
                  <a:pt x="137" y="909"/>
                  <a:pt x="134" y="909"/>
                </a:cubicBezTo>
                <a:cubicBezTo>
                  <a:pt x="134" y="909"/>
                  <a:pt x="133" y="910"/>
                  <a:pt x="132" y="910"/>
                </a:cubicBezTo>
                <a:cubicBezTo>
                  <a:pt x="128" y="912"/>
                  <a:pt x="130" y="918"/>
                  <a:pt x="131" y="921"/>
                </a:cubicBezTo>
                <a:cubicBezTo>
                  <a:pt x="131" y="922"/>
                  <a:pt x="131" y="922"/>
                  <a:pt x="131" y="922"/>
                </a:cubicBezTo>
                <a:cubicBezTo>
                  <a:pt x="132" y="925"/>
                  <a:pt x="133" y="928"/>
                  <a:pt x="133" y="931"/>
                </a:cubicBezTo>
                <a:cubicBezTo>
                  <a:pt x="134" y="934"/>
                  <a:pt x="135" y="938"/>
                  <a:pt x="136" y="941"/>
                </a:cubicBezTo>
                <a:cubicBezTo>
                  <a:pt x="138" y="949"/>
                  <a:pt x="144" y="950"/>
                  <a:pt x="148" y="950"/>
                </a:cubicBezTo>
                <a:cubicBezTo>
                  <a:pt x="149" y="950"/>
                  <a:pt x="150" y="950"/>
                  <a:pt x="151" y="950"/>
                </a:cubicBezTo>
                <a:cubicBezTo>
                  <a:pt x="151" y="949"/>
                  <a:pt x="152" y="949"/>
                  <a:pt x="153" y="949"/>
                </a:cubicBezTo>
                <a:cubicBezTo>
                  <a:pt x="154" y="949"/>
                  <a:pt x="155" y="949"/>
                  <a:pt x="156" y="950"/>
                </a:cubicBezTo>
                <a:cubicBezTo>
                  <a:pt x="161" y="950"/>
                  <a:pt x="164" y="954"/>
                  <a:pt x="167" y="958"/>
                </a:cubicBezTo>
                <a:cubicBezTo>
                  <a:pt x="169" y="960"/>
                  <a:pt x="171" y="963"/>
                  <a:pt x="174" y="965"/>
                </a:cubicBezTo>
                <a:cubicBezTo>
                  <a:pt x="179" y="969"/>
                  <a:pt x="188" y="970"/>
                  <a:pt x="195" y="970"/>
                </a:cubicBezTo>
                <a:cubicBezTo>
                  <a:pt x="196" y="970"/>
                  <a:pt x="198" y="971"/>
                  <a:pt x="199" y="971"/>
                </a:cubicBezTo>
                <a:cubicBezTo>
                  <a:pt x="202" y="971"/>
                  <a:pt x="205" y="971"/>
                  <a:pt x="208" y="971"/>
                </a:cubicBezTo>
                <a:cubicBezTo>
                  <a:pt x="215" y="971"/>
                  <a:pt x="222" y="970"/>
                  <a:pt x="229" y="969"/>
                </a:cubicBezTo>
                <a:cubicBezTo>
                  <a:pt x="232" y="969"/>
                  <a:pt x="235" y="969"/>
                  <a:pt x="238" y="969"/>
                </a:cubicBezTo>
                <a:cubicBezTo>
                  <a:pt x="245" y="969"/>
                  <a:pt x="253" y="968"/>
                  <a:pt x="260" y="965"/>
                </a:cubicBezTo>
                <a:cubicBezTo>
                  <a:pt x="265" y="962"/>
                  <a:pt x="269" y="956"/>
                  <a:pt x="272" y="950"/>
                </a:cubicBezTo>
                <a:cubicBezTo>
                  <a:pt x="275" y="945"/>
                  <a:pt x="278" y="939"/>
                  <a:pt x="284" y="937"/>
                </a:cubicBezTo>
                <a:cubicBezTo>
                  <a:pt x="284" y="937"/>
                  <a:pt x="285" y="937"/>
                  <a:pt x="285" y="937"/>
                </a:cubicBezTo>
                <a:cubicBezTo>
                  <a:pt x="287" y="937"/>
                  <a:pt x="288" y="938"/>
                  <a:pt x="290" y="938"/>
                </a:cubicBezTo>
                <a:cubicBezTo>
                  <a:pt x="292" y="939"/>
                  <a:pt x="294" y="940"/>
                  <a:pt x="296" y="940"/>
                </a:cubicBezTo>
                <a:cubicBezTo>
                  <a:pt x="299" y="940"/>
                  <a:pt x="301" y="939"/>
                  <a:pt x="303" y="936"/>
                </a:cubicBezTo>
                <a:cubicBezTo>
                  <a:pt x="305" y="934"/>
                  <a:pt x="306" y="930"/>
                  <a:pt x="306" y="926"/>
                </a:cubicBezTo>
                <a:cubicBezTo>
                  <a:pt x="306" y="924"/>
                  <a:pt x="307" y="922"/>
                  <a:pt x="307" y="921"/>
                </a:cubicBezTo>
                <a:cubicBezTo>
                  <a:pt x="309" y="918"/>
                  <a:pt x="313" y="910"/>
                  <a:pt x="319" y="910"/>
                </a:cubicBezTo>
                <a:cubicBezTo>
                  <a:pt x="319" y="910"/>
                  <a:pt x="320" y="910"/>
                  <a:pt x="320" y="910"/>
                </a:cubicBezTo>
                <a:cubicBezTo>
                  <a:pt x="322" y="910"/>
                  <a:pt x="324" y="911"/>
                  <a:pt x="325" y="911"/>
                </a:cubicBezTo>
                <a:cubicBezTo>
                  <a:pt x="329" y="912"/>
                  <a:pt x="332" y="912"/>
                  <a:pt x="336" y="912"/>
                </a:cubicBezTo>
                <a:cubicBezTo>
                  <a:pt x="337" y="912"/>
                  <a:pt x="337" y="912"/>
                  <a:pt x="337" y="912"/>
                </a:cubicBezTo>
                <a:cubicBezTo>
                  <a:pt x="342" y="912"/>
                  <a:pt x="345" y="910"/>
                  <a:pt x="348" y="908"/>
                </a:cubicBezTo>
                <a:cubicBezTo>
                  <a:pt x="349" y="907"/>
                  <a:pt x="350" y="907"/>
                  <a:pt x="351" y="906"/>
                </a:cubicBezTo>
                <a:cubicBezTo>
                  <a:pt x="356" y="903"/>
                  <a:pt x="363" y="901"/>
                  <a:pt x="371" y="901"/>
                </a:cubicBezTo>
                <a:cubicBezTo>
                  <a:pt x="375" y="901"/>
                  <a:pt x="380" y="901"/>
                  <a:pt x="385" y="902"/>
                </a:cubicBezTo>
                <a:cubicBezTo>
                  <a:pt x="387" y="903"/>
                  <a:pt x="389" y="903"/>
                  <a:pt x="390" y="903"/>
                </a:cubicBezTo>
                <a:cubicBezTo>
                  <a:pt x="394" y="904"/>
                  <a:pt x="397" y="905"/>
                  <a:pt x="400" y="905"/>
                </a:cubicBezTo>
                <a:cubicBezTo>
                  <a:pt x="403" y="905"/>
                  <a:pt x="406" y="904"/>
                  <a:pt x="409" y="903"/>
                </a:cubicBezTo>
                <a:cubicBezTo>
                  <a:pt x="414" y="902"/>
                  <a:pt x="418" y="900"/>
                  <a:pt x="423" y="898"/>
                </a:cubicBezTo>
                <a:cubicBezTo>
                  <a:pt x="424" y="897"/>
                  <a:pt x="425" y="897"/>
                  <a:pt x="426" y="897"/>
                </a:cubicBezTo>
                <a:cubicBezTo>
                  <a:pt x="430" y="900"/>
                  <a:pt x="434" y="903"/>
                  <a:pt x="438" y="903"/>
                </a:cubicBezTo>
                <a:cubicBezTo>
                  <a:pt x="438" y="903"/>
                  <a:pt x="439" y="903"/>
                  <a:pt x="439" y="903"/>
                </a:cubicBezTo>
                <a:cubicBezTo>
                  <a:pt x="442" y="902"/>
                  <a:pt x="443" y="900"/>
                  <a:pt x="444" y="898"/>
                </a:cubicBezTo>
                <a:cubicBezTo>
                  <a:pt x="444" y="898"/>
                  <a:pt x="444" y="898"/>
                  <a:pt x="445" y="897"/>
                </a:cubicBezTo>
                <a:cubicBezTo>
                  <a:pt x="445" y="897"/>
                  <a:pt x="447" y="896"/>
                  <a:pt x="448" y="896"/>
                </a:cubicBezTo>
                <a:cubicBezTo>
                  <a:pt x="450" y="895"/>
                  <a:pt x="452" y="895"/>
                  <a:pt x="454" y="893"/>
                </a:cubicBezTo>
                <a:cubicBezTo>
                  <a:pt x="460" y="887"/>
                  <a:pt x="467" y="877"/>
                  <a:pt x="468" y="867"/>
                </a:cubicBezTo>
                <a:cubicBezTo>
                  <a:pt x="468" y="866"/>
                  <a:pt x="468" y="864"/>
                  <a:pt x="468" y="863"/>
                </a:cubicBezTo>
                <a:cubicBezTo>
                  <a:pt x="468" y="860"/>
                  <a:pt x="468" y="858"/>
                  <a:pt x="470" y="855"/>
                </a:cubicBezTo>
                <a:cubicBezTo>
                  <a:pt x="472" y="853"/>
                  <a:pt x="474" y="853"/>
                  <a:pt x="477" y="853"/>
                </a:cubicBezTo>
                <a:cubicBezTo>
                  <a:pt x="480" y="853"/>
                  <a:pt x="480" y="853"/>
                  <a:pt x="480" y="853"/>
                </a:cubicBezTo>
                <a:cubicBezTo>
                  <a:pt x="481" y="853"/>
                  <a:pt x="482" y="853"/>
                  <a:pt x="483" y="853"/>
                </a:cubicBezTo>
                <a:cubicBezTo>
                  <a:pt x="485" y="853"/>
                  <a:pt x="485" y="853"/>
                  <a:pt x="485" y="853"/>
                </a:cubicBezTo>
                <a:cubicBezTo>
                  <a:pt x="489" y="853"/>
                  <a:pt x="494" y="852"/>
                  <a:pt x="498" y="846"/>
                </a:cubicBezTo>
                <a:cubicBezTo>
                  <a:pt x="501" y="840"/>
                  <a:pt x="501" y="840"/>
                  <a:pt x="507" y="837"/>
                </a:cubicBezTo>
                <a:cubicBezTo>
                  <a:pt x="512" y="835"/>
                  <a:pt x="516" y="831"/>
                  <a:pt x="520" y="828"/>
                </a:cubicBezTo>
                <a:cubicBezTo>
                  <a:pt x="527" y="823"/>
                  <a:pt x="533" y="818"/>
                  <a:pt x="540" y="817"/>
                </a:cubicBezTo>
                <a:cubicBezTo>
                  <a:pt x="542" y="817"/>
                  <a:pt x="543" y="817"/>
                  <a:pt x="545" y="817"/>
                </a:cubicBezTo>
                <a:cubicBezTo>
                  <a:pt x="549" y="817"/>
                  <a:pt x="553" y="818"/>
                  <a:pt x="557" y="818"/>
                </a:cubicBezTo>
                <a:cubicBezTo>
                  <a:pt x="561" y="818"/>
                  <a:pt x="566" y="819"/>
                  <a:pt x="570" y="819"/>
                </a:cubicBezTo>
                <a:cubicBezTo>
                  <a:pt x="570" y="819"/>
                  <a:pt x="570" y="819"/>
                  <a:pt x="570" y="819"/>
                </a:cubicBezTo>
                <a:cubicBezTo>
                  <a:pt x="575" y="819"/>
                  <a:pt x="579" y="818"/>
                  <a:pt x="583" y="817"/>
                </a:cubicBezTo>
                <a:cubicBezTo>
                  <a:pt x="588" y="815"/>
                  <a:pt x="591" y="813"/>
                  <a:pt x="595" y="811"/>
                </a:cubicBezTo>
                <a:cubicBezTo>
                  <a:pt x="599" y="808"/>
                  <a:pt x="602" y="806"/>
                  <a:pt x="606" y="805"/>
                </a:cubicBezTo>
                <a:cubicBezTo>
                  <a:pt x="613" y="803"/>
                  <a:pt x="619" y="800"/>
                  <a:pt x="624" y="797"/>
                </a:cubicBezTo>
                <a:cubicBezTo>
                  <a:pt x="626" y="796"/>
                  <a:pt x="627" y="795"/>
                  <a:pt x="629" y="794"/>
                </a:cubicBezTo>
                <a:cubicBezTo>
                  <a:pt x="633" y="793"/>
                  <a:pt x="637" y="791"/>
                  <a:pt x="641" y="789"/>
                </a:cubicBezTo>
                <a:cubicBezTo>
                  <a:pt x="643" y="788"/>
                  <a:pt x="643" y="788"/>
                  <a:pt x="643" y="788"/>
                </a:cubicBezTo>
                <a:lnTo>
                  <a:pt x="616" y="45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9026235" y="979358"/>
            <a:ext cx="2291187" cy="2915424"/>
          </a:xfrm>
          <a:custGeom>
            <a:avLst/>
            <a:gdLst>
              <a:gd name="T0" fmla="*/ 599 w 608"/>
              <a:gd name="T1" fmla="*/ 670 h 855"/>
              <a:gd name="T2" fmla="*/ 590 w 608"/>
              <a:gd name="T3" fmla="*/ 689 h 855"/>
              <a:gd name="T4" fmla="*/ 577 w 608"/>
              <a:gd name="T5" fmla="*/ 684 h 855"/>
              <a:gd name="T6" fmla="*/ 559 w 608"/>
              <a:gd name="T7" fmla="*/ 650 h 855"/>
              <a:gd name="T8" fmla="*/ 535 w 608"/>
              <a:gd name="T9" fmla="*/ 618 h 855"/>
              <a:gd name="T10" fmla="*/ 520 w 608"/>
              <a:gd name="T11" fmla="*/ 606 h 855"/>
              <a:gd name="T12" fmla="*/ 515 w 608"/>
              <a:gd name="T13" fmla="*/ 603 h 855"/>
              <a:gd name="T14" fmla="*/ 521 w 608"/>
              <a:gd name="T15" fmla="*/ 562 h 855"/>
              <a:gd name="T16" fmla="*/ 506 w 608"/>
              <a:gd name="T17" fmla="*/ 561 h 855"/>
              <a:gd name="T18" fmla="*/ 500 w 608"/>
              <a:gd name="T19" fmla="*/ 549 h 855"/>
              <a:gd name="T20" fmla="*/ 484 w 608"/>
              <a:gd name="T21" fmla="*/ 550 h 855"/>
              <a:gd name="T22" fmla="*/ 476 w 608"/>
              <a:gd name="T23" fmla="*/ 549 h 855"/>
              <a:gd name="T24" fmla="*/ 467 w 608"/>
              <a:gd name="T25" fmla="*/ 495 h 855"/>
              <a:gd name="T26" fmla="*/ 454 w 608"/>
              <a:gd name="T27" fmla="*/ 467 h 855"/>
              <a:gd name="T28" fmla="*/ 447 w 608"/>
              <a:gd name="T29" fmla="*/ 448 h 855"/>
              <a:gd name="T30" fmla="*/ 418 w 608"/>
              <a:gd name="T31" fmla="*/ 430 h 855"/>
              <a:gd name="T32" fmla="*/ 399 w 608"/>
              <a:gd name="T33" fmla="*/ 409 h 855"/>
              <a:gd name="T34" fmla="*/ 383 w 608"/>
              <a:gd name="T35" fmla="*/ 401 h 855"/>
              <a:gd name="T36" fmla="*/ 358 w 608"/>
              <a:gd name="T37" fmla="*/ 384 h 855"/>
              <a:gd name="T38" fmla="*/ 350 w 608"/>
              <a:gd name="T39" fmla="*/ 351 h 855"/>
              <a:gd name="T40" fmla="*/ 352 w 608"/>
              <a:gd name="T41" fmla="*/ 312 h 855"/>
              <a:gd name="T42" fmla="*/ 334 w 608"/>
              <a:gd name="T43" fmla="*/ 270 h 855"/>
              <a:gd name="T44" fmla="*/ 330 w 608"/>
              <a:gd name="T45" fmla="*/ 231 h 855"/>
              <a:gd name="T46" fmla="*/ 317 w 608"/>
              <a:gd name="T47" fmla="*/ 188 h 855"/>
              <a:gd name="T48" fmla="*/ 297 w 608"/>
              <a:gd name="T49" fmla="*/ 166 h 855"/>
              <a:gd name="T50" fmla="*/ 262 w 608"/>
              <a:gd name="T51" fmla="*/ 127 h 855"/>
              <a:gd name="T52" fmla="*/ 251 w 608"/>
              <a:gd name="T53" fmla="*/ 74 h 855"/>
              <a:gd name="T54" fmla="*/ 238 w 608"/>
              <a:gd name="T55" fmla="*/ 30 h 855"/>
              <a:gd name="T56" fmla="*/ 226 w 608"/>
              <a:gd name="T57" fmla="*/ 0 h 855"/>
              <a:gd name="T58" fmla="*/ 211 w 608"/>
              <a:gd name="T59" fmla="*/ 13 h 855"/>
              <a:gd name="T60" fmla="*/ 182 w 608"/>
              <a:gd name="T61" fmla="*/ 65 h 855"/>
              <a:gd name="T62" fmla="*/ 178 w 608"/>
              <a:gd name="T63" fmla="*/ 99 h 855"/>
              <a:gd name="T64" fmla="*/ 174 w 608"/>
              <a:gd name="T65" fmla="*/ 119 h 855"/>
              <a:gd name="T66" fmla="*/ 164 w 608"/>
              <a:gd name="T67" fmla="*/ 172 h 855"/>
              <a:gd name="T68" fmla="*/ 165 w 608"/>
              <a:gd name="T69" fmla="*/ 207 h 855"/>
              <a:gd name="T70" fmla="*/ 132 w 608"/>
              <a:gd name="T71" fmla="*/ 296 h 855"/>
              <a:gd name="T72" fmla="*/ 114 w 608"/>
              <a:gd name="T73" fmla="*/ 307 h 855"/>
              <a:gd name="T74" fmla="*/ 68 w 608"/>
              <a:gd name="T75" fmla="*/ 287 h 855"/>
              <a:gd name="T76" fmla="*/ 36 w 608"/>
              <a:gd name="T77" fmla="*/ 264 h 855"/>
              <a:gd name="T78" fmla="*/ 3 w 608"/>
              <a:gd name="T79" fmla="*/ 668 h 855"/>
              <a:gd name="T80" fmla="*/ 184 w 608"/>
              <a:gd name="T81" fmla="*/ 812 h 855"/>
              <a:gd name="T82" fmla="*/ 369 w 608"/>
              <a:gd name="T83" fmla="*/ 830 h 855"/>
              <a:gd name="T84" fmla="*/ 403 w 608"/>
              <a:gd name="T85" fmla="*/ 833 h 855"/>
              <a:gd name="T86" fmla="*/ 462 w 608"/>
              <a:gd name="T87" fmla="*/ 825 h 855"/>
              <a:gd name="T88" fmla="*/ 497 w 608"/>
              <a:gd name="T89" fmla="*/ 848 h 855"/>
              <a:gd name="T90" fmla="*/ 500 w 608"/>
              <a:gd name="T91" fmla="*/ 855 h 855"/>
              <a:gd name="T92" fmla="*/ 515 w 608"/>
              <a:gd name="T93" fmla="*/ 847 h 855"/>
              <a:gd name="T94" fmla="*/ 528 w 608"/>
              <a:gd name="T95" fmla="*/ 841 h 855"/>
              <a:gd name="T96" fmla="*/ 558 w 608"/>
              <a:gd name="T97" fmla="*/ 826 h 855"/>
              <a:gd name="T98" fmla="*/ 589 w 608"/>
              <a:gd name="T99" fmla="*/ 821 h 855"/>
              <a:gd name="T100" fmla="*/ 580 w 608"/>
              <a:gd name="T101" fmla="*/ 784 h 855"/>
              <a:gd name="T102" fmla="*/ 587 w 608"/>
              <a:gd name="T103" fmla="*/ 754 h 855"/>
              <a:gd name="T104" fmla="*/ 593 w 608"/>
              <a:gd name="T105" fmla="*/ 727 h 855"/>
              <a:gd name="T106" fmla="*/ 605 w 608"/>
              <a:gd name="T107" fmla="*/ 695 h 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8" h="855">
                <a:moveTo>
                  <a:pt x="606" y="684"/>
                </a:moveTo>
                <a:cubicBezTo>
                  <a:pt x="606" y="683"/>
                  <a:pt x="606" y="683"/>
                  <a:pt x="606" y="682"/>
                </a:cubicBezTo>
                <a:cubicBezTo>
                  <a:pt x="605" y="681"/>
                  <a:pt x="605" y="680"/>
                  <a:pt x="605" y="680"/>
                </a:cubicBezTo>
                <a:cubicBezTo>
                  <a:pt x="605" y="677"/>
                  <a:pt x="605" y="670"/>
                  <a:pt x="599" y="670"/>
                </a:cubicBezTo>
                <a:cubicBezTo>
                  <a:pt x="599" y="670"/>
                  <a:pt x="596" y="670"/>
                  <a:pt x="596" y="670"/>
                </a:cubicBezTo>
                <a:cubicBezTo>
                  <a:pt x="596" y="674"/>
                  <a:pt x="596" y="674"/>
                  <a:pt x="596" y="674"/>
                </a:cubicBezTo>
                <a:cubicBezTo>
                  <a:pt x="595" y="684"/>
                  <a:pt x="594" y="689"/>
                  <a:pt x="591" y="689"/>
                </a:cubicBezTo>
                <a:cubicBezTo>
                  <a:pt x="590" y="689"/>
                  <a:pt x="590" y="689"/>
                  <a:pt x="590" y="689"/>
                </a:cubicBezTo>
                <a:cubicBezTo>
                  <a:pt x="587" y="689"/>
                  <a:pt x="586" y="694"/>
                  <a:pt x="585" y="698"/>
                </a:cubicBezTo>
                <a:cubicBezTo>
                  <a:pt x="584" y="696"/>
                  <a:pt x="582" y="695"/>
                  <a:pt x="581" y="693"/>
                </a:cubicBezTo>
                <a:cubicBezTo>
                  <a:pt x="580" y="693"/>
                  <a:pt x="580" y="692"/>
                  <a:pt x="579" y="691"/>
                </a:cubicBezTo>
                <a:cubicBezTo>
                  <a:pt x="577" y="689"/>
                  <a:pt x="577" y="687"/>
                  <a:pt x="577" y="684"/>
                </a:cubicBezTo>
                <a:cubicBezTo>
                  <a:pt x="577" y="682"/>
                  <a:pt x="576" y="680"/>
                  <a:pt x="576" y="678"/>
                </a:cubicBezTo>
                <a:cubicBezTo>
                  <a:pt x="574" y="673"/>
                  <a:pt x="571" y="670"/>
                  <a:pt x="567" y="667"/>
                </a:cubicBezTo>
                <a:cubicBezTo>
                  <a:pt x="565" y="665"/>
                  <a:pt x="563" y="664"/>
                  <a:pt x="561" y="661"/>
                </a:cubicBezTo>
                <a:cubicBezTo>
                  <a:pt x="559" y="658"/>
                  <a:pt x="559" y="654"/>
                  <a:pt x="559" y="650"/>
                </a:cubicBezTo>
                <a:cubicBezTo>
                  <a:pt x="558" y="647"/>
                  <a:pt x="558" y="643"/>
                  <a:pt x="556" y="639"/>
                </a:cubicBezTo>
                <a:cubicBezTo>
                  <a:pt x="554" y="634"/>
                  <a:pt x="550" y="632"/>
                  <a:pt x="547" y="631"/>
                </a:cubicBezTo>
                <a:cubicBezTo>
                  <a:pt x="545" y="631"/>
                  <a:pt x="543" y="630"/>
                  <a:pt x="542" y="629"/>
                </a:cubicBezTo>
                <a:cubicBezTo>
                  <a:pt x="538" y="625"/>
                  <a:pt x="535" y="622"/>
                  <a:pt x="535" y="618"/>
                </a:cubicBezTo>
                <a:cubicBezTo>
                  <a:pt x="535" y="616"/>
                  <a:pt x="535" y="616"/>
                  <a:pt x="535" y="616"/>
                </a:cubicBezTo>
                <a:cubicBezTo>
                  <a:pt x="534" y="612"/>
                  <a:pt x="534" y="603"/>
                  <a:pt x="526" y="603"/>
                </a:cubicBezTo>
                <a:cubicBezTo>
                  <a:pt x="525" y="603"/>
                  <a:pt x="525" y="604"/>
                  <a:pt x="524" y="604"/>
                </a:cubicBezTo>
                <a:cubicBezTo>
                  <a:pt x="522" y="604"/>
                  <a:pt x="521" y="605"/>
                  <a:pt x="520" y="606"/>
                </a:cubicBezTo>
                <a:cubicBezTo>
                  <a:pt x="519" y="606"/>
                  <a:pt x="519" y="606"/>
                  <a:pt x="519" y="606"/>
                </a:cubicBezTo>
                <a:cubicBezTo>
                  <a:pt x="519" y="606"/>
                  <a:pt x="519" y="606"/>
                  <a:pt x="519" y="606"/>
                </a:cubicBezTo>
                <a:cubicBezTo>
                  <a:pt x="518" y="606"/>
                  <a:pt x="516" y="604"/>
                  <a:pt x="516" y="604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0" y="598"/>
                  <a:pt x="511" y="595"/>
                  <a:pt x="512" y="592"/>
                </a:cubicBezTo>
                <a:cubicBezTo>
                  <a:pt x="513" y="590"/>
                  <a:pt x="515" y="589"/>
                  <a:pt x="516" y="588"/>
                </a:cubicBezTo>
                <a:cubicBezTo>
                  <a:pt x="519" y="587"/>
                  <a:pt x="522" y="585"/>
                  <a:pt x="523" y="580"/>
                </a:cubicBezTo>
                <a:cubicBezTo>
                  <a:pt x="525" y="575"/>
                  <a:pt x="524" y="567"/>
                  <a:pt x="521" y="562"/>
                </a:cubicBezTo>
                <a:cubicBezTo>
                  <a:pt x="521" y="562"/>
                  <a:pt x="516" y="554"/>
                  <a:pt x="511" y="554"/>
                </a:cubicBezTo>
                <a:cubicBezTo>
                  <a:pt x="511" y="554"/>
                  <a:pt x="511" y="554"/>
                  <a:pt x="511" y="554"/>
                </a:cubicBezTo>
                <a:cubicBezTo>
                  <a:pt x="510" y="555"/>
                  <a:pt x="510" y="555"/>
                  <a:pt x="510" y="555"/>
                </a:cubicBezTo>
                <a:cubicBezTo>
                  <a:pt x="507" y="555"/>
                  <a:pt x="506" y="557"/>
                  <a:pt x="506" y="561"/>
                </a:cubicBezTo>
                <a:cubicBezTo>
                  <a:pt x="506" y="561"/>
                  <a:pt x="506" y="561"/>
                  <a:pt x="506" y="561"/>
                </a:cubicBezTo>
                <a:cubicBezTo>
                  <a:pt x="506" y="561"/>
                  <a:pt x="506" y="561"/>
                  <a:pt x="506" y="561"/>
                </a:cubicBezTo>
                <a:cubicBezTo>
                  <a:pt x="504" y="561"/>
                  <a:pt x="501" y="555"/>
                  <a:pt x="500" y="551"/>
                </a:cubicBezTo>
                <a:cubicBezTo>
                  <a:pt x="500" y="550"/>
                  <a:pt x="500" y="550"/>
                  <a:pt x="500" y="549"/>
                </a:cubicBezTo>
                <a:cubicBezTo>
                  <a:pt x="499" y="547"/>
                  <a:pt x="499" y="543"/>
                  <a:pt x="494" y="542"/>
                </a:cubicBezTo>
                <a:cubicBezTo>
                  <a:pt x="493" y="541"/>
                  <a:pt x="492" y="541"/>
                  <a:pt x="491" y="541"/>
                </a:cubicBezTo>
                <a:cubicBezTo>
                  <a:pt x="487" y="541"/>
                  <a:pt x="485" y="543"/>
                  <a:pt x="484" y="547"/>
                </a:cubicBezTo>
                <a:cubicBezTo>
                  <a:pt x="484" y="548"/>
                  <a:pt x="484" y="549"/>
                  <a:pt x="484" y="550"/>
                </a:cubicBezTo>
                <a:cubicBezTo>
                  <a:pt x="483" y="549"/>
                  <a:pt x="481" y="548"/>
                  <a:pt x="479" y="548"/>
                </a:cubicBezTo>
                <a:cubicBezTo>
                  <a:pt x="479" y="548"/>
                  <a:pt x="479" y="548"/>
                  <a:pt x="478" y="548"/>
                </a:cubicBezTo>
                <a:cubicBezTo>
                  <a:pt x="477" y="548"/>
                  <a:pt x="477" y="548"/>
                  <a:pt x="477" y="548"/>
                </a:cubicBezTo>
                <a:cubicBezTo>
                  <a:pt x="476" y="549"/>
                  <a:pt x="476" y="549"/>
                  <a:pt x="476" y="549"/>
                </a:cubicBezTo>
                <a:cubicBezTo>
                  <a:pt x="476" y="545"/>
                  <a:pt x="476" y="540"/>
                  <a:pt x="474" y="535"/>
                </a:cubicBezTo>
                <a:cubicBezTo>
                  <a:pt x="472" y="528"/>
                  <a:pt x="472" y="521"/>
                  <a:pt x="472" y="516"/>
                </a:cubicBezTo>
                <a:cubicBezTo>
                  <a:pt x="472" y="510"/>
                  <a:pt x="470" y="506"/>
                  <a:pt x="469" y="501"/>
                </a:cubicBezTo>
                <a:cubicBezTo>
                  <a:pt x="468" y="499"/>
                  <a:pt x="467" y="497"/>
                  <a:pt x="467" y="495"/>
                </a:cubicBezTo>
                <a:cubicBezTo>
                  <a:pt x="465" y="490"/>
                  <a:pt x="461" y="485"/>
                  <a:pt x="457" y="481"/>
                </a:cubicBezTo>
                <a:cubicBezTo>
                  <a:pt x="453" y="477"/>
                  <a:pt x="449" y="473"/>
                  <a:pt x="449" y="469"/>
                </a:cubicBezTo>
                <a:cubicBezTo>
                  <a:pt x="449" y="468"/>
                  <a:pt x="449" y="468"/>
                  <a:pt x="449" y="468"/>
                </a:cubicBezTo>
                <a:cubicBezTo>
                  <a:pt x="451" y="468"/>
                  <a:pt x="452" y="467"/>
                  <a:pt x="454" y="467"/>
                </a:cubicBezTo>
                <a:cubicBezTo>
                  <a:pt x="457" y="467"/>
                  <a:pt x="457" y="467"/>
                  <a:pt x="457" y="467"/>
                </a:cubicBezTo>
                <a:cubicBezTo>
                  <a:pt x="456" y="464"/>
                  <a:pt x="456" y="464"/>
                  <a:pt x="456" y="464"/>
                </a:cubicBezTo>
                <a:cubicBezTo>
                  <a:pt x="455" y="457"/>
                  <a:pt x="452" y="454"/>
                  <a:pt x="449" y="450"/>
                </a:cubicBezTo>
                <a:cubicBezTo>
                  <a:pt x="448" y="450"/>
                  <a:pt x="447" y="449"/>
                  <a:pt x="447" y="448"/>
                </a:cubicBezTo>
                <a:cubicBezTo>
                  <a:pt x="445" y="445"/>
                  <a:pt x="442" y="442"/>
                  <a:pt x="438" y="441"/>
                </a:cubicBezTo>
                <a:cubicBezTo>
                  <a:pt x="436" y="441"/>
                  <a:pt x="436" y="441"/>
                  <a:pt x="436" y="441"/>
                </a:cubicBezTo>
                <a:cubicBezTo>
                  <a:pt x="432" y="438"/>
                  <a:pt x="428" y="435"/>
                  <a:pt x="423" y="432"/>
                </a:cubicBezTo>
                <a:cubicBezTo>
                  <a:pt x="421" y="431"/>
                  <a:pt x="420" y="431"/>
                  <a:pt x="418" y="430"/>
                </a:cubicBezTo>
                <a:cubicBezTo>
                  <a:pt x="414" y="428"/>
                  <a:pt x="411" y="427"/>
                  <a:pt x="409" y="423"/>
                </a:cubicBezTo>
                <a:cubicBezTo>
                  <a:pt x="409" y="422"/>
                  <a:pt x="409" y="420"/>
                  <a:pt x="408" y="419"/>
                </a:cubicBezTo>
                <a:cubicBezTo>
                  <a:pt x="408" y="418"/>
                  <a:pt x="408" y="416"/>
                  <a:pt x="407" y="415"/>
                </a:cubicBezTo>
                <a:cubicBezTo>
                  <a:pt x="405" y="411"/>
                  <a:pt x="403" y="409"/>
                  <a:pt x="399" y="409"/>
                </a:cubicBezTo>
                <a:cubicBezTo>
                  <a:pt x="398" y="409"/>
                  <a:pt x="396" y="409"/>
                  <a:pt x="395" y="410"/>
                </a:cubicBezTo>
                <a:cubicBezTo>
                  <a:pt x="394" y="410"/>
                  <a:pt x="393" y="410"/>
                  <a:pt x="392" y="410"/>
                </a:cubicBezTo>
                <a:cubicBezTo>
                  <a:pt x="391" y="408"/>
                  <a:pt x="389" y="406"/>
                  <a:pt x="387" y="405"/>
                </a:cubicBezTo>
                <a:cubicBezTo>
                  <a:pt x="385" y="404"/>
                  <a:pt x="383" y="403"/>
                  <a:pt x="383" y="401"/>
                </a:cubicBezTo>
                <a:cubicBezTo>
                  <a:pt x="379" y="397"/>
                  <a:pt x="376" y="396"/>
                  <a:pt x="373" y="395"/>
                </a:cubicBezTo>
                <a:cubicBezTo>
                  <a:pt x="372" y="394"/>
                  <a:pt x="370" y="394"/>
                  <a:pt x="369" y="393"/>
                </a:cubicBezTo>
                <a:cubicBezTo>
                  <a:pt x="365" y="391"/>
                  <a:pt x="363" y="389"/>
                  <a:pt x="360" y="386"/>
                </a:cubicBezTo>
                <a:cubicBezTo>
                  <a:pt x="358" y="384"/>
                  <a:pt x="358" y="384"/>
                  <a:pt x="358" y="384"/>
                </a:cubicBezTo>
                <a:cubicBezTo>
                  <a:pt x="356" y="381"/>
                  <a:pt x="356" y="378"/>
                  <a:pt x="356" y="375"/>
                </a:cubicBezTo>
                <a:cubicBezTo>
                  <a:pt x="356" y="373"/>
                  <a:pt x="356" y="372"/>
                  <a:pt x="356" y="370"/>
                </a:cubicBezTo>
                <a:cubicBezTo>
                  <a:pt x="356" y="364"/>
                  <a:pt x="353" y="358"/>
                  <a:pt x="350" y="353"/>
                </a:cubicBezTo>
                <a:cubicBezTo>
                  <a:pt x="350" y="351"/>
                  <a:pt x="350" y="351"/>
                  <a:pt x="350" y="351"/>
                </a:cubicBezTo>
                <a:cubicBezTo>
                  <a:pt x="348" y="348"/>
                  <a:pt x="350" y="344"/>
                  <a:pt x="352" y="340"/>
                </a:cubicBezTo>
                <a:cubicBezTo>
                  <a:pt x="352" y="338"/>
                  <a:pt x="353" y="336"/>
                  <a:pt x="354" y="334"/>
                </a:cubicBezTo>
                <a:cubicBezTo>
                  <a:pt x="355" y="329"/>
                  <a:pt x="354" y="325"/>
                  <a:pt x="353" y="321"/>
                </a:cubicBezTo>
                <a:cubicBezTo>
                  <a:pt x="352" y="318"/>
                  <a:pt x="352" y="315"/>
                  <a:pt x="352" y="312"/>
                </a:cubicBezTo>
                <a:cubicBezTo>
                  <a:pt x="352" y="301"/>
                  <a:pt x="351" y="298"/>
                  <a:pt x="345" y="290"/>
                </a:cubicBezTo>
                <a:cubicBezTo>
                  <a:pt x="343" y="287"/>
                  <a:pt x="343" y="287"/>
                  <a:pt x="343" y="287"/>
                </a:cubicBezTo>
                <a:cubicBezTo>
                  <a:pt x="340" y="284"/>
                  <a:pt x="337" y="280"/>
                  <a:pt x="335" y="277"/>
                </a:cubicBezTo>
                <a:cubicBezTo>
                  <a:pt x="334" y="274"/>
                  <a:pt x="334" y="273"/>
                  <a:pt x="334" y="270"/>
                </a:cubicBezTo>
                <a:cubicBezTo>
                  <a:pt x="334" y="269"/>
                  <a:pt x="334" y="267"/>
                  <a:pt x="334" y="266"/>
                </a:cubicBezTo>
                <a:cubicBezTo>
                  <a:pt x="334" y="261"/>
                  <a:pt x="333" y="255"/>
                  <a:pt x="332" y="250"/>
                </a:cubicBezTo>
                <a:cubicBezTo>
                  <a:pt x="331" y="245"/>
                  <a:pt x="331" y="241"/>
                  <a:pt x="330" y="236"/>
                </a:cubicBezTo>
                <a:cubicBezTo>
                  <a:pt x="330" y="234"/>
                  <a:pt x="330" y="233"/>
                  <a:pt x="330" y="231"/>
                </a:cubicBezTo>
                <a:cubicBezTo>
                  <a:pt x="330" y="227"/>
                  <a:pt x="330" y="223"/>
                  <a:pt x="331" y="219"/>
                </a:cubicBezTo>
                <a:cubicBezTo>
                  <a:pt x="331" y="218"/>
                  <a:pt x="331" y="217"/>
                  <a:pt x="331" y="216"/>
                </a:cubicBezTo>
                <a:cubicBezTo>
                  <a:pt x="332" y="212"/>
                  <a:pt x="333" y="207"/>
                  <a:pt x="330" y="202"/>
                </a:cubicBezTo>
                <a:cubicBezTo>
                  <a:pt x="327" y="197"/>
                  <a:pt x="321" y="192"/>
                  <a:pt x="317" y="188"/>
                </a:cubicBezTo>
                <a:cubicBezTo>
                  <a:pt x="315" y="187"/>
                  <a:pt x="313" y="186"/>
                  <a:pt x="312" y="186"/>
                </a:cubicBezTo>
                <a:cubicBezTo>
                  <a:pt x="308" y="184"/>
                  <a:pt x="307" y="183"/>
                  <a:pt x="306" y="181"/>
                </a:cubicBezTo>
                <a:cubicBezTo>
                  <a:pt x="306" y="179"/>
                  <a:pt x="306" y="178"/>
                  <a:pt x="306" y="176"/>
                </a:cubicBezTo>
                <a:cubicBezTo>
                  <a:pt x="306" y="173"/>
                  <a:pt x="306" y="167"/>
                  <a:pt x="297" y="166"/>
                </a:cubicBezTo>
                <a:cubicBezTo>
                  <a:pt x="292" y="166"/>
                  <a:pt x="286" y="169"/>
                  <a:pt x="281" y="173"/>
                </a:cubicBezTo>
                <a:cubicBezTo>
                  <a:pt x="279" y="174"/>
                  <a:pt x="277" y="175"/>
                  <a:pt x="275" y="175"/>
                </a:cubicBezTo>
                <a:cubicBezTo>
                  <a:pt x="272" y="175"/>
                  <a:pt x="269" y="172"/>
                  <a:pt x="266" y="163"/>
                </a:cubicBezTo>
                <a:cubicBezTo>
                  <a:pt x="263" y="152"/>
                  <a:pt x="261" y="140"/>
                  <a:pt x="262" y="127"/>
                </a:cubicBezTo>
                <a:cubicBezTo>
                  <a:pt x="262" y="118"/>
                  <a:pt x="262" y="110"/>
                  <a:pt x="259" y="103"/>
                </a:cubicBezTo>
                <a:cubicBezTo>
                  <a:pt x="259" y="102"/>
                  <a:pt x="258" y="100"/>
                  <a:pt x="258" y="98"/>
                </a:cubicBezTo>
                <a:cubicBezTo>
                  <a:pt x="257" y="94"/>
                  <a:pt x="255" y="89"/>
                  <a:pt x="252" y="86"/>
                </a:cubicBezTo>
                <a:cubicBezTo>
                  <a:pt x="248" y="81"/>
                  <a:pt x="248" y="81"/>
                  <a:pt x="251" y="74"/>
                </a:cubicBezTo>
                <a:cubicBezTo>
                  <a:pt x="253" y="66"/>
                  <a:pt x="251" y="64"/>
                  <a:pt x="246" y="60"/>
                </a:cubicBezTo>
                <a:cubicBezTo>
                  <a:pt x="245" y="60"/>
                  <a:pt x="244" y="59"/>
                  <a:pt x="243" y="58"/>
                </a:cubicBezTo>
                <a:cubicBezTo>
                  <a:pt x="238" y="54"/>
                  <a:pt x="238" y="44"/>
                  <a:pt x="238" y="36"/>
                </a:cubicBezTo>
                <a:cubicBezTo>
                  <a:pt x="238" y="34"/>
                  <a:pt x="238" y="32"/>
                  <a:pt x="238" y="30"/>
                </a:cubicBezTo>
                <a:cubicBezTo>
                  <a:pt x="238" y="25"/>
                  <a:pt x="235" y="22"/>
                  <a:pt x="233" y="18"/>
                </a:cubicBezTo>
                <a:cubicBezTo>
                  <a:pt x="233" y="17"/>
                  <a:pt x="233" y="17"/>
                  <a:pt x="233" y="17"/>
                </a:cubicBezTo>
                <a:cubicBezTo>
                  <a:pt x="232" y="16"/>
                  <a:pt x="232" y="14"/>
                  <a:pt x="232" y="12"/>
                </a:cubicBezTo>
                <a:cubicBezTo>
                  <a:pt x="232" y="8"/>
                  <a:pt x="232" y="1"/>
                  <a:pt x="226" y="0"/>
                </a:cubicBezTo>
                <a:cubicBezTo>
                  <a:pt x="225" y="0"/>
                  <a:pt x="225" y="0"/>
                  <a:pt x="225" y="0"/>
                </a:cubicBezTo>
                <a:cubicBezTo>
                  <a:pt x="220" y="0"/>
                  <a:pt x="217" y="4"/>
                  <a:pt x="216" y="7"/>
                </a:cubicBezTo>
                <a:cubicBezTo>
                  <a:pt x="215" y="9"/>
                  <a:pt x="214" y="11"/>
                  <a:pt x="213" y="12"/>
                </a:cubicBezTo>
                <a:cubicBezTo>
                  <a:pt x="212" y="12"/>
                  <a:pt x="211" y="12"/>
                  <a:pt x="211" y="13"/>
                </a:cubicBezTo>
                <a:cubicBezTo>
                  <a:pt x="208" y="14"/>
                  <a:pt x="204" y="15"/>
                  <a:pt x="202" y="19"/>
                </a:cubicBezTo>
                <a:cubicBezTo>
                  <a:pt x="201" y="22"/>
                  <a:pt x="201" y="24"/>
                  <a:pt x="202" y="27"/>
                </a:cubicBezTo>
                <a:cubicBezTo>
                  <a:pt x="202" y="29"/>
                  <a:pt x="202" y="31"/>
                  <a:pt x="202" y="32"/>
                </a:cubicBezTo>
                <a:cubicBezTo>
                  <a:pt x="199" y="44"/>
                  <a:pt x="192" y="55"/>
                  <a:pt x="182" y="65"/>
                </a:cubicBezTo>
                <a:cubicBezTo>
                  <a:pt x="176" y="70"/>
                  <a:pt x="178" y="75"/>
                  <a:pt x="181" y="80"/>
                </a:cubicBezTo>
                <a:cubicBezTo>
                  <a:pt x="184" y="87"/>
                  <a:pt x="184" y="88"/>
                  <a:pt x="181" y="94"/>
                </a:cubicBezTo>
                <a:cubicBezTo>
                  <a:pt x="180" y="95"/>
                  <a:pt x="180" y="95"/>
                  <a:pt x="180" y="95"/>
                </a:cubicBezTo>
                <a:cubicBezTo>
                  <a:pt x="180" y="97"/>
                  <a:pt x="179" y="98"/>
                  <a:pt x="178" y="99"/>
                </a:cubicBezTo>
                <a:cubicBezTo>
                  <a:pt x="178" y="99"/>
                  <a:pt x="177" y="100"/>
                  <a:pt x="177" y="100"/>
                </a:cubicBezTo>
                <a:cubicBezTo>
                  <a:pt x="175" y="101"/>
                  <a:pt x="173" y="102"/>
                  <a:pt x="173" y="106"/>
                </a:cubicBezTo>
                <a:cubicBezTo>
                  <a:pt x="173" y="108"/>
                  <a:pt x="173" y="111"/>
                  <a:pt x="174" y="113"/>
                </a:cubicBezTo>
                <a:cubicBezTo>
                  <a:pt x="174" y="115"/>
                  <a:pt x="175" y="117"/>
                  <a:pt x="174" y="119"/>
                </a:cubicBezTo>
                <a:cubicBezTo>
                  <a:pt x="174" y="121"/>
                  <a:pt x="172" y="125"/>
                  <a:pt x="170" y="130"/>
                </a:cubicBezTo>
                <a:cubicBezTo>
                  <a:pt x="166" y="137"/>
                  <a:pt x="161" y="145"/>
                  <a:pt x="168" y="154"/>
                </a:cubicBezTo>
                <a:cubicBezTo>
                  <a:pt x="170" y="157"/>
                  <a:pt x="170" y="158"/>
                  <a:pt x="167" y="162"/>
                </a:cubicBezTo>
                <a:cubicBezTo>
                  <a:pt x="166" y="165"/>
                  <a:pt x="164" y="168"/>
                  <a:pt x="164" y="172"/>
                </a:cubicBezTo>
                <a:cubicBezTo>
                  <a:pt x="163" y="177"/>
                  <a:pt x="164" y="182"/>
                  <a:pt x="165" y="185"/>
                </a:cubicBezTo>
                <a:cubicBezTo>
                  <a:pt x="166" y="187"/>
                  <a:pt x="167" y="188"/>
                  <a:pt x="168" y="189"/>
                </a:cubicBezTo>
                <a:cubicBezTo>
                  <a:pt x="169" y="191"/>
                  <a:pt x="170" y="193"/>
                  <a:pt x="170" y="194"/>
                </a:cubicBezTo>
                <a:cubicBezTo>
                  <a:pt x="170" y="199"/>
                  <a:pt x="167" y="203"/>
                  <a:pt x="165" y="207"/>
                </a:cubicBezTo>
                <a:cubicBezTo>
                  <a:pt x="163" y="212"/>
                  <a:pt x="160" y="217"/>
                  <a:pt x="160" y="223"/>
                </a:cubicBezTo>
                <a:cubicBezTo>
                  <a:pt x="158" y="240"/>
                  <a:pt x="151" y="259"/>
                  <a:pt x="139" y="274"/>
                </a:cubicBezTo>
                <a:cubicBezTo>
                  <a:pt x="136" y="278"/>
                  <a:pt x="136" y="282"/>
                  <a:pt x="135" y="286"/>
                </a:cubicBezTo>
                <a:cubicBezTo>
                  <a:pt x="135" y="290"/>
                  <a:pt x="134" y="294"/>
                  <a:pt x="132" y="296"/>
                </a:cubicBezTo>
                <a:cubicBezTo>
                  <a:pt x="131" y="296"/>
                  <a:pt x="130" y="297"/>
                  <a:pt x="129" y="297"/>
                </a:cubicBezTo>
                <a:cubicBezTo>
                  <a:pt x="128" y="298"/>
                  <a:pt x="126" y="298"/>
                  <a:pt x="125" y="299"/>
                </a:cubicBezTo>
                <a:cubicBezTo>
                  <a:pt x="124" y="300"/>
                  <a:pt x="123" y="301"/>
                  <a:pt x="122" y="302"/>
                </a:cubicBezTo>
                <a:cubicBezTo>
                  <a:pt x="119" y="304"/>
                  <a:pt x="117" y="306"/>
                  <a:pt x="114" y="307"/>
                </a:cubicBezTo>
                <a:cubicBezTo>
                  <a:pt x="112" y="307"/>
                  <a:pt x="110" y="308"/>
                  <a:pt x="108" y="308"/>
                </a:cubicBezTo>
                <a:cubicBezTo>
                  <a:pt x="97" y="308"/>
                  <a:pt x="88" y="301"/>
                  <a:pt x="79" y="294"/>
                </a:cubicBezTo>
                <a:cubicBezTo>
                  <a:pt x="76" y="292"/>
                  <a:pt x="74" y="290"/>
                  <a:pt x="72" y="289"/>
                </a:cubicBezTo>
                <a:cubicBezTo>
                  <a:pt x="70" y="288"/>
                  <a:pt x="69" y="287"/>
                  <a:pt x="68" y="287"/>
                </a:cubicBezTo>
                <a:cubicBezTo>
                  <a:pt x="66" y="285"/>
                  <a:pt x="64" y="285"/>
                  <a:pt x="63" y="282"/>
                </a:cubicBezTo>
                <a:cubicBezTo>
                  <a:pt x="62" y="281"/>
                  <a:pt x="62" y="280"/>
                  <a:pt x="62" y="279"/>
                </a:cubicBezTo>
                <a:cubicBezTo>
                  <a:pt x="60" y="274"/>
                  <a:pt x="58" y="271"/>
                  <a:pt x="52" y="267"/>
                </a:cubicBezTo>
                <a:cubicBezTo>
                  <a:pt x="47" y="265"/>
                  <a:pt x="41" y="264"/>
                  <a:pt x="36" y="264"/>
                </a:cubicBezTo>
                <a:cubicBezTo>
                  <a:pt x="30" y="263"/>
                  <a:pt x="25" y="263"/>
                  <a:pt x="20" y="260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0" y="668"/>
                  <a:pt x="0" y="668"/>
                  <a:pt x="0" y="668"/>
                </a:cubicBezTo>
                <a:cubicBezTo>
                  <a:pt x="3" y="668"/>
                  <a:pt x="3" y="668"/>
                  <a:pt x="3" y="668"/>
                </a:cubicBezTo>
                <a:cubicBezTo>
                  <a:pt x="60" y="670"/>
                  <a:pt x="99" y="672"/>
                  <a:pt x="118" y="676"/>
                </a:cubicBezTo>
                <a:cubicBezTo>
                  <a:pt x="110" y="804"/>
                  <a:pt x="110" y="804"/>
                  <a:pt x="110" y="804"/>
                </a:cubicBezTo>
                <a:cubicBezTo>
                  <a:pt x="112" y="805"/>
                  <a:pt x="112" y="805"/>
                  <a:pt x="112" y="805"/>
                </a:cubicBezTo>
                <a:cubicBezTo>
                  <a:pt x="137" y="808"/>
                  <a:pt x="162" y="810"/>
                  <a:pt x="184" y="812"/>
                </a:cubicBezTo>
                <a:cubicBezTo>
                  <a:pt x="185" y="812"/>
                  <a:pt x="185" y="812"/>
                  <a:pt x="185" y="812"/>
                </a:cubicBezTo>
                <a:cubicBezTo>
                  <a:pt x="193" y="812"/>
                  <a:pt x="200" y="813"/>
                  <a:pt x="208" y="814"/>
                </a:cubicBezTo>
                <a:cubicBezTo>
                  <a:pt x="233" y="816"/>
                  <a:pt x="258" y="819"/>
                  <a:pt x="282" y="821"/>
                </a:cubicBezTo>
                <a:cubicBezTo>
                  <a:pt x="311" y="825"/>
                  <a:pt x="340" y="828"/>
                  <a:pt x="369" y="830"/>
                </a:cubicBezTo>
                <a:cubicBezTo>
                  <a:pt x="371" y="830"/>
                  <a:pt x="373" y="830"/>
                  <a:pt x="376" y="830"/>
                </a:cubicBezTo>
                <a:cubicBezTo>
                  <a:pt x="377" y="831"/>
                  <a:pt x="377" y="831"/>
                  <a:pt x="377" y="831"/>
                </a:cubicBezTo>
                <a:cubicBezTo>
                  <a:pt x="384" y="831"/>
                  <a:pt x="391" y="831"/>
                  <a:pt x="398" y="833"/>
                </a:cubicBezTo>
                <a:cubicBezTo>
                  <a:pt x="400" y="833"/>
                  <a:pt x="401" y="833"/>
                  <a:pt x="403" y="833"/>
                </a:cubicBezTo>
                <a:cubicBezTo>
                  <a:pt x="409" y="833"/>
                  <a:pt x="415" y="830"/>
                  <a:pt x="420" y="827"/>
                </a:cubicBezTo>
                <a:cubicBezTo>
                  <a:pt x="425" y="825"/>
                  <a:pt x="430" y="822"/>
                  <a:pt x="436" y="821"/>
                </a:cubicBezTo>
                <a:cubicBezTo>
                  <a:pt x="437" y="821"/>
                  <a:pt x="439" y="821"/>
                  <a:pt x="440" y="821"/>
                </a:cubicBezTo>
                <a:cubicBezTo>
                  <a:pt x="448" y="821"/>
                  <a:pt x="455" y="823"/>
                  <a:pt x="462" y="825"/>
                </a:cubicBezTo>
                <a:cubicBezTo>
                  <a:pt x="465" y="826"/>
                  <a:pt x="465" y="826"/>
                  <a:pt x="465" y="826"/>
                </a:cubicBezTo>
                <a:cubicBezTo>
                  <a:pt x="473" y="828"/>
                  <a:pt x="481" y="830"/>
                  <a:pt x="488" y="835"/>
                </a:cubicBezTo>
                <a:cubicBezTo>
                  <a:pt x="490" y="836"/>
                  <a:pt x="496" y="839"/>
                  <a:pt x="497" y="844"/>
                </a:cubicBezTo>
                <a:cubicBezTo>
                  <a:pt x="498" y="845"/>
                  <a:pt x="497" y="846"/>
                  <a:pt x="497" y="848"/>
                </a:cubicBezTo>
                <a:cubicBezTo>
                  <a:pt x="497" y="850"/>
                  <a:pt x="497" y="851"/>
                  <a:pt x="497" y="852"/>
                </a:cubicBezTo>
                <a:cubicBezTo>
                  <a:pt x="497" y="853"/>
                  <a:pt x="497" y="853"/>
                  <a:pt x="497" y="853"/>
                </a:cubicBezTo>
                <a:cubicBezTo>
                  <a:pt x="498" y="854"/>
                  <a:pt x="498" y="854"/>
                  <a:pt x="498" y="854"/>
                </a:cubicBezTo>
                <a:cubicBezTo>
                  <a:pt x="498" y="854"/>
                  <a:pt x="499" y="855"/>
                  <a:pt x="500" y="855"/>
                </a:cubicBezTo>
                <a:cubicBezTo>
                  <a:pt x="501" y="855"/>
                  <a:pt x="501" y="855"/>
                  <a:pt x="501" y="855"/>
                </a:cubicBezTo>
                <a:cubicBezTo>
                  <a:pt x="502" y="855"/>
                  <a:pt x="504" y="854"/>
                  <a:pt x="507" y="851"/>
                </a:cubicBezTo>
                <a:cubicBezTo>
                  <a:pt x="508" y="850"/>
                  <a:pt x="509" y="849"/>
                  <a:pt x="510" y="849"/>
                </a:cubicBezTo>
                <a:cubicBezTo>
                  <a:pt x="512" y="847"/>
                  <a:pt x="514" y="847"/>
                  <a:pt x="515" y="847"/>
                </a:cubicBezTo>
                <a:cubicBezTo>
                  <a:pt x="516" y="847"/>
                  <a:pt x="516" y="847"/>
                  <a:pt x="517" y="847"/>
                </a:cubicBezTo>
                <a:cubicBezTo>
                  <a:pt x="517" y="847"/>
                  <a:pt x="518" y="847"/>
                  <a:pt x="518" y="847"/>
                </a:cubicBezTo>
                <a:cubicBezTo>
                  <a:pt x="519" y="847"/>
                  <a:pt x="520" y="847"/>
                  <a:pt x="521" y="847"/>
                </a:cubicBezTo>
                <a:cubicBezTo>
                  <a:pt x="524" y="846"/>
                  <a:pt x="526" y="844"/>
                  <a:pt x="528" y="841"/>
                </a:cubicBezTo>
                <a:cubicBezTo>
                  <a:pt x="530" y="837"/>
                  <a:pt x="530" y="833"/>
                  <a:pt x="529" y="829"/>
                </a:cubicBezTo>
                <a:cubicBezTo>
                  <a:pt x="534" y="827"/>
                  <a:pt x="541" y="825"/>
                  <a:pt x="547" y="824"/>
                </a:cubicBezTo>
                <a:cubicBezTo>
                  <a:pt x="548" y="824"/>
                  <a:pt x="549" y="824"/>
                  <a:pt x="550" y="824"/>
                </a:cubicBezTo>
                <a:cubicBezTo>
                  <a:pt x="553" y="824"/>
                  <a:pt x="556" y="825"/>
                  <a:pt x="558" y="826"/>
                </a:cubicBezTo>
                <a:cubicBezTo>
                  <a:pt x="560" y="827"/>
                  <a:pt x="562" y="827"/>
                  <a:pt x="564" y="828"/>
                </a:cubicBezTo>
                <a:cubicBezTo>
                  <a:pt x="566" y="828"/>
                  <a:pt x="568" y="828"/>
                  <a:pt x="569" y="828"/>
                </a:cubicBezTo>
                <a:cubicBezTo>
                  <a:pt x="577" y="828"/>
                  <a:pt x="583" y="825"/>
                  <a:pt x="588" y="823"/>
                </a:cubicBezTo>
                <a:cubicBezTo>
                  <a:pt x="589" y="821"/>
                  <a:pt x="589" y="821"/>
                  <a:pt x="589" y="821"/>
                </a:cubicBezTo>
                <a:cubicBezTo>
                  <a:pt x="589" y="819"/>
                  <a:pt x="589" y="819"/>
                  <a:pt x="589" y="819"/>
                </a:cubicBezTo>
                <a:cubicBezTo>
                  <a:pt x="589" y="818"/>
                  <a:pt x="588" y="816"/>
                  <a:pt x="588" y="814"/>
                </a:cubicBezTo>
                <a:cubicBezTo>
                  <a:pt x="587" y="810"/>
                  <a:pt x="586" y="805"/>
                  <a:pt x="584" y="801"/>
                </a:cubicBezTo>
                <a:cubicBezTo>
                  <a:pt x="582" y="795"/>
                  <a:pt x="580" y="790"/>
                  <a:pt x="580" y="784"/>
                </a:cubicBezTo>
                <a:cubicBezTo>
                  <a:pt x="580" y="782"/>
                  <a:pt x="582" y="780"/>
                  <a:pt x="583" y="777"/>
                </a:cubicBezTo>
                <a:cubicBezTo>
                  <a:pt x="584" y="776"/>
                  <a:pt x="585" y="774"/>
                  <a:pt x="586" y="772"/>
                </a:cubicBezTo>
                <a:cubicBezTo>
                  <a:pt x="587" y="767"/>
                  <a:pt x="587" y="763"/>
                  <a:pt x="587" y="758"/>
                </a:cubicBezTo>
                <a:cubicBezTo>
                  <a:pt x="587" y="757"/>
                  <a:pt x="587" y="755"/>
                  <a:pt x="587" y="754"/>
                </a:cubicBezTo>
                <a:cubicBezTo>
                  <a:pt x="587" y="753"/>
                  <a:pt x="587" y="752"/>
                  <a:pt x="587" y="751"/>
                </a:cubicBezTo>
                <a:cubicBezTo>
                  <a:pt x="587" y="748"/>
                  <a:pt x="587" y="744"/>
                  <a:pt x="588" y="742"/>
                </a:cubicBezTo>
                <a:cubicBezTo>
                  <a:pt x="588" y="740"/>
                  <a:pt x="589" y="739"/>
                  <a:pt x="590" y="738"/>
                </a:cubicBezTo>
                <a:cubicBezTo>
                  <a:pt x="592" y="735"/>
                  <a:pt x="594" y="732"/>
                  <a:pt x="593" y="727"/>
                </a:cubicBezTo>
                <a:cubicBezTo>
                  <a:pt x="593" y="723"/>
                  <a:pt x="591" y="719"/>
                  <a:pt x="590" y="715"/>
                </a:cubicBezTo>
                <a:cubicBezTo>
                  <a:pt x="592" y="714"/>
                  <a:pt x="594" y="711"/>
                  <a:pt x="598" y="703"/>
                </a:cubicBezTo>
                <a:cubicBezTo>
                  <a:pt x="599" y="701"/>
                  <a:pt x="600" y="700"/>
                  <a:pt x="601" y="698"/>
                </a:cubicBezTo>
                <a:cubicBezTo>
                  <a:pt x="602" y="697"/>
                  <a:pt x="603" y="696"/>
                  <a:pt x="605" y="695"/>
                </a:cubicBezTo>
                <a:cubicBezTo>
                  <a:pt x="608" y="691"/>
                  <a:pt x="607" y="687"/>
                  <a:pt x="606" y="684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23" name="Group 22"/>
          <p:cNvGrpSpPr/>
          <p:nvPr/>
        </p:nvGrpSpPr>
        <p:grpSpPr>
          <a:xfrm>
            <a:off x="1134826" y="3299325"/>
            <a:ext cx="975050" cy="975050"/>
            <a:chOff x="5076057" y="1050744"/>
            <a:chExt cx="684076" cy="684076"/>
          </a:xfrm>
        </p:grpSpPr>
        <p:sp>
          <p:nvSpPr>
            <p:cNvPr id="24" name="Rectangle 23"/>
            <p:cNvSpPr/>
            <p:nvPr/>
          </p:nvSpPr>
          <p:spPr>
            <a:xfrm>
              <a:off x="5076057" y="1050744"/>
              <a:ext cx="684076" cy="6840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5" name="Freeform 5"/>
            <p:cNvSpPr>
              <a:spLocks noChangeAspect="1" noEditPoints="1"/>
            </p:cNvSpPr>
            <p:nvPr/>
          </p:nvSpPr>
          <p:spPr bwMode="auto">
            <a:xfrm>
              <a:off x="5295608" y="1139532"/>
              <a:ext cx="254168" cy="506500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134826" y="4601713"/>
            <a:ext cx="975050" cy="975050"/>
            <a:chOff x="5076056" y="123478"/>
            <a:chExt cx="684076" cy="684076"/>
          </a:xfrm>
        </p:grpSpPr>
        <p:sp>
          <p:nvSpPr>
            <p:cNvPr id="27" name="Rectangle 26"/>
            <p:cNvSpPr/>
            <p:nvPr/>
          </p:nvSpPr>
          <p:spPr>
            <a:xfrm>
              <a:off x="5076056" y="123478"/>
              <a:ext cx="684076" cy="68407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8" name="Freeform 27"/>
            <p:cNvSpPr>
              <a:spLocks noChangeAspect="1" noEditPoints="1"/>
            </p:cNvSpPr>
            <p:nvPr/>
          </p:nvSpPr>
          <p:spPr bwMode="auto">
            <a:xfrm>
              <a:off x="5292080" y="212267"/>
              <a:ext cx="252028" cy="506498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266629" y="3703441"/>
            <a:ext cx="2647662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 is simply dummy text of the printing </a:t>
            </a:r>
            <a:r>
              <a:rPr lang="en-US" sz="1200" dirty="0" smtClean="0">
                <a:solidFill>
                  <a:schemeClr val="accent2"/>
                </a:solidFill>
                <a:latin typeface="Playfair Display" charset="0"/>
                <a:ea typeface="Playfair Display" charset="0"/>
                <a:cs typeface="Playfair Display" charset="0"/>
              </a:rPr>
              <a:t>and.</a:t>
            </a:r>
          </a:p>
        </p:txBody>
      </p:sp>
      <p:sp>
        <p:nvSpPr>
          <p:cNvPr id="30" name="Title 4"/>
          <p:cNvSpPr txBox="1">
            <a:spLocks/>
          </p:cNvSpPr>
          <p:nvPr/>
        </p:nvSpPr>
        <p:spPr>
          <a:xfrm>
            <a:off x="2266628" y="3350964"/>
            <a:ext cx="2647662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>
                <a:solidFill>
                  <a:schemeClr val="accent2"/>
                </a:solidFill>
              </a:rPr>
              <a:t>Sample Map name</a:t>
            </a:r>
            <a:endParaRPr lang="en-US" sz="2000" dirty="0">
              <a:solidFill>
                <a:schemeClr val="accent2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66629" y="4979329"/>
            <a:ext cx="2647662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 is simply dummy text of the printing </a:t>
            </a:r>
            <a:r>
              <a:rPr lang="en-US" sz="1200" dirty="0" smtClean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and.</a:t>
            </a:r>
          </a:p>
        </p:txBody>
      </p:sp>
      <p:sp>
        <p:nvSpPr>
          <p:cNvPr id="32" name="Title 4"/>
          <p:cNvSpPr txBox="1">
            <a:spLocks/>
          </p:cNvSpPr>
          <p:nvPr/>
        </p:nvSpPr>
        <p:spPr>
          <a:xfrm>
            <a:off x="2266628" y="4626852"/>
            <a:ext cx="2647662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>
                <a:solidFill>
                  <a:schemeClr val="accent1"/>
                </a:solidFill>
              </a:rPr>
              <a:t>Sample Map name</a:t>
            </a:r>
            <a:endParaRPr lang="en-US" sz="2000" dirty="0">
              <a:solidFill>
                <a:schemeClr val="accent1"/>
              </a:solidFill>
            </a:endParaRP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7222" y="2775333"/>
            <a:ext cx="3050637" cy="1102912"/>
          </a:xfrm>
          <a:prstGeom prst="rect">
            <a:avLst/>
          </a:prstGeom>
        </p:spPr>
      </p:pic>
      <p:grpSp>
        <p:nvGrpSpPr>
          <p:cNvPr id="34" name="Group 33"/>
          <p:cNvGrpSpPr/>
          <p:nvPr/>
        </p:nvGrpSpPr>
        <p:grpSpPr>
          <a:xfrm>
            <a:off x="5991333" y="2498050"/>
            <a:ext cx="958134" cy="958134"/>
            <a:chOff x="1801722" y="4307903"/>
            <a:chExt cx="298302" cy="298302"/>
          </a:xfrm>
        </p:grpSpPr>
        <p:sp>
          <p:nvSpPr>
            <p:cNvPr id="35" name="Teardrop 34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36" name="Oval 35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400" b="1" dirty="0" smtClean="0">
                  <a:solidFill>
                    <a:schemeClr val="accent2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34%</a:t>
              </a:r>
              <a:endParaRPr lang="en-US" sz="2400" b="1" dirty="0">
                <a:solidFill>
                  <a:schemeClr val="accent2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pic>
        <p:nvPicPr>
          <p:cNvPr id="37" name="Picture 3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6884" y="2136740"/>
            <a:ext cx="3050637" cy="1102912"/>
          </a:xfrm>
          <a:prstGeom prst="rect">
            <a:avLst/>
          </a:prstGeom>
        </p:spPr>
      </p:pic>
      <p:grpSp>
        <p:nvGrpSpPr>
          <p:cNvPr id="38" name="Group 37"/>
          <p:cNvGrpSpPr/>
          <p:nvPr/>
        </p:nvGrpSpPr>
        <p:grpSpPr>
          <a:xfrm>
            <a:off x="9440995" y="1859457"/>
            <a:ext cx="958134" cy="958134"/>
            <a:chOff x="1801722" y="4307903"/>
            <a:chExt cx="298302" cy="298302"/>
          </a:xfrm>
        </p:grpSpPr>
        <p:sp>
          <p:nvSpPr>
            <p:cNvPr id="39" name="Teardrop 38"/>
            <p:cNvSpPr/>
            <p:nvPr/>
          </p:nvSpPr>
          <p:spPr>
            <a:xfrm rot="7994273">
              <a:off x="1801722" y="4307903"/>
              <a:ext cx="298302" cy="298302"/>
            </a:xfrm>
            <a:prstGeom prst="teardrop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600"/>
            </a:p>
          </p:txBody>
        </p:sp>
        <p:sp>
          <p:nvSpPr>
            <p:cNvPr id="40" name="Oval 39"/>
            <p:cNvSpPr/>
            <p:nvPr/>
          </p:nvSpPr>
          <p:spPr>
            <a:xfrm>
              <a:off x="1812346" y="4318527"/>
              <a:ext cx="277053" cy="277053"/>
            </a:xfrm>
            <a:prstGeom prst="ellipse">
              <a:avLst/>
            </a:prstGeom>
            <a:solidFill>
              <a:schemeClr val="bg1"/>
            </a:solidFill>
            <a:ln w="381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0" bIns="91440" rtlCol="0" anchor="ctr"/>
            <a:lstStyle/>
            <a:p>
              <a:pPr algn="ctr"/>
              <a:r>
                <a:rPr lang="en-US" sz="2400" b="1" dirty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9</a:t>
              </a:r>
              <a:r>
                <a:rPr lang="en-US" sz="24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4%</a:t>
              </a:r>
              <a:endParaRPr lang="en-US" sz="24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sp>
        <p:nvSpPr>
          <p:cNvPr id="45" name="Title 4"/>
          <p:cNvSpPr txBox="1">
            <a:spLocks/>
          </p:cNvSpPr>
          <p:nvPr/>
        </p:nvSpPr>
        <p:spPr>
          <a:xfrm>
            <a:off x="838199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Australia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838200" y="1148287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</a:p>
        </p:txBody>
      </p:sp>
    </p:spTree>
    <p:extLst>
      <p:ext uri="{BB962C8B-B14F-4D97-AF65-F5344CB8AC3E}">
        <p14:creationId xmlns:p14="http://schemas.microsoft.com/office/powerpoint/2010/main" val="1148830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03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237780" y="65047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 A P S   I N F O G R A P H I C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China Maps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639254" y="2100876"/>
            <a:ext cx="6425574" cy="4539025"/>
            <a:chOff x="227178" y="605914"/>
            <a:chExt cx="5006578" cy="3996196"/>
          </a:xfrm>
          <a:solidFill>
            <a:schemeClr val="bg1">
              <a:lumMod val="50000"/>
              <a:lumOff val="50000"/>
              <a:alpha val="10000"/>
            </a:schemeClr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2630405" y="4234713"/>
              <a:ext cx="136882" cy="59062"/>
            </a:xfrm>
            <a:custGeom>
              <a:avLst/>
              <a:gdLst>
                <a:gd name="T0" fmla="*/ 132 w 158"/>
                <a:gd name="T1" fmla="*/ 47 h 68"/>
                <a:gd name="T2" fmla="*/ 78 w 158"/>
                <a:gd name="T3" fmla="*/ 52 h 68"/>
                <a:gd name="T4" fmla="*/ 78 w 158"/>
                <a:gd name="T5" fmla="*/ 54 h 68"/>
                <a:gd name="T6" fmla="*/ 71 w 158"/>
                <a:gd name="T7" fmla="*/ 52 h 68"/>
                <a:gd name="T8" fmla="*/ 73 w 158"/>
                <a:gd name="T9" fmla="*/ 52 h 68"/>
                <a:gd name="T10" fmla="*/ 76 w 158"/>
                <a:gd name="T11" fmla="*/ 61 h 68"/>
                <a:gd name="T12" fmla="*/ 73 w 158"/>
                <a:gd name="T13" fmla="*/ 61 h 68"/>
                <a:gd name="T14" fmla="*/ 73 w 158"/>
                <a:gd name="T15" fmla="*/ 59 h 68"/>
                <a:gd name="T16" fmla="*/ 7 w 158"/>
                <a:gd name="T17" fmla="*/ 47 h 68"/>
                <a:gd name="T18" fmla="*/ 2 w 158"/>
                <a:gd name="T19" fmla="*/ 38 h 68"/>
                <a:gd name="T20" fmla="*/ 14 w 158"/>
                <a:gd name="T21" fmla="*/ 50 h 68"/>
                <a:gd name="T22" fmla="*/ 7 w 158"/>
                <a:gd name="T23" fmla="*/ 45 h 68"/>
                <a:gd name="T24" fmla="*/ 38 w 158"/>
                <a:gd name="T25" fmla="*/ 57 h 68"/>
                <a:gd name="T26" fmla="*/ 35 w 158"/>
                <a:gd name="T27" fmla="*/ 57 h 68"/>
                <a:gd name="T28" fmla="*/ 33 w 158"/>
                <a:gd name="T29" fmla="*/ 59 h 68"/>
                <a:gd name="T30" fmla="*/ 35 w 158"/>
                <a:gd name="T31" fmla="*/ 66 h 68"/>
                <a:gd name="T32" fmla="*/ 33 w 158"/>
                <a:gd name="T33" fmla="*/ 66 h 68"/>
                <a:gd name="T34" fmla="*/ 31 w 158"/>
                <a:gd name="T35" fmla="*/ 64 h 68"/>
                <a:gd name="T36" fmla="*/ 31 w 158"/>
                <a:gd name="T37" fmla="*/ 64 h 68"/>
                <a:gd name="T38" fmla="*/ 28 w 158"/>
                <a:gd name="T39" fmla="*/ 61 h 68"/>
                <a:gd name="T40" fmla="*/ 26 w 158"/>
                <a:gd name="T41" fmla="*/ 61 h 68"/>
                <a:gd name="T42" fmla="*/ 21 w 158"/>
                <a:gd name="T43" fmla="*/ 50 h 68"/>
                <a:gd name="T44" fmla="*/ 24 w 158"/>
                <a:gd name="T45" fmla="*/ 45 h 68"/>
                <a:gd name="T46" fmla="*/ 31 w 158"/>
                <a:gd name="T47" fmla="*/ 47 h 68"/>
                <a:gd name="T48" fmla="*/ 38 w 158"/>
                <a:gd name="T49" fmla="*/ 54 h 68"/>
                <a:gd name="T50" fmla="*/ 42 w 158"/>
                <a:gd name="T51" fmla="*/ 57 h 68"/>
                <a:gd name="T52" fmla="*/ 87 w 158"/>
                <a:gd name="T53" fmla="*/ 54 h 68"/>
                <a:gd name="T54" fmla="*/ 97 w 158"/>
                <a:gd name="T55" fmla="*/ 47 h 68"/>
                <a:gd name="T56" fmla="*/ 97 w 158"/>
                <a:gd name="T57" fmla="*/ 52 h 68"/>
                <a:gd name="T58" fmla="*/ 87 w 158"/>
                <a:gd name="T59" fmla="*/ 59 h 68"/>
                <a:gd name="T60" fmla="*/ 92 w 158"/>
                <a:gd name="T61" fmla="*/ 38 h 68"/>
                <a:gd name="T62" fmla="*/ 99 w 158"/>
                <a:gd name="T63" fmla="*/ 38 h 68"/>
                <a:gd name="T64" fmla="*/ 95 w 158"/>
                <a:gd name="T65" fmla="*/ 50 h 68"/>
                <a:gd name="T66" fmla="*/ 78 w 158"/>
                <a:gd name="T67" fmla="*/ 52 h 68"/>
                <a:gd name="T68" fmla="*/ 128 w 158"/>
                <a:gd name="T69" fmla="*/ 47 h 68"/>
                <a:gd name="T70" fmla="*/ 123 w 158"/>
                <a:gd name="T71" fmla="*/ 50 h 68"/>
                <a:gd name="T72" fmla="*/ 125 w 158"/>
                <a:gd name="T73" fmla="*/ 42 h 68"/>
                <a:gd name="T74" fmla="*/ 102 w 158"/>
                <a:gd name="T75" fmla="*/ 42 h 68"/>
                <a:gd name="T76" fmla="*/ 104 w 158"/>
                <a:gd name="T77" fmla="*/ 35 h 68"/>
                <a:gd name="T78" fmla="*/ 109 w 158"/>
                <a:gd name="T79" fmla="*/ 28 h 68"/>
                <a:gd name="T80" fmla="*/ 99 w 158"/>
                <a:gd name="T81" fmla="*/ 42 h 68"/>
                <a:gd name="T82" fmla="*/ 99 w 158"/>
                <a:gd name="T83" fmla="*/ 21 h 68"/>
                <a:gd name="T84" fmla="*/ 83 w 158"/>
                <a:gd name="T85" fmla="*/ 31 h 68"/>
                <a:gd name="T86" fmla="*/ 83 w 158"/>
                <a:gd name="T87" fmla="*/ 21 h 68"/>
                <a:gd name="T88" fmla="*/ 87 w 158"/>
                <a:gd name="T89" fmla="*/ 14 h 68"/>
                <a:gd name="T90" fmla="*/ 90 w 158"/>
                <a:gd name="T91" fmla="*/ 7 h 68"/>
                <a:gd name="T92" fmla="*/ 92 w 158"/>
                <a:gd name="T93" fmla="*/ 7 h 68"/>
                <a:gd name="T94" fmla="*/ 97 w 158"/>
                <a:gd name="T95" fmla="*/ 14 h 68"/>
                <a:gd name="T96" fmla="*/ 99 w 158"/>
                <a:gd name="T97" fmla="*/ 16 h 68"/>
                <a:gd name="T98" fmla="*/ 135 w 158"/>
                <a:gd name="T99" fmla="*/ 5 h 68"/>
                <a:gd name="T100" fmla="*/ 132 w 158"/>
                <a:gd name="T101" fmla="*/ 2 h 68"/>
                <a:gd name="T102" fmla="*/ 135 w 158"/>
                <a:gd name="T103" fmla="*/ 5 h 68"/>
                <a:gd name="T104" fmla="*/ 137 w 158"/>
                <a:gd name="T105" fmla="*/ 0 h 68"/>
                <a:gd name="T106" fmla="*/ 151 w 158"/>
                <a:gd name="T107" fmla="*/ 5 h 68"/>
                <a:gd name="T108" fmla="*/ 139 w 158"/>
                <a:gd name="T10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68">
                  <a:moveTo>
                    <a:pt x="135" y="42"/>
                  </a:moveTo>
                  <a:lnTo>
                    <a:pt x="135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5" y="42"/>
                  </a:lnTo>
                  <a:close/>
                  <a:moveTo>
                    <a:pt x="78" y="52"/>
                  </a:move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close/>
                  <a:moveTo>
                    <a:pt x="76" y="61"/>
                  </a:moveTo>
                  <a:lnTo>
                    <a:pt x="76" y="61"/>
                  </a:lnTo>
                  <a:lnTo>
                    <a:pt x="76" y="61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6" y="61"/>
                  </a:lnTo>
                  <a:close/>
                  <a:moveTo>
                    <a:pt x="7" y="42"/>
                  </a:moveTo>
                  <a:lnTo>
                    <a:pt x="7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1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38" y="57"/>
                  </a:lnTo>
                  <a:lnTo>
                    <a:pt x="38" y="57"/>
                  </a:lnTo>
                  <a:close/>
                  <a:moveTo>
                    <a:pt x="87" y="59"/>
                  </a:moveTo>
                  <a:lnTo>
                    <a:pt x="87" y="59"/>
                  </a:lnTo>
                  <a:lnTo>
                    <a:pt x="87" y="57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5" y="52"/>
                  </a:lnTo>
                  <a:lnTo>
                    <a:pt x="97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97" y="52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61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7" y="59"/>
                  </a:lnTo>
                  <a:close/>
                  <a:moveTo>
                    <a:pt x="87" y="47"/>
                  </a:moveTo>
                  <a:lnTo>
                    <a:pt x="87" y="47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5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7" y="42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5" y="50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7" y="47"/>
                  </a:lnTo>
                  <a:close/>
                  <a:moveTo>
                    <a:pt x="128" y="47"/>
                  </a:moveTo>
                  <a:lnTo>
                    <a:pt x="128" y="47"/>
                  </a:lnTo>
                  <a:lnTo>
                    <a:pt x="125" y="47"/>
                  </a:lnTo>
                  <a:lnTo>
                    <a:pt x="128" y="50"/>
                  </a:lnTo>
                  <a:lnTo>
                    <a:pt x="125" y="52"/>
                  </a:lnTo>
                  <a:lnTo>
                    <a:pt x="123" y="52"/>
                  </a:lnTo>
                  <a:lnTo>
                    <a:pt x="121" y="52"/>
                  </a:lnTo>
                  <a:lnTo>
                    <a:pt x="123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close/>
                  <a:moveTo>
                    <a:pt x="102" y="42"/>
                  </a:move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102" y="42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5" y="24"/>
                  </a:lnTo>
                  <a:lnTo>
                    <a:pt x="90" y="28"/>
                  </a:lnTo>
                  <a:lnTo>
                    <a:pt x="87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close/>
                  <a:moveTo>
                    <a:pt x="135" y="5"/>
                  </a:moveTo>
                  <a:lnTo>
                    <a:pt x="135" y="5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close/>
                  <a:moveTo>
                    <a:pt x="142" y="2"/>
                  </a:moveTo>
                  <a:lnTo>
                    <a:pt x="142" y="2"/>
                  </a:lnTo>
                  <a:lnTo>
                    <a:pt x="142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4" y="2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2" y="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630405" y="4234713"/>
              <a:ext cx="136882" cy="59062"/>
            </a:xfrm>
            <a:custGeom>
              <a:avLst/>
              <a:gdLst>
                <a:gd name="T0" fmla="*/ 132 w 158"/>
                <a:gd name="T1" fmla="*/ 47 h 68"/>
                <a:gd name="T2" fmla="*/ 78 w 158"/>
                <a:gd name="T3" fmla="*/ 52 h 68"/>
                <a:gd name="T4" fmla="*/ 78 w 158"/>
                <a:gd name="T5" fmla="*/ 54 h 68"/>
                <a:gd name="T6" fmla="*/ 71 w 158"/>
                <a:gd name="T7" fmla="*/ 52 h 68"/>
                <a:gd name="T8" fmla="*/ 73 w 158"/>
                <a:gd name="T9" fmla="*/ 52 h 68"/>
                <a:gd name="T10" fmla="*/ 76 w 158"/>
                <a:gd name="T11" fmla="*/ 61 h 68"/>
                <a:gd name="T12" fmla="*/ 73 w 158"/>
                <a:gd name="T13" fmla="*/ 61 h 68"/>
                <a:gd name="T14" fmla="*/ 73 w 158"/>
                <a:gd name="T15" fmla="*/ 59 h 68"/>
                <a:gd name="T16" fmla="*/ 7 w 158"/>
                <a:gd name="T17" fmla="*/ 47 h 68"/>
                <a:gd name="T18" fmla="*/ 2 w 158"/>
                <a:gd name="T19" fmla="*/ 38 h 68"/>
                <a:gd name="T20" fmla="*/ 14 w 158"/>
                <a:gd name="T21" fmla="*/ 50 h 68"/>
                <a:gd name="T22" fmla="*/ 7 w 158"/>
                <a:gd name="T23" fmla="*/ 45 h 68"/>
                <a:gd name="T24" fmla="*/ 38 w 158"/>
                <a:gd name="T25" fmla="*/ 57 h 68"/>
                <a:gd name="T26" fmla="*/ 35 w 158"/>
                <a:gd name="T27" fmla="*/ 57 h 68"/>
                <a:gd name="T28" fmla="*/ 33 w 158"/>
                <a:gd name="T29" fmla="*/ 59 h 68"/>
                <a:gd name="T30" fmla="*/ 35 w 158"/>
                <a:gd name="T31" fmla="*/ 66 h 68"/>
                <a:gd name="T32" fmla="*/ 33 w 158"/>
                <a:gd name="T33" fmla="*/ 66 h 68"/>
                <a:gd name="T34" fmla="*/ 31 w 158"/>
                <a:gd name="T35" fmla="*/ 64 h 68"/>
                <a:gd name="T36" fmla="*/ 31 w 158"/>
                <a:gd name="T37" fmla="*/ 64 h 68"/>
                <a:gd name="T38" fmla="*/ 28 w 158"/>
                <a:gd name="T39" fmla="*/ 61 h 68"/>
                <a:gd name="T40" fmla="*/ 26 w 158"/>
                <a:gd name="T41" fmla="*/ 61 h 68"/>
                <a:gd name="T42" fmla="*/ 21 w 158"/>
                <a:gd name="T43" fmla="*/ 50 h 68"/>
                <a:gd name="T44" fmla="*/ 24 w 158"/>
                <a:gd name="T45" fmla="*/ 45 h 68"/>
                <a:gd name="T46" fmla="*/ 31 w 158"/>
                <a:gd name="T47" fmla="*/ 47 h 68"/>
                <a:gd name="T48" fmla="*/ 38 w 158"/>
                <a:gd name="T49" fmla="*/ 54 h 68"/>
                <a:gd name="T50" fmla="*/ 42 w 158"/>
                <a:gd name="T51" fmla="*/ 57 h 68"/>
                <a:gd name="T52" fmla="*/ 87 w 158"/>
                <a:gd name="T53" fmla="*/ 54 h 68"/>
                <a:gd name="T54" fmla="*/ 97 w 158"/>
                <a:gd name="T55" fmla="*/ 47 h 68"/>
                <a:gd name="T56" fmla="*/ 97 w 158"/>
                <a:gd name="T57" fmla="*/ 52 h 68"/>
                <a:gd name="T58" fmla="*/ 87 w 158"/>
                <a:gd name="T59" fmla="*/ 59 h 68"/>
                <a:gd name="T60" fmla="*/ 92 w 158"/>
                <a:gd name="T61" fmla="*/ 38 h 68"/>
                <a:gd name="T62" fmla="*/ 99 w 158"/>
                <a:gd name="T63" fmla="*/ 38 h 68"/>
                <a:gd name="T64" fmla="*/ 95 w 158"/>
                <a:gd name="T65" fmla="*/ 50 h 68"/>
                <a:gd name="T66" fmla="*/ 78 w 158"/>
                <a:gd name="T67" fmla="*/ 52 h 68"/>
                <a:gd name="T68" fmla="*/ 128 w 158"/>
                <a:gd name="T69" fmla="*/ 47 h 68"/>
                <a:gd name="T70" fmla="*/ 123 w 158"/>
                <a:gd name="T71" fmla="*/ 50 h 68"/>
                <a:gd name="T72" fmla="*/ 125 w 158"/>
                <a:gd name="T73" fmla="*/ 42 h 68"/>
                <a:gd name="T74" fmla="*/ 102 w 158"/>
                <a:gd name="T75" fmla="*/ 42 h 68"/>
                <a:gd name="T76" fmla="*/ 104 w 158"/>
                <a:gd name="T77" fmla="*/ 35 h 68"/>
                <a:gd name="T78" fmla="*/ 109 w 158"/>
                <a:gd name="T79" fmla="*/ 28 h 68"/>
                <a:gd name="T80" fmla="*/ 99 w 158"/>
                <a:gd name="T81" fmla="*/ 42 h 68"/>
                <a:gd name="T82" fmla="*/ 99 w 158"/>
                <a:gd name="T83" fmla="*/ 21 h 68"/>
                <a:gd name="T84" fmla="*/ 83 w 158"/>
                <a:gd name="T85" fmla="*/ 31 h 68"/>
                <a:gd name="T86" fmla="*/ 83 w 158"/>
                <a:gd name="T87" fmla="*/ 21 h 68"/>
                <a:gd name="T88" fmla="*/ 87 w 158"/>
                <a:gd name="T89" fmla="*/ 14 h 68"/>
                <a:gd name="T90" fmla="*/ 90 w 158"/>
                <a:gd name="T91" fmla="*/ 7 h 68"/>
                <a:gd name="T92" fmla="*/ 92 w 158"/>
                <a:gd name="T93" fmla="*/ 7 h 68"/>
                <a:gd name="T94" fmla="*/ 97 w 158"/>
                <a:gd name="T95" fmla="*/ 14 h 68"/>
                <a:gd name="T96" fmla="*/ 99 w 158"/>
                <a:gd name="T97" fmla="*/ 16 h 68"/>
                <a:gd name="T98" fmla="*/ 135 w 158"/>
                <a:gd name="T99" fmla="*/ 5 h 68"/>
                <a:gd name="T100" fmla="*/ 132 w 158"/>
                <a:gd name="T101" fmla="*/ 2 h 68"/>
                <a:gd name="T102" fmla="*/ 135 w 158"/>
                <a:gd name="T103" fmla="*/ 5 h 68"/>
                <a:gd name="T104" fmla="*/ 137 w 158"/>
                <a:gd name="T105" fmla="*/ 0 h 68"/>
                <a:gd name="T106" fmla="*/ 151 w 158"/>
                <a:gd name="T107" fmla="*/ 5 h 68"/>
                <a:gd name="T108" fmla="*/ 139 w 158"/>
                <a:gd name="T10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68">
                  <a:moveTo>
                    <a:pt x="135" y="42"/>
                  </a:moveTo>
                  <a:lnTo>
                    <a:pt x="135" y="42"/>
                  </a:lnTo>
                  <a:lnTo>
                    <a:pt x="137" y="42"/>
                  </a:lnTo>
                  <a:lnTo>
                    <a:pt x="137" y="45"/>
                  </a:lnTo>
                  <a:lnTo>
                    <a:pt x="135" y="45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5" y="42"/>
                  </a:lnTo>
                  <a:moveTo>
                    <a:pt x="78" y="52"/>
                  </a:moveTo>
                  <a:lnTo>
                    <a:pt x="78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moveTo>
                    <a:pt x="76" y="61"/>
                  </a:moveTo>
                  <a:lnTo>
                    <a:pt x="76" y="61"/>
                  </a:lnTo>
                  <a:lnTo>
                    <a:pt x="76" y="61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3" y="59"/>
                  </a:lnTo>
                  <a:lnTo>
                    <a:pt x="73" y="59"/>
                  </a:lnTo>
                  <a:lnTo>
                    <a:pt x="76" y="61"/>
                  </a:lnTo>
                  <a:moveTo>
                    <a:pt x="7" y="42"/>
                  </a:moveTo>
                  <a:lnTo>
                    <a:pt x="7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2"/>
                  </a:lnTo>
                  <a:moveTo>
                    <a:pt x="38" y="57"/>
                  </a:move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8" y="57"/>
                  </a:lnTo>
                  <a:lnTo>
                    <a:pt x="35" y="54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5" y="64"/>
                  </a:lnTo>
                  <a:lnTo>
                    <a:pt x="35" y="66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1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38" y="57"/>
                  </a:lnTo>
                  <a:lnTo>
                    <a:pt x="38" y="57"/>
                  </a:lnTo>
                  <a:moveTo>
                    <a:pt x="87" y="59"/>
                  </a:moveTo>
                  <a:lnTo>
                    <a:pt x="87" y="59"/>
                  </a:lnTo>
                  <a:lnTo>
                    <a:pt x="87" y="57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5" y="52"/>
                  </a:lnTo>
                  <a:lnTo>
                    <a:pt x="97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97" y="52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61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7" y="59"/>
                  </a:lnTo>
                  <a:moveTo>
                    <a:pt x="87" y="47"/>
                  </a:moveTo>
                  <a:lnTo>
                    <a:pt x="87" y="47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5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7" y="42"/>
                  </a:lnTo>
                  <a:lnTo>
                    <a:pt x="95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5" y="50"/>
                  </a:lnTo>
                  <a:lnTo>
                    <a:pt x="80" y="52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3" y="50"/>
                  </a:lnTo>
                  <a:lnTo>
                    <a:pt x="85" y="47"/>
                  </a:lnTo>
                  <a:lnTo>
                    <a:pt x="87" y="47"/>
                  </a:lnTo>
                  <a:moveTo>
                    <a:pt x="128" y="47"/>
                  </a:moveTo>
                  <a:lnTo>
                    <a:pt x="128" y="47"/>
                  </a:lnTo>
                  <a:lnTo>
                    <a:pt x="125" y="47"/>
                  </a:lnTo>
                  <a:lnTo>
                    <a:pt x="128" y="50"/>
                  </a:lnTo>
                  <a:lnTo>
                    <a:pt x="125" y="52"/>
                  </a:lnTo>
                  <a:lnTo>
                    <a:pt x="123" y="52"/>
                  </a:lnTo>
                  <a:lnTo>
                    <a:pt x="121" y="52"/>
                  </a:lnTo>
                  <a:lnTo>
                    <a:pt x="123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2"/>
                  </a:lnTo>
                  <a:lnTo>
                    <a:pt x="125" y="42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lnTo>
                    <a:pt x="128" y="47"/>
                  </a:lnTo>
                  <a:moveTo>
                    <a:pt x="102" y="42"/>
                  </a:moveTo>
                  <a:lnTo>
                    <a:pt x="102" y="42"/>
                  </a:lnTo>
                  <a:lnTo>
                    <a:pt x="102" y="42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3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102" y="42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5" y="24"/>
                  </a:lnTo>
                  <a:lnTo>
                    <a:pt x="90" y="28"/>
                  </a:lnTo>
                  <a:lnTo>
                    <a:pt x="87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4"/>
                  </a:lnTo>
                  <a:lnTo>
                    <a:pt x="97" y="14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4" y="16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9"/>
                  </a:lnTo>
                  <a:moveTo>
                    <a:pt x="135" y="5"/>
                  </a:moveTo>
                  <a:lnTo>
                    <a:pt x="135" y="5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5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5"/>
                  </a:lnTo>
                  <a:lnTo>
                    <a:pt x="135" y="5"/>
                  </a:lnTo>
                  <a:moveTo>
                    <a:pt x="142" y="2"/>
                  </a:moveTo>
                  <a:lnTo>
                    <a:pt x="142" y="2"/>
                  </a:lnTo>
                  <a:lnTo>
                    <a:pt x="142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4" y="2"/>
                  </a:lnTo>
                  <a:lnTo>
                    <a:pt x="151" y="5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42" y="2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1692159" y="1594324"/>
              <a:ext cx="1316837" cy="1346252"/>
            </a:xfrm>
            <a:custGeom>
              <a:avLst/>
              <a:gdLst>
                <a:gd name="T0" fmla="*/ 1499 w 1520"/>
                <a:gd name="T1" fmla="*/ 1171 h 1550"/>
                <a:gd name="T2" fmla="*/ 1466 w 1520"/>
                <a:gd name="T3" fmla="*/ 1254 h 1550"/>
                <a:gd name="T4" fmla="*/ 1397 w 1520"/>
                <a:gd name="T5" fmla="*/ 1242 h 1550"/>
                <a:gd name="T6" fmla="*/ 1369 w 1520"/>
                <a:gd name="T7" fmla="*/ 1287 h 1550"/>
                <a:gd name="T8" fmla="*/ 1322 w 1520"/>
                <a:gd name="T9" fmla="*/ 1266 h 1550"/>
                <a:gd name="T10" fmla="*/ 1260 w 1520"/>
                <a:gd name="T11" fmla="*/ 1285 h 1550"/>
                <a:gd name="T12" fmla="*/ 1253 w 1520"/>
                <a:gd name="T13" fmla="*/ 1327 h 1550"/>
                <a:gd name="T14" fmla="*/ 1244 w 1520"/>
                <a:gd name="T15" fmla="*/ 1384 h 1550"/>
                <a:gd name="T16" fmla="*/ 1241 w 1520"/>
                <a:gd name="T17" fmla="*/ 1445 h 1550"/>
                <a:gd name="T18" fmla="*/ 1175 w 1520"/>
                <a:gd name="T19" fmla="*/ 1441 h 1550"/>
                <a:gd name="T20" fmla="*/ 1161 w 1520"/>
                <a:gd name="T21" fmla="*/ 1493 h 1550"/>
                <a:gd name="T22" fmla="*/ 1102 w 1520"/>
                <a:gd name="T23" fmla="*/ 1538 h 1550"/>
                <a:gd name="T24" fmla="*/ 1010 w 1520"/>
                <a:gd name="T25" fmla="*/ 1531 h 1550"/>
                <a:gd name="T26" fmla="*/ 988 w 1520"/>
                <a:gd name="T27" fmla="*/ 1441 h 1550"/>
                <a:gd name="T28" fmla="*/ 924 w 1520"/>
                <a:gd name="T29" fmla="*/ 1372 h 1550"/>
                <a:gd name="T30" fmla="*/ 880 w 1520"/>
                <a:gd name="T31" fmla="*/ 1311 h 1550"/>
                <a:gd name="T32" fmla="*/ 806 w 1520"/>
                <a:gd name="T33" fmla="*/ 1296 h 1550"/>
                <a:gd name="T34" fmla="*/ 780 w 1520"/>
                <a:gd name="T35" fmla="*/ 1337 h 1550"/>
                <a:gd name="T36" fmla="*/ 780 w 1520"/>
                <a:gd name="T37" fmla="*/ 1382 h 1550"/>
                <a:gd name="T38" fmla="*/ 716 w 1520"/>
                <a:gd name="T39" fmla="*/ 1389 h 1550"/>
                <a:gd name="T40" fmla="*/ 712 w 1520"/>
                <a:gd name="T41" fmla="*/ 1353 h 1550"/>
                <a:gd name="T42" fmla="*/ 657 w 1520"/>
                <a:gd name="T43" fmla="*/ 1299 h 1550"/>
                <a:gd name="T44" fmla="*/ 679 w 1520"/>
                <a:gd name="T45" fmla="*/ 1237 h 1550"/>
                <a:gd name="T46" fmla="*/ 735 w 1520"/>
                <a:gd name="T47" fmla="*/ 1280 h 1550"/>
                <a:gd name="T48" fmla="*/ 785 w 1520"/>
                <a:gd name="T49" fmla="*/ 1252 h 1550"/>
                <a:gd name="T50" fmla="*/ 745 w 1520"/>
                <a:gd name="T51" fmla="*/ 1204 h 1550"/>
                <a:gd name="T52" fmla="*/ 802 w 1520"/>
                <a:gd name="T53" fmla="*/ 1164 h 1550"/>
                <a:gd name="T54" fmla="*/ 849 w 1520"/>
                <a:gd name="T55" fmla="*/ 1107 h 1550"/>
                <a:gd name="T56" fmla="*/ 906 w 1520"/>
                <a:gd name="T57" fmla="*/ 1055 h 1550"/>
                <a:gd name="T58" fmla="*/ 889 w 1520"/>
                <a:gd name="T59" fmla="*/ 972 h 1550"/>
                <a:gd name="T60" fmla="*/ 887 w 1520"/>
                <a:gd name="T61" fmla="*/ 897 h 1550"/>
                <a:gd name="T62" fmla="*/ 820 w 1520"/>
                <a:gd name="T63" fmla="*/ 826 h 1550"/>
                <a:gd name="T64" fmla="*/ 671 w 1520"/>
                <a:gd name="T65" fmla="*/ 662 h 1550"/>
                <a:gd name="T66" fmla="*/ 617 w 1520"/>
                <a:gd name="T67" fmla="*/ 627 h 1550"/>
                <a:gd name="T68" fmla="*/ 532 w 1520"/>
                <a:gd name="T69" fmla="*/ 556 h 1550"/>
                <a:gd name="T70" fmla="*/ 385 w 1520"/>
                <a:gd name="T71" fmla="*/ 487 h 1550"/>
                <a:gd name="T72" fmla="*/ 366 w 1520"/>
                <a:gd name="T73" fmla="*/ 558 h 1550"/>
                <a:gd name="T74" fmla="*/ 284 w 1520"/>
                <a:gd name="T75" fmla="*/ 523 h 1550"/>
                <a:gd name="T76" fmla="*/ 208 w 1520"/>
                <a:gd name="T77" fmla="*/ 428 h 1550"/>
                <a:gd name="T78" fmla="*/ 85 w 1520"/>
                <a:gd name="T79" fmla="*/ 367 h 1550"/>
                <a:gd name="T80" fmla="*/ 33 w 1520"/>
                <a:gd name="T81" fmla="*/ 237 h 1550"/>
                <a:gd name="T82" fmla="*/ 454 w 1520"/>
                <a:gd name="T83" fmla="*/ 0 h 1550"/>
                <a:gd name="T84" fmla="*/ 735 w 1520"/>
                <a:gd name="T85" fmla="*/ 338 h 1550"/>
                <a:gd name="T86" fmla="*/ 726 w 1520"/>
                <a:gd name="T87" fmla="*/ 516 h 1550"/>
                <a:gd name="T88" fmla="*/ 790 w 1520"/>
                <a:gd name="T89" fmla="*/ 615 h 1550"/>
                <a:gd name="T90" fmla="*/ 835 w 1520"/>
                <a:gd name="T91" fmla="*/ 667 h 1550"/>
                <a:gd name="T92" fmla="*/ 1014 w 1520"/>
                <a:gd name="T93" fmla="*/ 627 h 1550"/>
                <a:gd name="T94" fmla="*/ 1010 w 1520"/>
                <a:gd name="T95" fmla="*/ 750 h 1550"/>
                <a:gd name="T96" fmla="*/ 1118 w 1520"/>
                <a:gd name="T97" fmla="*/ 909 h 1550"/>
                <a:gd name="T98" fmla="*/ 1116 w 1520"/>
                <a:gd name="T99" fmla="*/ 930 h 1550"/>
                <a:gd name="T100" fmla="*/ 1161 w 1520"/>
                <a:gd name="T101" fmla="*/ 1041 h 1550"/>
                <a:gd name="T102" fmla="*/ 1154 w 1520"/>
                <a:gd name="T103" fmla="*/ 1126 h 1550"/>
                <a:gd name="T104" fmla="*/ 1196 w 1520"/>
                <a:gd name="T105" fmla="*/ 1183 h 1550"/>
                <a:gd name="T106" fmla="*/ 1251 w 1520"/>
                <a:gd name="T107" fmla="*/ 1223 h 1550"/>
                <a:gd name="T108" fmla="*/ 1265 w 1520"/>
                <a:gd name="T109" fmla="*/ 1178 h 1550"/>
                <a:gd name="T110" fmla="*/ 1317 w 1520"/>
                <a:gd name="T111" fmla="*/ 1164 h 1550"/>
                <a:gd name="T112" fmla="*/ 1324 w 1520"/>
                <a:gd name="T113" fmla="*/ 1136 h 1550"/>
                <a:gd name="T114" fmla="*/ 1286 w 1520"/>
                <a:gd name="T115" fmla="*/ 1093 h 1550"/>
                <a:gd name="T116" fmla="*/ 1289 w 1520"/>
                <a:gd name="T117" fmla="*/ 1041 h 1550"/>
                <a:gd name="T118" fmla="*/ 1312 w 1520"/>
                <a:gd name="T119" fmla="*/ 996 h 1550"/>
                <a:gd name="T120" fmla="*/ 1379 w 1520"/>
                <a:gd name="T121" fmla="*/ 994 h 1550"/>
                <a:gd name="T122" fmla="*/ 1442 w 1520"/>
                <a:gd name="T123" fmla="*/ 1053 h 1550"/>
                <a:gd name="T124" fmla="*/ 1475 w 1520"/>
                <a:gd name="T125" fmla="*/ 1081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0" h="1550">
                  <a:moveTo>
                    <a:pt x="1520" y="1117"/>
                  </a:moveTo>
                  <a:lnTo>
                    <a:pt x="1520" y="1117"/>
                  </a:lnTo>
                  <a:lnTo>
                    <a:pt x="1520" y="1119"/>
                  </a:lnTo>
                  <a:lnTo>
                    <a:pt x="1520" y="1119"/>
                  </a:lnTo>
                  <a:lnTo>
                    <a:pt x="1520" y="1119"/>
                  </a:lnTo>
                  <a:lnTo>
                    <a:pt x="1518" y="1121"/>
                  </a:lnTo>
                  <a:lnTo>
                    <a:pt x="1518" y="1124"/>
                  </a:lnTo>
                  <a:lnTo>
                    <a:pt x="1518" y="1124"/>
                  </a:lnTo>
                  <a:lnTo>
                    <a:pt x="1516" y="1126"/>
                  </a:lnTo>
                  <a:lnTo>
                    <a:pt x="1513" y="1129"/>
                  </a:lnTo>
                  <a:lnTo>
                    <a:pt x="1513" y="1129"/>
                  </a:lnTo>
                  <a:lnTo>
                    <a:pt x="1513" y="1129"/>
                  </a:lnTo>
                  <a:lnTo>
                    <a:pt x="1513" y="1131"/>
                  </a:lnTo>
                  <a:lnTo>
                    <a:pt x="1513" y="1131"/>
                  </a:lnTo>
                  <a:lnTo>
                    <a:pt x="1513" y="1131"/>
                  </a:lnTo>
                  <a:lnTo>
                    <a:pt x="1513" y="1133"/>
                  </a:lnTo>
                  <a:lnTo>
                    <a:pt x="1513" y="1136"/>
                  </a:lnTo>
                  <a:lnTo>
                    <a:pt x="1516" y="1138"/>
                  </a:lnTo>
                  <a:lnTo>
                    <a:pt x="1516" y="1138"/>
                  </a:lnTo>
                  <a:lnTo>
                    <a:pt x="1516" y="1140"/>
                  </a:lnTo>
                  <a:lnTo>
                    <a:pt x="1516" y="1140"/>
                  </a:lnTo>
                  <a:lnTo>
                    <a:pt x="1516" y="1143"/>
                  </a:lnTo>
                  <a:lnTo>
                    <a:pt x="1516" y="1145"/>
                  </a:lnTo>
                  <a:lnTo>
                    <a:pt x="1516" y="1147"/>
                  </a:lnTo>
                  <a:lnTo>
                    <a:pt x="1516" y="1152"/>
                  </a:lnTo>
                  <a:lnTo>
                    <a:pt x="1516" y="1155"/>
                  </a:lnTo>
                  <a:lnTo>
                    <a:pt x="1513" y="1157"/>
                  </a:lnTo>
                  <a:lnTo>
                    <a:pt x="1513" y="1164"/>
                  </a:lnTo>
                  <a:lnTo>
                    <a:pt x="1511" y="1164"/>
                  </a:lnTo>
                  <a:lnTo>
                    <a:pt x="1511" y="1164"/>
                  </a:lnTo>
                  <a:lnTo>
                    <a:pt x="1511" y="1166"/>
                  </a:lnTo>
                  <a:lnTo>
                    <a:pt x="1509" y="1166"/>
                  </a:lnTo>
                  <a:lnTo>
                    <a:pt x="1509" y="1166"/>
                  </a:lnTo>
                  <a:lnTo>
                    <a:pt x="1506" y="1166"/>
                  </a:lnTo>
                  <a:lnTo>
                    <a:pt x="1504" y="1166"/>
                  </a:lnTo>
                  <a:lnTo>
                    <a:pt x="1504" y="1169"/>
                  </a:lnTo>
                  <a:lnTo>
                    <a:pt x="1504" y="1169"/>
                  </a:lnTo>
                  <a:lnTo>
                    <a:pt x="1499" y="1171"/>
                  </a:lnTo>
                  <a:lnTo>
                    <a:pt x="1499" y="1173"/>
                  </a:lnTo>
                  <a:lnTo>
                    <a:pt x="1497" y="1173"/>
                  </a:lnTo>
                  <a:lnTo>
                    <a:pt x="1494" y="1173"/>
                  </a:lnTo>
                  <a:lnTo>
                    <a:pt x="1492" y="1176"/>
                  </a:lnTo>
                  <a:lnTo>
                    <a:pt x="1492" y="1176"/>
                  </a:lnTo>
                  <a:lnTo>
                    <a:pt x="1492" y="1176"/>
                  </a:lnTo>
                  <a:lnTo>
                    <a:pt x="1490" y="1176"/>
                  </a:lnTo>
                  <a:lnTo>
                    <a:pt x="1490" y="1176"/>
                  </a:lnTo>
                  <a:lnTo>
                    <a:pt x="1490" y="1178"/>
                  </a:lnTo>
                  <a:lnTo>
                    <a:pt x="1490" y="1178"/>
                  </a:lnTo>
                  <a:lnTo>
                    <a:pt x="1490" y="1178"/>
                  </a:lnTo>
                  <a:lnTo>
                    <a:pt x="1490" y="1181"/>
                  </a:lnTo>
                  <a:lnTo>
                    <a:pt x="1492" y="1185"/>
                  </a:lnTo>
                  <a:lnTo>
                    <a:pt x="1492" y="1188"/>
                  </a:lnTo>
                  <a:lnTo>
                    <a:pt x="1492" y="1190"/>
                  </a:lnTo>
                  <a:lnTo>
                    <a:pt x="1492" y="1190"/>
                  </a:lnTo>
                  <a:lnTo>
                    <a:pt x="1492" y="1192"/>
                  </a:lnTo>
                  <a:lnTo>
                    <a:pt x="1490" y="1202"/>
                  </a:lnTo>
                  <a:lnTo>
                    <a:pt x="1490" y="1202"/>
                  </a:lnTo>
                  <a:lnTo>
                    <a:pt x="1490" y="1202"/>
                  </a:lnTo>
                  <a:lnTo>
                    <a:pt x="1490" y="1204"/>
                  </a:lnTo>
                  <a:lnTo>
                    <a:pt x="1490" y="1207"/>
                  </a:lnTo>
                  <a:lnTo>
                    <a:pt x="1492" y="1214"/>
                  </a:lnTo>
                  <a:lnTo>
                    <a:pt x="1497" y="1223"/>
                  </a:lnTo>
                  <a:lnTo>
                    <a:pt x="1497" y="1233"/>
                  </a:lnTo>
                  <a:lnTo>
                    <a:pt x="1497" y="1240"/>
                  </a:lnTo>
                  <a:lnTo>
                    <a:pt x="1497" y="1244"/>
                  </a:lnTo>
                  <a:lnTo>
                    <a:pt x="1497" y="1244"/>
                  </a:lnTo>
                  <a:lnTo>
                    <a:pt x="1494" y="1247"/>
                  </a:lnTo>
                  <a:lnTo>
                    <a:pt x="1494" y="1247"/>
                  </a:lnTo>
                  <a:lnTo>
                    <a:pt x="1490" y="1252"/>
                  </a:lnTo>
                  <a:lnTo>
                    <a:pt x="1485" y="1256"/>
                  </a:lnTo>
                  <a:lnTo>
                    <a:pt x="1485" y="1256"/>
                  </a:lnTo>
                  <a:lnTo>
                    <a:pt x="1483" y="1259"/>
                  </a:lnTo>
                  <a:lnTo>
                    <a:pt x="1483" y="1259"/>
                  </a:lnTo>
                  <a:lnTo>
                    <a:pt x="1480" y="1259"/>
                  </a:lnTo>
                  <a:lnTo>
                    <a:pt x="1475" y="1259"/>
                  </a:lnTo>
                  <a:lnTo>
                    <a:pt x="1466" y="1254"/>
                  </a:lnTo>
                  <a:lnTo>
                    <a:pt x="1464" y="1254"/>
                  </a:lnTo>
                  <a:lnTo>
                    <a:pt x="1461" y="1254"/>
                  </a:lnTo>
                  <a:lnTo>
                    <a:pt x="1457" y="1256"/>
                  </a:lnTo>
                  <a:lnTo>
                    <a:pt x="1457" y="1256"/>
                  </a:lnTo>
                  <a:lnTo>
                    <a:pt x="1454" y="1256"/>
                  </a:lnTo>
                  <a:lnTo>
                    <a:pt x="1454" y="1254"/>
                  </a:lnTo>
                  <a:lnTo>
                    <a:pt x="1452" y="1252"/>
                  </a:lnTo>
                  <a:lnTo>
                    <a:pt x="1452" y="1252"/>
                  </a:lnTo>
                  <a:lnTo>
                    <a:pt x="1452" y="1252"/>
                  </a:lnTo>
                  <a:lnTo>
                    <a:pt x="1449" y="1252"/>
                  </a:lnTo>
                  <a:lnTo>
                    <a:pt x="1449" y="1252"/>
                  </a:lnTo>
                  <a:lnTo>
                    <a:pt x="1445" y="1249"/>
                  </a:lnTo>
                  <a:lnTo>
                    <a:pt x="1442" y="1252"/>
                  </a:lnTo>
                  <a:lnTo>
                    <a:pt x="1440" y="1252"/>
                  </a:lnTo>
                  <a:lnTo>
                    <a:pt x="1435" y="1254"/>
                  </a:lnTo>
                  <a:lnTo>
                    <a:pt x="1433" y="1254"/>
                  </a:lnTo>
                  <a:lnTo>
                    <a:pt x="1428" y="1254"/>
                  </a:lnTo>
                  <a:lnTo>
                    <a:pt x="1428" y="1254"/>
                  </a:lnTo>
                  <a:lnTo>
                    <a:pt x="1428" y="1254"/>
                  </a:lnTo>
                  <a:lnTo>
                    <a:pt x="1426" y="1256"/>
                  </a:lnTo>
                  <a:lnTo>
                    <a:pt x="1426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3" y="1256"/>
                  </a:lnTo>
                  <a:lnTo>
                    <a:pt x="1421" y="1256"/>
                  </a:lnTo>
                  <a:lnTo>
                    <a:pt x="1421" y="1254"/>
                  </a:lnTo>
                  <a:lnTo>
                    <a:pt x="1421" y="1254"/>
                  </a:lnTo>
                  <a:lnTo>
                    <a:pt x="1421" y="1254"/>
                  </a:lnTo>
                  <a:lnTo>
                    <a:pt x="1421" y="1252"/>
                  </a:lnTo>
                  <a:lnTo>
                    <a:pt x="1421" y="1252"/>
                  </a:lnTo>
                  <a:lnTo>
                    <a:pt x="1419" y="1249"/>
                  </a:lnTo>
                  <a:lnTo>
                    <a:pt x="1412" y="1247"/>
                  </a:lnTo>
                  <a:lnTo>
                    <a:pt x="1405" y="1242"/>
                  </a:lnTo>
                  <a:lnTo>
                    <a:pt x="1400" y="1240"/>
                  </a:lnTo>
                  <a:lnTo>
                    <a:pt x="1400" y="1240"/>
                  </a:lnTo>
                  <a:lnTo>
                    <a:pt x="1400" y="1242"/>
                  </a:lnTo>
                  <a:lnTo>
                    <a:pt x="1397" y="1242"/>
                  </a:lnTo>
                  <a:lnTo>
                    <a:pt x="1397" y="1242"/>
                  </a:lnTo>
                  <a:lnTo>
                    <a:pt x="1397" y="1242"/>
                  </a:lnTo>
                  <a:lnTo>
                    <a:pt x="1400" y="1244"/>
                  </a:lnTo>
                  <a:lnTo>
                    <a:pt x="1400" y="1244"/>
                  </a:lnTo>
                  <a:lnTo>
                    <a:pt x="1400" y="1247"/>
                  </a:lnTo>
                  <a:lnTo>
                    <a:pt x="1397" y="1247"/>
                  </a:lnTo>
                  <a:lnTo>
                    <a:pt x="1397" y="1247"/>
                  </a:lnTo>
                  <a:lnTo>
                    <a:pt x="1397" y="1249"/>
                  </a:lnTo>
                  <a:lnTo>
                    <a:pt x="1397" y="1249"/>
                  </a:lnTo>
                  <a:lnTo>
                    <a:pt x="1397" y="1249"/>
                  </a:lnTo>
                  <a:lnTo>
                    <a:pt x="1395" y="1249"/>
                  </a:lnTo>
                  <a:lnTo>
                    <a:pt x="1393" y="1249"/>
                  </a:lnTo>
                  <a:lnTo>
                    <a:pt x="1390" y="1249"/>
                  </a:lnTo>
                  <a:lnTo>
                    <a:pt x="1390" y="1252"/>
                  </a:lnTo>
                  <a:lnTo>
                    <a:pt x="1390" y="1252"/>
                  </a:lnTo>
                  <a:lnTo>
                    <a:pt x="1390" y="1254"/>
                  </a:lnTo>
                  <a:lnTo>
                    <a:pt x="1393" y="1259"/>
                  </a:lnTo>
                  <a:lnTo>
                    <a:pt x="1397" y="1273"/>
                  </a:lnTo>
                  <a:lnTo>
                    <a:pt x="1400" y="1275"/>
                  </a:lnTo>
                  <a:lnTo>
                    <a:pt x="1405" y="1280"/>
                  </a:lnTo>
                  <a:lnTo>
                    <a:pt x="1405" y="1280"/>
                  </a:lnTo>
                  <a:lnTo>
                    <a:pt x="1405" y="1282"/>
                  </a:lnTo>
                  <a:lnTo>
                    <a:pt x="1405" y="1282"/>
                  </a:lnTo>
                  <a:lnTo>
                    <a:pt x="1405" y="1285"/>
                  </a:lnTo>
                  <a:lnTo>
                    <a:pt x="1405" y="1285"/>
                  </a:lnTo>
                  <a:lnTo>
                    <a:pt x="1405" y="1285"/>
                  </a:lnTo>
                  <a:lnTo>
                    <a:pt x="1405" y="1287"/>
                  </a:lnTo>
                  <a:lnTo>
                    <a:pt x="1400" y="1287"/>
                  </a:lnTo>
                  <a:lnTo>
                    <a:pt x="1395" y="1287"/>
                  </a:lnTo>
                  <a:lnTo>
                    <a:pt x="1393" y="1287"/>
                  </a:lnTo>
                  <a:lnTo>
                    <a:pt x="1393" y="1287"/>
                  </a:lnTo>
                  <a:lnTo>
                    <a:pt x="1390" y="1287"/>
                  </a:lnTo>
                  <a:lnTo>
                    <a:pt x="1381" y="1287"/>
                  </a:lnTo>
                  <a:lnTo>
                    <a:pt x="1376" y="1285"/>
                  </a:lnTo>
                  <a:lnTo>
                    <a:pt x="1374" y="1285"/>
                  </a:lnTo>
                  <a:lnTo>
                    <a:pt x="1374" y="1285"/>
                  </a:lnTo>
                  <a:lnTo>
                    <a:pt x="1371" y="1285"/>
                  </a:lnTo>
                  <a:lnTo>
                    <a:pt x="1369" y="1287"/>
                  </a:lnTo>
                  <a:lnTo>
                    <a:pt x="1369" y="1287"/>
                  </a:lnTo>
                  <a:lnTo>
                    <a:pt x="1369" y="1287"/>
                  </a:lnTo>
                  <a:lnTo>
                    <a:pt x="1367" y="1287"/>
                  </a:lnTo>
                  <a:lnTo>
                    <a:pt x="1367" y="1287"/>
                  </a:lnTo>
                  <a:lnTo>
                    <a:pt x="1364" y="1287"/>
                  </a:lnTo>
                  <a:lnTo>
                    <a:pt x="1360" y="1285"/>
                  </a:lnTo>
                  <a:lnTo>
                    <a:pt x="1357" y="1285"/>
                  </a:lnTo>
                  <a:lnTo>
                    <a:pt x="1355" y="1285"/>
                  </a:lnTo>
                  <a:lnTo>
                    <a:pt x="1355" y="1285"/>
                  </a:lnTo>
                  <a:lnTo>
                    <a:pt x="1352" y="1285"/>
                  </a:lnTo>
                  <a:lnTo>
                    <a:pt x="1352" y="1285"/>
                  </a:lnTo>
                  <a:lnTo>
                    <a:pt x="1350" y="1285"/>
                  </a:lnTo>
                  <a:lnTo>
                    <a:pt x="1348" y="1282"/>
                  </a:lnTo>
                  <a:lnTo>
                    <a:pt x="1348" y="1282"/>
                  </a:lnTo>
                  <a:lnTo>
                    <a:pt x="1348" y="1282"/>
                  </a:lnTo>
                  <a:lnTo>
                    <a:pt x="1345" y="1282"/>
                  </a:lnTo>
                  <a:lnTo>
                    <a:pt x="1345" y="1282"/>
                  </a:lnTo>
                  <a:lnTo>
                    <a:pt x="1343" y="1282"/>
                  </a:lnTo>
                  <a:lnTo>
                    <a:pt x="1343" y="1285"/>
                  </a:lnTo>
                  <a:lnTo>
                    <a:pt x="1341" y="1285"/>
                  </a:lnTo>
                  <a:lnTo>
                    <a:pt x="1341" y="1287"/>
                  </a:lnTo>
                  <a:lnTo>
                    <a:pt x="1338" y="1287"/>
                  </a:lnTo>
                  <a:lnTo>
                    <a:pt x="1338" y="1287"/>
                  </a:lnTo>
                  <a:lnTo>
                    <a:pt x="1338" y="1287"/>
                  </a:lnTo>
                  <a:lnTo>
                    <a:pt x="1336" y="1287"/>
                  </a:lnTo>
                  <a:lnTo>
                    <a:pt x="1336" y="1287"/>
                  </a:lnTo>
                  <a:lnTo>
                    <a:pt x="1336" y="1287"/>
                  </a:lnTo>
                  <a:lnTo>
                    <a:pt x="1334" y="1287"/>
                  </a:lnTo>
                  <a:lnTo>
                    <a:pt x="1334" y="1285"/>
                  </a:lnTo>
                  <a:lnTo>
                    <a:pt x="1331" y="1285"/>
                  </a:lnTo>
                  <a:lnTo>
                    <a:pt x="1331" y="1282"/>
                  </a:lnTo>
                  <a:lnTo>
                    <a:pt x="1331" y="1282"/>
                  </a:lnTo>
                  <a:lnTo>
                    <a:pt x="1331" y="1280"/>
                  </a:lnTo>
                  <a:lnTo>
                    <a:pt x="1329" y="1278"/>
                  </a:lnTo>
                  <a:lnTo>
                    <a:pt x="1324" y="1275"/>
                  </a:lnTo>
                  <a:lnTo>
                    <a:pt x="1324" y="1273"/>
                  </a:lnTo>
                  <a:lnTo>
                    <a:pt x="1322" y="1268"/>
                  </a:lnTo>
                  <a:lnTo>
                    <a:pt x="1322" y="1266"/>
                  </a:lnTo>
                  <a:lnTo>
                    <a:pt x="1319" y="1266"/>
                  </a:lnTo>
                  <a:lnTo>
                    <a:pt x="1319" y="1263"/>
                  </a:lnTo>
                  <a:lnTo>
                    <a:pt x="1317" y="1263"/>
                  </a:lnTo>
                  <a:lnTo>
                    <a:pt x="1310" y="1261"/>
                  </a:lnTo>
                  <a:lnTo>
                    <a:pt x="1310" y="1261"/>
                  </a:lnTo>
                  <a:lnTo>
                    <a:pt x="1310" y="1259"/>
                  </a:lnTo>
                  <a:lnTo>
                    <a:pt x="1308" y="1259"/>
                  </a:lnTo>
                  <a:lnTo>
                    <a:pt x="1308" y="1259"/>
                  </a:lnTo>
                  <a:lnTo>
                    <a:pt x="1308" y="1256"/>
                  </a:lnTo>
                  <a:lnTo>
                    <a:pt x="1305" y="1256"/>
                  </a:lnTo>
                  <a:lnTo>
                    <a:pt x="1305" y="1256"/>
                  </a:lnTo>
                  <a:lnTo>
                    <a:pt x="1296" y="1254"/>
                  </a:lnTo>
                  <a:lnTo>
                    <a:pt x="1291" y="1254"/>
                  </a:lnTo>
                  <a:lnTo>
                    <a:pt x="1291" y="1252"/>
                  </a:lnTo>
                  <a:lnTo>
                    <a:pt x="1274" y="1252"/>
                  </a:lnTo>
                  <a:lnTo>
                    <a:pt x="1270" y="1252"/>
                  </a:lnTo>
                  <a:lnTo>
                    <a:pt x="1270" y="1252"/>
                  </a:lnTo>
                  <a:lnTo>
                    <a:pt x="1267" y="1252"/>
                  </a:lnTo>
                  <a:lnTo>
                    <a:pt x="1267" y="1252"/>
                  </a:lnTo>
                  <a:lnTo>
                    <a:pt x="1265" y="1254"/>
                  </a:lnTo>
                  <a:lnTo>
                    <a:pt x="1265" y="1254"/>
                  </a:lnTo>
                  <a:lnTo>
                    <a:pt x="1260" y="1256"/>
                  </a:lnTo>
                  <a:lnTo>
                    <a:pt x="1258" y="1259"/>
                  </a:lnTo>
                  <a:lnTo>
                    <a:pt x="1258" y="1259"/>
                  </a:lnTo>
                  <a:lnTo>
                    <a:pt x="1260" y="1261"/>
                  </a:lnTo>
                  <a:lnTo>
                    <a:pt x="1260" y="1261"/>
                  </a:lnTo>
                  <a:lnTo>
                    <a:pt x="1260" y="1261"/>
                  </a:lnTo>
                  <a:lnTo>
                    <a:pt x="1260" y="1263"/>
                  </a:lnTo>
                  <a:lnTo>
                    <a:pt x="1258" y="1266"/>
                  </a:lnTo>
                  <a:lnTo>
                    <a:pt x="1258" y="1268"/>
                  </a:lnTo>
                  <a:lnTo>
                    <a:pt x="1258" y="1268"/>
                  </a:lnTo>
                  <a:lnTo>
                    <a:pt x="1258" y="1270"/>
                  </a:lnTo>
                  <a:lnTo>
                    <a:pt x="1258" y="1270"/>
                  </a:lnTo>
                  <a:lnTo>
                    <a:pt x="1263" y="1280"/>
                  </a:lnTo>
                  <a:lnTo>
                    <a:pt x="1263" y="1280"/>
                  </a:lnTo>
                  <a:lnTo>
                    <a:pt x="1263" y="1282"/>
                  </a:lnTo>
                  <a:lnTo>
                    <a:pt x="1263" y="1282"/>
                  </a:lnTo>
                  <a:lnTo>
                    <a:pt x="1260" y="1285"/>
                  </a:lnTo>
                  <a:lnTo>
                    <a:pt x="1260" y="1287"/>
                  </a:lnTo>
                  <a:lnTo>
                    <a:pt x="1260" y="1287"/>
                  </a:lnTo>
                  <a:lnTo>
                    <a:pt x="1258" y="1287"/>
                  </a:lnTo>
                  <a:lnTo>
                    <a:pt x="1258" y="1287"/>
                  </a:lnTo>
                  <a:lnTo>
                    <a:pt x="1258" y="1289"/>
                  </a:lnTo>
                  <a:lnTo>
                    <a:pt x="1256" y="1289"/>
                  </a:lnTo>
                  <a:lnTo>
                    <a:pt x="1253" y="1294"/>
                  </a:lnTo>
                  <a:lnTo>
                    <a:pt x="1253" y="1294"/>
                  </a:lnTo>
                  <a:lnTo>
                    <a:pt x="1253" y="1296"/>
                  </a:lnTo>
                  <a:lnTo>
                    <a:pt x="1253" y="1296"/>
                  </a:lnTo>
                  <a:lnTo>
                    <a:pt x="1251" y="1296"/>
                  </a:lnTo>
                  <a:lnTo>
                    <a:pt x="1246" y="1299"/>
                  </a:lnTo>
                  <a:lnTo>
                    <a:pt x="1246" y="1299"/>
                  </a:lnTo>
                  <a:lnTo>
                    <a:pt x="1244" y="1299"/>
                  </a:lnTo>
                  <a:lnTo>
                    <a:pt x="1244" y="1301"/>
                  </a:lnTo>
                  <a:lnTo>
                    <a:pt x="1241" y="1304"/>
                  </a:lnTo>
                  <a:lnTo>
                    <a:pt x="1241" y="1306"/>
                  </a:lnTo>
                  <a:lnTo>
                    <a:pt x="1239" y="1306"/>
                  </a:lnTo>
                  <a:lnTo>
                    <a:pt x="1239" y="1306"/>
                  </a:lnTo>
                  <a:lnTo>
                    <a:pt x="1239" y="1308"/>
                  </a:lnTo>
                  <a:lnTo>
                    <a:pt x="1237" y="1308"/>
                  </a:lnTo>
                  <a:lnTo>
                    <a:pt x="1234" y="1308"/>
                  </a:lnTo>
                  <a:lnTo>
                    <a:pt x="1234" y="1311"/>
                  </a:lnTo>
                  <a:lnTo>
                    <a:pt x="1232" y="1311"/>
                  </a:lnTo>
                  <a:lnTo>
                    <a:pt x="1232" y="1311"/>
                  </a:lnTo>
                  <a:lnTo>
                    <a:pt x="1232" y="1313"/>
                  </a:lnTo>
                  <a:lnTo>
                    <a:pt x="1232" y="1313"/>
                  </a:lnTo>
                  <a:lnTo>
                    <a:pt x="1232" y="1315"/>
                  </a:lnTo>
                  <a:lnTo>
                    <a:pt x="1234" y="1320"/>
                  </a:lnTo>
                  <a:lnTo>
                    <a:pt x="1237" y="1320"/>
                  </a:lnTo>
                  <a:lnTo>
                    <a:pt x="1237" y="1322"/>
                  </a:lnTo>
                  <a:lnTo>
                    <a:pt x="1246" y="1322"/>
                  </a:lnTo>
                  <a:lnTo>
                    <a:pt x="1248" y="1322"/>
                  </a:lnTo>
                  <a:lnTo>
                    <a:pt x="1248" y="1322"/>
                  </a:lnTo>
                  <a:lnTo>
                    <a:pt x="1251" y="1325"/>
                  </a:lnTo>
                  <a:lnTo>
                    <a:pt x="1251" y="1325"/>
                  </a:lnTo>
                  <a:lnTo>
                    <a:pt x="1253" y="1327"/>
                  </a:lnTo>
                  <a:lnTo>
                    <a:pt x="1253" y="1327"/>
                  </a:lnTo>
                  <a:lnTo>
                    <a:pt x="1256" y="1330"/>
                  </a:lnTo>
                  <a:lnTo>
                    <a:pt x="1258" y="1330"/>
                  </a:lnTo>
                  <a:lnTo>
                    <a:pt x="1260" y="1332"/>
                  </a:lnTo>
                  <a:lnTo>
                    <a:pt x="1263" y="1334"/>
                  </a:lnTo>
                  <a:lnTo>
                    <a:pt x="1263" y="1337"/>
                  </a:lnTo>
                  <a:lnTo>
                    <a:pt x="1263" y="1339"/>
                  </a:lnTo>
                  <a:lnTo>
                    <a:pt x="1265" y="1341"/>
                  </a:lnTo>
                  <a:lnTo>
                    <a:pt x="1267" y="1344"/>
                  </a:lnTo>
                  <a:lnTo>
                    <a:pt x="1267" y="1344"/>
                  </a:lnTo>
                  <a:lnTo>
                    <a:pt x="1267" y="1346"/>
                  </a:lnTo>
                  <a:lnTo>
                    <a:pt x="1267" y="1346"/>
                  </a:lnTo>
                  <a:lnTo>
                    <a:pt x="1267" y="1358"/>
                  </a:lnTo>
                  <a:lnTo>
                    <a:pt x="1267" y="1358"/>
                  </a:lnTo>
                  <a:lnTo>
                    <a:pt x="1267" y="1360"/>
                  </a:lnTo>
                  <a:lnTo>
                    <a:pt x="1265" y="1360"/>
                  </a:lnTo>
                  <a:lnTo>
                    <a:pt x="1265" y="1363"/>
                  </a:lnTo>
                  <a:lnTo>
                    <a:pt x="1263" y="1363"/>
                  </a:lnTo>
                  <a:lnTo>
                    <a:pt x="1260" y="1360"/>
                  </a:lnTo>
                  <a:lnTo>
                    <a:pt x="1258" y="1360"/>
                  </a:lnTo>
                  <a:lnTo>
                    <a:pt x="1253" y="1358"/>
                  </a:lnTo>
                  <a:lnTo>
                    <a:pt x="1253" y="1356"/>
                  </a:lnTo>
                  <a:lnTo>
                    <a:pt x="1251" y="1356"/>
                  </a:lnTo>
                  <a:lnTo>
                    <a:pt x="1248" y="1356"/>
                  </a:lnTo>
                  <a:lnTo>
                    <a:pt x="1246" y="1358"/>
                  </a:lnTo>
                  <a:lnTo>
                    <a:pt x="1248" y="1358"/>
                  </a:lnTo>
                  <a:lnTo>
                    <a:pt x="1251" y="1360"/>
                  </a:lnTo>
                  <a:lnTo>
                    <a:pt x="1251" y="1360"/>
                  </a:lnTo>
                  <a:lnTo>
                    <a:pt x="1251" y="1363"/>
                  </a:lnTo>
                  <a:lnTo>
                    <a:pt x="1253" y="1372"/>
                  </a:lnTo>
                  <a:lnTo>
                    <a:pt x="1253" y="1375"/>
                  </a:lnTo>
                  <a:lnTo>
                    <a:pt x="1253" y="1377"/>
                  </a:lnTo>
                  <a:lnTo>
                    <a:pt x="1253" y="1377"/>
                  </a:lnTo>
                  <a:lnTo>
                    <a:pt x="1251" y="1377"/>
                  </a:lnTo>
                  <a:lnTo>
                    <a:pt x="1251" y="1377"/>
                  </a:lnTo>
                  <a:lnTo>
                    <a:pt x="1248" y="1377"/>
                  </a:lnTo>
                  <a:lnTo>
                    <a:pt x="1246" y="1377"/>
                  </a:lnTo>
                  <a:lnTo>
                    <a:pt x="1246" y="1379"/>
                  </a:lnTo>
                  <a:lnTo>
                    <a:pt x="1244" y="1384"/>
                  </a:lnTo>
                  <a:lnTo>
                    <a:pt x="1241" y="1386"/>
                  </a:lnTo>
                  <a:lnTo>
                    <a:pt x="1237" y="1396"/>
                  </a:lnTo>
                  <a:lnTo>
                    <a:pt x="1232" y="1398"/>
                  </a:lnTo>
                  <a:lnTo>
                    <a:pt x="1232" y="1398"/>
                  </a:lnTo>
                  <a:lnTo>
                    <a:pt x="1232" y="1401"/>
                  </a:lnTo>
                  <a:lnTo>
                    <a:pt x="1232" y="1401"/>
                  </a:lnTo>
                  <a:lnTo>
                    <a:pt x="1232" y="1403"/>
                  </a:lnTo>
                  <a:lnTo>
                    <a:pt x="1232" y="1405"/>
                  </a:lnTo>
                  <a:lnTo>
                    <a:pt x="1232" y="1408"/>
                  </a:lnTo>
                  <a:lnTo>
                    <a:pt x="1234" y="1408"/>
                  </a:lnTo>
                  <a:lnTo>
                    <a:pt x="1234" y="1408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7" y="1410"/>
                  </a:lnTo>
                  <a:lnTo>
                    <a:pt x="1239" y="1412"/>
                  </a:lnTo>
                  <a:lnTo>
                    <a:pt x="1237" y="1412"/>
                  </a:lnTo>
                  <a:lnTo>
                    <a:pt x="1237" y="1415"/>
                  </a:lnTo>
                  <a:lnTo>
                    <a:pt x="1234" y="1415"/>
                  </a:lnTo>
                  <a:lnTo>
                    <a:pt x="1234" y="1415"/>
                  </a:lnTo>
                  <a:lnTo>
                    <a:pt x="1234" y="1417"/>
                  </a:lnTo>
                  <a:lnTo>
                    <a:pt x="1234" y="1417"/>
                  </a:lnTo>
                  <a:lnTo>
                    <a:pt x="1234" y="1419"/>
                  </a:lnTo>
                  <a:lnTo>
                    <a:pt x="1234" y="1422"/>
                  </a:lnTo>
                  <a:lnTo>
                    <a:pt x="1234" y="1424"/>
                  </a:lnTo>
                  <a:lnTo>
                    <a:pt x="1234" y="1427"/>
                  </a:lnTo>
                  <a:lnTo>
                    <a:pt x="1234" y="1429"/>
                  </a:lnTo>
                  <a:lnTo>
                    <a:pt x="1234" y="1429"/>
                  </a:lnTo>
                  <a:lnTo>
                    <a:pt x="1234" y="1431"/>
                  </a:lnTo>
                  <a:lnTo>
                    <a:pt x="1234" y="1434"/>
                  </a:lnTo>
                  <a:lnTo>
                    <a:pt x="1237" y="1434"/>
                  </a:lnTo>
                  <a:lnTo>
                    <a:pt x="1239" y="1436"/>
                  </a:lnTo>
                  <a:lnTo>
                    <a:pt x="1239" y="1438"/>
                  </a:lnTo>
                  <a:lnTo>
                    <a:pt x="1241" y="1438"/>
                  </a:lnTo>
                  <a:lnTo>
                    <a:pt x="1241" y="1441"/>
                  </a:lnTo>
                  <a:lnTo>
                    <a:pt x="1241" y="1441"/>
                  </a:lnTo>
                  <a:lnTo>
                    <a:pt x="1241" y="1443"/>
                  </a:lnTo>
                  <a:lnTo>
                    <a:pt x="1241" y="1445"/>
                  </a:lnTo>
                  <a:lnTo>
                    <a:pt x="1241" y="1445"/>
                  </a:lnTo>
                  <a:lnTo>
                    <a:pt x="1239" y="1450"/>
                  </a:lnTo>
                  <a:lnTo>
                    <a:pt x="1234" y="1453"/>
                  </a:lnTo>
                  <a:lnTo>
                    <a:pt x="1230" y="1453"/>
                  </a:lnTo>
                  <a:lnTo>
                    <a:pt x="1230" y="1450"/>
                  </a:lnTo>
                  <a:lnTo>
                    <a:pt x="1227" y="1448"/>
                  </a:lnTo>
                  <a:lnTo>
                    <a:pt x="1227" y="1445"/>
                  </a:lnTo>
                  <a:lnTo>
                    <a:pt x="1227" y="1443"/>
                  </a:lnTo>
                  <a:lnTo>
                    <a:pt x="1227" y="1443"/>
                  </a:lnTo>
                  <a:lnTo>
                    <a:pt x="1225" y="1443"/>
                  </a:lnTo>
                  <a:lnTo>
                    <a:pt x="1225" y="1441"/>
                  </a:lnTo>
                  <a:lnTo>
                    <a:pt x="1222" y="1441"/>
                  </a:lnTo>
                  <a:lnTo>
                    <a:pt x="1222" y="1441"/>
                  </a:lnTo>
                  <a:lnTo>
                    <a:pt x="1218" y="1441"/>
                  </a:lnTo>
                  <a:lnTo>
                    <a:pt x="1215" y="1441"/>
                  </a:lnTo>
                  <a:lnTo>
                    <a:pt x="1215" y="1441"/>
                  </a:lnTo>
                  <a:lnTo>
                    <a:pt x="1213" y="1441"/>
                  </a:lnTo>
                  <a:lnTo>
                    <a:pt x="1213" y="1441"/>
                  </a:lnTo>
                  <a:lnTo>
                    <a:pt x="1211" y="1441"/>
                  </a:lnTo>
                  <a:lnTo>
                    <a:pt x="1206" y="1441"/>
                  </a:lnTo>
                  <a:lnTo>
                    <a:pt x="1199" y="1443"/>
                  </a:lnTo>
                  <a:lnTo>
                    <a:pt x="1196" y="1443"/>
                  </a:lnTo>
                  <a:lnTo>
                    <a:pt x="1194" y="1443"/>
                  </a:lnTo>
                  <a:lnTo>
                    <a:pt x="1192" y="1441"/>
                  </a:lnTo>
                  <a:lnTo>
                    <a:pt x="1192" y="1441"/>
                  </a:lnTo>
                  <a:lnTo>
                    <a:pt x="1192" y="1441"/>
                  </a:lnTo>
                  <a:lnTo>
                    <a:pt x="1192" y="1438"/>
                  </a:lnTo>
                  <a:lnTo>
                    <a:pt x="1189" y="1436"/>
                  </a:lnTo>
                  <a:lnTo>
                    <a:pt x="1189" y="1436"/>
                  </a:lnTo>
                  <a:lnTo>
                    <a:pt x="1187" y="1436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78" y="1436"/>
                  </a:lnTo>
                  <a:lnTo>
                    <a:pt x="1178" y="1436"/>
                  </a:lnTo>
                  <a:lnTo>
                    <a:pt x="1178" y="1438"/>
                  </a:lnTo>
                  <a:lnTo>
                    <a:pt x="1178" y="1438"/>
                  </a:lnTo>
                  <a:lnTo>
                    <a:pt x="1175" y="1441"/>
                  </a:lnTo>
                  <a:lnTo>
                    <a:pt x="1173" y="1441"/>
                  </a:lnTo>
                  <a:lnTo>
                    <a:pt x="1170" y="1441"/>
                  </a:lnTo>
                  <a:lnTo>
                    <a:pt x="1168" y="1443"/>
                  </a:lnTo>
                  <a:lnTo>
                    <a:pt x="1163" y="1443"/>
                  </a:lnTo>
                  <a:lnTo>
                    <a:pt x="1163" y="1445"/>
                  </a:lnTo>
                  <a:lnTo>
                    <a:pt x="1161" y="1445"/>
                  </a:lnTo>
                  <a:lnTo>
                    <a:pt x="1161" y="1445"/>
                  </a:lnTo>
                  <a:lnTo>
                    <a:pt x="1159" y="1445"/>
                  </a:lnTo>
                  <a:lnTo>
                    <a:pt x="1156" y="1455"/>
                  </a:lnTo>
                  <a:lnTo>
                    <a:pt x="1154" y="1455"/>
                  </a:lnTo>
                  <a:lnTo>
                    <a:pt x="1151" y="1457"/>
                  </a:lnTo>
                  <a:lnTo>
                    <a:pt x="1151" y="1457"/>
                  </a:lnTo>
                  <a:lnTo>
                    <a:pt x="1147" y="1457"/>
                  </a:lnTo>
                  <a:lnTo>
                    <a:pt x="1147" y="1457"/>
                  </a:lnTo>
                  <a:lnTo>
                    <a:pt x="1144" y="1457"/>
                  </a:lnTo>
                  <a:lnTo>
                    <a:pt x="1144" y="1457"/>
                  </a:lnTo>
                  <a:lnTo>
                    <a:pt x="1144" y="1460"/>
                  </a:lnTo>
                  <a:lnTo>
                    <a:pt x="1144" y="1462"/>
                  </a:lnTo>
                  <a:lnTo>
                    <a:pt x="1144" y="1462"/>
                  </a:lnTo>
                  <a:lnTo>
                    <a:pt x="1144" y="1464"/>
                  </a:lnTo>
                  <a:lnTo>
                    <a:pt x="1144" y="1464"/>
                  </a:lnTo>
                  <a:lnTo>
                    <a:pt x="1144" y="1467"/>
                  </a:lnTo>
                  <a:lnTo>
                    <a:pt x="1144" y="1467"/>
                  </a:lnTo>
                  <a:lnTo>
                    <a:pt x="1144" y="1469"/>
                  </a:lnTo>
                  <a:lnTo>
                    <a:pt x="1144" y="1469"/>
                  </a:lnTo>
                  <a:lnTo>
                    <a:pt x="1147" y="1472"/>
                  </a:lnTo>
                  <a:lnTo>
                    <a:pt x="1156" y="1481"/>
                  </a:lnTo>
                  <a:lnTo>
                    <a:pt x="1156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3" y="1483"/>
                  </a:lnTo>
                  <a:lnTo>
                    <a:pt x="1163" y="1483"/>
                  </a:lnTo>
                  <a:lnTo>
                    <a:pt x="1163" y="1483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8"/>
                  </a:lnTo>
                  <a:lnTo>
                    <a:pt x="1161" y="1490"/>
                  </a:lnTo>
                  <a:lnTo>
                    <a:pt x="1161" y="1493"/>
                  </a:lnTo>
                  <a:lnTo>
                    <a:pt x="1161" y="1493"/>
                  </a:lnTo>
                  <a:lnTo>
                    <a:pt x="1161" y="1505"/>
                  </a:lnTo>
                  <a:lnTo>
                    <a:pt x="1159" y="1509"/>
                  </a:lnTo>
                  <a:lnTo>
                    <a:pt x="1159" y="1509"/>
                  </a:lnTo>
                  <a:lnTo>
                    <a:pt x="1159" y="1512"/>
                  </a:lnTo>
                  <a:lnTo>
                    <a:pt x="1159" y="1512"/>
                  </a:lnTo>
                  <a:lnTo>
                    <a:pt x="1156" y="1514"/>
                  </a:lnTo>
                  <a:lnTo>
                    <a:pt x="1156" y="1514"/>
                  </a:lnTo>
                  <a:lnTo>
                    <a:pt x="1156" y="1516"/>
                  </a:lnTo>
                  <a:lnTo>
                    <a:pt x="1154" y="1516"/>
                  </a:lnTo>
                  <a:lnTo>
                    <a:pt x="1154" y="1516"/>
                  </a:lnTo>
                  <a:lnTo>
                    <a:pt x="1151" y="1516"/>
                  </a:lnTo>
                  <a:lnTo>
                    <a:pt x="1151" y="1516"/>
                  </a:lnTo>
                  <a:lnTo>
                    <a:pt x="1149" y="1516"/>
                  </a:lnTo>
                  <a:lnTo>
                    <a:pt x="1147" y="1516"/>
                  </a:lnTo>
                  <a:lnTo>
                    <a:pt x="1144" y="1516"/>
                  </a:lnTo>
                  <a:lnTo>
                    <a:pt x="1140" y="1521"/>
                  </a:lnTo>
                  <a:lnTo>
                    <a:pt x="1137" y="1521"/>
                  </a:lnTo>
                  <a:lnTo>
                    <a:pt x="1133" y="1524"/>
                  </a:lnTo>
                  <a:lnTo>
                    <a:pt x="1130" y="1524"/>
                  </a:lnTo>
                  <a:lnTo>
                    <a:pt x="1128" y="1524"/>
                  </a:lnTo>
                  <a:lnTo>
                    <a:pt x="1111" y="1516"/>
                  </a:lnTo>
                  <a:lnTo>
                    <a:pt x="1111" y="1516"/>
                  </a:lnTo>
                  <a:lnTo>
                    <a:pt x="1109" y="1514"/>
                  </a:lnTo>
                  <a:lnTo>
                    <a:pt x="1109" y="1514"/>
                  </a:lnTo>
                  <a:lnTo>
                    <a:pt x="1107" y="1514"/>
                  </a:lnTo>
                  <a:lnTo>
                    <a:pt x="1104" y="1514"/>
                  </a:lnTo>
                  <a:lnTo>
                    <a:pt x="1102" y="1516"/>
                  </a:lnTo>
                  <a:lnTo>
                    <a:pt x="1099" y="1516"/>
                  </a:lnTo>
                  <a:lnTo>
                    <a:pt x="1099" y="1519"/>
                  </a:lnTo>
                  <a:lnTo>
                    <a:pt x="1097" y="1521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097" y="1526"/>
                  </a:lnTo>
                  <a:lnTo>
                    <a:pt x="1102" y="1533"/>
                  </a:lnTo>
                  <a:lnTo>
                    <a:pt x="1102" y="1535"/>
                  </a:lnTo>
                  <a:lnTo>
                    <a:pt x="1102" y="1535"/>
                  </a:lnTo>
                  <a:lnTo>
                    <a:pt x="1102" y="1538"/>
                  </a:lnTo>
                  <a:lnTo>
                    <a:pt x="1102" y="1538"/>
                  </a:lnTo>
                  <a:lnTo>
                    <a:pt x="1099" y="1538"/>
                  </a:lnTo>
                  <a:lnTo>
                    <a:pt x="1095" y="1540"/>
                  </a:lnTo>
                  <a:lnTo>
                    <a:pt x="1095" y="1540"/>
                  </a:lnTo>
                  <a:lnTo>
                    <a:pt x="1090" y="1542"/>
                  </a:lnTo>
                  <a:lnTo>
                    <a:pt x="1085" y="1545"/>
                  </a:lnTo>
                  <a:lnTo>
                    <a:pt x="1083" y="1547"/>
                  </a:lnTo>
                  <a:lnTo>
                    <a:pt x="1081" y="1547"/>
                  </a:lnTo>
                  <a:lnTo>
                    <a:pt x="1081" y="1547"/>
                  </a:lnTo>
                  <a:lnTo>
                    <a:pt x="1078" y="1547"/>
                  </a:lnTo>
                  <a:lnTo>
                    <a:pt x="1076" y="1545"/>
                  </a:lnTo>
                  <a:lnTo>
                    <a:pt x="1076" y="1542"/>
                  </a:lnTo>
                  <a:lnTo>
                    <a:pt x="1073" y="1542"/>
                  </a:lnTo>
                  <a:lnTo>
                    <a:pt x="1073" y="1542"/>
                  </a:lnTo>
                  <a:lnTo>
                    <a:pt x="1071" y="1545"/>
                  </a:lnTo>
                  <a:lnTo>
                    <a:pt x="1069" y="1547"/>
                  </a:lnTo>
                  <a:lnTo>
                    <a:pt x="1066" y="1550"/>
                  </a:lnTo>
                  <a:lnTo>
                    <a:pt x="1064" y="1550"/>
                  </a:lnTo>
                  <a:lnTo>
                    <a:pt x="1064" y="1550"/>
                  </a:lnTo>
                  <a:lnTo>
                    <a:pt x="1062" y="1550"/>
                  </a:lnTo>
                  <a:lnTo>
                    <a:pt x="1059" y="1550"/>
                  </a:lnTo>
                  <a:lnTo>
                    <a:pt x="1059" y="1547"/>
                  </a:lnTo>
                  <a:lnTo>
                    <a:pt x="1059" y="1547"/>
                  </a:lnTo>
                  <a:lnTo>
                    <a:pt x="1059" y="1545"/>
                  </a:lnTo>
                  <a:lnTo>
                    <a:pt x="1057" y="1545"/>
                  </a:lnTo>
                  <a:lnTo>
                    <a:pt x="1057" y="1542"/>
                  </a:lnTo>
                  <a:lnTo>
                    <a:pt x="1055" y="1542"/>
                  </a:lnTo>
                  <a:lnTo>
                    <a:pt x="1045" y="1545"/>
                  </a:lnTo>
                  <a:lnTo>
                    <a:pt x="1043" y="1545"/>
                  </a:lnTo>
                  <a:lnTo>
                    <a:pt x="1040" y="1542"/>
                  </a:lnTo>
                  <a:lnTo>
                    <a:pt x="1038" y="1542"/>
                  </a:lnTo>
                  <a:lnTo>
                    <a:pt x="1033" y="1538"/>
                  </a:lnTo>
                  <a:lnTo>
                    <a:pt x="1033" y="1538"/>
                  </a:lnTo>
                  <a:lnTo>
                    <a:pt x="1031" y="1538"/>
                  </a:lnTo>
                  <a:lnTo>
                    <a:pt x="1026" y="1535"/>
                  </a:lnTo>
                  <a:lnTo>
                    <a:pt x="1019" y="1535"/>
                  </a:lnTo>
                  <a:lnTo>
                    <a:pt x="1012" y="1533"/>
                  </a:lnTo>
                  <a:lnTo>
                    <a:pt x="1010" y="1531"/>
                  </a:lnTo>
                  <a:lnTo>
                    <a:pt x="1007" y="1528"/>
                  </a:lnTo>
                  <a:lnTo>
                    <a:pt x="1003" y="1526"/>
                  </a:lnTo>
                  <a:lnTo>
                    <a:pt x="995" y="1519"/>
                  </a:lnTo>
                  <a:lnTo>
                    <a:pt x="991" y="1509"/>
                  </a:lnTo>
                  <a:lnTo>
                    <a:pt x="991" y="1509"/>
                  </a:lnTo>
                  <a:lnTo>
                    <a:pt x="988" y="1507"/>
                  </a:lnTo>
                  <a:lnTo>
                    <a:pt x="981" y="1505"/>
                  </a:lnTo>
                  <a:lnTo>
                    <a:pt x="979" y="1502"/>
                  </a:lnTo>
                  <a:lnTo>
                    <a:pt x="979" y="1500"/>
                  </a:lnTo>
                  <a:lnTo>
                    <a:pt x="977" y="1500"/>
                  </a:lnTo>
                  <a:lnTo>
                    <a:pt x="977" y="1498"/>
                  </a:lnTo>
                  <a:lnTo>
                    <a:pt x="977" y="1498"/>
                  </a:lnTo>
                  <a:lnTo>
                    <a:pt x="977" y="1495"/>
                  </a:lnTo>
                  <a:lnTo>
                    <a:pt x="979" y="1490"/>
                  </a:lnTo>
                  <a:lnTo>
                    <a:pt x="981" y="1488"/>
                  </a:lnTo>
                  <a:lnTo>
                    <a:pt x="984" y="1486"/>
                  </a:lnTo>
                  <a:lnTo>
                    <a:pt x="986" y="1486"/>
                  </a:lnTo>
                  <a:lnTo>
                    <a:pt x="988" y="1486"/>
                  </a:lnTo>
                  <a:lnTo>
                    <a:pt x="991" y="1486"/>
                  </a:lnTo>
                  <a:lnTo>
                    <a:pt x="991" y="1486"/>
                  </a:lnTo>
                  <a:lnTo>
                    <a:pt x="993" y="1481"/>
                  </a:lnTo>
                  <a:lnTo>
                    <a:pt x="995" y="1479"/>
                  </a:lnTo>
                  <a:lnTo>
                    <a:pt x="995" y="1479"/>
                  </a:lnTo>
                  <a:lnTo>
                    <a:pt x="995" y="1476"/>
                  </a:lnTo>
                  <a:lnTo>
                    <a:pt x="995" y="1474"/>
                  </a:lnTo>
                  <a:lnTo>
                    <a:pt x="993" y="1474"/>
                  </a:lnTo>
                  <a:lnTo>
                    <a:pt x="988" y="1462"/>
                  </a:lnTo>
                  <a:lnTo>
                    <a:pt x="986" y="1460"/>
                  </a:lnTo>
                  <a:lnTo>
                    <a:pt x="986" y="1455"/>
                  </a:lnTo>
                  <a:lnTo>
                    <a:pt x="984" y="1453"/>
                  </a:lnTo>
                  <a:lnTo>
                    <a:pt x="984" y="1448"/>
                  </a:lnTo>
                  <a:lnTo>
                    <a:pt x="984" y="1443"/>
                  </a:lnTo>
                  <a:lnTo>
                    <a:pt x="986" y="1443"/>
                  </a:lnTo>
                  <a:lnTo>
                    <a:pt x="986" y="1441"/>
                  </a:lnTo>
                  <a:lnTo>
                    <a:pt x="986" y="1441"/>
                  </a:lnTo>
                  <a:lnTo>
                    <a:pt x="988" y="1441"/>
                  </a:lnTo>
                  <a:lnTo>
                    <a:pt x="988" y="1441"/>
                  </a:lnTo>
                  <a:lnTo>
                    <a:pt x="988" y="1441"/>
                  </a:lnTo>
                  <a:lnTo>
                    <a:pt x="991" y="1441"/>
                  </a:lnTo>
                  <a:lnTo>
                    <a:pt x="995" y="1441"/>
                  </a:lnTo>
                  <a:lnTo>
                    <a:pt x="995" y="1441"/>
                  </a:lnTo>
                  <a:lnTo>
                    <a:pt x="998" y="1441"/>
                  </a:lnTo>
                  <a:lnTo>
                    <a:pt x="998" y="1438"/>
                  </a:lnTo>
                  <a:lnTo>
                    <a:pt x="998" y="1438"/>
                  </a:lnTo>
                  <a:lnTo>
                    <a:pt x="995" y="1438"/>
                  </a:lnTo>
                  <a:lnTo>
                    <a:pt x="995" y="1436"/>
                  </a:lnTo>
                  <a:lnTo>
                    <a:pt x="995" y="1436"/>
                  </a:lnTo>
                  <a:lnTo>
                    <a:pt x="991" y="1434"/>
                  </a:lnTo>
                  <a:lnTo>
                    <a:pt x="988" y="1434"/>
                  </a:lnTo>
                  <a:lnTo>
                    <a:pt x="988" y="1431"/>
                  </a:lnTo>
                  <a:lnTo>
                    <a:pt x="986" y="1431"/>
                  </a:lnTo>
                  <a:lnTo>
                    <a:pt x="986" y="1427"/>
                  </a:lnTo>
                  <a:lnTo>
                    <a:pt x="984" y="1424"/>
                  </a:lnTo>
                  <a:lnTo>
                    <a:pt x="981" y="1422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7" y="1408"/>
                  </a:lnTo>
                  <a:lnTo>
                    <a:pt x="977" y="1408"/>
                  </a:lnTo>
                  <a:lnTo>
                    <a:pt x="979" y="1405"/>
                  </a:lnTo>
                  <a:lnTo>
                    <a:pt x="979" y="1403"/>
                  </a:lnTo>
                  <a:lnTo>
                    <a:pt x="979" y="1398"/>
                  </a:lnTo>
                  <a:lnTo>
                    <a:pt x="979" y="1396"/>
                  </a:lnTo>
                  <a:lnTo>
                    <a:pt x="979" y="1393"/>
                  </a:lnTo>
                  <a:lnTo>
                    <a:pt x="977" y="1393"/>
                  </a:lnTo>
                  <a:lnTo>
                    <a:pt x="977" y="1391"/>
                  </a:lnTo>
                  <a:lnTo>
                    <a:pt x="974" y="1389"/>
                  </a:lnTo>
                  <a:lnTo>
                    <a:pt x="972" y="1386"/>
                  </a:lnTo>
                  <a:lnTo>
                    <a:pt x="953" y="1382"/>
                  </a:lnTo>
                  <a:lnTo>
                    <a:pt x="941" y="1382"/>
                  </a:lnTo>
                  <a:lnTo>
                    <a:pt x="936" y="1379"/>
                  </a:lnTo>
                  <a:lnTo>
                    <a:pt x="934" y="1379"/>
                  </a:lnTo>
                  <a:lnTo>
                    <a:pt x="929" y="1375"/>
                  </a:lnTo>
                  <a:lnTo>
                    <a:pt x="929" y="1375"/>
                  </a:lnTo>
                  <a:lnTo>
                    <a:pt x="927" y="1372"/>
                  </a:lnTo>
                  <a:lnTo>
                    <a:pt x="927" y="1372"/>
                  </a:lnTo>
                  <a:lnTo>
                    <a:pt x="924" y="1372"/>
                  </a:lnTo>
                  <a:lnTo>
                    <a:pt x="922" y="1370"/>
                  </a:lnTo>
                  <a:lnTo>
                    <a:pt x="915" y="1372"/>
                  </a:lnTo>
                  <a:lnTo>
                    <a:pt x="913" y="1370"/>
                  </a:lnTo>
                  <a:lnTo>
                    <a:pt x="910" y="1370"/>
                  </a:lnTo>
                  <a:lnTo>
                    <a:pt x="910" y="1367"/>
                  </a:lnTo>
                  <a:lnTo>
                    <a:pt x="913" y="1365"/>
                  </a:lnTo>
                  <a:lnTo>
                    <a:pt x="915" y="1360"/>
                  </a:lnTo>
                  <a:lnTo>
                    <a:pt x="917" y="1358"/>
                  </a:lnTo>
                  <a:lnTo>
                    <a:pt x="917" y="1358"/>
                  </a:lnTo>
                  <a:lnTo>
                    <a:pt x="917" y="1356"/>
                  </a:lnTo>
                  <a:lnTo>
                    <a:pt x="915" y="1356"/>
                  </a:lnTo>
                  <a:lnTo>
                    <a:pt x="913" y="1356"/>
                  </a:lnTo>
                  <a:lnTo>
                    <a:pt x="903" y="1360"/>
                  </a:lnTo>
                  <a:lnTo>
                    <a:pt x="901" y="1360"/>
                  </a:lnTo>
                  <a:lnTo>
                    <a:pt x="898" y="1360"/>
                  </a:lnTo>
                  <a:lnTo>
                    <a:pt x="894" y="1360"/>
                  </a:lnTo>
                  <a:lnTo>
                    <a:pt x="887" y="1358"/>
                  </a:lnTo>
                  <a:lnTo>
                    <a:pt x="884" y="1356"/>
                  </a:lnTo>
                  <a:lnTo>
                    <a:pt x="882" y="1353"/>
                  </a:lnTo>
                  <a:lnTo>
                    <a:pt x="880" y="1351"/>
                  </a:lnTo>
                  <a:lnTo>
                    <a:pt x="877" y="1349"/>
                  </a:lnTo>
                  <a:lnTo>
                    <a:pt x="877" y="1349"/>
                  </a:lnTo>
                  <a:lnTo>
                    <a:pt x="877" y="1346"/>
                  </a:lnTo>
                  <a:lnTo>
                    <a:pt x="877" y="1346"/>
                  </a:lnTo>
                  <a:lnTo>
                    <a:pt x="880" y="1341"/>
                  </a:lnTo>
                  <a:lnTo>
                    <a:pt x="880" y="1341"/>
                  </a:lnTo>
                  <a:lnTo>
                    <a:pt x="880" y="1339"/>
                  </a:lnTo>
                  <a:lnTo>
                    <a:pt x="880" y="1337"/>
                  </a:lnTo>
                  <a:lnTo>
                    <a:pt x="880" y="1337"/>
                  </a:lnTo>
                  <a:lnTo>
                    <a:pt x="875" y="1332"/>
                  </a:lnTo>
                  <a:lnTo>
                    <a:pt x="875" y="1332"/>
                  </a:lnTo>
                  <a:lnTo>
                    <a:pt x="875" y="1330"/>
                  </a:lnTo>
                  <a:lnTo>
                    <a:pt x="875" y="1327"/>
                  </a:lnTo>
                  <a:lnTo>
                    <a:pt x="875" y="1325"/>
                  </a:lnTo>
                  <a:lnTo>
                    <a:pt x="877" y="1322"/>
                  </a:lnTo>
                  <a:lnTo>
                    <a:pt x="877" y="1320"/>
                  </a:lnTo>
                  <a:lnTo>
                    <a:pt x="880" y="1315"/>
                  </a:lnTo>
                  <a:lnTo>
                    <a:pt x="880" y="1311"/>
                  </a:lnTo>
                  <a:lnTo>
                    <a:pt x="880" y="1308"/>
                  </a:lnTo>
                  <a:lnTo>
                    <a:pt x="880" y="1306"/>
                  </a:lnTo>
                  <a:lnTo>
                    <a:pt x="880" y="1304"/>
                  </a:lnTo>
                  <a:lnTo>
                    <a:pt x="880" y="1301"/>
                  </a:lnTo>
                  <a:lnTo>
                    <a:pt x="877" y="1299"/>
                  </a:lnTo>
                  <a:lnTo>
                    <a:pt x="870" y="1294"/>
                  </a:lnTo>
                  <a:lnTo>
                    <a:pt x="868" y="1294"/>
                  </a:lnTo>
                  <a:lnTo>
                    <a:pt x="865" y="1292"/>
                  </a:lnTo>
                  <a:lnTo>
                    <a:pt x="865" y="1292"/>
                  </a:lnTo>
                  <a:lnTo>
                    <a:pt x="863" y="1285"/>
                  </a:lnTo>
                  <a:lnTo>
                    <a:pt x="863" y="1282"/>
                  </a:lnTo>
                  <a:lnTo>
                    <a:pt x="861" y="1280"/>
                  </a:lnTo>
                  <a:lnTo>
                    <a:pt x="861" y="1278"/>
                  </a:lnTo>
                  <a:lnTo>
                    <a:pt x="858" y="1278"/>
                  </a:lnTo>
                  <a:lnTo>
                    <a:pt x="856" y="1278"/>
                  </a:lnTo>
                  <a:lnTo>
                    <a:pt x="851" y="1278"/>
                  </a:lnTo>
                  <a:lnTo>
                    <a:pt x="846" y="1278"/>
                  </a:lnTo>
                  <a:lnTo>
                    <a:pt x="846" y="1278"/>
                  </a:lnTo>
                  <a:lnTo>
                    <a:pt x="844" y="1278"/>
                  </a:lnTo>
                  <a:lnTo>
                    <a:pt x="842" y="1278"/>
                  </a:lnTo>
                  <a:lnTo>
                    <a:pt x="839" y="1280"/>
                  </a:lnTo>
                  <a:lnTo>
                    <a:pt x="837" y="1282"/>
                  </a:lnTo>
                  <a:lnTo>
                    <a:pt x="835" y="1285"/>
                  </a:lnTo>
                  <a:lnTo>
                    <a:pt x="830" y="1287"/>
                  </a:lnTo>
                  <a:lnTo>
                    <a:pt x="820" y="1287"/>
                  </a:lnTo>
                  <a:lnTo>
                    <a:pt x="820" y="1289"/>
                  </a:lnTo>
                  <a:lnTo>
                    <a:pt x="818" y="1289"/>
                  </a:lnTo>
                  <a:lnTo>
                    <a:pt x="818" y="1292"/>
                  </a:lnTo>
                  <a:lnTo>
                    <a:pt x="818" y="1292"/>
                  </a:lnTo>
                  <a:lnTo>
                    <a:pt x="820" y="1294"/>
                  </a:lnTo>
                  <a:lnTo>
                    <a:pt x="823" y="1294"/>
                  </a:lnTo>
                  <a:lnTo>
                    <a:pt x="823" y="1296"/>
                  </a:lnTo>
                  <a:lnTo>
                    <a:pt x="825" y="1296"/>
                  </a:lnTo>
                  <a:lnTo>
                    <a:pt x="825" y="1296"/>
                  </a:lnTo>
                  <a:lnTo>
                    <a:pt x="825" y="1299"/>
                  </a:lnTo>
                  <a:lnTo>
                    <a:pt x="823" y="1299"/>
                  </a:lnTo>
                  <a:lnTo>
                    <a:pt x="820" y="1299"/>
                  </a:lnTo>
                  <a:lnTo>
                    <a:pt x="806" y="1296"/>
                  </a:lnTo>
                  <a:lnTo>
                    <a:pt x="804" y="1296"/>
                  </a:lnTo>
                  <a:lnTo>
                    <a:pt x="802" y="1299"/>
                  </a:lnTo>
                  <a:lnTo>
                    <a:pt x="799" y="1301"/>
                  </a:lnTo>
                  <a:lnTo>
                    <a:pt x="797" y="1306"/>
                  </a:lnTo>
                  <a:lnTo>
                    <a:pt x="794" y="1306"/>
                  </a:lnTo>
                  <a:lnTo>
                    <a:pt x="792" y="1308"/>
                  </a:lnTo>
                  <a:lnTo>
                    <a:pt x="792" y="1308"/>
                  </a:lnTo>
                  <a:lnTo>
                    <a:pt x="790" y="1308"/>
                  </a:lnTo>
                  <a:lnTo>
                    <a:pt x="790" y="1306"/>
                  </a:lnTo>
                  <a:lnTo>
                    <a:pt x="790" y="1306"/>
                  </a:lnTo>
                  <a:lnTo>
                    <a:pt x="787" y="1306"/>
                  </a:lnTo>
                  <a:lnTo>
                    <a:pt x="787" y="1306"/>
                  </a:lnTo>
                  <a:lnTo>
                    <a:pt x="787" y="1306"/>
                  </a:lnTo>
                  <a:lnTo>
                    <a:pt x="787" y="1304"/>
                  </a:lnTo>
                  <a:lnTo>
                    <a:pt x="787" y="1304"/>
                  </a:lnTo>
                  <a:lnTo>
                    <a:pt x="785" y="1304"/>
                  </a:lnTo>
                  <a:lnTo>
                    <a:pt x="785" y="1304"/>
                  </a:lnTo>
                  <a:lnTo>
                    <a:pt x="783" y="1304"/>
                  </a:lnTo>
                  <a:lnTo>
                    <a:pt x="783" y="1304"/>
                  </a:lnTo>
                  <a:lnTo>
                    <a:pt x="783" y="1304"/>
                  </a:lnTo>
                  <a:lnTo>
                    <a:pt x="780" y="1304"/>
                  </a:lnTo>
                  <a:lnTo>
                    <a:pt x="780" y="1304"/>
                  </a:lnTo>
                  <a:lnTo>
                    <a:pt x="773" y="1306"/>
                  </a:lnTo>
                  <a:lnTo>
                    <a:pt x="771" y="1306"/>
                  </a:lnTo>
                  <a:lnTo>
                    <a:pt x="771" y="1306"/>
                  </a:lnTo>
                  <a:lnTo>
                    <a:pt x="773" y="1311"/>
                  </a:lnTo>
                  <a:lnTo>
                    <a:pt x="778" y="1322"/>
                  </a:lnTo>
                  <a:lnTo>
                    <a:pt x="778" y="1325"/>
                  </a:lnTo>
                  <a:lnTo>
                    <a:pt x="778" y="1325"/>
                  </a:lnTo>
                  <a:lnTo>
                    <a:pt x="776" y="1325"/>
                  </a:lnTo>
                  <a:lnTo>
                    <a:pt x="776" y="1327"/>
                  </a:lnTo>
                  <a:lnTo>
                    <a:pt x="776" y="1327"/>
                  </a:lnTo>
                  <a:lnTo>
                    <a:pt x="776" y="1330"/>
                  </a:lnTo>
                  <a:lnTo>
                    <a:pt x="778" y="1330"/>
                  </a:lnTo>
                  <a:lnTo>
                    <a:pt x="780" y="1332"/>
                  </a:lnTo>
                  <a:lnTo>
                    <a:pt x="783" y="1334"/>
                  </a:lnTo>
                  <a:lnTo>
                    <a:pt x="783" y="1337"/>
                  </a:lnTo>
                  <a:lnTo>
                    <a:pt x="780" y="1337"/>
                  </a:lnTo>
                  <a:lnTo>
                    <a:pt x="780" y="1337"/>
                  </a:lnTo>
                  <a:lnTo>
                    <a:pt x="780" y="1337"/>
                  </a:lnTo>
                  <a:lnTo>
                    <a:pt x="778" y="1339"/>
                  </a:lnTo>
                  <a:lnTo>
                    <a:pt x="780" y="1339"/>
                  </a:lnTo>
                  <a:lnTo>
                    <a:pt x="780" y="1339"/>
                  </a:lnTo>
                  <a:lnTo>
                    <a:pt x="783" y="1339"/>
                  </a:lnTo>
                  <a:lnTo>
                    <a:pt x="783" y="1339"/>
                  </a:lnTo>
                  <a:lnTo>
                    <a:pt x="785" y="1339"/>
                  </a:lnTo>
                  <a:lnTo>
                    <a:pt x="783" y="1341"/>
                  </a:lnTo>
                  <a:lnTo>
                    <a:pt x="783" y="1341"/>
                  </a:lnTo>
                  <a:lnTo>
                    <a:pt x="783" y="1344"/>
                  </a:lnTo>
                  <a:lnTo>
                    <a:pt x="780" y="1346"/>
                  </a:lnTo>
                  <a:lnTo>
                    <a:pt x="780" y="1349"/>
                  </a:lnTo>
                  <a:lnTo>
                    <a:pt x="780" y="1349"/>
                  </a:lnTo>
                  <a:lnTo>
                    <a:pt x="783" y="1351"/>
                  </a:lnTo>
                  <a:lnTo>
                    <a:pt x="783" y="1353"/>
                  </a:lnTo>
                  <a:lnTo>
                    <a:pt x="783" y="1356"/>
                  </a:lnTo>
                  <a:lnTo>
                    <a:pt x="787" y="1358"/>
                  </a:lnTo>
                  <a:lnTo>
                    <a:pt x="787" y="1360"/>
                  </a:lnTo>
                  <a:lnTo>
                    <a:pt x="790" y="1360"/>
                  </a:lnTo>
                  <a:lnTo>
                    <a:pt x="794" y="1367"/>
                  </a:lnTo>
                  <a:lnTo>
                    <a:pt x="794" y="1367"/>
                  </a:lnTo>
                  <a:lnTo>
                    <a:pt x="792" y="1367"/>
                  </a:lnTo>
                  <a:lnTo>
                    <a:pt x="792" y="1367"/>
                  </a:lnTo>
                  <a:lnTo>
                    <a:pt x="792" y="1367"/>
                  </a:lnTo>
                  <a:lnTo>
                    <a:pt x="792" y="1370"/>
                  </a:lnTo>
                  <a:lnTo>
                    <a:pt x="792" y="1372"/>
                  </a:lnTo>
                  <a:lnTo>
                    <a:pt x="792" y="1375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2" y="1377"/>
                  </a:lnTo>
                  <a:lnTo>
                    <a:pt x="790" y="1375"/>
                  </a:lnTo>
                  <a:lnTo>
                    <a:pt x="790" y="1377"/>
                  </a:lnTo>
                  <a:lnTo>
                    <a:pt x="790" y="1377"/>
                  </a:lnTo>
                  <a:lnTo>
                    <a:pt x="787" y="1377"/>
                  </a:lnTo>
                  <a:lnTo>
                    <a:pt x="780" y="1382"/>
                  </a:lnTo>
                  <a:lnTo>
                    <a:pt x="780" y="1382"/>
                  </a:lnTo>
                  <a:lnTo>
                    <a:pt x="778" y="1382"/>
                  </a:lnTo>
                  <a:lnTo>
                    <a:pt x="778" y="1382"/>
                  </a:lnTo>
                  <a:lnTo>
                    <a:pt x="778" y="1382"/>
                  </a:lnTo>
                  <a:lnTo>
                    <a:pt x="773" y="1382"/>
                  </a:lnTo>
                  <a:lnTo>
                    <a:pt x="771" y="1382"/>
                  </a:lnTo>
                  <a:lnTo>
                    <a:pt x="768" y="1384"/>
                  </a:lnTo>
                  <a:lnTo>
                    <a:pt x="766" y="1386"/>
                  </a:lnTo>
                  <a:lnTo>
                    <a:pt x="764" y="1389"/>
                  </a:lnTo>
                  <a:lnTo>
                    <a:pt x="764" y="1389"/>
                  </a:lnTo>
                  <a:lnTo>
                    <a:pt x="761" y="1389"/>
                  </a:lnTo>
                  <a:lnTo>
                    <a:pt x="757" y="1389"/>
                  </a:lnTo>
                  <a:lnTo>
                    <a:pt x="754" y="1389"/>
                  </a:lnTo>
                  <a:lnTo>
                    <a:pt x="752" y="1389"/>
                  </a:lnTo>
                  <a:lnTo>
                    <a:pt x="752" y="1391"/>
                  </a:lnTo>
                  <a:lnTo>
                    <a:pt x="752" y="1391"/>
                  </a:lnTo>
                  <a:lnTo>
                    <a:pt x="747" y="1396"/>
                  </a:lnTo>
                  <a:lnTo>
                    <a:pt x="747" y="1398"/>
                  </a:lnTo>
                  <a:lnTo>
                    <a:pt x="745" y="1401"/>
                  </a:lnTo>
                  <a:lnTo>
                    <a:pt x="742" y="1401"/>
                  </a:lnTo>
                  <a:lnTo>
                    <a:pt x="738" y="1398"/>
                  </a:lnTo>
                  <a:lnTo>
                    <a:pt x="735" y="1398"/>
                  </a:lnTo>
                  <a:lnTo>
                    <a:pt x="735" y="1398"/>
                  </a:lnTo>
                  <a:lnTo>
                    <a:pt x="733" y="1398"/>
                  </a:lnTo>
                  <a:lnTo>
                    <a:pt x="731" y="1398"/>
                  </a:lnTo>
                  <a:lnTo>
                    <a:pt x="723" y="1405"/>
                  </a:lnTo>
                  <a:lnTo>
                    <a:pt x="719" y="1408"/>
                  </a:lnTo>
                  <a:lnTo>
                    <a:pt x="716" y="1408"/>
                  </a:lnTo>
                  <a:lnTo>
                    <a:pt x="716" y="1405"/>
                  </a:lnTo>
                  <a:lnTo>
                    <a:pt x="716" y="1405"/>
                  </a:lnTo>
                  <a:lnTo>
                    <a:pt x="719" y="1403"/>
                  </a:lnTo>
                  <a:lnTo>
                    <a:pt x="719" y="1403"/>
                  </a:lnTo>
                  <a:lnTo>
                    <a:pt x="719" y="1401"/>
                  </a:lnTo>
                  <a:lnTo>
                    <a:pt x="719" y="1398"/>
                  </a:lnTo>
                  <a:lnTo>
                    <a:pt x="719" y="1396"/>
                  </a:lnTo>
                  <a:lnTo>
                    <a:pt x="716" y="1393"/>
                  </a:lnTo>
                  <a:lnTo>
                    <a:pt x="716" y="1393"/>
                  </a:lnTo>
                  <a:lnTo>
                    <a:pt x="716" y="1391"/>
                  </a:lnTo>
                  <a:lnTo>
                    <a:pt x="716" y="1389"/>
                  </a:lnTo>
                  <a:lnTo>
                    <a:pt x="719" y="1386"/>
                  </a:lnTo>
                  <a:lnTo>
                    <a:pt x="719" y="1384"/>
                  </a:lnTo>
                  <a:lnTo>
                    <a:pt x="721" y="1384"/>
                  </a:lnTo>
                  <a:lnTo>
                    <a:pt x="723" y="1384"/>
                  </a:lnTo>
                  <a:lnTo>
                    <a:pt x="723" y="1382"/>
                  </a:lnTo>
                  <a:lnTo>
                    <a:pt x="723" y="1382"/>
                  </a:lnTo>
                  <a:lnTo>
                    <a:pt x="726" y="1379"/>
                  </a:lnTo>
                  <a:lnTo>
                    <a:pt x="728" y="1375"/>
                  </a:lnTo>
                  <a:lnTo>
                    <a:pt x="731" y="1372"/>
                  </a:lnTo>
                  <a:lnTo>
                    <a:pt x="731" y="1372"/>
                  </a:lnTo>
                  <a:lnTo>
                    <a:pt x="731" y="1370"/>
                  </a:lnTo>
                  <a:lnTo>
                    <a:pt x="731" y="1370"/>
                  </a:lnTo>
                  <a:lnTo>
                    <a:pt x="733" y="1367"/>
                  </a:lnTo>
                  <a:lnTo>
                    <a:pt x="733" y="1365"/>
                  </a:lnTo>
                  <a:lnTo>
                    <a:pt x="731" y="1365"/>
                  </a:lnTo>
                  <a:lnTo>
                    <a:pt x="731" y="1363"/>
                  </a:lnTo>
                  <a:lnTo>
                    <a:pt x="731" y="1360"/>
                  </a:lnTo>
                  <a:lnTo>
                    <a:pt x="728" y="1358"/>
                  </a:lnTo>
                  <a:lnTo>
                    <a:pt x="731" y="1356"/>
                  </a:lnTo>
                  <a:lnTo>
                    <a:pt x="731" y="1356"/>
                  </a:lnTo>
                  <a:lnTo>
                    <a:pt x="731" y="1356"/>
                  </a:lnTo>
                  <a:lnTo>
                    <a:pt x="731" y="1351"/>
                  </a:lnTo>
                  <a:lnTo>
                    <a:pt x="728" y="1349"/>
                  </a:lnTo>
                  <a:lnTo>
                    <a:pt x="726" y="1346"/>
                  </a:lnTo>
                  <a:lnTo>
                    <a:pt x="726" y="1346"/>
                  </a:lnTo>
                  <a:lnTo>
                    <a:pt x="723" y="1344"/>
                  </a:lnTo>
                  <a:lnTo>
                    <a:pt x="723" y="1341"/>
                  </a:lnTo>
                  <a:lnTo>
                    <a:pt x="723" y="1341"/>
                  </a:lnTo>
                  <a:lnTo>
                    <a:pt x="721" y="1341"/>
                  </a:lnTo>
                  <a:lnTo>
                    <a:pt x="721" y="1341"/>
                  </a:lnTo>
                  <a:lnTo>
                    <a:pt x="721" y="1344"/>
                  </a:lnTo>
                  <a:lnTo>
                    <a:pt x="721" y="1349"/>
                  </a:lnTo>
                  <a:lnTo>
                    <a:pt x="719" y="1351"/>
                  </a:lnTo>
                  <a:lnTo>
                    <a:pt x="716" y="1351"/>
                  </a:lnTo>
                  <a:lnTo>
                    <a:pt x="714" y="1351"/>
                  </a:lnTo>
                  <a:lnTo>
                    <a:pt x="714" y="1351"/>
                  </a:lnTo>
                  <a:lnTo>
                    <a:pt x="714" y="1351"/>
                  </a:lnTo>
                  <a:lnTo>
                    <a:pt x="712" y="1353"/>
                  </a:lnTo>
                  <a:lnTo>
                    <a:pt x="712" y="1353"/>
                  </a:lnTo>
                  <a:lnTo>
                    <a:pt x="709" y="1353"/>
                  </a:lnTo>
                  <a:lnTo>
                    <a:pt x="702" y="1351"/>
                  </a:lnTo>
                  <a:lnTo>
                    <a:pt x="702" y="1351"/>
                  </a:lnTo>
                  <a:lnTo>
                    <a:pt x="700" y="1349"/>
                  </a:lnTo>
                  <a:lnTo>
                    <a:pt x="700" y="1339"/>
                  </a:lnTo>
                  <a:lnTo>
                    <a:pt x="700" y="1332"/>
                  </a:lnTo>
                  <a:lnTo>
                    <a:pt x="697" y="1330"/>
                  </a:lnTo>
                  <a:lnTo>
                    <a:pt x="697" y="1327"/>
                  </a:lnTo>
                  <a:lnTo>
                    <a:pt x="695" y="1322"/>
                  </a:lnTo>
                  <a:lnTo>
                    <a:pt x="695" y="1322"/>
                  </a:lnTo>
                  <a:lnTo>
                    <a:pt x="693" y="1322"/>
                  </a:lnTo>
                  <a:lnTo>
                    <a:pt x="693" y="1320"/>
                  </a:lnTo>
                  <a:lnTo>
                    <a:pt x="690" y="1322"/>
                  </a:lnTo>
                  <a:lnTo>
                    <a:pt x="688" y="1322"/>
                  </a:lnTo>
                  <a:lnTo>
                    <a:pt x="688" y="1322"/>
                  </a:lnTo>
                  <a:lnTo>
                    <a:pt x="686" y="1322"/>
                  </a:lnTo>
                  <a:lnTo>
                    <a:pt x="686" y="1322"/>
                  </a:lnTo>
                  <a:lnTo>
                    <a:pt x="683" y="1325"/>
                  </a:lnTo>
                  <a:lnTo>
                    <a:pt x="681" y="1327"/>
                  </a:lnTo>
                  <a:lnTo>
                    <a:pt x="681" y="1327"/>
                  </a:lnTo>
                  <a:lnTo>
                    <a:pt x="679" y="1327"/>
                  </a:lnTo>
                  <a:lnTo>
                    <a:pt x="679" y="1327"/>
                  </a:lnTo>
                  <a:lnTo>
                    <a:pt x="674" y="1327"/>
                  </a:lnTo>
                  <a:lnTo>
                    <a:pt x="671" y="1325"/>
                  </a:lnTo>
                  <a:lnTo>
                    <a:pt x="669" y="1322"/>
                  </a:lnTo>
                  <a:lnTo>
                    <a:pt x="664" y="1320"/>
                  </a:lnTo>
                  <a:lnTo>
                    <a:pt x="662" y="1318"/>
                  </a:lnTo>
                  <a:lnTo>
                    <a:pt x="662" y="1318"/>
                  </a:lnTo>
                  <a:lnTo>
                    <a:pt x="660" y="1318"/>
                  </a:lnTo>
                  <a:lnTo>
                    <a:pt x="657" y="1320"/>
                  </a:lnTo>
                  <a:lnTo>
                    <a:pt x="657" y="1320"/>
                  </a:lnTo>
                  <a:lnTo>
                    <a:pt x="655" y="1318"/>
                  </a:lnTo>
                  <a:lnTo>
                    <a:pt x="655" y="1315"/>
                  </a:lnTo>
                  <a:lnTo>
                    <a:pt x="657" y="1308"/>
                  </a:lnTo>
                  <a:lnTo>
                    <a:pt x="657" y="1306"/>
                  </a:lnTo>
                  <a:lnTo>
                    <a:pt x="657" y="1304"/>
                  </a:lnTo>
                  <a:lnTo>
                    <a:pt x="657" y="1299"/>
                  </a:lnTo>
                  <a:lnTo>
                    <a:pt x="657" y="1294"/>
                  </a:lnTo>
                  <a:lnTo>
                    <a:pt x="657" y="1292"/>
                  </a:lnTo>
                  <a:lnTo>
                    <a:pt x="655" y="1292"/>
                  </a:lnTo>
                  <a:lnTo>
                    <a:pt x="655" y="1289"/>
                  </a:lnTo>
                  <a:lnTo>
                    <a:pt x="650" y="1289"/>
                  </a:lnTo>
                  <a:lnTo>
                    <a:pt x="650" y="1289"/>
                  </a:lnTo>
                  <a:lnTo>
                    <a:pt x="648" y="1287"/>
                  </a:lnTo>
                  <a:lnTo>
                    <a:pt x="648" y="1287"/>
                  </a:lnTo>
                  <a:lnTo>
                    <a:pt x="648" y="1287"/>
                  </a:lnTo>
                  <a:lnTo>
                    <a:pt x="645" y="1287"/>
                  </a:lnTo>
                  <a:lnTo>
                    <a:pt x="645" y="1287"/>
                  </a:lnTo>
                  <a:lnTo>
                    <a:pt x="645" y="1285"/>
                  </a:lnTo>
                  <a:lnTo>
                    <a:pt x="641" y="1282"/>
                  </a:lnTo>
                  <a:lnTo>
                    <a:pt x="638" y="1278"/>
                  </a:lnTo>
                  <a:lnTo>
                    <a:pt x="638" y="1273"/>
                  </a:lnTo>
                  <a:lnTo>
                    <a:pt x="636" y="1263"/>
                  </a:lnTo>
                  <a:lnTo>
                    <a:pt x="634" y="1254"/>
                  </a:lnTo>
                  <a:lnTo>
                    <a:pt x="629" y="1244"/>
                  </a:lnTo>
                  <a:lnTo>
                    <a:pt x="627" y="1242"/>
                  </a:lnTo>
                  <a:lnTo>
                    <a:pt x="629" y="1240"/>
                  </a:lnTo>
                  <a:lnTo>
                    <a:pt x="629" y="1237"/>
                  </a:lnTo>
                  <a:lnTo>
                    <a:pt x="631" y="1230"/>
                  </a:lnTo>
                  <a:lnTo>
                    <a:pt x="634" y="1228"/>
                  </a:lnTo>
                  <a:lnTo>
                    <a:pt x="634" y="1225"/>
                  </a:lnTo>
                  <a:lnTo>
                    <a:pt x="636" y="1225"/>
                  </a:lnTo>
                  <a:lnTo>
                    <a:pt x="641" y="1223"/>
                  </a:lnTo>
                  <a:lnTo>
                    <a:pt x="645" y="1218"/>
                  </a:lnTo>
                  <a:lnTo>
                    <a:pt x="650" y="1218"/>
                  </a:lnTo>
                  <a:lnTo>
                    <a:pt x="653" y="1218"/>
                  </a:lnTo>
                  <a:lnTo>
                    <a:pt x="660" y="1225"/>
                  </a:lnTo>
                  <a:lnTo>
                    <a:pt x="662" y="1228"/>
                  </a:lnTo>
                  <a:lnTo>
                    <a:pt x="664" y="1230"/>
                  </a:lnTo>
                  <a:lnTo>
                    <a:pt x="671" y="1233"/>
                  </a:lnTo>
                  <a:lnTo>
                    <a:pt x="674" y="1233"/>
                  </a:lnTo>
                  <a:lnTo>
                    <a:pt x="674" y="1235"/>
                  </a:lnTo>
                  <a:lnTo>
                    <a:pt x="676" y="1235"/>
                  </a:lnTo>
                  <a:lnTo>
                    <a:pt x="679" y="1237"/>
                  </a:lnTo>
                  <a:lnTo>
                    <a:pt x="679" y="1237"/>
                  </a:lnTo>
                  <a:lnTo>
                    <a:pt x="679" y="1237"/>
                  </a:lnTo>
                  <a:lnTo>
                    <a:pt x="681" y="1237"/>
                  </a:lnTo>
                  <a:lnTo>
                    <a:pt x="681" y="1237"/>
                  </a:lnTo>
                  <a:lnTo>
                    <a:pt x="683" y="1240"/>
                  </a:lnTo>
                  <a:lnTo>
                    <a:pt x="683" y="1240"/>
                  </a:lnTo>
                  <a:lnTo>
                    <a:pt x="686" y="1242"/>
                  </a:lnTo>
                  <a:lnTo>
                    <a:pt x="686" y="1242"/>
                  </a:lnTo>
                  <a:lnTo>
                    <a:pt x="686" y="1244"/>
                  </a:lnTo>
                  <a:lnTo>
                    <a:pt x="688" y="1244"/>
                  </a:lnTo>
                  <a:lnTo>
                    <a:pt x="688" y="1244"/>
                  </a:lnTo>
                  <a:lnTo>
                    <a:pt x="690" y="1247"/>
                  </a:lnTo>
                  <a:lnTo>
                    <a:pt x="697" y="1249"/>
                  </a:lnTo>
                  <a:lnTo>
                    <a:pt x="702" y="1252"/>
                  </a:lnTo>
                  <a:lnTo>
                    <a:pt x="702" y="1252"/>
                  </a:lnTo>
                  <a:lnTo>
                    <a:pt x="702" y="1254"/>
                  </a:lnTo>
                  <a:lnTo>
                    <a:pt x="705" y="1254"/>
                  </a:lnTo>
                  <a:lnTo>
                    <a:pt x="705" y="1254"/>
                  </a:lnTo>
                  <a:lnTo>
                    <a:pt x="707" y="1254"/>
                  </a:lnTo>
                  <a:lnTo>
                    <a:pt x="709" y="1254"/>
                  </a:lnTo>
                  <a:lnTo>
                    <a:pt x="712" y="1256"/>
                  </a:lnTo>
                  <a:lnTo>
                    <a:pt x="716" y="1261"/>
                  </a:lnTo>
                  <a:lnTo>
                    <a:pt x="716" y="1263"/>
                  </a:lnTo>
                  <a:lnTo>
                    <a:pt x="716" y="1263"/>
                  </a:lnTo>
                  <a:lnTo>
                    <a:pt x="719" y="1263"/>
                  </a:lnTo>
                  <a:lnTo>
                    <a:pt x="719" y="1266"/>
                  </a:lnTo>
                  <a:lnTo>
                    <a:pt x="719" y="1268"/>
                  </a:lnTo>
                  <a:lnTo>
                    <a:pt x="719" y="1268"/>
                  </a:lnTo>
                  <a:lnTo>
                    <a:pt x="721" y="1270"/>
                  </a:lnTo>
                  <a:lnTo>
                    <a:pt x="726" y="1273"/>
                  </a:lnTo>
                  <a:lnTo>
                    <a:pt x="726" y="1273"/>
                  </a:lnTo>
                  <a:lnTo>
                    <a:pt x="726" y="1275"/>
                  </a:lnTo>
                  <a:lnTo>
                    <a:pt x="726" y="1275"/>
                  </a:lnTo>
                  <a:lnTo>
                    <a:pt x="726" y="1275"/>
                  </a:lnTo>
                  <a:lnTo>
                    <a:pt x="728" y="1278"/>
                  </a:lnTo>
                  <a:lnTo>
                    <a:pt x="728" y="1280"/>
                  </a:lnTo>
                  <a:lnTo>
                    <a:pt x="731" y="1280"/>
                  </a:lnTo>
                  <a:lnTo>
                    <a:pt x="733" y="1280"/>
                  </a:lnTo>
                  <a:lnTo>
                    <a:pt x="735" y="1280"/>
                  </a:lnTo>
                  <a:lnTo>
                    <a:pt x="738" y="1278"/>
                  </a:lnTo>
                  <a:lnTo>
                    <a:pt x="738" y="1278"/>
                  </a:lnTo>
                  <a:lnTo>
                    <a:pt x="740" y="1275"/>
                  </a:lnTo>
                  <a:lnTo>
                    <a:pt x="740" y="1275"/>
                  </a:lnTo>
                  <a:lnTo>
                    <a:pt x="742" y="1273"/>
                  </a:lnTo>
                  <a:lnTo>
                    <a:pt x="742" y="1273"/>
                  </a:lnTo>
                  <a:lnTo>
                    <a:pt x="745" y="1273"/>
                  </a:lnTo>
                  <a:lnTo>
                    <a:pt x="750" y="1275"/>
                  </a:lnTo>
                  <a:lnTo>
                    <a:pt x="752" y="1278"/>
                  </a:lnTo>
                  <a:lnTo>
                    <a:pt x="752" y="1275"/>
                  </a:lnTo>
                  <a:lnTo>
                    <a:pt x="754" y="1275"/>
                  </a:lnTo>
                  <a:lnTo>
                    <a:pt x="754" y="1273"/>
                  </a:lnTo>
                  <a:lnTo>
                    <a:pt x="754" y="1273"/>
                  </a:lnTo>
                  <a:lnTo>
                    <a:pt x="757" y="1273"/>
                  </a:lnTo>
                  <a:lnTo>
                    <a:pt x="757" y="1273"/>
                  </a:lnTo>
                  <a:lnTo>
                    <a:pt x="759" y="1273"/>
                  </a:lnTo>
                  <a:lnTo>
                    <a:pt x="759" y="1270"/>
                  </a:lnTo>
                  <a:lnTo>
                    <a:pt x="761" y="1270"/>
                  </a:lnTo>
                  <a:lnTo>
                    <a:pt x="761" y="1268"/>
                  </a:lnTo>
                  <a:lnTo>
                    <a:pt x="761" y="1268"/>
                  </a:lnTo>
                  <a:lnTo>
                    <a:pt x="761" y="1266"/>
                  </a:lnTo>
                  <a:lnTo>
                    <a:pt x="764" y="1266"/>
                  </a:lnTo>
                  <a:lnTo>
                    <a:pt x="766" y="1266"/>
                  </a:lnTo>
                  <a:lnTo>
                    <a:pt x="766" y="1266"/>
                  </a:lnTo>
                  <a:lnTo>
                    <a:pt x="768" y="1261"/>
                  </a:lnTo>
                  <a:lnTo>
                    <a:pt x="768" y="1261"/>
                  </a:lnTo>
                  <a:lnTo>
                    <a:pt x="771" y="1261"/>
                  </a:lnTo>
                  <a:lnTo>
                    <a:pt x="776" y="1261"/>
                  </a:lnTo>
                  <a:lnTo>
                    <a:pt x="776" y="1261"/>
                  </a:lnTo>
                  <a:lnTo>
                    <a:pt x="778" y="1261"/>
                  </a:lnTo>
                  <a:lnTo>
                    <a:pt x="778" y="1256"/>
                  </a:lnTo>
                  <a:lnTo>
                    <a:pt x="780" y="1256"/>
                  </a:lnTo>
                  <a:lnTo>
                    <a:pt x="780" y="1256"/>
                  </a:lnTo>
                  <a:lnTo>
                    <a:pt x="783" y="1254"/>
                  </a:lnTo>
                  <a:lnTo>
                    <a:pt x="785" y="1254"/>
                  </a:lnTo>
                  <a:lnTo>
                    <a:pt x="785" y="1254"/>
                  </a:lnTo>
                  <a:lnTo>
                    <a:pt x="785" y="1252"/>
                  </a:lnTo>
                  <a:lnTo>
                    <a:pt x="785" y="1252"/>
                  </a:lnTo>
                  <a:lnTo>
                    <a:pt x="785" y="1249"/>
                  </a:lnTo>
                  <a:lnTo>
                    <a:pt x="785" y="1249"/>
                  </a:lnTo>
                  <a:lnTo>
                    <a:pt x="783" y="1242"/>
                  </a:lnTo>
                  <a:lnTo>
                    <a:pt x="783" y="1240"/>
                  </a:lnTo>
                  <a:lnTo>
                    <a:pt x="780" y="1237"/>
                  </a:lnTo>
                  <a:lnTo>
                    <a:pt x="780" y="1235"/>
                  </a:lnTo>
                  <a:lnTo>
                    <a:pt x="780" y="1235"/>
                  </a:lnTo>
                  <a:lnTo>
                    <a:pt x="780" y="1235"/>
                  </a:lnTo>
                  <a:lnTo>
                    <a:pt x="780" y="1233"/>
                  </a:lnTo>
                  <a:lnTo>
                    <a:pt x="778" y="1230"/>
                  </a:lnTo>
                  <a:lnTo>
                    <a:pt x="773" y="1225"/>
                  </a:lnTo>
                  <a:lnTo>
                    <a:pt x="773" y="1225"/>
                  </a:lnTo>
                  <a:lnTo>
                    <a:pt x="771" y="1225"/>
                  </a:lnTo>
                  <a:lnTo>
                    <a:pt x="768" y="1225"/>
                  </a:lnTo>
                  <a:lnTo>
                    <a:pt x="766" y="1225"/>
                  </a:lnTo>
                  <a:lnTo>
                    <a:pt x="766" y="1225"/>
                  </a:lnTo>
                  <a:lnTo>
                    <a:pt x="764" y="1223"/>
                  </a:lnTo>
                  <a:lnTo>
                    <a:pt x="764" y="1223"/>
                  </a:lnTo>
                  <a:lnTo>
                    <a:pt x="761" y="1221"/>
                  </a:lnTo>
                  <a:lnTo>
                    <a:pt x="761" y="1218"/>
                  </a:lnTo>
                  <a:lnTo>
                    <a:pt x="761" y="1218"/>
                  </a:lnTo>
                  <a:lnTo>
                    <a:pt x="759" y="1216"/>
                  </a:lnTo>
                  <a:lnTo>
                    <a:pt x="759" y="1216"/>
                  </a:lnTo>
                  <a:lnTo>
                    <a:pt x="759" y="1214"/>
                  </a:lnTo>
                  <a:lnTo>
                    <a:pt x="761" y="1209"/>
                  </a:lnTo>
                  <a:lnTo>
                    <a:pt x="761" y="1207"/>
                  </a:lnTo>
                  <a:lnTo>
                    <a:pt x="759" y="1207"/>
                  </a:lnTo>
                  <a:lnTo>
                    <a:pt x="759" y="1207"/>
                  </a:lnTo>
                  <a:lnTo>
                    <a:pt x="757" y="1207"/>
                  </a:lnTo>
                  <a:lnTo>
                    <a:pt x="757" y="1207"/>
                  </a:lnTo>
                  <a:lnTo>
                    <a:pt x="752" y="1209"/>
                  </a:lnTo>
                  <a:lnTo>
                    <a:pt x="752" y="1209"/>
                  </a:lnTo>
                  <a:lnTo>
                    <a:pt x="750" y="1209"/>
                  </a:lnTo>
                  <a:lnTo>
                    <a:pt x="750" y="1209"/>
                  </a:lnTo>
                  <a:lnTo>
                    <a:pt x="747" y="1209"/>
                  </a:lnTo>
                  <a:lnTo>
                    <a:pt x="747" y="1207"/>
                  </a:lnTo>
                  <a:lnTo>
                    <a:pt x="745" y="1207"/>
                  </a:lnTo>
                  <a:lnTo>
                    <a:pt x="745" y="1204"/>
                  </a:lnTo>
                  <a:lnTo>
                    <a:pt x="745" y="1202"/>
                  </a:lnTo>
                  <a:lnTo>
                    <a:pt x="742" y="1202"/>
                  </a:lnTo>
                  <a:lnTo>
                    <a:pt x="742" y="1199"/>
                  </a:lnTo>
                  <a:lnTo>
                    <a:pt x="742" y="1197"/>
                  </a:lnTo>
                  <a:lnTo>
                    <a:pt x="745" y="1197"/>
                  </a:lnTo>
                  <a:lnTo>
                    <a:pt x="745" y="1195"/>
                  </a:lnTo>
                  <a:lnTo>
                    <a:pt x="747" y="1195"/>
                  </a:lnTo>
                  <a:lnTo>
                    <a:pt x="750" y="1195"/>
                  </a:lnTo>
                  <a:lnTo>
                    <a:pt x="752" y="1195"/>
                  </a:lnTo>
                  <a:lnTo>
                    <a:pt x="752" y="1195"/>
                  </a:lnTo>
                  <a:lnTo>
                    <a:pt x="754" y="1192"/>
                  </a:lnTo>
                  <a:lnTo>
                    <a:pt x="757" y="1192"/>
                  </a:lnTo>
                  <a:lnTo>
                    <a:pt x="759" y="1195"/>
                  </a:lnTo>
                  <a:lnTo>
                    <a:pt x="759" y="1195"/>
                  </a:lnTo>
                  <a:lnTo>
                    <a:pt x="761" y="1195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0"/>
                  </a:lnTo>
                  <a:lnTo>
                    <a:pt x="764" y="1188"/>
                  </a:lnTo>
                  <a:lnTo>
                    <a:pt x="764" y="1188"/>
                  </a:lnTo>
                  <a:lnTo>
                    <a:pt x="764" y="1185"/>
                  </a:lnTo>
                  <a:lnTo>
                    <a:pt x="764" y="1183"/>
                  </a:lnTo>
                  <a:lnTo>
                    <a:pt x="764" y="1183"/>
                  </a:lnTo>
                  <a:lnTo>
                    <a:pt x="766" y="1181"/>
                  </a:lnTo>
                  <a:lnTo>
                    <a:pt x="766" y="1178"/>
                  </a:lnTo>
                  <a:lnTo>
                    <a:pt x="773" y="1173"/>
                  </a:lnTo>
                  <a:lnTo>
                    <a:pt x="776" y="1173"/>
                  </a:lnTo>
                  <a:lnTo>
                    <a:pt x="776" y="1173"/>
                  </a:lnTo>
                  <a:lnTo>
                    <a:pt x="778" y="1171"/>
                  </a:lnTo>
                  <a:lnTo>
                    <a:pt x="778" y="1171"/>
                  </a:lnTo>
                  <a:lnTo>
                    <a:pt x="780" y="1171"/>
                  </a:lnTo>
                  <a:lnTo>
                    <a:pt x="783" y="1171"/>
                  </a:lnTo>
                  <a:lnTo>
                    <a:pt x="785" y="1171"/>
                  </a:lnTo>
                  <a:lnTo>
                    <a:pt x="787" y="1171"/>
                  </a:lnTo>
                  <a:lnTo>
                    <a:pt x="790" y="1169"/>
                  </a:lnTo>
                  <a:lnTo>
                    <a:pt x="792" y="1166"/>
                  </a:lnTo>
                  <a:lnTo>
                    <a:pt x="799" y="1164"/>
                  </a:lnTo>
                  <a:lnTo>
                    <a:pt x="802" y="1164"/>
                  </a:lnTo>
                  <a:lnTo>
                    <a:pt x="804" y="1164"/>
                  </a:lnTo>
                  <a:lnTo>
                    <a:pt x="806" y="1164"/>
                  </a:lnTo>
                  <a:lnTo>
                    <a:pt x="809" y="1162"/>
                  </a:lnTo>
                  <a:lnTo>
                    <a:pt x="811" y="1157"/>
                  </a:lnTo>
                  <a:lnTo>
                    <a:pt x="813" y="1155"/>
                  </a:lnTo>
                  <a:lnTo>
                    <a:pt x="816" y="1152"/>
                  </a:lnTo>
                  <a:lnTo>
                    <a:pt x="820" y="1150"/>
                  </a:lnTo>
                  <a:lnTo>
                    <a:pt x="823" y="1147"/>
                  </a:lnTo>
                  <a:lnTo>
                    <a:pt x="823" y="1147"/>
                  </a:lnTo>
                  <a:lnTo>
                    <a:pt x="820" y="1145"/>
                  </a:lnTo>
                  <a:lnTo>
                    <a:pt x="818" y="1140"/>
                  </a:lnTo>
                  <a:lnTo>
                    <a:pt x="818" y="1138"/>
                  </a:lnTo>
                  <a:lnTo>
                    <a:pt x="818" y="1138"/>
                  </a:lnTo>
                  <a:lnTo>
                    <a:pt x="818" y="1136"/>
                  </a:lnTo>
                  <a:lnTo>
                    <a:pt x="816" y="1136"/>
                  </a:lnTo>
                  <a:lnTo>
                    <a:pt x="816" y="1133"/>
                  </a:lnTo>
                  <a:lnTo>
                    <a:pt x="813" y="1133"/>
                  </a:lnTo>
                  <a:lnTo>
                    <a:pt x="811" y="1133"/>
                  </a:lnTo>
                  <a:lnTo>
                    <a:pt x="811" y="1133"/>
                  </a:lnTo>
                  <a:lnTo>
                    <a:pt x="813" y="1131"/>
                  </a:lnTo>
                  <a:lnTo>
                    <a:pt x="816" y="1126"/>
                  </a:lnTo>
                  <a:lnTo>
                    <a:pt x="818" y="1126"/>
                  </a:lnTo>
                  <a:lnTo>
                    <a:pt x="818" y="1124"/>
                  </a:lnTo>
                  <a:lnTo>
                    <a:pt x="818" y="1119"/>
                  </a:lnTo>
                  <a:lnTo>
                    <a:pt x="818" y="1117"/>
                  </a:lnTo>
                  <a:lnTo>
                    <a:pt x="818" y="1117"/>
                  </a:lnTo>
                  <a:lnTo>
                    <a:pt x="820" y="1114"/>
                  </a:lnTo>
                  <a:lnTo>
                    <a:pt x="823" y="1117"/>
                  </a:lnTo>
                  <a:lnTo>
                    <a:pt x="828" y="1117"/>
                  </a:lnTo>
                  <a:lnTo>
                    <a:pt x="830" y="1117"/>
                  </a:lnTo>
                  <a:lnTo>
                    <a:pt x="832" y="1117"/>
                  </a:lnTo>
                  <a:lnTo>
                    <a:pt x="837" y="1114"/>
                  </a:lnTo>
                  <a:lnTo>
                    <a:pt x="839" y="1110"/>
                  </a:lnTo>
                  <a:lnTo>
                    <a:pt x="842" y="1110"/>
                  </a:lnTo>
                  <a:lnTo>
                    <a:pt x="844" y="1107"/>
                  </a:lnTo>
                  <a:lnTo>
                    <a:pt x="844" y="1107"/>
                  </a:lnTo>
                  <a:lnTo>
                    <a:pt x="846" y="1107"/>
                  </a:lnTo>
                  <a:lnTo>
                    <a:pt x="849" y="1107"/>
                  </a:lnTo>
                  <a:lnTo>
                    <a:pt x="851" y="1107"/>
                  </a:lnTo>
                  <a:lnTo>
                    <a:pt x="858" y="1112"/>
                  </a:lnTo>
                  <a:lnTo>
                    <a:pt x="863" y="1112"/>
                  </a:lnTo>
                  <a:lnTo>
                    <a:pt x="863" y="1112"/>
                  </a:lnTo>
                  <a:lnTo>
                    <a:pt x="868" y="1107"/>
                  </a:lnTo>
                  <a:lnTo>
                    <a:pt x="868" y="1105"/>
                  </a:lnTo>
                  <a:lnTo>
                    <a:pt x="868" y="1100"/>
                  </a:lnTo>
                  <a:lnTo>
                    <a:pt x="868" y="1093"/>
                  </a:lnTo>
                  <a:lnTo>
                    <a:pt x="868" y="1086"/>
                  </a:lnTo>
                  <a:lnTo>
                    <a:pt x="868" y="1084"/>
                  </a:lnTo>
                  <a:lnTo>
                    <a:pt x="868" y="1081"/>
                  </a:lnTo>
                  <a:lnTo>
                    <a:pt x="870" y="1072"/>
                  </a:lnTo>
                  <a:lnTo>
                    <a:pt x="870" y="1069"/>
                  </a:lnTo>
                  <a:lnTo>
                    <a:pt x="872" y="1069"/>
                  </a:lnTo>
                  <a:lnTo>
                    <a:pt x="872" y="1072"/>
                  </a:lnTo>
                  <a:lnTo>
                    <a:pt x="875" y="1072"/>
                  </a:lnTo>
                  <a:lnTo>
                    <a:pt x="875" y="1072"/>
                  </a:lnTo>
                  <a:lnTo>
                    <a:pt x="877" y="1072"/>
                  </a:lnTo>
                  <a:lnTo>
                    <a:pt x="877" y="1072"/>
                  </a:lnTo>
                  <a:lnTo>
                    <a:pt x="882" y="1069"/>
                  </a:lnTo>
                  <a:lnTo>
                    <a:pt x="887" y="1072"/>
                  </a:lnTo>
                  <a:lnTo>
                    <a:pt x="889" y="1072"/>
                  </a:lnTo>
                  <a:lnTo>
                    <a:pt x="889" y="1074"/>
                  </a:lnTo>
                  <a:lnTo>
                    <a:pt x="891" y="1074"/>
                  </a:lnTo>
                  <a:lnTo>
                    <a:pt x="901" y="1076"/>
                  </a:lnTo>
                  <a:lnTo>
                    <a:pt x="901" y="1076"/>
                  </a:lnTo>
                  <a:lnTo>
                    <a:pt x="901" y="1076"/>
                  </a:lnTo>
                  <a:lnTo>
                    <a:pt x="901" y="1074"/>
                  </a:lnTo>
                  <a:lnTo>
                    <a:pt x="901" y="1072"/>
                  </a:lnTo>
                  <a:lnTo>
                    <a:pt x="901" y="1065"/>
                  </a:lnTo>
                  <a:lnTo>
                    <a:pt x="901" y="1065"/>
                  </a:lnTo>
                  <a:lnTo>
                    <a:pt x="903" y="1062"/>
                  </a:lnTo>
                  <a:lnTo>
                    <a:pt x="903" y="1062"/>
                  </a:lnTo>
                  <a:lnTo>
                    <a:pt x="906" y="1058"/>
                  </a:lnTo>
                  <a:lnTo>
                    <a:pt x="906" y="1058"/>
                  </a:lnTo>
                  <a:lnTo>
                    <a:pt x="906" y="1058"/>
                  </a:lnTo>
                  <a:lnTo>
                    <a:pt x="906" y="1055"/>
                  </a:lnTo>
                  <a:lnTo>
                    <a:pt x="906" y="1055"/>
                  </a:lnTo>
                  <a:lnTo>
                    <a:pt x="906" y="1055"/>
                  </a:lnTo>
                  <a:lnTo>
                    <a:pt x="906" y="1053"/>
                  </a:lnTo>
                  <a:lnTo>
                    <a:pt x="903" y="1053"/>
                  </a:lnTo>
                  <a:lnTo>
                    <a:pt x="903" y="1050"/>
                  </a:lnTo>
                  <a:lnTo>
                    <a:pt x="901" y="1048"/>
                  </a:lnTo>
                  <a:lnTo>
                    <a:pt x="901" y="1048"/>
                  </a:lnTo>
                  <a:lnTo>
                    <a:pt x="901" y="1046"/>
                  </a:lnTo>
                  <a:lnTo>
                    <a:pt x="901" y="1046"/>
                  </a:lnTo>
                  <a:lnTo>
                    <a:pt x="901" y="1043"/>
                  </a:lnTo>
                  <a:lnTo>
                    <a:pt x="901" y="1043"/>
                  </a:lnTo>
                  <a:lnTo>
                    <a:pt x="913" y="1029"/>
                  </a:lnTo>
                  <a:lnTo>
                    <a:pt x="915" y="1029"/>
                  </a:lnTo>
                  <a:lnTo>
                    <a:pt x="915" y="1029"/>
                  </a:lnTo>
                  <a:lnTo>
                    <a:pt x="913" y="1024"/>
                  </a:lnTo>
                  <a:lnTo>
                    <a:pt x="913" y="1024"/>
                  </a:lnTo>
                  <a:lnTo>
                    <a:pt x="913" y="1024"/>
                  </a:lnTo>
                  <a:lnTo>
                    <a:pt x="910" y="1022"/>
                  </a:lnTo>
                  <a:lnTo>
                    <a:pt x="910" y="1022"/>
                  </a:lnTo>
                  <a:lnTo>
                    <a:pt x="910" y="1022"/>
                  </a:lnTo>
                  <a:lnTo>
                    <a:pt x="910" y="102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6" y="1017"/>
                  </a:lnTo>
                  <a:lnTo>
                    <a:pt x="906" y="1017"/>
                  </a:lnTo>
                  <a:lnTo>
                    <a:pt x="903" y="1013"/>
                  </a:lnTo>
                  <a:lnTo>
                    <a:pt x="898" y="1010"/>
                  </a:lnTo>
                  <a:lnTo>
                    <a:pt x="898" y="1010"/>
                  </a:lnTo>
                  <a:lnTo>
                    <a:pt x="896" y="1010"/>
                  </a:lnTo>
                  <a:lnTo>
                    <a:pt x="896" y="1010"/>
                  </a:lnTo>
                  <a:lnTo>
                    <a:pt x="896" y="1008"/>
                  </a:lnTo>
                  <a:lnTo>
                    <a:pt x="894" y="1008"/>
                  </a:lnTo>
                  <a:lnTo>
                    <a:pt x="894" y="1005"/>
                  </a:lnTo>
                  <a:lnTo>
                    <a:pt x="894" y="1001"/>
                  </a:lnTo>
                  <a:lnTo>
                    <a:pt x="894" y="996"/>
                  </a:lnTo>
                  <a:lnTo>
                    <a:pt x="894" y="984"/>
                  </a:lnTo>
                  <a:lnTo>
                    <a:pt x="891" y="979"/>
                  </a:lnTo>
                  <a:lnTo>
                    <a:pt x="891" y="977"/>
                  </a:lnTo>
                  <a:lnTo>
                    <a:pt x="889" y="972"/>
                  </a:lnTo>
                  <a:lnTo>
                    <a:pt x="889" y="968"/>
                  </a:lnTo>
                  <a:lnTo>
                    <a:pt x="889" y="968"/>
                  </a:lnTo>
                  <a:lnTo>
                    <a:pt x="887" y="965"/>
                  </a:lnTo>
                  <a:lnTo>
                    <a:pt x="884" y="963"/>
                  </a:lnTo>
                  <a:lnTo>
                    <a:pt x="882" y="961"/>
                  </a:lnTo>
                  <a:lnTo>
                    <a:pt x="880" y="958"/>
                  </a:lnTo>
                  <a:lnTo>
                    <a:pt x="880" y="956"/>
                  </a:lnTo>
                  <a:lnTo>
                    <a:pt x="880" y="953"/>
                  </a:lnTo>
                  <a:lnTo>
                    <a:pt x="882" y="953"/>
                  </a:lnTo>
                  <a:lnTo>
                    <a:pt x="882" y="951"/>
                  </a:lnTo>
                  <a:lnTo>
                    <a:pt x="884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9" y="951"/>
                  </a:lnTo>
                  <a:lnTo>
                    <a:pt x="891" y="949"/>
                  </a:lnTo>
                  <a:lnTo>
                    <a:pt x="891" y="949"/>
                  </a:lnTo>
                  <a:lnTo>
                    <a:pt x="891" y="944"/>
                  </a:lnTo>
                  <a:lnTo>
                    <a:pt x="891" y="944"/>
                  </a:lnTo>
                  <a:lnTo>
                    <a:pt x="891" y="942"/>
                  </a:lnTo>
                  <a:lnTo>
                    <a:pt x="891" y="942"/>
                  </a:lnTo>
                  <a:lnTo>
                    <a:pt x="887" y="937"/>
                  </a:lnTo>
                  <a:lnTo>
                    <a:pt x="884" y="935"/>
                  </a:lnTo>
                  <a:lnTo>
                    <a:pt x="884" y="932"/>
                  </a:lnTo>
                  <a:lnTo>
                    <a:pt x="882" y="927"/>
                  </a:lnTo>
                  <a:lnTo>
                    <a:pt x="882" y="925"/>
                  </a:lnTo>
                  <a:lnTo>
                    <a:pt x="880" y="925"/>
                  </a:lnTo>
                  <a:lnTo>
                    <a:pt x="880" y="925"/>
                  </a:lnTo>
                  <a:lnTo>
                    <a:pt x="875" y="920"/>
                  </a:lnTo>
                  <a:lnTo>
                    <a:pt x="872" y="918"/>
                  </a:lnTo>
                  <a:lnTo>
                    <a:pt x="872" y="918"/>
                  </a:lnTo>
                  <a:lnTo>
                    <a:pt x="872" y="918"/>
                  </a:lnTo>
                  <a:lnTo>
                    <a:pt x="877" y="911"/>
                  </a:lnTo>
                  <a:lnTo>
                    <a:pt x="880" y="904"/>
                  </a:lnTo>
                  <a:lnTo>
                    <a:pt x="880" y="901"/>
                  </a:lnTo>
                  <a:lnTo>
                    <a:pt x="882" y="899"/>
                  </a:lnTo>
                  <a:lnTo>
                    <a:pt x="884" y="899"/>
                  </a:lnTo>
                  <a:lnTo>
                    <a:pt x="887" y="899"/>
                  </a:lnTo>
                  <a:lnTo>
                    <a:pt x="887" y="897"/>
                  </a:lnTo>
                  <a:lnTo>
                    <a:pt x="889" y="894"/>
                  </a:lnTo>
                  <a:lnTo>
                    <a:pt x="887" y="892"/>
                  </a:lnTo>
                  <a:lnTo>
                    <a:pt x="884" y="887"/>
                  </a:lnTo>
                  <a:lnTo>
                    <a:pt x="880" y="880"/>
                  </a:lnTo>
                  <a:lnTo>
                    <a:pt x="880" y="875"/>
                  </a:lnTo>
                  <a:lnTo>
                    <a:pt x="877" y="873"/>
                  </a:lnTo>
                  <a:lnTo>
                    <a:pt x="875" y="873"/>
                  </a:lnTo>
                  <a:lnTo>
                    <a:pt x="872" y="871"/>
                  </a:lnTo>
                  <a:lnTo>
                    <a:pt x="870" y="868"/>
                  </a:lnTo>
                  <a:lnTo>
                    <a:pt x="861" y="856"/>
                  </a:lnTo>
                  <a:lnTo>
                    <a:pt x="858" y="854"/>
                  </a:lnTo>
                  <a:lnTo>
                    <a:pt x="856" y="852"/>
                  </a:lnTo>
                  <a:lnTo>
                    <a:pt x="854" y="852"/>
                  </a:lnTo>
                  <a:lnTo>
                    <a:pt x="854" y="852"/>
                  </a:lnTo>
                  <a:lnTo>
                    <a:pt x="851" y="849"/>
                  </a:lnTo>
                  <a:lnTo>
                    <a:pt x="844" y="842"/>
                  </a:lnTo>
                  <a:lnTo>
                    <a:pt x="842" y="840"/>
                  </a:lnTo>
                  <a:lnTo>
                    <a:pt x="842" y="838"/>
                  </a:lnTo>
                  <a:lnTo>
                    <a:pt x="842" y="838"/>
                  </a:lnTo>
                  <a:lnTo>
                    <a:pt x="842" y="835"/>
                  </a:lnTo>
                  <a:lnTo>
                    <a:pt x="844" y="835"/>
                  </a:lnTo>
                  <a:lnTo>
                    <a:pt x="846" y="833"/>
                  </a:lnTo>
                  <a:lnTo>
                    <a:pt x="846" y="830"/>
                  </a:lnTo>
                  <a:lnTo>
                    <a:pt x="846" y="828"/>
                  </a:lnTo>
                  <a:lnTo>
                    <a:pt x="846" y="826"/>
                  </a:lnTo>
                  <a:lnTo>
                    <a:pt x="842" y="819"/>
                  </a:lnTo>
                  <a:lnTo>
                    <a:pt x="842" y="812"/>
                  </a:lnTo>
                  <a:lnTo>
                    <a:pt x="842" y="804"/>
                  </a:lnTo>
                  <a:lnTo>
                    <a:pt x="842" y="802"/>
                  </a:lnTo>
                  <a:lnTo>
                    <a:pt x="842" y="802"/>
                  </a:lnTo>
                  <a:lnTo>
                    <a:pt x="839" y="802"/>
                  </a:lnTo>
                  <a:lnTo>
                    <a:pt x="839" y="802"/>
                  </a:lnTo>
                  <a:lnTo>
                    <a:pt x="828" y="812"/>
                  </a:lnTo>
                  <a:lnTo>
                    <a:pt x="825" y="814"/>
                  </a:lnTo>
                  <a:lnTo>
                    <a:pt x="825" y="816"/>
                  </a:lnTo>
                  <a:lnTo>
                    <a:pt x="823" y="816"/>
                  </a:lnTo>
                  <a:lnTo>
                    <a:pt x="820" y="823"/>
                  </a:lnTo>
                  <a:lnTo>
                    <a:pt x="820" y="826"/>
                  </a:lnTo>
                  <a:lnTo>
                    <a:pt x="818" y="828"/>
                  </a:lnTo>
                  <a:lnTo>
                    <a:pt x="816" y="826"/>
                  </a:lnTo>
                  <a:lnTo>
                    <a:pt x="813" y="823"/>
                  </a:lnTo>
                  <a:lnTo>
                    <a:pt x="813" y="821"/>
                  </a:lnTo>
                  <a:lnTo>
                    <a:pt x="811" y="816"/>
                  </a:lnTo>
                  <a:lnTo>
                    <a:pt x="811" y="814"/>
                  </a:lnTo>
                  <a:lnTo>
                    <a:pt x="806" y="812"/>
                  </a:lnTo>
                  <a:lnTo>
                    <a:pt x="776" y="778"/>
                  </a:lnTo>
                  <a:lnTo>
                    <a:pt x="754" y="750"/>
                  </a:lnTo>
                  <a:lnTo>
                    <a:pt x="750" y="745"/>
                  </a:lnTo>
                  <a:lnTo>
                    <a:pt x="745" y="743"/>
                  </a:lnTo>
                  <a:lnTo>
                    <a:pt x="716" y="722"/>
                  </a:lnTo>
                  <a:lnTo>
                    <a:pt x="714" y="717"/>
                  </a:lnTo>
                  <a:lnTo>
                    <a:pt x="714" y="707"/>
                  </a:lnTo>
                  <a:lnTo>
                    <a:pt x="714" y="703"/>
                  </a:lnTo>
                  <a:lnTo>
                    <a:pt x="712" y="700"/>
                  </a:lnTo>
                  <a:lnTo>
                    <a:pt x="712" y="696"/>
                  </a:lnTo>
                  <a:lnTo>
                    <a:pt x="709" y="696"/>
                  </a:lnTo>
                  <a:lnTo>
                    <a:pt x="707" y="693"/>
                  </a:lnTo>
                  <a:lnTo>
                    <a:pt x="707" y="693"/>
                  </a:lnTo>
                  <a:lnTo>
                    <a:pt x="702" y="693"/>
                  </a:lnTo>
                  <a:lnTo>
                    <a:pt x="700" y="691"/>
                  </a:lnTo>
                  <a:lnTo>
                    <a:pt x="695" y="689"/>
                  </a:lnTo>
                  <a:lnTo>
                    <a:pt x="693" y="686"/>
                  </a:lnTo>
                  <a:lnTo>
                    <a:pt x="690" y="684"/>
                  </a:lnTo>
                  <a:lnTo>
                    <a:pt x="690" y="679"/>
                  </a:lnTo>
                  <a:lnTo>
                    <a:pt x="688" y="677"/>
                  </a:lnTo>
                  <a:lnTo>
                    <a:pt x="688" y="677"/>
                  </a:lnTo>
                  <a:lnTo>
                    <a:pt x="686" y="674"/>
                  </a:lnTo>
                  <a:lnTo>
                    <a:pt x="683" y="674"/>
                  </a:lnTo>
                  <a:lnTo>
                    <a:pt x="683" y="670"/>
                  </a:lnTo>
                  <a:lnTo>
                    <a:pt x="683" y="667"/>
                  </a:lnTo>
                  <a:lnTo>
                    <a:pt x="679" y="660"/>
                  </a:lnTo>
                  <a:lnTo>
                    <a:pt x="676" y="658"/>
                  </a:lnTo>
                  <a:lnTo>
                    <a:pt x="674" y="658"/>
                  </a:lnTo>
                  <a:lnTo>
                    <a:pt x="674" y="658"/>
                  </a:lnTo>
                  <a:lnTo>
                    <a:pt x="674" y="660"/>
                  </a:lnTo>
                  <a:lnTo>
                    <a:pt x="671" y="662"/>
                  </a:lnTo>
                  <a:lnTo>
                    <a:pt x="669" y="667"/>
                  </a:lnTo>
                  <a:lnTo>
                    <a:pt x="669" y="670"/>
                  </a:lnTo>
                  <a:lnTo>
                    <a:pt x="669" y="670"/>
                  </a:lnTo>
                  <a:lnTo>
                    <a:pt x="669" y="674"/>
                  </a:lnTo>
                  <a:lnTo>
                    <a:pt x="671" y="679"/>
                  </a:lnTo>
                  <a:lnTo>
                    <a:pt x="671" y="679"/>
                  </a:lnTo>
                  <a:lnTo>
                    <a:pt x="671" y="679"/>
                  </a:lnTo>
                  <a:lnTo>
                    <a:pt x="674" y="681"/>
                  </a:lnTo>
                  <a:lnTo>
                    <a:pt x="674" y="684"/>
                  </a:lnTo>
                  <a:lnTo>
                    <a:pt x="674" y="684"/>
                  </a:lnTo>
                  <a:lnTo>
                    <a:pt x="674" y="684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9"/>
                  </a:lnTo>
                  <a:lnTo>
                    <a:pt x="674" y="689"/>
                  </a:lnTo>
                  <a:lnTo>
                    <a:pt x="674" y="691"/>
                  </a:lnTo>
                  <a:lnTo>
                    <a:pt x="674" y="693"/>
                  </a:lnTo>
                  <a:lnTo>
                    <a:pt x="674" y="693"/>
                  </a:lnTo>
                  <a:lnTo>
                    <a:pt x="674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71" y="696"/>
                  </a:lnTo>
                  <a:lnTo>
                    <a:pt x="669" y="689"/>
                  </a:lnTo>
                  <a:lnTo>
                    <a:pt x="664" y="684"/>
                  </a:lnTo>
                  <a:lnTo>
                    <a:pt x="660" y="679"/>
                  </a:lnTo>
                  <a:lnTo>
                    <a:pt x="650" y="672"/>
                  </a:lnTo>
                  <a:lnTo>
                    <a:pt x="643" y="670"/>
                  </a:lnTo>
                  <a:lnTo>
                    <a:pt x="641" y="665"/>
                  </a:lnTo>
                  <a:lnTo>
                    <a:pt x="619" y="639"/>
                  </a:lnTo>
                  <a:lnTo>
                    <a:pt x="617" y="636"/>
                  </a:lnTo>
                  <a:lnTo>
                    <a:pt x="617" y="634"/>
                  </a:lnTo>
                  <a:lnTo>
                    <a:pt x="617" y="632"/>
                  </a:lnTo>
                  <a:lnTo>
                    <a:pt x="617" y="629"/>
                  </a:lnTo>
                  <a:lnTo>
                    <a:pt x="617" y="629"/>
                  </a:lnTo>
                  <a:lnTo>
                    <a:pt x="617" y="627"/>
                  </a:lnTo>
                  <a:lnTo>
                    <a:pt x="617" y="627"/>
                  </a:lnTo>
                  <a:lnTo>
                    <a:pt x="612" y="622"/>
                  </a:lnTo>
                  <a:lnTo>
                    <a:pt x="610" y="620"/>
                  </a:lnTo>
                  <a:lnTo>
                    <a:pt x="605" y="610"/>
                  </a:lnTo>
                  <a:lnTo>
                    <a:pt x="586" y="580"/>
                  </a:lnTo>
                  <a:lnTo>
                    <a:pt x="586" y="577"/>
                  </a:lnTo>
                  <a:lnTo>
                    <a:pt x="586" y="575"/>
                  </a:lnTo>
                  <a:lnTo>
                    <a:pt x="586" y="575"/>
                  </a:lnTo>
                  <a:lnTo>
                    <a:pt x="586" y="573"/>
                  </a:lnTo>
                  <a:lnTo>
                    <a:pt x="589" y="570"/>
                  </a:lnTo>
                  <a:lnTo>
                    <a:pt x="586" y="570"/>
                  </a:lnTo>
                  <a:lnTo>
                    <a:pt x="586" y="568"/>
                  </a:lnTo>
                  <a:lnTo>
                    <a:pt x="584" y="566"/>
                  </a:lnTo>
                  <a:lnTo>
                    <a:pt x="582" y="566"/>
                  </a:lnTo>
                  <a:lnTo>
                    <a:pt x="577" y="566"/>
                  </a:lnTo>
                  <a:lnTo>
                    <a:pt x="577" y="563"/>
                  </a:lnTo>
                  <a:lnTo>
                    <a:pt x="575" y="563"/>
                  </a:lnTo>
                  <a:lnTo>
                    <a:pt x="572" y="556"/>
                  </a:lnTo>
                  <a:lnTo>
                    <a:pt x="572" y="556"/>
                  </a:lnTo>
                  <a:lnTo>
                    <a:pt x="570" y="554"/>
                  </a:lnTo>
                  <a:lnTo>
                    <a:pt x="570" y="554"/>
                  </a:lnTo>
                  <a:lnTo>
                    <a:pt x="565" y="551"/>
                  </a:lnTo>
                  <a:lnTo>
                    <a:pt x="565" y="551"/>
                  </a:lnTo>
                  <a:lnTo>
                    <a:pt x="563" y="549"/>
                  </a:lnTo>
                  <a:lnTo>
                    <a:pt x="560" y="547"/>
                  </a:lnTo>
                  <a:lnTo>
                    <a:pt x="556" y="547"/>
                  </a:lnTo>
                  <a:lnTo>
                    <a:pt x="556" y="547"/>
                  </a:lnTo>
                  <a:lnTo>
                    <a:pt x="556" y="547"/>
                  </a:lnTo>
                  <a:lnTo>
                    <a:pt x="553" y="549"/>
                  </a:lnTo>
                  <a:lnTo>
                    <a:pt x="553" y="549"/>
                  </a:lnTo>
                  <a:lnTo>
                    <a:pt x="551" y="551"/>
                  </a:lnTo>
                  <a:lnTo>
                    <a:pt x="551" y="551"/>
                  </a:lnTo>
                  <a:lnTo>
                    <a:pt x="549" y="554"/>
                  </a:lnTo>
                  <a:lnTo>
                    <a:pt x="544" y="556"/>
                  </a:lnTo>
                  <a:lnTo>
                    <a:pt x="541" y="556"/>
                  </a:lnTo>
                  <a:lnTo>
                    <a:pt x="539" y="558"/>
                  </a:lnTo>
                  <a:lnTo>
                    <a:pt x="537" y="556"/>
                  </a:lnTo>
                  <a:lnTo>
                    <a:pt x="534" y="556"/>
                  </a:lnTo>
                  <a:lnTo>
                    <a:pt x="532" y="556"/>
                  </a:lnTo>
                  <a:lnTo>
                    <a:pt x="532" y="554"/>
                  </a:lnTo>
                  <a:lnTo>
                    <a:pt x="525" y="554"/>
                  </a:lnTo>
                  <a:lnTo>
                    <a:pt x="522" y="551"/>
                  </a:lnTo>
                  <a:lnTo>
                    <a:pt x="522" y="551"/>
                  </a:lnTo>
                  <a:lnTo>
                    <a:pt x="520" y="549"/>
                  </a:lnTo>
                  <a:lnTo>
                    <a:pt x="520" y="544"/>
                  </a:lnTo>
                  <a:lnTo>
                    <a:pt x="520" y="544"/>
                  </a:lnTo>
                  <a:lnTo>
                    <a:pt x="518" y="542"/>
                  </a:lnTo>
                  <a:lnTo>
                    <a:pt x="515" y="542"/>
                  </a:lnTo>
                  <a:lnTo>
                    <a:pt x="515" y="539"/>
                  </a:lnTo>
                  <a:lnTo>
                    <a:pt x="513" y="539"/>
                  </a:lnTo>
                  <a:lnTo>
                    <a:pt x="513" y="539"/>
                  </a:lnTo>
                  <a:lnTo>
                    <a:pt x="511" y="542"/>
                  </a:lnTo>
                  <a:lnTo>
                    <a:pt x="508" y="544"/>
                  </a:lnTo>
                  <a:lnTo>
                    <a:pt x="508" y="547"/>
                  </a:lnTo>
                  <a:lnTo>
                    <a:pt x="506" y="549"/>
                  </a:lnTo>
                  <a:lnTo>
                    <a:pt x="504" y="551"/>
                  </a:lnTo>
                  <a:lnTo>
                    <a:pt x="496" y="556"/>
                  </a:lnTo>
                  <a:lnTo>
                    <a:pt x="485" y="561"/>
                  </a:lnTo>
                  <a:lnTo>
                    <a:pt x="482" y="561"/>
                  </a:lnTo>
                  <a:lnTo>
                    <a:pt x="478" y="556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26" y="497"/>
                  </a:lnTo>
                  <a:lnTo>
                    <a:pt x="423" y="497"/>
                  </a:lnTo>
                  <a:lnTo>
                    <a:pt x="404" y="483"/>
                  </a:lnTo>
                  <a:lnTo>
                    <a:pt x="397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90" y="483"/>
                  </a:lnTo>
                  <a:lnTo>
                    <a:pt x="390" y="483"/>
                  </a:lnTo>
                  <a:lnTo>
                    <a:pt x="388" y="483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85" y="487"/>
                  </a:lnTo>
                  <a:lnTo>
                    <a:pt x="385" y="487"/>
                  </a:lnTo>
                  <a:lnTo>
                    <a:pt x="385" y="487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9"/>
                  </a:lnTo>
                  <a:lnTo>
                    <a:pt x="383" y="504"/>
                  </a:lnTo>
                  <a:lnTo>
                    <a:pt x="383" y="504"/>
                  </a:lnTo>
                  <a:lnTo>
                    <a:pt x="383" y="506"/>
                  </a:lnTo>
                  <a:lnTo>
                    <a:pt x="381" y="513"/>
                  </a:lnTo>
                  <a:lnTo>
                    <a:pt x="378" y="516"/>
                  </a:lnTo>
                  <a:lnTo>
                    <a:pt x="378" y="516"/>
                  </a:lnTo>
                  <a:lnTo>
                    <a:pt x="378" y="518"/>
                  </a:lnTo>
                  <a:lnTo>
                    <a:pt x="376" y="521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5"/>
                  </a:lnTo>
                  <a:lnTo>
                    <a:pt x="376" y="528"/>
                  </a:lnTo>
                  <a:lnTo>
                    <a:pt x="374" y="532"/>
                  </a:lnTo>
                  <a:lnTo>
                    <a:pt x="374" y="532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9"/>
                  </a:lnTo>
                  <a:lnTo>
                    <a:pt x="371" y="539"/>
                  </a:lnTo>
                  <a:lnTo>
                    <a:pt x="371" y="542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6" y="547"/>
                  </a:lnTo>
                  <a:lnTo>
                    <a:pt x="366" y="549"/>
                  </a:lnTo>
                  <a:lnTo>
                    <a:pt x="366" y="549"/>
                  </a:lnTo>
                  <a:lnTo>
                    <a:pt x="366" y="551"/>
                  </a:lnTo>
                  <a:lnTo>
                    <a:pt x="366" y="554"/>
                  </a:lnTo>
                  <a:lnTo>
                    <a:pt x="366" y="556"/>
                  </a:lnTo>
                  <a:lnTo>
                    <a:pt x="366" y="558"/>
                  </a:lnTo>
                  <a:lnTo>
                    <a:pt x="366" y="558"/>
                  </a:lnTo>
                  <a:lnTo>
                    <a:pt x="366" y="561"/>
                  </a:lnTo>
                  <a:lnTo>
                    <a:pt x="366" y="561"/>
                  </a:lnTo>
                  <a:lnTo>
                    <a:pt x="359" y="584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7" y="587"/>
                  </a:lnTo>
                  <a:lnTo>
                    <a:pt x="355" y="587"/>
                  </a:lnTo>
                  <a:lnTo>
                    <a:pt x="352" y="587"/>
                  </a:lnTo>
                  <a:lnTo>
                    <a:pt x="348" y="584"/>
                  </a:lnTo>
                  <a:lnTo>
                    <a:pt x="338" y="580"/>
                  </a:lnTo>
                  <a:lnTo>
                    <a:pt x="336" y="577"/>
                  </a:lnTo>
                  <a:lnTo>
                    <a:pt x="336" y="575"/>
                  </a:lnTo>
                  <a:lnTo>
                    <a:pt x="333" y="575"/>
                  </a:lnTo>
                  <a:lnTo>
                    <a:pt x="333" y="573"/>
                  </a:lnTo>
                  <a:lnTo>
                    <a:pt x="321" y="566"/>
                  </a:lnTo>
                  <a:lnTo>
                    <a:pt x="319" y="563"/>
                  </a:lnTo>
                  <a:lnTo>
                    <a:pt x="317" y="561"/>
                  </a:lnTo>
                  <a:lnTo>
                    <a:pt x="317" y="558"/>
                  </a:lnTo>
                  <a:lnTo>
                    <a:pt x="317" y="558"/>
                  </a:lnTo>
                  <a:lnTo>
                    <a:pt x="317" y="556"/>
                  </a:lnTo>
                  <a:lnTo>
                    <a:pt x="319" y="556"/>
                  </a:lnTo>
                  <a:lnTo>
                    <a:pt x="319" y="551"/>
                  </a:lnTo>
                  <a:lnTo>
                    <a:pt x="319" y="551"/>
                  </a:lnTo>
                  <a:lnTo>
                    <a:pt x="319" y="551"/>
                  </a:lnTo>
                  <a:lnTo>
                    <a:pt x="319" y="549"/>
                  </a:lnTo>
                  <a:lnTo>
                    <a:pt x="314" y="547"/>
                  </a:lnTo>
                  <a:lnTo>
                    <a:pt x="310" y="542"/>
                  </a:lnTo>
                  <a:lnTo>
                    <a:pt x="305" y="535"/>
                  </a:lnTo>
                  <a:lnTo>
                    <a:pt x="303" y="532"/>
                  </a:lnTo>
                  <a:lnTo>
                    <a:pt x="300" y="532"/>
                  </a:lnTo>
                  <a:lnTo>
                    <a:pt x="295" y="530"/>
                  </a:lnTo>
                  <a:lnTo>
                    <a:pt x="293" y="530"/>
                  </a:lnTo>
                  <a:lnTo>
                    <a:pt x="291" y="528"/>
                  </a:lnTo>
                  <a:lnTo>
                    <a:pt x="288" y="523"/>
                  </a:lnTo>
                  <a:lnTo>
                    <a:pt x="288" y="523"/>
                  </a:lnTo>
                  <a:lnTo>
                    <a:pt x="286" y="523"/>
                  </a:lnTo>
                  <a:lnTo>
                    <a:pt x="284" y="523"/>
                  </a:lnTo>
                  <a:lnTo>
                    <a:pt x="284" y="521"/>
                  </a:lnTo>
                  <a:lnTo>
                    <a:pt x="281" y="521"/>
                  </a:lnTo>
                  <a:lnTo>
                    <a:pt x="281" y="518"/>
                  </a:lnTo>
                  <a:lnTo>
                    <a:pt x="279" y="518"/>
                  </a:lnTo>
                  <a:lnTo>
                    <a:pt x="279" y="516"/>
                  </a:lnTo>
                  <a:lnTo>
                    <a:pt x="279" y="511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69" y="502"/>
                  </a:lnTo>
                  <a:lnTo>
                    <a:pt x="267" y="499"/>
                  </a:lnTo>
                  <a:lnTo>
                    <a:pt x="267" y="495"/>
                  </a:lnTo>
                  <a:lnTo>
                    <a:pt x="260" y="487"/>
                  </a:lnTo>
                  <a:lnTo>
                    <a:pt x="260" y="485"/>
                  </a:lnTo>
                  <a:lnTo>
                    <a:pt x="258" y="485"/>
                  </a:lnTo>
                  <a:lnTo>
                    <a:pt x="258" y="485"/>
                  </a:lnTo>
                  <a:lnTo>
                    <a:pt x="255" y="483"/>
                  </a:lnTo>
                  <a:lnTo>
                    <a:pt x="253" y="483"/>
                  </a:lnTo>
                  <a:lnTo>
                    <a:pt x="253" y="480"/>
                  </a:lnTo>
                  <a:lnTo>
                    <a:pt x="251" y="473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39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29" y="438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7" y="431"/>
                  </a:lnTo>
                  <a:lnTo>
                    <a:pt x="225" y="431"/>
                  </a:lnTo>
                  <a:lnTo>
                    <a:pt x="220" y="431"/>
                  </a:lnTo>
                  <a:lnTo>
                    <a:pt x="220" y="431"/>
                  </a:lnTo>
                  <a:lnTo>
                    <a:pt x="217" y="431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1" y="428"/>
                  </a:lnTo>
                  <a:lnTo>
                    <a:pt x="201" y="426"/>
                  </a:lnTo>
                  <a:lnTo>
                    <a:pt x="196" y="426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1" y="421"/>
                  </a:lnTo>
                  <a:lnTo>
                    <a:pt x="191" y="419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4" y="414"/>
                  </a:lnTo>
                  <a:lnTo>
                    <a:pt x="173" y="405"/>
                  </a:lnTo>
                  <a:lnTo>
                    <a:pt x="170" y="402"/>
                  </a:lnTo>
                  <a:lnTo>
                    <a:pt x="170" y="400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8" y="395"/>
                  </a:lnTo>
                  <a:lnTo>
                    <a:pt x="165" y="395"/>
                  </a:lnTo>
                  <a:lnTo>
                    <a:pt x="158" y="390"/>
                  </a:lnTo>
                  <a:lnTo>
                    <a:pt x="158" y="390"/>
                  </a:lnTo>
                  <a:lnTo>
                    <a:pt x="156" y="388"/>
                  </a:lnTo>
                  <a:lnTo>
                    <a:pt x="151" y="386"/>
                  </a:lnTo>
                  <a:lnTo>
                    <a:pt x="123" y="376"/>
                  </a:lnTo>
                  <a:lnTo>
                    <a:pt x="120" y="376"/>
                  </a:lnTo>
                  <a:lnTo>
                    <a:pt x="118" y="374"/>
                  </a:lnTo>
                  <a:lnTo>
                    <a:pt x="111" y="374"/>
                  </a:lnTo>
                  <a:lnTo>
                    <a:pt x="109" y="374"/>
                  </a:lnTo>
                  <a:lnTo>
                    <a:pt x="104" y="372"/>
                  </a:lnTo>
                  <a:lnTo>
                    <a:pt x="104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94" y="372"/>
                  </a:lnTo>
                  <a:lnTo>
                    <a:pt x="92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7" y="367"/>
                  </a:lnTo>
                  <a:lnTo>
                    <a:pt x="85" y="367"/>
                  </a:lnTo>
                  <a:lnTo>
                    <a:pt x="83" y="364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71" y="364"/>
                  </a:lnTo>
                  <a:lnTo>
                    <a:pt x="71" y="364"/>
                  </a:lnTo>
                  <a:lnTo>
                    <a:pt x="61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4" y="362"/>
                  </a:lnTo>
                  <a:lnTo>
                    <a:pt x="50" y="364"/>
                  </a:lnTo>
                  <a:lnTo>
                    <a:pt x="47" y="364"/>
                  </a:lnTo>
                  <a:lnTo>
                    <a:pt x="47" y="364"/>
                  </a:lnTo>
                  <a:lnTo>
                    <a:pt x="33" y="364"/>
                  </a:lnTo>
                  <a:lnTo>
                    <a:pt x="33" y="364"/>
                  </a:lnTo>
                  <a:lnTo>
                    <a:pt x="26" y="362"/>
                  </a:lnTo>
                  <a:lnTo>
                    <a:pt x="21" y="357"/>
                  </a:lnTo>
                  <a:lnTo>
                    <a:pt x="21" y="357"/>
                  </a:lnTo>
                  <a:lnTo>
                    <a:pt x="19" y="357"/>
                  </a:lnTo>
                  <a:lnTo>
                    <a:pt x="14" y="360"/>
                  </a:lnTo>
                  <a:lnTo>
                    <a:pt x="14" y="360"/>
                  </a:lnTo>
                  <a:lnTo>
                    <a:pt x="12" y="360"/>
                  </a:lnTo>
                  <a:lnTo>
                    <a:pt x="9" y="360"/>
                  </a:lnTo>
                  <a:lnTo>
                    <a:pt x="9" y="362"/>
                  </a:lnTo>
                  <a:lnTo>
                    <a:pt x="7" y="360"/>
                  </a:lnTo>
                  <a:lnTo>
                    <a:pt x="0" y="357"/>
                  </a:lnTo>
                  <a:lnTo>
                    <a:pt x="0" y="355"/>
                  </a:lnTo>
                  <a:lnTo>
                    <a:pt x="7" y="336"/>
                  </a:lnTo>
                  <a:lnTo>
                    <a:pt x="12" y="327"/>
                  </a:lnTo>
                  <a:lnTo>
                    <a:pt x="12" y="322"/>
                  </a:lnTo>
                  <a:lnTo>
                    <a:pt x="12" y="319"/>
                  </a:lnTo>
                  <a:lnTo>
                    <a:pt x="14" y="319"/>
                  </a:lnTo>
                  <a:lnTo>
                    <a:pt x="12" y="267"/>
                  </a:lnTo>
                  <a:lnTo>
                    <a:pt x="12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33" y="237"/>
                  </a:lnTo>
                  <a:lnTo>
                    <a:pt x="35" y="234"/>
                  </a:lnTo>
                  <a:lnTo>
                    <a:pt x="38" y="232"/>
                  </a:lnTo>
                  <a:lnTo>
                    <a:pt x="50" y="194"/>
                  </a:lnTo>
                  <a:lnTo>
                    <a:pt x="52" y="187"/>
                  </a:lnTo>
                  <a:lnTo>
                    <a:pt x="59" y="187"/>
                  </a:lnTo>
                  <a:lnTo>
                    <a:pt x="61" y="189"/>
                  </a:lnTo>
                  <a:lnTo>
                    <a:pt x="85" y="199"/>
                  </a:lnTo>
                  <a:lnTo>
                    <a:pt x="87" y="199"/>
                  </a:lnTo>
                  <a:lnTo>
                    <a:pt x="97" y="196"/>
                  </a:lnTo>
                  <a:lnTo>
                    <a:pt x="109" y="196"/>
                  </a:lnTo>
                  <a:lnTo>
                    <a:pt x="111" y="196"/>
                  </a:lnTo>
                  <a:lnTo>
                    <a:pt x="116" y="194"/>
                  </a:lnTo>
                  <a:lnTo>
                    <a:pt x="128" y="185"/>
                  </a:lnTo>
                  <a:lnTo>
                    <a:pt x="135" y="178"/>
                  </a:lnTo>
                  <a:lnTo>
                    <a:pt x="142" y="168"/>
                  </a:lnTo>
                  <a:lnTo>
                    <a:pt x="177" y="140"/>
                  </a:lnTo>
                  <a:lnTo>
                    <a:pt x="248" y="97"/>
                  </a:lnTo>
                  <a:lnTo>
                    <a:pt x="300" y="85"/>
                  </a:lnTo>
                  <a:lnTo>
                    <a:pt x="343" y="88"/>
                  </a:lnTo>
                  <a:lnTo>
                    <a:pt x="366" y="99"/>
                  </a:lnTo>
                  <a:lnTo>
                    <a:pt x="371" y="102"/>
                  </a:lnTo>
                  <a:lnTo>
                    <a:pt x="374" y="102"/>
                  </a:lnTo>
                  <a:lnTo>
                    <a:pt x="376" y="99"/>
                  </a:lnTo>
                  <a:lnTo>
                    <a:pt x="388" y="95"/>
                  </a:lnTo>
                  <a:lnTo>
                    <a:pt x="397" y="88"/>
                  </a:lnTo>
                  <a:lnTo>
                    <a:pt x="397" y="85"/>
                  </a:lnTo>
                  <a:lnTo>
                    <a:pt x="400" y="85"/>
                  </a:lnTo>
                  <a:lnTo>
                    <a:pt x="400" y="83"/>
                  </a:lnTo>
                  <a:lnTo>
                    <a:pt x="400" y="81"/>
                  </a:lnTo>
                  <a:lnTo>
                    <a:pt x="400" y="76"/>
                  </a:lnTo>
                  <a:lnTo>
                    <a:pt x="400" y="71"/>
                  </a:lnTo>
                  <a:lnTo>
                    <a:pt x="402" y="66"/>
                  </a:lnTo>
                  <a:lnTo>
                    <a:pt x="416" y="21"/>
                  </a:lnTo>
                  <a:lnTo>
                    <a:pt x="418" y="17"/>
                  </a:lnTo>
                  <a:lnTo>
                    <a:pt x="421" y="14"/>
                  </a:lnTo>
                  <a:lnTo>
                    <a:pt x="423" y="12"/>
                  </a:lnTo>
                  <a:lnTo>
                    <a:pt x="426" y="12"/>
                  </a:lnTo>
                  <a:lnTo>
                    <a:pt x="454" y="0"/>
                  </a:lnTo>
                  <a:lnTo>
                    <a:pt x="456" y="2"/>
                  </a:lnTo>
                  <a:lnTo>
                    <a:pt x="466" y="2"/>
                  </a:lnTo>
                  <a:lnTo>
                    <a:pt x="532" y="17"/>
                  </a:lnTo>
                  <a:lnTo>
                    <a:pt x="553" y="187"/>
                  </a:lnTo>
                  <a:lnTo>
                    <a:pt x="534" y="196"/>
                  </a:lnTo>
                  <a:lnTo>
                    <a:pt x="530" y="199"/>
                  </a:lnTo>
                  <a:lnTo>
                    <a:pt x="530" y="204"/>
                  </a:lnTo>
                  <a:lnTo>
                    <a:pt x="527" y="208"/>
                  </a:lnTo>
                  <a:lnTo>
                    <a:pt x="530" y="218"/>
                  </a:lnTo>
                  <a:lnTo>
                    <a:pt x="539" y="239"/>
                  </a:lnTo>
                  <a:lnTo>
                    <a:pt x="546" y="256"/>
                  </a:lnTo>
                  <a:lnTo>
                    <a:pt x="549" y="258"/>
                  </a:lnTo>
                  <a:lnTo>
                    <a:pt x="551" y="260"/>
                  </a:lnTo>
                  <a:lnTo>
                    <a:pt x="565" y="284"/>
                  </a:lnTo>
                  <a:lnTo>
                    <a:pt x="565" y="286"/>
                  </a:lnTo>
                  <a:lnTo>
                    <a:pt x="572" y="291"/>
                  </a:lnTo>
                  <a:lnTo>
                    <a:pt x="572" y="293"/>
                  </a:lnTo>
                  <a:lnTo>
                    <a:pt x="575" y="296"/>
                  </a:lnTo>
                  <a:lnTo>
                    <a:pt x="575" y="298"/>
                  </a:lnTo>
                  <a:lnTo>
                    <a:pt x="572" y="301"/>
                  </a:lnTo>
                  <a:lnTo>
                    <a:pt x="553" y="338"/>
                  </a:lnTo>
                  <a:lnTo>
                    <a:pt x="553" y="341"/>
                  </a:lnTo>
                  <a:lnTo>
                    <a:pt x="553" y="341"/>
                  </a:lnTo>
                  <a:lnTo>
                    <a:pt x="582" y="348"/>
                  </a:lnTo>
                  <a:lnTo>
                    <a:pt x="586" y="348"/>
                  </a:lnTo>
                  <a:lnTo>
                    <a:pt x="589" y="348"/>
                  </a:lnTo>
                  <a:lnTo>
                    <a:pt x="591" y="348"/>
                  </a:lnTo>
                  <a:lnTo>
                    <a:pt x="593" y="346"/>
                  </a:lnTo>
                  <a:lnTo>
                    <a:pt x="610" y="336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29"/>
                  </a:lnTo>
                  <a:lnTo>
                    <a:pt x="653" y="324"/>
                  </a:lnTo>
                  <a:lnTo>
                    <a:pt x="686" y="331"/>
                  </a:lnTo>
                  <a:lnTo>
                    <a:pt x="690" y="331"/>
                  </a:lnTo>
                  <a:lnTo>
                    <a:pt x="702" y="329"/>
                  </a:lnTo>
                  <a:lnTo>
                    <a:pt x="714" y="329"/>
                  </a:lnTo>
                  <a:lnTo>
                    <a:pt x="735" y="338"/>
                  </a:lnTo>
                  <a:lnTo>
                    <a:pt x="738" y="338"/>
                  </a:lnTo>
                  <a:lnTo>
                    <a:pt x="740" y="341"/>
                  </a:lnTo>
                  <a:lnTo>
                    <a:pt x="740" y="343"/>
                  </a:lnTo>
                  <a:lnTo>
                    <a:pt x="742" y="346"/>
                  </a:lnTo>
                  <a:lnTo>
                    <a:pt x="747" y="364"/>
                  </a:lnTo>
                  <a:lnTo>
                    <a:pt x="747" y="364"/>
                  </a:lnTo>
                  <a:lnTo>
                    <a:pt x="747" y="367"/>
                  </a:lnTo>
                  <a:lnTo>
                    <a:pt x="747" y="372"/>
                  </a:lnTo>
                  <a:lnTo>
                    <a:pt x="747" y="376"/>
                  </a:lnTo>
                  <a:lnTo>
                    <a:pt x="747" y="379"/>
                  </a:lnTo>
                  <a:lnTo>
                    <a:pt x="745" y="381"/>
                  </a:lnTo>
                  <a:lnTo>
                    <a:pt x="745" y="383"/>
                  </a:lnTo>
                  <a:lnTo>
                    <a:pt x="738" y="390"/>
                  </a:lnTo>
                  <a:lnTo>
                    <a:pt x="721" y="402"/>
                  </a:lnTo>
                  <a:lnTo>
                    <a:pt x="721" y="405"/>
                  </a:lnTo>
                  <a:lnTo>
                    <a:pt x="716" y="409"/>
                  </a:lnTo>
                  <a:lnTo>
                    <a:pt x="712" y="419"/>
                  </a:lnTo>
                  <a:lnTo>
                    <a:pt x="709" y="421"/>
                  </a:lnTo>
                  <a:lnTo>
                    <a:pt x="709" y="424"/>
                  </a:lnTo>
                  <a:lnTo>
                    <a:pt x="707" y="426"/>
                  </a:lnTo>
                  <a:lnTo>
                    <a:pt x="705" y="426"/>
                  </a:lnTo>
                  <a:lnTo>
                    <a:pt x="674" y="438"/>
                  </a:lnTo>
                  <a:lnTo>
                    <a:pt x="662" y="445"/>
                  </a:lnTo>
                  <a:lnTo>
                    <a:pt x="653" y="452"/>
                  </a:lnTo>
                  <a:lnTo>
                    <a:pt x="650" y="454"/>
                  </a:lnTo>
                  <a:lnTo>
                    <a:pt x="648" y="457"/>
                  </a:lnTo>
                  <a:lnTo>
                    <a:pt x="674" y="464"/>
                  </a:lnTo>
                  <a:lnTo>
                    <a:pt x="681" y="469"/>
                  </a:lnTo>
                  <a:lnTo>
                    <a:pt x="686" y="478"/>
                  </a:lnTo>
                  <a:lnTo>
                    <a:pt x="693" y="485"/>
                  </a:lnTo>
                  <a:lnTo>
                    <a:pt x="705" y="492"/>
                  </a:lnTo>
                  <a:lnTo>
                    <a:pt x="716" y="502"/>
                  </a:lnTo>
                  <a:lnTo>
                    <a:pt x="721" y="504"/>
                  </a:lnTo>
                  <a:lnTo>
                    <a:pt x="723" y="509"/>
                  </a:lnTo>
                  <a:lnTo>
                    <a:pt x="723" y="511"/>
                  </a:lnTo>
                  <a:lnTo>
                    <a:pt x="726" y="511"/>
                  </a:lnTo>
                  <a:lnTo>
                    <a:pt x="726" y="513"/>
                  </a:lnTo>
                  <a:lnTo>
                    <a:pt x="726" y="516"/>
                  </a:lnTo>
                  <a:lnTo>
                    <a:pt x="726" y="518"/>
                  </a:lnTo>
                  <a:lnTo>
                    <a:pt x="726" y="523"/>
                  </a:lnTo>
                  <a:lnTo>
                    <a:pt x="726" y="525"/>
                  </a:lnTo>
                  <a:lnTo>
                    <a:pt x="726" y="525"/>
                  </a:lnTo>
                  <a:lnTo>
                    <a:pt x="726" y="528"/>
                  </a:lnTo>
                  <a:lnTo>
                    <a:pt x="728" y="528"/>
                  </a:lnTo>
                  <a:lnTo>
                    <a:pt x="738" y="535"/>
                  </a:lnTo>
                  <a:lnTo>
                    <a:pt x="740" y="535"/>
                  </a:lnTo>
                  <a:lnTo>
                    <a:pt x="740" y="537"/>
                  </a:lnTo>
                  <a:lnTo>
                    <a:pt x="740" y="539"/>
                  </a:lnTo>
                  <a:lnTo>
                    <a:pt x="740" y="542"/>
                  </a:lnTo>
                  <a:lnTo>
                    <a:pt x="740" y="542"/>
                  </a:lnTo>
                  <a:lnTo>
                    <a:pt x="740" y="544"/>
                  </a:lnTo>
                  <a:lnTo>
                    <a:pt x="740" y="544"/>
                  </a:lnTo>
                  <a:lnTo>
                    <a:pt x="742" y="547"/>
                  </a:lnTo>
                  <a:lnTo>
                    <a:pt x="745" y="547"/>
                  </a:lnTo>
                  <a:lnTo>
                    <a:pt x="768" y="554"/>
                  </a:lnTo>
                  <a:lnTo>
                    <a:pt x="771" y="554"/>
                  </a:lnTo>
                  <a:lnTo>
                    <a:pt x="771" y="556"/>
                  </a:lnTo>
                  <a:lnTo>
                    <a:pt x="773" y="558"/>
                  </a:lnTo>
                  <a:lnTo>
                    <a:pt x="773" y="563"/>
                  </a:lnTo>
                  <a:lnTo>
                    <a:pt x="771" y="568"/>
                  </a:lnTo>
                  <a:lnTo>
                    <a:pt x="771" y="570"/>
                  </a:lnTo>
                  <a:lnTo>
                    <a:pt x="768" y="580"/>
                  </a:lnTo>
                  <a:lnTo>
                    <a:pt x="768" y="582"/>
                  </a:lnTo>
                  <a:lnTo>
                    <a:pt x="768" y="587"/>
                  </a:lnTo>
                  <a:lnTo>
                    <a:pt x="768" y="589"/>
                  </a:lnTo>
                  <a:lnTo>
                    <a:pt x="768" y="592"/>
                  </a:lnTo>
                  <a:lnTo>
                    <a:pt x="768" y="594"/>
                  </a:lnTo>
                  <a:lnTo>
                    <a:pt x="771" y="596"/>
                  </a:lnTo>
                  <a:lnTo>
                    <a:pt x="773" y="603"/>
                  </a:lnTo>
                  <a:lnTo>
                    <a:pt x="783" y="613"/>
                  </a:lnTo>
                  <a:lnTo>
                    <a:pt x="783" y="613"/>
                  </a:lnTo>
                  <a:lnTo>
                    <a:pt x="785" y="615"/>
                  </a:lnTo>
                  <a:lnTo>
                    <a:pt x="787" y="615"/>
                  </a:lnTo>
                  <a:lnTo>
                    <a:pt x="787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0" y="615"/>
                  </a:lnTo>
                  <a:lnTo>
                    <a:pt x="794" y="615"/>
                  </a:lnTo>
                  <a:lnTo>
                    <a:pt x="794" y="613"/>
                  </a:lnTo>
                  <a:lnTo>
                    <a:pt x="797" y="615"/>
                  </a:lnTo>
                  <a:lnTo>
                    <a:pt x="799" y="615"/>
                  </a:lnTo>
                  <a:lnTo>
                    <a:pt x="799" y="618"/>
                  </a:lnTo>
                  <a:lnTo>
                    <a:pt x="799" y="618"/>
                  </a:lnTo>
                  <a:lnTo>
                    <a:pt x="799" y="618"/>
                  </a:lnTo>
                  <a:lnTo>
                    <a:pt x="799" y="620"/>
                  </a:lnTo>
                  <a:lnTo>
                    <a:pt x="799" y="622"/>
                  </a:lnTo>
                  <a:lnTo>
                    <a:pt x="797" y="622"/>
                  </a:lnTo>
                  <a:lnTo>
                    <a:pt x="797" y="625"/>
                  </a:lnTo>
                  <a:lnTo>
                    <a:pt x="797" y="627"/>
                  </a:lnTo>
                  <a:lnTo>
                    <a:pt x="797" y="627"/>
                  </a:lnTo>
                  <a:lnTo>
                    <a:pt x="797" y="629"/>
                  </a:lnTo>
                  <a:lnTo>
                    <a:pt x="799" y="632"/>
                  </a:lnTo>
                  <a:lnTo>
                    <a:pt x="799" y="636"/>
                  </a:lnTo>
                  <a:lnTo>
                    <a:pt x="802" y="639"/>
                  </a:lnTo>
                  <a:lnTo>
                    <a:pt x="802" y="641"/>
                  </a:lnTo>
                  <a:lnTo>
                    <a:pt x="806" y="644"/>
                  </a:lnTo>
                  <a:lnTo>
                    <a:pt x="806" y="646"/>
                  </a:lnTo>
                  <a:lnTo>
                    <a:pt x="806" y="646"/>
                  </a:lnTo>
                  <a:lnTo>
                    <a:pt x="806" y="646"/>
                  </a:lnTo>
                  <a:lnTo>
                    <a:pt x="804" y="648"/>
                  </a:lnTo>
                  <a:lnTo>
                    <a:pt x="804" y="648"/>
                  </a:lnTo>
                  <a:lnTo>
                    <a:pt x="804" y="651"/>
                  </a:lnTo>
                  <a:lnTo>
                    <a:pt x="804" y="653"/>
                  </a:lnTo>
                  <a:lnTo>
                    <a:pt x="804" y="653"/>
                  </a:lnTo>
                  <a:lnTo>
                    <a:pt x="806" y="653"/>
                  </a:lnTo>
                  <a:lnTo>
                    <a:pt x="811" y="655"/>
                  </a:lnTo>
                  <a:lnTo>
                    <a:pt x="813" y="655"/>
                  </a:lnTo>
                  <a:lnTo>
                    <a:pt x="828" y="667"/>
                  </a:lnTo>
                  <a:lnTo>
                    <a:pt x="830" y="667"/>
                  </a:lnTo>
                  <a:lnTo>
                    <a:pt x="830" y="667"/>
                  </a:lnTo>
                  <a:lnTo>
                    <a:pt x="832" y="667"/>
                  </a:lnTo>
                  <a:lnTo>
                    <a:pt x="832" y="667"/>
                  </a:lnTo>
                  <a:lnTo>
                    <a:pt x="835" y="667"/>
                  </a:lnTo>
                  <a:lnTo>
                    <a:pt x="846" y="672"/>
                  </a:lnTo>
                  <a:lnTo>
                    <a:pt x="854" y="674"/>
                  </a:lnTo>
                  <a:lnTo>
                    <a:pt x="856" y="672"/>
                  </a:lnTo>
                  <a:lnTo>
                    <a:pt x="861" y="667"/>
                  </a:lnTo>
                  <a:lnTo>
                    <a:pt x="863" y="665"/>
                  </a:lnTo>
                  <a:lnTo>
                    <a:pt x="872" y="658"/>
                  </a:lnTo>
                  <a:lnTo>
                    <a:pt x="877" y="655"/>
                  </a:lnTo>
                  <a:lnTo>
                    <a:pt x="877" y="653"/>
                  </a:lnTo>
                  <a:lnTo>
                    <a:pt x="877" y="651"/>
                  </a:lnTo>
                  <a:lnTo>
                    <a:pt x="875" y="646"/>
                  </a:lnTo>
                  <a:lnTo>
                    <a:pt x="872" y="641"/>
                  </a:lnTo>
                  <a:lnTo>
                    <a:pt x="865" y="629"/>
                  </a:lnTo>
                  <a:lnTo>
                    <a:pt x="863" y="625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3" y="622"/>
                  </a:lnTo>
                  <a:lnTo>
                    <a:pt x="865" y="622"/>
                  </a:lnTo>
                  <a:lnTo>
                    <a:pt x="865" y="620"/>
                  </a:lnTo>
                  <a:lnTo>
                    <a:pt x="882" y="620"/>
                  </a:lnTo>
                  <a:lnTo>
                    <a:pt x="924" y="613"/>
                  </a:lnTo>
                  <a:lnTo>
                    <a:pt x="927" y="613"/>
                  </a:lnTo>
                  <a:lnTo>
                    <a:pt x="929" y="615"/>
                  </a:lnTo>
                  <a:lnTo>
                    <a:pt x="929" y="615"/>
                  </a:lnTo>
                  <a:lnTo>
                    <a:pt x="932" y="618"/>
                  </a:lnTo>
                  <a:lnTo>
                    <a:pt x="939" y="622"/>
                  </a:lnTo>
                  <a:lnTo>
                    <a:pt x="941" y="625"/>
                  </a:lnTo>
                  <a:lnTo>
                    <a:pt x="943" y="627"/>
                  </a:lnTo>
                  <a:lnTo>
                    <a:pt x="953" y="632"/>
                  </a:lnTo>
                  <a:lnTo>
                    <a:pt x="965" y="639"/>
                  </a:lnTo>
                  <a:lnTo>
                    <a:pt x="979" y="641"/>
                  </a:lnTo>
                  <a:lnTo>
                    <a:pt x="981" y="641"/>
                  </a:lnTo>
                  <a:lnTo>
                    <a:pt x="984" y="641"/>
                  </a:lnTo>
                  <a:lnTo>
                    <a:pt x="991" y="636"/>
                  </a:lnTo>
                  <a:lnTo>
                    <a:pt x="995" y="634"/>
                  </a:lnTo>
                  <a:lnTo>
                    <a:pt x="998" y="632"/>
                  </a:lnTo>
                  <a:lnTo>
                    <a:pt x="1010" y="629"/>
                  </a:lnTo>
                  <a:lnTo>
                    <a:pt x="1014" y="627"/>
                  </a:lnTo>
                  <a:lnTo>
                    <a:pt x="1036" y="622"/>
                  </a:lnTo>
                  <a:lnTo>
                    <a:pt x="1066" y="618"/>
                  </a:lnTo>
                  <a:lnTo>
                    <a:pt x="1092" y="622"/>
                  </a:lnTo>
                  <a:lnTo>
                    <a:pt x="1095" y="622"/>
                  </a:lnTo>
                  <a:lnTo>
                    <a:pt x="1095" y="622"/>
                  </a:lnTo>
                  <a:lnTo>
                    <a:pt x="1097" y="625"/>
                  </a:lnTo>
                  <a:lnTo>
                    <a:pt x="1097" y="627"/>
                  </a:lnTo>
                  <a:lnTo>
                    <a:pt x="1097" y="627"/>
                  </a:lnTo>
                  <a:lnTo>
                    <a:pt x="1095" y="634"/>
                  </a:lnTo>
                  <a:lnTo>
                    <a:pt x="1092" y="634"/>
                  </a:lnTo>
                  <a:lnTo>
                    <a:pt x="1092" y="636"/>
                  </a:lnTo>
                  <a:lnTo>
                    <a:pt x="1092" y="639"/>
                  </a:lnTo>
                  <a:lnTo>
                    <a:pt x="1095" y="641"/>
                  </a:lnTo>
                  <a:lnTo>
                    <a:pt x="1104" y="670"/>
                  </a:lnTo>
                  <a:lnTo>
                    <a:pt x="1104" y="672"/>
                  </a:lnTo>
                  <a:lnTo>
                    <a:pt x="1107" y="672"/>
                  </a:lnTo>
                  <a:lnTo>
                    <a:pt x="1107" y="674"/>
                  </a:lnTo>
                  <a:lnTo>
                    <a:pt x="1104" y="677"/>
                  </a:lnTo>
                  <a:lnTo>
                    <a:pt x="1104" y="679"/>
                  </a:lnTo>
                  <a:lnTo>
                    <a:pt x="1104" y="679"/>
                  </a:lnTo>
                  <a:lnTo>
                    <a:pt x="1097" y="689"/>
                  </a:lnTo>
                  <a:lnTo>
                    <a:pt x="1095" y="691"/>
                  </a:lnTo>
                  <a:lnTo>
                    <a:pt x="1095" y="691"/>
                  </a:lnTo>
                  <a:lnTo>
                    <a:pt x="1095" y="691"/>
                  </a:lnTo>
                  <a:lnTo>
                    <a:pt x="1090" y="693"/>
                  </a:lnTo>
                  <a:lnTo>
                    <a:pt x="1088" y="693"/>
                  </a:lnTo>
                  <a:lnTo>
                    <a:pt x="1085" y="696"/>
                  </a:lnTo>
                  <a:lnTo>
                    <a:pt x="1083" y="698"/>
                  </a:lnTo>
                  <a:lnTo>
                    <a:pt x="1073" y="712"/>
                  </a:lnTo>
                  <a:lnTo>
                    <a:pt x="1069" y="717"/>
                  </a:lnTo>
                  <a:lnTo>
                    <a:pt x="1064" y="722"/>
                  </a:lnTo>
                  <a:lnTo>
                    <a:pt x="1059" y="724"/>
                  </a:lnTo>
                  <a:lnTo>
                    <a:pt x="1050" y="731"/>
                  </a:lnTo>
                  <a:lnTo>
                    <a:pt x="1014" y="743"/>
                  </a:lnTo>
                  <a:lnTo>
                    <a:pt x="1010" y="745"/>
                  </a:lnTo>
                  <a:lnTo>
                    <a:pt x="1010" y="745"/>
                  </a:lnTo>
                  <a:lnTo>
                    <a:pt x="1010" y="748"/>
                  </a:lnTo>
                  <a:lnTo>
                    <a:pt x="1010" y="750"/>
                  </a:lnTo>
                  <a:lnTo>
                    <a:pt x="1012" y="755"/>
                  </a:lnTo>
                  <a:lnTo>
                    <a:pt x="1012" y="755"/>
                  </a:lnTo>
                  <a:lnTo>
                    <a:pt x="1012" y="757"/>
                  </a:lnTo>
                  <a:lnTo>
                    <a:pt x="1012" y="781"/>
                  </a:lnTo>
                  <a:lnTo>
                    <a:pt x="1012" y="783"/>
                  </a:lnTo>
                  <a:lnTo>
                    <a:pt x="1012" y="783"/>
                  </a:lnTo>
                  <a:lnTo>
                    <a:pt x="1000" y="785"/>
                  </a:lnTo>
                  <a:lnTo>
                    <a:pt x="998" y="785"/>
                  </a:lnTo>
                  <a:lnTo>
                    <a:pt x="998" y="785"/>
                  </a:lnTo>
                  <a:lnTo>
                    <a:pt x="995" y="790"/>
                  </a:lnTo>
                  <a:lnTo>
                    <a:pt x="995" y="793"/>
                  </a:lnTo>
                  <a:lnTo>
                    <a:pt x="993" y="800"/>
                  </a:lnTo>
                  <a:lnTo>
                    <a:pt x="995" y="819"/>
                  </a:lnTo>
                  <a:lnTo>
                    <a:pt x="995" y="821"/>
                  </a:lnTo>
                  <a:lnTo>
                    <a:pt x="995" y="821"/>
                  </a:lnTo>
                  <a:lnTo>
                    <a:pt x="1017" y="835"/>
                  </a:lnTo>
                  <a:lnTo>
                    <a:pt x="1019" y="835"/>
                  </a:lnTo>
                  <a:lnTo>
                    <a:pt x="1036" y="859"/>
                  </a:lnTo>
                  <a:lnTo>
                    <a:pt x="1057" y="887"/>
                  </a:lnTo>
                  <a:lnTo>
                    <a:pt x="1059" y="890"/>
                  </a:lnTo>
                  <a:lnTo>
                    <a:pt x="1062" y="890"/>
                  </a:lnTo>
                  <a:lnTo>
                    <a:pt x="1064" y="892"/>
                  </a:lnTo>
                  <a:lnTo>
                    <a:pt x="1066" y="897"/>
                  </a:lnTo>
                  <a:lnTo>
                    <a:pt x="1069" y="899"/>
                  </a:lnTo>
                  <a:lnTo>
                    <a:pt x="1071" y="899"/>
                  </a:lnTo>
                  <a:lnTo>
                    <a:pt x="1071" y="899"/>
                  </a:lnTo>
                  <a:lnTo>
                    <a:pt x="1076" y="899"/>
                  </a:lnTo>
                  <a:lnTo>
                    <a:pt x="1076" y="899"/>
                  </a:lnTo>
                  <a:lnTo>
                    <a:pt x="1078" y="899"/>
                  </a:lnTo>
                  <a:lnTo>
                    <a:pt x="1081" y="899"/>
                  </a:lnTo>
                  <a:lnTo>
                    <a:pt x="1085" y="901"/>
                  </a:lnTo>
                  <a:lnTo>
                    <a:pt x="1092" y="897"/>
                  </a:lnTo>
                  <a:lnTo>
                    <a:pt x="1095" y="897"/>
                  </a:lnTo>
                  <a:lnTo>
                    <a:pt x="1095" y="897"/>
                  </a:lnTo>
                  <a:lnTo>
                    <a:pt x="1099" y="901"/>
                  </a:lnTo>
                  <a:lnTo>
                    <a:pt x="1116" y="906"/>
                  </a:lnTo>
                  <a:lnTo>
                    <a:pt x="1118" y="906"/>
                  </a:lnTo>
                  <a:lnTo>
                    <a:pt x="1118" y="909"/>
                  </a:lnTo>
                  <a:lnTo>
                    <a:pt x="1116" y="909"/>
                  </a:lnTo>
                  <a:lnTo>
                    <a:pt x="1114" y="909"/>
                  </a:lnTo>
                  <a:lnTo>
                    <a:pt x="1114" y="911"/>
                  </a:lnTo>
                  <a:lnTo>
                    <a:pt x="1114" y="911"/>
                  </a:lnTo>
                  <a:lnTo>
                    <a:pt x="1116" y="913"/>
                  </a:lnTo>
                  <a:lnTo>
                    <a:pt x="1116" y="916"/>
                  </a:lnTo>
                  <a:lnTo>
                    <a:pt x="1118" y="916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6" y="918"/>
                  </a:lnTo>
                  <a:lnTo>
                    <a:pt x="1114" y="920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11" y="920"/>
                  </a:lnTo>
                  <a:lnTo>
                    <a:pt x="1111" y="923"/>
                  </a:lnTo>
                  <a:lnTo>
                    <a:pt x="1111" y="923"/>
                  </a:lnTo>
                  <a:lnTo>
                    <a:pt x="1109" y="923"/>
                  </a:lnTo>
                  <a:lnTo>
                    <a:pt x="1109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7" y="923"/>
                  </a:lnTo>
                  <a:lnTo>
                    <a:pt x="1104" y="925"/>
                  </a:lnTo>
                  <a:lnTo>
                    <a:pt x="1104" y="925"/>
                  </a:lnTo>
                  <a:lnTo>
                    <a:pt x="1104" y="925"/>
                  </a:lnTo>
                  <a:lnTo>
                    <a:pt x="1107" y="927"/>
                  </a:lnTo>
                  <a:lnTo>
                    <a:pt x="1107" y="930"/>
                  </a:lnTo>
                  <a:lnTo>
                    <a:pt x="1109" y="930"/>
                  </a:lnTo>
                  <a:lnTo>
                    <a:pt x="1111" y="932"/>
                  </a:lnTo>
                  <a:lnTo>
                    <a:pt x="1111" y="932"/>
                  </a:lnTo>
                  <a:lnTo>
                    <a:pt x="1111" y="932"/>
                  </a:lnTo>
                  <a:lnTo>
                    <a:pt x="1114" y="932"/>
                  </a:lnTo>
                  <a:lnTo>
                    <a:pt x="1114" y="932"/>
                  </a:lnTo>
                  <a:lnTo>
                    <a:pt x="1114" y="932"/>
                  </a:lnTo>
                  <a:lnTo>
                    <a:pt x="1116" y="930"/>
                  </a:lnTo>
                  <a:lnTo>
                    <a:pt x="1118" y="930"/>
                  </a:lnTo>
                  <a:lnTo>
                    <a:pt x="1118" y="927"/>
                  </a:lnTo>
                  <a:lnTo>
                    <a:pt x="1121" y="927"/>
                  </a:lnTo>
                  <a:lnTo>
                    <a:pt x="1121" y="930"/>
                  </a:lnTo>
                  <a:lnTo>
                    <a:pt x="1123" y="930"/>
                  </a:lnTo>
                  <a:lnTo>
                    <a:pt x="1128" y="935"/>
                  </a:lnTo>
                  <a:lnTo>
                    <a:pt x="1128" y="935"/>
                  </a:lnTo>
                  <a:lnTo>
                    <a:pt x="1130" y="935"/>
                  </a:lnTo>
                  <a:lnTo>
                    <a:pt x="1130" y="937"/>
                  </a:lnTo>
                  <a:lnTo>
                    <a:pt x="1130" y="939"/>
                  </a:lnTo>
                  <a:lnTo>
                    <a:pt x="1130" y="939"/>
                  </a:lnTo>
                  <a:lnTo>
                    <a:pt x="1130" y="939"/>
                  </a:lnTo>
                  <a:lnTo>
                    <a:pt x="1130" y="942"/>
                  </a:lnTo>
                  <a:lnTo>
                    <a:pt x="1133" y="944"/>
                  </a:lnTo>
                  <a:lnTo>
                    <a:pt x="1133" y="946"/>
                  </a:lnTo>
                  <a:lnTo>
                    <a:pt x="1133" y="949"/>
                  </a:lnTo>
                  <a:lnTo>
                    <a:pt x="1133" y="951"/>
                  </a:lnTo>
                  <a:lnTo>
                    <a:pt x="1133" y="951"/>
                  </a:lnTo>
                  <a:lnTo>
                    <a:pt x="1133" y="951"/>
                  </a:lnTo>
                  <a:lnTo>
                    <a:pt x="1137" y="958"/>
                  </a:lnTo>
                  <a:lnTo>
                    <a:pt x="1140" y="961"/>
                  </a:lnTo>
                  <a:lnTo>
                    <a:pt x="1142" y="961"/>
                  </a:lnTo>
                  <a:lnTo>
                    <a:pt x="1149" y="965"/>
                  </a:lnTo>
                  <a:lnTo>
                    <a:pt x="1154" y="970"/>
                  </a:lnTo>
                  <a:lnTo>
                    <a:pt x="1156" y="972"/>
                  </a:lnTo>
                  <a:lnTo>
                    <a:pt x="1159" y="975"/>
                  </a:lnTo>
                  <a:lnTo>
                    <a:pt x="1159" y="979"/>
                  </a:lnTo>
                  <a:lnTo>
                    <a:pt x="1168" y="996"/>
                  </a:lnTo>
                  <a:lnTo>
                    <a:pt x="1168" y="998"/>
                  </a:lnTo>
                  <a:lnTo>
                    <a:pt x="1168" y="1001"/>
                  </a:lnTo>
                  <a:lnTo>
                    <a:pt x="1159" y="1005"/>
                  </a:lnTo>
                  <a:lnTo>
                    <a:pt x="1159" y="1005"/>
                  </a:lnTo>
                  <a:lnTo>
                    <a:pt x="1156" y="1008"/>
                  </a:lnTo>
                  <a:lnTo>
                    <a:pt x="1156" y="1008"/>
                  </a:lnTo>
                  <a:lnTo>
                    <a:pt x="1156" y="1010"/>
                  </a:lnTo>
                  <a:lnTo>
                    <a:pt x="1156" y="1010"/>
                  </a:lnTo>
                  <a:lnTo>
                    <a:pt x="1159" y="1032"/>
                  </a:lnTo>
                  <a:lnTo>
                    <a:pt x="1161" y="1041"/>
                  </a:lnTo>
                  <a:lnTo>
                    <a:pt x="1163" y="1048"/>
                  </a:lnTo>
                  <a:lnTo>
                    <a:pt x="1163" y="1050"/>
                  </a:lnTo>
                  <a:lnTo>
                    <a:pt x="1163" y="1050"/>
                  </a:lnTo>
                  <a:lnTo>
                    <a:pt x="1166" y="1053"/>
                  </a:lnTo>
                  <a:lnTo>
                    <a:pt x="1168" y="1055"/>
                  </a:lnTo>
                  <a:lnTo>
                    <a:pt x="1168" y="1058"/>
                  </a:lnTo>
                  <a:lnTo>
                    <a:pt x="1170" y="1062"/>
                  </a:lnTo>
                  <a:lnTo>
                    <a:pt x="1170" y="1065"/>
                  </a:lnTo>
                  <a:lnTo>
                    <a:pt x="1170" y="1074"/>
                  </a:lnTo>
                  <a:lnTo>
                    <a:pt x="1170" y="1076"/>
                  </a:lnTo>
                  <a:lnTo>
                    <a:pt x="1170" y="1079"/>
                  </a:lnTo>
                  <a:lnTo>
                    <a:pt x="1170" y="1081"/>
                  </a:lnTo>
                  <a:lnTo>
                    <a:pt x="1170" y="1081"/>
                  </a:lnTo>
                  <a:lnTo>
                    <a:pt x="1168" y="1081"/>
                  </a:lnTo>
                  <a:lnTo>
                    <a:pt x="1168" y="1084"/>
                  </a:lnTo>
                  <a:lnTo>
                    <a:pt x="1168" y="1084"/>
                  </a:lnTo>
                  <a:lnTo>
                    <a:pt x="1168" y="1086"/>
                  </a:lnTo>
                  <a:lnTo>
                    <a:pt x="1168" y="1091"/>
                  </a:lnTo>
                  <a:lnTo>
                    <a:pt x="1168" y="1093"/>
                  </a:lnTo>
                  <a:lnTo>
                    <a:pt x="1166" y="1093"/>
                  </a:lnTo>
                  <a:lnTo>
                    <a:pt x="1166" y="1095"/>
                  </a:lnTo>
                  <a:lnTo>
                    <a:pt x="1166" y="1095"/>
                  </a:lnTo>
                  <a:lnTo>
                    <a:pt x="1163" y="1095"/>
                  </a:lnTo>
                  <a:lnTo>
                    <a:pt x="1156" y="1098"/>
                  </a:lnTo>
                  <a:lnTo>
                    <a:pt x="1156" y="1098"/>
                  </a:lnTo>
                  <a:lnTo>
                    <a:pt x="1156" y="1098"/>
                  </a:lnTo>
                  <a:lnTo>
                    <a:pt x="1154" y="1100"/>
                  </a:lnTo>
                  <a:lnTo>
                    <a:pt x="1154" y="1102"/>
                  </a:lnTo>
                  <a:lnTo>
                    <a:pt x="1151" y="1105"/>
                  </a:lnTo>
                  <a:lnTo>
                    <a:pt x="1151" y="1110"/>
                  </a:lnTo>
                  <a:lnTo>
                    <a:pt x="1151" y="1112"/>
                  </a:lnTo>
                  <a:lnTo>
                    <a:pt x="1151" y="1114"/>
                  </a:lnTo>
                  <a:lnTo>
                    <a:pt x="1151" y="1114"/>
                  </a:lnTo>
                  <a:lnTo>
                    <a:pt x="1151" y="1117"/>
                  </a:lnTo>
                  <a:lnTo>
                    <a:pt x="1154" y="1124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4" y="1126"/>
                  </a:lnTo>
                  <a:lnTo>
                    <a:pt x="1156" y="1129"/>
                  </a:lnTo>
                  <a:lnTo>
                    <a:pt x="1156" y="1129"/>
                  </a:lnTo>
                  <a:lnTo>
                    <a:pt x="1156" y="1133"/>
                  </a:lnTo>
                  <a:lnTo>
                    <a:pt x="1156" y="1133"/>
                  </a:lnTo>
                  <a:lnTo>
                    <a:pt x="1156" y="1136"/>
                  </a:lnTo>
                  <a:lnTo>
                    <a:pt x="1156" y="1136"/>
                  </a:lnTo>
                  <a:lnTo>
                    <a:pt x="1159" y="1136"/>
                  </a:lnTo>
                  <a:lnTo>
                    <a:pt x="1159" y="1138"/>
                  </a:lnTo>
                  <a:lnTo>
                    <a:pt x="1159" y="1138"/>
                  </a:lnTo>
                  <a:lnTo>
                    <a:pt x="1159" y="1140"/>
                  </a:lnTo>
                  <a:lnTo>
                    <a:pt x="1159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1" y="1140"/>
                  </a:lnTo>
                  <a:lnTo>
                    <a:pt x="1163" y="1143"/>
                  </a:lnTo>
                  <a:lnTo>
                    <a:pt x="1173" y="1150"/>
                  </a:lnTo>
                  <a:lnTo>
                    <a:pt x="1173" y="1150"/>
                  </a:lnTo>
                  <a:lnTo>
                    <a:pt x="1175" y="1150"/>
                  </a:lnTo>
                  <a:lnTo>
                    <a:pt x="1178" y="1150"/>
                  </a:lnTo>
                  <a:lnTo>
                    <a:pt x="1180" y="1150"/>
                  </a:lnTo>
                  <a:lnTo>
                    <a:pt x="1185" y="1150"/>
                  </a:lnTo>
                  <a:lnTo>
                    <a:pt x="1187" y="1150"/>
                  </a:lnTo>
                  <a:lnTo>
                    <a:pt x="1189" y="1152"/>
                  </a:lnTo>
                  <a:lnTo>
                    <a:pt x="1189" y="1152"/>
                  </a:lnTo>
                  <a:lnTo>
                    <a:pt x="1189" y="1155"/>
                  </a:lnTo>
                  <a:lnTo>
                    <a:pt x="1187" y="1155"/>
                  </a:lnTo>
                  <a:lnTo>
                    <a:pt x="1187" y="1155"/>
                  </a:lnTo>
                  <a:lnTo>
                    <a:pt x="1185" y="1155"/>
                  </a:lnTo>
                  <a:lnTo>
                    <a:pt x="1185" y="1155"/>
                  </a:lnTo>
                  <a:lnTo>
                    <a:pt x="1185" y="1157"/>
                  </a:lnTo>
                  <a:lnTo>
                    <a:pt x="1185" y="1159"/>
                  </a:lnTo>
                  <a:lnTo>
                    <a:pt x="1185" y="1162"/>
                  </a:lnTo>
                  <a:lnTo>
                    <a:pt x="1187" y="1166"/>
                  </a:lnTo>
                  <a:lnTo>
                    <a:pt x="1192" y="1176"/>
                  </a:lnTo>
                  <a:lnTo>
                    <a:pt x="1194" y="1178"/>
                  </a:lnTo>
                  <a:lnTo>
                    <a:pt x="1196" y="1183"/>
                  </a:lnTo>
                  <a:lnTo>
                    <a:pt x="1199" y="1183"/>
                  </a:lnTo>
                  <a:lnTo>
                    <a:pt x="1199" y="1183"/>
                  </a:lnTo>
                  <a:lnTo>
                    <a:pt x="1201" y="1183"/>
                  </a:lnTo>
                  <a:lnTo>
                    <a:pt x="1204" y="1181"/>
                  </a:lnTo>
                  <a:lnTo>
                    <a:pt x="1206" y="1181"/>
                  </a:lnTo>
                  <a:lnTo>
                    <a:pt x="1206" y="1181"/>
                  </a:lnTo>
                  <a:lnTo>
                    <a:pt x="1208" y="1181"/>
                  </a:lnTo>
                  <a:lnTo>
                    <a:pt x="1222" y="1188"/>
                  </a:lnTo>
                  <a:lnTo>
                    <a:pt x="1222" y="1190"/>
                  </a:lnTo>
                  <a:lnTo>
                    <a:pt x="1222" y="1190"/>
                  </a:lnTo>
                  <a:lnTo>
                    <a:pt x="1222" y="1190"/>
                  </a:lnTo>
                  <a:lnTo>
                    <a:pt x="1220" y="1190"/>
                  </a:lnTo>
                  <a:lnTo>
                    <a:pt x="1204" y="1190"/>
                  </a:lnTo>
                  <a:lnTo>
                    <a:pt x="1204" y="1190"/>
                  </a:lnTo>
                  <a:lnTo>
                    <a:pt x="1201" y="1190"/>
                  </a:lnTo>
                  <a:lnTo>
                    <a:pt x="1201" y="1192"/>
                  </a:lnTo>
                  <a:lnTo>
                    <a:pt x="1201" y="1195"/>
                  </a:lnTo>
                  <a:lnTo>
                    <a:pt x="1201" y="1195"/>
                  </a:lnTo>
                  <a:lnTo>
                    <a:pt x="1204" y="1195"/>
                  </a:lnTo>
                  <a:lnTo>
                    <a:pt x="1204" y="1195"/>
                  </a:lnTo>
                  <a:lnTo>
                    <a:pt x="1206" y="1195"/>
                  </a:lnTo>
                  <a:lnTo>
                    <a:pt x="1213" y="1195"/>
                  </a:lnTo>
                  <a:lnTo>
                    <a:pt x="1213" y="1195"/>
                  </a:lnTo>
                  <a:lnTo>
                    <a:pt x="1215" y="1195"/>
                  </a:lnTo>
                  <a:lnTo>
                    <a:pt x="1220" y="1195"/>
                  </a:lnTo>
                  <a:lnTo>
                    <a:pt x="1225" y="1197"/>
                  </a:lnTo>
                  <a:lnTo>
                    <a:pt x="1232" y="1199"/>
                  </a:lnTo>
                  <a:lnTo>
                    <a:pt x="1234" y="1202"/>
                  </a:lnTo>
                  <a:lnTo>
                    <a:pt x="1237" y="1202"/>
                  </a:lnTo>
                  <a:lnTo>
                    <a:pt x="1237" y="1207"/>
                  </a:lnTo>
                  <a:lnTo>
                    <a:pt x="1239" y="1211"/>
                  </a:lnTo>
                  <a:lnTo>
                    <a:pt x="1241" y="1214"/>
                  </a:lnTo>
                  <a:lnTo>
                    <a:pt x="1241" y="1214"/>
                  </a:lnTo>
                  <a:lnTo>
                    <a:pt x="1244" y="1218"/>
                  </a:lnTo>
                  <a:lnTo>
                    <a:pt x="1244" y="1221"/>
                  </a:lnTo>
                  <a:lnTo>
                    <a:pt x="1246" y="1223"/>
                  </a:lnTo>
                  <a:lnTo>
                    <a:pt x="1248" y="1223"/>
                  </a:lnTo>
                  <a:lnTo>
                    <a:pt x="1251" y="1223"/>
                  </a:lnTo>
                  <a:lnTo>
                    <a:pt x="1260" y="1218"/>
                  </a:lnTo>
                  <a:lnTo>
                    <a:pt x="1260" y="1216"/>
                  </a:lnTo>
                  <a:lnTo>
                    <a:pt x="1263" y="1216"/>
                  </a:lnTo>
                  <a:lnTo>
                    <a:pt x="1263" y="1214"/>
                  </a:lnTo>
                  <a:lnTo>
                    <a:pt x="1265" y="1211"/>
                  </a:lnTo>
                  <a:lnTo>
                    <a:pt x="1265" y="1207"/>
                  </a:lnTo>
                  <a:lnTo>
                    <a:pt x="1267" y="1202"/>
                  </a:lnTo>
                  <a:lnTo>
                    <a:pt x="1267" y="1199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7"/>
                  </a:lnTo>
                  <a:lnTo>
                    <a:pt x="1267" y="1195"/>
                  </a:lnTo>
                  <a:lnTo>
                    <a:pt x="1267" y="1195"/>
                  </a:lnTo>
                  <a:lnTo>
                    <a:pt x="1265" y="1195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3" y="1192"/>
                  </a:lnTo>
                  <a:lnTo>
                    <a:pt x="1260" y="1190"/>
                  </a:lnTo>
                  <a:lnTo>
                    <a:pt x="1260" y="1188"/>
                  </a:lnTo>
                  <a:lnTo>
                    <a:pt x="1260" y="1188"/>
                  </a:lnTo>
                  <a:lnTo>
                    <a:pt x="1260" y="1185"/>
                  </a:lnTo>
                  <a:lnTo>
                    <a:pt x="1260" y="1185"/>
                  </a:lnTo>
                  <a:lnTo>
                    <a:pt x="1260" y="1185"/>
                  </a:lnTo>
                  <a:lnTo>
                    <a:pt x="1263" y="1185"/>
                  </a:lnTo>
                  <a:lnTo>
                    <a:pt x="1270" y="1188"/>
                  </a:lnTo>
                  <a:lnTo>
                    <a:pt x="1270" y="1188"/>
                  </a:lnTo>
                  <a:lnTo>
                    <a:pt x="1270" y="1188"/>
                  </a:lnTo>
                  <a:lnTo>
                    <a:pt x="1272" y="1185"/>
                  </a:lnTo>
                  <a:lnTo>
                    <a:pt x="1272" y="1185"/>
                  </a:lnTo>
                  <a:lnTo>
                    <a:pt x="1272" y="1185"/>
                  </a:lnTo>
                  <a:lnTo>
                    <a:pt x="1270" y="1185"/>
                  </a:lnTo>
                  <a:lnTo>
                    <a:pt x="1270" y="1183"/>
                  </a:lnTo>
                  <a:lnTo>
                    <a:pt x="1267" y="1181"/>
                  </a:lnTo>
                  <a:lnTo>
                    <a:pt x="1267" y="1181"/>
                  </a:lnTo>
                  <a:lnTo>
                    <a:pt x="1265" y="1178"/>
                  </a:lnTo>
                  <a:lnTo>
                    <a:pt x="1265" y="1178"/>
                  </a:lnTo>
                  <a:lnTo>
                    <a:pt x="1265" y="1171"/>
                  </a:lnTo>
                  <a:lnTo>
                    <a:pt x="1265" y="1169"/>
                  </a:lnTo>
                  <a:lnTo>
                    <a:pt x="1265" y="1169"/>
                  </a:lnTo>
                  <a:lnTo>
                    <a:pt x="1265" y="1166"/>
                  </a:lnTo>
                  <a:lnTo>
                    <a:pt x="1265" y="1166"/>
                  </a:lnTo>
                  <a:lnTo>
                    <a:pt x="1265" y="1166"/>
                  </a:lnTo>
                  <a:lnTo>
                    <a:pt x="1265" y="1164"/>
                  </a:lnTo>
                  <a:lnTo>
                    <a:pt x="1265" y="1164"/>
                  </a:lnTo>
                  <a:lnTo>
                    <a:pt x="1267" y="1164"/>
                  </a:lnTo>
                  <a:lnTo>
                    <a:pt x="1267" y="1164"/>
                  </a:lnTo>
                  <a:lnTo>
                    <a:pt x="1267" y="1164"/>
                  </a:lnTo>
                  <a:lnTo>
                    <a:pt x="1270" y="1164"/>
                  </a:lnTo>
                  <a:lnTo>
                    <a:pt x="1274" y="1164"/>
                  </a:lnTo>
                  <a:lnTo>
                    <a:pt x="1279" y="1164"/>
                  </a:lnTo>
                  <a:lnTo>
                    <a:pt x="1284" y="1166"/>
                  </a:lnTo>
                  <a:lnTo>
                    <a:pt x="1284" y="1166"/>
                  </a:lnTo>
                  <a:lnTo>
                    <a:pt x="1284" y="1166"/>
                  </a:lnTo>
                  <a:lnTo>
                    <a:pt x="1286" y="1169"/>
                  </a:lnTo>
                  <a:lnTo>
                    <a:pt x="1291" y="1169"/>
                  </a:lnTo>
                  <a:lnTo>
                    <a:pt x="1293" y="1171"/>
                  </a:lnTo>
                  <a:lnTo>
                    <a:pt x="1296" y="1173"/>
                  </a:lnTo>
                  <a:lnTo>
                    <a:pt x="1296" y="1173"/>
                  </a:lnTo>
                  <a:lnTo>
                    <a:pt x="1298" y="1173"/>
                  </a:lnTo>
                  <a:lnTo>
                    <a:pt x="1300" y="1173"/>
                  </a:lnTo>
                  <a:lnTo>
                    <a:pt x="1300" y="1173"/>
                  </a:lnTo>
                  <a:lnTo>
                    <a:pt x="1300" y="1173"/>
                  </a:lnTo>
                  <a:lnTo>
                    <a:pt x="1300" y="1171"/>
                  </a:lnTo>
                  <a:lnTo>
                    <a:pt x="1303" y="1171"/>
                  </a:lnTo>
                  <a:lnTo>
                    <a:pt x="1308" y="1169"/>
                  </a:lnTo>
                  <a:lnTo>
                    <a:pt x="1310" y="1169"/>
                  </a:lnTo>
                  <a:lnTo>
                    <a:pt x="1310" y="1169"/>
                  </a:lnTo>
                  <a:lnTo>
                    <a:pt x="1312" y="1169"/>
                  </a:lnTo>
                  <a:lnTo>
                    <a:pt x="1312" y="1169"/>
                  </a:lnTo>
                  <a:lnTo>
                    <a:pt x="1312" y="1169"/>
                  </a:lnTo>
                  <a:lnTo>
                    <a:pt x="1312" y="1166"/>
                  </a:lnTo>
                  <a:lnTo>
                    <a:pt x="1315" y="1166"/>
                  </a:lnTo>
                  <a:lnTo>
                    <a:pt x="1317" y="1164"/>
                  </a:lnTo>
                  <a:lnTo>
                    <a:pt x="1317" y="1164"/>
                  </a:lnTo>
                  <a:lnTo>
                    <a:pt x="1319" y="1164"/>
                  </a:lnTo>
                  <a:lnTo>
                    <a:pt x="1319" y="1162"/>
                  </a:lnTo>
                  <a:lnTo>
                    <a:pt x="1319" y="1162"/>
                  </a:lnTo>
                  <a:lnTo>
                    <a:pt x="1317" y="1162"/>
                  </a:lnTo>
                  <a:lnTo>
                    <a:pt x="1317" y="1159"/>
                  </a:lnTo>
                  <a:lnTo>
                    <a:pt x="1315" y="1157"/>
                  </a:lnTo>
                  <a:lnTo>
                    <a:pt x="1315" y="1157"/>
                  </a:lnTo>
                  <a:lnTo>
                    <a:pt x="1315" y="1157"/>
                  </a:lnTo>
                  <a:lnTo>
                    <a:pt x="1315" y="1155"/>
                  </a:lnTo>
                  <a:lnTo>
                    <a:pt x="1315" y="1155"/>
                  </a:lnTo>
                  <a:lnTo>
                    <a:pt x="1315" y="1155"/>
                  </a:lnTo>
                  <a:lnTo>
                    <a:pt x="1315" y="1152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2" y="1150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5" y="1147"/>
                  </a:lnTo>
                  <a:lnTo>
                    <a:pt x="1317" y="1147"/>
                  </a:lnTo>
                  <a:lnTo>
                    <a:pt x="1322" y="1147"/>
                  </a:lnTo>
                  <a:lnTo>
                    <a:pt x="1322" y="1147"/>
                  </a:lnTo>
                  <a:lnTo>
                    <a:pt x="1324" y="1147"/>
                  </a:lnTo>
                  <a:lnTo>
                    <a:pt x="1324" y="1145"/>
                  </a:lnTo>
                  <a:lnTo>
                    <a:pt x="1324" y="1145"/>
                  </a:lnTo>
                  <a:lnTo>
                    <a:pt x="1324" y="1145"/>
                  </a:lnTo>
                  <a:lnTo>
                    <a:pt x="1322" y="1143"/>
                  </a:lnTo>
                  <a:lnTo>
                    <a:pt x="1322" y="1143"/>
                  </a:lnTo>
                  <a:lnTo>
                    <a:pt x="1322" y="1140"/>
                  </a:lnTo>
                  <a:lnTo>
                    <a:pt x="1322" y="1140"/>
                  </a:lnTo>
                  <a:lnTo>
                    <a:pt x="1322" y="1140"/>
                  </a:lnTo>
                  <a:lnTo>
                    <a:pt x="1324" y="1140"/>
                  </a:lnTo>
                  <a:lnTo>
                    <a:pt x="1324" y="1138"/>
                  </a:lnTo>
                  <a:lnTo>
                    <a:pt x="1324" y="1138"/>
                  </a:lnTo>
                  <a:lnTo>
                    <a:pt x="1324" y="1138"/>
                  </a:lnTo>
                  <a:lnTo>
                    <a:pt x="1324" y="1136"/>
                  </a:lnTo>
                  <a:lnTo>
                    <a:pt x="1324" y="1136"/>
                  </a:lnTo>
                  <a:lnTo>
                    <a:pt x="1324" y="1133"/>
                  </a:lnTo>
                  <a:lnTo>
                    <a:pt x="1324" y="1133"/>
                  </a:lnTo>
                  <a:lnTo>
                    <a:pt x="1326" y="1129"/>
                  </a:lnTo>
                  <a:lnTo>
                    <a:pt x="1326" y="1126"/>
                  </a:lnTo>
                  <a:lnTo>
                    <a:pt x="1326" y="1126"/>
                  </a:lnTo>
                  <a:lnTo>
                    <a:pt x="1326" y="1124"/>
                  </a:lnTo>
                  <a:lnTo>
                    <a:pt x="1326" y="1121"/>
                  </a:lnTo>
                  <a:lnTo>
                    <a:pt x="1324" y="1119"/>
                  </a:lnTo>
                  <a:lnTo>
                    <a:pt x="1324" y="1119"/>
                  </a:lnTo>
                  <a:lnTo>
                    <a:pt x="1324" y="1119"/>
                  </a:lnTo>
                  <a:lnTo>
                    <a:pt x="1324" y="1117"/>
                  </a:lnTo>
                  <a:lnTo>
                    <a:pt x="1322" y="1114"/>
                  </a:lnTo>
                  <a:lnTo>
                    <a:pt x="1322" y="1114"/>
                  </a:lnTo>
                  <a:lnTo>
                    <a:pt x="1322" y="1112"/>
                  </a:lnTo>
                  <a:lnTo>
                    <a:pt x="1319" y="1110"/>
                  </a:lnTo>
                  <a:lnTo>
                    <a:pt x="1319" y="1110"/>
                  </a:lnTo>
                  <a:lnTo>
                    <a:pt x="1317" y="1107"/>
                  </a:lnTo>
                  <a:lnTo>
                    <a:pt x="1317" y="1105"/>
                  </a:lnTo>
                  <a:lnTo>
                    <a:pt x="1317" y="1105"/>
                  </a:lnTo>
                  <a:lnTo>
                    <a:pt x="1317" y="1105"/>
                  </a:lnTo>
                  <a:lnTo>
                    <a:pt x="1315" y="1105"/>
                  </a:lnTo>
                  <a:lnTo>
                    <a:pt x="1312" y="1105"/>
                  </a:lnTo>
                  <a:lnTo>
                    <a:pt x="1310" y="1105"/>
                  </a:lnTo>
                  <a:lnTo>
                    <a:pt x="1310" y="1105"/>
                  </a:lnTo>
                  <a:lnTo>
                    <a:pt x="1308" y="1105"/>
                  </a:lnTo>
                  <a:lnTo>
                    <a:pt x="1303" y="1100"/>
                  </a:lnTo>
                  <a:lnTo>
                    <a:pt x="1300" y="1100"/>
                  </a:lnTo>
                  <a:lnTo>
                    <a:pt x="1296" y="1093"/>
                  </a:lnTo>
                  <a:lnTo>
                    <a:pt x="1296" y="1093"/>
                  </a:lnTo>
                  <a:lnTo>
                    <a:pt x="1296" y="1093"/>
                  </a:lnTo>
                  <a:lnTo>
                    <a:pt x="1293" y="1093"/>
                  </a:lnTo>
                  <a:lnTo>
                    <a:pt x="1293" y="1093"/>
                  </a:lnTo>
                  <a:lnTo>
                    <a:pt x="1293" y="1093"/>
                  </a:lnTo>
                  <a:lnTo>
                    <a:pt x="1291" y="1093"/>
                  </a:lnTo>
                  <a:lnTo>
                    <a:pt x="1289" y="1093"/>
                  </a:lnTo>
                  <a:lnTo>
                    <a:pt x="1289" y="1093"/>
                  </a:lnTo>
                  <a:lnTo>
                    <a:pt x="1286" y="1093"/>
                  </a:lnTo>
                  <a:lnTo>
                    <a:pt x="1286" y="1093"/>
                  </a:lnTo>
                  <a:lnTo>
                    <a:pt x="1284" y="1093"/>
                  </a:lnTo>
                  <a:lnTo>
                    <a:pt x="1284" y="1093"/>
                  </a:lnTo>
                  <a:lnTo>
                    <a:pt x="1284" y="1093"/>
                  </a:lnTo>
                  <a:lnTo>
                    <a:pt x="1282" y="1091"/>
                  </a:lnTo>
                  <a:lnTo>
                    <a:pt x="1282" y="1091"/>
                  </a:lnTo>
                  <a:lnTo>
                    <a:pt x="1282" y="1088"/>
                  </a:lnTo>
                  <a:lnTo>
                    <a:pt x="1282" y="1086"/>
                  </a:lnTo>
                  <a:lnTo>
                    <a:pt x="1282" y="1086"/>
                  </a:lnTo>
                  <a:lnTo>
                    <a:pt x="1282" y="1084"/>
                  </a:lnTo>
                  <a:lnTo>
                    <a:pt x="1282" y="1084"/>
                  </a:lnTo>
                  <a:lnTo>
                    <a:pt x="1284" y="1084"/>
                  </a:lnTo>
                  <a:lnTo>
                    <a:pt x="1284" y="1084"/>
                  </a:lnTo>
                  <a:lnTo>
                    <a:pt x="1284" y="1081"/>
                  </a:lnTo>
                  <a:lnTo>
                    <a:pt x="1284" y="1081"/>
                  </a:lnTo>
                  <a:lnTo>
                    <a:pt x="1284" y="1081"/>
                  </a:lnTo>
                  <a:lnTo>
                    <a:pt x="1286" y="1081"/>
                  </a:lnTo>
                  <a:lnTo>
                    <a:pt x="1286" y="1079"/>
                  </a:lnTo>
                  <a:lnTo>
                    <a:pt x="1286" y="1069"/>
                  </a:lnTo>
                  <a:lnTo>
                    <a:pt x="1286" y="1067"/>
                  </a:lnTo>
                  <a:lnTo>
                    <a:pt x="1286" y="1067"/>
                  </a:lnTo>
                  <a:lnTo>
                    <a:pt x="1286" y="1067"/>
                  </a:lnTo>
                  <a:lnTo>
                    <a:pt x="1284" y="1065"/>
                  </a:lnTo>
                  <a:lnTo>
                    <a:pt x="1284" y="1065"/>
                  </a:lnTo>
                  <a:lnTo>
                    <a:pt x="1282" y="1062"/>
                  </a:lnTo>
                  <a:lnTo>
                    <a:pt x="1282" y="1062"/>
                  </a:lnTo>
                  <a:lnTo>
                    <a:pt x="1282" y="1060"/>
                  </a:lnTo>
                  <a:lnTo>
                    <a:pt x="1279" y="1060"/>
                  </a:lnTo>
                  <a:lnTo>
                    <a:pt x="1279" y="1060"/>
                  </a:lnTo>
                  <a:lnTo>
                    <a:pt x="1282" y="1058"/>
                  </a:lnTo>
                  <a:lnTo>
                    <a:pt x="1282" y="1058"/>
                  </a:lnTo>
                  <a:lnTo>
                    <a:pt x="1284" y="1058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86" y="1055"/>
                  </a:lnTo>
                  <a:lnTo>
                    <a:pt x="1289" y="1053"/>
                  </a:lnTo>
                  <a:lnTo>
                    <a:pt x="1289" y="1048"/>
                  </a:lnTo>
                  <a:lnTo>
                    <a:pt x="1289" y="1041"/>
                  </a:lnTo>
                  <a:lnTo>
                    <a:pt x="1289" y="1039"/>
                  </a:lnTo>
                  <a:lnTo>
                    <a:pt x="1291" y="1036"/>
                  </a:lnTo>
                  <a:lnTo>
                    <a:pt x="1291" y="1036"/>
                  </a:lnTo>
                  <a:lnTo>
                    <a:pt x="1291" y="1034"/>
                  </a:lnTo>
                  <a:lnTo>
                    <a:pt x="1291" y="1034"/>
                  </a:lnTo>
                  <a:lnTo>
                    <a:pt x="1291" y="1034"/>
                  </a:lnTo>
                  <a:lnTo>
                    <a:pt x="1296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298" y="1032"/>
                  </a:lnTo>
                  <a:lnTo>
                    <a:pt x="1300" y="1034"/>
                  </a:lnTo>
                  <a:lnTo>
                    <a:pt x="1303" y="1034"/>
                  </a:lnTo>
                  <a:lnTo>
                    <a:pt x="1303" y="1034"/>
                  </a:lnTo>
                  <a:lnTo>
                    <a:pt x="1303" y="1032"/>
                  </a:lnTo>
                  <a:lnTo>
                    <a:pt x="1305" y="1032"/>
                  </a:lnTo>
                  <a:lnTo>
                    <a:pt x="1305" y="1032"/>
                  </a:lnTo>
                  <a:lnTo>
                    <a:pt x="1310" y="1024"/>
                  </a:lnTo>
                  <a:lnTo>
                    <a:pt x="1310" y="1022"/>
                  </a:lnTo>
                  <a:lnTo>
                    <a:pt x="1310" y="1022"/>
                  </a:lnTo>
                  <a:lnTo>
                    <a:pt x="1310" y="1020"/>
                  </a:lnTo>
                  <a:lnTo>
                    <a:pt x="1310" y="1020"/>
                  </a:lnTo>
                  <a:lnTo>
                    <a:pt x="1310" y="1020"/>
                  </a:lnTo>
                  <a:lnTo>
                    <a:pt x="1308" y="1010"/>
                  </a:lnTo>
                  <a:lnTo>
                    <a:pt x="1308" y="1010"/>
                  </a:lnTo>
                  <a:lnTo>
                    <a:pt x="1305" y="1010"/>
                  </a:lnTo>
                  <a:lnTo>
                    <a:pt x="1305" y="1008"/>
                  </a:lnTo>
                  <a:lnTo>
                    <a:pt x="1303" y="1008"/>
                  </a:lnTo>
                  <a:lnTo>
                    <a:pt x="1303" y="1005"/>
                  </a:lnTo>
                  <a:lnTo>
                    <a:pt x="1303" y="1005"/>
                  </a:lnTo>
                  <a:lnTo>
                    <a:pt x="1303" y="1005"/>
                  </a:lnTo>
                  <a:lnTo>
                    <a:pt x="1305" y="1003"/>
                  </a:lnTo>
                  <a:lnTo>
                    <a:pt x="1308" y="1003"/>
                  </a:lnTo>
                  <a:lnTo>
                    <a:pt x="1308" y="1003"/>
                  </a:lnTo>
                  <a:lnTo>
                    <a:pt x="1308" y="1003"/>
                  </a:lnTo>
                  <a:lnTo>
                    <a:pt x="1308" y="1001"/>
                  </a:lnTo>
                  <a:lnTo>
                    <a:pt x="1312" y="998"/>
                  </a:lnTo>
                  <a:lnTo>
                    <a:pt x="1312" y="996"/>
                  </a:lnTo>
                  <a:lnTo>
                    <a:pt x="1312" y="996"/>
                  </a:lnTo>
                  <a:lnTo>
                    <a:pt x="1312" y="994"/>
                  </a:lnTo>
                  <a:lnTo>
                    <a:pt x="1312" y="994"/>
                  </a:lnTo>
                  <a:lnTo>
                    <a:pt x="1312" y="994"/>
                  </a:lnTo>
                  <a:lnTo>
                    <a:pt x="1310" y="991"/>
                  </a:lnTo>
                  <a:lnTo>
                    <a:pt x="1310" y="991"/>
                  </a:lnTo>
                  <a:lnTo>
                    <a:pt x="1310" y="989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2" y="982"/>
                  </a:lnTo>
                  <a:lnTo>
                    <a:pt x="1315" y="982"/>
                  </a:lnTo>
                  <a:lnTo>
                    <a:pt x="1315" y="979"/>
                  </a:lnTo>
                  <a:lnTo>
                    <a:pt x="1315" y="975"/>
                  </a:lnTo>
                  <a:lnTo>
                    <a:pt x="1315" y="975"/>
                  </a:lnTo>
                  <a:lnTo>
                    <a:pt x="1315" y="972"/>
                  </a:lnTo>
                  <a:lnTo>
                    <a:pt x="1317" y="972"/>
                  </a:lnTo>
                  <a:lnTo>
                    <a:pt x="1317" y="972"/>
                  </a:lnTo>
                  <a:lnTo>
                    <a:pt x="1317" y="970"/>
                  </a:lnTo>
                  <a:lnTo>
                    <a:pt x="1317" y="970"/>
                  </a:lnTo>
                  <a:lnTo>
                    <a:pt x="1319" y="970"/>
                  </a:lnTo>
                  <a:lnTo>
                    <a:pt x="1322" y="970"/>
                  </a:lnTo>
                  <a:lnTo>
                    <a:pt x="1326" y="972"/>
                  </a:lnTo>
                  <a:lnTo>
                    <a:pt x="1329" y="972"/>
                  </a:lnTo>
                  <a:lnTo>
                    <a:pt x="1331" y="972"/>
                  </a:lnTo>
                  <a:lnTo>
                    <a:pt x="1331" y="975"/>
                  </a:lnTo>
                  <a:lnTo>
                    <a:pt x="1336" y="982"/>
                  </a:lnTo>
                  <a:lnTo>
                    <a:pt x="1341" y="984"/>
                  </a:lnTo>
                  <a:lnTo>
                    <a:pt x="1343" y="987"/>
                  </a:lnTo>
                  <a:lnTo>
                    <a:pt x="1345" y="989"/>
                  </a:lnTo>
                  <a:lnTo>
                    <a:pt x="1350" y="989"/>
                  </a:lnTo>
                  <a:lnTo>
                    <a:pt x="1352" y="989"/>
                  </a:lnTo>
                  <a:lnTo>
                    <a:pt x="1355" y="989"/>
                  </a:lnTo>
                  <a:lnTo>
                    <a:pt x="1357" y="989"/>
                  </a:lnTo>
                  <a:lnTo>
                    <a:pt x="1360" y="989"/>
                  </a:lnTo>
                  <a:lnTo>
                    <a:pt x="1362" y="989"/>
                  </a:lnTo>
                  <a:lnTo>
                    <a:pt x="1364" y="989"/>
                  </a:lnTo>
                  <a:lnTo>
                    <a:pt x="1371" y="991"/>
                  </a:lnTo>
                  <a:lnTo>
                    <a:pt x="1379" y="994"/>
                  </a:lnTo>
                  <a:lnTo>
                    <a:pt x="1379" y="996"/>
                  </a:lnTo>
                  <a:lnTo>
                    <a:pt x="1381" y="998"/>
                  </a:lnTo>
                  <a:lnTo>
                    <a:pt x="1381" y="1003"/>
                  </a:lnTo>
                  <a:lnTo>
                    <a:pt x="1381" y="1005"/>
                  </a:lnTo>
                  <a:lnTo>
                    <a:pt x="1381" y="1005"/>
                  </a:lnTo>
                  <a:lnTo>
                    <a:pt x="1381" y="1005"/>
                  </a:lnTo>
                  <a:lnTo>
                    <a:pt x="1381" y="1008"/>
                  </a:lnTo>
                  <a:lnTo>
                    <a:pt x="1381" y="1010"/>
                  </a:lnTo>
                  <a:lnTo>
                    <a:pt x="1381" y="1015"/>
                  </a:lnTo>
                  <a:lnTo>
                    <a:pt x="1381" y="1015"/>
                  </a:lnTo>
                  <a:lnTo>
                    <a:pt x="1379" y="1020"/>
                  </a:lnTo>
                  <a:lnTo>
                    <a:pt x="1379" y="1020"/>
                  </a:lnTo>
                  <a:lnTo>
                    <a:pt x="1381" y="1020"/>
                  </a:lnTo>
                  <a:lnTo>
                    <a:pt x="1395" y="1027"/>
                  </a:lnTo>
                  <a:lnTo>
                    <a:pt x="1400" y="1027"/>
                  </a:lnTo>
                  <a:lnTo>
                    <a:pt x="1402" y="1027"/>
                  </a:lnTo>
                  <a:lnTo>
                    <a:pt x="1402" y="1027"/>
                  </a:lnTo>
                  <a:lnTo>
                    <a:pt x="1402" y="1027"/>
                  </a:lnTo>
                  <a:lnTo>
                    <a:pt x="1405" y="1029"/>
                  </a:lnTo>
                  <a:lnTo>
                    <a:pt x="1405" y="1029"/>
                  </a:lnTo>
                  <a:lnTo>
                    <a:pt x="1405" y="1032"/>
                  </a:lnTo>
                  <a:lnTo>
                    <a:pt x="1402" y="1032"/>
                  </a:lnTo>
                  <a:lnTo>
                    <a:pt x="1402" y="1032"/>
                  </a:lnTo>
                  <a:lnTo>
                    <a:pt x="1405" y="1034"/>
                  </a:lnTo>
                  <a:lnTo>
                    <a:pt x="1405" y="1034"/>
                  </a:lnTo>
                  <a:lnTo>
                    <a:pt x="1412" y="1036"/>
                  </a:lnTo>
                  <a:lnTo>
                    <a:pt x="1416" y="1039"/>
                  </a:lnTo>
                  <a:lnTo>
                    <a:pt x="1421" y="1039"/>
                  </a:lnTo>
                  <a:lnTo>
                    <a:pt x="1421" y="1039"/>
                  </a:lnTo>
                  <a:lnTo>
                    <a:pt x="1421" y="1041"/>
                  </a:lnTo>
                  <a:lnTo>
                    <a:pt x="1423" y="1041"/>
                  </a:lnTo>
                  <a:lnTo>
                    <a:pt x="1423" y="1041"/>
                  </a:lnTo>
                  <a:lnTo>
                    <a:pt x="1426" y="1043"/>
                  </a:lnTo>
                  <a:lnTo>
                    <a:pt x="1426" y="1043"/>
                  </a:lnTo>
                  <a:lnTo>
                    <a:pt x="1435" y="1048"/>
                  </a:lnTo>
                  <a:lnTo>
                    <a:pt x="1440" y="1050"/>
                  </a:lnTo>
                  <a:lnTo>
                    <a:pt x="1440" y="1050"/>
                  </a:lnTo>
                  <a:lnTo>
                    <a:pt x="1442" y="1053"/>
                  </a:lnTo>
                  <a:lnTo>
                    <a:pt x="1442" y="1053"/>
                  </a:lnTo>
                  <a:lnTo>
                    <a:pt x="1442" y="1060"/>
                  </a:lnTo>
                  <a:lnTo>
                    <a:pt x="1445" y="1060"/>
                  </a:lnTo>
                  <a:lnTo>
                    <a:pt x="1445" y="1062"/>
                  </a:lnTo>
                  <a:lnTo>
                    <a:pt x="1445" y="1062"/>
                  </a:lnTo>
                  <a:lnTo>
                    <a:pt x="1447" y="1065"/>
                  </a:lnTo>
                  <a:lnTo>
                    <a:pt x="1449" y="1065"/>
                  </a:lnTo>
                  <a:lnTo>
                    <a:pt x="1452" y="1065"/>
                  </a:lnTo>
                  <a:lnTo>
                    <a:pt x="1454" y="1067"/>
                  </a:lnTo>
                  <a:lnTo>
                    <a:pt x="1454" y="1067"/>
                  </a:lnTo>
                  <a:lnTo>
                    <a:pt x="1454" y="1067"/>
                  </a:lnTo>
                  <a:lnTo>
                    <a:pt x="1452" y="1069"/>
                  </a:lnTo>
                  <a:lnTo>
                    <a:pt x="1452" y="1069"/>
                  </a:lnTo>
                  <a:lnTo>
                    <a:pt x="1452" y="1072"/>
                  </a:lnTo>
                  <a:lnTo>
                    <a:pt x="1452" y="1072"/>
                  </a:lnTo>
                  <a:lnTo>
                    <a:pt x="1452" y="1074"/>
                  </a:lnTo>
                  <a:lnTo>
                    <a:pt x="1454" y="1074"/>
                  </a:lnTo>
                  <a:lnTo>
                    <a:pt x="1454" y="1074"/>
                  </a:lnTo>
                  <a:lnTo>
                    <a:pt x="1454" y="1076"/>
                  </a:lnTo>
                  <a:lnTo>
                    <a:pt x="1459" y="1076"/>
                  </a:lnTo>
                  <a:lnTo>
                    <a:pt x="1459" y="1076"/>
                  </a:lnTo>
                  <a:lnTo>
                    <a:pt x="1464" y="1079"/>
                  </a:lnTo>
                  <a:lnTo>
                    <a:pt x="1466" y="1079"/>
                  </a:lnTo>
                  <a:lnTo>
                    <a:pt x="1466" y="1081"/>
                  </a:lnTo>
                  <a:lnTo>
                    <a:pt x="1466" y="1081"/>
                  </a:lnTo>
                  <a:lnTo>
                    <a:pt x="1468" y="1079"/>
                  </a:lnTo>
                  <a:lnTo>
                    <a:pt x="1468" y="1079"/>
                  </a:lnTo>
                  <a:lnTo>
                    <a:pt x="1468" y="1076"/>
                  </a:lnTo>
                  <a:lnTo>
                    <a:pt x="1471" y="1076"/>
                  </a:lnTo>
                  <a:lnTo>
                    <a:pt x="1471" y="1076"/>
                  </a:lnTo>
                  <a:lnTo>
                    <a:pt x="1471" y="1076"/>
                  </a:lnTo>
                  <a:lnTo>
                    <a:pt x="1473" y="1076"/>
                  </a:lnTo>
                  <a:lnTo>
                    <a:pt x="1473" y="1076"/>
                  </a:lnTo>
                  <a:lnTo>
                    <a:pt x="1473" y="1079"/>
                  </a:lnTo>
                  <a:lnTo>
                    <a:pt x="1473" y="1079"/>
                  </a:lnTo>
                  <a:lnTo>
                    <a:pt x="1475" y="1081"/>
                  </a:lnTo>
                  <a:lnTo>
                    <a:pt x="1475" y="1081"/>
                  </a:lnTo>
                  <a:lnTo>
                    <a:pt x="1475" y="1081"/>
                  </a:lnTo>
                  <a:lnTo>
                    <a:pt x="1480" y="1084"/>
                  </a:lnTo>
                  <a:lnTo>
                    <a:pt x="1485" y="1086"/>
                  </a:lnTo>
                  <a:lnTo>
                    <a:pt x="1485" y="1086"/>
                  </a:lnTo>
                  <a:lnTo>
                    <a:pt x="1487" y="1086"/>
                  </a:lnTo>
                  <a:lnTo>
                    <a:pt x="1487" y="1088"/>
                  </a:lnTo>
                  <a:lnTo>
                    <a:pt x="1487" y="1088"/>
                  </a:lnTo>
                  <a:lnTo>
                    <a:pt x="1490" y="1091"/>
                  </a:lnTo>
                  <a:lnTo>
                    <a:pt x="1490" y="1091"/>
                  </a:lnTo>
                  <a:lnTo>
                    <a:pt x="1490" y="1093"/>
                  </a:lnTo>
                  <a:lnTo>
                    <a:pt x="1490" y="1093"/>
                  </a:lnTo>
                  <a:lnTo>
                    <a:pt x="1490" y="1095"/>
                  </a:lnTo>
                  <a:lnTo>
                    <a:pt x="1492" y="1095"/>
                  </a:lnTo>
                  <a:lnTo>
                    <a:pt x="1492" y="1098"/>
                  </a:lnTo>
                  <a:lnTo>
                    <a:pt x="1494" y="1098"/>
                  </a:lnTo>
                  <a:lnTo>
                    <a:pt x="1494" y="1098"/>
                  </a:lnTo>
                  <a:lnTo>
                    <a:pt x="1494" y="1100"/>
                  </a:lnTo>
                  <a:lnTo>
                    <a:pt x="1497" y="1100"/>
                  </a:lnTo>
                  <a:lnTo>
                    <a:pt x="1499" y="1100"/>
                  </a:lnTo>
                  <a:lnTo>
                    <a:pt x="1501" y="1100"/>
                  </a:lnTo>
                  <a:lnTo>
                    <a:pt x="1501" y="1100"/>
                  </a:lnTo>
                  <a:lnTo>
                    <a:pt x="1504" y="1100"/>
                  </a:lnTo>
                  <a:lnTo>
                    <a:pt x="1504" y="1102"/>
                  </a:lnTo>
                  <a:lnTo>
                    <a:pt x="1506" y="1102"/>
                  </a:lnTo>
                  <a:lnTo>
                    <a:pt x="1506" y="1102"/>
                  </a:lnTo>
                  <a:lnTo>
                    <a:pt x="1506" y="1102"/>
                  </a:lnTo>
                  <a:lnTo>
                    <a:pt x="1509" y="1105"/>
                  </a:lnTo>
                  <a:lnTo>
                    <a:pt x="1511" y="1105"/>
                  </a:lnTo>
                  <a:lnTo>
                    <a:pt x="1513" y="1105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3" y="1107"/>
                  </a:lnTo>
                  <a:lnTo>
                    <a:pt x="1516" y="1112"/>
                  </a:lnTo>
                  <a:lnTo>
                    <a:pt x="1518" y="1114"/>
                  </a:lnTo>
                  <a:lnTo>
                    <a:pt x="1520" y="1114"/>
                  </a:lnTo>
                  <a:lnTo>
                    <a:pt x="1520" y="1117"/>
                  </a:lnTo>
                  <a:lnTo>
                    <a:pt x="1520" y="111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247726" y="1887893"/>
              <a:ext cx="1237134" cy="977987"/>
            </a:xfrm>
            <a:custGeom>
              <a:avLst/>
              <a:gdLst>
                <a:gd name="T0" fmla="*/ 1402 w 1428"/>
                <a:gd name="T1" fmla="*/ 736 h 1126"/>
                <a:gd name="T2" fmla="*/ 1343 w 1428"/>
                <a:gd name="T3" fmla="*/ 779 h 1126"/>
                <a:gd name="T4" fmla="*/ 1312 w 1428"/>
                <a:gd name="T5" fmla="*/ 826 h 1126"/>
                <a:gd name="T6" fmla="*/ 1258 w 1428"/>
                <a:gd name="T7" fmla="*/ 857 h 1126"/>
                <a:gd name="T8" fmla="*/ 1284 w 1428"/>
                <a:gd name="T9" fmla="*/ 887 h 1126"/>
                <a:gd name="T10" fmla="*/ 1274 w 1428"/>
                <a:gd name="T11" fmla="*/ 930 h 1126"/>
                <a:gd name="T12" fmla="*/ 1232 w 1428"/>
                <a:gd name="T13" fmla="*/ 930 h 1126"/>
                <a:gd name="T14" fmla="*/ 1187 w 1428"/>
                <a:gd name="T15" fmla="*/ 895 h 1126"/>
                <a:gd name="T16" fmla="*/ 1168 w 1428"/>
                <a:gd name="T17" fmla="*/ 954 h 1126"/>
                <a:gd name="T18" fmla="*/ 1208 w 1428"/>
                <a:gd name="T19" fmla="*/ 984 h 1126"/>
                <a:gd name="T20" fmla="*/ 1215 w 1428"/>
                <a:gd name="T21" fmla="*/ 1053 h 1126"/>
                <a:gd name="T22" fmla="*/ 1147 w 1428"/>
                <a:gd name="T23" fmla="*/ 1070 h 1126"/>
                <a:gd name="T24" fmla="*/ 1118 w 1428"/>
                <a:gd name="T25" fmla="*/ 1110 h 1126"/>
                <a:gd name="T26" fmla="*/ 1078 w 1428"/>
                <a:gd name="T27" fmla="*/ 1124 h 1126"/>
                <a:gd name="T28" fmla="*/ 1064 w 1428"/>
                <a:gd name="T29" fmla="*/ 1077 h 1126"/>
                <a:gd name="T30" fmla="*/ 1028 w 1428"/>
                <a:gd name="T31" fmla="*/ 1044 h 1126"/>
                <a:gd name="T32" fmla="*/ 988 w 1428"/>
                <a:gd name="T33" fmla="*/ 1060 h 1126"/>
                <a:gd name="T34" fmla="*/ 905 w 1428"/>
                <a:gd name="T35" fmla="*/ 963 h 1126"/>
                <a:gd name="T36" fmla="*/ 887 w 1428"/>
                <a:gd name="T37" fmla="*/ 883 h 1126"/>
                <a:gd name="T38" fmla="*/ 813 w 1428"/>
                <a:gd name="T39" fmla="*/ 850 h 1126"/>
                <a:gd name="T40" fmla="*/ 768 w 1428"/>
                <a:gd name="T41" fmla="*/ 883 h 1126"/>
                <a:gd name="T42" fmla="*/ 787 w 1428"/>
                <a:gd name="T43" fmla="*/ 923 h 1126"/>
                <a:gd name="T44" fmla="*/ 742 w 1428"/>
                <a:gd name="T45" fmla="*/ 987 h 1126"/>
                <a:gd name="T46" fmla="*/ 759 w 1428"/>
                <a:gd name="T47" fmla="*/ 1037 h 1126"/>
                <a:gd name="T48" fmla="*/ 721 w 1428"/>
                <a:gd name="T49" fmla="*/ 1051 h 1126"/>
                <a:gd name="T50" fmla="*/ 669 w 1428"/>
                <a:gd name="T51" fmla="*/ 1074 h 1126"/>
                <a:gd name="T52" fmla="*/ 631 w 1428"/>
                <a:gd name="T53" fmla="*/ 1098 h 1126"/>
                <a:gd name="T54" fmla="*/ 586 w 1428"/>
                <a:gd name="T55" fmla="*/ 1103 h 1126"/>
                <a:gd name="T56" fmla="*/ 541 w 1428"/>
                <a:gd name="T57" fmla="*/ 1072 h 1126"/>
                <a:gd name="T58" fmla="*/ 513 w 1428"/>
                <a:gd name="T59" fmla="*/ 1018 h 1126"/>
                <a:gd name="T60" fmla="*/ 477 w 1428"/>
                <a:gd name="T61" fmla="*/ 951 h 1126"/>
                <a:gd name="T62" fmla="*/ 421 w 1428"/>
                <a:gd name="T63" fmla="*/ 911 h 1126"/>
                <a:gd name="T64" fmla="*/ 331 w 1428"/>
                <a:gd name="T65" fmla="*/ 890 h 1126"/>
                <a:gd name="T66" fmla="*/ 241 w 1428"/>
                <a:gd name="T67" fmla="*/ 826 h 1126"/>
                <a:gd name="T68" fmla="*/ 208 w 1428"/>
                <a:gd name="T69" fmla="*/ 800 h 1126"/>
                <a:gd name="T70" fmla="*/ 156 w 1428"/>
                <a:gd name="T71" fmla="*/ 750 h 1126"/>
                <a:gd name="T72" fmla="*/ 116 w 1428"/>
                <a:gd name="T73" fmla="*/ 708 h 1126"/>
                <a:gd name="T74" fmla="*/ 31 w 1428"/>
                <a:gd name="T75" fmla="*/ 644 h 1126"/>
                <a:gd name="T76" fmla="*/ 9 w 1428"/>
                <a:gd name="T77" fmla="*/ 575 h 1126"/>
                <a:gd name="T78" fmla="*/ 31 w 1428"/>
                <a:gd name="T79" fmla="*/ 511 h 1126"/>
                <a:gd name="T80" fmla="*/ 26 w 1428"/>
                <a:gd name="T81" fmla="*/ 431 h 1126"/>
                <a:gd name="T82" fmla="*/ 64 w 1428"/>
                <a:gd name="T83" fmla="*/ 374 h 1126"/>
                <a:gd name="T84" fmla="*/ 57 w 1428"/>
                <a:gd name="T85" fmla="*/ 310 h 1126"/>
                <a:gd name="T86" fmla="*/ 130 w 1428"/>
                <a:gd name="T87" fmla="*/ 301 h 1126"/>
                <a:gd name="T88" fmla="*/ 220 w 1428"/>
                <a:gd name="T89" fmla="*/ 284 h 1126"/>
                <a:gd name="T90" fmla="*/ 279 w 1428"/>
                <a:gd name="T91" fmla="*/ 232 h 1126"/>
                <a:gd name="T92" fmla="*/ 222 w 1428"/>
                <a:gd name="T93" fmla="*/ 97 h 1126"/>
                <a:gd name="T94" fmla="*/ 279 w 1428"/>
                <a:gd name="T95" fmla="*/ 5 h 1126"/>
                <a:gd name="T96" fmla="*/ 501 w 1428"/>
                <a:gd name="T97" fmla="*/ 19 h 1126"/>
                <a:gd name="T98" fmla="*/ 605 w 1428"/>
                <a:gd name="T99" fmla="*/ 31 h 1126"/>
                <a:gd name="T100" fmla="*/ 709 w 1428"/>
                <a:gd name="T101" fmla="*/ 88 h 1126"/>
                <a:gd name="T102" fmla="*/ 780 w 1428"/>
                <a:gd name="T103" fmla="*/ 161 h 1126"/>
                <a:gd name="T104" fmla="*/ 830 w 1428"/>
                <a:gd name="T105" fmla="*/ 223 h 1126"/>
                <a:gd name="T106" fmla="*/ 884 w 1428"/>
                <a:gd name="T107" fmla="*/ 206 h 1126"/>
                <a:gd name="T108" fmla="*/ 903 w 1428"/>
                <a:gd name="T109" fmla="*/ 145 h 1126"/>
                <a:gd name="T110" fmla="*/ 1045 w 1428"/>
                <a:gd name="T111" fmla="*/ 216 h 1126"/>
                <a:gd name="T112" fmla="*/ 1099 w 1428"/>
                <a:gd name="T113" fmla="*/ 235 h 1126"/>
                <a:gd name="T114" fmla="*/ 1187 w 1428"/>
                <a:gd name="T115" fmla="*/ 351 h 1126"/>
                <a:gd name="T116" fmla="*/ 1213 w 1428"/>
                <a:gd name="T117" fmla="*/ 353 h 1126"/>
                <a:gd name="T118" fmla="*/ 1355 w 1428"/>
                <a:gd name="T119" fmla="*/ 464 h 1126"/>
                <a:gd name="T120" fmla="*/ 1397 w 1428"/>
                <a:gd name="T121" fmla="*/ 561 h 1126"/>
                <a:gd name="T122" fmla="*/ 1395 w 1428"/>
                <a:gd name="T123" fmla="*/ 623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8" h="1126">
                  <a:moveTo>
                    <a:pt x="1426" y="686"/>
                  </a:moveTo>
                  <a:lnTo>
                    <a:pt x="1426" y="686"/>
                  </a:lnTo>
                  <a:lnTo>
                    <a:pt x="1428" y="691"/>
                  </a:lnTo>
                  <a:lnTo>
                    <a:pt x="1428" y="691"/>
                  </a:lnTo>
                  <a:lnTo>
                    <a:pt x="1426" y="691"/>
                  </a:lnTo>
                  <a:lnTo>
                    <a:pt x="1414" y="705"/>
                  </a:lnTo>
                  <a:lnTo>
                    <a:pt x="1414" y="705"/>
                  </a:lnTo>
                  <a:lnTo>
                    <a:pt x="1414" y="708"/>
                  </a:lnTo>
                  <a:lnTo>
                    <a:pt x="1414" y="708"/>
                  </a:lnTo>
                  <a:lnTo>
                    <a:pt x="1414" y="710"/>
                  </a:lnTo>
                  <a:lnTo>
                    <a:pt x="1414" y="710"/>
                  </a:lnTo>
                  <a:lnTo>
                    <a:pt x="1416" y="712"/>
                  </a:lnTo>
                  <a:lnTo>
                    <a:pt x="1416" y="715"/>
                  </a:lnTo>
                  <a:lnTo>
                    <a:pt x="1419" y="715"/>
                  </a:lnTo>
                  <a:lnTo>
                    <a:pt x="1419" y="717"/>
                  </a:lnTo>
                  <a:lnTo>
                    <a:pt x="1419" y="717"/>
                  </a:lnTo>
                  <a:lnTo>
                    <a:pt x="1419" y="717"/>
                  </a:lnTo>
                  <a:lnTo>
                    <a:pt x="1419" y="720"/>
                  </a:lnTo>
                  <a:lnTo>
                    <a:pt x="1419" y="720"/>
                  </a:lnTo>
                  <a:lnTo>
                    <a:pt x="1419" y="720"/>
                  </a:lnTo>
                  <a:lnTo>
                    <a:pt x="1416" y="724"/>
                  </a:lnTo>
                  <a:lnTo>
                    <a:pt x="1416" y="724"/>
                  </a:lnTo>
                  <a:lnTo>
                    <a:pt x="1414" y="727"/>
                  </a:lnTo>
                  <a:lnTo>
                    <a:pt x="1414" y="727"/>
                  </a:lnTo>
                  <a:lnTo>
                    <a:pt x="1414" y="734"/>
                  </a:lnTo>
                  <a:lnTo>
                    <a:pt x="1414" y="736"/>
                  </a:lnTo>
                  <a:lnTo>
                    <a:pt x="1414" y="738"/>
                  </a:lnTo>
                  <a:lnTo>
                    <a:pt x="1414" y="738"/>
                  </a:lnTo>
                  <a:lnTo>
                    <a:pt x="1414" y="738"/>
                  </a:lnTo>
                  <a:lnTo>
                    <a:pt x="1404" y="736"/>
                  </a:lnTo>
                  <a:lnTo>
                    <a:pt x="1402" y="736"/>
                  </a:lnTo>
                  <a:lnTo>
                    <a:pt x="1402" y="734"/>
                  </a:lnTo>
                  <a:lnTo>
                    <a:pt x="1400" y="734"/>
                  </a:lnTo>
                  <a:lnTo>
                    <a:pt x="1395" y="731"/>
                  </a:lnTo>
                  <a:lnTo>
                    <a:pt x="1390" y="734"/>
                  </a:lnTo>
                  <a:lnTo>
                    <a:pt x="1390" y="734"/>
                  </a:lnTo>
                  <a:lnTo>
                    <a:pt x="1388" y="734"/>
                  </a:lnTo>
                  <a:lnTo>
                    <a:pt x="1388" y="734"/>
                  </a:lnTo>
                  <a:lnTo>
                    <a:pt x="1385" y="734"/>
                  </a:lnTo>
                  <a:lnTo>
                    <a:pt x="1385" y="731"/>
                  </a:lnTo>
                  <a:lnTo>
                    <a:pt x="1383" y="731"/>
                  </a:lnTo>
                  <a:lnTo>
                    <a:pt x="1383" y="734"/>
                  </a:lnTo>
                  <a:lnTo>
                    <a:pt x="1381" y="743"/>
                  </a:lnTo>
                  <a:lnTo>
                    <a:pt x="1381" y="746"/>
                  </a:lnTo>
                  <a:lnTo>
                    <a:pt x="1381" y="748"/>
                  </a:lnTo>
                  <a:lnTo>
                    <a:pt x="1381" y="755"/>
                  </a:lnTo>
                  <a:lnTo>
                    <a:pt x="1381" y="762"/>
                  </a:lnTo>
                  <a:lnTo>
                    <a:pt x="1381" y="767"/>
                  </a:lnTo>
                  <a:lnTo>
                    <a:pt x="1381" y="769"/>
                  </a:lnTo>
                  <a:lnTo>
                    <a:pt x="1376" y="774"/>
                  </a:lnTo>
                  <a:lnTo>
                    <a:pt x="1376" y="774"/>
                  </a:lnTo>
                  <a:lnTo>
                    <a:pt x="1371" y="774"/>
                  </a:lnTo>
                  <a:lnTo>
                    <a:pt x="1364" y="769"/>
                  </a:lnTo>
                  <a:lnTo>
                    <a:pt x="1362" y="769"/>
                  </a:lnTo>
                  <a:lnTo>
                    <a:pt x="1359" y="769"/>
                  </a:lnTo>
                  <a:lnTo>
                    <a:pt x="1357" y="769"/>
                  </a:lnTo>
                  <a:lnTo>
                    <a:pt x="1357" y="769"/>
                  </a:lnTo>
                  <a:lnTo>
                    <a:pt x="1355" y="772"/>
                  </a:lnTo>
                  <a:lnTo>
                    <a:pt x="1352" y="772"/>
                  </a:lnTo>
                  <a:lnTo>
                    <a:pt x="1350" y="776"/>
                  </a:lnTo>
                  <a:lnTo>
                    <a:pt x="1345" y="779"/>
                  </a:lnTo>
                  <a:lnTo>
                    <a:pt x="1343" y="779"/>
                  </a:lnTo>
                  <a:lnTo>
                    <a:pt x="1341" y="779"/>
                  </a:lnTo>
                  <a:lnTo>
                    <a:pt x="1336" y="779"/>
                  </a:lnTo>
                  <a:lnTo>
                    <a:pt x="1333" y="776"/>
                  </a:lnTo>
                  <a:lnTo>
                    <a:pt x="1331" y="779"/>
                  </a:lnTo>
                  <a:lnTo>
                    <a:pt x="1331" y="779"/>
                  </a:lnTo>
                  <a:lnTo>
                    <a:pt x="1331" y="781"/>
                  </a:lnTo>
                  <a:lnTo>
                    <a:pt x="1331" y="786"/>
                  </a:lnTo>
                  <a:lnTo>
                    <a:pt x="1331" y="788"/>
                  </a:lnTo>
                  <a:lnTo>
                    <a:pt x="1329" y="788"/>
                  </a:lnTo>
                  <a:lnTo>
                    <a:pt x="1326" y="793"/>
                  </a:lnTo>
                  <a:lnTo>
                    <a:pt x="1324" y="795"/>
                  </a:lnTo>
                  <a:lnTo>
                    <a:pt x="1324" y="795"/>
                  </a:lnTo>
                  <a:lnTo>
                    <a:pt x="1326" y="795"/>
                  </a:lnTo>
                  <a:lnTo>
                    <a:pt x="1329" y="795"/>
                  </a:lnTo>
                  <a:lnTo>
                    <a:pt x="1329" y="798"/>
                  </a:lnTo>
                  <a:lnTo>
                    <a:pt x="1331" y="798"/>
                  </a:lnTo>
                  <a:lnTo>
                    <a:pt x="1331" y="800"/>
                  </a:lnTo>
                  <a:lnTo>
                    <a:pt x="1331" y="800"/>
                  </a:lnTo>
                  <a:lnTo>
                    <a:pt x="1331" y="802"/>
                  </a:lnTo>
                  <a:lnTo>
                    <a:pt x="1333" y="807"/>
                  </a:lnTo>
                  <a:lnTo>
                    <a:pt x="1336" y="809"/>
                  </a:lnTo>
                  <a:lnTo>
                    <a:pt x="1336" y="809"/>
                  </a:lnTo>
                  <a:lnTo>
                    <a:pt x="1333" y="812"/>
                  </a:lnTo>
                  <a:lnTo>
                    <a:pt x="1329" y="814"/>
                  </a:lnTo>
                  <a:lnTo>
                    <a:pt x="1326" y="817"/>
                  </a:lnTo>
                  <a:lnTo>
                    <a:pt x="1324" y="819"/>
                  </a:lnTo>
                  <a:lnTo>
                    <a:pt x="1322" y="824"/>
                  </a:lnTo>
                  <a:lnTo>
                    <a:pt x="1319" y="826"/>
                  </a:lnTo>
                  <a:lnTo>
                    <a:pt x="1317" y="826"/>
                  </a:lnTo>
                  <a:lnTo>
                    <a:pt x="1315" y="826"/>
                  </a:lnTo>
                  <a:lnTo>
                    <a:pt x="1312" y="826"/>
                  </a:lnTo>
                  <a:lnTo>
                    <a:pt x="1305" y="828"/>
                  </a:lnTo>
                  <a:lnTo>
                    <a:pt x="1303" y="831"/>
                  </a:lnTo>
                  <a:lnTo>
                    <a:pt x="1300" y="833"/>
                  </a:lnTo>
                  <a:lnTo>
                    <a:pt x="1298" y="833"/>
                  </a:lnTo>
                  <a:lnTo>
                    <a:pt x="1296" y="833"/>
                  </a:lnTo>
                  <a:lnTo>
                    <a:pt x="1293" y="833"/>
                  </a:lnTo>
                  <a:lnTo>
                    <a:pt x="1291" y="833"/>
                  </a:lnTo>
                  <a:lnTo>
                    <a:pt x="1291" y="833"/>
                  </a:lnTo>
                  <a:lnTo>
                    <a:pt x="1289" y="835"/>
                  </a:lnTo>
                  <a:lnTo>
                    <a:pt x="1289" y="835"/>
                  </a:lnTo>
                  <a:lnTo>
                    <a:pt x="1286" y="835"/>
                  </a:lnTo>
                  <a:lnTo>
                    <a:pt x="1279" y="840"/>
                  </a:lnTo>
                  <a:lnTo>
                    <a:pt x="1279" y="843"/>
                  </a:lnTo>
                  <a:lnTo>
                    <a:pt x="1277" y="845"/>
                  </a:lnTo>
                  <a:lnTo>
                    <a:pt x="1277" y="845"/>
                  </a:lnTo>
                  <a:lnTo>
                    <a:pt x="1277" y="847"/>
                  </a:lnTo>
                  <a:lnTo>
                    <a:pt x="1277" y="850"/>
                  </a:lnTo>
                  <a:lnTo>
                    <a:pt x="1277" y="850"/>
                  </a:lnTo>
                  <a:lnTo>
                    <a:pt x="1277" y="852"/>
                  </a:lnTo>
                  <a:lnTo>
                    <a:pt x="1277" y="854"/>
                  </a:lnTo>
                  <a:lnTo>
                    <a:pt x="1277" y="854"/>
                  </a:lnTo>
                  <a:lnTo>
                    <a:pt x="1274" y="857"/>
                  </a:lnTo>
                  <a:lnTo>
                    <a:pt x="1272" y="857"/>
                  </a:lnTo>
                  <a:lnTo>
                    <a:pt x="1272" y="857"/>
                  </a:lnTo>
                  <a:lnTo>
                    <a:pt x="1270" y="854"/>
                  </a:lnTo>
                  <a:lnTo>
                    <a:pt x="1267" y="854"/>
                  </a:lnTo>
                  <a:lnTo>
                    <a:pt x="1265" y="857"/>
                  </a:lnTo>
                  <a:lnTo>
                    <a:pt x="1265" y="857"/>
                  </a:lnTo>
                  <a:lnTo>
                    <a:pt x="1263" y="857"/>
                  </a:lnTo>
                  <a:lnTo>
                    <a:pt x="1260" y="857"/>
                  </a:lnTo>
                  <a:lnTo>
                    <a:pt x="1258" y="857"/>
                  </a:lnTo>
                  <a:lnTo>
                    <a:pt x="1258" y="859"/>
                  </a:lnTo>
                  <a:lnTo>
                    <a:pt x="1255" y="859"/>
                  </a:lnTo>
                  <a:lnTo>
                    <a:pt x="1255" y="861"/>
                  </a:lnTo>
                  <a:lnTo>
                    <a:pt x="1255" y="864"/>
                  </a:lnTo>
                  <a:lnTo>
                    <a:pt x="1258" y="864"/>
                  </a:lnTo>
                  <a:lnTo>
                    <a:pt x="1258" y="866"/>
                  </a:lnTo>
                  <a:lnTo>
                    <a:pt x="1258" y="869"/>
                  </a:lnTo>
                  <a:lnTo>
                    <a:pt x="1260" y="869"/>
                  </a:lnTo>
                  <a:lnTo>
                    <a:pt x="1260" y="871"/>
                  </a:lnTo>
                  <a:lnTo>
                    <a:pt x="1263" y="871"/>
                  </a:lnTo>
                  <a:lnTo>
                    <a:pt x="1263" y="871"/>
                  </a:lnTo>
                  <a:lnTo>
                    <a:pt x="1265" y="871"/>
                  </a:lnTo>
                  <a:lnTo>
                    <a:pt x="1265" y="871"/>
                  </a:lnTo>
                  <a:lnTo>
                    <a:pt x="1270" y="869"/>
                  </a:lnTo>
                  <a:lnTo>
                    <a:pt x="1270" y="869"/>
                  </a:lnTo>
                  <a:lnTo>
                    <a:pt x="1272" y="869"/>
                  </a:lnTo>
                  <a:lnTo>
                    <a:pt x="1272" y="869"/>
                  </a:lnTo>
                  <a:lnTo>
                    <a:pt x="1274" y="869"/>
                  </a:lnTo>
                  <a:lnTo>
                    <a:pt x="1274" y="871"/>
                  </a:lnTo>
                  <a:lnTo>
                    <a:pt x="1272" y="876"/>
                  </a:lnTo>
                  <a:lnTo>
                    <a:pt x="1272" y="878"/>
                  </a:lnTo>
                  <a:lnTo>
                    <a:pt x="1272" y="878"/>
                  </a:lnTo>
                  <a:lnTo>
                    <a:pt x="1274" y="880"/>
                  </a:lnTo>
                  <a:lnTo>
                    <a:pt x="1274" y="880"/>
                  </a:lnTo>
                  <a:lnTo>
                    <a:pt x="1274" y="883"/>
                  </a:lnTo>
                  <a:lnTo>
                    <a:pt x="1277" y="885"/>
                  </a:lnTo>
                  <a:lnTo>
                    <a:pt x="1277" y="885"/>
                  </a:lnTo>
                  <a:lnTo>
                    <a:pt x="1279" y="887"/>
                  </a:lnTo>
                  <a:lnTo>
                    <a:pt x="1279" y="887"/>
                  </a:lnTo>
                  <a:lnTo>
                    <a:pt x="1281" y="887"/>
                  </a:lnTo>
                  <a:lnTo>
                    <a:pt x="1284" y="887"/>
                  </a:lnTo>
                  <a:lnTo>
                    <a:pt x="1286" y="887"/>
                  </a:lnTo>
                  <a:lnTo>
                    <a:pt x="1286" y="887"/>
                  </a:lnTo>
                  <a:lnTo>
                    <a:pt x="1291" y="892"/>
                  </a:lnTo>
                  <a:lnTo>
                    <a:pt x="1293" y="895"/>
                  </a:lnTo>
                  <a:lnTo>
                    <a:pt x="1293" y="897"/>
                  </a:lnTo>
                  <a:lnTo>
                    <a:pt x="1293" y="897"/>
                  </a:lnTo>
                  <a:lnTo>
                    <a:pt x="1293" y="897"/>
                  </a:lnTo>
                  <a:lnTo>
                    <a:pt x="1293" y="899"/>
                  </a:lnTo>
                  <a:lnTo>
                    <a:pt x="1296" y="902"/>
                  </a:lnTo>
                  <a:lnTo>
                    <a:pt x="1296" y="904"/>
                  </a:lnTo>
                  <a:lnTo>
                    <a:pt x="1298" y="911"/>
                  </a:lnTo>
                  <a:lnTo>
                    <a:pt x="1298" y="911"/>
                  </a:lnTo>
                  <a:lnTo>
                    <a:pt x="1298" y="914"/>
                  </a:lnTo>
                  <a:lnTo>
                    <a:pt x="1298" y="914"/>
                  </a:lnTo>
                  <a:lnTo>
                    <a:pt x="1298" y="916"/>
                  </a:lnTo>
                  <a:lnTo>
                    <a:pt x="1298" y="916"/>
                  </a:lnTo>
                  <a:lnTo>
                    <a:pt x="1296" y="916"/>
                  </a:lnTo>
                  <a:lnTo>
                    <a:pt x="1293" y="918"/>
                  </a:lnTo>
                  <a:lnTo>
                    <a:pt x="1293" y="918"/>
                  </a:lnTo>
                  <a:lnTo>
                    <a:pt x="1291" y="918"/>
                  </a:lnTo>
                  <a:lnTo>
                    <a:pt x="1291" y="923"/>
                  </a:lnTo>
                  <a:lnTo>
                    <a:pt x="1289" y="923"/>
                  </a:lnTo>
                  <a:lnTo>
                    <a:pt x="1289" y="923"/>
                  </a:lnTo>
                  <a:lnTo>
                    <a:pt x="1284" y="923"/>
                  </a:lnTo>
                  <a:lnTo>
                    <a:pt x="1281" y="923"/>
                  </a:lnTo>
                  <a:lnTo>
                    <a:pt x="1281" y="923"/>
                  </a:lnTo>
                  <a:lnTo>
                    <a:pt x="1279" y="928"/>
                  </a:lnTo>
                  <a:lnTo>
                    <a:pt x="1279" y="928"/>
                  </a:lnTo>
                  <a:lnTo>
                    <a:pt x="1277" y="928"/>
                  </a:lnTo>
                  <a:lnTo>
                    <a:pt x="1274" y="928"/>
                  </a:lnTo>
                  <a:lnTo>
                    <a:pt x="1274" y="930"/>
                  </a:lnTo>
                  <a:lnTo>
                    <a:pt x="1274" y="930"/>
                  </a:lnTo>
                  <a:lnTo>
                    <a:pt x="1274" y="932"/>
                  </a:lnTo>
                  <a:lnTo>
                    <a:pt x="1272" y="932"/>
                  </a:lnTo>
                  <a:lnTo>
                    <a:pt x="1272" y="935"/>
                  </a:lnTo>
                  <a:lnTo>
                    <a:pt x="1270" y="935"/>
                  </a:lnTo>
                  <a:lnTo>
                    <a:pt x="1270" y="935"/>
                  </a:lnTo>
                  <a:lnTo>
                    <a:pt x="1267" y="935"/>
                  </a:lnTo>
                  <a:lnTo>
                    <a:pt x="1267" y="935"/>
                  </a:lnTo>
                  <a:lnTo>
                    <a:pt x="1267" y="937"/>
                  </a:lnTo>
                  <a:lnTo>
                    <a:pt x="1265" y="937"/>
                  </a:lnTo>
                  <a:lnTo>
                    <a:pt x="1265" y="940"/>
                  </a:lnTo>
                  <a:lnTo>
                    <a:pt x="1263" y="937"/>
                  </a:lnTo>
                  <a:lnTo>
                    <a:pt x="1258" y="935"/>
                  </a:lnTo>
                  <a:lnTo>
                    <a:pt x="1255" y="935"/>
                  </a:lnTo>
                  <a:lnTo>
                    <a:pt x="1255" y="935"/>
                  </a:lnTo>
                  <a:lnTo>
                    <a:pt x="1253" y="937"/>
                  </a:lnTo>
                  <a:lnTo>
                    <a:pt x="1253" y="937"/>
                  </a:lnTo>
                  <a:lnTo>
                    <a:pt x="1251" y="940"/>
                  </a:lnTo>
                  <a:lnTo>
                    <a:pt x="1251" y="940"/>
                  </a:lnTo>
                  <a:lnTo>
                    <a:pt x="1248" y="942"/>
                  </a:lnTo>
                  <a:lnTo>
                    <a:pt x="1246" y="942"/>
                  </a:lnTo>
                  <a:lnTo>
                    <a:pt x="1244" y="942"/>
                  </a:lnTo>
                  <a:lnTo>
                    <a:pt x="1241" y="942"/>
                  </a:lnTo>
                  <a:lnTo>
                    <a:pt x="1241" y="940"/>
                  </a:lnTo>
                  <a:lnTo>
                    <a:pt x="1239" y="937"/>
                  </a:lnTo>
                  <a:lnTo>
                    <a:pt x="1239" y="937"/>
                  </a:lnTo>
                  <a:lnTo>
                    <a:pt x="1239" y="937"/>
                  </a:lnTo>
                  <a:lnTo>
                    <a:pt x="1239" y="935"/>
                  </a:lnTo>
                  <a:lnTo>
                    <a:pt x="1239" y="935"/>
                  </a:lnTo>
                  <a:lnTo>
                    <a:pt x="1234" y="932"/>
                  </a:lnTo>
                  <a:lnTo>
                    <a:pt x="1232" y="930"/>
                  </a:lnTo>
                  <a:lnTo>
                    <a:pt x="1232" y="930"/>
                  </a:lnTo>
                  <a:lnTo>
                    <a:pt x="1232" y="928"/>
                  </a:lnTo>
                  <a:lnTo>
                    <a:pt x="1232" y="925"/>
                  </a:lnTo>
                  <a:lnTo>
                    <a:pt x="1229" y="925"/>
                  </a:lnTo>
                  <a:lnTo>
                    <a:pt x="1229" y="925"/>
                  </a:lnTo>
                  <a:lnTo>
                    <a:pt x="1229" y="923"/>
                  </a:lnTo>
                  <a:lnTo>
                    <a:pt x="1225" y="918"/>
                  </a:lnTo>
                  <a:lnTo>
                    <a:pt x="1222" y="916"/>
                  </a:lnTo>
                  <a:lnTo>
                    <a:pt x="1220" y="916"/>
                  </a:lnTo>
                  <a:lnTo>
                    <a:pt x="1218" y="916"/>
                  </a:lnTo>
                  <a:lnTo>
                    <a:pt x="1218" y="916"/>
                  </a:lnTo>
                  <a:lnTo>
                    <a:pt x="1215" y="916"/>
                  </a:lnTo>
                  <a:lnTo>
                    <a:pt x="1215" y="914"/>
                  </a:lnTo>
                  <a:lnTo>
                    <a:pt x="1215" y="914"/>
                  </a:lnTo>
                  <a:lnTo>
                    <a:pt x="1210" y="911"/>
                  </a:lnTo>
                  <a:lnTo>
                    <a:pt x="1203" y="909"/>
                  </a:lnTo>
                  <a:lnTo>
                    <a:pt x="1201" y="906"/>
                  </a:lnTo>
                  <a:lnTo>
                    <a:pt x="1201" y="906"/>
                  </a:lnTo>
                  <a:lnTo>
                    <a:pt x="1199" y="906"/>
                  </a:lnTo>
                  <a:lnTo>
                    <a:pt x="1199" y="904"/>
                  </a:lnTo>
                  <a:lnTo>
                    <a:pt x="1199" y="904"/>
                  </a:lnTo>
                  <a:lnTo>
                    <a:pt x="1196" y="902"/>
                  </a:lnTo>
                  <a:lnTo>
                    <a:pt x="1196" y="902"/>
                  </a:lnTo>
                  <a:lnTo>
                    <a:pt x="1194" y="899"/>
                  </a:lnTo>
                  <a:lnTo>
                    <a:pt x="1194" y="899"/>
                  </a:lnTo>
                  <a:lnTo>
                    <a:pt x="1192" y="899"/>
                  </a:lnTo>
                  <a:lnTo>
                    <a:pt x="1192" y="899"/>
                  </a:lnTo>
                  <a:lnTo>
                    <a:pt x="1192" y="899"/>
                  </a:lnTo>
                  <a:lnTo>
                    <a:pt x="1189" y="897"/>
                  </a:lnTo>
                  <a:lnTo>
                    <a:pt x="1187" y="897"/>
                  </a:lnTo>
                  <a:lnTo>
                    <a:pt x="1187" y="895"/>
                  </a:lnTo>
                  <a:lnTo>
                    <a:pt x="1184" y="895"/>
                  </a:lnTo>
                  <a:lnTo>
                    <a:pt x="1177" y="892"/>
                  </a:lnTo>
                  <a:lnTo>
                    <a:pt x="1175" y="890"/>
                  </a:lnTo>
                  <a:lnTo>
                    <a:pt x="1173" y="887"/>
                  </a:lnTo>
                  <a:lnTo>
                    <a:pt x="1166" y="880"/>
                  </a:lnTo>
                  <a:lnTo>
                    <a:pt x="1163" y="880"/>
                  </a:lnTo>
                  <a:lnTo>
                    <a:pt x="1158" y="880"/>
                  </a:lnTo>
                  <a:lnTo>
                    <a:pt x="1154" y="885"/>
                  </a:lnTo>
                  <a:lnTo>
                    <a:pt x="1149" y="887"/>
                  </a:lnTo>
                  <a:lnTo>
                    <a:pt x="1147" y="887"/>
                  </a:lnTo>
                  <a:lnTo>
                    <a:pt x="1147" y="890"/>
                  </a:lnTo>
                  <a:lnTo>
                    <a:pt x="1144" y="892"/>
                  </a:lnTo>
                  <a:lnTo>
                    <a:pt x="1142" y="899"/>
                  </a:lnTo>
                  <a:lnTo>
                    <a:pt x="1142" y="902"/>
                  </a:lnTo>
                  <a:lnTo>
                    <a:pt x="1140" y="904"/>
                  </a:lnTo>
                  <a:lnTo>
                    <a:pt x="1142" y="906"/>
                  </a:lnTo>
                  <a:lnTo>
                    <a:pt x="1147" y="916"/>
                  </a:lnTo>
                  <a:lnTo>
                    <a:pt x="1149" y="925"/>
                  </a:lnTo>
                  <a:lnTo>
                    <a:pt x="1151" y="935"/>
                  </a:lnTo>
                  <a:lnTo>
                    <a:pt x="1151" y="940"/>
                  </a:lnTo>
                  <a:lnTo>
                    <a:pt x="1154" y="944"/>
                  </a:lnTo>
                  <a:lnTo>
                    <a:pt x="1158" y="947"/>
                  </a:lnTo>
                  <a:lnTo>
                    <a:pt x="1158" y="949"/>
                  </a:lnTo>
                  <a:lnTo>
                    <a:pt x="1158" y="949"/>
                  </a:lnTo>
                  <a:lnTo>
                    <a:pt x="1161" y="949"/>
                  </a:lnTo>
                  <a:lnTo>
                    <a:pt x="1161" y="949"/>
                  </a:lnTo>
                  <a:lnTo>
                    <a:pt x="1161" y="949"/>
                  </a:lnTo>
                  <a:lnTo>
                    <a:pt x="1163" y="951"/>
                  </a:lnTo>
                  <a:lnTo>
                    <a:pt x="1163" y="951"/>
                  </a:lnTo>
                  <a:lnTo>
                    <a:pt x="1168" y="951"/>
                  </a:lnTo>
                  <a:lnTo>
                    <a:pt x="1168" y="954"/>
                  </a:lnTo>
                  <a:lnTo>
                    <a:pt x="1170" y="954"/>
                  </a:lnTo>
                  <a:lnTo>
                    <a:pt x="1170" y="956"/>
                  </a:lnTo>
                  <a:lnTo>
                    <a:pt x="1170" y="961"/>
                  </a:lnTo>
                  <a:lnTo>
                    <a:pt x="1170" y="966"/>
                  </a:lnTo>
                  <a:lnTo>
                    <a:pt x="1170" y="968"/>
                  </a:lnTo>
                  <a:lnTo>
                    <a:pt x="1170" y="970"/>
                  </a:lnTo>
                  <a:lnTo>
                    <a:pt x="1168" y="977"/>
                  </a:lnTo>
                  <a:lnTo>
                    <a:pt x="1168" y="980"/>
                  </a:lnTo>
                  <a:lnTo>
                    <a:pt x="1170" y="982"/>
                  </a:lnTo>
                  <a:lnTo>
                    <a:pt x="1170" y="982"/>
                  </a:lnTo>
                  <a:lnTo>
                    <a:pt x="1173" y="980"/>
                  </a:lnTo>
                  <a:lnTo>
                    <a:pt x="1175" y="980"/>
                  </a:lnTo>
                  <a:lnTo>
                    <a:pt x="1175" y="980"/>
                  </a:lnTo>
                  <a:lnTo>
                    <a:pt x="1177" y="982"/>
                  </a:lnTo>
                  <a:lnTo>
                    <a:pt x="1182" y="984"/>
                  </a:lnTo>
                  <a:lnTo>
                    <a:pt x="1184" y="987"/>
                  </a:lnTo>
                  <a:lnTo>
                    <a:pt x="1187" y="989"/>
                  </a:lnTo>
                  <a:lnTo>
                    <a:pt x="1192" y="989"/>
                  </a:lnTo>
                  <a:lnTo>
                    <a:pt x="1192" y="989"/>
                  </a:lnTo>
                  <a:lnTo>
                    <a:pt x="1194" y="989"/>
                  </a:lnTo>
                  <a:lnTo>
                    <a:pt x="1194" y="989"/>
                  </a:lnTo>
                  <a:lnTo>
                    <a:pt x="1196" y="987"/>
                  </a:lnTo>
                  <a:lnTo>
                    <a:pt x="1199" y="984"/>
                  </a:lnTo>
                  <a:lnTo>
                    <a:pt x="1199" y="984"/>
                  </a:lnTo>
                  <a:lnTo>
                    <a:pt x="1201" y="984"/>
                  </a:lnTo>
                  <a:lnTo>
                    <a:pt x="1201" y="984"/>
                  </a:lnTo>
                  <a:lnTo>
                    <a:pt x="1203" y="984"/>
                  </a:lnTo>
                  <a:lnTo>
                    <a:pt x="1206" y="982"/>
                  </a:lnTo>
                  <a:lnTo>
                    <a:pt x="1206" y="984"/>
                  </a:lnTo>
                  <a:lnTo>
                    <a:pt x="1208" y="984"/>
                  </a:lnTo>
                  <a:lnTo>
                    <a:pt x="1208" y="984"/>
                  </a:lnTo>
                  <a:lnTo>
                    <a:pt x="1210" y="989"/>
                  </a:lnTo>
                  <a:lnTo>
                    <a:pt x="1210" y="992"/>
                  </a:lnTo>
                  <a:lnTo>
                    <a:pt x="1213" y="994"/>
                  </a:lnTo>
                  <a:lnTo>
                    <a:pt x="1213" y="1001"/>
                  </a:lnTo>
                  <a:lnTo>
                    <a:pt x="1213" y="1011"/>
                  </a:lnTo>
                  <a:lnTo>
                    <a:pt x="1215" y="1013"/>
                  </a:lnTo>
                  <a:lnTo>
                    <a:pt x="1215" y="1013"/>
                  </a:lnTo>
                  <a:lnTo>
                    <a:pt x="1222" y="1015"/>
                  </a:lnTo>
                  <a:lnTo>
                    <a:pt x="1225" y="1015"/>
                  </a:lnTo>
                  <a:lnTo>
                    <a:pt x="1225" y="1015"/>
                  </a:lnTo>
                  <a:lnTo>
                    <a:pt x="1227" y="1013"/>
                  </a:lnTo>
                  <a:lnTo>
                    <a:pt x="1227" y="1013"/>
                  </a:lnTo>
                  <a:lnTo>
                    <a:pt x="1227" y="1013"/>
                  </a:lnTo>
                  <a:lnTo>
                    <a:pt x="1229" y="1013"/>
                  </a:lnTo>
                  <a:lnTo>
                    <a:pt x="1232" y="1013"/>
                  </a:lnTo>
                  <a:lnTo>
                    <a:pt x="1229" y="1020"/>
                  </a:lnTo>
                  <a:lnTo>
                    <a:pt x="1227" y="1022"/>
                  </a:lnTo>
                  <a:lnTo>
                    <a:pt x="1222" y="1025"/>
                  </a:lnTo>
                  <a:lnTo>
                    <a:pt x="1220" y="1025"/>
                  </a:lnTo>
                  <a:lnTo>
                    <a:pt x="1218" y="1027"/>
                  </a:lnTo>
                  <a:lnTo>
                    <a:pt x="1215" y="1029"/>
                  </a:lnTo>
                  <a:lnTo>
                    <a:pt x="1215" y="1034"/>
                  </a:lnTo>
                  <a:lnTo>
                    <a:pt x="1215" y="1037"/>
                  </a:lnTo>
                  <a:lnTo>
                    <a:pt x="1215" y="1037"/>
                  </a:lnTo>
                  <a:lnTo>
                    <a:pt x="1215" y="1039"/>
                  </a:lnTo>
                  <a:lnTo>
                    <a:pt x="1218" y="1041"/>
                  </a:lnTo>
                  <a:lnTo>
                    <a:pt x="1220" y="1044"/>
                  </a:lnTo>
                  <a:lnTo>
                    <a:pt x="1220" y="1046"/>
                  </a:lnTo>
                  <a:lnTo>
                    <a:pt x="1220" y="1048"/>
                  </a:lnTo>
                  <a:lnTo>
                    <a:pt x="1218" y="1048"/>
                  </a:lnTo>
                  <a:lnTo>
                    <a:pt x="1215" y="1053"/>
                  </a:lnTo>
                  <a:lnTo>
                    <a:pt x="1208" y="1063"/>
                  </a:lnTo>
                  <a:lnTo>
                    <a:pt x="1206" y="1063"/>
                  </a:lnTo>
                  <a:lnTo>
                    <a:pt x="1203" y="1063"/>
                  </a:lnTo>
                  <a:lnTo>
                    <a:pt x="1201" y="1060"/>
                  </a:lnTo>
                  <a:lnTo>
                    <a:pt x="1199" y="1055"/>
                  </a:lnTo>
                  <a:lnTo>
                    <a:pt x="1196" y="1051"/>
                  </a:lnTo>
                  <a:lnTo>
                    <a:pt x="1192" y="1046"/>
                  </a:lnTo>
                  <a:lnTo>
                    <a:pt x="1192" y="1044"/>
                  </a:lnTo>
                  <a:lnTo>
                    <a:pt x="1189" y="1044"/>
                  </a:lnTo>
                  <a:lnTo>
                    <a:pt x="1187" y="1044"/>
                  </a:lnTo>
                  <a:lnTo>
                    <a:pt x="1184" y="1044"/>
                  </a:lnTo>
                  <a:lnTo>
                    <a:pt x="1184" y="1044"/>
                  </a:lnTo>
                  <a:lnTo>
                    <a:pt x="1182" y="1044"/>
                  </a:lnTo>
                  <a:lnTo>
                    <a:pt x="1182" y="1046"/>
                  </a:lnTo>
                  <a:lnTo>
                    <a:pt x="1182" y="1048"/>
                  </a:lnTo>
                  <a:lnTo>
                    <a:pt x="1180" y="1048"/>
                  </a:lnTo>
                  <a:lnTo>
                    <a:pt x="1177" y="1048"/>
                  </a:lnTo>
                  <a:lnTo>
                    <a:pt x="1177" y="1046"/>
                  </a:lnTo>
                  <a:lnTo>
                    <a:pt x="1177" y="1044"/>
                  </a:lnTo>
                  <a:lnTo>
                    <a:pt x="1175" y="1044"/>
                  </a:lnTo>
                  <a:lnTo>
                    <a:pt x="1173" y="1046"/>
                  </a:lnTo>
                  <a:lnTo>
                    <a:pt x="1166" y="1046"/>
                  </a:lnTo>
                  <a:lnTo>
                    <a:pt x="1163" y="1046"/>
                  </a:lnTo>
                  <a:lnTo>
                    <a:pt x="1158" y="1048"/>
                  </a:lnTo>
                  <a:lnTo>
                    <a:pt x="1156" y="1048"/>
                  </a:lnTo>
                  <a:lnTo>
                    <a:pt x="1156" y="1051"/>
                  </a:lnTo>
                  <a:lnTo>
                    <a:pt x="1156" y="1051"/>
                  </a:lnTo>
                  <a:lnTo>
                    <a:pt x="1151" y="1060"/>
                  </a:lnTo>
                  <a:lnTo>
                    <a:pt x="1149" y="1063"/>
                  </a:lnTo>
                  <a:lnTo>
                    <a:pt x="1149" y="1065"/>
                  </a:lnTo>
                  <a:lnTo>
                    <a:pt x="1147" y="1070"/>
                  </a:lnTo>
                  <a:lnTo>
                    <a:pt x="1147" y="1072"/>
                  </a:lnTo>
                  <a:lnTo>
                    <a:pt x="1147" y="1074"/>
                  </a:lnTo>
                  <a:lnTo>
                    <a:pt x="1149" y="1077"/>
                  </a:lnTo>
                  <a:lnTo>
                    <a:pt x="1149" y="1077"/>
                  </a:lnTo>
                  <a:lnTo>
                    <a:pt x="1149" y="1077"/>
                  </a:lnTo>
                  <a:lnTo>
                    <a:pt x="1154" y="1081"/>
                  </a:lnTo>
                  <a:lnTo>
                    <a:pt x="1156" y="1084"/>
                  </a:lnTo>
                  <a:lnTo>
                    <a:pt x="1156" y="1086"/>
                  </a:lnTo>
                  <a:lnTo>
                    <a:pt x="1156" y="1086"/>
                  </a:lnTo>
                  <a:lnTo>
                    <a:pt x="1156" y="1089"/>
                  </a:lnTo>
                  <a:lnTo>
                    <a:pt x="1156" y="1093"/>
                  </a:lnTo>
                  <a:lnTo>
                    <a:pt x="1156" y="1093"/>
                  </a:lnTo>
                  <a:lnTo>
                    <a:pt x="1154" y="1100"/>
                  </a:lnTo>
                  <a:lnTo>
                    <a:pt x="1149" y="1105"/>
                  </a:lnTo>
                  <a:lnTo>
                    <a:pt x="1147" y="1107"/>
                  </a:lnTo>
                  <a:lnTo>
                    <a:pt x="1144" y="1107"/>
                  </a:lnTo>
                  <a:lnTo>
                    <a:pt x="1142" y="1110"/>
                  </a:lnTo>
                  <a:lnTo>
                    <a:pt x="1142" y="1110"/>
                  </a:lnTo>
                  <a:lnTo>
                    <a:pt x="1140" y="1110"/>
                  </a:lnTo>
                  <a:lnTo>
                    <a:pt x="1140" y="1107"/>
                  </a:lnTo>
                  <a:lnTo>
                    <a:pt x="1137" y="1107"/>
                  </a:lnTo>
                  <a:lnTo>
                    <a:pt x="1137" y="1107"/>
                  </a:lnTo>
                  <a:lnTo>
                    <a:pt x="1135" y="1105"/>
                  </a:lnTo>
                  <a:lnTo>
                    <a:pt x="1135" y="1105"/>
                  </a:lnTo>
                  <a:lnTo>
                    <a:pt x="1132" y="1105"/>
                  </a:lnTo>
                  <a:lnTo>
                    <a:pt x="1128" y="1107"/>
                  </a:lnTo>
                  <a:lnTo>
                    <a:pt x="1125" y="1110"/>
                  </a:lnTo>
                  <a:lnTo>
                    <a:pt x="1125" y="1110"/>
                  </a:lnTo>
                  <a:lnTo>
                    <a:pt x="1121" y="1107"/>
                  </a:lnTo>
                  <a:lnTo>
                    <a:pt x="1121" y="1107"/>
                  </a:lnTo>
                  <a:lnTo>
                    <a:pt x="1118" y="1110"/>
                  </a:lnTo>
                  <a:lnTo>
                    <a:pt x="1118" y="1110"/>
                  </a:lnTo>
                  <a:lnTo>
                    <a:pt x="1116" y="1107"/>
                  </a:lnTo>
                  <a:lnTo>
                    <a:pt x="1116" y="1107"/>
                  </a:lnTo>
                  <a:lnTo>
                    <a:pt x="1116" y="1107"/>
                  </a:lnTo>
                  <a:lnTo>
                    <a:pt x="1114" y="1105"/>
                  </a:lnTo>
                  <a:lnTo>
                    <a:pt x="1114" y="1105"/>
                  </a:lnTo>
                  <a:lnTo>
                    <a:pt x="1111" y="1103"/>
                  </a:lnTo>
                  <a:lnTo>
                    <a:pt x="1111" y="1103"/>
                  </a:lnTo>
                  <a:lnTo>
                    <a:pt x="1109" y="1103"/>
                  </a:lnTo>
                  <a:lnTo>
                    <a:pt x="1099" y="1098"/>
                  </a:lnTo>
                  <a:lnTo>
                    <a:pt x="1095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8"/>
                  </a:lnTo>
                  <a:lnTo>
                    <a:pt x="1092" y="1100"/>
                  </a:lnTo>
                  <a:lnTo>
                    <a:pt x="1090" y="1103"/>
                  </a:lnTo>
                  <a:lnTo>
                    <a:pt x="1090" y="1103"/>
                  </a:lnTo>
                  <a:lnTo>
                    <a:pt x="1088" y="1105"/>
                  </a:lnTo>
                  <a:lnTo>
                    <a:pt x="1088" y="1105"/>
                  </a:lnTo>
                  <a:lnTo>
                    <a:pt x="1085" y="1107"/>
                  </a:lnTo>
                  <a:lnTo>
                    <a:pt x="1085" y="1110"/>
                  </a:lnTo>
                  <a:lnTo>
                    <a:pt x="1085" y="1112"/>
                  </a:lnTo>
                  <a:lnTo>
                    <a:pt x="1085" y="1112"/>
                  </a:lnTo>
                  <a:lnTo>
                    <a:pt x="1085" y="1112"/>
                  </a:lnTo>
                  <a:lnTo>
                    <a:pt x="1085" y="1115"/>
                  </a:lnTo>
                  <a:lnTo>
                    <a:pt x="1083" y="1117"/>
                  </a:lnTo>
                  <a:lnTo>
                    <a:pt x="1078" y="1124"/>
                  </a:lnTo>
                  <a:lnTo>
                    <a:pt x="1078" y="1124"/>
                  </a:lnTo>
                  <a:lnTo>
                    <a:pt x="1078" y="1124"/>
                  </a:lnTo>
                  <a:lnTo>
                    <a:pt x="1071" y="1126"/>
                  </a:lnTo>
                  <a:lnTo>
                    <a:pt x="1071" y="1126"/>
                  </a:lnTo>
                  <a:lnTo>
                    <a:pt x="1066" y="1122"/>
                  </a:lnTo>
                  <a:lnTo>
                    <a:pt x="1064" y="1119"/>
                  </a:lnTo>
                  <a:lnTo>
                    <a:pt x="1064" y="1117"/>
                  </a:lnTo>
                  <a:lnTo>
                    <a:pt x="1064" y="1117"/>
                  </a:lnTo>
                  <a:lnTo>
                    <a:pt x="1066" y="1115"/>
                  </a:lnTo>
                  <a:lnTo>
                    <a:pt x="1066" y="1115"/>
                  </a:lnTo>
                  <a:lnTo>
                    <a:pt x="1066" y="1115"/>
                  </a:lnTo>
                  <a:lnTo>
                    <a:pt x="1069" y="1112"/>
                  </a:lnTo>
                  <a:lnTo>
                    <a:pt x="1073" y="1110"/>
                  </a:lnTo>
                  <a:lnTo>
                    <a:pt x="1076" y="1110"/>
                  </a:lnTo>
                  <a:lnTo>
                    <a:pt x="1076" y="1110"/>
                  </a:lnTo>
                  <a:lnTo>
                    <a:pt x="1076" y="1110"/>
                  </a:lnTo>
                  <a:lnTo>
                    <a:pt x="1078" y="1107"/>
                  </a:lnTo>
                  <a:lnTo>
                    <a:pt x="1078" y="1107"/>
                  </a:lnTo>
                  <a:lnTo>
                    <a:pt x="1076" y="1105"/>
                  </a:lnTo>
                  <a:lnTo>
                    <a:pt x="1076" y="1103"/>
                  </a:lnTo>
                  <a:lnTo>
                    <a:pt x="1076" y="1103"/>
                  </a:lnTo>
                  <a:lnTo>
                    <a:pt x="1076" y="1100"/>
                  </a:lnTo>
                  <a:lnTo>
                    <a:pt x="1073" y="1100"/>
                  </a:lnTo>
                  <a:lnTo>
                    <a:pt x="1073" y="1098"/>
                  </a:lnTo>
                  <a:lnTo>
                    <a:pt x="1073" y="1098"/>
                  </a:lnTo>
                  <a:lnTo>
                    <a:pt x="1073" y="1096"/>
                  </a:lnTo>
                  <a:lnTo>
                    <a:pt x="1073" y="1093"/>
                  </a:lnTo>
                  <a:lnTo>
                    <a:pt x="1073" y="1091"/>
                  </a:lnTo>
                  <a:lnTo>
                    <a:pt x="1071" y="1091"/>
                  </a:lnTo>
                  <a:lnTo>
                    <a:pt x="1069" y="1086"/>
                  </a:lnTo>
                  <a:lnTo>
                    <a:pt x="1069" y="1084"/>
                  </a:lnTo>
                  <a:lnTo>
                    <a:pt x="1069" y="1084"/>
                  </a:lnTo>
                  <a:lnTo>
                    <a:pt x="1064" y="1077"/>
                  </a:lnTo>
                  <a:lnTo>
                    <a:pt x="1064" y="1077"/>
                  </a:lnTo>
                  <a:lnTo>
                    <a:pt x="1062" y="1079"/>
                  </a:lnTo>
                  <a:lnTo>
                    <a:pt x="1059" y="1079"/>
                  </a:lnTo>
                  <a:lnTo>
                    <a:pt x="1059" y="1079"/>
                  </a:lnTo>
                  <a:lnTo>
                    <a:pt x="1054" y="1077"/>
                  </a:lnTo>
                  <a:lnTo>
                    <a:pt x="1052" y="1077"/>
                  </a:lnTo>
                  <a:lnTo>
                    <a:pt x="1050" y="1077"/>
                  </a:lnTo>
                  <a:lnTo>
                    <a:pt x="1047" y="1079"/>
                  </a:lnTo>
                  <a:lnTo>
                    <a:pt x="1047" y="1079"/>
                  </a:lnTo>
                  <a:lnTo>
                    <a:pt x="1045" y="1081"/>
                  </a:lnTo>
                  <a:lnTo>
                    <a:pt x="1045" y="1086"/>
                  </a:lnTo>
                  <a:lnTo>
                    <a:pt x="1043" y="1089"/>
                  </a:lnTo>
                  <a:lnTo>
                    <a:pt x="1043" y="1089"/>
                  </a:lnTo>
                  <a:lnTo>
                    <a:pt x="1040" y="1089"/>
                  </a:lnTo>
                  <a:lnTo>
                    <a:pt x="1038" y="1089"/>
                  </a:lnTo>
                  <a:lnTo>
                    <a:pt x="1033" y="1086"/>
                  </a:lnTo>
                  <a:lnTo>
                    <a:pt x="1033" y="1084"/>
                  </a:lnTo>
                  <a:lnTo>
                    <a:pt x="1031" y="1081"/>
                  </a:lnTo>
                  <a:lnTo>
                    <a:pt x="1033" y="1081"/>
                  </a:lnTo>
                  <a:lnTo>
                    <a:pt x="1033" y="1079"/>
                  </a:lnTo>
                  <a:lnTo>
                    <a:pt x="1035" y="1077"/>
                  </a:lnTo>
                  <a:lnTo>
                    <a:pt x="1035" y="1074"/>
                  </a:lnTo>
                  <a:lnTo>
                    <a:pt x="1038" y="1072"/>
                  </a:lnTo>
                  <a:lnTo>
                    <a:pt x="1038" y="1070"/>
                  </a:lnTo>
                  <a:lnTo>
                    <a:pt x="1038" y="1067"/>
                  </a:lnTo>
                  <a:lnTo>
                    <a:pt x="1040" y="1063"/>
                  </a:lnTo>
                  <a:lnTo>
                    <a:pt x="1038" y="1060"/>
                  </a:lnTo>
                  <a:lnTo>
                    <a:pt x="1038" y="1058"/>
                  </a:lnTo>
                  <a:lnTo>
                    <a:pt x="1033" y="1053"/>
                  </a:lnTo>
                  <a:lnTo>
                    <a:pt x="1031" y="1046"/>
                  </a:lnTo>
                  <a:lnTo>
                    <a:pt x="1028" y="1044"/>
                  </a:lnTo>
                  <a:lnTo>
                    <a:pt x="1028" y="1044"/>
                  </a:lnTo>
                  <a:lnTo>
                    <a:pt x="1024" y="1044"/>
                  </a:lnTo>
                  <a:lnTo>
                    <a:pt x="1021" y="1041"/>
                  </a:lnTo>
                  <a:lnTo>
                    <a:pt x="1021" y="1041"/>
                  </a:lnTo>
                  <a:lnTo>
                    <a:pt x="1021" y="1041"/>
                  </a:lnTo>
                  <a:lnTo>
                    <a:pt x="1019" y="1039"/>
                  </a:lnTo>
                  <a:lnTo>
                    <a:pt x="1019" y="1037"/>
                  </a:lnTo>
                  <a:lnTo>
                    <a:pt x="1017" y="1034"/>
                  </a:lnTo>
                  <a:lnTo>
                    <a:pt x="1017" y="1032"/>
                  </a:lnTo>
                  <a:lnTo>
                    <a:pt x="1014" y="1029"/>
                  </a:lnTo>
                  <a:lnTo>
                    <a:pt x="1014" y="1027"/>
                  </a:lnTo>
                  <a:lnTo>
                    <a:pt x="1014" y="1027"/>
                  </a:lnTo>
                  <a:lnTo>
                    <a:pt x="1012" y="1029"/>
                  </a:lnTo>
                  <a:lnTo>
                    <a:pt x="1012" y="1029"/>
                  </a:lnTo>
                  <a:lnTo>
                    <a:pt x="1012" y="1034"/>
                  </a:lnTo>
                  <a:lnTo>
                    <a:pt x="1009" y="1034"/>
                  </a:lnTo>
                  <a:lnTo>
                    <a:pt x="1009" y="1037"/>
                  </a:lnTo>
                  <a:lnTo>
                    <a:pt x="1007" y="1037"/>
                  </a:lnTo>
                  <a:lnTo>
                    <a:pt x="1007" y="1039"/>
                  </a:lnTo>
                  <a:lnTo>
                    <a:pt x="1002" y="1039"/>
                  </a:lnTo>
                  <a:lnTo>
                    <a:pt x="1002" y="1039"/>
                  </a:lnTo>
                  <a:lnTo>
                    <a:pt x="1000" y="1039"/>
                  </a:lnTo>
                  <a:lnTo>
                    <a:pt x="1000" y="1041"/>
                  </a:lnTo>
                  <a:lnTo>
                    <a:pt x="1000" y="1041"/>
                  </a:lnTo>
                  <a:lnTo>
                    <a:pt x="1000" y="1046"/>
                  </a:lnTo>
                  <a:lnTo>
                    <a:pt x="998" y="1046"/>
                  </a:lnTo>
                  <a:lnTo>
                    <a:pt x="998" y="1048"/>
                  </a:lnTo>
                  <a:lnTo>
                    <a:pt x="993" y="1060"/>
                  </a:lnTo>
                  <a:lnTo>
                    <a:pt x="991" y="1060"/>
                  </a:lnTo>
                  <a:lnTo>
                    <a:pt x="991" y="1060"/>
                  </a:lnTo>
                  <a:lnTo>
                    <a:pt x="988" y="1060"/>
                  </a:lnTo>
                  <a:lnTo>
                    <a:pt x="986" y="1055"/>
                  </a:lnTo>
                  <a:lnTo>
                    <a:pt x="983" y="1053"/>
                  </a:lnTo>
                  <a:lnTo>
                    <a:pt x="979" y="1051"/>
                  </a:lnTo>
                  <a:lnTo>
                    <a:pt x="976" y="1051"/>
                  </a:lnTo>
                  <a:lnTo>
                    <a:pt x="974" y="1046"/>
                  </a:lnTo>
                  <a:lnTo>
                    <a:pt x="972" y="1044"/>
                  </a:lnTo>
                  <a:lnTo>
                    <a:pt x="972" y="1044"/>
                  </a:lnTo>
                  <a:lnTo>
                    <a:pt x="962" y="1039"/>
                  </a:lnTo>
                  <a:lnTo>
                    <a:pt x="960" y="1037"/>
                  </a:lnTo>
                  <a:lnTo>
                    <a:pt x="957" y="1037"/>
                  </a:lnTo>
                  <a:lnTo>
                    <a:pt x="955" y="1034"/>
                  </a:lnTo>
                  <a:lnTo>
                    <a:pt x="955" y="1032"/>
                  </a:lnTo>
                  <a:lnTo>
                    <a:pt x="953" y="1032"/>
                  </a:lnTo>
                  <a:lnTo>
                    <a:pt x="950" y="1032"/>
                  </a:lnTo>
                  <a:lnTo>
                    <a:pt x="948" y="1029"/>
                  </a:lnTo>
                  <a:lnTo>
                    <a:pt x="948" y="1029"/>
                  </a:lnTo>
                  <a:lnTo>
                    <a:pt x="946" y="1027"/>
                  </a:lnTo>
                  <a:lnTo>
                    <a:pt x="946" y="1020"/>
                  </a:lnTo>
                  <a:lnTo>
                    <a:pt x="946" y="1018"/>
                  </a:lnTo>
                  <a:lnTo>
                    <a:pt x="946" y="1013"/>
                  </a:lnTo>
                  <a:lnTo>
                    <a:pt x="943" y="1011"/>
                  </a:lnTo>
                  <a:lnTo>
                    <a:pt x="934" y="1001"/>
                  </a:lnTo>
                  <a:lnTo>
                    <a:pt x="931" y="999"/>
                  </a:lnTo>
                  <a:lnTo>
                    <a:pt x="927" y="996"/>
                  </a:lnTo>
                  <a:lnTo>
                    <a:pt x="915" y="987"/>
                  </a:lnTo>
                  <a:lnTo>
                    <a:pt x="910" y="982"/>
                  </a:lnTo>
                  <a:lnTo>
                    <a:pt x="910" y="980"/>
                  </a:lnTo>
                  <a:lnTo>
                    <a:pt x="908" y="977"/>
                  </a:lnTo>
                  <a:lnTo>
                    <a:pt x="908" y="970"/>
                  </a:lnTo>
                  <a:lnTo>
                    <a:pt x="908" y="968"/>
                  </a:lnTo>
                  <a:lnTo>
                    <a:pt x="905" y="963"/>
                  </a:lnTo>
                  <a:lnTo>
                    <a:pt x="905" y="963"/>
                  </a:lnTo>
                  <a:lnTo>
                    <a:pt x="905" y="961"/>
                  </a:lnTo>
                  <a:lnTo>
                    <a:pt x="905" y="956"/>
                  </a:lnTo>
                  <a:lnTo>
                    <a:pt x="905" y="954"/>
                  </a:lnTo>
                  <a:lnTo>
                    <a:pt x="905" y="951"/>
                  </a:lnTo>
                  <a:lnTo>
                    <a:pt x="905" y="947"/>
                  </a:lnTo>
                  <a:lnTo>
                    <a:pt x="905" y="944"/>
                  </a:lnTo>
                  <a:lnTo>
                    <a:pt x="905" y="942"/>
                  </a:lnTo>
                  <a:lnTo>
                    <a:pt x="905" y="940"/>
                  </a:lnTo>
                  <a:lnTo>
                    <a:pt x="905" y="935"/>
                  </a:lnTo>
                  <a:lnTo>
                    <a:pt x="905" y="935"/>
                  </a:lnTo>
                  <a:lnTo>
                    <a:pt x="905" y="935"/>
                  </a:lnTo>
                  <a:lnTo>
                    <a:pt x="903" y="932"/>
                  </a:lnTo>
                  <a:lnTo>
                    <a:pt x="903" y="930"/>
                  </a:lnTo>
                  <a:lnTo>
                    <a:pt x="901" y="930"/>
                  </a:lnTo>
                  <a:lnTo>
                    <a:pt x="901" y="923"/>
                  </a:lnTo>
                  <a:lnTo>
                    <a:pt x="901" y="921"/>
                  </a:lnTo>
                  <a:lnTo>
                    <a:pt x="901" y="921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898" y="916"/>
                  </a:lnTo>
                  <a:lnTo>
                    <a:pt x="898" y="916"/>
                  </a:lnTo>
                  <a:lnTo>
                    <a:pt x="898" y="914"/>
                  </a:lnTo>
                  <a:lnTo>
                    <a:pt x="901" y="914"/>
                  </a:lnTo>
                  <a:lnTo>
                    <a:pt x="901" y="914"/>
                  </a:lnTo>
                  <a:lnTo>
                    <a:pt x="901" y="914"/>
                  </a:lnTo>
                  <a:lnTo>
                    <a:pt x="901" y="911"/>
                  </a:lnTo>
                  <a:lnTo>
                    <a:pt x="901" y="911"/>
                  </a:lnTo>
                  <a:lnTo>
                    <a:pt x="901" y="909"/>
                  </a:lnTo>
                  <a:lnTo>
                    <a:pt x="896" y="899"/>
                  </a:lnTo>
                  <a:lnTo>
                    <a:pt x="887" y="883"/>
                  </a:lnTo>
                  <a:lnTo>
                    <a:pt x="884" y="880"/>
                  </a:lnTo>
                  <a:lnTo>
                    <a:pt x="884" y="880"/>
                  </a:lnTo>
                  <a:lnTo>
                    <a:pt x="882" y="878"/>
                  </a:lnTo>
                  <a:lnTo>
                    <a:pt x="879" y="878"/>
                  </a:lnTo>
                  <a:lnTo>
                    <a:pt x="879" y="878"/>
                  </a:lnTo>
                  <a:lnTo>
                    <a:pt x="872" y="878"/>
                  </a:lnTo>
                  <a:lnTo>
                    <a:pt x="870" y="878"/>
                  </a:lnTo>
                  <a:lnTo>
                    <a:pt x="868" y="876"/>
                  </a:lnTo>
                  <a:lnTo>
                    <a:pt x="868" y="876"/>
                  </a:lnTo>
                  <a:lnTo>
                    <a:pt x="868" y="873"/>
                  </a:lnTo>
                  <a:lnTo>
                    <a:pt x="868" y="873"/>
                  </a:lnTo>
                  <a:lnTo>
                    <a:pt x="868" y="871"/>
                  </a:lnTo>
                  <a:lnTo>
                    <a:pt x="868" y="871"/>
                  </a:lnTo>
                  <a:lnTo>
                    <a:pt x="868" y="869"/>
                  </a:lnTo>
                  <a:lnTo>
                    <a:pt x="868" y="866"/>
                  </a:lnTo>
                  <a:lnTo>
                    <a:pt x="865" y="864"/>
                  </a:lnTo>
                  <a:lnTo>
                    <a:pt x="863" y="861"/>
                  </a:lnTo>
                  <a:lnTo>
                    <a:pt x="844" y="854"/>
                  </a:lnTo>
                  <a:lnTo>
                    <a:pt x="844" y="854"/>
                  </a:lnTo>
                  <a:lnTo>
                    <a:pt x="842" y="854"/>
                  </a:lnTo>
                  <a:lnTo>
                    <a:pt x="842" y="854"/>
                  </a:lnTo>
                  <a:lnTo>
                    <a:pt x="839" y="854"/>
                  </a:lnTo>
                  <a:lnTo>
                    <a:pt x="834" y="857"/>
                  </a:lnTo>
                  <a:lnTo>
                    <a:pt x="825" y="859"/>
                  </a:lnTo>
                  <a:lnTo>
                    <a:pt x="820" y="859"/>
                  </a:lnTo>
                  <a:lnTo>
                    <a:pt x="813" y="859"/>
                  </a:lnTo>
                  <a:lnTo>
                    <a:pt x="813" y="859"/>
                  </a:lnTo>
                  <a:lnTo>
                    <a:pt x="811" y="857"/>
                  </a:lnTo>
                  <a:lnTo>
                    <a:pt x="811" y="857"/>
                  </a:lnTo>
                  <a:lnTo>
                    <a:pt x="813" y="854"/>
                  </a:lnTo>
                  <a:lnTo>
                    <a:pt x="813" y="850"/>
                  </a:lnTo>
                  <a:lnTo>
                    <a:pt x="813" y="847"/>
                  </a:lnTo>
                  <a:lnTo>
                    <a:pt x="813" y="845"/>
                  </a:lnTo>
                  <a:lnTo>
                    <a:pt x="813" y="843"/>
                  </a:lnTo>
                  <a:lnTo>
                    <a:pt x="811" y="840"/>
                  </a:lnTo>
                  <a:lnTo>
                    <a:pt x="811" y="838"/>
                  </a:lnTo>
                  <a:lnTo>
                    <a:pt x="806" y="838"/>
                  </a:lnTo>
                  <a:lnTo>
                    <a:pt x="806" y="838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04" y="838"/>
                  </a:lnTo>
                  <a:lnTo>
                    <a:pt x="804" y="840"/>
                  </a:lnTo>
                  <a:lnTo>
                    <a:pt x="804" y="843"/>
                  </a:lnTo>
                  <a:lnTo>
                    <a:pt x="801" y="845"/>
                  </a:lnTo>
                  <a:lnTo>
                    <a:pt x="799" y="845"/>
                  </a:lnTo>
                  <a:lnTo>
                    <a:pt x="782" y="847"/>
                  </a:lnTo>
                  <a:lnTo>
                    <a:pt x="778" y="847"/>
                  </a:lnTo>
                  <a:lnTo>
                    <a:pt x="775" y="847"/>
                  </a:lnTo>
                  <a:lnTo>
                    <a:pt x="773" y="847"/>
                  </a:lnTo>
                  <a:lnTo>
                    <a:pt x="773" y="847"/>
                  </a:lnTo>
                  <a:lnTo>
                    <a:pt x="771" y="850"/>
                  </a:lnTo>
                  <a:lnTo>
                    <a:pt x="771" y="852"/>
                  </a:lnTo>
                  <a:lnTo>
                    <a:pt x="771" y="854"/>
                  </a:lnTo>
                  <a:lnTo>
                    <a:pt x="771" y="859"/>
                  </a:lnTo>
                  <a:lnTo>
                    <a:pt x="773" y="861"/>
                  </a:lnTo>
                  <a:lnTo>
                    <a:pt x="771" y="864"/>
                  </a:lnTo>
                  <a:lnTo>
                    <a:pt x="771" y="871"/>
                  </a:lnTo>
                  <a:lnTo>
                    <a:pt x="768" y="876"/>
                  </a:lnTo>
                  <a:lnTo>
                    <a:pt x="768" y="878"/>
                  </a:lnTo>
                  <a:lnTo>
                    <a:pt x="768" y="878"/>
                  </a:lnTo>
                  <a:lnTo>
                    <a:pt x="768" y="880"/>
                  </a:lnTo>
                  <a:lnTo>
                    <a:pt x="768" y="883"/>
                  </a:lnTo>
                  <a:lnTo>
                    <a:pt x="771" y="885"/>
                  </a:lnTo>
                  <a:lnTo>
                    <a:pt x="771" y="885"/>
                  </a:lnTo>
                  <a:lnTo>
                    <a:pt x="773" y="885"/>
                  </a:lnTo>
                  <a:lnTo>
                    <a:pt x="775" y="887"/>
                  </a:lnTo>
                  <a:lnTo>
                    <a:pt x="775" y="890"/>
                  </a:lnTo>
                  <a:lnTo>
                    <a:pt x="775" y="892"/>
                  </a:lnTo>
                  <a:lnTo>
                    <a:pt x="775" y="897"/>
                  </a:lnTo>
                  <a:lnTo>
                    <a:pt x="775" y="899"/>
                  </a:lnTo>
                  <a:lnTo>
                    <a:pt x="775" y="899"/>
                  </a:lnTo>
                  <a:lnTo>
                    <a:pt x="775" y="902"/>
                  </a:lnTo>
                  <a:lnTo>
                    <a:pt x="778" y="904"/>
                  </a:lnTo>
                  <a:lnTo>
                    <a:pt x="778" y="904"/>
                  </a:lnTo>
                  <a:lnTo>
                    <a:pt x="780" y="906"/>
                  </a:lnTo>
                  <a:lnTo>
                    <a:pt x="782" y="906"/>
                  </a:lnTo>
                  <a:lnTo>
                    <a:pt x="787" y="909"/>
                  </a:lnTo>
                  <a:lnTo>
                    <a:pt x="787" y="909"/>
                  </a:lnTo>
                  <a:lnTo>
                    <a:pt x="787" y="909"/>
                  </a:lnTo>
                  <a:lnTo>
                    <a:pt x="787" y="911"/>
                  </a:lnTo>
                  <a:lnTo>
                    <a:pt x="790" y="911"/>
                  </a:lnTo>
                  <a:lnTo>
                    <a:pt x="790" y="914"/>
                  </a:lnTo>
                  <a:lnTo>
                    <a:pt x="797" y="916"/>
                  </a:lnTo>
                  <a:lnTo>
                    <a:pt x="797" y="916"/>
                  </a:lnTo>
                  <a:lnTo>
                    <a:pt x="797" y="918"/>
                  </a:lnTo>
                  <a:lnTo>
                    <a:pt x="797" y="918"/>
                  </a:lnTo>
                  <a:lnTo>
                    <a:pt x="797" y="918"/>
                  </a:lnTo>
                  <a:lnTo>
                    <a:pt x="797" y="921"/>
                  </a:lnTo>
                  <a:lnTo>
                    <a:pt x="794" y="921"/>
                  </a:lnTo>
                  <a:lnTo>
                    <a:pt x="792" y="923"/>
                  </a:lnTo>
                  <a:lnTo>
                    <a:pt x="792" y="923"/>
                  </a:lnTo>
                  <a:lnTo>
                    <a:pt x="790" y="923"/>
                  </a:lnTo>
                  <a:lnTo>
                    <a:pt x="787" y="923"/>
                  </a:lnTo>
                  <a:lnTo>
                    <a:pt x="785" y="923"/>
                  </a:lnTo>
                  <a:lnTo>
                    <a:pt x="782" y="923"/>
                  </a:lnTo>
                  <a:lnTo>
                    <a:pt x="782" y="925"/>
                  </a:lnTo>
                  <a:lnTo>
                    <a:pt x="778" y="928"/>
                  </a:lnTo>
                  <a:lnTo>
                    <a:pt x="778" y="930"/>
                  </a:lnTo>
                  <a:lnTo>
                    <a:pt x="768" y="937"/>
                  </a:lnTo>
                  <a:lnTo>
                    <a:pt x="766" y="937"/>
                  </a:lnTo>
                  <a:lnTo>
                    <a:pt x="766" y="940"/>
                  </a:lnTo>
                  <a:lnTo>
                    <a:pt x="764" y="942"/>
                  </a:lnTo>
                  <a:lnTo>
                    <a:pt x="764" y="944"/>
                  </a:lnTo>
                  <a:lnTo>
                    <a:pt x="764" y="947"/>
                  </a:lnTo>
                  <a:lnTo>
                    <a:pt x="764" y="949"/>
                  </a:lnTo>
                  <a:lnTo>
                    <a:pt x="764" y="954"/>
                  </a:lnTo>
                  <a:lnTo>
                    <a:pt x="764" y="954"/>
                  </a:lnTo>
                  <a:lnTo>
                    <a:pt x="764" y="956"/>
                  </a:lnTo>
                  <a:lnTo>
                    <a:pt x="764" y="958"/>
                  </a:lnTo>
                  <a:lnTo>
                    <a:pt x="761" y="961"/>
                  </a:lnTo>
                  <a:lnTo>
                    <a:pt x="761" y="961"/>
                  </a:lnTo>
                  <a:lnTo>
                    <a:pt x="761" y="963"/>
                  </a:lnTo>
                  <a:lnTo>
                    <a:pt x="759" y="963"/>
                  </a:lnTo>
                  <a:lnTo>
                    <a:pt x="759" y="963"/>
                  </a:lnTo>
                  <a:lnTo>
                    <a:pt x="752" y="963"/>
                  </a:lnTo>
                  <a:lnTo>
                    <a:pt x="749" y="966"/>
                  </a:lnTo>
                  <a:lnTo>
                    <a:pt x="747" y="966"/>
                  </a:lnTo>
                  <a:lnTo>
                    <a:pt x="747" y="968"/>
                  </a:lnTo>
                  <a:lnTo>
                    <a:pt x="745" y="970"/>
                  </a:lnTo>
                  <a:lnTo>
                    <a:pt x="745" y="970"/>
                  </a:lnTo>
                  <a:lnTo>
                    <a:pt x="745" y="970"/>
                  </a:lnTo>
                  <a:lnTo>
                    <a:pt x="745" y="973"/>
                  </a:lnTo>
                  <a:lnTo>
                    <a:pt x="745" y="977"/>
                  </a:lnTo>
                  <a:lnTo>
                    <a:pt x="742" y="987"/>
                  </a:lnTo>
                  <a:lnTo>
                    <a:pt x="742" y="989"/>
                  </a:lnTo>
                  <a:lnTo>
                    <a:pt x="747" y="996"/>
                  </a:lnTo>
                  <a:lnTo>
                    <a:pt x="747" y="996"/>
                  </a:lnTo>
                  <a:lnTo>
                    <a:pt x="745" y="999"/>
                  </a:lnTo>
                  <a:lnTo>
                    <a:pt x="745" y="999"/>
                  </a:lnTo>
                  <a:lnTo>
                    <a:pt x="747" y="999"/>
                  </a:lnTo>
                  <a:lnTo>
                    <a:pt x="747" y="1001"/>
                  </a:lnTo>
                  <a:lnTo>
                    <a:pt x="749" y="1003"/>
                  </a:lnTo>
                  <a:lnTo>
                    <a:pt x="756" y="1013"/>
                  </a:lnTo>
                  <a:lnTo>
                    <a:pt x="759" y="1013"/>
                  </a:lnTo>
                  <a:lnTo>
                    <a:pt x="759" y="1013"/>
                  </a:lnTo>
                  <a:lnTo>
                    <a:pt x="761" y="1013"/>
                  </a:lnTo>
                  <a:lnTo>
                    <a:pt x="761" y="1015"/>
                  </a:lnTo>
                  <a:lnTo>
                    <a:pt x="761" y="1015"/>
                  </a:lnTo>
                  <a:lnTo>
                    <a:pt x="764" y="1018"/>
                  </a:lnTo>
                  <a:lnTo>
                    <a:pt x="764" y="1020"/>
                  </a:lnTo>
                  <a:lnTo>
                    <a:pt x="766" y="1025"/>
                  </a:lnTo>
                  <a:lnTo>
                    <a:pt x="771" y="1027"/>
                  </a:lnTo>
                  <a:lnTo>
                    <a:pt x="771" y="1029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6" y="1032"/>
                  </a:lnTo>
                  <a:lnTo>
                    <a:pt x="766" y="1034"/>
                  </a:lnTo>
                  <a:lnTo>
                    <a:pt x="764" y="1034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1" y="1039"/>
                  </a:lnTo>
                  <a:lnTo>
                    <a:pt x="759" y="1039"/>
                  </a:lnTo>
                  <a:lnTo>
                    <a:pt x="759" y="1037"/>
                  </a:lnTo>
                  <a:lnTo>
                    <a:pt x="759" y="1037"/>
                  </a:lnTo>
                  <a:lnTo>
                    <a:pt x="756" y="1032"/>
                  </a:lnTo>
                  <a:lnTo>
                    <a:pt x="754" y="1032"/>
                  </a:lnTo>
                  <a:lnTo>
                    <a:pt x="754" y="1032"/>
                  </a:lnTo>
                  <a:lnTo>
                    <a:pt x="747" y="1029"/>
                  </a:lnTo>
                  <a:lnTo>
                    <a:pt x="738" y="1022"/>
                  </a:lnTo>
                  <a:lnTo>
                    <a:pt x="735" y="1022"/>
                  </a:lnTo>
                  <a:lnTo>
                    <a:pt x="733" y="1022"/>
                  </a:lnTo>
                  <a:lnTo>
                    <a:pt x="733" y="1022"/>
                  </a:lnTo>
                  <a:lnTo>
                    <a:pt x="733" y="1022"/>
                  </a:lnTo>
                  <a:lnTo>
                    <a:pt x="733" y="102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28" y="1029"/>
                  </a:lnTo>
                  <a:lnTo>
                    <a:pt x="728" y="1032"/>
                  </a:lnTo>
                  <a:lnTo>
                    <a:pt x="726" y="1032"/>
                  </a:lnTo>
                  <a:lnTo>
                    <a:pt x="728" y="1034"/>
                  </a:lnTo>
                  <a:lnTo>
                    <a:pt x="728" y="1034"/>
                  </a:lnTo>
                  <a:lnTo>
                    <a:pt x="730" y="1037"/>
                  </a:lnTo>
                  <a:lnTo>
                    <a:pt x="733" y="1037"/>
                  </a:lnTo>
                  <a:lnTo>
                    <a:pt x="733" y="1039"/>
                  </a:lnTo>
                  <a:lnTo>
                    <a:pt x="733" y="1039"/>
                  </a:lnTo>
                  <a:lnTo>
                    <a:pt x="733" y="1041"/>
                  </a:lnTo>
                  <a:lnTo>
                    <a:pt x="728" y="1046"/>
                  </a:lnTo>
                  <a:lnTo>
                    <a:pt x="728" y="1048"/>
                  </a:lnTo>
                  <a:lnTo>
                    <a:pt x="730" y="1051"/>
                  </a:lnTo>
                  <a:lnTo>
                    <a:pt x="730" y="1051"/>
                  </a:lnTo>
                  <a:lnTo>
                    <a:pt x="728" y="1053"/>
                  </a:lnTo>
                  <a:lnTo>
                    <a:pt x="726" y="1053"/>
                  </a:lnTo>
                  <a:lnTo>
                    <a:pt x="723" y="1053"/>
                  </a:lnTo>
                  <a:lnTo>
                    <a:pt x="721" y="1051"/>
                  </a:lnTo>
                  <a:lnTo>
                    <a:pt x="719" y="1051"/>
                  </a:lnTo>
                  <a:lnTo>
                    <a:pt x="716" y="1051"/>
                  </a:lnTo>
                  <a:lnTo>
                    <a:pt x="716" y="1053"/>
                  </a:lnTo>
                  <a:lnTo>
                    <a:pt x="714" y="1058"/>
                  </a:lnTo>
                  <a:lnTo>
                    <a:pt x="712" y="1063"/>
                  </a:lnTo>
                  <a:lnTo>
                    <a:pt x="712" y="1065"/>
                  </a:lnTo>
                  <a:lnTo>
                    <a:pt x="712" y="1065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2" y="1067"/>
                  </a:lnTo>
                  <a:lnTo>
                    <a:pt x="714" y="1070"/>
                  </a:lnTo>
                  <a:lnTo>
                    <a:pt x="714" y="1070"/>
                  </a:lnTo>
                  <a:lnTo>
                    <a:pt x="712" y="1072"/>
                  </a:lnTo>
                  <a:lnTo>
                    <a:pt x="709" y="1074"/>
                  </a:lnTo>
                  <a:lnTo>
                    <a:pt x="707" y="1074"/>
                  </a:lnTo>
                  <a:lnTo>
                    <a:pt x="707" y="1074"/>
                  </a:lnTo>
                  <a:lnTo>
                    <a:pt x="704" y="1072"/>
                  </a:lnTo>
                  <a:lnTo>
                    <a:pt x="702" y="1072"/>
                  </a:lnTo>
                  <a:lnTo>
                    <a:pt x="702" y="1074"/>
                  </a:lnTo>
                  <a:lnTo>
                    <a:pt x="700" y="1077"/>
                  </a:lnTo>
                  <a:lnTo>
                    <a:pt x="697" y="1077"/>
                  </a:lnTo>
                  <a:lnTo>
                    <a:pt x="695" y="1079"/>
                  </a:lnTo>
                  <a:lnTo>
                    <a:pt x="695" y="1079"/>
                  </a:lnTo>
                  <a:lnTo>
                    <a:pt x="690" y="1077"/>
                  </a:lnTo>
                  <a:lnTo>
                    <a:pt x="683" y="1072"/>
                  </a:lnTo>
                  <a:lnTo>
                    <a:pt x="681" y="1072"/>
                  </a:lnTo>
                  <a:lnTo>
                    <a:pt x="678" y="1072"/>
                  </a:lnTo>
                  <a:lnTo>
                    <a:pt x="674" y="1074"/>
                  </a:lnTo>
                  <a:lnTo>
                    <a:pt x="671" y="1074"/>
                  </a:lnTo>
                  <a:lnTo>
                    <a:pt x="669" y="1074"/>
                  </a:lnTo>
                  <a:lnTo>
                    <a:pt x="669" y="1072"/>
                  </a:lnTo>
                  <a:lnTo>
                    <a:pt x="667" y="1072"/>
                  </a:lnTo>
                  <a:lnTo>
                    <a:pt x="664" y="1072"/>
                  </a:lnTo>
                  <a:lnTo>
                    <a:pt x="660" y="1072"/>
                  </a:lnTo>
                  <a:lnTo>
                    <a:pt x="657" y="1072"/>
                  </a:lnTo>
                  <a:lnTo>
                    <a:pt x="652" y="1072"/>
                  </a:lnTo>
                  <a:lnTo>
                    <a:pt x="652" y="1072"/>
                  </a:lnTo>
                  <a:lnTo>
                    <a:pt x="650" y="1072"/>
                  </a:lnTo>
                  <a:lnTo>
                    <a:pt x="650" y="1072"/>
                  </a:lnTo>
                  <a:lnTo>
                    <a:pt x="652" y="1074"/>
                  </a:lnTo>
                  <a:lnTo>
                    <a:pt x="655" y="1079"/>
                  </a:lnTo>
                  <a:lnTo>
                    <a:pt x="655" y="1081"/>
                  </a:lnTo>
                  <a:lnTo>
                    <a:pt x="655" y="1084"/>
                  </a:lnTo>
                  <a:lnTo>
                    <a:pt x="652" y="1086"/>
                  </a:lnTo>
                  <a:lnTo>
                    <a:pt x="650" y="1089"/>
                  </a:lnTo>
                  <a:lnTo>
                    <a:pt x="648" y="1091"/>
                  </a:lnTo>
                  <a:lnTo>
                    <a:pt x="648" y="1091"/>
                  </a:lnTo>
                  <a:lnTo>
                    <a:pt x="650" y="1093"/>
                  </a:lnTo>
                  <a:lnTo>
                    <a:pt x="650" y="1098"/>
                  </a:lnTo>
                  <a:lnTo>
                    <a:pt x="652" y="1100"/>
                  </a:lnTo>
                  <a:lnTo>
                    <a:pt x="652" y="1103"/>
                  </a:lnTo>
                  <a:lnTo>
                    <a:pt x="650" y="1105"/>
                  </a:lnTo>
                  <a:lnTo>
                    <a:pt x="648" y="1107"/>
                  </a:lnTo>
                  <a:lnTo>
                    <a:pt x="645" y="1110"/>
                  </a:lnTo>
                  <a:lnTo>
                    <a:pt x="645" y="1110"/>
                  </a:lnTo>
                  <a:lnTo>
                    <a:pt x="643" y="1107"/>
                  </a:lnTo>
                  <a:lnTo>
                    <a:pt x="641" y="1105"/>
                  </a:lnTo>
                  <a:lnTo>
                    <a:pt x="636" y="1100"/>
                  </a:lnTo>
                  <a:lnTo>
                    <a:pt x="636" y="1100"/>
                  </a:lnTo>
                  <a:lnTo>
                    <a:pt x="633" y="1098"/>
                  </a:lnTo>
                  <a:lnTo>
                    <a:pt x="631" y="1098"/>
                  </a:lnTo>
                  <a:lnTo>
                    <a:pt x="626" y="1096"/>
                  </a:lnTo>
                  <a:lnTo>
                    <a:pt x="619" y="1091"/>
                  </a:lnTo>
                  <a:lnTo>
                    <a:pt x="617" y="1089"/>
                  </a:lnTo>
                  <a:lnTo>
                    <a:pt x="615" y="1086"/>
                  </a:lnTo>
                  <a:lnTo>
                    <a:pt x="612" y="1084"/>
                  </a:lnTo>
                  <a:lnTo>
                    <a:pt x="610" y="1079"/>
                  </a:lnTo>
                  <a:lnTo>
                    <a:pt x="607" y="1067"/>
                  </a:lnTo>
                  <a:lnTo>
                    <a:pt x="605" y="1065"/>
                  </a:lnTo>
                  <a:lnTo>
                    <a:pt x="600" y="1063"/>
                  </a:lnTo>
                  <a:lnTo>
                    <a:pt x="596" y="1065"/>
                  </a:lnTo>
                  <a:lnTo>
                    <a:pt x="591" y="1065"/>
                  </a:lnTo>
                  <a:lnTo>
                    <a:pt x="591" y="1065"/>
                  </a:lnTo>
                  <a:lnTo>
                    <a:pt x="591" y="1065"/>
                  </a:lnTo>
                  <a:lnTo>
                    <a:pt x="589" y="1067"/>
                  </a:lnTo>
                  <a:lnTo>
                    <a:pt x="589" y="1070"/>
                  </a:lnTo>
                  <a:lnTo>
                    <a:pt x="584" y="1070"/>
                  </a:lnTo>
                  <a:lnTo>
                    <a:pt x="584" y="1074"/>
                  </a:lnTo>
                  <a:lnTo>
                    <a:pt x="584" y="1077"/>
                  </a:lnTo>
                  <a:lnTo>
                    <a:pt x="586" y="1079"/>
                  </a:lnTo>
                  <a:lnTo>
                    <a:pt x="589" y="1081"/>
                  </a:lnTo>
                  <a:lnTo>
                    <a:pt x="589" y="1084"/>
                  </a:lnTo>
                  <a:lnTo>
                    <a:pt x="591" y="1086"/>
                  </a:lnTo>
                  <a:lnTo>
                    <a:pt x="591" y="1089"/>
                  </a:lnTo>
                  <a:lnTo>
                    <a:pt x="591" y="1091"/>
                  </a:lnTo>
                  <a:lnTo>
                    <a:pt x="589" y="1093"/>
                  </a:lnTo>
                  <a:lnTo>
                    <a:pt x="589" y="1096"/>
                  </a:lnTo>
                  <a:lnTo>
                    <a:pt x="586" y="1098"/>
                  </a:lnTo>
                  <a:lnTo>
                    <a:pt x="586" y="1098"/>
                  </a:lnTo>
                  <a:lnTo>
                    <a:pt x="586" y="1100"/>
                  </a:lnTo>
                  <a:lnTo>
                    <a:pt x="586" y="1100"/>
                  </a:lnTo>
                  <a:lnTo>
                    <a:pt x="586" y="1103"/>
                  </a:lnTo>
                  <a:lnTo>
                    <a:pt x="586" y="1105"/>
                  </a:lnTo>
                  <a:lnTo>
                    <a:pt x="586" y="1105"/>
                  </a:lnTo>
                  <a:lnTo>
                    <a:pt x="586" y="1105"/>
                  </a:lnTo>
                  <a:lnTo>
                    <a:pt x="586" y="1107"/>
                  </a:lnTo>
                  <a:lnTo>
                    <a:pt x="584" y="1110"/>
                  </a:lnTo>
                  <a:lnTo>
                    <a:pt x="581" y="1110"/>
                  </a:lnTo>
                  <a:lnTo>
                    <a:pt x="579" y="1107"/>
                  </a:lnTo>
                  <a:lnTo>
                    <a:pt x="579" y="1105"/>
                  </a:lnTo>
                  <a:lnTo>
                    <a:pt x="579" y="1105"/>
                  </a:lnTo>
                  <a:lnTo>
                    <a:pt x="579" y="1103"/>
                  </a:lnTo>
                  <a:lnTo>
                    <a:pt x="579" y="1100"/>
                  </a:lnTo>
                  <a:lnTo>
                    <a:pt x="577" y="1098"/>
                  </a:lnTo>
                  <a:lnTo>
                    <a:pt x="577" y="1096"/>
                  </a:lnTo>
                  <a:lnTo>
                    <a:pt x="577" y="1093"/>
                  </a:lnTo>
                  <a:lnTo>
                    <a:pt x="577" y="1091"/>
                  </a:lnTo>
                  <a:lnTo>
                    <a:pt x="577" y="1089"/>
                  </a:lnTo>
                  <a:lnTo>
                    <a:pt x="577" y="1086"/>
                  </a:lnTo>
                  <a:lnTo>
                    <a:pt x="577" y="1084"/>
                  </a:lnTo>
                  <a:lnTo>
                    <a:pt x="574" y="1084"/>
                  </a:lnTo>
                  <a:lnTo>
                    <a:pt x="572" y="1081"/>
                  </a:lnTo>
                  <a:lnTo>
                    <a:pt x="572" y="1081"/>
                  </a:lnTo>
                  <a:lnTo>
                    <a:pt x="570" y="1079"/>
                  </a:lnTo>
                  <a:lnTo>
                    <a:pt x="560" y="1079"/>
                  </a:lnTo>
                  <a:lnTo>
                    <a:pt x="555" y="1077"/>
                  </a:lnTo>
                  <a:lnTo>
                    <a:pt x="551" y="1074"/>
                  </a:lnTo>
                  <a:lnTo>
                    <a:pt x="548" y="1074"/>
                  </a:lnTo>
                  <a:lnTo>
                    <a:pt x="546" y="1074"/>
                  </a:lnTo>
                  <a:lnTo>
                    <a:pt x="544" y="1074"/>
                  </a:lnTo>
                  <a:lnTo>
                    <a:pt x="544" y="1074"/>
                  </a:lnTo>
                  <a:lnTo>
                    <a:pt x="541" y="1074"/>
                  </a:lnTo>
                  <a:lnTo>
                    <a:pt x="541" y="1072"/>
                  </a:lnTo>
                  <a:lnTo>
                    <a:pt x="541" y="1070"/>
                  </a:lnTo>
                  <a:lnTo>
                    <a:pt x="539" y="1067"/>
                  </a:lnTo>
                  <a:lnTo>
                    <a:pt x="539" y="1067"/>
                  </a:lnTo>
                  <a:lnTo>
                    <a:pt x="529" y="1063"/>
                  </a:lnTo>
                  <a:lnTo>
                    <a:pt x="527" y="1060"/>
                  </a:lnTo>
                  <a:lnTo>
                    <a:pt x="525" y="1060"/>
                  </a:lnTo>
                  <a:lnTo>
                    <a:pt x="520" y="1060"/>
                  </a:lnTo>
                  <a:lnTo>
                    <a:pt x="518" y="1060"/>
                  </a:lnTo>
                  <a:lnTo>
                    <a:pt x="515" y="1060"/>
                  </a:lnTo>
                  <a:lnTo>
                    <a:pt x="513" y="1060"/>
                  </a:lnTo>
                  <a:lnTo>
                    <a:pt x="513" y="1058"/>
                  </a:lnTo>
                  <a:lnTo>
                    <a:pt x="511" y="1053"/>
                  </a:lnTo>
                  <a:lnTo>
                    <a:pt x="508" y="1048"/>
                  </a:lnTo>
                  <a:lnTo>
                    <a:pt x="506" y="1046"/>
                  </a:lnTo>
                  <a:lnTo>
                    <a:pt x="506" y="1046"/>
                  </a:lnTo>
                  <a:lnTo>
                    <a:pt x="506" y="1044"/>
                  </a:lnTo>
                  <a:lnTo>
                    <a:pt x="508" y="1037"/>
                  </a:lnTo>
                  <a:lnTo>
                    <a:pt x="508" y="1034"/>
                  </a:lnTo>
                  <a:lnTo>
                    <a:pt x="506" y="1027"/>
                  </a:lnTo>
                  <a:lnTo>
                    <a:pt x="506" y="1025"/>
                  </a:lnTo>
                  <a:lnTo>
                    <a:pt x="506" y="1025"/>
                  </a:lnTo>
                  <a:lnTo>
                    <a:pt x="508" y="1022"/>
                  </a:lnTo>
                  <a:lnTo>
                    <a:pt x="508" y="1022"/>
                  </a:lnTo>
                  <a:lnTo>
                    <a:pt x="508" y="1022"/>
                  </a:lnTo>
                  <a:lnTo>
                    <a:pt x="513" y="1022"/>
                  </a:lnTo>
                  <a:lnTo>
                    <a:pt x="515" y="1022"/>
                  </a:lnTo>
                  <a:lnTo>
                    <a:pt x="515" y="1022"/>
                  </a:lnTo>
                  <a:lnTo>
                    <a:pt x="515" y="1020"/>
                  </a:lnTo>
                  <a:lnTo>
                    <a:pt x="515" y="1020"/>
                  </a:lnTo>
                  <a:lnTo>
                    <a:pt x="513" y="1018"/>
                  </a:lnTo>
                  <a:lnTo>
                    <a:pt x="513" y="1018"/>
                  </a:lnTo>
                  <a:lnTo>
                    <a:pt x="513" y="1015"/>
                  </a:lnTo>
                  <a:lnTo>
                    <a:pt x="515" y="1015"/>
                  </a:lnTo>
                  <a:lnTo>
                    <a:pt x="515" y="1013"/>
                  </a:lnTo>
                  <a:lnTo>
                    <a:pt x="518" y="1013"/>
                  </a:lnTo>
                  <a:lnTo>
                    <a:pt x="518" y="1011"/>
                  </a:lnTo>
                  <a:lnTo>
                    <a:pt x="518" y="1011"/>
                  </a:lnTo>
                  <a:lnTo>
                    <a:pt x="515" y="1008"/>
                  </a:lnTo>
                  <a:lnTo>
                    <a:pt x="515" y="1008"/>
                  </a:lnTo>
                  <a:lnTo>
                    <a:pt x="518" y="1003"/>
                  </a:lnTo>
                  <a:lnTo>
                    <a:pt x="515" y="1001"/>
                  </a:lnTo>
                  <a:lnTo>
                    <a:pt x="515" y="1001"/>
                  </a:lnTo>
                  <a:lnTo>
                    <a:pt x="511" y="999"/>
                  </a:lnTo>
                  <a:lnTo>
                    <a:pt x="508" y="996"/>
                  </a:lnTo>
                  <a:lnTo>
                    <a:pt x="508" y="994"/>
                  </a:lnTo>
                  <a:lnTo>
                    <a:pt x="506" y="994"/>
                  </a:lnTo>
                  <a:lnTo>
                    <a:pt x="506" y="989"/>
                  </a:lnTo>
                  <a:lnTo>
                    <a:pt x="506" y="989"/>
                  </a:lnTo>
                  <a:lnTo>
                    <a:pt x="506" y="987"/>
                  </a:lnTo>
                  <a:lnTo>
                    <a:pt x="503" y="987"/>
                  </a:lnTo>
                  <a:lnTo>
                    <a:pt x="489" y="982"/>
                  </a:lnTo>
                  <a:lnTo>
                    <a:pt x="485" y="980"/>
                  </a:lnTo>
                  <a:lnTo>
                    <a:pt x="485" y="977"/>
                  </a:lnTo>
                  <a:lnTo>
                    <a:pt x="480" y="970"/>
                  </a:lnTo>
                  <a:lnTo>
                    <a:pt x="475" y="968"/>
                  </a:lnTo>
                  <a:lnTo>
                    <a:pt x="475" y="966"/>
                  </a:lnTo>
                  <a:lnTo>
                    <a:pt x="475" y="966"/>
                  </a:lnTo>
                  <a:lnTo>
                    <a:pt x="475" y="963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7" y="951"/>
                  </a:lnTo>
                  <a:lnTo>
                    <a:pt x="477" y="951"/>
                  </a:lnTo>
                  <a:lnTo>
                    <a:pt x="477" y="949"/>
                  </a:lnTo>
                  <a:lnTo>
                    <a:pt x="475" y="949"/>
                  </a:lnTo>
                  <a:lnTo>
                    <a:pt x="475" y="947"/>
                  </a:lnTo>
                  <a:lnTo>
                    <a:pt x="470" y="940"/>
                  </a:lnTo>
                  <a:lnTo>
                    <a:pt x="461" y="932"/>
                  </a:lnTo>
                  <a:lnTo>
                    <a:pt x="461" y="930"/>
                  </a:lnTo>
                  <a:lnTo>
                    <a:pt x="459" y="930"/>
                  </a:lnTo>
                  <a:lnTo>
                    <a:pt x="459" y="925"/>
                  </a:lnTo>
                  <a:lnTo>
                    <a:pt x="459" y="923"/>
                  </a:lnTo>
                  <a:lnTo>
                    <a:pt x="459" y="923"/>
                  </a:lnTo>
                  <a:lnTo>
                    <a:pt x="456" y="921"/>
                  </a:lnTo>
                  <a:lnTo>
                    <a:pt x="454" y="918"/>
                  </a:lnTo>
                  <a:lnTo>
                    <a:pt x="454" y="916"/>
                  </a:lnTo>
                  <a:lnTo>
                    <a:pt x="451" y="911"/>
                  </a:lnTo>
                  <a:lnTo>
                    <a:pt x="451" y="909"/>
                  </a:lnTo>
                  <a:lnTo>
                    <a:pt x="449" y="909"/>
                  </a:lnTo>
                  <a:lnTo>
                    <a:pt x="447" y="909"/>
                  </a:lnTo>
                  <a:lnTo>
                    <a:pt x="444" y="909"/>
                  </a:lnTo>
                  <a:lnTo>
                    <a:pt x="442" y="911"/>
                  </a:lnTo>
                  <a:lnTo>
                    <a:pt x="440" y="911"/>
                  </a:lnTo>
                  <a:lnTo>
                    <a:pt x="437" y="911"/>
                  </a:lnTo>
                  <a:lnTo>
                    <a:pt x="433" y="911"/>
                  </a:lnTo>
                  <a:lnTo>
                    <a:pt x="430" y="911"/>
                  </a:lnTo>
                  <a:lnTo>
                    <a:pt x="428" y="914"/>
                  </a:lnTo>
                  <a:lnTo>
                    <a:pt x="428" y="914"/>
                  </a:lnTo>
                  <a:lnTo>
                    <a:pt x="425" y="911"/>
                  </a:lnTo>
                  <a:lnTo>
                    <a:pt x="425" y="909"/>
                  </a:lnTo>
                  <a:lnTo>
                    <a:pt x="423" y="909"/>
                  </a:lnTo>
                  <a:lnTo>
                    <a:pt x="423" y="909"/>
                  </a:lnTo>
                  <a:lnTo>
                    <a:pt x="421" y="909"/>
                  </a:lnTo>
                  <a:lnTo>
                    <a:pt x="421" y="911"/>
                  </a:lnTo>
                  <a:lnTo>
                    <a:pt x="421" y="911"/>
                  </a:lnTo>
                  <a:lnTo>
                    <a:pt x="418" y="914"/>
                  </a:lnTo>
                  <a:lnTo>
                    <a:pt x="418" y="916"/>
                  </a:lnTo>
                  <a:lnTo>
                    <a:pt x="416" y="916"/>
                  </a:lnTo>
                  <a:lnTo>
                    <a:pt x="404" y="914"/>
                  </a:lnTo>
                  <a:lnTo>
                    <a:pt x="399" y="914"/>
                  </a:lnTo>
                  <a:lnTo>
                    <a:pt x="399" y="914"/>
                  </a:lnTo>
                  <a:lnTo>
                    <a:pt x="397" y="916"/>
                  </a:lnTo>
                  <a:lnTo>
                    <a:pt x="397" y="916"/>
                  </a:lnTo>
                  <a:lnTo>
                    <a:pt x="397" y="916"/>
                  </a:lnTo>
                  <a:lnTo>
                    <a:pt x="395" y="916"/>
                  </a:lnTo>
                  <a:lnTo>
                    <a:pt x="392" y="916"/>
                  </a:lnTo>
                  <a:lnTo>
                    <a:pt x="380" y="914"/>
                  </a:lnTo>
                  <a:lnTo>
                    <a:pt x="376" y="909"/>
                  </a:lnTo>
                  <a:lnTo>
                    <a:pt x="376" y="906"/>
                  </a:lnTo>
                  <a:lnTo>
                    <a:pt x="373" y="906"/>
                  </a:lnTo>
                  <a:lnTo>
                    <a:pt x="373" y="906"/>
                  </a:lnTo>
                  <a:lnTo>
                    <a:pt x="371" y="906"/>
                  </a:lnTo>
                  <a:lnTo>
                    <a:pt x="371" y="906"/>
                  </a:lnTo>
                  <a:lnTo>
                    <a:pt x="369" y="906"/>
                  </a:lnTo>
                  <a:lnTo>
                    <a:pt x="366" y="904"/>
                  </a:lnTo>
                  <a:lnTo>
                    <a:pt x="364" y="902"/>
                  </a:lnTo>
                  <a:lnTo>
                    <a:pt x="364" y="897"/>
                  </a:lnTo>
                  <a:lnTo>
                    <a:pt x="362" y="895"/>
                  </a:lnTo>
                  <a:lnTo>
                    <a:pt x="357" y="892"/>
                  </a:lnTo>
                  <a:lnTo>
                    <a:pt x="347" y="887"/>
                  </a:lnTo>
                  <a:lnTo>
                    <a:pt x="343" y="887"/>
                  </a:lnTo>
                  <a:lnTo>
                    <a:pt x="338" y="887"/>
                  </a:lnTo>
                  <a:lnTo>
                    <a:pt x="336" y="890"/>
                  </a:lnTo>
                  <a:lnTo>
                    <a:pt x="331" y="890"/>
                  </a:lnTo>
                  <a:lnTo>
                    <a:pt x="331" y="890"/>
                  </a:lnTo>
                  <a:lnTo>
                    <a:pt x="328" y="890"/>
                  </a:lnTo>
                  <a:lnTo>
                    <a:pt x="326" y="887"/>
                  </a:lnTo>
                  <a:lnTo>
                    <a:pt x="326" y="885"/>
                  </a:lnTo>
                  <a:lnTo>
                    <a:pt x="326" y="883"/>
                  </a:lnTo>
                  <a:lnTo>
                    <a:pt x="324" y="880"/>
                  </a:lnTo>
                  <a:lnTo>
                    <a:pt x="319" y="880"/>
                  </a:lnTo>
                  <a:lnTo>
                    <a:pt x="319" y="878"/>
                  </a:lnTo>
                  <a:lnTo>
                    <a:pt x="317" y="876"/>
                  </a:lnTo>
                  <a:lnTo>
                    <a:pt x="314" y="871"/>
                  </a:lnTo>
                  <a:lnTo>
                    <a:pt x="307" y="861"/>
                  </a:lnTo>
                  <a:lnTo>
                    <a:pt x="305" y="859"/>
                  </a:lnTo>
                  <a:lnTo>
                    <a:pt x="300" y="859"/>
                  </a:lnTo>
                  <a:lnTo>
                    <a:pt x="293" y="857"/>
                  </a:lnTo>
                  <a:lnTo>
                    <a:pt x="291" y="857"/>
                  </a:lnTo>
                  <a:lnTo>
                    <a:pt x="291" y="857"/>
                  </a:lnTo>
                  <a:lnTo>
                    <a:pt x="288" y="857"/>
                  </a:lnTo>
                  <a:lnTo>
                    <a:pt x="288" y="857"/>
                  </a:lnTo>
                  <a:lnTo>
                    <a:pt x="288" y="854"/>
                  </a:lnTo>
                  <a:lnTo>
                    <a:pt x="286" y="852"/>
                  </a:lnTo>
                  <a:lnTo>
                    <a:pt x="286" y="850"/>
                  </a:lnTo>
                  <a:lnTo>
                    <a:pt x="288" y="847"/>
                  </a:lnTo>
                  <a:lnTo>
                    <a:pt x="288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79" y="843"/>
                  </a:lnTo>
                  <a:lnTo>
                    <a:pt x="276" y="843"/>
                  </a:lnTo>
                  <a:lnTo>
                    <a:pt x="272" y="840"/>
                  </a:lnTo>
                  <a:lnTo>
                    <a:pt x="260" y="831"/>
                  </a:lnTo>
                  <a:lnTo>
                    <a:pt x="250" y="831"/>
                  </a:lnTo>
                  <a:lnTo>
                    <a:pt x="243" y="826"/>
                  </a:lnTo>
                  <a:lnTo>
                    <a:pt x="241" y="826"/>
                  </a:lnTo>
                  <a:lnTo>
                    <a:pt x="239" y="824"/>
                  </a:lnTo>
                  <a:lnTo>
                    <a:pt x="236" y="824"/>
                  </a:lnTo>
                  <a:lnTo>
                    <a:pt x="234" y="819"/>
                  </a:lnTo>
                  <a:lnTo>
                    <a:pt x="232" y="819"/>
                  </a:lnTo>
                  <a:lnTo>
                    <a:pt x="232" y="819"/>
                  </a:lnTo>
                  <a:lnTo>
                    <a:pt x="229" y="819"/>
                  </a:lnTo>
                  <a:lnTo>
                    <a:pt x="229" y="819"/>
                  </a:lnTo>
                  <a:lnTo>
                    <a:pt x="229" y="819"/>
                  </a:lnTo>
                  <a:lnTo>
                    <a:pt x="227" y="819"/>
                  </a:lnTo>
                  <a:lnTo>
                    <a:pt x="224" y="817"/>
                  </a:lnTo>
                  <a:lnTo>
                    <a:pt x="224" y="817"/>
                  </a:lnTo>
                  <a:lnTo>
                    <a:pt x="222" y="817"/>
                  </a:lnTo>
                  <a:lnTo>
                    <a:pt x="222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17" y="817"/>
                  </a:lnTo>
                  <a:lnTo>
                    <a:pt x="217" y="814"/>
                  </a:lnTo>
                  <a:lnTo>
                    <a:pt x="215" y="814"/>
                  </a:lnTo>
                  <a:lnTo>
                    <a:pt x="215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08" y="814"/>
                  </a:lnTo>
                  <a:lnTo>
                    <a:pt x="208" y="814"/>
                  </a:lnTo>
                  <a:lnTo>
                    <a:pt x="208" y="812"/>
                  </a:lnTo>
                  <a:lnTo>
                    <a:pt x="205" y="812"/>
                  </a:lnTo>
                  <a:lnTo>
                    <a:pt x="208" y="802"/>
                  </a:lnTo>
                  <a:lnTo>
                    <a:pt x="208" y="802"/>
                  </a:lnTo>
                  <a:lnTo>
                    <a:pt x="208" y="800"/>
                  </a:lnTo>
                  <a:lnTo>
                    <a:pt x="208" y="800"/>
                  </a:lnTo>
                  <a:lnTo>
                    <a:pt x="210" y="800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10" y="798"/>
                  </a:lnTo>
                  <a:lnTo>
                    <a:pt x="208" y="795"/>
                  </a:lnTo>
                  <a:lnTo>
                    <a:pt x="205" y="795"/>
                  </a:lnTo>
                  <a:lnTo>
                    <a:pt x="203" y="793"/>
                  </a:lnTo>
                  <a:lnTo>
                    <a:pt x="201" y="791"/>
                  </a:lnTo>
                  <a:lnTo>
                    <a:pt x="198" y="791"/>
                  </a:lnTo>
                  <a:lnTo>
                    <a:pt x="198" y="791"/>
                  </a:lnTo>
                  <a:lnTo>
                    <a:pt x="196" y="791"/>
                  </a:lnTo>
                  <a:lnTo>
                    <a:pt x="196" y="793"/>
                  </a:lnTo>
                  <a:lnTo>
                    <a:pt x="194" y="793"/>
                  </a:lnTo>
                  <a:lnTo>
                    <a:pt x="191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1"/>
                  </a:lnTo>
                  <a:lnTo>
                    <a:pt x="184" y="788"/>
                  </a:lnTo>
                  <a:lnTo>
                    <a:pt x="182" y="786"/>
                  </a:lnTo>
                  <a:lnTo>
                    <a:pt x="177" y="776"/>
                  </a:lnTo>
                  <a:lnTo>
                    <a:pt x="175" y="774"/>
                  </a:lnTo>
                  <a:lnTo>
                    <a:pt x="175" y="772"/>
                  </a:lnTo>
                  <a:lnTo>
                    <a:pt x="175" y="769"/>
                  </a:lnTo>
                  <a:lnTo>
                    <a:pt x="172" y="769"/>
                  </a:lnTo>
                  <a:lnTo>
                    <a:pt x="172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5" y="764"/>
                  </a:lnTo>
                  <a:lnTo>
                    <a:pt x="158" y="755"/>
                  </a:lnTo>
                  <a:lnTo>
                    <a:pt x="156" y="750"/>
                  </a:lnTo>
                  <a:lnTo>
                    <a:pt x="151" y="746"/>
                  </a:lnTo>
                  <a:lnTo>
                    <a:pt x="146" y="736"/>
                  </a:lnTo>
                  <a:lnTo>
                    <a:pt x="142" y="715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4" y="712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4" y="710"/>
                  </a:lnTo>
                  <a:lnTo>
                    <a:pt x="146" y="710"/>
                  </a:lnTo>
                  <a:lnTo>
                    <a:pt x="144" y="710"/>
                  </a:lnTo>
                  <a:lnTo>
                    <a:pt x="144" y="708"/>
                  </a:lnTo>
                  <a:lnTo>
                    <a:pt x="144" y="708"/>
                  </a:lnTo>
                  <a:lnTo>
                    <a:pt x="144" y="705"/>
                  </a:lnTo>
                  <a:lnTo>
                    <a:pt x="142" y="705"/>
                  </a:lnTo>
                  <a:lnTo>
                    <a:pt x="125" y="698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0" y="701"/>
                  </a:lnTo>
                  <a:lnTo>
                    <a:pt x="120" y="701"/>
                  </a:lnTo>
                  <a:lnTo>
                    <a:pt x="120" y="701"/>
                  </a:lnTo>
                  <a:lnTo>
                    <a:pt x="120" y="703"/>
                  </a:lnTo>
                  <a:lnTo>
                    <a:pt x="118" y="705"/>
                  </a:lnTo>
                  <a:lnTo>
                    <a:pt x="118" y="705"/>
                  </a:lnTo>
                  <a:lnTo>
                    <a:pt x="118" y="708"/>
                  </a:lnTo>
                  <a:lnTo>
                    <a:pt x="116" y="708"/>
                  </a:lnTo>
                  <a:lnTo>
                    <a:pt x="106" y="705"/>
                  </a:lnTo>
                  <a:lnTo>
                    <a:pt x="104" y="705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2" y="705"/>
                  </a:lnTo>
                  <a:lnTo>
                    <a:pt x="85" y="708"/>
                  </a:lnTo>
                  <a:lnTo>
                    <a:pt x="85" y="708"/>
                  </a:lnTo>
                  <a:lnTo>
                    <a:pt x="83" y="710"/>
                  </a:lnTo>
                  <a:lnTo>
                    <a:pt x="80" y="710"/>
                  </a:lnTo>
                  <a:lnTo>
                    <a:pt x="75" y="708"/>
                  </a:lnTo>
                  <a:lnTo>
                    <a:pt x="73" y="705"/>
                  </a:lnTo>
                  <a:lnTo>
                    <a:pt x="68" y="703"/>
                  </a:lnTo>
                  <a:lnTo>
                    <a:pt x="66" y="701"/>
                  </a:lnTo>
                  <a:lnTo>
                    <a:pt x="59" y="694"/>
                  </a:lnTo>
                  <a:lnTo>
                    <a:pt x="49" y="682"/>
                  </a:lnTo>
                  <a:lnTo>
                    <a:pt x="49" y="677"/>
                  </a:lnTo>
                  <a:lnTo>
                    <a:pt x="47" y="675"/>
                  </a:lnTo>
                  <a:lnTo>
                    <a:pt x="47" y="675"/>
                  </a:lnTo>
                  <a:lnTo>
                    <a:pt x="42" y="675"/>
                  </a:lnTo>
                  <a:lnTo>
                    <a:pt x="40" y="672"/>
                  </a:lnTo>
                  <a:lnTo>
                    <a:pt x="38" y="672"/>
                  </a:lnTo>
                  <a:lnTo>
                    <a:pt x="35" y="670"/>
                  </a:lnTo>
                  <a:lnTo>
                    <a:pt x="35" y="667"/>
                  </a:lnTo>
                  <a:lnTo>
                    <a:pt x="33" y="665"/>
                  </a:lnTo>
                  <a:lnTo>
                    <a:pt x="33" y="665"/>
                  </a:lnTo>
                  <a:lnTo>
                    <a:pt x="31" y="660"/>
                  </a:lnTo>
                  <a:lnTo>
                    <a:pt x="31" y="653"/>
                  </a:lnTo>
                  <a:lnTo>
                    <a:pt x="31" y="651"/>
                  </a:lnTo>
                  <a:lnTo>
                    <a:pt x="31" y="649"/>
                  </a:lnTo>
                  <a:lnTo>
                    <a:pt x="31" y="646"/>
                  </a:lnTo>
                  <a:lnTo>
                    <a:pt x="31" y="644"/>
                  </a:lnTo>
                  <a:lnTo>
                    <a:pt x="33" y="641"/>
                  </a:lnTo>
                  <a:lnTo>
                    <a:pt x="33" y="639"/>
                  </a:lnTo>
                  <a:lnTo>
                    <a:pt x="33" y="639"/>
                  </a:lnTo>
                  <a:lnTo>
                    <a:pt x="33" y="639"/>
                  </a:lnTo>
                  <a:lnTo>
                    <a:pt x="33" y="637"/>
                  </a:lnTo>
                  <a:lnTo>
                    <a:pt x="31" y="634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27"/>
                  </a:lnTo>
                  <a:lnTo>
                    <a:pt x="26" y="623"/>
                  </a:lnTo>
                  <a:lnTo>
                    <a:pt x="26" y="623"/>
                  </a:lnTo>
                  <a:lnTo>
                    <a:pt x="23" y="620"/>
                  </a:lnTo>
                  <a:lnTo>
                    <a:pt x="21" y="620"/>
                  </a:lnTo>
                  <a:lnTo>
                    <a:pt x="19" y="618"/>
                  </a:lnTo>
                  <a:lnTo>
                    <a:pt x="16" y="615"/>
                  </a:lnTo>
                  <a:lnTo>
                    <a:pt x="16" y="615"/>
                  </a:lnTo>
                  <a:lnTo>
                    <a:pt x="16" y="613"/>
                  </a:lnTo>
                  <a:lnTo>
                    <a:pt x="16" y="613"/>
                  </a:lnTo>
                  <a:lnTo>
                    <a:pt x="16" y="611"/>
                  </a:lnTo>
                  <a:lnTo>
                    <a:pt x="16" y="606"/>
                  </a:lnTo>
                  <a:lnTo>
                    <a:pt x="16" y="604"/>
                  </a:lnTo>
                  <a:lnTo>
                    <a:pt x="16" y="601"/>
                  </a:lnTo>
                  <a:lnTo>
                    <a:pt x="16" y="599"/>
                  </a:lnTo>
                  <a:lnTo>
                    <a:pt x="14" y="597"/>
                  </a:lnTo>
                  <a:lnTo>
                    <a:pt x="12" y="594"/>
                  </a:lnTo>
                  <a:lnTo>
                    <a:pt x="12" y="594"/>
                  </a:lnTo>
                  <a:lnTo>
                    <a:pt x="14" y="592"/>
                  </a:lnTo>
                  <a:lnTo>
                    <a:pt x="14" y="589"/>
                  </a:lnTo>
                  <a:lnTo>
                    <a:pt x="14" y="587"/>
                  </a:lnTo>
                  <a:lnTo>
                    <a:pt x="14" y="587"/>
                  </a:lnTo>
                  <a:lnTo>
                    <a:pt x="9" y="575"/>
                  </a:lnTo>
                  <a:lnTo>
                    <a:pt x="7" y="575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1"/>
                  </a:lnTo>
                  <a:lnTo>
                    <a:pt x="0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2" y="540"/>
                  </a:lnTo>
                  <a:lnTo>
                    <a:pt x="4" y="537"/>
                  </a:lnTo>
                  <a:lnTo>
                    <a:pt x="4" y="537"/>
                  </a:lnTo>
                  <a:lnTo>
                    <a:pt x="7" y="537"/>
                  </a:lnTo>
                  <a:lnTo>
                    <a:pt x="7" y="537"/>
                  </a:lnTo>
                  <a:lnTo>
                    <a:pt x="9" y="540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4" y="537"/>
                  </a:lnTo>
                  <a:lnTo>
                    <a:pt x="19" y="535"/>
                  </a:lnTo>
                  <a:lnTo>
                    <a:pt x="19" y="535"/>
                  </a:lnTo>
                  <a:lnTo>
                    <a:pt x="21" y="533"/>
                  </a:lnTo>
                  <a:lnTo>
                    <a:pt x="26" y="521"/>
                  </a:lnTo>
                  <a:lnTo>
                    <a:pt x="28" y="521"/>
                  </a:lnTo>
                  <a:lnTo>
                    <a:pt x="31" y="518"/>
                  </a:lnTo>
                  <a:lnTo>
                    <a:pt x="31" y="516"/>
                  </a:lnTo>
                  <a:lnTo>
                    <a:pt x="31" y="516"/>
                  </a:lnTo>
                  <a:lnTo>
                    <a:pt x="31" y="514"/>
                  </a:lnTo>
                  <a:lnTo>
                    <a:pt x="31" y="511"/>
                  </a:lnTo>
                  <a:lnTo>
                    <a:pt x="31" y="511"/>
                  </a:lnTo>
                  <a:lnTo>
                    <a:pt x="28" y="511"/>
                  </a:lnTo>
                  <a:lnTo>
                    <a:pt x="28" y="509"/>
                  </a:lnTo>
                  <a:lnTo>
                    <a:pt x="28" y="509"/>
                  </a:lnTo>
                  <a:lnTo>
                    <a:pt x="28" y="509"/>
                  </a:lnTo>
                  <a:lnTo>
                    <a:pt x="28" y="507"/>
                  </a:lnTo>
                  <a:lnTo>
                    <a:pt x="28" y="504"/>
                  </a:lnTo>
                  <a:lnTo>
                    <a:pt x="33" y="497"/>
                  </a:lnTo>
                  <a:lnTo>
                    <a:pt x="33" y="490"/>
                  </a:lnTo>
                  <a:lnTo>
                    <a:pt x="35" y="476"/>
                  </a:lnTo>
                  <a:lnTo>
                    <a:pt x="35" y="474"/>
                  </a:lnTo>
                  <a:lnTo>
                    <a:pt x="33" y="471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3" y="469"/>
                  </a:lnTo>
                  <a:lnTo>
                    <a:pt x="33" y="466"/>
                  </a:lnTo>
                  <a:lnTo>
                    <a:pt x="33" y="466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42" y="462"/>
                  </a:lnTo>
                  <a:lnTo>
                    <a:pt x="45" y="459"/>
                  </a:lnTo>
                  <a:lnTo>
                    <a:pt x="47" y="455"/>
                  </a:lnTo>
                  <a:lnTo>
                    <a:pt x="49" y="445"/>
                  </a:lnTo>
                  <a:lnTo>
                    <a:pt x="47" y="443"/>
                  </a:lnTo>
                  <a:lnTo>
                    <a:pt x="47" y="443"/>
                  </a:lnTo>
                  <a:lnTo>
                    <a:pt x="45" y="440"/>
                  </a:lnTo>
                  <a:lnTo>
                    <a:pt x="42" y="438"/>
                  </a:lnTo>
                  <a:lnTo>
                    <a:pt x="33" y="436"/>
                  </a:lnTo>
                  <a:lnTo>
                    <a:pt x="31" y="436"/>
                  </a:lnTo>
                  <a:lnTo>
                    <a:pt x="28" y="433"/>
                  </a:lnTo>
                  <a:lnTo>
                    <a:pt x="28" y="431"/>
                  </a:lnTo>
                  <a:lnTo>
                    <a:pt x="26" y="431"/>
                  </a:lnTo>
                  <a:lnTo>
                    <a:pt x="28" y="429"/>
                  </a:lnTo>
                  <a:lnTo>
                    <a:pt x="28" y="426"/>
                  </a:lnTo>
                  <a:lnTo>
                    <a:pt x="28" y="424"/>
                  </a:lnTo>
                  <a:lnTo>
                    <a:pt x="31" y="419"/>
                  </a:lnTo>
                  <a:lnTo>
                    <a:pt x="33" y="417"/>
                  </a:lnTo>
                  <a:lnTo>
                    <a:pt x="33" y="417"/>
                  </a:lnTo>
                  <a:lnTo>
                    <a:pt x="33" y="412"/>
                  </a:lnTo>
                  <a:lnTo>
                    <a:pt x="31" y="410"/>
                  </a:lnTo>
                  <a:lnTo>
                    <a:pt x="28" y="400"/>
                  </a:lnTo>
                  <a:lnTo>
                    <a:pt x="28" y="398"/>
                  </a:lnTo>
                  <a:lnTo>
                    <a:pt x="26" y="393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1" y="388"/>
                  </a:lnTo>
                  <a:lnTo>
                    <a:pt x="31" y="388"/>
                  </a:lnTo>
                  <a:lnTo>
                    <a:pt x="31" y="388"/>
                  </a:lnTo>
                  <a:lnTo>
                    <a:pt x="33" y="386"/>
                  </a:lnTo>
                  <a:lnTo>
                    <a:pt x="33" y="384"/>
                  </a:lnTo>
                  <a:lnTo>
                    <a:pt x="33" y="381"/>
                  </a:lnTo>
                  <a:lnTo>
                    <a:pt x="33" y="379"/>
                  </a:lnTo>
                  <a:lnTo>
                    <a:pt x="35" y="379"/>
                  </a:lnTo>
                  <a:lnTo>
                    <a:pt x="35" y="377"/>
                  </a:lnTo>
                  <a:lnTo>
                    <a:pt x="38" y="377"/>
                  </a:lnTo>
                  <a:lnTo>
                    <a:pt x="38" y="377"/>
                  </a:lnTo>
                  <a:lnTo>
                    <a:pt x="45" y="379"/>
                  </a:lnTo>
                  <a:lnTo>
                    <a:pt x="49" y="379"/>
                  </a:lnTo>
                  <a:lnTo>
                    <a:pt x="61" y="374"/>
                  </a:lnTo>
                  <a:lnTo>
                    <a:pt x="64" y="374"/>
                  </a:lnTo>
                  <a:lnTo>
                    <a:pt x="64" y="374"/>
                  </a:lnTo>
                  <a:lnTo>
                    <a:pt x="64" y="372"/>
                  </a:lnTo>
                  <a:lnTo>
                    <a:pt x="64" y="372"/>
                  </a:lnTo>
                  <a:lnTo>
                    <a:pt x="64" y="369"/>
                  </a:lnTo>
                  <a:lnTo>
                    <a:pt x="61" y="369"/>
                  </a:lnTo>
                  <a:lnTo>
                    <a:pt x="61" y="367"/>
                  </a:lnTo>
                  <a:lnTo>
                    <a:pt x="61" y="365"/>
                  </a:lnTo>
                  <a:lnTo>
                    <a:pt x="61" y="365"/>
                  </a:lnTo>
                  <a:lnTo>
                    <a:pt x="64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58"/>
                  </a:lnTo>
                  <a:lnTo>
                    <a:pt x="68" y="353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71" y="346"/>
                  </a:lnTo>
                  <a:lnTo>
                    <a:pt x="78" y="341"/>
                  </a:lnTo>
                  <a:lnTo>
                    <a:pt x="80" y="339"/>
                  </a:lnTo>
                  <a:lnTo>
                    <a:pt x="80" y="336"/>
                  </a:lnTo>
                  <a:lnTo>
                    <a:pt x="83" y="332"/>
                  </a:lnTo>
                  <a:lnTo>
                    <a:pt x="83" y="329"/>
                  </a:lnTo>
                  <a:lnTo>
                    <a:pt x="83" y="329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73" y="324"/>
                  </a:lnTo>
                  <a:lnTo>
                    <a:pt x="68" y="322"/>
                  </a:lnTo>
                  <a:lnTo>
                    <a:pt x="64" y="320"/>
                  </a:lnTo>
                  <a:lnTo>
                    <a:pt x="61" y="315"/>
                  </a:lnTo>
                  <a:lnTo>
                    <a:pt x="59" y="313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08"/>
                  </a:lnTo>
                  <a:lnTo>
                    <a:pt x="57" y="306"/>
                  </a:lnTo>
                  <a:lnTo>
                    <a:pt x="54" y="298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4"/>
                  </a:lnTo>
                  <a:lnTo>
                    <a:pt x="61" y="291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75" y="289"/>
                  </a:lnTo>
                  <a:lnTo>
                    <a:pt x="83" y="291"/>
                  </a:lnTo>
                  <a:lnTo>
                    <a:pt x="99" y="301"/>
                  </a:lnTo>
                  <a:lnTo>
                    <a:pt x="104" y="303"/>
                  </a:lnTo>
                  <a:lnTo>
                    <a:pt x="106" y="303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1" y="301"/>
                  </a:lnTo>
                  <a:lnTo>
                    <a:pt x="113" y="298"/>
                  </a:lnTo>
                  <a:lnTo>
                    <a:pt x="113" y="298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5" y="284"/>
                  </a:lnTo>
                  <a:lnTo>
                    <a:pt x="125" y="289"/>
                  </a:lnTo>
                  <a:lnTo>
                    <a:pt x="127" y="291"/>
                  </a:lnTo>
                  <a:lnTo>
                    <a:pt x="127" y="294"/>
                  </a:lnTo>
                  <a:lnTo>
                    <a:pt x="130" y="301"/>
                  </a:lnTo>
                  <a:lnTo>
                    <a:pt x="130" y="303"/>
                  </a:lnTo>
                  <a:lnTo>
                    <a:pt x="130" y="303"/>
                  </a:lnTo>
                  <a:lnTo>
                    <a:pt x="130" y="306"/>
                  </a:lnTo>
                  <a:lnTo>
                    <a:pt x="132" y="306"/>
                  </a:lnTo>
                  <a:lnTo>
                    <a:pt x="142" y="313"/>
                  </a:lnTo>
                  <a:lnTo>
                    <a:pt x="175" y="324"/>
                  </a:lnTo>
                  <a:lnTo>
                    <a:pt x="175" y="327"/>
                  </a:lnTo>
                  <a:lnTo>
                    <a:pt x="189" y="346"/>
                  </a:lnTo>
                  <a:lnTo>
                    <a:pt x="191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198" y="348"/>
                  </a:lnTo>
                  <a:lnTo>
                    <a:pt x="208" y="348"/>
                  </a:lnTo>
                  <a:lnTo>
                    <a:pt x="213" y="348"/>
                  </a:lnTo>
                  <a:lnTo>
                    <a:pt x="217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6"/>
                  </a:lnTo>
                  <a:lnTo>
                    <a:pt x="224" y="343"/>
                  </a:lnTo>
                  <a:lnTo>
                    <a:pt x="224" y="341"/>
                  </a:lnTo>
                  <a:lnTo>
                    <a:pt x="224" y="334"/>
                  </a:lnTo>
                  <a:lnTo>
                    <a:pt x="224" y="324"/>
                  </a:lnTo>
                  <a:lnTo>
                    <a:pt x="224" y="315"/>
                  </a:lnTo>
                  <a:lnTo>
                    <a:pt x="227" y="296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4" y="289"/>
                  </a:lnTo>
                  <a:lnTo>
                    <a:pt x="224" y="287"/>
                  </a:lnTo>
                  <a:lnTo>
                    <a:pt x="224" y="287"/>
                  </a:lnTo>
                  <a:lnTo>
                    <a:pt x="220" y="284"/>
                  </a:lnTo>
                  <a:lnTo>
                    <a:pt x="213" y="280"/>
                  </a:lnTo>
                  <a:lnTo>
                    <a:pt x="213" y="277"/>
                  </a:lnTo>
                  <a:lnTo>
                    <a:pt x="210" y="275"/>
                  </a:lnTo>
                  <a:lnTo>
                    <a:pt x="205" y="270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3" y="258"/>
                  </a:lnTo>
                  <a:lnTo>
                    <a:pt x="203" y="258"/>
                  </a:lnTo>
                  <a:lnTo>
                    <a:pt x="203" y="254"/>
                  </a:lnTo>
                  <a:lnTo>
                    <a:pt x="205" y="246"/>
                  </a:lnTo>
                  <a:lnTo>
                    <a:pt x="208" y="244"/>
                  </a:lnTo>
                  <a:lnTo>
                    <a:pt x="208" y="242"/>
                  </a:lnTo>
                  <a:lnTo>
                    <a:pt x="210" y="239"/>
                  </a:lnTo>
                  <a:lnTo>
                    <a:pt x="210" y="237"/>
                  </a:lnTo>
                  <a:lnTo>
                    <a:pt x="217" y="235"/>
                  </a:lnTo>
                  <a:lnTo>
                    <a:pt x="224" y="230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32" y="230"/>
                  </a:lnTo>
                  <a:lnTo>
                    <a:pt x="234" y="230"/>
                  </a:lnTo>
                  <a:lnTo>
                    <a:pt x="239" y="235"/>
                  </a:lnTo>
                  <a:lnTo>
                    <a:pt x="241" y="235"/>
                  </a:lnTo>
                  <a:lnTo>
                    <a:pt x="243" y="235"/>
                  </a:lnTo>
                  <a:lnTo>
                    <a:pt x="248" y="235"/>
                  </a:lnTo>
                  <a:lnTo>
                    <a:pt x="260" y="232"/>
                  </a:lnTo>
                  <a:lnTo>
                    <a:pt x="265" y="232"/>
                  </a:lnTo>
                  <a:lnTo>
                    <a:pt x="274" y="235"/>
                  </a:lnTo>
                  <a:lnTo>
                    <a:pt x="274" y="235"/>
                  </a:lnTo>
                  <a:lnTo>
                    <a:pt x="276" y="235"/>
                  </a:lnTo>
                  <a:lnTo>
                    <a:pt x="276" y="232"/>
                  </a:lnTo>
                  <a:lnTo>
                    <a:pt x="279" y="232"/>
                  </a:lnTo>
                  <a:lnTo>
                    <a:pt x="279" y="232"/>
                  </a:lnTo>
                  <a:lnTo>
                    <a:pt x="279" y="230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81" y="223"/>
                  </a:lnTo>
                  <a:lnTo>
                    <a:pt x="279" y="220"/>
                  </a:lnTo>
                  <a:lnTo>
                    <a:pt x="279" y="220"/>
                  </a:lnTo>
                  <a:lnTo>
                    <a:pt x="276" y="211"/>
                  </a:lnTo>
                  <a:lnTo>
                    <a:pt x="272" y="194"/>
                  </a:lnTo>
                  <a:lnTo>
                    <a:pt x="272" y="190"/>
                  </a:lnTo>
                  <a:lnTo>
                    <a:pt x="274" y="178"/>
                  </a:lnTo>
                  <a:lnTo>
                    <a:pt x="274" y="175"/>
                  </a:lnTo>
                  <a:lnTo>
                    <a:pt x="274" y="171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62" y="159"/>
                  </a:lnTo>
                  <a:lnTo>
                    <a:pt x="260" y="157"/>
                  </a:lnTo>
                  <a:lnTo>
                    <a:pt x="258" y="152"/>
                  </a:lnTo>
                  <a:lnTo>
                    <a:pt x="255" y="147"/>
                  </a:lnTo>
                  <a:lnTo>
                    <a:pt x="255" y="142"/>
                  </a:lnTo>
                  <a:lnTo>
                    <a:pt x="241" y="128"/>
                  </a:lnTo>
                  <a:lnTo>
                    <a:pt x="234" y="116"/>
                  </a:lnTo>
                  <a:lnTo>
                    <a:pt x="224" y="107"/>
                  </a:lnTo>
                  <a:lnTo>
                    <a:pt x="222" y="104"/>
                  </a:lnTo>
                  <a:lnTo>
                    <a:pt x="222" y="104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0"/>
                  </a:lnTo>
                  <a:lnTo>
                    <a:pt x="222" y="97"/>
                  </a:lnTo>
                  <a:lnTo>
                    <a:pt x="222" y="97"/>
                  </a:lnTo>
                  <a:lnTo>
                    <a:pt x="224" y="97"/>
                  </a:lnTo>
                  <a:lnTo>
                    <a:pt x="224" y="95"/>
                  </a:lnTo>
                  <a:lnTo>
                    <a:pt x="229" y="90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2" y="83"/>
                  </a:lnTo>
                  <a:lnTo>
                    <a:pt x="234" y="81"/>
                  </a:lnTo>
                  <a:lnTo>
                    <a:pt x="234" y="78"/>
                  </a:lnTo>
                  <a:lnTo>
                    <a:pt x="224" y="26"/>
                  </a:lnTo>
                  <a:lnTo>
                    <a:pt x="224" y="19"/>
                  </a:lnTo>
                  <a:lnTo>
                    <a:pt x="224" y="15"/>
                  </a:lnTo>
                  <a:lnTo>
                    <a:pt x="224" y="12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32" y="10"/>
                  </a:lnTo>
                  <a:lnTo>
                    <a:pt x="234" y="10"/>
                  </a:lnTo>
                  <a:lnTo>
                    <a:pt x="236" y="10"/>
                  </a:lnTo>
                  <a:lnTo>
                    <a:pt x="241" y="15"/>
                  </a:lnTo>
                  <a:lnTo>
                    <a:pt x="241" y="15"/>
                  </a:lnTo>
                  <a:lnTo>
                    <a:pt x="248" y="15"/>
                  </a:lnTo>
                  <a:lnTo>
                    <a:pt x="250" y="12"/>
                  </a:lnTo>
                  <a:lnTo>
                    <a:pt x="250" y="12"/>
                  </a:lnTo>
                  <a:lnTo>
                    <a:pt x="260" y="12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72" y="8"/>
                  </a:lnTo>
                  <a:lnTo>
                    <a:pt x="276" y="5"/>
                  </a:lnTo>
                  <a:lnTo>
                    <a:pt x="276" y="5"/>
                  </a:lnTo>
                  <a:lnTo>
                    <a:pt x="276" y="5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9" y="3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6" y="3"/>
                  </a:lnTo>
                  <a:lnTo>
                    <a:pt x="288" y="3"/>
                  </a:lnTo>
                  <a:lnTo>
                    <a:pt x="305" y="5"/>
                  </a:lnTo>
                  <a:lnTo>
                    <a:pt x="307" y="5"/>
                  </a:lnTo>
                  <a:lnTo>
                    <a:pt x="314" y="10"/>
                  </a:lnTo>
                  <a:lnTo>
                    <a:pt x="326" y="12"/>
                  </a:lnTo>
                  <a:lnTo>
                    <a:pt x="333" y="12"/>
                  </a:lnTo>
                  <a:lnTo>
                    <a:pt x="338" y="12"/>
                  </a:lnTo>
                  <a:lnTo>
                    <a:pt x="343" y="15"/>
                  </a:lnTo>
                  <a:lnTo>
                    <a:pt x="347" y="15"/>
                  </a:lnTo>
                  <a:lnTo>
                    <a:pt x="359" y="12"/>
                  </a:lnTo>
                  <a:lnTo>
                    <a:pt x="362" y="12"/>
                  </a:lnTo>
                  <a:lnTo>
                    <a:pt x="364" y="12"/>
                  </a:lnTo>
                  <a:lnTo>
                    <a:pt x="378" y="15"/>
                  </a:lnTo>
                  <a:lnTo>
                    <a:pt x="404" y="19"/>
                  </a:lnTo>
                  <a:lnTo>
                    <a:pt x="414" y="17"/>
                  </a:lnTo>
                  <a:lnTo>
                    <a:pt x="428" y="19"/>
                  </a:lnTo>
                  <a:lnTo>
                    <a:pt x="442" y="17"/>
                  </a:lnTo>
                  <a:lnTo>
                    <a:pt x="451" y="12"/>
                  </a:lnTo>
                  <a:lnTo>
                    <a:pt x="454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70" y="15"/>
                  </a:lnTo>
                  <a:lnTo>
                    <a:pt x="501" y="19"/>
                  </a:lnTo>
                  <a:lnTo>
                    <a:pt x="511" y="19"/>
                  </a:lnTo>
                  <a:lnTo>
                    <a:pt x="513" y="19"/>
                  </a:lnTo>
                  <a:lnTo>
                    <a:pt x="513" y="19"/>
                  </a:lnTo>
                  <a:lnTo>
                    <a:pt x="520" y="22"/>
                  </a:lnTo>
                  <a:lnTo>
                    <a:pt x="522" y="24"/>
                  </a:lnTo>
                  <a:lnTo>
                    <a:pt x="522" y="22"/>
                  </a:lnTo>
                  <a:lnTo>
                    <a:pt x="525" y="22"/>
                  </a:lnTo>
                  <a:lnTo>
                    <a:pt x="527" y="22"/>
                  </a:lnTo>
                  <a:lnTo>
                    <a:pt x="527" y="22"/>
                  </a:lnTo>
                  <a:lnTo>
                    <a:pt x="532" y="19"/>
                  </a:lnTo>
                  <a:lnTo>
                    <a:pt x="534" y="19"/>
                  </a:lnTo>
                  <a:lnTo>
                    <a:pt x="534" y="19"/>
                  </a:lnTo>
                  <a:lnTo>
                    <a:pt x="539" y="24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60" y="26"/>
                  </a:lnTo>
                  <a:lnTo>
                    <a:pt x="560" y="26"/>
                  </a:lnTo>
                  <a:lnTo>
                    <a:pt x="563" y="26"/>
                  </a:lnTo>
                  <a:lnTo>
                    <a:pt x="567" y="24"/>
                  </a:lnTo>
                  <a:lnTo>
                    <a:pt x="572" y="22"/>
                  </a:lnTo>
                  <a:lnTo>
                    <a:pt x="572" y="22"/>
                  </a:lnTo>
                  <a:lnTo>
                    <a:pt x="574" y="24"/>
                  </a:lnTo>
                  <a:lnTo>
                    <a:pt x="584" y="26"/>
                  </a:lnTo>
                  <a:lnTo>
                    <a:pt x="584" y="26"/>
                  </a:lnTo>
                  <a:lnTo>
                    <a:pt x="593" y="26"/>
                  </a:lnTo>
                  <a:lnTo>
                    <a:pt x="593" y="26"/>
                  </a:lnTo>
                  <a:lnTo>
                    <a:pt x="596" y="26"/>
                  </a:lnTo>
                  <a:lnTo>
                    <a:pt x="598" y="29"/>
                  </a:lnTo>
                  <a:lnTo>
                    <a:pt x="600" y="29"/>
                  </a:lnTo>
                  <a:lnTo>
                    <a:pt x="603" y="31"/>
                  </a:lnTo>
                  <a:lnTo>
                    <a:pt x="605" y="31"/>
                  </a:lnTo>
                  <a:lnTo>
                    <a:pt x="605" y="31"/>
                  </a:lnTo>
                  <a:lnTo>
                    <a:pt x="607" y="34"/>
                  </a:lnTo>
                  <a:lnTo>
                    <a:pt x="610" y="34"/>
                  </a:lnTo>
                  <a:lnTo>
                    <a:pt x="610" y="34"/>
                  </a:lnTo>
                  <a:lnTo>
                    <a:pt x="617" y="34"/>
                  </a:lnTo>
                  <a:lnTo>
                    <a:pt x="617" y="34"/>
                  </a:lnTo>
                  <a:lnTo>
                    <a:pt x="622" y="36"/>
                  </a:lnTo>
                  <a:lnTo>
                    <a:pt x="624" y="36"/>
                  </a:lnTo>
                  <a:lnTo>
                    <a:pt x="631" y="36"/>
                  </a:lnTo>
                  <a:lnTo>
                    <a:pt x="633" y="38"/>
                  </a:lnTo>
                  <a:lnTo>
                    <a:pt x="636" y="38"/>
                  </a:lnTo>
                  <a:lnTo>
                    <a:pt x="664" y="48"/>
                  </a:lnTo>
                  <a:lnTo>
                    <a:pt x="669" y="50"/>
                  </a:lnTo>
                  <a:lnTo>
                    <a:pt x="671" y="52"/>
                  </a:lnTo>
                  <a:lnTo>
                    <a:pt x="671" y="52"/>
                  </a:lnTo>
                  <a:lnTo>
                    <a:pt x="678" y="57"/>
                  </a:lnTo>
                  <a:lnTo>
                    <a:pt x="681" y="57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2"/>
                  </a:lnTo>
                  <a:lnTo>
                    <a:pt x="683" y="64"/>
                  </a:lnTo>
                  <a:lnTo>
                    <a:pt x="686" y="67"/>
                  </a:lnTo>
                  <a:lnTo>
                    <a:pt x="697" y="76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2" y="78"/>
                  </a:lnTo>
                  <a:lnTo>
                    <a:pt x="704" y="81"/>
                  </a:lnTo>
                  <a:lnTo>
                    <a:pt x="704" y="83"/>
                  </a:lnTo>
                  <a:lnTo>
                    <a:pt x="707" y="86"/>
                  </a:lnTo>
                  <a:lnTo>
                    <a:pt x="707" y="86"/>
                  </a:lnTo>
                  <a:lnTo>
                    <a:pt x="709" y="88"/>
                  </a:lnTo>
                  <a:lnTo>
                    <a:pt x="714" y="88"/>
                  </a:lnTo>
                  <a:lnTo>
                    <a:pt x="714" y="90"/>
                  </a:lnTo>
                  <a:lnTo>
                    <a:pt x="721" y="90"/>
                  </a:lnTo>
                  <a:lnTo>
                    <a:pt x="721" y="90"/>
                  </a:lnTo>
                  <a:lnTo>
                    <a:pt x="730" y="93"/>
                  </a:lnTo>
                  <a:lnTo>
                    <a:pt x="733" y="93"/>
                  </a:lnTo>
                  <a:lnTo>
                    <a:pt x="733" y="93"/>
                  </a:lnTo>
                  <a:lnTo>
                    <a:pt x="738" y="93"/>
                  </a:lnTo>
                  <a:lnTo>
                    <a:pt x="740" y="93"/>
                  </a:lnTo>
                  <a:lnTo>
                    <a:pt x="740" y="93"/>
                  </a:lnTo>
                  <a:lnTo>
                    <a:pt x="740" y="93"/>
                  </a:lnTo>
                  <a:lnTo>
                    <a:pt x="742" y="100"/>
                  </a:lnTo>
                  <a:lnTo>
                    <a:pt x="749" y="114"/>
                  </a:lnTo>
                  <a:lnTo>
                    <a:pt x="749" y="116"/>
                  </a:lnTo>
                  <a:lnTo>
                    <a:pt x="752" y="119"/>
                  </a:lnTo>
                  <a:lnTo>
                    <a:pt x="759" y="123"/>
                  </a:lnTo>
                  <a:lnTo>
                    <a:pt x="759" y="123"/>
                  </a:lnTo>
                  <a:lnTo>
                    <a:pt x="759" y="126"/>
                  </a:lnTo>
                  <a:lnTo>
                    <a:pt x="759" y="126"/>
                  </a:lnTo>
                  <a:lnTo>
                    <a:pt x="759" y="128"/>
                  </a:lnTo>
                  <a:lnTo>
                    <a:pt x="759" y="128"/>
                  </a:lnTo>
                  <a:lnTo>
                    <a:pt x="764" y="135"/>
                  </a:lnTo>
                  <a:lnTo>
                    <a:pt x="766" y="142"/>
                  </a:lnTo>
                  <a:lnTo>
                    <a:pt x="766" y="145"/>
                  </a:lnTo>
                  <a:lnTo>
                    <a:pt x="768" y="145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3" y="147"/>
                  </a:lnTo>
                  <a:lnTo>
                    <a:pt x="773" y="149"/>
                  </a:lnTo>
                  <a:lnTo>
                    <a:pt x="780" y="157"/>
                  </a:lnTo>
                  <a:lnTo>
                    <a:pt x="780" y="161"/>
                  </a:lnTo>
                  <a:lnTo>
                    <a:pt x="782" y="164"/>
                  </a:lnTo>
                  <a:lnTo>
                    <a:pt x="792" y="171"/>
                  </a:lnTo>
                  <a:lnTo>
                    <a:pt x="792" y="171"/>
                  </a:lnTo>
                  <a:lnTo>
                    <a:pt x="792" y="173"/>
                  </a:lnTo>
                  <a:lnTo>
                    <a:pt x="792" y="173"/>
                  </a:lnTo>
                  <a:lnTo>
                    <a:pt x="792" y="178"/>
                  </a:lnTo>
                  <a:lnTo>
                    <a:pt x="792" y="180"/>
                  </a:lnTo>
                  <a:lnTo>
                    <a:pt x="794" y="180"/>
                  </a:lnTo>
                  <a:lnTo>
                    <a:pt x="794" y="183"/>
                  </a:lnTo>
                  <a:lnTo>
                    <a:pt x="797" y="183"/>
                  </a:lnTo>
                  <a:lnTo>
                    <a:pt x="797" y="185"/>
                  </a:lnTo>
                  <a:lnTo>
                    <a:pt x="799" y="185"/>
                  </a:lnTo>
                  <a:lnTo>
                    <a:pt x="801" y="185"/>
                  </a:lnTo>
                  <a:lnTo>
                    <a:pt x="801" y="185"/>
                  </a:lnTo>
                  <a:lnTo>
                    <a:pt x="804" y="190"/>
                  </a:lnTo>
                  <a:lnTo>
                    <a:pt x="806" y="192"/>
                  </a:lnTo>
                  <a:lnTo>
                    <a:pt x="808" y="192"/>
                  </a:lnTo>
                  <a:lnTo>
                    <a:pt x="813" y="194"/>
                  </a:lnTo>
                  <a:lnTo>
                    <a:pt x="816" y="194"/>
                  </a:lnTo>
                  <a:lnTo>
                    <a:pt x="818" y="197"/>
                  </a:lnTo>
                  <a:lnTo>
                    <a:pt x="823" y="204"/>
                  </a:lnTo>
                  <a:lnTo>
                    <a:pt x="827" y="209"/>
                  </a:lnTo>
                  <a:lnTo>
                    <a:pt x="832" y="211"/>
                  </a:lnTo>
                  <a:lnTo>
                    <a:pt x="832" y="213"/>
                  </a:lnTo>
                  <a:lnTo>
                    <a:pt x="832" y="213"/>
                  </a:lnTo>
                  <a:lnTo>
                    <a:pt x="832" y="213"/>
                  </a:lnTo>
                  <a:lnTo>
                    <a:pt x="832" y="218"/>
                  </a:lnTo>
                  <a:lnTo>
                    <a:pt x="830" y="218"/>
                  </a:lnTo>
                  <a:lnTo>
                    <a:pt x="830" y="220"/>
                  </a:lnTo>
                  <a:lnTo>
                    <a:pt x="830" y="220"/>
                  </a:lnTo>
                  <a:lnTo>
                    <a:pt x="830" y="223"/>
                  </a:lnTo>
                  <a:lnTo>
                    <a:pt x="832" y="225"/>
                  </a:lnTo>
                  <a:lnTo>
                    <a:pt x="834" y="228"/>
                  </a:lnTo>
                  <a:lnTo>
                    <a:pt x="846" y="235"/>
                  </a:lnTo>
                  <a:lnTo>
                    <a:pt x="846" y="237"/>
                  </a:lnTo>
                  <a:lnTo>
                    <a:pt x="849" y="237"/>
                  </a:lnTo>
                  <a:lnTo>
                    <a:pt x="849" y="239"/>
                  </a:lnTo>
                  <a:lnTo>
                    <a:pt x="851" y="242"/>
                  </a:lnTo>
                  <a:lnTo>
                    <a:pt x="861" y="246"/>
                  </a:lnTo>
                  <a:lnTo>
                    <a:pt x="865" y="249"/>
                  </a:lnTo>
                  <a:lnTo>
                    <a:pt x="868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0" y="249"/>
                  </a:lnTo>
                  <a:lnTo>
                    <a:pt x="872" y="246"/>
                  </a:lnTo>
                  <a:lnTo>
                    <a:pt x="879" y="223"/>
                  </a:lnTo>
                  <a:lnTo>
                    <a:pt x="879" y="223"/>
                  </a:lnTo>
                  <a:lnTo>
                    <a:pt x="879" y="220"/>
                  </a:lnTo>
                  <a:lnTo>
                    <a:pt x="879" y="220"/>
                  </a:lnTo>
                  <a:lnTo>
                    <a:pt x="879" y="218"/>
                  </a:lnTo>
                  <a:lnTo>
                    <a:pt x="879" y="216"/>
                  </a:lnTo>
                  <a:lnTo>
                    <a:pt x="879" y="213"/>
                  </a:lnTo>
                  <a:lnTo>
                    <a:pt x="879" y="211"/>
                  </a:lnTo>
                  <a:lnTo>
                    <a:pt x="879" y="211"/>
                  </a:lnTo>
                  <a:lnTo>
                    <a:pt x="879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2" y="209"/>
                  </a:lnTo>
                  <a:lnTo>
                    <a:pt x="884" y="206"/>
                  </a:lnTo>
                  <a:lnTo>
                    <a:pt x="884" y="206"/>
                  </a:lnTo>
                  <a:lnTo>
                    <a:pt x="884" y="204"/>
                  </a:lnTo>
                  <a:lnTo>
                    <a:pt x="884" y="201"/>
                  </a:lnTo>
                  <a:lnTo>
                    <a:pt x="887" y="201"/>
                  </a:lnTo>
                  <a:lnTo>
                    <a:pt x="887" y="199"/>
                  </a:lnTo>
                  <a:lnTo>
                    <a:pt x="887" y="199"/>
                  </a:lnTo>
                  <a:lnTo>
                    <a:pt x="887" y="194"/>
                  </a:lnTo>
                  <a:lnTo>
                    <a:pt x="887" y="194"/>
                  </a:lnTo>
                  <a:lnTo>
                    <a:pt x="889" y="190"/>
                  </a:lnTo>
                  <a:lnTo>
                    <a:pt x="889" y="187"/>
                  </a:lnTo>
                  <a:lnTo>
                    <a:pt x="889" y="185"/>
                  </a:lnTo>
                  <a:lnTo>
                    <a:pt x="889" y="185"/>
                  </a:lnTo>
                  <a:lnTo>
                    <a:pt x="889" y="183"/>
                  </a:lnTo>
                  <a:lnTo>
                    <a:pt x="891" y="180"/>
                  </a:lnTo>
                  <a:lnTo>
                    <a:pt x="891" y="178"/>
                  </a:lnTo>
                  <a:lnTo>
                    <a:pt x="891" y="178"/>
                  </a:lnTo>
                  <a:lnTo>
                    <a:pt x="894" y="175"/>
                  </a:lnTo>
                  <a:lnTo>
                    <a:pt x="896" y="168"/>
                  </a:lnTo>
                  <a:lnTo>
                    <a:pt x="896" y="166"/>
                  </a:lnTo>
                  <a:lnTo>
                    <a:pt x="896" y="166"/>
                  </a:lnTo>
                  <a:lnTo>
                    <a:pt x="896" y="161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8" y="149"/>
                  </a:lnTo>
                  <a:lnTo>
                    <a:pt x="898" y="149"/>
                  </a:lnTo>
                  <a:lnTo>
                    <a:pt x="898" y="149"/>
                  </a:lnTo>
                  <a:lnTo>
                    <a:pt x="901" y="149"/>
                  </a:lnTo>
                  <a:lnTo>
                    <a:pt x="901" y="147"/>
                  </a:lnTo>
                  <a:lnTo>
                    <a:pt x="901" y="145"/>
                  </a:lnTo>
                  <a:lnTo>
                    <a:pt x="903" y="145"/>
                  </a:lnTo>
                  <a:lnTo>
                    <a:pt x="903" y="145"/>
                  </a:lnTo>
                  <a:lnTo>
                    <a:pt x="903" y="142"/>
                  </a:lnTo>
                  <a:lnTo>
                    <a:pt x="903" y="142"/>
                  </a:lnTo>
                  <a:lnTo>
                    <a:pt x="905" y="142"/>
                  </a:lnTo>
                  <a:lnTo>
                    <a:pt x="910" y="142"/>
                  </a:lnTo>
                  <a:lnTo>
                    <a:pt x="917" y="145"/>
                  </a:lnTo>
                  <a:lnTo>
                    <a:pt x="936" y="159"/>
                  </a:lnTo>
                  <a:lnTo>
                    <a:pt x="939" y="159"/>
                  </a:lnTo>
                  <a:lnTo>
                    <a:pt x="962" y="187"/>
                  </a:lnTo>
                  <a:lnTo>
                    <a:pt x="962" y="187"/>
                  </a:lnTo>
                  <a:lnTo>
                    <a:pt x="965" y="190"/>
                  </a:lnTo>
                  <a:lnTo>
                    <a:pt x="991" y="218"/>
                  </a:lnTo>
                  <a:lnTo>
                    <a:pt x="995" y="223"/>
                  </a:lnTo>
                  <a:lnTo>
                    <a:pt x="998" y="223"/>
                  </a:lnTo>
                  <a:lnTo>
                    <a:pt x="1009" y="218"/>
                  </a:lnTo>
                  <a:lnTo>
                    <a:pt x="1017" y="213"/>
                  </a:lnTo>
                  <a:lnTo>
                    <a:pt x="1019" y="211"/>
                  </a:lnTo>
                  <a:lnTo>
                    <a:pt x="1021" y="209"/>
                  </a:lnTo>
                  <a:lnTo>
                    <a:pt x="1021" y="206"/>
                  </a:lnTo>
                  <a:lnTo>
                    <a:pt x="1024" y="204"/>
                  </a:lnTo>
                  <a:lnTo>
                    <a:pt x="1026" y="201"/>
                  </a:lnTo>
                  <a:lnTo>
                    <a:pt x="1026" y="201"/>
                  </a:lnTo>
                  <a:lnTo>
                    <a:pt x="1028" y="201"/>
                  </a:lnTo>
                  <a:lnTo>
                    <a:pt x="1028" y="204"/>
                  </a:lnTo>
                  <a:lnTo>
                    <a:pt x="1031" y="204"/>
                  </a:lnTo>
                  <a:lnTo>
                    <a:pt x="1033" y="206"/>
                  </a:lnTo>
                  <a:lnTo>
                    <a:pt x="1033" y="206"/>
                  </a:lnTo>
                  <a:lnTo>
                    <a:pt x="1033" y="211"/>
                  </a:lnTo>
                  <a:lnTo>
                    <a:pt x="1035" y="213"/>
                  </a:lnTo>
                  <a:lnTo>
                    <a:pt x="1035" y="213"/>
                  </a:lnTo>
                  <a:lnTo>
                    <a:pt x="1038" y="216"/>
                  </a:lnTo>
                  <a:lnTo>
                    <a:pt x="1045" y="216"/>
                  </a:lnTo>
                  <a:lnTo>
                    <a:pt x="1045" y="218"/>
                  </a:lnTo>
                  <a:lnTo>
                    <a:pt x="1047" y="218"/>
                  </a:lnTo>
                  <a:lnTo>
                    <a:pt x="1050" y="218"/>
                  </a:lnTo>
                  <a:lnTo>
                    <a:pt x="1052" y="220"/>
                  </a:lnTo>
                  <a:lnTo>
                    <a:pt x="1054" y="218"/>
                  </a:lnTo>
                  <a:lnTo>
                    <a:pt x="1057" y="218"/>
                  </a:lnTo>
                  <a:lnTo>
                    <a:pt x="1062" y="216"/>
                  </a:lnTo>
                  <a:lnTo>
                    <a:pt x="1064" y="213"/>
                  </a:lnTo>
                  <a:lnTo>
                    <a:pt x="1064" y="213"/>
                  </a:lnTo>
                  <a:lnTo>
                    <a:pt x="1066" y="211"/>
                  </a:lnTo>
                  <a:lnTo>
                    <a:pt x="1066" y="211"/>
                  </a:lnTo>
                  <a:lnTo>
                    <a:pt x="1069" y="209"/>
                  </a:lnTo>
                  <a:lnTo>
                    <a:pt x="1069" y="209"/>
                  </a:lnTo>
                  <a:lnTo>
                    <a:pt x="1069" y="209"/>
                  </a:lnTo>
                  <a:lnTo>
                    <a:pt x="1073" y="209"/>
                  </a:lnTo>
                  <a:lnTo>
                    <a:pt x="1076" y="211"/>
                  </a:lnTo>
                  <a:lnTo>
                    <a:pt x="1078" y="213"/>
                  </a:lnTo>
                  <a:lnTo>
                    <a:pt x="1078" y="213"/>
                  </a:lnTo>
                  <a:lnTo>
                    <a:pt x="1083" y="216"/>
                  </a:lnTo>
                  <a:lnTo>
                    <a:pt x="1083" y="216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8" y="225"/>
                  </a:lnTo>
                  <a:lnTo>
                    <a:pt x="1090" y="225"/>
                  </a:lnTo>
                  <a:lnTo>
                    <a:pt x="1090" y="228"/>
                  </a:lnTo>
                  <a:lnTo>
                    <a:pt x="1095" y="228"/>
                  </a:lnTo>
                  <a:lnTo>
                    <a:pt x="1097" y="228"/>
                  </a:lnTo>
                  <a:lnTo>
                    <a:pt x="1099" y="230"/>
                  </a:lnTo>
                  <a:lnTo>
                    <a:pt x="1099" y="232"/>
                  </a:lnTo>
                  <a:lnTo>
                    <a:pt x="1102" y="232"/>
                  </a:lnTo>
                  <a:lnTo>
                    <a:pt x="1099" y="235"/>
                  </a:lnTo>
                  <a:lnTo>
                    <a:pt x="1099" y="237"/>
                  </a:lnTo>
                  <a:lnTo>
                    <a:pt x="1099" y="237"/>
                  </a:lnTo>
                  <a:lnTo>
                    <a:pt x="1099" y="239"/>
                  </a:lnTo>
                  <a:lnTo>
                    <a:pt x="1099" y="242"/>
                  </a:lnTo>
                  <a:lnTo>
                    <a:pt x="1118" y="272"/>
                  </a:lnTo>
                  <a:lnTo>
                    <a:pt x="1123" y="282"/>
                  </a:lnTo>
                  <a:lnTo>
                    <a:pt x="1125" y="284"/>
                  </a:lnTo>
                  <a:lnTo>
                    <a:pt x="1130" y="289"/>
                  </a:lnTo>
                  <a:lnTo>
                    <a:pt x="1130" y="289"/>
                  </a:lnTo>
                  <a:lnTo>
                    <a:pt x="1130" y="291"/>
                  </a:lnTo>
                  <a:lnTo>
                    <a:pt x="1130" y="291"/>
                  </a:lnTo>
                  <a:lnTo>
                    <a:pt x="1130" y="294"/>
                  </a:lnTo>
                  <a:lnTo>
                    <a:pt x="1130" y="296"/>
                  </a:lnTo>
                  <a:lnTo>
                    <a:pt x="1130" y="298"/>
                  </a:lnTo>
                  <a:lnTo>
                    <a:pt x="1132" y="301"/>
                  </a:lnTo>
                  <a:lnTo>
                    <a:pt x="1154" y="327"/>
                  </a:lnTo>
                  <a:lnTo>
                    <a:pt x="1156" y="332"/>
                  </a:lnTo>
                  <a:lnTo>
                    <a:pt x="1163" y="334"/>
                  </a:lnTo>
                  <a:lnTo>
                    <a:pt x="1173" y="341"/>
                  </a:lnTo>
                  <a:lnTo>
                    <a:pt x="1177" y="346"/>
                  </a:lnTo>
                  <a:lnTo>
                    <a:pt x="1182" y="351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4" y="358"/>
                  </a:lnTo>
                  <a:lnTo>
                    <a:pt x="1187" y="358"/>
                  </a:lnTo>
                  <a:lnTo>
                    <a:pt x="1187" y="355"/>
                  </a:lnTo>
                  <a:lnTo>
                    <a:pt x="1187" y="355"/>
                  </a:lnTo>
                  <a:lnTo>
                    <a:pt x="1187" y="353"/>
                  </a:lnTo>
                  <a:lnTo>
                    <a:pt x="1187" y="351"/>
                  </a:lnTo>
                  <a:lnTo>
                    <a:pt x="1187" y="351"/>
                  </a:lnTo>
                  <a:lnTo>
                    <a:pt x="1187" y="348"/>
                  </a:lnTo>
                  <a:lnTo>
                    <a:pt x="1187" y="348"/>
                  </a:lnTo>
                  <a:lnTo>
                    <a:pt x="1187" y="346"/>
                  </a:lnTo>
                  <a:lnTo>
                    <a:pt x="1187" y="346"/>
                  </a:lnTo>
                  <a:lnTo>
                    <a:pt x="1187" y="346"/>
                  </a:lnTo>
                  <a:lnTo>
                    <a:pt x="1187" y="343"/>
                  </a:lnTo>
                  <a:lnTo>
                    <a:pt x="1184" y="341"/>
                  </a:lnTo>
                  <a:lnTo>
                    <a:pt x="1184" y="341"/>
                  </a:lnTo>
                  <a:lnTo>
                    <a:pt x="1184" y="341"/>
                  </a:lnTo>
                  <a:lnTo>
                    <a:pt x="1182" y="336"/>
                  </a:lnTo>
                  <a:lnTo>
                    <a:pt x="1182" y="332"/>
                  </a:lnTo>
                  <a:lnTo>
                    <a:pt x="1182" y="332"/>
                  </a:lnTo>
                  <a:lnTo>
                    <a:pt x="1182" y="329"/>
                  </a:lnTo>
                  <a:lnTo>
                    <a:pt x="1184" y="324"/>
                  </a:lnTo>
                  <a:lnTo>
                    <a:pt x="1187" y="322"/>
                  </a:lnTo>
                  <a:lnTo>
                    <a:pt x="1187" y="320"/>
                  </a:lnTo>
                  <a:lnTo>
                    <a:pt x="1187" y="320"/>
                  </a:lnTo>
                  <a:lnTo>
                    <a:pt x="1189" y="320"/>
                  </a:lnTo>
                  <a:lnTo>
                    <a:pt x="1192" y="322"/>
                  </a:lnTo>
                  <a:lnTo>
                    <a:pt x="1196" y="329"/>
                  </a:lnTo>
                  <a:lnTo>
                    <a:pt x="1196" y="332"/>
                  </a:lnTo>
                  <a:lnTo>
                    <a:pt x="1196" y="336"/>
                  </a:lnTo>
                  <a:lnTo>
                    <a:pt x="1199" y="336"/>
                  </a:lnTo>
                  <a:lnTo>
                    <a:pt x="1201" y="339"/>
                  </a:lnTo>
                  <a:lnTo>
                    <a:pt x="1201" y="339"/>
                  </a:lnTo>
                  <a:lnTo>
                    <a:pt x="1203" y="341"/>
                  </a:lnTo>
                  <a:lnTo>
                    <a:pt x="1203" y="346"/>
                  </a:lnTo>
                  <a:lnTo>
                    <a:pt x="1206" y="348"/>
                  </a:lnTo>
                  <a:lnTo>
                    <a:pt x="1208" y="351"/>
                  </a:lnTo>
                  <a:lnTo>
                    <a:pt x="1213" y="353"/>
                  </a:lnTo>
                  <a:lnTo>
                    <a:pt x="1215" y="355"/>
                  </a:lnTo>
                  <a:lnTo>
                    <a:pt x="1220" y="355"/>
                  </a:lnTo>
                  <a:lnTo>
                    <a:pt x="1220" y="355"/>
                  </a:lnTo>
                  <a:lnTo>
                    <a:pt x="1222" y="358"/>
                  </a:lnTo>
                  <a:lnTo>
                    <a:pt x="1225" y="358"/>
                  </a:lnTo>
                  <a:lnTo>
                    <a:pt x="1225" y="362"/>
                  </a:lnTo>
                  <a:lnTo>
                    <a:pt x="1227" y="365"/>
                  </a:lnTo>
                  <a:lnTo>
                    <a:pt x="1227" y="369"/>
                  </a:lnTo>
                  <a:lnTo>
                    <a:pt x="1227" y="379"/>
                  </a:lnTo>
                  <a:lnTo>
                    <a:pt x="1229" y="384"/>
                  </a:lnTo>
                  <a:lnTo>
                    <a:pt x="1258" y="405"/>
                  </a:lnTo>
                  <a:lnTo>
                    <a:pt x="1263" y="407"/>
                  </a:lnTo>
                  <a:lnTo>
                    <a:pt x="1267" y="412"/>
                  </a:lnTo>
                  <a:lnTo>
                    <a:pt x="1289" y="440"/>
                  </a:lnTo>
                  <a:lnTo>
                    <a:pt x="1319" y="474"/>
                  </a:lnTo>
                  <a:lnTo>
                    <a:pt x="1324" y="476"/>
                  </a:lnTo>
                  <a:lnTo>
                    <a:pt x="1324" y="478"/>
                  </a:lnTo>
                  <a:lnTo>
                    <a:pt x="1326" y="483"/>
                  </a:lnTo>
                  <a:lnTo>
                    <a:pt x="1326" y="485"/>
                  </a:lnTo>
                  <a:lnTo>
                    <a:pt x="1329" y="488"/>
                  </a:lnTo>
                  <a:lnTo>
                    <a:pt x="1331" y="490"/>
                  </a:lnTo>
                  <a:lnTo>
                    <a:pt x="1333" y="488"/>
                  </a:lnTo>
                  <a:lnTo>
                    <a:pt x="1333" y="485"/>
                  </a:lnTo>
                  <a:lnTo>
                    <a:pt x="1336" y="478"/>
                  </a:lnTo>
                  <a:lnTo>
                    <a:pt x="1338" y="478"/>
                  </a:lnTo>
                  <a:lnTo>
                    <a:pt x="1338" y="476"/>
                  </a:lnTo>
                  <a:lnTo>
                    <a:pt x="1341" y="474"/>
                  </a:lnTo>
                  <a:lnTo>
                    <a:pt x="1352" y="464"/>
                  </a:lnTo>
                  <a:lnTo>
                    <a:pt x="1352" y="464"/>
                  </a:lnTo>
                  <a:lnTo>
                    <a:pt x="1355" y="464"/>
                  </a:lnTo>
                  <a:lnTo>
                    <a:pt x="1355" y="464"/>
                  </a:lnTo>
                  <a:lnTo>
                    <a:pt x="1355" y="466"/>
                  </a:lnTo>
                  <a:lnTo>
                    <a:pt x="1355" y="474"/>
                  </a:lnTo>
                  <a:lnTo>
                    <a:pt x="1355" y="481"/>
                  </a:lnTo>
                  <a:lnTo>
                    <a:pt x="1359" y="488"/>
                  </a:lnTo>
                  <a:lnTo>
                    <a:pt x="1359" y="490"/>
                  </a:lnTo>
                  <a:lnTo>
                    <a:pt x="1359" y="492"/>
                  </a:lnTo>
                  <a:lnTo>
                    <a:pt x="1359" y="495"/>
                  </a:lnTo>
                  <a:lnTo>
                    <a:pt x="1357" y="497"/>
                  </a:lnTo>
                  <a:lnTo>
                    <a:pt x="1355" y="497"/>
                  </a:lnTo>
                  <a:lnTo>
                    <a:pt x="1355" y="500"/>
                  </a:lnTo>
                  <a:lnTo>
                    <a:pt x="1355" y="500"/>
                  </a:lnTo>
                  <a:lnTo>
                    <a:pt x="1355" y="502"/>
                  </a:lnTo>
                  <a:lnTo>
                    <a:pt x="1357" y="504"/>
                  </a:lnTo>
                  <a:lnTo>
                    <a:pt x="1364" y="511"/>
                  </a:lnTo>
                  <a:lnTo>
                    <a:pt x="1367" y="514"/>
                  </a:lnTo>
                  <a:lnTo>
                    <a:pt x="1367" y="514"/>
                  </a:lnTo>
                  <a:lnTo>
                    <a:pt x="1369" y="514"/>
                  </a:lnTo>
                  <a:lnTo>
                    <a:pt x="1371" y="516"/>
                  </a:lnTo>
                  <a:lnTo>
                    <a:pt x="1374" y="518"/>
                  </a:lnTo>
                  <a:lnTo>
                    <a:pt x="1383" y="530"/>
                  </a:lnTo>
                  <a:lnTo>
                    <a:pt x="1385" y="533"/>
                  </a:lnTo>
                  <a:lnTo>
                    <a:pt x="1388" y="535"/>
                  </a:lnTo>
                  <a:lnTo>
                    <a:pt x="1390" y="535"/>
                  </a:lnTo>
                  <a:lnTo>
                    <a:pt x="1393" y="537"/>
                  </a:lnTo>
                  <a:lnTo>
                    <a:pt x="1393" y="542"/>
                  </a:lnTo>
                  <a:lnTo>
                    <a:pt x="1397" y="549"/>
                  </a:lnTo>
                  <a:lnTo>
                    <a:pt x="1400" y="554"/>
                  </a:lnTo>
                  <a:lnTo>
                    <a:pt x="1402" y="556"/>
                  </a:lnTo>
                  <a:lnTo>
                    <a:pt x="1400" y="559"/>
                  </a:lnTo>
                  <a:lnTo>
                    <a:pt x="1400" y="561"/>
                  </a:lnTo>
                  <a:lnTo>
                    <a:pt x="1397" y="561"/>
                  </a:lnTo>
                  <a:lnTo>
                    <a:pt x="1395" y="561"/>
                  </a:lnTo>
                  <a:lnTo>
                    <a:pt x="1393" y="563"/>
                  </a:lnTo>
                  <a:lnTo>
                    <a:pt x="1393" y="566"/>
                  </a:lnTo>
                  <a:lnTo>
                    <a:pt x="1390" y="573"/>
                  </a:lnTo>
                  <a:lnTo>
                    <a:pt x="1385" y="580"/>
                  </a:lnTo>
                  <a:lnTo>
                    <a:pt x="1385" y="580"/>
                  </a:lnTo>
                  <a:lnTo>
                    <a:pt x="1385" y="580"/>
                  </a:lnTo>
                  <a:lnTo>
                    <a:pt x="1388" y="582"/>
                  </a:lnTo>
                  <a:lnTo>
                    <a:pt x="1393" y="587"/>
                  </a:lnTo>
                  <a:lnTo>
                    <a:pt x="1393" y="587"/>
                  </a:lnTo>
                  <a:lnTo>
                    <a:pt x="1395" y="587"/>
                  </a:lnTo>
                  <a:lnTo>
                    <a:pt x="1395" y="589"/>
                  </a:lnTo>
                  <a:lnTo>
                    <a:pt x="1397" y="594"/>
                  </a:lnTo>
                  <a:lnTo>
                    <a:pt x="1397" y="597"/>
                  </a:lnTo>
                  <a:lnTo>
                    <a:pt x="1400" y="599"/>
                  </a:lnTo>
                  <a:lnTo>
                    <a:pt x="1404" y="604"/>
                  </a:lnTo>
                  <a:lnTo>
                    <a:pt x="1404" y="604"/>
                  </a:lnTo>
                  <a:lnTo>
                    <a:pt x="1404" y="606"/>
                  </a:lnTo>
                  <a:lnTo>
                    <a:pt x="1404" y="606"/>
                  </a:lnTo>
                  <a:lnTo>
                    <a:pt x="1404" y="611"/>
                  </a:lnTo>
                  <a:lnTo>
                    <a:pt x="1404" y="611"/>
                  </a:lnTo>
                  <a:lnTo>
                    <a:pt x="1402" y="613"/>
                  </a:lnTo>
                  <a:lnTo>
                    <a:pt x="1400" y="613"/>
                  </a:lnTo>
                  <a:lnTo>
                    <a:pt x="1400" y="613"/>
                  </a:lnTo>
                  <a:lnTo>
                    <a:pt x="1397" y="613"/>
                  </a:lnTo>
                  <a:lnTo>
                    <a:pt x="1395" y="613"/>
                  </a:lnTo>
                  <a:lnTo>
                    <a:pt x="1395" y="615"/>
                  </a:lnTo>
                  <a:lnTo>
                    <a:pt x="1393" y="615"/>
                  </a:lnTo>
                  <a:lnTo>
                    <a:pt x="1393" y="618"/>
                  </a:lnTo>
                  <a:lnTo>
                    <a:pt x="1393" y="620"/>
                  </a:lnTo>
                  <a:lnTo>
                    <a:pt x="1395" y="623"/>
                  </a:lnTo>
                  <a:lnTo>
                    <a:pt x="1397" y="625"/>
                  </a:lnTo>
                  <a:lnTo>
                    <a:pt x="1400" y="627"/>
                  </a:lnTo>
                  <a:lnTo>
                    <a:pt x="1402" y="630"/>
                  </a:lnTo>
                  <a:lnTo>
                    <a:pt x="1402" y="630"/>
                  </a:lnTo>
                  <a:lnTo>
                    <a:pt x="1402" y="634"/>
                  </a:lnTo>
                  <a:lnTo>
                    <a:pt x="1404" y="639"/>
                  </a:lnTo>
                  <a:lnTo>
                    <a:pt x="1404" y="641"/>
                  </a:lnTo>
                  <a:lnTo>
                    <a:pt x="1407" y="646"/>
                  </a:lnTo>
                  <a:lnTo>
                    <a:pt x="1407" y="658"/>
                  </a:lnTo>
                  <a:lnTo>
                    <a:pt x="1407" y="663"/>
                  </a:lnTo>
                  <a:lnTo>
                    <a:pt x="1407" y="667"/>
                  </a:lnTo>
                  <a:lnTo>
                    <a:pt x="1407" y="670"/>
                  </a:lnTo>
                  <a:lnTo>
                    <a:pt x="1409" y="670"/>
                  </a:lnTo>
                  <a:lnTo>
                    <a:pt x="1409" y="672"/>
                  </a:lnTo>
                  <a:lnTo>
                    <a:pt x="1409" y="672"/>
                  </a:lnTo>
                  <a:lnTo>
                    <a:pt x="1411" y="672"/>
                  </a:lnTo>
                  <a:lnTo>
                    <a:pt x="1411" y="672"/>
                  </a:lnTo>
                  <a:lnTo>
                    <a:pt x="1416" y="675"/>
                  </a:lnTo>
                  <a:lnTo>
                    <a:pt x="1419" y="679"/>
                  </a:lnTo>
                  <a:lnTo>
                    <a:pt x="1419" y="679"/>
                  </a:lnTo>
                  <a:lnTo>
                    <a:pt x="1421" y="682"/>
                  </a:lnTo>
                  <a:lnTo>
                    <a:pt x="1421" y="682"/>
                  </a:lnTo>
                  <a:lnTo>
                    <a:pt x="1423" y="682"/>
                  </a:lnTo>
                  <a:lnTo>
                    <a:pt x="1423" y="684"/>
                  </a:lnTo>
                  <a:lnTo>
                    <a:pt x="1423" y="684"/>
                  </a:lnTo>
                  <a:lnTo>
                    <a:pt x="1423" y="684"/>
                  </a:lnTo>
                  <a:lnTo>
                    <a:pt x="1426" y="686"/>
                  </a:lnTo>
                  <a:lnTo>
                    <a:pt x="1426" y="686"/>
                  </a:lnTo>
                  <a:lnTo>
                    <a:pt x="1426" y="68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2433746" y="3729218"/>
              <a:ext cx="790969" cy="562820"/>
            </a:xfrm>
            <a:custGeom>
              <a:avLst/>
              <a:gdLst>
                <a:gd name="T0" fmla="*/ 901 w 913"/>
                <a:gd name="T1" fmla="*/ 234 h 648"/>
                <a:gd name="T2" fmla="*/ 863 w 913"/>
                <a:gd name="T3" fmla="*/ 220 h 648"/>
                <a:gd name="T4" fmla="*/ 844 w 913"/>
                <a:gd name="T5" fmla="*/ 199 h 648"/>
                <a:gd name="T6" fmla="*/ 830 w 913"/>
                <a:gd name="T7" fmla="*/ 168 h 648"/>
                <a:gd name="T8" fmla="*/ 797 w 913"/>
                <a:gd name="T9" fmla="*/ 156 h 648"/>
                <a:gd name="T10" fmla="*/ 832 w 913"/>
                <a:gd name="T11" fmla="*/ 118 h 648"/>
                <a:gd name="T12" fmla="*/ 854 w 913"/>
                <a:gd name="T13" fmla="*/ 71 h 648"/>
                <a:gd name="T14" fmla="*/ 830 w 913"/>
                <a:gd name="T15" fmla="*/ 38 h 648"/>
                <a:gd name="T16" fmla="*/ 766 w 913"/>
                <a:gd name="T17" fmla="*/ 9 h 648"/>
                <a:gd name="T18" fmla="*/ 712 w 913"/>
                <a:gd name="T19" fmla="*/ 40 h 648"/>
                <a:gd name="T20" fmla="*/ 650 w 913"/>
                <a:gd name="T21" fmla="*/ 31 h 648"/>
                <a:gd name="T22" fmla="*/ 615 w 913"/>
                <a:gd name="T23" fmla="*/ 21 h 648"/>
                <a:gd name="T24" fmla="*/ 567 w 913"/>
                <a:gd name="T25" fmla="*/ 50 h 648"/>
                <a:gd name="T26" fmla="*/ 553 w 913"/>
                <a:gd name="T27" fmla="*/ 83 h 648"/>
                <a:gd name="T28" fmla="*/ 499 w 913"/>
                <a:gd name="T29" fmla="*/ 83 h 648"/>
                <a:gd name="T30" fmla="*/ 463 w 913"/>
                <a:gd name="T31" fmla="*/ 71 h 648"/>
                <a:gd name="T32" fmla="*/ 400 w 913"/>
                <a:gd name="T33" fmla="*/ 106 h 648"/>
                <a:gd name="T34" fmla="*/ 385 w 913"/>
                <a:gd name="T35" fmla="*/ 85 h 648"/>
                <a:gd name="T36" fmla="*/ 359 w 913"/>
                <a:gd name="T37" fmla="*/ 83 h 648"/>
                <a:gd name="T38" fmla="*/ 326 w 913"/>
                <a:gd name="T39" fmla="*/ 47 h 648"/>
                <a:gd name="T40" fmla="*/ 305 w 913"/>
                <a:gd name="T41" fmla="*/ 80 h 648"/>
                <a:gd name="T42" fmla="*/ 191 w 913"/>
                <a:gd name="T43" fmla="*/ 130 h 648"/>
                <a:gd name="T44" fmla="*/ 90 w 913"/>
                <a:gd name="T45" fmla="*/ 73 h 648"/>
                <a:gd name="T46" fmla="*/ 19 w 913"/>
                <a:gd name="T47" fmla="*/ 102 h 648"/>
                <a:gd name="T48" fmla="*/ 21 w 913"/>
                <a:gd name="T49" fmla="*/ 137 h 648"/>
                <a:gd name="T50" fmla="*/ 76 w 913"/>
                <a:gd name="T51" fmla="*/ 158 h 648"/>
                <a:gd name="T52" fmla="*/ 97 w 913"/>
                <a:gd name="T53" fmla="*/ 194 h 648"/>
                <a:gd name="T54" fmla="*/ 132 w 913"/>
                <a:gd name="T55" fmla="*/ 203 h 648"/>
                <a:gd name="T56" fmla="*/ 175 w 913"/>
                <a:gd name="T57" fmla="*/ 210 h 648"/>
                <a:gd name="T58" fmla="*/ 184 w 913"/>
                <a:gd name="T59" fmla="*/ 258 h 648"/>
                <a:gd name="T60" fmla="*/ 144 w 913"/>
                <a:gd name="T61" fmla="*/ 277 h 648"/>
                <a:gd name="T62" fmla="*/ 118 w 913"/>
                <a:gd name="T63" fmla="*/ 293 h 648"/>
                <a:gd name="T64" fmla="*/ 142 w 913"/>
                <a:gd name="T65" fmla="*/ 350 h 648"/>
                <a:gd name="T66" fmla="*/ 239 w 913"/>
                <a:gd name="T67" fmla="*/ 374 h 648"/>
                <a:gd name="T68" fmla="*/ 225 w 913"/>
                <a:gd name="T69" fmla="*/ 440 h 648"/>
                <a:gd name="T70" fmla="*/ 253 w 913"/>
                <a:gd name="T71" fmla="*/ 494 h 648"/>
                <a:gd name="T72" fmla="*/ 331 w 913"/>
                <a:gd name="T73" fmla="*/ 549 h 648"/>
                <a:gd name="T74" fmla="*/ 390 w 913"/>
                <a:gd name="T75" fmla="*/ 568 h 648"/>
                <a:gd name="T76" fmla="*/ 418 w 913"/>
                <a:gd name="T77" fmla="*/ 563 h 648"/>
                <a:gd name="T78" fmla="*/ 440 w 913"/>
                <a:gd name="T79" fmla="*/ 556 h 648"/>
                <a:gd name="T80" fmla="*/ 444 w 913"/>
                <a:gd name="T81" fmla="*/ 570 h 648"/>
                <a:gd name="T82" fmla="*/ 459 w 913"/>
                <a:gd name="T83" fmla="*/ 556 h 648"/>
                <a:gd name="T84" fmla="*/ 449 w 913"/>
                <a:gd name="T85" fmla="*/ 551 h 648"/>
                <a:gd name="T86" fmla="*/ 454 w 913"/>
                <a:gd name="T87" fmla="*/ 530 h 648"/>
                <a:gd name="T88" fmla="*/ 468 w 913"/>
                <a:gd name="T89" fmla="*/ 532 h 648"/>
                <a:gd name="T90" fmla="*/ 470 w 913"/>
                <a:gd name="T91" fmla="*/ 551 h 648"/>
                <a:gd name="T92" fmla="*/ 485 w 913"/>
                <a:gd name="T93" fmla="*/ 568 h 648"/>
                <a:gd name="T94" fmla="*/ 492 w 913"/>
                <a:gd name="T95" fmla="*/ 558 h 648"/>
                <a:gd name="T96" fmla="*/ 499 w 913"/>
                <a:gd name="T97" fmla="*/ 556 h 648"/>
                <a:gd name="T98" fmla="*/ 523 w 913"/>
                <a:gd name="T99" fmla="*/ 577 h 648"/>
                <a:gd name="T100" fmla="*/ 541 w 913"/>
                <a:gd name="T101" fmla="*/ 598 h 648"/>
                <a:gd name="T102" fmla="*/ 577 w 913"/>
                <a:gd name="T103" fmla="*/ 575 h 648"/>
                <a:gd name="T104" fmla="*/ 586 w 913"/>
                <a:gd name="T105" fmla="*/ 589 h 648"/>
                <a:gd name="T106" fmla="*/ 610 w 913"/>
                <a:gd name="T107" fmla="*/ 584 h 648"/>
                <a:gd name="T108" fmla="*/ 681 w 913"/>
                <a:gd name="T109" fmla="*/ 561 h 648"/>
                <a:gd name="T110" fmla="*/ 702 w 913"/>
                <a:gd name="T111" fmla="*/ 532 h 648"/>
                <a:gd name="T112" fmla="*/ 738 w 913"/>
                <a:gd name="T113" fmla="*/ 516 h 648"/>
                <a:gd name="T114" fmla="*/ 738 w 913"/>
                <a:gd name="T115" fmla="*/ 480 h 648"/>
                <a:gd name="T116" fmla="*/ 780 w 913"/>
                <a:gd name="T117" fmla="*/ 471 h 648"/>
                <a:gd name="T118" fmla="*/ 823 w 913"/>
                <a:gd name="T119" fmla="*/ 426 h 648"/>
                <a:gd name="T120" fmla="*/ 835 w 913"/>
                <a:gd name="T121" fmla="*/ 362 h 648"/>
                <a:gd name="T122" fmla="*/ 877 w 913"/>
                <a:gd name="T123" fmla="*/ 336 h 648"/>
                <a:gd name="T124" fmla="*/ 901 w 913"/>
                <a:gd name="T125" fmla="*/ 28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3" h="648">
                  <a:moveTo>
                    <a:pt x="518" y="648"/>
                  </a:moveTo>
                  <a:lnTo>
                    <a:pt x="518" y="648"/>
                  </a:lnTo>
                  <a:lnTo>
                    <a:pt x="518" y="646"/>
                  </a:lnTo>
                  <a:lnTo>
                    <a:pt x="518" y="643"/>
                  </a:lnTo>
                  <a:lnTo>
                    <a:pt x="523" y="643"/>
                  </a:lnTo>
                  <a:lnTo>
                    <a:pt x="523" y="646"/>
                  </a:lnTo>
                  <a:lnTo>
                    <a:pt x="523" y="648"/>
                  </a:lnTo>
                  <a:lnTo>
                    <a:pt x="520" y="648"/>
                  </a:lnTo>
                  <a:lnTo>
                    <a:pt x="520" y="648"/>
                  </a:lnTo>
                  <a:lnTo>
                    <a:pt x="518" y="648"/>
                  </a:lnTo>
                  <a:lnTo>
                    <a:pt x="518" y="648"/>
                  </a:lnTo>
                  <a:close/>
                  <a:moveTo>
                    <a:pt x="913" y="272"/>
                  </a:moveTo>
                  <a:lnTo>
                    <a:pt x="913" y="272"/>
                  </a:lnTo>
                  <a:lnTo>
                    <a:pt x="913" y="270"/>
                  </a:lnTo>
                  <a:lnTo>
                    <a:pt x="908" y="263"/>
                  </a:lnTo>
                  <a:lnTo>
                    <a:pt x="906" y="260"/>
                  </a:lnTo>
                  <a:lnTo>
                    <a:pt x="906" y="258"/>
                  </a:lnTo>
                  <a:lnTo>
                    <a:pt x="906" y="258"/>
                  </a:lnTo>
                  <a:lnTo>
                    <a:pt x="906" y="255"/>
                  </a:lnTo>
                  <a:lnTo>
                    <a:pt x="906" y="255"/>
                  </a:lnTo>
                  <a:lnTo>
                    <a:pt x="908" y="251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8" y="248"/>
                  </a:lnTo>
                  <a:lnTo>
                    <a:pt x="906" y="246"/>
                  </a:lnTo>
                  <a:lnTo>
                    <a:pt x="903" y="246"/>
                  </a:lnTo>
                  <a:lnTo>
                    <a:pt x="903" y="244"/>
                  </a:lnTo>
                  <a:lnTo>
                    <a:pt x="903" y="244"/>
                  </a:lnTo>
                  <a:lnTo>
                    <a:pt x="901" y="244"/>
                  </a:lnTo>
                  <a:lnTo>
                    <a:pt x="901" y="241"/>
                  </a:lnTo>
                  <a:lnTo>
                    <a:pt x="898" y="241"/>
                  </a:lnTo>
                  <a:lnTo>
                    <a:pt x="898" y="239"/>
                  </a:lnTo>
                  <a:lnTo>
                    <a:pt x="898" y="237"/>
                  </a:lnTo>
                  <a:lnTo>
                    <a:pt x="898" y="237"/>
                  </a:lnTo>
                  <a:lnTo>
                    <a:pt x="898" y="237"/>
                  </a:lnTo>
                  <a:lnTo>
                    <a:pt x="901" y="234"/>
                  </a:lnTo>
                  <a:lnTo>
                    <a:pt x="901" y="234"/>
                  </a:lnTo>
                  <a:lnTo>
                    <a:pt x="901" y="234"/>
                  </a:lnTo>
                  <a:lnTo>
                    <a:pt x="901" y="232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9"/>
                  </a:lnTo>
                  <a:lnTo>
                    <a:pt x="901" y="227"/>
                  </a:lnTo>
                  <a:lnTo>
                    <a:pt x="903" y="227"/>
                  </a:lnTo>
                  <a:lnTo>
                    <a:pt x="903" y="227"/>
                  </a:lnTo>
                  <a:lnTo>
                    <a:pt x="906" y="227"/>
                  </a:lnTo>
                  <a:lnTo>
                    <a:pt x="908" y="225"/>
                  </a:lnTo>
                  <a:lnTo>
                    <a:pt x="908" y="225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8" y="222"/>
                  </a:lnTo>
                  <a:lnTo>
                    <a:pt x="906" y="220"/>
                  </a:lnTo>
                  <a:lnTo>
                    <a:pt x="901" y="220"/>
                  </a:lnTo>
                  <a:lnTo>
                    <a:pt x="901" y="220"/>
                  </a:lnTo>
                  <a:lnTo>
                    <a:pt x="901" y="220"/>
                  </a:lnTo>
                  <a:lnTo>
                    <a:pt x="898" y="220"/>
                  </a:lnTo>
                  <a:lnTo>
                    <a:pt x="898" y="220"/>
                  </a:lnTo>
                  <a:lnTo>
                    <a:pt x="898" y="220"/>
                  </a:lnTo>
                  <a:lnTo>
                    <a:pt x="896" y="220"/>
                  </a:lnTo>
                  <a:lnTo>
                    <a:pt x="896" y="220"/>
                  </a:lnTo>
                  <a:lnTo>
                    <a:pt x="891" y="220"/>
                  </a:lnTo>
                  <a:lnTo>
                    <a:pt x="887" y="220"/>
                  </a:lnTo>
                  <a:lnTo>
                    <a:pt x="884" y="220"/>
                  </a:lnTo>
                  <a:lnTo>
                    <a:pt x="868" y="215"/>
                  </a:lnTo>
                  <a:lnTo>
                    <a:pt x="868" y="215"/>
                  </a:lnTo>
                  <a:lnTo>
                    <a:pt x="868" y="215"/>
                  </a:lnTo>
                  <a:lnTo>
                    <a:pt x="865" y="218"/>
                  </a:lnTo>
                  <a:lnTo>
                    <a:pt x="865" y="218"/>
                  </a:lnTo>
                  <a:lnTo>
                    <a:pt x="865" y="218"/>
                  </a:lnTo>
                  <a:lnTo>
                    <a:pt x="863" y="218"/>
                  </a:lnTo>
                  <a:lnTo>
                    <a:pt x="863" y="220"/>
                  </a:lnTo>
                  <a:lnTo>
                    <a:pt x="863" y="222"/>
                  </a:lnTo>
                  <a:lnTo>
                    <a:pt x="863" y="222"/>
                  </a:lnTo>
                  <a:lnTo>
                    <a:pt x="861" y="225"/>
                  </a:lnTo>
                  <a:lnTo>
                    <a:pt x="861" y="225"/>
                  </a:lnTo>
                  <a:lnTo>
                    <a:pt x="861" y="225"/>
                  </a:lnTo>
                  <a:lnTo>
                    <a:pt x="858" y="225"/>
                  </a:lnTo>
                  <a:lnTo>
                    <a:pt x="856" y="225"/>
                  </a:lnTo>
                  <a:lnTo>
                    <a:pt x="856" y="225"/>
                  </a:lnTo>
                  <a:lnTo>
                    <a:pt x="856" y="225"/>
                  </a:lnTo>
                  <a:lnTo>
                    <a:pt x="851" y="229"/>
                  </a:lnTo>
                  <a:lnTo>
                    <a:pt x="851" y="229"/>
                  </a:lnTo>
                  <a:lnTo>
                    <a:pt x="849" y="232"/>
                  </a:lnTo>
                  <a:lnTo>
                    <a:pt x="849" y="229"/>
                  </a:lnTo>
                  <a:lnTo>
                    <a:pt x="846" y="229"/>
                  </a:lnTo>
                  <a:lnTo>
                    <a:pt x="846" y="227"/>
                  </a:lnTo>
                  <a:lnTo>
                    <a:pt x="844" y="227"/>
                  </a:lnTo>
                  <a:lnTo>
                    <a:pt x="842" y="227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5"/>
                  </a:lnTo>
                  <a:lnTo>
                    <a:pt x="839" y="222"/>
                  </a:lnTo>
                  <a:lnTo>
                    <a:pt x="839" y="222"/>
                  </a:lnTo>
                  <a:lnTo>
                    <a:pt x="842" y="218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4" y="208"/>
                  </a:lnTo>
                  <a:lnTo>
                    <a:pt x="844" y="208"/>
                  </a:lnTo>
                  <a:lnTo>
                    <a:pt x="844" y="208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3"/>
                  </a:lnTo>
                  <a:lnTo>
                    <a:pt x="842" y="201"/>
                  </a:lnTo>
                  <a:lnTo>
                    <a:pt x="842" y="201"/>
                  </a:lnTo>
                  <a:lnTo>
                    <a:pt x="844" y="199"/>
                  </a:lnTo>
                  <a:lnTo>
                    <a:pt x="842" y="196"/>
                  </a:lnTo>
                  <a:lnTo>
                    <a:pt x="842" y="194"/>
                  </a:lnTo>
                  <a:lnTo>
                    <a:pt x="842" y="192"/>
                  </a:lnTo>
                  <a:lnTo>
                    <a:pt x="842" y="192"/>
                  </a:lnTo>
                  <a:lnTo>
                    <a:pt x="842" y="189"/>
                  </a:lnTo>
                  <a:lnTo>
                    <a:pt x="842" y="189"/>
                  </a:lnTo>
                  <a:lnTo>
                    <a:pt x="842" y="189"/>
                  </a:lnTo>
                  <a:lnTo>
                    <a:pt x="842" y="187"/>
                  </a:lnTo>
                  <a:lnTo>
                    <a:pt x="844" y="187"/>
                  </a:lnTo>
                  <a:lnTo>
                    <a:pt x="844" y="184"/>
                  </a:lnTo>
                  <a:lnTo>
                    <a:pt x="844" y="184"/>
                  </a:lnTo>
                  <a:lnTo>
                    <a:pt x="844" y="184"/>
                  </a:lnTo>
                  <a:lnTo>
                    <a:pt x="846" y="182"/>
                  </a:lnTo>
                  <a:lnTo>
                    <a:pt x="846" y="182"/>
                  </a:lnTo>
                  <a:lnTo>
                    <a:pt x="846" y="182"/>
                  </a:lnTo>
                  <a:lnTo>
                    <a:pt x="844" y="180"/>
                  </a:lnTo>
                  <a:lnTo>
                    <a:pt x="844" y="180"/>
                  </a:lnTo>
                  <a:lnTo>
                    <a:pt x="842" y="177"/>
                  </a:lnTo>
                  <a:lnTo>
                    <a:pt x="839" y="177"/>
                  </a:lnTo>
                  <a:lnTo>
                    <a:pt x="839" y="177"/>
                  </a:lnTo>
                  <a:lnTo>
                    <a:pt x="839" y="175"/>
                  </a:lnTo>
                  <a:lnTo>
                    <a:pt x="839" y="175"/>
                  </a:lnTo>
                  <a:lnTo>
                    <a:pt x="842" y="173"/>
                  </a:lnTo>
                  <a:lnTo>
                    <a:pt x="842" y="173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70"/>
                  </a:lnTo>
                  <a:lnTo>
                    <a:pt x="842" y="168"/>
                  </a:lnTo>
                  <a:lnTo>
                    <a:pt x="842" y="168"/>
                  </a:lnTo>
                  <a:lnTo>
                    <a:pt x="839" y="166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5" y="166"/>
                  </a:lnTo>
                  <a:lnTo>
                    <a:pt x="830" y="168"/>
                  </a:lnTo>
                  <a:lnTo>
                    <a:pt x="830" y="168"/>
                  </a:lnTo>
                  <a:lnTo>
                    <a:pt x="830" y="168"/>
                  </a:lnTo>
                  <a:lnTo>
                    <a:pt x="828" y="168"/>
                  </a:lnTo>
                  <a:lnTo>
                    <a:pt x="825" y="163"/>
                  </a:lnTo>
                  <a:lnTo>
                    <a:pt x="825" y="163"/>
                  </a:lnTo>
                  <a:lnTo>
                    <a:pt x="823" y="163"/>
                  </a:lnTo>
                  <a:lnTo>
                    <a:pt x="823" y="163"/>
                  </a:lnTo>
                  <a:lnTo>
                    <a:pt x="820" y="166"/>
                  </a:lnTo>
                  <a:lnTo>
                    <a:pt x="811" y="173"/>
                  </a:lnTo>
                  <a:lnTo>
                    <a:pt x="809" y="173"/>
                  </a:lnTo>
                  <a:lnTo>
                    <a:pt x="806" y="175"/>
                  </a:lnTo>
                  <a:lnTo>
                    <a:pt x="804" y="175"/>
                  </a:lnTo>
                  <a:lnTo>
                    <a:pt x="804" y="175"/>
                  </a:lnTo>
                  <a:lnTo>
                    <a:pt x="804" y="177"/>
                  </a:lnTo>
                  <a:lnTo>
                    <a:pt x="802" y="182"/>
                  </a:lnTo>
                  <a:lnTo>
                    <a:pt x="799" y="187"/>
                  </a:lnTo>
                  <a:lnTo>
                    <a:pt x="794" y="189"/>
                  </a:lnTo>
                  <a:lnTo>
                    <a:pt x="792" y="189"/>
                  </a:lnTo>
                  <a:lnTo>
                    <a:pt x="792" y="189"/>
                  </a:lnTo>
                  <a:lnTo>
                    <a:pt x="792" y="189"/>
                  </a:lnTo>
                  <a:lnTo>
                    <a:pt x="790" y="187"/>
                  </a:lnTo>
                  <a:lnTo>
                    <a:pt x="790" y="187"/>
                  </a:lnTo>
                  <a:lnTo>
                    <a:pt x="790" y="187"/>
                  </a:lnTo>
                  <a:lnTo>
                    <a:pt x="787" y="182"/>
                  </a:lnTo>
                  <a:lnTo>
                    <a:pt x="785" y="177"/>
                  </a:lnTo>
                  <a:lnTo>
                    <a:pt x="785" y="177"/>
                  </a:lnTo>
                  <a:lnTo>
                    <a:pt x="785" y="175"/>
                  </a:lnTo>
                  <a:lnTo>
                    <a:pt x="785" y="175"/>
                  </a:lnTo>
                  <a:lnTo>
                    <a:pt x="785" y="173"/>
                  </a:lnTo>
                  <a:lnTo>
                    <a:pt x="785" y="170"/>
                  </a:lnTo>
                  <a:lnTo>
                    <a:pt x="785" y="170"/>
                  </a:lnTo>
                  <a:lnTo>
                    <a:pt x="787" y="166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90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7" y="158"/>
                  </a:lnTo>
                  <a:lnTo>
                    <a:pt x="797" y="156"/>
                  </a:lnTo>
                  <a:lnTo>
                    <a:pt x="799" y="156"/>
                  </a:lnTo>
                  <a:lnTo>
                    <a:pt x="799" y="156"/>
                  </a:lnTo>
                  <a:lnTo>
                    <a:pt x="804" y="151"/>
                  </a:lnTo>
                  <a:lnTo>
                    <a:pt x="804" y="151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9"/>
                  </a:lnTo>
                  <a:lnTo>
                    <a:pt x="806" y="147"/>
                  </a:lnTo>
                  <a:lnTo>
                    <a:pt x="804" y="144"/>
                  </a:lnTo>
                  <a:lnTo>
                    <a:pt x="806" y="144"/>
                  </a:lnTo>
                  <a:lnTo>
                    <a:pt x="806" y="144"/>
                  </a:lnTo>
                  <a:lnTo>
                    <a:pt x="809" y="142"/>
                  </a:lnTo>
                  <a:lnTo>
                    <a:pt x="809" y="142"/>
                  </a:lnTo>
                  <a:lnTo>
                    <a:pt x="809" y="142"/>
                  </a:lnTo>
                  <a:lnTo>
                    <a:pt x="811" y="140"/>
                  </a:lnTo>
                  <a:lnTo>
                    <a:pt x="811" y="140"/>
                  </a:lnTo>
                  <a:lnTo>
                    <a:pt x="811" y="137"/>
                  </a:lnTo>
                  <a:lnTo>
                    <a:pt x="811" y="135"/>
                  </a:lnTo>
                  <a:lnTo>
                    <a:pt x="813" y="135"/>
                  </a:lnTo>
                  <a:lnTo>
                    <a:pt x="813" y="132"/>
                  </a:lnTo>
                  <a:lnTo>
                    <a:pt x="813" y="132"/>
                  </a:lnTo>
                  <a:lnTo>
                    <a:pt x="816" y="132"/>
                  </a:lnTo>
                  <a:lnTo>
                    <a:pt x="816" y="132"/>
                  </a:lnTo>
                  <a:lnTo>
                    <a:pt x="818" y="132"/>
                  </a:lnTo>
                  <a:lnTo>
                    <a:pt x="820" y="132"/>
                  </a:lnTo>
                  <a:lnTo>
                    <a:pt x="823" y="132"/>
                  </a:lnTo>
                  <a:lnTo>
                    <a:pt x="823" y="130"/>
                  </a:lnTo>
                  <a:lnTo>
                    <a:pt x="823" y="130"/>
                  </a:lnTo>
                  <a:lnTo>
                    <a:pt x="828" y="128"/>
                  </a:lnTo>
                  <a:lnTo>
                    <a:pt x="828" y="125"/>
                  </a:lnTo>
                  <a:lnTo>
                    <a:pt x="828" y="125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30" y="123"/>
                  </a:lnTo>
                  <a:lnTo>
                    <a:pt x="830" y="121"/>
                  </a:lnTo>
                  <a:lnTo>
                    <a:pt x="832" y="118"/>
                  </a:lnTo>
                  <a:lnTo>
                    <a:pt x="832" y="118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5" y="106"/>
                  </a:lnTo>
                  <a:lnTo>
                    <a:pt x="835" y="106"/>
                  </a:lnTo>
                  <a:lnTo>
                    <a:pt x="835" y="106"/>
                  </a:lnTo>
                  <a:lnTo>
                    <a:pt x="832" y="102"/>
                  </a:lnTo>
                  <a:lnTo>
                    <a:pt x="832" y="99"/>
                  </a:lnTo>
                  <a:lnTo>
                    <a:pt x="832" y="99"/>
                  </a:lnTo>
                  <a:lnTo>
                    <a:pt x="832" y="99"/>
                  </a:lnTo>
                  <a:lnTo>
                    <a:pt x="832" y="97"/>
                  </a:lnTo>
                  <a:lnTo>
                    <a:pt x="835" y="97"/>
                  </a:lnTo>
                  <a:lnTo>
                    <a:pt x="835" y="95"/>
                  </a:lnTo>
                  <a:lnTo>
                    <a:pt x="835" y="95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5" y="90"/>
                  </a:lnTo>
                  <a:lnTo>
                    <a:pt x="837" y="90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42" y="87"/>
                  </a:lnTo>
                  <a:lnTo>
                    <a:pt x="842" y="85"/>
                  </a:lnTo>
                  <a:lnTo>
                    <a:pt x="844" y="83"/>
                  </a:lnTo>
                  <a:lnTo>
                    <a:pt x="846" y="80"/>
                  </a:lnTo>
                  <a:lnTo>
                    <a:pt x="846" y="80"/>
                  </a:lnTo>
                  <a:lnTo>
                    <a:pt x="846" y="78"/>
                  </a:lnTo>
                  <a:lnTo>
                    <a:pt x="846" y="76"/>
                  </a:lnTo>
                  <a:lnTo>
                    <a:pt x="846" y="76"/>
                  </a:lnTo>
                  <a:lnTo>
                    <a:pt x="849" y="76"/>
                  </a:lnTo>
                  <a:lnTo>
                    <a:pt x="854" y="71"/>
                  </a:lnTo>
                  <a:lnTo>
                    <a:pt x="856" y="71"/>
                  </a:lnTo>
                  <a:lnTo>
                    <a:pt x="854" y="71"/>
                  </a:lnTo>
                  <a:lnTo>
                    <a:pt x="854" y="69"/>
                  </a:lnTo>
                  <a:lnTo>
                    <a:pt x="851" y="69"/>
                  </a:lnTo>
                  <a:lnTo>
                    <a:pt x="851" y="69"/>
                  </a:lnTo>
                  <a:lnTo>
                    <a:pt x="854" y="66"/>
                  </a:lnTo>
                  <a:lnTo>
                    <a:pt x="854" y="66"/>
                  </a:lnTo>
                  <a:lnTo>
                    <a:pt x="854" y="66"/>
                  </a:lnTo>
                  <a:lnTo>
                    <a:pt x="851" y="66"/>
                  </a:lnTo>
                  <a:lnTo>
                    <a:pt x="846" y="69"/>
                  </a:lnTo>
                  <a:lnTo>
                    <a:pt x="842" y="69"/>
                  </a:lnTo>
                  <a:lnTo>
                    <a:pt x="839" y="69"/>
                  </a:lnTo>
                  <a:lnTo>
                    <a:pt x="837" y="66"/>
                  </a:lnTo>
                  <a:lnTo>
                    <a:pt x="837" y="66"/>
                  </a:lnTo>
                  <a:lnTo>
                    <a:pt x="835" y="66"/>
                  </a:lnTo>
                  <a:lnTo>
                    <a:pt x="835" y="66"/>
                  </a:lnTo>
                  <a:lnTo>
                    <a:pt x="835" y="66"/>
                  </a:lnTo>
                  <a:lnTo>
                    <a:pt x="835" y="69"/>
                  </a:lnTo>
                  <a:lnTo>
                    <a:pt x="835" y="69"/>
                  </a:lnTo>
                  <a:lnTo>
                    <a:pt x="835" y="71"/>
                  </a:lnTo>
                  <a:lnTo>
                    <a:pt x="832" y="71"/>
                  </a:lnTo>
                  <a:lnTo>
                    <a:pt x="832" y="71"/>
                  </a:lnTo>
                  <a:lnTo>
                    <a:pt x="832" y="73"/>
                  </a:lnTo>
                  <a:lnTo>
                    <a:pt x="832" y="73"/>
                  </a:lnTo>
                  <a:lnTo>
                    <a:pt x="830" y="73"/>
                  </a:lnTo>
                  <a:lnTo>
                    <a:pt x="830" y="71"/>
                  </a:lnTo>
                  <a:lnTo>
                    <a:pt x="828" y="71"/>
                  </a:lnTo>
                  <a:lnTo>
                    <a:pt x="828" y="69"/>
                  </a:lnTo>
                  <a:lnTo>
                    <a:pt x="825" y="69"/>
                  </a:lnTo>
                  <a:lnTo>
                    <a:pt x="823" y="61"/>
                  </a:lnTo>
                  <a:lnTo>
                    <a:pt x="823" y="61"/>
                  </a:lnTo>
                  <a:lnTo>
                    <a:pt x="820" y="61"/>
                  </a:lnTo>
                  <a:lnTo>
                    <a:pt x="820" y="59"/>
                  </a:lnTo>
                  <a:lnTo>
                    <a:pt x="820" y="57"/>
                  </a:lnTo>
                  <a:lnTo>
                    <a:pt x="820" y="57"/>
                  </a:lnTo>
                  <a:lnTo>
                    <a:pt x="823" y="54"/>
                  </a:lnTo>
                  <a:lnTo>
                    <a:pt x="825" y="47"/>
                  </a:lnTo>
                  <a:lnTo>
                    <a:pt x="828" y="45"/>
                  </a:lnTo>
                  <a:lnTo>
                    <a:pt x="830" y="38"/>
                  </a:lnTo>
                  <a:lnTo>
                    <a:pt x="832" y="26"/>
                  </a:lnTo>
                  <a:lnTo>
                    <a:pt x="832" y="26"/>
                  </a:lnTo>
                  <a:lnTo>
                    <a:pt x="832" y="24"/>
                  </a:lnTo>
                  <a:lnTo>
                    <a:pt x="835" y="24"/>
                  </a:lnTo>
                  <a:lnTo>
                    <a:pt x="835" y="21"/>
                  </a:lnTo>
                  <a:lnTo>
                    <a:pt x="835" y="21"/>
                  </a:lnTo>
                  <a:lnTo>
                    <a:pt x="835" y="21"/>
                  </a:lnTo>
                  <a:lnTo>
                    <a:pt x="832" y="21"/>
                  </a:lnTo>
                  <a:lnTo>
                    <a:pt x="832" y="19"/>
                  </a:lnTo>
                  <a:lnTo>
                    <a:pt x="830" y="17"/>
                  </a:lnTo>
                  <a:lnTo>
                    <a:pt x="830" y="17"/>
                  </a:lnTo>
                  <a:lnTo>
                    <a:pt x="830" y="17"/>
                  </a:lnTo>
                  <a:lnTo>
                    <a:pt x="828" y="17"/>
                  </a:lnTo>
                  <a:lnTo>
                    <a:pt x="825" y="17"/>
                  </a:lnTo>
                  <a:lnTo>
                    <a:pt x="825" y="17"/>
                  </a:lnTo>
                  <a:lnTo>
                    <a:pt x="823" y="17"/>
                  </a:lnTo>
                  <a:lnTo>
                    <a:pt x="820" y="14"/>
                  </a:lnTo>
                  <a:lnTo>
                    <a:pt x="818" y="14"/>
                  </a:lnTo>
                  <a:lnTo>
                    <a:pt x="816" y="14"/>
                  </a:lnTo>
                  <a:lnTo>
                    <a:pt x="806" y="7"/>
                  </a:lnTo>
                  <a:lnTo>
                    <a:pt x="806" y="7"/>
                  </a:lnTo>
                  <a:lnTo>
                    <a:pt x="802" y="5"/>
                  </a:lnTo>
                  <a:lnTo>
                    <a:pt x="802" y="5"/>
                  </a:lnTo>
                  <a:lnTo>
                    <a:pt x="799" y="2"/>
                  </a:lnTo>
                  <a:lnTo>
                    <a:pt x="797" y="0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794" y="0"/>
                  </a:lnTo>
                  <a:lnTo>
                    <a:pt x="794" y="2"/>
                  </a:lnTo>
                  <a:lnTo>
                    <a:pt x="792" y="2"/>
                  </a:lnTo>
                  <a:lnTo>
                    <a:pt x="792" y="9"/>
                  </a:lnTo>
                  <a:lnTo>
                    <a:pt x="790" y="12"/>
                  </a:lnTo>
                  <a:lnTo>
                    <a:pt x="787" y="14"/>
                  </a:lnTo>
                  <a:lnTo>
                    <a:pt x="787" y="14"/>
                  </a:lnTo>
                  <a:lnTo>
                    <a:pt x="768" y="12"/>
                  </a:lnTo>
                  <a:lnTo>
                    <a:pt x="766" y="12"/>
                  </a:lnTo>
                  <a:lnTo>
                    <a:pt x="766" y="9"/>
                  </a:lnTo>
                  <a:lnTo>
                    <a:pt x="764" y="9"/>
                  </a:lnTo>
                  <a:lnTo>
                    <a:pt x="764" y="7"/>
                  </a:lnTo>
                  <a:lnTo>
                    <a:pt x="766" y="5"/>
                  </a:lnTo>
                  <a:lnTo>
                    <a:pt x="766" y="5"/>
                  </a:lnTo>
                  <a:lnTo>
                    <a:pt x="764" y="5"/>
                  </a:lnTo>
                  <a:lnTo>
                    <a:pt x="761" y="2"/>
                  </a:lnTo>
                  <a:lnTo>
                    <a:pt x="759" y="2"/>
                  </a:lnTo>
                  <a:lnTo>
                    <a:pt x="750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7" y="2"/>
                  </a:lnTo>
                  <a:lnTo>
                    <a:pt x="747" y="2"/>
                  </a:lnTo>
                  <a:lnTo>
                    <a:pt x="747" y="5"/>
                  </a:lnTo>
                  <a:lnTo>
                    <a:pt x="747" y="5"/>
                  </a:lnTo>
                  <a:lnTo>
                    <a:pt x="747" y="7"/>
                  </a:lnTo>
                  <a:lnTo>
                    <a:pt x="747" y="9"/>
                  </a:lnTo>
                  <a:lnTo>
                    <a:pt x="745" y="9"/>
                  </a:lnTo>
                  <a:lnTo>
                    <a:pt x="745" y="9"/>
                  </a:lnTo>
                  <a:lnTo>
                    <a:pt x="745" y="12"/>
                  </a:lnTo>
                  <a:lnTo>
                    <a:pt x="745" y="12"/>
                  </a:lnTo>
                  <a:lnTo>
                    <a:pt x="745" y="14"/>
                  </a:lnTo>
                  <a:lnTo>
                    <a:pt x="745" y="14"/>
                  </a:lnTo>
                  <a:lnTo>
                    <a:pt x="745" y="17"/>
                  </a:lnTo>
                  <a:lnTo>
                    <a:pt x="738" y="21"/>
                  </a:lnTo>
                  <a:lnTo>
                    <a:pt x="738" y="21"/>
                  </a:lnTo>
                  <a:lnTo>
                    <a:pt x="738" y="21"/>
                  </a:lnTo>
                  <a:lnTo>
                    <a:pt x="733" y="21"/>
                  </a:lnTo>
                  <a:lnTo>
                    <a:pt x="731" y="21"/>
                  </a:lnTo>
                  <a:lnTo>
                    <a:pt x="728" y="21"/>
                  </a:lnTo>
                  <a:lnTo>
                    <a:pt x="726" y="21"/>
                  </a:lnTo>
                  <a:lnTo>
                    <a:pt x="726" y="24"/>
                  </a:lnTo>
                  <a:lnTo>
                    <a:pt x="721" y="26"/>
                  </a:lnTo>
                  <a:lnTo>
                    <a:pt x="721" y="26"/>
                  </a:lnTo>
                  <a:lnTo>
                    <a:pt x="721" y="26"/>
                  </a:lnTo>
                  <a:lnTo>
                    <a:pt x="714" y="38"/>
                  </a:lnTo>
                  <a:lnTo>
                    <a:pt x="712" y="40"/>
                  </a:lnTo>
                  <a:lnTo>
                    <a:pt x="712" y="40"/>
                  </a:lnTo>
                  <a:lnTo>
                    <a:pt x="707" y="43"/>
                  </a:lnTo>
                  <a:lnTo>
                    <a:pt x="705" y="43"/>
                  </a:lnTo>
                  <a:lnTo>
                    <a:pt x="705" y="43"/>
                  </a:lnTo>
                  <a:lnTo>
                    <a:pt x="702" y="40"/>
                  </a:lnTo>
                  <a:lnTo>
                    <a:pt x="702" y="38"/>
                  </a:lnTo>
                  <a:lnTo>
                    <a:pt x="700" y="35"/>
                  </a:lnTo>
                  <a:lnTo>
                    <a:pt x="700" y="33"/>
                  </a:lnTo>
                  <a:lnTo>
                    <a:pt x="697" y="33"/>
                  </a:lnTo>
                  <a:lnTo>
                    <a:pt x="695" y="31"/>
                  </a:lnTo>
                  <a:lnTo>
                    <a:pt x="688" y="33"/>
                  </a:lnTo>
                  <a:lnTo>
                    <a:pt x="683" y="33"/>
                  </a:lnTo>
                  <a:lnTo>
                    <a:pt x="681" y="33"/>
                  </a:lnTo>
                  <a:lnTo>
                    <a:pt x="681" y="31"/>
                  </a:lnTo>
                  <a:lnTo>
                    <a:pt x="681" y="28"/>
                  </a:lnTo>
                  <a:lnTo>
                    <a:pt x="681" y="28"/>
                  </a:lnTo>
                  <a:lnTo>
                    <a:pt x="683" y="26"/>
                  </a:lnTo>
                  <a:lnTo>
                    <a:pt x="686" y="21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1" y="14"/>
                  </a:lnTo>
                  <a:lnTo>
                    <a:pt x="681" y="14"/>
                  </a:lnTo>
                  <a:lnTo>
                    <a:pt x="679" y="14"/>
                  </a:lnTo>
                  <a:lnTo>
                    <a:pt x="679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4" y="12"/>
                  </a:lnTo>
                  <a:lnTo>
                    <a:pt x="671" y="9"/>
                  </a:lnTo>
                  <a:lnTo>
                    <a:pt x="669" y="12"/>
                  </a:lnTo>
                  <a:lnTo>
                    <a:pt x="662" y="24"/>
                  </a:lnTo>
                  <a:lnTo>
                    <a:pt x="660" y="26"/>
                  </a:lnTo>
                  <a:lnTo>
                    <a:pt x="660" y="28"/>
                  </a:lnTo>
                  <a:lnTo>
                    <a:pt x="655" y="28"/>
                  </a:lnTo>
                  <a:lnTo>
                    <a:pt x="653" y="28"/>
                  </a:lnTo>
                  <a:lnTo>
                    <a:pt x="653" y="31"/>
                  </a:lnTo>
                  <a:lnTo>
                    <a:pt x="650" y="31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3"/>
                  </a:lnTo>
                  <a:lnTo>
                    <a:pt x="650" y="38"/>
                  </a:lnTo>
                  <a:lnTo>
                    <a:pt x="653" y="40"/>
                  </a:lnTo>
                  <a:lnTo>
                    <a:pt x="650" y="43"/>
                  </a:lnTo>
                  <a:lnTo>
                    <a:pt x="650" y="43"/>
                  </a:lnTo>
                  <a:lnTo>
                    <a:pt x="650" y="45"/>
                  </a:lnTo>
                  <a:lnTo>
                    <a:pt x="648" y="45"/>
                  </a:lnTo>
                  <a:lnTo>
                    <a:pt x="641" y="45"/>
                  </a:lnTo>
                  <a:lnTo>
                    <a:pt x="638" y="45"/>
                  </a:lnTo>
                  <a:lnTo>
                    <a:pt x="636" y="45"/>
                  </a:lnTo>
                  <a:lnTo>
                    <a:pt x="636" y="45"/>
                  </a:lnTo>
                  <a:lnTo>
                    <a:pt x="636" y="43"/>
                  </a:lnTo>
                  <a:lnTo>
                    <a:pt x="636" y="43"/>
                  </a:lnTo>
                  <a:lnTo>
                    <a:pt x="636" y="40"/>
                  </a:lnTo>
                  <a:lnTo>
                    <a:pt x="638" y="38"/>
                  </a:lnTo>
                  <a:lnTo>
                    <a:pt x="638" y="35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6" y="31"/>
                  </a:lnTo>
                  <a:lnTo>
                    <a:pt x="636" y="31"/>
                  </a:lnTo>
                  <a:lnTo>
                    <a:pt x="636" y="31"/>
                  </a:lnTo>
                  <a:lnTo>
                    <a:pt x="634" y="26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7" y="24"/>
                  </a:lnTo>
                  <a:lnTo>
                    <a:pt x="627" y="24"/>
                  </a:lnTo>
                  <a:lnTo>
                    <a:pt x="624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17" y="21"/>
                  </a:lnTo>
                  <a:lnTo>
                    <a:pt x="617" y="21"/>
                  </a:lnTo>
                  <a:lnTo>
                    <a:pt x="615" y="21"/>
                  </a:lnTo>
                  <a:lnTo>
                    <a:pt x="615" y="21"/>
                  </a:lnTo>
                  <a:lnTo>
                    <a:pt x="612" y="24"/>
                  </a:lnTo>
                  <a:lnTo>
                    <a:pt x="605" y="28"/>
                  </a:lnTo>
                  <a:lnTo>
                    <a:pt x="603" y="28"/>
                  </a:lnTo>
                  <a:lnTo>
                    <a:pt x="603" y="31"/>
                  </a:lnTo>
                  <a:lnTo>
                    <a:pt x="603" y="33"/>
                  </a:lnTo>
                  <a:lnTo>
                    <a:pt x="605" y="33"/>
                  </a:lnTo>
                  <a:lnTo>
                    <a:pt x="605" y="35"/>
                  </a:lnTo>
                  <a:lnTo>
                    <a:pt x="605" y="38"/>
                  </a:lnTo>
                  <a:lnTo>
                    <a:pt x="603" y="40"/>
                  </a:lnTo>
                  <a:lnTo>
                    <a:pt x="598" y="43"/>
                  </a:lnTo>
                  <a:lnTo>
                    <a:pt x="598" y="45"/>
                  </a:lnTo>
                  <a:lnTo>
                    <a:pt x="596" y="50"/>
                  </a:lnTo>
                  <a:lnTo>
                    <a:pt x="593" y="52"/>
                  </a:lnTo>
                  <a:lnTo>
                    <a:pt x="591" y="54"/>
                  </a:lnTo>
                  <a:lnTo>
                    <a:pt x="591" y="59"/>
                  </a:lnTo>
                  <a:lnTo>
                    <a:pt x="589" y="59"/>
                  </a:lnTo>
                  <a:lnTo>
                    <a:pt x="589" y="59"/>
                  </a:lnTo>
                  <a:lnTo>
                    <a:pt x="586" y="59"/>
                  </a:lnTo>
                  <a:lnTo>
                    <a:pt x="586" y="59"/>
                  </a:lnTo>
                  <a:lnTo>
                    <a:pt x="584" y="59"/>
                  </a:lnTo>
                  <a:lnTo>
                    <a:pt x="582" y="57"/>
                  </a:lnTo>
                  <a:lnTo>
                    <a:pt x="582" y="57"/>
                  </a:lnTo>
                  <a:lnTo>
                    <a:pt x="577" y="50"/>
                  </a:lnTo>
                  <a:lnTo>
                    <a:pt x="577" y="50"/>
                  </a:lnTo>
                  <a:lnTo>
                    <a:pt x="577" y="47"/>
                  </a:lnTo>
                  <a:lnTo>
                    <a:pt x="575" y="47"/>
                  </a:lnTo>
                  <a:lnTo>
                    <a:pt x="575" y="47"/>
                  </a:lnTo>
                  <a:lnTo>
                    <a:pt x="575" y="50"/>
                  </a:lnTo>
                  <a:lnTo>
                    <a:pt x="575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2" y="54"/>
                  </a:lnTo>
                  <a:lnTo>
                    <a:pt x="572" y="54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67" y="52"/>
                  </a:lnTo>
                  <a:lnTo>
                    <a:pt x="567" y="50"/>
                  </a:lnTo>
                  <a:lnTo>
                    <a:pt x="567" y="47"/>
                  </a:lnTo>
                  <a:lnTo>
                    <a:pt x="567" y="47"/>
                  </a:lnTo>
                  <a:lnTo>
                    <a:pt x="565" y="47"/>
                  </a:lnTo>
                  <a:lnTo>
                    <a:pt x="556" y="47"/>
                  </a:lnTo>
                  <a:lnTo>
                    <a:pt x="553" y="47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7" y="57"/>
                  </a:lnTo>
                  <a:lnTo>
                    <a:pt x="537" y="59"/>
                  </a:lnTo>
                  <a:lnTo>
                    <a:pt x="537" y="59"/>
                  </a:lnTo>
                  <a:lnTo>
                    <a:pt x="537" y="59"/>
                  </a:lnTo>
                  <a:lnTo>
                    <a:pt x="537" y="61"/>
                  </a:lnTo>
                  <a:lnTo>
                    <a:pt x="537" y="61"/>
                  </a:lnTo>
                  <a:lnTo>
                    <a:pt x="539" y="64"/>
                  </a:lnTo>
                  <a:lnTo>
                    <a:pt x="539" y="64"/>
                  </a:lnTo>
                  <a:lnTo>
                    <a:pt x="539" y="64"/>
                  </a:lnTo>
                  <a:lnTo>
                    <a:pt x="541" y="64"/>
                  </a:lnTo>
                  <a:lnTo>
                    <a:pt x="549" y="59"/>
                  </a:lnTo>
                  <a:lnTo>
                    <a:pt x="551" y="59"/>
                  </a:lnTo>
                  <a:lnTo>
                    <a:pt x="558" y="57"/>
                  </a:lnTo>
                  <a:lnTo>
                    <a:pt x="558" y="57"/>
                  </a:lnTo>
                  <a:lnTo>
                    <a:pt x="560" y="57"/>
                  </a:lnTo>
                  <a:lnTo>
                    <a:pt x="560" y="57"/>
                  </a:lnTo>
                  <a:lnTo>
                    <a:pt x="560" y="59"/>
                  </a:lnTo>
                  <a:lnTo>
                    <a:pt x="558" y="61"/>
                  </a:lnTo>
                  <a:lnTo>
                    <a:pt x="558" y="66"/>
                  </a:lnTo>
                  <a:lnTo>
                    <a:pt x="556" y="71"/>
                  </a:lnTo>
                  <a:lnTo>
                    <a:pt x="556" y="73"/>
                  </a:lnTo>
                  <a:lnTo>
                    <a:pt x="556" y="73"/>
                  </a:lnTo>
                  <a:lnTo>
                    <a:pt x="558" y="78"/>
                  </a:lnTo>
                  <a:lnTo>
                    <a:pt x="558" y="78"/>
                  </a:lnTo>
                  <a:lnTo>
                    <a:pt x="558" y="80"/>
                  </a:lnTo>
                  <a:lnTo>
                    <a:pt x="556" y="80"/>
                  </a:lnTo>
                  <a:lnTo>
                    <a:pt x="553" y="83"/>
                  </a:lnTo>
                  <a:lnTo>
                    <a:pt x="553" y="83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46" y="78"/>
                  </a:lnTo>
                  <a:lnTo>
                    <a:pt x="544" y="78"/>
                  </a:lnTo>
                  <a:lnTo>
                    <a:pt x="544" y="76"/>
                  </a:lnTo>
                  <a:lnTo>
                    <a:pt x="534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5" y="76"/>
                  </a:lnTo>
                  <a:lnTo>
                    <a:pt x="525" y="73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5" y="66"/>
                  </a:lnTo>
                  <a:lnTo>
                    <a:pt x="513" y="69"/>
                  </a:lnTo>
                  <a:lnTo>
                    <a:pt x="511" y="69"/>
                  </a:lnTo>
                  <a:lnTo>
                    <a:pt x="511" y="71"/>
                  </a:lnTo>
                  <a:lnTo>
                    <a:pt x="508" y="71"/>
                  </a:lnTo>
                  <a:lnTo>
                    <a:pt x="508" y="73"/>
                  </a:lnTo>
                  <a:lnTo>
                    <a:pt x="508" y="76"/>
                  </a:lnTo>
                  <a:lnTo>
                    <a:pt x="511" y="76"/>
                  </a:lnTo>
                  <a:lnTo>
                    <a:pt x="511" y="78"/>
                  </a:lnTo>
                  <a:lnTo>
                    <a:pt x="511" y="78"/>
                  </a:lnTo>
                  <a:lnTo>
                    <a:pt x="511" y="78"/>
                  </a:lnTo>
                  <a:lnTo>
                    <a:pt x="506" y="78"/>
                  </a:lnTo>
                  <a:lnTo>
                    <a:pt x="504" y="80"/>
                  </a:lnTo>
                  <a:lnTo>
                    <a:pt x="501" y="80"/>
                  </a:lnTo>
                  <a:lnTo>
                    <a:pt x="501" y="80"/>
                  </a:lnTo>
                  <a:lnTo>
                    <a:pt x="499" y="83"/>
                  </a:lnTo>
                  <a:lnTo>
                    <a:pt x="499" y="83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9" y="87"/>
                  </a:lnTo>
                  <a:lnTo>
                    <a:pt x="499" y="87"/>
                  </a:lnTo>
                  <a:lnTo>
                    <a:pt x="501" y="92"/>
                  </a:lnTo>
                  <a:lnTo>
                    <a:pt x="501" y="92"/>
                  </a:lnTo>
                  <a:lnTo>
                    <a:pt x="501" y="92"/>
                  </a:lnTo>
                  <a:lnTo>
                    <a:pt x="504" y="95"/>
                  </a:lnTo>
                  <a:lnTo>
                    <a:pt x="504" y="95"/>
                  </a:lnTo>
                  <a:lnTo>
                    <a:pt x="501" y="97"/>
                  </a:lnTo>
                  <a:lnTo>
                    <a:pt x="501" y="102"/>
                  </a:lnTo>
                  <a:lnTo>
                    <a:pt x="499" y="99"/>
                  </a:lnTo>
                  <a:lnTo>
                    <a:pt x="494" y="92"/>
                  </a:lnTo>
                  <a:lnTo>
                    <a:pt x="494" y="90"/>
                  </a:lnTo>
                  <a:lnTo>
                    <a:pt x="492" y="87"/>
                  </a:lnTo>
                  <a:lnTo>
                    <a:pt x="492" y="83"/>
                  </a:lnTo>
                  <a:lnTo>
                    <a:pt x="489" y="83"/>
                  </a:lnTo>
                  <a:lnTo>
                    <a:pt x="485" y="78"/>
                  </a:lnTo>
                  <a:lnTo>
                    <a:pt x="485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2" y="73"/>
                  </a:lnTo>
                  <a:lnTo>
                    <a:pt x="480" y="73"/>
                  </a:lnTo>
                  <a:lnTo>
                    <a:pt x="478" y="71"/>
                  </a:lnTo>
                  <a:lnTo>
                    <a:pt x="475" y="71"/>
                  </a:lnTo>
                  <a:lnTo>
                    <a:pt x="473" y="71"/>
                  </a:lnTo>
                  <a:lnTo>
                    <a:pt x="473" y="71"/>
                  </a:lnTo>
                  <a:lnTo>
                    <a:pt x="470" y="69"/>
                  </a:lnTo>
                  <a:lnTo>
                    <a:pt x="470" y="69"/>
                  </a:lnTo>
                  <a:lnTo>
                    <a:pt x="468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3" y="71"/>
                  </a:lnTo>
                  <a:lnTo>
                    <a:pt x="463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6" y="76"/>
                  </a:lnTo>
                  <a:lnTo>
                    <a:pt x="454" y="78"/>
                  </a:lnTo>
                  <a:lnTo>
                    <a:pt x="454" y="80"/>
                  </a:lnTo>
                  <a:lnTo>
                    <a:pt x="452" y="80"/>
                  </a:lnTo>
                  <a:lnTo>
                    <a:pt x="452" y="80"/>
                  </a:lnTo>
                  <a:lnTo>
                    <a:pt x="447" y="83"/>
                  </a:lnTo>
                  <a:lnTo>
                    <a:pt x="447" y="83"/>
                  </a:lnTo>
                  <a:lnTo>
                    <a:pt x="447" y="83"/>
                  </a:lnTo>
                  <a:lnTo>
                    <a:pt x="447" y="85"/>
                  </a:lnTo>
                  <a:lnTo>
                    <a:pt x="447" y="85"/>
                  </a:lnTo>
                  <a:lnTo>
                    <a:pt x="444" y="85"/>
                  </a:lnTo>
                  <a:lnTo>
                    <a:pt x="444" y="90"/>
                  </a:lnTo>
                  <a:lnTo>
                    <a:pt x="444" y="99"/>
                  </a:lnTo>
                  <a:lnTo>
                    <a:pt x="444" y="99"/>
                  </a:lnTo>
                  <a:lnTo>
                    <a:pt x="444" y="102"/>
                  </a:lnTo>
                  <a:lnTo>
                    <a:pt x="442" y="102"/>
                  </a:lnTo>
                  <a:lnTo>
                    <a:pt x="442" y="102"/>
                  </a:lnTo>
                  <a:lnTo>
                    <a:pt x="440" y="104"/>
                  </a:lnTo>
                  <a:lnTo>
                    <a:pt x="440" y="104"/>
                  </a:lnTo>
                  <a:lnTo>
                    <a:pt x="435" y="104"/>
                  </a:lnTo>
                  <a:lnTo>
                    <a:pt x="435" y="104"/>
                  </a:lnTo>
                  <a:lnTo>
                    <a:pt x="423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18" y="104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04" y="109"/>
                  </a:lnTo>
                  <a:lnTo>
                    <a:pt x="402" y="109"/>
                  </a:lnTo>
                  <a:lnTo>
                    <a:pt x="400" y="106"/>
                  </a:lnTo>
                  <a:lnTo>
                    <a:pt x="400" y="106"/>
                  </a:lnTo>
                  <a:lnTo>
                    <a:pt x="400" y="106"/>
                  </a:lnTo>
                  <a:lnTo>
                    <a:pt x="400" y="102"/>
                  </a:lnTo>
                  <a:lnTo>
                    <a:pt x="400" y="102"/>
                  </a:lnTo>
                  <a:lnTo>
                    <a:pt x="400" y="102"/>
                  </a:lnTo>
                  <a:lnTo>
                    <a:pt x="400" y="99"/>
                  </a:lnTo>
                  <a:lnTo>
                    <a:pt x="397" y="99"/>
                  </a:lnTo>
                  <a:lnTo>
                    <a:pt x="397" y="97"/>
                  </a:lnTo>
                  <a:lnTo>
                    <a:pt x="397" y="97"/>
                  </a:lnTo>
                  <a:lnTo>
                    <a:pt x="397" y="97"/>
                  </a:lnTo>
                  <a:lnTo>
                    <a:pt x="395" y="97"/>
                  </a:lnTo>
                  <a:lnTo>
                    <a:pt x="395" y="97"/>
                  </a:lnTo>
                  <a:lnTo>
                    <a:pt x="392" y="97"/>
                  </a:lnTo>
                  <a:lnTo>
                    <a:pt x="392" y="99"/>
                  </a:lnTo>
                  <a:lnTo>
                    <a:pt x="392" y="99"/>
                  </a:lnTo>
                  <a:lnTo>
                    <a:pt x="392" y="99"/>
                  </a:lnTo>
                  <a:lnTo>
                    <a:pt x="390" y="99"/>
                  </a:lnTo>
                  <a:lnTo>
                    <a:pt x="390" y="99"/>
                  </a:lnTo>
                  <a:lnTo>
                    <a:pt x="390" y="99"/>
                  </a:lnTo>
                  <a:lnTo>
                    <a:pt x="388" y="97"/>
                  </a:lnTo>
                  <a:lnTo>
                    <a:pt x="388" y="97"/>
                  </a:lnTo>
                  <a:lnTo>
                    <a:pt x="390" y="97"/>
                  </a:lnTo>
                  <a:lnTo>
                    <a:pt x="390" y="95"/>
                  </a:lnTo>
                  <a:lnTo>
                    <a:pt x="390" y="95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5" y="92"/>
                  </a:lnTo>
                  <a:lnTo>
                    <a:pt x="385" y="92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87"/>
                  </a:lnTo>
                  <a:lnTo>
                    <a:pt x="388" y="87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7"/>
                  </a:lnTo>
                  <a:lnTo>
                    <a:pt x="383" y="90"/>
                  </a:lnTo>
                  <a:lnTo>
                    <a:pt x="381" y="90"/>
                  </a:lnTo>
                  <a:lnTo>
                    <a:pt x="381" y="90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90"/>
                  </a:lnTo>
                  <a:lnTo>
                    <a:pt x="374" y="90"/>
                  </a:lnTo>
                  <a:lnTo>
                    <a:pt x="374" y="92"/>
                  </a:lnTo>
                  <a:lnTo>
                    <a:pt x="371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6" y="95"/>
                  </a:lnTo>
                  <a:lnTo>
                    <a:pt x="366" y="95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2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6" y="85"/>
                  </a:lnTo>
                  <a:lnTo>
                    <a:pt x="366" y="85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59" y="83"/>
                  </a:lnTo>
                  <a:lnTo>
                    <a:pt x="359" y="80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59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71"/>
                  </a:lnTo>
                  <a:lnTo>
                    <a:pt x="357" y="69"/>
                  </a:lnTo>
                  <a:lnTo>
                    <a:pt x="355" y="69"/>
                  </a:lnTo>
                  <a:lnTo>
                    <a:pt x="355" y="69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8" y="64"/>
                  </a:lnTo>
                  <a:lnTo>
                    <a:pt x="348" y="64"/>
                  </a:lnTo>
                  <a:lnTo>
                    <a:pt x="348" y="64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48" y="54"/>
                  </a:lnTo>
                  <a:lnTo>
                    <a:pt x="345" y="47"/>
                  </a:lnTo>
                  <a:lnTo>
                    <a:pt x="343" y="45"/>
                  </a:lnTo>
                  <a:lnTo>
                    <a:pt x="340" y="45"/>
                  </a:lnTo>
                  <a:lnTo>
                    <a:pt x="338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1" y="47"/>
                  </a:lnTo>
                  <a:lnTo>
                    <a:pt x="326" y="47"/>
                  </a:lnTo>
                  <a:lnTo>
                    <a:pt x="324" y="47"/>
                  </a:lnTo>
                  <a:lnTo>
                    <a:pt x="322" y="47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4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12" y="52"/>
                  </a:lnTo>
                  <a:lnTo>
                    <a:pt x="312" y="52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9"/>
                  </a:lnTo>
                  <a:lnTo>
                    <a:pt x="312" y="69"/>
                  </a:lnTo>
                  <a:lnTo>
                    <a:pt x="310" y="73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10" y="76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7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5" y="80"/>
                  </a:lnTo>
                  <a:lnTo>
                    <a:pt x="303" y="78"/>
                  </a:lnTo>
                  <a:lnTo>
                    <a:pt x="300" y="78"/>
                  </a:lnTo>
                  <a:lnTo>
                    <a:pt x="298" y="78"/>
                  </a:lnTo>
                  <a:lnTo>
                    <a:pt x="298" y="80"/>
                  </a:lnTo>
                  <a:lnTo>
                    <a:pt x="295" y="83"/>
                  </a:lnTo>
                  <a:lnTo>
                    <a:pt x="295" y="83"/>
                  </a:lnTo>
                  <a:lnTo>
                    <a:pt x="295" y="85"/>
                  </a:lnTo>
                  <a:lnTo>
                    <a:pt x="293" y="85"/>
                  </a:lnTo>
                  <a:lnTo>
                    <a:pt x="281" y="85"/>
                  </a:lnTo>
                  <a:lnTo>
                    <a:pt x="272" y="83"/>
                  </a:lnTo>
                  <a:lnTo>
                    <a:pt x="267" y="83"/>
                  </a:lnTo>
                  <a:lnTo>
                    <a:pt x="265" y="85"/>
                  </a:lnTo>
                  <a:lnTo>
                    <a:pt x="260" y="87"/>
                  </a:lnTo>
                  <a:lnTo>
                    <a:pt x="258" y="90"/>
                  </a:lnTo>
                  <a:lnTo>
                    <a:pt x="248" y="92"/>
                  </a:lnTo>
                  <a:lnTo>
                    <a:pt x="246" y="92"/>
                  </a:lnTo>
                  <a:lnTo>
                    <a:pt x="241" y="97"/>
                  </a:lnTo>
                  <a:lnTo>
                    <a:pt x="232" y="97"/>
                  </a:lnTo>
                  <a:lnTo>
                    <a:pt x="229" y="99"/>
                  </a:lnTo>
                  <a:lnTo>
                    <a:pt x="222" y="99"/>
                  </a:lnTo>
                  <a:lnTo>
                    <a:pt x="213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08" y="99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99"/>
                  </a:lnTo>
                  <a:lnTo>
                    <a:pt x="206" y="99"/>
                  </a:lnTo>
                  <a:lnTo>
                    <a:pt x="203" y="99"/>
                  </a:lnTo>
                  <a:lnTo>
                    <a:pt x="206" y="106"/>
                  </a:lnTo>
                  <a:lnTo>
                    <a:pt x="208" y="111"/>
                  </a:lnTo>
                  <a:lnTo>
                    <a:pt x="206" y="118"/>
                  </a:lnTo>
                  <a:lnTo>
                    <a:pt x="203" y="123"/>
                  </a:lnTo>
                  <a:lnTo>
                    <a:pt x="201" y="125"/>
                  </a:lnTo>
                  <a:lnTo>
                    <a:pt x="191" y="130"/>
                  </a:lnTo>
                  <a:lnTo>
                    <a:pt x="189" y="132"/>
                  </a:lnTo>
                  <a:lnTo>
                    <a:pt x="184" y="135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3" y="125"/>
                  </a:lnTo>
                  <a:lnTo>
                    <a:pt x="173" y="123"/>
                  </a:lnTo>
                  <a:lnTo>
                    <a:pt x="170" y="123"/>
                  </a:lnTo>
                  <a:lnTo>
                    <a:pt x="165" y="123"/>
                  </a:lnTo>
                  <a:lnTo>
                    <a:pt x="163" y="123"/>
                  </a:lnTo>
                  <a:lnTo>
                    <a:pt x="161" y="125"/>
                  </a:lnTo>
                  <a:lnTo>
                    <a:pt x="158" y="125"/>
                  </a:lnTo>
                  <a:lnTo>
                    <a:pt x="156" y="123"/>
                  </a:lnTo>
                  <a:lnTo>
                    <a:pt x="154" y="118"/>
                  </a:lnTo>
                  <a:lnTo>
                    <a:pt x="149" y="116"/>
                  </a:lnTo>
                  <a:lnTo>
                    <a:pt x="144" y="111"/>
                  </a:lnTo>
                  <a:lnTo>
                    <a:pt x="142" y="111"/>
                  </a:lnTo>
                  <a:lnTo>
                    <a:pt x="139" y="111"/>
                  </a:lnTo>
                  <a:lnTo>
                    <a:pt x="135" y="109"/>
                  </a:lnTo>
                  <a:lnTo>
                    <a:pt x="135" y="106"/>
                  </a:lnTo>
                  <a:lnTo>
                    <a:pt x="132" y="106"/>
                  </a:lnTo>
                  <a:lnTo>
                    <a:pt x="128" y="106"/>
                  </a:lnTo>
                  <a:lnTo>
                    <a:pt x="123" y="104"/>
                  </a:lnTo>
                  <a:lnTo>
                    <a:pt x="121" y="102"/>
                  </a:lnTo>
                  <a:lnTo>
                    <a:pt x="118" y="97"/>
                  </a:lnTo>
                  <a:lnTo>
                    <a:pt x="118" y="90"/>
                  </a:lnTo>
                  <a:lnTo>
                    <a:pt x="116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3"/>
                  </a:lnTo>
                  <a:lnTo>
                    <a:pt x="109" y="83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99" y="85"/>
                  </a:lnTo>
                  <a:lnTo>
                    <a:pt x="97" y="83"/>
                  </a:lnTo>
                  <a:lnTo>
                    <a:pt x="95" y="78"/>
                  </a:lnTo>
                  <a:lnTo>
                    <a:pt x="92" y="76"/>
                  </a:lnTo>
                  <a:lnTo>
                    <a:pt x="90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0" y="78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3" y="83"/>
                  </a:lnTo>
                  <a:lnTo>
                    <a:pt x="71" y="85"/>
                  </a:lnTo>
                  <a:lnTo>
                    <a:pt x="68" y="85"/>
                  </a:lnTo>
                  <a:lnTo>
                    <a:pt x="68" y="85"/>
                  </a:lnTo>
                  <a:lnTo>
                    <a:pt x="68" y="90"/>
                  </a:lnTo>
                  <a:lnTo>
                    <a:pt x="66" y="90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7"/>
                  </a:lnTo>
                  <a:lnTo>
                    <a:pt x="59" y="97"/>
                  </a:lnTo>
                  <a:lnTo>
                    <a:pt x="54" y="97"/>
                  </a:lnTo>
                  <a:lnTo>
                    <a:pt x="50" y="97"/>
                  </a:lnTo>
                  <a:lnTo>
                    <a:pt x="47" y="97"/>
                  </a:lnTo>
                  <a:lnTo>
                    <a:pt x="45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1" y="109"/>
                  </a:lnTo>
                  <a:lnTo>
                    <a:pt x="28" y="111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6" y="102"/>
                  </a:lnTo>
                  <a:lnTo>
                    <a:pt x="12" y="95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2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11"/>
                  </a:lnTo>
                  <a:lnTo>
                    <a:pt x="5" y="125"/>
                  </a:lnTo>
                  <a:lnTo>
                    <a:pt x="7" y="130"/>
                  </a:lnTo>
                  <a:lnTo>
                    <a:pt x="9" y="135"/>
                  </a:lnTo>
                  <a:lnTo>
                    <a:pt x="16" y="144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35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4" y="132"/>
                  </a:lnTo>
                  <a:lnTo>
                    <a:pt x="24" y="132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31" y="132"/>
                  </a:lnTo>
                  <a:lnTo>
                    <a:pt x="40" y="135"/>
                  </a:lnTo>
                  <a:lnTo>
                    <a:pt x="42" y="137"/>
                  </a:lnTo>
                  <a:lnTo>
                    <a:pt x="42" y="137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9" y="142"/>
                  </a:lnTo>
                  <a:lnTo>
                    <a:pt x="64" y="142"/>
                  </a:lnTo>
                  <a:lnTo>
                    <a:pt x="66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3" y="156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7"/>
                  </a:lnTo>
                  <a:lnTo>
                    <a:pt x="73" y="177"/>
                  </a:lnTo>
                  <a:lnTo>
                    <a:pt x="73" y="180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83" y="192"/>
                  </a:lnTo>
                  <a:lnTo>
                    <a:pt x="85" y="192"/>
                  </a:lnTo>
                  <a:lnTo>
                    <a:pt x="87" y="194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92" y="189"/>
                  </a:lnTo>
                  <a:lnTo>
                    <a:pt x="95" y="192"/>
                  </a:lnTo>
                  <a:lnTo>
                    <a:pt x="97" y="194"/>
                  </a:lnTo>
                  <a:lnTo>
                    <a:pt x="99" y="196"/>
                  </a:lnTo>
                  <a:lnTo>
                    <a:pt x="102" y="196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1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9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199"/>
                  </a:lnTo>
                  <a:lnTo>
                    <a:pt x="113" y="199"/>
                  </a:lnTo>
                  <a:lnTo>
                    <a:pt x="113" y="199"/>
                  </a:lnTo>
                  <a:lnTo>
                    <a:pt x="113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8" y="192"/>
                  </a:lnTo>
                  <a:lnTo>
                    <a:pt x="118" y="192"/>
                  </a:lnTo>
                  <a:lnTo>
                    <a:pt x="121" y="192"/>
                  </a:lnTo>
                  <a:lnTo>
                    <a:pt x="123" y="192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25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9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5" y="203"/>
                  </a:lnTo>
                  <a:lnTo>
                    <a:pt x="139" y="206"/>
                  </a:lnTo>
                  <a:lnTo>
                    <a:pt x="139" y="206"/>
                  </a:lnTo>
                  <a:lnTo>
                    <a:pt x="144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6" y="213"/>
                  </a:lnTo>
                  <a:lnTo>
                    <a:pt x="158" y="213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58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61" y="206"/>
                  </a:lnTo>
                  <a:lnTo>
                    <a:pt x="168" y="206"/>
                  </a:lnTo>
                  <a:lnTo>
                    <a:pt x="168" y="206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5" y="206"/>
                  </a:lnTo>
                  <a:lnTo>
                    <a:pt x="175" y="206"/>
                  </a:lnTo>
                  <a:lnTo>
                    <a:pt x="173" y="208"/>
                  </a:lnTo>
                  <a:lnTo>
                    <a:pt x="173" y="208"/>
                  </a:lnTo>
                  <a:lnTo>
                    <a:pt x="175" y="210"/>
                  </a:lnTo>
                  <a:lnTo>
                    <a:pt x="177" y="213"/>
                  </a:lnTo>
                  <a:lnTo>
                    <a:pt x="180" y="215"/>
                  </a:lnTo>
                  <a:lnTo>
                    <a:pt x="182" y="218"/>
                  </a:lnTo>
                  <a:lnTo>
                    <a:pt x="182" y="218"/>
                  </a:lnTo>
                  <a:lnTo>
                    <a:pt x="189" y="222"/>
                  </a:lnTo>
                  <a:lnTo>
                    <a:pt x="189" y="222"/>
                  </a:lnTo>
                  <a:lnTo>
                    <a:pt x="189" y="225"/>
                  </a:lnTo>
                  <a:lnTo>
                    <a:pt x="189" y="225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9" y="229"/>
                  </a:lnTo>
                  <a:lnTo>
                    <a:pt x="189" y="22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4" y="241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84" y="244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4" y="246"/>
                  </a:lnTo>
                  <a:lnTo>
                    <a:pt x="187" y="253"/>
                  </a:lnTo>
                  <a:lnTo>
                    <a:pt x="187" y="253"/>
                  </a:lnTo>
                  <a:lnTo>
                    <a:pt x="187" y="255"/>
                  </a:lnTo>
                  <a:lnTo>
                    <a:pt x="187" y="255"/>
                  </a:lnTo>
                  <a:lnTo>
                    <a:pt x="187" y="255"/>
                  </a:lnTo>
                  <a:lnTo>
                    <a:pt x="184" y="258"/>
                  </a:lnTo>
                  <a:lnTo>
                    <a:pt x="184" y="260"/>
                  </a:lnTo>
                  <a:lnTo>
                    <a:pt x="184" y="263"/>
                  </a:lnTo>
                  <a:lnTo>
                    <a:pt x="184" y="26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80" y="279"/>
                  </a:lnTo>
                  <a:lnTo>
                    <a:pt x="177" y="279"/>
                  </a:lnTo>
                  <a:lnTo>
                    <a:pt x="177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3" y="284"/>
                  </a:lnTo>
                  <a:lnTo>
                    <a:pt x="17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3" y="284"/>
                  </a:lnTo>
                  <a:lnTo>
                    <a:pt x="161" y="284"/>
                  </a:lnTo>
                  <a:lnTo>
                    <a:pt x="161" y="284"/>
                  </a:lnTo>
                  <a:lnTo>
                    <a:pt x="156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7" y="274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39" y="281"/>
                  </a:lnTo>
                  <a:lnTo>
                    <a:pt x="137" y="281"/>
                  </a:lnTo>
                  <a:lnTo>
                    <a:pt x="137" y="281"/>
                  </a:lnTo>
                  <a:lnTo>
                    <a:pt x="135" y="284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5" y="286"/>
                  </a:lnTo>
                  <a:lnTo>
                    <a:pt x="125" y="289"/>
                  </a:lnTo>
                  <a:lnTo>
                    <a:pt x="128" y="289"/>
                  </a:lnTo>
                  <a:lnTo>
                    <a:pt x="128" y="291"/>
                  </a:lnTo>
                  <a:lnTo>
                    <a:pt x="128" y="291"/>
                  </a:lnTo>
                  <a:lnTo>
                    <a:pt x="128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3" y="293"/>
                  </a:lnTo>
                  <a:lnTo>
                    <a:pt x="123" y="293"/>
                  </a:lnTo>
                  <a:lnTo>
                    <a:pt x="121" y="291"/>
                  </a:lnTo>
                  <a:lnTo>
                    <a:pt x="121" y="291"/>
                  </a:lnTo>
                  <a:lnTo>
                    <a:pt x="121" y="291"/>
                  </a:lnTo>
                  <a:lnTo>
                    <a:pt x="118" y="291"/>
                  </a:lnTo>
                  <a:lnTo>
                    <a:pt x="118" y="291"/>
                  </a:lnTo>
                  <a:lnTo>
                    <a:pt x="118" y="291"/>
                  </a:lnTo>
                  <a:lnTo>
                    <a:pt x="118" y="293"/>
                  </a:lnTo>
                  <a:lnTo>
                    <a:pt x="118" y="293"/>
                  </a:lnTo>
                  <a:lnTo>
                    <a:pt x="118" y="293"/>
                  </a:lnTo>
                  <a:lnTo>
                    <a:pt x="118" y="296"/>
                  </a:lnTo>
                  <a:lnTo>
                    <a:pt x="118" y="298"/>
                  </a:lnTo>
                  <a:lnTo>
                    <a:pt x="118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300"/>
                  </a:lnTo>
                  <a:lnTo>
                    <a:pt x="111" y="303"/>
                  </a:lnTo>
                  <a:lnTo>
                    <a:pt x="111" y="303"/>
                  </a:lnTo>
                  <a:lnTo>
                    <a:pt x="109" y="305"/>
                  </a:lnTo>
                  <a:lnTo>
                    <a:pt x="104" y="307"/>
                  </a:lnTo>
                  <a:lnTo>
                    <a:pt x="104" y="307"/>
                  </a:lnTo>
                  <a:lnTo>
                    <a:pt x="104" y="310"/>
                  </a:lnTo>
                  <a:lnTo>
                    <a:pt x="102" y="312"/>
                  </a:lnTo>
                  <a:lnTo>
                    <a:pt x="104" y="315"/>
                  </a:lnTo>
                  <a:lnTo>
                    <a:pt x="104" y="317"/>
                  </a:lnTo>
                  <a:lnTo>
                    <a:pt x="104" y="322"/>
                  </a:lnTo>
                  <a:lnTo>
                    <a:pt x="104" y="324"/>
                  </a:lnTo>
                  <a:lnTo>
                    <a:pt x="104" y="326"/>
                  </a:lnTo>
                  <a:lnTo>
                    <a:pt x="106" y="326"/>
                  </a:lnTo>
                  <a:lnTo>
                    <a:pt x="116" y="329"/>
                  </a:lnTo>
                  <a:lnTo>
                    <a:pt x="118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5" y="333"/>
                  </a:lnTo>
                  <a:lnTo>
                    <a:pt x="125" y="336"/>
                  </a:lnTo>
                  <a:lnTo>
                    <a:pt x="128" y="336"/>
                  </a:lnTo>
                  <a:lnTo>
                    <a:pt x="128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0" y="338"/>
                  </a:lnTo>
                  <a:lnTo>
                    <a:pt x="132" y="341"/>
                  </a:lnTo>
                  <a:lnTo>
                    <a:pt x="137" y="350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42" y="350"/>
                  </a:lnTo>
                  <a:lnTo>
                    <a:pt x="142" y="350"/>
                  </a:lnTo>
                  <a:lnTo>
                    <a:pt x="142" y="350"/>
                  </a:lnTo>
                  <a:lnTo>
                    <a:pt x="144" y="350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51" y="350"/>
                  </a:lnTo>
                  <a:lnTo>
                    <a:pt x="154" y="350"/>
                  </a:lnTo>
                  <a:lnTo>
                    <a:pt x="154" y="350"/>
                  </a:lnTo>
                  <a:lnTo>
                    <a:pt x="156" y="348"/>
                  </a:lnTo>
                  <a:lnTo>
                    <a:pt x="158" y="345"/>
                  </a:lnTo>
                  <a:lnTo>
                    <a:pt x="168" y="348"/>
                  </a:lnTo>
                  <a:lnTo>
                    <a:pt x="175" y="350"/>
                  </a:lnTo>
                  <a:lnTo>
                    <a:pt x="180" y="350"/>
                  </a:lnTo>
                  <a:lnTo>
                    <a:pt x="182" y="355"/>
                  </a:lnTo>
                  <a:lnTo>
                    <a:pt x="184" y="360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7"/>
                  </a:lnTo>
                  <a:lnTo>
                    <a:pt x="189" y="367"/>
                  </a:lnTo>
                  <a:lnTo>
                    <a:pt x="191" y="369"/>
                  </a:lnTo>
                  <a:lnTo>
                    <a:pt x="194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5" y="364"/>
                  </a:lnTo>
                  <a:lnTo>
                    <a:pt x="217" y="362"/>
                  </a:lnTo>
                  <a:lnTo>
                    <a:pt x="217" y="364"/>
                  </a:lnTo>
                  <a:lnTo>
                    <a:pt x="220" y="364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9" y="371"/>
                  </a:lnTo>
                  <a:lnTo>
                    <a:pt x="229" y="374"/>
                  </a:lnTo>
                  <a:lnTo>
                    <a:pt x="232" y="374"/>
                  </a:lnTo>
                  <a:lnTo>
                    <a:pt x="234" y="376"/>
                  </a:lnTo>
                  <a:lnTo>
                    <a:pt x="234" y="376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41" y="376"/>
                  </a:lnTo>
                  <a:lnTo>
                    <a:pt x="243" y="381"/>
                  </a:lnTo>
                  <a:lnTo>
                    <a:pt x="246" y="383"/>
                  </a:lnTo>
                  <a:lnTo>
                    <a:pt x="246" y="383"/>
                  </a:lnTo>
                  <a:lnTo>
                    <a:pt x="246" y="383"/>
                  </a:lnTo>
                  <a:lnTo>
                    <a:pt x="251" y="383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48" y="390"/>
                  </a:lnTo>
                  <a:lnTo>
                    <a:pt x="246" y="390"/>
                  </a:lnTo>
                  <a:lnTo>
                    <a:pt x="246" y="393"/>
                  </a:lnTo>
                  <a:lnTo>
                    <a:pt x="243" y="397"/>
                  </a:lnTo>
                  <a:lnTo>
                    <a:pt x="243" y="400"/>
                  </a:lnTo>
                  <a:lnTo>
                    <a:pt x="241" y="402"/>
                  </a:lnTo>
                  <a:lnTo>
                    <a:pt x="239" y="404"/>
                  </a:lnTo>
                  <a:lnTo>
                    <a:pt x="236" y="409"/>
                  </a:lnTo>
                  <a:lnTo>
                    <a:pt x="234" y="412"/>
                  </a:lnTo>
                  <a:lnTo>
                    <a:pt x="232" y="412"/>
                  </a:lnTo>
                  <a:lnTo>
                    <a:pt x="229" y="409"/>
                  </a:lnTo>
                  <a:lnTo>
                    <a:pt x="229" y="407"/>
                  </a:lnTo>
                  <a:lnTo>
                    <a:pt x="227" y="404"/>
                  </a:lnTo>
                  <a:lnTo>
                    <a:pt x="225" y="404"/>
                  </a:lnTo>
                  <a:lnTo>
                    <a:pt x="225" y="407"/>
                  </a:lnTo>
                  <a:lnTo>
                    <a:pt x="222" y="409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5" y="423"/>
                  </a:lnTo>
                  <a:lnTo>
                    <a:pt x="215" y="423"/>
                  </a:lnTo>
                  <a:lnTo>
                    <a:pt x="215" y="426"/>
                  </a:lnTo>
                  <a:lnTo>
                    <a:pt x="215" y="430"/>
                  </a:lnTo>
                  <a:lnTo>
                    <a:pt x="215" y="435"/>
                  </a:lnTo>
                  <a:lnTo>
                    <a:pt x="217" y="435"/>
                  </a:lnTo>
                  <a:lnTo>
                    <a:pt x="217" y="438"/>
                  </a:lnTo>
                  <a:lnTo>
                    <a:pt x="220" y="440"/>
                  </a:lnTo>
                  <a:lnTo>
                    <a:pt x="225" y="440"/>
                  </a:lnTo>
                  <a:lnTo>
                    <a:pt x="227" y="442"/>
                  </a:lnTo>
                  <a:lnTo>
                    <a:pt x="227" y="445"/>
                  </a:lnTo>
                  <a:lnTo>
                    <a:pt x="229" y="454"/>
                  </a:lnTo>
                  <a:lnTo>
                    <a:pt x="229" y="454"/>
                  </a:lnTo>
                  <a:lnTo>
                    <a:pt x="229" y="457"/>
                  </a:lnTo>
                  <a:lnTo>
                    <a:pt x="227" y="457"/>
                  </a:lnTo>
                  <a:lnTo>
                    <a:pt x="227" y="459"/>
                  </a:lnTo>
                  <a:lnTo>
                    <a:pt x="227" y="461"/>
                  </a:lnTo>
                  <a:lnTo>
                    <a:pt x="227" y="461"/>
                  </a:lnTo>
                  <a:lnTo>
                    <a:pt x="229" y="464"/>
                  </a:lnTo>
                  <a:lnTo>
                    <a:pt x="229" y="466"/>
                  </a:lnTo>
                  <a:lnTo>
                    <a:pt x="227" y="466"/>
                  </a:lnTo>
                  <a:lnTo>
                    <a:pt x="227" y="468"/>
                  </a:lnTo>
                  <a:lnTo>
                    <a:pt x="229" y="468"/>
                  </a:lnTo>
                  <a:lnTo>
                    <a:pt x="229" y="471"/>
                  </a:lnTo>
                  <a:lnTo>
                    <a:pt x="229" y="471"/>
                  </a:lnTo>
                  <a:lnTo>
                    <a:pt x="229" y="473"/>
                  </a:lnTo>
                  <a:lnTo>
                    <a:pt x="229" y="475"/>
                  </a:lnTo>
                  <a:lnTo>
                    <a:pt x="225" y="483"/>
                  </a:lnTo>
                  <a:lnTo>
                    <a:pt x="225" y="483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27" y="487"/>
                  </a:lnTo>
                  <a:lnTo>
                    <a:pt x="227" y="487"/>
                  </a:lnTo>
                  <a:lnTo>
                    <a:pt x="229" y="485"/>
                  </a:lnTo>
                  <a:lnTo>
                    <a:pt x="234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9" y="485"/>
                  </a:lnTo>
                  <a:lnTo>
                    <a:pt x="239" y="485"/>
                  </a:lnTo>
                  <a:lnTo>
                    <a:pt x="241" y="487"/>
                  </a:lnTo>
                  <a:lnTo>
                    <a:pt x="243" y="487"/>
                  </a:lnTo>
                  <a:lnTo>
                    <a:pt x="248" y="490"/>
                  </a:lnTo>
                  <a:lnTo>
                    <a:pt x="251" y="490"/>
                  </a:lnTo>
                  <a:lnTo>
                    <a:pt x="253" y="492"/>
                  </a:lnTo>
                  <a:lnTo>
                    <a:pt x="253" y="494"/>
                  </a:lnTo>
                  <a:lnTo>
                    <a:pt x="255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2" y="497"/>
                  </a:lnTo>
                  <a:lnTo>
                    <a:pt x="265" y="497"/>
                  </a:lnTo>
                  <a:lnTo>
                    <a:pt x="267" y="497"/>
                  </a:lnTo>
                  <a:lnTo>
                    <a:pt x="269" y="497"/>
                  </a:lnTo>
                  <a:lnTo>
                    <a:pt x="269" y="499"/>
                  </a:lnTo>
                  <a:lnTo>
                    <a:pt x="269" y="501"/>
                  </a:lnTo>
                  <a:lnTo>
                    <a:pt x="269" y="504"/>
                  </a:lnTo>
                  <a:lnTo>
                    <a:pt x="267" y="506"/>
                  </a:lnTo>
                  <a:lnTo>
                    <a:pt x="265" y="509"/>
                  </a:lnTo>
                  <a:lnTo>
                    <a:pt x="265" y="511"/>
                  </a:lnTo>
                  <a:lnTo>
                    <a:pt x="267" y="513"/>
                  </a:lnTo>
                  <a:lnTo>
                    <a:pt x="269" y="513"/>
                  </a:lnTo>
                  <a:lnTo>
                    <a:pt x="274" y="516"/>
                  </a:lnTo>
                  <a:lnTo>
                    <a:pt x="277" y="518"/>
                  </a:lnTo>
                  <a:lnTo>
                    <a:pt x="286" y="527"/>
                  </a:lnTo>
                  <a:lnTo>
                    <a:pt x="291" y="530"/>
                  </a:lnTo>
                  <a:lnTo>
                    <a:pt x="295" y="530"/>
                  </a:lnTo>
                  <a:lnTo>
                    <a:pt x="298" y="530"/>
                  </a:lnTo>
                  <a:lnTo>
                    <a:pt x="303" y="532"/>
                  </a:lnTo>
                  <a:lnTo>
                    <a:pt x="305" y="544"/>
                  </a:lnTo>
                  <a:lnTo>
                    <a:pt x="307" y="546"/>
                  </a:lnTo>
                  <a:lnTo>
                    <a:pt x="312" y="544"/>
                  </a:lnTo>
                  <a:lnTo>
                    <a:pt x="314" y="542"/>
                  </a:lnTo>
                  <a:lnTo>
                    <a:pt x="317" y="539"/>
                  </a:lnTo>
                  <a:lnTo>
                    <a:pt x="319" y="542"/>
                  </a:lnTo>
                  <a:lnTo>
                    <a:pt x="322" y="544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4" y="551"/>
                  </a:lnTo>
                  <a:lnTo>
                    <a:pt x="326" y="551"/>
                  </a:lnTo>
                  <a:lnTo>
                    <a:pt x="326" y="551"/>
                  </a:lnTo>
                  <a:lnTo>
                    <a:pt x="329" y="551"/>
                  </a:lnTo>
                  <a:lnTo>
                    <a:pt x="329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8" y="549"/>
                  </a:lnTo>
                  <a:lnTo>
                    <a:pt x="340" y="549"/>
                  </a:lnTo>
                  <a:lnTo>
                    <a:pt x="348" y="549"/>
                  </a:lnTo>
                  <a:lnTo>
                    <a:pt x="350" y="549"/>
                  </a:lnTo>
                  <a:lnTo>
                    <a:pt x="355" y="546"/>
                  </a:lnTo>
                  <a:lnTo>
                    <a:pt x="357" y="546"/>
                  </a:lnTo>
                  <a:lnTo>
                    <a:pt x="359" y="546"/>
                  </a:lnTo>
                  <a:lnTo>
                    <a:pt x="362" y="546"/>
                  </a:lnTo>
                  <a:lnTo>
                    <a:pt x="364" y="549"/>
                  </a:lnTo>
                  <a:lnTo>
                    <a:pt x="366" y="549"/>
                  </a:lnTo>
                  <a:lnTo>
                    <a:pt x="369" y="551"/>
                  </a:lnTo>
                  <a:lnTo>
                    <a:pt x="369" y="553"/>
                  </a:lnTo>
                  <a:lnTo>
                    <a:pt x="369" y="556"/>
                  </a:lnTo>
                  <a:lnTo>
                    <a:pt x="371" y="556"/>
                  </a:lnTo>
                  <a:lnTo>
                    <a:pt x="374" y="561"/>
                  </a:lnTo>
                  <a:lnTo>
                    <a:pt x="378" y="565"/>
                  </a:lnTo>
                  <a:lnTo>
                    <a:pt x="381" y="565"/>
                  </a:lnTo>
                  <a:lnTo>
                    <a:pt x="385" y="572"/>
                  </a:lnTo>
                  <a:lnTo>
                    <a:pt x="385" y="572"/>
                  </a:lnTo>
                  <a:lnTo>
                    <a:pt x="383" y="575"/>
                  </a:lnTo>
                  <a:lnTo>
                    <a:pt x="381" y="577"/>
                  </a:lnTo>
                  <a:lnTo>
                    <a:pt x="381" y="577"/>
                  </a:lnTo>
                  <a:lnTo>
                    <a:pt x="383" y="577"/>
                  </a:lnTo>
                  <a:lnTo>
                    <a:pt x="388" y="575"/>
                  </a:lnTo>
                  <a:lnTo>
                    <a:pt x="392" y="572"/>
                  </a:lnTo>
                  <a:lnTo>
                    <a:pt x="397" y="572"/>
                  </a:lnTo>
                  <a:lnTo>
                    <a:pt x="397" y="572"/>
                  </a:lnTo>
                  <a:lnTo>
                    <a:pt x="395" y="572"/>
                  </a:lnTo>
                  <a:lnTo>
                    <a:pt x="392" y="572"/>
                  </a:lnTo>
                  <a:lnTo>
                    <a:pt x="390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88" y="570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0" y="568"/>
                  </a:lnTo>
                  <a:lnTo>
                    <a:pt x="385" y="563"/>
                  </a:lnTo>
                  <a:lnTo>
                    <a:pt x="388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5" y="568"/>
                  </a:lnTo>
                  <a:lnTo>
                    <a:pt x="395" y="568"/>
                  </a:lnTo>
                  <a:lnTo>
                    <a:pt x="397" y="565"/>
                  </a:lnTo>
                  <a:lnTo>
                    <a:pt x="395" y="563"/>
                  </a:lnTo>
                  <a:lnTo>
                    <a:pt x="397" y="563"/>
                  </a:lnTo>
                  <a:lnTo>
                    <a:pt x="400" y="565"/>
                  </a:lnTo>
                  <a:lnTo>
                    <a:pt x="400" y="565"/>
                  </a:lnTo>
                  <a:lnTo>
                    <a:pt x="402" y="563"/>
                  </a:lnTo>
                  <a:lnTo>
                    <a:pt x="402" y="565"/>
                  </a:lnTo>
                  <a:lnTo>
                    <a:pt x="402" y="565"/>
                  </a:lnTo>
                  <a:lnTo>
                    <a:pt x="404" y="565"/>
                  </a:lnTo>
                  <a:lnTo>
                    <a:pt x="404" y="563"/>
                  </a:lnTo>
                  <a:lnTo>
                    <a:pt x="404" y="563"/>
                  </a:lnTo>
                  <a:lnTo>
                    <a:pt x="407" y="565"/>
                  </a:lnTo>
                  <a:lnTo>
                    <a:pt x="409" y="563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61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1" y="556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4" y="558"/>
                  </a:lnTo>
                  <a:lnTo>
                    <a:pt x="418" y="556"/>
                  </a:lnTo>
                  <a:lnTo>
                    <a:pt x="416" y="558"/>
                  </a:lnTo>
                  <a:lnTo>
                    <a:pt x="416" y="558"/>
                  </a:lnTo>
                  <a:lnTo>
                    <a:pt x="418" y="561"/>
                  </a:lnTo>
                  <a:lnTo>
                    <a:pt x="418" y="563"/>
                  </a:lnTo>
                  <a:lnTo>
                    <a:pt x="418" y="563"/>
                  </a:lnTo>
                  <a:lnTo>
                    <a:pt x="418" y="563"/>
                  </a:lnTo>
                  <a:lnTo>
                    <a:pt x="418" y="565"/>
                  </a:lnTo>
                  <a:lnTo>
                    <a:pt x="418" y="568"/>
                  </a:lnTo>
                  <a:lnTo>
                    <a:pt x="414" y="570"/>
                  </a:lnTo>
                  <a:lnTo>
                    <a:pt x="414" y="572"/>
                  </a:lnTo>
                  <a:lnTo>
                    <a:pt x="414" y="575"/>
                  </a:lnTo>
                  <a:lnTo>
                    <a:pt x="414" y="572"/>
                  </a:lnTo>
                  <a:lnTo>
                    <a:pt x="418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23" y="570"/>
                  </a:lnTo>
                  <a:lnTo>
                    <a:pt x="423" y="568"/>
                  </a:lnTo>
                  <a:lnTo>
                    <a:pt x="423" y="568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6" y="565"/>
                  </a:lnTo>
                  <a:lnTo>
                    <a:pt x="423" y="565"/>
                  </a:lnTo>
                  <a:lnTo>
                    <a:pt x="423" y="563"/>
                  </a:lnTo>
                  <a:lnTo>
                    <a:pt x="426" y="563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6" y="561"/>
                  </a:lnTo>
                  <a:lnTo>
                    <a:pt x="428" y="561"/>
                  </a:lnTo>
                  <a:lnTo>
                    <a:pt x="426" y="556"/>
                  </a:lnTo>
                  <a:lnTo>
                    <a:pt x="428" y="553"/>
                  </a:lnTo>
                  <a:lnTo>
                    <a:pt x="428" y="551"/>
                  </a:lnTo>
                  <a:lnTo>
                    <a:pt x="430" y="549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5" y="556"/>
                  </a:lnTo>
                  <a:lnTo>
                    <a:pt x="437" y="556"/>
                  </a:lnTo>
                  <a:lnTo>
                    <a:pt x="437" y="553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6"/>
                  </a:lnTo>
                  <a:lnTo>
                    <a:pt x="440" y="553"/>
                  </a:lnTo>
                  <a:lnTo>
                    <a:pt x="442" y="553"/>
                  </a:lnTo>
                  <a:lnTo>
                    <a:pt x="442" y="553"/>
                  </a:lnTo>
                  <a:lnTo>
                    <a:pt x="440" y="556"/>
                  </a:lnTo>
                  <a:lnTo>
                    <a:pt x="440" y="558"/>
                  </a:lnTo>
                  <a:lnTo>
                    <a:pt x="440" y="558"/>
                  </a:lnTo>
                  <a:lnTo>
                    <a:pt x="447" y="558"/>
                  </a:lnTo>
                  <a:lnTo>
                    <a:pt x="447" y="558"/>
                  </a:lnTo>
                  <a:lnTo>
                    <a:pt x="444" y="558"/>
                  </a:lnTo>
                  <a:lnTo>
                    <a:pt x="444" y="558"/>
                  </a:lnTo>
                  <a:lnTo>
                    <a:pt x="442" y="558"/>
                  </a:lnTo>
                  <a:lnTo>
                    <a:pt x="442" y="561"/>
                  </a:lnTo>
                  <a:lnTo>
                    <a:pt x="442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3"/>
                  </a:lnTo>
                  <a:lnTo>
                    <a:pt x="440" y="563"/>
                  </a:lnTo>
                  <a:lnTo>
                    <a:pt x="440" y="563"/>
                  </a:lnTo>
                  <a:lnTo>
                    <a:pt x="442" y="563"/>
                  </a:lnTo>
                  <a:lnTo>
                    <a:pt x="442" y="563"/>
                  </a:lnTo>
                  <a:lnTo>
                    <a:pt x="442" y="563"/>
                  </a:lnTo>
                  <a:lnTo>
                    <a:pt x="442" y="565"/>
                  </a:lnTo>
                  <a:lnTo>
                    <a:pt x="440" y="568"/>
                  </a:lnTo>
                  <a:lnTo>
                    <a:pt x="440" y="568"/>
                  </a:lnTo>
                  <a:lnTo>
                    <a:pt x="440" y="565"/>
                  </a:lnTo>
                  <a:lnTo>
                    <a:pt x="437" y="565"/>
                  </a:lnTo>
                  <a:lnTo>
                    <a:pt x="435" y="565"/>
                  </a:lnTo>
                  <a:lnTo>
                    <a:pt x="435" y="568"/>
                  </a:lnTo>
                  <a:lnTo>
                    <a:pt x="437" y="570"/>
                  </a:lnTo>
                  <a:lnTo>
                    <a:pt x="440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4" y="568"/>
                  </a:lnTo>
                  <a:lnTo>
                    <a:pt x="444" y="568"/>
                  </a:lnTo>
                  <a:lnTo>
                    <a:pt x="444" y="568"/>
                  </a:lnTo>
                  <a:lnTo>
                    <a:pt x="447" y="565"/>
                  </a:lnTo>
                  <a:lnTo>
                    <a:pt x="447" y="565"/>
                  </a:lnTo>
                  <a:lnTo>
                    <a:pt x="449" y="563"/>
                  </a:lnTo>
                  <a:lnTo>
                    <a:pt x="449" y="565"/>
                  </a:lnTo>
                  <a:lnTo>
                    <a:pt x="449" y="568"/>
                  </a:lnTo>
                  <a:lnTo>
                    <a:pt x="449" y="565"/>
                  </a:lnTo>
                  <a:lnTo>
                    <a:pt x="447" y="568"/>
                  </a:lnTo>
                  <a:lnTo>
                    <a:pt x="447" y="568"/>
                  </a:lnTo>
                  <a:lnTo>
                    <a:pt x="447" y="568"/>
                  </a:lnTo>
                  <a:lnTo>
                    <a:pt x="449" y="568"/>
                  </a:lnTo>
                  <a:lnTo>
                    <a:pt x="452" y="568"/>
                  </a:lnTo>
                  <a:lnTo>
                    <a:pt x="452" y="568"/>
                  </a:lnTo>
                  <a:lnTo>
                    <a:pt x="452" y="565"/>
                  </a:lnTo>
                  <a:lnTo>
                    <a:pt x="452" y="565"/>
                  </a:lnTo>
                  <a:lnTo>
                    <a:pt x="454" y="565"/>
                  </a:lnTo>
                  <a:lnTo>
                    <a:pt x="454" y="565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2" y="563"/>
                  </a:lnTo>
                  <a:lnTo>
                    <a:pt x="452" y="563"/>
                  </a:lnTo>
                  <a:lnTo>
                    <a:pt x="452" y="563"/>
                  </a:lnTo>
                  <a:lnTo>
                    <a:pt x="452" y="561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6" y="563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4" y="561"/>
                  </a:lnTo>
                  <a:lnTo>
                    <a:pt x="456" y="561"/>
                  </a:lnTo>
                  <a:lnTo>
                    <a:pt x="456" y="558"/>
                  </a:lnTo>
                  <a:lnTo>
                    <a:pt x="459" y="558"/>
                  </a:lnTo>
                  <a:lnTo>
                    <a:pt x="459" y="556"/>
                  </a:lnTo>
                  <a:lnTo>
                    <a:pt x="456" y="556"/>
                  </a:lnTo>
                  <a:lnTo>
                    <a:pt x="456" y="558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4" y="556"/>
                  </a:lnTo>
                  <a:lnTo>
                    <a:pt x="454" y="556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4" y="558"/>
                  </a:lnTo>
                  <a:lnTo>
                    <a:pt x="452" y="558"/>
                  </a:lnTo>
                  <a:lnTo>
                    <a:pt x="454" y="558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4" y="553"/>
                  </a:lnTo>
                  <a:lnTo>
                    <a:pt x="452" y="553"/>
                  </a:lnTo>
                  <a:lnTo>
                    <a:pt x="452" y="558"/>
                  </a:lnTo>
                  <a:lnTo>
                    <a:pt x="452" y="558"/>
                  </a:lnTo>
                  <a:lnTo>
                    <a:pt x="449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52" y="556"/>
                  </a:lnTo>
                  <a:lnTo>
                    <a:pt x="449" y="556"/>
                  </a:lnTo>
                  <a:lnTo>
                    <a:pt x="449" y="553"/>
                  </a:lnTo>
                  <a:lnTo>
                    <a:pt x="447" y="553"/>
                  </a:lnTo>
                  <a:lnTo>
                    <a:pt x="447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49" y="553"/>
                  </a:lnTo>
                  <a:lnTo>
                    <a:pt x="452" y="553"/>
                  </a:lnTo>
                  <a:lnTo>
                    <a:pt x="452" y="551"/>
                  </a:lnTo>
                  <a:lnTo>
                    <a:pt x="449" y="551"/>
                  </a:lnTo>
                  <a:lnTo>
                    <a:pt x="449" y="551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7" y="549"/>
                  </a:lnTo>
                  <a:lnTo>
                    <a:pt x="449" y="549"/>
                  </a:lnTo>
                  <a:lnTo>
                    <a:pt x="449" y="549"/>
                  </a:lnTo>
                  <a:lnTo>
                    <a:pt x="449" y="546"/>
                  </a:lnTo>
                  <a:lnTo>
                    <a:pt x="452" y="546"/>
                  </a:lnTo>
                  <a:lnTo>
                    <a:pt x="452" y="544"/>
                  </a:lnTo>
                  <a:lnTo>
                    <a:pt x="452" y="544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49" y="539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7" y="537"/>
                  </a:lnTo>
                  <a:lnTo>
                    <a:pt x="447" y="535"/>
                  </a:lnTo>
                  <a:lnTo>
                    <a:pt x="447" y="532"/>
                  </a:lnTo>
                  <a:lnTo>
                    <a:pt x="447" y="530"/>
                  </a:lnTo>
                  <a:lnTo>
                    <a:pt x="447" y="527"/>
                  </a:lnTo>
                  <a:lnTo>
                    <a:pt x="447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7" y="530"/>
                  </a:lnTo>
                  <a:lnTo>
                    <a:pt x="447" y="535"/>
                  </a:lnTo>
                  <a:lnTo>
                    <a:pt x="452" y="535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52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27"/>
                  </a:lnTo>
                  <a:lnTo>
                    <a:pt x="456" y="530"/>
                  </a:lnTo>
                  <a:lnTo>
                    <a:pt x="456" y="530"/>
                  </a:lnTo>
                  <a:lnTo>
                    <a:pt x="456" y="527"/>
                  </a:lnTo>
                  <a:lnTo>
                    <a:pt x="459" y="527"/>
                  </a:lnTo>
                  <a:lnTo>
                    <a:pt x="459" y="525"/>
                  </a:lnTo>
                  <a:lnTo>
                    <a:pt x="459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5"/>
                  </a:lnTo>
                  <a:lnTo>
                    <a:pt x="461" y="527"/>
                  </a:lnTo>
                  <a:lnTo>
                    <a:pt x="461" y="527"/>
                  </a:lnTo>
                  <a:lnTo>
                    <a:pt x="461" y="527"/>
                  </a:lnTo>
                  <a:lnTo>
                    <a:pt x="459" y="527"/>
                  </a:lnTo>
                  <a:lnTo>
                    <a:pt x="459" y="530"/>
                  </a:lnTo>
                  <a:lnTo>
                    <a:pt x="461" y="532"/>
                  </a:lnTo>
                  <a:lnTo>
                    <a:pt x="461" y="532"/>
                  </a:lnTo>
                  <a:lnTo>
                    <a:pt x="463" y="532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1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2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3" y="530"/>
                  </a:lnTo>
                  <a:lnTo>
                    <a:pt x="468" y="532"/>
                  </a:lnTo>
                  <a:lnTo>
                    <a:pt x="468" y="532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3" y="539"/>
                  </a:lnTo>
                  <a:lnTo>
                    <a:pt x="461" y="542"/>
                  </a:lnTo>
                  <a:lnTo>
                    <a:pt x="461" y="542"/>
                  </a:lnTo>
                  <a:lnTo>
                    <a:pt x="461" y="544"/>
                  </a:lnTo>
                  <a:lnTo>
                    <a:pt x="461" y="546"/>
                  </a:lnTo>
                  <a:lnTo>
                    <a:pt x="466" y="546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6" y="551"/>
                  </a:lnTo>
                  <a:lnTo>
                    <a:pt x="468" y="549"/>
                  </a:lnTo>
                  <a:lnTo>
                    <a:pt x="466" y="549"/>
                  </a:lnTo>
                  <a:lnTo>
                    <a:pt x="466" y="546"/>
                  </a:lnTo>
                  <a:lnTo>
                    <a:pt x="466" y="546"/>
                  </a:lnTo>
                  <a:lnTo>
                    <a:pt x="466" y="546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468" y="544"/>
                  </a:lnTo>
                  <a:lnTo>
                    <a:pt x="468" y="544"/>
                  </a:lnTo>
                  <a:lnTo>
                    <a:pt x="468" y="542"/>
                  </a:lnTo>
                  <a:lnTo>
                    <a:pt x="470" y="542"/>
                  </a:lnTo>
                  <a:lnTo>
                    <a:pt x="470" y="544"/>
                  </a:lnTo>
                  <a:lnTo>
                    <a:pt x="470" y="546"/>
                  </a:lnTo>
                  <a:lnTo>
                    <a:pt x="470" y="544"/>
                  </a:lnTo>
                  <a:lnTo>
                    <a:pt x="473" y="544"/>
                  </a:lnTo>
                  <a:lnTo>
                    <a:pt x="473" y="544"/>
                  </a:lnTo>
                  <a:lnTo>
                    <a:pt x="473" y="544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0" y="546"/>
                  </a:lnTo>
                  <a:lnTo>
                    <a:pt x="470" y="549"/>
                  </a:lnTo>
                  <a:lnTo>
                    <a:pt x="468" y="551"/>
                  </a:lnTo>
                  <a:lnTo>
                    <a:pt x="470" y="551"/>
                  </a:lnTo>
                  <a:lnTo>
                    <a:pt x="470" y="551"/>
                  </a:lnTo>
                  <a:lnTo>
                    <a:pt x="473" y="551"/>
                  </a:lnTo>
                  <a:lnTo>
                    <a:pt x="473" y="553"/>
                  </a:lnTo>
                  <a:lnTo>
                    <a:pt x="470" y="553"/>
                  </a:lnTo>
                  <a:lnTo>
                    <a:pt x="470" y="553"/>
                  </a:lnTo>
                  <a:lnTo>
                    <a:pt x="468" y="553"/>
                  </a:lnTo>
                  <a:lnTo>
                    <a:pt x="470" y="553"/>
                  </a:lnTo>
                  <a:lnTo>
                    <a:pt x="473" y="556"/>
                  </a:lnTo>
                  <a:lnTo>
                    <a:pt x="473" y="556"/>
                  </a:lnTo>
                  <a:lnTo>
                    <a:pt x="475" y="556"/>
                  </a:lnTo>
                  <a:lnTo>
                    <a:pt x="475" y="556"/>
                  </a:lnTo>
                  <a:lnTo>
                    <a:pt x="478" y="553"/>
                  </a:lnTo>
                  <a:lnTo>
                    <a:pt x="478" y="553"/>
                  </a:lnTo>
                  <a:lnTo>
                    <a:pt x="478" y="553"/>
                  </a:lnTo>
                  <a:lnTo>
                    <a:pt x="478" y="556"/>
                  </a:lnTo>
                  <a:lnTo>
                    <a:pt x="478" y="558"/>
                  </a:lnTo>
                  <a:lnTo>
                    <a:pt x="478" y="561"/>
                  </a:lnTo>
                  <a:lnTo>
                    <a:pt x="480" y="563"/>
                  </a:lnTo>
                  <a:lnTo>
                    <a:pt x="480" y="563"/>
                  </a:lnTo>
                  <a:lnTo>
                    <a:pt x="480" y="561"/>
                  </a:lnTo>
                  <a:lnTo>
                    <a:pt x="480" y="561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5"/>
                  </a:lnTo>
                  <a:lnTo>
                    <a:pt x="480" y="563"/>
                  </a:lnTo>
                  <a:lnTo>
                    <a:pt x="480" y="563"/>
                  </a:lnTo>
                  <a:lnTo>
                    <a:pt x="475" y="563"/>
                  </a:lnTo>
                  <a:lnTo>
                    <a:pt x="475" y="565"/>
                  </a:lnTo>
                  <a:lnTo>
                    <a:pt x="478" y="565"/>
                  </a:lnTo>
                  <a:lnTo>
                    <a:pt x="478" y="568"/>
                  </a:lnTo>
                  <a:lnTo>
                    <a:pt x="478" y="570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80" y="568"/>
                  </a:lnTo>
                  <a:lnTo>
                    <a:pt x="482" y="570"/>
                  </a:lnTo>
                  <a:lnTo>
                    <a:pt x="482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7" y="568"/>
                  </a:lnTo>
                  <a:lnTo>
                    <a:pt x="489" y="568"/>
                  </a:lnTo>
                  <a:lnTo>
                    <a:pt x="492" y="570"/>
                  </a:lnTo>
                  <a:lnTo>
                    <a:pt x="494" y="570"/>
                  </a:lnTo>
                  <a:lnTo>
                    <a:pt x="494" y="568"/>
                  </a:lnTo>
                  <a:lnTo>
                    <a:pt x="494" y="568"/>
                  </a:lnTo>
                  <a:lnTo>
                    <a:pt x="492" y="568"/>
                  </a:lnTo>
                  <a:lnTo>
                    <a:pt x="489" y="568"/>
                  </a:lnTo>
                  <a:lnTo>
                    <a:pt x="492" y="565"/>
                  </a:lnTo>
                  <a:lnTo>
                    <a:pt x="492" y="563"/>
                  </a:lnTo>
                  <a:lnTo>
                    <a:pt x="489" y="561"/>
                  </a:lnTo>
                  <a:lnTo>
                    <a:pt x="487" y="558"/>
                  </a:lnTo>
                  <a:lnTo>
                    <a:pt x="487" y="558"/>
                  </a:lnTo>
                  <a:lnTo>
                    <a:pt x="487" y="558"/>
                  </a:lnTo>
                  <a:lnTo>
                    <a:pt x="487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3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7" y="553"/>
                  </a:lnTo>
                  <a:lnTo>
                    <a:pt x="487" y="553"/>
                  </a:lnTo>
                  <a:lnTo>
                    <a:pt x="487" y="553"/>
                  </a:lnTo>
                  <a:lnTo>
                    <a:pt x="489" y="553"/>
                  </a:lnTo>
                  <a:lnTo>
                    <a:pt x="489" y="553"/>
                  </a:lnTo>
                  <a:lnTo>
                    <a:pt x="489" y="556"/>
                  </a:lnTo>
                  <a:lnTo>
                    <a:pt x="489" y="556"/>
                  </a:lnTo>
                  <a:lnTo>
                    <a:pt x="489" y="558"/>
                  </a:lnTo>
                  <a:lnTo>
                    <a:pt x="489" y="558"/>
                  </a:lnTo>
                  <a:lnTo>
                    <a:pt x="492" y="558"/>
                  </a:lnTo>
                  <a:lnTo>
                    <a:pt x="492" y="558"/>
                  </a:lnTo>
                  <a:lnTo>
                    <a:pt x="494" y="556"/>
                  </a:lnTo>
                  <a:lnTo>
                    <a:pt x="494" y="551"/>
                  </a:lnTo>
                  <a:lnTo>
                    <a:pt x="492" y="549"/>
                  </a:lnTo>
                  <a:lnTo>
                    <a:pt x="489" y="549"/>
                  </a:lnTo>
                  <a:lnTo>
                    <a:pt x="489" y="549"/>
                  </a:lnTo>
                  <a:lnTo>
                    <a:pt x="489" y="549"/>
                  </a:lnTo>
                  <a:lnTo>
                    <a:pt x="492" y="549"/>
                  </a:lnTo>
                  <a:lnTo>
                    <a:pt x="492" y="546"/>
                  </a:lnTo>
                  <a:lnTo>
                    <a:pt x="487" y="546"/>
                  </a:lnTo>
                  <a:lnTo>
                    <a:pt x="487" y="544"/>
                  </a:lnTo>
                  <a:lnTo>
                    <a:pt x="489" y="544"/>
                  </a:lnTo>
                  <a:lnTo>
                    <a:pt x="494" y="546"/>
                  </a:lnTo>
                  <a:lnTo>
                    <a:pt x="496" y="546"/>
                  </a:lnTo>
                  <a:lnTo>
                    <a:pt x="496" y="546"/>
                  </a:lnTo>
                  <a:lnTo>
                    <a:pt x="494" y="549"/>
                  </a:lnTo>
                  <a:lnTo>
                    <a:pt x="494" y="549"/>
                  </a:lnTo>
                  <a:lnTo>
                    <a:pt x="494" y="551"/>
                  </a:lnTo>
                  <a:lnTo>
                    <a:pt x="496" y="549"/>
                  </a:lnTo>
                  <a:lnTo>
                    <a:pt x="496" y="549"/>
                  </a:lnTo>
                  <a:lnTo>
                    <a:pt x="499" y="549"/>
                  </a:lnTo>
                  <a:lnTo>
                    <a:pt x="496" y="551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6" y="553"/>
                  </a:lnTo>
                  <a:lnTo>
                    <a:pt x="499" y="553"/>
                  </a:lnTo>
                  <a:lnTo>
                    <a:pt x="499" y="553"/>
                  </a:lnTo>
                  <a:lnTo>
                    <a:pt x="499" y="553"/>
                  </a:lnTo>
                  <a:lnTo>
                    <a:pt x="501" y="551"/>
                  </a:lnTo>
                  <a:lnTo>
                    <a:pt x="501" y="553"/>
                  </a:lnTo>
                  <a:lnTo>
                    <a:pt x="501" y="553"/>
                  </a:lnTo>
                  <a:lnTo>
                    <a:pt x="504" y="553"/>
                  </a:lnTo>
                  <a:lnTo>
                    <a:pt x="504" y="553"/>
                  </a:lnTo>
                  <a:lnTo>
                    <a:pt x="504" y="553"/>
                  </a:lnTo>
                  <a:lnTo>
                    <a:pt x="504" y="556"/>
                  </a:lnTo>
                  <a:lnTo>
                    <a:pt x="499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56"/>
                  </a:lnTo>
                  <a:lnTo>
                    <a:pt x="496" y="561"/>
                  </a:lnTo>
                  <a:lnTo>
                    <a:pt x="496" y="561"/>
                  </a:lnTo>
                  <a:lnTo>
                    <a:pt x="494" y="561"/>
                  </a:lnTo>
                  <a:lnTo>
                    <a:pt x="494" y="561"/>
                  </a:lnTo>
                  <a:lnTo>
                    <a:pt x="494" y="563"/>
                  </a:lnTo>
                  <a:lnTo>
                    <a:pt x="494" y="563"/>
                  </a:lnTo>
                  <a:lnTo>
                    <a:pt x="496" y="565"/>
                  </a:lnTo>
                  <a:lnTo>
                    <a:pt x="496" y="565"/>
                  </a:lnTo>
                  <a:lnTo>
                    <a:pt x="499" y="565"/>
                  </a:lnTo>
                  <a:lnTo>
                    <a:pt x="499" y="565"/>
                  </a:lnTo>
                  <a:lnTo>
                    <a:pt x="499" y="565"/>
                  </a:lnTo>
                  <a:lnTo>
                    <a:pt x="501" y="568"/>
                  </a:lnTo>
                  <a:lnTo>
                    <a:pt x="501" y="572"/>
                  </a:lnTo>
                  <a:lnTo>
                    <a:pt x="504" y="572"/>
                  </a:lnTo>
                  <a:lnTo>
                    <a:pt x="504" y="572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11" y="575"/>
                  </a:lnTo>
                  <a:lnTo>
                    <a:pt x="513" y="575"/>
                  </a:lnTo>
                  <a:lnTo>
                    <a:pt x="518" y="572"/>
                  </a:lnTo>
                  <a:lnTo>
                    <a:pt x="520" y="572"/>
                  </a:lnTo>
                  <a:lnTo>
                    <a:pt x="520" y="572"/>
                  </a:lnTo>
                  <a:lnTo>
                    <a:pt x="518" y="575"/>
                  </a:lnTo>
                  <a:lnTo>
                    <a:pt x="518" y="575"/>
                  </a:lnTo>
                  <a:lnTo>
                    <a:pt x="518" y="577"/>
                  </a:lnTo>
                  <a:lnTo>
                    <a:pt x="518" y="575"/>
                  </a:lnTo>
                  <a:lnTo>
                    <a:pt x="520" y="575"/>
                  </a:lnTo>
                  <a:lnTo>
                    <a:pt x="520" y="575"/>
                  </a:lnTo>
                  <a:lnTo>
                    <a:pt x="520" y="577"/>
                  </a:lnTo>
                  <a:lnTo>
                    <a:pt x="520" y="577"/>
                  </a:lnTo>
                  <a:lnTo>
                    <a:pt x="523" y="577"/>
                  </a:lnTo>
                  <a:lnTo>
                    <a:pt x="523" y="577"/>
                  </a:lnTo>
                  <a:lnTo>
                    <a:pt x="525" y="577"/>
                  </a:lnTo>
                  <a:lnTo>
                    <a:pt x="525" y="577"/>
                  </a:lnTo>
                  <a:lnTo>
                    <a:pt x="525" y="580"/>
                  </a:lnTo>
                  <a:lnTo>
                    <a:pt x="527" y="580"/>
                  </a:lnTo>
                  <a:lnTo>
                    <a:pt x="527" y="577"/>
                  </a:lnTo>
                  <a:lnTo>
                    <a:pt x="527" y="577"/>
                  </a:lnTo>
                  <a:lnTo>
                    <a:pt x="530" y="584"/>
                  </a:lnTo>
                  <a:lnTo>
                    <a:pt x="527" y="589"/>
                  </a:lnTo>
                  <a:lnTo>
                    <a:pt x="527" y="591"/>
                  </a:lnTo>
                  <a:lnTo>
                    <a:pt x="525" y="591"/>
                  </a:lnTo>
                  <a:lnTo>
                    <a:pt x="520" y="591"/>
                  </a:lnTo>
                  <a:lnTo>
                    <a:pt x="518" y="591"/>
                  </a:lnTo>
                  <a:lnTo>
                    <a:pt x="515" y="594"/>
                  </a:lnTo>
                  <a:lnTo>
                    <a:pt x="515" y="594"/>
                  </a:lnTo>
                  <a:lnTo>
                    <a:pt x="515" y="596"/>
                  </a:lnTo>
                  <a:lnTo>
                    <a:pt x="520" y="598"/>
                  </a:lnTo>
                  <a:lnTo>
                    <a:pt x="523" y="598"/>
                  </a:lnTo>
                  <a:lnTo>
                    <a:pt x="527" y="603"/>
                  </a:lnTo>
                  <a:lnTo>
                    <a:pt x="530" y="603"/>
                  </a:lnTo>
                  <a:lnTo>
                    <a:pt x="527" y="601"/>
                  </a:lnTo>
                  <a:lnTo>
                    <a:pt x="527" y="601"/>
                  </a:lnTo>
                  <a:lnTo>
                    <a:pt x="527" y="598"/>
                  </a:lnTo>
                  <a:lnTo>
                    <a:pt x="530" y="598"/>
                  </a:lnTo>
                  <a:lnTo>
                    <a:pt x="530" y="601"/>
                  </a:lnTo>
                  <a:lnTo>
                    <a:pt x="532" y="601"/>
                  </a:lnTo>
                  <a:lnTo>
                    <a:pt x="537" y="601"/>
                  </a:lnTo>
                  <a:lnTo>
                    <a:pt x="537" y="598"/>
                  </a:lnTo>
                  <a:lnTo>
                    <a:pt x="539" y="596"/>
                  </a:lnTo>
                  <a:lnTo>
                    <a:pt x="539" y="594"/>
                  </a:lnTo>
                  <a:lnTo>
                    <a:pt x="539" y="596"/>
                  </a:lnTo>
                  <a:lnTo>
                    <a:pt x="539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601"/>
                  </a:lnTo>
                  <a:lnTo>
                    <a:pt x="541" y="598"/>
                  </a:lnTo>
                  <a:lnTo>
                    <a:pt x="544" y="601"/>
                  </a:lnTo>
                  <a:lnTo>
                    <a:pt x="546" y="601"/>
                  </a:lnTo>
                  <a:lnTo>
                    <a:pt x="549" y="598"/>
                  </a:lnTo>
                  <a:lnTo>
                    <a:pt x="551" y="596"/>
                  </a:lnTo>
                  <a:lnTo>
                    <a:pt x="551" y="598"/>
                  </a:lnTo>
                  <a:lnTo>
                    <a:pt x="553" y="598"/>
                  </a:lnTo>
                  <a:lnTo>
                    <a:pt x="563" y="601"/>
                  </a:lnTo>
                  <a:lnTo>
                    <a:pt x="565" y="601"/>
                  </a:lnTo>
                  <a:lnTo>
                    <a:pt x="565" y="601"/>
                  </a:lnTo>
                  <a:lnTo>
                    <a:pt x="565" y="598"/>
                  </a:lnTo>
                  <a:lnTo>
                    <a:pt x="567" y="598"/>
                  </a:lnTo>
                  <a:lnTo>
                    <a:pt x="567" y="596"/>
                  </a:lnTo>
                  <a:lnTo>
                    <a:pt x="570" y="596"/>
                  </a:lnTo>
                  <a:lnTo>
                    <a:pt x="567" y="596"/>
                  </a:lnTo>
                  <a:lnTo>
                    <a:pt x="567" y="598"/>
                  </a:lnTo>
                  <a:lnTo>
                    <a:pt x="567" y="598"/>
                  </a:lnTo>
                  <a:lnTo>
                    <a:pt x="570" y="601"/>
                  </a:lnTo>
                  <a:lnTo>
                    <a:pt x="570" y="598"/>
                  </a:lnTo>
                  <a:lnTo>
                    <a:pt x="577" y="598"/>
                  </a:lnTo>
                  <a:lnTo>
                    <a:pt x="577" y="596"/>
                  </a:lnTo>
                  <a:lnTo>
                    <a:pt x="579" y="596"/>
                  </a:lnTo>
                  <a:lnTo>
                    <a:pt x="579" y="594"/>
                  </a:lnTo>
                  <a:lnTo>
                    <a:pt x="582" y="594"/>
                  </a:lnTo>
                  <a:lnTo>
                    <a:pt x="582" y="594"/>
                  </a:lnTo>
                  <a:lnTo>
                    <a:pt x="582" y="589"/>
                  </a:lnTo>
                  <a:lnTo>
                    <a:pt x="582" y="589"/>
                  </a:lnTo>
                  <a:lnTo>
                    <a:pt x="582" y="589"/>
                  </a:lnTo>
                  <a:lnTo>
                    <a:pt x="582" y="587"/>
                  </a:lnTo>
                  <a:lnTo>
                    <a:pt x="579" y="582"/>
                  </a:lnTo>
                  <a:lnTo>
                    <a:pt x="579" y="582"/>
                  </a:lnTo>
                  <a:lnTo>
                    <a:pt x="577" y="580"/>
                  </a:lnTo>
                  <a:lnTo>
                    <a:pt x="570" y="577"/>
                  </a:lnTo>
                  <a:lnTo>
                    <a:pt x="570" y="575"/>
                  </a:lnTo>
                  <a:lnTo>
                    <a:pt x="572" y="577"/>
                  </a:lnTo>
                  <a:lnTo>
                    <a:pt x="575" y="577"/>
                  </a:lnTo>
                  <a:lnTo>
                    <a:pt x="577" y="577"/>
                  </a:lnTo>
                  <a:lnTo>
                    <a:pt x="577" y="575"/>
                  </a:lnTo>
                  <a:lnTo>
                    <a:pt x="577" y="575"/>
                  </a:lnTo>
                  <a:lnTo>
                    <a:pt x="575" y="575"/>
                  </a:lnTo>
                  <a:lnTo>
                    <a:pt x="575" y="575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84" y="565"/>
                  </a:lnTo>
                  <a:lnTo>
                    <a:pt x="584" y="565"/>
                  </a:lnTo>
                  <a:lnTo>
                    <a:pt x="584" y="568"/>
                  </a:lnTo>
                  <a:lnTo>
                    <a:pt x="586" y="568"/>
                  </a:lnTo>
                  <a:lnTo>
                    <a:pt x="586" y="568"/>
                  </a:lnTo>
                  <a:lnTo>
                    <a:pt x="586" y="568"/>
                  </a:lnTo>
                  <a:lnTo>
                    <a:pt x="584" y="568"/>
                  </a:lnTo>
                  <a:lnTo>
                    <a:pt x="584" y="570"/>
                  </a:lnTo>
                  <a:lnTo>
                    <a:pt x="582" y="572"/>
                  </a:lnTo>
                  <a:lnTo>
                    <a:pt x="584" y="572"/>
                  </a:lnTo>
                  <a:lnTo>
                    <a:pt x="582" y="575"/>
                  </a:lnTo>
                  <a:lnTo>
                    <a:pt x="582" y="577"/>
                  </a:lnTo>
                  <a:lnTo>
                    <a:pt x="584" y="577"/>
                  </a:lnTo>
                  <a:lnTo>
                    <a:pt x="584" y="577"/>
                  </a:lnTo>
                  <a:lnTo>
                    <a:pt x="584" y="580"/>
                  </a:lnTo>
                  <a:lnTo>
                    <a:pt x="584" y="580"/>
                  </a:lnTo>
                  <a:lnTo>
                    <a:pt x="584" y="582"/>
                  </a:lnTo>
                  <a:lnTo>
                    <a:pt x="586" y="582"/>
                  </a:lnTo>
                  <a:lnTo>
                    <a:pt x="589" y="580"/>
                  </a:lnTo>
                  <a:lnTo>
                    <a:pt x="586" y="582"/>
                  </a:lnTo>
                  <a:lnTo>
                    <a:pt x="586" y="584"/>
                  </a:lnTo>
                  <a:lnTo>
                    <a:pt x="586" y="584"/>
                  </a:lnTo>
                  <a:lnTo>
                    <a:pt x="589" y="587"/>
                  </a:lnTo>
                  <a:lnTo>
                    <a:pt x="586" y="587"/>
                  </a:lnTo>
                  <a:lnTo>
                    <a:pt x="586" y="589"/>
                  </a:lnTo>
                  <a:lnTo>
                    <a:pt x="586" y="589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91" y="589"/>
                  </a:lnTo>
                  <a:lnTo>
                    <a:pt x="589" y="587"/>
                  </a:lnTo>
                  <a:lnTo>
                    <a:pt x="591" y="587"/>
                  </a:lnTo>
                  <a:lnTo>
                    <a:pt x="593" y="584"/>
                  </a:lnTo>
                  <a:lnTo>
                    <a:pt x="596" y="584"/>
                  </a:lnTo>
                  <a:lnTo>
                    <a:pt x="596" y="584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7"/>
                  </a:lnTo>
                  <a:lnTo>
                    <a:pt x="596" y="589"/>
                  </a:lnTo>
                  <a:lnTo>
                    <a:pt x="596" y="589"/>
                  </a:lnTo>
                  <a:lnTo>
                    <a:pt x="593" y="591"/>
                  </a:lnTo>
                  <a:lnTo>
                    <a:pt x="593" y="596"/>
                  </a:lnTo>
                  <a:lnTo>
                    <a:pt x="591" y="596"/>
                  </a:lnTo>
                  <a:lnTo>
                    <a:pt x="598" y="601"/>
                  </a:lnTo>
                  <a:lnTo>
                    <a:pt x="603" y="603"/>
                  </a:lnTo>
                  <a:lnTo>
                    <a:pt x="605" y="601"/>
                  </a:lnTo>
                  <a:lnTo>
                    <a:pt x="605" y="601"/>
                  </a:lnTo>
                  <a:lnTo>
                    <a:pt x="605" y="603"/>
                  </a:lnTo>
                  <a:lnTo>
                    <a:pt x="608" y="603"/>
                  </a:lnTo>
                  <a:lnTo>
                    <a:pt x="608" y="601"/>
                  </a:lnTo>
                  <a:lnTo>
                    <a:pt x="605" y="598"/>
                  </a:lnTo>
                  <a:lnTo>
                    <a:pt x="603" y="594"/>
                  </a:lnTo>
                  <a:lnTo>
                    <a:pt x="605" y="591"/>
                  </a:lnTo>
                  <a:lnTo>
                    <a:pt x="603" y="591"/>
                  </a:lnTo>
                  <a:lnTo>
                    <a:pt x="605" y="582"/>
                  </a:lnTo>
                  <a:lnTo>
                    <a:pt x="605" y="582"/>
                  </a:lnTo>
                  <a:lnTo>
                    <a:pt x="605" y="582"/>
                  </a:lnTo>
                  <a:lnTo>
                    <a:pt x="608" y="580"/>
                  </a:lnTo>
                  <a:lnTo>
                    <a:pt x="608" y="582"/>
                  </a:lnTo>
                  <a:lnTo>
                    <a:pt x="608" y="582"/>
                  </a:lnTo>
                  <a:lnTo>
                    <a:pt x="608" y="582"/>
                  </a:lnTo>
                  <a:lnTo>
                    <a:pt x="610" y="584"/>
                  </a:lnTo>
                  <a:lnTo>
                    <a:pt x="610" y="584"/>
                  </a:lnTo>
                  <a:lnTo>
                    <a:pt x="610" y="584"/>
                  </a:lnTo>
                  <a:lnTo>
                    <a:pt x="612" y="584"/>
                  </a:lnTo>
                  <a:lnTo>
                    <a:pt x="612" y="584"/>
                  </a:lnTo>
                  <a:lnTo>
                    <a:pt x="615" y="584"/>
                  </a:lnTo>
                  <a:lnTo>
                    <a:pt x="619" y="584"/>
                  </a:lnTo>
                  <a:lnTo>
                    <a:pt x="622" y="584"/>
                  </a:lnTo>
                  <a:lnTo>
                    <a:pt x="622" y="582"/>
                  </a:lnTo>
                  <a:lnTo>
                    <a:pt x="624" y="582"/>
                  </a:lnTo>
                  <a:lnTo>
                    <a:pt x="624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31" y="561"/>
                  </a:lnTo>
                  <a:lnTo>
                    <a:pt x="631" y="561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4" y="558"/>
                  </a:lnTo>
                  <a:lnTo>
                    <a:pt x="636" y="558"/>
                  </a:lnTo>
                  <a:lnTo>
                    <a:pt x="636" y="558"/>
                  </a:lnTo>
                  <a:lnTo>
                    <a:pt x="641" y="558"/>
                  </a:lnTo>
                  <a:lnTo>
                    <a:pt x="643" y="558"/>
                  </a:lnTo>
                  <a:lnTo>
                    <a:pt x="643" y="558"/>
                  </a:lnTo>
                  <a:lnTo>
                    <a:pt x="645" y="558"/>
                  </a:lnTo>
                  <a:lnTo>
                    <a:pt x="650" y="556"/>
                  </a:lnTo>
                  <a:lnTo>
                    <a:pt x="653" y="556"/>
                  </a:lnTo>
                  <a:lnTo>
                    <a:pt x="653" y="556"/>
                  </a:lnTo>
                  <a:lnTo>
                    <a:pt x="655" y="556"/>
                  </a:lnTo>
                  <a:lnTo>
                    <a:pt x="660" y="558"/>
                  </a:lnTo>
                  <a:lnTo>
                    <a:pt x="664" y="561"/>
                  </a:lnTo>
                  <a:lnTo>
                    <a:pt x="664" y="561"/>
                  </a:lnTo>
                  <a:lnTo>
                    <a:pt x="667" y="561"/>
                  </a:lnTo>
                  <a:lnTo>
                    <a:pt x="669" y="561"/>
                  </a:lnTo>
                  <a:lnTo>
                    <a:pt x="671" y="561"/>
                  </a:lnTo>
                  <a:lnTo>
                    <a:pt x="676" y="561"/>
                  </a:lnTo>
                  <a:lnTo>
                    <a:pt x="679" y="561"/>
                  </a:lnTo>
                  <a:lnTo>
                    <a:pt x="681" y="561"/>
                  </a:lnTo>
                  <a:lnTo>
                    <a:pt x="683" y="561"/>
                  </a:lnTo>
                  <a:lnTo>
                    <a:pt x="683" y="561"/>
                  </a:lnTo>
                  <a:lnTo>
                    <a:pt x="683" y="561"/>
                  </a:lnTo>
                  <a:lnTo>
                    <a:pt x="686" y="561"/>
                  </a:lnTo>
                  <a:lnTo>
                    <a:pt x="686" y="561"/>
                  </a:lnTo>
                  <a:lnTo>
                    <a:pt x="686" y="556"/>
                  </a:lnTo>
                  <a:lnTo>
                    <a:pt x="686" y="553"/>
                  </a:lnTo>
                  <a:lnTo>
                    <a:pt x="683" y="551"/>
                  </a:lnTo>
                  <a:lnTo>
                    <a:pt x="681" y="549"/>
                  </a:lnTo>
                  <a:lnTo>
                    <a:pt x="683" y="544"/>
                  </a:lnTo>
                  <a:lnTo>
                    <a:pt x="683" y="535"/>
                  </a:lnTo>
                  <a:lnTo>
                    <a:pt x="683" y="532"/>
                  </a:lnTo>
                  <a:lnTo>
                    <a:pt x="683" y="532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27"/>
                  </a:lnTo>
                  <a:lnTo>
                    <a:pt x="683" y="527"/>
                  </a:lnTo>
                  <a:lnTo>
                    <a:pt x="681" y="525"/>
                  </a:lnTo>
                  <a:lnTo>
                    <a:pt x="681" y="525"/>
                  </a:lnTo>
                  <a:lnTo>
                    <a:pt x="683" y="523"/>
                  </a:lnTo>
                  <a:lnTo>
                    <a:pt x="683" y="523"/>
                  </a:lnTo>
                  <a:lnTo>
                    <a:pt x="686" y="525"/>
                  </a:lnTo>
                  <a:lnTo>
                    <a:pt x="688" y="525"/>
                  </a:lnTo>
                  <a:lnTo>
                    <a:pt x="688" y="525"/>
                  </a:lnTo>
                  <a:lnTo>
                    <a:pt x="688" y="523"/>
                  </a:lnTo>
                  <a:lnTo>
                    <a:pt x="688" y="523"/>
                  </a:lnTo>
                  <a:lnTo>
                    <a:pt x="690" y="523"/>
                  </a:lnTo>
                  <a:lnTo>
                    <a:pt x="690" y="523"/>
                  </a:lnTo>
                  <a:lnTo>
                    <a:pt x="690" y="523"/>
                  </a:lnTo>
                  <a:lnTo>
                    <a:pt x="693" y="523"/>
                  </a:lnTo>
                  <a:lnTo>
                    <a:pt x="693" y="523"/>
                  </a:lnTo>
                  <a:lnTo>
                    <a:pt x="697" y="530"/>
                  </a:lnTo>
                  <a:lnTo>
                    <a:pt x="700" y="530"/>
                  </a:lnTo>
                  <a:lnTo>
                    <a:pt x="700" y="532"/>
                  </a:lnTo>
                  <a:lnTo>
                    <a:pt x="700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5" y="530"/>
                  </a:lnTo>
                  <a:lnTo>
                    <a:pt x="707" y="527"/>
                  </a:lnTo>
                  <a:lnTo>
                    <a:pt x="707" y="527"/>
                  </a:lnTo>
                  <a:lnTo>
                    <a:pt x="709" y="527"/>
                  </a:lnTo>
                  <a:lnTo>
                    <a:pt x="709" y="527"/>
                  </a:lnTo>
                  <a:lnTo>
                    <a:pt x="709" y="527"/>
                  </a:lnTo>
                  <a:lnTo>
                    <a:pt x="712" y="527"/>
                  </a:lnTo>
                  <a:lnTo>
                    <a:pt x="712" y="530"/>
                  </a:lnTo>
                  <a:lnTo>
                    <a:pt x="714" y="530"/>
                  </a:lnTo>
                  <a:lnTo>
                    <a:pt x="714" y="532"/>
                  </a:lnTo>
                  <a:lnTo>
                    <a:pt x="716" y="530"/>
                  </a:lnTo>
                  <a:lnTo>
                    <a:pt x="719" y="530"/>
                  </a:lnTo>
                  <a:lnTo>
                    <a:pt x="721" y="530"/>
                  </a:lnTo>
                  <a:lnTo>
                    <a:pt x="721" y="530"/>
                  </a:lnTo>
                  <a:lnTo>
                    <a:pt x="721" y="527"/>
                  </a:lnTo>
                  <a:lnTo>
                    <a:pt x="721" y="527"/>
                  </a:lnTo>
                  <a:lnTo>
                    <a:pt x="721" y="525"/>
                  </a:lnTo>
                  <a:lnTo>
                    <a:pt x="721" y="523"/>
                  </a:lnTo>
                  <a:lnTo>
                    <a:pt x="721" y="523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6" y="518"/>
                  </a:lnTo>
                  <a:lnTo>
                    <a:pt x="728" y="518"/>
                  </a:lnTo>
                  <a:lnTo>
                    <a:pt x="728" y="518"/>
                  </a:lnTo>
                  <a:lnTo>
                    <a:pt x="733" y="520"/>
                  </a:lnTo>
                  <a:lnTo>
                    <a:pt x="733" y="520"/>
                  </a:lnTo>
                  <a:lnTo>
                    <a:pt x="735" y="520"/>
                  </a:lnTo>
                  <a:lnTo>
                    <a:pt x="735" y="520"/>
                  </a:lnTo>
                  <a:lnTo>
                    <a:pt x="738" y="520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6"/>
                  </a:lnTo>
                  <a:lnTo>
                    <a:pt x="738" y="516"/>
                  </a:lnTo>
                  <a:lnTo>
                    <a:pt x="738" y="513"/>
                  </a:lnTo>
                  <a:lnTo>
                    <a:pt x="735" y="513"/>
                  </a:lnTo>
                  <a:lnTo>
                    <a:pt x="731" y="509"/>
                  </a:lnTo>
                  <a:lnTo>
                    <a:pt x="731" y="509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28" y="506"/>
                  </a:lnTo>
                  <a:lnTo>
                    <a:pt x="728" y="504"/>
                  </a:lnTo>
                  <a:lnTo>
                    <a:pt x="728" y="504"/>
                  </a:lnTo>
                  <a:lnTo>
                    <a:pt x="731" y="501"/>
                  </a:lnTo>
                  <a:lnTo>
                    <a:pt x="731" y="499"/>
                  </a:lnTo>
                  <a:lnTo>
                    <a:pt x="731" y="499"/>
                  </a:lnTo>
                  <a:lnTo>
                    <a:pt x="731" y="499"/>
                  </a:lnTo>
                  <a:lnTo>
                    <a:pt x="731" y="497"/>
                  </a:lnTo>
                  <a:lnTo>
                    <a:pt x="728" y="497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28" y="492"/>
                  </a:lnTo>
                  <a:lnTo>
                    <a:pt x="731" y="494"/>
                  </a:lnTo>
                  <a:lnTo>
                    <a:pt x="731" y="494"/>
                  </a:lnTo>
                  <a:lnTo>
                    <a:pt x="733" y="494"/>
                  </a:lnTo>
                  <a:lnTo>
                    <a:pt x="733" y="492"/>
                  </a:lnTo>
                  <a:lnTo>
                    <a:pt x="733" y="492"/>
                  </a:lnTo>
                  <a:lnTo>
                    <a:pt x="733" y="490"/>
                  </a:lnTo>
                  <a:lnTo>
                    <a:pt x="735" y="490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5" y="485"/>
                  </a:lnTo>
                  <a:lnTo>
                    <a:pt x="735" y="485"/>
                  </a:lnTo>
                  <a:lnTo>
                    <a:pt x="735" y="483"/>
                  </a:lnTo>
                  <a:lnTo>
                    <a:pt x="738" y="483"/>
                  </a:lnTo>
                  <a:lnTo>
                    <a:pt x="738" y="480"/>
                  </a:lnTo>
                  <a:lnTo>
                    <a:pt x="738" y="480"/>
                  </a:lnTo>
                  <a:lnTo>
                    <a:pt x="738" y="480"/>
                  </a:lnTo>
                  <a:lnTo>
                    <a:pt x="740" y="480"/>
                  </a:lnTo>
                  <a:lnTo>
                    <a:pt x="740" y="483"/>
                  </a:lnTo>
                  <a:lnTo>
                    <a:pt x="740" y="483"/>
                  </a:lnTo>
                  <a:lnTo>
                    <a:pt x="742" y="483"/>
                  </a:lnTo>
                  <a:lnTo>
                    <a:pt x="742" y="483"/>
                  </a:lnTo>
                  <a:lnTo>
                    <a:pt x="742" y="483"/>
                  </a:lnTo>
                  <a:lnTo>
                    <a:pt x="745" y="480"/>
                  </a:lnTo>
                  <a:lnTo>
                    <a:pt x="745" y="480"/>
                  </a:lnTo>
                  <a:lnTo>
                    <a:pt x="747" y="480"/>
                  </a:lnTo>
                  <a:lnTo>
                    <a:pt x="747" y="480"/>
                  </a:lnTo>
                  <a:lnTo>
                    <a:pt x="747" y="480"/>
                  </a:lnTo>
                  <a:lnTo>
                    <a:pt x="750" y="480"/>
                  </a:lnTo>
                  <a:lnTo>
                    <a:pt x="752" y="480"/>
                  </a:lnTo>
                  <a:lnTo>
                    <a:pt x="754" y="480"/>
                  </a:lnTo>
                  <a:lnTo>
                    <a:pt x="759" y="480"/>
                  </a:lnTo>
                  <a:lnTo>
                    <a:pt x="759" y="478"/>
                  </a:lnTo>
                  <a:lnTo>
                    <a:pt x="759" y="478"/>
                  </a:lnTo>
                  <a:lnTo>
                    <a:pt x="761" y="478"/>
                  </a:lnTo>
                  <a:lnTo>
                    <a:pt x="761" y="475"/>
                  </a:lnTo>
                  <a:lnTo>
                    <a:pt x="761" y="475"/>
                  </a:lnTo>
                  <a:lnTo>
                    <a:pt x="764" y="475"/>
                  </a:lnTo>
                  <a:lnTo>
                    <a:pt x="764" y="475"/>
                  </a:lnTo>
                  <a:lnTo>
                    <a:pt x="766" y="475"/>
                  </a:lnTo>
                  <a:lnTo>
                    <a:pt x="766" y="475"/>
                  </a:lnTo>
                  <a:lnTo>
                    <a:pt x="766" y="475"/>
                  </a:lnTo>
                  <a:lnTo>
                    <a:pt x="768" y="475"/>
                  </a:lnTo>
                  <a:lnTo>
                    <a:pt x="768" y="478"/>
                  </a:lnTo>
                  <a:lnTo>
                    <a:pt x="768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1" y="478"/>
                  </a:lnTo>
                  <a:lnTo>
                    <a:pt x="773" y="478"/>
                  </a:lnTo>
                  <a:lnTo>
                    <a:pt x="776" y="475"/>
                  </a:lnTo>
                  <a:lnTo>
                    <a:pt x="780" y="471"/>
                  </a:lnTo>
                  <a:lnTo>
                    <a:pt x="780" y="471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778" y="468"/>
                  </a:lnTo>
                  <a:lnTo>
                    <a:pt x="778" y="468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6" y="466"/>
                  </a:lnTo>
                  <a:lnTo>
                    <a:pt x="778" y="466"/>
                  </a:lnTo>
                  <a:lnTo>
                    <a:pt x="792" y="466"/>
                  </a:lnTo>
                  <a:lnTo>
                    <a:pt x="794" y="466"/>
                  </a:lnTo>
                  <a:lnTo>
                    <a:pt x="794" y="464"/>
                  </a:lnTo>
                  <a:lnTo>
                    <a:pt x="797" y="464"/>
                  </a:lnTo>
                  <a:lnTo>
                    <a:pt x="799" y="461"/>
                  </a:lnTo>
                  <a:lnTo>
                    <a:pt x="802" y="459"/>
                  </a:lnTo>
                  <a:lnTo>
                    <a:pt x="804" y="459"/>
                  </a:lnTo>
                  <a:lnTo>
                    <a:pt x="804" y="459"/>
                  </a:lnTo>
                  <a:lnTo>
                    <a:pt x="811" y="452"/>
                  </a:lnTo>
                  <a:lnTo>
                    <a:pt x="813" y="449"/>
                  </a:lnTo>
                  <a:lnTo>
                    <a:pt x="813" y="447"/>
                  </a:lnTo>
                  <a:lnTo>
                    <a:pt x="816" y="445"/>
                  </a:lnTo>
                  <a:lnTo>
                    <a:pt x="816" y="440"/>
                  </a:lnTo>
                  <a:lnTo>
                    <a:pt x="818" y="440"/>
                  </a:lnTo>
                  <a:lnTo>
                    <a:pt x="818" y="440"/>
                  </a:lnTo>
                  <a:lnTo>
                    <a:pt x="818" y="440"/>
                  </a:lnTo>
                  <a:lnTo>
                    <a:pt x="818" y="438"/>
                  </a:lnTo>
                  <a:lnTo>
                    <a:pt x="820" y="438"/>
                  </a:lnTo>
                  <a:lnTo>
                    <a:pt x="820" y="435"/>
                  </a:lnTo>
                  <a:lnTo>
                    <a:pt x="820" y="435"/>
                  </a:lnTo>
                  <a:lnTo>
                    <a:pt x="823" y="433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3" y="428"/>
                  </a:lnTo>
                  <a:lnTo>
                    <a:pt x="823" y="428"/>
                  </a:lnTo>
                  <a:lnTo>
                    <a:pt x="823" y="426"/>
                  </a:lnTo>
                  <a:lnTo>
                    <a:pt x="820" y="426"/>
                  </a:lnTo>
                  <a:lnTo>
                    <a:pt x="820" y="423"/>
                  </a:lnTo>
                  <a:lnTo>
                    <a:pt x="820" y="423"/>
                  </a:lnTo>
                  <a:lnTo>
                    <a:pt x="820" y="423"/>
                  </a:lnTo>
                  <a:lnTo>
                    <a:pt x="818" y="421"/>
                  </a:lnTo>
                  <a:lnTo>
                    <a:pt x="818" y="421"/>
                  </a:lnTo>
                  <a:lnTo>
                    <a:pt x="818" y="419"/>
                  </a:lnTo>
                  <a:lnTo>
                    <a:pt x="818" y="419"/>
                  </a:lnTo>
                  <a:lnTo>
                    <a:pt x="820" y="416"/>
                  </a:lnTo>
                  <a:lnTo>
                    <a:pt x="820" y="416"/>
                  </a:lnTo>
                  <a:lnTo>
                    <a:pt x="820" y="414"/>
                  </a:lnTo>
                  <a:lnTo>
                    <a:pt x="820" y="412"/>
                  </a:lnTo>
                  <a:lnTo>
                    <a:pt x="820" y="412"/>
                  </a:lnTo>
                  <a:lnTo>
                    <a:pt x="820" y="409"/>
                  </a:lnTo>
                  <a:lnTo>
                    <a:pt x="820" y="409"/>
                  </a:lnTo>
                  <a:lnTo>
                    <a:pt x="820" y="407"/>
                  </a:lnTo>
                  <a:lnTo>
                    <a:pt x="820" y="404"/>
                  </a:lnTo>
                  <a:lnTo>
                    <a:pt x="818" y="402"/>
                  </a:lnTo>
                  <a:lnTo>
                    <a:pt x="818" y="402"/>
                  </a:lnTo>
                  <a:lnTo>
                    <a:pt x="818" y="400"/>
                  </a:lnTo>
                  <a:lnTo>
                    <a:pt x="820" y="397"/>
                  </a:lnTo>
                  <a:lnTo>
                    <a:pt x="820" y="397"/>
                  </a:lnTo>
                  <a:lnTo>
                    <a:pt x="820" y="395"/>
                  </a:lnTo>
                  <a:lnTo>
                    <a:pt x="820" y="393"/>
                  </a:lnTo>
                  <a:lnTo>
                    <a:pt x="820" y="393"/>
                  </a:lnTo>
                  <a:lnTo>
                    <a:pt x="820" y="390"/>
                  </a:lnTo>
                  <a:lnTo>
                    <a:pt x="823" y="388"/>
                  </a:lnTo>
                  <a:lnTo>
                    <a:pt x="823" y="386"/>
                  </a:lnTo>
                  <a:lnTo>
                    <a:pt x="823" y="383"/>
                  </a:lnTo>
                  <a:lnTo>
                    <a:pt x="823" y="383"/>
                  </a:lnTo>
                  <a:lnTo>
                    <a:pt x="832" y="374"/>
                  </a:lnTo>
                  <a:lnTo>
                    <a:pt x="835" y="369"/>
                  </a:lnTo>
                  <a:lnTo>
                    <a:pt x="835" y="367"/>
                  </a:lnTo>
                  <a:lnTo>
                    <a:pt x="835" y="367"/>
                  </a:lnTo>
                  <a:lnTo>
                    <a:pt x="835" y="364"/>
                  </a:lnTo>
                  <a:lnTo>
                    <a:pt x="835" y="364"/>
                  </a:lnTo>
                  <a:lnTo>
                    <a:pt x="835" y="362"/>
                  </a:lnTo>
                  <a:lnTo>
                    <a:pt x="835" y="362"/>
                  </a:lnTo>
                  <a:lnTo>
                    <a:pt x="835" y="360"/>
                  </a:lnTo>
                  <a:lnTo>
                    <a:pt x="837" y="360"/>
                  </a:lnTo>
                  <a:lnTo>
                    <a:pt x="837" y="360"/>
                  </a:lnTo>
                  <a:lnTo>
                    <a:pt x="844" y="357"/>
                  </a:lnTo>
                  <a:lnTo>
                    <a:pt x="844" y="357"/>
                  </a:lnTo>
                  <a:lnTo>
                    <a:pt x="851" y="357"/>
                  </a:lnTo>
                  <a:lnTo>
                    <a:pt x="851" y="357"/>
                  </a:lnTo>
                  <a:lnTo>
                    <a:pt x="854" y="357"/>
                  </a:lnTo>
                  <a:lnTo>
                    <a:pt x="854" y="355"/>
                  </a:lnTo>
                  <a:lnTo>
                    <a:pt x="854" y="355"/>
                  </a:lnTo>
                  <a:lnTo>
                    <a:pt x="856" y="352"/>
                  </a:lnTo>
                  <a:lnTo>
                    <a:pt x="856" y="350"/>
                  </a:lnTo>
                  <a:lnTo>
                    <a:pt x="856" y="350"/>
                  </a:lnTo>
                  <a:lnTo>
                    <a:pt x="854" y="350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8"/>
                  </a:lnTo>
                  <a:lnTo>
                    <a:pt x="854" y="345"/>
                  </a:lnTo>
                  <a:lnTo>
                    <a:pt x="854" y="345"/>
                  </a:lnTo>
                  <a:lnTo>
                    <a:pt x="854" y="343"/>
                  </a:lnTo>
                  <a:lnTo>
                    <a:pt x="856" y="338"/>
                  </a:lnTo>
                  <a:lnTo>
                    <a:pt x="858" y="336"/>
                  </a:lnTo>
                  <a:lnTo>
                    <a:pt x="861" y="333"/>
                  </a:lnTo>
                  <a:lnTo>
                    <a:pt x="861" y="333"/>
                  </a:lnTo>
                  <a:lnTo>
                    <a:pt x="865" y="333"/>
                  </a:lnTo>
                  <a:lnTo>
                    <a:pt x="865" y="333"/>
                  </a:lnTo>
                  <a:lnTo>
                    <a:pt x="868" y="333"/>
                  </a:lnTo>
                  <a:lnTo>
                    <a:pt x="870" y="336"/>
                  </a:lnTo>
                  <a:lnTo>
                    <a:pt x="870" y="336"/>
                  </a:lnTo>
                  <a:lnTo>
                    <a:pt x="872" y="336"/>
                  </a:lnTo>
                  <a:lnTo>
                    <a:pt x="872" y="336"/>
                  </a:lnTo>
                  <a:lnTo>
                    <a:pt x="875" y="336"/>
                  </a:lnTo>
                  <a:lnTo>
                    <a:pt x="875" y="336"/>
                  </a:lnTo>
                  <a:lnTo>
                    <a:pt x="875" y="336"/>
                  </a:lnTo>
                  <a:lnTo>
                    <a:pt x="877" y="336"/>
                  </a:lnTo>
                  <a:lnTo>
                    <a:pt x="877" y="336"/>
                  </a:lnTo>
                  <a:lnTo>
                    <a:pt x="880" y="326"/>
                  </a:lnTo>
                  <a:lnTo>
                    <a:pt x="880" y="326"/>
                  </a:lnTo>
                  <a:lnTo>
                    <a:pt x="882" y="326"/>
                  </a:lnTo>
                  <a:lnTo>
                    <a:pt x="884" y="324"/>
                  </a:lnTo>
                  <a:lnTo>
                    <a:pt x="884" y="324"/>
                  </a:lnTo>
                  <a:lnTo>
                    <a:pt x="887" y="324"/>
                  </a:lnTo>
                  <a:lnTo>
                    <a:pt x="889" y="322"/>
                  </a:lnTo>
                  <a:lnTo>
                    <a:pt x="889" y="322"/>
                  </a:lnTo>
                  <a:lnTo>
                    <a:pt x="891" y="319"/>
                  </a:lnTo>
                  <a:lnTo>
                    <a:pt x="891" y="317"/>
                  </a:lnTo>
                  <a:lnTo>
                    <a:pt x="891" y="317"/>
                  </a:lnTo>
                  <a:lnTo>
                    <a:pt x="891" y="317"/>
                  </a:lnTo>
                  <a:lnTo>
                    <a:pt x="891" y="315"/>
                  </a:lnTo>
                  <a:lnTo>
                    <a:pt x="891" y="312"/>
                  </a:lnTo>
                  <a:lnTo>
                    <a:pt x="889" y="307"/>
                  </a:lnTo>
                  <a:lnTo>
                    <a:pt x="889" y="305"/>
                  </a:lnTo>
                  <a:lnTo>
                    <a:pt x="889" y="305"/>
                  </a:lnTo>
                  <a:lnTo>
                    <a:pt x="889" y="298"/>
                  </a:lnTo>
                  <a:lnTo>
                    <a:pt x="889" y="296"/>
                  </a:lnTo>
                  <a:lnTo>
                    <a:pt x="889" y="296"/>
                  </a:lnTo>
                  <a:lnTo>
                    <a:pt x="889" y="293"/>
                  </a:lnTo>
                  <a:lnTo>
                    <a:pt x="889" y="293"/>
                  </a:lnTo>
                  <a:lnTo>
                    <a:pt x="889" y="293"/>
                  </a:lnTo>
                  <a:lnTo>
                    <a:pt x="889" y="291"/>
                  </a:lnTo>
                  <a:lnTo>
                    <a:pt x="887" y="291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89" y="289"/>
                  </a:lnTo>
                  <a:lnTo>
                    <a:pt x="889" y="286"/>
                  </a:lnTo>
                  <a:lnTo>
                    <a:pt x="891" y="286"/>
                  </a:lnTo>
                  <a:lnTo>
                    <a:pt x="894" y="286"/>
                  </a:lnTo>
                  <a:lnTo>
                    <a:pt x="896" y="284"/>
                  </a:lnTo>
                  <a:lnTo>
                    <a:pt x="898" y="284"/>
                  </a:lnTo>
                  <a:lnTo>
                    <a:pt x="898" y="281"/>
                  </a:lnTo>
                  <a:lnTo>
                    <a:pt x="901" y="284"/>
                  </a:lnTo>
                  <a:lnTo>
                    <a:pt x="901" y="284"/>
                  </a:lnTo>
                  <a:lnTo>
                    <a:pt x="903" y="284"/>
                  </a:lnTo>
                  <a:lnTo>
                    <a:pt x="903" y="281"/>
                  </a:lnTo>
                  <a:lnTo>
                    <a:pt x="910" y="277"/>
                  </a:lnTo>
                  <a:lnTo>
                    <a:pt x="910" y="277"/>
                  </a:lnTo>
                  <a:lnTo>
                    <a:pt x="910" y="274"/>
                  </a:lnTo>
                  <a:lnTo>
                    <a:pt x="913" y="274"/>
                  </a:lnTo>
                  <a:lnTo>
                    <a:pt x="913" y="274"/>
                  </a:lnTo>
                  <a:lnTo>
                    <a:pt x="913" y="272"/>
                  </a:lnTo>
                  <a:lnTo>
                    <a:pt x="913" y="27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2376567" y="3361822"/>
              <a:ext cx="602107" cy="486388"/>
            </a:xfrm>
            <a:custGeom>
              <a:avLst/>
              <a:gdLst>
                <a:gd name="T0" fmla="*/ 671 w 695"/>
                <a:gd name="T1" fmla="*/ 364 h 560"/>
                <a:gd name="T2" fmla="*/ 667 w 695"/>
                <a:gd name="T3" fmla="*/ 413 h 560"/>
                <a:gd name="T4" fmla="*/ 671 w 695"/>
                <a:gd name="T5" fmla="*/ 456 h 560"/>
                <a:gd name="T6" fmla="*/ 638 w 695"/>
                <a:gd name="T7" fmla="*/ 477 h 560"/>
                <a:gd name="T8" fmla="*/ 624 w 695"/>
                <a:gd name="T9" fmla="*/ 480 h 560"/>
                <a:gd name="T10" fmla="*/ 591 w 695"/>
                <a:gd name="T11" fmla="*/ 499 h 560"/>
                <a:gd name="T12" fmla="*/ 565 w 695"/>
                <a:gd name="T13" fmla="*/ 510 h 560"/>
                <a:gd name="T14" fmla="*/ 536 w 695"/>
                <a:gd name="T15" fmla="*/ 492 h 560"/>
                <a:gd name="T16" fmla="*/ 508 w 695"/>
                <a:gd name="T17" fmla="*/ 525 h 560"/>
                <a:gd name="T18" fmla="*/ 461 w 695"/>
                <a:gd name="T19" fmla="*/ 520 h 560"/>
                <a:gd name="T20" fmla="*/ 451 w 695"/>
                <a:gd name="T21" fmla="*/ 508 h 560"/>
                <a:gd name="T22" fmla="*/ 430 w 695"/>
                <a:gd name="T23" fmla="*/ 513 h 560"/>
                <a:gd name="T24" fmla="*/ 416 w 695"/>
                <a:gd name="T25" fmla="*/ 489 h 560"/>
                <a:gd name="T26" fmla="*/ 380 w 695"/>
                <a:gd name="T27" fmla="*/ 473 h 560"/>
                <a:gd name="T28" fmla="*/ 373 w 695"/>
                <a:gd name="T29" fmla="*/ 503 h 560"/>
                <a:gd name="T30" fmla="*/ 276 w 695"/>
                <a:gd name="T31" fmla="*/ 522 h 560"/>
                <a:gd name="T32" fmla="*/ 215 w 695"/>
                <a:gd name="T33" fmla="*/ 539 h 560"/>
                <a:gd name="T34" fmla="*/ 149 w 695"/>
                <a:gd name="T35" fmla="*/ 499 h 560"/>
                <a:gd name="T36" fmla="*/ 94 w 695"/>
                <a:gd name="T37" fmla="*/ 534 h 560"/>
                <a:gd name="T38" fmla="*/ 97 w 695"/>
                <a:gd name="T39" fmla="*/ 480 h 560"/>
                <a:gd name="T40" fmla="*/ 101 w 695"/>
                <a:gd name="T41" fmla="*/ 451 h 560"/>
                <a:gd name="T42" fmla="*/ 64 w 695"/>
                <a:gd name="T43" fmla="*/ 399 h 560"/>
                <a:gd name="T44" fmla="*/ 75 w 695"/>
                <a:gd name="T45" fmla="*/ 371 h 560"/>
                <a:gd name="T46" fmla="*/ 92 w 695"/>
                <a:gd name="T47" fmla="*/ 335 h 560"/>
                <a:gd name="T48" fmla="*/ 113 w 695"/>
                <a:gd name="T49" fmla="*/ 307 h 560"/>
                <a:gd name="T50" fmla="*/ 101 w 695"/>
                <a:gd name="T51" fmla="*/ 279 h 560"/>
                <a:gd name="T52" fmla="*/ 82 w 695"/>
                <a:gd name="T53" fmla="*/ 269 h 560"/>
                <a:gd name="T54" fmla="*/ 42 w 695"/>
                <a:gd name="T55" fmla="*/ 279 h 560"/>
                <a:gd name="T56" fmla="*/ 9 w 695"/>
                <a:gd name="T57" fmla="*/ 241 h 560"/>
                <a:gd name="T58" fmla="*/ 19 w 695"/>
                <a:gd name="T59" fmla="*/ 215 h 560"/>
                <a:gd name="T60" fmla="*/ 9 w 695"/>
                <a:gd name="T61" fmla="*/ 191 h 560"/>
                <a:gd name="T62" fmla="*/ 71 w 695"/>
                <a:gd name="T63" fmla="*/ 184 h 560"/>
                <a:gd name="T64" fmla="*/ 116 w 695"/>
                <a:gd name="T65" fmla="*/ 186 h 560"/>
                <a:gd name="T66" fmla="*/ 168 w 695"/>
                <a:gd name="T67" fmla="*/ 191 h 560"/>
                <a:gd name="T68" fmla="*/ 201 w 695"/>
                <a:gd name="T69" fmla="*/ 175 h 560"/>
                <a:gd name="T70" fmla="*/ 246 w 695"/>
                <a:gd name="T71" fmla="*/ 163 h 560"/>
                <a:gd name="T72" fmla="*/ 295 w 695"/>
                <a:gd name="T73" fmla="*/ 163 h 560"/>
                <a:gd name="T74" fmla="*/ 331 w 695"/>
                <a:gd name="T75" fmla="*/ 137 h 560"/>
                <a:gd name="T76" fmla="*/ 291 w 695"/>
                <a:gd name="T77" fmla="*/ 111 h 560"/>
                <a:gd name="T78" fmla="*/ 260 w 695"/>
                <a:gd name="T79" fmla="*/ 82 h 560"/>
                <a:gd name="T80" fmla="*/ 291 w 695"/>
                <a:gd name="T81" fmla="*/ 52 h 560"/>
                <a:gd name="T82" fmla="*/ 338 w 695"/>
                <a:gd name="T83" fmla="*/ 73 h 560"/>
                <a:gd name="T84" fmla="*/ 361 w 695"/>
                <a:gd name="T85" fmla="*/ 40 h 560"/>
                <a:gd name="T86" fmla="*/ 373 w 695"/>
                <a:gd name="T87" fmla="*/ 75 h 560"/>
                <a:gd name="T88" fmla="*/ 404 w 695"/>
                <a:gd name="T89" fmla="*/ 61 h 560"/>
                <a:gd name="T90" fmla="*/ 456 w 695"/>
                <a:gd name="T91" fmla="*/ 52 h 560"/>
                <a:gd name="T92" fmla="*/ 477 w 695"/>
                <a:gd name="T93" fmla="*/ 9 h 560"/>
                <a:gd name="T94" fmla="*/ 520 w 695"/>
                <a:gd name="T95" fmla="*/ 21 h 560"/>
                <a:gd name="T96" fmla="*/ 581 w 695"/>
                <a:gd name="T97" fmla="*/ 66 h 560"/>
                <a:gd name="T98" fmla="*/ 605 w 695"/>
                <a:gd name="T99" fmla="*/ 104 h 560"/>
                <a:gd name="T100" fmla="*/ 612 w 695"/>
                <a:gd name="T101" fmla="*/ 130 h 560"/>
                <a:gd name="T102" fmla="*/ 626 w 695"/>
                <a:gd name="T103" fmla="*/ 132 h 560"/>
                <a:gd name="T104" fmla="*/ 643 w 695"/>
                <a:gd name="T105" fmla="*/ 160 h 560"/>
                <a:gd name="T106" fmla="*/ 664 w 695"/>
                <a:gd name="T107" fmla="*/ 151 h 560"/>
                <a:gd name="T108" fmla="*/ 690 w 695"/>
                <a:gd name="T109" fmla="*/ 156 h 560"/>
                <a:gd name="T110" fmla="*/ 690 w 695"/>
                <a:gd name="T111" fmla="*/ 186 h 560"/>
                <a:gd name="T112" fmla="*/ 683 w 695"/>
                <a:gd name="T113" fmla="*/ 212 h 560"/>
                <a:gd name="T114" fmla="*/ 678 w 695"/>
                <a:gd name="T115" fmla="*/ 255 h 560"/>
                <a:gd name="T116" fmla="*/ 624 w 695"/>
                <a:gd name="T117" fmla="*/ 295 h 560"/>
                <a:gd name="T118" fmla="*/ 631 w 695"/>
                <a:gd name="T119" fmla="*/ 307 h 560"/>
                <a:gd name="T120" fmla="*/ 657 w 695"/>
                <a:gd name="T121" fmla="*/ 307 h 560"/>
                <a:gd name="T122" fmla="*/ 695 w 695"/>
                <a:gd name="T123" fmla="*/ 317 h 560"/>
                <a:gd name="T124" fmla="*/ 693 w 695"/>
                <a:gd name="T125" fmla="*/ 338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560">
                  <a:moveTo>
                    <a:pt x="695" y="343"/>
                  </a:moveTo>
                  <a:lnTo>
                    <a:pt x="695" y="343"/>
                  </a:lnTo>
                  <a:lnTo>
                    <a:pt x="695" y="343"/>
                  </a:lnTo>
                  <a:lnTo>
                    <a:pt x="695" y="343"/>
                  </a:lnTo>
                  <a:lnTo>
                    <a:pt x="695" y="345"/>
                  </a:lnTo>
                  <a:lnTo>
                    <a:pt x="695" y="345"/>
                  </a:lnTo>
                  <a:lnTo>
                    <a:pt x="693" y="345"/>
                  </a:lnTo>
                  <a:lnTo>
                    <a:pt x="688" y="347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6" y="354"/>
                  </a:lnTo>
                  <a:lnTo>
                    <a:pt x="676" y="354"/>
                  </a:lnTo>
                  <a:lnTo>
                    <a:pt x="674" y="354"/>
                  </a:lnTo>
                  <a:lnTo>
                    <a:pt x="671" y="354"/>
                  </a:lnTo>
                  <a:lnTo>
                    <a:pt x="669" y="354"/>
                  </a:lnTo>
                  <a:lnTo>
                    <a:pt x="669" y="354"/>
                  </a:lnTo>
                  <a:lnTo>
                    <a:pt x="667" y="354"/>
                  </a:lnTo>
                  <a:lnTo>
                    <a:pt x="667" y="354"/>
                  </a:lnTo>
                  <a:lnTo>
                    <a:pt x="667" y="357"/>
                  </a:lnTo>
                  <a:lnTo>
                    <a:pt x="664" y="357"/>
                  </a:lnTo>
                  <a:lnTo>
                    <a:pt x="664" y="359"/>
                  </a:lnTo>
                  <a:lnTo>
                    <a:pt x="667" y="359"/>
                  </a:lnTo>
                  <a:lnTo>
                    <a:pt x="667" y="361"/>
                  </a:lnTo>
                  <a:lnTo>
                    <a:pt x="667" y="361"/>
                  </a:lnTo>
                  <a:lnTo>
                    <a:pt x="669" y="361"/>
                  </a:lnTo>
                  <a:lnTo>
                    <a:pt x="669" y="361"/>
                  </a:lnTo>
                  <a:lnTo>
                    <a:pt x="671" y="364"/>
                  </a:lnTo>
                  <a:lnTo>
                    <a:pt x="674" y="364"/>
                  </a:lnTo>
                  <a:lnTo>
                    <a:pt x="674" y="364"/>
                  </a:lnTo>
                  <a:lnTo>
                    <a:pt x="676" y="366"/>
                  </a:lnTo>
                  <a:lnTo>
                    <a:pt x="676" y="366"/>
                  </a:lnTo>
                  <a:lnTo>
                    <a:pt x="678" y="373"/>
                  </a:lnTo>
                  <a:lnTo>
                    <a:pt x="678" y="376"/>
                  </a:lnTo>
                  <a:lnTo>
                    <a:pt x="678" y="376"/>
                  </a:lnTo>
                  <a:lnTo>
                    <a:pt x="678" y="378"/>
                  </a:lnTo>
                  <a:lnTo>
                    <a:pt x="678" y="380"/>
                  </a:lnTo>
                  <a:lnTo>
                    <a:pt x="678" y="380"/>
                  </a:lnTo>
                  <a:lnTo>
                    <a:pt x="676" y="385"/>
                  </a:lnTo>
                  <a:lnTo>
                    <a:pt x="674" y="385"/>
                  </a:lnTo>
                  <a:lnTo>
                    <a:pt x="671" y="387"/>
                  </a:lnTo>
                  <a:lnTo>
                    <a:pt x="669" y="392"/>
                  </a:lnTo>
                  <a:lnTo>
                    <a:pt x="667" y="392"/>
                  </a:lnTo>
                  <a:lnTo>
                    <a:pt x="667" y="392"/>
                  </a:lnTo>
                  <a:lnTo>
                    <a:pt x="667" y="395"/>
                  </a:lnTo>
                  <a:lnTo>
                    <a:pt x="662" y="402"/>
                  </a:lnTo>
                  <a:lnTo>
                    <a:pt x="662" y="404"/>
                  </a:lnTo>
                  <a:lnTo>
                    <a:pt x="662" y="404"/>
                  </a:lnTo>
                  <a:lnTo>
                    <a:pt x="662" y="404"/>
                  </a:lnTo>
                  <a:lnTo>
                    <a:pt x="662" y="409"/>
                  </a:lnTo>
                  <a:lnTo>
                    <a:pt x="662" y="409"/>
                  </a:lnTo>
                  <a:lnTo>
                    <a:pt x="664" y="411"/>
                  </a:lnTo>
                  <a:lnTo>
                    <a:pt x="664" y="411"/>
                  </a:lnTo>
                  <a:lnTo>
                    <a:pt x="667" y="413"/>
                  </a:lnTo>
                  <a:lnTo>
                    <a:pt x="667" y="413"/>
                  </a:lnTo>
                  <a:lnTo>
                    <a:pt x="674" y="416"/>
                  </a:lnTo>
                  <a:lnTo>
                    <a:pt x="676" y="416"/>
                  </a:lnTo>
                  <a:lnTo>
                    <a:pt x="676" y="416"/>
                  </a:lnTo>
                  <a:lnTo>
                    <a:pt x="676" y="418"/>
                  </a:lnTo>
                  <a:lnTo>
                    <a:pt x="674" y="418"/>
                  </a:lnTo>
                  <a:lnTo>
                    <a:pt x="674" y="421"/>
                  </a:lnTo>
                  <a:lnTo>
                    <a:pt x="671" y="421"/>
                  </a:lnTo>
                  <a:lnTo>
                    <a:pt x="671" y="421"/>
                  </a:lnTo>
                  <a:lnTo>
                    <a:pt x="671" y="421"/>
                  </a:lnTo>
                  <a:lnTo>
                    <a:pt x="674" y="423"/>
                  </a:lnTo>
                  <a:lnTo>
                    <a:pt x="674" y="423"/>
                  </a:lnTo>
                  <a:lnTo>
                    <a:pt x="674" y="425"/>
                  </a:lnTo>
                  <a:lnTo>
                    <a:pt x="674" y="425"/>
                  </a:lnTo>
                  <a:lnTo>
                    <a:pt x="676" y="428"/>
                  </a:lnTo>
                  <a:lnTo>
                    <a:pt x="676" y="428"/>
                  </a:lnTo>
                  <a:lnTo>
                    <a:pt x="676" y="430"/>
                  </a:lnTo>
                  <a:lnTo>
                    <a:pt x="676" y="432"/>
                  </a:lnTo>
                  <a:lnTo>
                    <a:pt x="676" y="432"/>
                  </a:lnTo>
                  <a:lnTo>
                    <a:pt x="676" y="435"/>
                  </a:lnTo>
                  <a:lnTo>
                    <a:pt x="676" y="437"/>
                  </a:lnTo>
                  <a:lnTo>
                    <a:pt x="676" y="440"/>
                  </a:lnTo>
                  <a:lnTo>
                    <a:pt x="678" y="447"/>
                  </a:lnTo>
                  <a:lnTo>
                    <a:pt x="671" y="451"/>
                  </a:lnTo>
                  <a:lnTo>
                    <a:pt x="669" y="451"/>
                  </a:lnTo>
                  <a:lnTo>
                    <a:pt x="669" y="454"/>
                  </a:lnTo>
                  <a:lnTo>
                    <a:pt x="669" y="456"/>
                  </a:lnTo>
                  <a:lnTo>
                    <a:pt x="671" y="456"/>
                  </a:lnTo>
                  <a:lnTo>
                    <a:pt x="671" y="458"/>
                  </a:lnTo>
                  <a:lnTo>
                    <a:pt x="671" y="461"/>
                  </a:lnTo>
                  <a:lnTo>
                    <a:pt x="669" y="463"/>
                  </a:lnTo>
                  <a:lnTo>
                    <a:pt x="664" y="466"/>
                  </a:lnTo>
                  <a:lnTo>
                    <a:pt x="664" y="468"/>
                  </a:lnTo>
                  <a:lnTo>
                    <a:pt x="662" y="473"/>
                  </a:lnTo>
                  <a:lnTo>
                    <a:pt x="659" y="475"/>
                  </a:lnTo>
                  <a:lnTo>
                    <a:pt x="657" y="477"/>
                  </a:lnTo>
                  <a:lnTo>
                    <a:pt x="657" y="482"/>
                  </a:lnTo>
                  <a:lnTo>
                    <a:pt x="655" y="482"/>
                  </a:lnTo>
                  <a:lnTo>
                    <a:pt x="655" y="482"/>
                  </a:lnTo>
                  <a:lnTo>
                    <a:pt x="652" y="482"/>
                  </a:lnTo>
                  <a:lnTo>
                    <a:pt x="652" y="482"/>
                  </a:lnTo>
                  <a:lnTo>
                    <a:pt x="650" y="482"/>
                  </a:lnTo>
                  <a:lnTo>
                    <a:pt x="648" y="480"/>
                  </a:lnTo>
                  <a:lnTo>
                    <a:pt x="648" y="480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3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3"/>
                  </a:lnTo>
                  <a:lnTo>
                    <a:pt x="641" y="475"/>
                  </a:lnTo>
                  <a:lnTo>
                    <a:pt x="641" y="475"/>
                  </a:lnTo>
                  <a:lnTo>
                    <a:pt x="641" y="477"/>
                  </a:lnTo>
                  <a:lnTo>
                    <a:pt x="638" y="477"/>
                  </a:lnTo>
                  <a:lnTo>
                    <a:pt x="638" y="477"/>
                  </a:lnTo>
                  <a:lnTo>
                    <a:pt x="636" y="477"/>
                  </a:lnTo>
                  <a:lnTo>
                    <a:pt x="636" y="477"/>
                  </a:lnTo>
                  <a:lnTo>
                    <a:pt x="633" y="475"/>
                  </a:lnTo>
                  <a:lnTo>
                    <a:pt x="633" y="473"/>
                  </a:lnTo>
                  <a:lnTo>
                    <a:pt x="633" y="470"/>
                  </a:lnTo>
                  <a:lnTo>
                    <a:pt x="633" y="470"/>
                  </a:lnTo>
                  <a:lnTo>
                    <a:pt x="631" y="470"/>
                  </a:lnTo>
                  <a:lnTo>
                    <a:pt x="622" y="470"/>
                  </a:lnTo>
                  <a:lnTo>
                    <a:pt x="619" y="470"/>
                  </a:lnTo>
                  <a:lnTo>
                    <a:pt x="615" y="473"/>
                  </a:lnTo>
                  <a:lnTo>
                    <a:pt x="612" y="473"/>
                  </a:lnTo>
                  <a:lnTo>
                    <a:pt x="605" y="480"/>
                  </a:lnTo>
                  <a:lnTo>
                    <a:pt x="605" y="480"/>
                  </a:lnTo>
                  <a:lnTo>
                    <a:pt x="603" y="480"/>
                  </a:lnTo>
                  <a:lnTo>
                    <a:pt x="603" y="482"/>
                  </a:lnTo>
                  <a:lnTo>
                    <a:pt x="603" y="482"/>
                  </a:lnTo>
                  <a:lnTo>
                    <a:pt x="603" y="482"/>
                  </a:lnTo>
                  <a:lnTo>
                    <a:pt x="603" y="484"/>
                  </a:lnTo>
                  <a:lnTo>
                    <a:pt x="603" y="484"/>
                  </a:lnTo>
                  <a:lnTo>
                    <a:pt x="605" y="487"/>
                  </a:lnTo>
                  <a:lnTo>
                    <a:pt x="605" y="487"/>
                  </a:lnTo>
                  <a:lnTo>
                    <a:pt x="605" y="487"/>
                  </a:lnTo>
                  <a:lnTo>
                    <a:pt x="607" y="487"/>
                  </a:lnTo>
                  <a:lnTo>
                    <a:pt x="615" y="482"/>
                  </a:lnTo>
                  <a:lnTo>
                    <a:pt x="617" y="482"/>
                  </a:lnTo>
                  <a:lnTo>
                    <a:pt x="624" y="480"/>
                  </a:lnTo>
                  <a:lnTo>
                    <a:pt x="624" y="480"/>
                  </a:lnTo>
                  <a:lnTo>
                    <a:pt x="626" y="480"/>
                  </a:lnTo>
                  <a:lnTo>
                    <a:pt x="626" y="480"/>
                  </a:lnTo>
                  <a:lnTo>
                    <a:pt x="626" y="482"/>
                  </a:lnTo>
                  <a:lnTo>
                    <a:pt x="624" y="484"/>
                  </a:lnTo>
                  <a:lnTo>
                    <a:pt x="624" y="489"/>
                  </a:lnTo>
                  <a:lnTo>
                    <a:pt x="622" y="494"/>
                  </a:lnTo>
                  <a:lnTo>
                    <a:pt x="622" y="496"/>
                  </a:lnTo>
                  <a:lnTo>
                    <a:pt x="622" y="496"/>
                  </a:lnTo>
                  <a:lnTo>
                    <a:pt x="624" y="501"/>
                  </a:lnTo>
                  <a:lnTo>
                    <a:pt x="624" y="501"/>
                  </a:lnTo>
                  <a:lnTo>
                    <a:pt x="624" y="503"/>
                  </a:lnTo>
                  <a:lnTo>
                    <a:pt x="622" y="503"/>
                  </a:lnTo>
                  <a:lnTo>
                    <a:pt x="619" y="506"/>
                  </a:lnTo>
                  <a:lnTo>
                    <a:pt x="619" y="506"/>
                  </a:lnTo>
                  <a:lnTo>
                    <a:pt x="617" y="506"/>
                  </a:lnTo>
                  <a:lnTo>
                    <a:pt x="617" y="506"/>
                  </a:lnTo>
                  <a:lnTo>
                    <a:pt x="612" y="501"/>
                  </a:lnTo>
                  <a:lnTo>
                    <a:pt x="610" y="501"/>
                  </a:lnTo>
                  <a:lnTo>
                    <a:pt x="610" y="499"/>
                  </a:lnTo>
                  <a:lnTo>
                    <a:pt x="600" y="501"/>
                  </a:lnTo>
                  <a:lnTo>
                    <a:pt x="593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501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2"/>
                  </a:lnTo>
                  <a:lnTo>
                    <a:pt x="591" y="492"/>
                  </a:lnTo>
                  <a:lnTo>
                    <a:pt x="591" y="489"/>
                  </a:lnTo>
                  <a:lnTo>
                    <a:pt x="589" y="489"/>
                  </a:lnTo>
                  <a:lnTo>
                    <a:pt x="586" y="489"/>
                  </a:lnTo>
                  <a:lnTo>
                    <a:pt x="581" y="489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7" y="494"/>
                  </a:lnTo>
                  <a:lnTo>
                    <a:pt x="574" y="494"/>
                  </a:lnTo>
                  <a:lnTo>
                    <a:pt x="574" y="496"/>
                  </a:lnTo>
                  <a:lnTo>
                    <a:pt x="574" y="499"/>
                  </a:lnTo>
                  <a:lnTo>
                    <a:pt x="577" y="499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7" y="501"/>
                  </a:lnTo>
                  <a:lnTo>
                    <a:pt x="572" y="501"/>
                  </a:lnTo>
                  <a:lnTo>
                    <a:pt x="570" y="503"/>
                  </a:lnTo>
                  <a:lnTo>
                    <a:pt x="567" y="503"/>
                  </a:lnTo>
                  <a:lnTo>
                    <a:pt x="567" y="503"/>
                  </a:lnTo>
                  <a:lnTo>
                    <a:pt x="565" y="506"/>
                  </a:lnTo>
                  <a:lnTo>
                    <a:pt x="565" y="506"/>
                  </a:lnTo>
                  <a:lnTo>
                    <a:pt x="565" y="508"/>
                  </a:lnTo>
                  <a:lnTo>
                    <a:pt x="565" y="510"/>
                  </a:lnTo>
                  <a:lnTo>
                    <a:pt x="565" y="510"/>
                  </a:lnTo>
                  <a:lnTo>
                    <a:pt x="565" y="510"/>
                  </a:lnTo>
                  <a:lnTo>
                    <a:pt x="567" y="515"/>
                  </a:lnTo>
                  <a:lnTo>
                    <a:pt x="567" y="515"/>
                  </a:lnTo>
                  <a:lnTo>
                    <a:pt x="567" y="515"/>
                  </a:lnTo>
                  <a:lnTo>
                    <a:pt x="570" y="518"/>
                  </a:lnTo>
                  <a:lnTo>
                    <a:pt x="570" y="518"/>
                  </a:lnTo>
                  <a:lnTo>
                    <a:pt x="567" y="520"/>
                  </a:lnTo>
                  <a:lnTo>
                    <a:pt x="567" y="525"/>
                  </a:lnTo>
                  <a:lnTo>
                    <a:pt x="565" y="522"/>
                  </a:lnTo>
                  <a:lnTo>
                    <a:pt x="560" y="515"/>
                  </a:lnTo>
                  <a:lnTo>
                    <a:pt x="560" y="513"/>
                  </a:lnTo>
                  <a:lnTo>
                    <a:pt x="558" y="510"/>
                  </a:lnTo>
                  <a:lnTo>
                    <a:pt x="558" y="506"/>
                  </a:lnTo>
                  <a:lnTo>
                    <a:pt x="555" y="506"/>
                  </a:lnTo>
                  <a:lnTo>
                    <a:pt x="551" y="501"/>
                  </a:lnTo>
                  <a:lnTo>
                    <a:pt x="551" y="499"/>
                  </a:lnTo>
                  <a:lnTo>
                    <a:pt x="548" y="499"/>
                  </a:lnTo>
                  <a:lnTo>
                    <a:pt x="548" y="499"/>
                  </a:lnTo>
                  <a:lnTo>
                    <a:pt x="548" y="496"/>
                  </a:lnTo>
                  <a:lnTo>
                    <a:pt x="548" y="496"/>
                  </a:lnTo>
                  <a:lnTo>
                    <a:pt x="546" y="496"/>
                  </a:lnTo>
                  <a:lnTo>
                    <a:pt x="544" y="494"/>
                  </a:lnTo>
                  <a:lnTo>
                    <a:pt x="541" y="494"/>
                  </a:lnTo>
                  <a:lnTo>
                    <a:pt x="539" y="494"/>
                  </a:lnTo>
                  <a:lnTo>
                    <a:pt x="539" y="494"/>
                  </a:lnTo>
                  <a:lnTo>
                    <a:pt x="536" y="492"/>
                  </a:lnTo>
                  <a:lnTo>
                    <a:pt x="536" y="492"/>
                  </a:lnTo>
                  <a:lnTo>
                    <a:pt x="534" y="492"/>
                  </a:lnTo>
                  <a:lnTo>
                    <a:pt x="532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29" y="494"/>
                  </a:lnTo>
                  <a:lnTo>
                    <a:pt x="529" y="496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525" y="496"/>
                  </a:lnTo>
                  <a:lnTo>
                    <a:pt x="522" y="499"/>
                  </a:lnTo>
                  <a:lnTo>
                    <a:pt x="520" y="501"/>
                  </a:lnTo>
                  <a:lnTo>
                    <a:pt x="520" y="503"/>
                  </a:lnTo>
                  <a:lnTo>
                    <a:pt x="518" y="503"/>
                  </a:lnTo>
                  <a:lnTo>
                    <a:pt x="518" y="503"/>
                  </a:lnTo>
                  <a:lnTo>
                    <a:pt x="513" y="506"/>
                  </a:lnTo>
                  <a:lnTo>
                    <a:pt x="513" y="506"/>
                  </a:lnTo>
                  <a:lnTo>
                    <a:pt x="513" y="506"/>
                  </a:lnTo>
                  <a:lnTo>
                    <a:pt x="513" y="508"/>
                  </a:lnTo>
                  <a:lnTo>
                    <a:pt x="513" y="508"/>
                  </a:lnTo>
                  <a:lnTo>
                    <a:pt x="510" y="508"/>
                  </a:lnTo>
                  <a:lnTo>
                    <a:pt x="510" y="513"/>
                  </a:lnTo>
                  <a:lnTo>
                    <a:pt x="510" y="522"/>
                  </a:lnTo>
                  <a:lnTo>
                    <a:pt x="510" y="522"/>
                  </a:lnTo>
                  <a:lnTo>
                    <a:pt x="510" y="525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06" y="527"/>
                  </a:lnTo>
                  <a:lnTo>
                    <a:pt x="506" y="527"/>
                  </a:lnTo>
                  <a:lnTo>
                    <a:pt x="501" y="527"/>
                  </a:lnTo>
                  <a:lnTo>
                    <a:pt x="501" y="527"/>
                  </a:lnTo>
                  <a:lnTo>
                    <a:pt x="489" y="527"/>
                  </a:lnTo>
                  <a:lnTo>
                    <a:pt x="487" y="527"/>
                  </a:lnTo>
                  <a:lnTo>
                    <a:pt x="487" y="527"/>
                  </a:lnTo>
                  <a:lnTo>
                    <a:pt x="484" y="527"/>
                  </a:lnTo>
                  <a:lnTo>
                    <a:pt x="480" y="532"/>
                  </a:lnTo>
                  <a:lnTo>
                    <a:pt x="480" y="532"/>
                  </a:lnTo>
                  <a:lnTo>
                    <a:pt x="477" y="532"/>
                  </a:lnTo>
                  <a:lnTo>
                    <a:pt x="477" y="532"/>
                  </a:lnTo>
                  <a:lnTo>
                    <a:pt x="470" y="532"/>
                  </a:lnTo>
                  <a:lnTo>
                    <a:pt x="468" y="532"/>
                  </a:lnTo>
                  <a:lnTo>
                    <a:pt x="466" y="529"/>
                  </a:lnTo>
                  <a:lnTo>
                    <a:pt x="466" y="529"/>
                  </a:lnTo>
                  <a:lnTo>
                    <a:pt x="466" y="529"/>
                  </a:lnTo>
                  <a:lnTo>
                    <a:pt x="466" y="525"/>
                  </a:lnTo>
                  <a:lnTo>
                    <a:pt x="466" y="525"/>
                  </a:lnTo>
                  <a:lnTo>
                    <a:pt x="466" y="525"/>
                  </a:lnTo>
                  <a:lnTo>
                    <a:pt x="466" y="522"/>
                  </a:lnTo>
                  <a:lnTo>
                    <a:pt x="463" y="522"/>
                  </a:lnTo>
                  <a:lnTo>
                    <a:pt x="463" y="520"/>
                  </a:lnTo>
                  <a:lnTo>
                    <a:pt x="463" y="520"/>
                  </a:lnTo>
                  <a:lnTo>
                    <a:pt x="463" y="520"/>
                  </a:lnTo>
                  <a:lnTo>
                    <a:pt x="461" y="520"/>
                  </a:lnTo>
                  <a:lnTo>
                    <a:pt x="461" y="520"/>
                  </a:lnTo>
                  <a:lnTo>
                    <a:pt x="458" y="520"/>
                  </a:lnTo>
                  <a:lnTo>
                    <a:pt x="458" y="522"/>
                  </a:lnTo>
                  <a:lnTo>
                    <a:pt x="458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6" y="522"/>
                  </a:lnTo>
                  <a:lnTo>
                    <a:pt x="454" y="520"/>
                  </a:lnTo>
                  <a:lnTo>
                    <a:pt x="454" y="520"/>
                  </a:lnTo>
                  <a:lnTo>
                    <a:pt x="456" y="520"/>
                  </a:lnTo>
                  <a:lnTo>
                    <a:pt x="456" y="518"/>
                  </a:lnTo>
                  <a:lnTo>
                    <a:pt x="456" y="518"/>
                  </a:lnTo>
                  <a:lnTo>
                    <a:pt x="454" y="515"/>
                  </a:lnTo>
                  <a:lnTo>
                    <a:pt x="454" y="515"/>
                  </a:lnTo>
                  <a:lnTo>
                    <a:pt x="451" y="515"/>
                  </a:lnTo>
                  <a:lnTo>
                    <a:pt x="451" y="515"/>
                  </a:lnTo>
                  <a:lnTo>
                    <a:pt x="451" y="513"/>
                  </a:lnTo>
                  <a:lnTo>
                    <a:pt x="451" y="513"/>
                  </a:lnTo>
                  <a:lnTo>
                    <a:pt x="451" y="513"/>
                  </a:lnTo>
                  <a:lnTo>
                    <a:pt x="451" y="510"/>
                  </a:lnTo>
                  <a:lnTo>
                    <a:pt x="454" y="510"/>
                  </a:lnTo>
                  <a:lnTo>
                    <a:pt x="454" y="508"/>
                  </a:lnTo>
                  <a:lnTo>
                    <a:pt x="454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51" y="508"/>
                  </a:lnTo>
                  <a:lnTo>
                    <a:pt x="449" y="508"/>
                  </a:lnTo>
                  <a:lnTo>
                    <a:pt x="449" y="508"/>
                  </a:lnTo>
                  <a:lnTo>
                    <a:pt x="449" y="510"/>
                  </a:lnTo>
                  <a:lnTo>
                    <a:pt x="449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2" y="513"/>
                  </a:lnTo>
                  <a:lnTo>
                    <a:pt x="442" y="513"/>
                  </a:lnTo>
                  <a:lnTo>
                    <a:pt x="440" y="513"/>
                  </a:lnTo>
                  <a:lnTo>
                    <a:pt x="440" y="515"/>
                  </a:lnTo>
                  <a:lnTo>
                    <a:pt x="437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2" y="518"/>
                  </a:lnTo>
                  <a:lnTo>
                    <a:pt x="432" y="518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5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28" y="506"/>
                  </a:lnTo>
                  <a:lnTo>
                    <a:pt x="428" y="506"/>
                  </a:lnTo>
                  <a:lnTo>
                    <a:pt x="425" y="506"/>
                  </a:lnTo>
                  <a:lnTo>
                    <a:pt x="425" y="503"/>
                  </a:lnTo>
                  <a:lnTo>
                    <a:pt x="425" y="503"/>
                  </a:lnTo>
                  <a:lnTo>
                    <a:pt x="425" y="501"/>
                  </a:lnTo>
                  <a:lnTo>
                    <a:pt x="425" y="501"/>
                  </a:lnTo>
                  <a:lnTo>
                    <a:pt x="425" y="499"/>
                  </a:lnTo>
                  <a:lnTo>
                    <a:pt x="425" y="496"/>
                  </a:lnTo>
                  <a:lnTo>
                    <a:pt x="425" y="496"/>
                  </a:lnTo>
                  <a:lnTo>
                    <a:pt x="425" y="494"/>
                  </a:lnTo>
                  <a:lnTo>
                    <a:pt x="423" y="494"/>
                  </a:lnTo>
                  <a:lnTo>
                    <a:pt x="423" y="494"/>
                  </a:lnTo>
                  <a:lnTo>
                    <a:pt x="423" y="494"/>
                  </a:lnTo>
                  <a:lnTo>
                    <a:pt x="423" y="492"/>
                  </a:lnTo>
                  <a:lnTo>
                    <a:pt x="421" y="492"/>
                  </a:lnTo>
                  <a:lnTo>
                    <a:pt x="421" y="492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6" y="489"/>
                  </a:lnTo>
                  <a:lnTo>
                    <a:pt x="414" y="487"/>
                  </a:lnTo>
                  <a:lnTo>
                    <a:pt x="414" y="487"/>
                  </a:lnTo>
                  <a:lnTo>
                    <a:pt x="414" y="487"/>
                  </a:lnTo>
                  <a:lnTo>
                    <a:pt x="414" y="484"/>
                  </a:lnTo>
                  <a:lnTo>
                    <a:pt x="414" y="484"/>
                  </a:lnTo>
                  <a:lnTo>
                    <a:pt x="416" y="484"/>
                  </a:lnTo>
                  <a:lnTo>
                    <a:pt x="416" y="482"/>
                  </a:lnTo>
                  <a:lnTo>
                    <a:pt x="416" y="482"/>
                  </a:lnTo>
                  <a:lnTo>
                    <a:pt x="416" y="482"/>
                  </a:lnTo>
                  <a:lnTo>
                    <a:pt x="416" y="480"/>
                  </a:lnTo>
                  <a:lnTo>
                    <a:pt x="414" y="477"/>
                  </a:lnTo>
                  <a:lnTo>
                    <a:pt x="411" y="470"/>
                  </a:lnTo>
                  <a:lnTo>
                    <a:pt x="409" y="468"/>
                  </a:lnTo>
                  <a:lnTo>
                    <a:pt x="406" y="468"/>
                  </a:lnTo>
                  <a:lnTo>
                    <a:pt x="404" y="468"/>
                  </a:lnTo>
                  <a:lnTo>
                    <a:pt x="404" y="470"/>
                  </a:lnTo>
                  <a:lnTo>
                    <a:pt x="402" y="470"/>
                  </a:lnTo>
                  <a:lnTo>
                    <a:pt x="397" y="470"/>
                  </a:lnTo>
                  <a:lnTo>
                    <a:pt x="392" y="470"/>
                  </a:lnTo>
                  <a:lnTo>
                    <a:pt x="390" y="470"/>
                  </a:lnTo>
                  <a:lnTo>
                    <a:pt x="388" y="470"/>
                  </a:lnTo>
                  <a:lnTo>
                    <a:pt x="385" y="470"/>
                  </a:lnTo>
                  <a:lnTo>
                    <a:pt x="385" y="470"/>
                  </a:lnTo>
                  <a:lnTo>
                    <a:pt x="383" y="470"/>
                  </a:lnTo>
                  <a:lnTo>
                    <a:pt x="383" y="470"/>
                  </a:lnTo>
                  <a:lnTo>
                    <a:pt x="380" y="473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5"/>
                  </a:lnTo>
                  <a:lnTo>
                    <a:pt x="378" y="477"/>
                  </a:lnTo>
                  <a:lnTo>
                    <a:pt x="378" y="477"/>
                  </a:lnTo>
                  <a:lnTo>
                    <a:pt x="376" y="477"/>
                  </a:lnTo>
                  <a:lnTo>
                    <a:pt x="376" y="477"/>
                  </a:lnTo>
                  <a:lnTo>
                    <a:pt x="373" y="477"/>
                  </a:lnTo>
                  <a:lnTo>
                    <a:pt x="373" y="477"/>
                  </a:lnTo>
                  <a:lnTo>
                    <a:pt x="373" y="480"/>
                  </a:lnTo>
                  <a:lnTo>
                    <a:pt x="373" y="480"/>
                  </a:lnTo>
                  <a:lnTo>
                    <a:pt x="373" y="482"/>
                  </a:lnTo>
                  <a:lnTo>
                    <a:pt x="373" y="484"/>
                  </a:lnTo>
                  <a:lnTo>
                    <a:pt x="376" y="487"/>
                  </a:lnTo>
                  <a:lnTo>
                    <a:pt x="378" y="489"/>
                  </a:lnTo>
                  <a:lnTo>
                    <a:pt x="378" y="489"/>
                  </a:lnTo>
                  <a:lnTo>
                    <a:pt x="378" y="489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6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3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71" y="503"/>
                  </a:lnTo>
                  <a:lnTo>
                    <a:pt x="369" y="501"/>
                  </a:lnTo>
                  <a:lnTo>
                    <a:pt x="366" y="501"/>
                  </a:lnTo>
                  <a:lnTo>
                    <a:pt x="364" y="501"/>
                  </a:lnTo>
                  <a:lnTo>
                    <a:pt x="364" y="503"/>
                  </a:lnTo>
                  <a:lnTo>
                    <a:pt x="361" y="506"/>
                  </a:lnTo>
                  <a:lnTo>
                    <a:pt x="361" y="506"/>
                  </a:lnTo>
                  <a:lnTo>
                    <a:pt x="361" y="508"/>
                  </a:lnTo>
                  <a:lnTo>
                    <a:pt x="359" y="508"/>
                  </a:lnTo>
                  <a:lnTo>
                    <a:pt x="347" y="508"/>
                  </a:lnTo>
                  <a:lnTo>
                    <a:pt x="338" y="506"/>
                  </a:lnTo>
                  <a:lnTo>
                    <a:pt x="333" y="506"/>
                  </a:lnTo>
                  <a:lnTo>
                    <a:pt x="331" y="508"/>
                  </a:lnTo>
                  <a:lnTo>
                    <a:pt x="326" y="510"/>
                  </a:lnTo>
                  <a:lnTo>
                    <a:pt x="324" y="513"/>
                  </a:lnTo>
                  <a:lnTo>
                    <a:pt x="314" y="515"/>
                  </a:lnTo>
                  <a:lnTo>
                    <a:pt x="312" y="515"/>
                  </a:lnTo>
                  <a:lnTo>
                    <a:pt x="307" y="520"/>
                  </a:lnTo>
                  <a:lnTo>
                    <a:pt x="298" y="520"/>
                  </a:lnTo>
                  <a:lnTo>
                    <a:pt x="295" y="522"/>
                  </a:lnTo>
                  <a:lnTo>
                    <a:pt x="288" y="522"/>
                  </a:lnTo>
                  <a:lnTo>
                    <a:pt x="279" y="522"/>
                  </a:lnTo>
                  <a:lnTo>
                    <a:pt x="276" y="522"/>
                  </a:lnTo>
                  <a:lnTo>
                    <a:pt x="276" y="522"/>
                  </a:lnTo>
                  <a:lnTo>
                    <a:pt x="274" y="522"/>
                  </a:lnTo>
                  <a:lnTo>
                    <a:pt x="274" y="525"/>
                  </a:lnTo>
                  <a:lnTo>
                    <a:pt x="274" y="525"/>
                  </a:lnTo>
                  <a:lnTo>
                    <a:pt x="272" y="522"/>
                  </a:lnTo>
                  <a:lnTo>
                    <a:pt x="272" y="522"/>
                  </a:lnTo>
                  <a:lnTo>
                    <a:pt x="269" y="522"/>
                  </a:lnTo>
                  <a:lnTo>
                    <a:pt x="272" y="529"/>
                  </a:lnTo>
                  <a:lnTo>
                    <a:pt x="274" y="534"/>
                  </a:lnTo>
                  <a:lnTo>
                    <a:pt x="272" y="541"/>
                  </a:lnTo>
                  <a:lnTo>
                    <a:pt x="269" y="546"/>
                  </a:lnTo>
                  <a:lnTo>
                    <a:pt x="267" y="548"/>
                  </a:lnTo>
                  <a:lnTo>
                    <a:pt x="257" y="553"/>
                  </a:lnTo>
                  <a:lnTo>
                    <a:pt x="255" y="555"/>
                  </a:lnTo>
                  <a:lnTo>
                    <a:pt x="250" y="558"/>
                  </a:lnTo>
                  <a:lnTo>
                    <a:pt x="248" y="560"/>
                  </a:lnTo>
                  <a:lnTo>
                    <a:pt x="246" y="558"/>
                  </a:lnTo>
                  <a:lnTo>
                    <a:pt x="239" y="548"/>
                  </a:lnTo>
                  <a:lnTo>
                    <a:pt x="239" y="546"/>
                  </a:lnTo>
                  <a:lnTo>
                    <a:pt x="236" y="546"/>
                  </a:lnTo>
                  <a:lnTo>
                    <a:pt x="231" y="546"/>
                  </a:lnTo>
                  <a:lnTo>
                    <a:pt x="229" y="546"/>
                  </a:lnTo>
                  <a:lnTo>
                    <a:pt x="227" y="548"/>
                  </a:lnTo>
                  <a:lnTo>
                    <a:pt x="224" y="548"/>
                  </a:lnTo>
                  <a:lnTo>
                    <a:pt x="222" y="546"/>
                  </a:lnTo>
                  <a:lnTo>
                    <a:pt x="220" y="541"/>
                  </a:lnTo>
                  <a:lnTo>
                    <a:pt x="215" y="539"/>
                  </a:lnTo>
                  <a:lnTo>
                    <a:pt x="210" y="534"/>
                  </a:lnTo>
                  <a:lnTo>
                    <a:pt x="208" y="534"/>
                  </a:lnTo>
                  <a:lnTo>
                    <a:pt x="205" y="534"/>
                  </a:lnTo>
                  <a:lnTo>
                    <a:pt x="201" y="532"/>
                  </a:lnTo>
                  <a:lnTo>
                    <a:pt x="201" y="529"/>
                  </a:lnTo>
                  <a:lnTo>
                    <a:pt x="198" y="529"/>
                  </a:lnTo>
                  <a:lnTo>
                    <a:pt x="194" y="529"/>
                  </a:lnTo>
                  <a:lnTo>
                    <a:pt x="189" y="527"/>
                  </a:lnTo>
                  <a:lnTo>
                    <a:pt x="187" y="525"/>
                  </a:lnTo>
                  <a:lnTo>
                    <a:pt x="184" y="520"/>
                  </a:lnTo>
                  <a:lnTo>
                    <a:pt x="184" y="513"/>
                  </a:lnTo>
                  <a:lnTo>
                    <a:pt x="182" y="510"/>
                  </a:lnTo>
                  <a:lnTo>
                    <a:pt x="179" y="510"/>
                  </a:lnTo>
                  <a:lnTo>
                    <a:pt x="179" y="508"/>
                  </a:lnTo>
                  <a:lnTo>
                    <a:pt x="177" y="506"/>
                  </a:lnTo>
                  <a:lnTo>
                    <a:pt x="175" y="506"/>
                  </a:lnTo>
                  <a:lnTo>
                    <a:pt x="170" y="508"/>
                  </a:lnTo>
                  <a:lnTo>
                    <a:pt x="168" y="508"/>
                  </a:lnTo>
                  <a:lnTo>
                    <a:pt x="165" y="508"/>
                  </a:lnTo>
                  <a:lnTo>
                    <a:pt x="163" y="506"/>
                  </a:lnTo>
                  <a:lnTo>
                    <a:pt x="161" y="501"/>
                  </a:lnTo>
                  <a:lnTo>
                    <a:pt x="158" y="499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9"/>
                  </a:lnTo>
                  <a:lnTo>
                    <a:pt x="149" y="499"/>
                  </a:lnTo>
                  <a:lnTo>
                    <a:pt x="149" y="499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4" y="501"/>
                  </a:lnTo>
                  <a:lnTo>
                    <a:pt x="139" y="506"/>
                  </a:lnTo>
                  <a:lnTo>
                    <a:pt x="137" y="508"/>
                  </a:lnTo>
                  <a:lnTo>
                    <a:pt x="134" y="508"/>
                  </a:lnTo>
                  <a:lnTo>
                    <a:pt x="134" y="508"/>
                  </a:lnTo>
                  <a:lnTo>
                    <a:pt x="134" y="513"/>
                  </a:lnTo>
                  <a:lnTo>
                    <a:pt x="132" y="513"/>
                  </a:lnTo>
                  <a:lnTo>
                    <a:pt x="132" y="518"/>
                  </a:lnTo>
                  <a:lnTo>
                    <a:pt x="132" y="518"/>
                  </a:lnTo>
                  <a:lnTo>
                    <a:pt x="130" y="518"/>
                  </a:lnTo>
                  <a:lnTo>
                    <a:pt x="130" y="518"/>
                  </a:lnTo>
                  <a:lnTo>
                    <a:pt x="130" y="520"/>
                  </a:lnTo>
                  <a:lnTo>
                    <a:pt x="125" y="520"/>
                  </a:lnTo>
                  <a:lnTo>
                    <a:pt x="120" y="520"/>
                  </a:lnTo>
                  <a:lnTo>
                    <a:pt x="116" y="520"/>
                  </a:lnTo>
                  <a:lnTo>
                    <a:pt x="113" y="520"/>
                  </a:lnTo>
                  <a:lnTo>
                    <a:pt x="111" y="527"/>
                  </a:lnTo>
                  <a:lnTo>
                    <a:pt x="108" y="527"/>
                  </a:lnTo>
                  <a:lnTo>
                    <a:pt x="106" y="527"/>
                  </a:lnTo>
                  <a:lnTo>
                    <a:pt x="104" y="527"/>
                  </a:lnTo>
                  <a:lnTo>
                    <a:pt x="101" y="527"/>
                  </a:lnTo>
                  <a:lnTo>
                    <a:pt x="99" y="529"/>
                  </a:lnTo>
                  <a:lnTo>
                    <a:pt x="97" y="532"/>
                  </a:lnTo>
                  <a:lnTo>
                    <a:pt x="94" y="534"/>
                  </a:lnTo>
                  <a:lnTo>
                    <a:pt x="92" y="532"/>
                  </a:lnTo>
                  <a:lnTo>
                    <a:pt x="90" y="529"/>
                  </a:lnTo>
                  <a:lnTo>
                    <a:pt x="90" y="527"/>
                  </a:lnTo>
                  <a:lnTo>
                    <a:pt x="87" y="527"/>
                  </a:lnTo>
                  <a:lnTo>
                    <a:pt x="85" y="527"/>
                  </a:lnTo>
                  <a:lnTo>
                    <a:pt x="85" y="525"/>
                  </a:lnTo>
                  <a:lnTo>
                    <a:pt x="82" y="525"/>
                  </a:lnTo>
                  <a:lnTo>
                    <a:pt x="78" y="518"/>
                  </a:lnTo>
                  <a:lnTo>
                    <a:pt x="75" y="515"/>
                  </a:lnTo>
                  <a:lnTo>
                    <a:pt x="73" y="515"/>
                  </a:lnTo>
                  <a:lnTo>
                    <a:pt x="73" y="515"/>
                  </a:lnTo>
                  <a:lnTo>
                    <a:pt x="75" y="506"/>
                  </a:lnTo>
                  <a:lnTo>
                    <a:pt x="75" y="503"/>
                  </a:lnTo>
                  <a:lnTo>
                    <a:pt x="78" y="501"/>
                  </a:lnTo>
                  <a:lnTo>
                    <a:pt x="82" y="496"/>
                  </a:lnTo>
                  <a:lnTo>
                    <a:pt x="82" y="496"/>
                  </a:lnTo>
                  <a:lnTo>
                    <a:pt x="85" y="496"/>
                  </a:lnTo>
                  <a:lnTo>
                    <a:pt x="87" y="494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7" y="487"/>
                  </a:lnTo>
                  <a:lnTo>
                    <a:pt x="97" y="484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7" y="480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7" y="475"/>
                  </a:lnTo>
                  <a:lnTo>
                    <a:pt x="97" y="473"/>
                  </a:lnTo>
                  <a:lnTo>
                    <a:pt x="97" y="473"/>
                  </a:lnTo>
                  <a:lnTo>
                    <a:pt x="97" y="470"/>
                  </a:lnTo>
                  <a:lnTo>
                    <a:pt x="99" y="468"/>
                  </a:lnTo>
                  <a:lnTo>
                    <a:pt x="101" y="466"/>
                  </a:lnTo>
                  <a:lnTo>
                    <a:pt x="101" y="466"/>
                  </a:lnTo>
                  <a:lnTo>
                    <a:pt x="101" y="463"/>
                  </a:lnTo>
                  <a:lnTo>
                    <a:pt x="101" y="463"/>
                  </a:lnTo>
                  <a:lnTo>
                    <a:pt x="101" y="461"/>
                  </a:lnTo>
                  <a:lnTo>
                    <a:pt x="101" y="458"/>
                  </a:lnTo>
                  <a:lnTo>
                    <a:pt x="101" y="458"/>
                  </a:lnTo>
                  <a:lnTo>
                    <a:pt x="104" y="458"/>
                  </a:lnTo>
                  <a:lnTo>
                    <a:pt x="106" y="458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08" y="458"/>
                  </a:lnTo>
                  <a:lnTo>
                    <a:pt x="111" y="458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11" y="456"/>
                  </a:lnTo>
                  <a:lnTo>
                    <a:pt x="108" y="454"/>
                  </a:lnTo>
                  <a:lnTo>
                    <a:pt x="106" y="454"/>
                  </a:lnTo>
                  <a:lnTo>
                    <a:pt x="101" y="451"/>
                  </a:lnTo>
                  <a:lnTo>
                    <a:pt x="101" y="451"/>
                  </a:lnTo>
                  <a:lnTo>
                    <a:pt x="99" y="449"/>
                  </a:lnTo>
                  <a:lnTo>
                    <a:pt x="97" y="449"/>
                  </a:lnTo>
                  <a:lnTo>
                    <a:pt x="97" y="447"/>
                  </a:lnTo>
                  <a:lnTo>
                    <a:pt x="92" y="440"/>
                  </a:lnTo>
                  <a:lnTo>
                    <a:pt x="90" y="437"/>
                  </a:lnTo>
                  <a:lnTo>
                    <a:pt x="90" y="437"/>
                  </a:lnTo>
                  <a:lnTo>
                    <a:pt x="87" y="435"/>
                  </a:lnTo>
                  <a:lnTo>
                    <a:pt x="85" y="430"/>
                  </a:lnTo>
                  <a:lnTo>
                    <a:pt x="87" y="421"/>
                  </a:lnTo>
                  <a:lnTo>
                    <a:pt x="85" y="418"/>
                  </a:lnTo>
                  <a:lnTo>
                    <a:pt x="85" y="418"/>
                  </a:lnTo>
                  <a:lnTo>
                    <a:pt x="82" y="418"/>
                  </a:lnTo>
                  <a:lnTo>
                    <a:pt x="80" y="418"/>
                  </a:lnTo>
                  <a:lnTo>
                    <a:pt x="78" y="418"/>
                  </a:lnTo>
                  <a:lnTo>
                    <a:pt x="75" y="418"/>
                  </a:lnTo>
                  <a:lnTo>
                    <a:pt x="73" y="416"/>
                  </a:lnTo>
                  <a:lnTo>
                    <a:pt x="73" y="416"/>
                  </a:lnTo>
                  <a:lnTo>
                    <a:pt x="73" y="416"/>
                  </a:lnTo>
                  <a:lnTo>
                    <a:pt x="73" y="409"/>
                  </a:lnTo>
                  <a:lnTo>
                    <a:pt x="73" y="406"/>
                  </a:lnTo>
                  <a:lnTo>
                    <a:pt x="73" y="406"/>
                  </a:lnTo>
                  <a:lnTo>
                    <a:pt x="68" y="404"/>
                  </a:lnTo>
                  <a:lnTo>
                    <a:pt x="68" y="402"/>
                  </a:lnTo>
                  <a:lnTo>
                    <a:pt x="66" y="402"/>
                  </a:lnTo>
                  <a:lnTo>
                    <a:pt x="64" y="399"/>
                  </a:lnTo>
                  <a:lnTo>
                    <a:pt x="64" y="399"/>
                  </a:lnTo>
                  <a:lnTo>
                    <a:pt x="61" y="397"/>
                  </a:lnTo>
                  <a:lnTo>
                    <a:pt x="61" y="395"/>
                  </a:lnTo>
                  <a:lnTo>
                    <a:pt x="59" y="395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61" y="387"/>
                  </a:lnTo>
                  <a:lnTo>
                    <a:pt x="61" y="383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1" y="380"/>
                  </a:lnTo>
                  <a:lnTo>
                    <a:pt x="64" y="380"/>
                  </a:lnTo>
                  <a:lnTo>
                    <a:pt x="66" y="383"/>
                  </a:lnTo>
                  <a:lnTo>
                    <a:pt x="66" y="383"/>
                  </a:lnTo>
                  <a:lnTo>
                    <a:pt x="68" y="383"/>
                  </a:lnTo>
                  <a:lnTo>
                    <a:pt x="68" y="383"/>
                  </a:lnTo>
                  <a:lnTo>
                    <a:pt x="68" y="383"/>
                  </a:lnTo>
                  <a:lnTo>
                    <a:pt x="71" y="383"/>
                  </a:lnTo>
                  <a:lnTo>
                    <a:pt x="71" y="383"/>
                  </a:lnTo>
                  <a:lnTo>
                    <a:pt x="71" y="380"/>
                  </a:lnTo>
                  <a:lnTo>
                    <a:pt x="71" y="380"/>
                  </a:lnTo>
                  <a:lnTo>
                    <a:pt x="73" y="378"/>
                  </a:lnTo>
                  <a:lnTo>
                    <a:pt x="75" y="371"/>
                  </a:lnTo>
                  <a:lnTo>
                    <a:pt x="75" y="371"/>
                  </a:lnTo>
                  <a:lnTo>
                    <a:pt x="78" y="369"/>
                  </a:lnTo>
                  <a:lnTo>
                    <a:pt x="78" y="366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75" y="364"/>
                  </a:lnTo>
                  <a:lnTo>
                    <a:pt x="75" y="364"/>
                  </a:lnTo>
                  <a:lnTo>
                    <a:pt x="75" y="361"/>
                  </a:lnTo>
                  <a:lnTo>
                    <a:pt x="75" y="361"/>
                  </a:lnTo>
                  <a:lnTo>
                    <a:pt x="73" y="359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8" y="357"/>
                  </a:lnTo>
                  <a:lnTo>
                    <a:pt x="80" y="357"/>
                  </a:lnTo>
                  <a:lnTo>
                    <a:pt x="80" y="357"/>
                  </a:lnTo>
                  <a:lnTo>
                    <a:pt x="82" y="357"/>
                  </a:lnTo>
                  <a:lnTo>
                    <a:pt x="82" y="357"/>
                  </a:lnTo>
                  <a:lnTo>
                    <a:pt x="90" y="350"/>
                  </a:lnTo>
                  <a:lnTo>
                    <a:pt x="90" y="350"/>
                  </a:lnTo>
                  <a:lnTo>
                    <a:pt x="90" y="347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92" y="343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2" y="338"/>
                  </a:lnTo>
                  <a:lnTo>
                    <a:pt x="92" y="335"/>
                  </a:lnTo>
                  <a:lnTo>
                    <a:pt x="92" y="335"/>
                  </a:lnTo>
                  <a:lnTo>
                    <a:pt x="92" y="333"/>
                  </a:lnTo>
                  <a:lnTo>
                    <a:pt x="92" y="333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99" y="319"/>
                  </a:lnTo>
                  <a:lnTo>
                    <a:pt x="106" y="314"/>
                  </a:lnTo>
                  <a:lnTo>
                    <a:pt x="108" y="314"/>
                  </a:lnTo>
                  <a:lnTo>
                    <a:pt x="111" y="314"/>
                  </a:lnTo>
                  <a:lnTo>
                    <a:pt x="111" y="314"/>
                  </a:lnTo>
                  <a:lnTo>
                    <a:pt x="111" y="312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3" y="309"/>
                  </a:lnTo>
                  <a:lnTo>
                    <a:pt x="113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6" y="309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5"/>
                  </a:lnTo>
                  <a:lnTo>
                    <a:pt x="111" y="295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11" y="293"/>
                  </a:lnTo>
                  <a:lnTo>
                    <a:pt x="108" y="290"/>
                  </a:lnTo>
                  <a:lnTo>
                    <a:pt x="106" y="288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6" y="283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4" y="281"/>
                  </a:lnTo>
                  <a:lnTo>
                    <a:pt x="101" y="279"/>
                  </a:lnTo>
                  <a:lnTo>
                    <a:pt x="101" y="279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4" y="276"/>
                  </a:lnTo>
                  <a:lnTo>
                    <a:pt x="94" y="276"/>
                  </a:lnTo>
                  <a:lnTo>
                    <a:pt x="94" y="274"/>
                  </a:lnTo>
                  <a:lnTo>
                    <a:pt x="94" y="274"/>
                  </a:lnTo>
                  <a:lnTo>
                    <a:pt x="94" y="272"/>
                  </a:lnTo>
                  <a:lnTo>
                    <a:pt x="94" y="269"/>
                  </a:lnTo>
                  <a:lnTo>
                    <a:pt x="94" y="269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2" y="262"/>
                  </a:lnTo>
                  <a:lnTo>
                    <a:pt x="90" y="262"/>
                  </a:lnTo>
                  <a:lnTo>
                    <a:pt x="90" y="262"/>
                  </a:lnTo>
                  <a:lnTo>
                    <a:pt x="90" y="260"/>
                  </a:lnTo>
                  <a:lnTo>
                    <a:pt x="87" y="260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7" y="262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2" y="269"/>
                  </a:lnTo>
                  <a:lnTo>
                    <a:pt x="82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2" y="264"/>
                  </a:lnTo>
                  <a:lnTo>
                    <a:pt x="49" y="269"/>
                  </a:lnTo>
                  <a:lnTo>
                    <a:pt x="47" y="269"/>
                  </a:lnTo>
                  <a:lnTo>
                    <a:pt x="45" y="272"/>
                  </a:lnTo>
                  <a:lnTo>
                    <a:pt x="45" y="274"/>
                  </a:lnTo>
                  <a:lnTo>
                    <a:pt x="45" y="276"/>
                  </a:lnTo>
                  <a:lnTo>
                    <a:pt x="42" y="276"/>
                  </a:lnTo>
                  <a:lnTo>
                    <a:pt x="42" y="276"/>
                  </a:lnTo>
                  <a:lnTo>
                    <a:pt x="42" y="279"/>
                  </a:lnTo>
                  <a:lnTo>
                    <a:pt x="40" y="279"/>
                  </a:lnTo>
                  <a:lnTo>
                    <a:pt x="40" y="279"/>
                  </a:lnTo>
                  <a:lnTo>
                    <a:pt x="38" y="276"/>
                  </a:lnTo>
                  <a:lnTo>
                    <a:pt x="28" y="274"/>
                  </a:lnTo>
                  <a:lnTo>
                    <a:pt x="26" y="274"/>
                  </a:lnTo>
                  <a:lnTo>
                    <a:pt x="23" y="274"/>
                  </a:lnTo>
                  <a:lnTo>
                    <a:pt x="21" y="272"/>
                  </a:lnTo>
                  <a:lnTo>
                    <a:pt x="19" y="269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0"/>
                  </a:lnTo>
                  <a:lnTo>
                    <a:pt x="12" y="257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3"/>
                  </a:lnTo>
                  <a:lnTo>
                    <a:pt x="14" y="250"/>
                  </a:lnTo>
                  <a:lnTo>
                    <a:pt x="14" y="248"/>
                  </a:lnTo>
                  <a:lnTo>
                    <a:pt x="16" y="243"/>
                  </a:lnTo>
                  <a:lnTo>
                    <a:pt x="16" y="243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9" y="236"/>
                  </a:lnTo>
                  <a:lnTo>
                    <a:pt x="9" y="234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9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4" y="227"/>
                  </a:lnTo>
                  <a:lnTo>
                    <a:pt x="14" y="227"/>
                  </a:lnTo>
                  <a:lnTo>
                    <a:pt x="16" y="227"/>
                  </a:lnTo>
                  <a:lnTo>
                    <a:pt x="19" y="227"/>
                  </a:lnTo>
                  <a:lnTo>
                    <a:pt x="19" y="224"/>
                  </a:lnTo>
                  <a:lnTo>
                    <a:pt x="19" y="224"/>
                  </a:lnTo>
                  <a:lnTo>
                    <a:pt x="19" y="222"/>
                  </a:lnTo>
                  <a:lnTo>
                    <a:pt x="19" y="222"/>
                  </a:lnTo>
                  <a:lnTo>
                    <a:pt x="19" y="220"/>
                  </a:lnTo>
                  <a:lnTo>
                    <a:pt x="19" y="220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9" y="212"/>
                  </a:lnTo>
                  <a:lnTo>
                    <a:pt x="16" y="212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14" y="205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2" y="203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9" y="201"/>
                  </a:lnTo>
                  <a:lnTo>
                    <a:pt x="9" y="203"/>
                  </a:lnTo>
                  <a:lnTo>
                    <a:pt x="7" y="203"/>
                  </a:lnTo>
                  <a:lnTo>
                    <a:pt x="4" y="205"/>
                  </a:lnTo>
                  <a:lnTo>
                    <a:pt x="2" y="201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193"/>
                  </a:lnTo>
                  <a:lnTo>
                    <a:pt x="2" y="193"/>
                  </a:lnTo>
                  <a:lnTo>
                    <a:pt x="4" y="193"/>
                  </a:lnTo>
                  <a:lnTo>
                    <a:pt x="9" y="191"/>
                  </a:lnTo>
                  <a:lnTo>
                    <a:pt x="14" y="189"/>
                  </a:lnTo>
                  <a:lnTo>
                    <a:pt x="26" y="177"/>
                  </a:lnTo>
                  <a:lnTo>
                    <a:pt x="30" y="177"/>
                  </a:lnTo>
                  <a:lnTo>
                    <a:pt x="35" y="172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7" y="163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7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9" y="175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8" y="179"/>
                  </a:lnTo>
                  <a:lnTo>
                    <a:pt x="68" y="182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73" y="184"/>
                  </a:lnTo>
                  <a:lnTo>
                    <a:pt x="73" y="184"/>
                  </a:lnTo>
                  <a:lnTo>
                    <a:pt x="78" y="184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79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5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2" y="167"/>
                  </a:lnTo>
                  <a:lnTo>
                    <a:pt x="94" y="167"/>
                  </a:lnTo>
                  <a:lnTo>
                    <a:pt x="94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9" y="175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6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6" y="186"/>
                  </a:lnTo>
                  <a:lnTo>
                    <a:pt x="120" y="189"/>
                  </a:lnTo>
                  <a:lnTo>
                    <a:pt x="123" y="189"/>
                  </a:lnTo>
                  <a:lnTo>
                    <a:pt x="132" y="189"/>
                  </a:lnTo>
                  <a:lnTo>
                    <a:pt x="134" y="189"/>
                  </a:lnTo>
                  <a:lnTo>
                    <a:pt x="134" y="189"/>
                  </a:lnTo>
                  <a:lnTo>
                    <a:pt x="134" y="191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39" y="191"/>
                  </a:lnTo>
                  <a:lnTo>
                    <a:pt x="142" y="191"/>
                  </a:lnTo>
                  <a:lnTo>
                    <a:pt x="142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6" y="193"/>
                  </a:lnTo>
                  <a:lnTo>
                    <a:pt x="149" y="193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3" y="196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58" y="193"/>
                  </a:lnTo>
                  <a:lnTo>
                    <a:pt x="161" y="193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2" y="189"/>
                  </a:lnTo>
                  <a:lnTo>
                    <a:pt x="172" y="189"/>
                  </a:lnTo>
                  <a:lnTo>
                    <a:pt x="175" y="186"/>
                  </a:lnTo>
                  <a:lnTo>
                    <a:pt x="177" y="186"/>
                  </a:lnTo>
                  <a:lnTo>
                    <a:pt x="179" y="186"/>
                  </a:lnTo>
                  <a:lnTo>
                    <a:pt x="184" y="189"/>
                  </a:lnTo>
                  <a:lnTo>
                    <a:pt x="189" y="191"/>
                  </a:lnTo>
                  <a:lnTo>
                    <a:pt x="189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1" y="191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86"/>
                  </a:lnTo>
                  <a:lnTo>
                    <a:pt x="196" y="186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6" y="184"/>
                  </a:lnTo>
                  <a:lnTo>
                    <a:pt x="196" y="182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98" y="177"/>
                  </a:lnTo>
                  <a:lnTo>
                    <a:pt x="198" y="177"/>
                  </a:lnTo>
                  <a:lnTo>
                    <a:pt x="201" y="175"/>
                  </a:lnTo>
                  <a:lnTo>
                    <a:pt x="201" y="175"/>
                  </a:lnTo>
                  <a:lnTo>
                    <a:pt x="201" y="170"/>
                  </a:lnTo>
                  <a:lnTo>
                    <a:pt x="201" y="167"/>
                  </a:lnTo>
                  <a:lnTo>
                    <a:pt x="201" y="167"/>
                  </a:lnTo>
                  <a:lnTo>
                    <a:pt x="203" y="165"/>
                  </a:lnTo>
                  <a:lnTo>
                    <a:pt x="203" y="165"/>
                  </a:lnTo>
                  <a:lnTo>
                    <a:pt x="205" y="163"/>
                  </a:lnTo>
                  <a:lnTo>
                    <a:pt x="205" y="160"/>
                  </a:lnTo>
                  <a:lnTo>
                    <a:pt x="208" y="156"/>
                  </a:lnTo>
                  <a:lnTo>
                    <a:pt x="208" y="153"/>
                  </a:lnTo>
                  <a:lnTo>
                    <a:pt x="210" y="153"/>
                  </a:lnTo>
                  <a:lnTo>
                    <a:pt x="213" y="151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2" y="149"/>
                  </a:lnTo>
                  <a:lnTo>
                    <a:pt x="229" y="149"/>
                  </a:lnTo>
                  <a:lnTo>
                    <a:pt x="231" y="149"/>
                  </a:lnTo>
                  <a:lnTo>
                    <a:pt x="236" y="149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9" y="156"/>
                  </a:lnTo>
                  <a:lnTo>
                    <a:pt x="241" y="156"/>
                  </a:lnTo>
                  <a:lnTo>
                    <a:pt x="241" y="156"/>
                  </a:lnTo>
                  <a:lnTo>
                    <a:pt x="243" y="158"/>
                  </a:lnTo>
                  <a:lnTo>
                    <a:pt x="243" y="158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8" y="165"/>
                  </a:lnTo>
                  <a:lnTo>
                    <a:pt x="248" y="165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5" y="165"/>
                  </a:lnTo>
                  <a:lnTo>
                    <a:pt x="255" y="165"/>
                  </a:lnTo>
                  <a:lnTo>
                    <a:pt x="257" y="165"/>
                  </a:lnTo>
                  <a:lnTo>
                    <a:pt x="257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60" y="163"/>
                  </a:lnTo>
                  <a:lnTo>
                    <a:pt x="262" y="163"/>
                  </a:lnTo>
                  <a:lnTo>
                    <a:pt x="265" y="163"/>
                  </a:lnTo>
                  <a:lnTo>
                    <a:pt x="269" y="163"/>
                  </a:lnTo>
                  <a:lnTo>
                    <a:pt x="272" y="165"/>
                  </a:lnTo>
                  <a:lnTo>
                    <a:pt x="272" y="165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6" y="160"/>
                  </a:lnTo>
                  <a:lnTo>
                    <a:pt x="281" y="160"/>
                  </a:lnTo>
                  <a:lnTo>
                    <a:pt x="281" y="160"/>
                  </a:lnTo>
                  <a:lnTo>
                    <a:pt x="283" y="160"/>
                  </a:lnTo>
                  <a:lnTo>
                    <a:pt x="283" y="163"/>
                  </a:lnTo>
                  <a:lnTo>
                    <a:pt x="283" y="163"/>
                  </a:lnTo>
                  <a:lnTo>
                    <a:pt x="293" y="163"/>
                  </a:lnTo>
                  <a:lnTo>
                    <a:pt x="295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0"/>
                  </a:lnTo>
                  <a:lnTo>
                    <a:pt x="302" y="160"/>
                  </a:lnTo>
                  <a:lnTo>
                    <a:pt x="302" y="160"/>
                  </a:lnTo>
                  <a:lnTo>
                    <a:pt x="305" y="160"/>
                  </a:lnTo>
                  <a:lnTo>
                    <a:pt x="307" y="163"/>
                  </a:lnTo>
                  <a:lnTo>
                    <a:pt x="312" y="165"/>
                  </a:lnTo>
                  <a:lnTo>
                    <a:pt x="317" y="165"/>
                  </a:lnTo>
                  <a:lnTo>
                    <a:pt x="319" y="165"/>
                  </a:lnTo>
                  <a:lnTo>
                    <a:pt x="319" y="165"/>
                  </a:lnTo>
                  <a:lnTo>
                    <a:pt x="321" y="165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31" y="160"/>
                  </a:lnTo>
                  <a:lnTo>
                    <a:pt x="333" y="160"/>
                  </a:lnTo>
                  <a:lnTo>
                    <a:pt x="333" y="160"/>
                  </a:lnTo>
                  <a:lnTo>
                    <a:pt x="333" y="158"/>
                  </a:lnTo>
                  <a:lnTo>
                    <a:pt x="333" y="156"/>
                  </a:lnTo>
                  <a:lnTo>
                    <a:pt x="333" y="153"/>
                  </a:lnTo>
                  <a:lnTo>
                    <a:pt x="331" y="149"/>
                  </a:lnTo>
                  <a:lnTo>
                    <a:pt x="331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1" y="137"/>
                  </a:lnTo>
                  <a:lnTo>
                    <a:pt x="331" y="137"/>
                  </a:lnTo>
                  <a:lnTo>
                    <a:pt x="328" y="137"/>
                  </a:lnTo>
                  <a:lnTo>
                    <a:pt x="326" y="132"/>
                  </a:lnTo>
                  <a:lnTo>
                    <a:pt x="321" y="127"/>
                  </a:lnTo>
                  <a:lnTo>
                    <a:pt x="321" y="127"/>
                  </a:lnTo>
                  <a:lnTo>
                    <a:pt x="321" y="127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19" y="115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4" y="113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09" y="111"/>
                  </a:lnTo>
                  <a:lnTo>
                    <a:pt x="309" y="111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0" y="113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8" y="113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6" y="111"/>
                  </a:lnTo>
                  <a:lnTo>
                    <a:pt x="286" y="108"/>
                  </a:lnTo>
                  <a:lnTo>
                    <a:pt x="283" y="108"/>
                  </a:lnTo>
                  <a:lnTo>
                    <a:pt x="283" y="106"/>
                  </a:lnTo>
                  <a:lnTo>
                    <a:pt x="283" y="104"/>
                  </a:lnTo>
                  <a:lnTo>
                    <a:pt x="283" y="101"/>
                  </a:lnTo>
                  <a:lnTo>
                    <a:pt x="283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4"/>
                  </a:lnTo>
                  <a:lnTo>
                    <a:pt x="281" y="94"/>
                  </a:lnTo>
                  <a:lnTo>
                    <a:pt x="281" y="92"/>
                  </a:lnTo>
                  <a:lnTo>
                    <a:pt x="276" y="92"/>
                  </a:lnTo>
                  <a:lnTo>
                    <a:pt x="276" y="89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2" y="82"/>
                  </a:lnTo>
                  <a:lnTo>
                    <a:pt x="260" y="82"/>
                  </a:lnTo>
                  <a:lnTo>
                    <a:pt x="260" y="82"/>
                  </a:lnTo>
                  <a:lnTo>
                    <a:pt x="260" y="80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2" y="68"/>
                  </a:lnTo>
                  <a:lnTo>
                    <a:pt x="262" y="66"/>
                  </a:lnTo>
                  <a:lnTo>
                    <a:pt x="262" y="63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60" y="59"/>
                  </a:lnTo>
                  <a:lnTo>
                    <a:pt x="262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5" y="54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4" y="47"/>
                  </a:lnTo>
                  <a:lnTo>
                    <a:pt x="279" y="52"/>
                  </a:lnTo>
                  <a:lnTo>
                    <a:pt x="279" y="52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52"/>
                  </a:lnTo>
                  <a:lnTo>
                    <a:pt x="291" y="52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5" y="47"/>
                  </a:lnTo>
                  <a:lnTo>
                    <a:pt x="295" y="42"/>
                  </a:lnTo>
                  <a:lnTo>
                    <a:pt x="298" y="40"/>
                  </a:lnTo>
                  <a:lnTo>
                    <a:pt x="298" y="40"/>
                  </a:lnTo>
                  <a:lnTo>
                    <a:pt x="300" y="37"/>
                  </a:lnTo>
                  <a:lnTo>
                    <a:pt x="302" y="35"/>
                  </a:lnTo>
                  <a:lnTo>
                    <a:pt x="302" y="33"/>
                  </a:lnTo>
                  <a:lnTo>
                    <a:pt x="305" y="33"/>
                  </a:lnTo>
                  <a:lnTo>
                    <a:pt x="305" y="33"/>
                  </a:lnTo>
                  <a:lnTo>
                    <a:pt x="314" y="47"/>
                  </a:lnTo>
                  <a:lnTo>
                    <a:pt x="319" y="52"/>
                  </a:lnTo>
                  <a:lnTo>
                    <a:pt x="321" y="54"/>
                  </a:lnTo>
                  <a:lnTo>
                    <a:pt x="324" y="54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6" y="59"/>
                  </a:lnTo>
                  <a:lnTo>
                    <a:pt x="335" y="66"/>
                  </a:lnTo>
                  <a:lnTo>
                    <a:pt x="335" y="66"/>
                  </a:lnTo>
                  <a:lnTo>
                    <a:pt x="338" y="66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8" y="70"/>
                  </a:lnTo>
                  <a:lnTo>
                    <a:pt x="338" y="73"/>
                  </a:lnTo>
                  <a:lnTo>
                    <a:pt x="338" y="73"/>
                  </a:lnTo>
                  <a:lnTo>
                    <a:pt x="338" y="73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3" y="75"/>
                  </a:lnTo>
                  <a:lnTo>
                    <a:pt x="347" y="70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7" y="70"/>
                  </a:lnTo>
                  <a:lnTo>
                    <a:pt x="359" y="70"/>
                  </a:lnTo>
                  <a:lnTo>
                    <a:pt x="361" y="70"/>
                  </a:lnTo>
                  <a:lnTo>
                    <a:pt x="361" y="70"/>
                  </a:lnTo>
                  <a:lnTo>
                    <a:pt x="361" y="66"/>
                  </a:lnTo>
                  <a:lnTo>
                    <a:pt x="361" y="63"/>
                  </a:lnTo>
                  <a:lnTo>
                    <a:pt x="361" y="61"/>
                  </a:lnTo>
                  <a:lnTo>
                    <a:pt x="364" y="59"/>
                  </a:lnTo>
                  <a:lnTo>
                    <a:pt x="366" y="59"/>
                  </a:lnTo>
                  <a:lnTo>
                    <a:pt x="366" y="56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6" y="52"/>
                  </a:lnTo>
                  <a:lnTo>
                    <a:pt x="366" y="49"/>
                  </a:lnTo>
                  <a:lnTo>
                    <a:pt x="361" y="42"/>
                  </a:lnTo>
                  <a:lnTo>
                    <a:pt x="361" y="40"/>
                  </a:lnTo>
                  <a:lnTo>
                    <a:pt x="361" y="37"/>
                  </a:lnTo>
                  <a:lnTo>
                    <a:pt x="361" y="35"/>
                  </a:lnTo>
                  <a:lnTo>
                    <a:pt x="361" y="33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6" y="35"/>
                  </a:lnTo>
                  <a:lnTo>
                    <a:pt x="366" y="35"/>
                  </a:lnTo>
                  <a:lnTo>
                    <a:pt x="366" y="37"/>
                  </a:lnTo>
                  <a:lnTo>
                    <a:pt x="369" y="37"/>
                  </a:lnTo>
                  <a:lnTo>
                    <a:pt x="373" y="44"/>
                  </a:lnTo>
                  <a:lnTo>
                    <a:pt x="373" y="44"/>
                  </a:lnTo>
                  <a:lnTo>
                    <a:pt x="373" y="47"/>
                  </a:lnTo>
                  <a:lnTo>
                    <a:pt x="376" y="54"/>
                  </a:lnTo>
                  <a:lnTo>
                    <a:pt x="378" y="59"/>
                  </a:lnTo>
                  <a:lnTo>
                    <a:pt x="378" y="61"/>
                  </a:lnTo>
                  <a:lnTo>
                    <a:pt x="378" y="61"/>
                  </a:lnTo>
                  <a:lnTo>
                    <a:pt x="376" y="63"/>
                  </a:lnTo>
                  <a:lnTo>
                    <a:pt x="376" y="63"/>
                  </a:lnTo>
                  <a:lnTo>
                    <a:pt x="373" y="68"/>
                  </a:lnTo>
                  <a:lnTo>
                    <a:pt x="373" y="70"/>
                  </a:lnTo>
                  <a:lnTo>
                    <a:pt x="369" y="73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71" y="78"/>
                  </a:lnTo>
                  <a:lnTo>
                    <a:pt x="373" y="75"/>
                  </a:lnTo>
                  <a:lnTo>
                    <a:pt x="376" y="78"/>
                  </a:lnTo>
                  <a:lnTo>
                    <a:pt x="378" y="78"/>
                  </a:lnTo>
                  <a:lnTo>
                    <a:pt x="380" y="78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83" y="82"/>
                  </a:lnTo>
                  <a:lnTo>
                    <a:pt x="385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90" y="82"/>
                  </a:lnTo>
                  <a:lnTo>
                    <a:pt x="390" y="82"/>
                  </a:lnTo>
                  <a:lnTo>
                    <a:pt x="390" y="78"/>
                  </a:lnTo>
                  <a:lnTo>
                    <a:pt x="392" y="73"/>
                  </a:lnTo>
                  <a:lnTo>
                    <a:pt x="392" y="70"/>
                  </a:lnTo>
                  <a:lnTo>
                    <a:pt x="392" y="70"/>
                  </a:lnTo>
                  <a:lnTo>
                    <a:pt x="395" y="70"/>
                  </a:lnTo>
                  <a:lnTo>
                    <a:pt x="397" y="70"/>
                  </a:lnTo>
                  <a:lnTo>
                    <a:pt x="397" y="70"/>
                  </a:lnTo>
                  <a:lnTo>
                    <a:pt x="399" y="70"/>
                  </a:lnTo>
                  <a:lnTo>
                    <a:pt x="402" y="68"/>
                  </a:lnTo>
                  <a:lnTo>
                    <a:pt x="402" y="68"/>
                  </a:lnTo>
                  <a:lnTo>
                    <a:pt x="404" y="66"/>
                  </a:lnTo>
                  <a:lnTo>
                    <a:pt x="404" y="63"/>
                  </a:lnTo>
                  <a:lnTo>
                    <a:pt x="404" y="63"/>
                  </a:lnTo>
                  <a:lnTo>
                    <a:pt x="404" y="61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04" y="54"/>
                  </a:lnTo>
                  <a:lnTo>
                    <a:pt x="404" y="52"/>
                  </a:lnTo>
                  <a:lnTo>
                    <a:pt x="406" y="49"/>
                  </a:lnTo>
                  <a:lnTo>
                    <a:pt x="411" y="44"/>
                  </a:lnTo>
                  <a:lnTo>
                    <a:pt x="414" y="44"/>
                  </a:lnTo>
                  <a:lnTo>
                    <a:pt x="416" y="44"/>
                  </a:lnTo>
                  <a:lnTo>
                    <a:pt x="416" y="47"/>
                  </a:lnTo>
                  <a:lnTo>
                    <a:pt x="418" y="47"/>
                  </a:lnTo>
                  <a:lnTo>
                    <a:pt x="418" y="47"/>
                  </a:lnTo>
                  <a:lnTo>
                    <a:pt x="421" y="47"/>
                  </a:lnTo>
                  <a:lnTo>
                    <a:pt x="423" y="44"/>
                  </a:lnTo>
                  <a:lnTo>
                    <a:pt x="425" y="40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30" y="37"/>
                  </a:lnTo>
                  <a:lnTo>
                    <a:pt x="435" y="37"/>
                  </a:lnTo>
                  <a:lnTo>
                    <a:pt x="437" y="37"/>
                  </a:lnTo>
                  <a:lnTo>
                    <a:pt x="440" y="37"/>
                  </a:lnTo>
                  <a:lnTo>
                    <a:pt x="440" y="37"/>
                  </a:lnTo>
                  <a:lnTo>
                    <a:pt x="444" y="40"/>
                  </a:lnTo>
                  <a:lnTo>
                    <a:pt x="447" y="44"/>
                  </a:lnTo>
                  <a:lnTo>
                    <a:pt x="449" y="47"/>
                  </a:lnTo>
                  <a:lnTo>
                    <a:pt x="451" y="49"/>
                  </a:lnTo>
                  <a:lnTo>
                    <a:pt x="454" y="52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8" y="52"/>
                  </a:lnTo>
                  <a:lnTo>
                    <a:pt x="475" y="47"/>
                  </a:lnTo>
                  <a:lnTo>
                    <a:pt x="477" y="44"/>
                  </a:lnTo>
                  <a:lnTo>
                    <a:pt x="477" y="44"/>
                  </a:lnTo>
                  <a:lnTo>
                    <a:pt x="477" y="42"/>
                  </a:lnTo>
                  <a:lnTo>
                    <a:pt x="480" y="42"/>
                  </a:lnTo>
                  <a:lnTo>
                    <a:pt x="480" y="37"/>
                  </a:lnTo>
                  <a:lnTo>
                    <a:pt x="480" y="35"/>
                  </a:lnTo>
                  <a:lnTo>
                    <a:pt x="482" y="35"/>
                  </a:lnTo>
                  <a:lnTo>
                    <a:pt x="484" y="33"/>
                  </a:lnTo>
                  <a:lnTo>
                    <a:pt x="484" y="33"/>
                  </a:lnTo>
                  <a:lnTo>
                    <a:pt x="484" y="33"/>
                  </a:lnTo>
                  <a:lnTo>
                    <a:pt x="484" y="30"/>
                  </a:lnTo>
                  <a:lnTo>
                    <a:pt x="484" y="30"/>
                  </a:lnTo>
                  <a:lnTo>
                    <a:pt x="484" y="30"/>
                  </a:lnTo>
                  <a:lnTo>
                    <a:pt x="484" y="28"/>
                  </a:lnTo>
                  <a:lnTo>
                    <a:pt x="484" y="28"/>
                  </a:lnTo>
                  <a:lnTo>
                    <a:pt x="482" y="28"/>
                  </a:lnTo>
                  <a:lnTo>
                    <a:pt x="480" y="23"/>
                  </a:lnTo>
                  <a:lnTo>
                    <a:pt x="477" y="23"/>
                  </a:lnTo>
                  <a:lnTo>
                    <a:pt x="477" y="21"/>
                  </a:lnTo>
                  <a:lnTo>
                    <a:pt x="477" y="18"/>
                  </a:lnTo>
                  <a:lnTo>
                    <a:pt x="477" y="16"/>
                  </a:lnTo>
                  <a:lnTo>
                    <a:pt x="477" y="16"/>
                  </a:lnTo>
                  <a:lnTo>
                    <a:pt x="477" y="11"/>
                  </a:lnTo>
                  <a:lnTo>
                    <a:pt x="477" y="9"/>
                  </a:lnTo>
                  <a:lnTo>
                    <a:pt x="480" y="7"/>
                  </a:lnTo>
                  <a:lnTo>
                    <a:pt x="480" y="4"/>
                  </a:lnTo>
                  <a:lnTo>
                    <a:pt x="482" y="4"/>
                  </a:lnTo>
                  <a:lnTo>
                    <a:pt x="482" y="2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489" y="0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92" y="4"/>
                  </a:lnTo>
                  <a:lnTo>
                    <a:pt x="492" y="7"/>
                  </a:lnTo>
                  <a:lnTo>
                    <a:pt x="494" y="7"/>
                  </a:lnTo>
                  <a:lnTo>
                    <a:pt x="494" y="7"/>
                  </a:lnTo>
                  <a:lnTo>
                    <a:pt x="496" y="9"/>
                  </a:lnTo>
                  <a:lnTo>
                    <a:pt x="503" y="11"/>
                  </a:lnTo>
                  <a:lnTo>
                    <a:pt x="506" y="14"/>
                  </a:lnTo>
                  <a:lnTo>
                    <a:pt x="506" y="16"/>
                  </a:lnTo>
                  <a:lnTo>
                    <a:pt x="508" y="16"/>
                  </a:lnTo>
                  <a:lnTo>
                    <a:pt x="508" y="16"/>
                  </a:lnTo>
                  <a:lnTo>
                    <a:pt x="515" y="16"/>
                  </a:lnTo>
                  <a:lnTo>
                    <a:pt x="518" y="16"/>
                  </a:lnTo>
                  <a:lnTo>
                    <a:pt x="520" y="16"/>
                  </a:lnTo>
                  <a:lnTo>
                    <a:pt x="520" y="18"/>
                  </a:lnTo>
                  <a:lnTo>
                    <a:pt x="520" y="21"/>
                  </a:lnTo>
                  <a:lnTo>
                    <a:pt x="520" y="21"/>
                  </a:lnTo>
                  <a:lnTo>
                    <a:pt x="518" y="28"/>
                  </a:lnTo>
                  <a:lnTo>
                    <a:pt x="518" y="30"/>
                  </a:lnTo>
                  <a:lnTo>
                    <a:pt x="520" y="30"/>
                  </a:lnTo>
                  <a:lnTo>
                    <a:pt x="520" y="33"/>
                  </a:lnTo>
                  <a:lnTo>
                    <a:pt x="520" y="35"/>
                  </a:lnTo>
                  <a:lnTo>
                    <a:pt x="522" y="37"/>
                  </a:lnTo>
                  <a:lnTo>
                    <a:pt x="525" y="40"/>
                  </a:lnTo>
                  <a:lnTo>
                    <a:pt x="525" y="40"/>
                  </a:lnTo>
                  <a:lnTo>
                    <a:pt x="527" y="40"/>
                  </a:lnTo>
                  <a:lnTo>
                    <a:pt x="527" y="40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34" y="37"/>
                  </a:lnTo>
                  <a:lnTo>
                    <a:pt x="544" y="35"/>
                  </a:lnTo>
                  <a:lnTo>
                    <a:pt x="551" y="33"/>
                  </a:lnTo>
                  <a:lnTo>
                    <a:pt x="562" y="35"/>
                  </a:lnTo>
                  <a:lnTo>
                    <a:pt x="577" y="35"/>
                  </a:lnTo>
                  <a:lnTo>
                    <a:pt x="579" y="35"/>
                  </a:lnTo>
                  <a:lnTo>
                    <a:pt x="579" y="35"/>
                  </a:lnTo>
                  <a:lnTo>
                    <a:pt x="579" y="35"/>
                  </a:lnTo>
                  <a:lnTo>
                    <a:pt x="577" y="40"/>
                  </a:lnTo>
                  <a:lnTo>
                    <a:pt x="579" y="44"/>
                  </a:lnTo>
                  <a:lnTo>
                    <a:pt x="581" y="56"/>
                  </a:lnTo>
                  <a:lnTo>
                    <a:pt x="581" y="56"/>
                  </a:lnTo>
                  <a:lnTo>
                    <a:pt x="581" y="63"/>
                  </a:lnTo>
                  <a:lnTo>
                    <a:pt x="581" y="63"/>
                  </a:lnTo>
                  <a:lnTo>
                    <a:pt x="581" y="66"/>
                  </a:lnTo>
                  <a:lnTo>
                    <a:pt x="584" y="68"/>
                  </a:lnTo>
                  <a:lnTo>
                    <a:pt x="584" y="70"/>
                  </a:lnTo>
                  <a:lnTo>
                    <a:pt x="584" y="73"/>
                  </a:lnTo>
                  <a:lnTo>
                    <a:pt x="584" y="75"/>
                  </a:lnTo>
                  <a:lnTo>
                    <a:pt x="579" y="78"/>
                  </a:lnTo>
                  <a:lnTo>
                    <a:pt x="577" y="80"/>
                  </a:lnTo>
                  <a:lnTo>
                    <a:pt x="577" y="80"/>
                  </a:lnTo>
                  <a:lnTo>
                    <a:pt x="577" y="85"/>
                  </a:lnTo>
                  <a:lnTo>
                    <a:pt x="577" y="87"/>
                  </a:lnTo>
                  <a:lnTo>
                    <a:pt x="579" y="87"/>
                  </a:lnTo>
                  <a:lnTo>
                    <a:pt x="581" y="87"/>
                  </a:lnTo>
                  <a:lnTo>
                    <a:pt x="586" y="92"/>
                  </a:lnTo>
                  <a:lnTo>
                    <a:pt x="596" y="94"/>
                  </a:lnTo>
                  <a:lnTo>
                    <a:pt x="598" y="94"/>
                  </a:lnTo>
                  <a:lnTo>
                    <a:pt x="598" y="97"/>
                  </a:lnTo>
                  <a:lnTo>
                    <a:pt x="598" y="97"/>
                  </a:lnTo>
                  <a:lnTo>
                    <a:pt x="600" y="94"/>
                  </a:lnTo>
                  <a:lnTo>
                    <a:pt x="600" y="94"/>
                  </a:lnTo>
                  <a:lnTo>
                    <a:pt x="600" y="94"/>
                  </a:lnTo>
                  <a:lnTo>
                    <a:pt x="603" y="97"/>
                  </a:lnTo>
                  <a:lnTo>
                    <a:pt x="603" y="97"/>
                  </a:lnTo>
                  <a:lnTo>
                    <a:pt x="603" y="99"/>
                  </a:lnTo>
                  <a:lnTo>
                    <a:pt x="605" y="99"/>
                  </a:lnTo>
                  <a:lnTo>
                    <a:pt x="605" y="101"/>
                  </a:lnTo>
                  <a:lnTo>
                    <a:pt x="605" y="101"/>
                  </a:lnTo>
                  <a:lnTo>
                    <a:pt x="605" y="101"/>
                  </a:lnTo>
                  <a:lnTo>
                    <a:pt x="605" y="104"/>
                  </a:lnTo>
                  <a:lnTo>
                    <a:pt x="603" y="115"/>
                  </a:lnTo>
                  <a:lnTo>
                    <a:pt x="605" y="118"/>
                  </a:lnTo>
                  <a:lnTo>
                    <a:pt x="603" y="125"/>
                  </a:lnTo>
                  <a:lnTo>
                    <a:pt x="603" y="127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5" y="134"/>
                  </a:lnTo>
                  <a:lnTo>
                    <a:pt x="605" y="137"/>
                  </a:lnTo>
                  <a:lnTo>
                    <a:pt x="605" y="137"/>
                  </a:lnTo>
                  <a:lnTo>
                    <a:pt x="607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5" y="139"/>
                  </a:lnTo>
                  <a:lnTo>
                    <a:pt x="615" y="137"/>
                  </a:lnTo>
                  <a:lnTo>
                    <a:pt x="615" y="137"/>
                  </a:lnTo>
                  <a:lnTo>
                    <a:pt x="615" y="137"/>
                  </a:lnTo>
                  <a:lnTo>
                    <a:pt x="615" y="134"/>
                  </a:lnTo>
                  <a:lnTo>
                    <a:pt x="612" y="134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2"/>
                  </a:lnTo>
                  <a:lnTo>
                    <a:pt x="612" y="130"/>
                  </a:lnTo>
                  <a:lnTo>
                    <a:pt x="612" y="130"/>
                  </a:lnTo>
                  <a:lnTo>
                    <a:pt x="615" y="130"/>
                  </a:lnTo>
                  <a:lnTo>
                    <a:pt x="612" y="127"/>
                  </a:lnTo>
                  <a:lnTo>
                    <a:pt x="612" y="127"/>
                  </a:lnTo>
                  <a:lnTo>
                    <a:pt x="612" y="127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10" y="120"/>
                  </a:lnTo>
                  <a:lnTo>
                    <a:pt x="610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2" y="120"/>
                  </a:lnTo>
                  <a:lnTo>
                    <a:pt x="617" y="118"/>
                  </a:lnTo>
                  <a:lnTo>
                    <a:pt x="617" y="118"/>
                  </a:lnTo>
                  <a:lnTo>
                    <a:pt x="619" y="118"/>
                  </a:lnTo>
                  <a:lnTo>
                    <a:pt x="619" y="118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22" y="120"/>
                  </a:lnTo>
                  <a:lnTo>
                    <a:pt x="622" y="123"/>
                  </a:lnTo>
                  <a:lnTo>
                    <a:pt x="624" y="123"/>
                  </a:lnTo>
                  <a:lnTo>
                    <a:pt x="626" y="125"/>
                  </a:lnTo>
                  <a:lnTo>
                    <a:pt x="626" y="127"/>
                  </a:lnTo>
                  <a:lnTo>
                    <a:pt x="626" y="127"/>
                  </a:lnTo>
                  <a:lnTo>
                    <a:pt x="626" y="127"/>
                  </a:lnTo>
                  <a:lnTo>
                    <a:pt x="626" y="130"/>
                  </a:lnTo>
                  <a:lnTo>
                    <a:pt x="626" y="132"/>
                  </a:lnTo>
                  <a:lnTo>
                    <a:pt x="622" y="139"/>
                  </a:lnTo>
                  <a:lnTo>
                    <a:pt x="622" y="141"/>
                  </a:lnTo>
                  <a:lnTo>
                    <a:pt x="617" y="151"/>
                  </a:lnTo>
                  <a:lnTo>
                    <a:pt x="617" y="151"/>
                  </a:lnTo>
                  <a:lnTo>
                    <a:pt x="617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22" y="153"/>
                  </a:lnTo>
                  <a:lnTo>
                    <a:pt x="622" y="153"/>
                  </a:lnTo>
                  <a:lnTo>
                    <a:pt x="622" y="153"/>
                  </a:lnTo>
                  <a:lnTo>
                    <a:pt x="624" y="153"/>
                  </a:lnTo>
                  <a:lnTo>
                    <a:pt x="624" y="153"/>
                  </a:lnTo>
                  <a:lnTo>
                    <a:pt x="626" y="153"/>
                  </a:lnTo>
                  <a:lnTo>
                    <a:pt x="626" y="153"/>
                  </a:lnTo>
                  <a:lnTo>
                    <a:pt x="631" y="156"/>
                  </a:lnTo>
                  <a:lnTo>
                    <a:pt x="631" y="156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6" y="156"/>
                  </a:lnTo>
                  <a:lnTo>
                    <a:pt x="636" y="156"/>
                  </a:lnTo>
                  <a:lnTo>
                    <a:pt x="638" y="156"/>
                  </a:lnTo>
                  <a:lnTo>
                    <a:pt x="638" y="158"/>
                  </a:lnTo>
                  <a:lnTo>
                    <a:pt x="638" y="158"/>
                  </a:lnTo>
                  <a:lnTo>
                    <a:pt x="643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8" y="160"/>
                  </a:lnTo>
                  <a:lnTo>
                    <a:pt x="648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2" y="160"/>
                  </a:lnTo>
                  <a:lnTo>
                    <a:pt x="652" y="160"/>
                  </a:lnTo>
                  <a:lnTo>
                    <a:pt x="652" y="160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59" y="163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9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4" y="151"/>
                  </a:lnTo>
                  <a:lnTo>
                    <a:pt x="664" y="151"/>
                  </a:lnTo>
                  <a:lnTo>
                    <a:pt x="664" y="151"/>
                  </a:lnTo>
                  <a:lnTo>
                    <a:pt x="664" y="149"/>
                  </a:lnTo>
                  <a:lnTo>
                    <a:pt x="671" y="132"/>
                  </a:lnTo>
                  <a:lnTo>
                    <a:pt x="671" y="130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6" y="127"/>
                  </a:lnTo>
                  <a:lnTo>
                    <a:pt x="678" y="125"/>
                  </a:lnTo>
                  <a:lnTo>
                    <a:pt x="683" y="125"/>
                  </a:lnTo>
                  <a:lnTo>
                    <a:pt x="683" y="127"/>
                  </a:lnTo>
                  <a:lnTo>
                    <a:pt x="683" y="130"/>
                  </a:lnTo>
                  <a:lnTo>
                    <a:pt x="683" y="130"/>
                  </a:lnTo>
                  <a:lnTo>
                    <a:pt x="683" y="130"/>
                  </a:lnTo>
                  <a:lnTo>
                    <a:pt x="683" y="132"/>
                  </a:lnTo>
                  <a:lnTo>
                    <a:pt x="683" y="137"/>
                  </a:lnTo>
                  <a:lnTo>
                    <a:pt x="683" y="139"/>
                  </a:lnTo>
                  <a:lnTo>
                    <a:pt x="683" y="139"/>
                  </a:lnTo>
                  <a:lnTo>
                    <a:pt x="683" y="141"/>
                  </a:lnTo>
                  <a:lnTo>
                    <a:pt x="683" y="144"/>
                  </a:lnTo>
                  <a:lnTo>
                    <a:pt x="681" y="146"/>
                  </a:lnTo>
                  <a:lnTo>
                    <a:pt x="681" y="149"/>
                  </a:lnTo>
                  <a:lnTo>
                    <a:pt x="683" y="149"/>
                  </a:lnTo>
                  <a:lnTo>
                    <a:pt x="683" y="151"/>
                  </a:lnTo>
                  <a:lnTo>
                    <a:pt x="683" y="151"/>
                  </a:lnTo>
                  <a:lnTo>
                    <a:pt x="685" y="151"/>
                  </a:lnTo>
                  <a:lnTo>
                    <a:pt x="690" y="156"/>
                  </a:lnTo>
                  <a:lnTo>
                    <a:pt x="690" y="156"/>
                  </a:lnTo>
                  <a:lnTo>
                    <a:pt x="693" y="156"/>
                  </a:lnTo>
                  <a:lnTo>
                    <a:pt x="693" y="158"/>
                  </a:lnTo>
                  <a:lnTo>
                    <a:pt x="693" y="158"/>
                  </a:lnTo>
                  <a:lnTo>
                    <a:pt x="693" y="160"/>
                  </a:lnTo>
                  <a:lnTo>
                    <a:pt x="693" y="163"/>
                  </a:lnTo>
                  <a:lnTo>
                    <a:pt x="693" y="163"/>
                  </a:lnTo>
                  <a:lnTo>
                    <a:pt x="690" y="165"/>
                  </a:lnTo>
                  <a:lnTo>
                    <a:pt x="688" y="170"/>
                  </a:lnTo>
                  <a:lnTo>
                    <a:pt x="683" y="179"/>
                  </a:lnTo>
                  <a:lnTo>
                    <a:pt x="683" y="179"/>
                  </a:lnTo>
                  <a:lnTo>
                    <a:pt x="683" y="182"/>
                  </a:lnTo>
                  <a:lnTo>
                    <a:pt x="683" y="182"/>
                  </a:lnTo>
                  <a:lnTo>
                    <a:pt x="683" y="184"/>
                  </a:lnTo>
                  <a:lnTo>
                    <a:pt x="683" y="184"/>
                  </a:lnTo>
                  <a:lnTo>
                    <a:pt x="683" y="186"/>
                  </a:lnTo>
                  <a:lnTo>
                    <a:pt x="685" y="186"/>
                  </a:lnTo>
                  <a:lnTo>
                    <a:pt x="685" y="186"/>
                  </a:lnTo>
                  <a:lnTo>
                    <a:pt x="685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90" y="184"/>
                  </a:lnTo>
                  <a:lnTo>
                    <a:pt x="690" y="184"/>
                  </a:lnTo>
                  <a:lnTo>
                    <a:pt x="690" y="184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6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90" y="189"/>
                  </a:lnTo>
                  <a:lnTo>
                    <a:pt x="685" y="191"/>
                  </a:lnTo>
                  <a:lnTo>
                    <a:pt x="685" y="191"/>
                  </a:lnTo>
                  <a:lnTo>
                    <a:pt x="685" y="193"/>
                  </a:lnTo>
                  <a:lnTo>
                    <a:pt x="683" y="193"/>
                  </a:lnTo>
                  <a:lnTo>
                    <a:pt x="683" y="193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3" y="196"/>
                  </a:lnTo>
                  <a:lnTo>
                    <a:pt x="685" y="198"/>
                  </a:lnTo>
                  <a:lnTo>
                    <a:pt x="685" y="198"/>
                  </a:lnTo>
                  <a:lnTo>
                    <a:pt x="685" y="198"/>
                  </a:lnTo>
                  <a:lnTo>
                    <a:pt x="685" y="201"/>
                  </a:lnTo>
                  <a:lnTo>
                    <a:pt x="685" y="201"/>
                  </a:lnTo>
                  <a:lnTo>
                    <a:pt x="685" y="201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3"/>
                  </a:lnTo>
                  <a:lnTo>
                    <a:pt x="683" y="205"/>
                  </a:lnTo>
                  <a:lnTo>
                    <a:pt x="683" y="205"/>
                  </a:lnTo>
                  <a:lnTo>
                    <a:pt x="683" y="208"/>
                  </a:lnTo>
                  <a:lnTo>
                    <a:pt x="683" y="212"/>
                  </a:lnTo>
                  <a:lnTo>
                    <a:pt x="683" y="212"/>
                  </a:lnTo>
                  <a:lnTo>
                    <a:pt x="683" y="215"/>
                  </a:lnTo>
                  <a:lnTo>
                    <a:pt x="683" y="215"/>
                  </a:lnTo>
                  <a:lnTo>
                    <a:pt x="683" y="217"/>
                  </a:lnTo>
                  <a:lnTo>
                    <a:pt x="683" y="217"/>
                  </a:lnTo>
                  <a:lnTo>
                    <a:pt x="683" y="220"/>
                  </a:lnTo>
                  <a:lnTo>
                    <a:pt x="685" y="220"/>
                  </a:lnTo>
                  <a:lnTo>
                    <a:pt x="685" y="222"/>
                  </a:lnTo>
                  <a:lnTo>
                    <a:pt x="685" y="222"/>
                  </a:lnTo>
                  <a:lnTo>
                    <a:pt x="688" y="224"/>
                  </a:lnTo>
                  <a:lnTo>
                    <a:pt x="693" y="227"/>
                  </a:lnTo>
                  <a:lnTo>
                    <a:pt x="693" y="229"/>
                  </a:lnTo>
                  <a:lnTo>
                    <a:pt x="693" y="231"/>
                  </a:lnTo>
                  <a:lnTo>
                    <a:pt x="695" y="234"/>
                  </a:lnTo>
                  <a:lnTo>
                    <a:pt x="695" y="234"/>
                  </a:lnTo>
                  <a:lnTo>
                    <a:pt x="695" y="236"/>
                  </a:lnTo>
                  <a:lnTo>
                    <a:pt x="695" y="238"/>
                  </a:lnTo>
                  <a:lnTo>
                    <a:pt x="695" y="238"/>
                  </a:lnTo>
                  <a:lnTo>
                    <a:pt x="695" y="241"/>
                  </a:lnTo>
                  <a:lnTo>
                    <a:pt x="695" y="241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5" y="246"/>
                  </a:lnTo>
                  <a:lnTo>
                    <a:pt x="693" y="248"/>
                  </a:lnTo>
                  <a:lnTo>
                    <a:pt x="693" y="248"/>
                  </a:lnTo>
                  <a:lnTo>
                    <a:pt x="690" y="250"/>
                  </a:lnTo>
                  <a:lnTo>
                    <a:pt x="678" y="255"/>
                  </a:lnTo>
                  <a:lnTo>
                    <a:pt x="674" y="262"/>
                  </a:lnTo>
                  <a:lnTo>
                    <a:pt x="674" y="264"/>
                  </a:lnTo>
                  <a:lnTo>
                    <a:pt x="671" y="264"/>
                  </a:lnTo>
                  <a:lnTo>
                    <a:pt x="671" y="264"/>
                  </a:lnTo>
                  <a:lnTo>
                    <a:pt x="671" y="264"/>
                  </a:lnTo>
                  <a:lnTo>
                    <a:pt x="669" y="262"/>
                  </a:lnTo>
                  <a:lnTo>
                    <a:pt x="664" y="262"/>
                  </a:lnTo>
                  <a:lnTo>
                    <a:pt x="664" y="262"/>
                  </a:lnTo>
                  <a:lnTo>
                    <a:pt x="662" y="262"/>
                  </a:lnTo>
                  <a:lnTo>
                    <a:pt x="662" y="264"/>
                  </a:lnTo>
                  <a:lnTo>
                    <a:pt x="659" y="264"/>
                  </a:lnTo>
                  <a:lnTo>
                    <a:pt x="659" y="264"/>
                  </a:lnTo>
                  <a:lnTo>
                    <a:pt x="657" y="264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5" y="267"/>
                  </a:lnTo>
                  <a:lnTo>
                    <a:pt x="655" y="267"/>
                  </a:lnTo>
                  <a:lnTo>
                    <a:pt x="652" y="269"/>
                  </a:lnTo>
                  <a:lnTo>
                    <a:pt x="641" y="281"/>
                  </a:lnTo>
                  <a:lnTo>
                    <a:pt x="638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3" y="283"/>
                  </a:lnTo>
                  <a:lnTo>
                    <a:pt x="633" y="283"/>
                  </a:lnTo>
                  <a:lnTo>
                    <a:pt x="626" y="290"/>
                  </a:lnTo>
                  <a:lnTo>
                    <a:pt x="624" y="290"/>
                  </a:lnTo>
                  <a:lnTo>
                    <a:pt x="624" y="295"/>
                  </a:lnTo>
                  <a:lnTo>
                    <a:pt x="624" y="295"/>
                  </a:lnTo>
                  <a:lnTo>
                    <a:pt x="624" y="295"/>
                  </a:lnTo>
                  <a:lnTo>
                    <a:pt x="624" y="298"/>
                  </a:lnTo>
                  <a:lnTo>
                    <a:pt x="622" y="298"/>
                  </a:lnTo>
                  <a:lnTo>
                    <a:pt x="622" y="298"/>
                  </a:lnTo>
                  <a:lnTo>
                    <a:pt x="619" y="298"/>
                  </a:lnTo>
                  <a:lnTo>
                    <a:pt x="619" y="300"/>
                  </a:lnTo>
                  <a:lnTo>
                    <a:pt x="619" y="300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300"/>
                  </a:lnTo>
                  <a:lnTo>
                    <a:pt x="610" y="300"/>
                  </a:lnTo>
                  <a:lnTo>
                    <a:pt x="610" y="300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15" y="305"/>
                  </a:lnTo>
                  <a:lnTo>
                    <a:pt x="617" y="305"/>
                  </a:lnTo>
                  <a:lnTo>
                    <a:pt x="619" y="312"/>
                  </a:lnTo>
                  <a:lnTo>
                    <a:pt x="622" y="312"/>
                  </a:lnTo>
                  <a:lnTo>
                    <a:pt x="622" y="312"/>
                  </a:lnTo>
                  <a:lnTo>
                    <a:pt x="624" y="312"/>
                  </a:lnTo>
                  <a:lnTo>
                    <a:pt x="629" y="312"/>
                  </a:lnTo>
                  <a:lnTo>
                    <a:pt x="629" y="312"/>
                  </a:lnTo>
                  <a:lnTo>
                    <a:pt x="631" y="309"/>
                  </a:lnTo>
                  <a:lnTo>
                    <a:pt x="631" y="309"/>
                  </a:lnTo>
                  <a:lnTo>
                    <a:pt x="631" y="307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5"/>
                  </a:lnTo>
                  <a:lnTo>
                    <a:pt x="636" y="305"/>
                  </a:lnTo>
                  <a:lnTo>
                    <a:pt x="638" y="302"/>
                  </a:lnTo>
                  <a:lnTo>
                    <a:pt x="638" y="302"/>
                  </a:lnTo>
                  <a:lnTo>
                    <a:pt x="641" y="302"/>
                  </a:lnTo>
                  <a:lnTo>
                    <a:pt x="648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0" y="300"/>
                  </a:lnTo>
                  <a:lnTo>
                    <a:pt x="652" y="300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2"/>
                  </a:lnTo>
                  <a:lnTo>
                    <a:pt x="650" y="305"/>
                  </a:lnTo>
                  <a:lnTo>
                    <a:pt x="650" y="305"/>
                  </a:lnTo>
                  <a:lnTo>
                    <a:pt x="650" y="307"/>
                  </a:lnTo>
                  <a:lnTo>
                    <a:pt x="650" y="307"/>
                  </a:lnTo>
                  <a:lnTo>
                    <a:pt x="652" y="307"/>
                  </a:lnTo>
                  <a:lnTo>
                    <a:pt x="652" y="307"/>
                  </a:lnTo>
                  <a:lnTo>
                    <a:pt x="655" y="307"/>
                  </a:lnTo>
                  <a:lnTo>
                    <a:pt x="655" y="307"/>
                  </a:lnTo>
                  <a:lnTo>
                    <a:pt x="657" y="307"/>
                  </a:lnTo>
                  <a:lnTo>
                    <a:pt x="657" y="307"/>
                  </a:lnTo>
                  <a:lnTo>
                    <a:pt x="659" y="305"/>
                  </a:lnTo>
                  <a:lnTo>
                    <a:pt x="662" y="302"/>
                  </a:lnTo>
                  <a:lnTo>
                    <a:pt x="662" y="300"/>
                  </a:lnTo>
                  <a:lnTo>
                    <a:pt x="664" y="300"/>
                  </a:lnTo>
                  <a:lnTo>
                    <a:pt x="664" y="300"/>
                  </a:lnTo>
                  <a:lnTo>
                    <a:pt x="664" y="300"/>
                  </a:lnTo>
                  <a:lnTo>
                    <a:pt x="667" y="302"/>
                  </a:lnTo>
                  <a:lnTo>
                    <a:pt x="669" y="302"/>
                  </a:lnTo>
                  <a:lnTo>
                    <a:pt x="669" y="302"/>
                  </a:lnTo>
                  <a:lnTo>
                    <a:pt x="669" y="302"/>
                  </a:lnTo>
                  <a:lnTo>
                    <a:pt x="671" y="302"/>
                  </a:lnTo>
                  <a:lnTo>
                    <a:pt x="676" y="300"/>
                  </a:lnTo>
                  <a:lnTo>
                    <a:pt x="676" y="300"/>
                  </a:lnTo>
                  <a:lnTo>
                    <a:pt x="683" y="302"/>
                  </a:lnTo>
                  <a:lnTo>
                    <a:pt x="683" y="302"/>
                  </a:lnTo>
                  <a:lnTo>
                    <a:pt x="685" y="302"/>
                  </a:lnTo>
                  <a:lnTo>
                    <a:pt x="685" y="305"/>
                  </a:lnTo>
                  <a:lnTo>
                    <a:pt x="688" y="305"/>
                  </a:lnTo>
                  <a:lnTo>
                    <a:pt x="690" y="307"/>
                  </a:lnTo>
                  <a:lnTo>
                    <a:pt x="690" y="307"/>
                  </a:lnTo>
                  <a:lnTo>
                    <a:pt x="690" y="307"/>
                  </a:lnTo>
                  <a:lnTo>
                    <a:pt x="690" y="309"/>
                  </a:lnTo>
                  <a:lnTo>
                    <a:pt x="690" y="309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5" y="314"/>
                  </a:lnTo>
                  <a:lnTo>
                    <a:pt x="695" y="317"/>
                  </a:lnTo>
                  <a:lnTo>
                    <a:pt x="695" y="317"/>
                  </a:lnTo>
                  <a:lnTo>
                    <a:pt x="695" y="317"/>
                  </a:lnTo>
                  <a:lnTo>
                    <a:pt x="695" y="319"/>
                  </a:lnTo>
                  <a:lnTo>
                    <a:pt x="695" y="321"/>
                  </a:lnTo>
                  <a:lnTo>
                    <a:pt x="695" y="324"/>
                  </a:lnTo>
                  <a:lnTo>
                    <a:pt x="695" y="324"/>
                  </a:lnTo>
                  <a:lnTo>
                    <a:pt x="695" y="326"/>
                  </a:lnTo>
                  <a:lnTo>
                    <a:pt x="695" y="326"/>
                  </a:lnTo>
                  <a:lnTo>
                    <a:pt x="695" y="328"/>
                  </a:lnTo>
                  <a:lnTo>
                    <a:pt x="695" y="328"/>
                  </a:lnTo>
                  <a:lnTo>
                    <a:pt x="693" y="331"/>
                  </a:lnTo>
                  <a:lnTo>
                    <a:pt x="693" y="331"/>
                  </a:lnTo>
                  <a:lnTo>
                    <a:pt x="690" y="331"/>
                  </a:lnTo>
                  <a:lnTo>
                    <a:pt x="690" y="333"/>
                  </a:lnTo>
                  <a:lnTo>
                    <a:pt x="688" y="333"/>
                  </a:lnTo>
                  <a:lnTo>
                    <a:pt x="688" y="333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5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90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40"/>
                  </a:lnTo>
                  <a:lnTo>
                    <a:pt x="693" y="340"/>
                  </a:lnTo>
                  <a:lnTo>
                    <a:pt x="695" y="343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15"/>
            <p:cNvSpPr>
              <a:spLocks/>
            </p:cNvSpPr>
            <p:nvPr/>
          </p:nvSpPr>
          <p:spPr bwMode="auto">
            <a:xfrm>
              <a:off x="2583622" y="3040458"/>
              <a:ext cx="505942" cy="462937"/>
            </a:xfrm>
            <a:custGeom>
              <a:avLst/>
              <a:gdLst>
                <a:gd name="T0" fmla="*/ 577 w 584"/>
                <a:gd name="T1" fmla="*/ 180 h 533"/>
                <a:gd name="T2" fmla="*/ 555 w 584"/>
                <a:gd name="T3" fmla="*/ 199 h 533"/>
                <a:gd name="T4" fmla="*/ 517 w 584"/>
                <a:gd name="T5" fmla="*/ 211 h 533"/>
                <a:gd name="T6" fmla="*/ 484 w 584"/>
                <a:gd name="T7" fmla="*/ 228 h 533"/>
                <a:gd name="T8" fmla="*/ 451 w 584"/>
                <a:gd name="T9" fmla="*/ 220 h 533"/>
                <a:gd name="T10" fmla="*/ 406 w 584"/>
                <a:gd name="T11" fmla="*/ 223 h 533"/>
                <a:gd name="T12" fmla="*/ 371 w 584"/>
                <a:gd name="T13" fmla="*/ 228 h 533"/>
                <a:gd name="T14" fmla="*/ 380 w 584"/>
                <a:gd name="T15" fmla="*/ 268 h 533"/>
                <a:gd name="T16" fmla="*/ 366 w 584"/>
                <a:gd name="T17" fmla="*/ 308 h 533"/>
                <a:gd name="T18" fmla="*/ 373 w 584"/>
                <a:gd name="T19" fmla="*/ 325 h 533"/>
                <a:gd name="T20" fmla="*/ 392 w 584"/>
                <a:gd name="T21" fmla="*/ 322 h 533"/>
                <a:gd name="T22" fmla="*/ 416 w 584"/>
                <a:gd name="T23" fmla="*/ 348 h 533"/>
                <a:gd name="T24" fmla="*/ 423 w 584"/>
                <a:gd name="T25" fmla="*/ 386 h 533"/>
                <a:gd name="T26" fmla="*/ 449 w 584"/>
                <a:gd name="T27" fmla="*/ 464 h 533"/>
                <a:gd name="T28" fmla="*/ 442 w 584"/>
                <a:gd name="T29" fmla="*/ 478 h 533"/>
                <a:gd name="T30" fmla="*/ 437 w 584"/>
                <a:gd name="T31" fmla="*/ 497 h 533"/>
                <a:gd name="T32" fmla="*/ 423 w 584"/>
                <a:gd name="T33" fmla="*/ 530 h 533"/>
                <a:gd name="T34" fmla="*/ 406 w 584"/>
                <a:gd name="T35" fmla="*/ 530 h 533"/>
                <a:gd name="T36" fmla="*/ 385 w 584"/>
                <a:gd name="T37" fmla="*/ 523 h 533"/>
                <a:gd name="T38" fmla="*/ 387 w 584"/>
                <a:gd name="T39" fmla="*/ 497 h 533"/>
                <a:gd name="T40" fmla="*/ 371 w 584"/>
                <a:gd name="T41" fmla="*/ 490 h 533"/>
                <a:gd name="T42" fmla="*/ 376 w 584"/>
                <a:gd name="T43" fmla="*/ 507 h 533"/>
                <a:gd name="T44" fmla="*/ 364 w 584"/>
                <a:gd name="T45" fmla="*/ 495 h 533"/>
                <a:gd name="T46" fmla="*/ 359 w 584"/>
                <a:gd name="T47" fmla="*/ 464 h 533"/>
                <a:gd name="T48" fmla="*/ 342 w 584"/>
                <a:gd name="T49" fmla="*/ 433 h 533"/>
                <a:gd name="T50" fmla="*/ 288 w 584"/>
                <a:gd name="T51" fmla="*/ 410 h 533"/>
                <a:gd name="T52" fmla="*/ 269 w 584"/>
                <a:gd name="T53" fmla="*/ 386 h 533"/>
                <a:gd name="T54" fmla="*/ 243 w 584"/>
                <a:gd name="T55" fmla="*/ 372 h 533"/>
                <a:gd name="T56" fmla="*/ 245 w 584"/>
                <a:gd name="T57" fmla="*/ 400 h 533"/>
                <a:gd name="T58" fmla="*/ 215 w 584"/>
                <a:gd name="T59" fmla="*/ 422 h 533"/>
                <a:gd name="T60" fmla="*/ 179 w 584"/>
                <a:gd name="T61" fmla="*/ 417 h 533"/>
                <a:gd name="T62" fmla="*/ 163 w 584"/>
                <a:gd name="T63" fmla="*/ 438 h 533"/>
                <a:gd name="T64" fmla="*/ 141 w 584"/>
                <a:gd name="T65" fmla="*/ 450 h 533"/>
                <a:gd name="T66" fmla="*/ 139 w 584"/>
                <a:gd name="T67" fmla="*/ 431 h 533"/>
                <a:gd name="T68" fmla="*/ 122 w 584"/>
                <a:gd name="T69" fmla="*/ 410 h 533"/>
                <a:gd name="T70" fmla="*/ 113 w 584"/>
                <a:gd name="T71" fmla="*/ 436 h 533"/>
                <a:gd name="T72" fmla="*/ 85 w 584"/>
                <a:gd name="T73" fmla="*/ 386 h 533"/>
                <a:gd name="T74" fmla="*/ 42 w 584"/>
                <a:gd name="T75" fmla="*/ 367 h 533"/>
                <a:gd name="T76" fmla="*/ 42 w 584"/>
                <a:gd name="T77" fmla="*/ 329 h 533"/>
                <a:gd name="T78" fmla="*/ 9 w 584"/>
                <a:gd name="T79" fmla="*/ 313 h 533"/>
                <a:gd name="T80" fmla="*/ 0 w 584"/>
                <a:gd name="T81" fmla="*/ 287 h 533"/>
                <a:gd name="T82" fmla="*/ 26 w 584"/>
                <a:gd name="T83" fmla="*/ 268 h 533"/>
                <a:gd name="T84" fmla="*/ 54 w 584"/>
                <a:gd name="T85" fmla="*/ 254 h 533"/>
                <a:gd name="T86" fmla="*/ 40 w 584"/>
                <a:gd name="T87" fmla="*/ 213 h 533"/>
                <a:gd name="T88" fmla="*/ 59 w 584"/>
                <a:gd name="T89" fmla="*/ 202 h 533"/>
                <a:gd name="T90" fmla="*/ 85 w 584"/>
                <a:gd name="T91" fmla="*/ 190 h 533"/>
                <a:gd name="T92" fmla="*/ 122 w 584"/>
                <a:gd name="T93" fmla="*/ 218 h 533"/>
                <a:gd name="T94" fmla="*/ 151 w 584"/>
                <a:gd name="T95" fmla="*/ 211 h 533"/>
                <a:gd name="T96" fmla="*/ 167 w 584"/>
                <a:gd name="T97" fmla="*/ 237 h 533"/>
                <a:gd name="T98" fmla="*/ 203 w 584"/>
                <a:gd name="T99" fmla="*/ 254 h 533"/>
                <a:gd name="T100" fmla="*/ 238 w 584"/>
                <a:gd name="T101" fmla="*/ 225 h 533"/>
                <a:gd name="T102" fmla="*/ 269 w 584"/>
                <a:gd name="T103" fmla="*/ 168 h 533"/>
                <a:gd name="T104" fmla="*/ 302 w 584"/>
                <a:gd name="T105" fmla="*/ 168 h 533"/>
                <a:gd name="T106" fmla="*/ 323 w 584"/>
                <a:gd name="T107" fmla="*/ 154 h 533"/>
                <a:gd name="T108" fmla="*/ 359 w 584"/>
                <a:gd name="T109" fmla="*/ 109 h 533"/>
                <a:gd name="T110" fmla="*/ 385 w 584"/>
                <a:gd name="T111" fmla="*/ 83 h 533"/>
                <a:gd name="T112" fmla="*/ 402 w 584"/>
                <a:gd name="T113" fmla="*/ 55 h 533"/>
                <a:gd name="T114" fmla="*/ 394 w 584"/>
                <a:gd name="T115" fmla="*/ 15 h 533"/>
                <a:gd name="T116" fmla="*/ 430 w 584"/>
                <a:gd name="T117" fmla="*/ 17 h 533"/>
                <a:gd name="T118" fmla="*/ 491 w 584"/>
                <a:gd name="T119" fmla="*/ 76 h 533"/>
                <a:gd name="T120" fmla="*/ 565 w 584"/>
                <a:gd name="T121" fmla="*/ 114 h 533"/>
                <a:gd name="T122" fmla="*/ 581 w 584"/>
                <a:gd name="T123" fmla="*/ 15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4" h="533">
                  <a:moveTo>
                    <a:pt x="584" y="157"/>
                  </a:moveTo>
                  <a:lnTo>
                    <a:pt x="584" y="157"/>
                  </a:lnTo>
                  <a:lnTo>
                    <a:pt x="584" y="157"/>
                  </a:lnTo>
                  <a:lnTo>
                    <a:pt x="584" y="159"/>
                  </a:lnTo>
                  <a:lnTo>
                    <a:pt x="584" y="159"/>
                  </a:lnTo>
                  <a:lnTo>
                    <a:pt x="581" y="159"/>
                  </a:lnTo>
                  <a:lnTo>
                    <a:pt x="579" y="161"/>
                  </a:lnTo>
                  <a:lnTo>
                    <a:pt x="577" y="164"/>
                  </a:lnTo>
                  <a:lnTo>
                    <a:pt x="577" y="166"/>
                  </a:lnTo>
                  <a:lnTo>
                    <a:pt x="574" y="166"/>
                  </a:lnTo>
                  <a:lnTo>
                    <a:pt x="574" y="168"/>
                  </a:lnTo>
                  <a:lnTo>
                    <a:pt x="574" y="168"/>
                  </a:lnTo>
                  <a:lnTo>
                    <a:pt x="574" y="173"/>
                  </a:lnTo>
                  <a:lnTo>
                    <a:pt x="577" y="178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3"/>
                  </a:lnTo>
                  <a:lnTo>
                    <a:pt x="577" y="187"/>
                  </a:lnTo>
                  <a:lnTo>
                    <a:pt x="574" y="192"/>
                  </a:lnTo>
                  <a:lnTo>
                    <a:pt x="574" y="194"/>
                  </a:lnTo>
                  <a:lnTo>
                    <a:pt x="574" y="197"/>
                  </a:lnTo>
                  <a:lnTo>
                    <a:pt x="572" y="199"/>
                  </a:lnTo>
                  <a:lnTo>
                    <a:pt x="569" y="202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5" y="204"/>
                  </a:lnTo>
                  <a:lnTo>
                    <a:pt x="562" y="204"/>
                  </a:lnTo>
                  <a:lnTo>
                    <a:pt x="560" y="204"/>
                  </a:lnTo>
                  <a:lnTo>
                    <a:pt x="558" y="204"/>
                  </a:lnTo>
                  <a:lnTo>
                    <a:pt x="558" y="202"/>
                  </a:lnTo>
                  <a:lnTo>
                    <a:pt x="555" y="202"/>
                  </a:lnTo>
                  <a:lnTo>
                    <a:pt x="555" y="199"/>
                  </a:lnTo>
                  <a:lnTo>
                    <a:pt x="553" y="199"/>
                  </a:lnTo>
                  <a:lnTo>
                    <a:pt x="553" y="197"/>
                  </a:lnTo>
                  <a:lnTo>
                    <a:pt x="553" y="197"/>
                  </a:lnTo>
                  <a:lnTo>
                    <a:pt x="553" y="194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6" y="194"/>
                  </a:lnTo>
                  <a:lnTo>
                    <a:pt x="529" y="199"/>
                  </a:lnTo>
                  <a:lnTo>
                    <a:pt x="527" y="199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17" y="209"/>
                  </a:lnTo>
                  <a:lnTo>
                    <a:pt x="517" y="209"/>
                  </a:lnTo>
                  <a:lnTo>
                    <a:pt x="517" y="211"/>
                  </a:lnTo>
                  <a:lnTo>
                    <a:pt x="515" y="213"/>
                  </a:lnTo>
                  <a:lnTo>
                    <a:pt x="515" y="213"/>
                  </a:lnTo>
                  <a:lnTo>
                    <a:pt x="510" y="216"/>
                  </a:lnTo>
                  <a:lnTo>
                    <a:pt x="510" y="216"/>
                  </a:lnTo>
                  <a:lnTo>
                    <a:pt x="508" y="216"/>
                  </a:lnTo>
                  <a:lnTo>
                    <a:pt x="506" y="218"/>
                  </a:lnTo>
                  <a:lnTo>
                    <a:pt x="506" y="220"/>
                  </a:lnTo>
                  <a:lnTo>
                    <a:pt x="506" y="220"/>
                  </a:lnTo>
                  <a:lnTo>
                    <a:pt x="503" y="218"/>
                  </a:lnTo>
                  <a:lnTo>
                    <a:pt x="501" y="218"/>
                  </a:lnTo>
                  <a:lnTo>
                    <a:pt x="498" y="218"/>
                  </a:lnTo>
                  <a:lnTo>
                    <a:pt x="498" y="218"/>
                  </a:lnTo>
                  <a:lnTo>
                    <a:pt x="491" y="225"/>
                  </a:lnTo>
                  <a:lnTo>
                    <a:pt x="489" y="225"/>
                  </a:lnTo>
                  <a:lnTo>
                    <a:pt x="487" y="225"/>
                  </a:lnTo>
                  <a:lnTo>
                    <a:pt x="484" y="228"/>
                  </a:lnTo>
                  <a:lnTo>
                    <a:pt x="482" y="225"/>
                  </a:lnTo>
                  <a:lnTo>
                    <a:pt x="477" y="225"/>
                  </a:lnTo>
                  <a:lnTo>
                    <a:pt x="477" y="225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2" y="223"/>
                  </a:lnTo>
                  <a:lnTo>
                    <a:pt x="470" y="223"/>
                  </a:lnTo>
                  <a:lnTo>
                    <a:pt x="461" y="225"/>
                  </a:lnTo>
                  <a:lnTo>
                    <a:pt x="461" y="225"/>
                  </a:lnTo>
                  <a:lnTo>
                    <a:pt x="458" y="225"/>
                  </a:lnTo>
                  <a:lnTo>
                    <a:pt x="456" y="225"/>
                  </a:lnTo>
                  <a:lnTo>
                    <a:pt x="454" y="223"/>
                  </a:lnTo>
                  <a:lnTo>
                    <a:pt x="454" y="223"/>
                  </a:lnTo>
                  <a:lnTo>
                    <a:pt x="454" y="220"/>
                  </a:lnTo>
                  <a:lnTo>
                    <a:pt x="451" y="220"/>
                  </a:lnTo>
                  <a:lnTo>
                    <a:pt x="451" y="220"/>
                  </a:lnTo>
                  <a:lnTo>
                    <a:pt x="449" y="218"/>
                  </a:lnTo>
                  <a:lnTo>
                    <a:pt x="437" y="216"/>
                  </a:lnTo>
                  <a:lnTo>
                    <a:pt x="435" y="216"/>
                  </a:lnTo>
                  <a:lnTo>
                    <a:pt x="432" y="218"/>
                  </a:lnTo>
                  <a:lnTo>
                    <a:pt x="430" y="218"/>
                  </a:lnTo>
                  <a:lnTo>
                    <a:pt x="430" y="218"/>
                  </a:lnTo>
                  <a:lnTo>
                    <a:pt x="428" y="220"/>
                  </a:lnTo>
                  <a:lnTo>
                    <a:pt x="428" y="223"/>
                  </a:lnTo>
                  <a:lnTo>
                    <a:pt x="425" y="223"/>
                  </a:lnTo>
                  <a:lnTo>
                    <a:pt x="420" y="223"/>
                  </a:lnTo>
                  <a:lnTo>
                    <a:pt x="418" y="223"/>
                  </a:lnTo>
                  <a:lnTo>
                    <a:pt x="416" y="223"/>
                  </a:lnTo>
                  <a:lnTo>
                    <a:pt x="413" y="223"/>
                  </a:lnTo>
                  <a:lnTo>
                    <a:pt x="411" y="225"/>
                  </a:lnTo>
                  <a:lnTo>
                    <a:pt x="409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4" y="220"/>
                  </a:lnTo>
                  <a:lnTo>
                    <a:pt x="404" y="218"/>
                  </a:lnTo>
                  <a:lnTo>
                    <a:pt x="404" y="218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6"/>
                  </a:lnTo>
                  <a:lnTo>
                    <a:pt x="399" y="216"/>
                  </a:lnTo>
                  <a:lnTo>
                    <a:pt x="394" y="223"/>
                  </a:lnTo>
                  <a:lnTo>
                    <a:pt x="394" y="223"/>
                  </a:lnTo>
                  <a:lnTo>
                    <a:pt x="392" y="223"/>
                  </a:lnTo>
                  <a:lnTo>
                    <a:pt x="390" y="225"/>
                  </a:lnTo>
                  <a:lnTo>
                    <a:pt x="376" y="223"/>
                  </a:lnTo>
                  <a:lnTo>
                    <a:pt x="373" y="225"/>
                  </a:lnTo>
                  <a:lnTo>
                    <a:pt x="371" y="225"/>
                  </a:lnTo>
                  <a:lnTo>
                    <a:pt x="371" y="228"/>
                  </a:lnTo>
                  <a:lnTo>
                    <a:pt x="371" y="228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8" y="237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8" y="244"/>
                  </a:lnTo>
                  <a:lnTo>
                    <a:pt x="380" y="247"/>
                  </a:lnTo>
                  <a:lnTo>
                    <a:pt x="383" y="247"/>
                  </a:lnTo>
                  <a:lnTo>
                    <a:pt x="383" y="247"/>
                  </a:lnTo>
                  <a:lnTo>
                    <a:pt x="385" y="249"/>
                  </a:lnTo>
                  <a:lnTo>
                    <a:pt x="385" y="251"/>
                  </a:lnTo>
                  <a:lnTo>
                    <a:pt x="385" y="254"/>
                  </a:lnTo>
                  <a:lnTo>
                    <a:pt x="383" y="256"/>
                  </a:lnTo>
                  <a:lnTo>
                    <a:pt x="380" y="263"/>
                  </a:lnTo>
                  <a:lnTo>
                    <a:pt x="380" y="268"/>
                  </a:lnTo>
                  <a:lnTo>
                    <a:pt x="380" y="275"/>
                  </a:lnTo>
                  <a:lnTo>
                    <a:pt x="380" y="289"/>
                  </a:lnTo>
                  <a:lnTo>
                    <a:pt x="380" y="289"/>
                  </a:lnTo>
                  <a:lnTo>
                    <a:pt x="380" y="289"/>
                  </a:lnTo>
                  <a:lnTo>
                    <a:pt x="380" y="291"/>
                  </a:lnTo>
                  <a:lnTo>
                    <a:pt x="378" y="294"/>
                  </a:lnTo>
                  <a:lnTo>
                    <a:pt x="378" y="296"/>
                  </a:lnTo>
                  <a:lnTo>
                    <a:pt x="378" y="299"/>
                  </a:lnTo>
                  <a:lnTo>
                    <a:pt x="378" y="301"/>
                  </a:lnTo>
                  <a:lnTo>
                    <a:pt x="378" y="303"/>
                  </a:lnTo>
                  <a:lnTo>
                    <a:pt x="378" y="306"/>
                  </a:lnTo>
                  <a:lnTo>
                    <a:pt x="378" y="306"/>
                  </a:lnTo>
                  <a:lnTo>
                    <a:pt x="376" y="308"/>
                  </a:lnTo>
                  <a:lnTo>
                    <a:pt x="376" y="308"/>
                  </a:lnTo>
                  <a:lnTo>
                    <a:pt x="373" y="308"/>
                  </a:lnTo>
                  <a:lnTo>
                    <a:pt x="366" y="308"/>
                  </a:lnTo>
                  <a:lnTo>
                    <a:pt x="364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1" y="310"/>
                  </a:lnTo>
                  <a:lnTo>
                    <a:pt x="364" y="313"/>
                  </a:lnTo>
                  <a:lnTo>
                    <a:pt x="364" y="315"/>
                  </a:lnTo>
                  <a:lnTo>
                    <a:pt x="364" y="317"/>
                  </a:lnTo>
                  <a:lnTo>
                    <a:pt x="364" y="320"/>
                  </a:lnTo>
                  <a:lnTo>
                    <a:pt x="366" y="320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8" y="325"/>
                  </a:lnTo>
                  <a:lnTo>
                    <a:pt x="371" y="325"/>
                  </a:lnTo>
                  <a:lnTo>
                    <a:pt x="371" y="325"/>
                  </a:lnTo>
                  <a:lnTo>
                    <a:pt x="373" y="325"/>
                  </a:lnTo>
                  <a:lnTo>
                    <a:pt x="373" y="325"/>
                  </a:lnTo>
                  <a:lnTo>
                    <a:pt x="373" y="325"/>
                  </a:lnTo>
                  <a:lnTo>
                    <a:pt x="376" y="322"/>
                  </a:lnTo>
                  <a:lnTo>
                    <a:pt x="376" y="322"/>
                  </a:lnTo>
                  <a:lnTo>
                    <a:pt x="378" y="317"/>
                  </a:lnTo>
                  <a:lnTo>
                    <a:pt x="378" y="315"/>
                  </a:lnTo>
                  <a:lnTo>
                    <a:pt x="378" y="315"/>
                  </a:lnTo>
                  <a:lnTo>
                    <a:pt x="380" y="313"/>
                  </a:lnTo>
                  <a:lnTo>
                    <a:pt x="383" y="313"/>
                  </a:lnTo>
                  <a:lnTo>
                    <a:pt x="385" y="310"/>
                  </a:lnTo>
                  <a:lnTo>
                    <a:pt x="385" y="310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90" y="310"/>
                  </a:lnTo>
                  <a:lnTo>
                    <a:pt x="392" y="315"/>
                  </a:lnTo>
                  <a:lnTo>
                    <a:pt x="392" y="317"/>
                  </a:lnTo>
                  <a:lnTo>
                    <a:pt x="392" y="322"/>
                  </a:lnTo>
                  <a:lnTo>
                    <a:pt x="392" y="327"/>
                  </a:lnTo>
                  <a:lnTo>
                    <a:pt x="394" y="329"/>
                  </a:lnTo>
                  <a:lnTo>
                    <a:pt x="394" y="332"/>
                  </a:lnTo>
                  <a:lnTo>
                    <a:pt x="394" y="332"/>
                  </a:lnTo>
                  <a:lnTo>
                    <a:pt x="397" y="332"/>
                  </a:lnTo>
                  <a:lnTo>
                    <a:pt x="399" y="334"/>
                  </a:lnTo>
                  <a:lnTo>
                    <a:pt x="399" y="334"/>
                  </a:lnTo>
                  <a:lnTo>
                    <a:pt x="404" y="336"/>
                  </a:lnTo>
                  <a:lnTo>
                    <a:pt x="409" y="339"/>
                  </a:lnTo>
                  <a:lnTo>
                    <a:pt x="413" y="341"/>
                  </a:lnTo>
                  <a:lnTo>
                    <a:pt x="413" y="341"/>
                  </a:lnTo>
                  <a:lnTo>
                    <a:pt x="416" y="343"/>
                  </a:lnTo>
                  <a:lnTo>
                    <a:pt x="416" y="343"/>
                  </a:lnTo>
                  <a:lnTo>
                    <a:pt x="416" y="346"/>
                  </a:lnTo>
                  <a:lnTo>
                    <a:pt x="416" y="348"/>
                  </a:lnTo>
                  <a:lnTo>
                    <a:pt x="416" y="348"/>
                  </a:lnTo>
                  <a:lnTo>
                    <a:pt x="416" y="351"/>
                  </a:lnTo>
                  <a:lnTo>
                    <a:pt x="411" y="360"/>
                  </a:lnTo>
                  <a:lnTo>
                    <a:pt x="411" y="360"/>
                  </a:lnTo>
                  <a:lnTo>
                    <a:pt x="411" y="362"/>
                  </a:lnTo>
                  <a:lnTo>
                    <a:pt x="411" y="362"/>
                  </a:lnTo>
                  <a:lnTo>
                    <a:pt x="413" y="365"/>
                  </a:lnTo>
                  <a:lnTo>
                    <a:pt x="416" y="370"/>
                  </a:lnTo>
                  <a:lnTo>
                    <a:pt x="416" y="372"/>
                  </a:lnTo>
                  <a:lnTo>
                    <a:pt x="416" y="374"/>
                  </a:lnTo>
                  <a:lnTo>
                    <a:pt x="416" y="374"/>
                  </a:lnTo>
                  <a:lnTo>
                    <a:pt x="416" y="377"/>
                  </a:lnTo>
                  <a:lnTo>
                    <a:pt x="416" y="379"/>
                  </a:lnTo>
                  <a:lnTo>
                    <a:pt x="416" y="379"/>
                  </a:lnTo>
                  <a:lnTo>
                    <a:pt x="418" y="381"/>
                  </a:lnTo>
                  <a:lnTo>
                    <a:pt x="423" y="384"/>
                  </a:lnTo>
                  <a:lnTo>
                    <a:pt x="423" y="386"/>
                  </a:lnTo>
                  <a:lnTo>
                    <a:pt x="425" y="386"/>
                  </a:lnTo>
                  <a:lnTo>
                    <a:pt x="425" y="386"/>
                  </a:lnTo>
                  <a:lnTo>
                    <a:pt x="428" y="388"/>
                  </a:lnTo>
                  <a:lnTo>
                    <a:pt x="430" y="396"/>
                  </a:lnTo>
                  <a:lnTo>
                    <a:pt x="432" y="400"/>
                  </a:lnTo>
                  <a:lnTo>
                    <a:pt x="446" y="417"/>
                  </a:lnTo>
                  <a:lnTo>
                    <a:pt x="454" y="424"/>
                  </a:lnTo>
                  <a:lnTo>
                    <a:pt x="454" y="426"/>
                  </a:lnTo>
                  <a:lnTo>
                    <a:pt x="454" y="429"/>
                  </a:lnTo>
                  <a:lnTo>
                    <a:pt x="454" y="429"/>
                  </a:lnTo>
                  <a:lnTo>
                    <a:pt x="451" y="431"/>
                  </a:lnTo>
                  <a:lnTo>
                    <a:pt x="449" y="440"/>
                  </a:lnTo>
                  <a:lnTo>
                    <a:pt x="446" y="445"/>
                  </a:lnTo>
                  <a:lnTo>
                    <a:pt x="446" y="459"/>
                  </a:lnTo>
                  <a:lnTo>
                    <a:pt x="446" y="462"/>
                  </a:lnTo>
                  <a:lnTo>
                    <a:pt x="449" y="464"/>
                  </a:lnTo>
                  <a:lnTo>
                    <a:pt x="449" y="464"/>
                  </a:lnTo>
                  <a:lnTo>
                    <a:pt x="449" y="464"/>
                  </a:lnTo>
                  <a:lnTo>
                    <a:pt x="449" y="467"/>
                  </a:lnTo>
                  <a:lnTo>
                    <a:pt x="449" y="467"/>
                  </a:lnTo>
                  <a:lnTo>
                    <a:pt x="449" y="469"/>
                  </a:lnTo>
                  <a:lnTo>
                    <a:pt x="449" y="469"/>
                  </a:lnTo>
                  <a:lnTo>
                    <a:pt x="446" y="469"/>
                  </a:lnTo>
                  <a:lnTo>
                    <a:pt x="446" y="471"/>
                  </a:lnTo>
                  <a:lnTo>
                    <a:pt x="446" y="474"/>
                  </a:lnTo>
                  <a:lnTo>
                    <a:pt x="446" y="474"/>
                  </a:lnTo>
                  <a:lnTo>
                    <a:pt x="446" y="474"/>
                  </a:lnTo>
                  <a:lnTo>
                    <a:pt x="446" y="476"/>
                  </a:lnTo>
                  <a:lnTo>
                    <a:pt x="444" y="476"/>
                  </a:lnTo>
                  <a:lnTo>
                    <a:pt x="442" y="476"/>
                  </a:lnTo>
                  <a:lnTo>
                    <a:pt x="442" y="476"/>
                  </a:lnTo>
                  <a:lnTo>
                    <a:pt x="442" y="478"/>
                  </a:lnTo>
                  <a:lnTo>
                    <a:pt x="442" y="478"/>
                  </a:lnTo>
                  <a:lnTo>
                    <a:pt x="442" y="478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44" y="481"/>
                  </a:lnTo>
                  <a:lnTo>
                    <a:pt x="446" y="483"/>
                  </a:lnTo>
                  <a:lnTo>
                    <a:pt x="446" y="483"/>
                  </a:lnTo>
                  <a:lnTo>
                    <a:pt x="449" y="483"/>
                  </a:lnTo>
                  <a:lnTo>
                    <a:pt x="449" y="485"/>
                  </a:lnTo>
                  <a:lnTo>
                    <a:pt x="449" y="485"/>
                  </a:lnTo>
                  <a:lnTo>
                    <a:pt x="449" y="485"/>
                  </a:lnTo>
                  <a:lnTo>
                    <a:pt x="446" y="490"/>
                  </a:lnTo>
                  <a:lnTo>
                    <a:pt x="446" y="493"/>
                  </a:lnTo>
                  <a:lnTo>
                    <a:pt x="444" y="495"/>
                  </a:lnTo>
                  <a:lnTo>
                    <a:pt x="439" y="495"/>
                  </a:lnTo>
                  <a:lnTo>
                    <a:pt x="437" y="497"/>
                  </a:lnTo>
                  <a:lnTo>
                    <a:pt x="435" y="500"/>
                  </a:lnTo>
                  <a:lnTo>
                    <a:pt x="435" y="500"/>
                  </a:lnTo>
                  <a:lnTo>
                    <a:pt x="432" y="500"/>
                  </a:lnTo>
                  <a:lnTo>
                    <a:pt x="432" y="502"/>
                  </a:lnTo>
                  <a:lnTo>
                    <a:pt x="425" y="519"/>
                  </a:lnTo>
                  <a:lnTo>
                    <a:pt x="425" y="521"/>
                  </a:lnTo>
                  <a:lnTo>
                    <a:pt x="425" y="521"/>
                  </a:lnTo>
                  <a:lnTo>
                    <a:pt x="425" y="521"/>
                  </a:lnTo>
                  <a:lnTo>
                    <a:pt x="423" y="523"/>
                  </a:lnTo>
                  <a:lnTo>
                    <a:pt x="423" y="523"/>
                  </a:lnTo>
                  <a:lnTo>
                    <a:pt x="420" y="523"/>
                  </a:lnTo>
                  <a:lnTo>
                    <a:pt x="420" y="526"/>
                  </a:lnTo>
                  <a:lnTo>
                    <a:pt x="420" y="526"/>
                  </a:lnTo>
                  <a:lnTo>
                    <a:pt x="423" y="528"/>
                  </a:lnTo>
                  <a:lnTo>
                    <a:pt x="423" y="530"/>
                  </a:lnTo>
                  <a:lnTo>
                    <a:pt x="423" y="530"/>
                  </a:lnTo>
                  <a:lnTo>
                    <a:pt x="423" y="530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20" y="533"/>
                  </a:lnTo>
                  <a:lnTo>
                    <a:pt x="418" y="533"/>
                  </a:lnTo>
                  <a:lnTo>
                    <a:pt x="418" y="533"/>
                  </a:lnTo>
                  <a:lnTo>
                    <a:pt x="413" y="530"/>
                  </a:lnTo>
                  <a:lnTo>
                    <a:pt x="413" y="530"/>
                  </a:lnTo>
                  <a:lnTo>
                    <a:pt x="413" y="530"/>
                  </a:lnTo>
                  <a:lnTo>
                    <a:pt x="411" y="530"/>
                  </a:lnTo>
                  <a:lnTo>
                    <a:pt x="411" y="530"/>
                  </a:lnTo>
                  <a:lnTo>
                    <a:pt x="411" y="530"/>
                  </a:lnTo>
                  <a:lnTo>
                    <a:pt x="409" y="530"/>
                  </a:lnTo>
                  <a:lnTo>
                    <a:pt x="409" y="530"/>
                  </a:lnTo>
                  <a:lnTo>
                    <a:pt x="406" y="530"/>
                  </a:lnTo>
                  <a:lnTo>
                    <a:pt x="404" y="530"/>
                  </a:lnTo>
                  <a:lnTo>
                    <a:pt x="404" y="530"/>
                  </a:lnTo>
                  <a:lnTo>
                    <a:pt x="399" y="528"/>
                  </a:lnTo>
                  <a:lnTo>
                    <a:pt x="399" y="528"/>
                  </a:lnTo>
                  <a:lnTo>
                    <a:pt x="399" y="526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394" y="528"/>
                  </a:lnTo>
                  <a:lnTo>
                    <a:pt x="394" y="528"/>
                  </a:lnTo>
                  <a:lnTo>
                    <a:pt x="394" y="528"/>
                  </a:lnTo>
                  <a:lnTo>
                    <a:pt x="392" y="526"/>
                  </a:lnTo>
                  <a:lnTo>
                    <a:pt x="392" y="526"/>
                  </a:lnTo>
                  <a:lnTo>
                    <a:pt x="387" y="523"/>
                  </a:lnTo>
                  <a:lnTo>
                    <a:pt x="387" y="523"/>
                  </a:lnTo>
                  <a:lnTo>
                    <a:pt x="385" y="523"/>
                  </a:lnTo>
                  <a:lnTo>
                    <a:pt x="385" y="523"/>
                  </a:lnTo>
                  <a:lnTo>
                    <a:pt x="383" y="523"/>
                  </a:lnTo>
                  <a:lnTo>
                    <a:pt x="383" y="523"/>
                  </a:lnTo>
                  <a:lnTo>
                    <a:pt x="383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80" y="523"/>
                  </a:lnTo>
                  <a:lnTo>
                    <a:pt x="378" y="523"/>
                  </a:lnTo>
                  <a:lnTo>
                    <a:pt x="378" y="521"/>
                  </a:lnTo>
                  <a:lnTo>
                    <a:pt x="378" y="521"/>
                  </a:lnTo>
                  <a:lnTo>
                    <a:pt x="383" y="511"/>
                  </a:lnTo>
                  <a:lnTo>
                    <a:pt x="383" y="509"/>
                  </a:lnTo>
                  <a:lnTo>
                    <a:pt x="387" y="502"/>
                  </a:lnTo>
                  <a:lnTo>
                    <a:pt x="387" y="500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7" y="495"/>
                  </a:lnTo>
                  <a:lnTo>
                    <a:pt x="385" y="493"/>
                  </a:lnTo>
                  <a:lnTo>
                    <a:pt x="383" y="493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3" y="490"/>
                  </a:lnTo>
                  <a:lnTo>
                    <a:pt x="380" y="488"/>
                  </a:lnTo>
                  <a:lnTo>
                    <a:pt x="380" y="488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1" y="493"/>
                  </a:lnTo>
                  <a:lnTo>
                    <a:pt x="371" y="493"/>
                  </a:lnTo>
                  <a:lnTo>
                    <a:pt x="371" y="493"/>
                  </a:lnTo>
                  <a:lnTo>
                    <a:pt x="373" y="497"/>
                  </a:lnTo>
                  <a:lnTo>
                    <a:pt x="373" y="497"/>
                  </a:lnTo>
                  <a:lnTo>
                    <a:pt x="373" y="497"/>
                  </a:lnTo>
                  <a:lnTo>
                    <a:pt x="376" y="500"/>
                  </a:lnTo>
                  <a:lnTo>
                    <a:pt x="373" y="500"/>
                  </a:lnTo>
                  <a:lnTo>
                    <a:pt x="373" y="500"/>
                  </a:lnTo>
                  <a:lnTo>
                    <a:pt x="373" y="502"/>
                  </a:lnTo>
                  <a:lnTo>
                    <a:pt x="373" y="502"/>
                  </a:lnTo>
                  <a:lnTo>
                    <a:pt x="373" y="502"/>
                  </a:lnTo>
                  <a:lnTo>
                    <a:pt x="373" y="504"/>
                  </a:lnTo>
                  <a:lnTo>
                    <a:pt x="376" y="504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9"/>
                  </a:lnTo>
                  <a:lnTo>
                    <a:pt x="373" y="509"/>
                  </a:lnTo>
                  <a:lnTo>
                    <a:pt x="373" y="509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68" y="509"/>
                  </a:lnTo>
                  <a:lnTo>
                    <a:pt x="366" y="507"/>
                  </a:lnTo>
                  <a:lnTo>
                    <a:pt x="366" y="507"/>
                  </a:lnTo>
                  <a:lnTo>
                    <a:pt x="366" y="504"/>
                  </a:lnTo>
                  <a:lnTo>
                    <a:pt x="364" y="504"/>
                  </a:lnTo>
                  <a:lnTo>
                    <a:pt x="364" y="502"/>
                  </a:lnTo>
                  <a:lnTo>
                    <a:pt x="364" y="500"/>
                  </a:lnTo>
                  <a:lnTo>
                    <a:pt x="364" y="497"/>
                  </a:lnTo>
                  <a:lnTo>
                    <a:pt x="364" y="495"/>
                  </a:lnTo>
                  <a:lnTo>
                    <a:pt x="366" y="488"/>
                  </a:lnTo>
                  <a:lnTo>
                    <a:pt x="364" y="485"/>
                  </a:lnTo>
                  <a:lnTo>
                    <a:pt x="366" y="474"/>
                  </a:lnTo>
                  <a:lnTo>
                    <a:pt x="366" y="471"/>
                  </a:lnTo>
                  <a:lnTo>
                    <a:pt x="366" y="471"/>
                  </a:lnTo>
                  <a:lnTo>
                    <a:pt x="366" y="471"/>
                  </a:lnTo>
                  <a:lnTo>
                    <a:pt x="366" y="469"/>
                  </a:lnTo>
                  <a:lnTo>
                    <a:pt x="364" y="469"/>
                  </a:lnTo>
                  <a:lnTo>
                    <a:pt x="364" y="467"/>
                  </a:lnTo>
                  <a:lnTo>
                    <a:pt x="364" y="467"/>
                  </a:lnTo>
                  <a:lnTo>
                    <a:pt x="361" y="464"/>
                  </a:lnTo>
                  <a:lnTo>
                    <a:pt x="361" y="464"/>
                  </a:lnTo>
                  <a:lnTo>
                    <a:pt x="361" y="464"/>
                  </a:lnTo>
                  <a:lnTo>
                    <a:pt x="359" y="467"/>
                  </a:lnTo>
                  <a:lnTo>
                    <a:pt x="359" y="467"/>
                  </a:lnTo>
                  <a:lnTo>
                    <a:pt x="359" y="464"/>
                  </a:lnTo>
                  <a:lnTo>
                    <a:pt x="357" y="464"/>
                  </a:lnTo>
                  <a:lnTo>
                    <a:pt x="347" y="462"/>
                  </a:lnTo>
                  <a:lnTo>
                    <a:pt x="342" y="457"/>
                  </a:lnTo>
                  <a:lnTo>
                    <a:pt x="340" y="457"/>
                  </a:lnTo>
                  <a:lnTo>
                    <a:pt x="338" y="457"/>
                  </a:lnTo>
                  <a:lnTo>
                    <a:pt x="338" y="455"/>
                  </a:lnTo>
                  <a:lnTo>
                    <a:pt x="338" y="450"/>
                  </a:lnTo>
                  <a:lnTo>
                    <a:pt x="338" y="450"/>
                  </a:lnTo>
                  <a:lnTo>
                    <a:pt x="340" y="448"/>
                  </a:lnTo>
                  <a:lnTo>
                    <a:pt x="345" y="445"/>
                  </a:lnTo>
                  <a:lnTo>
                    <a:pt x="345" y="443"/>
                  </a:lnTo>
                  <a:lnTo>
                    <a:pt x="345" y="440"/>
                  </a:lnTo>
                  <a:lnTo>
                    <a:pt x="345" y="438"/>
                  </a:lnTo>
                  <a:lnTo>
                    <a:pt x="342" y="436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42" y="426"/>
                  </a:lnTo>
                  <a:lnTo>
                    <a:pt x="342" y="426"/>
                  </a:lnTo>
                  <a:lnTo>
                    <a:pt x="340" y="414"/>
                  </a:lnTo>
                  <a:lnTo>
                    <a:pt x="338" y="410"/>
                  </a:lnTo>
                  <a:lnTo>
                    <a:pt x="340" y="405"/>
                  </a:lnTo>
                  <a:lnTo>
                    <a:pt x="340" y="405"/>
                  </a:lnTo>
                  <a:lnTo>
                    <a:pt x="340" y="405"/>
                  </a:lnTo>
                  <a:lnTo>
                    <a:pt x="338" y="405"/>
                  </a:lnTo>
                  <a:lnTo>
                    <a:pt x="323" y="405"/>
                  </a:lnTo>
                  <a:lnTo>
                    <a:pt x="312" y="403"/>
                  </a:lnTo>
                  <a:lnTo>
                    <a:pt x="305" y="405"/>
                  </a:lnTo>
                  <a:lnTo>
                    <a:pt x="295" y="407"/>
                  </a:lnTo>
                  <a:lnTo>
                    <a:pt x="293" y="410"/>
                  </a:lnTo>
                  <a:lnTo>
                    <a:pt x="293" y="410"/>
                  </a:lnTo>
                  <a:lnTo>
                    <a:pt x="288" y="410"/>
                  </a:lnTo>
                  <a:lnTo>
                    <a:pt x="288" y="410"/>
                  </a:lnTo>
                  <a:lnTo>
                    <a:pt x="286" y="410"/>
                  </a:lnTo>
                  <a:lnTo>
                    <a:pt x="286" y="410"/>
                  </a:lnTo>
                  <a:lnTo>
                    <a:pt x="283" y="407"/>
                  </a:lnTo>
                  <a:lnTo>
                    <a:pt x="281" y="405"/>
                  </a:lnTo>
                  <a:lnTo>
                    <a:pt x="281" y="403"/>
                  </a:lnTo>
                  <a:lnTo>
                    <a:pt x="281" y="400"/>
                  </a:lnTo>
                  <a:lnTo>
                    <a:pt x="279" y="400"/>
                  </a:lnTo>
                  <a:lnTo>
                    <a:pt x="279" y="398"/>
                  </a:lnTo>
                  <a:lnTo>
                    <a:pt x="281" y="391"/>
                  </a:lnTo>
                  <a:lnTo>
                    <a:pt x="281" y="391"/>
                  </a:lnTo>
                  <a:lnTo>
                    <a:pt x="281" y="388"/>
                  </a:lnTo>
                  <a:lnTo>
                    <a:pt x="281" y="386"/>
                  </a:lnTo>
                  <a:lnTo>
                    <a:pt x="279" y="386"/>
                  </a:lnTo>
                  <a:lnTo>
                    <a:pt x="276" y="386"/>
                  </a:lnTo>
                  <a:lnTo>
                    <a:pt x="269" y="386"/>
                  </a:lnTo>
                  <a:lnTo>
                    <a:pt x="269" y="386"/>
                  </a:lnTo>
                  <a:lnTo>
                    <a:pt x="267" y="386"/>
                  </a:lnTo>
                  <a:lnTo>
                    <a:pt x="267" y="384"/>
                  </a:lnTo>
                  <a:lnTo>
                    <a:pt x="264" y="381"/>
                  </a:lnTo>
                  <a:lnTo>
                    <a:pt x="257" y="379"/>
                  </a:lnTo>
                  <a:lnTo>
                    <a:pt x="255" y="377"/>
                  </a:lnTo>
                  <a:lnTo>
                    <a:pt x="255" y="377"/>
                  </a:lnTo>
                  <a:lnTo>
                    <a:pt x="253" y="377"/>
                  </a:lnTo>
                  <a:lnTo>
                    <a:pt x="253" y="374"/>
                  </a:lnTo>
                  <a:lnTo>
                    <a:pt x="250" y="372"/>
                  </a:lnTo>
                  <a:lnTo>
                    <a:pt x="250" y="370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0"/>
                  </a:lnTo>
                  <a:lnTo>
                    <a:pt x="245" y="370"/>
                  </a:lnTo>
                  <a:lnTo>
                    <a:pt x="245" y="370"/>
                  </a:lnTo>
                  <a:lnTo>
                    <a:pt x="243" y="372"/>
                  </a:lnTo>
                  <a:lnTo>
                    <a:pt x="243" y="374"/>
                  </a:lnTo>
                  <a:lnTo>
                    <a:pt x="241" y="374"/>
                  </a:lnTo>
                  <a:lnTo>
                    <a:pt x="241" y="377"/>
                  </a:lnTo>
                  <a:lnTo>
                    <a:pt x="238" y="379"/>
                  </a:lnTo>
                  <a:lnTo>
                    <a:pt x="238" y="381"/>
                  </a:lnTo>
                  <a:lnTo>
                    <a:pt x="238" y="386"/>
                  </a:lnTo>
                  <a:lnTo>
                    <a:pt x="238" y="386"/>
                  </a:lnTo>
                  <a:lnTo>
                    <a:pt x="238" y="388"/>
                  </a:lnTo>
                  <a:lnTo>
                    <a:pt x="238" y="391"/>
                  </a:lnTo>
                  <a:lnTo>
                    <a:pt x="238" y="393"/>
                  </a:lnTo>
                  <a:lnTo>
                    <a:pt x="241" y="393"/>
                  </a:lnTo>
                  <a:lnTo>
                    <a:pt x="243" y="398"/>
                  </a:lnTo>
                  <a:lnTo>
                    <a:pt x="245" y="398"/>
                  </a:lnTo>
                  <a:lnTo>
                    <a:pt x="245" y="398"/>
                  </a:lnTo>
                  <a:lnTo>
                    <a:pt x="245" y="400"/>
                  </a:lnTo>
                  <a:lnTo>
                    <a:pt x="245" y="400"/>
                  </a:lnTo>
                  <a:lnTo>
                    <a:pt x="245" y="400"/>
                  </a:lnTo>
                  <a:lnTo>
                    <a:pt x="245" y="403"/>
                  </a:lnTo>
                  <a:lnTo>
                    <a:pt x="245" y="403"/>
                  </a:lnTo>
                  <a:lnTo>
                    <a:pt x="245" y="403"/>
                  </a:lnTo>
                  <a:lnTo>
                    <a:pt x="243" y="405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12"/>
                  </a:lnTo>
                  <a:lnTo>
                    <a:pt x="238" y="412"/>
                  </a:lnTo>
                  <a:lnTo>
                    <a:pt x="238" y="414"/>
                  </a:lnTo>
                  <a:lnTo>
                    <a:pt x="238" y="414"/>
                  </a:lnTo>
                  <a:lnTo>
                    <a:pt x="236" y="417"/>
                  </a:lnTo>
                  <a:lnTo>
                    <a:pt x="219" y="422"/>
                  </a:lnTo>
                  <a:lnTo>
                    <a:pt x="217" y="422"/>
                  </a:lnTo>
                  <a:lnTo>
                    <a:pt x="217" y="422"/>
                  </a:lnTo>
                  <a:lnTo>
                    <a:pt x="215" y="422"/>
                  </a:lnTo>
                  <a:lnTo>
                    <a:pt x="212" y="419"/>
                  </a:lnTo>
                  <a:lnTo>
                    <a:pt x="210" y="417"/>
                  </a:lnTo>
                  <a:lnTo>
                    <a:pt x="208" y="414"/>
                  </a:lnTo>
                  <a:lnTo>
                    <a:pt x="205" y="410"/>
                  </a:lnTo>
                  <a:lnTo>
                    <a:pt x="201" y="407"/>
                  </a:lnTo>
                  <a:lnTo>
                    <a:pt x="201" y="407"/>
                  </a:lnTo>
                  <a:lnTo>
                    <a:pt x="198" y="407"/>
                  </a:lnTo>
                  <a:lnTo>
                    <a:pt x="196" y="407"/>
                  </a:lnTo>
                  <a:lnTo>
                    <a:pt x="191" y="407"/>
                  </a:lnTo>
                  <a:lnTo>
                    <a:pt x="189" y="407"/>
                  </a:lnTo>
                  <a:lnTo>
                    <a:pt x="189" y="407"/>
                  </a:lnTo>
                  <a:lnTo>
                    <a:pt x="186" y="410"/>
                  </a:lnTo>
                  <a:lnTo>
                    <a:pt x="186" y="410"/>
                  </a:lnTo>
                  <a:lnTo>
                    <a:pt x="184" y="414"/>
                  </a:lnTo>
                  <a:lnTo>
                    <a:pt x="182" y="417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177" y="417"/>
                  </a:lnTo>
                  <a:lnTo>
                    <a:pt x="177" y="414"/>
                  </a:lnTo>
                  <a:lnTo>
                    <a:pt x="175" y="414"/>
                  </a:lnTo>
                  <a:lnTo>
                    <a:pt x="172" y="414"/>
                  </a:lnTo>
                  <a:lnTo>
                    <a:pt x="167" y="419"/>
                  </a:lnTo>
                  <a:lnTo>
                    <a:pt x="165" y="422"/>
                  </a:lnTo>
                  <a:lnTo>
                    <a:pt x="165" y="424"/>
                  </a:lnTo>
                  <a:lnTo>
                    <a:pt x="165" y="429"/>
                  </a:lnTo>
                  <a:lnTo>
                    <a:pt x="165" y="431"/>
                  </a:lnTo>
                  <a:lnTo>
                    <a:pt x="165" y="431"/>
                  </a:lnTo>
                  <a:lnTo>
                    <a:pt x="165" y="433"/>
                  </a:lnTo>
                  <a:lnTo>
                    <a:pt x="165" y="433"/>
                  </a:lnTo>
                  <a:lnTo>
                    <a:pt x="165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0" y="440"/>
                  </a:lnTo>
                  <a:lnTo>
                    <a:pt x="158" y="440"/>
                  </a:lnTo>
                  <a:lnTo>
                    <a:pt x="158" y="440"/>
                  </a:lnTo>
                  <a:lnTo>
                    <a:pt x="156" y="440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3" y="443"/>
                  </a:lnTo>
                  <a:lnTo>
                    <a:pt x="151" y="448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51" y="452"/>
                  </a:lnTo>
                  <a:lnTo>
                    <a:pt x="149" y="452"/>
                  </a:lnTo>
                  <a:lnTo>
                    <a:pt x="146" y="452"/>
                  </a:lnTo>
                  <a:lnTo>
                    <a:pt x="144" y="452"/>
                  </a:lnTo>
                  <a:lnTo>
                    <a:pt x="141" y="450"/>
                  </a:lnTo>
                  <a:lnTo>
                    <a:pt x="141" y="450"/>
                  </a:lnTo>
                  <a:lnTo>
                    <a:pt x="141" y="450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7" y="448"/>
                  </a:lnTo>
                  <a:lnTo>
                    <a:pt x="134" y="445"/>
                  </a:lnTo>
                  <a:lnTo>
                    <a:pt x="132" y="448"/>
                  </a:lnTo>
                  <a:lnTo>
                    <a:pt x="130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30" y="443"/>
                  </a:lnTo>
                  <a:lnTo>
                    <a:pt x="134" y="440"/>
                  </a:lnTo>
                  <a:lnTo>
                    <a:pt x="134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29"/>
                  </a:lnTo>
                  <a:lnTo>
                    <a:pt x="137" y="424"/>
                  </a:lnTo>
                  <a:lnTo>
                    <a:pt x="134" y="417"/>
                  </a:lnTo>
                  <a:lnTo>
                    <a:pt x="134" y="414"/>
                  </a:lnTo>
                  <a:lnTo>
                    <a:pt x="134" y="414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5"/>
                  </a:lnTo>
                  <a:lnTo>
                    <a:pt x="127" y="405"/>
                  </a:lnTo>
                  <a:lnTo>
                    <a:pt x="125" y="403"/>
                  </a:lnTo>
                  <a:lnTo>
                    <a:pt x="125" y="403"/>
                  </a:lnTo>
                  <a:lnTo>
                    <a:pt x="122" y="403"/>
                  </a:lnTo>
                  <a:lnTo>
                    <a:pt x="122" y="405"/>
                  </a:lnTo>
                  <a:lnTo>
                    <a:pt x="122" y="407"/>
                  </a:lnTo>
                  <a:lnTo>
                    <a:pt x="122" y="410"/>
                  </a:lnTo>
                  <a:lnTo>
                    <a:pt x="122" y="412"/>
                  </a:lnTo>
                  <a:lnTo>
                    <a:pt x="127" y="419"/>
                  </a:lnTo>
                  <a:lnTo>
                    <a:pt x="127" y="422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27" y="426"/>
                  </a:lnTo>
                  <a:lnTo>
                    <a:pt x="127" y="429"/>
                  </a:lnTo>
                  <a:lnTo>
                    <a:pt x="125" y="429"/>
                  </a:lnTo>
                  <a:lnTo>
                    <a:pt x="122" y="431"/>
                  </a:lnTo>
                  <a:lnTo>
                    <a:pt x="122" y="433"/>
                  </a:lnTo>
                  <a:lnTo>
                    <a:pt x="122" y="436"/>
                  </a:lnTo>
                  <a:lnTo>
                    <a:pt x="122" y="440"/>
                  </a:lnTo>
                  <a:lnTo>
                    <a:pt x="122" y="440"/>
                  </a:lnTo>
                  <a:lnTo>
                    <a:pt x="120" y="440"/>
                  </a:lnTo>
                  <a:lnTo>
                    <a:pt x="118" y="440"/>
                  </a:lnTo>
                  <a:lnTo>
                    <a:pt x="113" y="436"/>
                  </a:lnTo>
                  <a:lnTo>
                    <a:pt x="111" y="436"/>
                  </a:lnTo>
                  <a:lnTo>
                    <a:pt x="106" y="429"/>
                  </a:lnTo>
                  <a:lnTo>
                    <a:pt x="101" y="422"/>
                  </a:lnTo>
                  <a:lnTo>
                    <a:pt x="99" y="417"/>
                  </a:lnTo>
                  <a:lnTo>
                    <a:pt x="99" y="412"/>
                  </a:lnTo>
                  <a:lnTo>
                    <a:pt x="99" y="405"/>
                  </a:lnTo>
                  <a:lnTo>
                    <a:pt x="99" y="400"/>
                  </a:lnTo>
                  <a:lnTo>
                    <a:pt x="99" y="398"/>
                  </a:lnTo>
                  <a:lnTo>
                    <a:pt x="99" y="396"/>
                  </a:lnTo>
                  <a:lnTo>
                    <a:pt x="99" y="393"/>
                  </a:lnTo>
                  <a:lnTo>
                    <a:pt x="99" y="391"/>
                  </a:lnTo>
                  <a:lnTo>
                    <a:pt x="96" y="391"/>
                  </a:lnTo>
                  <a:lnTo>
                    <a:pt x="92" y="386"/>
                  </a:lnTo>
                  <a:lnTo>
                    <a:pt x="89" y="386"/>
                  </a:lnTo>
                  <a:lnTo>
                    <a:pt x="87" y="386"/>
                  </a:lnTo>
                  <a:lnTo>
                    <a:pt x="85" y="386"/>
                  </a:lnTo>
                  <a:lnTo>
                    <a:pt x="82" y="384"/>
                  </a:lnTo>
                  <a:lnTo>
                    <a:pt x="80" y="384"/>
                  </a:lnTo>
                  <a:lnTo>
                    <a:pt x="75" y="377"/>
                  </a:lnTo>
                  <a:lnTo>
                    <a:pt x="73" y="377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70" y="374"/>
                  </a:lnTo>
                  <a:lnTo>
                    <a:pt x="56" y="379"/>
                  </a:lnTo>
                  <a:lnTo>
                    <a:pt x="56" y="379"/>
                  </a:lnTo>
                  <a:lnTo>
                    <a:pt x="54" y="379"/>
                  </a:lnTo>
                  <a:lnTo>
                    <a:pt x="52" y="379"/>
                  </a:lnTo>
                  <a:lnTo>
                    <a:pt x="49" y="379"/>
                  </a:lnTo>
                  <a:lnTo>
                    <a:pt x="47" y="377"/>
                  </a:lnTo>
                  <a:lnTo>
                    <a:pt x="44" y="372"/>
                  </a:lnTo>
                  <a:lnTo>
                    <a:pt x="42" y="367"/>
                  </a:lnTo>
                  <a:lnTo>
                    <a:pt x="42" y="367"/>
                  </a:lnTo>
                  <a:lnTo>
                    <a:pt x="42" y="365"/>
                  </a:lnTo>
                  <a:lnTo>
                    <a:pt x="42" y="362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8"/>
                  </a:lnTo>
                  <a:lnTo>
                    <a:pt x="42" y="355"/>
                  </a:lnTo>
                  <a:lnTo>
                    <a:pt x="42" y="351"/>
                  </a:lnTo>
                  <a:lnTo>
                    <a:pt x="42" y="351"/>
                  </a:lnTo>
                  <a:lnTo>
                    <a:pt x="44" y="348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2" y="343"/>
                  </a:lnTo>
                  <a:lnTo>
                    <a:pt x="42" y="341"/>
                  </a:lnTo>
                  <a:lnTo>
                    <a:pt x="42" y="339"/>
                  </a:lnTo>
                  <a:lnTo>
                    <a:pt x="42" y="336"/>
                  </a:lnTo>
                  <a:lnTo>
                    <a:pt x="42" y="329"/>
                  </a:lnTo>
                  <a:lnTo>
                    <a:pt x="42" y="327"/>
                  </a:lnTo>
                  <a:lnTo>
                    <a:pt x="42" y="327"/>
                  </a:lnTo>
                  <a:lnTo>
                    <a:pt x="40" y="327"/>
                  </a:lnTo>
                  <a:lnTo>
                    <a:pt x="40" y="327"/>
                  </a:lnTo>
                  <a:lnTo>
                    <a:pt x="37" y="329"/>
                  </a:lnTo>
                  <a:lnTo>
                    <a:pt x="37" y="329"/>
                  </a:lnTo>
                  <a:lnTo>
                    <a:pt x="35" y="329"/>
                  </a:lnTo>
                  <a:lnTo>
                    <a:pt x="33" y="327"/>
                  </a:lnTo>
                  <a:lnTo>
                    <a:pt x="30" y="327"/>
                  </a:lnTo>
                  <a:lnTo>
                    <a:pt x="26" y="325"/>
                  </a:lnTo>
                  <a:lnTo>
                    <a:pt x="21" y="325"/>
                  </a:lnTo>
                  <a:lnTo>
                    <a:pt x="14" y="320"/>
                  </a:lnTo>
                  <a:lnTo>
                    <a:pt x="11" y="317"/>
                  </a:lnTo>
                  <a:lnTo>
                    <a:pt x="11" y="315"/>
                  </a:lnTo>
                  <a:lnTo>
                    <a:pt x="9" y="315"/>
                  </a:lnTo>
                  <a:lnTo>
                    <a:pt x="9" y="313"/>
                  </a:lnTo>
                  <a:lnTo>
                    <a:pt x="11" y="308"/>
                  </a:lnTo>
                  <a:lnTo>
                    <a:pt x="11" y="306"/>
                  </a:lnTo>
                  <a:lnTo>
                    <a:pt x="11" y="303"/>
                  </a:lnTo>
                  <a:lnTo>
                    <a:pt x="9" y="303"/>
                  </a:lnTo>
                  <a:lnTo>
                    <a:pt x="7" y="301"/>
                  </a:lnTo>
                  <a:lnTo>
                    <a:pt x="7" y="301"/>
                  </a:lnTo>
                  <a:lnTo>
                    <a:pt x="4" y="299"/>
                  </a:lnTo>
                  <a:lnTo>
                    <a:pt x="4" y="299"/>
                  </a:lnTo>
                  <a:lnTo>
                    <a:pt x="2" y="299"/>
                  </a:lnTo>
                  <a:lnTo>
                    <a:pt x="2" y="299"/>
                  </a:lnTo>
                  <a:lnTo>
                    <a:pt x="2" y="296"/>
                  </a:lnTo>
                  <a:lnTo>
                    <a:pt x="0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2" y="280"/>
                  </a:lnTo>
                  <a:lnTo>
                    <a:pt x="4" y="277"/>
                  </a:lnTo>
                  <a:lnTo>
                    <a:pt x="4" y="277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16" y="268"/>
                  </a:lnTo>
                  <a:lnTo>
                    <a:pt x="18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6" y="268"/>
                  </a:lnTo>
                  <a:lnTo>
                    <a:pt x="30" y="268"/>
                  </a:lnTo>
                  <a:lnTo>
                    <a:pt x="30" y="268"/>
                  </a:lnTo>
                  <a:lnTo>
                    <a:pt x="33" y="268"/>
                  </a:lnTo>
                  <a:lnTo>
                    <a:pt x="33" y="265"/>
                  </a:lnTo>
                  <a:lnTo>
                    <a:pt x="33" y="261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7" y="256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9" y="254"/>
                  </a:lnTo>
                  <a:lnTo>
                    <a:pt x="52" y="254"/>
                  </a:lnTo>
                  <a:lnTo>
                    <a:pt x="54" y="254"/>
                  </a:lnTo>
                  <a:lnTo>
                    <a:pt x="54" y="254"/>
                  </a:lnTo>
                  <a:lnTo>
                    <a:pt x="54" y="251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4" y="244"/>
                  </a:lnTo>
                  <a:lnTo>
                    <a:pt x="54" y="242"/>
                  </a:lnTo>
                  <a:lnTo>
                    <a:pt x="56" y="239"/>
                  </a:lnTo>
                  <a:lnTo>
                    <a:pt x="59" y="237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2"/>
                  </a:lnTo>
                  <a:lnTo>
                    <a:pt x="52" y="228"/>
                  </a:lnTo>
                  <a:lnTo>
                    <a:pt x="47" y="220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09"/>
                  </a:lnTo>
                  <a:lnTo>
                    <a:pt x="49" y="209"/>
                  </a:lnTo>
                  <a:lnTo>
                    <a:pt x="49" y="209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49" y="202"/>
                  </a:lnTo>
                  <a:lnTo>
                    <a:pt x="49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9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1" y="202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61" y="194"/>
                  </a:lnTo>
                  <a:lnTo>
                    <a:pt x="63" y="194"/>
                  </a:lnTo>
                  <a:lnTo>
                    <a:pt x="70" y="183"/>
                  </a:lnTo>
                  <a:lnTo>
                    <a:pt x="73" y="183"/>
                  </a:lnTo>
                  <a:lnTo>
                    <a:pt x="75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82" y="187"/>
                  </a:lnTo>
                  <a:lnTo>
                    <a:pt x="82" y="187"/>
                  </a:lnTo>
                  <a:lnTo>
                    <a:pt x="85" y="190"/>
                  </a:lnTo>
                  <a:lnTo>
                    <a:pt x="92" y="192"/>
                  </a:lnTo>
                  <a:lnTo>
                    <a:pt x="94" y="192"/>
                  </a:lnTo>
                  <a:lnTo>
                    <a:pt x="108" y="199"/>
                  </a:lnTo>
                  <a:lnTo>
                    <a:pt x="111" y="204"/>
                  </a:lnTo>
                  <a:lnTo>
                    <a:pt x="113" y="204"/>
                  </a:lnTo>
                  <a:lnTo>
                    <a:pt x="113" y="209"/>
                  </a:lnTo>
                  <a:lnTo>
                    <a:pt x="115" y="211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18" y="213"/>
                  </a:lnTo>
                  <a:lnTo>
                    <a:pt x="118" y="216"/>
                  </a:lnTo>
                  <a:lnTo>
                    <a:pt x="118" y="216"/>
                  </a:lnTo>
                  <a:lnTo>
                    <a:pt x="118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2" y="218"/>
                  </a:lnTo>
                  <a:lnTo>
                    <a:pt x="125" y="216"/>
                  </a:lnTo>
                  <a:lnTo>
                    <a:pt x="125" y="216"/>
                  </a:lnTo>
                  <a:lnTo>
                    <a:pt x="127" y="213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39" y="213"/>
                  </a:lnTo>
                  <a:lnTo>
                    <a:pt x="141" y="213"/>
                  </a:lnTo>
                  <a:lnTo>
                    <a:pt x="141" y="211"/>
                  </a:lnTo>
                  <a:lnTo>
                    <a:pt x="141" y="211"/>
                  </a:lnTo>
                  <a:lnTo>
                    <a:pt x="141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6" y="209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211"/>
                  </a:lnTo>
                  <a:lnTo>
                    <a:pt x="158" y="211"/>
                  </a:lnTo>
                  <a:lnTo>
                    <a:pt x="158" y="213"/>
                  </a:lnTo>
                  <a:lnTo>
                    <a:pt x="160" y="216"/>
                  </a:lnTo>
                  <a:lnTo>
                    <a:pt x="163" y="218"/>
                  </a:lnTo>
                  <a:lnTo>
                    <a:pt x="163" y="220"/>
                  </a:lnTo>
                  <a:lnTo>
                    <a:pt x="163" y="223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7" y="237"/>
                  </a:lnTo>
                  <a:lnTo>
                    <a:pt x="170" y="239"/>
                  </a:lnTo>
                  <a:lnTo>
                    <a:pt x="170" y="244"/>
                  </a:lnTo>
                  <a:lnTo>
                    <a:pt x="170" y="247"/>
                  </a:lnTo>
                  <a:lnTo>
                    <a:pt x="172" y="249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7" y="254"/>
                  </a:lnTo>
                  <a:lnTo>
                    <a:pt x="179" y="254"/>
                  </a:lnTo>
                  <a:lnTo>
                    <a:pt x="182" y="254"/>
                  </a:lnTo>
                  <a:lnTo>
                    <a:pt x="184" y="251"/>
                  </a:lnTo>
                  <a:lnTo>
                    <a:pt x="186" y="251"/>
                  </a:lnTo>
                  <a:lnTo>
                    <a:pt x="191" y="254"/>
                  </a:lnTo>
                  <a:lnTo>
                    <a:pt x="198" y="254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8" y="256"/>
                  </a:lnTo>
                  <a:lnTo>
                    <a:pt x="210" y="254"/>
                  </a:lnTo>
                  <a:lnTo>
                    <a:pt x="210" y="254"/>
                  </a:lnTo>
                  <a:lnTo>
                    <a:pt x="212" y="251"/>
                  </a:lnTo>
                  <a:lnTo>
                    <a:pt x="212" y="249"/>
                  </a:lnTo>
                  <a:lnTo>
                    <a:pt x="215" y="249"/>
                  </a:lnTo>
                  <a:lnTo>
                    <a:pt x="217" y="249"/>
                  </a:lnTo>
                  <a:lnTo>
                    <a:pt x="217" y="247"/>
                  </a:lnTo>
                  <a:lnTo>
                    <a:pt x="219" y="247"/>
                  </a:lnTo>
                  <a:lnTo>
                    <a:pt x="222" y="242"/>
                  </a:lnTo>
                  <a:lnTo>
                    <a:pt x="224" y="242"/>
                  </a:lnTo>
                  <a:lnTo>
                    <a:pt x="227" y="237"/>
                  </a:lnTo>
                  <a:lnTo>
                    <a:pt x="229" y="237"/>
                  </a:lnTo>
                  <a:lnTo>
                    <a:pt x="234" y="235"/>
                  </a:lnTo>
                  <a:lnTo>
                    <a:pt x="238" y="225"/>
                  </a:lnTo>
                  <a:lnTo>
                    <a:pt x="253" y="204"/>
                  </a:lnTo>
                  <a:lnTo>
                    <a:pt x="255" y="202"/>
                  </a:lnTo>
                  <a:lnTo>
                    <a:pt x="255" y="202"/>
                  </a:lnTo>
                  <a:lnTo>
                    <a:pt x="257" y="202"/>
                  </a:lnTo>
                  <a:lnTo>
                    <a:pt x="257" y="202"/>
                  </a:lnTo>
                  <a:lnTo>
                    <a:pt x="267" y="192"/>
                  </a:lnTo>
                  <a:lnTo>
                    <a:pt x="267" y="187"/>
                  </a:lnTo>
                  <a:lnTo>
                    <a:pt x="269" y="185"/>
                  </a:lnTo>
                  <a:lnTo>
                    <a:pt x="267" y="183"/>
                  </a:lnTo>
                  <a:lnTo>
                    <a:pt x="267" y="178"/>
                  </a:lnTo>
                  <a:lnTo>
                    <a:pt x="264" y="176"/>
                  </a:lnTo>
                  <a:lnTo>
                    <a:pt x="264" y="176"/>
                  </a:lnTo>
                  <a:lnTo>
                    <a:pt x="267" y="173"/>
                  </a:lnTo>
                  <a:lnTo>
                    <a:pt x="267" y="171"/>
                  </a:lnTo>
                  <a:lnTo>
                    <a:pt x="267" y="168"/>
                  </a:lnTo>
                  <a:lnTo>
                    <a:pt x="269" y="168"/>
                  </a:lnTo>
                  <a:lnTo>
                    <a:pt x="274" y="164"/>
                  </a:lnTo>
                  <a:lnTo>
                    <a:pt x="276" y="161"/>
                  </a:lnTo>
                  <a:lnTo>
                    <a:pt x="279" y="161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90" y="164"/>
                  </a:lnTo>
                  <a:lnTo>
                    <a:pt x="293" y="164"/>
                  </a:lnTo>
                  <a:lnTo>
                    <a:pt x="293" y="164"/>
                  </a:lnTo>
                  <a:lnTo>
                    <a:pt x="295" y="161"/>
                  </a:lnTo>
                  <a:lnTo>
                    <a:pt x="297" y="159"/>
                  </a:lnTo>
                  <a:lnTo>
                    <a:pt x="297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300" y="161"/>
                  </a:lnTo>
                  <a:lnTo>
                    <a:pt x="302" y="168"/>
                  </a:lnTo>
                  <a:lnTo>
                    <a:pt x="305" y="168"/>
                  </a:lnTo>
                  <a:lnTo>
                    <a:pt x="305" y="171"/>
                  </a:lnTo>
                  <a:lnTo>
                    <a:pt x="307" y="171"/>
                  </a:lnTo>
                  <a:lnTo>
                    <a:pt x="307" y="173"/>
                  </a:lnTo>
                  <a:lnTo>
                    <a:pt x="309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21" y="164"/>
                  </a:lnTo>
                  <a:lnTo>
                    <a:pt x="323" y="164"/>
                  </a:lnTo>
                  <a:lnTo>
                    <a:pt x="326" y="161"/>
                  </a:lnTo>
                  <a:lnTo>
                    <a:pt x="326" y="159"/>
                  </a:lnTo>
                  <a:lnTo>
                    <a:pt x="326" y="159"/>
                  </a:lnTo>
                  <a:lnTo>
                    <a:pt x="323" y="157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6" y="152"/>
                  </a:lnTo>
                  <a:lnTo>
                    <a:pt x="326" y="150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3" y="145"/>
                  </a:lnTo>
                  <a:lnTo>
                    <a:pt x="338" y="131"/>
                  </a:lnTo>
                  <a:lnTo>
                    <a:pt x="340" y="126"/>
                  </a:lnTo>
                  <a:lnTo>
                    <a:pt x="340" y="123"/>
                  </a:lnTo>
                  <a:lnTo>
                    <a:pt x="340" y="121"/>
                  </a:lnTo>
                  <a:lnTo>
                    <a:pt x="340" y="121"/>
                  </a:lnTo>
                  <a:lnTo>
                    <a:pt x="340" y="119"/>
                  </a:lnTo>
                  <a:lnTo>
                    <a:pt x="342" y="119"/>
                  </a:lnTo>
                  <a:lnTo>
                    <a:pt x="352" y="114"/>
                  </a:lnTo>
                  <a:lnTo>
                    <a:pt x="357" y="112"/>
                  </a:lnTo>
                  <a:lnTo>
                    <a:pt x="359" y="112"/>
                  </a:lnTo>
                  <a:lnTo>
                    <a:pt x="359" y="109"/>
                  </a:lnTo>
                  <a:lnTo>
                    <a:pt x="359" y="107"/>
                  </a:lnTo>
                  <a:lnTo>
                    <a:pt x="359" y="107"/>
                  </a:lnTo>
                  <a:lnTo>
                    <a:pt x="359" y="105"/>
                  </a:lnTo>
                  <a:lnTo>
                    <a:pt x="359" y="102"/>
                  </a:lnTo>
                  <a:lnTo>
                    <a:pt x="361" y="102"/>
                  </a:lnTo>
                  <a:lnTo>
                    <a:pt x="361" y="97"/>
                  </a:lnTo>
                  <a:lnTo>
                    <a:pt x="364" y="97"/>
                  </a:lnTo>
                  <a:lnTo>
                    <a:pt x="364" y="93"/>
                  </a:lnTo>
                  <a:lnTo>
                    <a:pt x="364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73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80" y="88"/>
                  </a:lnTo>
                  <a:lnTo>
                    <a:pt x="385" y="83"/>
                  </a:lnTo>
                  <a:lnTo>
                    <a:pt x="387" y="81"/>
                  </a:lnTo>
                  <a:lnTo>
                    <a:pt x="387" y="79"/>
                  </a:lnTo>
                  <a:lnTo>
                    <a:pt x="390" y="76"/>
                  </a:lnTo>
                  <a:lnTo>
                    <a:pt x="392" y="74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4" y="71"/>
                  </a:lnTo>
                  <a:lnTo>
                    <a:pt x="394" y="69"/>
                  </a:lnTo>
                  <a:lnTo>
                    <a:pt x="394" y="69"/>
                  </a:lnTo>
                  <a:lnTo>
                    <a:pt x="397" y="69"/>
                  </a:lnTo>
                  <a:lnTo>
                    <a:pt x="399" y="67"/>
                  </a:lnTo>
                  <a:lnTo>
                    <a:pt x="402" y="64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402" y="57"/>
                  </a:lnTo>
                  <a:lnTo>
                    <a:pt x="402" y="55"/>
                  </a:lnTo>
                  <a:lnTo>
                    <a:pt x="402" y="55"/>
                  </a:lnTo>
                  <a:lnTo>
                    <a:pt x="399" y="50"/>
                  </a:lnTo>
                  <a:lnTo>
                    <a:pt x="392" y="45"/>
                  </a:lnTo>
                  <a:lnTo>
                    <a:pt x="378" y="34"/>
                  </a:lnTo>
                  <a:lnTo>
                    <a:pt x="376" y="31"/>
                  </a:lnTo>
                  <a:lnTo>
                    <a:pt x="376" y="31"/>
                  </a:lnTo>
                  <a:lnTo>
                    <a:pt x="376" y="29"/>
                  </a:lnTo>
                  <a:lnTo>
                    <a:pt x="376" y="29"/>
                  </a:lnTo>
                  <a:lnTo>
                    <a:pt x="376" y="27"/>
                  </a:lnTo>
                  <a:lnTo>
                    <a:pt x="378" y="27"/>
                  </a:lnTo>
                  <a:lnTo>
                    <a:pt x="383" y="19"/>
                  </a:lnTo>
                  <a:lnTo>
                    <a:pt x="387" y="15"/>
                  </a:lnTo>
                  <a:lnTo>
                    <a:pt x="387" y="15"/>
                  </a:lnTo>
                  <a:lnTo>
                    <a:pt x="390" y="12"/>
                  </a:lnTo>
                  <a:lnTo>
                    <a:pt x="394" y="15"/>
                  </a:lnTo>
                  <a:lnTo>
                    <a:pt x="394" y="15"/>
                  </a:lnTo>
                  <a:lnTo>
                    <a:pt x="394" y="12"/>
                  </a:lnTo>
                  <a:lnTo>
                    <a:pt x="397" y="12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2" y="5"/>
                  </a:lnTo>
                  <a:lnTo>
                    <a:pt x="390" y="3"/>
                  </a:lnTo>
                  <a:lnTo>
                    <a:pt x="390" y="3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409" y="0"/>
                  </a:lnTo>
                  <a:lnTo>
                    <a:pt x="416" y="5"/>
                  </a:lnTo>
                  <a:lnTo>
                    <a:pt x="418" y="8"/>
                  </a:lnTo>
                  <a:lnTo>
                    <a:pt x="423" y="15"/>
                  </a:lnTo>
                  <a:lnTo>
                    <a:pt x="425" y="15"/>
                  </a:lnTo>
                  <a:lnTo>
                    <a:pt x="428" y="17"/>
                  </a:lnTo>
                  <a:lnTo>
                    <a:pt x="430" y="17"/>
                  </a:lnTo>
                  <a:lnTo>
                    <a:pt x="432" y="17"/>
                  </a:lnTo>
                  <a:lnTo>
                    <a:pt x="432" y="19"/>
                  </a:lnTo>
                  <a:lnTo>
                    <a:pt x="435" y="22"/>
                  </a:lnTo>
                  <a:lnTo>
                    <a:pt x="435" y="24"/>
                  </a:lnTo>
                  <a:lnTo>
                    <a:pt x="437" y="24"/>
                  </a:lnTo>
                  <a:lnTo>
                    <a:pt x="444" y="29"/>
                  </a:lnTo>
                  <a:lnTo>
                    <a:pt x="446" y="31"/>
                  </a:lnTo>
                  <a:lnTo>
                    <a:pt x="449" y="34"/>
                  </a:lnTo>
                  <a:lnTo>
                    <a:pt x="454" y="36"/>
                  </a:lnTo>
                  <a:lnTo>
                    <a:pt x="465" y="43"/>
                  </a:lnTo>
                  <a:lnTo>
                    <a:pt x="472" y="48"/>
                  </a:lnTo>
                  <a:lnTo>
                    <a:pt x="477" y="55"/>
                  </a:lnTo>
                  <a:lnTo>
                    <a:pt x="480" y="57"/>
                  </a:lnTo>
                  <a:lnTo>
                    <a:pt x="484" y="71"/>
                  </a:lnTo>
                  <a:lnTo>
                    <a:pt x="489" y="76"/>
                  </a:lnTo>
                  <a:lnTo>
                    <a:pt x="491" y="76"/>
                  </a:lnTo>
                  <a:lnTo>
                    <a:pt x="494" y="79"/>
                  </a:lnTo>
                  <a:lnTo>
                    <a:pt x="522" y="79"/>
                  </a:lnTo>
                  <a:lnTo>
                    <a:pt x="524" y="79"/>
                  </a:lnTo>
                  <a:lnTo>
                    <a:pt x="529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36" y="88"/>
                  </a:lnTo>
                  <a:lnTo>
                    <a:pt x="536" y="93"/>
                  </a:lnTo>
                  <a:lnTo>
                    <a:pt x="539" y="97"/>
                  </a:lnTo>
                  <a:lnTo>
                    <a:pt x="536" y="100"/>
                  </a:lnTo>
                  <a:lnTo>
                    <a:pt x="536" y="102"/>
                  </a:lnTo>
                  <a:lnTo>
                    <a:pt x="539" y="105"/>
                  </a:lnTo>
                  <a:lnTo>
                    <a:pt x="541" y="105"/>
                  </a:lnTo>
                  <a:lnTo>
                    <a:pt x="548" y="107"/>
                  </a:lnTo>
                  <a:lnTo>
                    <a:pt x="560" y="112"/>
                  </a:lnTo>
                  <a:lnTo>
                    <a:pt x="565" y="114"/>
                  </a:lnTo>
                  <a:lnTo>
                    <a:pt x="562" y="114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2" y="116"/>
                  </a:lnTo>
                  <a:lnTo>
                    <a:pt x="567" y="121"/>
                  </a:lnTo>
                  <a:lnTo>
                    <a:pt x="569" y="121"/>
                  </a:lnTo>
                  <a:lnTo>
                    <a:pt x="572" y="126"/>
                  </a:lnTo>
                  <a:lnTo>
                    <a:pt x="574" y="126"/>
                  </a:lnTo>
                  <a:lnTo>
                    <a:pt x="577" y="128"/>
                  </a:lnTo>
                  <a:lnTo>
                    <a:pt x="579" y="131"/>
                  </a:lnTo>
                  <a:lnTo>
                    <a:pt x="581" y="140"/>
                  </a:lnTo>
                  <a:lnTo>
                    <a:pt x="581" y="142"/>
                  </a:lnTo>
                  <a:lnTo>
                    <a:pt x="581" y="145"/>
                  </a:lnTo>
                  <a:lnTo>
                    <a:pt x="581" y="147"/>
                  </a:lnTo>
                  <a:lnTo>
                    <a:pt x="581" y="150"/>
                  </a:lnTo>
                  <a:lnTo>
                    <a:pt x="581" y="150"/>
                  </a:lnTo>
                  <a:lnTo>
                    <a:pt x="581" y="152"/>
                  </a:lnTo>
                  <a:lnTo>
                    <a:pt x="584" y="15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7"/>
            <p:cNvSpPr>
              <a:spLocks/>
            </p:cNvSpPr>
            <p:nvPr/>
          </p:nvSpPr>
          <p:spPr bwMode="auto">
            <a:xfrm>
              <a:off x="3660483" y="2081580"/>
              <a:ext cx="188862" cy="188475"/>
            </a:xfrm>
            <a:custGeom>
              <a:avLst/>
              <a:gdLst>
                <a:gd name="T0" fmla="*/ 213 w 218"/>
                <a:gd name="T1" fmla="*/ 61 h 217"/>
                <a:gd name="T2" fmla="*/ 197 w 218"/>
                <a:gd name="T3" fmla="*/ 66 h 217"/>
                <a:gd name="T4" fmla="*/ 187 w 218"/>
                <a:gd name="T5" fmla="*/ 75 h 217"/>
                <a:gd name="T6" fmla="*/ 192 w 218"/>
                <a:gd name="T7" fmla="*/ 83 h 217"/>
                <a:gd name="T8" fmla="*/ 192 w 218"/>
                <a:gd name="T9" fmla="*/ 92 h 217"/>
                <a:gd name="T10" fmla="*/ 194 w 218"/>
                <a:gd name="T11" fmla="*/ 101 h 217"/>
                <a:gd name="T12" fmla="*/ 206 w 218"/>
                <a:gd name="T13" fmla="*/ 118 h 217"/>
                <a:gd name="T14" fmla="*/ 201 w 218"/>
                <a:gd name="T15" fmla="*/ 125 h 217"/>
                <a:gd name="T16" fmla="*/ 197 w 218"/>
                <a:gd name="T17" fmla="*/ 132 h 217"/>
                <a:gd name="T18" fmla="*/ 147 w 218"/>
                <a:gd name="T19" fmla="*/ 139 h 217"/>
                <a:gd name="T20" fmla="*/ 140 w 218"/>
                <a:gd name="T21" fmla="*/ 146 h 217"/>
                <a:gd name="T22" fmla="*/ 142 w 218"/>
                <a:gd name="T23" fmla="*/ 156 h 217"/>
                <a:gd name="T24" fmla="*/ 145 w 218"/>
                <a:gd name="T25" fmla="*/ 161 h 217"/>
                <a:gd name="T26" fmla="*/ 149 w 218"/>
                <a:gd name="T27" fmla="*/ 165 h 217"/>
                <a:gd name="T28" fmla="*/ 154 w 218"/>
                <a:gd name="T29" fmla="*/ 165 h 217"/>
                <a:gd name="T30" fmla="*/ 156 w 218"/>
                <a:gd name="T31" fmla="*/ 170 h 217"/>
                <a:gd name="T32" fmla="*/ 154 w 218"/>
                <a:gd name="T33" fmla="*/ 177 h 217"/>
                <a:gd name="T34" fmla="*/ 152 w 218"/>
                <a:gd name="T35" fmla="*/ 187 h 217"/>
                <a:gd name="T36" fmla="*/ 130 w 218"/>
                <a:gd name="T37" fmla="*/ 196 h 217"/>
                <a:gd name="T38" fmla="*/ 116 w 218"/>
                <a:gd name="T39" fmla="*/ 198 h 217"/>
                <a:gd name="T40" fmla="*/ 111 w 218"/>
                <a:gd name="T41" fmla="*/ 203 h 217"/>
                <a:gd name="T42" fmla="*/ 104 w 218"/>
                <a:gd name="T43" fmla="*/ 208 h 217"/>
                <a:gd name="T44" fmla="*/ 107 w 218"/>
                <a:gd name="T45" fmla="*/ 213 h 217"/>
                <a:gd name="T46" fmla="*/ 104 w 218"/>
                <a:gd name="T47" fmla="*/ 217 h 217"/>
                <a:gd name="T48" fmla="*/ 83 w 218"/>
                <a:gd name="T49" fmla="*/ 203 h 217"/>
                <a:gd name="T50" fmla="*/ 71 w 218"/>
                <a:gd name="T51" fmla="*/ 198 h 217"/>
                <a:gd name="T52" fmla="*/ 59 w 218"/>
                <a:gd name="T53" fmla="*/ 198 h 217"/>
                <a:gd name="T54" fmla="*/ 48 w 218"/>
                <a:gd name="T55" fmla="*/ 196 h 217"/>
                <a:gd name="T56" fmla="*/ 45 w 218"/>
                <a:gd name="T57" fmla="*/ 198 h 217"/>
                <a:gd name="T58" fmla="*/ 38 w 218"/>
                <a:gd name="T59" fmla="*/ 201 h 217"/>
                <a:gd name="T60" fmla="*/ 33 w 218"/>
                <a:gd name="T61" fmla="*/ 206 h 217"/>
                <a:gd name="T62" fmla="*/ 26 w 218"/>
                <a:gd name="T63" fmla="*/ 198 h 217"/>
                <a:gd name="T64" fmla="*/ 24 w 218"/>
                <a:gd name="T65" fmla="*/ 194 h 217"/>
                <a:gd name="T66" fmla="*/ 17 w 218"/>
                <a:gd name="T67" fmla="*/ 191 h 217"/>
                <a:gd name="T68" fmla="*/ 5 w 218"/>
                <a:gd name="T69" fmla="*/ 187 h 217"/>
                <a:gd name="T70" fmla="*/ 0 w 218"/>
                <a:gd name="T71" fmla="*/ 170 h 217"/>
                <a:gd name="T72" fmla="*/ 5 w 218"/>
                <a:gd name="T73" fmla="*/ 165 h 217"/>
                <a:gd name="T74" fmla="*/ 15 w 218"/>
                <a:gd name="T75" fmla="*/ 165 h 217"/>
                <a:gd name="T76" fmla="*/ 10 w 218"/>
                <a:gd name="T77" fmla="*/ 156 h 217"/>
                <a:gd name="T78" fmla="*/ 10 w 218"/>
                <a:gd name="T79" fmla="*/ 146 h 217"/>
                <a:gd name="T80" fmla="*/ 0 w 218"/>
                <a:gd name="T81" fmla="*/ 139 h 217"/>
                <a:gd name="T82" fmla="*/ 5 w 218"/>
                <a:gd name="T83" fmla="*/ 137 h 217"/>
                <a:gd name="T84" fmla="*/ 12 w 218"/>
                <a:gd name="T85" fmla="*/ 128 h 217"/>
                <a:gd name="T86" fmla="*/ 48 w 218"/>
                <a:gd name="T87" fmla="*/ 113 h 217"/>
                <a:gd name="T88" fmla="*/ 57 w 218"/>
                <a:gd name="T89" fmla="*/ 99 h 217"/>
                <a:gd name="T90" fmla="*/ 52 w 218"/>
                <a:gd name="T91" fmla="*/ 92 h 217"/>
                <a:gd name="T92" fmla="*/ 38 w 218"/>
                <a:gd name="T93" fmla="*/ 61 h 217"/>
                <a:gd name="T94" fmla="*/ 64 w 218"/>
                <a:gd name="T95" fmla="*/ 59 h 217"/>
                <a:gd name="T96" fmla="*/ 78 w 218"/>
                <a:gd name="T97" fmla="*/ 52 h 217"/>
                <a:gd name="T98" fmla="*/ 93 w 218"/>
                <a:gd name="T99" fmla="*/ 38 h 217"/>
                <a:gd name="T100" fmla="*/ 97 w 218"/>
                <a:gd name="T101" fmla="*/ 40 h 217"/>
                <a:gd name="T102" fmla="*/ 102 w 218"/>
                <a:gd name="T103" fmla="*/ 38 h 217"/>
                <a:gd name="T104" fmla="*/ 111 w 218"/>
                <a:gd name="T105" fmla="*/ 38 h 217"/>
                <a:gd name="T106" fmla="*/ 114 w 218"/>
                <a:gd name="T107" fmla="*/ 35 h 217"/>
                <a:gd name="T108" fmla="*/ 109 w 218"/>
                <a:gd name="T109" fmla="*/ 19 h 217"/>
                <a:gd name="T110" fmla="*/ 116 w 218"/>
                <a:gd name="T111" fmla="*/ 14 h 217"/>
                <a:gd name="T112" fmla="*/ 128 w 218"/>
                <a:gd name="T113" fmla="*/ 5 h 217"/>
                <a:gd name="T114" fmla="*/ 133 w 218"/>
                <a:gd name="T115" fmla="*/ 0 h 217"/>
                <a:gd name="T116" fmla="*/ 135 w 218"/>
                <a:gd name="T117" fmla="*/ 14 h 217"/>
                <a:gd name="T118" fmla="*/ 145 w 218"/>
                <a:gd name="T119" fmla="*/ 26 h 217"/>
                <a:gd name="T120" fmla="*/ 175 w 218"/>
                <a:gd name="T121" fmla="*/ 52 h 217"/>
                <a:gd name="T122" fmla="*/ 187 w 218"/>
                <a:gd name="T123" fmla="*/ 4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17">
                  <a:moveTo>
                    <a:pt x="218" y="57"/>
                  </a:moveTo>
                  <a:lnTo>
                    <a:pt x="218" y="57"/>
                  </a:lnTo>
                  <a:lnTo>
                    <a:pt x="218" y="57"/>
                  </a:lnTo>
                  <a:lnTo>
                    <a:pt x="213" y="59"/>
                  </a:lnTo>
                  <a:lnTo>
                    <a:pt x="213" y="61"/>
                  </a:lnTo>
                  <a:lnTo>
                    <a:pt x="213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06" y="64"/>
                  </a:lnTo>
                  <a:lnTo>
                    <a:pt x="201" y="64"/>
                  </a:lnTo>
                  <a:lnTo>
                    <a:pt x="197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0" y="73"/>
                  </a:lnTo>
                  <a:lnTo>
                    <a:pt x="187" y="73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7" y="80"/>
                  </a:lnTo>
                  <a:lnTo>
                    <a:pt x="190" y="80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4"/>
                  </a:lnTo>
                  <a:lnTo>
                    <a:pt x="192" y="97"/>
                  </a:lnTo>
                  <a:lnTo>
                    <a:pt x="194" y="99"/>
                  </a:lnTo>
                  <a:lnTo>
                    <a:pt x="194" y="101"/>
                  </a:lnTo>
                  <a:lnTo>
                    <a:pt x="194" y="101"/>
                  </a:lnTo>
                  <a:lnTo>
                    <a:pt x="197" y="104"/>
                  </a:lnTo>
                  <a:lnTo>
                    <a:pt x="201" y="109"/>
                  </a:lnTo>
                  <a:lnTo>
                    <a:pt x="204" y="111"/>
                  </a:lnTo>
                  <a:lnTo>
                    <a:pt x="206" y="116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7" y="132"/>
                  </a:lnTo>
                  <a:lnTo>
                    <a:pt x="192" y="132"/>
                  </a:lnTo>
                  <a:lnTo>
                    <a:pt x="173" y="135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47" y="139"/>
                  </a:lnTo>
                  <a:lnTo>
                    <a:pt x="145" y="139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0" y="146"/>
                  </a:lnTo>
                  <a:lnTo>
                    <a:pt x="140" y="146"/>
                  </a:lnTo>
                  <a:lnTo>
                    <a:pt x="140" y="149"/>
                  </a:lnTo>
                  <a:lnTo>
                    <a:pt x="140" y="149"/>
                  </a:lnTo>
                  <a:lnTo>
                    <a:pt x="140" y="151"/>
                  </a:lnTo>
                  <a:lnTo>
                    <a:pt x="140" y="151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5" y="158"/>
                  </a:lnTo>
                  <a:lnTo>
                    <a:pt x="145" y="161"/>
                  </a:lnTo>
                  <a:lnTo>
                    <a:pt x="147" y="161"/>
                  </a:lnTo>
                  <a:lnTo>
                    <a:pt x="147" y="161"/>
                  </a:lnTo>
                  <a:lnTo>
                    <a:pt x="147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4" y="165"/>
                  </a:lnTo>
                  <a:lnTo>
                    <a:pt x="156" y="165"/>
                  </a:lnTo>
                  <a:lnTo>
                    <a:pt x="156" y="165"/>
                  </a:lnTo>
                  <a:lnTo>
                    <a:pt x="156" y="165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4" y="177"/>
                  </a:lnTo>
                  <a:lnTo>
                    <a:pt x="154" y="177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2" y="187"/>
                  </a:lnTo>
                  <a:lnTo>
                    <a:pt x="149" y="189"/>
                  </a:lnTo>
                  <a:lnTo>
                    <a:pt x="145" y="194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2" y="196"/>
                  </a:lnTo>
                  <a:lnTo>
                    <a:pt x="130" y="196"/>
                  </a:lnTo>
                  <a:lnTo>
                    <a:pt x="126" y="194"/>
                  </a:lnTo>
                  <a:lnTo>
                    <a:pt x="123" y="194"/>
                  </a:lnTo>
                  <a:lnTo>
                    <a:pt x="123" y="194"/>
                  </a:lnTo>
                  <a:lnTo>
                    <a:pt x="119" y="196"/>
                  </a:lnTo>
                  <a:lnTo>
                    <a:pt x="119" y="196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4" y="201"/>
                  </a:lnTo>
                  <a:lnTo>
                    <a:pt x="111" y="203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7" y="210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3"/>
                  </a:lnTo>
                  <a:lnTo>
                    <a:pt x="107" y="215"/>
                  </a:lnTo>
                  <a:lnTo>
                    <a:pt x="107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0" y="217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85" y="208"/>
                  </a:lnTo>
                  <a:lnTo>
                    <a:pt x="83" y="203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8" y="198"/>
                  </a:lnTo>
                  <a:lnTo>
                    <a:pt x="78" y="196"/>
                  </a:lnTo>
                  <a:lnTo>
                    <a:pt x="76" y="198"/>
                  </a:lnTo>
                  <a:lnTo>
                    <a:pt x="71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7" y="198"/>
                  </a:lnTo>
                  <a:lnTo>
                    <a:pt x="62" y="198"/>
                  </a:lnTo>
                  <a:lnTo>
                    <a:pt x="59" y="198"/>
                  </a:lnTo>
                  <a:lnTo>
                    <a:pt x="59" y="198"/>
                  </a:lnTo>
                  <a:lnTo>
                    <a:pt x="55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2" y="196"/>
                  </a:lnTo>
                  <a:lnTo>
                    <a:pt x="50" y="196"/>
                  </a:lnTo>
                  <a:lnTo>
                    <a:pt x="48" y="196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3" y="198"/>
                  </a:lnTo>
                  <a:lnTo>
                    <a:pt x="43" y="201"/>
                  </a:lnTo>
                  <a:lnTo>
                    <a:pt x="41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3" y="203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3"/>
                  </a:lnTo>
                  <a:lnTo>
                    <a:pt x="31" y="203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196"/>
                  </a:lnTo>
                  <a:lnTo>
                    <a:pt x="26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1"/>
                  </a:lnTo>
                  <a:lnTo>
                    <a:pt x="24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1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2" y="191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3" y="187"/>
                  </a:lnTo>
                  <a:lnTo>
                    <a:pt x="3" y="184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10" y="165"/>
                  </a:lnTo>
                  <a:lnTo>
                    <a:pt x="12" y="165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5" y="163"/>
                  </a:lnTo>
                  <a:lnTo>
                    <a:pt x="15" y="161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7" y="13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5" y="125"/>
                  </a:lnTo>
                  <a:lnTo>
                    <a:pt x="19" y="125"/>
                  </a:lnTo>
                  <a:lnTo>
                    <a:pt x="43" y="118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13"/>
                  </a:lnTo>
                  <a:lnTo>
                    <a:pt x="50" y="111"/>
                  </a:lnTo>
                  <a:lnTo>
                    <a:pt x="52" y="109"/>
                  </a:lnTo>
                  <a:lnTo>
                    <a:pt x="52" y="106"/>
                  </a:lnTo>
                  <a:lnTo>
                    <a:pt x="57" y="104"/>
                  </a:lnTo>
                  <a:lnTo>
                    <a:pt x="57" y="101"/>
                  </a:lnTo>
                  <a:lnTo>
                    <a:pt x="57" y="99"/>
                  </a:lnTo>
                  <a:lnTo>
                    <a:pt x="57" y="97"/>
                  </a:lnTo>
                  <a:lnTo>
                    <a:pt x="57" y="94"/>
                  </a:lnTo>
                  <a:lnTo>
                    <a:pt x="55" y="94"/>
                  </a:lnTo>
                  <a:lnTo>
                    <a:pt x="55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43" y="61"/>
                  </a:lnTo>
                  <a:lnTo>
                    <a:pt x="52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7" y="57"/>
                  </a:lnTo>
                  <a:lnTo>
                    <a:pt x="64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71" y="57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04" y="19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9" y="12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9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8" y="14"/>
                  </a:lnTo>
                  <a:lnTo>
                    <a:pt x="138" y="16"/>
                  </a:lnTo>
                  <a:lnTo>
                    <a:pt x="142" y="19"/>
                  </a:lnTo>
                  <a:lnTo>
                    <a:pt x="145" y="23"/>
                  </a:lnTo>
                  <a:lnTo>
                    <a:pt x="145" y="26"/>
                  </a:lnTo>
                  <a:lnTo>
                    <a:pt x="147" y="26"/>
                  </a:lnTo>
                  <a:lnTo>
                    <a:pt x="152" y="33"/>
                  </a:lnTo>
                  <a:lnTo>
                    <a:pt x="156" y="38"/>
                  </a:lnTo>
                  <a:lnTo>
                    <a:pt x="159" y="42"/>
                  </a:lnTo>
                  <a:lnTo>
                    <a:pt x="166" y="47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8" y="52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5" y="49"/>
                  </a:lnTo>
                  <a:lnTo>
                    <a:pt x="187" y="49"/>
                  </a:lnTo>
                  <a:lnTo>
                    <a:pt x="190" y="52"/>
                  </a:lnTo>
                  <a:lnTo>
                    <a:pt x="199" y="54"/>
                  </a:lnTo>
                  <a:lnTo>
                    <a:pt x="213" y="54"/>
                  </a:lnTo>
                  <a:lnTo>
                    <a:pt x="218" y="5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9"/>
            <p:cNvSpPr>
              <a:spLocks noEditPoints="1"/>
            </p:cNvSpPr>
            <p:nvPr/>
          </p:nvSpPr>
          <p:spPr bwMode="auto">
            <a:xfrm>
              <a:off x="3631893" y="3562456"/>
              <a:ext cx="487749" cy="526341"/>
            </a:xfrm>
            <a:custGeom>
              <a:avLst/>
              <a:gdLst>
                <a:gd name="T0" fmla="*/ 428 w 563"/>
                <a:gd name="T1" fmla="*/ 360 h 606"/>
                <a:gd name="T2" fmla="*/ 450 w 563"/>
                <a:gd name="T3" fmla="*/ 402 h 606"/>
                <a:gd name="T4" fmla="*/ 182 w 563"/>
                <a:gd name="T5" fmla="*/ 594 h 606"/>
                <a:gd name="T6" fmla="*/ 416 w 563"/>
                <a:gd name="T7" fmla="*/ 296 h 606"/>
                <a:gd name="T8" fmla="*/ 476 w 563"/>
                <a:gd name="T9" fmla="*/ 372 h 606"/>
                <a:gd name="T10" fmla="*/ 483 w 563"/>
                <a:gd name="T11" fmla="*/ 350 h 606"/>
                <a:gd name="T12" fmla="*/ 275 w 563"/>
                <a:gd name="T13" fmla="*/ 488 h 606"/>
                <a:gd name="T14" fmla="*/ 532 w 563"/>
                <a:gd name="T15" fmla="*/ 145 h 606"/>
                <a:gd name="T16" fmla="*/ 549 w 563"/>
                <a:gd name="T17" fmla="*/ 135 h 606"/>
                <a:gd name="T18" fmla="*/ 530 w 563"/>
                <a:gd name="T19" fmla="*/ 123 h 606"/>
                <a:gd name="T20" fmla="*/ 483 w 563"/>
                <a:gd name="T21" fmla="*/ 133 h 606"/>
                <a:gd name="T22" fmla="*/ 464 w 563"/>
                <a:gd name="T23" fmla="*/ 95 h 606"/>
                <a:gd name="T24" fmla="*/ 438 w 563"/>
                <a:gd name="T25" fmla="*/ 107 h 606"/>
                <a:gd name="T26" fmla="*/ 390 w 563"/>
                <a:gd name="T27" fmla="*/ 112 h 606"/>
                <a:gd name="T28" fmla="*/ 372 w 563"/>
                <a:gd name="T29" fmla="*/ 67 h 606"/>
                <a:gd name="T30" fmla="*/ 367 w 563"/>
                <a:gd name="T31" fmla="*/ 12 h 606"/>
                <a:gd name="T32" fmla="*/ 317 w 563"/>
                <a:gd name="T33" fmla="*/ 22 h 606"/>
                <a:gd name="T34" fmla="*/ 265 w 563"/>
                <a:gd name="T35" fmla="*/ 45 h 606"/>
                <a:gd name="T36" fmla="*/ 223 w 563"/>
                <a:gd name="T37" fmla="*/ 57 h 606"/>
                <a:gd name="T38" fmla="*/ 185 w 563"/>
                <a:gd name="T39" fmla="*/ 67 h 606"/>
                <a:gd name="T40" fmla="*/ 166 w 563"/>
                <a:gd name="T41" fmla="*/ 128 h 606"/>
                <a:gd name="T42" fmla="*/ 109 w 563"/>
                <a:gd name="T43" fmla="*/ 168 h 606"/>
                <a:gd name="T44" fmla="*/ 97 w 563"/>
                <a:gd name="T45" fmla="*/ 230 h 606"/>
                <a:gd name="T46" fmla="*/ 71 w 563"/>
                <a:gd name="T47" fmla="*/ 258 h 606"/>
                <a:gd name="T48" fmla="*/ 40 w 563"/>
                <a:gd name="T49" fmla="*/ 320 h 606"/>
                <a:gd name="T50" fmla="*/ 24 w 563"/>
                <a:gd name="T51" fmla="*/ 350 h 606"/>
                <a:gd name="T52" fmla="*/ 0 w 563"/>
                <a:gd name="T53" fmla="*/ 424 h 606"/>
                <a:gd name="T54" fmla="*/ 52 w 563"/>
                <a:gd name="T55" fmla="*/ 445 h 606"/>
                <a:gd name="T56" fmla="*/ 100 w 563"/>
                <a:gd name="T57" fmla="*/ 466 h 606"/>
                <a:gd name="T58" fmla="*/ 135 w 563"/>
                <a:gd name="T59" fmla="*/ 530 h 606"/>
                <a:gd name="T60" fmla="*/ 163 w 563"/>
                <a:gd name="T61" fmla="*/ 599 h 606"/>
                <a:gd name="T62" fmla="*/ 192 w 563"/>
                <a:gd name="T63" fmla="*/ 566 h 606"/>
                <a:gd name="T64" fmla="*/ 225 w 563"/>
                <a:gd name="T65" fmla="*/ 549 h 606"/>
                <a:gd name="T66" fmla="*/ 256 w 563"/>
                <a:gd name="T67" fmla="*/ 533 h 606"/>
                <a:gd name="T68" fmla="*/ 267 w 563"/>
                <a:gd name="T69" fmla="*/ 511 h 606"/>
                <a:gd name="T70" fmla="*/ 270 w 563"/>
                <a:gd name="T71" fmla="*/ 490 h 606"/>
                <a:gd name="T72" fmla="*/ 286 w 563"/>
                <a:gd name="T73" fmla="*/ 481 h 606"/>
                <a:gd name="T74" fmla="*/ 331 w 563"/>
                <a:gd name="T75" fmla="*/ 490 h 606"/>
                <a:gd name="T76" fmla="*/ 353 w 563"/>
                <a:gd name="T77" fmla="*/ 457 h 606"/>
                <a:gd name="T78" fmla="*/ 350 w 563"/>
                <a:gd name="T79" fmla="*/ 445 h 606"/>
                <a:gd name="T80" fmla="*/ 383 w 563"/>
                <a:gd name="T81" fmla="*/ 445 h 606"/>
                <a:gd name="T82" fmla="*/ 372 w 563"/>
                <a:gd name="T83" fmla="*/ 424 h 606"/>
                <a:gd name="T84" fmla="*/ 386 w 563"/>
                <a:gd name="T85" fmla="*/ 400 h 606"/>
                <a:gd name="T86" fmla="*/ 402 w 563"/>
                <a:gd name="T87" fmla="*/ 410 h 606"/>
                <a:gd name="T88" fmla="*/ 421 w 563"/>
                <a:gd name="T89" fmla="*/ 391 h 606"/>
                <a:gd name="T90" fmla="*/ 421 w 563"/>
                <a:gd name="T91" fmla="*/ 365 h 606"/>
                <a:gd name="T92" fmla="*/ 450 w 563"/>
                <a:gd name="T93" fmla="*/ 376 h 606"/>
                <a:gd name="T94" fmla="*/ 461 w 563"/>
                <a:gd name="T95" fmla="*/ 386 h 606"/>
                <a:gd name="T96" fmla="*/ 461 w 563"/>
                <a:gd name="T97" fmla="*/ 365 h 606"/>
                <a:gd name="T98" fmla="*/ 461 w 563"/>
                <a:gd name="T99" fmla="*/ 343 h 606"/>
                <a:gd name="T100" fmla="*/ 452 w 563"/>
                <a:gd name="T101" fmla="*/ 298 h 606"/>
                <a:gd name="T102" fmla="*/ 424 w 563"/>
                <a:gd name="T103" fmla="*/ 296 h 606"/>
                <a:gd name="T104" fmla="*/ 480 w 563"/>
                <a:gd name="T105" fmla="*/ 265 h 606"/>
                <a:gd name="T106" fmla="*/ 478 w 563"/>
                <a:gd name="T107" fmla="*/ 263 h 606"/>
                <a:gd name="T108" fmla="*/ 483 w 563"/>
                <a:gd name="T109" fmla="*/ 251 h 606"/>
                <a:gd name="T110" fmla="*/ 478 w 563"/>
                <a:gd name="T111" fmla="*/ 225 h 606"/>
                <a:gd name="T112" fmla="*/ 461 w 563"/>
                <a:gd name="T113" fmla="*/ 201 h 606"/>
                <a:gd name="T114" fmla="*/ 483 w 563"/>
                <a:gd name="T115" fmla="*/ 201 h 606"/>
                <a:gd name="T116" fmla="*/ 520 w 563"/>
                <a:gd name="T117" fmla="*/ 201 h 606"/>
                <a:gd name="T118" fmla="*/ 504 w 563"/>
                <a:gd name="T119" fmla="*/ 230 h 606"/>
                <a:gd name="T120" fmla="*/ 520 w 563"/>
                <a:gd name="T121" fmla="*/ 199 h 606"/>
                <a:gd name="T122" fmla="*/ 539 w 563"/>
                <a:gd name="T123" fmla="*/ 178 h 606"/>
                <a:gd name="T124" fmla="*/ 558 w 563"/>
                <a:gd name="T125" fmla="*/ 159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606">
                  <a:moveTo>
                    <a:pt x="466" y="291"/>
                  </a:moveTo>
                  <a:lnTo>
                    <a:pt x="466" y="291"/>
                  </a:lnTo>
                  <a:lnTo>
                    <a:pt x="468" y="294"/>
                  </a:lnTo>
                  <a:lnTo>
                    <a:pt x="466" y="294"/>
                  </a:lnTo>
                  <a:lnTo>
                    <a:pt x="464" y="296"/>
                  </a:lnTo>
                  <a:lnTo>
                    <a:pt x="459" y="294"/>
                  </a:lnTo>
                  <a:lnTo>
                    <a:pt x="457" y="291"/>
                  </a:lnTo>
                  <a:lnTo>
                    <a:pt x="459" y="289"/>
                  </a:lnTo>
                  <a:lnTo>
                    <a:pt x="461" y="287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91"/>
                  </a:lnTo>
                  <a:close/>
                  <a:moveTo>
                    <a:pt x="431" y="360"/>
                  </a:moveTo>
                  <a:lnTo>
                    <a:pt x="431" y="360"/>
                  </a:lnTo>
                  <a:lnTo>
                    <a:pt x="431" y="360"/>
                  </a:lnTo>
                  <a:lnTo>
                    <a:pt x="431" y="362"/>
                  </a:lnTo>
                  <a:lnTo>
                    <a:pt x="431" y="365"/>
                  </a:lnTo>
                  <a:lnTo>
                    <a:pt x="431" y="369"/>
                  </a:lnTo>
                  <a:lnTo>
                    <a:pt x="428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28" y="376"/>
                  </a:lnTo>
                  <a:lnTo>
                    <a:pt x="426" y="376"/>
                  </a:lnTo>
                  <a:lnTo>
                    <a:pt x="426" y="376"/>
                  </a:lnTo>
                  <a:lnTo>
                    <a:pt x="426" y="376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69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6" y="362"/>
                  </a:lnTo>
                  <a:lnTo>
                    <a:pt x="428" y="360"/>
                  </a:lnTo>
                  <a:lnTo>
                    <a:pt x="428" y="360"/>
                  </a:lnTo>
                  <a:lnTo>
                    <a:pt x="428" y="358"/>
                  </a:lnTo>
                  <a:lnTo>
                    <a:pt x="431" y="358"/>
                  </a:lnTo>
                  <a:lnTo>
                    <a:pt x="431" y="360"/>
                  </a:lnTo>
                  <a:lnTo>
                    <a:pt x="431" y="360"/>
                  </a:lnTo>
                  <a:close/>
                  <a:moveTo>
                    <a:pt x="457" y="405"/>
                  </a:moveTo>
                  <a:lnTo>
                    <a:pt x="457" y="405"/>
                  </a:lnTo>
                  <a:lnTo>
                    <a:pt x="459" y="405"/>
                  </a:lnTo>
                  <a:lnTo>
                    <a:pt x="457" y="407"/>
                  </a:lnTo>
                  <a:lnTo>
                    <a:pt x="457" y="407"/>
                  </a:lnTo>
                  <a:lnTo>
                    <a:pt x="457" y="407"/>
                  </a:lnTo>
                  <a:lnTo>
                    <a:pt x="457" y="410"/>
                  </a:lnTo>
                  <a:lnTo>
                    <a:pt x="454" y="410"/>
                  </a:lnTo>
                  <a:lnTo>
                    <a:pt x="454" y="410"/>
                  </a:lnTo>
                  <a:lnTo>
                    <a:pt x="452" y="410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2" y="407"/>
                  </a:lnTo>
                  <a:lnTo>
                    <a:pt x="450" y="405"/>
                  </a:lnTo>
                  <a:lnTo>
                    <a:pt x="450" y="407"/>
                  </a:lnTo>
                  <a:lnTo>
                    <a:pt x="447" y="407"/>
                  </a:lnTo>
                  <a:lnTo>
                    <a:pt x="445" y="405"/>
                  </a:lnTo>
                  <a:lnTo>
                    <a:pt x="442" y="405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5" y="400"/>
                  </a:lnTo>
                  <a:lnTo>
                    <a:pt x="445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47" y="400"/>
                  </a:lnTo>
                  <a:lnTo>
                    <a:pt x="450" y="400"/>
                  </a:lnTo>
                  <a:lnTo>
                    <a:pt x="450" y="402"/>
                  </a:lnTo>
                  <a:lnTo>
                    <a:pt x="450" y="402"/>
                  </a:lnTo>
                  <a:lnTo>
                    <a:pt x="452" y="405"/>
                  </a:lnTo>
                  <a:lnTo>
                    <a:pt x="452" y="405"/>
                  </a:lnTo>
                  <a:lnTo>
                    <a:pt x="454" y="405"/>
                  </a:lnTo>
                  <a:lnTo>
                    <a:pt x="454" y="405"/>
                  </a:lnTo>
                  <a:lnTo>
                    <a:pt x="457" y="405"/>
                  </a:lnTo>
                  <a:lnTo>
                    <a:pt x="457" y="405"/>
                  </a:lnTo>
                  <a:close/>
                  <a:moveTo>
                    <a:pt x="201" y="587"/>
                  </a:moveTo>
                  <a:lnTo>
                    <a:pt x="201" y="587"/>
                  </a:lnTo>
                  <a:lnTo>
                    <a:pt x="201" y="587"/>
                  </a:lnTo>
                  <a:lnTo>
                    <a:pt x="201" y="589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197" y="589"/>
                  </a:lnTo>
                  <a:lnTo>
                    <a:pt x="197" y="592"/>
                  </a:lnTo>
                  <a:lnTo>
                    <a:pt x="197" y="592"/>
                  </a:lnTo>
                  <a:lnTo>
                    <a:pt x="197" y="596"/>
                  </a:lnTo>
                  <a:lnTo>
                    <a:pt x="194" y="596"/>
                  </a:lnTo>
                  <a:lnTo>
                    <a:pt x="192" y="596"/>
                  </a:lnTo>
                  <a:lnTo>
                    <a:pt x="192" y="596"/>
                  </a:lnTo>
                  <a:lnTo>
                    <a:pt x="189" y="596"/>
                  </a:lnTo>
                  <a:lnTo>
                    <a:pt x="189" y="599"/>
                  </a:lnTo>
                  <a:lnTo>
                    <a:pt x="187" y="601"/>
                  </a:lnTo>
                  <a:lnTo>
                    <a:pt x="189" y="604"/>
                  </a:lnTo>
                  <a:lnTo>
                    <a:pt x="189" y="604"/>
                  </a:lnTo>
                  <a:lnTo>
                    <a:pt x="189" y="606"/>
                  </a:lnTo>
                  <a:lnTo>
                    <a:pt x="192" y="606"/>
                  </a:lnTo>
                  <a:lnTo>
                    <a:pt x="185" y="606"/>
                  </a:lnTo>
                  <a:lnTo>
                    <a:pt x="175" y="606"/>
                  </a:lnTo>
                  <a:lnTo>
                    <a:pt x="178" y="604"/>
                  </a:lnTo>
                  <a:lnTo>
                    <a:pt x="185" y="596"/>
                  </a:lnTo>
                  <a:lnTo>
                    <a:pt x="187" y="594"/>
                  </a:lnTo>
                  <a:lnTo>
                    <a:pt x="185" y="594"/>
                  </a:lnTo>
                  <a:lnTo>
                    <a:pt x="185" y="594"/>
                  </a:lnTo>
                  <a:lnTo>
                    <a:pt x="182" y="594"/>
                  </a:lnTo>
                  <a:lnTo>
                    <a:pt x="182" y="59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0" y="592"/>
                  </a:lnTo>
                  <a:lnTo>
                    <a:pt x="185" y="587"/>
                  </a:lnTo>
                  <a:lnTo>
                    <a:pt x="185" y="587"/>
                  </a:lnTo>
                  <a:lnTo>
                    <a:pt x="185" y="587"/>
                  </a:lnTo>
                  <a:lnTo>
                    <a:pt x="185" y="585"/>
                  </a:lnTo>
                  <a:lnTo>
                    <a:pt x="187" y="582"/>
                  </a:lnTo>
                  <a:lnTo>
                    <a:pt x="187" y="582"/>
                  </a:lnTo>
                  <a:lnTo>
                    <a:pt x="189" y="582"/>
                  </a:lnTo>
                  <a:lnTo>
                    <a:pt x="189" y="585"/>
                  </a:lnTo>
                  <a:lnTo>
                    <a:pt x="192" y="587"/>
                  </a:lnTo>
                  <a:lnTo>
                    <a:pt x="194" y="585"/>
                  </a:lnTo>
                  <a:lnTo>
                    <a:pt x="197" y="585"/>
                  </a:lnTo>
                  <a:lnTo>
                    <a:pt x="199" y="585"/>
                  </a:lnTo>
                  <a:lnTo>
                    <a:pt x="201" y="587"/>
                  </a:lnTo>
                  <a:close/>
                  <a:moveTo>
                    <a:pt x="435" y="301"/>
                  </a:moveTo>
                  <a:lnTo>
                    <a:pt x="435" y="301"/>
                  </a:lnTo>
                  <a:lnTo>
                    <a:pt x="438" y="303"/>
                  </a:lnTo>
                  <a:lnTo>
                    <a:pt x="438" y="305"/>
                  </a:lnTo>
                  <a:lnTo>
                    <a:pt x="438" y="308"/>
                  </a:lnTo>
                  <a:lnTo>
                    <a:pt x="435" y="308"/>
                  </a:lnTo>
                  <a:lnTo>
                    <a:pt x="435" y="308"/>
                  </a:lnTo>
                  <a:lnTo>
                    <a:pt x="431" y="305"/>
                  </a:lnTo>
                  <a:lnTo>
                    <a:pt x="428" y="305"/>
                  </a:lnTo>
                  <a:lnTo>
                    <a:pt x="426" y="303"/>
                  </a:lnTo>
                  <a:lnTo>
                    <a:pt x="424" y="303"/>
                  </a:lnTo>
                  <a:lnTo>
                    <a:pt x="424" y="303"/>
                  </a:lnTo>
                  <a:lnTo>
                    <a:pt x="421" y="303"/>
                  </a:lnTo>
                  <a:lnTo>
                    <a:pt x="419" y="301"/>
                  </a:lnTo>
                  <a:lnTo>
                    <a:pt x="419" y="301"/>
                  </a:lnTo>
                  <a:lnTo>
                    <a:pt x="419" y="298"/>
                  </a:lnTo>
                  <a:lnTo>
                    <a:pt x="416" y="296"/>
                  </a:lnTo>
                  <a:lnTo>
                    <a:pt x="416" y="296"/>
                  </a:lnTo>
                  <a:lnTo>
                    <a:pt x="414" y="291"/>
                  </a:lnTo>
                  <a:lnTo>
                    <a:pt x="416" y="291"/>
                  </a:lnTo>
                  <a:lnTo>
                    <a:pt x="419" y="296"/>
                  </a:lnTo>
                  <a:lnTo>
                    <a:pt x="421" y="296"/>
                  </a:lnTo>
                  <a:lnTo>
                    <a:pt x="421" y="298"/>
                  </a:lnTo>
                  <a:lnTo>
                    <a:pt x="426" y="298"/>
                  </a:lnTo>
                  <a:lnTo>
                    <a:pt x="435" y="301"/>
                  </a:lnTo>
                  <a:close/>
                  <a:moveTo>
                    <a:pt x="494" y="360"/>
                  </a:moveTo>
                  <a:lnTo>
                    <a:pt x="494" y="360"/>
                  </a:lnTo>
                  <a:lnTo>
                    <a:pt x="497" y="360"/>
                  </a:lnTo>
                  <a:lnTo>
                    <a:pt x="494" y="362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87" y="365"/>
                  </a:lnTo>
                  <a:lnTo>
                    <a:pt x="487" y="365"/>
                  </a:lnTo>
                  <a:lnTo>
                    <a:pt x="487" y="369"/>
                  </a:lnTo>
                  <a:lnTo>
                    <a:pt x="492" y="369"/>
                  </a:lnTo>
                  <a:lnTo>
                    <a:pt x="492" y="372"/>
                  </a:lnTo>
                  <a:lnTo>
                    <a:pt x="490" y="372"/>
                  </a:lnTo>
                  <a:lnTo>
                    <a:pt x="485" y="372"/>
                  </a:lnTo>
                  <a:lnTo>
                    <a:pt x="483" y="374"/>
                  </a:lnTo>
                  <a:lnTo>
                    <a:pt x="483" y="376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8" y="379"/>
                  </a:lnTo>
                  <a:lnTo>
                    <a:pt x="476" y="376"/>
                  </a:lnTo>
                  <a:lnTo>
                    <a:pt x="473" y="376"/>
                  </a:lnTo>
                  <a:lnTo>
                    <a:pt x="473" y="374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6" y="369"/>
                  </a:lnTo>
                  <a:lnTo>
                    <a:pt x="476" y="369"/>
                  </a:lnTo>
                  <a:lnTo>
                    <a:pt x="476" y="369"/>
                  </a:lnTo>
                  <a:lnTo>
                    <a:pt x="473" y="369"/>
                  </a:lnTo>
                  <a:lnTo>
                    <a:pt x="473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3" y="367"/>
                  </a:lnTo>
                  <a:lnTo>
                    <a:pt x="473" y="367"/>
                  </a:lnTo>
                  <a:lnTo>
                    <a:pt x="480" y="367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3" y="365"/>
                  </a:lnTo>
                  <a:lnTo>
                    <a:pt x="478" y="365"/>
                  </a:lnTo>
                  <a:lnTo>
                    <a:pt x="476" y="362"/>
                  </a:lnTo>
                  <a:lnTo>
                    <a:pt x="476" y="362"/>
                  </a:lnTo>
                  <a:lnTo>
                    <a:pt x="478" y="358"/>
                  </a:lnTo>
                  <a:lnTo>
                    <a:pt x="478" y="355"/>
                  </a:lnTo>
                  <a:lnTo>
                    <a:pt x="476" y="355"/>
                  </a:lnTo>
                  <a:lnTo>
                    <a:pt x="476" y="358"/>
                  </a:lnTo>
                  <a:lnTo>
                    <a:pt x="476" y="358"/>
                  </a:lnTo>
                  <a:lnTo>
                    <a:pt x="473" y="355"/>
                  </a:lnTo>
                  <a:lnTo>
                    <a:pt x="473" y="353"/>
                  </a:lnTo>
                  <a:lnTo>
                    <a:pt x="476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8"/>
                  </a:lnTo>
                  <a:lnTo>
                    <a:pt x="483" y="348"/>
                  </a:lnTo>
                  <a:lnTo>
                    <a:pt x="485" y="348"/>
                  </a:lnTo>
                  <a:lnTo>
                    <a:pt x="485" y="348"/>
                  </a:lnTo>
                  <a:lnTo>
                    <a:pt x="483" y="350"/>
                  </a:lnTo>
                  <a:lnTo>
                    <a:pt x="485" y="353"/>
                  </a:lnTo>
                  <a:lnTo>
                    <a:pt x="485" y="355"/>
                  </a:lnTo>
                  <a:lnTo>
                    <a:pt x="487" y="353"/>
                  </a:lnTo>
                  <a:lnTo>
                    <a:pt x="487" y="353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0" y="358"/>
                  </a:lnTo>
                  <a:lnTo>
                    <a:pt x="490" y="358"/>
                  </a:lnTo>
                  <a:lnTo>
                    <a:pt x="494" y="360"/>
                  </a:lnTo>
                  <a:close/>
                  <a:moveTo>
                    <a:pt x="286" y="490"/>
                  </a:moveTo>
                  <a:lnTo>
                    <a:pt x="286" y="490"/>
                  </a:lnTo>
                  <a:lnTo>
                    <a:pt x="286" y="492"/>
                  </a:lnTo>
                  <a:lnTo>
                    <a:pt x="286" y="495"/>
                  </a:lnTo>
                  <a:lnTo>
                    <a:pt x="286" y="495"/>
                  </a:lnTo>
                  <a:lnTo>
                    <a:pt x="284" y="495"/>
                  </a:lnTo>
                  <a:lnTo>
                    <a:pt x="284" y="497"/>
                  </a:lnTo>
                  <a:lnTo>
                    <a:pt x="284" y="499"/>
                  </a:lnTo>
                  <a:lnTo>
                    <a:pt x="282" y="502"/>
                  </a:lnTo>
                  <a:lnTo>
                    <a:pt x="279" y="502"/>
                  </a:lnTo>
                  <a:lnTo>
                    <a:pt x="277" y="502"/>
                  </a:lnTo>
                  <a:lnTo>
                    <a:pt x="275" y="502"/>
                  </a:lnTo>
                  <a:lnTo>
                    <a:pt x="275" y="499"/>
                  </a:lnTo>
                  <a:lnTo>
                    <a:pt x="272" y="499"/>
                  </a:lnTo>
                  <a:lnTo>
                    <a:pt x="272" y="497"/>
                  </a:lnTo>
                  <a:lnTo>
                    <a:pt x="272" y="497"/>
                  </a:lnTo>
                  <a:lnTo>
                    <a:pt x="275" y="497"/>
                  </a:lnTo>
                  <a:lnTo>
                    <a:pt x="275" y="497"/>
                  </a:lnTo>
                  <a:lnTo>
                    <a:pt x="277" y="495"/>
                  </a:lnTo>
                  <a:lnTo>
                    <a:pt x="277" y="495"/>
                  </a:lnTo>
                  <a:lnTo>
                    <a:pt x="275" y="495"/>
                  </a:lnTo>
                  <a:lnTo>
                    <a:pt x="272" y="495"/>
                  </a:lnTo>
                  <a:lnTo>
                    <a:pt x="272" y="492"/>
                  </a:lnTo>
                  <a:lnTo>
                    <a:pt x="272" y="492"/>
                  </a:lnTo>
                  <a:lnTo>
                    <a:pt x="275" y="488"/>
                  </a:lnTo>
                  <a:lnTo>
                    <a:pt x="275" y="485"/>
                  </a:lnTo>
                  <a:lnTo>
                    <a:pt x="277" y="488"/>
                  </a:lnTo>
                  <a:lnTo>
                    <a:pt x="282" y="488"/>
                  </a:lnTo>
                  <a:lnTo>
                    <a:pt x="284" y="490"/>
                  </a:lnTo>
                  <a:lnTo>
                    <a:pt x="286" y="488"/>
                  </a:lnTo>
                  <a:lnTo>
                    <a:pt x="286" y="490"/>
                  </a:lnTo>
                  <a:close/>
                  <a:moveTo>
                    <a:pt x="558" y="152"/>
                  </a:moveTo>
                  <a:lnTo>
                    <a:pt x="558" y="152"/>
                  </a:lnTo>
                  <a:lnTo>
                    <a:pt x="556" y="149"/>
                  </a:lnTo>
                  <a:lnTo>
                    <a:pt x="554" y="152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4" y="142"/>
                  </a:lnTo>
                  <a:lnTo>
                    <a:pt x="554" y="145"/>
                  </a:lnTo>
                  <a:lnTo>
                    <a:pt x="554" y="145"/>
                  </a:lnTo>
                  <a:lnTo>
                    <a:pt x="551" y="145"/>
                  </a:lnTo>
                  <a:lnTo>
                    <a:pt x="551" y="145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9" y="147"/>
                  </a:lnTo>
                  <a:lnTo>
                    <a:pt x="546" y="145"/>
                  </a:lnTo>
                  <a:lnTo>
                    <a:pt x="544" y="145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39" y="142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5" y="147"/>
                  </a:lnTo>
                  <a:lnTo>
                    <a:pt x="535" y="147"/>
                  </a:lnTo>
                  <a:lnTo>
                    <a:pt x="532" y="147"/>
                  </a:lnTo>
                  <a:lnTo>
                    <a:pt x="532" y="147"/>
                  </a:lnTo>
                  <a:lnTo>
                    <a:pt x="532" y="145"/>
                  </a:lnTo>
                  <a:lnTo>
                    <a:pt x="532" y="145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5" y="140"/>
                  </a:lnTo>
                  <a:lnTo>
                    <a:pt x="535" y="138"/>
                  </a:lnTo>
                  <a:lnTo>
                    <a:pt x="535" y="138"/>
                  </a:lnTo>
                  <a:lnTo>
                    <a:pt x="535" y="135"/>
                  </a:lnTo>
                  <a:lnTo>
                    <a:pt x="537" y="138"/>
                  </a:lnTo>
                  <a:lnTo>
                    <a:pt x="537" y="140"/>
                  </a:lnTo>
                  <a:lnTo>
                    <a:pt x="539" y="140"/>
                  </a:lnTo>
                  <a:lnTo>
                    <a:pt x="542" y="138"/>
                  </a:lnTo>
                  <a:lnTo>
                    <a:pt x="542" y="138"/>
                  </a:lnTo>
                  <a:lnTo>
                    <a:pt x="539" y="138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39" y="135"/>
                  </a:lnTo>
                  <a:lnTo>
                    <a:pt x="542" y="135"/>
                  </a:lnTo>
                  <a:lnTo>
                    <a:pt x="542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9" y="133"/>
                  </a:lnTo>
                  <a:lnTo>
                    <a:pt x="549" y="135"/>
                  </a:lnTo>
                  <a:lnTo>
                    <a:pt x="549" y="135"/>
                  </a:lnTo>
                  <a:lnTo>
                    <a:pt x="546" y="135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9" y="135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9" y="138"/>
                  </a:lnTo>
                  <a:lnTo>
                    <a:pt x="546" y="138"/>
                  </a:lnTo>
                  <a:lnTo>
                    <a:pt x="546" y="140"/>
                  </a:lnTo>
                  <a:lnTo>
                    <a:pt x="546" y="142"/>
                  </a:lnTo>
                  <a:lnTo>
                    <a:pt x="549" y="142"/>
                  </a:lnTo>
                  <a:lnTo>
                    <a:pt x="549" y="142"/>
                  </a:lnTo>
                  <a:lnTo>
                    <a:pt x="551" y="142"/>
                  </a:lnTo>
                  <a:lnTo>
                    <a:pt x="554" y="142"/>
                  </a:lnTo>
                  <a:lnTo>
                    <a:pt x="556" y="145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3" y="147"/>
                  </a:lnTo>
                  <a:lnTo>
                    <a:pt x="561" y="147"/>
                  </a:lnTo>
                  <a:lnTo>
                    <a:pt x="561" y="140"/>
                  </a:lnTo>
                  <a:lnTo>
                    <a:pt x="561" y="135"/>
                  </a:lnTo>
                  <a:lnTo>
                    <a:pt x="558" y="135"/>
                  </a:lnTo>
                  <a:lnTo>
                    <a:pt x="558" y="13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51" y="126"/>
                  </a:lnTo>
                  <a:lnTo>
                    <a:pt x="551" y="126"/>
                  </a:lnTo>
                  <a:lnTo>
                    <a:pt x="549" y="126"/>
                  </a:lnTo>
                  <a:lnTo>
                    <a:pt x="546" y="126"/>
                  </a:lnTo>
                  <a:lnTo>
                    <a:pt x="546" y="126"/>
                  </a:lnTo>
                  <a:lnTo>
                    <a:pt x="544" y="123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39" y="121"/>
                  </a:lnTo>
                  <a:lnTo>
                    <a:pt x="537" y="121"/>
                  </a:lnTo>
                  <a:lnTo>
                    <a:pt x="530" y="123"/>
                  </a:lnTo>
                  <a:lnTo>
                    <a:pt x="528" y="123"/>
                  </a:lnTo>
                  <a:lnTo>
                    <a:pt x="525" y="126"/>
                  </a:lnTo>
                  <a:lnTo>
                    <a:pt x="520" y="130"/>
                  </a:lnTo>
                  <a:lnTo>
                    <a:pt x="518" y="130"/>
                  </a:lnTo>
                  <a:lnTo>
                    <a:pt x="518" y="130"/>
                  </a:lnTo>
                  <a:lnTo>
                    <a:pt x="518" y="130"/>
                  </a:lnTo>
                  <a:lnTo>
                    <a:pt x="516" y="130"/>
                  </a:lnTo>
                  <a:lnTo>
                    <a:pt x="516" y="130"/>
                  </a:lnTo>
                  <a:lnTo>
                    <a:pt x="513" y="130"/>
                  </a:lnTo>
                  <a:lnTo>
                    <a:pt x="511" y="128"/>
                  </a:lnTo>
                  <a:lnTo>
                    <a:pt x="511" y="128"/>
                  </a:lnTo>
                  <a:lnTo>
                    <a:pt x="509" y="128"/>
                  </a:lnTo>
                  <a:lnTo>
                    <a:pt x="509" y="128"/>
                  </a:lnTo>
                  <a:lnTo>
                    <a:pt x="506" y="130"/>
                  </a:lnTo>
                  <a:lnTo>
                    <a:pt x="504" y="130"/>
                  </a:lnTo>
                  <a:lnTo>
                    <a:pt x="504" y="130"/>
                  </a:lnTo>
                  <a:lnTo>
                    <a:pt x="504" y="133"/>
                  </a:lnTo>
                  <a:lnTo>
                    <a:pt x="504" y="133"/>
                  </a:lnTo>
                  <a:lnTo>
                    <a:pt x="504" y="133"/>
                  </a:lnTo>
                  <a:lnTo>
                    <a:pt x="499" y="133"/>
                  </a:lnTo>
                  <a:lnTo>
                    <a:pt x="497" y="133"/>
                  </a:lnTo>
                  <a:lnTo>
                    <a:pt x="497" y="133"/>
                  </a:lnTo>
                  <a:lnTo>
                    <a:pt x="494" y="133"/>
                  </a:lnTo>
                  <a:lnTo>
                    <a:pt x="494" y="133"/>
                  </a:lnTo>
                  <a:lnTo>
                    <a:pt x="492" y="133"/>
                  </a:lnTo>
                  <a:lnTo>
                    <a:pt x="492" y="133"/>
                  </a:lnTo>
                  <a:lnTo>
                    <a:pt x="492" y="133"/>
                  </a:lnTo>
                  <a:lnTo>
                    <a:pt x="490" y="133"/>
                  </a:lnTo>
                  <a:lnTo>
                    <a:pt x="490" y="133"/>
                  </a:lnTo>
                  <a:lnTo>
                    <a:pt x="490" y="133"/>
                  </a:lnTo>
                  <a:lnTo>
                    <a:pt x="487" y="133"/>
                  </a:lnTo>
                  <a:lnTo>
                    <a:pt x="485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3"/>
                  </a:lnTo>
                  <a:lnTo>
                    <a:pt x="483" y="130"/>
                  </a:lnTo>
                  <a:lnTo>
                    <a:pt x="483" y="130"/>
                  </a:lnTo>
                  <a:lnTo>
                    <a:pt x="483" y="130"/>
                  </a:lnTo>
                  <a:lnTo>
                    <a:pt x="483" y="128"/>
                  </a:lnTo>
                  <a:lnTo>
                    <a:pt x="480" y="128"/>
                  </a:lnTo>
                  <a:lnTo>
                    <a:pt x="480" y="126"/>
                  </a:lnTo>
                  <a:lnTo>
                    <a:pt x="478" y="126"/>
                  </a:lnTo>
                  <a:lnTo>
                    <a:pt x="476" y="123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3" y="119"/>
                  </a:lnTo>
                  <a:lnTo>
                    <a:pt x="473" y="119"/>
                  </a:lnTo>
                  <a:lnTo>
                    <a:pt x="473" y="114"/>
                  </a:lnTo>
                  <a:lnTo>
                    <a:pt x="473" y="112"/>
                  </a:lnTo>
                  <a:lnTo>
                    <a:pt x="473" y="109"/>
                  </a:lnTo>
                  <a:lnTo>
                    <a:pt x="473" y="109"/>
                  </a:lnTo>
                  <a:lnTo>
                    <a:pt x="473" y="107"/>
                  </a:lnTo>
                  <a:lnTo>
                    <a:pt x="473" y="107"/>
                  </a:lnTo>
                  <a:lnTo>
                    <a:pt x="471" y="104"/>
                  </a:lnTo>
                  <a:lnTo>
                    <a:pt x="471" y="104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97"/>
                  </a:lnTo>
                  <a:lnTo>
                    <a:pt x="468" y="97"/>
                  </a:lnTo>
                  <a:lnTo>
                    <a:pt x="466" y="97"/>
                  </a:lnTo>
                  <a:lnTo>
                    <a:pt x="466" y="97"/>
                  </a:lnTo>
                  <a:lnTo>
                    <a:pt x="464" y="97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5"/>
                  </a:lnTo>
                  <a:lnTo>
                    <a:pt x="464" y="93"/>
                  </a:lnTo>
                  <a:lnTo>
                    <a:pt x="466" y="93"/>
                  </a:lnTo>
                  <a:lnTo>
                    <a:pt x="466" y="90"/>
                  </a:lnTo>
                  <a:lnTo>
                    <a:pt x="466" y="90"/>
                  </a:lnTo>
                  <a:lnTo>
                    <a:pt x="466" y="88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1" y="88"/>
                  </a:lnTo>
                  <a:lnTo>
                    <a:pt x="459" y="88"/>
                  </a:lnTo>
                  <a:lnTo>
                    <a:pt x="459" y="88"/>
                  </a:lnTo>
                  <a:lnTo>
                    <a:pt x="457" y="88"/>
                  </a:lnTo>
                  <a:lnTo>
                    <a:pt x="457" y="88"/>
                  </a:lnTo>
                  <a:lnTo>
                    <a:pt x="454" y="88"/>
                  </a:lnTo>
                  <a:lnTo>
                    <a:pt x="452" y="93"/>
                  </a:lnTo>
                  <a:lnTo>
                    <a:pt x="452" y="93"/>
                  </a:lnTo>
                  <a:lnTo>
                    <a:pt x="452" y="95"/>
                  </a:lnTo>
                  <a:lnTo>
                    <a:pt x="452" y="95"/>
                  </a:lnTo>
                  <a:lnTo>
                    <a:pt x="452" y="97"/>
                  </a:lnTo>
                  <a:lnTo>
                    <a:pt x="450" y="97"/>
                  </a:lnTo>
                  <a:lnTo>
                    <a:pt x="450" y="100"/>
                  </a:lnTo>
                  <a:lnTo>
                    <a:pt x="447" y="102"/>
                  </a:lnTo>
                  <a:lnTo>
                    <a:pt x="447" y="104"/>
                  </a:lnTo>
                  <a:lnTo>
                    <a:pt x="447" y="104"/>
                  </a:lnTo>
                  <a:lnTo>
                    <a:pt x="447" y="107"/>
                  </a:lnTo>
                  <a:lnTo>
                    <a:pt x="447" y="107"/>
                  </a:lnTo>
                  <a:lnTo>
                    <a:pt x="445" y="107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40" y="109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38" y="109"/>
                  </a:lnTo>
                  <a:lnTo>
                    <a:pt x="435" y="109"/>
                  </a:lnTo>
                  <a:lnTo>
                    <a:pt x="433" y="109"/>
                  </a:lnTo>
                  <a:lnTo>
                    <a:pt x="433" y="112"/>
                  </a:lnTo>
                  <a:lnTo>
                    <a:pt x="431" y="112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28" y="114"/>
                  </a:lnTo>
                  <a:lnTo>
                    <a:pt x="426" y="116"/>
                  </a:lnTo>
                  <a:lnTo>
                    <a:pt x="424" y="116"/>
                  </a:lnTo>
                  <a:lnTo>
                    <a:pt x="424" y="116"/>
                  </a:lnTo>
                  <a:lnTo>
                    <a:pt x="424" y="119"/>
                  </a:lnTo>
                  <a:lnTo>
                    <a:pt x="424" y="119"/>
                  </a:lnTo>
                  <a:lnTo>
                    <a:pt x="421" y="119"/>
                  </a:lnTo>
                  <a:lnTo>
                    <a:pt x="419" y="121"/>
                  </a:lnTo>
                  <a:lnTo>
                    <a:pt x="416" y="121"/>
                  </a:lnTo>
                  <a:lnTo>
                    <a:pt x="412" y="119"/>
                  </a:lnTo>
                  <a:lnTo>
                    <a:pt x="409" y="119"/>
                  </a:lnTo>
                  <a:lnTo>
                    <a:pt x="407" y="119"/>
                  </a:lnTo>
                  <a:lnTo>
                    <a:pt x="407" y="116"/>
                  </a:lnTo>
                  <a:lnTo>
                    <a:pt x="405" y="116"/>
                  </a:lnTo>
                  <a:lnTo>
                    <a:pt x="405" y="116"/>
                  </a:lnTo>
                  <a:lnTo>
                    <a:pt x="405" y="114"/>
                  </a:lnTo>
                  <a:lnTo>
                    <a:pt x="405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0" y="114"/>
                  </a:lnTo>
                  <a:lnTo>
                    <a:pt x="400" y="114"/>
                  </a:lnTo>
                  <a:lnTo>
                    <a:pt x="400" y="114"/>
                  </a:lnTo>
                  <a:lnTo>
                    <a:pt x="398" y="114"/>
                  </a:lnTo>
                  <a:lnTo>
                    <a:pt x="398" y="114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86" y="112"/>
                  </a:lnTo>
                  <a:lnTo>
                    <a:pt x="383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79" y="112"/>
                  </a:lnTo>
                  <a:lnTo>
                    <a:pt x="379" y="112"/>
                  </a:lnTo>
                  <a:lnTo>
                    <a:pt x="376" y="109"/>
                  </a:lnTo>
                  <a:lnTo>
                    <a:pt x="376" y="109"/>
                  </a:lnTo>
                  <a:lnTo>
                    <a:pt x="376" y="107"/>
                  </a:lnTo>
                  <a:lnTo>
                    <a:pt x="376" y="107"/>
                  </a:lnTo>
                  <a:lnTo>
                    <a:pt x="376" y="107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79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6"/>
                  </a:lnTo>
                  <a:lnTo>
                    <a:pt x="376" y="86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9" y="81"/>
                  </a:lnTo>
                  <a:lnTo>
                    <a:pt x="379" y="81"/>
                  </a:lnTo>
                  <a:lnTo>
                    <a:pt x="379" y="81"/>
                  </a:lnTo>
                  <a:lnTo>
                    <a:pt x="376" y="78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67"/>
                  </a:lnTo>
                  <a:lnTo>
                    <a:pt x="372" y="64"/>
                  </a:lnTo>
                  <a:lnTo>
                    <a:pt x="372" y="59"/>
                  </a:lnTo>
                  <a:lnTo>
                    <a:pt x="369" y="57"/>
                  </a:lnTo>
                  <a:lnTo>
                    <a:pt x="369" y="55"/>
                  </a:lnTo>
                  <a:lnTo>
                    <a:pt x="369" y="55"/>
                  </a:lnTo>
                  <a:lnTo>
                    <a:pt x="369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0"/>
                  </a:lnTo>
                  <a:lnTo>
                    <a:pt x="362" y="48"/>
                  </a:lnTo>
                  <a:lnTo>
                    <a:pt x="362" y="48"/>
                  </a:lnTo>
                  <a:lnTo>
                    <a:pt x="360" y="48"/>
                  </a:lnTo>
                  <a:lnTo>
                    <a:pt x="360" y="43"/>
                  </a:lnTo>
                  <a:lnTo>
                    <a:pt x="362" y="33"/>
                  </a:lnTo>
                  <a:lnTo>
                    <a:pt x="362" y="31"/>
                  </a:lnTo>
                  <a:lnTo>
                    <a:pt x="362" y="31"/>
                  </a:lnTo>
                  <a:lnTo>
                    <a:pt x="362" y="29"/>
                  </a:lnTo>
                  <a:lnTo>
                    <a:pt x="364" y="26"/>
                  </a:lnTo>
                  <a:lnTo>
                    <a:pt x="364" y="26"/>
                  </a:lnTo>
                  <a:lnTo>
                    <a:pt x="364" y="24"/>
                  </a:lnTo>
                  <a:lnTo>
                    <a:pt x="364" y="24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2" y="19"/>
                  </a:lnTo>
                  <a:lnTo>
                    <a:pt x="362" y="19"/>
                  </a:lnTo>
                  <a:lnTo>
                    <a:pt x="364" y="19"/>
                  </a:lnTo>
                  <a:lnTo>
                    <a:pt x="364" y="19"/>
                  </a:lnTo>
                  <a:lnTo>
                    <a:pt x="364" y="17"/>
                  </a:lnTo>
                  <a:lnTo>
                    <a:pt x="367" y="17"/>
                  </a:lnTo>
                  <a:lnTo>
                    <a:pt x="367" y="17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67" y="12"/>
                  </a:lnTo>
                  <a:lnTo>
                    <a:pt x="364" y="10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0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55" y="5"/>
                  </a:lnTo>
                  <a:lnTo>
                    <a:pt x="355" y="5"/>
                  </a:lnTo>
                  <a:lnTo>
                    <a:pt x="353" y="5"/>
                  </a:lnTo>
                  <a:lnTo>
                    <a:pt x="348" y="7"/>
                  </a:lnTo>
                  <a:lnTo>
                    <a:pt x="345" y="7"/>
                  </a:lnTo>
                  <a:lnTo>
                    <a:pt x="345" y="5"/>
                  </a:lnTo>
                  <a:lnTo>
                    <a:pt x="345" y="5"/>
                  </a:lnTo>
                  <a:lnTo>
                    <a:pt x="345" y="5"/>
                  </a:lnTo>
                  <a:lnTo>
                    <a:pt x="343" y="5"/>
                  </a:lnTo>
                  <a:lnTo>
                    <a:pt x="343" y="5"/>
                  </a:lnTo>
                  <a:lnTo>
                    <a:pt x="336" y="5"/>
                  </a:lnTo>
                  <a:lnTo>
                    <a:pt x="336" y="7"/>
                  </a:lnTo>
                  <a:lnTo>
                    <a:pt x="334" y="7"/>
                  </a:lnTo>
                  <a:lnTo>
                    <a:pt x="334" y="10"/>
                  </a:lnTo>
                  <a:lnTo>
                    <a:pt x="331" y="10"/>
                  </a:lnTo>
                  <a:lnTo>
                    <a:pt x="324" y="5"/>
                  </a:lnTo>
                  <a:lnTo>
                    <a:pt x="319" y="7"/>
                  </a:lnTo>
                  <a:lnTo>
                    <a:pt x="315" y="12"/>
                  </a:lnTo>
                  <a:lnTo>
                    <a:pt x="315" y="12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7" y="19"/>
                  </a:lnTo>
                  <a:lnTo>
                    <a:pt x="317" y="19"/>
                  </a:lnTo>
                  <a:lnTo>
                    <a:pt x="317" y="22"/>
                  </a:lnTo>
                  <a:lnTo>
                    <a:pt x="315" y="24"/>
                  </a:lnTo>
                  <a:lnTo>
                    <a:pt x="315" y="29"/>
                  </a:lnTo>
                  <a:lnTo>
                    <a:pt x="315" y="29"/>
                  </a:lnTo>
                  <a:lnTo>
                    <a:pt x="315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08" y="31"/>
                  </a:lnTo>
                  <a:lnTo>
                    <a:pt x="293" y="36"/>
                  </a:lnTo>
                  <a:lnTo>
                    <a:pt x="293" y="36"/>
                  </a:lnTo>
                  <a:lnTo>
                    <a:pt x="291" y="36"/>
                  </a:lnTo>
                  <a:lnTo>
                    <a:pt x="291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6" y="36"/>
                  </a:lnTo>
                  <a:lnTo>
                    <a:pt x="286" y="38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5" y="43"/>
                  </a:lnTo>
                  <a:lnTo>
                    <a:pt x="272" y="43"/>
                  </a:lnTo>
                  <a:lnTo>
                    <a:pt x="272" y="45"/>
                  </a:lnTo>
                  <a:lnTo>
                    <a:pt x="270" y="45"/>
                  </a:lnTo>
                  <a:lnTo>
                    <a:pt x="270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58" y="48"/>
                  </a:lnTo>
                  <a:lnTo>
                    <a:pt x="256" y="48"/>
                  </a:lnTo>
                  <a:lnTo>
                    <a:pt x="256" y="48"/>
                  </a:lnTo>
                  <a:lnTo>
                    <a:pt x="253" y="48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6" y="55"/>
                  </a:lnTo>
                  <a:lnTo>
                    <a:pt x="246" y="55"/>
                  </a:lnTo>
                  <a:lnTo>
                    <a:pt x="246" y="57"/>
                  </a:lnTo>
                  <a:lnTo>
                    <a:pt x="246" y="59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1" y="64"/>
                  </a:lnTo>
                  <a:lnTo>
                    <a:pt x="241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7" y="64"/>
                  </a:lnTo>
                  <a:lnTo>
                    <a:pt x="237" y="62"/>
                  </a:lnTo>
                  <a:lnTo>
                    <a:pt x="234" y="62"/>
                  </a:lnTo>
                  <a:lnTo>
                    <a:pt x="234" y="62"/>
                  </a:lnTo>
                  <a:lnTo>
                    <a:pt x="232" y="62"/>
                  </a:lnTo>
                  <a:lnTo>
                    <a:pt x="230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3" y="57"/>
                  </a:lnTo>
                  <a:lnTo>
                    <a:pt x="223" y="57"/>
                  </a:lnTo>
                  <a:lnTo>
                    <a:pt x="223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8" y="48"/>
                  </a:lnTo>
                  <a:lnTo>
                    <a:pt x="218" y="48"/>
                  </a:lnTo>
                  <a:lnTo>
                    <a:pt x="218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15" y="43"/>
                  </a:lnTo>
                  <a:lnTo>
                    <a:pt x="213" y="43"/>
                  </a:lnTo>
                  <a:lnTo>
                    <a:pt x="213" y="43"/>
                  </a:lnTo>
                  <a:lnTo>
                    <a:pt x="213" y="43"/>
                  </a:lnTo>
                  <a:lnTo>
                    <a:pt x="211" y="45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06" y="48"/>
                  </a:lnTo>
                  <a:lnTo>
                    <a:pt x="204" y="50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199" y="52"/>
                  </a:lnTo>
                  <a:lnTo>
                    <a:pt x="192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5" y="69"/>
                  </a:lnTo>
                  <a:lnTo>
                    <a:pt x="182" y="69"/>
                  </a:lnTo>
                  <a:lnTo>
                    <a:pt x="178" y="76"/>
                  </a:lnTo>
                  <a:lnTo>
                    <a:pt x="173" y="81"/>
                  </a:lnTo>
                  <a:lnTo>
                    <a:pt x="171" y="83"/>
                  </a:lnTo>
                  <a:lnTo>
                    <a:pt x="163" y="95"/>
                  </a:lnTo>
                  <a:lnTo>
                    <a:pt x="163" y="97"/>
                  </a:lnTo>
                  <a:lnTo>
                    <a:pt x="161" y="100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7"/>
                  </a:lnTo>
                  <a:lnTo>
                    <a:pt x="163" y="109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6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3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8" y="130"/>
                  </a:lnTo>
                  <a:lnTo>
                    <a:pt x="168" y="130"/>
                  </a:lnTo>
                  <a:lnTo>
                    <a:pt x="168" y="133"/>
                  </a:lnTo>
                  <a:lnTo>
                    <a:pt x="168" y="133"/>
                  </a:lnTo>
                  <a:lnTo>
                    <a:pt x="163" y="138"/>
                  </a:lnTo>
                  <a:lnTo>
                    <a:pt x="161" y="140"/>
                  </a:lnTo>
                  <a:lnTo>
                    <a:pt x="161" y="142"/>
                  </a:lnTo>
                  <a:lnTo>
                    <a:pt x="159" y="145"/>
                  </a:lnTo>
                  <a:lnTo>
                    <a:pt x="156" y="147"/>
                  </a:lnTo>
                  <a:lnTo>
                    <a:pt x="154" y="154"/>
                  </a:lnTo>
                  <a:lnTo>
                    <a:pt x="149" y="159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40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3" y="164"/>
                  </a:lnTo>
                  <a:lnTo>
                    <a:pt x="130" y="166"/>
                  </a:lnTo>
                  <a:lnTo>
                    <a:pt x="128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6" y="166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7" y="168"/>
                  </a:lnTo>
                  <a:lnTo>
                    <a:pt x="104" y="171"/>
                  </a:lnTo>
                  <a:lnTo>
                    <a:pt x="104" y="171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2" y="173"/>
                  </a:lnTo>
                  <a:lnTo>
                    <a:pt x="100" y="173"/>
                  </a:lnTo>
                  <a:lnTo>
                    <a:pt x="97" y="175"/>
                  </a:lnTo>
                  <a:lnTo>
                    <a:pt x="92" y="180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0" y="197"/>
                  </a:lnTo>
                  <a:lnTo>
                    <a:pt x="90" y="199"/>
                  </a:lnTo>
                  <a:lnTo>
                    <a:pt x="88" y="199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204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90" y="211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0" y="216"/>
                  </a:lnTo>
                  <a:lnTo>
                    <a:pt x="90" y="218"/>
                  </a:lnTo>
                  <a:lnTo>
                    <a:pt x="90" y="223"/>
                  </a:lnTo>
                  <a:lnTo>
                    <a:pt x="92" y="227"/>
                  </a:lnTo>
                  <a:lnTo>
                    <a:pt x="95" y="227"/>
                  </a:lnTo>
                  <a:lnTo>
                    <a:pt x="95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97" y="239"/>
                  </a:lnTo>
                  <a:lnTo>
                    <a:pt x="97" y="242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5" y="244"/>
                  </a:lnTo>
                  <a:lnTo>
                    <a:pt x="95" y="246"/>
                  </a:lnTo>
                  <a:lnTo>
                    <a:pt x="95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0" y="246"/>
                  </a:lnTo>
                  <a:lnTo>
                    <a:pt x="90" y="244"/>
                  </a:lnTo>
                  <a:lnTo>
                    <a:pt x="90" y="244"/>
                  </a:lnTo>
                  <a:lnTo>
                    <a:pt x="90" y="244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3" y="246"/>
                  </a:lnTo>
                  <a:lnTo>
                    <a:pt x="81" y="249"/>
                  </a:lnTo>
                  <a:lnTo>
                    <a:pt x="81" y="249"/>
                  </a:lnTo>
                  <a:lnTo>
                    <a:pt x="78" y="251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3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8"/>
                  </a:lnTo>
                  <a:lnTo>
                    <a:pt x="74" y="270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4" y="275"/>
                  </a:lnTo>
                  <a:lnTo>
                    <a:pt x="74" y="277"/>
                  </a:lnTo>
                  <a:lnTo>
                    <a:pt x="71" y="287"/>
                  </a:lnTo>
                  <a:lnTo>
                    <a:pt x="66" y="291"/>
                  </a:lnTo>
                  <a:lnTo>
                    <a:pt x="64" y="296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59" y="301"/>
                  </a:lnTo>
                  <a:lnTo>
                    <a:pt x="57" y="303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55" y="303"/>
                  </a:lnTo>
                  <a:lnTo>
                    <a:pt x="48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3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40" y="317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38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6" y="324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29" y="332"/>
                  </a:lnTo>
                  <a:lnTo>
                    <a:pt x="29" y="332"/>
                  </a:lnTo>
                  <a:lnTo>
                    <a:pt x="29" y="332"/>
                  </a:lnTo>
                  <a:lnTo>
                    <a:pt x="26" y="334"/>
                  </a:lnTo>
                  <a:lnTo>
                    <a:pt x="26" y="336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39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4" y="343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6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50"/>
                  </a:lnTo>
                  <a:lnTo>
                    <a:pt x="22" y="353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62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7" y="372"/>
                  </a:lnTo>
                  <a:lnTo>
                    <a:pt x="17" y="374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4" y="379"/>
                  </a:lnTo>
                  <a:lnTo>
                    <a:pt x="14" y="381"/>
                  </a:lnTo>
                  <a:lnTo>
                    <a:pt x="14" y="381"/>
                  </a:lnTo>
                  <a:lnTo>
                    <a:pt x="12" y="384"/>
                  </a:lnTo>
                  <a:lnTo>
                    <a:pt x="12" y="384"/>
                  </a:lnTo>
                  <a:lnTo>
                    <a:pt x="7" y="388"/>
                  </a:lnTo>
                  <a:lnTo>
                    <a:pt x="7" y="391"/>
                  </a:lnTo>
                  <a:lnTo>
                    <a:pt x="5" y="391"/>
                  </a:lnTo>
                  <a:lnTo>
                    <a:pt x="3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8"/>
                  </a:lnTo>
                  <a:lnTo>
                    <a:pt x="3" y="407"/>
                  </a:lnTo>
                  <a:lnTo>
                    <a:pt x="3" y="410"/>
                  </a:lnTo>
                  <a:lnTo>
                    <a:pt x="3" y="410"/>
                  </a:lnTo>
                  <a:lnTo>
                    <a:pt x="3" y="414"/>
                  </a:lnTo>
                  <a:lnTo>
                    <a:pt x="3" y="417"/>
                  </a:lnTo>
                  <a:lnTo>
                    <a:pt x="5" y="419"/>
                  </a:lnTo>
                  <a:lnTo>
                    <a:pt x="5" y="419"/>
                  </a:lnTo>
                  <a:lnTo>
                    <a:pt x="5" y="421"/>
                  </a:lnTo>
                  <a:lnTo>
                    <a:pt x="3" y="421"/>
                  </a:lnTo>
                  <a:lnTo>
                    <a:pt x="3" y="424"/>
                  </a:lnTo>
                  <a:lnTo>
                    <a:pt x="3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0" y="424"/>
                  </a:lnTo>
                  <a:lnTo>
                    <a:pt x="5" y="429"/>
                  </a:lnTo>
                  <a:lnTo>
                    <a:pt x="10" y="431"/>
                  </a:lnTo>
                  <a:lnTo>
                    <a:pt x="12" y="431"/>
                  </a:lnTo>
                  <a:lnTo>
                    <a:pt x="14" y="433"/>
                  </a:lnTo>
                  <a:lnTo>
                    <a:pt x="17" y="433"/>
                  </a:lnTo>
                  <a:lnTo>
                    <a:pt x="17" y="433"/>
                  </a:lnTo>
                  <a:lnTo>
                    <a:pt x="19" y="433"/>
                  </a:lnTo>
                  <a:lnTo>
                    <a:pt x="19" y="43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33"/>
                  </a:lnTo>
                  <a:lnTo>
                    <a:pt x="24" y="436"/>
                  </a:lnTo>
                  <a:lnTo>
                    <a:pt x="24" y="436"/>
                  </a:lnTo>
                  <a:lnTo>
                    <a:pt x="26" y="438"/>
                  </a:lnTo>
                  <a:lnTo>
                    <a:pt x="26" y="438"/>
                  </a:lnTo>
                  <a:lnTo>
                    <a:pt x="29" y="440"/>
                  </a:lnTo>
                  <a:lnTo>
                    <a:pt x="31" y="440"/>
                  </a:lnTo>
                  <a:lnTo>
                    <a:pt x="31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8" y="440"/>
                  </a:lnTo>
                  <a:lnTo>
                    <a:pt x="43" y="440"/>
                  </a:lnTo>
                  <a:lnTo>
                    <a:pt x="48" y="440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52" y="445"/>
                  </a:lnTo>
                  <a:lnTo>
                    <a:pt x="55" y="445"/>
                  </a:lnTo>
                  <a:lnTo>
                    <a:pt x="55" y="445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59" y="443"/>
                  </a:lnTo>
                  <a:lnTo>
                    <a:pt x="62" y="443"/>
                  </a:lnTo>
                  <a:lnTo>
                    <a:pt x="64" y="443"/>
                  </a:lnTo>
                  <a:lnTo>
                    <a:pt x="64" y="443"/>
                  </a:lnTo>
                  <a:lnTo>
                    <a:pt x="64" y="443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6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71" y="455"/>
                  </a:lnTo>
                  <a:lnTo>
                    <a:pt x="74" y="459"/>
                  </a:lnTo>
                  <a:lnTo>
                    <a:pt x="76" y="462"/>
                  </a:lnTo>
                  <a:lnTo>
                    <a:pt x="76" y="462"/>
                  </a:lnTo>
                  <a:lnTo>
                    <a:pt x="78" y="469"/>
                  </a:lnTo>
                  <a:lnTo>
                    <a:pt x="78" y="469"/>
                  </a:lnTo>
                  <a:lnTo>
                    <a:pt x="78" y="471"/>
                  </a:lnTo>
                  <a:lnTo>
                    <a:pt x="78" y="471"/>
                  </a:lnTo>
                  <a:lnTo>
                    <a:pt x="81" y="471"/>
                  </a:lnTo>
                  <a:lnTo>
                    <a:pt x="81" y="471"/>
                  </a:lnTo>
                  <a:lnTo>
                    <a:pt x="81" y="471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3" y="471"/>
                  </a:lnTo>
                  <a:lnTo>
                    <a:pt x="88" y="469"/>
                  </a:lnTo>
                  <a:lnTo>
                    <a:pt x="92" y="466"/>
                  </a:lnTo>
                  <a:lnTo>
                    <a:pt x="95" y="466"/>
                  </a:lnTo>
                  <a:lnTo>
                    <a:pt x="97" y="466"/>
                  </a:lnTo>
                  <a:lnTo>
                    <a:pt x="100" y="466"/>
                  </a:lnTo>
                  <a:lnTo>
                    <a:pt x="109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1" y="469"/>
                  </a:lnTo>
                  <a:lnTo>
                    <a:pt x="111" y="471"/>
                  </a:lnTo>
                  <a:lnTo>
                    <a:pt x="111" y="473"/>
                  </a:lnTo>
                  <a:lnTo>
                    <a:pt x="111" y="476"/>
                  </a:lnTo>
                  <a:lnTo>
                    <a:pt x="109" y="481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16" y="490"/>
                  </a:lnTo>
                  <a:lnTo>
                    <a:pt x="118" y="490"/>
                  </a:lnTo>
                  <a:lnTo>
                    <a:pt x="118" y="490"/>
                  </a:lnTo>
                  <a:lnTo>
                    <a:pt x="118" y="492"/>
                  </a:lnTo>
                  <a:lnTo>
                    <a:pt x="118" y="492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7"/>
                  </a:lnTo>
                  <a:lnTo>
                    <a:pt x="121" y="497"/>
                  </a:lnTo>
                  <a:lnTo>
                    <a:pt x="121" y="499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33" y="521"/>
                  </a:lnTo>
                  <a:lnTo>
                    <a:pt x="135" y="525"/>
                  </a:lnTo>
                  <a:lnTo>
                    <a:pt x="135" y="528"/>
                  </a:lnTo>
                  <a:lnTo>
                    <a:pt x="135" y="530"/>
                  </a:lnTo>
                  <a:lnTo>
                    <a:pt x="133" y="530"/>
                  </a:lnTo>
                  <a:lnTo>
                    <a:pt x="133" y="535"/>
                  </a:lnTo>
                  <a:lnTo>
                    <a:pt x="130" y="535"/>
                  </a:lnTo>
                  <a:lnTo>
                    <a:pt x="130" y="535"/>
                  </a:lnTo>
                  <a:lnTo>
                    <a:pt x="130" y="540"/>
                  </a:lnTo>
                  <a:lnTo>
                    <a:pt x="130" y="540"/>
                  </a:lnTo>
                  <a:lnTo>
                    <a:pt x="130" y="542"/>
                  </a:lnTo>
                  <a:lnTo>
                    <a:pt x="130" y="549"/>
                  </a:lnTo>
                  <a:lnTo>
                    <a:pt x="130" y="549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63"/>
                  </a:lnTo>
                  <a:lnTo>
                    <a:pt x="135" y="563"/>
                  </a:lnTo>
                  <a:lnTo>
                    <a:pt x="135" y="563"/>
                  </a:lnTo>
                  <a:lnTo>
                    <a:pt x="137" y="566"/>
                  </a:lnTo>
                  <a:lnTo>
                    <a:pt x="137" y="566"/>
                  </a:lnTo>
                  <a:lnTo>
                    <a:pt x="137" y="568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44" y="589"/>
                  </a:lnTo>
                  <a:lnTo>
                    <a:pt x="147" y="592"/>
                  </a:lnTo>
                  <a:lnTo>
                    <a:pt x="147" y="592"/>
                  </a:lnTo>
                  <a:lnTo>
                    <a:pt x="149" y="594"/>
                  </a:lnTo>
                  <a:lnTo>
                    <a:pt x="154" y="596"/>
                  </a:lnTo>
                  <a:lnTo>
                    <a:pt x="156" y="596"/>
                  </a:lnTo>
                  <a:lnTo>
                    <a:pt x="156" y="596"/>
                  </a:lnTo>
                  <a:lnTo>
                    <a:pt x="156" y="599"/>
                  </a:lnTo>
                  <a:lnTo>
                    <a:pt x="159" y="601"/>
                  </a:lnTo>
                  <a:lnTo>
                    <a:pt x="159" y="601"/>
                  </a:lnTo>
                  <a:lnTo>
                    <a:pt x="161" y="601"/>
                  </a:lnTo>
                  <a:lnTo>
                    <a:pt x="163" y="601"/>
                  </a:lnTo>
                  <a:lnTo>
                    <a:pt x="163" y="599"/>
                  </a:lnTo>
                  <a:lnTo>
                    <a:pt x="163" y="599"/>
                  </a:lnTo>
                  <a:lnTo>
                    <a:pt x="163" y="596"/>
                  </a:lnTo>
                  <a:lnTo>
                    <a:pt x="163" y="596"/>
                  </a:lnTo>
                  <a:lnTo>
                    <a:pt x="163" y="596"/>
                  </a:lnTo>
                  <a:lnTo>
                    <a:pt x="166" y="594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66" y="596"/>
                  </a:lnTo>
                  <a:lnTo>
                    <a:pt x="166" y="599"/>
                  </a:lnTo>
                  <a:lnTo>
                    <a:pt x="166" y="601"/>
                  </a:lnTo>
                  <a:lnTo>
                    <a:pt x="166" y="604"/>
                  </a:lnTo>
                  <a:lnTo>
                    <a:pt x="168" y="601"/>
                  </a:lnTo>
                  <a:lnTo>
                    <a:pt x="171" y="601"/>
                  </a:lnTo>
                  <a:lnTo>
                    <a:pt x="171" y="596"/>
                  </a:lnTo>
                  <a:lnTo>
                    <a:pt x="171" y="594"/>
                  </a:lnTo>
                  <a:lnTo>
                    <a:pt x="171" y="589"/>
                  </a:lnTo>
                  <a:lnTo>
                    <a:pt x="171" y="587"/>
                  </a:lnTo>
                  <a:lnTo>
                    <a:pt x="173" y="587"/>
                  </a:lnTo>
                  <a:lnTo>
                    <a:pt x="175" y="585"/>
                  </a:lnTo>
                  <a:lnTo>
                    <a:pt x="173" y="582"/>
                  </a:lnTo>
                  <a:lnTo>
                    <a:pt x="175" y="580"/>
                  </a:lnTo>
                  <a:lnTo>
                    <a:pt x="175" y="582"/>
                  </a:lnTo>
                  <a:lnTo>
                    <a:pt x="178" y="585"/>
                  </a:lnTo>
                  <a:lnTo>
                    <a:pt x="180" y="582"/>
                  </a:lnTo>
                  <a:lnTo>
                    <a:pt x="182" y="582"/>
                  </a:lnTo>
                  <a:lnTo>
                    <a:pt x="182" y="582"/>
                  </a:lnTo>
                  <a:lnTo>
                    <a:pt x="185" y="580"/>
                  </a:lnTo>
                  <a:lnTo>
                    <a:pt x="185" y="580"/>
                  </a:lnTo>
                  <a:lnTo>
                    <a:pt x="192" y="582"/>
                  </a:lnTo>
                  <a:lnTo>
                    <a:pt x="197" y="575"/>
                  </a:lnTo>
                  <a:lnTo>
                    <a:pt x="199" y="570"/>
                  </a:lnTo>
                  <a:lnTo>
                    <a:pt x="197" y="566"/>
                  </a:lnTo>
                  <a:lnTo>
                    <a:pt x="194" y="566"/>
                  </a:lnTo>
                  <a:lnTo>
                    <a:pt x="192" y="566"/>
                  </a:lnTo>
                  <a:lnTo>
                    <a:pt x="189" y="566"/>
                  </a:lnTo>
                  <a:lnTo>
                    <a:pt x="189" y="563"/>
                  </a:lnTo>
                  <a:lnTo>
                    <a:pt x="189" y="561"/>
                  </a:lnTo>
                  <a:lnTo>
                    <a:pt x="192" y="561"/>
                  </a:lnTo>
                  <a:lnTo>
                    <a:pt x="194" y="563"/>
                  </a:lnTo>
                  <a:lnTo>
                    <a:pt x="197" y="563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08" y="568"/>
                  </a:lnTo>
                  <a:lnTo>
                    <a:pt x="211" y="568"/>
                  </a:lnTo>
                  <a:lnTo>
                    <a:pt x="211" y="570"/>
                  </a:lnTo>
                  <a:lnTo>
                    <a:pt x="213" y="573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1" y="587"/>
                  </a:lnTo>
                  <a:lnTo>
                    <a:pt x="208" y="589"/>
                  </a:lnTo>
                  <a:lnTo>
                    <a:pt x="211" y="589"/>
                  </a:lnTo>
                  <a:lnTo>
                    <a:pt x="213" y="585"/>
                  </a:lnTo>
                  <a:lnTo>
                    <a:pt x="215" y="585"/>
                  </a:lnTo>
                  <a:lnTo>
                    <a:pt x="215" y="582"/>
                  </a:lnTo>
                  <a:lnTo>
                    <a:pt x="215" y="578"/>
                  </a:lnTo>
                  <a:lnTo>
                    <a:pt x="215" y="575"/>
                  </a:lnTo>
                  <a:lnTo>
                    <a:pt x="215" y="570"/>
                  </a:lnTo>
                  <a:lnTo>
                    <a:pt x="218" y="566"/>
                  </a:lnTo>
                  <a:lnTo>
                    <a:pt x="220" y="563"/>
                  </a:lnTo>
                  <a:lnTo>
                    <a:pt x="225" y="561"/>
                  </a:lnTo>
                  <a:lnTo>
                    <a:pt x="225" y="559"/>
                  </a:lnTo>
                  <a:lnTo>
                    <a:pt x="225" y="556"/>
                  </a:lnTo>
                  <a:lnTo>
                    <a:pt x="227" y="552"/>
                  </a:lnTo>
                  <a:lnTo>
                    <a:pt x="225" y="552"/>
                  </a:lnTo>
                  <a:lnTo>
                    <a:pt x="223" y="549"/>
                  </a:lnTo>
                  <a:lnTo>
                    <a:pt x="223" y="549"/>
                  </a:lnTo>
                  <a:lnTo>
                    <a:pt x="223" y="547"/>
                  </a:lnTo>
                  <a:lnTo>
                    <a:pt x="225" y="549"/>
                  </a:lnTo>
                  <a:lnTo>
                    <a:pt x="230" y="552"/>
                  </a:lnTo>
                  <a:lnTo>
                    <a:pt x="232" y="552"/>
                  </a:lnTo>
                  <a:lnTo>
                    <a:pt x="232" y="547"/>
                  </a:lnTo>
                  <a:lnTo>
                    <a:pt x="234" y="547"/>
                  </a:lnTo>
                  <a:lnTo>
                    <a:pt x="234" y="549"/>
                  </a:lnTo>
                  <a:lnTo>
                    <a:pt x="234" y="549"/>
                  </a:lnTo>
                  <a:lnTo>
                    <a:pt x="234" y="552"/>
                  </a:lnTo>
                  <a:lnTo>
                    <a:pt x="234" y="552"/>
                  </a:lnTo>
                  <a:lnTo>
                    <a:pt x="232" y="552"/>
                  </a:lnTo>
                  <a:lnTo>
                    <a:pt x="234" y="554"/>
                  </a:lnTo>
                  <a:lnTo>
                    <a:pt x="237" y="552"/>
                  </a:lnTo>
                  <a:lnTo>
                    <a:pt x="237" y="554"/>
                  </a:lnTo>
                  <a:lnTo>
                    <a:pt x="237" y="556"/>
                  </a:lnTo>
                  <a:lnTo>
                    <a:pt x="230" y="561"/>
                  </a:lnTo>
                  <a:lnTo>
                    <a:pt x="230" y="566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2" y="566"/>
                  </a:lnTo>
                  <a:lnTo>
                    <a:pt x="234" y="563"/>
                  </a:lnTo>
                  <a:lnTo>
                    <a:pt x="234" y="563"/>
                  </a:lnTo>
                  <a:lnTo>
                    <a:pt x="234" y="561"/>
                  </a:lnTo>
                  <a:lnTo>
                    <a:pt x="237" y="559"/>
                  </a:lnTo>
                  <a:lnTo>
                    <a:pt x="244" y="554"/>
                  </a:lnTo>
                  <a:lnTo>
                    <a:pt x="246" y="552"/>
                  </a:lnTo>
                  <a:lnTo>
                    <a:pt x="249" y="552"/>
                  </a:lnTo>
                  <a:lnTo>
                    <a:pt x="251" y="552"/>
                  </a:lnTo>
                  <a:lnTo>
                    <a:pt x="251" y="549"/>
                  </a:lnTo>
                  <a:lnTo>
                    <a:pt x="251" y="549"/>
                  </a:lnTo>
                  <a:lnTo>
                    <a:pt x="249" y="547"/>
                  </a:lnTo>
                  <a:lnTo>
                    <a:pt x="251" y="544"/>
                  </a:lnTo>
                  <a:lnTo>
                    <a:pt x="251" y="544"/>
                  </a:lnTo>
                  <a:lnTo>
                    <a:pt x="253" y="537"/>
                  </a:lnTo>
                  <a:lnTo>
                    <a:pt x="256" y="535"/>
                  </a:lnTo>
                  <a:lnTo>
                    <a:pt x="256" y="533"/>
                  </a:lnTo>
                  <a:lnTo>
                    <a:pt x="251" y="533"/>
                  </a:lnTo>
                  <a:lnTo>
                    <a:pt x="253" y="530"/>
                  </a:lnTo>
                  <a:lnTo>
                    <a:pt x="256" y="530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5"/>
                  </a:lnTo>
                  <a:lnTo>
                    <a:pt x="260" y="535"/>
                  </a:lnTo>
                  <a:lnTo>
                    <a:pt x="260" y="533"/>
                  </a:lnTo>
                  <a:lnTo>
                    <a:pt x="263" y="533"/>
                  </a:lnTo>
                  <a:lnTo>
                    <a:pt x="263" y="530"/>
                  </a:lnTo>
                  <a:lnTo>
                    <a:pt x="265" y="530"/>
                  </a:lnTo>
                  <a:lnTo>
                    <a:pt x="265" y="530"/>
                  </a:lnTo>
                  <a:lnTo>
                    <a:pt x="267" y="528"/>
                  </a:lnTo>
                  <a:lnTo>
                    <a:pt x="270" y="525"/>
                  </a:lnTo>
                  <a:lnTo>
                    <a:pt x="272" y="523"/>
                  </a:lnTo>
                  <a:lnTo>
                    <a:pt x="275" y="525"/>
                  </a:lnTo>
                  <a:lnTo>
                    <a:pt x="277" y="523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9" y="518"/>
                  </a:lnTo>
                  <a:lnTo>
                    <a:pt x="277" y="518"/>
                  </a:lnTo>
                  <a:lnTo>
                    <a:pt x="277" y="516"/>
                  </a:lnTo>
                  <a:lnTo>
                    <a:pt x="275" y="516"/>
                  </a:lnTo>
                  <a:lnTo>
                    <a:pt x="275" y="514"/>
                  </a:lnTo>
                  <a:lnTo>
                    <a:pt x="272" y="511"/>
                  </a:lnTo>
                  <a:lnTo>
                    <a:pt x="270" y="511"/>
                  </a:lnTo>
                  <a:lnTo>
                    <a:pt x="270" y="514"/>
                  </a:lnTo>
                  <a:lnTo>
                    <a:pt x="267" y="514"/>
                  </a:lnTo>
                  <a:lnTo>
                    <a:pt x="267" y="516"/>
                  </a:lnTo>
                  <a:lnTo>
                    <a:pt x="265" y="514"/>
                  </a:lnTo>
                  <a:lnTo>
                    <a:pt x="267" y="511"/>
                  </a:lnTo>
                  <a:lnTo>
                    <a:pt x="267" y="511"/>
                  </a:lnTo>
                  <a:lnTo>
                    <a:pt x="267" y="511"/>
                  </a:lnTo>
                  <a:lnTo>
                    <a:pt x="267" y="509"/>
                  </a:lnTo>
                  <a:lnTo>
                    <a:pt x="270" y="507"/>
                  </a:lnTo>
                  <a:lnTo>
                    <a:pt x="270" y="507"/>
                  </a:lnTo>
                  <a:lnTo>
                    <a:pt x="270" y="504"/>
                  </a:lnTo>
                  <a:lnTo>
                    <a:pt x="267" y="504"/>
                  </a:lnTo>
                  <a:lnTo>
                    <a:pt x="265" y="504"/>
                  </a:lnTo>
                  <a:lnTo>
                    <a:pt x="263" y="507"/>
                  </a:lnTo>
                  <a:lnTo>
                    <a:pt x="251" y="507"/>
                  </a:lnTo>
                  <a:lnTo>
                    <a:pt x="249" y="50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41" y="495"/>
                  </a:lnTo>
                  <a:lnTo>
                    <a:pt x="251" y="499"/>
                  </a:lnTo>
                  <a:lnTo>
                    <a:pt x="249" y="497"/>
                  </a:lnTo>
                  <a:lnTo>
                    <a:pt x="246" y="495"/>
                  </a:lnTo>
                  <a:lnTo>
                    <a:pt x="244" y="495"/>
                  </a:lnTo>
                  <a:lnTo>
                    <a:pt x="241" y="495"/>
                  </a:lnTo>
                  <a:lnTo>
                    <a:pt x="246" y="495"/>
                  </a:lnTo>
                  <a:lnTo>
                    <a:pt x="253" y="495"/>
                  </a:lnTo>
                  <a:lnTo>
                    <a:pt x="263" y="499"/>
                  </a:lnTo>
                  <a:lnTo>
                    <a:pt x="267" y="499"/>
                  </a:lnTo>
                  <a:lnTo>
                    <a:pt x="265" y="499"/>
                  </a:lnTo>
                  <a:lnTo>
                    <a:pt x="265" y="497"/>
                  </a:lnTo>
                  <a:lnTo>
                    <a:pt x="263" y="497"/>
                  </a:lnTo>
                  <a:lnTo>
                    <a:pt x="265" y="495"/>
                  </a:lnTo>
                  <a:lnTo>
                    <a:pt x="265" y="495"/>
                  </a:lnTo>
                  <a:lnTo>
                    <a:pt x="265" y="495"/>
                  </a:lnTo>
                  <a:lnTo>
                    <a:pt x="267" y="495"/>
                  </a:lnTo>
                  <a:lnTo>
                    <a:pt x="267" y="495"/>
                  </a:lnTo>
                  <a:lnTo>
                    <a:pt x="270" y="492"/>
                  </a:lnTo>
                  <a:lnTo>
                    <a:pt x="270" y="490"/>
                  </a:lnTo>
                  <a:lnTo>
                    <a:pt x="270" y="490"/>
                  </a:lnTo>
                  <a:lnTo>
                    <a:pt x="267" y="488"/>
                  </a:lnTo>
                  <a:lnTo>
                    <a:pt x="260" y="488"/>
                  </a:lnTo>
                  <a:lnTo>
                    <a:pt x="260" y="485"/>
                  </a:lnTo>
                  <a:lnTo>
                    <a:pt x="263" y="483"/>
                  </a:lnTo>
                  <a:lnTo>
                    <a:pt x="265" y="483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70" y="483"/>
                  </a:lnTo>
                  <a:lnTo>
                    <a:pt x="267" y="481"/>
                  </a:lnTo>
                  <a:lnTo>
                    <a:pt x="270" y="478"/>
                  </a:lnTo>
                  <a:lnTo>
                    <a:pt x="275" y="481"/>
                  </a:lnTo>
                  <a:lnTo>
                    <a:pt x="277" y="483"/>
                  </a:lnTo>
                  <a:lnTo>
                    <a:pt x="277" y="483"/>
                  </a:lnTo>
                  <a:lnTo>
                    <a:pt x="277" y="481"/>
                  </a:lnTo>
                  <a:lnTo>
                    <a:pt x="279" y="478"/>
                  </a:lnTo>
                  <a:lnTo>
                    <a:pt x="279" y="478"/>
                  </a:lnTo>
                  <a:lnTo>
                    <a:pt x="282" y="476"/>
                  </a:lnTo>
                  <a:lnTo>
                    <a:pt x="282" y="473"/>
                  </a:lnTo>
                  <a:lnTo>
                    <a:pt x="282" y="473"/>
                  </a:lnTo>
                  <a:lnTo>
                    <a:pt x="282" y="473"/>
                  </a:lnTo>
                  <a:lnTo>
                    <a:pt x="284" y="473"/>
                  </a:lnTo>
                  <a:lnTo>
                    <a:pt x="284" y="469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6"/>
                  </a:lnTo>
                  <a:lnTo>
                    <a:pt x="286" y="478"/>
                  </a:lnTo>
                  <a:lnTo>
                    <a:pt x="286" y="478"/>
                  </a:lnTo>
                  <a:lnTo>
                    <a:pt x="289" y="478"/>
                  </a:lnTo>
                  <a:lnTo>
                    <a:pt x="291" y="478"/>
                  </a:lnTo>
                  <a:lnTo>
                    <a:pt x="291" y="481"/>
                  </a:lnTo>
                  <a:lnTo>
                    <a:pt x="289" y="481"/>
                  </a:lnTo>
                  <a:lnTo>
                    <a:pt x="289" y="481"/>
                  </a:lnTo>
                  <a:lnTo>
                    <a:pt x="286" y="481"/>
                  </a:lnTo>
                  <a:lnTo>
                    <a:pt x="286" y="483"/>
                  </a:lnTo>
                  <a:lnTo>
                    <a:pt x="289" y="485"/>
                  </a:lnTo>
                  <a:lnTo>
                    <a:pt x="291" y="488"/>
                  </a:lnTo>
                  <a:lnTo>
                    <a:pt x="293" y="488"/>
                  </a:lnTo>
                  <a:lnTo>
                    <a:pt x="296" y="483"/>
                  </a:lnTo>
                  <a:lnTo>
                    <a:pt x="296" y="485"/>
                  </a:lnTo>
                  <a:lnTo>
                    <a:pt x="298" y="483"/>
                  </a:lnTo>
                  <a:lnTo>
                    <a:pt x="298" y="483"/>
                  </a:lnTo>
                  <a:lnTo>
                    <a:pt x="298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8" y="483"/>
                  </a:lnTo>
                  <a:lnTo>
                    <a:pt x="310" y="483"/>
                  </a:lnTo>
                  <a:lnTo>
                    <a:pt x="315" y="481"/>
                  </a:lnTo>
                  <a:lnTo>
                    <a:pt x="317" y="478"/>
                  </a:lnTo>
                  <a:lnTo>
                    <a:pt x="315" y="471"/>
                  </a:lnTo>
                  <a:lnTo>
                    <a:pt x="315" y="471"/>
                  </a:lnTo>
                  <a:lnTo>
                    <a:pt x="317" y="469"/>
                  </a:lnTo>
                  <a:lnTo>
                    <a:pt x="317" y="469"/>
                  </a:lnTo>
                  <a:lnTo>
                    <a:pt x="317" y="469"/>
                  </a:lnTo>
                  <a:lnTo>
                    <a:pt x="317" y="473"/>
                  </a:lnTo>
                  <a:lnTo>
                    <a:pt x="317" y="476"/>
                  </a:lnTo>
                  <a:lnTo>
                    <a:pt x="317" y="478"/>
                  </a:lnTo>
                  <a:lnTo>
                    <a:pt x="319" y="478"/>
                  </a:lnTo>
                  <a:lnTo>
                    <a:pt x="322" y="481"/>
                  </a:lnTo>
                  <a:lnTo>
                    <a:pt x="324" y="481"/>
                  </a:lnTo>
                  <a:lnTo>
                    <a:pt x="327" y="481"/>
                  </a:lnTo>
                  <a:lnTo>
                    <a:pt x="334" y="485"/>
                  </a:lnTo>
                  <a:lnTo>
                    <a:pt x="336" y="488"/>
                  </a:lnTo>
                  <a:lnTo>
                    <a:pt x="334" y="488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2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6" y="490"/>
                  </a:lnTo>
                  <a:lnTo>
                    <a:pt x="341" y="488"/>
                  </a:lnTo>
                  <a:lnTo>
                    <a:pt x="343" y="485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6"/>
                  </a:lnTo>
                  <a:lnTo>
                    <a:pt x="343" y="473"/>
                  </a:lnTo>
                  <a:lnTo>
                    <a:pt x="343" y="471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8" y="473"/>
                  </a:lnTo>
                  <a:lnTo>
                    <a:pt x="348" y="473"/>
                  </a:lnTo>
                  <a:lnTo>
                    <a:pt x="350" y="471"/>
                  </a:lnTo>
                  <a:lnTo>
                    <a:pt x="353" y="469"/>
                  </a:lnTo>
                  <a:lnTo>
                    <a:pt x="355" y="466"/>
                  </a:lnTo>
                  <a:lnTo>
                    <a:pt x="357" y="466"/>
                  </a:lnTo>
                  <a:lnTo>
                    <a:pt x="357" y="466"/>
                  </a:lnTo>
                  <a:lnTo>
                    <a:pt x="360" y="462"/>
                  </a:lnTo>
                  <a:lnTo>
                    <a:pt x="357" y="462"/>
                  </a:lnTo>
                  <a:lnTo>
                    <a:pt x="357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5"/>
                  </a:lnTo>
                  <a:lnTo>
                    <a:pt x="350" y="455"/>
                  </a:lnTo>
                  <a:lnTo>
                    <a:pt x="350" y="457"/>
                  </a:lnTo>
                  <a:lnTo>
                    <a:pt x="350" y="457"/>
                  </a:lnTo>
                  <a:lnTo>
                    <a:pt x="348" y="459"/>
                  </a:lnTo>
                  <a:lnTo>
                    <a:pt x="345" y="459"/>
                  </a:lnTo>
                  <a:lnTo>
                    <a:pt x="345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3" y="459"/>
                  </a:lnTo>
                  <a:lnTo>
                    <a:pt x="341" y="455"/>
                  </a:lnTo>
                  <a:lnTo>
                    <a:pt x="341" y="455"/>
                  </a:lnTo>
                  <a:lnTo>
                    <a:pt x="341" y="452"/>
                  </a:lnTo>
                  <a:lnTo>
                    <a:pt x="341" y="450"/>
                  </a:lnTo>
                  <a:lnTo>
                    <a:pt x="341" y="450"/>
                  </a:lnTo>
                  <a:lnTo>
                    <a:pt x="336" y="445"/>
                  </a:lnTo>
                  <a:lnTo>
                    <a:pt x="338" y="447"/>
                  </a:lnTo>
                  <a:lnTo>
                    <a:pt x="341" y="447"/>
                  </a:lnTo>
                  <a:lnTo>
                    <a:pt x="345" y="447"/>
                  </a:lnTo>
                  <a:lnTo>
                    <a:pt x="348" y="447"/>
                  </a:lnTo>
                  <a:lnTo>
                    <a:pt x="348" y="445"/>
                  </a:lnTo>
                  <a:lnTo>
                    <a:pt x="345" y="443"/>
                  </a:lnTo>
                  <a:lnTo>
                    <a:pt x="345" y="443"/>
                  </a:lnTo>
                  <a:lnTo>
                    <a:pt x="343" y="440"/>
                  </a:lnTo>
                  <a:lnTo>
                    <a:pt x="343" y="440"/>
                  </a:lnTo>
                  <a:lnTo>
                    <a:pt x="345" y="438"/>
                  </a:lnTo>
                  <a:lnTo>
                    <a:pt x="348" y="436"/>
                  </a:lnTo>
                  <a:lnTo>
                    <a:pt x="348" y="438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48" y="440"/>
                  </a:lnTo>
                  <a:lnTo>
                    <a:pt x="348" y="443"/>
                  </a:lnTo>
                  <a:lnTo>
                    <a:pt x="350" y="445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38"/>
                  </a:lnTo>
                  <a:lnTo>
                    <a:pt x="353" y="440"/>
                  </a:lnTo>
                  <a:lnTo>
                    <a:pt x="353" y="440"/>
                  </a:lnTo>
                  <a:lnTo>
                    <a:pt x="355" y="443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3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50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60" y="447"/>
                  </a:lnTo>
                  <a:lnTo>
                    <a:pt x="360" y="445"/>
                  </a:lnTo>
                  <a:lnTo>
                    <a:pt x="362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7" y="447"/>
                  </a:lnTo>
                  <a:lnTo>
                    <a:pt x="367" y="445"/>
                  </a:lnTo>
                  <a:lnTo>
                    <a:pt x="372" y="445"/>
                  </a:lnTo>
                  <a:lnTo>
                    <a:pt x="374" y="445"/>
                  </a:lnTo>
                  <a:lnTo>
                    <a:pt x="376" y="447"/>
                  </a:lnTo>
                  <a:lnTo>
                    <a:pt x="379" y="447"/>
                  </a:lnTo>
                  <a:lnTo>
                    <a:pt x="381" y="447"/>
                  </a:lnTo>
                  <a:lnTo>
                    <a:pt x="386" y="447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5"/>
                  </a:lnTo>
                  <a:lnTo>
                    <a:pt x="383" y="445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5"/>
                  </a:lnTo>
                  <a:lnTo>
                    <a:pt x="379" y="445"/>
                  </a:lnTo>
                  <a:lnTo>
                    <a:pt x="376" y="443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81" y="436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6" y="440"/>
                  </a:lnTo>
                  <a:lnTo>
                    <a:pt x="388" y="440"/>
                  </a:lnTo>
                  <a:lnTo>
                    <a:pt x="388" y="438"/>
                  </a:lnTo>
                  <a:lnTo>
                    <a:pt x="390" y="436"/>
                  </a:lnTo>
                  <a:lnTo>
                    <a:pt x="390" y="436"/>
                  </a:lnTo>
                  <a:lnTo>
                    <a:pt x="388" y="438"/>
                  </a:lnTo>
                  <a:lnTo>
                    <a:pt x="386" y="433"/>
                  </a:lnTo>
                  <a:lnTo>
                    <a:pt x="386" y="431"/>
                  </a:lnTo>
                  <a:lnTo>
                    <a:pt x="386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88" y="426"/>
                  </a:lnTo>
                  <a:lnTo>
                    <a:pt x="388" y="424"/>
                  </a:lnTo>
                  <a:lnTo>
                    <a:pt x="388" y="424"/>
                  </a:lnTo>
                  <a:lnTo>
                    <a:pt x="386" y="426"/>
                  </a:lnTo>
                  <a:lnTo>
                    <a:pt x="386" y="429"/>
                  </a:lnTo>
                  <a:lnTo>
                    <a:pt x="383" y="431"/>
                  </a:lnTo>
                  <a:lnTo>
                    <a:pt x="383" y="431"/>
                  </a:lnTo>
                  <a:lnTo>
                    <a:pt x="381" y="431"/>
                  </a:lnTo>
                  <a:lnTo>
                    <a:pt x="379" y="429"/>
                  </a:lnTo>
                  <a:lnTo>
                    <a:pt x="381" y="429"/>
                  </a:lnTo>
                  <a:lnTo>
                    <a:pt x="376" y="426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69" y="421"/>
                  </a:lnTo>
                  <a:lnTo>
                    <a:pt x="369" y="419"/>
                  </a:lnTo>
                  <a:lnTo>
                    <a:pt x="372" y="419"/>
                  </a:lnTo>
                  <a:lnTo>
                    <a:pt x="372" y="417"/>
                  </a:lnTo>
                  <a:lnTo>
                    <a:pt x="374" y="417"/>
                  </a:lnTo>
                  <a:lnTo>
                    <a:pt x="376" y="419"/>
                  </a:lnTo>
                  <a:lnTo>
                    <a:pt x="379" y="419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7"/>
                  </a:lnTo>
                  <a:lnTo>
                    <a:pt x="381" y="414"/>
                  </a:lnTo>
                  <a:lnTo>
                    <a:pt x="383" y="412"/>
                  </a:lnTo>
                  <a:lnTo>
                    <a:pt x="386" y="410"/>
                  </a:lnTo>
                  <a:lnTo>
                    <a:pt x="386" y="407"/>
                  </a:lnTo>
                  <a:lnTo>
                    <a:pt x="383" y="407"/>
                  </a:lnTo>
                  <a:lnTo>
                    <a:pt x="381" y="405"/>
                  </a:lnTo>
                  <a:lnTo>
                    <a:pt x="381" y="407"/>
                  </a:lnTo>
                  <a:lnTo>
                    <a:pt x="379" y="407"/>
                  </a:lnTo>
                  <a:lnTo>
                    <a:pt x="379" y="407"/>
                  </a:lnTo>
                  <a:lnTo>
                    <a:pt x="376" y="405"/>
                  </a:lnTo>
                  <a:lnTo>
                    <a:pt x="379" y="405"/>
                  </a:lnTo>
                  <a:lnTo>
                    <a:pt x="376" y="402"/>
                  </a:lnTo>
                  <a:lnTo>
                    <a:pt x="374" y="402"/>
                  </a:lnTo>
                  <a:lnTo>
                    <a:pt x="372" y="402"/>
                  </a:lnTo>
                  <a:lnTo>
                    <a:pt x="374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9" y="398"/>
                  </a:lnTo>
                  <a:lnTo>
                    <a:pt x="386" y="395"/>
                  </a:lnTo>
                  <a:lnTo>
                    <a:pt x="395" y="395"/>
                  </a:lnTo>
                  <a:lnTo>
                    <a:pt x="393" y="398"/>
                  </a:lnTo>
                  <a:lnTo>
                    <a:pt x="388" y="398"/>
                  </a:lnTo>
                  <a:lnTo>
                    <a:pt x="386" y="400"/>
                  </a:lnTo>
                  <a:lnTo>
                    <a:pt x="383" y="402"/>
                  </a:lnTo>
                  <a:lnTo>
                    <a:pt x="386" y="402"/>
                  </a:lnTo>
                  <a:lnTo>
                    <a:pt x="393" y="402"/>
                  </a:lnTo>
                  <a:lnTo>
                    <a:pt x="395" y="402"/>
                  </a:lnTo>
                  <a:lnTo>
                    <a:pt x="398" y="402"/>
                  </a:lnTo>
                  <a:lnTo>
                    <a:pt x="398" y="405"/>
                  </a:lnTo>
                  <a:lnTo>
                    <a:pt x="395" y="407"/>
                  </a:lnTo>
                  <a:lnTo>
                    <a:pt x="393" y="412"/>
                  </a:lnTo>
                  <a:lnTo>
                    <a:pt x="393" y="414"/>
                  </a:lnTo>
                  <a:lnTo>
                    <a:pt x="393" y="414"/>
                  </a:lnTo>
                  <a:lnTo>
                    <a:pt x="393" y="412"/>
                  </a:lnTo>
                  <a:lnTo>
                    <a:pt x="395" y="412"/>
                  </a:lnTo>
                  <a:lnTo>
                    <a:pt x="395" y="410"/>
                  </a:lnTo>
                  <a:lnTo>
                    <a:pt x="398" y="412"/>
                  </a:lnTo>
                  <a:lnTo>
                    <a:pt x="398" y="412"/>
                  </a:lnTo>
                  <a:lnTo>
                    <a:pt x="395" y="414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398" y="414"/>
                  </a:lnTo>
                  <a:lnTo>
                    <a:pt x="400" y="414"/>
                  </a:lnTo>
                  <a:lnTo>
                    <a:pt x="400" y="414"/>
                  </a:lnTo>
                  <a:lnTo>
                    <a:pt x="402" y="414"/>
                  </a:lnTo>
                  <a:lnTo>
                    <a:pt x="405" y="414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407" y="412"/>
                  </a:lnTo>
                  <a:lnTo>
                    <a:pt x="405" y="414"/>
                  </a:lnTo>
                  <a:lnTo>
                    <a:pt x="405" y="412"/>
                  </a:lnTo>
                  <a:lnTo>
                    <a:pt x="405" y="412"/>
                  </a:lnTo>
                  <a:lnTo>
                    <a:pt x="402" y="410"/>
                  </a:lnTo>
                  <a:lnTo>
                    <a:pt x="402" y="410"/>
                  </a:lnTo>
                  <a:lnTo>
                    <a:pt x="400" y="410"/>
                  </a:lnTo>
                  <a:lnTo>
                    <a:pt x="398" y="410"/>
                  </a:lnTo>
                  <a:lnTo>
                    <a:pt x="398" y="407"/>
                  </a:lnTo>
                  <a:lnTo>
                    <a:pt x="400" y="407"/>
                  </a:lnTo>
                  <a:lnTo>
                    <a:pt x="402" y="400"/>
                  </a:lnTo>
                  <a:lnTo>
                    <a:pt x="405" y="400"/>
                  </a:lnTo>
                  <a:lnTo>
                    <a:pt x="405" y="400"/>
                  </a:lnTo>
                  <a:lnTo>
                    <a:pt x="407" y="402"/>
                  </a:lnTo>
                  <a:lnTo>
                    <a:pt x="407" y="407"/>
                  </a:lnTo>
                  <a:lnTo>
                    <a:pt x="407" y="410"/>
                  </a:lnTo>
                  <a:lnTo>
                    <a:pt x="409" y="410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10"/>
                  </a:lnTo>
                  <a:lnTo>
                    <a:pt x="419" y="410"/>
                  </a:lnTo>
                  <a:lnTo>
                    <a:pt x="424" y="410"/>
                  </a:lnTo>
                  <a:lnTo>
                    <a:pt x="424" y="407"/>
                  </a:lnTo>
                  <a:lnTo>
                    <a:pt x="421" y="402"/>
                  </a:lnTo>
                  <a:lnTo>
                    <a:pt x="424" y="400"/>
                  </a:lnTo>
                  <a:lnTo>
                    <a:pt x="428" y="400"/>
                  </a:lnTo>
                  <a:lnTo>
                    <a:pt x="431" y="400"/>
                  </a:lnTo>
                  <a:lnTo>
                    <a:pt x="431" y="398"/>
                  </a:lnTo>
                  <a:lnTo>
                    <a:pt x="431" y="398"/>
                  </a:lnTo>
                  <a:lnTo>
                    <a:pt x="431" y="398"/>
                  </a:lnTo>
                  <a:lnTo>
                    <a:pt x="428" y="395"/>
                  </a:lnTo>
                  <a:lnTo>
                    <a:pt x="428" y="395"/>
                  </a:lnTo>
                  <a:lnTo>
                    <a:pt x="426" y="393"/>
                  </a:lnTo>
                  <a:lnTo>
                    <a:pt x="424" y="391"/>
                  </a:lnTo>
                  <a:lnTo>
                    <a:pt x="426" y="391"/>
                  </a:lnTo>
                  <a:lnTo>
                    <a:pt x="424" y="391"/>
                  </a:lnTo>
                  <a:lnTo>
                    <a:pt x="424" y="391"/>
                  </a:lnTo>
                  <a:lnTo>
                    <a:pt x="424" y="388"/>
                  </a:lnTo>
                  <a:lnTo>
                    <a:pt x="421" y="391"/>
                  </a:lnTo>
                  <a:lnTo>
                    <a:pt x="421" y="391"/>
                  </a:lnTo>
                  <a:lnTo>
                    <a:pt x="419" y="391"/>
                  </a:lnTo>
                  <a:lnTo>
                    <a:pt x="419" y="388"/>
                  </a:lnTo>
                  <a:lnTo>
                    <a:pt x="419" y="391"/>
                  </a:lnTo>
                  <a:lnTo>
                    <a:pt x="416" y="393"/>
                  </a:lnTo>
                  <a:lnTo>
                    <a:pt x="416" y="395"/>
                  </a:lnTo>
                  <a:lnTo>
                    <a:pt x="414" y="398"/>
                  </a:lnTo>
                  <a:lnTo>
                    <a:pt x="414" y="398"/>
                  </a:lnTo>
                  <a:lnTo>
                    <a:pt x="412" y="398"/>
                  </a:lnTo>
                  <a:lnTo>
                    <a:pt x="412" y="395"/>
                  </a:lnTo>
                  <a:lnTo>
                    <a:pt x="412" y="395"/>
                  </a:lnTo>
                  <a:lnTo>
                    <a:pt x="412" y="393"/>
                  </a:lnTo>
                  <a:lnTo>
                    <a:pt x="414" y="393"/>
                  </a:lnTo>
                  <a:lnTo>
                    <a:pt x="416" y="391"/>
                  </a:lnTo>
                  <a:lnTo>
                    <a:pt x="414" y="386"/>
                  </a:lnTo>
                  <a:lnTo>
                    <a:pt x="412" y="386"/>
                  </a:lnTo>
                  <a:lnTo>
                    <a:pt x="412" y="388"/>
                  </a:lnTo>
                  <a:lnTo>
                    <a:pt x="412" y="388"/>
                  </a:lnTo>
                  <a:lnTo>
                    <a:pt x="409" y="391"/>
                  </a:lnTo>
                  <a:lnTo>
                    <a:pt x="409" y="388"/>
                  </a:lnTo>
                  <a:lnTo>
                    <a:pt x="409" y="386"/>
                  </a:lnTo>
                  <a:lnTo>
                    <a:pt x="407" y="386"/>
                  </a:lnTo>
                  <a:lnTo>
                    <a:pt x="402" y="379"/>
                  </a:lnTo>
                  <a:lnTo>
                    <a:pt x="400" y="376"/>
                  </a:lnTo>
                  <a:lnTo>
                    <a:pt x="402" y="376"/>
                  </a:lnTo>
                  <a:lnTo>
                    <a:pt x="405" y="376"/>
                  </a:lnTo>
                  <a:lnTo>
                    <a:pt x="409" y="374"/>
                  </a:lnTo>
                  <a:lnTo>
                    <a:pt x="409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6" y="372"/>
                  </a:lnTo>
                  <a:lnTo>
                    <a:pt x="419" y="369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1" y="360"/>
                  </a:lnTo>
                  <a:lnTo>
                    <a:pt x="424" y="358"/>
                  </a:lnTo>
                  <a:lnTo>
                    <a:pt x="426" y="358"/>
                  </a:lnTo>
                  <a:lnTo>
                    <a:pt x="428" y="355"/>
                  </a:lnTo>
                  <a:lnTo>
                    <a:pt x="426" y="355"/>
                  </a:lnTo>
                  <a:lnTo>
                    <a:pt x="428" y="353"/>
                  </a:lnTo>
                  <a:lnTo>
                    <a:pt x="431" y="353"/>
                  </a:lnTo>
                  <a:lnTo>
                    <a:pt x="433" y="355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5" y="355"/>
                  </a:lnTo>
                  <a:lnTo>
                    <a:pt x="433" y="360"/>
                  </a:lnTo>
                  <a:lnTo>
                    <a:pt x="433" y="362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42" y="367"/>
                  </a:lnTo>
                  <a:lnTo>
                    <a:pt x="442" y="367"/>
                  </a:lnTo>
                  <a:lnTo>
                    <a:pt x="442" y="369"/>
                  </a:lnTo>
                  <a:lnTo>
                    <a:pt x="442" y="372"/>
                  </a:lnTo>
                  <a:lnTo>
                    <a:pt x="442" y="374"/>
                  </a:lnTo>
                  <a:lnTo>
                    <a:pt x="442" y="376"/>
                  </a:lnTo>
                  <a:lnTo>
                    <a:pt x="445" y="374"/>
                  </a:lnTo>
                  <a:lnTo>
                    <a:pt x="445" y="372"/>
                  </a:lnTo>
                  <a:lnTo>
                    <a:pt x="445" y="372"/>
                  </a:lnTo>
                  <a:lnTo>
                    <a:pt x="450" y="372"/>
                  </a:lnTo>
                  <a:lnTo>
                    <a:pt x="452" y="372"/>
                  </a:lnTo>
                  <a:lnTo>
                    <a:pt x="450" y="372"/>
                  </a:lnTo>
                  <a:lnTo>
                    <a:pt x="450" y="372"/>
                  </a:lnTo>
                  <a:lnTo>
                    <a:pt x="450" y="374"/>
                  </a:lnTo>
                  <a:lnTo>
                    <a:pt x="450" y="374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50" y="379"/>
                  </a:lnTo>
                  <a:lnTo>
                    <a:pt x="450" y="381"/>
                  </a:lnTo>
                  <a:lnTo>
                    <a:pt x="450" y="384"/>
                  </a:lnTo>
                  <a:lnTo>
                    <a:pt x="447" y="384"/>
                  </a:lnTo>
                  <a:lnTo>
                    <a:pt x="450" y="384"/>
                  </a:lnTo>
                  <a:lnTo>
                    <a:pt x="452" y="384"/>
                  </a:lnTo>
                  <a:lnTo>
                    <a:pt x="454" y="384"/>
                  </a:lnTo>
                  <a:lnTo>
                    <a:pt x="457" y="381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6"/>
                  </a:lnTo>
                  <a:lnTo>
                    <a:pt x="454" y="374"/>
                  </a:lnTo>
                  <a:lnTo>
                    <a:pt x="454" y="372"/>
                  </a:lnTo>
                  <a:lnTo>
                    <a:pt x="454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2"/>
                  </a:lnTo>
                  <a:lnTo>
                    <a:pt x="459" y="372"/>
                  </a:lnTo>
                  <a:lnTo>
                    <a:pt x="459" y="372"/>
                  </a:lnTo>
                  <a:lnTo>
                    <a:pt x="459" y="372"/>
                  </a:lnTo>
                  <a:lnTo>
                    <a:pt x="461" y="374"/>
                  </a:lnTo>
                  <a:lnTo>
                    <a:pt x="461" y="376"/>
                  </a:lnTo>
                  <a:lnTo>
                    <a:pt x="461" y="376"/>
                  </a:lnTo>
                  <a:lnTo>
                    <a:pt x="459" y="376"/>
                  </a:lnTo>
                  <a:lnTo>
                    <a:pt x="459" y="379"/>
                  </a:lnTo>
                  <a:lnTo>
                    <a:pt x="461" y="381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59" y="388"/>
                  </a:lnTo>
                  <a:lnTo>
                    <a:pt x="461" y="388"/>
                  </a:lnTo>
                  <a:lnTo>
                    <a:pt x="468" y="386"/>
                  </a:lnTo>
                  <a:lnTo>
                    <a:pt x="468" y="386"/>
                  </a:lnTo>
                  <a:lnTo>
                    <a:pt x="466" y="386"/>
                  </a:lnTo>
                  <a:lnTo>
                    <a:pt x="464" y="386"/>
                  </a:lnTo>
                  <a:lnTo>
                    <a:pt x="466" y="384"/>
                  </a:lnTo>
                  <a:lnTo>
                    <a:pt x="468" y="381"/>
                  </a:lnTo>
                  <a:lnTo>
                    <a:pt x="468" y="379"/>
                  </a:lnTo>
                  <a:lnTo>
                    <a:pt x="466" y="376"/>
                  </a:lnTo>
                  <a:lnTo>
                    <a:pt x="466" y="376"/>
                  </a:lnTo>
                  <a:lnTo>
                    <a:pt x="464" y="376"/>
                  </a:lnTo>
                  <a:lnTo>
                    <a:pt x="464" y="376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1" y="372"/>
                  </a:lnTo>
                  <a:lnTo>
                    <a:pt x="461" y="369"/>
                  </a:lnTo>
                  <a:lnTo>
                    <a:pt x="464" y="369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69"/>
                  </a:lnTo>
                  <a:lnTo>
                    <a:pt x="459" y="369"/>
                  </a:lnTo>
                  <a:lnTo>
                    <a:pt x="461" y="367"/>
                  </a:lnTo>
                  <a:lnTo>
                    <a:pt x="461" y="367"/>
                  </a:lnTo>
                  <a:lnTo>
                    <a:pt x="461" y="367"/>
                  </a:lnTo>
                  <a:lnTo>
                    <a:pt x="459" y="367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1" y="365"/>
                  </a:lnTo>
                  <a:lnTo>
                    <a:pt x="461" y="365"/>
                  </a:lnTo>
                  <a:lnTo>
                    <a:pt x="459" y="362"/>
                  </a:lnTo>
                  <a:lnTo>
                    <a:pt x="459" y="362"/>
                  </a:lnTo>
                  <a:lnTo>
                    <a:pt x="459" y="358"/>
                  </a:lnTo>
                  <a:lnTo>
                    <a:pt x="459" y="358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4" y="358"/>
                  </a:lnTo>
                  <a:lnTo>
                    <a:pt x="454" y="358"/>
                  </a:lnTo>
                  <a:lnTo>
                    <a:pt x="452" y="360"/>
                  </a:lnTo>
                  <a:lnTo>
                    <a:pt x="452" y="360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7" y="355"/>
                  </a:lnTo>
                  <a:lnTo>
                    <a:pt x="447" y="350"/>
                  </a:lnTo>
                  <a:lnTo>
                    <a:pt x="445" y="353"/>
                  </a:lnTo>
                  <a:lnTo>
                    <a:pt x="445" y="350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7" y="343"/>
                  </a:lnTo>
                  <a:lnTo>
                    <a:pt x="447" y="346"/>
                  </a:lnTo>
                  <a:lnTo>
                    <a:pt x="450" y="343"/>
                  </a:lnTo>
                  <a:lnTo>
                    <a:pt x="450" y="343"/>
                  </a:lnTo>
                  <a:lnTo>
                    <a:pt x="452" y="343"/>
                  </a:lnTo>
                  <a:lnTo>
                    <a:pt x="452" y="341"/>
                  </a:lnTo>
                  <a:lnTo>
                    <a:pt x="454" y="341"/>
                  </a:lnTo>
                  <a:lnTo>
                    <a:pt x="459" y="343"/>
                  </a:lnTo>
                  <a:lnTo>
                    <a:pt x="459" y="343"/>
                  </a:lnTo>
                  <a:lnTo>
                    <a:pt x="459" y="346"/>
                  </a:lnTo>
                  <a:lnTo>
                    <a:pt x="459" y="346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43"/>
                  </a:lnTo>
                  <a:lnTo>
                    <a:pt x="461" y="339"/>
                  </a:lnTo>
                  <a:lnTo>
                    <a:pt x="461" y="339"/>
                  </a:lnTo>
                  <a:lnTo>
                    <a:pt x="464" y="336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34"/>
                  </a:lnTo>
                  <a:lnTo>
                    <a:pt x="464" y="329"/>
                  </a:lnTo>
                  <a:lnTo>
                    <a:pt x="464" y="329"/>
                  </a:lnTo>
                  <a:lnTo>
                    <a:pt x="464" y="327"/>
                  </a:lnTo>
                  <a:lnTo>
                    <a:pt x="461" y="327"/>
                  </a:lnTo>
                  <a:lnTo>
                    <a:pt x="459" y="324"/>
                  </a:lnTo>
                  <a:lnTo>
                    <a:pt x="459" y="322"/>
                  </a:lnTo>
                  <a:lnTo>
                    <a:pt x="459" y="320"/>
                  </a:lnTo>
                  <a:lnTo>
                    <a:pt x="459" y="317"/>
                  </a:lnTo>
                  <a:lnTo>
                    <a:pt x="461" y="320"/>
                  </a:lnTo>
                  <a:lnTo>
                    <a:pt x="461" y="324"/>
                  </a:lnTo>
                  <a:lnTo>
                    <a:pt x="464" y="317"/>
                  </a:lnTo>
                  <a:lnTo>
                    <a:pt x="466" y="317"/>
                  </a:lnTo>
                  <a:lnTo>
                    <a:pt x="466" y="317"/>
                  </a:lnTo>
                  <a:lnTo>
                    <a:pt x="468" y="315"/>
                  </a:lnTo>
                  <a:lnTo>
                    <a:pt x="471" y="315"/>
                  </a:lnTo>
                  <a:lnTo>
                    <a:pt x="471" y="313"/>
                  </a:lnTo>
                  <a:lnTo>
                    <a:pt x="476" y="308"/>
                  </a:lnTo>
                  <a:lnTo>
                    <a:pt x="476" y="305"/>
                  </a:lnTo>
                  <a:lnTo>
                    <a:pt x="476" y="303"/>
                  </a:lnTo>
                  <a:lnTo>
                    <a:pt x="473" y="303"/>
                  </a:lnTo>
                  <a:lnTo>
                    <a:pt x="471" y="301"/>
                  </a:lnTo>
                  <a:lnTo>
                    <a:pt x="468" y="301"/>
                  </a:lnTo>
                  <a:lnTo>
                    <a:pt x="464" y="301"/>
                  </a:lnTo>
                  <a:lnTo>
                    <a:pt x="459" y="296"/>
                  </a:lnTo>
                  <a:lnTo>
                    <a:pt x="457" y="298"/>
                  </a:lnTo>
                  <a:lnTo>
                    <a:pt x="452" y="298"/>
                  </a:lnTo>
                  <a:lnTo>
                    <a:pt x="450" y="298"/>
                  </a:lnTo>
                  <a:lnTo>
                    <a:pt x="450" y="301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2" y="308"/>
                  </a:lnTo>
                  <a:lnTo>
                    <a:pt x="440" y="310"/>
                  </a:lnTo>
                  <a:lnTo>
                    <a:pt x="435" y="310"/>
                  </a:lnTo>
                  <a:lnTo>
                    <a:pt x="431" y="310"/>
                  </a:lnTo>
                  <a:lnTo>
                    <a:pt x="428" y="310"/>
                  </a:lnTo>
                  <a:lnTo>
                    <a:pt x="426" y="308"/>
                  </a:lnTo>
                  <a:lnTo>
                    <a:pt x="421" y="308"/>
                  </a:lnTo>
                  <a:lnTo>
                    <a:pt x="419" y="308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6" y="298"/>
                  </a:lnTo>
                  <a:lnTo>
                    <a:pt x="414" y="298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2" y="291"/>
                  </a:lnTo>
                  <a:lnTo>
                    <a:pt x="409" y="291"/>
                  </a:lnTo>
                  <a:lnTo>
                    <a:pt x="405" y="289"/>
                  </a:lnTo>
                  <a:lnTo>
                    <a:pt x="402" y="287"/>
                  </a:lnTo>
                  <a:lnTo>
                    <a:pt x="400" y="284"/>
                  </a:lnTo>
                  <a:lnTo>
                    <a:pt x="400" y="284"/>
                  </a:lnTo>
                  <a:lnTo>
                    <a:pt x="402" y="284"/>
                  </a:lnTo>
                  <a:lnTo>
                    <a:pt x="405" y="287"/>
                  </a:lnTo>
                  <a:lnTo>
                    <a:pt x="407" y="289"/>
                  </a:lnTo>
                  <a:lnTo>
                    <a:pt x="409" y="289"/>
                  </a:lnTo>
                  <a:lnTo>
                    <a:pt x="414" y="289"/>
                  </a:lnTo>
                  <a:lnTo>
                    <a:pt x="416" y="291"/>
                  </a:lnTo>
                  <a:lnTo>
                    <a:pt x="416" y="291"/>
                  </a:lnTo>
                  <a:lnTo>
                    <a:pt x="421" y="296"/>
                  </a:lnTo>
                  <a:lnTo>
                    <a:pt x="424" y="296"/>
                  </a:lnTo>
                  <a:lnTo>
                    <a:pt x="428" y="296"/>
                  </a:lnTo>
                  <a:lnTo>
                    <a:pt x="431" y="298"/>
                  </a:lnTo>
                  <a:lnTo>
                    <a:pt x="435" y="301"/>
                  </a:lnTo>
                  <a:lnTo>
                    <a:pt x="435" y="301"/>
                  </a:lnTo>
                  <a:lnTo>
                    <a:pt x="438" y="301"/>
                  </a:lnTo>
                  <a:lnTo>
                    <a:pt x="440" y="303"/>
                  </a:lnTo>
                  <a:lnTo>
                    <a:pt x="440" y="303"/>
                  </a:lnTo>
                  <a:lnTo>
                    <a:pt x="442" y="305"/>
                  </a:lnTo>
                  <a:lnTo>
                    <a:pt x="442" y="305"/>
                  </a:lnTo>
                  <a:lnTo>
                    <a:pt x="445" y="305"/>
                  </a:lnTo>
                  <a:lnTo>
                    <a:pt x="447" y="303"/>
                  </a:lnTo>
                  <a:lnTo>
                    <a:pt x="450" y="298"/>
                  </a:lnTo>
                  <a:lnTo>
                    <a:pt x="452" y="296"/>
                  </a:lnTo>
                  <a:lnTo>
                    <a:pt x="454" y="291"/>
                  </a:lnTo>
                  <a:lnTo>
                    <a:pt x="457" y="287"/>
                  </a:lnTo>
                  <a:lnTo>
                    <a:pt x="461" y="284"/>
                  </a:lnTo>
                  <a:lnTo>
                    <a:pt x="461" y="282"/>
                  </a:lnTo>
                  <a:lnTo>
                    <a:pt x="461" y="282"/>
                  </a:lnTo>
                  <a:lnTo>
                    <a:pt x="464" y="279"/>
                  </a:lnTo>
                  <a:lnTo>
                    <a:pt x="466" y="279"/>
                  </a:lnTo>
                  <a:lnTo>
                    <a:pt x="466" y="277"/>
                  </a:lnTo>
                  <a:lnTo>
                    <a:pt x="466" y="277"/>
                  </a:lnTo>
                  <a:lnTo>
                    <a:pt x="468" y="275"/>
                  </a:lnTo>
                  <a:lnTo>
                    <a:pt x="471" y="275"/>
                  </a:lnTo>
                  <a:lnTo>
                    <a:pt x="471" y="275"/>
                  </a:lnTo>
                  <a:lnTo>
                    <a:pt x="471" y="272"/>
                  </a:lnTo>
                  <a:lnTo>
                    <a:pt x="468" y="272"/>
                  </a:lnTo>
                  <a:lnTo>
                    <a:pt x="466" y="270"/>
                  </a:lnTo>
                  <a:lnTo>
                    <a:pt x="468" y="268"/>
                  </a:lnTo>
                  <a:lnTo>
                    <a:pt x="471" y="268"/>
                  </a:lnTo>
                  <a:lnTo>
                    <a:pt x="473" y="268"/>
                  </a:lnTo>
                  <a:lnTo>
                    <a:pt x="478" y="268"/>
                  </a:lnTo>
                  <a:lnTo>
                    <a:pt x="478" y="268"/>
                  </a:lnTo>
                  <a:lnTo>
                    <a:pt x="480" y="265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7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7" y="263"/>
                  </a:lnTo>
                  <a:lnTo>
                    <a:pt x="490" y="261"/>
                  </a:lnTo>
                  <a:lnTo>
                    <a:pt x="494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6" y="256"/>
                  </a:lnTo>
                  <a:lnTo>
                    <a:pt x="506" y="256"/>
                  </a:lnTo>
                  <a:lnTo>
                    <a:pt x="504" y="256"/>
                  </a:lnTo>
                  <a:lnTo>
                    <a:pt x="499" y="258"/>
                  </a:lnTo>
                  <a:lnTo>
                    <a:pt x="499" y="258"/>
                  </a:lnTo>
                  <a:lnTo>
                    <a:pt x="497" y="256"/>
                  </a:lnTo>
                  <a:lnTo>
                    <a:pt x="494" y="256"/>
                  </a:lnTo>
                  <a:lnTo>
                    <a:pt x="492" y="256"/>
                  </a:lnTo>
                  <a:lnTo>
                    <a:pt x="492" y="253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0" y="249"/>
                  </a:lnTo>
                  <a:lnTo>
                    <a:pt x="487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3"/>
                  </a:lnTo>
                  <a:lnTo>
                    <a:pt x="485" y="256"/>
                  </a:lnTo>
                  <a:lnTo>
                    <a:pt x="483" y="256"/>
                  </a:lnTo>
                  <a:lnTo>
                    <a:pt x="480" y="256"/>
                  </a:lnTo>
                  <a:lnTo>
                    <a:pt x="480" y="258"/>
                  </a:lnTo>
                  <a:lnTo>
                    <a:pt x="480" y="261"/>
                  </a:lnTo>
                  <a:lnTo>
                    <a:pt x="478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1"/>
                  </a:lnTo>
                  <a:lnTo>
                    <a:pt x="473" y="261"/>
                  </a:lnTo>
                  <a:lnTo>
                    <a:pt x="471" y="261"/>
                  </a:lnTo>
                  <a:lnTo>
                    <a:pt x="468" y="258"/>
                  </a:lnTo>
                  <a:lnTo>
                    <a:pt x="468" y="249"/>
                  </a:lnTo>
                  <a:lnTo>
                    <a:pt x="468" y="246"/>
                  </a:lnTo>
                  <a:lnTo>
                    <a:pt x="468" y="246"/>
                  </a:lnTo>
                  <a:lnTo>
                    <a:pt x="466" y="246"/>
                  </a:lnTo>
                  <a:lnTo>
                    <a:pt x="466" y="246"/>
                  </a:lnTo>
                  <a:lnTo>
                    <a:pt x="464" y="246"/>
                  </a:lnTo>
                  <a:lnTo>
                    <a:pt x="461" y="249"/>
                  </a:lnTo>
                  <a:lnTo>
                    <a:pt x="459" y="246"/>
                  </a:lnTo>
                  <a:lnTo>
                    <a:pt x="459" y="244"/>
                  </a:lnTo>
                  <a:lnTo>
                    <a:pt x="459" y="244"/>
                  </a:lnTo>
                  <a:lnTo>
                    <a:pt x="459" y="242"/>
                  </a:lnTo>
                  <a:lnTo>
                    <a:pt x="461" y="242"/>
                  </a:lnTo>
                  <a:lnTo>
                    <a:pt x="464" y="242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6" y="242"/>
                  </a:lnTo>
                  <a:lnTo>
                    <a:pt x="468" y="242"/>
                  </a:lnTo>
                  <a:lnTo>
                    <a:pt x="468" y="239"/>
                  </a:lnTo>
                  <a:lnTo>
                    <a:pt x="468" y="239"/>
                  </a:lnTo>
                  <a:lnTo>
                    <a:pt x="471" y="239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80" y="246"/>
                  </a:lnTo>
                  <a:lnTo>
                    <a:pt x="480" y="249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49"/>
                  </a:lnTo>
                  <a:lnTo>
                    <a:pt x="485" y="249"/>
                  </a:lnTo>
                  <a:lnTo>
                    <a:pt x="485" y="249"/>
                  </a:lnTo>
                  <a:lnTo>
                    <a:pt x="487" y="249"/>
                  </a:lnTo>
                  <a:lnTo>
                    <a:pt x="487" y="249"/>
                  </a:lnTo>
                  <a:lnTo>
                    <a:pt x="487" y="249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87" y="242"/>
                  </a:lnTo>
                  <a:lnTo>
                    <a:pt x="487" y="242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7" y="237"/>
                  </a:lnTo>
                  <a:lnTo>
                    <a:pt x="487" y="237"/>
                  </a:lnTo>
                  <a:lnTo>
                    <a:pt x="485" y="237"/>
                  </a:lnTo>
                  <a:lnTo>
                    <a:pt x="483" y="235"/>
                  </a:lnTo>
                  <a:lnTo>
                    <a:pt x="483" y="232"/>
                  </a:lnTo>
                  <a:lnTo>
                    <a:pt x="483" y="230"/>
                  </a:lnTo>
                  <a:lnTo>
                    <a:pt x="483" y="232"/>
                  </a:lnTo>
                  <a:lnTo>
                    <a:pt x="485" y="232"/>
                  </a:lnTo>
                  <a:lnTo>
                    <a:pt x="485" y="232"/>
                  </a:lnTo>
                  <a:lnTo>
                    <a:pt x="485" y="230"/>
                  </a:lnTo>
                  <a:lnTo>
                    <a:pt x="485" y="230"/>
                  </a:lnTo>
                  <a:lnTo>
                    <a:pt x="483" y="227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25"/>
                  </a:lnTo>
                  <a:lnTo>
                    <a:pt x="480" y="225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6" y="225"/>
                  </a:lnTo>
                  <a:lnTo>
                    <a:pt x="473" y="225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66" y="227"/>
                  </a:lnTo>
                  <a:lnTo>
                    <a:pt x="464" y="227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1" y="227"/>
                  </a:lnTo>
                  <a:lnTo>
                    <a:pt x="457" y="225"/>
                  </a:lnTo>
                  <a:lnTo>
                    <a:pt x="457" y="220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9" y="218"/>
                  </a:lnTo>
                  <a:lnTo>
                    <a:pt x="464" y="220"/>
                  </a:lnTo>
                  <a:lnTo>
                    <a:pt x="464" y="218"/>
                  </a:lnTo>
                  <a:lnTo>
                    <a:pt x="464" y="216"/>
                  </a:lnTo>
                  <a:lnTo>
                    <a:pt x="464" y="213"/>
                  </a:lnTo>
                  <a:lnTo>
                    <a:pt x="461" y="213"/>
                  </a:lnTo>
                  <a:lnTo>
                    <a:pt x="461" y="213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7" y="211"/>
                  </a:lnTo>
                  <a:lnTo>
                    <a:pt x="457" y="209"/>
                  </a:lnTo>
                  <a:lnTo>
                    <a:pt x="457" y="206"/>
                  </a:lnTo>
                  <a:lnTo>
                    <a:pt x="457" y="206"/>
                  </a:lnTo>
                  <a:lnTo>
                    <a:pt x="459" y="204"/>
                  </a:lnTo>
                  <a:lnTo>
                    <a:pt x="461" y="204"/>
                  </a:lnTo>
                  <a:lnTo>
                    <a:pt x="459" y="201"/>
                  </a:lnTo>
                  <a:lnTo>
                    <a:pt x="461" y="201"/>
                  </a:lnTo>
                  <a:lnTo>
                    <a:pt x="461" y="201"/>
                  </a:lnTo>
                  <a:lnTo>
                    <a:pt x="464" y="201"/>
                  </a:lnTo>
                  <a:lnTo>
                    <a:pt x="466" y="201"/>
                  </a:lnTo>
                  <a:lnTo>
                    <a:pt x="466" y="204"/>
                  </a:lnTo>
                  <a:lnTo>
                    <a:pt x="466" y="204"/>
                  </a:lnTo>
                  <a:lnTo>
                    <a:pt x="466" y="206"/>
                  </a:lnTo>
                  <a:lnTo>
                    <a:pt x="468" y="206"/>
                  </a:lnTo>
                  <a:lnTo>
                    <a:pt x="471" y="209"/>
                  </a:lnTo>
                  <a:lnTo>
                    <a:pt x="473" y="211"/>
                  </a:lnTo>
                  <a:lnTo>
                    <a:pt x="473" y="213"/>
                  </a:lnTo>
                  <a:lnTo>
                    <a:pt x="476" y="213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6" y="209"/>
                  </a:lnTo>
                  <a:lnTo>
                    <a:pt x="473" y="206"/>
                  </a:lnTo>
                  <a:lnTo>
                    <a:pt x="473" y="206"/>
                  </a:lnTo>
                  <a:lnTo>
                    <a:pt x="471" y="204"/>
                  </a:lnTo>
                  <a:lnTo>
                    <a:pt x="471" y="201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8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9"/>
                  </a:lnTo>
                  <a:lnTo>
                    <a:pt x="480" y="209"/>
                  </a:lnTo>
                  <a:lnTo>
                    <a:pt x="483" y="209"/>
                  </a:lnTo>
                  <a:lnTo>
                    <a:pt x="483" y="209"/>
                  </a:lnTo>
                  <a:lnTo>
                    <a:pt x="483" y="206"/>
                  </a:lnTo>
                  <a:lnTo>
                    <a:pt x="483" y="204"/>
                  </a:lnTo>
                  <a:lnTo>
                    <a:pt x="483" y="201"/>
                  </a:lnTo>
                  <a:lnTo>
                    <a:pt x="483" y="201"/>
                  </a:lnTo>
                  <a:lnTo>
                    <a:pt x="483" y="199"/>
                  </a:lnTo>
                  <a:lnTo>
                    <a:pt x="485" y="197"/>
                  </a:lnTo>
                  <a:lnTo>
                    <a:pt x="487" y="194"/>
                  </a:lnTo>
                  <a:lnTo>
                    <a:pt x="490" y="194"/>
                  </a:lnTo>
                  <a:lnTo>
                    <a:pt x="492" y="194"/>
                  </a:lnTo>
                  <a:lnTo>
                    <a:pt x="492" y="197"/>
                  </a:lnTo>
                  <a:lnTo>
                    <a:pt x="490" y="197"/>
                  </a:lnTo>
                  <a:lnTo>
                    <a:pt x="487" y="199"/>
                  </a:lnTo>
                  <a:lnTo>
                    <a:pt x="485" y="201"/>
                  </a:lnTo>
                  <a:lnTo>
                    <a:pt x="487" y="201"/>
                  </a:lnTo>
                  <a:lnTo>
                    <a:pt x="490" y="201"/>
                  </a:lnTo>
                  <a:lnTo>
                    <a:pt x="490" y="201"/>
                  </a:lnTo>
                  <a:lnTo>
                    <a:pt x="492" y="201"/>
                  </a:lnTo>
                  <a:lnTo>
                    <a:pt x="487" y="204"/>
                  </a:lnTo>
                  <a:lnTo>
                    <a:pt x="487" y="204"/>
                  </a:lnTo>
                  <a:lnTo>
                    <a:pt x="485" y="213"/>
                  </a:lnTo>
                  <a:lnTo>
                    <a:pt x="485" y="216"/>
                  </a:lnTo>
                  <a:lnTo>
                    <a:pt x="487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2" y="216"/>
                  </a:lnTo>
                  <a:lnTo>
                    <a:pt x="494" y="216"/>
                  </a:lnTo>
                  <a:lnTo>
                    <a:pt x="494" y="220"/>
                  </a:lnTo>
                  <a:lnTo>
                    <a:pt x="497" y="218"/>
                  </a:lnTo>
                  <a:lnTo>
                    <a:pt x="499" y="218"/>
                  </a:lnTo>
                  <a:lnTo>
                    <a:pt x="497" y="216"/>
                  </a:lnTo>
                  <a:lnTo>
                    <a:pt x="499" y="211"/>
                  </a:lnTo>
                  <a:lnTo>
                    <a:pt x="502" y="209"/>
                  </a:lnTo>
                  <a:lnTo>
                    <a:pt x="504" y="206"/>
                  </a:lnTo>
                  <a:lnTo>
                    <a:pt x="502" y="204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13" y="201"/>
                  </a:lnTo>
                  <a:lnTo>
                    <a:pt x="520" y="201"/>
                  </a:lnTo>
                  <a:lnTo>
                    <a:pt x="520" y="201"/>
                  </a:lnTo>
                  <a:lnTo>
                    <a:pt x="520" y="201"/>
                  </a:lnTo>
                  <a:lnTo>
                    <a:pt x="516" y="209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6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1" y="213"/>
                  </a:lnTo>
                  <a:lnTo>
                    <a:pt x="509" y="216"/>
                  </a:lnTo>
                  <a:lnTo>
                    <a:pt x="509" y="216"/>
                  </a:lnTo>
                  <a:lnTo>
                    <a:pt x="509" y="218"/>
                  </a:lnTo>
                  <a:lnTo>
                    <a:pt x="509" y="218"/>
                  </a:lnTo>
                  <a:lnTo>
                    <a:pt x="509" y="220"/>
                  </a:lnTo>
                  <a:lnTo>
                    <a:pt x="506" y="220"/>
                  </a:lnTo>
                  <a:lnTo>
                    <a:pt x="504" y="223"/>
                  </a:lnTo>
                  <a:lnTo>
                    <a:pt x="502" y="223"/>
                  </a:lnTo>
                  <a:lnTo>
                    <a:pt x="497" y="225"/>
                  </a:lnTo>
                  <a:lnTo>
                    <a:pt x="494" y="225"/>
                  </a:lnTo>
                  <a:lnTo>
                    <a:pt x="494" y="227"/>
                  </a:lnTo>
                  <a:lnTo>
                    <a:pt x="492" y="227"/>
                  </a:lnTo>
                  <a:lnTo>
                    <a:pt x="494" y="230"/>
                  </a:lnTo>
                  <a:lnTo>
                    <a:pt x="494" y="230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0" y="232"/>
                  </a:lnTo>
                  <a:lnTo>
                    <a:pt x="492" y="235"/>
                  </a:lnTo>
                  <a:lnTo>
                    <a:pt x="492" y="237"/>
                  </a:lnTo>
                  <a:lnTo>
                    <a:pt x="497" y="237"/>
                  </a:lnTo>
                  <a:lnTo>
                    <a:pt x="504" y="232"/>
                  </a:lnTo>
                  <a:lnTo>
                    <a:pt x="504" y="230"/>
                  </a:lnTo>
                  <a:lnTo>
                    <a:pt x="504" y="227"/>
                  </a:lnTo>
                  <a:lnTo>
                    <a:pt x="504" y="225"/>
                  </a:lnTo>
                  <a:lnTo>
                    <a:pt x="506" y="225"/>
                  </a:lnTo>
                  <a:lnTo>
                    <a:pt x="513" y="225"/>
                  </a:lnTo>
                  <a:lnTo>
                    <a:pt x="516" y="225"/>
                  </a:lnTo>
                  <a:lnTo>
                    <a:pt x="520" y="220"/>
                  </a:lnTo>
                  <a:lnTo>
                    <a:pt x="523" y="220"/>
                  </a:lnTo>
                  <a:lnTo>
                    <a:pt x="520" y="223"/>
                  </a:lnTo>
                  <a:lnTo>
                    <a:pt x="520" y="223"/>
                  </a:lnTo>
                  <a:lnTo>
                    <a:pt x="520" y="225"/>
                  </a:lnTo>
                  <a:lnTo>
                    <a:pt x="523" y="223"/>
                  </a:lnTo>
                  <a:lnTo>
                    <a:pt x="523" y="223"/>
                  </a:lnTo>
                  <a:lnTo>
                    <a:pt x="528" y="220"/>
                  </a:lnTo>
                  <a:lnTo>
                    <a:pt x="528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3" y="216"/>
                  </a:lnTo>
                  <a:lnTo>
                    <a:pt x="523" y="216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28" y="211"/>
                  </a:lnTo>
                  <a:lnTo>
                    <a:pt x="530" y="211"/>
                  </a:lnTo>
                  <a:lnTo>
                    <a:pt x="528" y="209"/>
                  </a:lnTo>
                  <a:lnTo>
                    <a:pt x="528" y="209"/>
                  </a:lnTo>
                  <a:lnTo>
                    <a:pt x="525" y="209"/>
                  </a:lnTo>
                  <a:lnTo>
                    <a:pt x="523" y="209"/>
                  </a:lnTo>
                  <a:lnTo>
                    <a:pt x="523" y="206"/>
                  </a:lnTo>
                  <a:lnTo>
                    <a:pt x="525" y="204"/>
                  </a:lnTo>
                  <a:lnTo>
                    <a:pt x="525" y="201"/>
                  </a:lnTo>
                  <a:lnTo>
                    <a:pt x="528" y="201"/>
                  </a:lnTo>
                  <a:lnTo>
                    <a:pt x="525" y="201"/>
                  </a:lnTo>
                  <a:lnTo>
                    <a:pt x="523" y="199"/>
                  </a:lnTo>
                  <a:lnTo>
                    <a:pt x="520" y="199"/>
                  </a:lnTo>
                  <a:lnTo>
                    <a:pt x="520" y="199"/>
                  </a:lnTo>
                  <a:lnTo>
                    <a:pt x="518" y="199"/>
                  </a:lnTo>
                  <a:lnTo>
                    <a:pt x="518" y="197"/>
                  </a:lnTo>
                  <a:lnTo>
                    <a:pt x="516" y="197"/>
                  </a:lnTo>
                  <a:lnTo>
                    <a:pt x="513" y="197"/>
                  </a:lnTo>
                  <a:lnTo>
                    <a:pt x="513" y="192"/>
                  </a:lnTo>
                  <a:lnTo>
                    <a:pt x="516" y="190"/>
                  </a:lnTo>
                  <a:lnTo>
                    <a:pt x="518" y="190"/>
                  </a:lnTo>
                  <a:lnTo>
                    <a:pt x="516" y="187"/>
                  </a:lnTo>
                  <a:lnTo>
                    <a:pt x="518" y="187"/>
                  </a:lnTo>
                  <a:lnTo>
                    <a:pt x="518" y="187"/>
                  </a:lnTo>
                  <a:lnTo>
                    <a:pt x="520" y="187"/>
                  </a:lnTo>
                  <a:lnTo>
                    <a:pt x="520" y="190"/>
                  </a:lnTo>
                  <a:lnTo>
                    <a:pt x="520" y="190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5" y="187"/>
                  </a:lnTo>
                  <a:lnTo>
                    <a:pt x="525" y="187"/>
                  </a:lnTo>
                  <a:lnTo>
                    <a:pt x="525" y="185"/>
                  </a:lnTo>
                  <a:lnTo>
                    <a:pt x="528" y="185"/>
                  </a:lnTo>
                  <a:lnTo>
                    <a:pt x="530" y="185"/>
                  </a:lnTo>
                  <a:lnTo>
                    <a:pt x="532" y="185"/>
                  </a:lnTo>
                  <a:lnTo>
                    <a:pt x="535" y="185"/>
                  </a:lnTo>
                  <a:lnTo>
                    <a:pt x="537" y="185"/>
                  </a:lnTo>
                  <a:lnTo>
                    <a:pt x="537" y="185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5"/>
                  </a:lnTo>
                  <a:lnTo>
                    <a:pt x="539" y="182"/>
                  </a:lnTo>
                  <a:lnTo>
                    <a:pt x="539" y="182"/>
                  </a:lnTo>
                  <a:lnTo>
                    <a:pt x="539" y="180"/>
                  </a:lnTo>
                  <a:lnTo>
                    <a:pt x="542" y="180"/>
                  </a:lnTo>
                  <a:lnTo>
                    <a:pt x="539" y="178"/>
                  </a:lnTo>
                  <a:lnTo>
                    <a:pt x="539" y="178"/>
                  </a:lnTo>
                  <a:lnTo>
                    <a:pt x="537" y="180"/>
                  </a:lnTo>
                  <a:lnTo>
                    <a:pt x="535" y="180"/>
                  </a:lnTo>
                  <a:lnTo>
                    <a:pt x="535" y="180"/>
                  </a:lnTo>
                  <a:lnTo>
                    <a:pt x="530" y="178"/>
                  </a:lnTo>
                  <a:lnTo>
                    <a:pt x="535" y="178"/>
                  </a:lnTo>
                  <a:lnTo>
                    <a:pt x="537" y="175"/>
                  </a:lnTo>
                  <a:lnTo>
                    <a:pt x="539" y="175"/>
                  </a:lnTo>
                  <a:lnTo>
                    <a:pt x="539" y="178"/>
                  </a:lnTo>
                  <a:lnTo>
                    <a:pt x="542" y="175"/>
                  </a:lnTo>
                  <a:lnTo>
                    <a:pt x="542" y="173"/>
                  </a:lnTo>
                  <a:lnTo>
                    <a:pt x="539" y="171"/>
                  </a:lnTo>
                  <a:lnTo>
                    <a:pt x="537" y="171"/>
                  </a:lnTo>
                  <a:lnTo>
                    <a:pt x="537" y="168"/>
                  </a:lnTo>
                  <a:lnTo>
                    <a:pt x="539" y="168"/>
                  </a:lnTo>
                  <a:lnTo>
                    <a:pt x="542" y="166"/>
                  </a:lnTo>
                  <a:lnTo>
                    <a:pt x="542" y="166"/>
                  </a:lnTo>
                  <a:lnTo>
                    <a:pt x="544" y="166"/>
                  </a:lnTo>
                  <a:lnTo>
                    <a:pt x="544" y="166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2" y="159"/>
                  </a:lnTo>
                  <a:lnTo>
                    <a:pt x="542" y="159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6" y="159"/>
                  </a:lnTo>
                  <a:lnTo>
                    <a:pt x="554" y="161"/>
                  </a:lnTo>
                  <a:lnTo>
                    <a:pt x="556" y="161"/>
                  </a:lnTo>
                  <a:lnTo>
                    <a:pt x="558" y="161"/>
                  </a:lnTo>
                  <a:lnTo>
                    <a:pt x="556" y="161"/>
                  </a:lnTo>
                  <a:lnTo>
                    <a:pt x="556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6" y="159"/>
                  </a:lnTo>
                  <a:lnTo>
                    <a:pt x="556" y="156"/>
                  </a:lnTo>
                  <a:lnTo>
                    <a:pt x="558" y="159"/>
                  </a:lnTo>
                  <a:lnTo>
                    <a:pt x="561" y="156"/>
                  </a:lnTo>
                  <a:lnTo>
                    <a:pt x="561" y="156"/>
                  </a:lnTo>
                  <a:lnTo>
                    <a:pt x="556" y="156"/>
                  </a:lnTo>
                  <a:lnTo>
                    <a:pt x="558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58" y="15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" name="Freeform 21"/>
            <p:cNvSpPr>
              <a:spLocks/>
            </p:cNvSpPr>
            <p:nvPr/>
          </p:nvSpPr>
          <p:spPr bwMode="auto">
            <a:xfrm>
              <a:off x="3568650" y="2831137"/>
              <a:ext cx="468690" cy="607985"/>
            </a:xfrm>
            <a:custGeom>
              <a:avLst/>
              <a:gdLst>
                <a:gd name="T0" fmla="*/ 518 w 541"/>
                <a:gd name="T1" fmla="*/ 542 h 700"/>
                <a:gd name="T2" fmla="*/ 499 w 541"/>
                <a:gd name="T3" fmla="*/ 547 h 700"/>
                <a:gd name="T4" fmla="*/ 508 w 541"/>
                <a:gd name="T5" fmla="*/ 568 h 700"/>
                <a:gd name="T6" fmla="*/ 473 w 541"/>
                <a:gd name="T7" fmla="*/ 584 h 700"/>
                <a:gd name="T8" fmla="*/ 452 w 541"/>
                <a:gd name="T9" fmla="*/ 603 h 700"/>
                <a:gd name="T10" fmla="*/ 433 w 541"/>
                <a:gd name="T11" fmla="*/ 651 h 700"/>
                <a:gd name="T12" fmla="*/ 390 w 541"/>
                <a:gd name="T13" fmla="*/ 691 h 700"/>
                <a:gd name="T14" fmla="*/ 359 w 541"/>
                <a:gd name="T15" fmla="*/ 684 h 700"/>
                <a:gd name="T16" fmla="*/ 296 w 541"/>
                <a:gd name="T17" fmla="*/ 672 h 700"/>
                <a:gd name="T18" fmla="*/ 267 w 541"/>
                <a:gd name="T19" fmla="*/ 641 h 700"/>
                <a:gd name="T20" fmla="*/ 241 w 541"/>
                <a:gd name="T21" fmla="*/ 637 h 700"/>
                <a:gd name="T22" fmla="*/ 215 w 541"/>
                <a:gd name="T23" fmla="*/ 677 h 700"/>
                <a:gd name="T24" fmla="*/ 189 w 541"/>
                <a:gd name="T25" fmla="*/ 663 h 700"/>
                <a:gd name="T26" fmla="*/ 217 w 541"/>
                <a:gd name="T27" fmla="*/ 629 h 700"/>
                <a:gd name="T28" fmla="*/ 158 w 541"/>
                <a:gd name="T29" fmla="*/ 632 h 700"/>
                <a:gd name="T30" fmla="*/ 121 w 541"/>
                <a:gd name="T31" fmla="*/ 596 h 700"/>
                <a:gd name="T32" fmla="*/ 104 w 541"/>
                <a:gd name="T33" fmla="*/ 558 h 700"/>
                <a:gd name="T34" fmla="*/ 90 w 541"/>
                <a:gd name="T35" fmla="*/ 521 h 700"/>
                <a:gd name="T36" fmla="*/ 102 w 541"/>
                <a:gd name="T37" fmla="*/ 499 h 700"/>
                <a:gd name="T38" fmla="*/ 106 w 541"/>
                <a:gd name="T39" fmla="*/ 466 h 700"/>
                <a:gd name="T40" fmla="*/ 73 w 541"/>
                <a:gd name="T41" fmla="*/ 457 h 700"/>
                <a:gd name="T42" fmla="*/ 47 w 541"/>
                <a:gd name="T43" fmla="*/ 424 h 700"/>
                <a:gd name="T44" fmla="*/ 83 w 541"/>
                <a:gd name="T45" fmla="*/ 376 h 700"/>
                <a:gd name="T46" fmla="*/ 113 w 541"/>
                <a:gd name="T47" fmla="*/ 315 h 700"/>
                <a:gd name="T48" fmla="*/ 104 w 541"/>
                <a:gd name="T49" fmla="*/ 282 h 700"/>
                <a:gd name="T50" fmla="*/ 57 w 541"/>
                <a:gd name="T51" fmla="*/ 275 h 700"/>
                <a:gd name="T52" fmla="*/ 35 w 541"/>
                <a:gd name="T53" fmla="*/ 232 h 700"/>
                <a:gd name="T54" fmla="*/ 0 w 541"/>
                <a:gd name="T55" fmla="*/ 211 h 700"/>
                <a:gd name="T56" fmla="*/ 50 w 541"/>
                <a:gd name="T57" fmla="*/ 185 h 700"/>
                <a:gd name="T58" fmla="*/ 57 w 541"/>
                <a:gd name="T59" fmla="*/ 147 h 700"/>
                <a:gd name="T60" fmla="*/ 87 w 541"/>
                <a:gd name="T61" fmla="*/ 121 h 700"/>
                <a:gd name="T62" fmla="*/ 85 w 541"/>
                <a:gd name="T63" fmla="*/ 100 h 700"/>
                <a:gd name="T64" fmla="*/ 116 w 541"/>
                <a:gd name="T65" fmla="*/ 83 h 700"/>
                <a:gd name="T66" fmla="*/ 139 w 541"/>
                <a:gd name="T67" fmla="*/ 111 h 700"/>
                <a:gd name="T68" fmla="*/ 194 w 541"/>
                <a:gd name="T69" fmla="*/ 102 h 700"/>
                <a:gd name="T70" fmla="*/ 199 w 541"/>
                <a:gd name="T71" fmla="*/ 64 h 700"/>
                <a:gd name="T72" fmla="*/ 177 w 541"/>
                <a:gd name="T73" fmla="*/ 48 h 700"/>
                <a:gd name="T74" fmla="*/ 184 w 541"/>
                <a:gd name="T75" fmla="*/ 0 h 700"/>
                <a:gd name="T76" fmla="*/ 229 w 541"/>
                <a:gd name="T77" fmla="*/ 36 h 700"/>
                <a:gd name="T78" fmla="*/ 248 w 541"/>
                <a:gd name="T79" fmla="*/ 66 h 700"/>
                <a:gd name="T80" fmla="*/ 307 w 541"/>
                <a:gd name="T81" fmla="*/ 88 h 700"/>
                <a:gd name="T82" fmla="*/ 322 w 541"/>
                <a:gd name="T83" fmla="*/ 104 h 700"/>
                <a:gd name="T84" fmla="*/ 340 w 541"/>
                <a:gd name="T85" fmla="*/ 128 h 700"/>
                <a:gd name="T86" fmla="*/ 374 w 541"/>
                <a:gd name="T87" fmla="*/ 142 h 700"/>
                <a:gd name="T88" fmla="*/ 350 w 541"/>
                <a:gd name="T89" fmla="*/ 194 h 700"/>
                <a:gd name="T90" fmla="*/ 378 w 541"/>
                <a:gd name="T91" fmla="*/ 199 h 700"/>
                <a:gd name="T92" fmla="*/ 385 w 541"/>
                <a:gd name="T93" fmla="*/ 244 h 700"/>
                <a:gd name="T94" fmla="*/ 426 w 541"/>
                <a:gd name="T95" fmla="*/ 260 h 700"/>
                <a:gd name="T96" fmla="*/ 447 w 541"/>
                <a:gd name="T97" fmla="*/ 244 h 700"/>
                <a:gd name="T98" fmla="*/ 471 w 541"/>
                <a:gd name="T99" fmla="*/ 234 h 700"/>
                <a:gd name="T100" fmla="*/ 492 w 541"/>
                <a:gd name="T101" fmla="*/ 265 h 700"/>
                <a:gd name="T102" fmla="*/ 473 w 541"/>
                <a:gd name="T103" fmla="*/ 294 h 700"/>
                <a:gd name="T104" fmla="*/ 452 w 541"/>
                <a:gd name="T105" fmla="*/ 282 h 700"/>
                <a:gd name="T106" fmla="*/ 428 w 541"/>
                <a:gd name="T107" fmla="*/ 282 h 700"/>
                <a:gd name="T108" fmla="*/ 426 w 541"/>
                <a:gd name="T109" fmla="*/ 296 h 700"/>
                <a:gd name="T110" fmla="*/ 423 w 541"/>
                <a:gd name="T111" fmla="*/ 331 h 700"/>
                <a:gd name="T112" fmla="*/ 397 w 541"/>
                <a:gd name="T113" fmla="*/ 362 h 700"/>
                <a:gd name="T114" fmla="*/ 414 w 541"/>
                <a:gd name="T115" fmla="*/ 391 h 700"/>
                <a:gd name="T116" fmla="*/ 440 w 541"/>
                <a:gd name="T117" fmla="*/ 407 h 700"/>
                <a:gd name="T118" fmla="*/ 454 w 541"/>
                <a:gd name="T119" fmla="*/ 417 h 700"/>
                <a:gd name="T120" fmla="*/ 445 w 541"/>
                <a:gd name="T121" fmla="*/ 461 h 700"/>
                <a:gd name="T122" fmla="*/ 508 w 541"/>
                <a:gd name="T123" fmla="*/ 464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1" h="700">
                  <a:moveTo>
                    <a:pt x="541" y="476"/>
                  </a:moveTo>
                  <a:lnTo>
                    <a:pt x="541" y="476"/>
                  </a:lnTo>
                  <a:lnTo>
                    <a:pt x="539" y="488"/>
                  </a:lnTo>
                  <a:lnTo>
                    <a:pt x="534" y="509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4" y="514"/>
                  </a:lnTo>
                  <a:lnTo>
                    <a:pt x="534" y="514"/>
                  </a:lnTo>
                  <a:lnTo>
                    <a:pt x="534" y="516"/>
                  </a:lnTo>
                  <a:lnTo>
                    <a:pt x="532" y="516"/>
                  </a:lnTo>
                  <a:lnTo>
                    <a:pt x="532" y="518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30" y="523"/>
                  </a:lnTo>
                  <a:lnTo>
                    <a:pt x="525" y="523"/>
                  </a:lnTo>
                  <a:lnTo>
                    <a:pt x="525" y="523"/>
                  </a:lnTo>
                  <a:lnTo>
                    <a:pt x="525" y="525"/>
                  </a:lnTo>
                  <a:lnTo>
                    <a:pt x="525" y="525"/>
                  </a:lnTo>
                  <a:lnTo>
                    <a:pt x="525" y="528"/>
                  </a:lnTo>
                  <a:lnTo>
                    <a:pt x="525" y="528"/>
                  </a:lnTo>
                  <a:lnTo>
                    <a:pt x="525" y="530"/>
                  </a:lnTo>
                  <a:lnTo>
                    <a:pt x="523" y="535"/>
                  </a:lnTo>
                  <a:lnTo>
                    <a:pt x="520" y="540"/>
                  </a:lnTo>
                  <a:lnTo>
                    <a:pt x="520" y="540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8" y="542"/>
                  </a:lnTo>
                  <a:lnTo>
                    <a:pt x="518" y="542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5" y="540"/>
                  </a:lnTo>
                  <a:lnTo>
                    <a:pt x="513" y="537"/>
                  </a:lnTo>
                  <a:lnTo>
                    <a:pt x="513" y="537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3" y="535"/>
                  </a:lnTo>
                  <a:lnTo>
                    <a:pt x="511" y="535"/>
                  </a:lnTo>
                  <a:lnTo>
                    <a:pt x="511" y="535"/>
                  </a:lnTo>
                  <a:lnTo>
                    <a:pt x="508" y="535"/>
                  </a:lnTo>
                  <a:lnTo>
                    <a:pt x="508" y="535"/>
                  </a:lnTo>
                  <a:lnTo>
                    <a:pt x="508" y="537"/>
                  </a:lnTo>
                  <a:lnTo>
                    <a:pt x="508" y="537"/>
                  </a:lnTo>
                  <a:lnTo>
                    <a:pt x="506" y="537"/>
                  </a:lnTo>
                  <a:lnTo>
                    <a:pt x="506" y="542"/>
                  </a:lnTo>
                  <a:lnTo>
                    <a:pt x="504" y="542"/>
                  </a:lnTo>
                  <a:lnTo>
                    <a:pt x="504" y="542"/>
                  </a:lnTo>
                  <a:lnTo>
                    <a:pt x="504" y="542"/>
                  </a:lnTo>
                  <a:lnTo>
                    <a:pt x="504" y="544"/>
                  </a:lnTo>
                  <a:lnTo>
                    <a:pt x="499" y="544"/>
                  </a:lnTo>
                  <a:lnTo>
                    <a:pt x="499" y="544"/>
                  </a:lnTo>
                  <a:lnTo>
                    <a:pt x="499" y="544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7" y="551"/>
                  </a:lnTo>
                  <a:lnTo>
                    <a:pt x="497" y="551"/>
                  </a:lnTo>
                  <a:lnTo>
                    <a:pt x="497" y="551"/>
                  </a:lnTo>
                  <a:lnTo>
                    <a:pt x="494" y="551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97" y="554"/>
                  </a:lnTo>
                  <a:lnTo>
                    <a:pt x="497" y="556"/>
                  </a:lnTo>
                  <a:lnTo>
                    <a:pt x="497" y="556"/>
                  </a:lnTo>
                  <a:lnTo>
                    <a:pt x="499" y="556"/>
                  </a:lnTo>
                  <a:lnTo>
                    <a:pt x="499" y="556"/>
                  </a:lnTo>
                  <a:lnTo>
                    <a:pt x="499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4" y="556"/>
                  </a:lnTo>
                  <a:lnTo>
                    <a:pt x="506" y="556"/>
                  </a:lnTo>
                  <a:lnTo>
                    <a:pt x="506" y="558"/>
                  </a:lnTo>
                  <a:lnTo>
                    <a:pt x="506" y="558"/>
                  </a:lnTo>
                  <a:lnTo>
                    <a:pt x="506" y="561"/>
                  </a:lnTo>
                  <a:lnTo>
                    <a:pt x="506" y="563"/>
                  </a:lnTo>
                  <a:lnTo>
                    <a:pt x="506" y="563"/>
                  </a:lnTo>
                  <a:lnTo>
                    <a:pt x="508" y="566"/>
                  </a:lnTo>
                  <a:lnTo>
                    <a:pt x="508" y="566"/>
                  </a:lnTo>
                  <a:lnTo>
                    <a:pt x="508" y="568"/>
                  </a:lnTo>
                  <a:lnTo>
                    <a:pt x="508" y="570"/>
                  </a:lnTo>
                  <a:lnTo>
                    <a:pt x="508" y="570"/>
                  </a:lnTo>
                  <a:lnTo>
                    <a:pt x="508" y="573"/>
                  </a:lnTo>
                  <a:lnTo>
                    <a:pt x="511" y="573"/>
                  </a:lnTo>
                  <a:lnTo>
                    <a:pt x="513" y="575"/>
                  </a:lnTo>
                  <a:lnTo>
                    <a:pt x="513" y="575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06" y="575"/>
                  </a:lnTo>
                  <a:lnTo>
                    <a:pt x="506" y="575"/>
                  </a:lnTo>
                  <a:lnTo>
                    <a:pt x="504" y="577"/>
                  </a:lnTo>
                  <a:lnTo>
                    <a:pt x="504" y="577"/>
                  </a:lnTo>
                  <a:lnTo>
                    <a:pt x="499" y="580"/>
                  </a:lnTo>
                  <a:lnTo>
                    <a:pt x="499" y="580"/>
                  </a:lnTo>
                  <a:lnTo>
                    <a:pt x="497" y="582"/>
                  </a:lnTo>
                  <a:lnTo>
                    <a:pt x="497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4" y="584"/>
                  </a:lnTo>
                  <a:lnTo>
                    <a:pt x="492" y="584"/>
                  </a:lnTo>
                  <a:lnTo>
                    <a:pt x="492" y="584"/>
                  </a:lnTo>
                  <a:lnTo>
                    <a:pt x="492" y="584"/>
                  </a:lnTo>
                  <a:lnTo>
                    <a:pt x="489" y="584"/>
                  </a:lnTo>
                  <a:lnTo>
                    <a:pt x="487" y="584"/>
                  </a:lnTo>
                  <a:lnTo>
                    <a:pt x="487" y="584"/>
                  </a:lnTo>
                  <a:lnTo>
                    <a:pt x="480" y="582"/>
                  </a:lnTo>
                  <a:lnTo>
                    <a:pt x="473" y="584"/>
                  </a:lnTo>
                  <a:lnTo>
                    <a:pt x="473" y="584"/>
                  </a:lnTo>
                  <a:lnTo>
                    <a:pt x="473" y="582"/>
                  </a:lnTo>
                  <a:lnTo>
                    <a:pt x="471" y="582"/>
                  </a:lnTo>
                  <a:lnTo>
                    <a:pt x="468" y="580"/>
                  </a:lnTo>
                  <a:lnTo>
                    <a:pt x="463" y="580"/>
                  </a:lnTo>
                  <a:lnTo>
                    <a:pt x="463" y="577"/>
                  </a:lnTo>
                  <a:lnTo>
                    <a:pt x="463" y="577"/>
                  </a:lnTo>
                  <a:lnTo>
                    <a:pt x="463" y="577"/>
                  </a:lnTo>
                  <a:lnTo>
                    <a:pt x="461" y="577"/>
                  </a:lnTo>
                  <a:lnTo>
                    <a:pt x="461" y="577"/>
                  </a:lnTo>
                  <a:lnTo>
                    <a:pt x="459" y="577"/>
                  </a:lnTo>
                  <a:lnTo>
                    <a:pt x="459" y="577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4"/>
                  </a:lnTo>
                  <a:lnTo>
                    <a:pt x="452" y="587"/>
                  </a:lnTo>
                  <a:lnTo>
                    <a:pt x="452" y="587"/>
                  </a:lnTo>
                  <a:lnTo>
                    <a:pt x="454" y="592"/>
                  </a:lnTo>
                  <a:lnTo>
                    <a:pt x="456" y="594"/>
                  </a:lnTo>
                  <a:lnTo>
                    <a:pt x="456" y="596"/>
                  </a:lnTo>
                  <a:lnTo>
                    <a:pt x="454" y="599"/>
                  </a:lnTo>
                  <a:lnTo>
                    <a:pt x="449" y="601"/>
                  </a:lnTo>
                  <a:lnTo>
                    <a:pt x="449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6"/>
                  </a:lnTo>
                  <a:lnTo>
                    <a:pt x="452" y="606"/>
                  </a:lnTo>
                  <a:lnTo>
                    <a:pt x="452" y="608"/>
                  </a:lnTo>
                  <a:lnTo>
                    <a:pt x="452" y="608"/>
                  </a:lnTo>
                  <a:lnTo>
                    <a:pt x="452" y="608"/>
                  </a:lnTo>
                  <a:lnTo>
                    <a:pt x="452" y="611"/>
                  </a:lnTo>
                  <a:lnTo>
                    <a:pt x="452" y="611"/>
                  </a:lnTo>
                  <a:lnTo>
                    <a:pt x="452" y="611"/>
                  </a:lnTo>
                  <a:lnTo>
                    <a:pt x="452" y="613"/>
                  </a:lnTo>
                  <a:lnTo>
                    <a:pt x="454" y="622"/>
                  </a:lnTo>
                  <a:lnTo>
                    <a:pt x="454" y="625"/>
                  </a:lnTo>
                  <a:lnTo>
                    <a:pt x="454" y="625"/>
                  </a:lnTo>
                  <a:lnTo>
                    <a:pt x="454" y="627"/>
                  </a:lnTo>
                  <a:lnTo>
                    <a:pt x="454" y="627"/>
                  </a:lnTo>
                  <a:lnTo>
                    <a:pt x="452" y="629"/>
                  </a:lnTo>
                  <a:lnTo>
                    <a:pt x="449" y="632"/>
                  </a:lnTo>
                  <a:lnTo>
                    <a:pt x="449" y="632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7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5" y="639"/>
                  </a:lnTo>
                  <a:lnTo>
                    <a:pt x="435" y="646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5" y="653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5" y="658"/>
                  </a:lnTo>
                  <a:lnTo>
                    <a:pt x="435" y="658"/>
                  </a:lnTo>
                  <a:lnTo>
                    <a:pt x="435" y="658"/>
                  </a:lnTo>
                  <a:lnTo>
                    <a:pt x="433" y="660"/>
                  </a:lnTo>
                  <a:lnTo>
                    <a:pt x="423" y="670"/>
                  </a:lnTo>
                  <a:lnTo>
                    <a:pt x="423" y="670"/>
                  </a:lnTo>
                  <a:lnTo>
                    <a:pt x="421" y="670"/>
                  </a:lnTo>
                  <a:lnTo>
                    <a:pt x="418" y="670"/>
                  </a:lnTo>
                  <a:lnTo>
                    <a:pt x="418" y="670"/>
                  </a:lnTo>
                  <a:lnTo>
                    <a:pt x="414" y="672"/>
                  </a:lnTo>
                  <a:lnTo>
                    <a:pt x="407" y="681"/>
                  </a:lnTo>
                  <a:lnTo>
                    <a:pt x="402" y="686"/>
                  </a:lnTo>
                  <a:lnTo>
                    <a:pt x="402" y="686"/>
                  </a:lnTo>
                  <a:lnTo>
                    <a:pt x="397" y="689"/>
                  </a:lnTo>
                  <a:lnTo>
                    <a:pt x="397" y="691"/>
                  </a:lnTo>
                  <a:lnTo>
                    <a:pt x="395" y="691"/>
                  </a:lnTo>
                  <a:lnTo>
                    <a:pt x="395" y="693"/>
                  </a:lnTo>
                  <a:lnTo>
                    <a:pt x="395" y="693"/>
                  </a:lnTo>
                  <a:lnTo>
                    <a:pt x="392" y="696"/>
                  </a:lnTo>
                  <a:lnTo>
                    <a:pt x="392" y="696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85" y="691"/>
                  </a:lnTo>
                  <a:lnTo>
                    <a:pt x="385" y="691"/>
                  </a:lnTo>
                  <a:lnTo>
                    <a:pt x="385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3" y="693"/>
                  </a:lnTo>
                  <a:lnTo>
                    <a:pt x="383" y="693"/>
                  </a:lnTo>
                  <a:lnTo>
                    <a:pt x="385" y="693"/>
                  </a:lnTo>
                  <a:lnTo>
                    <a:pt x="385" y="696"/>
                  </a:lnTo>
                  <a:lnTo>
                    <a:pt x="383" y="696"/>
                  </a:lnTo>
                  <a:lnTo>
                    <a:pt x="381" y="698"/>
                  </a:lnTo>
                  <a:lnTo>
                    <a:pt x="369" y="700"/>
                  </a:lnTo>
                  <a:lnTo>
                    <a:pt x="362" y="698"/>
                  </a:lnTo>
                  <a:lnTo>
                    <a:pt x="362" y="696"/>
                  </a:lnTo>
                  <a:lnTo>
                    <a:pt x="362" y="693"/>
                  </a:lnTo>
                  <a:lnTo>
                    <a:pt x="362" y="691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9"/>
                  </a:lnTo>
                  <a:lnTo>
                    <a:pt x="362" y="686"/>
                  </a:lnTo>
                  <a:lnTo>
                    <a:pt x="362" y="686"/>
                  </a:lnTo>
                  <a:lnTo>
                    <a:pt x="359" y="684"/>
                  </a:lnTo>
                  <a:lnTo>
                    <a:pt x="359" y="684"/>
                  </a:lnTo>
                  <a:lnTo>
                    <a:pt x="359" y="684"/>
                  </a:lnTo>
                  <a:lnTo>
                    <a:pt x="352" y="681"/>
                  </a:lnTo>
                  <a:lnTo>
                    <a:pt x="350" y="679"/>
                  </a:lnTo>
                  <a:lnTo>
                    <a:pt x="348" y="679"/>
                  </a:lnTo>
                  <a:lnTo>
                    <a:pt x="348" y="679"/>
                  </a:lnTo>
                  <a:lnTo>
                    <a:pt x="345" y="679"/>
                  </a:lnTo>
                  <a:lnTo>
                    <a:pt x="343" y="679"/>
                  </a:lnTo>
                  <a:lnTo>
                    <a:pt x="340" y="679"/>
                  </a:lnTo>
                  <a:lnTo>
                    <a:pt x="338" y="681"/>
                  </a:lnTo>
                  <a:lnTo>
                    <a:pt x="336" y="681"/>
                  </a:lnTo>
                  <a:lnTo>
                    <a:pt x="333" y="681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4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0" y="679"/>
                  </a:lnTo>
                  <a:lnTo>
                    <a:pt x="310" y="677"/>
                  </a:lnTo>
                  <a:lnTo>
                    <a:pt x="307" y="672"/>
                  </a:lnTo>
                  <a:lnTo>
                    <a:pt x="305" y="672"/>
                  </a:lnTo>
                  <a:lnTo>
                    <a:pt x="305" y="672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0" y="672"/>
                  </a:lnTo>
                  <a:lnTo>
                    <a:pt x="296" y="672"/>
                  </a:lnTo>
                  <a:lnTo>
                    <a:pt x="296" y="672"/>
                  </a:lnTo>
                  <a:lnTo>
                    <a:pt x="293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70"/>
                  </a:lnTo>
                  <a:lnTo>
                    <a:pt x="291" y="667"/>
                  </a:lnTo>
                  <a:lnTo>
                    <a:pt x="291" y="667"/>
                  </a:lnTo>
                  <a:lnTo>
                    <a:pt x="288" y="665"/>
                  </a:lnTo>
                  <a:lnTo>
                    <a:pt x="286" y="665"/>
                  </a:lnTo>
                  <a:lnTo>
                    <a:pt x="281" y="658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7" y="651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7" y="641"/>
                  </a:lnTo>
                  <a:lnTo>
                    <a:pt x="277" y="641"/>
                  </a:lnTo>
                  <a:lnTo>
                    <a:pt x="277" y="641"/>
                  </a:lnTo>
                  <a:lnTo>
                    <a:pt x="274" y="641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7" y="641"/>
                  </a:lnTo>
                  <a:lnTo>
                    <a:pt x="265" y="641"/>
                  </a:lnTo>
                  <a:lnTo>
                    <a:pt x="262" y="641"/>
                  </a:lnTo>
                  <a:lnTo>
                    <a:pt x="262" y="641"/>
                  </a:lnTo>
                  <a:lnTo>
                    <a:pt x="262" y="641"/>
                  </a:lnTo>
                  <a:lnTo>
                    <a:pt x="260" y="641"/>
                  </a:lnTo>
                  <a:lnTo>
                    <a:pt x="260" y="641"/>
                  </a:lnTo>
                  <a:lnTo>
                    <a:pt x="260" y="641"/>
                  </a:lnTo>
                  <a:lnTo>
                    <a:pt x="258" y="641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37"/>
                  </a:lnTo>
                  <a:lnTo>
                    <a:pt x="258" y="637"/>
                  </a:lnTo>
                  <a:lnTo>
                    <a:pt x="258" y="634"/>
                  </a:lnTo>
                  <a:lnTo>
                    <a:pt x="258" y="634"/>
                  </a:lnTo>
                  <a:lnTo>
                    <a:pt x="258" y="632"/>
                  </a:lnTo>
                  <a:lnTo>
                    <a:pt x="258" y="632"/>
                  </a:lnTo>
                  <a:lnTo>
                    <a:pt x="253" y="629"/>
                  </a:lnTo>
                  <a:lnTo>
                    <a:pt x="253" y="629"/>
                  </a:lnTo>
                  <a:lnTo>
                    <a:pt x="251" y="629"/>
                  </a:lnTo>
                  <a:lnTo>
                    <a:pt x="248" y="629"/>
                  </a:lnTo>
                  <a:lnTo>
                    <a:pt x="248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4" y="632"/>
                  </a:lnTo>
                  <a:lnTo>
                    <a:pt x="241" y="637"/>
                  </a:lnTo>
                  <a:lnTo>
                    <a:pt x="239" y="639"/>
                  </a:lnTo>
                  <a:lnTo>
                    <a:pt x="239" y="639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41" y="641"/>
                  </a:lnTo>
                  <a:lnTo>
                    <a:pt x="241" y="644"/>
                  </a:lnTo>
                  <a:lnTo>
                    <a:pt x="241" y="644"/>
                  </a:lnTo>
                  <a:lnTo>
                    <a:pt x="244" y="646"/>
                  </a:lnTo>
                  <a:lnTo>
                    <a:pt x="244" y="648"/>
                  </a:lnTo>
                  <a:lnTo>
                    <a:pt x="241" y="648"/>
                  </a:lnTo>
                  <a:lnTo>
                    <a:pt x="241" y="651"/>
                  </a:lnTo>
                  <a:lnTo>
                    <a:pt x="241" y="653"/>
                  </a:lnTo>
                  <a:lnTo>
                    <a:pt x="241" y="653"/>
                  </a:lnTo>
                  <a:lnTo>
                    <a:pt x="241" y="655"/>
                  </a:lnTo>
                  <a:lnTo>
                    <a:pt x="241" y="655"/>
                  </a:lnTo>
                  <a:lnTo>
                    <a:pt x="241" y="655"/>
                  </a:lnTo>
                  <a:lnTo>
                    <a:pt x="239" y="658"/>
                  </a:lnTo>
                  <a:lnTo>
                    <a:pt x="232" y="660"/>
                  </a:lnTo>
                  <a:lnTo>
                    <a:pt x="227" y="663"/>
                  </a:lnTo>
                  <a:lnTo>
                    <a:pt x="227" y="663"/>
                  </a:lnTo>
                  <a:lnTo>
                    <a:pt x="225" y="663"/>
                  </a:lnTo>
                  <a:lnTo>
                    <a:pt x="225" y="665"/>
                  </a:lnTo>
                  <a:lnTo>
                    <a:pt x="222" y="670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5" y="677"/>
                  </a:lnTo>
                  <a:lnTo>
                    <a:pt x="213" y="677"/>
                  </a:lnTo>
                  <a:lnTo>
                    <a:pt x="210" y="677"/>
                  </a:lnTo>
                  <a:lnTo>
                    <a:pt x="208" y="677"/>
                  </a:lnTo>
                  <a:lnTo>
                    <a:pt x="208" y="677"/>
                  </a:lnTo>
                  <a:lnTo>
                    <a:pt x="203" y="674"/>
                  </a:lnTo>
                  <a:lnTo>
                    <a:pt x="203" y="674"/>
                  </a:lnTo>
                  <a:lnTo>
                    <a:pt x="203" y="674"/>
                  </a:lnTo>
                  <a:lnTo>
                    <a:pt x="201" y="674"/>
                  </a:lnTo>
                  <a:lnTo>
                    <a:pt x="201" y="674"/>
                  </a:lnTo>
                  <a:lnTo>
                    <a:pt x="201" y="674"/>
                  </a:lnTo>
                  <a:lnTo>
                    <a:pt x="201" y="677"/>
                  </a:lnTo>
                  <a:lnTo>
                    <a:pt x="201" y="677"/>
                  </a:lnTo>
                  <a:lnTo>
                    <a:pt x="201" y="677"/>
                  </a:lnTo>
                  <a:lnTo>
                    <a:pt x="199" y="677"/>
                  </a:lnTo>
                  <a:lnTo>
                    <a:pt x="199" y="677"/>
                  </a:lnTo>
                  <a:lnTo>
                    <a:pt x="199" y="677"/>
                  </a:lnTo>
                  <a:lnTo>
                    <a:pt x="196" y="677"/>
                  </a:lnTo>
                  <a:lnTo>
                    <a:pt x="196" y="674"/>
                  </a:lnTo>
                  <a:lnTo>
                    <a:pt x="194" y="672"/>
                  </a:lnTo>
                  <a:lnTo>
                    <a:pt x="194" y="670"/>
                  </a:lnTo>
                  <a:lnTo>
                    <a:pt x="189" y="667"/>
                  </a:lnTo>
                  <a:lnTo>
                    <a:pt x="189" y="667"/>
                  </a:lnTo>
                  <a:lnTo>
                    <a:pt x="189" y="667"/>
                  </a:lnTo>
                  <a:lnTo>
                    <a:pt x="189" y="665"/>
                  </a:lnTo>
                  <a:lnTo>
                    <a:pt x="189" y="665"/>
                  </a:lnTo>
                  <a:lnTo>
                    <a:pt x="189" y="665"/>
                  </a:lnTo>
                  <a:lnTo>
                    <a:pt x="189" y="663"/>
                  </a:lnTo>
                  <a:lnTo>
                    <a:pt x="191" y="655"/>
                  </a:lnTo>
                  <a:lnTo>
                    <a:pt x="191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194" y="653"/>
                  </a:lnTo>
                  <a:lnTo>
                    <a:pt x="196" y="655"/>
                  </a:lnTo>
                  <a:lnTo>
                    <a:pt x="196" y="655"/>
                  </a:lnTo>
                  <a:lnTo>
                    <a:pt x="196" y="655"/>
                  </a:lnTo>
                  <a:lnTo>
                    <a:pt x="199" y="655"/>
                  </a:lnTo>
                  <a:lnTo>
                    <a:pt x="199" y="653"/>
                  </a:lnTo>
                  <a:lnTo>
                    <a:pt x="199" y="651"/>
                  </a:lnTo>
                  <a:lnTo>
                    <a:pt x="199" y="651"/>
                  </a:lnTo>
                  <a:lnTo>
                    <a:pt x="201" y="651"/>
                  </a:lnTo>
                  <a:lnTo>
                    <a:pt x="201" y="648"/>
                  </a:lnTo>
                  <a:lnTo>
                    <a:pt x="201" y="648"/>
                  </a:lnTo>
                  <a:lnTo>
                    <a:pt x="201" y="648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06" y="651"/>
                  </a:lnTo>
                  <a:lnTo>
                    <a:pt x="215" y="637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7" y="629"/>
                  </a:lnTo>
                  <a:lnTo>
                    <a:pt x="217" y="627"/>
                  </a:lnTo>
                  <a:lnTo>
                    <a:pt x="217" y="627"/>
                  </a:lnTo>
                  <a:lnTo>
                    <a:pt x="217" y="627"/>
                  </a:lnTo>
                  <a:lnTo>
                    <a:pt x="215" y="625"/>
                  </a:lnTo>
                  <a:lnTo>
                    <a:pt x="206" y="615"/>
                  </a:lnTo>
                  <a:lnTo>
                    <a:pt x="206" y="613"/>
                  </a:lnTo>
                  <a:lnTo>
                    <a:pt x="201" y="611"/>
                  </a:lnTo>
                  <a:lnTo>
                    <a:pt x="199" y="611"/>
                  </a:lnTo>
                  <a:lnTo>
                    <a:pt x="196" y="611"/>
                  </a:lnTo>
                  <a:lnTo>
                    <a:pt x="194" y="611"/>
                  </a:lnTo>
                  <a:lnTo>
                    <a:pt x="191" y="611"/>
                  </a:lnTo>
                  <a:lnTo>
                    <a:pt x="189" y="611"/>
                  </a:lnTo>
                  <a:lnTo>
                    <a:pt x="189" y="611"/>
                  </a:lnTo>
                  <a:lnTo>
                    <a:pt x="184" y="615"/>
                  </a:lnTo>
                  <a:lnTo>
                    <a:pt x="182" y="615"/>
                  </a:lnTo>
                  <a:lnTo>
                    <a:pt x="182" y="615"/>
                  </a:lnTo>
                  <a:lnTo>
                    <a:pt x="182" y="615"/>
                  </a:lnTo>
                  <a:lnTo>
                    <a:pt x="182" y="618"/>
                  </a:lnTo>
                  <a:lnTo>
                    <a:pt x="182" y="618"/>
                  </a:lnTo>
                  <a:lnTo>
                    <a:pt x="180" y="620"/>
                  </a:lnTo>
                  <a:lnTo>
                    <a:pt x="177" y="622"/>
                  </a:lnTo>
                  <a:lnTo>
                    <a:pt x="177" y="627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0" y="632"/>
                  </a:lnTo>
                  <a:lnTo>
                    <a:pt x="168" y="632"/>
                  </a:lnTo>
                  <a:lnTo>
                    <a:pt x="161" y="632"/>
                  </a:lnTo>
                  <a:lnTo>
                    <a:pt x="158" y="632"/>
                  </a:lnTo>
                  <a:lnTo>
                    <a:pt x="154" y="634"/>
                  </a:lnTo>
                  <a:lnTo>
                    <a:pt x="147" y="641"/>
                  </a:lnTo>
                  <a:lnTo>
                    <a:pt x="144" y="644"/>
                  </a:lnTo>
                  <a:lnTo>
                    <a:pt x="139" y="644"/>
                  </a:lnTo>
                  <a:lnTo>
                    <a:pt x="137" y="644"/>
                  </a:lnTo>
                  <a:lnTo>
                    <a:pt x="130" y="641"/>
                  </a:lnTo>
                  <a:lnTo>
                    <a:pt x="128" y="639"/>
                  </a:lnTo>
                  <a:lnTo>
                    <a:pt x="128" y="637"/>
                  </a:lnTo>
                  <a:lnTo>
                    <a:pt x="128" y="634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8" y="625"/>
                  </a:lnTo>
                  <a:lnTo>
                    <a:pt x="128" y="625"/>
                  </a:lnTo>
                  <a:lnTo>
                    <a:pt x="125" y="622"/>
                  </a:lnTo>
                  <a:lnTo>
                    <a:pt x="123" y="618"/>
                  </a:lnTo>
                  <a:lnTo>
                    <a:pt x="123" y="618"/>
                  </a:lnTo>
                  <a:lnTo>
                    <a:pt x="121" y="618"/>
                  </a:lnTo>
                  <a:lnTo>
                    <a:pt x="121" y="615"/>
                  </a:lnTo>
                  <a:lnTo>
                    <a:pt x="121" y="615"/>
                  </a:lnTo>
                  <a:lnTo>
                    <a:pt x="123" y="608"/>
                  </a:lnTo>
                  <a:lnTo>
                    <a:pt x="123" y="608"/>
                  </a:lnTo>
                  <a:lnTo>
                    <a:pt x="123" y="603"/>
                  </a:lnTo>
                  <a:lnTo>
                    <a:pt x="123" y="601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87"/>
                  </a:lnTo>
                  <a:lnTo>
                    <a:pt x="118" y="584"/>
                  </a:lnTo>
                  <a:lnTo>
                    <a:pt x="118" y="584"/>
                  </a:lnTo>
                  <a:lnTo>
                    <a:pt x="118" y="582"/>
                  </a:lnTo>
                  <a:lnTo>
                    <a:pt x="118" y="582"/>
                  </a:lnTo>
                  <a:lnTo>
                    <a:pt x="113" y="580"/>
                  </a:lnTo>
                  <a:lnTo>
                    <a:pt x="111" y="580"/>
                  </a:lnTo>
                  <a:lnTo>
                    <a:pt x="111" y="577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11" y="575"/>
                  </a:lnTo>
                  <a:lnTo>
                    <a:pt x="106" y="573"/>
                  </a:lnTo>
                  <a:lnTo>
                    <a:pt x="104" y="573"/>
                  </a:lnTo>
                  <a:lnTo>
                    <a:pt x="104" y="570"/>
                  </a:lnTo>
                  <a:lnTo>
                    <a:pt x="104" y="570"/>
                  </a:lnTo>
                  <a:lnTo>
                    <a:pt x="104" y="568"/>
                  </a:lnTo>
                  <a:lnTo>
                    <a:pt x="102" y="568"/>
                  </a:lnTo>
                  <a:lnTo>
                    <a:pt x="102" y="566"/>
                  </a:lnTo>
                  <a:lnTo>
                    <a:pt x="102" y="566"/>
                  </a:lnTo>
                  <a:lnTo>
                    <a:pt x="102" y="563"/>
                  </a:lnTo>
                  <a:lnTo>
                    <a:pt x="102" y="563"/>
                  </a:lnTo>
                  <a:lnTo>
                    <a:pt x="102" y="561"/>
                  </a:lnTo>
                  <a:lnTo>
                    <a:pt x="102" y="561"/>
                  </a:lnTo>
                  <a:lnTo>
                    <a:pt x="102" y="558"/>
                  </a:lnTo>
                  <a:lnTo>
                    <a:pt x="104" y="558"/>
                  </a:lnTo>
                  <a:lnTo>
                    <a:pt x="106" y="556"/>
                  </a:lnTo>
                  <a:lnTo>
                    <a:pt x="109" y="556"/>
                  </a:lnTo>
                  <a:lnTo>
                    <a:pt x="109" y="556"/>
                  </a:lnTo>
                  <a:lnTo>
                    <a:pt x="109" y="554"/>
                  </a:lnTo>
                  <a:lnTo>
                    <a:pt x="109" y="554"/>
                  </a:lnTo>
                  <a:lnTo>
                    <a:pt x="109" y="551"/>
                  </a:lnTo>
                  <a:lnTo>
                    <a:pt x="109" y="551"/>
                  </a:lnTo>
                  <a:lnTo>
                    <a:pt x="109" y="549"/>
                  </a:lnTo>
                  <a:lnTo>
                    <a:pt x="109" y="547"/>
                  </a:lnTo>
                  <a:lnTo>
                    <a:pt x="106" y="544"/>
                  </a:lnTo>
                  <a:lnTo>
                    <a:pt x="102" y="537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99" y="535"/>
                  </a:lnTo>
                  <a:lnTo>
                    <a:pt x="99" y="535"/>
                  </a:lnTo>
                  <a:lnTo>
                    <a:pt x="97" y="535"/>
                  </a:lnTo>
                  <a:lnTo>
                    <a:pt x="97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5" y="530"/>
                  </a:lnTo>
                  <a:lnTo>
                    <a:pt x="92" y="528"/>
                  </a:lnTo>
                  <a:lnTo>
                    <a:pt x="92" y="525"/>
                  </a:lnTo>
                  <a:lnTo>
                    <a:pt x="90" y="523"/>
                  </a:lnTo>
                  <a:lnTo>
                    <a:pt x="90" y="521"/>
                  </a:lnTo>
                  <a:lnTo>
                    <a:pt x="90" y="521"/>
                  </a:lnTo>
                  <a:lnTo>
                    <a:pt x="90" y="521"/>
                  </a:lnTo>
                  <a:lnTo>
                    <a:pt x="90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0" y="514"/>
                  </a:lnTo>
                  <a:lnTo>
                    <a:pt x="90" y="514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99" y="511"/>
                  </a:lnTo>
                  <a:lnTo>
                    <a:pt x="99" y="511"/>
                  </a:lnTo>
                  <a:lnTo>
                    <a:pt x="102" y="511"/>
                  </a:lnTo>
                  <a:lnTo>
                    <a:pt x="102" y="509"/>
                  </a:lnTo>
                  <a:lnTo>
                    <a:pt x="102" y="509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99" y="502"/>
                  </a:lnTo>
                  <a:lnTo>
                    <a:pt x="102" y="499"/>
                  </a:lnTo>
                  <a:lnTo>
                    <a:pt x="102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4" y="497"/>
                  </a:lnTo>
                  <a:lnTo>
                    <a:pt x="106" y="495"/>
                  </a:lnTo>
                  <a:lnTo>
                    <a:pt x="109" y="495"/>
                  </a:lnTo>
                  <a:lnTo>
                    <a:pt x="111" y="495"/>
                  </a:lnTo>
                  <a:lnTo>
                    <a:pt x="111" y="492"/>
                  </a:lnTo>
                  <a:lnTo>
                    <a:pt x="116" y="490"/>
                  </a:lnTo>
                  <a:lnTo>
                    <a:pt x="121" y="488"/>
                  </a:lnTo>
                  <a:lnTo>
                    <a:pt x="121" y="485"/>
                  </a:lnTo>
                  <a:lnTo>
                    <a:pt x="123" y="485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78"/>
                  </a:lnTo>
                  <a:lnTo>
                    <a:pt x="118" y="476"/>
                  </a:lnTo>
                  <a:lnTo>
                    <a:pt x="118" y="476"/>
                  </a:lnTo>
                  <a:lnTo>
                    <a:pt x="113" y="476"/>
                  </a:lnTo>
                  <a:lnTo>
                    <a:pt x="113" y="476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11" y="476"/>
                  </a:lnTo>
                  <a:lnTo>
                    <a:pt x="111" y="476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09" y="473"/>
                  </a:lnTo>
                  <a:lnTo>
                    <a:pt x="106" y="469"/>
                  </a:lnTo>
                  <a:lnTo>
                    <a:pt x="106" y="469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6" y="466"/>
                  </a:lnTo>
                  <a:lnTo>
                    <a:pt x="104" y="464"/>
                  </a:lnTo>
                  <a:lnTo>
                    <a:pt x="104" y="464"/>
                  </a:lnTo>
                  <a:lnTo>
                    <a:pt x="104" y="464"/>
                  </a:lnTo>
                  <a:lnTo>
                    <a:pt x="102" y="464"/>
                  </a:lnTo>
                  <a:lnTo>
                    <a:pt x="102" y="464"/>
                  </a:lnTo>
                  <a:lnTo>
                    <a:pt x="102" y="464"/>
                  </a:lnTo>
                  <a:lnTo>
                    <a:pt x="99" y="464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5" y="464"/>
                  </a:lnTo>
                  <a:lnTo>
                    <a:pt x="92" y="461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0" y="452"/>
                  </a:lnTo>
                  <a:lnTo>
                    <a:pt x="80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6" y="450"/>
                  </a:lnTo>
                  <a:lnTo>
                    <a:pt x="76" y="450"/>
                  </a:lnTo>
                  <a:lnTo>
                    <a:pt x="76" y="452"/>
                  </a:lnTo>
                  <a:lnTo>
                    <a:pt x="76" y="452"/>
                  </a:lnTo>
                  <a:lnTo>
                    <a:pt x="73" y="454"/>
                  </a:lnTo>
                  <a:lnTo>
                    <a:pt x="73" y="454"/>
                  </a:lnTo>
                  <a:lnTo>
                    <a:pt x="73" y="454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3" y="457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71" y="459"/>
                  </a:lnTo>
                  <a:lnTo>
                    <a:pt x="69" y="459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6" y="454"/>
                  </a:lnTo>
                  <a:lnTo>
                    <a:pt x="64" y="450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4" y="447"/>
                  </a:lnTo>
                  <a:lnTo>
                    <a:pt x="61" y="445"/>
                  </a:lnTo>
                  <a:lnTo>
                    <a:pt x="59" y="443"/>
                  </a:lnTo>
                  <a:lnTo>
                    <a:pt x="57" y="443"/>
                  </a:lnTo>
                  <a:lnTo>
                    <a:pt x="57" y="443"/>
                  </a:lnTo>
                  <a:lnTo>
                    <a:pt x="57" y="443"/>
                  </a:lnTo>
                  <a:lnTo>
                    <a:pt x="57" y="440"/>
                  </a:lnTo>
                  <a:lnTo>
                    <a:pt x="54" y="438"/>
                  </a:lnTo>
                  <a:lnTo>
                    <a:pt x="54" y="435"/>
                  </a:lnTo>
                  <a:lnTo>
                    <a:pt x="54" y="435"/>
                  </a:lnTo>
                  <a:lnTo>
                    <a:pt x="52" y="433"/>
                  </a:lnTo>
                  <a:lnTo>
                    <a:pt x="52" y="433"/>
                  </a:lnTo>
                  <a:lnTo>
                    <a:pt x="50" y="433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24"/>
                  </a:lnTo>
                  <a:lnTo>
                    <a:pt x="50" y="417"/>
                  </a:lnTo>
                  <a:lnTo>
                    <a:pt x="50" y="414"/>
                  </a:lnTo>
                  <a:lnTo>
                    <a:pt x="50" y="412"/>
                  </a:lnTo>
                  <a:lnTo>
                    <a:pt x="50" y="412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2" y="407"/>
                  </a:lnTo>
                  <a:lnTo>
                    <a:pt x="54" y="405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9" y="395"/>
                  </a:lnTo>
                  <a:lnTo>
                    <a:pt x="61" y="395"/>
                  </a:lnTo>
                  <a:lnTo>
                    <a:pt x="61" y="391"/>
                  </a:lnTo>
                  <a:lnTo>
                    <a:pt x="61" y="391"/>
                  </a:lnTo>
                  <a:lnTo>
                    <a:pt x="61" y="388"/>
                  </a:lnTo>
                  <a:lnTo>
                    <a:pt x="64" y="386"/>
                  </a:lnTo>
                  <a:lnTo>
                    <a:pt x="66" y="386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1"/>
                  </a:lnTo>
                  <a:lnTo>
                    <a:pt x="71" y="381"/>
                  </a:lnTo>
                  <a:lnTo>
                    <a:pt x="73" y="381"/>
                  </a:lnTo>
                  <a:lnTo>
                    <a:pt x="73" y="381"/>
                  </a:lnTo>
                  <a:lnTo>
                    <a:pt x="83" y="376"/>
                  </a:lnTo>
                  <a:lnTo>
                    <a:pt x="85" y="376"/>
                  </a:lnTo>
                  <a:lnTo>
                    <a:pt x="87" y="376"/>
                  </a:lnTo>
                  <a:lnTo>
                    <a:pt x="90" y="376"/>
                  </a:lnTo>
                  <a:lnTo>
                    <a:pt x="92" y="376"/>
                  </a:lnTo>
                  <a:lnTo>
                    <a:pt x="92" y="376"/>
                  </a:lnTo>
                  <a:lnTo>
                    <a:pt x="92" y="376"/>
                  </a:lnTo>
                  <a:lnTo>
                    <a:pt x="95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4" y="376"/>
                  </a:lnTo>
                  <a:lnTo>
                    <a:pt x="106" y="376"/>
                  </a:lnTo>
                  <a:lnTo>
                    <a:pt x="109" y="376"/>
                  </a:lnTo>
                  <a:lnTo>
                    <a:pt x="109" y="376"/>
                  </a:lnTo>
                  <a:lnTo>
                    <a:pt x="111" y="376"/>
                  </a:lnTo>
                  <a:lnTo>
                    <a:pt x="111" y="376"/>
                  </a:lnTo>
                  <a:lnTo>
                    <a:pt x="111" y="374"/>
                  </a:lnTo>
                  <a:lnTo>
                    <a:pt x="111" y="374"/>
                  </a:lnTo>
                  <a:lnTo>
                    <a:pt x="111" y="364"/>
                  </a:lnTo>
                  <a:lnTo>
                    <a:pt x="113" y="353"/>
                  </a:lnTo>
                  <a:lnTo>
                    <a:pt x="113" y="350"/>
                  </a:lnTo>
                  <a:lnTo>
                    <a:pt x="113" y="350"/>
                  </a:lnTo>
                  <a:lnTo>
                    <a:pt x="113" y="348"/>
                  </a:lnTo>
                  <a:lnTo>
                    <a:pt x="113" y="348"/>
                  </a:lnTo>
                  <a:lnTo>
                    <a:pt x="116" y="348"/>
                  </a:lnTo>
                  <a:lnTo>
                    <a:pt x="116" y="346"/>
                  </a:lnTo>
                  <a:lnTo>
                    <a:pt x="113" y="317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2"/>
                  </a:lnTo>
                  <a:lnTo>
                    <a:pt x="113" y="310"/>
                  </a:lnTo>
                  <a:lnTo>
                    <a:pt x="113" y="308"/>
                  </a:lnTo>
                  <a:lnTo>
                    <a:pt x="113" y="301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4"/>
                  </a:lnTo>
                  <a:lnTo>
                    <a:pt x="109" y="291"/>
                  </a:lnTo>
                  <a:lnTo>
                    <a:pt x="109" y="291"/>
                  </a:lnTo>
                  <a:lnTo>
                    <a:pt x="109" y="291"/>
                  </a:lnTo>
                  <a:lnTo>
                    <a:pt x="109" y="289"/>
                  </a:lnTo>
                  <a:lnTo>
                    <a:pt x="111" y="284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11" y="282"/>
                  </a:lnTo>
                  <a:lnTo>
                    <a:pt x="109" y="282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6" y="275"/>
                  </a:lnTo>
                  <a:lnTo>
                    <a:pt x="118" y="275"/>
                  </a:lnTo>
                  <a:lnTo>
                    <a:pt x="116" y="272"/>
                  </a:lnTo>
                  <a:lnTo>
                    <a:pt x="113" y="272"/>
                  </a:lnTo>
                  <a:lnTo>
                    <a:pt x="109" y="277"/>
                  </a:lnTo>
                  <a:lnTo>
                    <a:pt x="104" y="282"/>
                  </a:lnTo>
                  <a:lnTo>
                    <a:pt x="102" y="286"/>
                  </a:lnTo>
                  <a:lnTo>
                    <a:pt x="99" y="284"/>
                  </a:lnTo>
                  <a:lnTo>
                    <a:pt x="97" y="282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0" y="282"/>
                  </a:lnTo>
                  <a:lnTo>
                    <a:pt x="90" y="286"/>
                  </a:lnTo>
                  <a:lnTo>
                    <a:pt x="85" y="294"/>
                  </a:lnTo>
                  <a:lnTo>
                    <a:pt x="83" y="294"/>
                  </a:lnTo>
                  <a:lnTo>
                    <a:pt x="80" y="291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3" y="294"/>
                  </a:lnTo>
                  <a:lnTo>
                    <a:pt x="71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86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6" y="282"/>
                  </a:lnTo>
                  <a:lnTo>
                    <a:pt x="66" y="282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4" y="279"/>
                  </a:lnTo>
                  <a:lnTo>
                    <a:pt x="61" y="277"/>
                  </a:lnTo>
                  <a:lnTo>
                    <a:pt x="59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3" y="268"/>
                  </a:lnTo>
                  <a:lnTo>
                    <a:pt x="35" y="265"/>
                  </a:lnTo>
                  <a:lnTo>
                    <a:pt x="35" y="260"/>
                  </a:lnTo>
                  <a:lnTo>
                    <a:pt x="35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6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2"/>
                  </a:lnTo>
                  <a:lnTo>
                    <a:pt x="35" y="232"/>
                  </a:lnTo>
                  <a:lnTo>
                    <a:pt x="35" y="230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28" y="225"/>
                  </a:lnTo>
                  <a:lnTo>
                    <a:pt x="26" y="225"/>
                  </a:lnTo>
                  <a:lnTo>
                    <a:pt x="24" y="223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2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1"/>
                  </a:lnTo>
                  <a:lnTo>
                    <a:pt x="2" y="199"/>
                  </a:lnTo>
                  <a:lnTo>
                    <a:pt x="9" y="194"/>
                  </a:lnTo>
                  <a:lnTo>
                    <a:pt x="12" y="194"/>
                  </a:lnTo>
                  <a:lnTo>
                    <a:pt x="14" y="194"/>
                  </a:lnTo>
                  <a:lnTo>
                    <a:pt x="16" y="199"/>
                  </a:lnTo>
                  <a:lnTo>
                    <a:pt x="19" y="199"/>
                  </a:lnTo>
                  <a:lnTo>
                    <a:pt x="26" y="201"/>
                  </a:lnTo>
                  <a:lnTo>
                    <a:pt x="31" y="201"/>
                  </a:lnTo>
                  <a:lnTo>
                    <a:pt x="35" y="197"/>
                  </a:lnTo>
                  <a:lnTo>
                    <a:pt x="38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7" y="192"/>
                  </a:lnTo>
                  <a:lnTo>
                    <a:pt x="50" y="189"/>
                  </a:lnTo>
                  <a:lnTo>
                    <a:pt x="50" y="185"/>
                  </a:lnTo>
                  <a:lnTo>
                    <a:pt x="50" y="185"/>
                  </a:lnTo>
                  <a:lnTo>
                    <a:pt x="50" y="185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7" y="180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4" y="159"/>
                  </a:lnTo>
                  <a:lnTo>
                    <a:pt x="54" y="156"/>
                  </a:lnTo>
                  <a:lnTo>
                    <a:pt x="54" y="156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9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4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85" y="140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90" y="135"/>
                  </a:lnTo>
                  <a:lnTo>
                    <a:pt x="90" y="130"/>
                  </a:lnTo>
                  <a:lnTo>
                    <a:pt x="87" y="128"/>
                  </a:lnTo>
                  <a:lnTo>
                    <a:pt x="87" y="121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1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7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90" y="81"/>
                  </a:lnTo>
                  <a:lnTo>
                    <a:pt x="95" y="76"/>
                  </a:lnTo>
                  <a:lnTo>
                    <a:pt x="95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9" y="74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4"/>
                  </a:lnTo>
                  <a:lnTo>
                    <a:pt x="109" y="76"/>
                  </a:lnTo>
                  <a:lnTo>
                    <a:pt x="113" y="78"/>
                  </a:lnTo>
                  <a:lnTo>
                    <a:pt x="113" y="81"/>
                  </a:lnTo>
                  <a:lnTo>
                    <a:pt x="116" y="81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30" y="83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30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7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42" y="114"/>
                  </a:lnTo>
                  <a:lnTo>
                    <a:pt x="147" y="118"/>
                  </a:lnTo>
                  <a:lnTo>
                    <a:pt x="147" y="121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51" y="123"/>
                  </a:lnTo>
                  <a:lnTo>
                    <a:pt x="154" y="123"/>
                  </a:lnTo>
                  <a:lnTo>
                    <a:pt x="175" y="116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82" y="114"/>
                  </a:lnTo>
                  <a:lnTo>
                    <a:pt x="182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7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7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91" y="102"/>
                  </a:lnTo>
                  <a:lnTo>
                    <a:pt x="194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6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6" y="100"/>
                  </a:lnTo>
                  <a:lnTo>
                    <a:pt x="206" y="97"/>
                  </a:lnTo>
                  <a:lnTo>
                    <a:pt x="206" y="92"/>
                  </a:lnTo>
                  <a:lnTo>
                    <a:pt x="206" y="90"/>
                  </a:lnTo>
                  <a:lnTo>
                    <a:pt x="201" y="85"/>
                  </a:lnTo>
                  <a:lnTo>
                    <a:pt x="199" y="76"/>
                  </a:lnTo>
                  <a:lnTo>
                    <a:pt x="196" y="74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6" y="69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9" y="55"/>
                  </a:lnTo>
                  <a:lnTo>
                    <a:pt x="199" y="55"/>
                  </a:lnTo>
                  <a:lnTo>
                    <a:pt x="199" y="52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50"/>
                  </a:lnTo>
                  <a:lnTo>
                    <a:pt x="199" y="48"/>
                  </a:lnTo>
                  <a:lnTo>
                    <a:pt x="196" y="48"/>
                  </a:lnTo>
                  <a:lnTo>
                    <a:pt x="189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0" y="40"/>
                  </a:lnTo>
                  <a:lnTo>
                    <a:pt x="165" y="36"/>
                  </a:lnTo>
                  <a:lnTo>
                    <a:pt x="161" y="33"/>
                  </a:lnTo>
                  <a:lnTo>
                    <a:pt x="158" y="31"/>
                  </a:lnTo>
                  <a:lnTo>
                    <a:pt x="156" y="29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1"/>
                  </a:lnTo>
                  <a:lnTo>
                    <a:pt x="154" y="17"/>
                  </a:lnTo>
                  <a:lnTo>
                    <a:pt x="154" y="17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0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5" y="7"/>
                  </a:lnTo>
                  <a:lnTo>
                    <a:pt x="175" y="3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7" y="3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1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01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6" y="21"/>
                  </a:lnTo>
                  <a:lnTo>
                    <a:pt x="215" y="24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5" y="29"/>
                  </a:lnTo>
                  <a:lnTo>
                    <a:pt x="225" y="31"/>
                  </a:lnTo>
                  <a:lnTo>
                    <a:pt x="225" y="33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36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6" y="40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4" y="45"/>
                  </a:lnTo>
                  <a:lnTo>
                    <a:pt x="244" y="48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6" y="52"/>
                  </a:lnTo>
                  <a:lnTo>
                    <a:pt x="248" y="55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51" y="66"/>
                  </a:lnTo>
                  <a:lnTo>
                    <a:pt x="251" y="69"/>
                  </a:lnTo>
                  <a:lnTo>
                    <a:pt x="262" y="76"/>
                  </a:lnTo>
                  <a:lnTo>
                    <a:pt x="265" y="76"/>
                  </a:lnTo>
                  <a:lnTo>
                    <a:pt x="267" y="78"/>
                  </a:lnTo>
                  <a:lnTo>
                    <a:pt x="272" y="81"/>
                  </a:lnTo>
                  <a:lnTo>
                    <a:pt x="274" y="81"/>
                  </a:lnTo>
                  <a:lnTo>
                    <a:pt x="281" y="78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1" y="88"/>
                  </a:lnTo>
                  <a:lnTo>
                    <a:pt x="293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300" y="85"/>
                  </a:lnTo>
                  <a:lnTo>
                    <a:pt x="300" y="83"/>
                  </a:lnTo>
                  <a:lnTo>
                    <a:pt x="300" y="83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7" y="88"/>
                  </a:lnTo>
                  <a:lnTo>
                    <a:pt x="307" y="88"/>
                  </a:lnTo>
                  <a:lnTo>
                    <a:pt x="310" y="90"/>
                  </a:lnTo>
                  <a:lnTo>
                    <a:pt x="310" y="90"/>
                  </a:lnTo>
                  <a:lnTo>
                    <a:pt x="310" y="92"/>
                  </a:lnTo>
                  <a:lnTo>
                    <a:pt x="310" y="92"/>
                  </a:lnTo>
                  <a:lnTo>
                    <a:pt x="312" y="92"/>
                  </a:lnTo>
                  <a:lnTo>
                    <a:pt x="312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2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4" y="90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2" y="100"/>
                  </a:lnTo>
                  <a:lnTo>
                    <a:pt x="322" y="100"/>
                  </a:lnTo>
                  <a:lnTo>
                    <a:pt x="322" y="100"/>
                  </a:lnTo>
                  <a:lnTo>
                    <a:pt x="322" y="102"/>
                  </a:lnTo>
                  <a:lnTo>
                    <a:pt x="322" y="102"/>
                  </a:lnTo>
                  <a:lnTo>
                    <a:pt x="322" y="102"/>
                  </a:lnTo>
                  <a:lnTo>
                    <a:pt x="322" y="104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26" y="107"/>
                  </a:lnTo>
                  <a:lnTo>
                    <a:pt x="326" y="107"/>
                  </a:lnTo>
                  <a:lnTo>
                    <a:pt x="329" y="107"/>
                  </a:lnTo>
                  <a:lnTo>
                    <a:pt x="329" y="107"/>
                  </a:lnTo>
                  <a:lnTo>
                    <a:pt x="329" y="107"/>
                  </a:lnTo>
                  <a:lnTo>
                    <a:pt x="331" y="109"/>
                  </a:lnTo>
                  <a:lnTo>
                    <a:pt x="331" y="109"/>
                  </a:lnTo>
                  <a:lnTo>
                    <a:pt x="329" y="111"/>
                  </a:lnTo>
                  <a:lnTo>
                    <a:pt x="329" y="114"/>
                  </a:lnTo>
                  <a:lnTo>
                    <a:pt x="329" y="121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6"/>
                  </a:lnTo>
                  <a:lnTo>
                    <a:pt x="329" y="126"/>
                  </a:lnTo>
                  <a:lnTo>
                    <a:pt x="329" y="126"/>
                  </a:lnTo>
                  <a:lnTo>
                    <a:pt x="326" y="126"/>
                  </a:lnTo>
                  <a:lnTo>
                    <a:pt x="326" y="128"/>
                  </a:lnTo>
                  <a:lnTo>
                    <a:pt x="326" y="128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8" y="128"/>
                  </a:lnTo>
                  <a:lnTo>
                    <a:pt x="340" y="128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5" y="128"/>
                  </a:lnTo>
                  <a:lnTo>
                    <a:pt x="345" y="128"/>
                  </a:lnTo>
                  <a:lnTo>
                    <a:pt x="348" y="128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2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64" y="126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4" y="123"/>
                  </a:lnTo>
                  <a:lnTo>
                    <a:pt x="374" y="126"/>
                  </a:lnTo>
                  <a:lnTo>
                    <a:pt x="376" y="128"/>
                  </a:lnTo>
                  <a:lnTo>
                    <a:pt x="378" y="130"/>
                  </a:lnTo>
                  <a:lnTo>
                    <a:pt x="378" y="130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78" y="135"/>
                  </a:lnTo>
                  <a:lnTo>
                    <a:pt x="376" y="135"/>
                  </a:lnTo>
                  <a:lnTo>
                    <a:pt x="376" y="140"/>
                  </a:lnTo>
                  <a:lnTo>
                    <a:pt x="374" y="140"/>
                  </a:lnTo>
                  <a:lnTo>
                    <a:pt x="374" y="142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71" y="144"/>
                  </a:lnTo>
                  <a:lnTo>
                    <a:pt x="369" y="154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4" y="161"/>
                  </a:lnTo>
                  <a:lnTo>
                    <a:pt x="364" y="161"/>
                  </a:lnTo>
                  <a:lnTo>
                    <a:pt x="362" y="166"/>
                  </a:lnTo>
                  <a:lnTo>
                    <a:pt x="357" y="180"/>
                  </a:lnTo>
                  <a:lnTo>
                    <a:pt x="355" y="185"/>
                  </a:lnTo>
                  <a:lnTo>
                    <a:pt x="355" y="187"/>
                  </a:lnTo>
                  <a:lnTo>
                    <a:pt x="350" y="189"/>
                  </a:lnTo>
                  <a:lnTo>
                    <a:pt x="350" y="189"/>
                  </a:lnTo>
                  <a:lnTo>
                    <a:pt x="350" y="192"/>
                  </a:lnTo>
                  <a:lnTo>
                    <a:pt x="350" y="192"/>
                  </a:lnTo>
                  <a:lnTo>
                    <a:pt x="350" y="192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0" y="194"/>
                  </a:lnTo>
                  <a:lnTo>
                    <a:pt x="352" y="197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4"/>
                  </a:lnTo>
                  <a:lnTo>
                    <a:pt x="357" y="204"/>
                  </a:lnTo>
                  <a:lnTo>
                    <a:pt x="366" y="206"/>
                  </a:lnTo>
                  <a:lnTo>
                    <a:pt x="366" y="206"/>
                  </a:lnTo>
                  <a:lnTo>
                    <a:pt x="366" y="204"/>
                  </a:lnTo>
                  <a:lnTo>
                    <a:pt x="366" y="204"/>
                  </a:lnTo>
                  <a:lnTo>
                    <a:pt x="371" y="204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201"/>
                  </a:lnTo>
                  <a:lnTo>
                    <a:pt x="374" y="199"/>
                  </a:lnTo>
                  <a:lnTo>
                    <a:pt x="376" y="199"/>
                  </a:lnTo>
                  <a:lnTo>
                    <a:pt x="376" y="199"/>
                  </a:lnTo>
                  <a:lnTo>
                    <a:pt x="376" y="197"/>
                  </a:lnTo>
                  <a:lnTo>
                    <a:pt x="376" y="197"/>
                  </a:lnTo>
                  <a:lnTo>
                    <a:pt x="376" y="197"/>
                  </a:lnTo>
                  <a:lnTo>
                    <a:pt x="378" y="199"/>
                  </a:lnTo>
                  <a:lnTo>
                    <a:pt x="378" y="199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204"/>
                  </a:lnTo>
                  <a:lnTo>
                    <a:pt x="381" y="204"/>
                  </a:lnTo>
                  <a:lnTo>
                    <a:pt x="381" y="204"/>
                  </a:lnTo>
                  <a:lnTo>
                    <a:pt x="381" y="206"/>
                  </a:lnTo>
                  <a:lnTo>
                    <a:pt x="381" y="211"/>
                  </a:lnTo>
                  <a:lnTo>
                    <a:pt x="381" y="213"/>
                  </a:lnTo>
                  <a:lnTo>
                    <a:pt x="381" y="215"/>
                  </a:lnTo>
                  <a:lnTo>
                    <a:pt x="385" y="225"/>
                  </a:lnTo>
                  <a:lnTo>
                    <a:pt x="385" y="225"/>
                  </a:lnTo>
                  <a:lnTo>
                    <a:pt x="385" y="227"/>
                  </a:lnTo>
                  <a:lnTo>
                    <a:pt x="390" y="230"/>
                  </a:lnTo>
                  <a:lnTo>
                    <a:pt x="390" y="230"/>
                  </a:lnTo>
                  <a:lnTo>
                    <a:pt x="390" y="232"/>
                  </a:lnTo>
                  <a:lnTo>
                    <a:pt x="385" y="234"/>
                  </a:lnTo>
                  <a:lnTo>
                    <a:pt x="383" y="234"/>
                  </a:lnTo>
                  <a:lnTo>
                    <a:pt x="383" y="234"/>
                  </a:lnTo>
                  <a:lnTo>
                    <a:pt x="383" y="237"/>
                  </a:lnTo>
                  <a:lnTo>
                    <a:pt x="383" y="237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5" y="244"/>
                  </a:lnTo>
                  <a:lnTo>
                    <a:pt x="385" y="244"/>
                  </a:lnTo>
                  <a:lnTo>
                    <a:pt x="385" y="244"/>
                  </a:lnTo>
                  <a:lnTo>
                    <a:pt x="388" y="246"/>
                  </a:lnTo>
                  <a:lnTo>
                    <a:pt x="388" y="246"/>
                  </a:lnTo>
                  <a:lnTo>
                    <a:pt x="388" y="249"/>
                  </a:lnTo>
                  <a:lnTo>
                    <a:pt x="388" y="249"/>
                  </a:lnTo>
                  <a:lnTo>
                    <a:pt x="388" y="249"/>
                  </a:lnTo>
                  <a:lnTo>
                    <a:pt x="388" y="251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90" y="256"/>
                  </a:lnTo>
                  <a:lnTo>
                    <a:pt x="390" y="256"/>
                  </a:lnTo>
                  <a:lnTo>
                    <a:pt x="390" y="256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0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2" y="263"/>
                  </a:lnTo>
                  <a:lnTo>
                    <a:pt x="402" y="263"/>
                  </a:lnTo>
                  <a:lnTo>
                    <a:pt x="404" y="260"/>
                  </a:lnTo>
                  <a:lnTo>
                    <a:pt x="404" y="260"/>
                  </a:lnTo>
                  <a:lnTo>
                    <a:pt x="421" y="263"/>
                  </a:lnTo>
                  <a:lnTo>
                    <a:pt x="421" y="263"/>
                  </a:lnTo>
                  <a:lnTo>
                    <a:pt x="423" y="263"/>
                  </a:lnTo>
                  <a:lnTo>
                    <a:pt x="423" y="260"/>
                  </a:lnTo>
                  <a:lnTo>
                    <a:pt x="426" y="260"/>
                  </a:lnTo>
                  <a:lnTo>
                    <a:pt x="426" y="260"/>
                  </a:lnTo>
                  <a:lnTo>
                    <a:pt x="428" y="260"/>
                  </a:lnTo>
                  <a:lnTo>
                    <a:pt x="437" y="263"/>
                  </a:lnTo>
                  <a:lnTo>
                    <a:pt x="437" y="263"/>
                  </a:lnTo>
                  <a:lnTo>
                    <a:pt x="440" y="263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60"/>
                  </a:lnTo>
                  <a:lnTo>
                    <a:pt x="440" y="258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0" y="253"/>
                  </a:lnTo>
                  <a:lnTo>
                    <a:pt x="440" y="253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2" y="246"/>
                  </a:lnTo>
                  <a:lnTo>
                    <a:pt x="445" y="246"/>
                  </a:lnTo>
                  <a:lnTo>
                    <a:pt x="447" y="246"/>
                  </a:lnTo>
                  <a:lnTo>
                    <a:pt x="447" y="246"/>
                  </a:lnTo>
                  <a:lnTo>
                    <a:pt x="447" y="244"/>
                  </a:lnTo>
                  <a:lnTo>
                    <a:pt x="447" y="244"/>
                  </a:lnTo>
                  <a:lnTo>
                    <a:pt x="447" y="239"/>
                  </a:lnTo>
                  <a:lnTo>
                    <a:pt x="447" y="239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49" y="237"/>
                  </a:lnTo>
                  <a:lnTo>
                    <a:pt x="452" y="234"/>
                  </a:lnTo>
                  <a:lnTo>
                    <a:pt x="452" y="234"/>
                  </a:lnTo>
                  <a:lnTo>
                    <a:pt x="452" y="232"/>
                  </a:lnTo>
                  <a:lnTo>
                    <a:pt x="452" y="232"/>
                  </a:lnTo>
                  <a:lnTo>
                    <a:pt x="452" y="232"/>
                  </a:lnTo>
                  <a:lnTo>
                    <a:pt x="454" y="232"/>
                  </a:lnTo>
                  <a:lnTo>
                    <a:pt x="454" y="232"/>
                  </a:lnTo>
                  <a:lnTo>
                    <a:pt x="456" y="232"/>
                  </a:lnTo>
                  <a:lnTo>
                    <a:pt x="456" y="232"/>
                  </a:lnTo>
                  <a:lnTo>
                    <a:pt x="459" y="232"/>
                  </a:lnTo>
                  <a:lnTo>
                    <a:pt x="459" y="232"/>
                  </a:lnTo>
                  <a:lnTo>
                    <a:pt x="459" y="232"/>
                  </a:lnTo>
                  <a:lnTo>
                    <a:pt x="463" y="232"/>
                  </a:lnTo>
                  <a:lnTo>
                    <a:pt x="466" y="23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68" y="232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7"/>
                  </a:lnTo>
                  <a:lnTo>
                    <a:pt x="471" y="239"/>
                  </a:lnTo>
                  <a:lnTo>
                    <a:pt x="471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5" y="241"/>
                  </a:lnTo>
                  <a:lnTo>
                    <a:pt x="475" y="244"/>
                  </a:lnTo>
                  <a:lnTo>
                    <a:pt x="475" y="244"/>
                  </a:lnTo>
                  <a:lnTo>
                    <a:pt x="478" y="246"/>
                  </a:lnTo>
                  <a:lnTo>
                    <a:pt x="480" y="246"/>
                  </a:lnTo>
                  <a:lnTo>
                    <a:pt x="480" y="249"/>
                  </a:lnTo>
                  <a:lnTo>
                    <a:pt x="482" y="249"/>
                  </a:lnTo>
                  <a:lnTo>
                    <a:pt x="482" y="249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53"/>
                  </a:lnTo>
                  <a:lnTo>
                    <a:pt x="487" y="256"/>
                  </a:lnTo>
                  <a:lnTo>
                    <a:pt x="487" y="256"/>
                  </a:lnTo>
                  <a:lnTo>
                    <a:pt x="487" y="258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89" y="263"/>
                  </a:lnTo>
                  <a:lnTo>
                    <a:pt x="492" y="263"/>
                  </a:lnTo>
                  <a:lnTo>
                    <a:pt x="492" y="265"/>
                  </a:lnTo>
                  <a:lnTo>
                    <a:pt x="492" y="265"/>
                  </a:lnTo>
                  <a:lnTo>
                    <a:pt x="492" y="272"/>
                  </a:lnTo>
                  <a:lnTo>
                    <a:pt x="492" y="275"/>
                  </a:lnTo>
                  <a:lnTo>
                    <a:pt x="492" y="277"/>
                  </a:lnTo>
                  <a:lnTo>
                    <a:pt x="492" y="282"/>
                  </a:lnTo>
                  <a:lnTo>
                    <a:pt x="489" y="284"/>
                  </a:lnTo>
                  <a:lnTo>
                    <a:pt x="487" y="284"/>
                  </a:lnTo>
                  <a:lnTo>
                    <a:pt x="487" y="286"/>
                  </a:lnTo>
                  <a:lnTo>
                    <a:pt x="487" y="289"/>
                  </a:lnTo>
                  <a:lnTo>
                    <a:pt x="487" y="291"/>
                  </a:lnTo>
                  <a:lnTo>
                    <a:pt x="485" y="291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4"/>
                  </a:lnTo>
                  <a:lnTo>
                    <a:pt x="485" y="296"/>
                  </a:lnTo>
                  <a:lnTo>
                    <a:pt x="480" y="301"/>
                  </a:lnTo>
                  <a:lnTo>
                    <a:pt x="478" y="301"/>
                  </a:lnTo>
                  <a:lnTo>
                    <a:pt x="478" y="301"/>
                  </a:lnTo>
                  <a:lnTo>
                    <a:pt x="478" y="298"/>
                  </a:lnTo>
                  <a:lnTo>
                    <a:pt x="478" y="298"/>
                  </a:lnTo>
                  <a:lnTo>
                    <a:pt x="475" y="298"/>
                  </a:lnTo>
                  <a:lnTo>
                    <a:pt x="475" y="298"/>
                  </a:lnTo>
                  <a:lnTo>
                    <a:pt x="475" y="296"/>
                  </a:lnTo>
                  <a:lnTo>
                    <a:pt x="473" y="296"/>
                  </a:lnTo>
                  <a:lnTo>
                    <a:pt x="473" y="296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3" y="294"/>
                  </a:lnTo>
                  <a:lnTo>
                    <a:pt x="471" y="294"/>
                  </a:lnTo>
                  <a:lnTo>
                    <a:pt x="471" y="291"/>
                  </a:lnTo>
                  <a:lnTo>
                    <a:pt x="471" y="291"/>
                  </a:lnTo>
                  <a:lnTo>
                    <a:pt x="468" y="294"/>
                  </a:lnTo>
                  <a:lnTo>
                    <a:pt x="468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6" y="291"/>
                  </a:lnTo>
                  <a:lnTo>
                    <a:pt x="463" y="286"/>
                  </a:lnTo>
                  <a:lnTo>
                    <a:pt x="463" y="286"/>
                  </a:lnTo>
                  <a:lnTo>
                    <a:pt x="463" y="286"/>
                  </a:lnTo>
                  <a:lnTo>
                    <a:pt x="461" y="286"/>
                  </a:lnTo>
                  <a:lnTo>
                    <a:pt x="461" y="286"/>
                  </a:lnTo>
                  <a:lnTo>
                    <a:pt x="461" y="286"/>
                  </a:lnTo>
                  <a:lnTo>
                    <a:pt x="459" y="286"/>
                  </a:lnTo>
                  <a:lnTo>
                    <a:pt x="459" y="286"/>
                  </a:lnTo>
                  <a:lnTo>
                    <a:pt x="459" y="284"/>
                  </a:lnTo>
                  <a:lnTo>
                    <a:pt x="459" y="284"/>
                  </a:lnTo>
                  <a:lnTo>
                    <a:pt x="459" y="284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56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52" y="282"/>
                  </a:lnTo>
                  <a:lnTo>
                    <a:pt x="449" y="282"/>
                  </a:lnTo>
                  <a:lnTo>
                    <a:pt x="449" y="282"/>
                  </a:lnTo>
                  <a:lnTo>
                    <a:pt x="449" y="279"/>
                  </a:lnTo>
                  <a:lnTo>
                    <a:pt x="449" y="279"/>
                  </a:lnTo>
                  <a:lnTo>
                    <a:pt x="449" y="279"/>
                  </a:lnTo>
                  <a:lnTo>
                    <a:pt x="447" y="279"/>
                  </a:lnTo>
                  <a:lnTo>
                    <a:pt x="445" y="282"/>
                  </a:lnTo>
                  <a:lnTo>
                    <a:pt x="445" y="282"/>
                  </a:lnTo>
                  <a:lnTo>
                    <a:pt x="445" y="279"/>
                  </a:lnTo>
                  <a:lnTo>
                    <a:pt x="442" y="279"/>
                  </a:lnTo>
                  <a:lnTo>
                    <a:pt x="442" y="279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9"/>
                  </a:lnTo>
                  <a:lnTo>
                    <a:pt x="437" y="279"/>
                  </a:lnTo>
                  <a:lnTo>
                    <a:pt x="437" y="279"/>
                  </a:lnTo>
                  <a:lnTo>
                    <a:pt x="437" y="279"/>
                  </a:lnTo>
                  <a:lnTo>
                    <a:pt x="435" y="279"/>
                  </a:lnTo>
                  <a:lnTo>
                    <a:pt x="435" y="282"/>
                  </a:lnTo>
                  <a:lnTo>
                    <a:pt x="433" y="282"/>
                  </a:lnTo>
                  <a:lnTo>
                    <a:pt x="433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21" y="282"/>
                  </a:lnTo>
                  <a:lnTo>
                    <a:pt x="418" y="282"/>
                  </a:lnTo>
                  <a:lnTo>
                    <a:pt x="418" y="282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8" y="286"/>
                  </a:lnTo>
                  <a:lnTo>
                    <a:pt x="418" y="286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4"/>
                  </a:lnTo>
                  <a:lnTo>
                    <a:pt x="423" y="296"/>
                  </a:lnTo>
                  <a:lnTo>
                    <a:pt x="423" y="296"/>
                  </a:lnTo>
                  <a:lnTo>
                    <a:pt x="423" y="296"/>
                  </a:lnTo>
                  <a:lnTo>
                    <a:pt x="426" y="296"/>
                  </a:lnTo>
                  <a:lnTo>
                    <a:pt x="430" y="296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30" y="305"/>
                  </a:lnTo>
                  <a:lnTo>
                    <a:pt x="430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3" y="312"/>
                  </a:lnTo>
                  <a:lnTo>
                    <a:pt x="433" y="315"/>
                  </a:lnTo>
                  <a:lnTo>
                    <a:pt x="433" y="315"/>
                  </a:lnTo>
                  <a:lnTo>
                    <a:pt x="433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20"/>
                  </a:lnTo>
                  <a:lnTo>
                    <a:pt x="428" y="322"/>
                  </a:lnTo>
                  <a:lnTo>
                    <a:pt x="428" y="322"/>
                  </a:lnTo>
                  <a:lnTo>
                    <a:pt x="430" y="322"/>
                  </a:lnTo>
                  <a:lnTo>
                    <a:pt x="430" y="322"/>
                  </a:lnTo>
                  <a:lnTo>
                    <a:pt x="430" y="324"/>
                  </a:lnTo>
                  <a:lnTo>
                    <a:pt x="430" y="324"/>
                  </a:lnTo>
                  <a:lnTo>
                    <a:pt x="430" y="324"/>
                  </a:lnTo>
                  <a:lnTo>
                    <a:pt x="430" y="327"/>
                  </a:lnTo>
                  <a:lnTo>
                    <a:pt x="428" y="329"/>
                  </a:lnTo>
                  <a:lnTo>
                    <a:pt x="423" y="331"/>
                  </a:lnTo>
                  <a:lnTo>
                    <a:pt x="423" y="331"/>
                  </a:lnTo>
                  <a:lnTo>
                    <a:pt x="416" y="334"/>
                  </a:lnTo>
                  <a:lnTo>
                    <a:pt x="414" y="334"/>
                  </a:lnTo>
                  <a:lnTo>
                    <a:pt x="411" y="334"/>
                  </a:lnTo>
                  <a:lnTo>
                    <a:pt x="411" y="334"/>
                  </a:lnTo>
                  <a:lnTo>
                    <a:pt x="411" y="336"/>
                  </a:lnTo>
                  <a:lnTo>
                    <a:pt x="411" y="336"/>
                  </a:lnTo>
                  <a:lnTo>
                    <a:pt x="411" y="338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11" y="341"/>
                  </a:lnTo>
                  <a:lnTo>
                    <a:pt x="409" y="343"/>
                  </a:lnTo>
                  <a:lnTo>
                    <a:pt x="402" y="348"/>
                  </a:lnTo>
                  <a:lnTo>
                    <a:pt x="400" y="348"/>
                  </a:lnTo>
                  <a:lnTo>
                    <a:pt x="397" y="353"/>
                  </a:lnTo>
                  <a:lnTo>
                    <a:pt x="397" y="353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400" y="357"/>
                  </a:lnTo>
                  <a:lnTo>
                    <a:pt x="400" y="357"/>
                  </a:lnTo>
                  <a:lnTo>
                    <a:pt x="400" y="357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7" y="360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2"/>
                  </a:lnTo>
                  <a:lnTo>
                    <a:pt x="395" y="362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4"/>
                  </a:lnTo>
                  <a:lnTo>
                    <a:pt x="395" y="367"/>
                  </a:lnTo>
                  <a:lnTo>
                    <a:pt x="397" y="369"/>
                  </a:lnTo>
                  <a:lnTo>
                    <a:pt x="397" y="369"/>
                  </a:lnTo>
                  <a:lnTo>
                    <a:pt x="400" y="372"/>
                  </a:lnTo>
                  <a:lnTo>
                    <a:pt x="400" y="372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4" y="374"/>
                  </a:lnTo>
                  <a:lnTo>
                    <a:pt x="404" y="374"/>
                  </a:lnTo>
                  <a:lnTo>
                    <a:pt x="404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9" y="376"/>
                  </a:lnTo>
                  <a:lnTo>
                    <a:pt x="409" y="379"/>
                  </a:lnTo>
                  <a:lnTo>
                    <a:pt x="409" y="379"/>
                  </a:lnTo>
                  <a:lnTo>
                    <a:pt x="407" y="386"/>
                  </a:lnTo>
                  <a:lnTo>
                    <a:pt x="409" y="388"/>
                  </a:lnTo>
                  <a:lnTo>
                    <a:pt x="409" y="388"/>
                  </a:lnTo>
                  <a:lnTo>
                    <a:pt x="411" y="391"/>
                  </a:lnTo>
                  <a:lnTo>
                    <a:pt x="414" y="391"/>
                  </a:lnTo>
                  <a:lnTo>
                    <a:pt x="414" y="391"/>
                  </a:lnTo>
                  <a:lnTo>
                    <a:pt x="414" y="391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8" y="395"/>
                  </a:lnTo>
                  <a:lnTo>
                    <a:pt x="426" y="395"/>
                  </a:lnTo>
                  <a:lnTo>
                    <a:pt x="430" y="398"/>
                  </a:lnTo>
                  <a:lnTo>
                    <a:pt x="430" y="398"/>
                  </a:lnTo>
                  <a:lnTo>
                    <a:pt x="433" y="400"/>
                  </a:lnTo>
                  <a:lnTo>
                    <a:pt x="433" y="400"/>
                  </a:lnTo>
                  <a:lnTo>
                    <a:pt x="433" y="400"/>
                  </a:lnTo>
                  <a:lnTo>
                    <a:pt x="430" y="400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7"/>
                  </a:lnTo>
                  <a:lnTo>
                    <a:pt x="430" y="407"/>
                  </a:lnTo>
                  <a:lnTo>
                    <a:pt x="435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2" y="402"/>
                  </a:lnTo>
                  <a:lnTo>
                    <a:pt x="445" y="402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7"/>
                  </a:lnTo>
                  <a:lnTo>
                    <a:pt x="445" y="409"/>
                  </a:lnTo>
                  <a:lnTo>
                    <a:pt x="445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7" y="40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2" y="409"/>
                  </a:lnTo>
                  <a:lnTo>
                    <a:pt x="454" y="409"/>
                  </a:lnTo>
                  <a:lnTo>
                    <a:pt x="454" y="412"/>
                  </a:lnTo>
                  <a:lnTo>
                    <a:pt x="454" y="412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7"/>
                  </a:lnTo>
                  <a:lnTo>
                    <a:pt x="454" y="419"/>
                  </a:lnTo>
                  <a:lnTo>
                    <a:pt x="454" y="421"/>
                  </a:lnTo>
                  <a:lnTo>
                    <a:pt x="454" y="421"/>
                  </a:lnTo>
                  <a:lnTo>
                    <a:pt x="454" y="424"/>
                  </a:lnTo>
                  <a:lnTo>
                    <a:pt x="447" y="440"/>
                  </a:lnTo>
                  <a:lnTo>
                    <a:pt x="447" y="440"/>
                  </a:lnTo>
                  <a:lnTo>
                    <a:pt x="447" y="443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440" y="445"/>
                  </a:lnTo>
                  <a:lnTo>
                    <a:pt x="437" y="445"/>
                  </a:lnTo>
                  <a:lnTo>
                    <a:pt x="437" y="445"/>
                  </a:lnTo>
                  <a:lnTo>
                    <a:pt x="437" y="447"/>
                  </a:lnTo>
                  <a:lnTo>
                    <a:pt x="437" y="447"/>
                  </a:lnTo>
                  <a:lnTo>
                    <a:pt x="437" y="450"/>
                  </a:lnTo>
                  <a:lnTo>
                    <a:pt x="437" y="450"/>
                  </a:lnTo>
                  <a:lnTo>
                    <a:pt x="437" y="452"/>
                  </a:lnTo>
                  <a:lnTo>
                    <a:pt x="440" y="454"/>
                  </a:lnTo>
                  <a:lnTo>
                    <a:pt x="440" y="457"/>
                  </a:lnTo>
                  <a:lnTo>
                    <a:pt x="440" y="457"/>
                  </a:lnTo>
                  <a:lnTo>
                    <a:pt x="442" y="459"/>
                  </a:lnTo>
                  <a:lnTo>
                    <a:pt x="442" y="459"/>
                  </a:lnTo>
                  <a:lnTo>
                    <a:pt x="445" y="459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47" y="461"/>
                  </a:lnTo>
                  <a:lnTo>
                    <a:pt x="478" y="461"/>
                  </a:lnTo>
                  <a:lnTo>
                    <a:pt x="480" y="459"/>
                  </a:lnTo>
                  <a:lnTo>
                    <a:pt x="487" y="454"/>
                  </a:lnTo>
                  <a:lnTo>
                    <a:pt x="489" y="454"/>
                  </a:lnTo>
                  <a:lnTo>
                    <a:pt x="497" y="459"/>
                  </a:lnTo>
                  <a:lnTo>
                    <a:pt x="497" y="459"/>
                  </a:lnTo>
                  <a:lnTo>
                    <a:pt x="499" y="459"/>
                  </a:lnTo>
                  <a:lnTo>
                    <a:pt x="501" y="457"/>
                  </a:lnTo>
                  <a:lnTo>
                    <a:pt x="501" y="457"/>
                  </a:lnTo>
                  <a:lnTo>
                    <a:pt x="504" y="459"/>
                  </a:lnTo>
                  <a:lnTo>
                    <a:pt x="504" y="459"/>
                  </a:lnTo>
                  <a:lnTo>
                    <a:pt x="504" y="457"/>
                  </a:lnTo>
                  <a:lnTo>
                    <a:pt x="506" y="457"/>
                  </a:lnTo>
                  <a:lnTo>
                    <a:pt x="506" y="457"/>
                  </a:lnTo>
                  <a:lnTo>
                    <a:pt x="506" y="457"/>
                  </a:lnTo>
                  <a:lnTo>
                    <a:pt x="506" y="454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4"/>
                  </a:lnTo>
                  <a:lnTo>
                    <a:pt x="508" y="457"/>
                  </a:lnTo>
                  <a:lnTo>
                    <a:pt x="508" y="457"/>
                  </a:lnTo>
                  <a:lnTo>
                    <a:pt x="508" y="457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64"/>
                  </a:lnTo>
                  <a:lnTo>
                    <a:pt x="508" y="466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11" y="469"/>
                  </a:lnTo>
                  <a:lnTo>
                    <a:pt x="511" y="469"/>
                  </a:lnTo>
                  <a:lnTo>
                    <a:pt x="513" y="469"/>
                  </a:lnTo>
                  <a:lnTo>
                    <a:pt x="515" y="469"/>
                  </a:lnTo>
                  <a:lnTo>
                    <a:pt x="523" y="471"/>
                  </a:lnTo>
                  <a:lnTo>
                    <a:pt x="523" y="473"/>
                  </a:lnTo>
                  <a:lnTo>
                    <a:pt x="525" y="473"/>
                  </a:lnTo>
                  <a:lnTo>
                    <a:pt x="530" y="473"/>
                  </a:lnTo>
                  <a:lnTo>
                    <a:pt x="530" y="473"/>
                  </a:lnTo>
                  <a:lnTo>
                    <a:pt x="532" y="476"/>
                  </a:lnTo>
                  <a:lnTo>
                    <a:pt x="534" y="476"/>
                  </a:lnTo>
                  <a:lnTo>
                    <a:pt x="537" y="476"/>
                  </a:lnTo>
                  <a:lnTo>
                    <a:pt x="541" y="47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" name="Freeform 23"/>
            <p:cNvSpPr>
              <a:spLocks noEditPoints="1"/>
            </p:cNvSpPr>
            <p:nvPr/>
          </p:nvSpPr>
          <p:spPr bwMode="auto">
            <a:xfrm>
              <a:off x="2944020" y="3850815"/>
              <a:ext cx="825622" cy="541975"/>
            </a:xfrm>
            <a:custGeom>
              <a:avLst/>
              <a:gdLst>
                <a:gd name="T0" fmla="*/ 97 w 953"/>
                <a:gd name="T1" fmla="*/ 584 h 624"/>
                <a:gd name="T2" fmla="*/ 373 w 953"/>
                <a:gd name="T3" fmla="*/ 484 h 624"/>
                <a:gd name="T4" fmla="*/ 388 w 953"/>
                <a:gd name="T5" fmla="*/ 477 h 624"/>
                <a:gd name="T6" fmla="*/ 936 w 953"/>
                <a:gd name="T7" fmla="*/ 255 h 624"/>
                <a:gd name="T8" fmla="*/ 908 w 953"/>
                <a:gd name="T9" fmla="*/ 137 h 624"/>
                <a:gd name="T10" fmla="*/ 837 w 953"/>
                <a:gd name="T11" fmla="*/ 108 h 624"/>
                <a:gd name="T12" fmla="*/ 780 w 953"/>
                <a:gd name="T13" fmla="*/ 120 h 624"/>
                <a:gd name="T14" fmla="*/ 726 w 953"/>
                <a:gd name="T15" fmla="*/ 113 h 624"/>
                <a:gd name="T16" fmla="*/ 659 w 953"/>
                <a:gd name="T17" fmla="*/ 125 h 624"/>
                <a:gd name="T18" fmla="*/ 600 w 953"/>
                <a:gd name="T19" fmla="*/ 127 h 624"/>
                <a:gd name="T20" fmla="*/ 638 w 953"/>
                <a:gd name="T21" fmla="*/ 68 h 624"/>
                <a:gd name="T22" fmla="*/ 633 w 953"/>
                <a:gd name="T23" fmla="*/ 23 h 624"/>
                <a:gd name="T24" fmla="*/ 570 w 953"/>
                <a:gd name="T25" fmla="*/ 37 h 624"/>
                <a:gd name="T26" fmla="*/ 515 w 953"/>
                <a:gd name="T27" fmla="*/ 26 h 624"/>
                <a:gd name="T28" fmla="*/ 440 w 953"/>
                <a:gd name="T29" fmla="*/ 18 h 624"/>
                <a:gd name="T30" fmla="*/ 442 w 953"/>
                <a:gd name="T31" fmla="*/ 49 h 624"/>
                <a:gd name="T32" fmla="*/ 376 w 953"/>
                <a:gd name="T33" fmla="*/ 35 h 624"/>
                <a:gd name="T34" fmla="*/ 333 w 953"/>
                <a:gd name="T35" fmla="*/ 78 h 624"/>
                <a:gd name="T36" fmla="*/ 324 w 953"/>
                <a:gd name="T37" fmla="*/ 134 h 624"/>
                <a:gd name="T38" fmla="*/ 283 w 953"/>
                <a:gd name="T39" fmla="*/ 196 h 624"/>
                <a:gd name="T40" fmla="*/ 231 w 953"/>
                <a:gd name="T41" fmla="*/ 257 h 624"/>
                <a:gd name="T42" fmla="*/ 203 w 953"/>
                <a:gd name="T43" fmla="*/ 326 h 624"/>
                <a:gd name="T44" fmla="*/ 149 w 953"/>
                <a:gd name="T45" fmla="*/ 340 h 624"/>
                <a:gd name="T46" fmla="*/ 139 w 953"/>
                <a:gd name="T47" fmla="*/ 378 h 624"/>
                <a:gd name="T48" fmla="*/ 94 w 953"/>
                <a:gd name="T49" fmla="*/ 390 h 624"/>
                <a:gd name="T50" fmla="*/ 23 w 953"/>
                <a:gd name="T51" fmla="*/ 444 h 624"/>
                <a:gd name="T52" fmla="*/ 21 w 953"/>
                <a:gd name="T53" fmla="*/ 480 h 624"/>
                <a:gd name="T54" fmla="*/ 9 w 953"/>
                <a:gd name="T55" fmla="*/ 539 h 624"/>
                <a:gd name="T56" fmla="*/ 19 w 953"/>
                <a:gd name="T57" fmla="*/ 579 h 624"/>
                <a:gd name="T58" fmla="*/ 21 w 953"/>
                <a:gd name="T59" fmla="*/ 600 h 624"/>
                <a:gd name="T60" fmla="*/ 75 w 953"/>
                <a:gd name="T61" fmla="*/ 622 h 624"/>
                <a:gd name="T62" fmla="*/ 78 w 953"/>
                <a:gd name="T63" fmla="*/ 563 h 624"/>
                <a:gd name="T64" fmla="*/ 61 w 953"/>
                <a:gd name="T65" fmla="*/ 546 h 624"/>
                <a:gd name="T66" fmla="*/ 90 w 953"/>
                <a:gd name="T67" fmla="*/ 492 h 624"/>
                <a:gd name="T68" fmla="*/ 99 w 953"/>
                <a:gd name="T69" fmla="*/ 496 h 624"/>
                <a:gd name="T70" fmla="*/ 127 w 953"/>
                <a:gd name="T71" fmla="*/ 494 h 624"/>
                <a:gd name="T72" fmla="*/ 179 w 953"/>
                <a:gd name="T73" fmla="*/ 477 h 624"/>
                <a:gd name="T74" fmla="*/ 215 w 953"/>
                <a:gd name="T75" fmla="*/ 480 h 624"/>
                <a:gd name="T76" fmla="*/ 269 w 953"/>
                <a:gd name="T77" fmla="*/ 468 h 624"/>
                <a:gd name="T78" fmla="*/ 291 w 953"/>
                <a:gd name="T79" fmla="*/ 442 h 624"/>
                <a:gd name="T80" fmla="*/ 350 w 953"/>
                <a:gd name="T81" fmla="*/ 428 h 624"/>
                <a:gd name="T82" fmla="*/ 421 w 953"/>
                <a:gd name="T83" fmla="*/ 454 h 624"/>
                <a:gd name="T84" fmla="*/ 458 w 953"/>
                <a:gd name="T85" fmla="*/ 428 h 624"/>
                <a:gd name="T86" fmla="*/ 499 w 953"/>
                <a:gd name="T87" fmla="*/ 416 h 624"/>
                <a:gd name="T88" fmla="*/ 489 w 953"/>
                <a:gd name="T89" fmla="*/ 331 h 624"/>
                <a:gd name="T90" fmla="*/ 503 w 953"/>
                <a:gd name="T91" fmla="*/ 319 h 624"/>
                <a:gd name="T92" fmla="*/ 518 w 953"/>
                <a:gd name="T93" fmla="*/ 354 h 624"/>
                <a:gd name="T94" fmla="*/ 612 w 953"/>
                <a:gd name="T95" fmla="*/ 390 h 624"/>
                <a:gd name="T96" fmla="*/ 626 w 953"/>
                <a:gd name="T97" fmla="*/ 364 h 624"/>
                <a:gd name="T98" fmla="*/ 667 w 953"/>
                <a:gd name="T99" fmla="*/ 369 h 624"/>
                <a:gd name="T100" fmla="*/ 704 w 953"/>
                <a:gd name="T101" fmla="*/ 357 h 624"/>
                <a:gd name="T102" fmla="*/ 745 w 953"/>
                <a:gd name="T103" fmla="*/ 366 h 624"/>
                <a:gd name="T104" fmla="*/ 761 w 953"/>
                <a:gd name="T105" fmla="*/ 352 h 624"/>
                <a:gd name="T106" fmla="*/ 811 w 953"/>
                <a:gd name="T107" fmla="*/ 361 h 624"/>
                <a:gd name="T108" fmla="*/ 870 w 953"/>
                <a:gd name="T109" fmla="*/ 317 h 624"/>
                <a:gd name="T110" fmla="*/ 884 w 953"/>
                <a:gd name="T111" fmla="*/ 298 h 624"/>
                <a:gd name="T112" fmla="*/ 938 w 953"/>
                <a:gd name="T113" fmla="*/ 269 h 624"/>
                <a:gd name="T114" fmla="*/ 931 w 953"/>
                <a:gd name="T115" fmla="*/ 290 h 624"/>
                <a:gd name="T116" fmla="*/ 461 w 953"/>
                <a:gd name="T117" fmla="*/ 437 h 624"/>
                <a:gd name="T118" fmla="*/ 288 w 953"/>
                <a:gd name="T119" fmla="*/ 473 h 624"/>
                <a:gd name="T120" fmla="*/ 94 w 953"/>
                <a:gd name="T121" fmla="*/ 510 h 624"/>
                <a:gd name="T122" fmla="*/ 73 w 953"/>
                <a:gd name="T123" fmla="*/ 52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3" h="624">
                  <a:moveTo>
                    <a:pt x="589" y="447"/>
                  </a:moveTo>
                  <a:lnTo>
                    <a:pt x="589" y="447"/>
                  </a:lnTo>
                  <a:lnTo>
                    <a:pt x="589" y="449"/>
                  </a:lnTo>
                  <a:lnTo>
                    <a:pt x="589" y="449"/>
                  </a:lnTo>
                  <a:lnTo>
                    <a:pt x="577" y="451"/>
                  </a:lnTo>
                  <a:lnTo>
                    <a:pt x="577" y="451"/>
                  </a:lnTo>
                  <a:lnTo>
                    <a:pt x="577" y="449"/>
                  </a:lnTo>
                  <a:lnTo>
                    <a:pt x="584" y="449"/>
                  </a:lnTo>
                  <a:lnTo>
                    <a:pt x="586" y="447"/>
                  </a:lnTo>
                  <a:lnTo>
                    <a:pt x="586" y="447"/>
                  </a:lnTo>
                  <a:lnTo>
                    <a:pt x="586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lnTo>
                    <a:pt x="589" y="447"/>
                  </a:lnTo>
                  <a:close/>
                  <a:moveTo>
                    <a:pt x="520" y="449"/>
                  </a:moveTo>
                  <a:lnTo>
                    <a:pt x="520" y="449"/>
                  </a:lnTo>
                  <a:lnTo>
                    <a:pt x="520" y="451"/>
                  </a:lnTo>
                  <a:lnTo>
                    <a:pt x="518" y="454"/>
                  </a:lnTo>
                  <a:lnTo>
                    <a:pt x="518" y="451"/>
                  </a:lnTo>
                  <a:lnTo>
                    <a:pt x="515" y="451"/>
                  </a:lnTo>
                  <a:lnTo>
                    <a:pt x="515" y="449"/>
                  </a:lnTo>
                  <a:lnTo>
                    <a:pt x="518" y="449"/>
                  </a:lnTo>
                  <a:lnTo>
                    <a:pt x="518" y="449"/>
                  </a:lnTo>
                  <a:lnTo>
                    <a:pt x="520" y="449"/>
                  </a:lnTo>
                  <a:close/>
                  <a:moveTo>
                    <a:pt x="484" y="435"/>
                  </a:moveTo>
                  <a:lnTo>
                    <a:pt x="484" y="435"/>
                  </a:lnTo>
                  <a:lnTo>
                    <a:pt x="484" y="435"/>
                  </a:lnTo>
                  <a:lnTo>
                    <a:pt x="484" y="432"/>
                  </a:lnTo>
                  <a:lnTo>
                    <a:pt x="484" y="432"/>
                  </a:lnTo>
                  <a:lnTo>
                    <a:pt x="489" y="430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2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4" y="435"/>
                  </a:lnTo>
                  <a:lnTo>
                    <a:pt x="492" y="437"/>
                  </a:lnTo>
                  <a:lnTo>
                    <a:pt x="484" y="437"/>
                  </a:lnTo>
                  <a:lnTo>
                    <a:pt x="484" y="437"/>
                  </a:lnTo>
                  <a:lnTo>
                    <a:pt x="484" y="435"/>
                  </a:lnTo>
                  <a:lnTo>
                    <a:pt x="484" y="435"/>
                  </a:lnTo>
                  <a:close/>
                  <a:moveTo>
                    <a:pt x="99" y="579"/>
                  </a:moveTo>
                  <a:lnTo>
                    <a:pt x="99" y="579"/>
                  </a:lnTo>
                  <a:lnTo>
                    <a:pt x="99" y="581"/>
                  </a:lnTo>
                  <a:lnTo>
                    <a:pt x="99" y="584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79"/>
                  </a:lnTo>
                  <a:lnTo>
                    <a:pt x="94" y="577"/>
                  </a:lnTo>
                  <a:lnTo>
                    <a:pt x="92" y="577"/>
                  </a:lnTo>
                  <a:lnTo>
                    <a:pt x="92" y="574"/>
                  </a:lnTo>
                  <a:lnTo>
                    <a:pt x="92" y="574"/>
                  </a:lnTo>
                  <a:lnTo>
                    <a:pt x="92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4" y="574"/>
                  </a:lnTo>
                  <a:lnTo>
                    <a:pt x="97" y="577"/>
                  </a:lnTo>
                  <a:lnTo>
                    <a:pt x="97" y="577"/>
                  </a:lnTo>
                  <a:lnTo>
                    <a:pt x="99" y="579"/>
                  </a:lnTo>
                  <a:close/>
                  <a:moveTo>
                    <a:pt x="458" y="454"/>
                  </a:moveTo>
                  <a:lnTo>
                    <a:pt x="458" y="454"/>
                  </a:lnTo>
                  <a:lnTo>
                    <a:pt x="461" y="456"/>
                  </a:lnTo>
                  <a:lnTo>
                    <a:pt x="458" y="456"/>
                  </a:lnTo>
                  <a:lnTo>
                    <a:pt x="458" y="456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6" y="458"/>
                  </a:lnTo>
                  <a:lnTo>
                    <a:pt x="456" y="458"/>
                  </a:lnTo>
                  <a:lnTo>
                    <a:pt x="454" y="458"/>
                  </a:lnTo>
                  <a:lnTo>
                    <a:pt x="454" y="456"/>
                  </a:lnTo>
                  <a:lnTo>
                    <a:pt x="451" y="456"/>
                  </a:lnTo>
                  <a:lnTo>
                    <a:pt x="451" y="454"/>
                  </a:lnTo>
                  <a:lnTo>
                    <a:pt x="454" y="451"/>
                  </a:lnTo>
                  <a:lnTo>
                    <a:pt x="456" y="451"/>
                  </a:lnTo>
                  <a:lnTo>
                    <a:pt x="456" y="451"/>
                  </a:lnTo>
                  <a:lnTo>
                    <a:pt x="458" y="451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58" y="454"/>
                  </a:lnTo>
                  <a:close/>
                  <a:moveTo>
                    <a:pt x="378" y="473"/>
                  </a:moveTo>
                  <a:lnTo>
                    <a:pt x="378" y="473"/>
                  </a:lnTo>
                  <a:lnTo>
                    <a:pt x="380" y="475"/>
                  </a:lnTo>
                  <a:lnTo>
                    <a:pt x="378" y="477"/>
                  </a:lnTo>
                  <a:lnTo>
                    <a:pt x="378" y="477"/>
                  </a:lnTo>
                  <a:lnTo>
                    <a:pt x="378" y="480"/>
                  </a:lnTo>
                  <a:lnTo>
                    <a:pt x="378" y="482"/>
                  </a:lnTo>
                  <a:lnTo>
                    <a:pt x="378" y="482"/>
                  </a:lnTo>
                  <a:lnTo>
                    <a:pt x="376" y="482"/>
                  </a:lnTo>
                  <a:lnTo>
                    <a:pt x="373" y="484"/>
                  </a:lnTo>
                  <a:lnTo>
                    <a:pt x="373" y="484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66" y="484"/>
                  </a:lnTo>
                  <a:lnTo>
                    <a:pt x="366" y="484"/>
                  </a:lnTo>
                  <a:lnTo>
                    <a:pt x="364" y="487"/>
                  </a:lnTo>
                  <a:lnTo>
                    <a:pt x="364" y="487"/>
                  </a:lnTo>
                  <a:lnTo>
                    <a:pt x="362" y="487"/>
                  </a:lnTo>
                  <a:lnTo>
                    <a:pt x="362" y="484"/>
                  </a:lnTo>
                  <a:lnTo>
                    <a:pt x="362" y="484"/>
                  </a:lnTo>
                  <a:lnTo>
                    <a:pt x="362" y="482"/>
                  </a:lnTo>
                  <a:lnTo>
                    <a:pt x="366" y="480"/>
                  </a:lnTo>
                  <a:lnTo>
                    <a:pt x="369" y="480"/>
                  </a:lnTo>
                  <a:lnTo>
                    <a:pt x="366" y="477"/>
                  </a:lnTo>
                  <a:lnTo>
                    <a:pt x="369" y="477"/>
                  </a:lnTo>
                  <a:lnTo>
                    <a:pt x="376" y="475"/>
                  </a:lnTo>
                  <a:lnTo>
                    <a:pt x="378" y="473"/>
                  </a:lnTo>
                  <a:close/>
                  <a:moveTo>
                    <a:pt x="406" y="468"/>
                  </a:moveTo>
                  <a:lnTo>
                    <a:pt x="406" y="468"/>
                  </a:lnTo>
                  <a:lnTo>
                    <a:pt x="406" y="470"/>
                  </a:lnTo>
                  <a:lnTo>
                    <a:pt x="406" y="473"/>
                  </a:lnTo>
                  <a:lnTo>
                    <a:pt x="402" y="473"/>
                  </a:lnTo>
                  <a:lnTo>
                    <a:pt x="399" y="473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7" y="477"/>
                  </a:lnTo>
                  <a:lnTo>
                    <a:pt x="399" y="480"/>
                  </a:lnTo>
                  <a:lnTo>
                    <a:pt x="399" y="482"/>
                  </a:lnTo>
                  <a:lnTo>
                    <a:pt x="397" y="484"/>
                  </a:lnTo>
                  <a:lnTo>
                    <a:pt x="397" y="487"/>
                  </a:lnTo>
                  <a:lnTo>
                    <a:pt x="397" y="489"/>
                  </a:lnTo>
                  <a:lnTo>
                    <a:pt x="399" y="492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2" y="492"/>
                  </a:lnTo>
                  <a:lnTo>
                    <a:pt x="392" y="492"/>
                  </a:lnTo>
                  <a:lnTo>
                    <a:pt x="392" y="489"/>
                  </a:lnTo>
                  <a:lnTo>
                    <a:pt x="392" y="489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0" y="484"/>
                  </a:lnTo>
                  <a:lnTo>
                    <a:pt x="392" y="482"/>
                  </a:lnTo>
                  <a:lnTo>
                    <a:pt x="395" y="477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88" y="477"/>
                  </a:lnTo>
                  <a:lnTo>
                    <a:pt x="385" y="477"/>
                  </a:lnTo>
                  <a:lnTo>
                    <a:pt x="388" y="475"/>
                  </a:lnTo>
                  <a:lnTo>
                    <a:pt x="388" y="475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95" y="468"/>
                  </a:lnTo>
                  <a:lnTo>
                    <a:pt x="397" y="468"/>
                  </a:lnTo>
                  <a:lnTo>
                    <a:pt x="399" y="468"/>
                  </a:lnTo>
                  <a:lnTo>
                    <a:pt x="402" y="468"/>
                  </a:lnTo>
                  <a:lnTo>
                    <a:pt x="404" y="468"/>
                  </a:lnTo>
                  <a:lnTo>
                    <a:pt x="404" y="468"/>
                  </a:lnTo>
                  <a:lnTo>
                    <a:pt x="406" y="468"/>
                  </a:lnTo>
                  <a:close/>
                  <a:moveTo>
                    <a:pt x="475" y="437"/>
                  </a:moveTo>
                  <a:lnTo>
                    <a:pt x="475" y="437"/>
                  </a:lnTo>
                  <a:lnTo>
                    <a:pt x="477" y="437"/>
                  </a:lnTo>
                  <a:lnTo>
                    <a:pt x="477" y="437"/>
                  </a:lnTo>
                  <a:lnTo>
                    <a:pt x="473" y="442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75" y="444"/>
                  </a:lnTo>
                  <a:lnTo>
                    <a:pt x="466" y="444"/>
                  </a:lnTo>
                  <a:lnTo>
                    <a:pt x="463" y="442"/>
                  </a:lnTo>
                  <a:lnTo>
                    <a:pt x="468" y="437"/>
                  </a:lnTo>
                  <a:lnTo>
                    <a:pt x="468" y="437"/>
                  </a:lnTo>
                  <a:lnTo>
                    <a:pt x="470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5"/>
                  </a:lnTo>
                  <a:lnTo>
                    <a:pt x="473" y="437"/>
                  </a:lnTo>
                  <a:lnTo>
                    <a:pt x="475" y="437"/>
                  </a:lnTo>
                  <a:lnTo>
                    <a:pt x="475" y="437"/>
                  </a:lnTo>
                  <a:close/>
                  <a:moveTo>
                    <a:pt x="953" y="269"/>
                  </a:moveTo>
                  <a:lnTo>
                    <a:pt x="953" y="269"/>
                  </a:lnTo>
                  <a:lnTo>
                    <a:pt x="950" y="267"/>
                  </a:lnTo>
                  <a:lnTo>
                    <a:pt x="950" y="264"/>
                  </a:lnTo>
                  <a:lnTo>
                    <a:pt x="950" y="264"/>
                  </a:lnTo>
                  <a:lnTo>
                    <a:pt x="948" y="264"/>
                  </a:lnTo>
                  <a:lnTo>
                    <a:pt x="943" y="262"/>
                  </a:lnTo>
                  <a:lnTo>
                    <a:pt x="941" y="260"/>
                  </a:lnTo>
                  <a:lnTo>
                    <a:pt x="941" y="260"/>
                  </a:lnTo>
                  <a:lnTo>
                    <a:pt x="938" y="257"/>
                  </a:lnTo>
                  <a:lnTo>
                    <a:pt x="936" y="255"/>
                  </a:lnTo>
                  <a:lnTo>
                    <a:pt x="936" y="255"/>
                  </a:lnTo>
                  <a:lnTo>
                    <a:pt x="931" y="236"/>
                  </a:lnTo>
                  <a:lnTo>
                    <a:pt x="931" y="234"/>
                  </a:lnTo>
                  <a:lnTo>
                    <a:pt x="931" y="234"/>
                  </a:lnTo>
                  <a:lnTo>
                    <a:pt x="929" y="231"/>
                  </a:lnTo>
                  <a:lnTo>
                    <a:pt x="929" y="231"/>
                  </a:lnTo>
                  <a:lnTo>
                    <a:pt x="929" y="231"/>
                  </a:lnTo>
                  <a:lnTo>
                    <a:pt x="927" y="222"/>
                  </a:lnTo>
                  <a:lnTo>
                    <a:pt x="927" y="220"/>
                  </a:lnTo>
                  <a:lnTo>
                    <a:pt x="927" y="220"/>
                  </a:lnTo>
                  <a:lnTo>
                    <a:pt x="927" y="220"/>
                  </a:lnTo>
                  <a:lnTo>
                    <a:pt x="924" y="217"/>
                  </a:lnTo>
                  <a:lnTo>
                    <a:pt x="924" y="217"/>
                  </a:lnTo>
                  <a:lnTo>
                    <a:pt x="924" y="210"/>
                  </a:lnTo>
                  <a:lnTo>
                    <a:pt x="924" y="208"/>
                  </a:lnTo>
                  <a:lnTo>
                    <a:pt x="924" y="208"/>
                  </a:lnTo>
                  <a:lnTo>
                    <a:pt x="924" y="203"/>
                  </a:lnTo>
                  <a:lnTo>
                    <a:pt x="924" y="203"/>
                  </a:lnTo>
                  <a:lnTo>
                    <a:pt x="927" y="203"/>
                  </a:lnTo>
                  <a:lnTo>
                    <a:pt x="927" y="198"/>
                  </a:lnTo>
                  <a:lnTo>
                    <a:pt x="929" y="198"/>
                  </a:lnTo>
                  <a:lnTo>
                    <a:pt x="929" y="196"/>
                  </a:lnTo>
                  <a:lnTo>
                    <a:pt x="929" y="193"/>
                  </a:lnTo>
                  <a:lnTo>
                    <a:pt x="927" y="189"/>
                  </a:lnTo>
                  <a:lnTo>
                    <a:pt x="920" y="172"/>
                  </a:lnTo>
                  <a:lnTo>
                    <a:pt x="920" y="170"/>
                  </a:lnTo>
                  <a:lnTo>
                    <a:pt x="920" y="170"/>
                  </a:lnTo>
                  <a:lnTo>
                    <a:pt x="920" y="170"/>
                  </a:lnTo>
                  <a:lnTo>
                    <a:pt x="915" y="167"/>
                  </a:lnTo>
                  <a:lnTo>
                    <a:pt x="915" y="165"/>
                  </a:lnTo>
                  <a:lnTo>
                    <a:pt x="912" y="165"/>
                  </a:lnTo>
                  <a:lnTo>
                    <a:pt x="912" y="163"/>
                  </a:lnTo>
                  <a:lnTo>
                    <a:pt x="912" y="163"/>
                  </a:lnTo>
                  <a:lnTo>
                    <a:pt x="912" y="163"/>
                  </a:lnTo>
                  <a:lnTo>
                    <a:pt x="912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2" y="158"/>
                  </a:lnTo>
                  <a:lnTo>
                    <a:pt x="910" y="158"/>
                  </a:lnTo>
                  <a:lnTo>
                    <a:pt x="903" y="153"/>
                  </a:lnTo>
                  <a:lnTo>
                    <a:pt x="903" y="151"/>
                  </a:lnTo>
                  <a:lnTo>
                    <a:pt x="903" y="151"/>
                  </a:lnTo>
                  <a:lnTo>
                    <a:pt x="903" y="149"/>
                  </a:lnTo>
                  <a:lnTo>
                    <a:pt x="905" y="144"/>
                  </a:lnTo>
                  <a:lnTo>
                    <a:pt x="905" y="141"/>
                  </a:lnTo>
                  <a:lnTo>
                    <a:pt x="905" y="139"/>
                  </a:lnTo>
                  <a:lnTo>
                    <a:pt x="905" y="137"/>
                  </a:lnTo>
                  <a:lnTo>
                    <a:pt x="908" y="137"/>
                  </a:lnTo>
                  <a:lnTo>
                    <a:pt x="908" y="137"/>
                  </a:lnTo>
                  <a:lnTo>
                    <a:pt x="908" y="137"/>
                  </a:lnTo>
                  <a:lnTo>
                    <a:pt x="905" y="134"/>
                  </a:lnTo>
                  <a:lnTo>
                    <a:pt x="905" y="134"/>
                  </a:lnTo>
                  <a:lnTo>
                    <a:pt x="905" y="134"/>
                  </a:lnTo>
                  <a:lnTo>
                    <a:pt x="903" y="134"/>
                  </a:lnTo>
                  <a:lnTo>
                    <a:pt x="894" y="134"/>
                  </a:lnTo>
                  <a:lnTo>
                    <a:pt x="891" y="134"/>
                  </a:lnTo>
                  <a:lnTo>
                    <a:pt x="889" y="134"/>
                  </a:lnTo>
                  <a:lnTo>
                    <a:pt x="886" y="134"/>
                  </a:lnTo>
                  <a:lnTo>
                    <a:pt x="882" y="137"/>
                  </a:lnTo>
                  <a:lnTo>
                    <a:pt x="877" y="139"/>
                  </a:lnTo>
                  <a:lnTo>
                    <a:pt x="877" y="139"/>
                  </a:lnTo>
                  <a:lnTo>
                    <a:pt x="877" y="139"/>
                  </a:lnTo>
                  <a:lnTo>
                    <a:pt x="875" y="139"/>
                  </a:lnTo>
                  <a:lnTo>
                    <a:pt x="875" y="139"/>
                  </a:lnTo>
                  <a:lnTo>
                    <a:pt x="875" y="139"/>
                  </a:lnTo>
                  <a:lnTo>
                    <a:pt x="872" y="139"/>
                  </a:lnTo>
                  <a:lnTo>
                    <a:pt x="872" y="139"/>
                  </a:lnTo>
                  <a:lnTo>
                    <a:pt x="872" y="137"/>
                  </a:lnTo>
                  <a:lnTo>
                    <a:pt x="872" y="137"/>
                  </a:lnTo>
                  <a:lnTo>
                    <a:pt x="870" y="130"/>
                  </a:lnTo>
                  <a:lnTo>
                    <a:pt x="870" y="130"/>
                  </a:lnTo>
                  <a:lnTo>
                    <a:pt x="868" y="127"/>
                  </a:lnTo>
                  <a:lnTo>
                    <a:pt x="865" y="123"/>
                  </a:lnTo>
                  <a:lnTo>
                    <a:pt x="863" y="123"/>
                  </a:lnTo>
                  <a:lnTo>
                    <a:pt x="863" y="120"/>
                  </a:lnTo>
                  <a:lnTo>
                    <a:pt x="860" y="118"/>
                  </a:lnTo>
                  <a:lnTo>
                    <a:pt x="858" y="113"/>
                  </a:lnTo>
                  <a:lnTo>
                    <a:pt x="858" y="113"/>
                  </a:lnTo>
                  <a:lnTo>
                    <a:pt x="858" y="113"/>
                  </a:lnTo>
                  <a:lnTo>
                    <a:pt x="858" y="111"/>
                  </a:lnTo>
                  <a:lnTo>
                    <a:pt x="858" y="111"/>
                  </a:lnTo>
                  <a:lnTo>
                    <a:pt x="858" y="111"/>
                  </a:lnTo>
                  <a:lnTo>
                    <a:pt x="856" y="111"/>
                  </a:lnTo>
                  <a:lnTo>
                    <a:pt x="853" y="111"/>
                  </a:lnTo>
                  <a:lnTo>
                    <a:pt x="853" y="111"/>
                  </a:lnTo>
                  <a:lnTo>
                    <a:pt x="851" y="111"/>
                  </a:lnTo>
                  <a:lnTo>
                    <a:pt x="849" y="113"/>
                  </a:lnTo>
                  <a:lnTo>
                    <a:pt x="849" y="113"/>
                  </a:lnTo>
                  <a:lnTo>
                    <a:pt x="846" y="113"/>
                  </a:lnTo>
                  <a:lnTo>
                    <a:pt x="844" y="113"/>
                  </a:lnTo>
                  <a:lnTo>
                    <a:pt x="844" y="113"/>
                  </a:lnTo>
                  <a:lnTo>
                    <a:pt x="844" y="113"/>
                  </a:lnTo>
                  <a:lnTo>
                    <a:pt x="844" y="111"/>
                  </a:lnTo>
                  <a:lnTo>
                    <a:pt x="844" y="111"/>
                  </a:lnTo>
                  <a:lnTo>
                    <a:pt x="844" y="111"/>
                  </a:lnTo>
                  <a:lnTo>
                    <a:pt x="842" y="108"/>
                  </a:lnTo>
                  <a:lnTo>
                    <a:pt x="837" y="108"/>
                  </a:lnTo>
                  <a:lnTo>
                    <a:pt x="832" y="108"/>
                  </a:lnTo>
                  <a:lnTo>
                    <a:pt x="830" y="108"/>
                  </a:lnTo>
                  <a:lnTo>
                    <a:pt x="830" y="108"/>
                  </a:lnTo>
                  <a:lnTo>
                    <a:pt x="825" y="108"/>
                  </a:lnTo>
                  <a:lnTo>
                    <a:pt x="825" y="108"/>
                  </a:lnTo>
                  <a:lnTo>
                    <a:pt x="823" y="108"/>
                  </a:lnTo>
                  <a:lnTo>
                    <a:pt x="820" y="106"/>
                  </a:lnTo>
                  <a:lnTo>
                    <a:pt x="820" y="106"/>
                  </a:lnTo>
                  <a:lnTo>
                    <a:pt x="818" y="104"/>
                  </a:lnTo>
                  <a:lnTo>
                    <a:pt x="818" y="104"/>
                  </a:lnTo>
                  <a:lnTo>
                    <a:pt x="818" y="101"/>
                  </a:lnTo>
                  <a:lnTo>
                    <a:pt x="816" y="101"/>
                  </a:lnTo>
                  <a:lnTo>
                    <a:pt x="816" y="101"/>
                  </a:lnTo>
                  <a:lnTo>
                    <a:pt x="816" y="101"/>
                  </a:lnTo>
                  <a:lnTo>
                    <a:pt x="813" y="101"/>
                  </a:lnTo>
                  <a:lnTo>
                    <a:pt x="813" y="101"/>
                  </a:lnTo>
                  <a:lnTo>
                    <a:pt x="811" y="101"/>
                  </a:lnTo>
                  <a:lnTo>
                    <a:pt x="811" y="101"/>
                  </a:lnTo>
                  <a:lnTo>
                    <a:pt x="808" y="101"/>
                  </a:lnTo>
                  <a:lnTo>
                    <a:pt x="806" y="99"/>
                  </a:lnTo>
                  <a:lnTo>
                    <a:pt x="804" y="99"/>
                  </a:lnTo>
                  <a:lnTo>
                    <a:pt x="799" y="97"/>
                  </a:lnTo>
                  <a:lnTo>
                    <a:pt x="799" y="99"/>
                  </a:lnTo>
                  <a:lnTo>
                    <a:pt x="799" y="99"/>
                  </a:lnTo>
                  <a:lnTo>
                    <a:pt x="801" y="101"/>
                  </a:lnTo>
                  <a:lnTo>
                    <a:pt x="801" y="104"/>
                  </a:lnTo>
                  <a:lnTo>
                    <a:pt x="801" y="104"/>
                  </a:lnTo>
                  <a:lnTo>
                    <a:pt x="799" y="104"/>
                  </a:lnTo>
                  <a:lnTo>
                    <a:pt x="799" y="104"/>
                  </a:lnTo>
                  <a:lnTo>
                    <a:pt x="797" y="104"/>
                  </a:lnTo>
                  <a:lnTo>
                    <a:pt x="794" y="104"/>
                  </a:lnTo>
                  <a:lnTo>
                    <a:pt x="792" y="104"/>
                  </a:lnTo>
                  <a:lnTo>
                    <a:pt x="790" y="104"/>
                  </a:lnTo>
                  <a:lnTo>
                    <a:pt x="787" y="104"/>
                  </a:lnTo>
                  <a:lnTo>
                    <a:pt x="785" y="104"/>
                  </a:lnTo>
                  <a:lnTo>
                    <a:pt x="785" y="106"/>
                  </a:lnTo>
                  <a:lnTo>
                    <a:pt x="782" y="106"/>
                  </a:lnTo>
                  <a:lnTo>
                    <a:pt x="782" y="108"/>
                  </a:lnTo>
                  <a:lnTo>
                    <a:pt x="782" y="108"/>
                  </a:lnTo>
                  <a:lnTo>
                    <a:pt x="782" y="111"/>
                  </a:lnTo>
                  <a:lnTo>
                    <a:pt x="782" y="113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0" y="118"/>
                  </a:lnTo>
                  <a:lnTo>
                    <a:pt x="780" y="118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0" y="120"/>
                  </a:lnTo>
                  <a:lnTo>
                    <a:pt x="782" y="120"/>
                  </a:lnTo>
                  <a:lnTo>
                    <a:pt x="782" y="125"/>
                  </a:lnTo>
                  <a:lnTo>
                    <a:pt x="785" y="125"/>
                  </a:lnTo>
                  <a:lnTo>
                    <a:pt x="785" y="125"/>
                  </a:lnTo>
                  <a:lnTo>
                    <a:pt x="785" y="125"/>
                  </a:lnTo>
                  <a:lnTo>
                    <a:pt x="785" y="127"/>
                  </a:lnTo>
                  <a:lnTo>
                    <a:pt x="785" y="132"/>
                  </a:lnTo>
                  <a:lnTo>
                    <a:pt x="785" y="134"/>
                  </a:lnTo>
                  <a:lnTo>
                    <a:pt x="785" y="141"/>
                  </a:lnTo>
                  <a:lnTo>
                    <a:pt x="787" y="141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5" y="141"/>
                  </a:lnTo>
                  <a:lnTo>
                    <a:pt x="782" y="141"/>
                  </a:lnTo>
                  <a:lnTo>
                    <a:pt x="780" y="141"/>
                  </a:lnTo>
                  <a:lnTo>
                    <a:pt x="775" y="144"/>
                  </a:lnTo>
                  <a:lnTo>
                    <a:pt x="773" y="144"/>
                  </a:lnTo>
                  <a:lnTo>
                    <a:pt x="773" y="144"/>
                  </a:lnTo>
                  <a:lnTo>
                    <a:pt x="771" y="144"/>
                  </a:lnTo>
                  <a:lnTo>
                    <a:pt x="768" y="139"/>
                  </a:lnTo>
                  <a:lnTo>
                    <a:pt x="768" y="139"/>
                  </a:lnTo>
                  <a:lnTo>
                    <a:pt x="761" y="134"/>
                  </a:lnTo>
                  <a:lnTo>
                    <a:pt x="761" y="134"/>
                  </a:lnTo>
                  <a:lnTo>
                    <a:pt x="756" y="130"/>
                  </a:lnTo>
                  <a:lnTo>
                    <a:pt x="756" y="127"/>
                  </a:lnTo>
                  <a:lnTo>
                    <a:pt x="756" y="127"/>
                  </a:lnTo>
                  <a:lnTo>
                    <a:pt x="756" y="125"/>
                  </a:lnTo>
                  <a:lnTo>
                    <a:pt x="754" y="125"/>
                  </a:lnTo>
                  <a:lnTo>
                    <a:pt x="754" y="125"/>
                  </a:lnTo>
                  <a:lnTo>
                    <a:pt x="749" y="123"/>
                  </a:lnTo>
                  <a:lnTo>
                    <a:pt x="749" y="123"/>
                  </a:lnTo>
                  <a:lnTo>
                    <a:pt x="749" y="120"/>
                  </a:lnTo>
                  <a:lnTo>
                    <a:pt x="747" y="120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2" y="113"/>
                  </a:lnTo>
                  <a:lnTo>
                    <a:pt x="742" y="113"/>
                  </a:lnTo>
                  <a:lnTo>
                    <a:pt x="740" y="111"/>
                  </a:lnTo>
                  <a:lnTo>
                    <a:pt x="740" y="111"/>
                  </a:lnTo>
                  <a:lnTo>
                    <a:pt x="737" y="111"/>
                  </a:lnTo>
                  <a:lnTo>
                    <a:pt x="730" y="113"/>
                  </a:lnTo>
                  <a:lnTo>
                    <a:pt x="730" y="113"/>
                  </a:lnTo>
                  <a:lnTo>
                    <a:pt x="730" y="115"/>
                  </a:lnTo>
                  <a:lnTo>
                    <a:pt x="730" y="115"/>
                  </a:lnTo>
                  <a:lnTo>
                    <a:pt x="728" y="115"/>
                  </a:lnTo>
                  <a:lnTo>
                    <a:pt x="728" y="115"/>
                  </a:lnTo>
                  <a:lnTo>
                    <a:pt x="726" y="113"/>
                  </a:lnTo>
                  <a:lnTo>
                    <a:pt x="726" y="113"/>
                  </a:lnTo>
                  <a:lnTo>
                    <a:pt x="723" y="113"/>
                  </a:lnTo>
                  <a:lnTo>
                    <a:pt x="723" y="113"/>
                  </a:lnTo>
                  <a:lnTo>
                    <a:pt x="723" y="113"/>
                  </a:lnTo>
                  <a:lnTo>
                    <a:pt x="721" y="113"/>
                  </a:lnTo>
                  <a:lnTo>
                    <a:pt x="721" y="113"/>
                  </a:lnTo>
                  <a:lnTo>
                    <a:pt x="719" y="113"/>
                  </a:lnTo>
                  <a:lnTo>
                    <a:pt x="719" y="115"/>
                  </a:lnTo>
                  <a:lnTo>
                    <a:pt x="709" y="120"/>
                  </a:lnTo>
                  <a:lnTo>
                    <a:pt x="709" y="120"/>
                  </a:lnTo>
                  <a:lnTo>
                    <a:pt x="707" y="123"/>
                  </a:lnTo>
                  <a:lnTo>
                    <a:pt x="707" y="123"/>
                  </a:lnTo>
                  <a:lnTo>
                    <a:pt x="704" y="123"/>
                  </a:lnTo>
                  <a:lnTo>
                    <a:pt x="702" y="123"/>
                  </a:lnTo>
                  <a:lnTo>
                    <a:pt x="700" y="123"/>
                  </a:lnTo>
                  <a:lnTo>
                    <a:pt x="700" y="123"/>
                  </a:lnTo>
                  <a:lnTo>
                    <a:pt x="695" y="120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5" y="118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3" y="120"/>
                  </a:lnTo>
                  <a:lnTo>
                    <a:pt x="690" y="120"/>
                  </a:lnTo>
                  <a:lnTo>
                    <a:pt x="690" y="120"/>
                  </a:lnTo>
                  <a:lnTo>
                    <a:pt x="681" y="123"/>
                  </a:lnTo>
                  <a:lnTo>
                    <a:pt x="681" y="123"/>
                  </a:lnTo>
                  <a:lnTo>
                    <a:pt x="681" y="123"/>
                  </a:lnTo>
                  <a:lnTo>
                    <a:pt x="678" y="123"/>
                  </a:lnTo>
                  <a:lnTo>
                    <a:pt x="678" y="125"/>
                  </a:lnTo>
                  <a:lnTo>
                    <a:pt x="674" y="130"/>
                  </a:lnTo>
                  <a:lnTo>
                    <a:pt x="674" y="132"/>
                  </a:lnTo>
                  <a:lnTo>
                    <a:pt x="674" y="132"/>
                  </a:lnTo>
                  <a:lnTo>
                    <a:pt x="671" y="132"/>
                  </a:lnTo>
                  <a:lnTo>
                    <a:pt x="671" y="132"/>
                  </a:lnTo>
                  <a:lnTo>
                    <a:pt x="671" y="132"/>
                  </a:lnTo>
                  <a:lnTo>
                    <a:pt x="669" y="132"/>
                  </a:lnTo>
                  <a:lnTo>
                    <a:pt x="669" y="132"/>
                  </a:lnTo>
                  <a:lnTo>
                    <a:pt x="669" y="130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7" y="127"/>
                  </a:lnTo>
                  <a:lnTo>
                    <a:pt x="667" y="127"/>
                  </a:lnTo>
                  <a:lnTo>
                    <a:pt x="667" y="127"/>
                  </a:lnTo>
                  <a:lnTo>
                    <a:pt x="664" y="127"/>
                  </a:lnTo>
                  <a:lnTo>
                    <a:pt x="662" y="127"/>
                  </a:lnTo>
                  <a:lnTo>
                    <a:pt x="659" y="125"/>
                  </a:lnTo>
                  <a:lnTo>
                    <a:pt x="659" y="125"/>
                  </a:lnTo>
                  <a:lnTo>
                    <a:pt x="657" y="125"/>
                  </a:lnTo>
                  <a:lnTo>
                    <a:pt x="655" y="127"/>
                  </a:lnTo>
                  <a:lnTo>
                    <a:pt x="655" y="127"/>
                  </a:lnTo>
                  <a:lnTo>
                    <a:pt x="655" y="130"/>
                  </a:lnTo>
                  <a:lnTo>
                    <a:pt x="652" y="132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4"/>
                  </a:lnTo>
                  <a:lnTo>
                    <a:pt x="652" y="137"/>
                  </a:lnTo>
                  <a:lnTo>
                    <a:pt x="650" y="137"/>
                  </a:lnTo>
                  <a:lnTo>
                    <a:pt x="650" y="137"/>
                  </a:lnTo>
                  <a:lnTo>
                    <a:pt x="648" y="134"/>
                  </a:lnTo>
                  <a:lnTo>
                    <a:pt x="648" y="134"/>
                  </a:lnTo>
                  <a:lnTo>
                    <a:pt x="645" y="134"/>
                  </a:lnTo>
                  <a:lnTo>
                    <a:pt x="645" y="134"/>
                  </a:lnTo>
                  <a:lnTo>
                    <a:pt x="645" y="132"/>
                  </a:lnTo>
                  <a:lnTo>
                    <a:pt x="645" y="132"/>
                  </a:lnTo>
                  <a:lnTo>
                    <a:pt x="645" y="132"/>
                  </a:lnTo>
                  <a:lnTo>
                    <a:pt x="643" y="132"/>
                  </a:lnTo>
                  <a:lnTo>
                    <a:pt x="643" y="132"/>
                  </a:lnTo>
                  <a:lnTo>
                    <a:pt x="641" y="132"/>
                  </a:lnTo>
                  <a:lnTo>
                    <a:pt x="636" y="134"/>
                  </a:lnTo>
                  <a:lnTo>
                    <a:pt x="633" y="134"/>
                  </a:lnTo>
                  <a:lnTo>
                    <a:pt x="633" y="134"/>
                  </a:lnTo>
                  <a:lnTo>
                    <a:pt x="631" y="134"/>
                  </a:lnTo>
                  <a:lnTo>
                    <a:pt x="629" y="134"/>
                  </a:lnTo>
                  <a:lnTo>
                    <a:pt x="626" y="134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2" y="134"/>
                  </a:lnTo>
                  <a:lnTo>
                    <a:pt x="622" y="137"/>
                  </a:lnTo>
                  <a:lnTo>
                    <a:pt x="619" y="139"/>
                  </a:lnTo>
                  <a:lnTo>
                    <a:pt x="619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7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2" y="139"/>
                  </a:lnTo>
                  <a:lnTo>
                    <a:pt x="612" y="139"/>
                  </a:lnTo>
                  <a:lnTo>
                    <a:pt x="612" y="137"/>
                  </a:lnTo>
                  <a:lnTo>
                    <a:pt x="610" y="132"/>
                  </a:lnTo>
                  <a:lnTo>
                    <a:pt x="610" y="132"/>
                  </a:lnTo>
                  <a:lnTo>
                    <a:pt x="607" y="130"/>
                  </a:lnTo>
                  <a:lnTo>
                    <a:pt x="603" y="127"/>
                  </a:lnTo>
                  <a:lnTo>
                    <a:pt x="600" y="127"/>
                  </a:lnTo>
                  <a:lnTo>
                    <a:pt x="600" y="127"/>
                  </a:lnTo>
                  <a:lnTo>
                    <a:pt x="598" y="125"/>
                  </a:lnTo>
                  <a:lnTo>
                    <a:pt x="598" y="123"/>
                  </a:lnTo>
                  <a:lnTo>
                    <a:pt x="596" y="123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1" y="120"/>
                  </a:lnTo>
                  <a:lnTo>
                    <a:pt x="586" y="118"/>
                  </a:lnTo>
                  <a:lnTo>
                    <a:pt x="586" y="118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6" y="115"/>
                  </a:lnTo>
                  <a:lnTo>
                    <a:pt x="589" y="113"/>
                  </a:lnTo>
                  <a:lnTo>
                    <a:pt x="589" y="113"/>
                  </a:lnTo>
                  <a:lnTo>
                    <a:pt x="598" y="108"/>
                  </a:lnTo>
                  <a:lnTo>
                    <a:pt x="600" y="108"/>
                  </a:lnTo>
                  <a:lnTo>
                    <a:pt x="603" y="106"/>
                  </a:lnTo>
                  <a:lnTo>
                    <a:pt x="605" y="104"/>
                  </a:lnTo>
                  <a:lnTo>
                    <a:pt x="605" y="104"/>
                  </a:lnTo>
                  <a:lnTo>
                    <a:pt x="605" y="101"/>
                  </a:lnTo>
                  <a:lnTo>
                    <a:pt x="607" y="97"/>
                  </a:lnTo>
                  <a:lnTo>
                    <a:pt x="607" y="97"/>
                  </a:lnTo>
                  <a:lnTo>
                    <a:pt x="610" y="94"/>
                  </a:lnTo>
                  <a:lnTo>
                    <a:pt x="612" y="94"/>
                  </a:lnTo>
                  <a:lnTo>
                    <a:pt x="612" y="92"/>
                  </a:lnTo>
                  <a:lnTo>
                    <a:pt x="612" y="92"/>
                  </a:lnTo>
                  <a:lnTo>
                    <a:pt x="615" y="89"/>
                  </a:lnTo>
                  <a:lnTo>
                    <a:pt x="615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7" y="80"/>
                  </a:lnTo>
                  <a:lnTo>
                    <a:pt x="617" y="80"/>
                  </a:lnTo>
                  <a:lnTo>
                    <a:pt x="617" y="78"/>
                  </a:lnTo>
                  <a:lnTo>
                    <a:pt x="617" y="78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4" y="78"/>
                  </a:lnTo>
                  <a:lnTo>
                    <a:pt x="624" y="75"/>
                  </a:lnTo>
                  <a:lnTo>
                    <a:pt x="631" y="73"/>
                  </a:lnTo>
                  <a:lnTo>
                    <a:pt x="633" y="70"/>
                  </a:lnTo>
                  <a:lnTo>
                    <a:pt x="636" y="70"/>
                  </a:lnTo>
                  <a:lnTo>
                    <a:pt x="636" y="70"/>
                  </a:lnTo>
                  <a:lnTo>
                    <a:pt x="638" y="68"/>
                  </a:lnTo>
                  <a:lnTo>
                    <a:pt x="643" y="68"/>
                  </a:lnTo>
                  <a:lnTo>
                    <a:pt x="645" y="68"/>
                  </a:lnTo>
                  <a:lnTo>
                    <a:pt x="645" y="68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0" y="66"/>
                  </a:lnTo>
                  <a:lnTo>
                    <a:pt x="652" y="66"/>
                  </a:lnTo>
                  <a:lnTo>
                    <a:pt x="655" y="66"/>
                  </a:lnTo>
                  <a:lnTo>
                    <a:pt x="655" y="63"/>
                  </a:lnTo>
                  <a:lnTo>
                    <a:pt x="655" y="63"/>
                  </a:lnTo>
                  <a:lnTo>
                    <a:pt x="657" y="63"/>
                  </a:lnTo>
                  <a:lnTo>
                    <a:pt x="657" y="63"/>
                  </a:lnTo>
                  <a:lnTo>
                    <a:pt x="657" y="63"/>
                  </a:lnTo>
                  <a:lnTo>
                    <a:pt x="657" y="61"/>
                  </a:lnTo>
                  <a:lnTo>
                    <a:pt x="657" y="61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9"/>
                  </a:lnTo>
                  <a:lnTo>
                    <a:pt x="652" y="56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4"/>
                  </a:lnTo>
                  <a:lnTo>
                    <a:pt x="657" y="44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2"/>
                  </a:lnTo>
                  <a:lnTo>
                    <a:pt x="655" y="40"/>
                  </a:lnTo>
                  <a:lnTo>
                    <a:pt x="652" y="40"/>
                  </a:lnTo>
                  <a:lnTo>
                    <a:pt x="652" y="40"/>
                  </a:lnTo>
                  <a:lnTo>
                    <a:pt x="645" y="37"/>
                  </a:lnTo>
                  <a:lnTo>
                    <a:pt x="645" y="35"/>
                  </a:lnTo>
                  <a:lnTo>
                    <a:pt x="643" y="35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3"/>
                  </a:lnTo>
                  <a:lnTo>
                    <a:pt x="641" y="30"/>
                  </a:lnTo>
                  <a:lnTo>
                    <a:pt x="638" y="28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8" y="26"/>
                  </a:lnTo>
                  <a:lnTo>
                    <a:pt x="636" y="23"/>
                  </a:lnTo>
                  <a:lnTo>
                    <a:pt x="636" y="23"/>
                  </a:lnTo>
                  <a:lnTo>
                    <a:pt x="633" y="23"/>
                  </a:lnTo>
                  <a:lnTo>
                    <a:pt x="633" y="23"/>
                  </a:lnTo>
                  <a:lnTo>
                    <a:pt x="633" y="26"/>
                  </a:lnTo>
                  <a:lnTo>
                    <a:pt x="633" y="26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31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6" y="28"/>
                  </a:lnTo>
                  <a:lnTo>
                    <a:pt x="624" y="28"/>
                  </a:lnTo>
                  <a:lnTo>
                    <a:pt x="624" y="26"/>
                  </a:lnTo>
                  <a:lnTo>
                    <a:pt x="624" y="26"/>
                  </a:lnTo>
                  <a:lnTo>
                    <a:pt x="622" y="26"/>
                  </a:lnTo>
                  <a:lnTo>
                    <a:pt x="622" y="28"/>
                  </a:lnTo>
                  <a:lnTo>
                    <a:pt x="622" y="28"/>
                  </a:lnTo>
                  <a:lnTo>
                    <a:pt x="619" y="28"/>
                  </a:lnTo>
                  <a:lnTo>
                    <a:pt x="619" y="30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5" y="35"/>
                  </a:lnTo>
                  <a:lnTo>
                    <a:pt x="612" y="35"/>
                  </a:lnTo>
                  <a:lnTo>
                    <a:pt x="610" y="35"/>
                  </a:lnTo>
                  <a:lnTo>
                    <a:pt x="607" y="35"/>
                  </a:lnTo>
                  <a:lnTo>
                    <a:pt x="607" y="35"/>
                  </a:lnTo>
                  <a:lnTo>
                    <a:pt x="605" y="37"/>
                  </a:lnTo>
                  <a:lnTo>
                    <a:pt x="605" y="37"/>
                  </a:lnTo>
                  <a:lnTo>
                    <a:pt x="605" y="37"/>
                  </a:lnTo>
                  <a:lnTo>
                    <a:pt x="603" y="37"/>
                  </a:lnTo>
                  <a:lnTo>
                    <a:pt x="603" y="37"/>
                  </a:lnTo>
                  <a:lnTo>
                    <a:pt x="598" y="37"/>
                  </a:lnTo>
                  <a:lnTo>
                    <a:pt x="593" y="37"/>
                  </a:lnTo>
                  <a:lnTo>
                    <a:pt x="591" y="35"/>
                  </a:lnTo>
                  <a:lnTo>
                    <a:pt x="589" y="35"/>
                  </a:lnTo>
                  <a:lnTo>
                    <a:pt x="589" y="35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4" y="35"/>
                  </a:lnTo>
                  <a:lnTo>
                    <a:pt x="584" y="35"/>
                  </a:lnTo>
                  <a:lnTo>
                    <a:pt x="581" y="35"/>
                  </a:lnTo>
                  <a:lnTo>
                    <a:pt x="577" y="37"/>
                  </a:lnTo>
                  <a:lnTo>
                    <a:pt x="574" y="37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7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3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28"/>
                  </a:lnTo>
                  <a:lnTo>
                    <a:pt x="572" y="26"/>
                  </a:lnTo>
                  <a:lnTo>
                    <a:pt x="572" y="23"/>
                  </a:lnTo>
                  <a:lnTo>
                    <a:pt x="572" y="23"/>
                  </a:lnTo>
                  <a:lnTo>
                    <a:pt x="570" y="21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72" y="16"/>
                  </a:lnTo>
                  <a:lnTo>
                    <a:pt x="570" y="16"/>
                  </a:lnTo>
                  <a:lnTo>
                    <a:pt x="570" y="18"/>
                  </a:lnTo>
                  <a:lnTo>
                    <a:pt x="570" y="18"/>
                  </a:lnTo>
                  <a:lnTo>
                    <a:pt x="567" y="18"/>
                  </a:lnTo>
                  <a:lnTo>
                    <a:pt x="567" y="18"/>
                  </a:lnTo>
                  <a:lnTo>
                    <a:pt x="567" y="18"/>
                  </a:lnTo>
                  <a:lnTo>
                    <a:pt x="563" y="16"/>
                  </a:lnTo>
                  <a:lnTo>
                    <a:pt x="563" y="14"/>
                  </a:lnTo>
                  <a:lnTo>
                    <a:pt x="560" y="14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3" y="18"/>
                  </a:lnTo>
                  <a:lnTo>
                    <a:pt x="553" y="18"/>
                  </a:lnTo>
                  <a:lnTo>
                    <a:pt x="551" y="23"/>
                  </a:lnTo>
                  <a:lnTo>
                    <a:pt x="551" y="23"/>
                  </a:lnTo>
                  <a:lnTo>
                    <a:pt x="548" y="23"/>
                  </a:lnTo>
                  <a:lnTo>
                    <a:pt x="548" y="26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4" y="28"/>
                  </a:lnTo>
                  <a:lnTo>
                    <a:pt x="541" y="28"/>
                  </a:lnTo>
                  <a:lnTo>
                    <a:pt x="539" y="26"/>
                  </a:lnTo>
                  <a:lnTo>
                    <a:pt x="534" y="23"/>
                  </a:lnTo>
                  <a:lnTo>
                    <a:pt x="532" y="23"/>
                  </a:lnTo>
                  <a:lnTo>
                    <a:pt x="532" y="23"/>
                  </a:lnTo>
                  <a:lnTo>
                    <a:pt x="529" y="23"/>
                  </a:lnTo>
                  <a:lnTo>
                    <a:pt x="525" y="26"/>
                  </a:lnTo>
                  <a:lnTo>
                    <a:pt x="518" y="28"/>
                  </a:lnTo>
                  <a:lnTo>
                    <a:pt x="515" y="28"/>
                  </a:lnTo>
                  <a:lnTo>
                    <a:pt x="515" y="28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5" y="26"/>
                  </a:lnTo>
                  <a:lnTo>
                    <a:pt x="513" y="23"/>
                  </a:lnTo>
                  <a:lnTo>
                    <a:pt x="513" y="23"/>
                  </a:lnTo>
                  <a:lnTo>
                    <a:pt x="513" y="21"/>
                  </a:lnTo>
                  <a:lnTo>
                    <a:pt x="513" y="21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08" y="18"/>
                  </a:lnTo>
                  <a:lnTo>
                    <a:pt x="508" y="18"/>
                  </a:lnTo>
                  <a:lnTo>
                    <a:pt x="506" y="18"/>
                  </a:lnTo>
                  <a:lnTo>
                    <a:pt x="503" y="18"/>
                  </a:lnTo>
                  <a:lnTo>
                    <a:pt x="503" y="18"/>
                  </a:lnTo>
                  <a:lnTo>
                    <a:pt x="499" y="18"/>
                  </a:lnTo>
                  <a:lnTo>
                    <a:pt x="499" y="18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6" y="14"/>
                  </a:lnTo>
                  <a:lnTo>
                    <a:pt x="494" y="14"/>
                  </a:lnTo>
                  <a:lnTo>
                    <a:pt x="492" y="11"/>
                  </a:lnTo>
                  <a:lnTo>
                    <a:pt x="484" y="7"/>
                  </a:lnTo>
                  <a:lnTo>
                    <a:pt x="484" y="7"/>
                  </a:lnTo>
                  <a:lnTo>
                    <a:pt x="484" y="4"/>
                  </a:lnTo>
                  <a:lnTo>
                    <a:pt x="484" y="4"/>
                  </a:lnTo>
                  <a:lnTo>
                    <a:pt x="484" y="4"/>
                  </a:lnTo>
                  <a:lnTo>
                    <a:pt x="484" y="2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73" y="2"/>
                  </a:lnTo>
                  <a:lnTo>
                    <a:pt x="470" y="2"/>
                  </a:lnTo>
                  <a:lnTo>
                    <a:pt x="466" y="4"/>
                  </a:lnTo>
                  <a:lnTo>
                    <a:pt x="458" y="11"/>
                  </a:lnTo>
                  <a:lnTo>
                    <a:pt x="454" y="14"/>
                  </a:lnTo>
                  <a:lnTo>
                    <a:pt x="449" y="16"/>
                  </a:lnTo>
                  <a:lnTo>
                    <a:pt x="447" y="16"/>
                  </a:lnTo>
                  <a:lnTo>
                    <a:pt x="444" y="16"/>
                  </a:lnTo>
                  <a:lnTo>
                    <a:pt x="440" y="16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37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2" y="21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2" y="18"/>
                  </a:lnTo>
                  <a:lnTo>
                    <a:pt x="430" y="18"/>
                  </a:lnTo>
                  <a:lnTo>
                    <a:pt x="430" y="18"/>
                  </a:lnTo>
                  <a:lnTo>
                    <a:pt x="430" y="18"/>
                  </a:lnTo>
                  <a:lnTo>
                    <a:pt x="428" y="18"/>
                  </a:lnTo>
                  <a:lnTo>
                    <a:pt x="428" y="18"/>
                  </a:lnTo>
                  <a:lnTo>
                    <a:pt x="428" y="21"/>
                  </a:lnTo>
                  <a:lnTo>
                    <a:pt x="428" y="21"/>
                  </a:lnTo>
                  <a:lnTo>
                    <a:pt x="430" y="26"/>
                  </a:lnTo>
                  <a:lnTo>
                    <a:pt x="430" y="26"/>
                  </a:lnTo>
                  <a:lnTo>
                    <a:pt x="430" y="28"/>
                  </a:lnTo>
                  <a:lnTo>
                    <a:pt x="430" y="28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2" y="30"/>
                  </a:lnTo>
                  <a:lnTo>
                    <a:pt x="435" y="30"/>
                  </a:lnTo>
                  <a:lnTo>
                    <a:pt x="442" y="30"/>
                  </a:lnTo>
                  <a:lnTo>
                    <a:pt x="442" y="30"/>
                  </a:lnTo>
                  <a:lnTo>
                    <a:pt x="442" y="30"/>
                  </a:lnTo>
                  <a:lnTo>
                    <a:pt x="447" y="30"/>
                  </a:lnTo>
                  <a:lnTo>
                    <a:pt x="447" y="30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3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47" y="35"/>
                  </a:lnTo>
                  <a:lnTo>
                    <a:pt x="447" y="37"/>
                  </a:lnTo>
                  <a:lnTo>
                    <a:pt x="444" y="37"/>
                  </a:lnTo>
                  <a:lnTo>
                    <a:pt x="444" y="37"/>
                  </a:lnTo>
                  <a:lnTo>
                    <a:pt x="442" y="37"/>
                  </a:lnTo>
                  <a:lnTo>
                    <a:pt x="442" y="40"/>
                  </a:lnTo>
                  <a:lnTo>
                    <a:pt x="442" y="40"/>
                  </a:lnTo>
                  <a:lnTo>
                    <a:pt x="442" y="42"/>
                  </a:lnTo>
                  <a:lnTo>
                    <a:pt x="442" y="49"/>
                  </a:lnTo>
                  <a:lnTo>
                    <a:pt x="442" y="49"/>
                  </a:lnTo>
                  <a:lnTo>
                    <a:pt x="442" y="49"/>
                  </a:lnTo>
                  <a:lnTo>
                    <a:pt x="440" y="54"/>
                  </a:lnTo>
                  <a:lnTo>
                    <a:pt x="440" y="54"/>
                  </a:lnTo>
                  <a:lnTo>
                    <a:pt x="440" y="56"/>
                  </a:lnTo>
                  <a:lnTo>
                    <a:pt x="440" y="56"/>
                  </a:lnTo>
                  <a:lnTo>
                    <a:pt x="440" y="59"/>
                  </a:lnTo>
                  <a:lnTo>
                    <a:pt x="440" y="61"/>
                  </a:lnTo>
                  <a:lnTo>
                    <a:pt x="442" y="63"/>
                  </a:lnTo>
                  <a:lnTo>
                    <a:pt x="442" y="66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42" y="68"/>
                  </a:lnTo>
                  <a:lnTo>
                    <a:pt x="440" y="68"/>
                  </a:lnTo>
                  <a:lnTo>
                    <a:pt x="437" y="68"/>
                  </a:lnTo>
                  <a:lnTo>
                    <a:pt x="435" y="68"/>
                  </a:lnTo>
                  <a:lnTo>
                    <a:pt x="430" y="68"/>
                  </a:lnTo>
                  <a:lnTo>
                    <a:pt x="428" y="68"/>
                  </a:lnTo>
                  <a:lnTo>
                    <a:pt x="425" y="68"/>
                  </a:lnTo>
                  <a:lnTo>
                    <a:pt x="423" y="68"/>
                  </a:lnTo>
                  <a:lnTo>
                    <a:pt x="421" y="68"/>
                  </a:lnTo>
                  <a:lnTo>
                    <a:pt x="418" y="68"/>
                  </a:lnTo>
                  <a:lnTo>
                    <a:pt x="418" y="66"/>
                  </a:lnTo>
                  <a:lnTo>
                    <a:pt x="416" y="66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6" y="56"/>
                  </a:lnTo>
                  <a:lnTo>
                    <a:pt x="406" y="56"/>
                  </a:lnTo>
                  <a:lnTo>
                    <a:pt x="406" y="56"/>
                  </a:lnTo>
                  <a:lnTo>
                    <a:pt x="406" y="54"/>
                  </a:lnTo>
                  <a:lnTo>
                    <a:pt x="406" y="52"/>
                  </a:lnTo>
                  <a:lnTo>
                    <a:pt x="406" y="52"/>
                  </a:lnTo>
                  <a:lnTo>
                    <a:pt x="406" y="52"/>
                  </a:lnTo>
                  <a:lnTo>
                    <a:pt x="406" y="49"/>
                  </a:lnTo>
                  <a:lnTo>
                    <a:pt x="406" y="49"/>
                  </a:lnTo>
                  <a:lnTo>
                    <a:pt x="406" y="47"/>
                  </a:lnTo>
                  <a:lnTo>
                    <a:pt x="404" y="44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399" y="42"/>
                  </a:lnTo>
                  <a:lnTo>
                    <a:pt x="397" y="40"/>
                  </a:lnTo>
                  <a:lnTo>
                    <a:pt x="390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5" y="37"/>
                  </a:lnTo>
                  <a:lnTo>
                    <a:pt x="380" y="35"/>
                  </a:lnTo>
                  <a:lnTo>
                    <a:pt x="378" y="35"/>
                  </a:lnTo>
                  <a:lnTo>
                    <a:pt x="376" y="35"/>
                  </a:lnTo>
                  <a:lnTo>
                    <a:pt x="376" y="35"/>
                  </a:lnTo>
                  <a:lnTo>
                    <a:pt x="373" y="35"/>
                  </a:lnTo>
                  <a:lnTo>
                    <a:pt x="371" y="35"/>
                  </a:lnTo>
                  <a:lnTo>
                    <a:pt x="364" y="33"/>
                  </a:lnTo>
                  <a:lnTo>
                    <a:pt x="357" y="33"/>
                  </a:lnTo>
                  <a:lnTo>
                    <a:pt x="354" y="33"/>
                  </a:lnTo>
                  <a:lnTo>
                    <a:pt x="354" y="33"/>
                  </a:lnTo>
                  <a:lnTo>
                    <a:pt x="354" y="30"/>
                  </a:lnTo>
                  <a:lnTo>
                    <a:pt x="352" y="28"/>
                  </a:lnTo>
                  <a:lnTo>
                    <a:pt x="350" y="28"/>
                  </a:lnTo>
                  <a:lnTo>
                    <a:pt x="350" y="28"/>
                  </a:lnTo>
                  <a:lnTo>
                    <a:pt x="350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28"/>
                  </a:lnTo>
                  <a:lnTo>
                    <a:pt x="347" y="30"/>
                  </a:lnTo>
                  <a:lnTo>
                    <a:pt x="345" y="30"/>
                  </a:lnTo>
                  <a:lnTo>
                    <a:pt x="345" y="35"/>
                  </a:lnTo>
                  <a:lnTo>
                    <a:pt x="343" y="42"/>
                  </a:lnTo>
                  <a:lnTo>
                    <a:pt x="340" y="44"/>
                  </a:lnTo>
                  <a:lnTo>
                    <a:pt x="340" y="44"/>
                  </a:lnTo>
                  <a:lnTo>
                    <a:pt x="340" y="47"/>
                  </a:lnTo>
                  <a:lnTo>
                    <a:pt x="340" y="49"/>
                  </a:lnTo>
                  <a:lnTo>
                    <a:pt x="338" y="56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38" y="61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43" y="63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0" y="68"/>
                  </a:lnTo>
                  <a:lnTo>
                    <a:pt x="338" y="75"/>
                  </a:lnTo>
                  <a:lnTo>
                    <a:pt x="338" y="78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38" y="80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1" y="78"/>
                  </a:lnTo>
                  <a:lnTo>
                    <a:pt x="328" y="78"/>
                  </a:lnTo>
                  <a:lnTo>
                    <a:pt x="328" y="78"/>
                  </a:lnTo>
                  <a:lnTo>
                    <a:pt x="326" y="80"/>
                  </a:lnTo>
                  <a:lnTo>
                    <a:pt x="324" y="82"/>
                  </a:lnTo>
                  <a:lnTo>
                    <a:pt x="321" y="85"/>
                  </a:lnTo>
                  <a:lnTo>
                    <a:pt x="319" y="85"/>
                  </a:lnTo>
                  <a:lnTo>
                    <a:pt x="319" y="85"/>
                  </a:lnTo>
                  <a:lnTo>
                    <a:pt x="317" y="87"/>
                  </a:lnTo>
                  <a:lnTo>
                    <a:pt x="314" y="87"/>
                  </a:lnTo>
                  <a:lnTo>
                    <a:pt x="314" y="87"/>
                  </a:lnTo>
                  <a:lnTo>
                    <a:pt x="312" y="87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92"/>
                  </a:lnTo>
                  <a:lnTo>
                    <a:pt x="312" y="94"/>
                  </a:lnTo>
                  <a:lnTo>
                    <a:pt x="312" y="94"/>
                  </a:lnTo>
                  <a:lnTo>
                    <a:pt x="312" y="94"/>
                  </a:lnTo>
                  <a:lnTo>
                    <a:pt x="309" y="97"/>
                  </a:lnTo>
                  <a:lnTo>
                    <a:pt x="309" y="97"/>
                  </a:lnTo>
                  <a:lnTo>
                    <a:pt x="309" y="97"/>
                  </a:lnTo>
                  <a:lnTo>
                    <a:pt x="309" y="99"/>
                  </a:lnTo>
                  <a:lnTo>
                    <a:pt x="309" y="101"/>
                  </a:lnTo>
                  <a:lnTo>
                    <a:pt x="312" y="101"/>
                  </a:lnTo>
                  <a:lnTo>
                    <a:pt x="312" y="104"/>
                  </a:lnTo>
                  <a:lnTo>
                    <a:pt x="314" y="104"/>
                  </a:lnTo>
                  <a:lnTo>
                    <a:pt x="314" y="104"/>
                  </a:lnTo>
                  <a:lnTo>
                    <a:pt x="314" y="106"/>
                  </a:lnTo>
                  <a:lnTo>
                    <a:pt x="317" y="106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19" y="111"/>
                  </a:lnTo>
                  <a:lnTo>
                    <a:pt x="317" y="115"/>
                  </a:lnTo>
                  <a:lnTo>
                    <a:pt x="317" y="115"/>
                  </a:lnTo>
                  <a:lnTo>
                    <a:pt x="317" y="118"/>
                  </a:lnTo>
                  <a:lnTo>
                    <a:pt x="317" y="118"/>
                  </a:lnTo>
                  <a:lnTo>
                    <a:pt x="317" y="120"/>
                  </a:lnTo>
                  <a:lnTo>
                    <a:pt x="319" y="123"/>
                  </a:lnTo>
                  <a:lnTo>
                    <a:pt x="324" y="130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4"/>
                  </a:lnTo>
                  <a:lnTo>
                    <a:pt x="324" y="134"/>
                  </a:lnTo>
                  <a:lnTo>
                    <a:pt x="321" y="134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14" y="141"/>
                  </a:lnTo>
                  <a:lnTo>
                    <a:pt x="314" y="144"/>
                  </a:lnTo>
                  <a:lnTo>
                    <a:pt x="312" y="144"/>
                  </a:lnTo>
                  <a:lnTo>
                    <a:pt x="312" y="144"/>
                  </a:lnTo>
                  <a:lnTo>
                    <a:pt x="309" y="141"/>
                  </a:lnTo>
                  <a:lnTo>
                    <a:pt x="309" y="144"/>
                  </a:lnTo>
                  <a:lnTo>
                    <a:pt x="307" y="144"/>
                  </a:lnTo>
                  <a:lnTo>
                    <a:pt x="305" y="146"/>
                  </a:lnTo>
                  <a:lnTo>
                    <a:pt x="302" y="146"/>
                  </a:lnTo>
                  <a:lnTo>
                    <a:pt x="300" y="146"/>
                  </a:lnTo>
                  <a:lnTo>
                    <a:pt x="300" y="149"/>
                  </a:lnTo>
                  <a:lnTo>
                    <a:pt x="300" y="149"/>
                  </a:lnTo>
                  <a:lnTo>
                    <a:pt x="300" y="149"/>
                  </a:lnTo>
                  <a:lnTo>
                    <a:pt x="298" y="151"/>
                  </a:lnTo>
                  <a:lnTo>
                    <a:pt x="300" y="151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300" y="156"/>
                  </a:lnTo>
                  <a:lnTo>
                    <a:pt x="300" y="156"/>
                  </a:lnTo>
                  <a:lnTo>
                    <a:pt x="300" y="158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0" y="167"/>
                  </a:lnTo>
                  <a:lnTo>
                    <a:pt x="302" y="172"/>
                  </a:lnTo>
                  <a:lnTo>
                    <a:pt x="302" y="175"/>
                  </a:lnTo>
                  <a:lnTo>
                    <a:pt x="302" y="177"/>
                  </a:lnTo>
                  <a:lnTo>
                    <a:pt x="302" y="177"/>
                  </a:lnTo>
                  <a:lnTo>
                    <a:pt x="302" y="177"/>
                  </a:lnTo>
                  <a:lnTo>
                    <a:pt x="302" y="179"/>
                  </a:lnTo>
                  <a:lnTo>
                    <a:pt x="300" y="182"/>
                  </a:lnTo>
                  <a:lnTo>
                    <a:pt x="300" y="182"/>
                  </a:lnTo>
                  <a:lnTo>
                    <a:pt x="298" y="184"/>
                  </a:lnTo>
                  <a:lnTo>
                    <a:pt x="295" y="184"/>
                  </a:lnTo>
                  <a:lnTo>
                    <a:pt x="295" y="184"/>
                  </a:lnTo>
                  <a:lnTo>
                    <a:pt x="293" y="186"/>
                  </a:lnTo>
                  <a:lnTo>
                    <a:pt x="291" y="186"/>
                  </a:lnTo>
                  <a:lnTo>
                    <a:pt x="291" y="186"/>
                  </a:lnTo>
                  <a:lnTo>
                    <a:pt x="288" y="196"/>
                  </a:lnTo>
                  <a:lnTo>
                    <a:pt x="288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3" y="196"/>
                  </a:lnTo>
                  <a:lnTo>
                    <a:pt x="283" y="196"/>
                  </a:lnTo>
                  <a:lnTo>
                    <a:pt x="281" y="196"/>
                  </a:lnTo>
                  <a:lnTo>
                    <a:pt x="281" y="196"/>
                  </a:lnTo>
                  <a:lnTo>
                    <a:pt x="279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2" y="193"/>
                  </a:lnTo>
                  <a:lnTo>
                    <a:pt x="272" y="193"/>
                  </a:lnTo>
                  <a:lnTo>
                    <a:pt x="269" y="196"/>
                  </a:lnTo>
                  <a:lnTo>
                    <a:pt x="267" y="198"/>
                  </a:lnTo>
                  <a:lnTo>
                    <a:pt x="265" y="203"/>
                  </a:lnTo>
                  <a:lnTo>
                    <a:pt x="265" y="205"/>
                  </a:lnTo>
                  <a:lnTo>
                    <a:pt x="265" y="205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5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12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65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55" y="217"/>
                  </a:lnTo>
                  <a:lnTo>
                    <a:pt x="255" y="217"/>
                  </a:lnTo>
                  <a:lnTo>
                    <a:pt x="248" y="220"/>
                  </a:lnTo>
                  <a:lnTo>
                    <a:pt x="248" y="220"/>
                  </a:lnTo>
                  <a:lnTo>
                    <a:pt x="246" y="220"/>
                  </a:lnTo>
                  <a:lnTo>
                    <a:pt x="246" y="222"/>
                  </a:lnTo>
                  <a:lnTo>
                    <a:pt x="246" y="222"/>
                  </a:lnTo>
                  <a:lnTo>
                    <a:pt x="246" y="224"/>
                  </a:lnTo>
                  <a:lnTo>
                    <a:pt x="246" y="224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3" y="234"/>
                  </a:lnTo>
                  <a:lnTo>
                    <a:pt x="234" y="243"/>
                  </a:lnTo>
                  <a:lnTo>
                    <a:pt x="234" y="243"/>
                  </a:lnTo>
                  <a:lnTo>
                    <a:pt x="234" y="246"/>
                  </a:lnTo>
                  <a:lnTo>
                    <a:pt x="234" y="248"/>
                  </a:lnTo>
                  <a:lnTo>
                    <a:pt x="231" y="250"/>
                  </a:lnTo>
                  <a:lnTo>
                    <a:pt x="231" y="253"/>
                  </a:lnTo>
                  <a:lnTo>
                    <a:pt x="231" y="253"/>
                  </a:lnTo>
                  <a:lnTo>
                    <a:pt x="231" y="255"/>
                  </a:lnTo>
                  <a:lnTo>
                    <a:pt x="231" y="257"/>
                  </a:lnTo>
                  <a:lnTo>
                    <a:pt x="231" y="257"/>
                  </a:lnTo>
                  <a:lnTo>
                    <a:pt x="229" y="260"/>
                  </a:lnTo>
                  <a:lnTo>
                    <a:pt x="229" y="262"/>
                  </a:lnTo>
                  <a:lnTo>
                    <a:pt x="229" y="262"/>
                  </a:lnTo>
                  <a:lnTo>
                    <a:pt x="231" y="264"/>
                  </a:lnTo>
                  <a:lnTo>
                    <a:pt x="231" y="267"/>
                  </a:lnTo>
                  <a:lnTo>
                    <a:pt x="231" y="269"/>
                  </a:lnTo>
                  <a:lnTo>
                    <a:pt x="231" y="269"/>
                  </a:lnTo>
                  <a:lnTo>
                    <a:pt x="231" y="272"/>
                  </a:lnTo>
                  <a:lnTo>
                    <a:pt x="231" y="272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6"/>
                  </a:lnTo>
                  <a:lnTo>
                    <a:pt x="229" y="279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81"/>
                  </a:lnTo>
                  <a:lnTo>
                    <a:pt x="231" y="283"/>
                  </a:lnTo>
                  <a:lnTo>
                    <a:pt x="231" y="283"/>
                  </a:lnTo>
                  <a:lnTo>
                    <a:pt x="231" y="283"/>
                  </a:lnTo>
                  <a:lnTo>
                    <a:pt x="231" y="286"/>
                  </a:lnTo>
                  <a:lnTo>
                    <a:pt x="234" y="286"/>
                  </a:lnTo>
                  <a:lnTo>
                    <a:pt x="234" y="288"/>
                  </a:lnTo>
                  <a:lnTo>
                    <a:pt x="234" y="288"/>
                  </a:lnTo>
                  <a:lnTo>
                    <a:pt x="234" y="290"/>
                  </a:lnTo>
                  <a:lnTo>
                    <a:pt x="234" y="290"/>
                  </a:lnTo>
                  <a:lnTo>
                    <a:pt x="234" y="290"/>
                  </a:lnTo>
                  <a:lnTo>
                    <a:pt x="234" y="293"/>
                  </a:lnTo>
                  <a:lnTo>
                    <a:pt x="231" y="295"/>
                  </a:lnTo>
                  <a:lnTo>
                    <a:pt x="231" y="295"/>
                  </a:lnTo>
                  <a:lnTo>
                    <a:pt x="231" y="298"/>
                  </a:lnTo>
                  <a:lnTo>
                    <a:pt x="229" y="298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9" y="300"/>
                  </a:lnTo>
                  <a:lnTo>
                    <a:pt x="227" y="300"/>
                  </a:lnTo>
                  <a:lnTo>
                    <a:pt x="227" y="305"/>
                  </a:lnTo>
                  <a:lnTo>
                    <a:pt x="224" y="307"/>
                  </a:lnTo>
                  <a:lnTo>
                    <a:pt x="224" y="309"/>
                  </a:lnTo>
                  <a:lnTo>
                    <a:pt x="222" y="312"/>
                  </a:lnTo>
                  <a:lnTo>
                    <a:pt x="215" y="319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0" y="321"/>
                  </a:lnTo>
                  <a:lnTo>
                    <a:pt x="208" y="324"/>
                  </a:lnTo>
                  <a:lnTo>
                    <a:pt x="205" y="324"/>
                  </a:lnTo>
                  <a:lnTo>
                    <a:pt x="205" y="326"/>
                  </a:lnTo>
                  <a:lnTo>
                    <a:pt x="203" y="326"/>
                  </a:lnTo>
                  <a:lnTo>
                    <a:pt x="189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1" y="328"/>
                  </a:lnTo>
                  <a:lnTo>
                    <a:pt x="191" y="331"/>
                  </a:lnTo>
                  <a:lnTo>
                    <a:pt x="191" y="331"/>
                  </a:lnTo>
                  <a:lnTo>
                    <a:pt x="187" y="335"/>
                  </a:lnTo>
                  <a:lnTo>
                    <a:pt x="184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82" y="338"/>
                  </a:lnTo>
                  <a:lnTo>
                    <a:pt x="179" y="338"/>
                  </a:lnTo>
                  <a:lnTo>
                    <a:pt x="179" y="338"/>
                  </a:lnTo>
                  <a:lnTo>
                    <a:pt x="179" y="335"/>
                  </a:lnTo>
                  <a:lnTo>
                    <a:pt x="177" y="335"/>
                  </a:lnTo>
                  <a:lnTo>
                    <a:pt x="177" y="335"/>
                  </a:lnTo>
                  <a:lnTo>
                    <a:pt x="177" y="335"/>
                  </a:lnTo>
                  <a:lnTo>
                    <a:pt x="175" y="335"/>
                  </a:lnTo>
                  <a:lnTo>
                    <a:pt x="175" y="335"/>
                  </a:lnTo>
                  <a:lnTo>
                    <a:pt x="172" y="335"/>
                  </a:lnTo>
                  <a:lnTo>
                    <a:pt x="172" y="335"/>
                  </a:lnTo>
                  <a:lnTo>
                    <a:pt x="172" y="338"/>
                  </a:lnTo>
                  <a:lnTo>
                    <a:pt x="170" y="338"/>
                  </a:lnTo>
                  <a:lnTo>
                    <a:pt x="170" y="338"/>
                  </a:lnTo>
                  <a:lnTo>
                    <a:pt x="170" y="340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1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6" y="340"/>
                  </a:lnTo>
                  <a:lnTo>
                    <a:pt x="156" y="340"/>
                  </a:lnTo>
                  <a:lnTo>
                    <a:pt x="153" y="343"/>
                  </a:lnTo>
                  <a:lnTo>
                    <a:pt x="153" y="343"/>
                  </a:lnTo>
                  <a:lnTo>
                    <a:pt x="153" y="343"/>
                  </a:lnTo>
                  <a:lnTo>
                    <a:pt x="151" y="343"/>
                  </a:lnTo>
                  <a:lnTo>
                    <a:pt x="151" y="343"/>
                  </a:lnTo>
                  <a:lnTo>
                    <a:pt x="151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6" y="343"/>
                  </a:lnTo>
                  <a:lnTo>
                    <a:pt x="146" y="345"/>
                  </a:lnTo>
                  <a:lnTo>
                    <a:pt x="146" y="345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6" y="347"/>
                  </a:lnTo>
                  <a:lnTo>
                    <a:pt x="146" y="350"/>
                  </a:lnTo>
                  <a:lnTo>
                    <a:pt x="144" y="350"/>
                  </a:lnTo>
                  <a:lnTo>
                    <a:pt x="144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2" y="354"/>
                  </a:lnTo>
                  <a:lnTo>
                    <a:pt x="142" y="354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2"/>
                  </a:lnTo>
                  <a:lnTo>
                    <a:pt x="139" y="354"/>
                  </a:lnTo>
                  <a:lnTo>
                    <a:pt x="139" y="354"/>
                  </a:lnTo>
                  <a:lnTo>
                    <a:pt x="139" y="357"/>
                  </a:lnTo>
                  <a:lnTo>
                    <a:pt x="142" y="357"/>
                  </a:lnTo>
                  <a:lnTo>
                    <a:pt x="142" y="359"/>
                  </a:lnTo>
                  <a:lnTo>
                    <a:pt x="142" y="359"/>
                  </a:lnTo>
                  <a:lnTo>
                    <a:pt x="142" y="359"/>
                  </a:lnTo>
                  <a:lnTo>
                    <a:pt x="142" y="361"/>
                  </a:lnTo>
                  <a:lnTo>
                    <a:pt x="139" y="364"/>
                  </a:lnTo>
                  <a:lnTo>
                    <a:pt x="139" y="364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42" y="369"/>
                  </a:lnTo>
                  <a:lnTo>
                    <a:pt x="142" y="369"/>
                  </a:lnTo>
                  <a:lnTo>
                    <a:pt x="146" y="373"/>
                  </a:lnTo>
                  <a:lnTo>
                    <a:pt x="149" y="373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78"/>
                  </a:lnTo>
                  <a:lnTo>
                    <a:pt x="149" y="378"/>
                  </a:lnTo>
                  <a:lnTo>
                    <a:pt x="149" y="380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4" y="380"/>
                  </a:lnTo>
                  <a:lnTo>
                    <a:pt x="144" y="380"/>
                  </a:lnTo>
                  <a:lnTo>
                    <a:pt x="139" y="378"/>
                  </a:lnTo>
                  <a:lnTo>
                    <a:pt x="139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7" y="378"/>
                  </a:lnTo>
                  <a:lnTo>
                    <a:pt x="132" y="383"/>
                  </a:lnTo>
                  <a:lnTo>
                    <a:pt x="132" y="383"/>
                  </a:lnTo>
                  <a:lnTo>
                    <a:pt x="132" y="385"/>
                  </a:lnTo>
                  <a:lnTo>
                    <a:pt x="132" y="387"/>
                  </a:lnTo>
                  <a:lnTo>
                    <a:pt x="132" y="387"/>
                  </a:lnTo>
                  <a:lnTo>
                    <a:pt x="132" y="390"/>
                  </a:lnTo>
                  <a:lnTo>
                    <a:pt x="132" y="390"/>
                  </a:lnTo>
                  <a:lnTo>
                    <a:pt x="130" y="390"/>
                  </a:lnTo>
                  <a:lnTo>
                    <a:pt x="127" y="390"/>
                  </a:lnTo>
                  <a:lnTo>
                    <a:pt x="125" y="392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3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18" y="387"/>
                  </a:lnTo>
                  <a:lnTo>
                    <a:pt x="118" y="387"/>
                  </a:lnTo>
                  <a:lnTo>
                    <a:pt x="116" y="390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3" y="392"/>
                  </a:lnTo>
                  <a:lnTo>
                    <a:pt x="111" y="392"/>
                  </a:lnTo>
                  <a:lnTo>
                    <a:pt x="111" y="392"/>
                  </a:lnTo>
                  <a:lnTo>
                    <a:pt x="111" y="390"/>
                  </a:lnTo>
                  <a:lnTo>
                    <a:pt x="108" y="390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101" y="383"/>
                  </a:lnTo>
                  <a:lnTo>
                    <a:pt x="99" y="383"/>
                  </a:lnTo>
                  <a:lnTo>
                    <a:pt x="99" y="383"/>
                  </a:lnTo>
                  <a:lnTo>
                    <a:pt x="99" y="385"/>
                  </a:lnTo>
                  <a:lnTo>
                    <a:pt x="99" y="385"/>
                  </a:lnTo>
                  <a:lnTo>
                    <a:pt x="97" y="385"/>
                  </a:lnTo>
                  <a:lnTo>
                    <a:pt x="94" y="383"/>
                  </a:lnTo>
                  <a:lnTo>
                    <a:pt x="94" y="383"/>
                  </a:lnTo>
                  <a:lnTo>
                    <a:pt x="92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4" y="387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5"/>
                  </a:lnTo>
                  <a:lnTo>
                    <a:pt x="94" y="404"/>
                  </a:lnTo>
                  <a:lnTo>
                    <a:pt x="92" y="409"/>
                  </a:lnTo>
                  <a:lnTo>
                    <a:pt x="94" y="411"/>
                  </a:lnTo>
                  <a:lnTo>
                    <a:pt x="97" y="413"/>
                  </a:lnTo>
                  <a:lnTo>
                    <a:pt x="97" y="416"/>
                  </a:lnTo>
                  <a:lnTo>
                    <a:pt x="97" y="421"/>
                  </a:lnTo>
                  <a:lnTo>
                    <a:pt x="97" y="421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2" y="421"/>
                  </a:lnTo>
                  <a:lnTo>
                    <a:pt x="90" y="421"/>
                  </a:lnTo>
                  <a:lnTo>
                    <a:pt x="87" y="421"/>
                  </a:lnTo>
                  <a:lnTo>
                    <a:pt x="82" y="421"/>
                  </a:lnTo>
                  <a:lnTo>
                    <a:pt x="80" y="421"/>
                  </a:lnTo>
                  <a:lnTo>
                    <a:pt x="78" y="421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1" y="418"/>
                  </a:lnTo>
                  <a:lnTo>
                    <a:pt x="66" y="416"/>
                  </a:lnTo>
                  <a:lnTo>
                    <a:pt x="64" y="416"/>
                  </a:lnTo>
                  <a:lnTo>
                    <a:pt x="64" y="416"/>
                  </a:lnTo>
                  <a:lnTo>
                    <a:pt x="61" y="416"/>
                  </a:lnTo>
                  <a:lnTo>
                    <a:pt x="56" y="418"/>
                  </a:lnTo>
                  <a:lnTo>
                    <a:pt x="54" y="418"/>
                  </a:lnTo>
                  <a:lnTo>
                    <a:pt x="54" y="418"/>
                  </a:lnTo>
                  <a:lnTo>
                    <a:pt x="52" y="418"/>
                  </a:lnTo>
                  <a:lnTo>
                    <a:pt x="47" y="418"/>
                  </a:lnTo>
                  <a:lnTo>
                    <a:pt x="47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5" y="418"/>
                  </a:lnTo>
                  <a:lnTo>
                    <a:pt x="42" y="421"/>
                  </a:lnTo>
                  <a:lnTo>
                    <a:pt x="42" y="421"/>
                  </a:lnTo>
                  <a:lnTo>
                    <a:pt x="38" y="440"/>
                  </a:lnTo>
                  <a:lnTo>
                    <a:pt x="38" y="440"/>
                  </a:lnTo>
                  <a:lnTo>
                    <a:pt x="35" y="442"/>
                  </a:lnTo>
                  <a:lnTo>
                    <a:pt x="35" y="442"/>
                  </a:lnTo>
                  <a:lnTo>
                    <a:pt x="33" y="442"/>
                  </a:lnTo>
                  <a:lnTo>
                    <a:pt x="33" y="444"/>
                  </a:lnTo>
                  <a:lnTo>
                    <a:pt x="30" y="444"/>
                  </a:lnTo>
                  <a:lnTo>
                    <a:pt x="26" y="444"/>
                  </a:lnTo>
                  <a:lnTo>
                    <a:pt x="23" y="444"/>
                  </a:lnTo>
                  <a:lnTo>
                    <a:pt x="23" y="444"/>
                  </a:lnTo>
                  <a:lnTo>
                    <a:pt x="21" y="444"/>
                  </a:lnTo>
                  <a:lnTo>
                    <a:pt x="21" y="444"/>
                  </a:lnTo>
                  <a:lnTo>
                    <a:pt x="21" y="444"/>
                  </a:lnTo>
                  <a:lnTo>
                    <a:pt x="19" y="442"/>
                  </a:lnTo>
                  <a:lnTo>
                    <a:pt x="19" y="442"/>
                  </a:lnTo>
                  <a:lnTo>
                    <a:pt x="19" y="442"/>
                  </a:lnTo>
                  <a:lnTo>
                    <a:pt x="19" y="440"/>
                  </a:lnTo>
                  <a:lnTo>
                    <a:pt x="16" y="442"/>
                  </a:lnTo>
                  <a:lnTo>
                    <a:pt x="16" y="442"/>
                  </a:lnTo>
                  <a:lnTo>
                    <a:pt x="16" y="442"/>
                  </a:lnTo>
                  <a:lnTo>
                    <a:pt x="14" y="451"/>
                  </a:lnTo>
                  <a:lnTo>
                    <a:pt x="16" y="451"/>
                  </a:lnTo>
                  <a:lnTo>
                    <a:pt x="16" y="451"/>
                  </a:lnTo>
                  <a:lnTo>
                    <a:pt x="19" y="451"/>
                  </a:lnTo>
                  <a:lnTo>
                    <a:pt x="19" y="451"/>
                  </a:lnTo>
                  <a:lnTo>
                    <a:pt x="16" y="454"/>
                  </a:lnTo>
                  <a:lnTo>
                    <a:pt x="19" y="454"/>
                  </a:lnTo>
                  <a:lnTo>
                    <a:pt x="19" y="456"/>
                  </a:lnTo>
                  <a:lnTo>
                    <a:pt x="21" y="454"/>
                  </a:lnTo>
                  <a:lnTo>
                    <a:pt x="21" y="461"/>
                  </a:lnTo>
                  <a:lnTo>
                    <a:pt x="21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6" y="463"/>
                  </a:lnTo>
                  <a:lnTo>
                    <a:pt x="26" y="463"/>
                  </a:lnTo>
                  <a:lnTo>
                    <a:pt x="23" y="463"/>
                  </a:lnTo>
                  <a:lnTo>
                    <a:pt x="23" y="463"/>
                  </a:lnTo>
                  <a:lnTo>
                    <a:pt x="26" y="461"/>
                  </a:lnTo>
                  <a:lnTo>
                    <a:pt x="28" y="463"/>
                  </a:lnTo>
                  <a:lnTo>
                    <a:pt x="33" y="466"/>
                  </a:lnTo>
                  <a:lnTo>
                    <a:pt x="35" y="463"/>
                  </a:lnTo>
                  <a:lnTo>
                    <a:pt x="40" y="463"/>
                  </a:lnTo>
                  <a:lnTo>
                    <a:pt x="40" y="466"/>
                  </a:lnTo>
                  <a:lnTo>
                    <a:pt x="38" y="466"/>
                  </a:lnTo>
                  <a:lnTo>
                    <a:pt x="35" y="468"/>
                  </a:lnTo>
                  <a:lnTo>
                    <a:pt x="38" y="468"/>
                  </a:lnTo>
                  <a:lnTo>
                    <a:pt x="40" y="468"/>
                  </a:lnTo>
                  <a:lnTo>
                    <a:pt x="38" y="470"/>
                  </a:lnTo>
                  <a:lnTo>
                    <a:pt x="35" y="473"/>
                  </a:lnTo>
                  <a:lnTo>
                    <a:pt x="33" y="477"/>
                  </a:lnTo>
                  <a:lnTo>
                    <a:pt x="35" y="480"/>
                  </a:lnTo>
                  <a:lnTo>
                    <a:pt x="35" y="480"/>
                  </a:lnTo>
                  <a:lnTo>
                    <a:pt x="26" y="480"/>
                  </a:lnTo>
                  <a:lnTo>
                    <a:pt x="21" y="480"/>
                  </a:lnTo>
                  <a:lnTo>
                    <a:pt x="21" y="480"/>
                  </a:lnTo>
                  <a:lnTo>
                    <a:pt x="21" y="480"/>
                  </a:lnTo>
                  <a:lnTo>
                    <a:pt x="21" y="482"/>
                  </a:lnTo>
                  <a:lnTo>
                    <a:pt x="19" y="482"/>
                  </a:lnTo>
                  <a:lnTo>
                    <a:pt x="19" y="482"/>
                  </a:lnTo>
                  <a:lnTo>
                    <a:pt x="19" y="480"/>
                  </a:lnTo>
                  <a:lnTo>
                    <a:pt x="19" y="480"/>
                  </a:lnTo>
                  <a:lnTo>
                    <a:pt x="16" y="480"/>
                  </a:lnTo>
                  <a:lnTo>
                    <a:pt x="16" y="477"/>
                  </a:lnTo>
                  <a:lnTo>
                    <a:pt x="16" y="482"/>
                  </a:lnTo>
                  <a:lnTo>
                    <a:pt x="16" y="48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6" y="489"/>
                  </a:lnTo>
                  <a:lnTo>
                    <a:pt x="16" y="496"/>
                  </a:lnTo>
                  <a:lnTo>
                    <a:pt x="14" y="496"/>
                  </a:lnTo>
                  <a:lnTo>
                    <a:pt x="12" y="499"/>
                  </a:lnTo>
                  <a:lnTo>
                    <a:pt x="12" y="501"/>
                  </a:lnTo>
                  <a:lnTo>
                    <a:pt x="12" y="501"/>
                  </a:lnTo>
                  <a:lnTo>
                    <a:pt x="9" y="501"/>
                  </a:lnTo>
                  <a:lnTo>
                    <a:pt x="9" y="501"/>
                  </a:lnTo>
                  <a:lnTo>
                    <a:pt x="9" y="499"/>
                  </a:lnTo>
                  <a:lnTo>
                    <a:pt x="7" y="499"/>
                  </a:lnTo>
                  <a:lnTo>
                    <a:pt x="4" y="501"/>
                  </a:lnTo>
                  <a:lnTo>
                    <a:pt x="2" y="503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0"/>
                  </a:lnTo>
                  <a:lnTo>
                    <a:pt x="7" y="515"/>
                  </a:lnTo>
                  <a:lnTo>
                    <a:pt x="7" y="518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4" y="518"/>
                  </a:lnTo>
                  <a:lnTo>
                    <a:pt x="2" y="522"/>
                  </a:lnTo>
                  <a:lnTo>
                    <a:pt x="2" y="525"/>
                  </a:lnTo>
                  <a:lnTo>
                    <a:pt x="2" y="527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2" y="541"/>
                  </a:lnTo>
                  <a:lnTo>
                    <a:pt x="4" y="546"/>
                  </a:lnTo>
                  <a:lnTo>
                    <a:pt x="4" y="544"/>
                  </a:lnTo>
                  <a:lnTo>
                    <a:pt x="4" y="541"/>
                  </a:lnTo>
                  <a:lnTo>
                    <a:pt x="4" y="541"/>
                  </a:lnTo>
                  <a:lnTo>
                    <a:pt x="7" y="546"/>
                  </a:lnTo>
                  <a:lnTo>
                    <a:pt x="7" y="546"/>
                  </a:lnTo>
                  <a:lnTo>
                    <a:pt x="7" y="539"/>
                  </a:lnTo>
                  <a:lnTo>
                    <a:pt x="7" y="539"/>
                  </a:lnTo>
                  <a:lnTo>
                    <a:pt x="9" y="539"/>
                  </a:lnTo>
                  <a:lnTo>
                    <a:pt x="9" y="539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9" y="541"/>
                  </a:lnTo>
                  <a:lnTo>
                    <a:pt x="12" y="546"/>
                  </a:lnTo>
                  <a:lnTo>
                    <a:pt x="12" y="546"/>
                  </a:lnTo>
                  <a:lnTo>
                    <a:pt x="9" y="546"/>
                  </a:lnTo>
                  <a:lnTo>
                    <a:pt x="9" y="548"/>
                  </a:lnTo>
                  <a:lnTo>
                    <a:pt x="9" y="551"/>
                  </a:lnTo>
                  <a:lnTo>
                    <a:pt x="12" y="551"/>
                  </a:lnTo>
                  <a:lnTo>
                    <a:pt x="9" y="553"/>
                  </a:lnTo>
                  <a:lnTo>
                    <a:pt x="9" y="555"/>
                  </a:lnTo>
                  <a:lnTo>
                    <a:pt x="12" y="560"/>
                  </a:lnTo>
                  <a:lnTo>
                    <a:pt x="14" y="560"/>
                  </a:lnTo>
                  <a:lnTo>
                    <a:pt x="14" y="560"/>
                  </a:lnTo>
                  <a:lnTo>
                    <a:pt x="16" y="560"/>
                  </a:lnTo>
                  <a:lnTo>
                    <a:pt x="19" y="560"/>
                  </a:lnTo>
                  <a:lnTo>
                    <a:pt x="21" y="558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0"/>
                  </a:lnTo>
                  <a:lnTo>
                    <a:pt x="21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3"/>
                  </a:lnTo>
                  <a:lnTo>
                    <a:pt x="19" y="560"/>
                  </a:lnTo>
                  <a:lnTo>
                    <a:pt x="16" y="563"/>
                  </a:lnTo>
                  <a:lnTo>
                    <a:pt x="14" y="563"/>
                  </a:lnTo>
                  <a:lnTo>
                    <a:pt x="14" y="563"/>
                  </a:lnTo>
                  <a:lnTo>
                    <a:pt x="12" y="563"/>
                  </a:lnTo>
                  <a:lnTo>
                    <a:pt x="12" y="563"/>
                  </a:lnTo>
                  <a:lnTo>
                    <a:pt x="12" y="563"/>
                  </a:lnTo>
                  <a:lnTo>
                    <a:pt x="9" y="563"/>
                  </a:lnTo>
                  <a:lnTo>
                    <a:pt x="7" y="563"/>
                  </a:lnTo>
                  <a:lnTo>
                    <a:pt x="7" y="565"/>
                  </a:lnTo>
                  <a:lnTo>
                    <a:pt x="7" y="567"/>
                  </a:lnTo>
                  <a:lnTo>
                    <a:pt x="7" y="567"/>
                  </a:lnTo>
                  <a:lnTo>
                    <a:pt x="12" y="567"/>
                  </a:lnTo>
                  <a:lnTo>
                    <a:pt x="14" y="570"/>
                  </a:lnTo>
                  <a:lnTo>
                    <a:pt x="16" y="574"/>
                  </a:lnTo>
                  <a:lnTo>
                    <a:pt x="16" y="579"/>
                  </a:lnTo>
                  <a:lnTo>
                    <a:pt x="16" y="579"/>
                  </a:lnTo>
                  <a:lnTo>
                    <a:pt x="19" y="574"/>
                  </a:lnTo>
                  <a:lnTo>
                    <a:pt x="19" y="574"/>
                  </a:lnTo>
                  <a:lnTo>
                    <a:pt x="19" y="577"/>
                  </a:lnTo>
                  <a:lnTo>
                    <a:pt x="19" y="579"/>
                  </a:lnTo>
                  <a:lnTo>
                    <a:pt x="19" y="579"/>
                  </a:lnTo>
                  <a:lnTo>
                    <a:pt x="19" y="579"/>
                  </a:lnTo>
                  <a:lnTo>
                    <a:pt x="16" y="579"/>
                  </a:lnTo>
                  <a:lnTo>
                    <a:pt x="16" y="579"/>
                  </a:lnTo>
                  <a:lnTo>
                    <a:pt x="16" y="581"/>
                  </a:lnTo>
                  <a:lnTo>
                    <a:pt x="14" y="581"/>
                  </a:lnTo>
                  <a:lnTo>
                    <a:pt x="16" y="584"/>
                  </a:lnTo>
                  <a:lnTo>
                    <a:pt x="16" y="584"/>
                  </a:lnTo>
                  <a:lnTo>
                    <a:pt x="16" y="584"/>
                  </a:lnTo>
                  <a:lnTo>
                    <a:pt x="19" y="586"/>
                  </a:lnTo>
                  <a:lnTo>
                    <a:pt x="23" y="586"/>
                  </a:lnTo>
                  <a:lnTo>
                    <a:pt x="23" y="589"/>
                  </a:lnTo>
                  <a:lnTo>
                    <a:pt x="26" y="589"/>
                  </a:lnTo>
                  <a:lnTo>
                    <a:pt x="26" y="591"/>
                  </a:lnTo>
                  <a:lnTo>
                    <a:pt x="26" y="591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28" y="591"/>
                  </a:lnTo>
                  <a:lnTo>
                    <a:pt x="28" y="586"/>
                  </a:lnTo>
                  <a:lnTo>
                    <a:pt x="30" y="589"/>
                  </a:lnTo>
                  <a:lnTo>
                    <a:pt x="30" y="591"/>
                  </a:lnTo>
                  <a:lnTo>
                    <a:pt x="30" y="591"/>
                  </a:lnTo>
                  <a:lnTo>
                    <a:pt x="33" y="593"/>
                  </a:lnTo>
                  <a:lnTo>
                    <a:pt x="33" y="593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5" y="593"/>
                  </a:lnTo>
                  <a:lnTo>
                    <a:pt x="38" y="596"/>
                  </a:lnTo>
                  <a:lnTo>
                    <a:pt x="40" y="598"/>
                  </a:lnTo>
                  <a:lnTo>
                    <a:pt x="38" y="600"/>
                  </a:lnTo>
                  <a:lnTo>
                    <a:pt x="35" y="603"/>
                  </a:lnTo>
                  <a:lnTo>
                    <a:pt x="35" y="603"/>
                  </a:lnTo>
                  <a:lnTo>
                    <a:pt x="35" y="605"/>
                  </a:lnTo>
                  <a:lnTo>
                    <a:pt x="33" y="605"/>
                  </a:lnTo>
                  <a:lnTo>
                    <a:pt x="30" y="603"/>
                  </a:lnTo>
                  <a:lnTo>
                    <a:pt x="30" y="600"/>
                  </a:lnTo>
                  <a:lnTo>
                    <a:pt x="26" y="596"/>
                  </a:lnTo>
                  <a:lnTo>
                    <a:pt x="26" y="596"/>
                  </a:lnTo>
                  <a:lnTo>
                    <a:pt x="23" y="596"/>
                  </a:lnTo>
                  <a:lnTo>
                    <a:pt x="23" y="596"/>
                  </a:lnTo>
                  <a:lnTo>
                    <a:pt x="23" y="598"/>
                  </a:lnTo>
                  <a:lnTo>
                    <a:pt x="21" y="598"/>
                  </a:lnTo>
                  <a:lnTo>
                    <a:pt x="21" y="598"/>
                  </a:lnTo>
                  <a:lnTo>
                    <a:pt x="19" y="598"/>
                  </a:lnTo>
                  <a:lnTo>
                    <a:pt x="23" y="600"/>
                  </a:lnTo>
                  <a:lnTo>
                    <a:pt x="21" y="600"/>
                  </a:lnTo>
                  <a:lnTo>
                    <a:pt x="21" y="603"/>
                  </a:lnTo>
                  <a:lnTo>
                    <a:pt x="26" y="605"/>
                  </a:lnTo>
                  <a:lnTo>
                    <a:pt x="26" y="605"/>
                  </a:lnTo>
                  <a:lnTo>
                    <a:pt x="28" y="607"/>
                  </a:lnTo>
                  <a:lnTo>
                    <a:pt x="28" y="610"/>
                  </a:lnTo>
                  <a:lnTo>
                    <a:pt x="26" y="612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6" y="617"/>
                  </a:lnTo>
                  <a:lnTo>
                    <a:pt x="26" y="617"/>
                  </a:lnTo>
                  <a:lnTo>
                    <a:pt x="26" y="619"/>
                  </a:lnTo>
                  <a:lnTo>
                    <a:pt x="26" y="619"/>
                  </a:lnTo>
                  <a:lnTo>
                    <a:pt x="28" y="619"/>
                  </a:lnTo>
                  <a:lnTo>
                    <a:pt x="28" y="617"/>
                  </a:lnTo>
                  <a:lnTo>
                    <a:pt x="28" y="617"/>
                  </a:lnTo>
                  <a:lnTo>
                    <a:pt x="30" y="615"/>
                  </a:lnTo>
                  <a:lnTo>
                    <a:pt x="30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5" y="615"/>
                  </a:lnTo>
                  <a:lnTo>
                    <a:pt x="38" y="615"/>
                  </a:lnTo>
                  <a:lnTo>
                    <a:pt x="38" y="615"/>
                  </a:lnTo>
                  <a:lnTo>
                    <a:pt x="38" y="615"/>
                  </a:lnTo>
                  <a:lnTo>
                    <a:pt x="40" y="612"/>
                  </a:lnTo>
                  <a:lnTo>
                    <a:pt x="40" y="612"/>
                  </a:lnTo>
                  <a:lnTo>
                    <a:pt x="42" y="615"/>
                  </a:lnTo>
                  <a:lnTo>
                    <a:pt x="42" y="615"/>
                  </a:lnTo>
                  <a:lnTo>
                    <a:pt x="42" y="615"/>
                  </a:lnTo>
                  <a:lnTo>
                    <a:pt x="45" y="617"/>
                  </a:lnTo>
                  <a:lnTo>
                    <a:pt x="45" y="617"/>
                  </a:lnTo>
                  <a:lnTo>
                    <a:pt x="45" y="617"/>
                  </a:lnTo>
                  <a:lnTo>
                    <a:pt x="47" y="617"/>
                  </a:lnTo>
                  <a:lnTo>
                    <a:pt x="47" y="617"/>
                  </a:lnTo>
                  <a:lnTo>
                    <a:pt x="49" y="619"/>
                  </a:lnTo>
                  <a:lnTo>
                    <a:pt x="52" y="622"/>
                  </a:lnTo>
                  <a:lnTo>
                    <a:pt x="59" y="622"/>
                  </a:lnTo>
                  <a:lnTo>
                    <a:pt x="59" y="622"/>
                  </a:lnTo>
                  <a:lnTo>
                    <a:pt x="59" y="619"/>
                  </a:lnTo>
                  <a:lnTo>
                    <a:pt x="61" y="619"/>
                  </a:lnTo>
                  <a:lnTo>
                    <a:pt x="61" y="619"/>
                  </a:lnTo>
                  <a:lnTo>
                    <a:pt x="66" y="619"/>
                  </a:lnTo>
                  <a:lnTo>
                    <a:pt x="66" y="619"/>
                  </a:lnTo>
                  <a:lnTo>
                    <a:pt x="68" y="622"/>
                  </a:lnTo>
                  <a:lnTo>
                    <a:pt x="68" y="622"/>
                  </a:lnTo>
                  <a:lnTo>
                    <a:pt x="71" y="624"/>
                  </a:lnTo>
                  <a:lnTo>
                    <a:pt x="73" y="622"/>
                  </a:lnTo>
                  <a:lnTo>
                    <a:pt x="75" y="622"/>
                  </a:lnTo>
                  <a:lnTo>
                    <a:pt x="80" y="622"/>
                  </a:lnTo>
                  <a:lnTo>
                    <a:pt x="80" y="619"/>
                  </a:lnTo>
                  <a:lnTo>
                    <a:pt x="82" y="617"/>
                  </a:lnTo>
                  <a:lnTo>
                    <a:pt x="82" y="617"/>
                  </a:lnTo>
                  <a:lnTo>
                    <a:pt x="87" y="619"/>
                  </a:lnTo>
                  <a:lnTo>
                    <a:pt x="87" y="619"/>
                  </a:lnTo>
                  <a:lnTo>
                    <a:pt x="94" y="612"/>
                  </a:lnTo>
                  <a:lnTo>
                    <a:pt x="97" y="607"/>
                  </a:lnTo>
                  <a:lnTo>
                    <a:pt x="97" y="607"/>
                  </a:lnTo>
                  <a:lnTo>
                    <a:pt x="99" y="607"/>
                  </a:lnTo>
                  <a:lnTo>
                    <a:pt x="101" y="605"/>
                  </a:lnTo>
                  <a:lnTo>
                    <a:pt x="104" y="598"/>
                  </a:lnTo>
                  <a:lnTo>
                    <a:pt x="101" y="593"/>
                  </a:lnTo>
                  <a:lnTo>
                    <a:pt x="99" y="589"/>
                  </a:lnTo>
                  <a:lnTo>
                    <a:pt x="99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4" y="586"/>
                  </a:lnTo>
                  <a:lnTo>
                    <a:pt x="94" y="586"/>
                  </a:lnTo>
                  <a:lnTo>
                    <a:pt x="92" y="584"/>
                  </a:lnTo>
                  <a:lnTo>
                    <a:pt x="90" y="584"/>
                  </a:lnTo>
                  <a:lnTo>
                    <a:pt x="87" y="581"/>
                  </a:lnTo>
                  <a:lnTo>
                    <a:pt x="87" y="581"/>
                  </a:lnTo>
                  <a:lnTo>
                    <a:pt x="87" y="579"/>
                  </a:lnTo>
                  <a:lnTo>
                    <a:pt x="87" y="579"/>
                  </a:lnTo>
                  <a:lnTo>
                    <a:pt x="87" y="577"/>
                  </a:lnTo>
                  <a:lnTo>
                    <a:pt x="85" y="577"/>
                  </a:lnTo>
                  <a:lnTo>
                    <a:pt x="85" y="579"/>
                  </a:lnTo>
                  <a:lnTo>
                    <a:pt x="85" y="577"/>
                  </a:lnTo>
                  <a:lnTo>
                    <a:pt x="82" y="577"/>
                  </a:lnTo>
                  <a:lnTo>
                    <a:pt x="80" y="577"/>
                  </a:lnTo>
                  <a:lnTo>
                    <a:pt x="80" y="577"/>
                  </a:lnTo>
                  <a:lnTo>
                    <a:pt x="78" y="577"/>
                  </a:lnTo>
                  <a:lnTo>
                    <a:pt x="80" y="574"/>
                  </a:lnTo>
                  <a:lnTo>
                    <a:pt x="80" y="574"/>
                  </a:lnTo>
                  <a:lnTo>
                    <a:pt x="80" y="572"/>
                  </a:lnTo>
                  <a:lnTo>
                    <a:pt x="80" y="572"/>
                  </a:lnTo>
                  <a:lnTo>
                    <a:pt x="80" y="572"/>
                  </a:lnTo>
                  <a:lnTo>
                    <a:pt x="78" y="572"/>
                  </a:lnTo>
                  <a:lnTo>
                    <a:pt x="78" y="572"/>
                  </a:lnTo>
                  <a:lnTo>
                    <a:pt x="78" y="572"/>
                  </a:lnTo>
                  <a:lnTo>
                    <a:pt x="75" y="574"/>
                  </a:lnTo>
                  <a:lnTo>
                    <a:pt x="78" y="570"/>
                  </a:lnTo>
                  <a:lnTo>
                    <a:pt x="80" y="567"/>
                  </a:lnTo>
                  <a:lnTo>
                    <a:pt x="82" y="565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80" y="563"/>
                  </a:lnTo>
                  <a:lnTo>
                    <a:pt x="78" y="563"/>
                  </a:lnTo>
                  <a:lnTo>
                    <a:pt x="80" y="560"/>
                  </a:lnTo>
                  <a:lnTo>
                    <a:pt x="82" y="560"/>
                  </a:lnTo>
                  <a:lnTo>
                    <a:pt x="82" y="558"/>
                  </a:lnTo>
                  <a:lnTo>
                    <a:pt x="80" y="558"/>
                  </a:lnTo>
                  <a:lnTo>
                    <a:pt x="80" y="555"/>
                  </a:lnTo>
                  <a:lnTo>
                    <a:pt x="82" y="555"/>
                  </a:lnTo>
                  <a:lnTo>
                    <a:pt x="82" y="553"/>
                  </a:lnTo>
                  <a:lnTo>
                    <a:pt x="82" y="555"/>
                  </a:lnTo>
                  <a:lnTo>
                    <a:pt x="82" y="560"/>
                  </a:lnTo>
                  <a:lnTo>
                    <a:pt x="82" y="563"/>
                  </a:lnTo>
                  <a:lnTo>
                    <a:pt x="85" y="565"/>
                  </a:lnTo>
                  <a:lnTo>
                    <a:pt x="85" y="567"/>
                  </a:lnTo>
                  <a:lnTo>
                    <a:pt x="87" y="567"/>
                  </a:lnTo>
                  <a:lnTo>
                    <a:pt x="90" y="567"/>
                  </a:lnTo>
                  <a:lnTo>
                    <a:pt x="92" y="563"/>
                  </a:lnTo>
                  <a:lnTo>
                    <a:pt x="90" y="558"/>
                  </a:lnTo>
                  <a:lnTo>
                    <a:pt x="90" y="553"/>
                  </a:lnTo>
                  <a:lnTo>
                    <a:pt x="87" y="551"/>
                  </a:lnTo>
                  <a:lnTo>
                    <a:pt x="87" y="553"/>
                  </a:lnTo>
                  <a:lnTo>
                    <a:pt x="85" y="553"/>
                  </a:lnTo>
                  <a:lnTo>
                    <a:pt x="85" y="551"/>
                  </a:lnTo>
                  <a:lnTo>
                    <a:pt x="85" y="551"/>
                  </a:lnTo>
                  <a:lnTo>
                    <a:pt x="82" y="551"/>
                  </a:lnTo>
                  <a:lnTo>
                    <a:pt x="82" y="548"/>
                  </a:lnTo>
                  <a:lnTo>
                    <a:pt x="80" y="548"/>
                  </a:lnTo>
                  <a:lnTo>
                    <a:pt x="78" y="548"/>
                  </a:lnTo>
                  <a:lnTo>
                    <a:pt x="75" y="551"/>
                  </a:lnTo>
                  <a:lnTo>
                    <a:pt x="66" y="548"/>
                  </a:lnTo>
                  <a:lnTo>
                    <a:pt x="64" y="551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61" y="548"/>
                  </a:lnTo>
                  <a:lnTo>
                    <a:pt x="59" y="548"/>
                  </a:lnTo>
                  <a:lnTo>
                    <a:pt x="61" y="546"/>
                  </a:lnTo>
                  <a:lnTo>
                    <a:pt x="61" y="546"/>
                  </a:lnTo>
                  <a:lnTo>
                    <a:pt x="61" y="546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1" y="544"/>
                  </a:lnTo>
                  <a:lnTo>
                    <a:pt x="64" y="546"/>
                  </a:lnTo>
                  <a:lnTo>
                    <a:pt x="61" y="544"/>
                  </a:lnTo>
                  <a:lnTo>
                    <a:pt x="61" y="541"/>
                  </a:lnTo>
                  <a:lnTo>
                    <a:pt x="59" y="539"/>
                  </a:lnTo>
                  <a:lnTo>
                    <a:pt x="61" y="537"/>
                  </a:lnTo>
                  <a:lnTo>
                    <a:pt x="61" y="534"/>
                  </a:lnTo>
                  <a:lnTo>
                    <a:pt x="61" y="532"/>
                  </a:lnTo>
                  <a:lnTo>
                    <a:pt x="59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4" y="527"/>
                  </a:lnTo>
                  <a:lnTo>
                    <a:pt x="66" y="525"/>
                  </a:lnTo>
                  <a:lnTo>
                    <a:pt x="66" y="522"/>
                  </a:lnTo>
                  <a:lnTo>
                    <a:pt x="66" y="520"/>
                  </a:lnTo>
                  <a:lnTo>
                    <a:pt x="68" y="520"/>
                  </a:lnTo>
                  <a:lnTo>
                    <a:pt x="68" y="522"/>
                  </a:lnTo>
                  <a:lnTo>
                    <a:pt x="68" y="522"/>
                  </a:lnTo>
                  <a:lnTo>
                    <a:pt x="68" y="525"/>
                  </a:lnTo>
                  <a:lnTo>
                    <a:pt x="68" y="527"/>
                  </a:lnTo>
                  <a:lnTo>
                    <a:pt x="71" y="525"/>
                  </a:lnTo>
                  <a:lnTo>
                    <a:pt x="75" y="520"/>
                  </a:lnTo>
                  <a:lnTo>
                    <a:pt x="78" y="518"/>
                  </a:lnTo>
                  <a:lnTo>
                    <a:pt x="82" y="518"/>
                  </a:lnTo>
                  <a:lnTo>
                    <a:pt x="85" y="518"/>
                  </a:lnTo>
                  <a:lnTo>
                    <a:pt x="87" y="515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3"/>
                  </a:lnTo>
                  <a:lnTo>
                    <a:pt x="92" y="510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3"/>
                  </a:lnTo>
                  <a:lnTo>
                    <a:pt x="94" y="503"/>
                  </a:lnTo>
                  <a:lnTo>
                    <a:pt x="94" y="501"/>
                  </a:lnTo>
                  <a:lnTo>
                    <a:pt x="94" y="501"/>
                  </a:lnTo>
                  <a:lnTo>
                    <a:pt x="92" y="501"/>
                  </a:lnTo>
                  <a:lnTo>
                    <a:pt x="92" y="499"/>
                  </a:lnTo>
                  <a:lnTo>
                    <a:pt x="90" y="496"/>
                  </a:lnTo>
                  <a:lnTo>
                    <a:pt x="90" y="496"/>
                  </a:lnTo>
                  <a:lnTo>
                    <a:pt x="90" y="496"/>
                  </a:lnTo>
                  <a:lnTo>
                    <a:pt x="90" y="494"/>
                  </a:lnTo>
                  <a:lnTo>
                    <a:pt x="90" y="492"/>
                  </a:lnTo>
                  <a:lnTo>
                    <a:pt x="87" y="492"/>
                  </a:lnTo>
                  <a:lnTo>
                    <a:pt x="85" y="489"/>
                  </a:lnTo>
                  <a:lnTo>
                    <a:pt x="85" y="489"/>
                  </a:lnTo>
                  <a:lnTo>
                    <a:pt x="87" y="489"/>
                  </a:lnTo>
                  <a:lnTo>
                    <a:pt x="90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2" y="492"/>
                  </a:lnTo>
                  <a:lnTo>
                    <a:pt x="94" y="487"/>
                  </a:lnTo>
                  <a:lnTo>
                    <a:pt x="92" y="482"/>
                  </a:lnTo>
                  <a:lnTo>
                    <a:pt x="90" y="477"/>
                  </a:lnTo>
                  <a:lnTo>
                    <a:pt x="94" y="477"/>
                  </a:lnTo>
                  <a:lnTo>
                    <a:pt x="94" y="477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80"/>
                  </a:lnTo>
                  <a:lnTo>
                    <a:pt x="94" y="484"/>
                  </a:lnTo>
                  <a:lnTo>
                    <a:pt x="97" y="487"/>
                  </a:lnTo>
                  <a:lnTo>
                    <a:pt x="99" y="484"/>
                  </a:lnTo>
                  <a:lnTo>
                    <a:pt x="99" y="484"/>
                  </a:lnTo>
                  <a:lnTo>
                    <a:pt x="97" y="492"/>
                  </a:lnTo>
                  <a:lnTo>
                    <a:pt x="97" y="492"/>
                  </a:lnTo>
                  <a:lnTo>
                    <a:pt x="99" y="494"/>
                  </a:lnTo>
                  <a:lnTo>
                    <a:pt x="99" y="494"/>
                  </a:lnTo>
                  <a:lnTo>
                    <a:pt x="101" y="492"/>
                  </a:lnTo>
                  <a:lnTo>
                    <a:pt x="104" y="489"/>
                  </a:lnTo>
                  <a:lnTo>
                    <a:pt x="101" y="492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06" y="492"/>
                  </a:lnTo>
                  <a:lnTo>
                    <a:pt x="106" y="494"/>
                  </a:lnTo>
                  <a:lnTo>
                    <a:pt x="99" y="494"/>
                  </a:lnTo>
                  <a:lnTo>
                    <a:pt x="99" y="496"/>
                  </a:lnTo>
                  <a:lnTo>
                    <a:pt x="101" y="496"/>
                  </a:lnTo>
                  <a:lnTo>
                    <a:pt x="101" y="496"/>
                  </a:lnTo>
                  <a:lnTo>
                    <a:pt x="104" y="496"/>
                  </a:lnTo>
                  <a:lnTo>
                    <a:pt x="104" y="496"/>
                  </a:lnTo>
                  <a:lnTo>
                    <a:pt x="106" y="496"/>
                  </a:lnTo>
                  <a:lnTo>
                    <a:pt x="104" y="496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4" y="499"/>
                  </a:lnTo>
                  <a:lnTo>
                    <a:pt x="101" y="499"/>
                  </a:lnTo>
                  <a:lnTo>
                    <a:pt x="101" y="499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9" y="496"/>
                  </a:lnTo>
                  <a:lnTo>
                    <a:pt x="97" y="496"/>
                  </a:lnTo>
                  <a:lnTo>
                    <a:pt x="97" y="496"/>
                  </a:lnTo>
                  <a:lnTo>
                    <a:pt x="97" y="496"/>
                  </a:lnTo>
                  <a:lnTo>
                    <a:pt x="97" y="499"/>
                  </a:lnTo>
                  <a:lnTo>
                    <a:pt x="99" y="499"/>
                  </a:lnTo>
                  <a:lnTo>
                    <a:pt x="99" y="499"/>
                  </a:lnTo>
                  <a:lnTo>
                    <a:pt x="99" y="499"/>
                  </a:lnTo>
                  <a:lnTo>
                    <a:pt x="97" y="499"/>
                  </a:lnTo>
                  <a:lnTo>
                    <a:pt x="97" y="501"/>
                  </a:lnTo>
                  <a:lnTo>
                    <a:pt x="99" y="501"/>
                  </a:lnTo>
                  <a:lnTo>
                    <a:pt x="99" y="503"/>
                  </a:lnTo>
                  <a:lnTo>
                    <a:pt x="99" y="506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7" y="508"/>
                  </a:lnTo>
                  <a:lnTo>
                    <a:pt x="99" y="508"/>
                  </a:lnTo>
                  <a:lnTo>
                    <a:pt x="101" y="508"/>
                  </a:lnTo>
                  <a:lnTo>
                    <a:pt x="104" y="506"/>
                  </a:lnTo>
                  <a:lnTo>
                    <a:pt x="118" y="508"/>
                  </a:lnTo>
                  <a:lnTo>
                    <a:pt x="116" y="506"/>
                  </a:lnTo>
                  <a:lnTo>
                    <a:pt x="116" y="506"/>
                  </a:lnTo>
                  <a:lnTo>
                    <a:pt x="116" y="506"/>
                  </a:lnTo>
                  <a:lnTo>
                    <a:pt x="116" y="503"/>
                  </a:lnTo>
                  <a:lnTo>
                    <a:pt x="120" y="508"/>
                  </a:lnTo>
                  <a:lnTo>
                    <a:pt x="123" y="508"/>
                  </a:lnTo>
                  <a:lnTo>
                    <a:pt x="125" y="506"/>
                  </a:lnTo>
                  <a:lnTo>
                    <a:pt x="123" y="499"/>
                  </a:lnTo>
                  <a:lnTo>
                    <a:pt x="120" y="499"/>
                  </a:lnTo>
                  <a:lnTo>
                    <a:pt x="123" y="494"/>
                  </a:lnTo>
                  <a:lnTo>
                    <a:pt x="125" y="489"/>
                  </a:lnTo>
                  <a:lnTo>
                    <a:pt x="137" y="484"/>
                  </a:lnTo>
                  <a:lnTo>
                    <a:pt x="139" y="482"/>
                  </a:lnTo>
                  <a:lnTo>
                    <a:pt x="142" y="482"/>
                  </a:lnTo>
                  <a:lnTo>
                    <a:pt x="139" y="487"/>
                  </a:lnTo>
                  <a:lnTo>
                    <a:pt x="135" y="487"/>
                  </a:lnTo>
                  <a:lnTo>
                    <a:pt x="132" y="487"/>
                  </a:lnTo>
                  <a:lnTo>
                    <a:pt x="130" y="489"/>
                  </a:lnTo>
                  <a:lnTo>
                    <a:pt x="125" y="489"/>
                  </a:lnTo>
                  <a:lnTo>
                    <a:pt x="125" y="489"/>
                  </a:lnTo>
                  <a:lnTo>
                    <a:pt x="123" y="492"/>
                  </a:lnTo>
                  <a:lnTo>
                    <a:pt x="125" y="494"/>
                  </a:lnTo>
                  <a:lnTo>
                    <a:pt x="125" y="494"/>
                  </a:lnTo>
                  <a:lnTo>
                    <a:pt x="125" y="496"/>
                  </a:lnTo>
                  <a:lnTo>
                    <a:pt x="125" y="494"/>
                  </a:lnTo>
                  <a:lnTo>
                    <a:pt x="127" y="494"/>
                  </a:lnTo>
                  <a:lnTo>
                    <a:pt x="127" y="494"/>
                  </a:lnTo>
                  <a:lnTo>
                    <a:pt x="130" y="494"/>
                  </a:lnTo>
                  <a:lnTo>
                    <a:pt x="127" y="494"/>
                  </a:lnTo>
                  <a:lnTo>
                    <a:pt x="125" y="496"/>
                  </a:lnTo>
                  <a:lnTo>
                    <a:pt x="125" y="503"/>
                  </a:lnTo>
                  <a:lnTo>
                    <a:pt x="125" y="503"/>
                  </a:lnTo>
                  <a:lnTo>
                    <a:pt x="127" y="501"/>
                  </a:lnTo>
                  <a:lnTo>
                    <a:pt x="130" y="499"/>
                  </a:lnTo>
                  <a:lnTo>
                    <a:pt x="130" y="496"/>
                  </a:lnTo>
                  <a:lnTo>
                    <a:pt x="132" y="494"/>
                  </a:lnTo>
                  <a:lnTo>
                    <a:pt x="137" y="489"/>
                  </a:lnTo>
                  <a:lnTo>
                    <a:pt x="142" y="489"/>
                  </a:lnTo>
                  <a:lnTo>
                    <a:pt x="144" y="489"/>
                  </a:lnTo>
                  <a:lnTo>
                    <a:pt x="146" y="489"/>
                  </a:lnTo>
                  <a:lnTo>
                    <a:pt x="149" y="489"/>
                  </a:lnTo>
                  <a:lnTo>
                    <a:pt x="151" y="492"/>
                  </a:lnTo>
                  <a:lnTo>
                    <a:pt x="153" y="492"/>
                  </a:lnTo>
                  <a:lnTo>
                    <a:pt x="153" y="492"/>
                  </a:lnTo>
                  <a:lnTo>
                    <a:pt x="153" y="492"/>
                  </a:lnTo>
                  <a:lnTo>
                    <a:pt x="156" y="492"/>
                  </a:lnTo>
                  <a:lnTo>
                    <a:pt x="156" y="489"/>
                  </a:lnTo>
                  <a:lnTo>
                    <a:pt x="161" y="489"/>
                  </a:lnTo>
                  <a:lnTo>
                    <a:pt x="163" y="487"/>
                  </a:lnTo>
                  <a:lnTo>
                    <a:pt x="165" y="487"/>
                  </a:lnTo>
                  <a:lnTo>
                    <a:pt x="170" y="489"/>
                  </a:lnTo>
                  <a:lnTo>
                    <a:pt x="175" y="484"/>
                  </a:lnTo>
                  <a:lnTo>
                    <a:pt x="177" y="484"/>
                  </a:lnTo>
                  <a:lnTo>
                    <a:pt x="179" y="484"/>
                  </a:lnTo>
                  <a:lnTo>
                    <a:pt x="177" y="482"/>
                  </a:lnTo>
                  <a:lnTo>
                    <a:pt x="177" y="482"/>
                  </a:lnTo>
                  <a:lnTo>
                    <a:pt x="175" y="482"/>
                  </a:lnTo>
                  <a:lnTo>
                    <a:pt x="172" y="482"/>
                  </a:lnTo>
                  <a:lnTo>
                    <a:pt x="172" y="484"/>
                  </a:lnTo>
                  <a:lnTo>
                    <a:pt x="172" y="484"/>
                  </a:lnTo>
                  <a:lnTo>
                    <a:pt x="170" y="487"/>
                  </a:lnTo>
                  <a:lnTo>
                    <a:pt x="168" y="487"/>
                  </a:lnTo>
                  <a:lnTo>
                    <a:pt x="168" y="484"/>
                  </a:lnTo>
                  <a:lnTo>
                    <a:pt x="170" y="484"/>
                  </a:lnTo>
                  <a:lnTo>
                    <a:pt x="170" y="484"/>
                  </a:lnTo>
                  <a:lnTo>
                    <a:pt x="172" y="482"/>
                  </a:lnTo>
                  <a:lnTo>
                    <a:pt x="170" y="480"/>
                  </a:lnTo>
                  <a:lnTo>
                    <a:pt x="170" y="477"/>
                  </a:lnTo>
                  <a:lnTo>
                    <a:pt x="170" y="477"/>
                  </a:lnTo>
                  <a:lnTo>
                    <a:pt x="172" y="477"/>
                  </a:lnTo>
                  <a:lnTo>
                    <a:pt x="175" y="475"/>
                  </a:lnTo>
                  <a:lnTo>
                    <a:pt x="175" y="475"/>
                  </a:lnTo>
                  <a:lnTo>
                    <a:pt x="175" y="475"/>
                  </a:lnTo>
                  <a:lnTo>
                    <a:pt x="179" y="477"/>
                  </a:lnTo>
                  <a:lnTo>
                    <a:pt x="182" y="480"/>
                  </a:lnTo>
                  <a:lnTo>
                    <a:pt x="179" y="480"/>
                  </a:lnTo>
                  <a:lnTo>
                    <a:pt x="182" y="480"/>
                  </a:lnTo>
                  <a:lnTo>
                    <a:pt x="182" y="482"/>
                  </a:lnTo>
                  <a:lnTo>
                    <a:pt x="182" y="482"/>
                  </a:lnTo>
                  <a:lnTo>
                    <a:pt x="184" y="482"/>
                  </a:lnTo>
                  <a:lnTo>
                    <a:pt x="187" y="480"/>
                  </a:lnTo>
                  <a:lnTo>
                    <a:pt x="187" y="480"/>
                  </a:lnTo>
                  <a:lnTo>
                    <a:pt x="187" y="480"/>
                  </a:lnTo>
                  <a:lnTo>
                    <a:pt x="187" y="482"/>
                  </a:lnTo>
                  <a:lnTo>
                    <a:pt x="187" y="482"/>
                  </a:lnTo>
                  <a:lnTo>
                    <a:pt x="182" y="482"/>
                  </a:lnTo>
                  <a:lnTo>
                    <a:pt x="182" y="484"/>
                  </a:lnTo>
                  <a:lnTo>
                    <a:pt x="187" y="484"/>
                  </a:lnTo>
                  <a:lnTo>
                    <a:pt x="187" y="484"/>
                  </a:lnTo>
                  <a:lnTo>
                    <a:pt x="189" y="484"/>
                  </a:lnTo>
                  <a:lnTo>
                    <a:pt x="191" y="484"/>
                  </a:lnTo>
                  <a:lnTo>
                    <a:pt x="194" y="484"/>
                  </a:lnTo>
                  <a:lnTo>
                    <a:pt x="198" y="482"/>
                  </a:lnTo>
                  <a:lnTo>
                    <a:pt x="198" y="482"/>
                  </a:lnTo>
                  <a:lnTo>
                    <a:pt x="196" y="480"/>
                  </a:lnTo>
                  <a:lnTo>
                    <a:pt x="194" y="482"/>
                  </a:lnTo>
                  <a:lnTo>
                    <a:pt x="191" y="482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96" y="477"/>
                  </a:lnTo>
                  <a:lnTo>
                    <a:pt x="196" y="477"/>
                  </a:lnTo>
                  <a:lnTo>
                    <a:pt x="198" y="480"/>
                  </a:lnTo>
                  <a:lnTo>
                    <a:pt x="201" y="480"/>
                  </a:lnTo>
                  <a:lnTo>
                    <a:pt x="203" y="480"/>
                  </a:lnTo>
                  <a:lnTo>
                    <a:pt x="205" y="482"/>
                  </a:lnTo>
                  <a:lnTo>
                    <a:pt x="208" y="484"/>
                  </a:lnTo>
                  <a:lnTo>
                    <a:pt x="205" y="487"/>
                  </a:lnTo>
                  <a:lnTo>
                    <a:pt x="203" y="489"/>
                  </a:lnTo>
                  <a:lnTo>
                    <a:pt x="203" y="489"/>
                  </a:lnTo>
                  <a:lnTo>
                    <a:pt x="203" y="489"/>
                  </a:lnTo>
                  <a:lnTo>
                    <a:pt x="208" y="489"/>
                  </a:lnTo>
                  <a:lnTo>
                    <a:pt x="215" y="484"/>
                  </a:lnTo>
                  <a:lnTo>
                    <a:pt x="215" y="484"/>
                  </a:lnTo>
                  <a:lnTo>
                    <a:pt x="217" y="482"/>
                  </a:lnTo>
                  <a:lnTo>
                    <a:pt x="220" y="482"/>
                  </a:lnTo>
                  <a:lnTo>
                    <a:pt x="222" y="482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5" y="480"/>
                  </a:lnTo>
                  <a:lnTo>
                    <a:pt x="217" y="480"/>
                  </a:lnTo>
                  <a:lnTo>
                    <a:pt x="220" y="480"/>
                  </a:lnTo>
                  <a:lnTo>
                    <a:pt x="227" y="480"/>
                  </a:lnTo>
                  <a:lnTo>
                    <a:pt x="224" y="480"/>
                  </a:lnTo>
                  <a:lnTo>
                    <a:pt x="222" y="477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4" y="473"/>
                  </a:lnTo>
                  <a:lnTo>
                    <a:pt x="227" y="473"/>
                  </a:lnTo>
                  <a:lnTo>
                    <a:pt x="227" y="477"/>
                  </a:lnTo>
                  <a:lnTo>
                    <a:pt x="229" y="480"/>
                  </a:lnTo>
                  <a:lnTo>
                    <a:pt x="231" y="480"/>
                  </a:lnTo>
                  <a:lnTo>
                    <a:pt x="229" y="482"/>
                  </a:lnTo>
                  <a:lnTo>
                    <a:pt x="229" y="482"/>
                  </a:lnTo>
                  <a:lnTo>
                    <a:pt x="231" y="484"/>
                  </a:lnTo>
                  <a:lnTo>
                    <a:pt x="231" y="484"/>
                  </a:lnTo>
                  <a:lnTo>
                    <a:pt x="234" y="484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6" y="482"/>
                  </a:lnTo>
                  <a:lnTo>
                    <a:pt x="239" y="484"/>
                  </a:lnTo>
                  <a:lnTo>
                    <a:pt x="241" y="484"/>
                  </a:lnTo>
                  <a:lnTo>
                    <a:pt x="243" y="482"/>
                  </a:lnTo>
                  <a:lnTo>
                    <a:pt x="246" y="482"/>
                  </a:lnTo>
                  <a:lnTo>
                    <a:pt x="246" y="482"/>
                  </a:lnTo>
                  <a:lnTo>
                    <a:pt x="243" y="480"/>
                  </a:lnTo>
                  <a:lnTo>
                    <a:pt x="243" y="477"/>
                  </a:lnTo>
                  <a:lnTo>
                    <a:pt x="243" y="477"/>
                  </a:lnTo>
                  <a:lnTo>
                    <a:pt x="246" y="477"/>
                  </a:lnTo>
                  <a:lnTo>
                    <a:pt x="246" y="480"/>
                  </a:lnTo>
                  <a:lnTo>
                    <a:pt x="246" y="480"/>
                  </a:lnTo>
                  <a:lnTo>
                    <a:pt x="248" y="482"/>
                  </a:lnTo>
                  <a:lnTo>
                    <a:pt x="248" y="484"/>
                  </a:lnTo>
                  <a:lnTo>
                    <a:pt x="250" y="484"/>
                  </a:lnTo>
                  <a:lnTo>
                    <a:pt x="250" y="484"/>
                  </a:lnTo>
                  <a:lnTo>
                    <a:pt x="253" y="482"/>
                  </a:lnTo>
                  <a:lnTo>
                    <a:pt x="255" y="480"/>
                  </a:lnTo>
                  <a:lnTo>
                    <a:pt x="257" y="475"/>
                  </a:lnTo>
                  <a:lnTo>
                    <a:pt x="260" y="473"/>
                  </a:lnTo>
                  <a:lnTo>
                    <a:pt x="262" y="475"/>
                  </a:lnTo>
                  <a:lnTo>
                    <a:pt x="265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5" y="470"/>
                  </a:lnTo>
                  <a:lnTo>
                    <a:pt x="269" y="470"/>
                  </a:lnTo>
                  <a:lnTo>
                    <a:pt x="269" y="468"/>
                  </a:lnTo>
                  <a:lnTo>
                    <a:pt x="269" y="463"/>
                  </a:lnTo>
                  <a:lnTo>
                    <a:pt x="267" y="461"/>
                  </a:lnTo>
                  <a:lnTo>
                    <a:pt x="260" y="456"/>
                  </a:lnTo>
                  <a:lnTo>
                    <a:pt x="257" y="454"/>
                  </a:lnTo>
                  <a:lnTo>
                    <a:pt x="260" y="456"/>
                  </a:lnTo>
                  <a:lnTo>
                    <a:pt x="262" y="456"/>
                  </a:lnTo>
                  <a:lnTo>
                    <a:pt x="265" y="456"/>
                  </a:lnTo>
                  <a:lnTo>
                    <a:pt x="267" y="458"/>
                  </a:lnTo>
                  <a:lnTo>
                    <a:pt x="269" y="458"/>
                  </a:lnTo>
                  <a:lnTo>
                    <a:pt x="272" y="456"/>
                  </a:lnTo>
                  <a:lnTo>
                    <a:pt x="272" y="458"/>
                  </a:lnTo>
                  <a:lnTo>
                    <a:pt x="274" y="458"/>
                  </a:lnTo>
                  <a:lnTo>
                    <a:pt x="276" y="458"/>
                  </a:lnTo>
                  <a:lnTo>
                    <a:pt x="276" y="456"/>
                  </a:lnTo>
                  <a:lnTo>
                    <a:pt x="276" y="458"/>
                  </a:lnTo>
                  <a:lnTo>
                    <a:pt x="276" y="461"/>
                  </a:lnTo>
                  <a:lnTo>
                    <a:pt x="276" y="463"/>
                  </a:lnTo>
                  <a:lnTo>
                    <a:pt x="279" y="463"/>
                  </a:lnTo>
                  <a:lnTo>
                    <a:pt x="281" y="463"/>
                  </a:lnTo>
                  <a:lnTo>
                    <a:pt x="281" y="463"/>
                  </a:lnTo>
                  <a:lnTo>
                    <a:pt x="281" y="466"/>
                  </a:lnTo>
                  <a:lnTo>
                    <a:pt x="281" y="466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6"/>
                  </a:lnTo>
                  <a:lnTo>
                    <a:pt x="276" y="468"/>
                  </a:lnTo>
                  <a:lnTo>
                    <a:pt x="276" y="468"/>
                  </a:lnTo>
                  <a:lnTo>
                    <a:pt x="281" y="468"/>
                  </a:lnTo>
                  <a:lnTo>
                    <a:pt x="281" y="468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6" y="466"/>
                  </a:lnTo>
                  <a:lnTo>
                    <a:pt x="286" y="466"/>
                  </a:lnTo>
                  <a:lnTo>
                    <a:pt x="286" y="466"/>
                  </a:lnTo>
                  <a:lnTo>
                    <a:pt x="286" y="463"/>
                  </a:lnTo>
                  <a:lnTo>
                    <a:pt x="286" y="463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5" y="458"/>
                  </a:lnTo>
                  <a:lnTo>
                    <a:pt x="291" y="456"/>
                  </a:lnTo>
                  <a:lnTo>
                    <a:pt x="288" y="454"/>
                  </a:lnTo>
                  <a:lnTo>
                    <a:pt x="286" y="451"/>
                  </a:lnTo>
                  <a:lnTo>
                    <a:pt x="286" y="449"/>
                  </a:lnTo>
                  <a:lnTo>
                    <a:pt x="286" y="444"/>
                  </a:lnTo>
                  <a:lnTo>
                    <a:pt x="286" y="442"/>
                  </a:lnTo>
                  <a:lnTo>
                    <a:pt x="286" y="437"/>
                  </a:lnTo>
                  <a:lnTo>
                    <a:pt x="288" y="440"/>
                  </a:lnTo>
                  <a:lnTo>
                    <a:pt x="291" y="442"/>
                  </a:lnTo>
                  <a:lnTo>
                    <a:pt x="293" y="447"/>
                  </a:lnTo>
                  <a:lnTo>
                    <a:pt x="295" y="451"/>
                  </a:lnTo>
                  <a:lnTo>
                    <a:pt x="298" y="451"/>
                  </a:lnTo>
                  <a:lnTo>
                    <a:pt x="300" y="447"/>
                  </a:lnTo>
                  <a:lnTo>
                    <a:pt x="302" y="444"/>
                  </a:lnTo>
                  <a:lnTo>
                    <a:pt x="305" y="444"/>
                  </a:lnTo>
                  <a:lnTo>
                    <a:pt x="302" y="447"/>
                  </a:lnTo>
                  <a:lnTo>
                    <a:pt x="300" y="451"/>
                  </a:lnTo>
                  <a:lnTo>
                    <a:pt x="300" y="454"/>
                  </a:lnTo>
                  <a:lnTo>
                    <a:pt x="300" y="454"/>
                  </a:lnTo>
                  <a:lnTo>
                    <a:pt x="302" y="456"/>
                  </a:lnTo>
                  <a:lnTo>
                    <a:pt x="305" y="456"/>
                  </a:lnTo>
                  <a:lnTo>
                    <a:pt x="309" y="456"/>
                  </a:lnTo>
                  <a:lnTo>
                    <a:pt x="319" y="456"/>
                  </a:lnTo>
                  <a:lnTo>
                    <a:pt x="321" y="454"/>
                  </a:lnTo>
                  <a:lnTo>
                    <a:pt x="321" y="451"/>
                  </a:lnTo>
                  <a:lnTo>
                    <a:pt x="324" y="454"/>
                  </a:lnTo>
                  <a:lnTo>
                    <a:pt x="324" y="456"/>
                  </a:lnTo>
                  <a:lnTo>
                    <a:pt x="324" y="458"/>
                  </a:lnTo>
                  <a:lnTo>
                    <a:pt x="321" y="461"/>
                  </a:lnTo>
                  <a:lnTo>
                    <a:pt x="321" y="463"/>
                  </a:lnTo>
                  <a:lnTo>
                    <a:pt x="321" y="466"/>
                  </a:lnTo>
                  <a:lnTo>
                    <a:pt x="324" y="466"/>
                  </a:lnTo>
                  <a:lnTo>
                    <a:pt x="326" y="466"/>
                  </a:lnTo>
                  <a:lnTo>
                    <a:pt x="328" y="470"/>
                  </a:lnTo>
                  <a:lnTo>
                    <a:pt x="333" y="470"/>
                  </a:lnTo>
                  <a:lnTo>
                    <a:pt x="340" y="468"/>
                  </a:lnTo>
                  <a:lnTo>
                    <a:pt x="343" y="468"/>
                  </a:lnTo>
                  <a:lnTo>
                    <a:pt x="345" y="466"/>
                  </a:lnTo>
                  <a:lnTo>
                    <a:pt x="345" y="466"/>
                  </a:lnTo>
                  <a:lnTo>
                    <a:pt x="347" y="466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50" y="458"/>
                  </a:lnTo>
                  <a:lnTo>
                    <a:pt x="347" y="456"/>
                  </a:lnTo>
                  <a:lnTo>
                    <a:pt x="347" y="454"/>
                  </a:lnTo>
                  <a:lnTo>
                    <a:pt x="347" y="454"/>
                  </a:lnTo>
                  <a:lnTo>
                    <a:pt x="347" y="451"/>
                  </a:lnTo>
                  <a:lnTo>
                    <a:pt x="347" y="449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5" y="442"/>
                  </a:lnTo>
                  <a:lnTo>
                    <a:pt x="345" y="437"/>
                  </a:lnTo>
                  <a:lnTo>
                    <a:pt x="345" y="435"/>
                  </a:lnTo>
                  <a:lnTo>
                    <a:pt x="345" y="430"/>
                  </a:lnTo>
                  <a:lnTo>
                    <a:pt x="347" y="428"/>
                  </a:lnTo>
                  <a:lnTo>
                    <a:pt x="350" y="425"/>
                  </a:lnTo>
                  <a:lnTo>
                    <a:pt x="350" y="428"/>
                  </a:lnTo>
                  <a:lnTo>
                    <a:pt x="347" y="435"/>
                  </a:lnTo>
                  <a:lnTo>
                    <a:pt x="347" y="435"/>
                  </a:lnTo>
                  <a:lnTo>
                    <a:pt x="347" y="437"/>
                  </a:lnTo>
                  <a:lnTo>
                    <a:pt x="347" y="437"/>
                  </a:lnTo>
                  <a:lnTo>
                    <a:pt x="347" y="440"/>
                  </a:lnTo>
                  <a:lnTo>
                    <a:pt x="347" y="440"/>
                  </a:lnTo>
                  <a:lnTo>
                    <a:pt x="350" y="442"/>
                  </a:lnTo>
                  <a:lnTo>
                    <a:pt x="354" y="442"/>
                  </a:lnTo>
                  <a:lnTo>
                    <a:pt x="357" y="442"/>
                  </a:lnTo>
                  <a:lnTo>
                    <a:pt x="359" y="440"/>
                  </a:lnTo>
                  <a:lnTo>
                    <a:pt x="362" y="440"/>
                  </a:lnTo>
                  <a:lnTo>
                    <a:pt x="359" y="442"/>
                  </a:lnTo>
                  <a:lnTo>
                    <a:pt x="352" y="444"/>
                  </a:lnTo>
                  <a:lnTo>
                    <a:pt x="350" y="447"/>
                  </a:lnTo>
                  <a:lnTo>
                    <a:pt x="350" y="451"/>
                  </a:lnTo>
                  <a:lnTo>
                    <a:pt x="352" y="454"/>
                  </a:lnTo>
                  <a:lnTo>
                    <a:pt x="354" y="456"/>
                  </a:lnTo>
                  <a:lnTo>
                    <a:pt x="366" y="466"/>
                  </a:lnTo>
                  <a:lnTo>
                    <a:pt x="371" y="466"/>
                  </a:lnTo>
                  <a:lnTo>
                    <a:pt x="373" y="466"/>
                  </a:lnTo>
                  <a:lnTo>
                    <a:pt x="378" y="463"/>
                  </a:lnTo>
                  <a:lnTo>
                    <a:pt x="380" y="461"/>
                  </a:lnTo>
                  <a:lnTo>
                    <a:pt x="378" y="456"/>
                  </a:lnTo>
                  <a:lnTo>
                    <a:pt x="385" y="454"/>
                  </a:lnTo>
                  <a:lnTo>
                    <a:pt x="385" y="454"/>
                  </a:lnTo>
                  <a:lnTo>
                    <a:pt x="385" y="451"/>
                  </a:lnTo>
                  <a:lnTo>
                    <a:pt x="385" y="451"/>
                  </a:lnTo>
                  <a:lnTo>
                    <a:pt x="388" y="451"/>
                  </a:lnTo>
                  <a:lnTo>
                    <a:pt x="390" y="451"/>
                  </a:lnTo>
                  <a:lnTo>
                    <a:pt x="390" y="451"/>
                  </a:lnTo>
                  <a:lnTo>
                    <a:pt x="392" y="449"/>
                  </a:lnTo>
                  <a:lnTo>
                    <a:pt x="392" y="447"/>
                  </a:lnTo>
                  <a:lnTo>
                    <a:pt x="397" y="444"/>
                  </a:lnTo>
                  <a:lnTo>
                    <a:pt x="399" y="447"/>
                  </a:lnTo>
                  <a:lnTo>
                    <a:pt x="399" y="444"/>
                  </a:lnTo>
                  <a:lnTo>
                    <a:pt x="402" y="444"/>
                  </a:lnTo>
                  <a:lnTo>
                    <a:pt x="402" y="444"/>
                  </a:lnTo>
                  <a:lnTo>
                    <a:pt x="404" y="444"/>
                  </a:lnTo>
                  <a:lnTo>
                    <a:pt x="406" y="447"/>
                  </a:lnTo>
                  <a:lnTo>
                    <a:pt x="406" y="449"/>
                  </a:lnTo>
                  <a:lnTo>
                    <a:pt x="409" y="454"/>
                  </a:lnTo>
                  <a:lnTo>
                    <a:pt x="409" y="456"/>
                  </a:lnTo>
                  <a:lnTo>
                    <a:pt x="411" y="456"/>
                  </a:lnTo>
                  <a:lnTo>
                    <a:pt x="414" y="456"/>
                  </a:lnTo>
                  <a:lnTo>
                    <a:pt x="418" y="456"/>
                  </a:lnTo>
                  <a:lnTo>
                    <a:pt x="421" y="454"/>
                  </a:lnTo>
                  <a:lnTo>
                    <a:pt x="421" y="454"/>
                  </a:lnTo>
                  <a:lnTo>
                    <a:pt x="421" y="454"/>
                  </a:lnTo>
                  <a:lnTo>
                    <a:pt x="423" y="451"/>
                  </a:lnTo>
                  <a:lnTo>
                    <a:pt x="423" y="451"/>
                  </a:lnTo>
                  <a:lnTo>
                    <a:pt x="423" y="449"/>
                  </a:lnTo>
                  <a:lnTo>
                    <a:pt x="423" y="449"/>
                  </a:lnTo>
                  <a:lnTo>
                    <a:pt x="425" y="449"/>
                  </a:lnTo>
                  <a:lnTo>
                    <a:pt x="425" y="449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7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5" y="444"/>
                  </a:lnTo>
                  <a:lnTo>
                    <a:pt x="425" y="442"/>
                  </a:lnTo>
                  <a:lnTo>
                    <a:pt x="423" y="440"/>
                  </a:lnTo>
                  <a:lnTo>
                    <a:pt x="423" y="437"/>
                  </a:lnTo>
                  <a:lnTo>
                    <a:pt x="425" y="437"/>
                  </a:lnTo>
                  <a:lnTo>
                    <a:pt x="423" y="432"/>
                  </a:lnTo>
                  <a:lnTo>
                    <a:pt x="423" y="430"/>
                  </a:lnTo>
                  <a:lnTo>
                    <a:pt x="425" y="428"/>
                  </a:lnTo>
                  <a:lnTo>
                    <a:pt x="428" y="425"/>
                  </a:lnTo>
                  <a:lnTo>
                    <a:pt x="432" y="418"/>
                  </a:lnTo>
                  <a:lnTo>
                    <a:pt x="437" y="416"/>
                  </a:lnTo>
                  <a:lnTo>
                    <a:pt x="440" y="416"/>
                  </a:lnTo>
                  <a:lnTo>
                    <a:pt x="440" y="418"/>
                  </a:lnTo>
                  <a:lnTo>
                    <a:pt x="440" y="418"/>
                  </a:lnTo>
                  <a:lnTo>
                    <a:pt x="440" y="421"/>
                  </a:lnTo>
                  <a:lnTo>
                    <a:pt x="442" y="423"/>
                  </a:lnTo>
                  <a:lnTo>
                    <a:pt x="442" y="425"/>
                  </a:lnTo>
                  <a:lnTo>
                    <a:pt x="442" y="428"/>
                  </a:lnTo>
                  <a:lnTo>
                    <a:pt x="440" y="428"/>
                  </a:lnTo>
                  <a:lnTo>
                    <a:pt x="440" y="430"/>
                  </a:lnTo>
                  <a:lnTo>
                    <a:pt x="440" y="432"/>
                  </a:lnTo>
                  <a:lnTo>
                    <a:pt x="444" y="435"/>
                  </a:lnTo>
                  <a:lnTo>
                    <a:pt x="447" y="435"/>
                  </a:lnTo>
                  <a:lnTo>
                    <a:pt x="449" y="432"/>
                  </a:lnTo>
                  <a:lnTo>
                    <a:pt x="451" y="437"/>
                  </a:lnTo>
                  <a:lnTo>
                    <a:pt x="451" y="437"/>
                  </a:lnTo>
                  <a:lnTo>
                    <a:pt x="454" y="440"/>
                  </a:lnTo>
                  <a:lnTo>
                    <a:pt x="456" y="437"/>
                  </a:lnTo>
                  <a:lnTo>
                    <a:pt x="456" y="437"/>
                  </a:lnTo>
                  <a:lnTo>
                    <a:pt x="456" y="435"/>
                  </a:lnTo>
                  <a:lnTo>
                    <a:pt x="456" y="435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8" y="428"/>
                  </a:lnTo>
                  <a:lnTo>
                    <a:pt x="458" y="428"/>
                  </a:lnTo>
                  <a:lnTo>
                    <a:pt x="461" y="428"/>
                  </a:lnTo>
                  <a:lnTo>
                    <a:pt x="461" y="425"/>
                  </a:lnTo>
                  <a:lnTo>
                    <a:pt x="461" y="425"/>
                  </a:lnTo>
                  <a:lnTo>
                    <a:pt x="463" y="423"/>
                  </a:lnTo>
                  <a:lnTo>
                    <a:pt x="463" y="423"/>
                  </a:lnTo>
                  <a:lnTo>
                    <a:pt x="463" y="423"/>
                  </a:lnTo>
                  <a:lnTo>
                    <a:pt x="466" y="421"/>
                  </a:lnTo>
                  <a:lnTo>
                    <a:pt x="466" y="423"/>
                  </a:lnTo>
                  <a:lnTo>
                    <a:pt x="470" y="423"/>
                  </a:lnTo>
                  <a:lnTo>
                    <a:pt x="470" y="423"/>
                  </a:lnTo>
                  <a:lnTo>
                    <a:pt x="475" y="423"/>
                  </a:lnTo>
                  <a:lnTo>
                    <a:pt x="473" y="416"/>
                  </a:lnTo>
                  <a:lnTo>
                    <a:pt x="470" y="416"/>
                  </a:lnTo>
                  <a:lnTo>
                    <a:pt x="466" y="411"/>
                  </a:lnTo>
                  <a:lnTo>
                    <a:pt x="466" y="411"/>
                  </a:lnTo>
                  <a:lnTo>
                    <a:pt x="463" y="406"/>
                  </a:lnTo>
                  <a:lnTo>
                    <a:pt x="456" y="390"/>
                  </a:lnTo>
                  <a:lnTo>
                    <a:pt x="451" y="385"/>
                  </a:lnTo>
                  <a:lnTo>
                    <a:pt x="449" y="383"/>
                  </a:lnTo>
                  <a:lnTo>
                    <a:pt x="447" y="383"/>
                  </a:lnTo>
                  <a:lnTo>
                    <a:pt x="447" y="380"/>
                  </a:lnTo>
                  <a:lnTo>
                    <a:pt x="449" y="371"/>
                  </a:lnTo>
                  <a:lnTo>
                    <a:pt x="451" y="373"/>
                  </a:lnTo>
                  <a:lnTo>
                    <a:pt x="456" y="385"/>
                  </a:lnTo>
                  <a:lnTo>
                    <a:pt x="458" y="387"/>
                  </a:lnTo>
                  <a:lnTo>
                    <a:pt x="458" y="395"/>
                  </a:lnTo>
                  <a:lnTo>
                    <a:pt x="461" y="397"/>
                  </a:lnTo>
                  <a:lnTo>
                    <a:pt x="466" y="402"/>
                  </a:lnTo>
                  <a:lnTo>
                    <a:pt x="470" y="406"/>
                  </a:lnTo>
                  <a:lnTo>
                    <a:pt x="470" y="409"/>
                  </a:lnTo>
                  <a:lnTo>
                    <a:pt x="470" y="409"/>
                  </a:lnTo>
                  <a:lnTo>
                    <a:pt x="473" y="411"/>
                  </a:lnTo>
                  <a:lnTo>
                    <a:pt x="473" y="411"/>
                  </a:lnTo>
                  <a:lnTo>
                    <a:pt x="477" y="418"/>
                  </a:lnTo>
                  <a:lnTo>
                    <a:pt x="477" y="421"/>
                  </a:lnTo>
                  <a:lnTo>
                    <a:pt x="480" y="423"/>
                  </a:lnTo>
                  <a:lnTo>
                    <a:pt x="480" y="423"/>
                  </a:lnTo>
                  <a:lnTo>
                    <a:pt x="487" y="425"/>
                  </a:lnTo>
                  <a:lnTo>
                    <a:pt x="489" y="423"/>
                  </a:lnTo>
                  <a:lnTo>
                    <a:pt x="492" y="423"/>
                  </a:lnTo>
                  <a:lnTo>
                    <a:pt x="492" y="423"/>
                  </a:lnTo>
                  <a:lnTo>
                    <a:pt x="492" y="423"/>
                  </a:lnTo>
                  <a:lnTo>
                    <a:pt x="492" y="421"/>
                  </a:lnTo>
                  <a:lnTo>
                    <a:pt x="492" y="421"/>
                  </a:lnTo>
                  <a:lnTo>
                    <a:pt x="494" y="421"/>
                  </a:lnTo>
                  <a:lnTo>
                    <a:pt x="496" y="421"/>
                  </a:lnTo>
                  <a:lnTo>
                    <a:pt x="499" y="416"/>
                  </a:lnTo>
                  <a:lnTo>
                    <a:pt x="499" y="416"/>
                  </a:lnTo>
                  <a:lnTo>
                    <a:pt x="499" y="413"/>
                  </a:lnTo>
                  <a:lnTo>
                    <a:pt x="499" y="413"/>
                  </a:lnTo>
                  <a:lnTo>
                    <a:pt x="496" y="411"/>
                  </a:lnTo>
                  <a:lnTo>
                    <a:pt x="499" y="411"/>
                  </a:lnTo>
                  <a:lnTo>
                    <a:pt x="499" y="409"/>
                  </a:lnTo>
                  <a:lnTo>
                    <a:pt x="501" y="409"/>
                  </a:lnTo>
                  <a:lnTo>
                    <a:pt x="501" y="406"/>
                  </a:lnTo>
                  <a:lnTo>
                    <a:pt x="501" y="404"/>
                  </a:lnTo>
                  <a:lnTo>
                    <a:pt x="501" y="404"/>
                  </a:lnTo>
                  <a:lnTo>
                    <a:pt x="503" y="402"/>
                  </a:lnTo>
                  <a:lnTo>
                    <a:pt x="499" y="402"/>
                  </a:lnTo>
                  <a:lnTo>
                    <a:pt x="496" y="399"/>
                  </a:lnTo>
                  <a:lnTo>
                    <a:pt x="494" y="397"/>
                  </a:lnTo>
                  <a:lnTo>
                    <a:pt x="494" y="395"/>
                  </a:lnTo>
                  <a:lnTo>
                    <a:pt x="499" y="387"/>
                  </a:lnTo>
                  <a:lnTo>
                    <a:pt x="499" y="385"/>
                  </a:lnTo>
                  <a:lnTo>
                    <a:pt x="499" y="376"/>
                  </a:lnTo>
                  <a:lnTo>
                    <a:pt x="496" y="373"/>
                  </a:lnTo>
                  <a:lnTo>
                    <a:pt x="496" y="369"/>
                  </a:lnTo>
                  <a:lnTo>
                    <a:pt x="494" y="366"/>
                  </a:lnTo>
                  <a:lnTo>
                    <a:pt x="489" y="359"/>
                  </a:lnTo>
                  <a:lnTo>
                    <a:pt x="487" y="357"/>
                  </a:lnTo>
                  <a:lnTo>
                    <a:pt x="484" y="354"/>
                  </a:lnTo>
                  <a:lnTo>
                    <a:pt x="477" y="352"/>
                  </a:lnTo>
                  <a:lnTo>
                    <a:pt x="477" y="350"/>
                  </a:lnTo>
                  <a:lnTo>
                    <a:pt x="482" y="352"/>
                  </a:lnTo>
                  <a:lnTo>
                    <a:pt x="484" y="354"/>
                  </a:lnTo>
                  <a:lnTo>
                    <a:pt x="484" y="352"/>
                  </a:lnTo>
                  <a:lnTo>
                    <a:pt x="487" y="352"/>
                  </a:lnTo>
                  <a:lnTo>
                    <a:pt x="492" y="350"/>
                  </a:lnTo>
                  <a:lnTo>
                    <a:pt x="484" y="345"/>
                  </a:lnTo>
                  <a:lnTo>
                    <a:pt x="482" y="345"/>
                  </a:lnTo>
                  <a:lnTo>
                    <a:pt x="475" y="335"/>
                  </a:lnTo>
                  <a:lnTo>
                    <a:pt x="473" y="333"/>
                  </a:lnTo>
                  <a:lnTo>
                    <a:pt x="470" y="333"/>
                  </a:lnTo>
                  <a:lnTo>
                    <a:pt x="468" y="335"/>
                  </a:lnTo>
                  <a:lnTo>
                    <a:pt x="466" y="335"/>
                  </a:lnTo>
                  <a:lnTo>
                    <a:pt x="466" y="333"/>
                  </a:lnTo>
                  <a:lnTo>
                    <a:pt x="463" y="333"/>
                  </a:lnTo>
                  <a:lnTo>
                    <a:pt x="463" y="331"/>
                  </a:lnTo>
                  <a:lnTo>
                    <a:pt x="458" y="331"/>
                  </a:lnTo>
                  <a:lnTo>
                    <a:pt x="456" y="331"/>
                  </a:lnTo>
                  <a:lnTo>
                    <a:pt x="456" y="328"/>
                  </a:lnTo>
                  <a:lnTo>
                    <a:pt x="468" y="333"/>
                  </a:lnTo>
                  <a:lnTo>
                    <a:pt x="473" y="333"/>
                  </a:lnTo>
                  <a:lnTo>
                    <a:pt x="484" y="328"/>
                  </a:lnTo>
                  <a:lnTo>
                    <a:pt x="487" y="331"/>
                  </a:lnTo>
                  <a:lnTo>
                    <a:pt x="489" y="331"/>
                  </a:lnTo>
                  <a:lnTo>
                    <a:pt x="489" y="331"/>
                  </a:lnTo>
                  <a:lnTo>
                    <a:pt x="492" y="331"/>
                  </a:lnTo>
                  <a:lnTo>
                    <a:pt x="492" y="331"/>
                  </a:lnTo>
                  <a:lnTo>
                    <a:pt x="489" y="328"/>
                  </a:lnTo>
                  <a:lnTo>
                    <a:pt x="489" y="328"/>
                  </a:lnTo>
                  <a:lnTo>
                    <a:pt x="492" y="321"/>
                  </a:lnTo>
                  <a:lnTo>
                    <a:pt x="492" y="319"/>
                  </a:lnTo>
                  <a:lnTo>
                    <a:pt x="492" y="314"/>
                  </a:lnTo>
                  <a:lnTo>
                    <a:pt x="487" y="314"/>
                  </a:lnTo>
                  <a:lnTo>
                    <a:pt x="484" y="312"/>
                  </a:lnTo>
                  <a:lnTo>
                    <a:pt x="482" y="309"/>
                  </a:lnTo>
                  <a:lnTo>
                    <a:pt x="484" y="309"/>
                  </a:lnTo>
                  <a:lnTo>
                    <a:pt x="487" y="309"/>
                  </a:lnTo>
                  <a:lnTo>
                    <a:pt x="492" y="314"/>
                  </a:lnTo>
                  <a:lnTo>
                    <a:pt x="494" y="314"/>
                  </a:lnTo>
                  <a:lnTo>
                    <a:pt x="496" y="314"/>
                  </a:lnTo>
                  <a:lnTo>
                    <a:pt x="499" y="312"/>
                  </a:lnTo>
                  <a:lnTo>
                    <a:pt x="499" y="312"/>
                  </a:lnTo>
                  <a:lnTo>
                    <a:pt x="501" y="312"/>
                  </a:lnTo>
                  <a:lnTo>
                    <a:pt x="503" y="309"/>
                  </a:lnTo>
                  <a:lnTo>
                    <a:pt x="506" y="309"/>
                  </a:lnTo>
                  <a:lnTo>
                    <a:pt x="510" y="307"/>
                  </a:lnTo>
                  <a:lnTo>
                    <a:pt x="515" y="305"/>
                  </a:lnTo>
                  <a:lnTo>
                    <a:pt x="520" y="302"/>
                  </a:lnTo>
                  <a:lnTo>
                    <a:pt x="522" y="305"/>
                  </a:lnTo>
                  <a:lnTo>
                    <a:pt x="525" y="305"/>
                  </a:lnTo>
                  <a:lnTo>
                    <a:pt x="527" y="307"/>
                  </a:lnTo>
                  <a:lnTo>
                    <a:pt x="532" y="307"/>
                  </a:lnTo>
                  <a:lnTo>
                    <a:pt x="532" y="307"/>
                  </a:lnTo>
                  <a:lnTo>
                    <a:pt x="534" y="309"/>
                  </a:lnTo>
                  <a:lnTo>
                    <a:pt x="532" y="307"/>
                  </a:lnTo>
                  <a:lnTo>
                    <a:pt x="529" y="307"/>
                  </a:lnTo>
                  <a:lnTo>
                    <a:pt x="525" y="309"/>
                  </a:lnTo>
                  <a:lnTo>
                    <a:pt x="525" y="307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18" y="307"/>
                  </a:lnTo>
                  <a:lnTo>
                    <a:pt x="510" y="309"/>
                  </a:lnTo>
                  <a:lnTo>
                    <a:pt x="503" y="309"/>
                  </a:lnTo>
                  <a:lnTo>
                    <a:pt x="501" y="312"/>
                  </a:lnTo>
                  <a:lnTo>
                    <a:pt x="499" y="314"/>
                  </a:lnTo>
                  <a:lnTo>
                    <a:pt x="496" y="317"/>
                  </a:lnTo>
                  <a:lnTo>
                    <a:pt x="496" y="321"/>
                  </a:lnTo>
                  <a:lnTo>
                    <a:pt x="496" y="321"/>
                  </a:lnTo>
                  <a:lnTo>
                    <a:pt x="499" y="324"/>
                  </a:lnTo>
                  <a:lnTo>
                    <a:pt x="499" y="324"/>
                  </a:lnTo>
                  <a:lnTo>
                    <a:pt x="501" y="321"/>
                  </a:lnTo>
                  <a:lnTo>
                    <a:pt x="503" y="319"/>
                  </a:lnTo>
                  <a:lnTo>
                    <a:pt x="503" y="326"/>
                  </a:lnTo>
                  <a:lnTo>
                    <a:pt x="503" y="328"/>
                  </a:lnTo>
                  <a:lnTo>
                    <a:pt x="501" y="331"/>
                  </a:lnTo>
                  <a:lnTo>
                    <a:pt x="503" y="328"/>
                  </a:lnTo>
                  <a:lnTo>
                    <a:pt x="506" y="321"/>
                  </a:lnTo>
                  <a:lnTo>
                    <a:pt x="508" y="319"/>
                  </a:lnTo>
                  <a:lnTo>
                    <a:pt x="506" y="321"/>
                  </a:lnTo>
                  <a:lnTo>
                    <a:pt x="506" y="324"/>
                  </a:lnTo>
                  <a:lnTo>
                    <a:pt x="506" y="326"/>
                  </a:lnTo>
                  <a:lnTo>
                    <a:pt x="506" y="328"/>
                  </a:lnTo>
                  <a:lnTo>
                    <a:pt x="503" y="328"/>
                  </a:lnTo>
                  <a:lnTo>
                    <a:pt x="503" y="331"/>
                  </a:lnTo>
                  <a:lnTo>
                    <a:pt x="506" y="333"/>
                  </a:lnTo>
                  <a:lnTo>
                    <a:pt x="506" y="331"/>
                  </a:lnTo>
                  <a:lnTo>
                    <a:pt x="506" y="326"/>
                  </a:lnTo>
                  <a:lnTo>
                    <a:pt x="508" y="324"/>
                  </a:lnTo>
                  <a:lnTo>
                    <a:pt x="508" y="321"/>
                  </a:lnTo>
                  <a:lnTo>
                    <a:pt x="510" y="319"/>
                  </a:lnTo>
                  <a:lnTo>
                    <a:pt x="510" y="319"/>
                  </a:lnTo>
                  <a:lnTo>
                    <a:pt x="508" y="324"/>
                  </a:lnTo>
                  <a:lnTo>
                    <a:pt x="508" y="326"/>
                  </a:lnTo>
                  <a:lnTo>
                    <a:pt x="508" y="328"/>
                  </a:lnTo>
                  <a:lnTo>
                    <a:pt x="506" y="331"/>
                  </a:lnTo>
                  <a:lnTo>
                    <a:pt x="503" y="335"/>
                  </a:lnTo>
                  <a:lnTo>
                    <a:pt x="503" y="338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35"/>
                  </a:lnTo>
                  <a:lnTo>
                    <a:pt x="506" y="340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6" y="340"/>
                  </a:lnTo>
                  <a:lnTo>
                    <a:pt x="506" y="338"/>
                  </a:lnTo>
                  <a:lnTo>
                    <a:pt x="508" y="335"/>
                  </a:lnTo>
                  <a:lnTo>
                    <a:pt x="508" y="340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3" y="347"/>
                  </a:lnTo>
                  <a:lnTo>
                    <a:pt x="510" y="352"/>
                  </a:lnTo>
                  <a:lnTo>
                    <a:pt x="510" y="354"/>
                  </a:lnTo>
                  <a:lnTo>
                    <a:pt x="513" y="354"/>
                  </a:lnTo>
                  <a:lnTo>
                    <a:pt x="515" y="354"/>
                  </a:lnTo>
                  <a:lnTo>
                    <a:pt x="515" y="354"/>
                  </a:lnTo>
                  <a:lnTo>
                    <a:pt x="515" y="354"/>
                  </a:lnTo>
                  <a:lnTo>
                    <a:pt x="518" y="354"/>
                  </a:lnTo>
                  <a:lnTo>
                    <a:pt x="518" y="354"/>
                  </a:lnTo>
                  <a:lnTo>
                    <a:pt x="522" y="354"/>
                  </a:lnTo>
                  <a:lnTo>
                    <a:pt x="525" y="354"/>
                  </a:lnTo>
                  <a:lnTo>
                    <a:pt x="525" y="357"/>
                  </a:lnTo>
                  <a:lnTo>
                    <a:pt x="525" y="364"/>
                  </a:lnTo>
                  <a:lnTo>
                    <a:pt x="527" y="366"/>
                  </a:lnTo>
                  <a:lnTo>
                    <a:pt x="529" y="369"/>
                  </a:lnTo>
                  <a:lnTo>
                    <a:pt x="529" y="373"/>
                  </a:lnTo>
                  <a:lnTo>
                    <a:pt x="532" y="376"/>
                  </a:lnTo>
                  <a:lnTo>
                    <a:pt x="532" y="378"/>
                  </a:lnTo>
                  <a:lnTo>
                    <a:pt x="534" y="380"/>
                  </a:lnTo>
                  <a:lnTo>
                    <a:pt x="539" y="383"/>
                  </a:lnTo>
                  <a:lnTo>
                    <a:pt x="539" y="385"/>
                  </a:lnTo>
                  <a:lnTo>
                    <a:pt x="539" y="385"/>
                  </a:lnTo>
                  <a:lnTo>
                    <a:pt x="537" y="387"/>
                  </a:lnTo>
                  <a:lnTo>
                    <a:pt x="537" y="390"/>
                  </a:lnTo>
                  <a:lnTo>
                    <a:pt x="537" y="392"/>
                  </a:lnTo>
                  <a:lnTo>
                    <a:pt x="539" y="390"/>
                  </a:lnTo>
                  <a:lnTo>
                    <a:pt x="541" y="390"/>
                  </a:lnTo>
                  <a:lnTo>
                    <a:pt x="541" y="390"/>
                  </a:lnTo>
                  <a:lnTo>
                    <a:pt x="544" y="387"/>
                  </a:lnTo>
                  <a:lnTo>
                    <a:pt x="544" y="385"/>
                  </a:lnTo>
                  <a:lnTo>
                    <a:pt x="544" y="385"/>
                  </a:lnTo>
                  <a:lnTo>
                    <a:pt x="548" y="385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60" y="387"/>
                  </a:lnTo>
                  <a:lnTo>
                    <a:pt x="560" y="387"/>
                  </a:lnTo>
                  <a:lnTo>
                    <a:pt x="560" y="385"/>
                  </a:lnTo>
                  <a:lnTo>
                    <a:pt x="563" y="385"/>
                  </a:lnTo>
                  <a:lnTo>
                    <a:pt x="565" y="385"/>
                  </a:lnTo>
                  <a:lnTo>
                    <a:pt x="565" y="385"/>
                  </a:lnTo>
                  <a:lnTo>
                    <a:pt x="567" y="385"/>
                  </a:lnTo>
                  <a:lnTo>
                    <a:pt x="570" y="383"/>
                  </a:lnTo>
                  <a:lnTo>
                    <a:pt x="572" y="383"/>
                  </a:lnTo>
                  <a:lnTo>
                    <a:pt x="572" y="383"/>
                  </a:lnTo>
                  <a:lnTo>
                    <a:pt x="574" y="383"/>
                  </a:lnTo>
                  <a:lnTo>
                    <a:pt x="577" y="383"/>
                  </a:lnTo>
                  <a:lnTo>
                    <a:pt x="579" y="383"/>
                  </a:lnTo>
                  <a:lnTo>
                    <a:pt x="579" y="383"/>
                  </a:lnTo>
                  <a:lnTo>
                    <a:pt x="581" y="385"/>
                  </a:lnTo>
                  <a:lnTo>
                    <a:pt x="589" y="380"/>
                  </a:lnTo>
                  <a:lnTo>
                    <a:pt x="593" y="378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12" y="387"/>
                  </a:lnTo>
                  <a:lnTo>
                    <a:pt x="612" y="387"/>
                  </a:lnTo>
                  <a:lnTo>
                    <a:pt x="612" y="390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7"/>
                  </a:lnTo>
                  <a:lnTo>
                    <a:pt x="615" y="397"/>
                  </a:lnTo>
                  <a:lnTo>
                    <a:pt x="615" y="399"/>
                  </a:lnTo>
                  <a:lnTo>
                    <a:pt x="617" y="399"/>
                  </a:lnTo>
                  <a:lnTo>
                    <a:pt x="617" y="397"/>
                  </a:lnTo>
                  <a:lnTo>
                    <a:pt x="619" y="397"/>
                  </a:lnTo>
                  <a:lnTo>
                    <a:pt x="626" y="395"/>
                  </a:lnTo>
                  <a:lnTo>
                    <a:pt x="629" y="395"/>
                  </a:lnTo>
                  <a:lnTo>
                    <a:pt x="629" y="392"/>
                  </a:lnTo>
                  <a:lnTo>
                    <a:pt x="629" y="390"/>
                  </a:lnTo>
                  <a:lnTo>
                    <a:pt x="626" y="390"/>
                  </a:lnTo>
                  <a:lnTo>
                    <a:pt x="624" y="387"/>
                  </a:lnTo>
                  <a:lnTo>
                    <a:pt x="624" y="387"/>
                  </a:lnTo>
                  <a:lnTo>
                    <a:pt x="622" y="387"/>
                  </a:lnTo>
                  <a:lnTo>
                    <a:pt x="622" y="385"/>
                  </a:lnTo>
                  <a:lnTo>
                    <a:pt x="622" y="385"/>
                  </a:lnTo>
                  <a:lnTo>
                    <a:pt x="619" y="385"/>
                  </a:lnTo>
                  <a:lnTo>
                    <a:pt x="619" y="385"/>
                  </a:lnTo>
                  <a:lnTo>
                    <a:pt x="619" y="387"/>
                  </a:lnTo>
                  <a:lnTo>
                    <a:pt x="619" y="387"/>
                  </a:lnTo>
                  <a:lnTo>
                    <a:pt x="617" y="387"/>
                  </a:lnTo>
                  <a:lnTo>
                    <a:pt x="617" y="387"/>
                  </a:lnTo>
                  <a:lnTo>
                    <a:pt x="615" y="387"/>
                  </a:lnTo>
                  <a:lnTo>
                    <a:pt x="615" y="385"/>
                  </a:lnTo>
                  <a:lnTo>
                    <a:pt x="615" y="385"/>
                  </a:lnTo>
                  <a:lnTo>
                    <a:pt x="617" y="383"/>
                  </a:lnTo>
                  <a:lnTo>
                    <a:pt x="619" y="380"/>
                  </a:lnTo>
                  <a:lnTo>
                    <a:pt x="622" y="380"/>
                  </a:lnTo>
                  <a:lnTo>
                    <a:pt x="624" y="380"/>
                  </a:lnTo>
                  <a:lnTo>
                    <a:pt x="626" y="378"/>
                  </a:lnTo>
                  <a:lnTo>
                    <a:pt x="626" y="376"/>
                  </a:lnTo>
                  <a:lnTo>
                    <a:pt x="626" y="376"/>
                  </a:lnTo>
                  <a:lnTo>
                    <a:pt x="624" y="376"/>
                  </a:lnTo>
                  <a:lnTo>
                    <a:pt x="624" y="376"/>
                  </a:lnTo>
                  <a:lnTo>
                    <a:pt x="622" y="376"/>
                  </a:lnTo>
                  <a:lnTo>
                    <a:pt x="617" y="376"/>
                  </a:lnTo>
                  <a:lnTo>
                    <a:pt x="617" y="371"/>
                  </a:lnTo>
                  <a:lnTo>
                    <a:pt x="619" y="371"/>
                  </a:lnTo>
                  <a:lnTo>
                    <a:pt x="619" y="369"/>
                  </a:lnTo>
                  <a:lnTo>
                    <a:pt x="619" y="369"/>
                  </a:lnTo>
                  <a:lnTo>
                    <a:pt x="622" y="369"/>
                  </a:lnTo>
                  <a:lnTo>
                    <a:pt x="622" y="369"/>
                  </a:lnTo>
                  <a:lnTo>
                    <a:pt x="624" y="369"/>
                  </a:lnTo>
                  <a:lnTo>
                    <a:pt x="622" y="366"/>
                  </a:lnTo>
                  <a:lnTo>
                    <a:pt x="624" y="364"/>
                  </a:lnTo>
                  <a:lnTo>
                    <a:pt x="626" y="364"/>
                  </a:lnTo>
                  <a:lnTo>
                    <a:pt x="629" y="361"/>
                  </a:lnTo>
                  <a:lnTo>
                    <a:pt x="631" y="364"/>
                  </a:lnTo>
                  <a:lnTo>
                    <a:pt x="633" y="361"/>
                  </a:lnTo>
                  <a:lnTo>
                    <a:pt x="636" y="361"/>
                  </a:lnTo>
                  <a:lnTo>
                    <a:pt x="638" y="359"/>
                  </a:lnTo>
                  <a:lnTo>
                    <a:pt x="641" y="359"/>
                  </a:lnTo>
                  <a:lnTo>
                    <a:pt x="645" y="361"/>
                  </a:lnTo>
                  <a:lnTo>
                    <a:pt x="648" y="359"/>
                  </a:lnTo>
                  <a:lnTo>
                    <a:pt x="650" y="359"/>
                  </a:lnTo>
                  <a:lnTo>
                    <a:pt x="650" y="357"/>
                  </a:lnTo>
                  <a:lnTo>
                    <a:pt x="650" y="357"/>
                  </a:lnTo>
                  <a:lnTo>
                    <a:pt x="652" y="357"/>
                  </a:lnTo>
                  <a:lnTo>
                    <a:pt x="652" y="357"/>
                  </a:lnTo>
                  <a:lnTo>
                    <a:pt x="655" y="357"/>
                  </a:lnTo>
                  <a:lnTo>
                    <a:pt x="655" y="359"/>
                  </a:lnTo>
                  <a:lnTo>
                    <a:pt x="655" y="359"/>
                  </a:lnTo>
                  <a:lnTo>
                    <a:pt x="657" y="359"/>
                  </a:lnTo>
                  <a:lnTo>
                    <a:pt x="657" y="361"/>
                  </a:lnTo>
                  <a:lnTo>
                    <a:pt x="655" y="361"/>
                  </a:lnTo>
                  <a:lnTo>
                    <a:pt x="655" y="361"/>
                  </a:lnTo>
                  <a:lnTo>
                    <a:pt x="652" y="361"/>
                  </a:lnTo>
                  <a:lnTo>
                    <a:pt x="652" y="361"/>
                  </a:lnTo>
                  <a:lnTo>
                    <a:pt x="652" y="364"/>
                  </a:lnTo>
                  <a:lnTo>
                    <a:pt x="645" y="364"/>
                  </a:lnTo>
                  <a:lnTo>
                    <a:pt x="645" y="366"/>
                  </a:lnTo>
                  <a:lnTo>
                    <a:pt x="643" y="371"/>
                  </a:lnTo>
                  <a:lnTo>
                    <a:pt x="643" y="376"/>
                  </a:lnTo>
                  <a:lnTo>
                    <a:pt x="645" y="380"/>
                  </a:lnTo>
                  <a:lnTo>
                    <a:pt x="645" y="383"/>
                  </a:lnTo>
                  <a:lnTo>
                    <a:pt x="645" y="383"/>
                  </a:lnTo>
                  <a:lnTo>
                    <a:pt x="648" y="385"/>
                  </a:lnTo>
                  <a:lnTo>
                    <a:pt x="657" y="385"/>
                  </a:lnTo>
                  <a:lnTo>
                    <a:pt x="659" y="385"/>
                  </a:lnTo>
                  <a:lnTo>
                    <a:pt x="662" y="387"/>
                  </a:lnTo>
                  <a:lnTo>
                    <a:pt x="662" y="387"/>
                  </a:lnTo>
                  <a:lnTo>
                    <a:pt x="662" y="390"/>
                  </a:lnTo>
                  <a:lnTo>
                    <a:pt x="662" y="392"/>
                  </a:lnTo>
                  <a:lnTo>
                    <a:pt x="664" y="392"/>
                  </a:lnTo>
                  <a:lnTo>
                    <a:pt x="667" y="390"/>
                  </a:lnTo>
                  <a:lnTo>
                    <a:pt x="667" y="385"/>
                  </a:lnTo>
                  <a:lnTo>
                    <a:pt x="667" y="383"/>
                  </a:lnTo>
                  <a:lnTo>
                    <a:pt x="669" y="380"/>
                  </a:lnTo>
                  <a:lnTo>
                    <a:pt x="671" y="378"/>
                  </a:lnTo>
                  <a:lnTo>
                    <a:pt x="671" y="376"/>
                  </a:lnTo>
                  <a:lnTo>
                    <a:pt x="674" y="376"/>
                  </a:lnTo>
                  <a:lnTo>
                    <a:pt x="671" y="376"/>
                  </a:lnTo>
                  <a:lnTo>
                    <a:pt x="669" y="373"/>
                  </a:lnTo>
                  <a:lnTo>
                    <a:pt x="667" y="369"/>
                  </a:lnTo>
                  <a:lnTo>
                    <a:pt x="667" y="369"/>
                  </a:lnTo>
                  <a:lnTo>
                    <a:pt x="667" y="369"/>
                  </a:lnTo>
                  <a:lnTo>
                    <a:pt x="664" y="371"/>
                  </a:lnTo>
                  <a:lnTo>
                    <a:pt x="664" y="371"/>
                  </a:lnTo>
                  <a:lnTo>
                    <a:pt x="662" y="371"/>
                  </a:lnTo>
                  <a:lnTo>
                    <a:pt x="662" y="369"/>
                  </a:lnTo>
                  <a:lnTo>
                    <a:pt x="662" y="369"/>
                  </a:lnTo>
                  <a:lnTo>
                    <a:pt x="662" y="366"/>
                  </a:lnTo>
                  <a:lnTo>
                    <a:pt x="659" y="366"/>
                  </a:lnTo>
                  <a:lnTo>
                    <a:pt x="659" y="364"/>
                  </a:lnTo>
                  <a:lnTo>
                    <a:pt x="662" y="364"/>
                  </a:lnTo>
                  <a:lnTo>
                    <a:pt x="664" y="364"/>
                  </a:lnTo>
                  <a:lnTo>
                    <a:pt x="664" y="364"/>
                  </a:lnTo>
                  <a:lnTo>
                    <a:pt x="667" y="366"/>
                  </a:lnTo>
                  <a:lnTo>
                    <a:pt x="669" y="366"/>
                  </a:lnTo>
                  <a:lnTo>
                    <a:pt x="669" y="364"/>
                  </a:lnTo>
                  <a:lnTo>
                    <a:pt x="671" y="366"/>
                  </a:lnTo>
                  <a:lnTo>
                    <a:pt x="671" y="366"/>
                  </a:lnTo>
                  <a:lnTo>
                    <a:pt x="671" y="369"/>
                  </a:lnTo>
                  <a:lnTo>
                    <a:pt x="671" y="371"/>
                  </a:lnTo>
                  <a:lnTo>
                    <a:pt x="674" y="371"/>
                  </a:lnTo>
                  <a:lnTo>
                    <a:pt x="674" y="373"/>
                  </a:lnTo>
                  <a:lnTo>
                    <a:pt x="674" y="373"/>
                  </a:lnTo>
                  <a:lnTo>
                    <a:pt x="676" y="376"/>
                  </a:lnTo>
                  <a:lnTo>
                    <a:pt x="676" y="373"/>
                  </a:lnTo>
                  <a:lnTo>
                    <a:pt x="678" y="373"/>
                  </a:lnTo>
                  <a:lnTo>
                    <a:pt x="678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73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3" y="366"/>
                  </a:lnTo>
                  <a:lnTo>
                    <a:pt x="683" y="366"/>
                  </a:lnTo>
                  <a:lnTo>
                    <a:pt x="685" y="364"/>
                  </a:lnTo>
                  <a:lnTo>
                    <a:pt x="685" y="361"/>
                  </a:lnTo>
                  <a:lnTo>
                    <a:pt x="688" y="361"/>
                  </a:lnTo>
                  <a:lnTo>
                    <a:pt x="693" y="361"/>
                  </a:lnTo>
                  <a:lnTo>
                    <a:pt x="693" y="361"/>
                  </a:lnTo>
                  <a:lnTo>
                    <a:pt x="695" y="361"/>
                  </a:lnTo>
                  <a:lnTo>
                    <a:pt x="697" y="361"/>
                  </a:lnTo>
                  <a:lnTo>
                    <a:pt x="697" y="364"/>
                  </a:lnTo>
                  <a:lnTo>
                    <a:pt x="700" y="364"/>
                  </a:lnTo>
                  <a:lnTo>
                    <a:pt x="700" y="361"/>
                  </a:lnTo>
                  <a:lnTo>
                    <a:pt x="700" y="359"/>
                  </a:lnTo>
                  <a:lnTo>
                    <a:pt x="704" y="357"/>
                  </a:lnTo>
                  <a:lnTo>
                    <a:pt x="709" y="357"/>
                  </a:lnTo>
                  <a:lnTo>
                    <a:pt x="709" y="357"/>
                  </a:lnTo>
                  <a:lnTo>
                    <a:pt x="711" y="357"/>
                  </a:lnTo>
                  <a:lnTo>
                    <a:pt x="714" y="352"/>
                  </a:lnTo>
                  <a:lnTo>
                    <a:pt x="716" y="350"/>
                  </a:lnTo>
                  <a:lnTo>
                    <a:pt x="719" y="350"/>
                  </a:lnTo>
                  <a:lnTo>
                    <a:pt x="719" y="350"/>
                  </a:lnTo>
                  <a:lnTo>
                    <a:pt x="719" y="352"/>
                  </a:lnTo>
                  <a:lnTo>
                    <a:pt x="719" y="354"/>
                  </a:lnTo>
                  <a:lnTo>
                    <a:pt x="719" y="354"/>
                  </a:lnTo>
                  <a:lnTo>
                    <a:pt x="721" y="354"/>
                  </a:lnTo>
                  <a:lnTo>
                    <a:pt x="719" y="357"/>
                  </a:lnTo>
                  <a:lnTo>
                    <a:pt x="716" y="357"/>
                  </a:lnTo>
                  <a:lnTo>
                    <a:pt x="707" y="361"/>
                  </a:lnTo>
                  <a:lnTo>
                    <a:pt x="709" y="364"/>
                  </a:lnTo>
                  <a:lnTo>
                    <a:pt x="709" y="364"/>
                  </a:lnTo>
                  <a:lnTo>
                    <a:pt x="714" y="364"/>
                  </a:lnTo>
                  <a:lnTo>
                    <a:pt x="716" y="364"/>
                  </a:lnTo>
                  <a:lnTo>
                    <a:pt x="723" y="369"/>
                  </a:lnTo>
                  <a:lnTo>
                    <a:pt x="726" y="366"/>
                  </a:lnTo>
                  <a:lnTo>
                    <a:pt x="728" y="364"/>
                  </a:lnTo>
                  <a:lnTo>
                    <a:pt x="730" y="366"/>
                  </a:lnTo>
                  <a:lnTo>
                    <a:pt x="730" y="366"/>
                  </a:lnTo>
                  <a:lnTo>
                    <a:pt x="730" y="369"/>
                  </a:lnTo>
                  <a:lnTo>
                    <a:pt x="730" y="369"/>
                  </a:lnTo>
                  <a:lnTo>
                    <a:pt x="728" y="369"/>
                  </a:lnTo>
                  <a:lnTo>
                    <a:pt x="728" y="369"/>
                  </a:lnTo>
                  <a:lnTo>
                    <a:pt x="723" y="369"/>
                  </a:lnTo>
                  <a:lnTo>
                    <a:pt x="723" y="369"/>
                  </a:lnTo>
                  <a:lnTo>
                    <a:pt x="721" y="371"/>
                  </a:lnTo>
                  <a:lnTo>
                    <a:pt x="721" y="373"/>
                  </a:lnTo>
                  <a:lnTo>
                    <a:pt x="723" y="373"/>
                  </a:lnTo>
                  <a:lnTo>
                    <a:pt x="723" y="376"/>
                  </a:lnTo>
                  <a:lnTo>
                    <a:pt x="728" y="376"/>
                  </a:lnTo>
                  <a:lnTo>
                    <a:pt x="735" y="378"/>
                  </a:lnTo>
                  <a:lnTo>
                    <a:pt x="740" y="380"/>
                  </a:lnTo>
                  <a:lnTo>
                    <a:pt x="742" y="380"/>
                  </a:lnTo>
                  <a:lnTo>
                    <a:pt x="747" y="380"/>
                  </a:lnTo>
                  <a:lnTo>
                    <a:pt x="749" y="383"/>
                  </a:lnTo>
                  <a:lnTo>
                    <a:pt x="749" y="378"/>
                  </a:lnTo>
                  <a:lnTo>
                    <a:pt x="749" y="376"/>
                  </a:lnTo>
                  <a:lnTo>
                    <a:pt x="752" y="373"/>
                  </a:lnTo>
                  <a:lnTo>
                    <a:pt x="752" y="371"/>
                  </a:lnTo>
                  <a:lnTo>
                    <a:pt x="752" y="371"/>
                  </a:lnTo>
                  <a:lnTo>
                    <a:pt x="749" y="371"/>
                  </a:lnTo>
                  <a:lnTo>
                    <a:pt x="747" y="373"/>
                  </a:lnTo>
                  <a:lnTo>
                    <a:pt x="745" y="371"/>
                  </a:lnTo>
                  <a:lnTo>
                    <a:pt x="745" y="366"/>
                  </a:lnTo>
                  <a:lnTo>
                    <a:pt x="745" y="364"/>
                  </a:lnTo>
                  <a:lnTo>
                    <a:pt x="747" y="364"/>
                  </a:lnTo>
                  <a:lnTo>
                    <a:pt x="754" y="359"/>
                  </a:lnTo>
                  <a:lnTo>
                    <a:pt x="756" y="357"/>
                  </a:lnTo>
                  <a:lnTo>
                    <a:pt x="754" y="357"/>
                  </a:lnTo>
                  <a:lnTo>
                    <a:pt x="754" y="357"/>
                  </a:lnTo>
                  <a:lnTo>
                    <a:pt x="752" y="359"/>
                  </a:lnTo>
                  <a:lnTo>
                    <a:pt x="752" y="359"/>
                  </a:lnTo>
                  <a:lnTo>
                    <a:pt x="749" y="359"/>
                  </a:lnTo>
                  <a:lnTo>
                    <a:pt x="749" y="359"/>
                  </a:lnTo>
                  <a:lnTo>
                    <a:pt x="747" y="359"/>
                  </a:lnTo>
                  <a:lnTo>
                    <a:pt x="745" y="359"/>
                  </a:lnTo>
                  <a:lnTo>
                    <a:pt x="745" y="357"/>
                  </a:lnTo>
                  <a:lnTo>
                    <a:pt x="742" y="357"/>
                  </a:lnTo>
                  <a:lnTo>
                    <a:pt x="740" y="357"/>
                  </a:lnTo>
                  <a:lnTo>
                    <a:pt x="737" y="357"/>
                  </a:lnTo>
                  <a:lnTo>
                    <a:pt x="737" y="357"/>
                  </a:lnTo>
                  <a:lnTo>
                    <a:pt x="740" y="357"/>
                  </a:lnTo>
                  <a:lnTo>
                    <a:pt x="742" y="354"/>
                  </a:lnTo>
                  <a:lnTo>
                    <a:pt x="740" y="350"/>
                  </a:lnTo>
                  <a:lnTo>
                    <a:pt x="737" y="350"/>
                  </a:lnTo>
                  <a:lnTo>
                    <a:pt x="737" y="350"/>
                  </a:lnTo>
                  <a:lnTo>
                    <a:pt x="735" y="350"/>
                  </a:lnTo>
                  <a:lnTo>
                    <a:pt x="735" y="350"/>
                  </a:lnTo>
                  <a:lnTo>
                    <a:pt x="733" y="350"/>
                  </a:lnTo>
                  <a:lnTo>
                    <a:pt x="733" y="350"/>
                  </a:lnTo>
                  <a:lnTo>
                    <a:pt x="730" y="347"/>
                  </a:lnTo>
                  <a:lnTo>
                    <a:pt x="733" y="347"/>
                  </a:lnTo>
                  <a:lnTo>
                    <a:pt x="733" y="347"/>
                  </a:lnTo>
                  <a:lnTo>
                    <a:pt x="735" y="347"/>
                  </a:lnTo>
                  <a:lnTo>
                    <a:pt x="735" y="347"/>
                  </a:lnTo>
                  <a:lnTo>
                    <a:pt x="735" y="347"/>
                  </a:lnTo>
                  <a:lnTo>
                    <a:pt x="737" y="347"/>
                  </a:lnTo>
                  <a:lnTo>
                    <a:pt x="742" y="350"/>
                  </a:lnTo>
                  <a:lnTo>
                    <a:pt x="742" y="352"/>
                  </a:lnTo>
                  <a:lnTo>
                    <a:pt x="747" y="352"/>
                  </a:lnTo>
                  <a:lnTo>
                    <a:pt x="747" y="352"/>
                  </a:lnTo>
                  <a:lnTo>
                    <a:pt x="747" y="352"/>
                  </a:lnTo>
                  <a:lnTo>
                    <a:pt x="747" y="354"/>
                  </a:lnTo>
                  <a:lnTo>
                    <a:pt x="747" y="357"/>
                  </a:lnTo>
                  <a:lnTo>
                    <a:pt x="747" y="357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9" y="354"/>
                  </a:lnTo>
                  <a:lnTo>
                    <a:pt x="761" y="352"/>
                  </a:lnTo>
                  <a:lnTo>
                    <a:pt x="764" y="352"/>
                  </a:lnTo>
                  <a:lnTo>
                    <a:pt x="766" y="350"/>
                  </a:lnTo>
                  <a:lnTo>
                    <a:pt x="766" y="350"/>
                  </a:lnTo>
                  <a:lnTo>
                    <a:pt x="771" y="347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2"/>
                  </a:lnTo>
                  <a:lnTo>
                    <a:pt x="768" y="352"/>
                  </a:lnTo>
                  <a:lnTo>
                    <a:pt x="768" y="352"/>
                  </a:lnTo>
                  <a:lnTo>
                    <a:pt x="766" y="352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6" y="357"/>
                  </a:lnTo>
                  <a:lnTo>
                    <a:pt x="768" y="359"/>
                  </a:lnTo>
                  <a:lnTo>
                    <a:pt x="773" y="359"/>
                  </a:lnTo>
                  <a:lnTo>
                    <a:pt x="773" y="361"/>
                  </a:lnTo>
                  <a:lnTo>
                    <a:pt x="775" y="361"/>
                  </a:lnTo>
                  <a:lnTo>
                    <a:pt x="775" y="361"/>
                  </a:lnTo>
                  <a:lnTo>
                    <a:pt x="778" y="364"/>
                  </a:lnTo>
                  <a:lnTo>
                    <a:pt x="780" y="364"/>
                  </a:lnTo>
                  <a:lnTo>
                    <a:pt x="780" y="364"/>
                  </a:lnTo>
                  <a:lnTo>
                    <a:pt x="780" y="364"/>
                  </a:lnTo>
                  <a:lnTo>
                    <a:pt x="780" y="366"/>
                  </a:lnTo>
                  <a:lnTo>
                    <a:pt x="780" y="369"/>
                  </a:lnTo>
                  <a:lnTo>
                    <a:pt x="780" y="369"/>
                  </a:lnTo>
                  <a:lnTo>
                    <a:pt x="780" y="369"/>
                  </a:lnTo>
                  <a:lnTo>
                    <a:pt x="780" y="366"/>
                  </a:lnTo>
                  <a:lnTo>
                    <a:pt x="780" y="366"/>
                  </a:lnTo>
                  <a:lnTo>
                    <a:pt x="778" y="366"/>
                  </a:lnTo>
                  <a:lnTo>
                    <a:pt x="778" y="366"/>
                  </a:lnTo>
                  <a:lnTo>
                    <a:pt x="778" y="366"/>
                  </a:lnTo>
                  <a:lnTo>
                    <a:pt x="778" y="371"/>
                  </a:lnTo>
                  <a:lnTo>
                    <a:pt x="778" y="373"/>
                  </a:lnTo>
                  <a:lnTo>
                    <a:pt x="780" y="373"/>
                  </a:lnTo>
                  <a:lnTo>
                    <a:pt x="782" y="371"/>
                  </a:lnTo>
                  <a:lnTo>
                    <a:pt x="782" y="369"/>
                  </a:lnTo>
                  <a:lnTo>
                    <a:pt x="785" y="369"/>
                  </a:lnTo>
                  <a:lnTo>
                    <a:pt x="794" y="366"/>
                  </a:lnTo>
                  <a:lnTo>
                    <a:pt x="799" y="361"/>
                  </a:lnTo>
                  <a:lnTo>
                    <a:pt x="799" y="364"/>
                  </a:lnTo>
                  <a:lnTo>
                    <a:pt x="797" y="364"/>
                  </a:lnTo>
                  <a:lnTo>
                    <a:pt x="797" y="366"/>
                  </a:lnTo>
                  <a:lnTo>
                    <a:pt x="799" y="364"/>
                  </a:lnTo>
                  <a:lnTo>
                    <a:pt x="804" y="361"/>
                  </a:lnTo>
                  <a:lnTo>
                    <a:pt x="806" y="361"/>
                  </a:lnTo>
                  <a:lnTo>
                    <a:pt x="808" y="361"/>
                  </a:lnTo>
                  <a:lnTo>
                    <a:pt x="808" y="361"/>
                  </a:lnTo>
                  <a:lnTo>
                    <a:pt x="811" y="361"/>
                  </a:lnTo>
                  <a:lnTo>
                    <a:pt x="811" y="359"/>
                  </a:lnTo>
                  <a:lnTo>
                    <a:pt x="811" y="359"/>
                  </a:lnTo>
                  <a:lnTo>
                    <a:pt x="813" y="357"/>
                  </a:lnTo>
                  <a:lnTo>
                    <a:pt x="813" y="354"/>
                  </a:lnTo>
                  <a:lnTo>
                    <a:pt x="808" y="352"/>
                  </a:lnTo>
                  <a:lnTo>
                    <a:pt x="808" y="350"/>
                  </a:lnTo>
                  <a:lnTo>
                    <a:pt x="816" y="354"/>
                  </a:lnTo>
                  <a:lnTo>
                    <a:pt x="818" y="354"/>
                  </a:lnTo>
                  <a:lnTo>
                    <a:pt x="813" y="359"/>
                  </a:lnTo>
                  <a:lnTo>
                    <a:pt x="813" y="361"/>
                  </a:lnTo>
                  <a:lnTo>
                    <a:pt x="813" y="364"/>
                  </a:lnTo>
                  <a:lnTo>
                    <a:pt x="818" y="361"/>
                  </a:lnTo>
                  <a:lnTo>
                    <a:pt x="820" y="361"/>
                  </a:lnTo>
                  <a:lnTo>
                    <a:pt x="823" y="361"/>
                  </a:lnTo>
                  <a:lnTo>
                    <a:pt x="823" y="359"/>
                  </a:lnTo>
                  <a:lnTo>
                    <a:pt x="827" y="354"/>
                  </a:lnTo>
                  <a:lnTo>
                    <a:pt x="830" y="352"/>
                  </a:lnTo>
                  <a:lnTo>
                    <a:pt x="832" y="352"/>
                  </a:lnTo>
                  <a:lnTo>
                    <a:pt x="834" y="352"/>
                  </a:lnTo>
                  <a:lnTo>
                    <a:pt x="837" y="350"/>
                  </a:lnTo>
                  <a:lnTo>
                    <a:pt x="839" y="347"/>
                  </a:lnTo>
                  <a:lnTo>
                    <a:pt x="837" y="347"/>
                  </a:lnTo>
                  <a:lnTo>
                    <a:pt x="834" y="347"/>
                  </a:lnTo>
                  <a:lnTo>
                    <a:pt x="830" y="347"/>
                  </a:lnTo>
                  <a:lnTo>
                    <a:pt x="832" y="345"/>
                  </a:lnTo>
                  <a:lnTo>
                    <a:pt x="834" y="345"/>
                  </a:lnTo>
                  <a:lnTo>
                    <a:pt x="837" y="345"/>
                  </a:lnTo>
                  <a:lnTo>
                    <a:pt x="839" y="343"/>
                  </a:lnTo>
                  <a:lnTo>
                    <a:pt x="842" y="347"/>
                  </a:lnTo>
                  <a:lnTo>
                    <a:pt x="844" y="350"/>
                  </a:lnTo>
                  <a:lnTo>
                    <a:pt x="849" y="352"/>
                  </a:lnTo>
                  <a:lnTo>
                    <a:pt x="863" y="352"/>
                  </a:lnTo>
                  <a:lnTo>
                    <a:pt x="865" y="350"/>
                  </a:lnTo>
                  <a:lnTo>
                    <a:pt x="868" y="345"/>
                  </a:lnTo>
                  <a:lnTo>
                    <a:pt x="872" y="343"/>
                  </a:lnTo>
                  <a:lnTo>
                    <a:pt x="872" y="343"/>
                  </a:lnTo>
                  <a:lnTo>
                    <a:pt x="872" y="340"/>
                  </a:lnTo>
                  <a:lnTo>
                    <a:pt x="872" y="340"/>
                  </a:lnTo>
                  <a:lnTo>
                    <a:pt x="872" y="328"/>
                  </a:lnTo>
                  <a:lnTo>
                    <a:pt x="872" y="326"/>
                  </a:lnTo>
                  <a:lnTo>
                    <a:pt x="879" y="319"/>
                  </a:lnTo>
                  <a:lnTo>
                    <a:pt x="879" y="317"/>
                  </a:lnTo>
                  <a:lnTo>
                    <a:pt x="877" y="317"/>
                  </a:lnTo>
                  <a:lnTo>
                    <a:pt x="877" y="317"/>
                  </a:lnTo>
                  <a:lnTo>
                    <a:pt x="875" y="317"/>
                  </a:lnTo>
                  <a:lnTo>
                    <a:pt x="872" y="317"/>
                  </a:lnTo>
                  <a:lnTo>
                    <a:pt x="870" y="319"/>
                  </a:lnTo>
                  <a:lnTo>
                    <a:pt x="870" y="317"/>
                  </a:lnTo>
                  <a:lnTo>
                    <a:pt x="870" y="314"/>
                  </a:lnTo>
                  <a:lnTo>
                    <a:pt x="870" y="314"/>
                  </a:lnTo>
                  <a:lnTo>
                    <a:pt x="877" y="314"/>
                  </a:lnTo>
                  <a:lnTo>
                    <a:pt x="877" y="314"/>
                  </a:lnTo>
                  <a:lnTo>
                    <a:pt x="879" y="317"/>
                  </a:lnTo>
                  <a:lnTo>
                    <a:pt x="879" y="317"/>
                  </a:lnTo>
                  <a:lnTo>
                    <a:pt x="879" y="319"/>
                  </a:lnTo>
                  <a:lnTo>
                    <a:pt x="882" y="321"/>
                  </a:lnTo>
                  <a:lnTo>
                    <a:pt x="882" y="324"/>
                  </a:lnTo>
                  <a:lnTo>
                    <a:pt x="884" y="324"/>
                  </a:lnTo>
                  <a:lnTo>
                    <a:pt x="889" y="317"/>
                  </a:lnTo>
                  <a:lnTo>
                    <a:pt x="889" y="317"/>
                  </a:lnTo>
                  <a:lnTo>
                    <a:pt x="894" y="314"/>
                  </a:lnTo>
                  <a:lnTo>
                    <a:pt x="896" y="314"/>
                  </a:lnTo>
                  <a:lnTo>
                    <a:pt x="894" y="314"/>
                  </a:lnTo>
                  <a:lnTo>
                    <a:pt x="894" y="312"/>
                  </a:lnTo>
                  <a:lnTo>
                    <a:pt x="891" y="312"/>
                  </a:lnTo>
                  <a:lnTo>
                    <a:pt x="889" y="309"/>
                  </a:lnTo>
                  <a:lnTo>
                    <a:pt x="894" y="312"/>
                  </a:lnTo>
                  <a:lnTo>
                    <a:pt x="896" y="314"/>
                  </a:lnTo>
                  <a:lnTo>
                    <a:pt x="901" y="317"/>
                  </a:lnTo>
                  <a:lnTo>
                    <a:pt x="903" y="319"/>
                  </a:lnTo>
                  <a:lnTo>
                    <a:pt x="903" y="317"/>
                  </a:lnTo>
                  <a:lnTo>
                    <a:pt x="903" y="317"/>
                  </a:lnTo>
                  <a:lnTo>
                    <a:pt x="903" y="314"/>
                  </a:lnTo>
                  <a:lnTo>
                    <a:pt x="903" y="317"/>
                  </a:lnTo>
                  <a:lnTo>
                    <a:pt x="901" y="314"/>
                  </a:lnTo>
                  <a:lnTo>
                    <a:pt x="901" y="307"/>
                  </a:lnTo>
                  <a:lnTo>
                    <a:pt x="898" y="305"/>
                  </a:lnTo>
                  <a:lnTo>
                    <a:pt x="896" y="305"/>
                  </a:lnTo>
                  <a:lnTo>
                    <a:pt x="894" y="305"/>
                  </a:lnTo>
                  <a:lnTo>
                    <a:pt x="889" y="302"/>
                  </a:lnTo>
                  <a:lnTo>
                    <a:pt x="886" y="302"/>
                  </a:lnTo>
                  <a:lnTo>
                    <a:pt x="886" y="302"/>
                  </a:lnTo>
                  <a:lnTo>
                    <a:pt x="882" y="305"/>
                  </a:lnTo>
                  <a:lnTo>
                    <a:pt x="879" y="305"/>
                  </a:lnTo>
                  <a:lnTo>
                    <a:pt x="877" y="305"/>
                  </a:lnTo>
                  <a:lnTo>
                    <a:pt x="875" y="302"/>
                  </a:lnTo>
                  <a:lnTo>
                    <a:pt x="872" y="300"/>
                  </a:lnTo>
                  <a:lnTo>
                    <a:pt x="872" y="298"/>
                  </a:lnTo>
                  <a:lnTo>
                    <a:pt x="872" y="293"/>
                  </a:lnTo>
                  <a:lnTo>
                    <a:pt x="872" y="293"/>
                  </a:lnTo>
                  <a:lnTo>
                    <a:pt x="872" y="290"/>
                  </a:lnTo>
                  <a:lnTo>
                    <a:pt x="875" y="290"/>
                  </a:lnTo>
                  <a:lnTo>
                    <a:pt x="875" y="293"/>
                  </a:lnTo>
                  <a:lnTo>
                    <a:pt x="875" y="295"/>
                  </a:lnTo>
                  <a:lnTo>
                    <a:pt x="877" y="295"/>
                  </a:lnTo>
                  <a:lnTo>
                    <a:pt x="884" y="298"/>
                  </a:lnTo>
                  <a:lnTo>
                    <a:pt x="889" y="300"/>
                  </a:lnTo>
                  <a:lnTo>
                    <a:pt x="891" y="300"/>
                  </a:lnTo>
                  <a:lnTo>
                    <a:pt x="894" y="300"/>
                  </a:lnTo>
                  <a:lnTo>
                    <a:pt x="896" y="300"/>
                  </a:lnTo>
                  <a:lnTo>
                    <a:pt x="896" y="300"/>
                  </a:lnTo>
                  <a:lnTo>
                    <a:pt x="898" y="300"/>
                  </a:lnTo>
                  <a:lnTo>
                    <a:pt x="898" y="300"/>
                  </a:lnTo>
                  <a:lnTo>
                    <a:pt x="898" y="302"/>
                  </a:lnTo>
                  <a:lnTo>
                    <a:pt x="901" y="302"/>
                  </a:lnTo>
                  <a:lnTo>
                    <a:pt x="901" y="302"/>
                  </a:lnTo>
                  <a:lnTo>
                    <a:pt x="915" y="286"/>
                  </a:lnTo>
                  <a:lnTo>
                    <a:pt x="915" y="286"/>
                  </a:lnTo>
                  <a:lnTo>
                    <a:pt x="912" y="283"/>
                  </a:lnTo>
                  <a:lnTo>
                    <a:pt x="912" y="281"/>
                  </a:lnTo>
                  <a:lnTo>
                    <a:pt x="912" y="281"/>
                  </a:lnTo>
                  <a:lnTo>
                    <a:pt x="915" y="276"/>
                  </a:lnTo>
                  <a:lnTo>
                    <a:pt x="917" y="276"/>
                  </a:lnTo>
                  <a:lnTo>
                    <a:pt x="917" y="274"/>
                  </a:lnTo>
                  <a:lnTo>
                    <a:pt x="917" y="272"/>
                  </a:lnTo>
                  <a:lnTo>
                    <a:pt x="917" y="272"/>
                  </a:lnTo>
                  <a:lnTo>
                    <a:pt x="915" y="272"/>
                  </a:lnTo>
                  <a:lnTo>
                    <a:pt x="915" y="269"/>
                  </a:lnTo>
                  <a:lnTo>
                    <a:pt x="917" y="269"/>
                  </a:lnTo>
                  <a:lnTo>
                    <a:pt x="920" y="267"/>
                  </a:lnTo>
                  <a:lnTo>
                    <a:pt x="920" y="264"/>
                  </a:lnTo>
                  <a:lnTo>
                    <a:pt x="920" y="264"/>
                  </a:lnTo>
                  <a:lnTo>
                    <a:pt x="922" y="262"/>
                  </a:lnTo>
                  <a:lnTo>
                    <a:pt x="922" y="262"/>
                  </a:lnTo>
                  <a:lnTo>
                    <a:pt x="924" y="264"/>
                  </a:lnTo>
                  <a:lnTo>
                    <a:pt x="922" y="267"/>
                  </a:lnTo>
                  <a:lnTo>
                    <a:pt x="922" y="267"/>
                  </a:lnTo>
                  <a:lnTo>
                    <a:pt x="924" y="269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4"/>
                  </a:lnTo>
                  <a:lnTo>
                    <a:pt x="929" y="264"/>
                  </a:lnTo>
                  <a:lnTo>
                    <a:pt x="934" y="267"/>
                  </a:lnTo>
                  <a:lnTo>
                    <a:pt x="934" y="269"/>
                  </a:lnTo>
                  <a:lnTo>
                    <a:pt x="934" y="267"/>
                  </a:lnTo>
                  <a:lnTo>
                    <a:pt x="934" y="264"/>
                  </a:lnTo>
                  <a:lnTo>
                    <a:pt x="934" y="264"/>
                  </a:lnTo>
                  <a:lnTo>
                    <a:pt x="936" y="264"/>
                  </a:lnTo>
                  <a:lnTo>
                    <a:pt x="936" y="264"/>
                  </a:lnTo>
                  <a:lnTo>
                    <a:pt x="938" y="264"/>
                  </a:lnTo>
                  <a:lnTo>
                    <a:pt x="938" y="267"/>
                  </a:lnTo>
                  <a:lnTo>
                    <a:pt x="938" y="269"/>
                  </a:lnTo>
                  <a:lnTo>
                    <a:pt x="938" y="269"/>
                  </a:lnTo>
                  <a:lnTo>
                    <a:pt x="938" y="269"/>
                  </a:lnTo>
                  <a:lnTo>
                    <a:pt x="938" y="272"/>
                  </a:lnTo>
                  <a:lnTo>
                    <a:pt x="938" y="274"/>
                  </a:lnTo>
                  <a:lnTo>
                    <a:pt x="941" y="274"/>
                  </a:lnTo>
                  <a:lnTo>
                    <a:pt x="941" y="276"/>
                  </a:lnTo>
                  <a:lnTo>
                    <a:pt x="938" y="279"/>
                  </a:lnTo>
                  <a:lnTo>
                    <a:pt x="943" y="276"/>
                  </a:lnTo>
                  <a:lnTo>
                    <a:pt x="950" y="272"/>
                  </a:lnTo>
                  <a:lnTo>
                    <a:pt x="953" y="269"/>
                  </a:lnTo>
                  <a:lnTo>
                    <a:pt x="953" y="269"/>
                  </a:lnTo>
                  <a:close/>
                  <a:moveTo>
                    <a:pt x="931" y="276"/>
                  </a:moveTo>
                  <a:lnTo>
                    <a:pt x="931" y="276"/>
                  </a:lnTo>
                  <a:lnTo>
                    <a:pt x="931" y="276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31" y="279"/>
                  </a:lnTo>
                  <a:lnTo>
                    <a:pt x="929" y="281"/>
                  </a:lnTo>
                  <a:lnTo>
                    <a:pt x="927" y="281"/>
                  </a:lnTo>
                  <a:lnTo>
                    <a:pt x="924" y="281"/>
                  </a:lnTo>
                  <a:lnTo>
                    <a:pt x="924" y="281"/>
                  </a:lnTo>
                  <a:lnTo>
                    <a:pt x="924" y="279"/>
                  </a:lnTo>
                  <a:lnTo>
                    <a:pt x="924" y="279"/>
                  </a:lnTo>
                  <a:lnTo>
                    <a:pt x="927" y="279"/>
                  </a:lnTo>
                  <a:lnTo>
                    <a:pt x="927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1" y="276"/>
                  </a:lnTo>
                  <a:lnTo>
                    <a:pt x="931" y="276"/>
                  </a:lnTo>
                  <a:close/>
                  <a:moveTo>
                    <a:pt x="948" y="290"/>
                  </a:moveTo>
                  <a:lnTo>
                    <a:pt x="948" y="290"/>
                  </a:lnTo>
                  <a:lnTo>
                    <a:pt x="948" y="290"/>
                  </a:lnTo>
                  <a:lnTo>
                    <a:pt x="946" y="295"/>
                  </a:lnTo>
                  <a:lnTo>
                    <a:pt x="946" y="295"/>
                  </a:lnTo>
                  <a:lnTo>
                    <a:pt x="943" y="298"/>
                  </a:lnTo>
                  <a:lnTo>
                    <a:pt x="934" y="295"/>
                  </a:lnTo>
                  <a:lnTo>
                    <a:pt x="934" y="295"/>
                  </a:lnTo>
                  <a:lnTo>
                    <a:pt x="931" y="293"/>
                  </a:lnTo>
                  <a:lnTo>
                    <a:pt x="931" y="293"/>
                  </a:lnTo>
                  <a:lnTo>
                    <a:pt x="929" y="293"/>
                  </a:lnTo>
                  <a:lnTo>
                    <a:pt x="927" y="293"/>
                  </a:lnTo>
                  <a:lnTo>
                    <a:pt x="927" y="293"/>
                  </a:lnTo>
                  <a:lnTo>
                    <a:pt x="924" y="290"/>
                  </a:lnTo>
                  <a:lnTo>
                    <a:pt x="924" y="290"/>
                  </a:lnTo>
                  <a:lnTo>
                    <a:pt x="927" y="288"/>
                  </a:lnTo>
                  <a:lnTo>
                    <a:pt x="929" y="288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4" y="290"/>
                  </a:lnTo>
                  <a:lnTo>
                    <a:pt x="934" y="290"/>
                  </a:lnTo>
                  <a:lnTo>
                    <a:pt x="936" y="286"/>
                  </a:lnTo>
                  <a:lnTo>
                    <a:pt x="936" y="286"/>
                  </a:lnTo>
                  <a:lnTo>
                    <a:pt x="938" y="286"/>
                  </a:lnTo>
                  <a:lnTo>
                    <a:pt x="938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3" y="286"/>
                  </a:lnTo>
                  <a:lnTo>
                    <a:pt x="943" y="286"/>
                  </a:lnTo>
                  <a:lnTo>
                    <a:pt x="946" y="286"/>
                  </a:lnTo>
                  <a:lnTo>
                    <a:pt x="946" y="288"/>
                  </a:lnTo>
                  <a:lnTo>
                    <a:pt x="948" y="290"/>
                  </a:lnTo>
                  <a:close/>
                  <a:moveTo>
                    <a:pt x="503" y="350"/>
                  </a:moveTo>
                  <a:lnTo>
                    <a:pt x="503" y="350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1" y="352"/>
                  </a:lnTo>
                  <a:lnTo>
                    <a:pt x="499" y="352"/>
                  </a:lnTo>
                  <a:lnTo>
                    <a:pt x="496" y="352"/>
                  </a:lnTo>
                  <a:lnTo>
                    <a:pt x="496" y="350"/>
                  </a:lnTo>
                  <a:lnTo>
                    <a:pt x="496" y="347"/>
                  </a:lnTo>
                  <a:lnTo>
                    <a:pt x="494" y="347"/>
                  </a:lnTo>
                  <a:lnTo>
                    <a:pt x="492" y="347"/>
                  </a:lnTo>
                  <a:lnTo>
                    <a:pt x="492" y="345"/>
                  </a:lnTo>
                  <a:lnTo>
                    <a:pt x="489" y="340"/>
                  </a:lnTo>
                  <a:lnTo>
                    <a:pt x="489" y="340"/>
                  </a:lnTo>
                  <a:lnTo>
                    <a:pt x="489" y="343"/>
                  </a:lnTo>
                  <a:lnTo>
                    <a:pt x="487" y="343"/>
                  </a:lnTo>
                  <a:lnTo>
                    <a:pt x="484" y="340"/>
                  </a:lnTo>
                  <a:lnTo>
                    <a:pt x="480" y="335"/>
                  </a:lnTo>
                  <a:lnTo>
                    <a:pt x="480" y="333"/>
                  </a:lnTo>
                  <a:lnTo>
                    <a:pt x="480" y="333"/>
                  </a:lnTo>
                  <a:lnTo>
                    <a:pt x="484" y="331"/>
                  </a:lnTo>
                  <a:lnTo>
                    <a:pt x="489" y="333"/>
                  </a:lnTo>
                  <a:lnTo>
                    <a:pt x="492" y="335"/>
                  </a:lnTo>
                  <a:lnTo>
                    <a:pt x="496" y="340"/>
                  </a:lnTo>
                  <a:lnTo>
                    <a:pt x="499" y="343"/>
                  </a:lnTo>
                  <a:lnTo>
                    <a:pt x="501" y="343"/>
                  </a:lnTo>
                  <a:lnTo>
                    <a:pt x="501" y="345"/>
                  </a:lnTo>
                  <a:lnTo>
                    <a:pt x="503" y="347"/>
                  </a:lnTo>
                  <a:lnTo>
                    <a:pt x="503" y="350"/>
                  </a:lnTo>
                  <a:close/>
                  <a:moveTo>
                    <a:pt x="463" y="435"/>
                  </a:moveTo>
                  <a:lnTo>
                    <a:pt x="463" y="435"/>
                  </a:lnTo>
                  <a:lnTo>
                    <a:pt x="461" y="437"/>
                  </a:lnTo>
                  <a:lnTo>
                    <a:pt x="461" y="435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8" y="430"/>
                  </a:lnTo>
                  <a:lnTo>
                    <a:pt x="461" y="430"/>
                  </a:lnTo>
                  <a:lnTo>
                    <a:pt x="461" y="430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3" y="428"/>
                  </a:lnTo>
                  <a:lnTo>
                    <a:pt x="463" y="425"/>
                  </a:lnTo>
                  <a:lnTo>
                    <a:pt x="466" y="425"/>
                  </a:lnTo>
                  <a:lnTo>
                    <a:pt x="466" y="425"/>
                  </a:lnTo>
                  <a:lnTo>
                    <a:pt x="466" y="428"/>
                  </a:lnTo>
                  <a:lnTo>
                    <a:pt x="468" y="428"/>
                  </a:lnTo>
                  <a:lnTo>
                    <a:pt x="468" y="425"/>
                  </a:lnTo>
                  <a:lnTo>
                    <a:pt x="470" y="425"/>
                  </a:lnTo>
                  <a:lnTo>
                    <a:pt x="470" y="430"/>
                  </a:lnTo>
                  <a:lnTo>
                    <a:pt x="468" y="432"/>
                  </a:lnTo>
                  <a:lnTo>
                    <a:pt x="463" y="435"/>
                  </a:lnTo>
                  <a:close/>
                  <a:moveTo>
                    <a:pt x="298" y="473"/>
                  </a:moveTo>
                  <a:lnTo>
                    <a:pt x="298" y="473"/>
                  </a:lnTo>
                  <a:lnTo>
                    <a:pt x="298" y="475"/>
                  </a:lnTo>
                  <a:lnTo>
                    <a:pt x="298" y="475"/>
                  </a:lnTo>
                  <a:lnTo>
                    <a:pt x="298" y="477"/>
                  </a:lnTo>
                  <a:lnTo>
                    <a:pt x="295" y="477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0"/>
                  </a:lnTo>
                  <a:lnTo>
                    <a:pt x="283" y="480"/>
                  </a:lnTo>
                  <a:lnTo>
                    <a:pt x="283" y="480"/>
                  </a:lnTo>
                  <a:lnTo>
                    <a:pt x="281" y="482"/>
                  </a:lnTo>
                  <a:lnTo>
                    <a:pt x="279" y="482"/>
                  </a:lnTo>
                  <a:lnTo>
                    <a:pt x="274" y="482"/>
                  </a:lnTo>
                  <a:lnTo>
                    <a:pt x="272" y="482"/>
                  </a:lnTo>
                  <a:lnTo>
                    <a:pt x="272" y="482"/>
                  </a:lnTo>
                  <a:lnTo>
                    <a:pt x="274" y="482"/>
                  </a:lnTo>
                  <a:lnTo>
                    <a:pt x="274" y="480"/>
                  </a:lnTo>
                  <a:lnTo>
                    <a:pt x="276" y="477"/>
                  </a:lnTo>
                  <a:lnTo>
                    <a:pt x="276" y="475"/>
                  </a:lnTo>
                  <a:lnTo>
                    <a:pt x="276" y="473"/>
                  </a:lnTo>
                  <a:lnTo>
                    <a:pt x="279" y="473"/>
                  </a:lnTo>
                  <a:lnTo>
                    <a:pt x="283" y="473"/>
                  </a:lnTo>
                  <a:lnTo>
                    <a:pt x="283" y="473"/>
                  </a:lnTo>
                  <a:lnTo>
                    <a:pt x="286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88" y="473"/>
                  </a:lnTo>
                  <a:lnTo>
                    <a:pt x="288" y="473"/>
                  </a:lnTo>
                  <a:lnTo>
                    <a:pt x="291" y="473"/>
                  </a:lnTo>
                  <a:lnTo>
                    <a:pt x="291" y="473"/>
                  </a:lnTo>
                  <a:lnTo>
                    <a:pt x="291" y="473"/>
                  </a:lnTo>
                  <a:lnTo>
                    <a:pt x="293" y="473"/>
                  </a:lnTo>
                  <a:lnTo>
                    <a:pt x="295" y="473"/>
                  </a:lnTo>
                  <a:lnTo>
                    <a:pt x="298" y="473"/>
                  </a:lnTo>
                  <a:close/>
                  <a:moveTo>
                    <a:pt x="101" y="510"/>
                  </a:moveTo>
                  <a:lnTo>
                    <a:pt x="101" y="510"/>
                  </a:lnTo>
                  <a:lnTo>
                    <a:pt x="101" y="510"/>
                  </a:lnTo>
                  <a:lnTo>
                    <a:pt x="104" y="510"/>
                  </a:lnTo>
                  <a:lnTo>
                    <a:pt x="104" y="510"/>
                  </a:lnTo>
                  <a:lnTo>
                    <a:pt x="106" y="510"/>
                  </a:lnTo>
                  <a:lnTo>
                    <a:pt x="108" y="510"/>
                  </a:lnTo>
                  <a:lnTo>
                    <a:pt x="111" y="508"/>
                  </a:lnTo>
                  <a:lnTo>
                    <a:pt x="111" y="508"/>
                  </a:lnTo>
                  <a:lnTo>
                    <a:pt x="111" y="508"/>
                  </a:lnTo>
                  <a:lnTo>
                    <a:pt x="113" y="510"/>
                  </a:lnTo>
                  <a:lnTo>
                    <a:pt x="113" y="510"/>
                  </a:lnTo>
                  <a:lnTo>
                    <a:pt x="113" y="510"/>
                  </a:lnTo>
                  <a:lnTo>
                    <a:pt x="113" y="513"/>
                  </a:lnTo>
                  <a:lnTo>
                    <a:pt x="111" y="513"/>
                  </a:lnTo>
                  <a:lnTo>
                    <a:pt x="111" y="515"/>
                  </a:lnTo>
                  <a:lnTo>
                    <a:pt x="113" y="515"/>
                  </a:lnTo>
                  <a:lnTo>
                    <a:pt x="116" y="510"/>
                  </a:lnTo>
                  <a:lnTo>
                    <a:pt x="118" y="510"/>
                  </a:lnTo>
                  <a:lnTo>
                    <a:pt x="120" y="510"/>
                  </a:lnTo>
                  <a:lnTo>
                    <a:pt x="120" y="513"/>
                  </a:lnTo>
                  <a:lnTo>
                    <a:pt x="118" y="513"/>
                  </a:lnTo>
                  <a:lnTo>
                    <a:pt x="116" y="520"/>
                  </a:lnTo>
                  <a:lnTo>
                    <a:pt x="113" y="520"/>
                  </a:lnTo>
                  <a:lnTo>
                    <a:pt x="111" y="522"/>
                  </a:lnTo>
                  <a:lnTo>
                    <a:pt x="108" y="520"/>
                  </a:lnTo>
                  <a:lnTo>
                    <a:pt x="106" y="518"/>
                  </a:lnTo>
                  <a:lnTo>
                    <a:pt x="106" y="515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4" y="515"/>
                  </a:lnTo>
                  <a:lnTo>
                    <a:pt x="104" y="513"/>
                  </a:lnTo>
                  <a:lnTo>
                    <a:pt x="101" y="513"/>
                  </a:lnTo>
                  <a:lnTo>
                    <a:pt x="104" y="515"/>
                  </a:lnTo>
                  <a:lnTo>
                    <a:pt x="101" y="515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7" y="510"/>
                  </a:lnTo>
                  <a:lnTo>
                    <a:pt x="94" y="510"/>
                  </a:lnTo>
                  <a:lnTo>
                    <a:pt x="94" y="510"/>
                  </a:lnTo>
                  <a:lnTo>
                    <a:pt x="97" y="510"/>
                  </a:lnTo>
                  <a:lnTo>
                    <a:pt x="99" y="508"/>
                  </a:lnTo>
                  <a:lnTo>
                    <a:pt x="99" y="508"/>
                  </a:lnTo>
                  <a:lnTo>
                    <a:pt x="101" y="508"/>
                  </a:lnTo>
                  <a:lnTo>
                    <a:pt x="104" y="508"/>
                  </a:lnTo>
                  <a:lnTo>
                    <a:pt x="106" y="508"/>
                  </a:lnTo>
                  <a:lnTo>
                    <a:pt x="106" y="510"/>
                  </a:lnTo>
                  <a:lnTo>
                    <a:pt x="101" y="510"/>
                  </a:lnTo>
                  <a:close/>
                  <a:moveTo>
                    <a:pt x="120" y="541"/>
                  </a:moveTo>
                  <a:lnTo>
                    <a:pt x="120" y="541"/>
                  </a:lnTo>
                  <a:lnTo>
                    <a:pt x="120" y="544"/>
                  </a:lnTo>
                  <a:lnTo>
                    <a:pt x="120" y="546"/>
                  </a:lnTo>
                  <a:lnTo>
                    <a:pt x="120" y="546"/>
                  </a:lnTo>
                  <a:lnTo>
                    <a:pt x="118" y="548"/>
                  </a:lnTo>
                  <a:lnTo>
                    <a:pt x="116" y="551"/>
                  </a:lnTo>
                  <a:lnTo>
                    <a:pt x="113" y="548"/>
                  </a:lnTo>
                  <a:lnTo>
                    <a:pt x="111" y="546"/>
                  </a:lnTo>
                  <a:lnTo>
                    <a:pt x="108" y="546"/>
                  </a:lnTo>
                  <a:lnTo>
                    <a:pt x="113" y="541"/>
                  </a:lnTo>
                  <a:lnTo>
                    <a:pt x="116" y="541"/>
                  </a:lnTo>
                  <a:lnTo>
                    <a:pt x="118" y="539"/>
                  </a:lnTo>
                  <a:lnTo>
                    <a:pt x="116" y="541"/>
                  </a:lnTo>
                  <a:lnTo>
                    <a:pt x="118" y="541"/>
                  </a:lnTo>
                  <a:lnTo>
                    <a:pt x="118" y="541"/>
                  </a:lnTo>
                  <a:lnTo>
                    <a:pt x="120" y="541"/>
                  </a:lnTo>
                  <a:close/>
                  <a:moveTo>
                    <a:pt x="108" y="537"/>
                  </a:moveTo>
                  <a:lnTo>
                    <a:pt x="108" y="537"/>
                  </a:lnTo>
                  <a:lnTo>
                    <a:pt x="106" y="537"/>
                  </a:lnTo>
                  <a:lnTo>
                    <a:pt x="106" y="539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4" y="541"/>
                  </a:lnTo>
                  <a:lnTo>
                    <a:pt x="104" y="541"/>
                  </a:lnTo>
                  <a:lnTo>
                    <a:pt x="104" y="539"/>
                  </a:lnTo>
                  <a:lnTo>
                    <a:pt x="104" y="539"/>
                  </a:lnTo>
                  <a:lnTo>
                    <a:pt x="104" y="537"/>
                  </a:lnTo>
                  <a:lnTo>
                    <a:pt x="101" y="534"/>
                  </a:lnTo>
                  <a:lnTo>
                    <a:pt x="99" y="534"/>
                  </a:lnTo>
                  <a:lnTo>
                    <a:pt x="97" y="532"/>
                  </a:lnTo>
                  <a:lnTo>
                    <a:pt x="87" y="532"/>
                  </a:lnTo>
                  <a:lnTo>
                    <a:pt x="82" y="532"/>
                  </a:lnTo>
                  <a:lnTo>
                    <a:pt x="78" y="534"/>
                  </a:lnTo>
                  <a:lnTo>
                    <a:pt x="75" y="534"/>
                  </a:lnTo>
                  <a:lnTo>
                    <a:pt x="73" y="532"/>
                  </a:lnTo>
                  <a:lnTo>
                    <a:pt x="75" y="532"/>
                  </a:lnTo>
                  <a:lnTo>
                    <a:pt x="75" y="529"/>
                  </a:lnTo>
                  <a:lnTo>
                    <a:pt x="73" y="527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7"/>
                  </a:lnTo>
                  <a:lnTo>
                    <a:pt x="78" y="527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2"/>
                  </a:lnTo>
                  <a:lnTo>
                    <a:pt x="78" y="525"/>
                  </a:lnTo>
                  <a:lnTo>
                    <a:pt x="80" y="525"/>
                  </a:lnTo>
                  <a:lnTo>
                    <a:pt x="82" y="525"/>
                  </a:lnTo>
                  <a:lnTo>
                    <a:pt x="85" y="522"/>
                  </a:lnTo>
                  <a:lnTo>
                    <a:pt x="82" y="522"/>
                  </a:lnTo>
                  <a:lnTo>
                    <a:pt x="80" y="525"/>
                  </a:lnTo>
                  <a:lnTo>
                    <a:pt x="80" y="522"/>
                  </a:lnTo>
                  <a:lnTo>
                    <a:pt x="78" y="522"/>
                  </a:lnTo>
                  <a:lnTo>
                    <a:pt x="85" y="522"/>
                  </a:lnTo>
                  <a:lnTo>
                    <a:pt x="90" y="522"/>
                  </a:lnTo>
                  <a:lnTo>
                    <a:pt x="92" y="520"/>
                  </a:lnTo>
                  <a:lnTo>
                    <a:pt x="92" y="525"/>
                  </a:lnTo>
                  <a:lnTo>
                    <a:pt x="92" y="527"/>
                  </a:lnTo>
                  <a:lnTo>
                    <a:pt x="94" y="527"/>
                  </a:lnTo>
                  <a:lnTo>
                    <a:pt x="94" y="527"/>
                  </a:lnTo>
                  <a:lnTo>
                    <a:pt x="97" y="525"/>
                  </a:lnTo>
                  <a:lnTo>
                    <a:pt x="97" y="525"/>
                  </a:lnTo>
                  <a:lnTo>
                    <a:pt x="99" y="525"/>
                  </a:lnTo>
                  <a:lnTo>
                    <a:pt x="99" y="525"/>
                  </a:lnTo>
                  <a:lnTo>
                    <a:pt x="101" y="527"/>
                  </a:lnTo>
                  <a:lnTo>
                    <a:pt x="104" y="525"/>
                  </a:lnTo>
                  <a:lnTo>
                    <a:pt x="104" y="525"/>
                  </a:lnTo>
                  <a:lnTo>
                    <a:pt x="106" y="525"/>
                  </a:lnTo>
                  <a:lnTo>
                    <a:pt x="108" y="525"/>
                  </a:lnTo>
                  <a:lnTo>
                    <a:pt x="108" y="525"/>
                  </a:lnTo>
                  <a:lnTo>
                    <a:pt x="111" y="527"/>
                  </a:lnTo>
                  <a:lnTo>
                    <a:pt x="111" y="529"/>
                  </a:lnTo>
                  <a:lnTo>
                    <a:pt x="111" y="532"/>
                  </a:lnTo>
                  <a:lnTo>
                    <a:pt x="108" y="53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" name="Freeform 25"/>
            <p:cNvSpPr>
              <a:spLocks/>
            </p:cNvSpPr>
            <p:nvPr/>
          </p:nvSpPr>
          <p:spPr bwMode="auto">
            <a:xfrm>
              <a:off x="270495" y="1836649"/>
              <a:ext cx="1726616" cy="1444398"/>
            </a:xfrm>
            <a:custGeom>
              <a:avLst/>
              <a:gdLst>
                <a:gd name="T0" fmla="*/ 1929 w 1993"/>
                <a:gd name="T1" fmla="*/ 1602 h 1663"/>
                <a:gd name="T2" fmla="*/ 1894 w 1993"/>
                <a:gd name="T3" fmla="*/ 1616 h 1663"/>
                <a:gd name="T4" fmla="*/ 1806 w 1993"/>
                <a:gd name="T5" fmla="*/ 1625 h 1663"/>
                <a:gd name="T6" fmla="*/ 1724 w 1993"/>
                <a:gd name="T7" fmla="*/ 1602 h 1663"/>
                <a:gd name="T8" fmla="*/ 1643 w 1993"/>
                <a:gd name="T9" fmla="*/ 1552 h 1663"/>
                <a:gd name="T10" fmla="*/ 1634 w 1993"/>
                <a:gd name="T11" fmla="*/ 1483 h 1663"/>
                <a:gd name="T12" fmla="*/ 1598 w 1993"/>
                <a:gd name="T13" fmla="*/ 1434 h 1663"/>
                <a:gd name="T14" fmla="*/ 1525 w 1993"/>
                <a:gd name="T15" fmla="*/ 1441 h 1663"/>
                <a:gd name="T16" fmla="*/ 1407 w 1993"/>
                <a:gd name="T17" fmla="*/ 1417 h 1663"/>
                <a:gd name="T18" fmla="*/ 1317 w 1993"/>
                <a:gd name="T19" fmla="*/ 1429 h 1663"/>
                <a:gd name="T20" fmla="*/ 1237 w 1993"/>
                <a:gd name="T21" fmla="*/ 1486 h 1663"/>
                <a:gd name="T22" fmla="*/ 1168 w 1993"/>
                <a:gd name="T23" fmla="*/ 1491 h 1663"/>
                <a:gd name="T24" fmla="*/ 1059 w 1993"/>
                <a:gd name="T25" fmla="*/ 1429 h 1663"/>
                <a:gd name="T26" fmla="*/ 941 w 1993"/>
                <a:gd name="T27" fmla="*/ 1339 h 1663"/>
                <a:gd name="T28" fmla="*/ 811 w 1993"/>
                <a:gd name="T29" fmla="*/ 1410 h 1663"/>
                <a:gd name="T30" fmla="*/ 792 w 1993"/>
                <a:gd name="T31" fmla="*/ 1308 h 1663"/>
                <a:gd name="T32" fmla="*/ 693 w 1993"/>
                <a:gd name="T33" fmla="*/ 1294 h 1663"/>
                <a:gd name="T34" fmla="*/ 612 w 1993"/>
                <a:gd name="T35" fmla="*/ 1219 h 1663"/>
                <a:gd name="T36" fmla="*/ 563 w 1993"/>
                <a:gd name="T37" fmla="*/ 1202 h 1663"/>
                <a:gd name="T38" fmla="*/ 537 w 1993"/>
                <a:gd name="T39" fmla="*/ 1197 h 1663"/>
                <a:gd name="T40" fmla="*/ 487 w 1993"/>
                <a:gd name="T41" fmla="*/ 1136 h 1663"/>
                <a:gd name="T42" fmla="*/ 463 w 1993"/>
                <a:gd name="T43" fmla="*/ 1079 h 1663"/>
                <a:gd name="T44" fmla="*/ 407 w 1993"/>
                <a:gd name="T45" fmla="*/ 989 h 1663"/>
                <a:gd name="T46" fmla="*/ 369 w 1993"/>
                <a:gd name="T47" fmla="*/ 939 h 1663"/>
                <a:gd name="T48" fmla="*/ 336 w 1993"/>
                <a:gd name="T49" fmla="*/ 878 h 1663"/>
                <a:gd name="T50" fmla="*/ 291 w 1993"/>
                <a:gd name="T51" fmla="*/ 816 h 1663"/>
                <a:gd name="T52" fmla="*/ 253 w 1993"/>
                <a:gd name="T53" fmla="*/ 731 h 1663"/>
                <a:gd name="T54" fmla="*/ 191 w 1993"/>
                <a:gd name="T55" fmla="*/ 686 h 1663"/>
                <a:gd name="T56" fmla="*/ 154 w 1993"/>
                <a:gd name="T57" fmla="*/ 679 h 1663"/>
                <a:gd name="T58" fmla="*/ 99 w 1993"/>
                <a:gd name="T59" fmla="*/ 566 h 1663"/>
                <a:gd name="T60" fmla="*/ 40 w 1993"/>
                <a:gd name="T61" fmla="*/ 480 h 1663"/>
                <a:gd name="T62" fmla="*/ 9 w 1993"/>
                <a:gd name="T63" fmla="*/ 436 h 1663"/>
                <a:gd name="T64" fmla="*/ 26 w 1993"/>
                <a:gd name="T65" fmla="*/ 336 h 1663"/>
                <a:gd name="T66" fmla="*/ 71 w 1993"/>
                <a:gd name="T67" fmla="*/ 315 h 1663"/>
                <a:gd name="T68" fmla="*/ 132 w 1993"/>
                <a:gd name="T69" fmla="*/ 227 h 1663"/>
                <a:gd name="T70" fmla="*/ 213 w 1993"/>
                <a:gd name="T71" fmla="*/ 85 h 1663"/>
                <a:gd name="T72" fmla="*/ 291 w 1993"/>
                <a:gd name="T73" fmla="*/ 52 h 1663"/>
                <a:gd name="T74" fmla="*/ 378 w 1993"/>
                <a:gd name="T75" fmla="*/ 50 h 1663"/>
                <a:gd name="T76" fmla="*/ 480 w 1993"/>
                <a:gd name="T77" fmla="*/ 109 h 1663"/>
                <a:gd name="T78" fmla="*/ 570 w 1993"/>
                <a:gd name="T79" fmla="*/ 135 h 1663"/>
                <a:gd name="T80" fmla="*/ 783 w 1993"/>
                <a:gd name="T81" fmla="*/ 206 h 1663"/>
                <a:gd name="T82" fmla="*/ 877 w 1993"/>
                <a:gd name="T83" fmla="*/ 218 h 1663"/>
                <a:gd name="T84" fmla="*/ 1024 w 1993"/>
                <a:gd name="T85" fmla="*/ 234 h 1663"/>
                <a:gd name="T86" fmla="*/ 1203 w 1993"/>
                <a:gd name="T87" fmla="*/ 348 h 1663"/>
                <a:gd name="T88" fmla="*/ 1189 w 1993"/>
                <a:gd name="T89" fmla="*/ 426 h 1663"/>
                <a:gd name="T90" fmla="*/ 1161 w 1993"/>
                <a:gd name="T91" fmla="*/ 495 h 1663"/>
                <a:gd name="T92" fmla="*/ 1140 w 1993"/>
                <a:gd name="T93" fmla="*/ 599 h 1663"/>
                <a:gd name="T94" fmla="*/ 1159 w 1993"/>
                <a:gd name="T95" fmla="*/ 686 h 1663"/>
                <a:gd name="T96" fmla="*/ 1244 w 1993"/>
                <a:gd name="T97" fmla="*/ 767 h 1663"/>
                <a:gd name="T98" fmla="*/ 1303 w 1993"/>
                <a:gd name="T99" fmla="*/ 833 h 1663"/>
                <a:gd name="T100" fmla="*/ 1350 w 1993"/>
                <a:gd name="T101" fmla="*/ 876 h 1663"/>
                <a:gd name="T102" fmla="*/ 1454 w 1993"/>
                <a:gd name="T103" fmla="*/ 942 h 1663"/>
                <a:gd name="T104" fmla="*/ 1553 w 1993"/>
                <a:gd name="T105" fmla="*/ 970 h 1663"/>
                <a:gd name="T106" fmla="*/ 1634 w 1993"/>
                <a:gd name="T107" fmla="*/ 1048 h 1663"/>
                <a:gd name="T108" fmla="*/ 1646 w 1993"/>
                <a:gd name="T109" fmla="*/ 1119 h 1663"/>
                <a:gd name="T110" fmla="*/ 1714 w 1993"/>
                <a:gd name="T111" fmla="*/ 1159 h 1663"/>
                <a:gd name="T112" fmla="*/ 1780 w 1993"/>
                <a:gd name="T113" fmla="*/ 1162 h 1663"/>
                <a:gd name="T114" fmla="*/ 1842 w 1993"/>
                <a:gd name="T115" fmla="*/ 1129 h 1663"/>
                <a:gd name="T116" fmla="*/ 1882 w 1993"/>
                <a:gd name="T117" fmla="*/ 1091 h 1663"/>
                <a:gd name="T118" fmla="*/ 1958 w 1993"/>
                <a:gd name="T119" fmla="*/ 1169 h 1663"/>
                <a:gd name="T120" fmla="*/ 1970 w 1993"/>
                <a:gd name="T121" fmla="*/ 1275 h 1663"/>
                <a:gd name="T122" fmla="*/ 1977 w 1993"/>
                <a:gd name="T123" fmla="*/ 1386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663">
                  <a:moveTo>
                    <a:pt x="1965" y="1552"/>
                  </a:moveTo>
                  <a:lnTo>
                    <a:pt x="1965" y="1552"/>
                  </a:lnTo>
                  <a:lnTo>
                    <a:pt x="1965" y="1554"/>
                  </a:lnTo>
                  <a:lnTo>
                    <a:pt x="1965" y="1557"/>
                  </a:lnTo>
                  <a:lnTo>
                    <a:pt x="1965" y="1554"/>
                  </a:lnTo>
                  <a:lnTo>
                    <a:pt x="1960" y="1554"/>
                  </a:lnTo>
                  <a:lnTo>
                    <a:pt x="1958" y="1554"/>
                  </a:lnTo>
                  <a:lnTo>
                    <a:pt x="1955" y="1554"/>
                  </a:lnTo>
                  <a:lnTo>
                    <a:pt x="1953" y="1554"/>
                  </a:lnTo>
                  <a:lnTo>
                    <a:pt x="1953" y="1554"/>
                  </a:lnTo>
                  <a:lnTo>
                    <a:pt x="1951" y="1554"/>
                  </a:lnTo>
                  <a:lnTo>
                    <a:pt x="1951" y="1557"/>
                  </a:lnTo>
                  <a:lnTo>
                    <a:pt x="1951" y="1557"/>
                  </a:lnTo>
                  <a:lnTo>
                    <a:pt x="1948" y="1559"/>
                  </a:lnTo>
                  <a:lnTo>
                    <a:pt x="1948" y="1562"/>
                  </a:lnTo>
                  <a:lnTo>
                    <a:pt x="1948" y="1564"/>
                  </a:lnTo>
                  <a:lnTo>
                    <a:pt x="1951" y="1566"/>
                  </a:lnTo>
                  <a:lnTo>
                    <a:pt x="1951" y="1569"/>
                  </a:lnTo>
                  <a:lnTo>
                    <a:pt x="1951" y="1571"/>
                  </a:lnTo>
                  <a:lnTo>
                    <a:pt x="1951" y="1573"/>
                  </a:lnTo>
                  <a:lnTo>
                    <a:pt x="1951" y="1576"/>
                  </a:lnTo>
                  <a:lnTo>
                    <a:pt x="1948" y="1576"/>
                  </a:lnTo>
                  <a:lnTo>
                    <a:pt x="1948" y="1578"/>
                  </a:lnTo>
                  <a:lnTo>
                    <a:pt x="1944" y="1580"/>
                  </a:lnTo>
                  <a:lnTo>
                    <a:pt x="1941" y="1580"/>
                  </a:lnTo>
                  <a:lnTo>
                    <a:pt x="1941" y="1580"/>
                  </a:lnTo>
                  <a:lnTo>
                    <a:pt x="1939" y="1583"/>
                  </a:lnTo>
                  <a:lnTo>
                    <a:pt x="1936" y="1585"/>
                  </a:lnTo>
                  <a:lnTo>
                    <a:pt x="1936" y="1588"/>
                  </a:lnTo>
                  <a:lnTo>
                    <a:pt x="1936" y="1590"/>
                  </a:lnTo>
                  <a:lnTo>
                    <a:pt x="1936" y="1592"/>
                  </a:lnTo>
                  <a:lnTo>
                    <a:pt x="1939" y="1595"/>
                  </a:lnTo>
                  <a:lnTo>
                    <a:pt x="1939" y="1597"/>
                  </a:lnTo>
                  <a:lnTo>
                    <a:pt x="1939" y="1597"/>
                  </a:lnTo>
                  <a:lnTo>
                    <a:pt x="1939" y="1599"/>
                  </a:lnTo>
                  <a:lnTo>
                    <a:pt x="1939" y="1599"/>
                  </a:lnTo>
                  <a:lnTo>
                    <a:pt x="1934" y="1602"/>
                  </a:lnTo>
                  <a:lnTo>
                    <a:pt x="1932" y="1602"/>
                  </a:lnTo>
                  <a:lnTo>
                    <a:pt x="1929" y="1602"/>
                  </a:lnTo>
                  <a:lnTo>
                    <a:pt x="1929" y="1602"/>
                  </a:lnTo>
                  <a:lnTo>
                    <a:pt x="1927" y="1599"/>
                  </a:lnTo>
                  <a:lnTo>
                    <a:pt x="1927" y="1597"/>
                  </a:lnTo>
                  <a:lnTo>
                    <a:pt x="1925" y="1590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5" y="1573"/>
                  </a:lnTo>
                  <a:lnTo>
                    <a:pt x="1922" y="1573"/>
                  </a:lnTo>
                  <a:lnTo>
                    <a:pt x="1922" y="1573"/>
                  </a:lnTo>
                  <a:lnTo>
                    <a:pt x="1922" y="1573"/>
                  </a:lnTo>
                  <a:lnTo>
                    <a:pt x="1920" y="1573"/>
                  </a:lnTo>
                  <a:lnTo>
                    <a:pt x="1920" y="1576"/>
                  </a:lnTo>
                  <a:lnTo>
                    <a:pt x="1918" y="1576"/>
                  </a:lnTo>
                  <a:lnTo>
                    <a:pt x="1910" y="1573"/>
                  </a:lnTo>
                  <a:lnTo>
                    <a:pt x="1908" y="1573"/>
                  </a:lnTo>
                  <a:lnTo>
                    <a:pt x="1908" y="1576"/>
                  </a:lnTo>
                  <a:lnTo>
                    <a:pt x="1908" y="1576"/>
                  </a:lnTo>
                  <a:lnTo>
                    <a:pt x="1906" y="1578"/>
                  </a:lnTo>
                  <a:lnTo>
                    <a:pt x="1906" y="1578"/>
                  </a:lnTo>
                  <a:lnTo>
                    <a:pt x="1906" y="1585"/>
                  </a:lnTo>
                  <a:lnTo>
                    <a:pt x="1906" y="1588"/>
                  </a:lnTo>
                  <a:lnTo>
                    <a:pt x="1906" y="1590"/>
                  </a:lnTo>
                  <a:lnTo>
                    <a:pt x="1906" y="1590"/>
                  </a:lnTo>
                  <a:lnTo>
                    <a:pt x="1906" y="1590"/>
                  </a:lnTo>
                  <a:lnTo>
                    <a:pt x="1906" y="1592"/>
                  </a:lnTo>
                  <a:lnTo>
                    <a:pt x="1906" y="1592"/>
                  </a:lnTo>
                  <a:lnTo>
                    <a:pt x="1906" y="1595"/>
                  </a:lnTo>
                  <a:lnTo>
                    <a:pt x="1906" y="1595"/>
                  </a:lnTo>
                  <a:lnTo>
                    <a:pt x="1906" y="1595"/>
                  </a:lnTo>
                  <a:lnTo>
                    <a:pt x="1906" y="1602"/>
                  </a:lnTo>
                  <a:lnTo>
                    <a:pt x="1906" y="1604"/>
                  </a:lnTo>
                  <a:lnTo>
                    <a:pt x="1906" y="1604"/>
                  </a:lnTo>
                  <a:lnTo>
                    <a:pt x="1906" y="1604"/>
                  </a:lnTo>
                  <a:lnTo>
                    <a:pt x="1899" y="1606"/>
                  </a:lnTo>
                  <a:lnTo>
                    <a:pt x="1896" y="1609"/>
                  </a:lnTo>
                  <a:lnTo>
                    <a:pt x="1896" y="1609"/>
                  </a:lnTo>
                  <a:lnTo>
                    <a:pt x="1894" y="1611"/>
                  </a:lnTo>
                  <a:lnTo>
                    <a:pt x="1894" y="1614"/>
                  </a:lnTo>
                  <a:lnTo>
                    <a:pt x="1894" y="1616"/>
                  </a:lnTo>
                  <a:lnTo>
                    <a:pt x="1894" y="1621"/>
                  </a:lnTo>
                  <a:lnTo>
                    <a:pt x="1894" y="1628"/>
                  </a:lnTo>
                  <a:lnTo>
                    <a:pt x="1896" y="1633"/>
                  </a:lnTo>
                  <a:lnTo>
                    <a:pt x="1896" y="1635"/>
                  </a:lnTo>
                  <a:lnTo>
                    <a:pt x="1896" y="1637"/>
                  </a:lnTo>
                  <a:lnTo>
                    <a:pt x="1896" y="1640"/>
                  </a:lnTo>
                  <a:lnTo>
                    <a:pt x="1896" y="1642"/>
                  </a:lnTo>
                  <a:lnTo>
                    <a:pt x="1894" y="1644"/>
                  </a:lnTo>
                  <a:lnTo>
                    <a:pt x="1892" y="1647"/>
                  </a:lnTo>
                  <a:lnTo>
                    <a:pt x="1889" y="1649"/>
                  </a:lnTo>
                  <a:lnTo>
                    <a:pt x="1884" y="1656"/>
                  </a:lnTo>
                  <a:lnTo>
                    <a:pt x="1882" y="1656"/>
                  </a:lnTo>
                  <a:lnTo>
                    <a:pt x="1873" y="1661"/>
                  </a:lnTo>
                  <a:lnTo>
                    <a:pt x="1873" y="1661"/>
                  </a:lnTo>
                  <a:lnTo>
                    <a:pt x="1868" y="1661"/>
                  </a:lnTo>
                  <a:lnTo>
                    <a:pt x="1868" y="1661"/>
                  </a:lnTo>
                  <a:lnTo>
                    <a:pt x="1866" y="1659"/>
                  </a:lnTo>
                  <a:lnTo>
                    <a:pt x="1861" y="1651"/>
                  </a:lnTo>
                  <a:lnTo>
                    <a:pt x="1858" y="1647"/>
                  </a:lnTo>
                  <a:lnTo>
                    <a:pt x="1858" y="1644"/>
                  </a:lnTo>
                  <a:lnTo>
                    <a:pt x="1858" y="1644"/>
                  </a:lnTo>
                  <a:lnTo>
                    <a:pt x="1856" y="1642"/>
                  </a:lnTo>
                  <a:lnTo>
                    <a:pt x="1851" y="1647"/>
                  </a:lnTo>
                  <a:lnTo>
                    <a:pt x="1849" y="1651"/>
                  </a:lnTo>
                  <a:lnTo>
                    <a:pt x="1849" y="1656"/>
                  </a:lnTo>
                  <a:lnTo>
                    <a:pt x="1847" y="1656"/>
                  </a:lnTo>
                  <a:lnTo>
                    <a:pt x="1844" y="1659"/>
                  </a:lnTo>
                  <a:lnTo>
                    <a:pt x="1842" y="1659"/>
                  </a:lnTo>
                  <a:lnTo>
                    <a:pt x="1832" y="1661"/>
                  </a:lnTo>
                  <a:lnTo>
                    <a:pt x="1830" y="1663"/>
                  </a:lnTo>
                  <a:lnTo>
                    <a:pt x="1823" y="1654"/>
                  </a:lnTo>
                  <a:lnTo>
                    <a:pt x="1821" y="1651"/>
                  </a:lnTo>
                  <a:lnTo>
                    <a:pt x="1818" y="1649"/>
                  </a:lnTo>
                  <a:lnTo>
                    <a:pt x="1816" y="1649"/>
                  </a:lnTo>
                  <a:lnTo>
                    <a:pt x="1818" y="1644"/>
                  </a:lnTo>
                  <a:lnTo>
                    <a:pt x="1818" y="1642"/>
                  </a:lnTo>
                  <a:lnTo>
                    <a:pt x="1818" y="1642"/>
                  </a:lnTo>
                  <a:lnTo>
                    <a:pt x="1814" y="1637"/>
                  </a:lnTo>
                  <a:lnTo>
                    <a:pt x="1811" y="1628"/>
                  </a:lnTo>
                  <a:lnTo>
                    <a:pt x="1806" y="1625"/>
                  </a:lnTo>
                  <a:lnTo>
                    <a:pt x="1799" y="1628"/>
                  </a:lnTo>
                  <a:lnTo>
                    <a:pt x="1795" y="1625"/>
                  </a:lnTo>
                  <a:lnTo>
                    <a:pt x="1795" y="1621"/>
                  </a:lnTo>
                  <a:lnTo>
                    <a:pt x="1792" y="1606"/>
                  </a:lnTo>
                  <a:lnTo>
                    <a:pt x="1790" y="1602"/>
                  </a:lnTo>
                  <a:lnTo>
                    <a:pt x="1785" y="1602"/>
                  </a:lnTo>
                  <a:lnTo>
                    <a:pt x="1783" y="1604"/>
                  </a:lnTo>
                  <a:lnTo>
                    <a:pt x="1780" y="1602"/>
                  </a:lnTo>
                  <a:lnTo>
                    <a:pt x="1778" y="1597"/>
                  </a:lnTo>
                  <a:lnTo>
                    <a:pt x="1776" y="1595"/>
                  </a:lnTo>
                  <a:lnTo>
                    <a:pt x="1773" y="1595"/>
                  </a:lnTo>
                  <a:lnTo>
                    <a:pt x="1771" y="1599"/>
                  </a:lnTo>
                  <a:lnTo>
                    <a:pt x="1769" y="1602"/>
                  </a:lnTo>
                  <a:lnTo>
                    <a:pt x="1766" y="1604"/>
                  </a:lnTo>
                  <a:lnTo>
                    <a:pt x="1766" y="1606"/>
                  </a:lnTo>
                  <a:lnTo>
                    <a:pt x="1764" y="1606"/>
                  </a:lnTo>
                  <a:lnTo>
                    <a:pt x="1764" y="1609"/>
                  </a:lnTo>
                  <a:lnTo>
                    <a:pt x="1761" y="1609"/>
                  </a:lnTo>
                  <a:lnTo>
                    <a:pt x="1761" y="1611"/>
                  </a:lnTo>
                  <a:lnTo>
                    <a:pt x="1761" y="1611"/>
                  </a:lnTo>
                  <a:lnTo>
                    <a:pt x="1761" y="1614"/>
                  </a:lnTo>
                  <a:lnTo>
                    <a:pt x="1761" y="1614"/>
                  </a:lnTo>
                  <a:lnTo>
                    <a:pt x="1759" y="1618"/>
                  </a:lnTo>
                  <a:lnTo>
                    <a:pt x="1759" y="1621"/>
                  </a:lnTo>
                  <a:lnTo>
                    <a:pt x="1757" y="1623"/>
                  </a:lnTo>
                  <a:lnTo>
                    <a:pt x="1754" y="1623"/>
                  </a:lnTo>
                  <a:lnTo>
                    <a:pt x="1754" y="1621"/>
                  </a:lnTo>
                  <a:lnTo>
                    <a:pt x="1752" y="1621"/>
                  </a:lnTo>
                  <a:lnTo>
                    <a:pt x="1750" y="1623"/>
                  </a:lnTo>
                  <a:lnTo>
                    <a:pt x="1750" y="1625"/>
                  </a:lnTo>
                  <a:lnTo>
                    <a:pt x="1745" y="1625"/>
                  </a:lnTo>
                  <a:lnTo>
                    <a:pt x="1743" y="1628"/>
                  </a:lnTo>
                  <a:lnTo>
                    <a:pt x="1740" y="1625"/>
                  </a:lnTo>
                  <a:lnTo>
                    <a:pt x="1735" y="1618"/>
                  </a:lnTo>
                  <a:lnTo>
                    <a:pt x="1733" y="1616"/>
                  </a:lnTo>
                  <a:lnTo>
                    <a:pt x="1733" y="1614"/>
                  </a:lnTo>
                  <a:lnTo>
                    <a:pt x="1733" y="1611"/>
                  </a:lnTo>
                  <a:lnTo>
                    <a:pt x="1731" y="1611"/>
                  </a:lnTo>
                  <a:lnTo>
                    <a:pt x="1731" y="1611"/>
                  </a:lnTo>
                  <a:lnTo>
                    <a:pt x="1724" y="1602"/>
                  </a:lnTo>
                  <a:lnTo>
                    <a:pt x="1721" y="1599"/>
                  </a:lnTo>
                  <a:lnTo>
                    <a:pt x="1714" y="1602"/>
                  </a:lnTo>
                  <a:lnTo>
                    <a:pt x="1709" y="1602"/>
                  </a:lnTo>
                  <a:lnTo>
                    <a:pt x="1707" y="1602"/>
                  </a:lnTo>
                  <a:lnTo>
                    <a:pt x="1702" y="1599"/>
                  </a:lnTo>
                  <a:lnTo>
                    <a:pt x="1700" y="1597"/>
                  </a:lnTo>
                  <a:lnTo>
                    <a:pt x="1695" y="1595"/>
                  </a:lnTo>
                  <a:lnTo>
                    <a:pt x="1688" y="1592"/>
                  </a:lnTo>
                  <a:lnTo>
                    <a:pt x="1683" y="1588"/>
                  </a:lnTo>
                  <a:lnTo>
                    <a:pt x="1681" y="1583"/>
                  </a:lnTo>
                  <a:lnTo>
                    <a:pt x="1674" y="1576"/>
                  </a:lnTo>
                  <a:lnTo>
                    <a:pt x="1672" y="1573"/>
                  </a:lnTo>
                  <a:lnTo>
                    <a:pt x="1667" y="1573"/>
                  </a:lnTo>
                  <a:lnTo>
                    <a:pt x="1667" y="1573"/>
                  </a:lnTo>
                  <a:lnTo>
                    <a:pt x="1665" y="1573"/>
                  </a:lnTo>
                  <a:lnTo>
                    <a:pt x="1660" y="1573"/>
                  </a:lnTo>
                  <a:lnTo>
                    <a:pt x="1657" y="1573"/>
                  </a:lnTo>
                  <a:lnTo>
                    <a:pt x="1653" y="1573"/>
                  </a:lnTo>
                  <a:lnTo>
                    <a:pt x="1650" y="1573"/>
                  </a:lnTo>
                  <a:lnTo>
                    <a:pt x="1648" y="1573"/>
                  </a:lnTo>
                  <a:lnTo>
                    <a:pt x="1646" y="1576"/>
                  </a:lnTo>
                  <a:lnTo>
                    <a:pt x="1643" y="1580"/>
                  </a:lnTo>
                  <a:lnTo>
                    <a:pt x="1643" y="1580"/>
                  </a:lnTo>
                  <a:lnTo>
                    <a:pt x="1641" y="1578"/>
                  </a:lnTo>
                  <a:lnTo>
                    <a:pt x="1641" y="1576"/>
                  </a:lnTo>
                  <a:lnTo>
                    <a:pt x="1639" y="1573"/>
                  </a:lnTo>
                  <a:lnTo>
                    <a:pt x="1639" y="1573"/>
                  </a:lnTo>
                  <a:lnTo>
                    <a:pt x="1639" y="1573"/>
                  </a:lnTo>
                  <a:lnTo>
                    <a:pt x="1634" y="1573"/>
                  </a:lnTo>
                  <a:lnTo>
                    <a:pt x="1634" y="1571"/>
                  </a:lnTo>
                  <a:lnTo>
                    <a:pt x="1631" y="1571"/>
                  </a:lnTo>
                  <a:lnTo>
                    <a:pt x="1631" y="1569"/>
                  </a:lnTo>
                  <a:lnTo>
                    <a:pt x="1629" y="1569"/>
                  </a:lnTo>
                  <a:lnTo>
                    <a:pt x="1631" y="1566"/>
                  </a:lnTo>
                  <a:lnTo>
                    <a:pt x="1636" y="1564"/>
                  </a:lnTo>
                  <a:lnTo>
                    <a:pt x="1641" y="1564"/>
                  </a:lnTo>
                  <a:lnTo>
                    <a:pt x="1641" y="1559"/>
                  </a:lnTo>
                  <a:lnTo>
                    <a:pt x="1641" y="1559"/>
                  </a:lnTo>
                  <a:lnTo>
                    <a:pt x="1641" y="1554"/>
                  </a:lnTo>
                  <a:lnTo>
                    <a:pt x="1643" y="1552"/>
                  </a:lnTo>
                  <a:lnTo>
                    <a:pt x="1646" y="1552"/>
                  </a:lnTo>
                  <a:lnTo>
                    <a:pt x="1648" y="1550"/>
                  </a:lnTo>
                  <a:lnTo>
                    <a:pt x="1650" y="1550"/>
                  </a:lnTo>
                  <a:lnTo>
                    <a:pt x="1653" y="1550"/>
                  </a:lnTo>
                  <a:lnTo>
                    <a:pt x="1655" y="1547"/>
                  </a:lnTo>
                  <a:lnTo>
                    <a:pt x="1657" y="1547"/>
                  </a:lnTo>
                  <a:lnTo>
                    <a:pt x="1660" y="1543"/>
                  </a:lnTo>
                  <a:lnTo>
                    <a:pt x="1660" y="1543"/>
                  </a:lnTo>
                  <a:lnTo>
                    <a:pt x="1660" y="1540"/>
                  </a:lnTo>
                  <a:lnTo>
                    <a:pt x="1674" y="1538"/>
                  </a:lnTo>
                  <a:lnTo>
                    <a:pt x="1676" y="1536"/>
                  </a:lnTo>
                  <a:lnTo>
                    <a:pt x="1676" y="1528"/>
                  </a:lnTo>
                  <a:lnTo>
                    <a:pt x="1672" y="1519"/>
                  </a:lnTo>
                  <a:lnTo>
                    <a:pt x="1672" y="1517"/>
                  </a:lnTo>
                  <a:lnTo>
                    <a:pt x="1672" y="1509"/>
                  </a:lnTo>
                  <a:lnTo>
                    <a:pt x="1672" y="1507"/>
                  </a:lnTo>
                  <a:lnTo>
                    <a:pt x="1669" y="1505"/>
                  </a:lnTo>
                  <a:lnTo>
                    <a:pt x="1667" y="1505"/>
                  </a:lnTo>
                  <a:lnTo>
                    <a:pt x="1667" y="1502"/>
                  </a:lnTo>
                  <a:lnTo>
                    <a:pt x="1667" y="1502"/>
                  </a:lnTo>
                  <a:lnTo>
                    <a:pt x="1667" y="1500"/>
                  </a:lnTo>
                  <a:lnTo>
                    <a:pt x="1672" y="1495"/>
                  </a:lnTo>
                  <a:lnTo>
                    <a:pt x="1672" y="1495"/>
                  </a:lnTo>
                  <a:lnTo>
                    <a:pt x="1672" y="1495"/>
                  </a:lnTo>
                  <a:lnTo>
                    <a:pt x="1672" y="1493"/>
                  </a:lnTo>
                  <a:lnTo>
                    <a:pt x="1674" y="1493"/>
                  </a:lnTo>
                  <a:lnTo>
                    <a:pt x="1672" y="1493"/>
                  </a:lnTo>
                  <a:lnTo>
                    <a:pt x="1672" y="1493"/>
                  </a:lnTo>
                  <a:lnTo>
                    <a:pt x="1653" y="1493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48" y="1495"/>
                  </a:lnTo>
                  <a:lnTo>
                    <a:pt x="1639" y="1502"/>
                  </a:lnTo>
                  <a:lnTo>
                    <a:pt x="1634" y="1502"/>
                  </a:lnTo>
                  <a:lnTo>
                    <a:pt x="1631" y="1498"/>
                  </a:lnTo>
                  <a:lnTo>
                    <a:pt x="1631" y="1495"/>
                  </a:lnTo>
                  <a:lnTo>
                    <a:pt x="1634" y="1493"/>
                  </a:lnTo>
                  <a:lnTo>
                    <a:pt x="1634" y="1488"/>
                  </a:lnTo>
                  <a:lnTo>
                    <a:pt x="1634" y="1483"/>
                  </a:lnTo>
                  <a:lnTo>
                    <a:pt x="1631" y="1481"/>
                  </a:lnTo>
                  <a:lnTo>
                    <a:pt x="1631" y="1479"/>
                  </a:lnTo>
                  <a:lnTo>
                    <a:pt x="1636" y="1479"/>
                  </a:lnTo>
                  <a:lnTo>
                    <a:pt x="1639" y="1479"/>
                  </a:lnTo>
                  <a:lnTo>
                    <a:pt x="1641" y="1476"/>
                  </a:lnTo>
                  <a:lnTo>
                    <a:pt x="1641" y="1474"/>
                  </a:lnTo>
                  <a:lnTo>
                    <a:pt x="1643" y="1474"/>
                  </a:lnTo>
                  <a:lnTo>
                    <a:pt x="1646" y="1474"/>
                  </a:lnTo>
                  <a:lnTo>
                    <a:pt x="1657" y="1474"/>
                  </a:lnTo>
                  <a:lnTo>
                    <a:pt x="1660" y="1472"/>
                  </a:lnTo>
                  <a:lnTo>
                    <a:pt x="1662" y="1469"/>
                  </a:lnTo>
                  <a:lnTo>
                    <a:pt x="1665" y="1467"/>
                  </a:lnTo>
                  <a:lnTo>
                    <a:pt x="1665" y="1465"/>
                  </a:lnTo>
                  <a:lnTo>
                    <a:pt x="1665" y="1462"/>
                  </a:lnTo>
                  <a:lnTo>
                    <a:pt x="1662" y="1460"/>
                  </a:lnTo>
                  <a:lnTo>
                    <a:pt x="1660" y="1460"/>
                  </a:lnTo>
                  <a:lnTo>
                    <a:pt x="1657" y="1462"/>
                  </a:lnTo>
                  <a:lnTo>
                    <a:pt x="1655" y="1462"/>
                  </a:lnTo>
                  <a:lnTo>
                    <a:pt x="1650" y="1462"/>
                  </a:lnTo>
                  <a:lnTo>
                    <a:pt x="1648" y="1460"/>
                  </a:lnTo>
                  <a:lnTo>
                    <a:pt x="1646" y="1455"/>
                  </a:lnTo>
                  <a:lnTo>
                    <a:pt x="1646" y="1450"/>
                  </a:lnTo>
                  <a:lnTo>
                    <a:pt x="1643" y="1446"/>
                  </a:lnTo>
                  <a:lnTo>
                    <a:pt x="1643" y="1443"/>
                  </a:lnTo>
                  <a:lnTo>
                    <a:pt x="1641" y="1439"/>
                  </a:lnTo>
                  <a:lnTo>
                    <a:pt x="1641" y="1436"/>
                  </a:lnTo>
                  <a:lnTo>
                    <a:pt x="1639" y="1434"/>
                  </a:lnTo>
                  <a:lnTo>
                    <a:pt x="1639" y="1431"/>
                  </a:lnTo>
                  <a:lnTo>
                    <a:pt x="1639" y="1429"/>
                  </a:lnTo>
                  <a:lnTo>
                    <a:pt x="1636" y="1427"/>
                  </a:lnTo>
                  <a:lnTo>
                    <a:pt x="1634" y="1427"/>
                  </a:lnTo>
                  <a:lnTo>
                    <a:pt x="1627" y="1431"/>
                  </a:lnTo>
                  <a:lnTo>
                    <a:pt x="1620" y="1431"/>
                  </a:lnTo>
                  <a:lnTo>
                    <a:pt x="1620" y="1431"/>
                  </a:lnTo>
                  <a:lnTo>
                    <a:pt x="1615" y="1429"/>
                  </a:lnTo>
                  <a:lnTo>
                    <a:pt x="1613" y="1429"/>
                  </a:lnTo>
                  <a:lnTo>
                    <a:pt x="1605" y="1431"/>
                  </a:lnTo>
                  <a:lnTo>
                    <a:pt x="1603" y="1434"/>
                  </a:lnTo>
                  <a:lnTo>
                    <a:pt x="1601" y="1431"/>
                  </a:lnTo>
                  <a:lnTo>
                    <a:pt x="1598" y="1434"/>
                  </a:lnTo>
                  <a:lnTo>
                    <a:pt x="1596" y="1434"/>
                  </a:lnTo>
                  <a:lnTo>
                    <a:pt x="1594" y="1436"/>
                  </a:lnTo>
                  <a:lnTo>
                    <a:pt x="1594" y="1436"/>
                  </a:lnTo>
                  <a:lnTo>
                    <a:pt x="1594" y="1436"/>
                  </a:lnTo>
                  <a:lnTo>
                    <a:pt x="1591" y="1436"/>
                  </a:lnTo>
                  <a:lnTo>
                    <a:pt x="1591" y="1436"/>
                  </a:lnTo>
                  <a:lnTo>
                    <a:pt x="1587" y="1436"/>
                  </a:lnTo>
                  <a:lnTo>
                    <a:pt x="1587" y="1439"/>
                  </a:lnTo>
                  <a:lnTo>
                    <a:pt x="1582" y="1439"/>
                  </a:lnTo>
                  <a:lnTo>
                    <a:pt x="1579" y="1439"/>
                  </a:lnTo>
                  <a:lnTo>
                    <a:pt x="1579" y="1439"/>
                  </a:lnTo>
                  <a:lnTo>
                    <a:pt x="1577" y="1439"/>
                  </a:lnTo>
                  <a:lnTo>
                    <a:pt x="1577" y="1439"/>
                  </a:lnTo>
                  <a:lnTo>
                    <a:pt x="1577" y="1439"/>
                  </a:lnTo>
                  <a:lnTo>
                    <a:pt x="1575" y="1441"/>
                  </a:lnTo>
                  <a:lnTo>
                    <a:pt x="1575" y="1441"/>
                  </a:lnTo>
                  <a:lnTo>
                    <a:pt x="1572" y="1441"/>
                  </a:lnTo>
                  <a:lnTo>
                    <a:pt x="1570" y="1443"/>
                  </a:lnTo>
                  <a:lnTo>
                    <a:pt x="1570" y="1448"/>
                  </a:lnTo>
                  <a:lnTo>
                    <a:pt x="1570" y="1450"/>
                  </a:lnTo>
                  <a:lnTo>
                    <a:pt x="1570" y="1450"/>
                  </a:lnTo>
                  <a:lnTo>
                    <a:pt x="1565" y="1448"/>
                  </a:lnTo>
                  <a:lnTo>
                    <a:pt x="1563" y="1450"/>
                  </a:lnTo>
                  <a:lnTo>
                    <a:pt x="1563" y="1455"/>
                  </a:lnTo>
                  <a:lnTo>
                    <a:pt x="1561" y="1457"/>
                  </a:lnTo>
                  <a:lnTo>
                    <a:pt x="1558" y="1457"/>
                  </a:lnTo>
                  <a:lnTo>
                    <a:pt x="1556" y="1460"/>
                  </a:lnTo>
                  <a:lnTo>
                    <a:pt x="1553" y="1460"/>
                  </a:lnTo>
                  <a:lnTo>
                    <a:pt x="1551" y="1460"/>
                  </a:lnTo>
                  <a:lnTo>
                    <a:pt x="1549" y="1457"/>
                  </a:lnTo>
                  <a:lnTo>
                    <a:pt x="1546" y="1455"/>
                  </a:lnTo>
                  <a:lnTo>
                    <a:pt x="1542" y="1453"/>
                  </a:lnTo>
                  <a:lnTo>
                    <a:pt x="1537" y="1450"/>
                  </a:lnTo>
                  <a:lnTo>
                    <a:pt x="1534" y="1448"/>
                  </a:lnTo>
                  <a:lnTo>
                    <a:pt x="1534" y="1448"/>
                  </a:lnTo>
                  <a:lnTo>
                    <a:pt x="1534" y="1446"/>
                  </a:lnTo>
                  <a:lnTo>
                    <a:pt x="1534" y="1446"/>
                  </a:lnTo>
                  <a:lnTo>
                    <a:pt x="1534" y="1446"/>
                  </a:lnTo>
                  <a:lnTo>
                    <a:pt x="1534" y="1443"/>
                  </a:lnTo>
                  <a:lnTo>
                    <a:pt x="1525" y="1441"/>
                  </a:lnTo>
                  <a:lnTo>
                    <a:pt x="1525" y="1439"/>
                  </a:lnTo>
                  <a:lnTo>
                    <a:pt x="1520" y="1434"/>
                  </a:lnTo>
                  <a:lnTo>
                    <a:pt x="1513" y="1429"/>
                  </a:lnTo>
                  <a:lnTo>
                    <a:pt x="1511" y="1429"/>
                  </a:lnTo>
                  <a:lnTo>
                    <a:pt x="1511" y="1427"/>
                  </a:lnTo>
                  <a:lnTo>
                    <a:pt x="1511" y="1429"/>
                  </a:lnTo>
                  <a:lnTo>
                    <a:pt x="1511" y="1431"/>
                  </a:lnTo>
                  <a:lnTo>
                    <a:pt x="1513" y="1434"/>
                  </a:lnTo>
                  <a:lnTo>
                    <a:pt x="1511" y="1431"/>
                  </a:lnTo>
                  <a:lnTo>
                    <a:pt x="1504" y="1424"/>
                  </a:lnTo>
                  <a:lnTo>
                    <a:pt x="1499" y="1422"/>
                  </a:lnTo>
                  <a:lnTo>
                    <a:pt x="1494" y="1422"/>
                  </a:lnTo>
                  <a:lnTo>
                    <a:pt x="1494" y="1422"/>
                  </a:lnTo>
                  <a:lnTo>
                    <a:pt x="1492" y="1420"/>
                  </a:lnTo>
                  <a:lnTo>
                    <a:pt x="1490" y="1420"/>
                  </a:lnTo>
                  <a:lnTo>
                    <a:pt x="1492" y="1415"/>
                  </a:lnTo>
                  <a:lnTo>
                    <a:pt x="1490" y="1413"/>
                  </a:lnTo>
                  <a:lnTo>
                    <a:pt x="1487" y="1403"/>
                  </a:lnTo>
                  <a:lnTo>
                    <a:pt x="1482" y="1398"/>
                  </a:lnTo>
                  <a:lnTo>
                    <a:pt x="1480" y="1396"/>
                  </a:lnTo>
                  <a:lnTo>
                    <a:pt x="1475" y="1396"/>
                  </a:lnTo>
                  <a:lnTo>
                    <a:pt x="1473" y="1396"/>
                  </a:lnTo>
                  <a:lnTo>
                    <a:pt x="1466" y="1403"/>
                  </a:lnTo>
                  <a:lnTo>
                    <a:pt x="1464" y="1403"/>
                  </a:lnTo>
                  <a:lnTo>
                    <a:pt x="1461" y="1403"/>
                  </a:lnTo>
                  <a:lnTo>
                    <a:pt x="1459" y="1403"/>
                  </a:lnTo>
                  <a:lnTo>
                    <a:pt x="1454" y="1403"/>
                  </a:lnTo>
                  <a:lnTo>
                    <a:pt x="1452" y="1401"/>
                  </a:lnTo>
                  <a:lnTo>
                    <a:pt x="1449" y="1403"/>
                  </a:lnTo>
                  <a:lnTo>
                    <a:pt x="1447" y="1403"/>
                  </a:lnTo>
                  <a:lnTo>
                    <a:pt x="1445" y="1405"/>
                  </a:lnTo>
                  <a:lnTo>
                    <a:pt x="1442" y="1408"/>
                  </a:lnTo>
                  <a:lnTo>
                    <a:pt x="1442" y="1408"/>
                  </a:lnTo>
                  <a:lnTo>
                    <a:pt x="1438" y="1405"/>
                  </a:lnTo>
                  <a:lnTo>
                    <a:pt x="1433" y="1405"/>
                  </a:lnTo>
                  <a:lnTo>
                    <a:pt x="1419" y="1420"/>
                  </a:lnTo>
                  <a:lnTo>
                    <a:pt x="1414" y="1422"/>
                  </a:lnTo>
                  <a:lnTo>
                    <a:pt x="1412" y="1422"/>
                  </a:lnTo>
                  <a:lnTo>
                    <a:pt x="1409" y="1420"/>
                  </a:lnTo>
                  <a:lnTo>
                    <a:pt x="1407" y="1417"/>
                  </a:lnTo>
                  <a:lnTo>
                    <a:pt x="1404" y="1417"/>
                  </a:lnTo>
                  <a:lnTo>
                    <a:pt x="1402" y="1420"/>
                  </a:lnTo>
                  <a:lnTo>
                    <a:pt x="1402" y="1422"/>
                  </a:lnTo>
                  <a:lnTo>
                    <a:pt x="1402" y="1427"/>
                  </a:lnTo>
                  <a:lnTo>
                    <a:pt x="1402" y="1429"/>
                  </a:lnTo>
                  <a:lnTo>
                    <a:pt x="1402" y="1431"/>
                  </a:lnTo>
                  <a:lnTo>
                    <a:pt x="1400" y="1431"/>
                  </a:lnTo>
                  <a:lnTo>
                    <a:pt x="1397" y="1431"/>
                  </a:lnTo>
                  <a:lnTo>
                    <a:pt x="1395" y="1434"/>
                  </a:lnTo>
                  <a:lnTo>
                    <a:pt x="1393" y="1431"/>
                  </a:lnTo>
                  <a:lnTo>
                    <a:pt x="1390" y="1431"/>
                  </a:lnTo>
                  <a:lnTo>
                    <a:pt x="1390" y="1431"/>
                  </a:lnTo>
                  <a:lnTo>
                    <a:pt x="1388" y="1431"/>
                  </a:lnTo>
                  <a:lnTo>
                    <a:pt x="1388" y="1434"/>
                  </a:lnTo>
                  <a:lnTo>
                    <a:pt x="1388" y="1434"/>
                  </a:lnTo>
                  <a:lnTo>
                    <a:pt x="1388" y="1434"/>
                  </a:lnTo>
                  <a:lnTo>
                    <a:pt x="1388" y="1436"/>
                  </a:lnTo>
                  <a:lnTo>
                    <a:pt x="1386" y="1436"/>
                  </a:lnTo>
                  <a:lnTo>
                    <a:pt x="1386" y="1434"/>
                  </a:lnTo>
                  <a:lnTo>
                    <a:pt x="1383" y="1434"/>
                  </a:lnTo>
                  <a:lnTo>
                    <a:pt x="1383" y="1436"/>
                  </a:lnTo>
                  <a:lnTo>
                    <a:pt x="1381" y="1436"/>
                  </a:lnTo>
                  <a:lnTo>
                    <a:pt x="1376" y="1436"/>
                  </a:lnTo>
                  <a:lnTo>
                    <a:pt x="1374" y="1436"/>
                  </a:lnTo>
                  <a:lnTo>
                    <a:pt x="1364" y="1441"/>
                  </a:lnTo>
                  <a:lnTo>
                    <a:pt x="1362" y="1441"/>
                  </a:lnTo>
                  <a:lnTo>
                    <a:pt x="1362" y="1439"/>
                  </a:lnTo>
                  <a:lnTo>
                    <a:pt x="1360" y="1439"/>
                  </a:lnTo>
                  <a:lnTo>
                    <a:pt x="1357" y="1439"/>
                  </a:lnTo>
                  <a:lnTo>
                    <a:pt x="1355" y="1441"/>
                  </a:lnTo>
                  <a:lnTo>
                    <a:pt x="1352" y="1441"/>
                  </a:lnTo>
                  <a:lnTo>
                    <a:pt x="1350" y="1441"/>
                  </a:lnTo>
                  <a:lnTo>
                    <a:pt x="1345" y="1436"/>
                  </a:lnTo>
                  <a:lnTo>
                    <a:pt x="1333" y="1434"/>
                  </a:lnTo>
                  <a:lnTo>
                    <a:pt x="1324" y="1434"/>
                  </a:lnTo>
                  <a:lnTo>
                    <a:pt x="1324" y="1434"/>
                  </a:lnTo>
                  <a:lnTo>
                    <a:pt x="1322" y="1431"/>
                  </a:lnTo>
                  <a:lnTo>
                    <a:pt x="1319" y="1431"/>
                  </a:lnTo>
                  <a:lnTo>
                    <a:pt x="1317" y="1429"/>
                  </a:lnTo>
                  <a:lnTo>
                    <a:pt x="1317" y="1429"/>
                  </a:lnTo>
                  <a:lnTo>
                    <a:pt x="1317" y="1431"/>
                  </a:lnTo>
                  <a:lnTo>
                    <a:pt x="1315" y="1431"/>
                  </a:lnTo>
                  <a:lnTo>
                    <a:pt x="1312" y="1431"/>
                  </a:lnTo>
                  <a:lnTo>
                    <a:pt x="1310" y="1429"/>
                  </a:lnTo>
                  <a:lnTo>
                    <a:pt x="1310" y="1429"/>
                  </a:lnTo>
                  <a:lnTo>
                    <a:pt x="1307" y="1431"/>
                  </a:lnTo>
                  <a:lnTo>
                    <a:pt x="1307" y="1431"/>
                  </a:lnTo>
                  <a:lnTo>
                    <a:pt x="1305" y="1431"/>
                  </a:lnTo>
                  <a:lnTo>
                    <a:pt x="1305" y="1434"/>
                  </a:lnTo>
                  <a:lnTo>
                    <a:pt x="1300" y="1441"/>
                  </a:lnTo>
                  <a:lnTo>
                    <a:pt x="1298" y="1446"/>
                  </a:lnTo>
                  <a:lnTo>
                    <a:pt x="1296" y="1448"/>
                  </a:lnTo>
                  <a:lnTo>
                    <a:pt x="1293" y="1453"/>
                  </a:lnTo>
                  <a:lnTo>
                    <a:pt x="1291" y="1457"/>
                  </a:lnTo>
                  <a:lnTo>
                    <a:pt x="1289" y="1460"/>
                  </a:lnTo>
                  <a:lnTo>
                    <a:pt x="1277" y="1462"/>
                  </a:lnTo>
                  <a:lnTo>
                    <a:pt x="1272" y="1465"/>
                  </a:lnTo>
                  <a:lnTo>
                    <a:pt x="1270" y="1467"/>
                  </a:lnTo>
                  <a:lnTo>
                    <a:pt x="1265" y="1465"/>
                  </a:lnTo>
                  <a:lnTo>
                    <a:pt x="1265" y="1467"/>
                  </a:lnTo>
                  <a:lnTo>
                    <a:pt x="1263" y="1467"/>
                  </a:lnTo>
                  <a:lnTo>
                    <a:pt x="1258" y="1469"/>
                  </a:lnTo>
                  <a:lnTo>
                    <a:pt x="1255" y="1472"/>
                  </a:lnTo>
                  <a:lnTo>
                    <a:pt x="1255" y="1472"/>
                  </a:lnTo>
                  <a:lnTo>
                    <a:pt x="1253" y="1472"/>
                  </a:lnTo>
                  <a:lnTo>
                    <a:pt x="1251" y="1472"/>
                  </a:lnTo>
                  <a:lnTo>
                    <a:pt x="1251" y="1472"/>
                  </a:lnTo>
                  <a:lnTo>
                    <a:pt x="1248" y="1469"/>
                  </a:lnTo>
                  <a:lnTo>
                    <a:pt x="1248" y="1469"/>
                  </a:lnTo>
                  <a:lnTo>
                    <a:pt x="1248" y="1467"/>
                  </a:lnTo>
                  <a:lnTo>
                    <a:pt x="1248" y="1469"/>
                  </a:lnTo>
                  <a:lnTo>
                    <a:pt x="1241" y="1469"/>
                  </a:lnTo>
                  <a:lnTo>
                    <a:pt x="1237" y="1472"/>
                  </a:lnTo>
                  <a:lnTo>
                    <a:pt x="1234" y="1474"/>
                  </a:lnTo>
                  <a:lnTo>
                    <a:pt x="1229" y="1479"/>
                  </a:lnTo>
                  <a:lnTo>
                    <a:pt x="1229" y="1479"/>
                  </a:lnTo>
                  <a:lnTo>
                    <a:pt x="1232" y="1481"/>
                  </a:lnTo>
                  <a:lnTo>
                    <a:pt x="1234" y="1483"/>
                  </a:lnTo>
                  <a:lnTo>
                    <a:pt x="1237" y="1486"/>
                  </a:lnTo>
                  <a:lnTo>
                    <a:pt x="1237" y="1486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4" y="1491"/>
                  </a:lnTo>
                  <a:lnTo>
                    <a:pt x="1232" y="1493"/>
                  </a:lnTo>
                  <a:lnTo>
                    <a:pt x="1229" y="1495"/>
                  </a:lnTo>
                  <a:lnTo>
                    <a:pt x="1225" y="1498"/>
                  </a:lnTo>
                  <a:lnTo>
                    <a:pt x="1222" y="1498"/>
                  </a:lnTo>
                  <a:lnTo>
                    <a:pt x="1218" y="1498"/>
                  </a:lnTo>
                  <a:lnTo>
                    <a:pt x="1218" y="1498"/>
                  </a:lnTo>
                  <a:lnTo>
                    <a:pt x="1213" y="1500"/>
                  </a:lnTo>
                  <a:lnTo>
                    <a:pt x="1213" y="1500"/>
                  </a:lnTo>
                  <a:lnTo>
                    <a:pt x="1206" y="1500"/>
                  </a:lnTo>
                  <a:lnTo>
                    <a:pt x="1201" y="1502"/>
                  </a:lnTo>
                  <a:lnTo>
                    <a:pt x="1201" y="1500"/>
                  </a:lnTo>
                  <a:lnTo>
                    <a:pt x="1199" y="1500"/>
                  </a:lnTo>
                  <a:lnTo>
                    <a:pt x="1199" y="1495"/>
                  </a:lnTo>
                  <a:lnTo>
                    <a:pt x="1199" y="1495"/>
                  </a:lnTo>
                  <a:lnTo>
                    <a:pt x="1196" y="1498"/>
                  </a:lnTo>
                  <a:lnTo>
                    <a:pt x="1194" y="1500"/>
                  </a:lnTo>
                  <a:lnTo>
                    <a:pt x="1194" y="1500"/>
                  </a:lnTo>
                  <a:lnTo>
                    <a:pt x="1192" y="1500"/>
                  </a:lnTo>
                  <a:lnTo>
                    <a:pt x="1192" y="1498"/>
                  </a:lnTo>
                  <a:lnTo>
                    <a:pt x="1192" y="1495"/>
                  </a:lnTo>
                  <a:lnTo>
                    <a:pt x="1189" y="1495"/>
                  </a:lnTo>
                  <a:lnTo>
                    <a:pt x="1189" y="1500"/>
                  </a:lnTo>
                  <a:lnTo>
                    <a:pt x="1187" y="1500"/>
                  </a:lnTo>
                  <a:lnTo>
                    <a:pt x="1185" y="1500"/>
                  </a:lnTo>
                  <a:lnTo>
                    <a:pt x="1185" y="1495"/>
                  </a:lnTo>
                  <a:lnTo>
                    <a:pt x="1182" y="1491"/>
                  </a:lnTo>
                  <a:lnTo>
                    <a:pt x="1182" y="1488"/>
                  </a:lnTo>
                  <a:lnTo>
                    <a:pt x="1182" y="1488"/>
                  </a:lnTo>
                  <a:lnTo>
                    <a:pt x="1180" y="1491"/>
                  </a:lnTo>
                  <a:lnTo>
                    <a:pt x="1180" y="1491"/>
                  </a:lnTo>
                  <a:lnTo>
                    <a:pt x="1180" y="1493"/>
                  </a:lnTo>
                  <a:lnTo>
                    <a:pt x="1180" y="1493"/>
                  </a:lnTo>
                  <a:lnTo>
                    <a:pt x="1180" y="1495"/>
                  </a:lnTo>
                  <a:lnTo>
                    <a:pt x="1177" y="1495"/>
                  </a:lnTo>
                  <a:lnTo>
                    <a:pt x="1177" y="1495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1" y="1491"/>
                  </a:lnTo>
                  <a:lnTo>
                    <a:pt x="1154" y="1495"/>
                  </a:lnTo>
                  <a:lnTo>
                    <a:pt x="1149" y="1495"/>
                  </a:lnTo>
                  <a:lnTo>
                    <a:pt x="1147" y="1495"/>
                  </a:lnTo>
                  <a:lnTo>
                    <a:pt x="1142" y="1491"/>
                  </a:lnTo>
                  <a:lnTo>
                    <a:pt x="1137" y="1491"/>
                  </a:lnTo>
                  <a:lnTo>
                    <a:pt x="1137" y="1488"/>
                  </a:lnTo>
                  <a:lnTo>
                    <a:pt x="1132" y="1486"/>
                  </a:lnTo>
                  <a:lnTo>
                    <a:pt x="1130" y="1481"/>
                  </a:lnTo>
                  <a:lnTo>
                    <a:pt x="1114" y="1476"/>
                  </a:lnTo>
                  <a:lnTo>
                    <a:pt x="1116" y="1469"/>
                  </a:lnTo>
                  <a:lnTo>
                    <a:pt x="1116" y="1465"/>
                  </a:lnTo>
                  <a:lnTo>
                    <a:pt x="1118" y="1462"/>
                  </a:lnTo>
                  <a:lnTo>
                    <a:pt x="1121" y="1460"/>
                  </a:lnTo>
                  <a:lnTo>
                    <a:pt x="1121" y="1457"/>
                  </a:lnTo>
                  <a:lnTo>
                    <a:pt x="1121" y="1455"/>
                  </a:lnTo>
                  <a:lnTo>
                    <a:pt x="1118" y="1453"/>
                  </a:lnTo>
                  <a:lnTo>
                    <a:pt x="1116" y="1450"/>
                  </a:lnTo>
                  <a:lnTo>
                    <a:pt x="1114" y="1450"/>
                  </a:lnTo>
                  <a:lnTo>
                    <a:pt x="1111" y="1448"/>
                  </a:lnTo>
                  <a:lnTo>
                    <a:pt x="1106" y="1443"/>
                  </a:lnTo>
                  <a:lnTo>
                    <a:pt x="1102" y="1443"/>
                  </a:lnTo>
                  <a:lnTo>
                    <a:pt x="1102" y="1441"/>
                  </a:lnTo>
                  <a:lnTo>
                    <a:pt x="1099" y="1439"/>
                  </a:lnTo>
                  <a:lnTo>
                    <a:pt x="1092" y="1431"/>
                  </a:lnTo>
                  <a:lnTo>
                    <a:pt x="1090" y="1427"/>
                  </a:lnTo>
                  <a:lnTo>
                    <a:pt x="1088" y="1422"/>
                  </a:lnTo>
                  <a:lnTo>
                    <a:pt x="1085" y="1424"/>
                  </a:lnTo>
                  <a:lnTo>
                    <a:pt x="1083" y="1422"/>
                  </a:lnTo>
                  <a:lnTo>
                    <a:pt x="1080" y="1422"/>
                  </a:lnTo>
                  <a:lnTo>
                    <a:pt x="1078" y="1420"/>
                  </a:lnTo>
                  <a:lnTo>
                    <a:pt x="1076" y="1422"/>
                  </a:lnTo>
                  <a:lnTo>
                    <a:pt x="1069" y="1424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6" y="1427"/>
                  </a:lnTo>
                  <a:lnTo>
                    <a:pt x="1064" y="1429"/>
                  </a:lnTo>
                  <a:lnTo>
                    <a:pt x="1059" y="1429"/>
                  </a:lnTo>
                  <a:lnTo>
                    <a:pt x="1054" y="1427"/>
                  </a:lnTo>
                  <a:lnTo>
                    <a:pt x="1052" y="1422"/>
                  </a:lnTo>
                  <a:lnTo>
                    <a:pt x="1050" y="1420"/>
                  </a:lnTo>
                  <a:lnTo>
                    <a:pt x="1047" y="1413"/>
                  </a:lnTo>
                  <a:lnTo>
                    <a:pt x="1040" y="1410"/>
                  </a:lnTo>
                  <a:lnTo>
                    <a:pt x="1033" y="1408"/>
                  </a:lnTo>
                  <a:lnTo>
                    <a:pt x="1028" y="1403"/>
                  </a:lnTo>
                  <a:lnTo>
                    <a:pt x="1024" y="1398"/>
                  </a:lnTo>
                  <a:lnTo>
                    <a:pt x="1024" y="1396"/>
                  </a:lnTo>
                  <a:lnTo>
                    <a:pt x="1021" y="1396"/>
                  </a:lnTo>
                  <a:lnTo>
                    <a:pt x="1017" y="1396"/>
                  </a:lnTo>
                  <a:lnTo>
                    <a:pt x="1014" y="1396"/>
                  </a:lnTo>
                  <a:lnTo>
                    <a:pt x="1012" y="1396"/>
                  </a:lnTo>
                  <a:lnTo>
                    <a:pt x="1005" y="1391"/>
                  </a:lnTo>
                  <a:lnTo>
                    <a:pt x="1005" y="1391"/>
                  </a:lnTo>
                  <a:lnTo>
                    <a:pt x="1002" y="1391"/>
                  </a:lnTo>
                  <a:lnTo>
                    <a:pt x="998" y="1389"/>
                  </a:lnTo>
                  <a:lnTo>
                    <a:pt x="993" y="1386"/>
                  </a:lnTo>
                  <a:lnTo>
                    <a:pt x="988" y="1384"/>
                  </a:lnTo>
                  <a:lnTo>
                    <a:pt x="988" y="1382"/>
                  </a:lnTo>
                  <a:lnTo>
                    <a:pt x="991" y="1377"/>
                  </a:lnTo>
                  <a:lnTo>
                    <a:pt x="993" y="1372"/>
                  </a:lnTo>
                  <a:lnTo>
                    <a:pt x="995" y="1368"/>
                  </a:lnTo>
                  <a:lnTo>
                    <a:pt x="995" y="1363"/>
                  </a:lnTo>
                  <a:lnTo>
                    <a:pt x="993" y="1363"/>
                  </a:lnTo>
                  <a:lnTo>
                    <a:pt x="988" y="1360"/>
                  </a:lnTo>
                  <a:lnTo>
                    <a:pt x="981" y="1353"/>
                  </a:lnTo>
                  <a:lnTo>
                    <a:pt x="960" y="1339"/>
                  </a:lnTo>
                  <a:lnTo>
                    <a:pt x="958" y="1339"/>
                  </a:lnTo>
                  <a:lnTo>
                    <a:pt x="955" y="1339"/>
                  </a:lnTo>
                  <a:lnTo>
                    <a:pt x="953" y="1339"/>
                  </a:lnTo>
                  <a:lnTo>
                    <a:pt x="950" y="1339"/>
                  </a:lnTo>
                  <a:lnTo>
                    <a:pt x="948" y="1339"/>
                  </a:lnTo>
                  <a:lnTo>
                    <a:pt x="948" y="1339"/>
                  </a:lnTo>
                  <a:lnTo>
                    <a:pt x="948" y="1337"/>
                  </a:lnTo>
                  <a:lnTo>
                    <a:pt x="946" y="1337"/>
                  </a:lnTo>
                  <a:lnTo>
                    <a:pt x="946" y="1337"/>
                  </a:lnTo>
                  <a:lnTo>
                    <a:pt x="943" y="1337"/>
                  </a:lnTo>
                  <a:lnTo>
                    <a:pt x="941" y="1339"/>
                  </a:lnTo>
                  <a:lnTo>
                    <a:pt x="941" y="1339"/>
                  </a:lnTo>
                  <a:lnTo>
                    <a:pt x="936" y="1342"/>
                  </a:lnTo>
                  <a:lnTo>
                    <a:pt x="934" y="1342"/>
                  </a:lnTo>
                  <a:lnTo>
                    <a:pt x="934" y="1344"/>
                  </a:lnTo>
                  <a:lnTo>
                    <a:pt x="931" y="1346"/>
                  </a:lnTo>
                  <a:lnTo>
                    <a:pt x="927" y="1346"/>
                  </a:lnTo>
                  <a:lnTo>
                    <a:pt x="913" y="1344"/>
                  </a:lnTo>
                  <a:lnTo>
                    <a:pt x="910" y="1344"/>
                  </a:lnTo>
                  <a:lnTo>
                    <a:pt x="908" y="1344"/>
                  </a:lnTo>
                  <a:lnTo>
                    <a:pt x="903" y="1349"/>
                  </a:lnTo>
                  <a:lnTo>
                    <a:pt x="901" y="1349"/>
                  </a:lnTo>
                  <a:lnTo>
                    <a:pt x="898" y="1349"/>
                  </a:lnTo>
                  <a:lnTo>
                    <a:pt x="896" y="1351"/>
                  </a:lnTo>
                  <a:lnTo>
                    <a:pt x="894" y="1351"/>
                  </a:lnTo>
                  <a:lnTo>
                    <a:pt x="889" y="1356"/>
                  </a:lnTo>
                  <a:lnTo>
                    <a:pt x="889" y="1356"/>
                  </a:lnTo>
                  <a:lnTo>
                    <a:pt x="882" y="1363"/>
                  </a:lnTo>
                  <a:lnTo>
                    <a:pt x="877" y="1368"/>
                  </a:lnTo>
                  <a:lnTo>
                    <a:pt x="872" y="1368"/>
                  </a:lnTo>
                  <a:lnTo>
                    <a:pt x="868" y="1370"/>
                  </a:lnTo>
                  <a:lnTo>
                    <a:pt x="863" y="1370"/>
                  </a:lnTo>
                  <a:lnTo>
                    <a:pt x="861" y="1372"/>
                  </a:lnTo>
                  <a:lnTo>
                    <a:pt x="851" y="1384"/>
                  </a:lnTo>
                  <a:lnTo>
                    <a:pt x="846" y="1386"/>
                  </a:lnTo>
                  <a:lnTo>
                    <a:pt x="844" y="1389"/>
                  </a:lnTo>
                  <a:lnTo>
                    <a:pt x="844" y="1391"/>
                  </a:lnTo>
                  <a:lnTo>
                    <a:pt x="844" y="1394"/>
                  </a:lnTo>
                  <a:lnTo>
                    <a:pt x="844" y="1394"/>
                  </a:lnTo>
                  <a:lnTo>
                    <a:pt x="839" y="1396"/>
                  </a:lnTo>
                  <a:lnTo>
                    <a:pt x="837" y="1398"/>
                  </a:lnTo>
                  <a:lnTo>
                    <a:pt x="832" y="1396"/>
                  </a:lnTo>
                  <a:lnTo>
                    <a:pt x="827" y="1398"/>
                  </a:lnTo>
                  <a:lnTo>
                    <a:pt x="827" y="1398"/>
                  </a:lnTo>
                  <a:lnTo>
                    <a:pt x="825" y="1398"/>
                  </a:lnTo>
                  <a:lnTo>
                    <a:pt x="823" y="1401"/>
                  </a:lnTo>
                  <a:lnTo>
                    <a:pt x="823" y="1403"/>
                  </a:lnTo>
                  <a:lnTo>
                    <a:pt x="818" y="1408"/>
                  </a:lnTo>
                  <a:lnTo>
                    <a:pt x="816" y="1413"/>
                  </a:lnTo>
                  <a:lnTo>
                    <a:pt x="813" y="1417"/>
                  </a:lnTo>
                  <a:lnTo>
                    <a:pt x="811" y="1413"/>
                  </a:lnTo>
                  <a:lnTo>
                    <a:pt x="811" y="1410"/>
                  </a:lnTo>
                  <a:lnTo>
                    <a:pt x="809" y="1408"/>
                  </a:lnTo>
                  <a:lnTo>
                    <a:pt x="809" y="1405"/>
                  </a:lnTo>
                  <a:lnTo>
                    <a:pt x="806" y="1405"/>
                  </a:lnTo>
                  <a:lnTo>
                    <a:pt x="806" y="1403"/>
                  </a:lnTo>
                  <a:lnTo>
                    <a:pt x="804" y="1398"/>
                  </a:lnTo>
                  <a:lnTo>
                    <a:pt x="804" y="1396"/>
                  </a:lnTo>
                  <a:lnTo>
                    <a:pt x="804" y="1391"/>
                  </a:lnTo>
                  <a:lnTo>
                    <a:pt x="806" y="1389"/>
                  </a:lnTo>
                  <a:lnTo>
                    <a:pt x="806" y="1386"/>
                  </a:lnTo>
                  <a:lnTo>
                    <a:pt x="804" y="1382"/>
                  </a:lnTo>
                  <a:lnTo>
                    <a:pt x="806" y="1382"/>
                  </a:lnTo>
                  <a:lnTo>
                    <a:pt x="806" y="1379"/>
                  </a:lnTo>
                  <a:lnTo>
                    <a:pt x="809" y="1377"/>
                  </a:lnTo>
                  <a:lnTo>
                    <a:pt x="811" y="1375"/>
                  </a:lnTo>
                  <a:lnTo>
                    <a:pt x="816" y="1370"/>
                  </a:lnTo>
                  <a:lnTo>
                    <a:pt x="827" y="1349"/>
                  </a:lnTo>
                  <a:lnTo>
                    <a:pt x="827" y="1346"/>
                  </a:lnTo>
                  <a:lnTo>
                    <a:pt x="827" y="1344"/>
                  </a:lnTo>
                  <a:lnTo>
                    <a:pt x="827" y="1344"/>
                  </a:lnTo>
                  <a:lnTo>
                    <a:pt x="825" y="1339"/>
                  </a:lnTo>
                  <a:lnTo>
                    <a:pt x="825" y="1337"/>
                  </a:lnTo>
                  <a:lnTo>
                    <a:pt x="825" y="1334"/>
                  </a:lnTo>
                  <a:lnTo>
                    <a:pt x="827" y="1332"/>
                  </a:lnTo>
                  <a:lnTo>
                    <a:pt x="827" y="1330"/>
                  </a:lnTo>
                  <a:lnTo>
                    <a:pt x="827" y="1330"/>
                  </a:lnTo>
                  <a:lnTo>
                    <a:pt x="827" y="1330"/>
                  </a:lnTo>
                  <a:lnTo>
                    <a:pt x="827" y="1327"/>
                  </a:lnTo>
                  <a:lnTo>
                    <a:pt x="825" y="1323"/>
                  </a:lnTo>
                  <a:lnTo>
                    <a:pt x="820" y="1318"/>
                  </a:lnTo>
                  <a:lnTo>
                    <a:pt x="818" y="1316"/>
                  </a:lnTo>
                  <a:lnTo>
                    <a:pt x="813" y="1313"/>
                  </a:lnTo>
                  <a:lnTo>
                    <a:pt x="811" y="1311"/>
                  </a:lnTo>
                  <a:lnTo>
                    <a:pt x="811" y="1306"/>
                  </a:lnTo>
                  <a:lnTo>
                    <a:pt x="809" y="1306"/>
                  </a:lnTo>
                  <a:lnTo>
                    <a:pt x="804" y="1306"/>
                  </a:lnTo>
                  <a:lnTo>
                    <a:pt x="801" y="1308"/>
                  </a:lnTo>
                  <a:lnTo>
                    <a:pt x="799" y="1311"/>
                  </a:lnTo>
                  <a:lnTo>
                    <a:pt x="797" y="1311"/>
                  </a:lnTo>
                  <a:lnTo>
                    <a:pt x="794" y="1308"/>
                  </a:lnTo>
                  <a:lnTo>
                    <a:pt x="792" y="1308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5" y="1311"/>
                  </a:lnTo>
                  <a:lnTo>
                    <a:pt x="783" y="1311"/>
                  </a:lnTo>
                  <a:lnTo>
                    <a:pt x="764" y="1306"/>
                  </a:lnTo>
                  <a:lnTo>
                    <a:pt x="761" y="1306"/>
                  </a:lnTo>
                  <a:lnTo>
                    <a:pt x="759" y="1306"/>
                  </a:lnTo>
                  <a:lnTo>
                    <a:pt x="759" y="1306"/>
                  </a:lnTo>
                  <a:lnTo>
                    <a:pt x="757" y="1304"/>
                  </a:lnTo>
                  <a:lnTo>
                    <a:pt x="754" y="1304"/>
                  </a:lnTo>
                  <a:lnTo>
                    <a:pt x="752" y="1306"/>
                  </a:lnTo>
                  <a:lnTo>
                    <a:pt x="752" y="1308"/>
                  </a:lnTo>
                  <a:lnTo>
                    <a:pt x="752" y="1311"/>
                  </a:lnTo>
                  <a:lnTo>
                    <a:pt x="752" y="1316"/>
                  </a:lnTo>
                  <a:lnTo>
                    <a:pt x="749" y="1313"/>
                  </a:lnTo>
                  <a:lnTo>
                    <a:pt x="745" y="1308"/>
                  </a:lnTo>
                  <a:lnTo>
                    <a:pt x="745" y="1306"/>
                  </a:lnTo>
                  <a:lnTo>
                    <a:pt x="742" y="1306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8" y="1306"/>
                  </a:lnTo>
                  <a:lnTo>
                    <a:pt x="735" y="1304"/>
                  </a:lnTo>
                  <a:lnTo>
                    <a:pt x="733" y="1301"/>
                  </a:lnTo>
                  <a:lnTo>
                    <a:pt x="726" y="1299"/>
                  </a:lnTo>
                  <a:lnTo>
                    <a:pt x="723" y="1297"/>
                  </a:lnTo>
                  <a:lnTo>
                    <a:pt x="723" y="1297"/>
                  </a:lnTo>
                  <a:lnTo>
                    <a:pt x="721" y="1297"/>
                  </a:lnTo>
                  <a:lnTo>
                    <a:pt x="719" y="1299"/>
                  </a:lnTo>
                  <a:lnTo>
                    <a:pt x="716" y="1301"/>
                  </a:lnTo>
                  <a:lnTo>
                    <a:pt x="714" y="1304"/>
                  </a:lnTo>
                  <a:lnTo>
                    <a:pt x="709" y="1304"/>
                  </a:lnTo>
                  <a:lnTo>
                    <a:pt x="707" y="1301"/>
                  </a:lnTo>
                  <a:lnTo>
                    <a:pt x="704" y="1299"/>
                  </a:lnTo>
                  <a:lnTo>
                    <a:pt x="702" y="1297"/>
                  </a:lnTo>
                  <a:lnTo>
                    <a:pt x="700" y="1297"/>
                  </a:lnTo>
                  <a:lnTo>
                    <a:pt x="695" y="1297"/>
                  </a:lnTo>
                  <a:lnTo>
                    <a:pt x="695" y="1297"/>
                  </a:lnTo>
                  <a:lnTo>
                    <a:pt x="693" y="1297"/>
                  </a:lnTo>
                  <a:lnTo>
                    <a:pt x="693" y="1294"/>
                  </a:lnTo>
                  <a:lnTo>
                    <a:pt x="693" y="1294"/>
                  </a:lnTo>
                  <a:lnTo>
                    <a:pt x="693" y="1292"/>
                  </a:lnTo>
                  <a:lnTo>
                    <a:pt x="690" y="1292"/>
                  </a:lnTo>
                  <a:lnTo>
                    <a:pt x="690" y="1289"/>
                  </a:lnTo>
                  <a:lnTo>
                    <a:pt x="686" y="1289"/>
                  </a:lnTo>
                  <a:lnTo>
                    <a:pt x="676" y="1287"/>
                  </a:lnTo>
                  <a:lnTo>
                    <a:pt x="674" y="1287"/>
                  </a:lnTo>
                  <a:lnTo>
                    <a:pt x="674" y="1285"/>
                  </a:lnTo>
                  <a:lnTo>
                    <a:pt x="676" y="1285"/>
                  </a:lnTo>
                  <a:lnTo>
                    <a:pt x="676" y="1282"/>
                  </a:lnTo>
                  <a:lnTo>
                    <a:pt x="674" y="1280"/>
                  </a:lnTo>
                  <a:lnTo>
                    <a:pt x="671" y="1280"/>
                  </a:lnTo>
                  <a:lnTo>
                    <a:pt x="669" y="1282"/>
                  </a:lnTo>
                  <a:lnTo>
                    <a:pt x="667" y="1282"/>
                  </a:lnTo>
                  <a:lnTo>
                    <a:pt x="660" y="1278"/>
                  </a:lnTo>
                  <a:lnTo>
                    <a:pt x="655" y="1275"/>
                  </a:lnTo>
                  <a:lnTo>
                    <a:pt x="652" y="1275"/>
                  </a:lnTo>
                  <a:lnTo>
                    <a:pt x="650" y="1271"/>
                  </a:lnTo>
                  <a:lnTo>
                    <a:pt x="645" y="1261"/>
                  </a:lnTo>
                  <a:lnTo>
                    <a:pt x="643" y="1256"/>
                  </a:lnTo>
                  <a:lnTo>
                    <a:pt x="641" y="1252"/>
                  </a:lnTo>
                  <a:lnTo>
                    <a:pt x="641" y="1252"/>
                  </a:lnTo>
                  <a:lnTo>
                    <a:pt x="638" y="1252"/>
                  </a:lnTo>
                  <a:lnTo>
                    <a:pt x="636" y="1252"/>
                  </a:lnTo>
                  <a:lnTo>
                    <a:pt x="634" y="1249"/>
                  </a:lnTo>
                  <a:lnTo>
                    <a:pt x="631" y="1247"/>
                  </a:lnTo>
                  <a:lnTo>
                    <a:pt x="629" y="1245"/>
                  </a:lnTo>
                  <a:lnTo>
                    <a:pt x="629" y="1240"/>
                  </a:lnTo>
                  <a:lnTo>
                    <a:pt x="629" y="1240"/>
                  </a:lnTo>
                  <a:lnTo>
                    <a:pt x="626" y="1237"/>
                  </a:lnTo>
                  <a:lnTo>
                    <a:pt x="619" y="1235"/>
                  </a:lnTo>
                  <a:lnTo>
                    <a:pt x="617" y="1233"/>
                  </a:lnTo>
                  <a:lnTo>
                    <a:pt x="617" y="1230"/>
                  </a:lnTo>
                  <a:lnTo>
                    <a:pt x="619" y="1226"/>
                  </a:lnTo>
                  <a:lnTo>
                    <a:pt x="619" y="1223"/>
                  </a:lnTo>
                  <a:lnTo>
                    <a:pt x="617" y="1223"/>
                  </a:lnTo>
                  <a:lnTo>
                    <a:pt x="617" y="1221"/>
                  </a:lnTo>
                  <a:lnTo>
                    <a:pt x="615" y="1219"/>
                  </a:lnTo>
                  <a:lnTo>
                    <a:pt x="612" y="1219"/>
                  </a:lnTo>
                  <a:lnTo>
                    <a:pt x="612" y="1219"/>
                  </a:lnTo>
                  <a:lnTo>
                    <a:pt x="608" y="1219"/>
                  </a:lnTo>
                  <a:lnTo>
                    <a:pt x="608" y="1219"/>
                  </a:lnTo>
                  <a:lnTo>
                    <a:pt x="605" y="1216"/>
                  </a:lnTo>
                  <a:lnTo>
                    <a:pt x="605" y="1214"/>
                  </a:lnTo>
                  <a:lnTo>
                    <a:pt x="603" y="1214"/>
                  </a:lnTo>
                  <a:lnTo>
                    <a:pt x="603" y="1214"/>
                  </a:lnTo>
                  <a:lnTo>
                    <a:pt x="600" y="1214"/>
                  </a:lnTo>
                  <a:lnTo>
                    <a:pt x="600" y="1216"/>
                  </a:lnTo>
                  <a:lnTo>
                    <a:pt x="598" y="1216"/>
                  </a:lnTo>
                  <a:lnTo>
                    <a:pt x="598" y="1219"/>
                  </a:lnTo>
                  <a:lnTo>
                    <a:pt x="598" y="1221"/>
                  </a:lnTo>
                  <a:lnTo>
                    <a:pt x="596" y="1221"/>
                  </a:lnTo>
                  <a:lnTo>
                    <a:pt x="596" y="1223"/>
                  </a:lnTo>
                  <a:lnTo>
                    <a:pt x="593" y="1226"/>
                  </a:lnTo>
                  <a:lnTo>
                    <a:pt x="593" y="1228"/>
                  </a:lnTo>
                  <a:lnTo>
                    <a:pt x="591" y="1230"/>
                  </a:lnTo>
                  <a:lnTo>
                    <a:pt x="591" y="1230"/>
                  </a:lnTo>
                  <a:lnTo>
                    <a:pt x="589" y="1230"/>
                  </a:lnTo>
                  <a:lnTo>
                    <a:pt x="584" y="1230"/>
                  </a:lnTo>
                  <a:lnTo>
                    <a:pt x="582" y="1230"/>
                  </a:lnTo>
                  <a:lnTo>
                    <a:pt x="579" y="1228"/>
                  </a:lnTo>
                  <a:lnTo>
                    <a:pt x="577" y="1223"/>
                  </a:lnTo>
                  <a:lnTo>
                    <a:pt x="577" y="1223"/>
                  </a:lnTo>
                  <a:lnTo>
                    <a:pt x="577" y="1223"/>
                  </a:lnTo>
                  <a:lnTo>
                    <a:pt x="574" y="1223"/>
                  </a:lnTo>
                  <a:lnTo>
                    <a:pt x="574" y="1223"/>
                  </a:lnTo>
                  <a:lnTo>
                    <a:pt x="574" y="1223"/>
                  </a:lnTo>
                  <a:lnTo>
                    <a:pt x="572" y="1221"/>
                  </a:lnTo>
                  <a:lnTo>
                    <a:pt x="572" y="1216"/>
                  </a:lnTo>
                  <a:lnTo>
                    <a:pt x="570" y="1214"/>
                  </a:lnTo>
                  <a:lnTo>
                    <a:pt x="567" y="1214"/>
                  </a:lnTo>
                  <a:lnTo>
                    <a:pt x="567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5" y="1211"/>
                  </a:lnTo>
                  <a:lnTo>
                    <a:pt x="563" y="1209"/>
                  </a:lnTo>
                  <a:lnTo>
                    <a:pt x="563" y="1207"/>
                  </a:lnTo>
                  <a:lnTo>
                    <a:pt x="563" y="1202"/>
                  </a:lnTo>
                  <a:lnTo>
                    <a:pt x="563" y="1202"/>
                  </a:lnTo>
                  <a:lnTo>
                    <a:pt x="563" y="1200"/>
                  </a:lnTo>
                  <a:lnTo>
                    <a:pt x="563" y="1200"/>
                  </a:lnTo>
                  <a:lnTo>
                    <a:pt x="565" y="1197"/>
                  </a:lnTo>
                  <a:lnTo>
                    <a:pt x="565" y="1195"/>
                  </a:lnTo>
                  <a:lnTo>
                    <a:pt x="565" y="1193"/>
                  </a:lnTo>
                  <a:lnTo>
                    <a:pt x="565" y="1190"/>
                  </a:lnTo>
                  <a:lnTo>
                    <a:pt x="565" y="1188"/>
                  </a:lnTo>
                  <a:lnTo>
                    <a:pt x="553" y="1193"/>
                  </a:lnTo>
                  <a:lnTo>
                    <a:pt x="553" y="1195"/>
                  </a:lnTo>
                  <a:lnTo>
                    <a:pt x="553" y="1197"/>
                  </a:lnTo>
                  <a:lnTo>
                    <a:pt x="553" y="1197"/>
                  </a:lnTo>
                  <a:lnTo>
                    <a:pt x="553" y="1200"/>
                  </a:lnTo>
                  <a:lnTo>
                    <a:pt x="551" y="1200"/>
                  </a:lnTo>
                  <a:lnTo>
                    <a:pt x="551" y="1202"/>
                  </a:lnTo>
                  <a:lnTo>
                    <a:pt x="551" y="1202"/>
                  </a:lnTo>
                  <a:lnTo>
                    <a:pt x="551" y="1202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1" y="1204"/>
                  </a:lnTo>
                  <a:lnTo>
                    <a:pt x="553" y="1207"/>
                  </a:lnTo>
                  <a:lnTo>
                    <a:pt x="551" y="1207"/>
                  </a:lnTo>
                  <a:lnTo>
                    <a:pt x="551" y="1207"/>
                  </a:lnTo>
                  <a:lnTo>
                    <a:pt x="551" y="1209"/>
                  </a:lnTo>
                  <a:lnTo>
                    <a:pt x="551" y="1211"/>
                  </a:lnTo>
                  <a:lnTo>
                    <a:pt x="551" y="1211"/>
                  </a:lnTo>
                  <a:lnTo>
                    <a:pt x="551" y="1211"/>
                  </a:lnTo>
                  <a:lnTo>
                    <a:pt x="551" y="1214"/>
                  </a:lnTo>
                  <a:lnTo>
                    <a:pt x="551" y="1214"/>
                  </a:lnTo>
                  <a:lnTo>
                    <a:pt x="546" y="1216"/>
                  </a:lnTo>
                  <a:lnTo>
                    <a:pt x="546" y="1216"/>
                  </a:lnTo>
                  <a:lnTo>
                    <a:pt x="544" y="1216"/>
                  </a:lnTo>
                  <a:lnTo>
                    <a:pt x="541" y="1214"/>
                  </a:lnTo>
                  <a:lnTo>
                    <a:pt x="537" y="1211"/>
                  </a:lnTo>
                  <a:lnTo>
                    <a:pt x="534" y="1211"/>
                  </a:lnTo>
                  <a:lnTo>
                    <a:pt x="534" y="1207"/>
                  </a:lnTo>
                  <a:lnTo>
                    <a:pt x="537" y="1204"/>
                  </a:lnTo>
                  <a:lnTo>
                    <a:pt x="537" y="1202"/>
                  </a:lnTo>
                  <a:lnTo>
                    <a:pt x="537" y="1200"/>
                  </a:lnTo>
                  <a:lnTo>
                    <a:pt x="537" y="1197"/>
                  </a:lnTo>
                  <a:lnTo>
                    <a:pt x="534" y="1193"/>
                  </a:lnTo>
                  <a:lnTo>
                    <a:pt x="534" y="1190"/>
                  </a:lnTo>
                  <a:lnTo>
                    <a:pt x="534" y="1188"/>
                  </a:lnTo>
                  <a:lnTo>
                    <a:pt x="534" y="1185"/>
                  </a:lnTo>
                  <a:lnTo>
                    <a:pt x="534" y="1185"/>
                  </a:lnTo>
                  <a:lnTo>
                    <a:pt x="534" y="1183"/>
                  </a:lnTo>
                  <a:lnTo>
                    <a:pt x="534" y="1181"/>
                  </a:lnTo>
                  <a:lnTo>
                    <a:pt x="534" y="1176"/>
                  </a:lnTo>
                  <a:lnTo>
                    <a:pt x="534" y="1176"/>
                  </a:lnTo>
                  <a:lnTo>
                    <a:pt x="534" y="1174"/>
                  </a:lnTo>
                  <a:lnTo>
                    <a:pt x="532" y="1171"/>
                  </a:lnTo>
                  <a:lnTo>
                    <a:pt x="527" y="1166"/>
                  </a:lnTo>
                  <a:lnTo>
                    <a:pt x="525" y="1164"/>
                  </a:lnTo>
                  <a:lnTo>
                    <a:pt x="525" y="1159"/>
                  </a:lnTo>
                  <a:lnTo>
                    <a:pt x="522" y="1157"/>
                  </a:lnTo>
                  <a:lnTo>
                    <a:pt x="522" y="1152"/>
                  </a:lnTo>
                  <a:lnTo>
                    <a:pt x="525" y="1148"/>
                  </a:lnTo>
                  <a:lnTo>
                    <a:pt x="525" y="1143"/>
                  </a:lnTo>
                  <a:lnTo>
                    <a:pt x="522" y="1143"/>
                  </a:lnTo>
                  <a:lnTo>
                    <a:pt x="522" y="1145"/>
                  </a:lnTo>
                  <a:lnTo>
                    <a:pt x="522" y="1145"/>
                  </a:lnTo>
                  <a:lnTo>
                    <a:pt x="522" y="1148"/>
                  </a:lnTo>
                  <a:lnTo>
                    <a:pt x="520" y="1148"/>
                  </a:lnTo>
                  <a:lnTo>
                    <a:pt x="518" y="1148"/>
                  </a:lnTo>
                  <a:lnTo>
                    <a:pt x="518" y="1148"/>
                  </a:lnTo>
                  <a:lnTo>
                    <a:pt x="513" y="1150"/>
                  </a:lnTo>
                  <a:lnTo>
                    <a:pt x="513" y="1150"/>
                  </a:lnTo>
                  <a:lnTo>
                    <a:pt x="511" y="1148"/>
                  </a:lnTo>
                  <a:lnTo>
                    <a:pt x="511" y="1145"/>
                  </a:lnTo>
                  <a:lnTo>
                    <a:pt x="508" y="1143"/>
                  </a:lnTo>
                  <a:lnTo>
                    <a:pt x="506" y="1143"/>
                  </a:lnTo>
                  <a:lnTo>
                    <a:pt x="503" y="1140"/>
                  </a:lnTo>
                  <a:lnTo>
                    <a:pt x="501" y="1140"/>
                  </a:lnTo>
                  <a:lnTo>
                    <a:pt x="499" y="1138"/>
                  </a:lnTo>
                  <a:lnTo>
                    <a:pt x="496" y="1136"/>
                  </a:lnTo>
                  <a:lnTo>
                    <a:pt x="496" y="1136"/>
                  </a:lnTo>
                  <a:lnTo>
                    <a:pt x="494" y="1136"/>
                  </a:lnTo>
                  <a:lnTo>
                    <a:pt x="492" y="1138"/>
                  </a:lnTo>
                  <a:lnTo>
                    <a:pt x="489" y="1138"/>
                  </a:lnTo>
                  <a:lnTo>
                    <a:pt x="487" y="1136"/>
                  </a:lnTo>
                  <a:lnTo>
                    <a:pt x="487" y="1136"/>
                  </a:lnTo>
                  <a:lnTo>
                    <a:pt x="487" y="1133"/>
                  </a:lnTo>
                  <a:lnTo>
                    <a:pt x="485" y="1131"/>
                  </a:lnTo>
                  <a:lnTo>
                    <a:pt x="485" y="1131"/>
                  </a:lnTo>
                  <a:lnTo>
                    <a:pt x="480" y="1131"/>
                  </a:lnTo>
                  <a:lnTo>
                    <a:pt x="480" y="1131"/>
                  </a:lnTo>
                  <a:lnTo>
                    <a:pt x="477" y="1131"/>
                  </a:lnTo>
                  <a:lnTo>
                    <a:pt x="475" y="1129"/>
                  </a:lnTo>
                  <a:lnTo>
                    <a:pt x="475" y="1126"/>
                  </a:lnTo>
                  <a:lnTo>
                    <a:pt x="473" y="1122"/>
                  </a:lnTo>
                  <a:lnTo>
                    <a:pt x="470" y="1122"/>
                  </a:lnTo>
                  <a:lnTo>
                    <a:pt x="468" y="1122"/>
                  </a:lnTo>
                  <a:lnTo>
                    <a:pt x="466" y="1122"/>
                  </a:lnTo>
                  <a:lnTo>
                    <a:pt x="463" y="1119"/>
                  </a:lnTo>
                  <a:lnTo>
                    <a:pt x="463" y="1117"/>
                  </a:lnTo>
                  <a:lnTo>
                    <a:pt x="466" y="1112"/>
                  </a:lnTo>
                  <a:lnTo>
                    <a:pt x="466" y="1110"/>
                  </a:lnTo>
                  <a:lnTo>
                    <a:pt x="468" y="1103"/>
                  </a:lnTo>
                  <a:lnTo>
                    <a:pt x="468" y="1100"/>
                  </a:lnTo>
                  <a:lnTo>
                    <a:pt x="470" y="1100"/>
                  </a:lnTo>
                  <a:lnTo>
                    <a:pt x="473" y="1100"/>
                  </a:lnTo>
                  <a:lnTo>
                    <a:pt x="473" y="1098"/>
                  </a:lnTo>
                  <a:lnTo>
                    <a:pt x="473" y="1096"/>
                  </a:lnTo>
                  <a:lnTo>
                    <a:pt x="475" y="1096"/>
                  </a:lnTo>
                  <a:lnTo>
                    <a:pt x="477" y="1096"/>
                  </a:lnTo>
                  <a:lnTo>
                    <a:pt x="477" y="1096"/>
                  </a:lnTo>
                  <a:lnTo>
                    <a:pt x="477" y="1096"/>
                  </a:lnTo>
                  <a:lnTo>
                    <a:pt x="480" y="1093"/>
                  </a:lnTo>
                  <a:lnTo>
                    <a:pt x="482" y="1088"/>
                  </a:lnTo>
                  <a:lnTo>
                    <a:pt x="482" y="1086"/>
                  </a:lnTo>
                  <a:lnTo>
                    <a:pt x="477" y="1081"/>
                  </a:lnTo>
                  <a:lnTo>
                    <a:pt x="475" y="1079"/>
                  </a:lnTo>
                  <a:lnTo>
                    <a:pt x="473" y="1077"/>
                  </a:lnTo>
                  <a:lnTo>
                    <a:pt x="470" y="1077"/>
                  </a:lnTo>
                  <a:lnTo>
                    <a:pt x="470" y="1077"/>
                  </a:lnTo>
                  <a:lnTo>
                    <a:pt x="468" y="1077"/>
                  </a:lnTo>
                  <a:lnTo>
                    <a:pt x="468" y="1079"/>
                  </a:lnTo>
                  <a:lnTo>
                    <a:pt x="466" y="1079"/>
                  </a:lnTo>
                  <a:lnTo>
                    <a:pt x="466" y="1079"/>
                  </a:lnTo>
                  <a:lnTo>
                    <a:pt x="463" y="1079"/>
                  </a:lnTo>
                  <a:lnTo>
                    <a:pt x="461" y="1079"/>
                  </a:lnTo>
                  <a:lnTo>
                    <a:pt x="461" y="1079"/>
                  </a:lnTo>
                  <a:lnTo>
                    <a:pt x="459" y="1081"/>
                  </a:lnTo>
                  <a:lnTo>
                    <a:pt x="456" y="1081"/>
                  </a:lnTo>
                  <a:lnTo>
                    <a:pt x="456" y="1081"/>
                  </a:lnTo>
                  <a:lnTo>
                    <a:pt x="454" y="1081"/>
                  </a:lnTo>
                  <a:lnTo>
                    <a:pt x="454" y="1079"/>
                  </a:lnTo>
                  <a:lnTo>
                    <a:pt x="451" y="1079"/>
                  </a:lnTo>
                  <a:lnTo>
                    <a:pt x="447" y="1077"/>
                  </a:lnTo>
                  <a:lnTo>
                    <a:pt x="444" y="1077"/>
                  </a:lnTo>
                  <a:lnTo>
                    <a:pt x="444" y="1074"/>
                  </a:lnTo>
                  <a:lnTo>
                    <a:pt x="442" y="1072"/>
                  </a:lnTo>
                  <a:lnTo>
                    <a:pt x="442" y="1067"/>
                  </a:lnTo>
                  <a:lnTo>
                    <a:pt x="440" y="1067"/>
                  </a:lnTo>
                  <a:lnTo>
                    <a:pt x="435" y="1062"/>
                  </a:lnTo>
                  <a:lnTo>
                    <a:pt x="435" y="1062"/>
                  </a:lnTo>
                  <a:lnTo>
                    <a:pt x="437" y="1055"/>
                  </a:lnTo>
                  <a:lnTo>
                    <a:pt x="435" y="1055"/>
                  </a:lnTo>
                  <a:lnTo>
                    <a:pt x="435" y="1053"/>
                  </a:lnTo>
                  <a:lnTo>
                    <a:pt x="433" y="1053"/>
                  </a:lnTo>
                  <a:lnTo>
                    <a:pt x="433" y="1051"/>
                  </a:lnTo>
                  <a:lnTo>
                    <a:pt x="433" y="1048"/>
                  </a:lnTo>
                  <a:lnTo>
                    <a:pt x="430" y="1046"/>
                  </a:lnTo>
                  <a:lnTo>
                    <a:pt x="425" y="1043"/>
                  </a:lnTo>
                  <a:lnTo>
                    <a:pt x="425" y="1041"/>
                  </a:lnTo>
                  <a:lnTo>
                    <a:pt x="423" y="1039"/>
                  </a:lnTo>
                  <a:lnTo>
                    <a:pt x="421" y="1039"/>
                  </a:lnTo>
                  <a:lnTo>
                    <a:pt x="421" y="1036"/>
                  </a:lnTo>
                  <a:lnTo>
                    <a:pt x="418" y="1034"/>
                  </a:lnTo>
                  <a:lnTo>
                    <a:pt x="416" y="1032"/>
                  </a:lnTo>
                  <a:lnTo>
                    <a:pt x="418" y="1025"/>
                  </a:lnTo>
                  <a:lnTo>
                    <a:pt x="416" y="1025"/>
                  </a:lnTo>
                  <a:lnTo>
                    <a:pt x="416" y="1022"/>
                  </a:lnTo>
                  <a:lnTo>
                    <a:pt x="414" y="1017"/>
                  </a:lnTo>
                  <a:lnTo>
                    <a:pt x="414" y="1015"/>
                  </a:lnTo>
                  <a:lnTo>
                    <a:pt x="414" y="1015"/>
                  </a:lnTo>
                  <a:lnTo>
                    <a:pt x="407" y="1010"/>
                  </a:lnTo>
                  <a:lnTo>
                    <a:pt x="402" y="1003"/>
                  </a:lnTo>
                  <a:lnTo>
                    <a:pt x="402" y="999"/>
                  </a:lnTo>
                  <a:lnTo>
                    <a:pt x="407" y="989"/>
                  </a:lnTo>
                  <a:lnTo>
                    <a:pt x="407" y="987"/>
                  </a:lnTo>
                  <a:lnTo>
                    <a:pt x="404" y="984"/>
                  </a:lnTo>
                  <a:lnTo>
                    <a:pt x="404" y="982"/>
                  </a:lnTo>
                  <a:lnTo>
                    <a:pt x="404" y="977"/>
                  </a:lnTo>
                  <a:lnTo>
                    <a:pt x="404" y="977"/>
                  </a:lnTo>
                  <a:lnTo>
                    <a:pt x="404" y="975"/>
                  </a:lnTo>
                  <a:lnTo>
                    <a:pt x="402" y="973"/>
                  </a:lnTo>
                  <a:lnTo>
                    <a:pt x="402" y="970"/>
                  </a:lnTo>
                  <a:lnTo>
                    <a:pt x="404" y="968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7" y="963"/>
                  </a:lnTo>
                  <a:lnTo>
                    <a:pt x="407" y="961"/>
                  </a:lnTo>
                  <a:lnTo>
                    <a:pt x="404" y="961"/>
                  </a:lnTo>
                  <a:lnTo>
                    <a:pt x="404" y="961"/>
                  </a:lnTo>
                  <a:lnTo>
                    <a:pt x="402" y="958"/>
                  </a:lnTo>
                  <a:lnTo>
                    <a:pt x="404" y="956"/>
                  </a:lnTo>
                  <a:lnTo>
                    <a:pt x="402" y="954"/>
                  </a:lnTo>
                  <a:lnTo>
                    <a:pt x="402" y="954"/>
                  </a:lnTo>
                  <a:lnTo>
                    <a:pt x="399" y="951"/>
                  </a:lnTo>
                  <a:lnTo>
                    <a:pt x="397" y="951"/>
                  </a:lnTo>
                  <a:lnTo>
                    <a:pt x="397" y="949"/>
                  </a:lnTo>
                  <a:lnTo>
                    <a:pt x="395" y="949"/>
                  </a:lnTo>
                  <a:lnTo>
                    <a:pt x="395" y="946"/>
                  </a:lnTo>
                  <a:lnTo>
                    <a:pt x="392" y="946"/>
                  </a:lnTo>
                  <a:lnTo>
                    <a:pt x="392" y="946"/>
                  </a:lnTo>
                  <a:lnTo>
                    <a:pt x="392" y="944"/>
                  </a:lnTo>
                  <a:lnTo>
                    <a:pt x="392" y="944"/>
                  </a:lnTo>
                  <a:lnTo>
                    <a:pt x="392" y="942"/>
                  </a:lnTo>
                  <a:lnTo>
                    <a:pt x="390" y="942"/>
                  </a:lnTo>
                  <a:lnTo>
                    <a:pt x="390" y="942"/>
                  </a:lnTo>
                  <a:lnTo>
                    <a:pt x="388" y="942"/>
                  </a:lnTo>
                  <a:lnTo>
                    <a:pt x="383" y="939"/>
                  </a:lnTo>
                  <a:lnTo>
                    <a:pt x="383" y="939"/>
                  </a:lnTo>
                  <a:lnTo>
                    <a:pt x="383" y="942"/>
                  </a:lnTo>
                  <a:lnTo>
                    <a:pt x="381" y="942"/>
                  </a:lnTo>
                  <a:lnTo>
                    <a:pt x="378" y="942"/>
                  </a:lnTo>
                  <a:lnTo>
                    <a:pt x="373" y="942"/>
                  </a:lnTo>
                  <a:lnTo>
                    <a:pt x="371" y="942"/>
                  </a:lnTo>
                  <a:lnTo>
                    <a:pt x="369" y="939"/>
                  </a:lnTo>
                  <a:lnTo>
                    <a:pt x="366" y="937"/>
                  </a:lnTo>
                  <a:lnTo>
                    <a:pt x="364" y="937"/>
                  </a:lnTo>
                  <a:lnTo>
                    <a:pt x="362" y="939"/>
                  </a:lnTo>
                  <a:lnTo>
                    <a:pt x="359" y="939"/>
                  </a:lnTo>
                  <a:lnTo>
                    <a:pt x="359" y="942"/>
                  </a:lnTo>
                  <a:lnTo>
                    <a:pt x="357" y="944"/>
                  </a:lnTo>
                  <a:lnTo>
                    <a:pt x="355" y="944"/>
                  </a:lnTo>
                  <a:lnTo>
                    <a:pt x="355" y="942"/>
                  </a:lnTo>
                  <a:lnTo>
                    <a:pt x="350" y="939"/>
                  </a:lnTo>
                  <a:lnTo>
                    <a:pt x="350" y="939"/>
                  </a:lnTo>
                  <a:lnTo>
                    <a:pt x="350" y="937"/>
                  </a:lnTo>
                  <a:lnTo>
                    <a:pt x="347" y="935"/>
                  </a:lnTo>
                  <a:lnTo>
                    <a:pt x="345" y="935"/>
                  </a:lnTo>
                  <a:lnTo>
                    <a:pt x="345" y="932"/>
                  </a:lnTo>
                  <a:lnTo>
                    <a:pt x="345" y="932"/>
                  </a:lnTo>
                  <a:lnTo>
                    <a:pt x="345" y="930"/>
                  </a:lnTo>
                  <a:lnTo>
                    <a:pt x="347" y="923"/>
                  </a:lnTo>
                  <a:lnTo>
                    <a:pt x="347" y="920"/>
                  </a:lnTo>
                  <a:lnTo>
                    <a:pt x="345" y="918"/>
                  </a:lnTo>
                  <a:lnTo>
                    <a:pt x="343" y="916"/>
                  </a:lnTo>
                  <a:lnTo>
                    <a:pt x="343" y="916"/>
                  </a:lnTo>
                  <a:lnTo>
                    <a:pt x="343" y="911"/>
                  </a:lnTo>
                  <a:lnTo>
                    <a:pt x="343" y="909"/>
                  </a:lnTo>
                  <a:lnTo>
                    <a:pt x="340" y="909"/>
                  </a:lnTo>
                  <a:lnTo>
                    <a:pt x="340" y="906"/>
                  </a:lnTo>
                  <a:lnTo>
                    <a:pt x="340" y="904"/>
                  </a:lnTo>
                  <a:lnTo>
                    <a:pt x="340" y="904"/>
                  </a:lnTo>
                  <a:lnTo>
                    <a:pt x="340" y="902"/>
                  </a:lnTo>
                  <a:lnTo>
                    <a:pt x="338" y="897"/>
                  </a:lnTo>
                  <a:lnTo>
                    <a:pt x="340" y="897"/>
                  </a:lnTo>
                  <a:lnTo>
                    <a:pt x="340" y="894"/>
                  </a:lnTo>
                  <a:lnTo>
                    <a:pt x="340" y="892"/>
                  </a:lnTo>
                  <a:lnTo>
                    <a:pt x="338" y="887"/>
                  </a:lnTo>
                  <a:lnTo>
                    <a:pt x="333" y="885"/>
                  </a:lnTo>
                  <a:lnTo>
                    <a:pt x="331" y="883"/>
                  </a:lnTo>
                  <a:lnTo>
                    <a:pt x="333" y="880"/>
                  </a:lnTo>
                  <a:lnTo>
                    <a:pt x="333" y="880"/>
                  </a:lnTo>
                  <a:lnTo>
                    <a:pt x="333" y="880"/>
                  </a:lnTo>
                  <a:lnTo>
                    <a:pt x="336" y="880"/>
                  </a:lnTo>
                  <a:lnTo>
                    <a:pt x="336" y="878"/>
                  </a:lnTo>
                  <a:lnTo>
                    <a:pt x="336" y="876"/>
                  </a:lnTo>
                  <a:lnTo>
                    <a:pt x="333" y="871"/>
                  </a:lnTo>
                  <a:lnTo>
                    <a:pt x="333" y="871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6"/>
                  </a:lnTo>
                  <a:lnTo>
                    <a:pt x="331" y="866"/>
                  </a:lnTo>
                  <a:lnTo>
                    <a:pt x="331" y="864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6" y="861"/>
                  </a:lnTo>
                  <a:lnTo>
                    <a:pt x="324" y="861"/>
                  </a:lnTo>
                  <a:lnTo>
                    <a:pt x="321" y="859"/>
                  </a:lnTo>
                  <a:lnTo>
                    <a:pt x="321" y="861"/>
                  </a:lnTo>
                  <a:lnTo>
                    <a:pt x="319" y="864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1"/>
                  </a:lnTo>
                  <a:lnTo>
                    <a:pt x="317" y="859"/>
                  </a:lnTo>
                  <a:lnTo>
                    <a:pt x="317" y="857"/>
                  </a:lnTo>
                  <a:lnTo>
                    <a:pt x="312" y="847"/>
                  </a:lnTo>
                  <a:lnTo>
                    <a:pt x="312" y="847"/>
                  </a:lnTo>
                  <a:lnTo>
                    <a:pt x="310" y="847"/>
                  </a:lnTo>
                  <a:lnTo>
                    <a:pt x="310" y="847"/>
                  </a:lnTo>
                  <a:lnTo>
                    <a:pt x="307" y="845"/>
                  </a:lnTo>
                  <a:lnTo>
                    <a:pt x="307" y="842"/>
                  </a:lnTo>
                  <a:lnTo>
                    <a:pt x="307" y="842"/>
                  </a:lnTo>
                  <a:lnTo>
                    <a:pt x="305" y="842"/>
                  </a:lnTo>
                  <a:lnTo>
                    <a:pt x="302" y="842"/>
                  </a:lnTo>
                  <a:lnTo>
                    <a:pt x="300" y="842"/>
                  </a:lnTo>
                  <a:lnTo>
                    <a:pt x="298" y="838"/>
                  </a:lnTo>
                  <a:lnTo>
                    <a:pt x="298" y="838"/>
                  </a:lnTo>
                  <a:lnTo>
                    <a:pt x="298" y="835"/>
                  </a:lnTo>
                  <a:lnTo>
                    <a:pt x="298" y="835"/>
                  </a:lnTo>
                  <a:lnTo>
                    <a:pt x="295" y="833"/>
                  </a:lnTo>
                  <a:lnTo>
                    <a:pt x="295" y="833"/>
                  </a:lnTo>
                  <a:lnTo>
                    <a:pt x="295" y="828"/>
                  </a:lnTo>
                  <a:lnTo>
                    <a:pt x="291" y="819"/>
                  </a:lnTo>
                  <a:lnTo>
                    <a:pt x="291" y="816"/>
                  </a:lnTo>
                  <a:lnTo>
                    <a:pt x="291" y="816"/>
                  </a:lnTo>
                  <a:lnTo>
                    <a:pt x="293" y="814"/>
                  </a:lnTo>
                  <a:lnTo>
                    <a:pt x="293" y="814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88" y="812"/>
                  </a:lnTo>
                  <a:lnTo>
                    <a:pt x="288" y="812"/>
                  </a:lnTo>
                  <a:lnTo>
                    <a:pt x="286" y="809"/>
                  </a:lnTo>
                  <a:lnTo>
                    <a:pt x="284" y="795"/>
                  </a:lnTo>
                  <a:lnTo>
                    <a:pt x="281" y="793"/>
                  </a:lnTo>
                  <a:lnTo>
                    <a:pt x="276" y="788"/>
                  </a:lnTo>
                  <a:lnTo>
                    <a:pt x="276" y="786"/>
                  </a:lnTo>
                  <a:lnTo>
                    <a:pt x="274" y="783"/>
                  </a:lnTo>
                  <a:lnTo>
                    <a:pt x="274" y="781"/>
                  </a:lnTo>
                  <a:lnTo>
                    <a:pt x="274" y="779"/>
                  </a:lnTo>
                  <a:lnTo>
                    <a:pt x="272" y="779"/>
                  </a:lnTo>
                  <a:lnTo>
                    <a:pt x="272" y="776"/>
                  </a:lnTo>
                  <a:lnTo>
                    <a:pt x="269" y="776"/>
                  </a:lnTo>
                  <a:lnTo>
                    <a:pt x="267" y="776"/>
                  </a:lnTo>
                  <a:lnTo>
                    <a:pt x="267" y="774"/>
                  </a:lnTo>
                  <a:lnTo>
                    <a:pt x="267" y="771"/>
                  </a:lnTo>
                  <a:lnTo>
                    <a:pt x="267" y="771"/>
                  </a:lnTo>
                  <a:lnTo>
                    <a:pt x="265" y="769"/>
                  </a:lnTo>
                  <a:lnTo>
                    <a:pt x="262" y="767"/>
                  </a:lnTo>
                  <a:lnTo>
                    <a:pt x="260" y="767"/>
                  </a:lnTo>
                  <a:lnTo>
                    <a:pt x="258" y="762"/>
                  </a:lnTo>
                  <a:lnTo>
                    <a:pt x="255" y="760"/>
                  </a:lnTo>
                  <a:lnTo>
                    <a:pt x="253" y="760"/>
                  </a:lnTo>
                  <a:lnTo>
                    <a:pt x="253" y="760"/>
                  </a:lnTo>
                  <a:lnTo>
                    <a:pt x="253" y="757"/>
                  </a:lnTo>
                  <a:lnTo>
                    <a:pt x="253" y="755"/>
                  </a:lnTo>
                  <a:lnTo>
                    <a:pt x="253" y="750"/>
                  </a:lnTo>
                  <a:lnTo>
                    <a:pt x="253" y="750"/>
                  </a:lnTo>
                  <a:lnTo>
                    <a:pt x="255" y="745"/>
                  </a:lnTo>
                  <a:lnTo>
                    <a:pt x="258" y="743"/>
                  </a:lnTo>
                  <a:lnTo>
                    <a:pt x="258" y="741"/>
                  </a:lnTo>
                  <a:lnTo>
                    <a:pt x="255" y="738"/>
                  </a:lnTo>
                  <a:lnTo>
                    <a:pt x="253" y="736"/>
                  </a:lnTo>
                  <a:lnTo>
                    <a:pt x="253" y="734"/>
                  </a:lnTo>
                  <a:lnTo>
                    <a:pt x="253" y="731"/>
                  </a:lnTo>
                  <a:lnTo>
                    <a:pt x="258" y="724"/>
                  </a:lnTo>
                  <a:lnTo>
                    <a:pt x="258" y="722"/>
                  </a:lnTo>
                  <a:lnTo>
                    <a:pt x="255" y="722"/>
                  </a:lnTo>
                  <a:lnTo>
                    <a:pt x="255" y="719"/>
                  </a:lnTo>
                  <a:lnTo>
                    <a:pt x="250" y="717"/>
                  </a:lnTo>
                  <a:lnTo>
                    <a:pt x="248" y="717"/>
                  </a:lnTo>
                  <a:lnTo>
                    <a:pt x="248" y="717"/>
                  </a:lnTo>
                  <a:lnTo>
                    <a:pt x="248" y="717"/>
                  </a:lnTo>
                  <a:lnTo>
                    <a:pt x="246" y="717"/>
                  </a:lnTo>
                  <a:lnTo>
                    <a:pt x="246" y="715"/>
                  </a:lnTo>
                  <a:lnTo>
                    <a:pt x="246" y="712"/>
                  </a:lnTo>
                  <a:lnTo>
                    <a:pt x="246" y="712"/>
                  </a:lnTo>
                  <a:lnTo>
                    <a:pt x="243" y="710"/>
                  </a:lnTo>
                  <a:lnTo>
                    <a:pt x="241" y="710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2" y="703"/>
                  </a:lnTo>
                  <a:lnTo>
                    <a:pt x="229" y="703"/>
                  </a:lnTo>
                  <a:lnTo>
                    <a:pt x="229" y="700"/>
                  </a:lnTo>
                  <a:lnTo>
                    <a:pt x="220" y="689"/>
                  </a:lnTo>
                  <a:lnTo>
                    <a:pt x="217" y="689"/>
                  </a:lnTo>
                  <a:lnTo>
                    <a:pt x="215" y="686"/>
                  </a:lnTo>
                  <a:lnTo>
                    <a:pt x="215" y="686"/>
                  </a:lnTo>
                  <a:lnTo>
                    <a:pt x="213" y="689"/>
                  </a:lnTo>
                  <a:lnTo>
                    <a:pt x="213" y="689"/>
                  </a:lnTo>
                  <a:lnTo>
                    <a:pt x="210" y="689"/>
                  </a:lnTo>
                  <a:lnTo>
                    <a:pt x="210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06" y="693"/>
                  </a:lnTo>
                  <a:lnTo>
                    <a:pt x="203" y="693"/>
                  </a:lnTo>
                  <a:lnTo>
                    <a:pt x="201" y="691"/>
                  </a:lnTo>
                  <a:lnTo>
                    <a:pt x="201" y="689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4" y="682"/>
                  </a:lnTo>
                  <a:lnTo>
                    <a:pt x="194" y="682"/>
                  </a:lnTo>
                  <a:lnTo>
                    <a:pt x="194" y="684"/>
                  </a:lnTo>
                  <a:lnTo>
                    <a:pt x="191" y="686"/>
                  </a:lnTo>
                  <a:lnTo>
                    <a:pt x="191" y="686"/>
                  </a:lnTo>
                  <a:lnTo>
                    <a:pt x="189" y="689"/>
                  </a:lnTo>
                  <a:lnTo>
                    <a:pt x="189" y="693"/>
                  </a:lnTo>
                  <a:lnTo>
                    <a:pt x="189" y="693"/>
                  </a:lnTo>
                  <a:lnTo>
                    <a:pt x="189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84" y="700"/>
                  </a:lnTo>
                  <a:lnTo>
                    <a:pt x="184" y="703"/>
                  </a:lnTo>
                  <a:lnTo>
                    <a:pt x="182" y="705"/>
                  </a:lnTo>
                  <a:lnTo>
                    <a:pt x="180" y="705"/>
                  </a:lnTo>
                  <a:lnTo>
                    <a:pt x="180" y="708"/>
                  </a:lnTo>
                  <a:lnTo>
                    <a:pt x="177" y="705"/>
                  </a:lnTo>
                  <a:lnTo>
                    <a:pt x="175" y="705"/>
                  </a:lnTo>
                  <a:lnTo>
                    <a:pt x="175" y="705"/>
                  </a:lnTo>
                  <a:lnTo>
                    <a:pt x="172" y="705"/>
                  </a:lnTo>
                  <a:lnTo>
                    <a:pt x="172" y="705"/>
                  </a:lnTo>
                  <a:lnTo>
                    <a:pt x="172" y="708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0" y="712"/>
                  </a:lnTo>
                  <a:lnTo>
                    <a:pt x="170" y="712"/>
                  </a:lnTo>
                  <a:lnTo>
                    <a:pt x="168" y="712"/>
                  </a:lnTo>
                  <a:lnTo>
                    <a:pt x="165" y="712"/>
                  </a:lnTo>
                  <a:lnTo>
                    <a:pt x="165" y="715"/>
                  </a:lnTo>
                  <a:lnTo>
                    <a:pt x="163" y="717"/>
                  </a:lnTo>
                  <a:lnTo>
                    <a:pt x="161" y="715"/>
                  </a:lnTo>
                  <a:lnTo>
                    <a:pt x="158" y="710"/>
                  </a:lnTo>
                  <a:lnTo>
                    <a:pt x="156" y="710"/>
                  </a:lnTo>
                  <a:lnTo>
                    <a:pt x="154" y="710"/>
                  </a:lnTo>
                  <a:lnTo>
                    <a:pt x="151" y="708"/>
                  </a:lnTo>
                  <a:lnTo>
                    <a:pt x="154" y="700"/>
                  </a:lnTo>
                  <a:lnTo>
                    <a:pt x="154" y="698"/>
                  </a:lnTo>
                  <a:lnTo>
                    <a:pt x="151" y="693"/>
                  </a:lnTo>
                  <a:lnTo>
                    <a:pt x="154" y="689"/>
                  </a:lnTo>
                  <a:lnTo>
                    <a:pt x="151" y="686"/>
                  </a:lnTo>
                  <a:lnTo>
                    <a:pt x="151" y="684"/>
                  </a:lnTo>
                  <a:lnTo>
                    <a:pt x="151" y="682"/>
                  </a:lnTo>
                  <a:lnTo>
                    <a:pt x="151" y="682"/>
                  </a:lnTo>
                  <a:lnTo>
                    <a:pt x="154" y="682"/>
                  </a:lnTo>
                  <a:lnTo>
                    <a:pt x="154" y="679"/>
                  </a:lnTo>
                  <a:lnTo>
                    <a:pt x="151" y="674"/>
                  </a:lnTo>
                  <a:lnTo>
                    <a:pt x="149" y="670"/>
                  </a:lnTo>
                  <a:lnTo>
                    <a:pt x="144" y="665"/>
                  </a:lnTo>
                  <a:lnTo>
                    <a:pt x="137" y="656"/>
                  </a:lnTo>
                  <a:lnTo>
                    <a:pt x="137" y="653"/>
                  </a:lnTo>
                  <a:lnTo>
                    <a:pt x="135" y="651"/>
                  </a:lnTo>
                  <a:lnTo>
                    <a:pt x="135" y="646"/>
                  </a:lnTo>
                  <a:lnTo>
                    <a:pt x="135" y="644"/>
                  </a:lnTo>
                  <a:lnTo>
                    <a:pt x="132" y="641"/>
                  </a:lnTo>
                  <a:lnTo>
                    <a:pt x="125" y="630"/>
                  </a:lnTo>
                  <a:lnTo>
                    <a:pt x="125" y="627"/>
                  </a:lnTo>
                  <a:lnTo>
                    <a:pt x="123" y="627"/>
                  </a:lnTo>
                  <a:lnTo>
                    <a:pt x="123" y="627"/>
                  </a:lnTo>
                  <a:lnTo>
                    <a:pt x="120" y="625"/>
                  </a:lnTo>
                  <a:lnTo>
                    <a:pt x="118" y="625"/>
                  </a:lnTo>
                  <a:lnTo>
                    <a:pt x="116" y="620"/>
                  </a:lnTo>
                  <a:lnTo>
                    <a:pt x="113" y="615"/>
                  </a:lnTo>
                  <a:lnTo>
                    <a:pt x="106" y="603"/>
                  </a:lnTo>
                  <a:lnTo>
                    <a:pt x="99" y="599"/>
                  </a:lnTo>
                  <a:lnTo>
                    <a:pt x="97" y="596"/>
                  </a:lnTo>
                  <a:lnTo>
                    <a:pt x="92" y="596"/>
                  </a:lnTo>
                  <a:lnTo>
                    <a:pt x="94" y="594"/>
                  </a:lnTo>
                  <a:lnTo>
                    <a:pt x="97" y="592"/>
                  </a:lnTo>
                  <a:lnTo>
                    <a:pt x="97" y="592"/>
                  </a:lnTo>
                  <a:lnTo>
                    <a:pt x="97" y="589"/>
                  </a:lnTo>
                  <a:lnTo>
                    <a:pt x="97" y="587"/>
                  </a:lnTo>
                  <a:lnTo>
                    <a:pt x="97" y="585"/>
                  </a:lnTo>
                  <a:lnTo>
                    <a:pt x="97" y="582"/>
                  </a:lnTo>
                  <a:lnTo>
                    <a:pt x="97" y="580"/>
                  </a:lnTo>
                  <a:lnTo>
                    <a:pt x="97" y="580"/>
                  </a:lnTo>
                  <a:lnTo>
                    <a:pt x="99" y="580"/>
                  </a:lnTo>
                  <a:lnTo>
                    <a:pt x="99" y="582"/>
                  </a:lnTo>
                  <a:lnTo>
                    <a:pt x="99" y="582"/>
                  </a:lnTo>
                  <a:lnTo>
                    <a:pt x="101" y="582"/>
                  </a:lnTo>
                  <a:lnTo>
                    <a:pt x="104" y="577"/>
                  </a:lnTo>
                  <a:lnTo>
                    <a:pt x="104" y="577"/>
                  </a:lnTo>
                  <a:lnTo>
                    <a:pt x="104" y="573"/>
                  </a:lnTo>
                  <a:lnTo>
                    <a:pt x="101" y="568"/>
                  </a:lnTo>
                  <a:lnTo>
                    <a:pt x="101" y="566"/>
                  </a:lnTo>
                  <a:lnTo>
                    <a:pt x="99" y="566"/>
                  </a:lnTo>
                  <a:lnTo>
                    <a:pt x="97" y="566"/>
                  </a:lnTo>
                  <a:lnTo>
                    <a:pt x="94" y="566"/>
                  </a:lnTo>
                  <a:lnTo>
                    <a:pt x="92" y="561"/>
                  </a:lnTo>
                  <a:lnTo>
                    <a:pt x="92" y="559"/>
                  </a:lnTo>
                  <a:lnTo>
                    <a:pt x="92" y="554"/>
                  </a:lnTo>
                  <a:lnTo>
                    <a:pt x="90" y="551"/>
                  </a:lnTo>
                  <a:lnTo>
                    <a:pt x="85" y="544"/>
                  </a:lnTo>
                  <a:lnTo>
                    <a:pt x="83" y="540"/>
                  </a:lnTo>
                  <a:lnTo>
                    <a:pt x="83" y="537"/>
                  </a:lnTo>
                  <a:lnTo>
                    <a:pt x="83" y="533"/>
                  </a:lnTo>
                  <a:lnTo>
                    <a:pt x="80" y="530"/>
                  </a:lnTo>
                  <a:lnTo>
                    <a:pt x="80" y="528"/>
                  </a:lnTo>
                  <a:lnTo>
                    <a:pt x="73" y="523"/>
                  </a:lnTo>
                  <a:lnTo>
                    <a:pt x="73" y="521"/>
                  </a:lnTo>
                  <a:lnTo>
                    <a:pt x="68" y="521"/>
                  </a:lnTo>
                  <a:lnTo>
                    <a:pt x="64" y="518"/>
                  </a:lnTo>
                  <a:lnTo>
                    <a:pt x="61" y="518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54" y="516"/>
                  </a:lnTo>
                  <a:lnTo>
                    <a:pt x="54" y="514"/>
                  </a:lnTo>
                  <a:lnTo>
                    <a:pt x="52" y="514"/>
                  </a:lnTo>
                  <a:lnTo>
                    <a:pt x="52" y="511"/>
                  </a:lnTo>
                  <a:lnTo>
                    <a:pt x="52" y="509"/>
                  </a:lnTo>
                  <a:lnTo>
                    <a:pt x="52" y="506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49" y="504"/>
                  </a:lnTo>
                  <a:lnTo>
                    <a:pt x="49" y="502"/>
                  </a:lnTo>
                  <a:lnTo>
                    <a:pt x="49" y="499"/>
                  </a:lnTo>
                  <a:lnTo>
                    <a:pt x="47" y="499"/>
                  </a:lnTo>
                  <a:lnTo>
                    <a:pt x="45" y="499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2"/>
                  </a:lnTo>
                  <a:lnTo>
                    <a:pt x="45" y="488"/>
                  </a:lnTo>
                  <a:lnTo>
                    <a:pt x="42" y="485"/>
                  </a:lnTo>
                  <a:lnTo>
                    <a:pt x="42" y="483"/>
                  </a:lnTo>
                  <a:lnTo>
                    <a:pt x="40" y="480"/>
                  </a:lnTo>
                  <a:lnTo>
                    <a:pt x="40" y="478"/>
                  </a:lnTo>
                  <a:lnTo>
                    <a:pt x="40" y="476"/>
                  </a:lnTo>
                  <a:lnTo>
                    <a:pt x="40" y="473"/>
                  </a:lnTo>
                  <a:lnTo>
                    <a:pt x="40" y="471"/>
                  </a:lnTo>
                  <a:lnTo>
                    <a:pt x="40" y="469"/>
                  </a:lnTo>
                  <a:lnTo>
                    <a:pt x="40" y="466"/>
                  </a:lnTo>
                  <a:lnTo>
                    <a:pt x="40" y="464"/>
                  </a:lnTo>
                  <a:lnTo>
                    <a:pt x="38" y="464"/>
                  </a:lnTo>
                  <a:lnTo>
                    <a:pt x="38" y="462"/>
                  </a:lnTo>
                  <a:lnTo>
                    <a:pt x="38" y="462"/>
                  </a:lnTo>
                  <a:lnTo>
                    <a:pt x="40" y="459"/>
                  </a:lnTo>
                  <a:lnTo>
                    <a:pt x="40" y="459"/>
                  </a:lnTo>
                  <a:lnTo>
                    <a:pt x="40" y="457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0" y="452"/>
                  </a:lnTo>
                  <a:lnTo>
                    <a:pt x="40" y="452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40" y="447"/>
                  </a:lnTo>
                  <a:lnTo>
                    <a:pt x="38" y="447"/>
                  </a:lnTo>
                  <a:lnTo>
                    <a:pt x="38" y="447"/>
                  </a:lnTo>
                  <a:lnTo>
                    <a:pt x="38" y="445"/>
                  </a:lnTo>
                  <a:lnTo>
                    <a:pt x="38" y="443"/>
                  </a:lnTo>
                  <a:lnTo>
                    <a:pt x="38" y="440"/>
                  </a:lnTo>
                  <a:lnTo>
                    <a:pt x="35" y="436"/>
                  </a:lnTo>
                  <a:lnTo>
                    <a:pt x="35" y="433"/>
                  </a:lnTo>
                  <a:lnTo>
                    <a:pt x="33" y="431"/>
                  </a:lnTo>
                  <a:lnTo>
                    <a:pt x="28" y="428"/>
                  </a:lnTo>
                  <a:lnTo>
                    <a:pt x="26" y="433"/>
                  </a:lnTo>
                  <a:lnTo>
                    <a:pt x="23" y="438"/>
                  </a:lnTo>
                  <a:lnTo>
                    <a:pt x="21" y="440"/>
                  </a:lnTo>
                  <a:lnTo>
                    <a:pt x="19" y="438"/>
                  </a:lnTo>
                  <a:lnTo>
                    <a:pt x="19" y="433"/>
                  </a:lnTo>
                  <a:lnTo>
                    <a:pt x="16" y="433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2" y="436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3"/>
                  </a:lnTo>
                  <a:lnTo>
                    <a:pt x="5" y="433"/>
                  </a:lnTo>
                  <a:lnTo>
                    <a:pt x="2" y="433"/>
                  </a:lnTo>
                  <a:lnTo>
                    <a:pt x="0" y="428"/>
                  </a:lnTo>
                  <a:lnTo>
                    <a:pt x="0" y="428"/>
                  </a:lnTo>
                  <a:lnTo>
                    <a:pt x="0" y="426"/>
                  </a:lnTo>
                  <a:lnTo>
                    <a:pt x="0" y="424"/>
                  </a:lnTo>
                  <a:lnTo>
                    <a:pt x="2" y="421"/>
                  </a:lnTo>
                  <a:lnTo>
                    <a:pt x="7" y="417"/>
                  </a:lnTo>
                  <a:lnTo>
                    <a:pt x="7" y="412"/>
                  </a:lnTo>
                  <a:lnTo>
                    <a:pt x="7" y="410"/>
                  </a:lnTo>
                  <a:lnTo>
                    <a:pt x="5" y="405"/>
                  </a:lnTo>
                  <a:lnTo>
                    <a:pt x="5" y="402"/>
                  </a:lnTo>
                  <a:lnTo>
                    <a:pt x="16" y="398"/>
                  </a:lnTo>
                  <a:lnTo>
                    <a:pt x="19" y="398"/>
                  </a:lnTo>
                  <a:lnTo>
                    <a:pt x="21" y="395"/>
                  </a:lnTo>
                  <a:lnTo>
                    <a:pt x="19" y="393"/>
                  </a:lnTo>
                  <a:lnTo>
                    <a:pt x="19" y="386"/>
                  </a:lnTo>
                  <a:lnTo>
                    <a:pt x="16" y="386"/>
                  </a:lnTo>
                  <a:lnTo>
                    <a:pt x="16" y="383"/>
                  </a:lnTo>
                  <a:lnTo>
                    <a:pt x="14" y="383"/>
                  </a:lnTo>
                  <a:lnTo>
                    <a:pt x="14" y="381"/>
                  </a:lnTo>
                  <a:lnTo>
                    <a:pt x="14" y="379"/>
                  </a:lnTo>
                  <a:lnTo>
                    <a:pt x="14" y="376"/>
                  </a:lnTo>
                  <a:lnTo>
                    <a:pt x="14" y="376"/>
                  </a:lnTo>
                  <a:lnTo>
                    <a:pt x="14" y="374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4" y="369"/>
                  </a:lnTo>
                  <a:lnTo>
                    <a:pt x="16" y="367"/>
                  </a:lnTo>
                  <a:lnTo>
                    <a:pt x="21" y="365"/>
                  </a:lnTo>
                  <a:lnTo>
                    <a:pt x="21" y="362"/>
                  </a:lnTo>
                  <a:lnTo>
                    <a:pt x="23" y="357"/>
                  </a:lnTo>
                  <a:lnTo>
                    <a:pt x="26" y="355"/>
                  </a:lnTo>
                  <a:lnTo>
                    <a:pt x="31" y="353"/>
                  </a:lnTo>
                  <a:lnTo>
                    <a:pt x="31" y="350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28" y="341"/>
                  </a:lnTo>
                  <a:lnTo>
                    <a:pt x="26" y="336"/>
                  </a:lnTo>
                  <a:lnTo>
                    <a:pt x="23" y="317"/>
                  </a:lnTo>
                  <a:lnTo>
                    <a:pt x="23" y="313"/>
                  </a:lnTo>
                  <a:lnTo>
                    <a:pt x="23" y="308"/>
                  </a:lnTo>
                  <a:lnTo>
                    <a:pt x="21" y="303"/>
                  </a:lnTo>
                  <a:lnTo>
                    <a:pt x="19" y="303"/>
                  </a:lnTo>
                  <a:lnTo>
                    <a:pt x="19" y="301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3" y="282"/>
                  </a:lnTo>
                  <a:lnTo>
                    <a:pt x="26" y="282"/>
                  </a:lnTo>
                  <a:lnTo>
                    <a:pt x="26" y="279"/>
                  </a:lnTo>
                  <a:lnTo>
                    <a:pt x="26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6" y="270"/>
                  </a:lnTo>
                  <a:lnTo>
                    <a:pt x="26" y="263"/>
                  </a:lnTo>
                  <a:lnTo>
                    <a:pt x="28" y="260"/>
                  </a:lnTo>
                  <a:lnTo>
                    <a:pt x="31" y="260"/>
                  </a:lnTo>
                  <a:lnTo>
                    <a:pt x="33" y="260"/>
                  </a:lnTo>
                  <a:lnTo>
                    <a:pt x="47" y="268"/>
                  </a:lnTo>
                  <a:lnTo>
                    <a:pt x="49" y="270"/>
                  </a:lnTo>
                  <a:lnTo>
                    <a:pt x="52" y="270"/>
                  </a:lnTo>
                  <a:lnTo>
                    <a:pt x="54" y="270"/>
                  </a:lnTo>
                  <a:lnTo>
                    <a:pt x="59" y="268"/>
                  </a:lnTo>
                  <a:lnTo>
                    <a:pt x="61" y="268"/>
                  </a:lnTo>
                  <a:lnTo>
                    <a:pt x="61" y="270"/>
                  </a:lnTo>
                  <a:lnTo>
                    <a:pt x="61" y="272"/>
                  </a:lnTo>
                  <a:lnTo>
                    <a:pt x="61" y="275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9"/>
                  </a:lnTo>
                  <a:lnTo>
                    <a:pt x="57" y="287"/>
                  </a:lnTo>
                  <a:lnTo>
                    <a:pt x="57" y="291"/>
                  </a:lnTo>
                  <a:lnTo>
                    <a:pt x="61" y="303"/>
                  </a:lnTo>
                  <a:lnTo>
                    <a:pt x="61" y="308"/>
                  </a:lnTo>
                  <a:lnTo>
                    <a:pt x="64" y="313"/>
                  </a:lnTo>
                  <a:lnTo>
                    <a:pt x="66" y="315"/>
                  </a:lnTo>
                  <a:lnTo>
                    <a:pt x="71" y="315"/>
                  </a:lnTo>
                  <a:lnTo>
                    <a:pt x="71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5"/>
                  </a:lnTo>
                  <a:lnTo>
                    <a:pt x="78" y="317"/>
                  </a:lnTo>
                  <a:lnTo>
                    <a:pt x="78" y="320"/>
                  </a:lnTo>
                  <a:lnTo>
                    <a:pt x="80" y="317"/>
                  </a:lnTo>
                  <a:lnTo>
                    <a:pt x="85" y="310"/>
                  </a:lnTo>
                  <a:lnTo>
                    <a:pt x="87" y="308"/>
                  </a:lnTo>
                  <a:lnTo>
                    <a:pt x="90" y="308"/>
                  </a:lnTo>
                  <a:lnTo>
                    <a:pt x="92" y="308"/>
                  </a:lnTo>
                  <a:lnTo>
                    <a:pt x="94" y="308"/>
                  </a:lnTo>
                  <a:lnTo>
                    <a:pt x="97" y="310"/>
                  </a:lnTo>
                  <a:lnTo>
                    <a:pt x="99" y="310"/>
                  </a:lnTo>
                  <a:lnTo>
                    <a:pt x="101" y="313"/>
                  </a:lnTo>
                  <a:lnTo>
                    <a:pt x="101" y="315"/>
                  </a:lnTo>
                  <a:lnTo>
                    <a:pt x="104" y="315"/>
                  </a:lnTo>
                  <a:lnTo>
                    <a:pt x="109" y="313"/>
                  </a:lnTo>
                  <a:lnTo>
                    <a:pt x="120" y="310"/>
                  </a:lnTo>
                  <a:lnTo>
                    <a:pt x="128" y="308"/>
                  </a:lnTo>
                  <a:lnTo>
                    <a:pt x="130" y="303"/>
                  </a:lnTo>
                  <a:lnTo>
                    <a:pt x="132" y="301"/>
                  </a:lnTo>
                  <a:lnTo>
                    <a:pt x="135" y="296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4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5" y="249"/>
                  </a:lnTo>
                  <a:lnTo>
                    <a:pt x="137" y="246"/>
                  </a:lnTo>
                  <a:lnTo>
                    <a:pt x="139" y="244"/>
                  </a:lnTo>
                  <a:lnTo>
                    <a:pt x="142" y="244"/>
                  </a:lnTo>
                  <a:lnTo>
                    <a:pt x="144" y="239"/>
                  </a:lnTo>
                  <a:lnTo>
                    <a:pt x="142" y="234"/>
                  </a:lnTo>
                  <a:lnTo>
                    <a:pt x="135" y="232"/>
                  </a:lnTo>
                  <a:lnTo>
                    <a:pt x="132" y="227"/>
                  </a:lnTo>
                  <a:lnTo>
                    <a:pt x="128" y="220"/>
                  </a:lnTo>
                  <a:lnTo>
                    <a:pt x="125" y="218"/>
                  </a:lnTo>
                  <a:lnTo>
                    <a:pt x="120" y="218"/>
                  </a:lnTo>
                  <a:lnTo>
                    <a:pt x="120" y="216"/>
                  </a:lnTo>
                  <a:lnTo>
                    <a:pt x="120" y="213"/>
                  </a:lnTo>
                  <a:lnTo>
                    <a:pt x="123" y="211"/>
                  </a:lnTo>
                  <a:lnTo>
                    <a:pt x="120" y="208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3" y="187"/>
                  </a:lnTo>
                  <a:lnTo>
                    <a:pt x="111" y="175"/>
                  </a:lnTo>
                  <a:lnTo>
                    <a:pt x="109" y="168"/>
                  </a:lnTo>
                  <a:lnTo>
                    <a:pt x="111" y="161"/>
                  </a:lnTo>
                  <a:lnTo>
                    <a:pt x="120" y="137"/>
                  </a:lnTo>
                  <a:lnTo>
                    <a:pt x="125" y="130"/>
                  </a:lnTo>
                  <a:lnTo>
                    <a:pt x="125" y="121"/>
                  </a:lnTo>
                  <a:lnTo>
                    <a:pt x="128" y="104"/>
                  </a:lnTo>
                  <a:lnTo>
                    <a:pt x="132" y="95"/>
                  </a:lnTo>
                  <a:lnTo>
                    <a:pt x="142" y="93"/>
                  </a:lnTo>
                  <a:lnTo>
                    <a:pt x="151" y="95"/>
                  </a:lnTo>
                  <a:lnTo>
                    <a:pt x="161" y="90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5" y="83"/>
                  </a:lnTo>
                  <a:lnTo>
                    <a:pt x="165" y="81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2" y="74"/>
                  </a:lnTo>
                  <a:lnTo>
                    <a:pt x="175" y="74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94" y="78"/>
                  </a:lnTo>
                  <a:lnTo>
                    <a:pt x="203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7" y="88"/>
                  </a:lnTo>
                  <a:lnTo>
                    <a:pt x="220" y="88"/>
                  </a:lnTo>
                  <a:lnTo>
                    <a:pt x="227" y="95"/>
                  </a:lnTo>
                  <a:lnTo>
                    <a:pt x="229" y="100"/>
                  </a:lnTo>
                  <a:lnTo>
                    <a:pt x="234" y="104"/>
                  </a:lnTo>
                  <a:lnTo>
                    <a:pt x="234" y="107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9" y="109"/>
                  </a:lnTo>
                  <a:lnTo>
                    <a:pt x="239" y="109"/>
                  </a:lnTo>
                  <a:lnTo>
                    <a:pt x="241" y="107"/>
                  </a:lnTo>
                  <a:lnTo>
                    <a:pt x="250" y="100"/>
                  </a:lnTo>
                  <a:lnTo>
                    <a:pt x="255" y="97"/>
                  </a:lnTo>
                  <a:lnTo>
                    <a:pt x="260" y="90"/>
                  </a:lnTo>
                  <a:lnTo>
                    <a:pt x="265" y="88"/>
                  </a:lnTo>
                  <a:lnTo>
                    <a:pt x="267" y="85"/>
                  </a:lnTo>
                  <a:lnTo>
                    <a:pt x="269" y="83"/>
                  </a:lnTo>
                  <a:lnTo>
                    <a:pt x="269" y="81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76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67"/>
                  </a:lnTo>
                  <a:lnTo>
                    <a:pt x="272" y="62"/>
                  </a:lnTo>
                  <a:lnTo>
                    <a:pt x="272" y="59"/>
                  </a:lnTo>
                  <a:lnTo>
                    <a:pt x="272" y="57"/>
                  </a:lnTo>
                  <a:lnTo>
                    <a:pt x="272" y="55"/>
                  </a:lnTo>
                  <a:lnTo>
                    <a:pt x="274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9" y="50"/>
                  </a:lnTo>
                  <a:lnTo>
                    <a:pt x="279" y="52"/>
                  </a:lnTo>
                  <a:lnTo>
                    <a:pt x="281" y="52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91" y="52"/>
                  </a:lnTo>
                  <a:lnTo>
                    <a:pt x="291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3" y="48"/>
                  </a:lnTo>
                  <a:lnTo>
                    <a:pt x="293" y="45"/>
                  </a:lnTo>
                  <a:lnTo>
                    <a:pt x="293" y="43"/>
                  </a:lnTo>
                  <a:lnTo>
                    <a:pt x="293" y="43"/>
                  </a:lnTo>
                  <a:lnTo>
                    <a:pt x="293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5" y="36"/>
                  </a:lnTo>
                  <a:lnTo>
                    <a:pt x="305" y="33"/>
                  </a:lnTo>
                  <a:lnTo>
                    <a:pt x="312" y="31"/>
                  </a:lnTo>
                  <a:lnTo>
                    <a:pt x="312" y="29"/>
                  </a:lnTo>
                  <a:lnTo>
                    <a:pt x="314" y="29"/>
                  </a:lnTo>
                  <a:lnTo>
                    <a:pt x="326" y="17"/>
                  </a:lnTo>
                  <a:lnTo>
                    <a:pt x="329" y="14"/>
                  </a:lnTo>
                  <a:lnTo>
                    <a:pt x="331" y="12"/>
                  </a:lnTo>
                  <a:lnTo>
                    <a:pt x="331" y="10"/>
                  </a:lnTo>
                  <a:lnTo>
                    <a:pt x="333" y="5"/>
                  </a:lnTo>
                  <a:lnTo>
                    <a:pt x="333" y="3"/>
                  </a:lnTo>
                  <a:lnTo>
                    <a:pt x="333" y="3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40" y="3"/>
                  </a:lnTo>
                  <a:lnTo>
                    <a:pt x="343" y="14"/>
                  </a:lnTo>
                  <a:lnTo>
                    <a:pt x="350" y="24"/>
                  </a:lnTo>
                  <a:lnTo>
                    <a:pt x="350" y="26"/>
                  </a:lnTo>
                  <a:lnTo>
                    <a:pt x="352" y="29"/>
                  </a:lnTo>
                  <a:lnTo>
                    <a:pt x="362" y="36"/>
                  </a:lnTo>
                  <a:lnTo>
                    <a:pt x="364" y="36"/>
                  </a:lnTo>
                  <a:lnTo>
                    <a:pt x="364" y="38"/>
                  </a:lnTo>
                  <a:lnTo>
                    <a:pt x="366" y="43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71" y="48"/>
                  </a:lnTo>
                  <a:lnTo>
                    <a:pt x="376" y="48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378" y="52"/>
                  </a:lnTo>
                  <a:lnTo>
                    <a:pt x="381" y="52"/>
                  </a:lnTo>
                  <a:lnTo>
                    <a:pt x="385" y="59"/>
                  </a:lnTo>
                  <a:lnTo>
                    <a:pt x="385" y="62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2" y="64"/>
                  </a:lnTo>
                  <a:lnTo>
                    <a:pt x="392" y="59"/>
                  </a:lnTo>
                  <a:lnTo>
                    <a:pt x="392" y="59"/>
                  </a:lnTo>
                  <a:lnTo>
                    <a:pt x="392" y="57"/>
                  </a:lnTo>
                  <a:lnTo>
                    <a:pt x="395" y="57"/>
                  </a:lnTo>
                  <a:lnTo>
                    <a:pt x="395" y="57"/>
                  </a:lnTo>
                  <a:lnTo>
                    <a:pt x="397" y="55"/>
                  </a:lnTo>
                  <a:lnTo>
                    <a:pt x="397" y="55"/>
                  </a:lnTo>
                  <a:lnTo>
                    <a:pt x="399" y="55"/>
                  </a:lnTo>
                  <a:lnTo>
                    <a:pt x="399" y="57"/>
                  </a:lnTo>
                  <a:lnTo>
                    <a:pt x="402" y="59"/>
                  </a:lnTo>
                  <a:lnTo>
                    <a:pt x="402" y="62"/>
                  </a:lnTo>
                  <a:lnTo>
                    <a:pt x="404" y="69"/>
                  </a:lnTo>
                  <a:lnTo>
                    <a:pt x="407" y="71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21" y="76"/>
                  </a:lnTo>
                  <a:lnTo>
                    <a:pt x="423" y="78"/>
                  </a:lnTo>
                  <a:lnTo>
                    <a:pt x="425" y="81"/>
                  </a:lnTo>
                  <a:lnTo>
                    <a:pt x="428" y="83"/>
                  </a:lnTo>
                  <a:lnTo>
                    <a:pt x="428" y="85"/>
                  </a:lnTo>
                  <a:lnTo>
                    <a:pt x="433" y="95"/>
                  </a:lnTo>
                  <a:lnTo>
                    <a:pt x="433" y="97"/>
                  </a:lnTo>
                  <a:lnTo>
                    <a:pt x="435" y="100"/>
                  </a:lnTo>
                  <a:lnTo>
                    <a:pt x="437" y="100"/>
                  </a:lnTo>
                  <a:lnTo>
                    <a:pt x="447" y="104"/>
                  </a:lnTo>
                  <a:lnTo>
                    <a:pt x="468" y="109"/>
                  </a:lnTo>
                  <a:lnTo>
                    <a:pt x="475" y="109"/>
                  </a:lnTo>
                  <a:lnTo>
                    <a:pt x="477" y="109"/>
                  </a:lnTo>
                  <a:lnTo>
                    <a:pt x="477" y="109"/>
                  </a:lnTo>
                  <a:lnTo>
                    <a:pt x="480" y="109"/>
                  </a:lnTo>
                  <a:lnTo>
                    <a:pt x="480" y="107"/>
                  </a:lnTo>
                  <a:lnTo>
                    <a:pt x="482" y="107"/>
                  </a:lnTo>
                  <a:lnTo>
                    <a:pt x="485" y="100"/>
                  </a:lnTo>
                  <a:lnTo>
                    <a:pt x="487" y="100"/>
                  </a:lnTo>
                  <a:lnTo>
                    <a:pt x="487" y="100"/>
                  </a:lnTo>
                  <a:lnTo>
                    <a:pt x="489" y="97"/>
                  </a:lnTo>
                  <a:lnTo>
                    <a:pt x="489" y="97"/>
                  </a:lnTo>
                  <a:lnTo>
                    <a:pt x="503" y="97"/>
                  </a:lnTo>
                  <a:lnTo>
                    <a:pt x="513" y="95"/>
                  </a:lnTo>
                  <a:lnTo>
                    <a:pt x="513" y="95"/>
                  </a:lnTo>
                  <a:lnTo>
                    <a:pt x="513" y="95"/>
                  </a:lnTo>
                  <a:lnTo>
                    <a:pt x="515" y="93"/>
                  </a:lnTo>
                  <a:lnTo>
                    <a:pt x="515" y="93"/>
                  </a:lnTo>
                  <a:lnTo>
                    <a:pt x="518" y="88"/>
                  </a:lnTo>
                  <a:lnTo>
                    <a:pt x="518" y="85"/>
                  </a:lnTo>
                  <a:lnTo>
                    <a:pt x="520" y="85"/>
                  </a:lnTo>
                  <a:lnTo>
                    <a:pt x="522" y="85"/>
                  </a:lnTo>
                  <a:lnTo>
                    <a:pt x="522" y="85"/>
                  </a:lnTo>
                  <a:lnTo>
                    <a:pt x="525" y="85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4" y="85"/>
                  </a:lnTo>
                  <a:lnTo>
                    <a:pt x="551" y="102"/>
                  </a:lnTo>
                  <a:lnTo>
                    <a:pt x="553" y="102"/>
                  </a:lnTo>
                  <a:lnTo>
                    <a:pt x="556" y="102"/>
                  </a:lnTo>
                  <a:lnTo>
                    <a:pt x="563" y="102"/>
                  </a:lnTo>
                  <a:lnTo>
                    <a:pt x="565" y="102"/>
                  </a:lnTo>
                  <a:lnTo>
                    <a:pt x="565" y="104"/>
                  </a:lnTo>
                  <a:lnTo>
                    <a:pt x="572" y="107"/>
                  </a:lnTo>
                  <a:lnTo>
                    <a:pt x="574" y="109"/>
                  </a:lnTo>
                  <a:lnTo>
                    <a:pt x="574" y="111"/>
                  </a:lnTo>
                  <a:lnTo>
                    <a:pt x="577" y="114"/>
                  </a:lnTo>
                  <a:lnTo>
                    <a:pt x="577" y="116"/>
                  </a:lnTo>
                  <a:lnTo>
                    <a:pt x="577" y="119"/>
                  </a:lnTo>
                  <a:lnTo>
                    <a:pt x="574" y="121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3"/>
                  </a:lnTo>
                  <a:lnTo>
                    <a:pt x="570" y="135"/>
                  </a:lnTo>
                  <a:lnTo>
                    <a:pt x="570" y="137"/>
                  </a:lnTo>
                  <a:lnTo>
                    <a:pt x="572" y="140"/>
                  </a:lnTo>
                  <a:lnTo>
                    <a:pt x="574" y="142"/>
                  </a:lnTo>
                  <a:lnTo>
                    <a:pt x="574" y="145"/>
                  </a:lnTo>
                  <a:lnTo>
                    <a:pt x="577" y="149"/>
                  </a:lnTo>
                  <a:lnTo>
                    <a:pt x="577" y="152"/>
                  </a:lnTo>
                  <a:lnTo>
                    <a:pt x="579" y="152"/>
                  </a:lnTo>
                  <a:lnTo>
                    <a:pt x="582" y="154"/>
                  </a:lnTo>
                  <a:lnTo>
                    <a:pt x="586" y="154"/>
                  </a:lnTo>
                  <a:lnTo>
                    <a:pt x="589" y="154"/>
                  </a:lnTo>
                  <a:lnTo>
                    <a:pt x="591" y="156"/>
                  </a:lnTo>
                  <a:lnTo>
                    <a:pt x="593" y="159"/>
                  </a:lnTo>
                  <a:lnTo>
                    <a:pt x="596" y="161"/>
                  </a:lnTo>
                  <a:lnTo>
                    <a:pt x="596" y="163"/>
                  </a:lnTo>
                  <a:lnTo>
                    <a:pt x="598" y="166"/>
                  </a:lnTo>
                  <a:lnTo>
                    <a:pt x="608" y="171"/>
                  </a:lnTo>
                  <a:lnTo>
                    <a:pt x="612" y="173"/>
                  </a:lnTo>
                  <a:lnTo>
                    <a:pt x="615" y="178"/>
                  </a:lnTo>
                  <a:lnTo>
                    <a:pt x="617" y="178"/>
                  </a:lnTo>
                  <a:lnTo>
                    <a:pt x="619" y="182"/>
                  </a:lnTo>
                  <a:lnTo>
                    <a:pt x="643" y="192"/>
                  </a:lnTo>
                  <a:lnTo>
                    <a:pt x="657" y="192"/>
                  </a:lnTo>
                  <a:lnTo>
                    <a:pt x="657" y="192"/>
                  </a:lnTo>
                  <a:lnTo>
                    <a:pt x="660" y="192"/>
                  </a:lnTo>
                  <a:lnTo>
                    <a:pt x="662" y="194"/>
                  </a:lnTo>
                  <a:lnTo>
                    <a:pt x="662" y="194"/>
                  </a:lnTo>
                  <a:lnTo>
                    <a:pt x="667" y="201"/>
                  </a:lnTo>
                  <a:lnTo>
                    <a:pt x="667" y="204"/>
                  </a:lnTo>
                  <a:lnTo>
                    <a:pt x="669" y="204"/>
                  </a:lnTo>
                  <a:lnTo>
                    <a:pt x="671" y="206"/>
                  </a:lnTo>
                  <a:lnTo>
                    <a:pt x="676" y="206"/>
                  </a:lnTo>
                  <a:lnTo>
                    <a:pt x="714" y="199"/>
                  </a:lnTo>
                  <a:lnTo>
                    <a:pt x="716" y="201"/>
                  </a:lnTo>
                  <a:lnTo>
                    <a:pt x="735" y="204"/>
                  </a:lnTo>
                  <a:lnTo>
                    <a:pt x="745" y="204"/>
                  </a:lnTo>
                  <a:lnTo>
                    <a:pt x="754" y="201"/>
                  </a:lnTo>
                  <a:lnTo>
                    <a:pt x="775" y="204"/>
                  </a:lnTo>
                  <a:lnTo>
                    <a:pt x="778" y="204"/>
                  </a:lnTo>
                  <a:lnTo>
                    <a:pt x="783" y="206"/>
                  </a:lnTo>
                  <a:lnTo>
                    <a:pt x="783" y="206"/>
                  </a:lnTo>
                  <a:lnTo>
                    <a:pt x="785" y="211"/>
                  </a:lnTo>
                  <a:lnTo>
                    <a:pt x="785" y="211"/>
                  </a:lnTo>
                  <a:lnTo>
                    <a:pt x="787" y="211"/>
                  </a:lnTo>
                  <a:lnTo>
                    <a:pt x="787" y="211"/>
                  </a:lnTo>
                  <a:lnTo>
                    <a:pt x="792" y="211"/>
                  </a:lnTo>
                  <a:lnTo>
                    <a:pt x="794" y="211"/>
                  </a:lnTo>
                  <a:lnTo>
                    <a:pt x="797" y="211"/>
                  </a:lnTo>
                  <a:lnTo>
                    <a:pt x="799" y="213"/>
                  </a:lnTo>
                  <a:lnTo>
                    <a:pt x="801" y="216"/>
                  </a:lnTo>
                  <a:lnTo>
                    <a:pt x="804" y="216"/>
                  </a:lnTo>
                  <a:lnTo>
                    <a:pt x="804" y="216"/>
                  </a:lnTo>
                  <a:lnTo>
                    <a:pt x="809" y="223"/>
                  </a:lnTo>
                  <a:lnTo>
                    <a:pt x="809" y="225"/>
                  </a:lnTo>
                  <a:lnTo>
                    <a:pt x="809" y="225"/>
                  </a:lnTo>
                  <a:lnTo>
                    <a:pt x="809" y="230"/>
                  </a:lnTo>
                  <a:lnTo>
                    <a:pt x="809" y="230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1" y="234"/>
                  </a:lnTo>
                  <a:lnTo>
                    <a:pt x="813" y="234"/>
                  </a:lnTo>
                  <a:lnTo>
                    <a:pt x="816" y="232"/>
                  </a:lnTo>
                  <a:lnTo>
                    <a:pt x="827" y="227"/>
                  </a:lnTo>
                  <a:lnTo>
                    <a:pt x="830" y="227"/>
                  </a:lnTo>
                  <a:lnTo>
                    <a:pt x="832" y="227"/>
                  </a:lnTo>
                  <a:lnTo>
                    <a:pt x="835" y="227"/>
                  </a:lnTo>
                  <a:lnTo>
                    <a:pt x="849" y="237"/>
                  </a:lnTo>
                  <a:lnTo>
                    <a:pt x="851" y="237"/>
                  </a:lnTo>
                  <a:lnTo>
                    <a:pt x="853" y="237"/>
                  </a:lnTo>
                  <a:lnTo>
                    <a:pt x="853" y="237"/>
                  </a:lnTo>
                  <a:lnTo>
                    <a:pt x="856" y="237"/>
                  </a:lnTo>
                  <a:lnTo>
                    <a:pt x="861" y="232"/>
                  </a:lnTo>
                  <a:lnTo>
                    <a:pt x="865" y="230"/>
                  </a:lnTo>
                  <a:lnTo>
                    <a:pt x="868" y="230"/>
                  </a:lnTo>
                  <a:lnTo>
                    <a:pt x="872" y="225"/>
                  </a:lnTo>
                  <a:lnTo>
                    <a:pt x="872" y="225"/>
                  </a:lnTo>
                  <a:lnTo>
                    <a:pt x="875" y="220"/>
                  </a:lnTo>
                  <a:lnTo>
                    <a:pt x="875" y="218"/>
                  </a:lnTo>
                  <a:lnTo>
                    <a:pt x="875" y="218"/>
                  </a:lnTo>
                  <a:lnTo>
                    <a:pt x="877" y="218"/>
                  </a:lnTo>
                  <a:lnTo>
                    <a:pt x="879" y="216"/>
                  </a:lnTo>
                  <a:lnTo>
                    <a:pt x="882" y="216"/>
                  </a:lnTo>
                  <a:lnTo>
                    <a:pt x="882" y="216"/>
                  </a:lnTo>
                  <a:lnTo>
                    <a:pt x="884" y="213"/>
                  </a:lnTo>
                  <a:lnTo>
                    <a:pt x="884" y="211"/>
                  </a:lnTo>
                  <a:lnTo>
                    <a:pt x="887" y="206"/>
                  </a:lnTo>
                  <a:lnTo>
                    <a:pt x="889" y="204"/>
                  </a:lnTo>
                  <a:lnTo>
                    <a:pt x="889" y="204"/>
                  </a:lnTo>
                  <a:lnTo>
                    <a:pt x="891" y="204"/>
                  </a:lnTo>
                  <a:lnTo>
                    <a:pt x="891" y="204"/>
                  </a:lnTo>
                  <a:lnTo>
                    <a:pt x="894" y="204"/>
                  </a:lnTo>
                  <a:lnTo>
                    <a:pt x="896" y="204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3" y="204"/>
                  </a:lnTo>
                  <a:lnTo>
                    <a:pt x="915" y="204"/>
                  </a:lnTo>
                  <a:lnTo>
                    <a:pt x="915" y="201"/>
                  </a:lnTo>
                  <a:lnTo>
                    <a:pt x="917" y="201"/>
                  </a:lnTo>
                  <a:lnTo>
                    <a:pt x="917" y="201"/>
                  </a:lnTo>
                  <a:lnTo>
                    <a:pt x="920" y="204"/>
                  </a:lnTo>
                  <a:lnTo>
                    <a:pt x="929" y="208"/>
                  </a:lnTo>
                  <a:lnTo>
                    <a:pt x="936" y="211"/>
                  </a:lnTo>
                  <a:lnTo>
                    <a:pt x="939" y="211"/>
                  </a:lnTo>
                  <a:lnTo>
                    <a:pt x="941" y="211"/>
                  </a:lnTo>
                  <a:lnTo>
                    <a:pt x="948" y="211"/>
                  </a:lnTo>
                  <a:lnTo>
                    <a:pt x="953" y="211"/>
                  </a:lnTo>
                  <a:lnTo>
                    <a:pt x="969" y="218"/>
                  </a:lnTo>
                  <a:lnTo>
                    <a:pt x="969" y="218"/>
                  </a:lnTo>
                  <a:lnTo>
                    <a:pt x="972" y="218"/>
                  </a:lnTo>
                  <a:lnTo>
                    <a:pt x="976" y="218"/>
                  </a:lnTo>
                  <a:lnTo>
                    <a:pt x="986" y="223"/>
                  </a:lnTo>
                  <a:lnTo>
                    <a:pt x="988" y="223"/>
                  </a:lnTo>
                  <a:lnTo>
                    <a:pt x="1005" y="220"/>
                  </a:lnTo>
                  <a:lnTo>
                    <a:pt x="1007" y="220"/>
                  </a:lnTo>
                  <a:lnTo>
                    <a:pt x="1010" y="223"/>
                  </a:lnTo>
                  <a:lnTo>
                    <a:pt x="1014" y="227"/>
                  </a:lnTo>
                  <a:lnTo>
                    <a:pt x="1017" y="232"/>
                  </a:lnTo>
                  <a:lnTo>
                    <a:pt x="1019" y="232"/>
                  </a:lnTo>
                  <a:lnTo>
                    <a:pt x="1024" y="234"/>
                  </a:lnTo>
                  <a:lnTo>
                    <a:pt x="1043" y="239"/>
                  </a:lnTo>
                  <a:lnTo>
                    <a:pt x="1052" y="242"/>
                  </a:lnTo>
                  <a:lnTo>
                    <a:pt x="1054" y="244"/>
                  </a:lnTo>
                  <a:lnTo>
                    <a:pt x="1059" y="244"/>
                  </a:lnTo>
                  <a:lnTo>
                    <a:pt x="1062" y="242"/>
                  </a:lnTo>
                  <a:lnTo>
                    <a:pt x="1064" y="242"/>
                  </a:lnTo>
                  <a:lnTo>
                    <a:pt x="1066" y="239"/>
                  </a:lnTo>
                  <a:lnTo>
                    <a:pt x="1066" y="239"/>
                  </a:lnTo>
                  <a:lnTo>
                    <a:pt x="1066" y="239"/>
                  </a:lnTo>
                  <a:lnTo>
                    <a:pt x="1069" y="239"/>
                  </a:lnTo>
                  <a:lnTo>
                    <a:pt x="1076" y="244"/>
                  </a:lnTo>
                  <a:lnTo>
                    <a:pt x="1083" y="246"/>
                  </a:lnTo>
                  <a:lnTo>
                    <a:pt x="1095" y="249"/>
                  </a:lnTo>
                  <a:lnTo>
                    <a:pt x="1106" y="253"/>
                  </a:lnTo>
                  <a:lnTo>
                    <a:pt x="1111" y="256"/>
                  </a:lnTo>
                  <a:lnTo>
                    <a:pt x="1114" y="258"/>
                  </a:lnTo>
                  <a:lnTo>
                    <a:pt x="1114" y="258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4" y="260"/>
                  </a:lnTo>
                  <a:lnTo>
                    <a:pt x="1116" y="263"/>
                  </a:lnTo>
                  <a:lnTo>
                    <a:pt x="1116" y="263"/>
                  </a:lnTo>
                  <a:lnTo>
                    <a:pt x="1116" y="263"/>
                  </a:lnTo>
                  <a:lnTo>
                    <a:pt x="1132" y="277"/>
                  </a:lnTo>
                  <a:lnTo>
                    <a:pt x="1142" y="282"/>
                  </a:lnTo>
                  <a:lnTo>
                    <a:pt x="1144" y="282"/>
                  </a:lnTo>
                  <a:lnTo>
                    <a:pt x="1144" y="282"/>
                  </a:lnTo>
                  <a:lnTo>
                    <a:pt x="1147" y="287"/>
                  </a:lnTo>
                  <a:lnTo>
                    <a:pt x="1151" y="296"/>
                  </a:lnTo>
                  <a:lnTo>
                    <a:pt x="1151" y="298"/>
                  </a:lnTo>
                  <a:lnTo>
                    <a:pt x="1154" y="298"/>
                  </a:lnTo>
                  <a:lnTo>
                    <a:pt x="1154" y="301"/>
                  </a:lnTo>
                  <a:lnTo>
                    <a:pt x="1159" y="303"/>
                  </a:lnTo>
                  <a:lnTo>
                    <a:pt x="1161" y="305"/>
                  </a:lnTo>
                  <a:lnTo>
                    <a:pt x="1166" y="305"/>
                  </a:lnTo>
                  <a:lnTo>
                    <a:pt x="1173" y="310"/>
                  </a:lnTo>
                  <a:lnTo>
                    <a:pt x="1175" y="310"/>
                  </a:lnTo>
                  <a:lnTo>
                    <a:pt x="1211" y="350"/>
                  </a:lnTo>
                  <a:lnTo>
                    <a:pt x="1203" y="348"/>
                  </a:lnTo>
                  <a:lnTo>
                    <a:pt x="1194" y="348"/>
                  </a:lnTo>
                  <a:lnTo>
                    <a:pt x="1192" y="348"/>
                  </a:lnTo>
                  <a:lnTo>
                    <a:pt x="1189" y="350"/>
                  </a:lnTo>
                  <a:lnTo>
                    <a:pt x="1187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3"/>
                  </a:lnTo>
                  <a:lnTo>
                    <a:pt x="1185" y="355"/>
                  </a:lnTo>
                  <a:lnTo>
                    <a:pt x="1182" y="357"/>
                  </a:lnTo>
                  <a:lnTo>
                    <a:pt x="1185" y="365"/>
                  </a:lnTo>
                  <a:lnTo>
                    <a:pt x="1185" y="367"/>
                  </a:lnTo>
                  <a:lnTo>
                    <a:pt x="1185" y="369"/>
                  </a:lnTo>
                  <a:lnTo>
                    <a:pt x="1185" y="369"/>
                  </a:lnTo>
                  <a:lnTo>
                    <a:pt x="1187" y="372"/>
                  </a:lnTo>
                  <a:lnTo>
                    <a:pt x="1189" y="374"/>
                  </a:lnTo>
                  <a:lnTo>
                    <a:pt x="1192" y="379"/>
                  </a:lnTo>
                  <a:lnTo>
                    <a:pt x="1196" y="381"/>
                  </a:lnTo>
                  <a:lnTo>
                    <a:pt x="1201" y="383"/>
                  </a:lnTo>
                  <a:lnTo>
                    <a:pt x="1208" y="386"/>
                  </a:lnTo>
                  <a:lnTo>
                    <a:pt x="1208" y="386"/>
                  </a:lnTo>
                  <a:lnTo>
                    <a:pt x="1211" y="386"/>
                  </a:lnTo>
                  <a:lnTo>
                    <a:pt x="1211" y="386"/>
                  </a:lnTo>
                  <a:lnTo>
                    <a:pt x="1211" y="388"/>
                  </a:lnTo>
                  <a:lnTo>
                    <a:pt x="1211" y="388"/>
                  </a:lnTo>
                  <a:lnTo>
                    <a:pt x="1211" y="391"/>
                  </a:lnTo>
                  <a:lnTo>
                    <a:pt x="1208" y="395"/>
                  </a:lnTo>
                  <a:lnTo>
                    <a:pt x="1208" y="398"/>
                  </a:lnTo>
                  <a:lnTo>
                    <a:pt x="1206" y="400"/>
                  </a:lnTo>
                  <a:lnTo>
                    <a:pt x="1199" y="405"/>
                  </a:lnTo>
                  <a:lnTo>
                    <a:pt x="1196" y="410"/>
                  </a:lnTo>
                  <a:lnTo>
                    <a:pt x="1196" y="410"/>
                  </a:lnTo>
                  <a:lnTo>
                    <a:pt x="1196" y="412"/>
                  </a:lnTo>
                  <a:lnTo>
                    <a:pt x="1194" y="417"/>
                  </a:lnTo>
                  <a:lnTo>
                    <a:pt x="1194" y="419"/>
                  </a:lnTo>
                  <a:lnTo>
                    <a:pt x="1194" y="419"/>
                  </a:lnTo>
                  <a:lnTo>
                    <a:pt x="1192" y="421"/>
                  </a:lnTo>
                  <a:lnTo>
                    <a:pt x="1189" y="424"/>
                  </a:lnTo>
                  <a:lnTo>
                    <a:pt x="1189" y="424"/>
                  </a:lnTo>
                  <a:lnTo>
                    <a:pt x="1189" y="426"/>
                  </a:lnTo>
                  <a:lnTo>
                    <a:pt x="1189" y="428"/>
                  </a:lnTo>
                  <a:lnTo>
                    <a:pt x="1192" y="428"/>
                  </a:lnTo>
                  <a:lnTo>
                    <a:pt x="1192" y="431"/>
                  </a:lnTo>
                  <a:lnTo>
                    <a:pt x="1192" y="431"/>
                  </a:lnTo>
                  <a:lnTo>
                    <a:pt x="1192" y="433"/>
                  </a:lnTo>
                  <a:lnTo>
                    <a:pt x="1192" y="433"/>
                  </a:lnTo>
                  <a:lnTo>
                    <a:pt x="1189" y="433"/>
                  </a:lnTo>
                  <a:lnTo>
                    <a:pt x="1177" y="438"/>
                  </a:lnTo>
                  <a:lnTo>
                    <a:pt x="1173" y="438"/>
                  </a:lnTo>
                  <a:lnTo>
                    <a:pt x="1166" y="436"/>
                  </a:lnTo>
                  <a:lnTo>
                    <a:pt x="1166" y="436"/>
                  </a:lnTo>
                  <a:lnTo>
                    <a:pt x="1163" y="436"/>
                  </a:lnTo>
                  <a:lnTo>
                    <a:pt x="1163" y="438"/>
                  </a:lnTo>
                  <a:lnTo>
                    <a:pt x="1161" y="438"/>
                  </a:lnTo>
                  <a:lnTo>
                    <a:pt x="1161" y="440"/>
                  </a:lnTo>
                  <a:lnTo>
                    <a:pt x="1161" y="443"/>
                  </a:lnTo>
                  <a:lnTo>
                    <a:pt x="1161" y="445"/>
                  </a:lnTo>
                  <a:lnTo>
                    <a:pt x="1159" y="447"/>
                  </a:lnTo>
                  <a:lnTo>
                    <a:pt x="1159" y="447"/>
                  </a:lnTo>
                  <a:lnTo>
                    <a:pt x="1159" y="447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6" y="450"/>
                  </a:lnTo>
                  <a:lnTo>
                    <a:pt x="1154" y="452"/>
                  </a:lnTo>
                  <a:lnTo>
                    <a:pt x="1156" y="457"/>
                  </a:lnTo>
                  <a:lnTo>
                    <a:pt x="1156" y="459"/>
                  </a:lnTo>
                  <a:lnTo>
                    <a:pt x="1159" y="469"/>
                  </a:lnTo>
                  <a:lnTo>
                    <a:pt x="1161" y="471"/>
                  </a:lnTo>
                  <a:lnTo>
                    <a:pt x="1161" y="476"/>
                  </a:lnTo>
                  <a:lnTo>
                    <a:pt x="1161" y="476"/>
                  </a:lnTo>
                  <a:lnTo>
                    <a:pt x="1159" y="478"/>
                  </a:lnTo>
                  <a:lnTo>
                    <a:pt x="1156" y="483"/>
                  </a:lnTo>
                  <a:lnTo>
                    <a:pt x="1156" y="485"/>
                  </a:lnTo>
                  <a:lnTo>
                    <a:pt x="1156" y="488"/>
                  </a:lnTo>
                  <a:lnTo>
                    <a:pt x="1154" y="490"/>
                  </a:lnTo>
                  <a:lnTo>
                    <a:pt x="1156" y="490"/>
                  </a:lnTo>
                  <a:lnTo>
                    <a:pt x="1156" y="492"/>
                  </a:lnTo>
                  <a:lnTo>
                    <a:pt x="1159" y="495"/>
                  </a:lnTo>
                  <a:lnTo>
                    <a:pt x="1161" y="495"/>
                  </a:lnTo>
                  <a:lnTo>
                    <a:pt x="1170" y="497"/>
                  </a:lnTo>
                  <a:lnTo>
                    <a:pt x="1173" y="499"/>
                  </a:lnTo>
                  <a:lnTo>
                    <a:pt x="1175" y="502"/>
                  </a:lnTo>
                  <a:lnTo>
                    <a:pt x="1175" y="502"/>
                  </a:lnTo>
                  <a:lnTo>
                    <a:pt x="1177" y="504"/>
                  </a:lnTo>
                  <a:lnTo>
                    <a:pt x="1175" y="514"/>
                  </a:lnTo>
                  <a:lnTo>
                    <a:pt x="1173" y="518"/>
                  </a:lnTo>
                  <a:lnTo>
                    <a:pt x="1170" y="521"/>
                  </a:lnTo>
                  <a:lnTo>
                    <a:pt x="1161" y="523"/>
                  </a:lnTo>
                  <a:lnTo>
                    <a:pt x="1161" y="523"/>
                  </a:lnTo>
                  <a:lnTo>
                    <a:pt x="1161" y="525"/>
                  </a:lnTo>
                  <a:lnTo>
                    <a:pt x="1161" y="525"/>
                  </a:lnTo>
                  <a:lnTo>
                    <a:pt x="1161" y="528"/>
                  </a:lnTo>
                  <a:lnTo>
                    <a:pt x="1161" y="528"/>
                  </a:lnTo>
                  <a:lnTo>
                    <a:pt x="1161" y="530"/>
                  </a:lnTo>
                  <a:lnTo>
                    <a:pt x="1161" y="530"/>
                  </a:lnTo>
                  <a:lnTo>
                    <a:pt x="1163" y="533"/>
                  </a:lnTo>
                  <a:lnTo>
                    <a:pt x="1163" y="535"/>
                  </a:lnTo>
                  <a:lnTo>
                    <a:pt x="1161" y="549"/>
                  </a:lnTo>
                  <a:lnTo>
                    <a:pt x="1161" y="556"/>
                  </a:lnTo>
                  <a:lnTo>
                    <a:pt x="1156" y="563"/>
                  </a:lnTo>
                  <a:lnTo>
                    <a:pt x="1156" y="566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56" y="568"/>
                  </a:lnTo>
                  <a:lnTo>
                    <a:pt x="1156" y="570"/>
                  </a:lnTo>
                  <a:lnTo>
                    <a:pt x="1159" y="570"/>
                  </a:lnTo>
                  <a:lnTo>
                    <a:pt x="1159" y="570"/>
                  </a:lnTo>
                  <a:lnTo>
                    <a:pt x="1159" y="573"/>
                  </a:lnTo>
                  <a:lnTo>
                    <a:pt x="1159" y="575"/>
                  </a:lnTo>
                  <a:lnTo>
                    <a:pt x="1159" y="575"/>
                  </a:lnTo>
                  <a:lnTo>
                    <a:pt x="1159" y="577"/>
                  </a:lnTo>
                  <a:lnTo>
                    <a:pt x="1156" y="580"/>
                  </a:lnTo>
                  <a:lnTo>
                    <a:pt x="1154" y="580"/>
                  </a:lnTo>
                  <a:lnTo>
                    <a:pt x="1149" y="592"/>
                  </a:lnTo>
                  <a:lnTo>
                    <a:pt x="1147" y="594"/>
                  </a:lnTo>
                  <a:lnTo>
                    <a:pt x="1147" y="594"/>
                  </a:lnTo>
                  <a:lnTo>
                    <a:pt x="1142" y="596"/>
                  </a:lnTo>
                  <a:lnTo>
                    <a:pt x="1140" y="599"/>
                  </a:lnTo>
                  <a:lnTo>
                    <a:pt x="1140" y="599"/>
                  </a:lnTo>
                  <a:lnTo>
                    <a:pt x="1137" y="599"/>
                  </a:lnTo>
                  <a:lnTo>
                    <a:pt x="1135" y="596"/>
                  </a:lnTo>
                  <a:lnTo>
                    <a:pt x="1135" y="596"/>
                  </a:lnTo>
                  <a:lnTo>
                    <a:pt x="1132" y="596"/>
                  </a:lnTo>
                  <a:lnTo>
                    <a:pt x="1132" y="596"/>
                  </a:lnTo>
                  <a:lnTo>
                    <a:pt x="1130" y="599"/>
                  </a:lnTo>
                  <a:lnTo>
                    <a:pt x="1128" y="601"/>
                  </a:lnTo>
                  <a:lnTo>
                    <a:pt x="1128" y="603"/>
                  </a:lnTo>
                  <a:lnTo>
                    <a:pt x="1128" y="606"/>
                  </a:lnTo>
                  <a:lnTo>
                    <a:pt x="1128" y="611"/>
                  </a:lnTo>
                  <a:lnTo>
                    <a:pt x="1128" y="611"/>
                  </a:lnTo>
                  <a:lnTo>
                    <a:pt x="1128" y="615"/>
                  </a:lnTo>
                  <a:lnTo>
                    <a:pt x="1128" y="618"/>
                  </a:lnTo>
                  <a:lnTo>
                    <a:pt x="1132" y="630"/>
                  </a:lnTo>
                  <a:lnTo>
                    <a:pt x="1132" y="632"/>
                  </a:lnTo>
                  <a:lnTo>
                    <a:pt x="1132" y="632"/>
                  </a:lnTo>
                  <a:lnTo>
                    <a:pt x="1135" y="634"/>
                  </a:lnTo>
                  <a:lnTo>
                    <a:pt x="1137" y="634"/>
                  </a:lnTo>
                  <a:lnTo>
                    <a:pt x="1142" y="646"/>
                  </a:lnTo>
                  <a:lnTo>
                    <a:pt x="1142" y="646"/>
                  </a:lnTo>
                  <a:lnTo>
                    <a:pt x="1142" y="648"/>
                  </a:lnTo>
                  <a:lnTo>
                    <a:pt x="1142" y="651"/>
                  </a:lnTo>
                  <a:lnTo>
                    <a:pt x="1140" y="653"/>
                  </a:lnTo>
                  <a:lnTo>
                    <a:pt x="1140" y="653"/>
                  </a:lnTo>
                  <a:lnTo>
                    <a:pt x="1142" y="656"/>
                  </a:lnTo>
                  <a:lnTo>
                    <a:pt x="1144" y="658"/>
                  </a:lnTo>
                  <a:lnTo>
                    <a:pt x="1144" y="660"/>
                  </a:lnTo>
                  <a:lnTo>
                    <a:pt x="1144" y="663"/>
                  </a:lnTo>
                  <a:lnTo>
                    <a:pt x="1144" y="665"/>
                  </a:lnTo>
                  <a:lnTo>
                    <a:pt x="1144" y="670"/>
                  </a:lnTo>
                  <a:lnTo>
                    <a:pt x="1144" y="672"/>
                  </a:lnTo>
                  <a:lnTo>
                    <a:pt x="1144" y="672"/>
                  </a:lnTo>
                  <a:lnTo>
                    <a:pt x="1144" y="674"/>
                  </a:lnTo>
                  <a:lnTo>
                    <a:pt x="1144" y="674"/>
                  </a:lnTo>
                  <a:lnTo>
                    <a:pt x="1147" y="677"/>
                  </a:lnTo>
                  <a:lnTo>
                    <a:pt x="1149" y="679"/>
                  </a:lnTo>
                  <a:lnTo>
                    <a:pt x="1151" y="679"/>
                  </a:lnTo>
                  <a:lnTo>
                    <a:pt x="1154" y="682"/>
                  </a:lnTo>
                  <a:lnTo>
                    <a:pt x="1154" y="682"/>
                  </a:lnTo>
                  <a:lnTo>
                    <a:pt x="1159" y="686"/>
                  </a:lnTo>
                  <a:lnTo>
                    <a:pt x="1159" y="689"/>
                  </a:lnTo>
                  <a:lnTo>
                    <a:pt x="1159" y="689"/>
                  </a:lnTo>
                  <a:lnTo>
                    <a:pt x="1159" y="693"/>
                  </a:lnTo>
                  <a:lnTo>
                    <a:pt x="1161" y="696"/>
                  </a:lnTo>
                  <a:lnTo>
                    <a:pt x="1161" y="698"/>
                  </a:lnTo>
                  <a:lnTo>
                    <a:pt x="1161" y="698"/>
                  </a:lnTo>
                  <a:lnTo>
                    <a:pt x="1161" y="698"/>
                  </a:lnTo>
                  <a:lnTo>
                    <a:pt x="1161" y="700"/>
                  </a:lnTo>
                  <a:lnTo>
                    <a:pt x="1159" y="703"/>
                  </a:lnTo>
                  <a:lnTo>
                    <a:pt x="1159" y="705"/>
                  </a:lnTo>
                  <a:lnTo>
                    <a:pt x="1159" y="708"/>
                  </a:lnTo>
                  <a:lnTo>
                    <a:pt x="1159" y="710"/>
                  </a:lnTo>
                  <a:lnTo>
                    <a:pt x="1159" y="712"/>
                  </a:lnTo>
                  <a:lnTo>
                    <a:pt x="1159" y="719"/>
                  </a:lnTo>
                  <a:lnTo>
                    <a:pt x="1161" y="724"/>
                  </a:lnTo>
                  <a:lnTo>
                    <a:pt x="1161" y="724"/>
                  </a:lnTo>
                  <a:lnTo>
                    <a:pt x="1163" y="726"/>
                  </a:lnTo>
                  <a:lnTo>
                    <a:pt x="1163" y="729"/>
                  </a:lnTo>
                  <a:lnTo>
                    <a:pt x="1166" y="731"/>
                  </a:lnTo>
                  <a:lnTo>
                    <a:pt x="1168" y="731"/>
                  </a:lnTo>
                  <a:lnTo>
                    <a:pt x="1170" y="734"/>
                  </a:lnTo>
                  <a:lnTo>
                    <a:pt x="1175" y="734"/>
                  </a:lnTo>
                  <a:lnTo>
                    <a:pt x="1175" y="734"/>
                  </a:lnTo>
                  <a:lnTo>
                    <a:pt x="1177" y="736"/>
                  </a:lnTo>
                  <a:lnTo>
                    <a:pt x="1177" y="741"/>
                  </a:lnTo>
                  <a:lnTo>
                    <a:pt x="1187" y="753"/>
                  </a:lnTo>
                  <a:lnTo>
                    <a:pt x="1194" y="760"/>
                  </a:lnTo>
                  <a:lnTo>
                    <a:pt x="1196" y="762"/>
                  </a:lnTo>
                  <a:lnTo>
                    <a:pt x="1201" y="764"/>
                  </a:lnTo>
                  <a:lnTo>
                    <a:pt x="1203" y="767"/>
                  </a:lnTo>
                  <a:lnTo>
                    <a:pt x="1208" y="769"/>
                  </a:lnTo>
                  <a:lnTo>
                    <a:pt x="1211" y="769"/>
                  </a:lnTo>
                  <a:lnTo>
                    <a:pt x="1213" y="767"/>
                  </a:lnTo>
                  <a:lnTo>
                    <a:pt x="1213" y="767"/>
                  </a:lnTo>
                  <a:lnTo>
                    <a:pt x="1220" y="764"/>
                  </a:lnTo>
                  <a:lnTo>
                    <a:pt x="1225" y="762"/>
                  </a:lnTo>
                  <a:lnTo>
                    <a:pt x="1225" y="762"/>
                  </a:lnTo>
                  <a:lnTo>
                    <a:pt x="1232" y="764"/>
                  </a:lnTo>
                  <a:lnTo>
                    <a:pt x="1234" y="764"/>
                  </a:lnTo>
                  <a:lnTo>
                    <a:pt x="1244" y="767"/>
                  </a:lnTo>
                  <a:lnTo>
                    <a:pt x="1246" y="767"/>
                  </a:lnTo>
                  <a:lnTo>
                    <a:pt x="1246" y="764"/>
                  </a:lnTo>
                  <a:lnTo>
                    <a:pt x="1246" y="764"/>
                  </a:lnTo>
                  <a:lnTo>
                    <a:pt x="1248" y="762"/>
                  </a:lnTo>
                  <a:lnTo>
                    <a:pt x="1248" y="760"/>
                  </a:lnTo>
                  <a:lnTo>
                    <a:pt x="1248" y="760"/>
                  </a:lnTo>
                  <a:lnTo>
                    <a:pt x="1248" y="760"/>
                  </a:lnTo>
                  <a:lnTo>
                    <a:pt x="1251" y="757"/>
                  </a:lnTo>
                  <a:lnTo>
                    <a:pt x="1251" y="757"/>
                  </a:lnTo>
                  <a:lnTo>
                    <a:pt x="1251" y="757"/>
                  </a:lnTo>
                  <a:lnTo>
                    <a:pt x="1253" y="757"/>
                  </a:lnTo>
                  <a:lnTo>
                    <a:pt x="1270" y="764"/>
                  </a:lnTo>
                  <a:lnTo>
                    <a:pt x="1272" y="764"/>
                  </a:lnTo>
                  <a:lnTo>
                    <a:pt x="1272" y="767"/>
                  </a:lnTo>
                  <a:lnTo>
                    <a:pt x="1272" y="767"/>
                  </a:lnTo>
                  <a:lnTo>
                    <a:pt x="1272" y="769"/>
                  </a:lnTo>
                  <a:lnTo>
                    <a:pt x="1274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69"/>
                  </a:lnTo>
                  <a:lnTo>
                    <a:pt x="1272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1"/>
                  </a:lnTo>
                  <a:lnTo>
                    <a:pt x="1270" y="774"/>
                  </a:lnTo>
                  <a:lnTo>
                    <a:pt x="1274" y="795"/>
                  </a:lnTo>
                  <a:lnTo>
                    <a:pt x="1279" y="805"/>
                  </a:lnTo>
                  <a:lnTo>
                    <a:pt x="1284" y="809"/>
                  </a:lnTo>
                  <a:lnTo>
                    <a:pt x="1286" y="814"/>
                  </a:lnTo>
                  <a:lnTo>
                    <a:pt x="1293" y="823"/>
                  </a:lnTo>
                  <a:lnTo>
                    <a:pt x="1296" y="826"/>
                  </a:lnTo>
                  <a:lnTo>
                    <a:pt x="1296" y="826"/>
                  </a:lnTo>
                  <a:lnTo>
                    <a:pt x="1300" y="826"/>
                  </a:lnTo>
                  <a:lnTo>
                    <a:pt x="1300" y="828"/>
                  </a:lnTo>
                  <a:lnTo>
                    <a:pt x="1303" y="828"/>
                  </a:lnTo>
                  <a:lnTo>
                    <a:pt x="1303" y="831"/>
                  </a:lnTo>
                  <a:lnTo>
                    <a:pt x="1303" y="833"/>
                  </a:lnTo>
                  <a:lnTo>
                    <a:pt x="1305" y="835"/>
                  </a:lnTo>
                  <a:lnTo>
                    <a:pt x="1310" y="845"/>
                  </a:lnTo>
                  <a:lnTo>
                    <a:pt x="1312" y="847"/>
                  </a:lnTo>
                  <a:lnTo>
                    <a:pt x="1315" y="850"/>
                  </a:lnTo>
                  <a:lnTo>
                    <a:pt x="1317" y="852"/>
                  </a:lnTo>
                  <a:lnTo>
                    <a:pt x="1317" y="852"/>
                  </a:lnTo>
                  <a:lnTo>
                    <a:pt x="1319" y="852"/>
                  </a:lnTo>
                  <a:lnTo>
                    <a:pt x="1322" y="852"/>
                  </a:lnTo>
                  <a:lnTo>
                    <a:pt x="1324" y="852"/>
                  </a:lnTo>
                  <a:lnTo>
                    <a:pt x="1324" y="850"/>
                  </a:lnTo>
                  <a:lnTo>
                    <a:pt x="1326" y="850"/>
                  </a:lnTo>
                  <a:lnTo>
                    <a:pt x="1326" y="850"/>
                  </a:lnTo>
                  <a:lnTo>
                    <a:pt x="1329" y="850"/>
                  </a:lnTo>
                  <a:lnTo>
                    <a:pt x="1331" y="852"/>
                  </a:lnTo>
                  <a:lnTo>
                    <a:pt x="1333" y="854"/>
                  </a:lnTo>
                  <a:lnTo>
                    <a:pt x="1336" y="854"/>
                  </a:lnTo>
                  <a:lnTo>
                    <a:pt x="1338" y="857"/>
                  </a:lnTo>
                  <a:lnTo>
                    <a:pt x="1338" y="857"/>
                  </a:lnTo>
                  <a:lnTo>
                    <a:pt x="1338" y="857"/>
                  </a:lnTo>
                  <a:lnTo>
                    <a:pt x="1338" y="859"/>
                  </a:lnTo>
                  <a:lnTo>
                    <a:pt x="1336" y="859"/>
                  </a:lnTo>
                  <a:lnTo>
                    <a:pt x="1336" y="859"/>
                  </a:lnTo>
                  <a:lnTo>
                    <a:pt x="1336" y="861"/>
                  </a:lnTo>
                  <a:lnTo>
                    <a:pt x="1336" y="861"/>
                  </a:lnTo>
                  <a:lnTo>
                    <a:pt x="1333" y="871"/>
                  </a:lnTo>
                  <a:lnTo>
                    <a:pt x="1336" y="871"/>
                  </a:lnTo>
                  <a:lnTo>
                    <a:pt x="1336" y="873"/>
                  </a:lnTo>
                  <a:lnTo>
                    <a:pt x="1336" y="873"/>
                  </a:lnTo>
                  <a:lnTo>
                    <a:pt x="1338" y="873"/>
                  </a:lnTo>
                  <a:lnTo>
                    <a:pt x="1338" y="873"/>
                  </a:lnTo>
                  <a:lnTo>
                    <a:pt x="1341" y="873"/>
                  </a:lnTo>
                  <a:lnTo>
                    <a:pt x="1341" y="873"/>
                  </a:lnTo>
                  <a:lnTo>
                    <a:pt x="1343" y="873"/>
                  </a:lnTo>
                  <a:lnTo>
                    <a:pt x="1343" y="873"/>
                  </a:lnTo>
                  <a:lnTo>
                    <a:pt x="1345" y="873"/>
                  </a:lnTo>
                  <a:lnTo>
                    <a:pt x="1345" y="876"/>
                  </a:lnTo>
                  <a:lnTo>
                    <a:pt x="1348" y="876"/>
                  </a:lnTo>
                  <a:lnTo>
                    <a:pt x="1348" y="876"/>
                  </a:lnTo>
                  <a:lnTo>
                    <a:pt x="1348" y="876"/>
                  </a:lnTo>
                  <a:lnTo>
                    <a:pt x="1350" y="876"/>
                  </a:lnTo>
                  <a:lnTo>
                    <a:pt x="1350" y="876"/>
                  </a:lnTo>
                  <a:lnTo>
                    <a:pt x="1352" y="876"/>
                  </a:lnTo>
                  <a:lnTo>
                    <a:pt x="1352" y="876"/>
                  </a:lnTo>
                  <a:lnTo>
                    <a:pt x="1355" y="878"/>
                  </a:lnTo>
                  <a:lnTo>
                    <a:pt x="1357" y="878"/>
                  </a:lnTo>
                  <a:lnTo>
                    <a:pt x="1357" y="878"/>
                  </a:lnTo>
                  <a:lnTo>
                    <a:pt x="1357" y="878"/>
                  </a:lnTo>
                  <a:lnTo>
                    <a:pt x="1360" y="878"/>
                  </a:lnTo>
                  <a:lnTo>
                    <a:pt x="1360" y="878"/>
                  </a:lnTo>
                  <a:lnTo>
                    <a:pt x="1362" y="878"/>
                  </a:lnTo>
                  <a:lnTo>
                    <a:pt x="1364" y="883"/>
                  </a:lnTo>
                  <a:lnTo>
                    <a:pt x="1367" y="883"/>
                  </a:lnTo>
                  <a:lnTo>
                    <a:pt x="1369" y="885"/>
                  </a:lnTo>
                  <a:lnTo>
                    <a:pt x="1371" y="885"/>
                  </a:lnTo>
                  <a:lnTo>
                    <a:pt x="1378" y="890"/>
                  </a:lnTo>
                  <a:lnTo>
                    <a:pt x="1388" y="890"/>
                  </a:lnTo>
                  <a:lnTo>
                    <a:pt x="1400" y="899"/>
                  </a:lnTo>
                  <a:lnTo>
                    <a:pt x="1404" y="902"/>
                  </a:lnTo>
                  <a:lnTo>
                    <a:pt x="1407" y="902"/>
                  </a:lnTo>
                  <a:lnTo>
                    <a:pt x="1414" y="902"/>
                  </a:lnTo>
                  <a:lnTo>
                    <a:pt x="1414" y="902"/>
                  </a:lnTo>
                  <a:lnTo>
                    <a:pt x="1416" y="904"/>
                  </a:lnTo>
                  <a:lnTo>
                    <a:pt x="1416" y="906"/>
                  </a:lnTo>
                  <a:lnTo>
                    <a:pt x="1414" y="909"/>
                  </a:lnTo>
                  <a:lnTo>
                    <a:pt x="1414" y="911"/>
                  </a:lnTo>
                  <a:lnTo>
                    <a:pt x="1416" y="913"/>
                  </a:lnTo>
                  <a:lnTo>
                    <a:pt x="1416" y="916"/>
                  </a:lnTo>
                  <a:lnTo>
                    <a:pt x="1416" y="916"/>
                  </a:lnTo>
                  <a:lnTo>
                    <a:pt x="1419" y="916"/>
                  </a:lnTo>
                  <a:lnTo>
                    <a:pt x="1419" y="916"/>
                  </a:lnTo>
                  <a:lnTo>
                    <a:pt x="1421" y="916"/>
                  </a:lnTo>
                  <a:lnTo>
                    <a:pt x="1428" y="918"/>
                  </a:lnTo>
                  <a:lnTo>
                    <a:pt x="1433" y="918"/>
                  </a:lnTo>
                  <a:lnTo>
                    <a:pt x="1435" y="920"/>
                  </a:lnTo>
                  <a:lnTo>
                    <a:pt x="1442" y="930"/>
                  </a:lnTo>
                  <a:lnTo>
                    <a:pt x="1445" y="935"/>
                  </a:lnTo>
                  <a:lnTo>
                    <a:pt x="1447" y="937"/>
                  </a:lnTo>
                  <a:lnTo>
                    <a:pt x="1447" y="939"/>
                  </a:lnTo>
                  <a:lnTo>
                    <a:pt x="1452" y="939"/>
                  </a:lnTo>
                  <a:lnTo>
                    <a:pt x="1454" y="942"/>
                  </a:lnTo>
                  <a:lnTo>
                    <a:pt x="1454" y="944"/>
                  </a:lnTo>
                  <a:lnTo>
                    <a:pt x="1454" y="946"/>
                  </a:lnTo>
                  <a:lnTo>
                    <a:pt x="1456" y="949"/>
                  </a:lnTo>
                  <a:lnTo>
                    <a:pt x="1459" y="949"/>
                  </a:lnTo>
                  <a:lnTo>
                    <a:pt x="1459" y="949"/>
                  </a:lnTo>
                  <a:lnTo>
                    <a:pt x="1464" y="949"/>
                  </a:lnTo>
                  <a:lnTo>
                    <a:pt x="1466" y="946"/>
                  </a:lnTo>
                  <a:lnTo>
                    <a:pt x="1471" y="946"/>
                  </a:lnTo>
                  <a:lnTo>
                    <a:pt x="1475" y="946"/>
                  </a:lnTo>
                  <a:lnTo>
                    <a:pt x="1485" y="951"/>
                  </a:lnTo>
                  <a:lnTo>
                    <a:pt x="1490" y="954"/>
                  </a:lnTo>
                  <a:lnTo>
                    <a:pt x="1492" y="956"/>
                  </a:lnTo>
                  <a:lnTo>
                    <a:pt x="1492" y="961"/>
                  </a:lnTo>
                  <a:lnTo>
                    <a:pt x="1494" y="963"/>
                  </a:lnTo>
                  <a:lnTo>
                    <a:pt x="1497" y="965"/>
                  </a:lnTo>
                  <a:lnTo>
                    <a:pt x="1499" y="965"/>
                  </a:lnTo>
                  <a:lnTo>
                    <a:pt x="1499" y="965"/>
                  </a:lnTo>
                  <a:lnTo>
                    <a:pt x="1501" y="965"/>
                  </a:lnTo>
                  <a:lnTo>
                    <a:pt x="1501" y="965"/>
                  </a:lnTo>
                  <a:lnTo>
                    <a:pt x="1504" y="965"/>
                  </a:lnTo>
                  <a:lnTo>
                    <a:pt x="1504" y="968"/>
                  </a:lnTo>
                  <a:lnTo>
                    <a:pt x="1508" y="973"/>
                  </a:lnTo>
                  <a:lnTo>
                    <a:pt x="1520" y="975"/>
                  </a:lnTo>
                  <a:lnTo>
                    <a:pt x="1523" y="975"/>
                  </a:lnTo>
                  <a:lnTo>
                    <a:pt x="1525" y="975"/>
                  </a:lnTo>
                  <a:lnTo>
                    <a:pt x="1525" y="975"/>
                  </a:lnTo>
                  <a:lnTo>
                    <a:pt x="1525" y="975"/>
                  </a:lnTo>
                  <a:lnTo>
                    <a:pt x="1527" y="973"/>
                  </a:lnTo>
                  <a:lnTo>
                    <a:pt x="1527" y="973"/>
                  </a:lnTo>
                  <a:lnTo>
                    <a:pt x="1532" y="973"/>
                  </a:lnTo>
                  <a:lnTo>
                    <a:pt x="1544" y="975"/>
                  </a:lnTo>
                  <a:lnTo>
                    <a:pt x="1546" y="975"/>
                  </a:lnTo>
                  <a:lnTo>
                    <a:pt x="1546" y="973"/>
                  </a:lnTo>
                  <a:lnTo>
                    <a:pt x="1549" y="970"/>
                  </a:lnTo>
                  <a:lnTo>
                    <a:pt x="1549" y="970"/>
                  </a:lnTo>
                  <a:lnTo>
                    <a:pt x="1549" y="968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8"/>
                  </a:lnTo>
                  <a:lnTo>
                    <a:pt x="1553" y="970"/>
                  </a:lnTo>
                  <a:lnTo>
                    <a:pt x="1556" y="973"/>
                  </a:lnTo>
                  <a:lnTo>
                    <a:pt x="1556" y="973"/>
                  </a:lnTo>
                  <a:lnTo>
                    <a:pt x="1558" y="970"/>
                  </a:lnTo>
                  <a:lnTo>
                    <a:pt x="1561" y="970"/>
                  </a:lnTo>
                  <a:lnTo>
                    <a:pt x="1565" y="970"/>
                  </a:lnTo>
                  <a:lnTo>
                    <a:pt x="1568" y="970"/>
                  </a:lnTo>
                  <a:lnTo>
                    <a:pt x="1570" y="970"/>
                  </a:lnTo>
                  <a:lnTo>
                    <a:pt x="1572" y="968"/>
                  </a:lnTo>
                  <a:lnTo>
                    <a:pt x="1575" y="968"/>
                  </a:lnTo>
                  <a:lnTo>
                    <a:pt x="1577" y="968"/>
                  </a:lnTo>
                  <a:lnTo>
                    <a:pt x="1579" y="968"/>
                  </a:lnTo>
                  <a:lnTo>
                    <a:pt x="1579" y="970"/>
                  </a:lnTo>
                  <a:lnTo>
                    <a:pt x="1582" y="975"/>
                  </a:lnTo>
                  <a:lnTo>
                    <a:pt x="1582" y="977"/>
                  </a:lnTo>
                  <a:lnTo>
                    <a:pt x="1584" y="980"/>
                  </a:lnTo>
                  <a:lnTo>
                    <a:pt x="1587" y="982"/>
                  </a:lnTo>
                  <a:lnTo>
                    <a:pt x="1587" y="982"/>
                  </a:lnTo>
                  <a:lnTo>
                    <a:pt x="1587" y="984"/>
                  </a:lnTo>
                  <a:lnTo>
                    <a:pt x="1587" y="989"/>
                  </a:lnTo>
                  <a:lnTo>
                    <a:pt x="1589" y="989"/>
                  </a:lnTo>
                  <a:lnTo>
                    <a:pt x="1589" y="991"/>
                  </a:lnTo>
                  <a:lnTo>
                    <a:pt x="1598" y="999"/>
                  </a:lnTo>
                  <a:lnTo>
                    <a:pt x="1603" y="1006"/>
                  </a:lnTo>
                  <a:lnTo>
                    <a:pt x="1603" y="1008"/>
                  </a:lnTo>
                  <a:lnTo>
                    <a:pt x="1605" y="1008"/>
                  </a:lnTo>
                  <a:lnTo>
                    <a:pt x="1605" y="1010"/>
                  </a:lnTo>
                  <a:lnTo>
                    <a:pt x="1605" y="1010"/>
                  </a:lnTo>
                  <a:lnTo>
                    <a:pt x="1603" y="1020"/>
                  </a:lnTo>
                  <a:lnTo>
                    <a:pt x="1603" y="1022"/>
                  </a:lnTo>
                  <a:lnTo>
                    <a:pt x="1603" y="1022"/>
                  </a:lnTo>
                  <a:lnTo>
                    <a:pt x="1603" y="1025"/>
                  </a:lnTo>
                  <a:lnTo>
                    <a:pt x="1603" y="1025"/>
                  </a:lnTo>
                  <a:lnTo>
                    <a:pt x="1603" y="1027"/>
                  </a:lnTo>
                  <a:lnTo>
                    <a:pt x="1608" y="1029"/>
                  </a:lnTo>
                  <a:lnTo>
                    <a:pt x="1613" y="1036"/>
                  </a:lnTo>
                  <a:lnTo>
                    <a:pt x="1613" y="1039"/>
                  </a:lnTo>
                  <a:lnTo>
                    <a:pt x="1617" y="1041"/>
                  </a:lnTo>
                  <a:lnTo>
                    <a:pt x="1631" y="1046"/>
                  </a:lnTo>
                  <a:lnTo>
                    <a:pt x="1634" y="1046"/>
                  </a:lnTo>
                  <a:lnTo>
                    <a:pt x="1634" y="1048"/>
                  </a:lnTo>
                  <a:lnTo>
                    <a:pt x="1634" y="1048"/>
                  </a:lnTo>
                  <a:lnTo>
                    <a:pt x="1634" y="1053"/>
                  </a:lnTo>
                  <a:lnTo>
                    <a:pt x="1636" y="1053"/>
                  </a:lnTo>
                  <a:lnTo>
                    <a:pt x="1636" y="1055"/>
                  </a:lnTo>
                  <a:lnTo>
                    <a:pt x="1639" y="1058"/>
                  </a:lnTo>
                  <a:lnTo>
                    <a:pt x="1643" y="1060"/>
                  </a:lnTo>
                  <a:lnTo>
                    <a:pt x="1643" y="1060"/>
                  </a:lnTo>
                  <a:lnTo>
                    <a:pt x="1646" y="1062"/>
                  </a:lnTo>
                  <a:lnTo>
                    <a:pt x="1643" y="1067"/>
                  </a:lnTo>
                  <a:lnTo>
                    <a:pt x="1643" y="1067"/>
                  </a:lnTo>
                  <a:lnTo>
                    <a:pt x="1646" y="1070"/>
                  </a:lnTo>
                  <a:lnTo>
                    <a:pt x="1646" y="1070"/>
                  </a:lnTo>
                  <a:lnTo>
                    <a:pt x="1646" y="1072"/>
                  </a:lnTo>
                  <a:lnTo>
                    <a:pt x="1643" y="1072"/>
                  </a:lnTo>
                  <a:lnTo>
                    <a:pt x="1643" y="1074"/>
                  </a:lnTo>
                  <a:lnTo>
                    <a:pt x="1641" y="1074"/>
                  </a:lnTo>
                  <a:lnTo>
                    <a:pt x="1641" y="1077"/>
                  </a:lnTo>
                  <a:lnTo>
                    <a:pt x="1641" y="1077"/>
                  </a:lnTo>
                  <a:lnTo>
                    <a:pt x="1643" y="1079"/>
                  </a:lnTo>
                  <a:lnTo>
                    <a:pt x="1643" y="1079"/>
                  </a:lnTo>
                  <a:lnTo>
                    <a:pt x="1643" y="1081"/>
                  </a:lnTo>
                  <a:lnTo>
                    <a:pt x="1643" y="1081"/>
                  </a:lnTo>
                  <a:lnTo>
                    <a:pt x="1641" y="1081"/>
                  </a:lnTo>
                  <a:lnTo>
                    <a:pt x="1636" y="1081"/>
                  </a:lnTo>
                  <a:lnTo>
                    <a:pt x="1636" y="1081"/>
                  </a:lnTo>
                  <a:lnTo>
                    <a:pt x="1636" y="1081"/>
                  </a:lnTo>
                  <a:lnTo>
                    <a:pt x="1634" y="1084"/>
                  </a:lnTo>
                  <a:lnTo>
                    <a:pt x="1634" y="1084"/>
                  </a:lnTo>
                  <a:lnTo>
                    <a:pt x="1634" y="1086"/>
                  </a:lnTo>
                  <a:lnTo>
                    <a:pt x="1636" y="1093"/>
                  </a:lnTo>
                  <a:lnTo>
                    <a:pt x="1636" y="1096"/>
                  </a:lnTo>
                  <a:lnTo>
                    <a:pt x="1634" y="1103"/>
                  </a:lnTo>
                  <a:lnTo>
                    <a:pt x="1634" y="1105"/>
                  </a:lnTo>
                  <a:lnTo>
                    <a:pt x="1634" y="1105"/>
                  </a:lnTo>
                  <a:lnTo>
                    <a:pt x="1636" y="1107"/>
                  </a:lnTo>
                  <a:lnTo>
                    <a:pt x="1639" y="1112"/>
                  </a:lnTo>
                  <a:lnTo>
                    <a:pt x="1641" y="1117"/>
                  </a:lnTo>
                  <a:lnTo>
                    <a:pt x="1641" y="1119"/>
                  </a:lnTo>
                  <a:lnTo>
                    <a:pt x="1643" y="1119"/>
                  </a:lnTo>
                  <a:lnTo>
                    <a:pt x="1646" y="1119"/>
                  </a:lnTo>
                  <a:lnTo>
                    <a:pt x="1648" y="1119"/>
                  </a:lnTo>
                  <a:lnTo>
                    <a:pt x="1653" y="1119"/>
                  </a:lnTo>
                  <a:lnTo>
                    <a:pt x="1655" y="1119"/>
                  </a:lnTo>
                  <a:lnTo>
                    <a:pt x="1657" y="1122"/>
                  </a:lnTo>
                  <a:lnTo>
                    <a:pt x="1667" y="1126"/>
                  </a:lnTo>
                  <a:lnTo>
                    <a:pt x="1667" y="1126"/>
                  </a:lnTo>
                  <a:lnTo>
                    <a:pt x="1669" y="1129"/>
                  </a:lnTo>
                  <a:lnTo>
                    <a:pt x="1669" y="1131"/>
                  </a:lnTo>
                  <a:lnTo>
                    <a:pt x="1669" y="1133"/>
                  </a:lnTo>
                  <a:lnTo>
                    <a:pt x="1672" y="1133"/>
                  </a:lnTo>
                  <a:lnTo>
                    <a:pt x="1672" y="1133"/>
                  </a:lnTo>
                  <a:lnTo>
                    <a:pt x="1674" y="1133"/>
                  </a:lnTo>
                  <a:lnTo>
                    <a:pt x="1676" y="1133"/>
                  </a:lnTo>
                  <a:lnTo>
                    <a:pt x="1679" y="1133"/>
                  </a:lnTo>
                  <a:lnTo>
                    <a:pt x="1683" y="1136"/>
                  </a:lnTo>
                  <a:lnTo>
                    <a:pt x="1688" y="1138"/>
                  </a:lnTo>
                  <a:lnTo>
                    <a:pt x="1698" y="1138"/>
                  </a:lnTo>
                  <a:lnTo>
                    <a:pt x="1700" y="1140"/>
                  </a:lnTo>
                  <a:lnTo>
                    <a:pt x="1700" y="1140"/>
                  </a:lnTo>
                  <a:lnTo>
                    <a:pt x="1702" y="1143"/>
                  </a:lnTo>
                  <a:lnTo>
                    <a:pt x="1705" y="1143"/>
                  </a:lnTo>
                  <a:lnTo>
                    <a:pt x="1705" y="1145"/>
                  </a:lnTo>
                  <a:lnTo>
                    <a:pt x="1705" y="1148"/>
                  </a:lnTo>
                  <a:lnTo>
                    <a:pt x="1705" y="1150"/>
                  </a:lnTo>
                  <a:lnTo>
                    <a:pt x="1705" y="1152"/>
                  </a:lnTo>
                  <a:lnTo>
                    <a:pt x="1705" y="1155"/>
                  </a:lnTo>
                  <a:lnTo>
                    <a:pt x="1705" y="1157"/>
                  </a:lnTo>
                  <a:lnTo>
                    <a:pt x="1707" y="1159"/>
                  </a:lnTo>
                  <a:lnTo>
                    <a:pt x="1707" y="1162"/>
                  </a:lnTo>
                  <a:lnTo>
                    <a:pt x="1707" y="1164"/>
                  </a:lnTo>
                  <a:lnTo>
                    <a:pt x="1707" y="1164"/>
                  </a:lnTo>
                  <a:lnTo>
                    <a:pt x="1707" y="1166"/>
                  </a:lnTo>
                  <a:lnTo>
                    <a:pt x="1709" y="1169"/>
                  </a:lnTo>
                  <a:lnTo>
                    <a:pt x="1712" y="1169"/>
                  </a:lnTo>
                  <a:lnTo>
                    <a:pt x="1714" y="1166"/>
                  </a:lnTo>
                  <a:lnTo>
                    <a:pt x="1714" y="1164"/>
                  </a:lnTo>
                  <a:lnTo>
                    <a:pt x="1714" y="1164"/>
                  </a:lnTo>
                  <a:lnTo>
                    <a:pt x="1714" y="1164"/>
                  </a:lnTo>
                  <a:lnTo>
                    <a:pt x="1714" y="1162"/>
                  </a:lnTo>
                  <a:lnTo>
                    <a:pt x="1714" y="1159"/>
                  </a:lnTo>
                  <a:lnTo>
                    <a:pt x="1714" y="1159"/>
                  </a:lnTo>
                  <a:lnTo>
                    <a:pt x="1714" y="1157"/>
                  </a:lnTo>
                  <a:lnTo>
                    <a:pt x="1714" y="1157"/>
                  </a:lnTo>
                  <a:lnTo>
                    <a:pt x="1717" y="1155"/>
                  </a:lnTo>
                  <a:lnTo>
                    <a:pt x="1717" y="1152"/>
                  </a:lnTo>
                  <a:lnTo>
                    <a:pt x="1719" y="115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7" y="1143"/>
                  </a:lnTo>
                  <a:lnTo>
                    <a:pt x="1717" y="1140"/>
                  </a:lnTo>
                  <a:lnTo>
                    <a:pt x="1714" y="1138"/>
                  </a:lnTo>
                  <a:lnTo>
                    <a:pt x="1712" y="1136"/>
                  </a:lnTo>
                  <a:lnTo>
                    <a:pt x="1712" y="1133"/>
                  </a:lnTo>
                  <a:lnTo>
                    <a:pt x="1712" y="1129"/>
                  </a:lnTo>
                  <a:lnTo>
                    <a:pt x="1717" y="1129"/>
                  </a:lnTo>
                  <a:lnTo>
                    <a:pt x="1717" y="1126"/>
                  </a:lnTo>
                  <a:lnTo>
                    <a:pt x="1719" y="1124"/>
                  </a:lnTo>
                  <a:lnTo>
                    <a:pt x="1719" y="1124"/>
                  </a:lnTo>
                  <a:lnTo>
                    <a:pt x="1719" y="1124"/>
                  </a:lnTo>
                  <a:lnTo>
                    <a:pt x="1724" y="1124"/>
                  </a:lnTo>
                  <a:lnTo>
                    <a:pt x="1728" y="1122"/>
                  </a:lnTo>
                  <a:lnTo>
                    <a:pt x="1733" y="1124"/>
                  </a:lnTo>
                  <a:lnTo>
                    <a:pt x="1735" y="1126"/>
                  </a:lnTo>
                  <a:lnTo>
                    <a:pt x="1738" y="1138"/>
                  </a:lnTo>
                  <a:lnTo>
                    <a:pt x="1740" y="1143"/>
                  </a:lnTo>
                  <a:lnTo>
                    <a:pt x="1743" y="1145"/>
                  </a:lnTo>
                  <a:lnTo>
                    <a:pt x="1745" y="1148"/>
                  </a:lnTo>
                  <a:lnTo>
                    <a:pt x="1747" y="1150"/>
                  </a:lnTo>
                  <a:lnTo>
                    <a:pt x="1754" y="1155"/>
                  </a:lnTo>
                  <a:lnTo>
                    <a:pt x="1759" y="1157"/>
                  </a:lnTo>
                  <a:lnTo>
                    <a:pt x="1761" y="1157"/>
                  </a:lnTo>
                  <a:lnTo>
                    <a:pt x="1764" y="1159"/>
                  </a:lnTo>
                  <a:lnTo>
                    <a:pt x="1764" y="1159"/>
                  </a:lnTo>
                  <a:lnTo>
                    <a:pt x="1769" y="1164"/>
                  </a:lnTo>
                  <a:lnTo>
                    <a:pt x="1771" y="1166"/>
                  </a:lnTo>
                  <a:lnTo>
                    <a:pt x="1773" y="1169"/>
                  </a:lnTo>
                  <a:lnTo>
                    <a:pt x="1773" y="1169"/>
                  </a:lnTo>
                  <a:lnTo>
                    <a:pt x="1776" y="1166"/>
                  </a:lnTo>
                  <a:lnTo>
                    <a:pt x="1778" y="1164"/>
                  </a:lnTo>
                  <a:lnTo>
                    <a:pt x="1780" y="1162"/>
                  </a:lnTo>
                  <a:lnTo>
                    <a:pt x="1780" y="1159"/>
                  </a:lnTo>
                  <a:lnTo>
                    <a:pt x="1778" y="1157"/>
                  </a:lnTo>
                  <a:lnTo>
                    <a:pt x="1778" y="1152"/>
                  </a:lnTo>
                  <a:lnTo>
                    <a:pt x="1776" y="1150"/>
                  </a:lnTo>
                  <a:lnTo>
                    <a:pt x="1776" y="1150"/>
                  </a:lnTo>
                  <a:lnTo>
                    <a:pt x="1778" y="1148"/>
                  </a:lnTo>
                  <a:lnTo>
                    <a:pt x="1780" y="1145"/>
                  </a:lnTo>
                  <a:lnTo>
                    <a:pt x="1783" y="1143"/>
                  </a:lnTo>
                  <a:lnTo>
                    <a:pt x="1783" y="1140"/>
                  </a:lnTo>
                  <a:lnTo>
                    <a:pt x="1783" y="1138"/>
                  </a:lnTo>
                  <a:lnTo>
                    <a:pt x="1780" y="1133"/>
                  </a:lnTo>
                  <a:lnTo>
                    <a:pt x="1778" y="1131"/>
                  </a:lnTo>
                  <a:lnTo>
                    <a:pt x="1778" y="1131"/>
                  </a:lnTo>
                  <a:lnTo>
                    <a:pt x="1780" y="1131"/>
                  </a:lnTo>
                  <a:lnTo>
                    <a:pt x="1780" y="1131"/>
                  </a:lnTo>
                  <a:lnTo>
                    <a:pt x="1785" y="1131"/>
                  </a:lnTo>
                  <a:lnTo>
                    <a:pt x="1788" y="1131"/>
                  </a:lnTo>
                  <a:lnTo>
                    <a:pt x="1792" y="1131"/>
                  </a:lnTo>
                  <a:lnTo>
                    <a:pt x="1795" y="1131"/>
                  </a:lnTo>
                  <a:lnTo>
                    <a:pt x="1797" y="1131"/>
                  </a:lnTo>
                  <a:lnTo>
                    <a:pt x="1797" y="1133"/>
                  </a:lnTo>
                  <a:lnTo>
                    <a:pt x="1799" y="1133"/>
                  </a:lnTo>
                  <a:lnTo>
                    <a:pt x="1802" y="1133"/>
                  </a:lnTo>
                  <a:lnTo>
                    <a:pt x="1806" y="1131"/>
                  </a:lnTo>
                  <a:lnTo>
                    <a:pt x="1809" y="1131"/>
                  </a:lnTo>
                  <a:lnTo>
                    <a:pt x="1811" y="1131"/>
                  </a:lnTo>
                  <a:lnTo>
                    <a:pt x="1818" y="1136"/>
                  </a:lnTo>
                  <a:lnTo>
                    <a:pt x="1823" y="1138"/>
                  </a:lnTo>
                  <a:lnTo>
                    <a:pt x="1823" y="1138"/>
                  </a:lnTo>
                  <a:lnTo>
                    <a:pt x="1825" y="1136"/>
                  </a:lnTo>
                  <a:lnTo>
                    <a:pt x="1828" y="1136"/>
                  </a:lnTo>
                  <a:lnTo>
                    <a:pt x="1830" y="1133"/>
                  </a:lnTo>
                  <a:lnTo>
                    <a:pt x="1830" y="1131"/>
                  </a:lnTo>
                  <a:lnTo>
                    <a:pt x="1832" y="1131"/>
                  </a:lnTo>
                  <a:lnTo>
                    <a:pt x="1835" y="1133"/>
                  </a:lnTo>
                  <a:lnTo>
                    <a:pt x="1835" y="1133"/>
                  </a:lnTo>
                  <a:lnTo>
                    <a:pt x="1837" y="1133"/>
                  </a:lnTo>
                  <a:lnTo>
                    <a:pt x="1840" y="1131"/>
                  </a:lnTo>
                  <a:lnTo>
                    <a:pt x="1842" y="1129"/>
                  </a:lnTo>
                  <a:lnTo>
                    <a:pt x="1842" y="1129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6"/>
                  </a:lnTo>
                  <a:lnTo>
                    <a:pt x="1840" y="1124"/>
                  </a:lnTo>
                  <a:lnTo>
                    <a:pt x="1840" y="1124"/>
                  </a:lnTo>
                  <a:lnTo>
                    <a:pt x="1840" y="1122"/>
                  </a:lnTo>
                  <a:lnTo>
                    <a:pt x="1842" y="1117"/>
                  </a:lnTo>
                  <a:lnTo>
                    <a:pt x="1844" y="1112"/>
                  </a:lnTo>
                  <a:lnTo>
                    <a:pt x="1844" y="1110"/>
                  </a:lnTo>
                  <a:lnTo>
                    <a:pt x="1847" y="1110"/>
                  </a:lnTo>
                  <a:lnTo>
                    <a:pt x="1849" y="1110"/>
                  </a:lnTo>
                  <a:lnTo>
                    <a:pt x="1851" y="1112"/>
                  </a:lnTo>
                  <a:lnTo>
                    <a:pt x="1854" y="1112"/>
                  </a:lnTo>
                  <a:lnTo>
                    <a:pt x="1856" y="1112"/>
                  </a:lnTo>
                  <a:lnTo>
                    <a:pt x="1858" y="1110"/>
                  </a:lnTo>
                  <a:lnTo>
                    <a:pt x="1858" y="1110"/>
                  </a:lnTo>
                  <a:lnTo>
                    <a:pt x="1856" y="1107"/>
                  </a:lnTo>
                  <a:lnTo>
                    <a:pt x="1856" y="1105"/>
                  </a:lnTo>
                  <a:lnTo>
                    <a:pt x="1861" y="1100"/>
                  </a:lnTo>
                  <a:lnTo>
                    <a:pt x="1861" y="1098"/>
                  </a:lnTo>
                  <a:lnTo>
                    <a:pt x="1861" y="1098"/>
                  </a:lnTo>
                  <a:lnTo>
                    <a:pt x="1861" y="1096"/>
                  </a:lnTo>
                  <a:lnTo>
                    <a:pt x="1858" y="1096"/>
                  </a:lnTo>
                  <a:lnTo>
                    <a:pt x="1856" y="1093"/>
                  </a:lnTo>
                  <a:lnTo>
                    <a:pt x="1856" y="1093"/>
                  </a:lnTo>
                  <a:lnTo>
                    <a:pt x="1854" y="1091"/>
                  </a:lnTo>
                  <a:lnTo>
                    <a:pt x="1856" y="1091"/>
                  </a:lnTo>
                  <a:lnTo>
                    <a:pt x="1856" y="1088"/>
                  </a:lnTo>
                  <a:lnTo>
                    <a:pt x="1858" y="1086"/>
                  </a:lnTo>
                  <a:lnTo>
                    <a:pt x="1858" y="1086"/>
                  </a:lnTo>
                  <a:lnTo>
                    <a:pt x="1861" y="1084"/>
                  </a:lnTo>
                  <a:lnTo>
                    <a:pt x="1861" y="1081"/>
                  </a:lnTo>
                  <a:lnTo>
                    <a:pt x="1861" y="1081"/>
                  </a:lnTo>
                  <a:lnTo>
                    <a:pt x="1861" y="1081"/>
                  </a:lnTo>
                  <a:lnTo>
                    <a:pt x="1863" y="1081"/>
                  </a:lnTo>
                  <a:lnTo>
                    <a:pt x="1866" y="1081"/>
                  </a:lnTo>
                  <a:lnTo>
                    <a:pt x="1875" y="1088"/>
                  </a:lnTo>
                  <a:lnTo>
                    <a:pt x="1882" y="1091"/>
                  </a:lnTo>
                  <a:lnTo>
                    <a:pt x="1882" y="1091"/>
                  </a:lnTo>
                  <a:lnTo>
                    <a:pt x="1884" y="1091"/>
                  </a:lnTo>
                  <a:lnTo>
                    <a:pt x="1887" y="1096"/>
                  </a:lnTo>
                  <a:lnTo>
                    <a:pt x="1887" y="1096"/>
                  </a:lnTo>
                  <a:lnTo>
                    <a:pt x="1887" y="1098"/>
                  </a:lnTo>
                  <a:lnTo>
                    <a:pt x="1889" y="1098"/>
                  </a:lnTo>
                  <a:lnTo>
                    <a:pt x="1892" y="1096"/>
                  </a:lnTo>
                  <a:lnTo>
                    <a:pt x="1892" y="1096"/>
                  </a:lnTo>
                  <a:lnTo>
                    <a:pt x="1892" y="1093"/>
                  </a:lnTo>
                  <a:lnTo>
                    <a:pt x="1894" y="1093"/>
                  </a:lnTo>
                  <a:lnTo>
                    <a:pt x="1894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6" y="1091"/>
                  </a:lnTo>
                  <a:lnTo>
                    <a:pt x="1899" y="1088"/>
                  </a:lnTo>
                  <a:lnTo>
                    <a:pt x="1899" y="1086"/>
                  </a:lnTo>
                  <a:lnTo>
                    <a:pt x="1910" y="1093"/>
                  </a:lnTo>
                  <a:lnTo>
                    <a:pt x="1913" y="1096"/>
                  </a:lnTo>
                  <a:lnTo>
                    <a:pt x="1913" y="1093"/>
                  </a:lnTo>
                  <a:lnTo>
                    <a:pt x="1918" y="1098"/>
                  </a:lnTo>
                  <a:lnTo>
                    <a:pt x="1929" y="1105"/>
                  </a:lnTo>
                  <a:lnTo>
                    <a:pt x="1934" y="1112"/>
                  </a:lnTo>
                  <a:lnTo>
                    <a:pt x="1934" y="1114"/>
                  </a:lnTo>
                  <a:lnTo>
                    <a:pt x="1934" y="1117"/>
                  </a:lnTo>
                  <a:lnTo>
                    <a:pt x="1936" y="1117"/>
                  </a:lnTo>
                  <a:lnTo>
                    <a:pt x="1939" y="1117"/>
                  </a:lnTo>
                  <a:lnTo>
                    <a:pt x="1939" y="1117"/>
                  </a:lnTo>
                  <a:lnTo>
                    <a:pt x="1939" y="1119"/>
                  </a:lnTo>
                  <a:lnTo>
                    <a:pt x="1939" y="1119"/>
                  </a:lnTo>
                  <a:lnTo>
                    <a:pt x="1941" y="1122"/>
                  </a:lnTo>
                  <a:lnTo>
                    <a:pt x="1946" y="1124"/>
                  </a:lnTo>
                  <a:lnTo>
                    <a:pt x="1946" y="1126"/>
                  </a:lnTo>
                  <a:lnTo>
                    <a:pt x="1946" y="1129"/>
                  </a:lnTo>
                  <a:lnTo>
                    <a:pt x="1946" y="1133"/>
                  </a:lnTo>
                  <a:lnTo>
                    <a:pt x="1946" y="1136"/>
                  </a:lnTo>
                  <a:lnTo>
                    <a:pt x="1946" y="1140"/>
                  </a:lnTo>
                  <a:lnTo>
                    <a:pt x="1948" y="1150"/>
                  </a:lnTo>
                  <a:lnTo>
                    <a:pt x="1951" y="1159"/>
                  </a:lnTo>
                  <a:lnTo>
                    <a:pt x="1958" y="1166"/>
                  </a:lnTo>
                  <a:lnTo>
                    <a:pt x="1958" y="1169"/>
                  </a:lnTo>
                  <a:lnTo>
                    <a:pt x="1958" y="1171"/>
                  </a:lnTo>
                  <a:lnTo>
                    <a:pt x="1962" y="1178"/>
                  </a:lnTo>
                  <a:lnTo>
                    <a:pt x="1962" y="1181"/>
                  </a:lnTo>
                  <a:lnTo>
                    <a:pt x="1962" y="1185"/>
                  </a:lnTo>
                  <a:lnTo>
                    <a:pt x="1962" y="1188"/>
                  </a:lnTo>
                  <a:lnTo>
                    <a:pt x="1960" y="1190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5"/>
                  </a:lnTo>
                  <a:lnTo>
                    <a:pt x="1958" y="1195"/>
                  </a:lnTo>
                  <a:lnTo>
                    <a:pt x="1958" y="1200"/>
                  </a:lnTo>
                  <a:lnTo>
                    <a:pt x="1958" y="1202"/>
                  </a:lnTo>
                  <a:lnTo>
                    <a:pt x="1955" y="1202"/>
                  </a:lnTo>
                  <a:lnTo>
                    <a:pt x="1958" y="1204"/>
                  </a:lnTo>
                  <a:lnTo>
                    <a:pt x="1960" y="1209"/>
                  </a:lnTo>
                  <a:lnTo>
                    <a:pt x="1962" y="1214"/>
                  </a:lnTo>
                  <a:lnTo>
                    <a:pt x="1965" y="1221"/>
                  </a:lnTo>
                  <a:lnTo>
                    <a:pt x="1965" y="1223"/>
                  </a:lnTo>
                  <a:lnTo>
                    <a:pt x="1965" y="1223"/>
                  </a:lnTo>
                  <a:lnTo>
                    <a:pt x="1967" y="1223"/>
                  </a:lnTo>
                  <a:lnTo>
                    <a:pt x="1967" y="1226"/>
                  </a:lnTo>
                  <a:lnTo>
                    <a:pt x="1967" y="1226"/>
                  </a:lnTo>
                  <a:lnTo>
                    <a:pt x="1967" y="1230"/>
                  </a:lnTo>
                  <a:lnTo>
                    <a:pt x="1967" y="1233"/>
                  </a:lnTo>
                  <a:lnTo>
                    <a:pt x="1967" y="1235"/>
                  </a:lnTo>
                  <a:lnTo>
                    <a:pt x="1989" y="1268"/>
                  </a:lnTo>
                  <a:lnTo>
                    <a:pt x="1991" y="1273"/>
                  </a:lnTo>
                  <a:lnTo>
                    <a:pt x="1991" y="1273"/>
                  </a:lnTo>
                  <a:lnTo>
                    <a:pt x="1993" y="1275"/>
                  </a:lnTo>
                  <a:lnTo>
                    <a:pt x="1991" y="1278"/>
                  </a:lnTo>
                  <a:lnTo>
                    <a:pt x="1986" y="1280"/>
                  </a:lnTo>
                  <a:lnTo>
                    <a:pt x="1981" y="1285"/>
                  </a:lnTo>
                  <a:lnTo>
                    <a:pt x="1979" y="1287"/>
                  </a:lnTo>
                  <a:lnTo>
                    <a:pt x="1977" y="1287"/>
                  </a:lnTo>
                  <a:lnTo>
                    <a:pt x="1977" y="1287"/>
                  </a:lnTo>
                  <a:lnTo>
                    <a:pt x="1977" y="1285"/>
                  </a:lnTo>
                  <a:lnTo>
                    <a:pt x="1974" y="1280"/>
                  </a:lnTo>
                  <a:lnTo>
                    <a:pt x="1974" y="1280"/>
                  </a:lnTo>
                  <a:lnTo>
                    <a:pt x="1974" y="1278"/>
                  </a:lnTo>
                  <a:lnTo>
                    <a:pt x="1970" y="1275"/>
                  </a:lnTo>
                  <a:lnTo>
                    <a:pt x="1970" y="1273"/>
                  </a:lnTo>
                  <a:lnTo>
                    <a:pt x="1967" y="1273"/>
                  </a:lnTo>
                  <a:lnTo>
                    <a:pt x="1965" y="1273"/>
                  </a:lnTo>
                  <a:lnTo>
                    <a:pt x="1962" y="1275"/>
                  </a:lnTo>
                  <a:lnTo>
                    <a:pt x="1960" y="1280"/>
                  </a:lnTo>
                  <a:lnTo>
                    <a:pt x="1960" y="1289"/>
                  </a:lnTo>
                  <a:lnTo>
                    <a:pt x="1958" y="1292"/>
                  </a:lnTo>
                  <a:lnTo>
                    <a:pt x="1960" y="1292"/>
                  </a:lnTo>
                  <a:lnTo>
                    <a:pt x="1962" y="1294"/>
                  </a:lnTo>
                  <a:lnTo>
                    <a:pt x="1962" y="1294"/>
                  </a:lnTo>
                  <a:lnTo>
                    <a:pt x="1967" y="1299"/>
                  </a:lnTo>
                  <a:lnTo>
                    <a:pt x="1967" y="1308"/>
                  </a:lnTo>
                  <a:lnTo>
                    <a:pt x="1970" y="1308"/>
                  </a:lnTo>
                  <a:lnTo>
                    <a:pt x="1970" y="1311"/>
                  </a:lnTo>
                  <a:lnTo>
                    <a:pt x="1972" y="1316"/>
                  </a:lnTo>
                  <a:lnTo>
                    <a:pt x="1972" y="1318"/>
                  </a:lnTo>
                  <a:lnTo>
                    <a:pt x="1974" y="1318"/>
                  </a:lnTo>
                  <a:lnTo>
                    <a:pt x="1974" y="1320"/>
                  </a:lnTo>
                  <a:lnTo>
                    <a:pt x="1974" y="1323"/>
                  </a:lnTo>
                  <a:lnTo>
                    <a:pt x="1974" y="1325"/>
                  </a:lnTo>
                  <a:lnTo>
                    <a:pt x="1972" y="1330"/>
                  </a:lnTo>
                  <a:lnTo>
                    <a:pt x="1970" y="1330"/>
                  </a:lnTo>
                  <a:lnTo>
                    <a:pt x="1970" y="1334"/>
                  </a:lnTo>
                  <a:lnTo>
                    <a:pt x="1972" y="1334"/>
                  </a:lnTo>
                  <a:lnTo>
                    <a:pt x="1974" y="1339"/>
                  </a:lnTo>
                  <a:lnTo>
                    <a:pt x="1979" y="1349"/>
                  </a:lnTo>
                  <a:lnTo>
                    <a:pt x="1981" y="1351"/>
                  </a:lnTo>
                  <a:lnTo>
                    <a:pt x="1984" y="1353"/>
                  </a:lnTo>
                  <a:lnTo>
                    <a:pt x="1986" y="1356"/>
                  </a:lnTo>
                  <a:lnTo>
                    <a:pt x="1986" y="1358"/>
                  </a:lnTo>
                  <a:lnTo>
                    <a:pt x="1984" y="1360"/>
                  </a:lnTo>
                  <a:lnTo>
                    <a:pt x="1981" y="1360"/>
                  </a:lnTo>
                  <a:lnTo>
                    <a:pt x="1981" y="1360"/>
                  </a:lnTo>
                  <a:lnTo>
                    <a:pt x="1979" y="1363"/>
                  </a:lnTo>
                  <a:lnTo>
                    <a:pt x="1979" y="1365"/>
                  </a:lnTo>
                  <a:lnTo>
                    <a:pt x="1979" y="1370"/>
                  </a:lnTo>
                  <a:lnTo>
                    <a:pt x="1979" y="1372"/>
                  </a:lnTo>
                  <a:lnTo>
                    <a:pt x="1979" y="1375"/>
                  </a:lnTo>
                  <a:lnTo>
                    <a:pt x="1979" y="1377"/>
                  </a:lnTo>
                  <a:lnTo>
                    <a:pt x="1977" y="1386"/>
                  </a:lnTo>
                  <a:lnTo>
                    <a:pt x="1977" y="1389"/>
                  </a:lnTo>
                  <a:lnTo>
                    <a:pt x="1977" y="1389"/>
                  </a:lnTo>
                  <a:lnTo>
                    <a:pt x="1979" y="1389"/>
                  </a:lnTo>
                  <a:lnTo>
                    <a:pt x="1979" y="1391"/>
                  </a:lnTo>
                  <a:lnTo>
                    <a:pt x="1979" y="1394"/>
                  </a:lnTo>
                  <a:lnTo>
                    <a:pt x="1974" y="1434"/>
                  </a:lnTo>
                  <a:lnTo>
                    <a:pt x="1977" y="1446"/>
                  </a:lnTo>
                  <a:lnTo>
                    <a:pt x="1977" y="1448"/>
                  </a:lnTo>
                  <a:lnTo>
                    <a:pt x="1977" y="1457"/>
                  </a:lnTo>
                  <a:lnTo>
                    <a:pt x="1977" y="1462"/>
                  </a:lnTo>
                  <a:lnTo>
                    <a:pt x="1977" y="1465"/>
                  </a:lnTo>
                  <a:lnTo>
                    <a:pt x="1970" y="1472"/>
                  </a:lnTo>
                  <a:lnTo>
                    <a:pt x="1967" y="1476"/>
                  </a:lnTo>
                  <a:lnTo>
                    <a:pt x="1967" y="1481"/>
                  </a:lnTo>
                  <a:lnTo>
                    <a:pt x="1967" y="1481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7" y="1483"/>
                  </a:lnTo>
                  <a:lnTo>
                    <a:pt x="1962" y="1493"/>
                  </a:lnTo>
                  <a:lnTo>
                    <a:pt x="1962" y="1498"/>
                  </a:lnTo>
                  <a:lnTo>
                    <a:pt x="1962" y="1500"/>
                  </a:lnTo>
                  <a:lnTo>
                    <a:pt x="1965" y="1505"/>
                  </a:lnTo>
                  <a:lnTo>
                    <a:pt x="1965" y="1507"/>
                  </a:lnTo>
                  <a:lnTo>
                    <a:pt x="1965" y="1509"/>
                  </a:lnTo>
                  <a:lnTo>
                    <a:pt x="1967" y="1509"/>
                  </a:lnTo>
                  <a:lnTo>
                    <a:pt x="1965" y="1514"/>
                  </a:lnTo>
                  <a:lnTo>
                    <a:pt x="1965" y="1528"/>
                  </a:lnTo>
                  <a:lnTo>
                    <a:pt x="1962" y="1533"/>
                  </a:lnTo>
                  <a:lnTo>
                    <a:pt x="1962" y="1536"/>
                  </a:lnTo>
                  <a:lnTo>
                    <a:pt x="1962" y="1538"/>
                  </a:lnTo>
                  <a:lnTo>
                    <a:pt x="1962" y="1543"/>
                  </a:lnTo>
                  <a:lnTo>
                    <a:pt x="1962" y="1545"/>
                  </a:lnTo>
                  <a:lnTo>
                    <a:pt x="1965" y="1550"/>
                  </a:lnTo>
                  <a:lnTo>
                    <a:pt x="1965" y="155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" name="Freeform 27"/>
            <p:cNvSpPr>
              <a:spLocks/>
            </p:cNvSpPr>
            <p:nvPr/>
          </p:nvSpPr>
          <p:spPr bwMode="auto">
            <a:xfrm>
              <a:off x="227178" y="626759"/>
              <a:ext cx="1862631" cy="1563389"/>
            </a:xfrm>
            <a:custGeom>
              <a:avLst/>
              <a:gdLst>
                <a:gd name="T0" fmla="*/ 1807 w 2150"/>
                <a:gd name="T1" fmla="*/ 1308 h 1800"/>
                <a:gd name="T2" fmla="*/ 1648 w 2150"/>
                <a:gd name="T3" fmla="*/ 1467 h 1800"/>
                <a:gd name="T4" fmla="*/ 1457 w 2150"/>
                <a:gd name="T5" fmla="*/ 1457 h 1800"/>
                <a:gd name="T6" fmla="*/ 1407 w 2150"/>
                <a:gd name="T7" fmla="*/ 1542 h 1800"/>
                <a:gd name="T8" fmla="*/ 1459 w 2150"/>
                <a:gd name="T9" fmla="*/ 1675 h 1800"/>
                <a:gd name="T10" fmla="*/ 1381 w 2150"/>
                <a:gd name="T11" fmla="*/ 1710 h 1800"/>
                <a:gd name="T12" fmla="*/ 1369 w 2150"/>
                <a:gd name="T13" fmla="*/ 1800 h 1800"/>
                <a:gd name="T14" fmla="*/ 1211 w 2150"/>
                <a:gd name="T15" fmla="*/ 1698 h 1800"/>
                <a:gd name="T16" fmla="*/ 1114 w 2150"/>
                <a:gd name="T17" fmla="*/ 1635 h 1800"/>
                <a:gd name="T18" fmla="*/ 965 w 2150"/>
                <a:gd name="T19" fmla="*/ 1597 h 1800"/>
                <a:gd name="T20" fmla="*/ 901 w 2150"/>
                <a:gd name="T21" fmla="*/ 1630 h 1800"/>
                <a:gd name="T22" fmla="*/ 833 w 2150"/>
                <a:gd name="T23" fmla="*/ 1599 h 1800"/>
                <a:gd name="T24" fmla="*/ 639 w 2150"/>
                <a:gd name="T25" fmla="*/ 1547 h 1800"/>
                <a:gd name="T26" fmla="*/ 580 w 2150"/>
                <a:gd name="T27" fmla="*/ 1478 h 1800"/>
                <a:gd name="T28" fmla="*/ 483 w 2150"/>
                <a:gd name="T29" fmla="*/ 1490 h 1800"/>
                <a:gd name="T30" fmla="*/ 435 w 2150"/>
                <a:gd name="T31" fmla="*/ 1452 h 1800"/>
                <a:gd name="T32" fmla="*/ 362 w 2150"/>
                <a:gd name="T33" fmla="*/ 1422 h 1800"/>
                <a:gd name="T34" fmla="*/ 319 w 2150"/>
                <a:gd name="T35" fmla="*/ 1460 h 1800"/>
                <a:gd name="T36" fmla="*/ 253 w 2150"/>
                <a:gd name="T37" fmla="*/ 1478 h 1800"/>
                <a:gd name="T38" fmla="*/ 187 w 2150"/>
                <a:gd name="T39" fmla="*/ 1299 h 1800"/>
                <a:gd name="T40" fmla="*/ 123 w 2150"/>
                <a:gd name="T41" fmla="*/ 1225 h 1800"/>
                <a:gd name="T42" fmla="*/ 88 w 2150"/>
                <a:gd name="T43" fmla="*/ 1152 h 1800"/>
                <a:gd name="T44" fmla="*/ 69 w 2150"/>
                <a:gd name="T45" fmla="*/ 1093 h 1800"/>
                <a:gd name="T46" fmla="*/ 62 w 2150"/>
                <a:gd name="T47" fmla="*/ 975 h 1800"/>
                <a:gd name="T48" fmla="*/ 5 w 2150"/>
                <a:gd name="T49" fmla="*/ 913 h 1800"/>
                <a:gd name="T50" fmla="*/ 29 w 2150"/>
                <a:gd name="T51" fmla="*/ 892 h 1800"/>
                <a:gd name="T52" fmla="*/ 66 w 2150"/>
                <a:gd name="T53" fmla="*/ 873 h 1800"/>
                <a:gd name="T54" fmla="*/ 85 w 2150"/>
                <a:gd name="T55" fmla="*/ 826 h 1800"/>
                <a:gd name="T56" fmla="*/ 107 w 2150"/>
                <a:gd name="T57" fmla="*/ 740 h 1800"/>
                <a:gd name="T58" fmla="*/ 45 w 2150"/>
                <a:gd name="T59" fmla="*/ 686 h 1800"/>
                <a:gd name="T60" fmla="*/ 69 w 2150"/>
                <a:gd name="T61" fmla="*/ 610 h 1800"/>
                <a:gd name="T62" fmla="*/ 125 w 2150"/>
                <a:gd name="T63" fmla="*/ 546 h 1800"/>
                <a:gd name="T64" fmla="*/ 218 w 2150"/>
                <a:gd name="T65" fmla="*/ 532 h 1800"/>
                <a:gd name="T66" fmla="*/ 265 w 2150"/>
                <a:gd name="T67" fmla="*/ 544 h 1800"/>
                <a:gd name="T68" fmla="*/ 308 w 2150"/>
                <a:gd name="T69" fmla="*/ 598 h 1800"/>
                <a:gd name="T70" fmla="*/ 395 w 2150"/>
                <a:gd name="T71" fmla="*/ 577 h 1800"/>
                <a:gd name="T72" fmla="*/ 497 w 2150"/>
                <a:gd name="T73" fmla="*/ 603 h 1800"/>
                <a:gd name="T74" fmla="*/ 601 w 2150"/>
                <a:gd name="T75" fmla="*/ 589 h 1800"/>
                <a:gd name="T76" fmla="*/ 733 w 2150"/>
                <a:gd name="T77" fmla="*/ 601 h 1800"/>
                <a:gd name="T78" fmla="*/ 769 w 2150"/>
                <a:gd name="T79" fmla="*/ 523 h 1800"/>
                <a:gd name="T80" fmla="*/ 842 w 2150"/>
                <a:gd name="T81" fmla="*/ 494 h 1800"/>
                <a:gd name="T82" fmla="*/ 873 w 2150"/>
                <a:gd name="T83" fmla="*/ 350 h 1800"/>
                <a:gd name="T84" fmla="*/ 885 w 2150"/>
                <a:gd name="T85" fmla="*/ 239 h 1800"/>
                <a:gd name="T86" fmla="*/ 1048 w 2150"/>
                <a:gd name="T87" fmla="*/ 272 h 1800"/>
                <a:gd name="T88" fmla="*/ 1102 w 2150"/>
                <a:gd name="T89" fmla="*/ 272 h 1800"/>
                <a:gd name="T90" fmla="*/ 1249 w 2150"/>
                <a:gd name="T91" fmla="*/ 102 h 1800"/>
                <a:gd name="T92" fmla="*/ 1350 w 2150"/>
                <a:gd name="T93" fmla="*/ 175 h 1800"/>
                <a:gd name="T94" fmla="*/ 1417 w 2150"/>
                <a:gd name="T95" fmla="*/ 199 h 1800"/>
                <a:gd name="T96" fmla="*/ 1473 w 2150"/>
                <a:gd name="T97" fmla="*/ 137 h 1800"/>
                <a:gd name="T98" fmla="*/ 1625 w 2150"/>
                <a:gd name="T99" fmla="*/ 35 h 1800"/>
                <a:gd name="T100" fmla="*/ 1698 w 2150"/>
                <a:gd name="T101" fmla="*/ 21 h 1800"/>
                <a:gd name="T102" fmla="*/ 1705 w 2150"/>
                <a:gd name="T103" fmla="*/ 71 h 1800"/>
                <a:gd name="T104" fmla="*/ 1722 w 2150"/>
                <a:gd name="T105" fmla="*/ 123 h 1800"/>
                <a:gd name="T106" fmla="*/ 1757 w 2150"/>
                <a:gd name="T107" fmla="*/ 213 h 1800"/>
                <a:gd name="T108" fmla="*/ 1804 w 2150"/>
                <a:gd name="T109" fmla="*/ 255 h 1800"/>
                <a:gd name="T110" fmla="*/ 1840 w 2150"/>
                <a:gd name="T111" fmla="*/ 305 h 1800"/>
                <a:gd name="T112" fmla="*/ 1852 w 2150"/>
                <a:gd name="T113" fmla="*/ 416 h 1800"/>
                <a:gd name="T114" fmla="*/ 1821 w 2150"/>
                <a:gd name="T115" fmla="*/ 520 h 1800"/>
                <a:gd name="T116" fmla="*/ 1790 w 2150"/>
                <a:gd name="T117" fmla="*/ 636 h 1800"/>
                <a:gd name="T118" fmla="*/ 1878 w 2150"/>
                <a:gd name="T119" fmla="*/ 695 h 1800"/>
                <a:gd name="T120" fmla="*/ 1972 w 2150"/>
                <a:gd name="T121" fmla="*/ 738 h 1800"/>
                <a:gd name="T122" fmla="*/ 2117 w 2150"/>
                <a:gd name="T123" fmla="*/ 882 h 1800"/>
                <a:gd name="T124" fmla="*/ 2145 w 2150"/>
                <a:gd name="T125" fmla="*/ 1112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0" h="1800">
                  <a:moveTo>
                    <a:pt x="2145" y="1114"/>
                  </a:moveTo>
                  <a:lnTo>
                    <a:pt x="2145" y="1114"/>
                  </a:lnTo>
                  <a:lnTo>
                    <a:pt x="2145" y="1114"/>
                  </a:lnTo>
                  <a:lnTo>
                    <a:pt x="2117" y="1126"/>
                  </a:lnTo>
                  <a:lnTo>
                    <a:pt x="2114" y="1126"/>
                  </a:lnTo>
                  <a:lnTo>
                    <a:pt x="2112" y="1128"/>
                  </a:lnTo>
                  <a:lnTo>
                    <a:pt x="2109" y="1131"/>
                  </a:lnTo>
                  <a:lnTo>
                    <a:pt x="2107" y="1135"/>
                  </a:lnTo>
                  <a:lnTo>
                    <a:pt x="2093" y="1180"/>
                  </a:lnTo>
                  <a:lnTo>
                    <a:pt x="2091" y="1185"/>
                  </a:lnTo>
                  <a:lnTo>
                    <a:pt x="2091" y="1190"/>
                  </a:lnTo>
                  <a:lnTo>
                    <a:pt x="2091" y="1195"/>
                  </a:lnTo>
                  <a:lnTo>
                    <a:pt x="2091" y="1197"/>
                  </a:lnTo>
                  <a:lnTo>
                    <a:pt x="2091" y="1199"/>
                  </a:lnTo>
                  <a:lnTo>
                    <a:pt x="2088" y="1199"/>
                  </a:lnTo>
                  <a:lnTo>
                    <a:pt x="2088" y="1202"/>
                  </a:lnTo>
                  <a:lnTo>
                    <a:pt x="2079" y="1209"/>
                  </a:lnTo>
                  <a:lnTo>
                    <a:pt x="2067" y="1213"/>
                  </a:lnTo>
                  <a:lnTo>
                    <a:pt x="2065" y="1216"/>
                  </a:lnTo>
                  <a:lnTo>
                    <a:pt x="2062" y="1216"/>
                  </a:lnTo>
                  <a:lnTo>
                    <a:pt x="2057" y="1213"/>
                  </a:lnTo>
                  <a:lnTo>
                    <a:pt x="2034" y="1202"/>
                  </a:lnTo>
                  <a:lnTo>
                    <a:pt x="1991" y="1199"/>
                  </a:lnTo>
                  <a:lnTo>
                    <a:pt x="1939" y="1211"/>
                  </a:lnTo>
                  <a:lnTo>
                    <a:pt x="1868" y="1254"/>
                  </a:lnTo>
                  <a:lnTo>
                    <a:pt x="1833" y="1282"/>
                  </a:lnTo>
                  <a:lnTo>
                    <a:pt x="1826" y="1292"/>
                  </a:lnTo>
                  <a:lnTo>
                    <a:pt x="1819" y="1299"/>
                  </a:lnTo>
                  <a:lnTo>
                    <a:pt x="1807" y="1308"/>
                  </a:lnTo>
                  <a:lnTo>
                    <a:pt x="1802" y="1310"/>
                  </a:lnTo>
                  <a:lnTo>
                    <a:pt x="1800" y="1310"/>
                  </a:lnTo>
                  <a:lnTo>
                    <a:pt x="1788" y="1310"/>
                  </a:lnTo>
                  <a:lnTo>
                    <a:pt x="1778" y="1313"/>
                  </a:lnTo>
                  <a:lnTo>
                    <a:pt x="1776" y="1313"/>
                  </a:lnTo>
                  <a:lnTo>
                    <a:pt x="1752" y="1303"/>
                  </a:lnTo>
                  <a:lnTo>
                    <a:pt x="1750" y="1301"/>
                  </a:lnTo>
                  <a:lnTo>
                    <a:pt x="1743" y="1301"/>
                  </a:lnTo>
                  <a:lnTo>
                    <a:pt x="1741" y="1308"/>
                  </a:lnTo>
                  <a:lnTo>
                    <a:pt x="1729" y="1346"/>
                  </a:lnTo>
                  <a:lnTo>
                    <a:pt x="1726" y="1348"/>
                  </a:lnTo>
                  <a:lnTo>
                    <a:pt x="1724" y="1351"/>
                  </a:lnTo>
                  <a:lnTo>
                    <a:pt x="1705" y="1370"/>
                  </a:lnTo>
                  <a:lnTo>
                    <a:pt x="1705" y="1370"/>
                  </a:lnTo>
                  <a:lnTo>
                    <a:pt x="1703" y="1372"/>
                  </a:lnTo>
                  <a:lnTo>
                    <a:pt x="1703" y="1374"/>
                  </a:lnTo>
                  <a:lnTo>
                    <a:pt x="1703" y="1377"/>
                  </a:lnTo>
                  <a:lnTo>
                    <a:pt x="1703" y="1381"/>
                  </a:lnTo>
                  <a:lnTo>
                    <a:pt x="1705" y="1433"/>
                  </a:lnTo>
                  <a:lnTo>
                    <a:pt x="1703" y="1433"/>
                  </a:lnTo>
                  <a:lnTo>
                    <a:pt x="1703" y="1436"/>
                  </a:lnTo>
                  <a:lnTo>
                    <a:pt x="1703" y="1441"/>
                  </a:lnTo>
                  <a:lnTo>
                    <a:pt x="1698" y="1450"/>
                  </a:lnTo>
                  <a:lnTo>
                    <a:pt x="1691" y="1469"/>
                  </a:lnTo>
                  <a:lnTo>
                    <a:pt x="1691" y="1471"/>
                  </a:lnTo>
                  <a:lnTo>
                    <a:pt x="1691" y="1471"/>
                  </a:lnTo>
                  <a:lnTo>
                    <a:pt x="1689" y="1471"/>
                  </a:lnTo>
                  <a:lnTo>
                    <a:pt x="1679" y="1471"/>
                  </a:lnTo>
                  <a:lnTo>
                    <a:pt x="1648" y="1467"/>
                  </a:lnTo>
                  <a:lnTo>
                    <a:pt x="1637" y="1464"/>
                  </a:lnTo>
                  <a:lnTo>
                    <a:pt x="1634" y="1464"/>
                  </a:lnTo>
                  <a:lnTo>
                    <a:pt x="1632" y="1464"/>
                  </a:lnTo>
                  <a:lnTo>
                    <a:pt x="1629" y="1464"/>
                  </a:lnTo>
                  <a:lnTo>
                    <a:pt x="1620" y="1469"/>
                  </a:lnTo>
                  <a:lnTo>
                    <a:pt x="1606" y="1471"/>
                  </a:lnTo>
                  <a:lnTo>
                    <a:pt x="1592" y="1469"/>
                  </a:lnTo>
                  <a:lnTo>
                    <a:pt x="1582" y="1471"/>
                  </a:lnTo>
                  <a:lnTo>
                    <a:pt x="1556" y="1467"/>
                  </a:lnTo>
                  <a:lnTo>
                    <a:pt x="1542" y="1464"/>
                  </a:lnTo>
                  <a:lnTo>
                    <a:pt x="1540" y="1464"/>
                  </a:lnTo>
                  <a:lnTo>
                    <a:pt x="1537" y="1464"/>
                  </a:lnTo>
                  <a:lnTo>
                    <a:pt x="1525" y="1467"/>
                  </a:lnTo>
                  <a:lnTo>
                    <a:pt x="1521" y="1467"/>
                  </a:lnTo>
                  <a:lnTo>
                    <a:pt x="1516" y="1464"/>
                  </a:lnTo>
                  <a:lnTo>
                    <a:pt x="1511" y="1464"/>
                  </a:lnTo>
                  <a:lnTo>
                    <a:pt x="1504" y="1464"/>
                  </a:lnTo>
                  <a:lnTo>
                    <a:pt x="1492" y="1462"/>
                  </a:lnTo>
                  <a:lnTo>
                    <a:pt x="1485" y="1457"/>
                  </a:lnTo>
                  <a:lnTo>
                    <a:pt x="1483" y="1457"/>
                  </a:lnTo>
                  <a:lnTo>
                    <a:pt x="1466" y="1455"/>
                  </a:lnTo>
                  <a:lnTo>
                    <a:pt x="1464" y="1455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9" y="1452"/>
                  </a:lnTo>
                  <a:lnTo>
                    <a:pt x="1457" y="1452"/>
                  </a:lnTo>
                  <a:lnTo>
                    <a:pt x="1457" y="1455"/>
                  </a:lnTo>
                  <a:lnTo>
                    <a:pt x="1457" y="1457"/>
                  </a:lnTo>
                  <a:lnTo>
                    <a:pt x="1457" y="1457"/>
                  </a:lnTo>
                  <a:lnTo>
                    <a:pt x="1454" y="1457"/>
                  </a:lnTo>
                  <a:lnTo>
                    <a:pt x="1454" y="1457"/>
                  </a:lnTo>
                  <a:lnTo>
                    <a:pt x="1454" y="1457"/>
                  </a:lnTo>
                  <a:lnTo>
                    <a:pt x="1450" y="1460"/>
                  </a:lnTo>
                  <a:lnTo>
                    <a:pt x="1445" y="1460"/>
                  </a:lnTo>
                  <a:lnTo>
                    <a:pt x="1443" y="1460"/>
                  </a:lnTo>
                  <a:lnTo>
                    <a:pt x="1438" y="1464"/>
                  </a:lnTo>
                  <a:lnTo>
                    <a:pt x="1428" y="1464"/>
                  </a:lnTo>
                  <a:lnTo>
                    <a:pt x="1428" y="1464"/>
                  </a:lnTo>
                  <a:lnTo>
                    <a:pt x="1426" y="1467"/>
                  </a:lnTo>
                  <a:lnTo>
                    <a:pt x="1419" y="1467"/>
                  </a:lnTo>
                  <a:lnTo>
                    <a:pt x="1419" y="1467"/>
                  </a:lnTo>
                  <a:lnTo>
                    <a:pt x="1414" y="1462"/>
                  </a:lnTo>
                  <a:lnTo>
                    <a:pt x="1412" y="1462"/>
                  </a:lnTo>
                  <a:lnTo>
                    <a:pt x="1410" y="1462"/>
                  </a:lnTo>
                  <a:lnTo>
                    <a:pt x="1407" y="1462"/>
                  </a:lnTo>
                  <a:lnTo>
                    <a:pt x="1405" y="1462"/>
                  </a:lnTo>
                  <a:lnTo>
                    <a:pt x="1405" y="1462"/>
                  </a:lnTo>
                  <a:lnTo>
                    <a:pt x="1402" y="1464"/>
                  </a:lnTo>
                  <a:lnTo>
                    <a:pt x="1402" y="1467"/>
                  </a:lnTo>
                  <a:lnTo>
                    <a:pt x="1402" y="1471"/>
                  </a:lnTo>
                  <a:lnTo>
                    <a:pt x="1402" y="1478"/>
                  </a:lnTo>
                  <a:lnTo>
                    <a:pt x="1412" y="1530"/>
                  </a:lnTo>
                  <a:lnTo>
                    <a:pt x="1412" y="1533"/>
                  </a:lnTo>
                  <a:lnTo>
                    <a:pt x="1410" y="1535"/>
                  </a:lnTo>
                  <a:lnTo>
                    <a:pt x="1410" y="1538"/>
                  </a:lnTo>
                  <a:lnTo>
                    <a:pt x="1410" y="1540"/>
                  </a:lnTo>
                  <a:lnTo>
                    <a:pt x="1407" y="1542"/>
                  </a:lnTo>
                  <a:lnTo>
                    <a:pt x="1402" y="1547"/>
                  </a:lnTo>
                  <a:lnTo>
                    <a:pt x="1402" y="1549"/>
                  </a:lnTo>
                  <a:lnTo>
                    <a:pt x="1400" y="1549"/>
                  </a:lnTo>
                  <a:lnTo>
                    <a:pt x="1400" y="1549"/>
                  </a:lnTo>
                  <a:lnTo>
                    <a:pt x="1400" y="1552"/>
                  </a:lnTo>
                  <a:lnTo>
                    <a:pt x="1400" y="1554"/>
                  </a:lnTo>
                  <a:lnTo>
                    <a:pt x="1400" y="1554"/>
                  </a:lnTo>
                  <a:lnTo>
                    <a:pt x="1400" y="1556"/>
                  </a:lnTo>
                  <a:lnTo>
                    <a:pt x="1400" y="1556"/>
                  </a:lnTo>
                  <a:lnTo>
                    <a:pt x="1402" y="1559"/>
                  </a:lnTo>
                  <a:lnTo>
                    <a:pt x="1412" y="1568"/>
                  </a:lnTo>
                  <a:lnTo>
                    <a:pt x="1419" y="1580"/>
                  </a:lnTo>
                  <a:lnTo>
                    <a:pt x="1433" y="1594"/>
                  </a:lnTo>
                  <a:lnTo>
                    <a:pt x="1433" y="1599"/>
                  </a:lnTo>
                  <a:lnTo>
                    <a:pt x="1436" y="1604"/>
                  </a:lnTo>
                  <a:lnTo>
                    <a:pt x="1438" y="1609"/>
                  </a:lnTo>
                  <a:lnTo>
                    <a:pt x="1440" y="1611"/>
                  </a:lnTo>
                  <a:lnTo>
                    <a:pt x="1450" y="1618"/>
                  </a:lnTo>
                  <a:lnTo>
                    <a:pt x="1450" y="1620"/>
                  </a:lnTo>
                  <a:lnTo>
                    <a:pt x="1450" y="1620"/>
                  </a:lnTo>
                  <a:lnTo>
                    <a:pt x="1452" y="1623"/>
                  </a:lnTo>
                  <a:lnTo>
                    <a:pt x="1452" y="1627"/>
                  </a:lnTo>
                  <a:lnTo>
                    <a:pt x="1452" y="1630"/>
                  </a:lnTo>
                  <a:lnTo>
                    <a:pt x="1450" y="1642"/>
                  </a:lnTo>
                  <a:lnTo>
                    <a:pt x="1450" y="1646"/>
                  </a:lnTo>
                  <a:lnTo>
                    <a:pt x="1454" y="1663"/>
                  </a:lnTo>
                  <a:lnTo>
                    <a:pt x="1457" y="1672"/>
                  </a:lnTo>
                  <a:lnTo>
                    <a:pt x="1457" y="1672"/>
                  </a:lnTo>
                  <a:lnTo>
                    <a:pt x="1459" y="1675"/>
                  </a:lnTo>
                  <a:lnTo>
                    <a:pt x="1457" y="1677"/>
                  </a:lnTo>
                  <a:lnTo>
                    <a:pt x="1457" y="1677"/>
                  </a:lnTo>
                  <a:lnTo>
                    <a:pt x="1457" y="1682"/>
                  </a:lnTo>
                  <a:lnTo>
                    <a:pt x="1457" y="1684"/>
                  </a:lnTo>
                  <a:lnTo>
                    <a:pt x="1457" y="1684"/>
                  </a:lnTo>
                  <a:lnTo>
                    <a:pt x="1454" y="1684"/>
                  </a:lnTo>
                  <a:lnTo>
                    <a:pt x="1454" y="1687"/>
                  </a:lnTo>
                  <a:lnTo>
                    <a:pt x="1452" y="1687"/>
                  </a:lnTo>
                  <a:lnTo>
                    <a:pt x="1452" y="1687"/>
                  </a:lnTo>
                  <a:lnTo>
                    <a:pt x="1443" y="1684"/>
                  </a:lnTo>
                  <a:lnTo>
                    <a:pt x="1438" y="1684"/>
                  </a:lnTo>
                  <a:lnTo>
                    <a:pt x="1426" y="1687"/>
                  </a:lnTo>
                  <a:lnTo>
                    <a:pt x="1421" y="1687"/>
                  </a:lnTo>
                  <a:lnTo>
                    <a:pt x="1419" y="1687"/>
                  </a:lnTo>
                  <a:lnTo>
                    <a:pt x="1417" y="1687"/>
                  </a:lnTo>
                  <a:lnTo>
                    <a:pt x="1412" y="1682"/>
                  </a:lnTo>
                  <a:lnTo>
                    <a:pt x="1410" y="1682"/>
                  </a:lnTo>
                  <a:lnTo>
                    <a:pt x="1405" y="1682"/>
                  </a:lnTo>
                  <a:lnTo>
                    <a:pt x="1405" y="1682"/>
                  </a:lnTo>
                  <a:lnTo>
                    <a:pt x="1402" y="1682"/>
                  </a:lnTo>
                  <a:lnTo>
                    <a:pt x="1395" y="1687"/>
                  </a:lnTo>
                  <a:lnTo>
                    <a:pt x="1388" y="1689"/>
                  </a:lnTo>
                  <a:lnTo>
                    <a:pt x="1388" y="1691"/>
                  </a:lnTo>
                  <a:lnTo>
                    <a:pt x="1386" y="1694"/>
                  </a:lnTo>
                  <a:lnTo>
                    <a:pt x="1386" y="1696"/>
                  </a:lnTo>
                  <a:lnTo>
                    <a:pt x="1383" y="1698"/>
                  </a:lnTo>
                  <a:lnTo>
                    <a:pt x="1381" y="1706"/>
                  </a:lnTo>
                  <a:lnTo>
                    <a:pt x="1381" y="1710"/>
                  </a:lnTo>
                  <a:lnTo>
                    <a:pt x="1381" y="1710"/>
                  </a:lnTo>
                  <a:lnTo>
                    <a:pt x="1381" y="1713"/>
                  </a:lnTo>
                  <a:lnTo>
                    <a:pt x="1381" y="1713"/>
                  </a:lnTo>
                  <a:lnTo>
                    <a:pt x="1383" y="1722"/>
                  </a:lnTo>
                  <a:lnTo>
                    <a:pt x="1388" y="1727"/>
                  </a:lnTo>
                  <a:lnTo>
                    <a:pt x="1391" y="1729"/>
                  </a:lnTo>
                  <a:lnTo>
                    <a:pt x="1391" y="1732"/>
                  </a:lnTo>
                  <a:lnTo>
                    <a:pt x="1398" y="1736"/>
                  </a:lnTo>
                  <a:lnTo>
                    <a:pt x="1402" y="1739"/>
                  </a:lnTo>
                  <a:lnTo>
                    <a:pt x="1402" y="1739"/>
                  </a:lnTo>
                  <a:lnTo>
                    <a:pt x="1402" y="1741"/>
                  </a:lnTo>
                  <a:lnTo>
                    <a:pt x="1405" y="1741"/>
                  </a:lnTo>
                  <a:lnTo>
                    <a:pt x="1405" y="1741"/>
                  </a:lnTo>
                  <a:lnTo>
                    <a:pt x="1405" y="1748"/>
                  </a:lnTo>
                  <a:lnTo>
                    <a:pt x="1402" y="1767"/>
                  </a:lnTo>
                  <a:lnTo>
                    <a:pt x="1402" y="1776"/>
                  </a:lnTo>
                  <a:lnTo>
                    <a:pt x="1402" y="1786"/>
                  </a:lnTo>
                  <a:lnTo>
                    <a:pt x="1402" y="1793"/>
                  </a:lnTo>
                  <a:lnTo>
                    <a:pt x="1402" y="1795"/>
                  </a:lnTo>
                  <a:lnTo>
                    <a:pt x="1400" y="1798"/>
                  </a:lnTo>
                  <a:lnTo>
                    <a:pt x="1400" y="1798"/>
                  </a:lnTo>
                  <a:lnTo>
                    <a:pt x="1400" y="1800"/>
                  </a:lnTo>
                  <a:lnTo>
                    <a:pt x="1398" y="1800"/>
                  </a:lnTo>
                  <a:lnTo>
                    <a:pt x="1395" y="1800"/>
                  </a:lnTo>
                  <a:lnTo>
                    <a:pt x="1391" y="1800"/>
                  </a:lnTo>
                  <a:lnTo>
                    <a:pt x="1386" y="1800"/>
                  </a:lnTo>
                  <a:lnTo>
                    <a:pt x="1376" y="1800"/>
                  </a:lnTo>
                  <a:lnTo>
                    <a:pt x="1374" y="1800"/>
                  </a:lnTo>
                  <a:lnTo>
                    <a:pt x="1372" y="1800"/>
                  </a:lnTo>
                  <a:lnTo>
                    <a:pt x="1369" y="1800"/>
                  </a:lnTo>
                  <a:lnTo>
                    <a:pt x="1367" y="1798"/>
                  </a:lnTo>
                  <a:lnTo>
                    <a:pt x="1353" y="1779"/>
                  </a:lnTo>
                  <a:lnTo>
                    <a:pt x="1353" y="1776"/>
                  </a:lnTo>
                  <a:lnTo>
                    <a:pt x="1320" y="1765"/>
                  </a:lnTo>
                  <a:lnTo>
                    <a:pt x="1310" y="1758"/>
                  </a:lnTo>
                  <a:lnTo>
                    <a:pt x="1308" y="1758"/>
                  </a:lnTo>
                  <a:lnTo>
                    <a:pt x="1308" y="1755"/>
                  </a:lnTo>
                  <a:lnTo>
                    <a:pt x="1308" y="1755"/>
                  </a:lnTo>
                  <a:lnTo>
                    <a:pt x="1308" y="1753"/>
                  </a:lnTo>
                  <a:lnTo>
                    <a:pt x="1305" y="1746"/>
                  </a:lnTo>
                  <a:lnTo>
                    <a:pt x="1305" y="1743"/>
                  </a:lnTo>
                  <a:lnTo>
                    <a:pt x="1303" y="1741"/>
                  </a:lnTo>
                  <a:lnTo>
                    <a:pt x="1303" y="1736"/>
                  </a:lnTo>
                  <a:lnTo>
                    <a:pt x="1301" y="1736"/>
                  </a:lnTo>
                  <a:lnTo>
                    <a:pt x="1301" y="1736"/>
                  </a:lnTo>
                  <a:lnTo>
                    <a:pt x="1301" y="1736"/>
                  </a:lnTo>
                  <a:lnTo>
                    <a:pt x="1291" y="1750"/>
                  </a:lnTo>
                  <a:lnTo>
                    <a:pt x="1291" y="1750"/>
                  </a:lnTo>
                  <a:lnTo>
                    <a:pt x="1289" y="1753"/>
                  </a:lnTo>
                  <a:lnTo>
                    <a:pt x="1289" y="1755"/>
                  </a:lnTo>
                  <a:lnTo>
                    <a:pt x="1287" y="1755"/>
                  </a:lnTo>
                  <a:lnTo>
                    <a:pt x="1284" y="1755"/>
                  </a:lnTo>
                  <a:lnTo>
                    <a:pt x="1282" y="1755"/>
                  </a:lnTo>
                  <a:lnTo>
                    <a:pt x="1277" y="1753"/>
                  </a:lnTo>
                  <a:lnTo>
                    <a:pt x="1261" y="1743"/>
                  </a:lnTo>
                  <a:lnTo>
                    <a:pt x="1225" y="1703"/>
                  </a:lnTo>
                  <a:lnTo>
                    <a:pt x="1223" y="1703"/>
                  </a:lnTo>
                  <a:lnTo>
                    <a:pt x="1216" y="1698"/>
                  </a:lnTo>
                  <a:lnTo>
                    <a:pt x="1211" y="1698"/>
                  </a:lnTo>
                  <a:lnTo>
                    <a:pt x="1209" y="1696"/>
                  </a:lnTo>
                  <a:lnTo>
                    <a:pt x="1204" y="1694"/>
                  </a:lnTo>
                  <a:lnTo>
                    <a:pt x="1204" y="1691"/>
                  </a:lnTo>
                  <a:lnTo>
                    <a:pt x="1201" y="1691"/>
                  </a:lnTo>
                  <a:lnTo>
                    <a:pt x="1201" y="1689"/>
                  </a:lnTo>
                  <a:lnTo>
                    <a:pt x="1197" y="1680"/>
                  </a:lnTo>
                  <a:lnTo>
                    <a:pt x="1194" y="1675"/>
                  </a:lnTo>
                  <a:lnTo>
                    <a:pt x="1194" y="1675"/>
                  </a:lnTo>
                  <a:lnTo>
                    <a:pt x="1192" y="1675"/>
                  </a:lnTo>
                  <a:lnTo>
                    <a:pt x="1182" y="1670"/>
                  </a:lnTo>
                  <a:lnTo>
                    <a:pt x="1166" y="1656"/>
                  </a:lnTo>
                  <a:lnTo>
                    <a:pt x="1166" y="1656"/>
                  </a:lnTo>
                  <a:lnTo>
                    <a:pt x="1166" y="1656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3"/>
                  </a:lnTo>
                  <a:lnTo>
                    <a:pt x="1164" y="1651"/>
                  </a:lnTo>
                  <a:lnTo>
                    <a:pt x="1164" y="1651"/>
                  </a:lnTo>
                  <a:lnTo>
                    <a:pt x="1161" y="1649"/>
                  </a:lnTo>
                  <a:lnTo>
                    <a:pt x="1156" y="1646"/>
                  </a:lnTo>
                  <a:lnTo>
                    <a:pt x="1145" y="1642"/>
                  </a:lnTo>
                  <a:lnTo>
                    <a:pt x="1133" y="1639"/>
                  </a:lnTo>
                  <a:lnTo>
                    <a:pt x="1126" y="1637"/>
                  </a:lnTo>
                  <a:lnTo>
                    <a:pt x="1119" y="1632"/>
                  </a:lnTo>
                  <a:lnTo>
                    <a:pt x="1116" y="1632"/>
                  </a:lnTo>
                  <a:lnTo>
                    <a:pt x="1116" y="1632"/>
                  </a:lnTo>
                  <a:lnTo>
                    <a:pt x="1116" y="1632"/>
                  </a:lnTo>
                  <a:lnTo>
                    <a:pt x="1114" y="1635"/>
                  </a:lnTo>
                  <a:lnTo>
                    <a:pt x="1112" y="1635"/>
                  </a:lnTo>
                  <a:lnTo>
                    <a:pt x="1109" y="1637"/>
                  </a:lnTo>
                  <a:lnTo>
                    <a:pt x="1104" y="1637"/>
                  </a:lnTo>
                  <a:lnTo>
                    <a:pt x="1102" y="1635"/>
                  </a:lnTo>
                  <a:lnTo>
                    <a:pt x="1093" y="1632"/>
                  </a:lnTo>
                  <a:lnTo>
                    <a:pt x="1074" y="1627"/>
                  </a:lnTo>
                  <a:lnTo>
                    <a:pt x="1069" y="1625"/>
                  </a:lnTo>
                  <a:lnTo>
                    <a:pt x="1067" y="1625"/>
                  </a:lnTo>
                  <a:lnTo>
                    <a:pt x="1064" y="1620"/>
                  </a:lnTo>
                  <a:lnTo>
                    <a:pt x="1060" y="1616"/>
                  </a:lnTo>
                  <a:lnTo>
                    <a:pt x="1057" y="1613"/>
                  </a:lnTo>
                  <a:lnTo>
                    <a:pt x="1055" y="1613"/>
                  </a:lnTo>
                  <a:lnTo>
                    <a:pt x="1038" y="1616"/>
                  </a:lnTo>
                  <a:lnTo>
                    <a:pt x="1036" y="1616"/>
                  </a:lnTo>
                  <a:lnTo>
                    <a:pt x="1026" y="1611"/>
                  </a:lnTo>
                  <a:lnTo>
                    <a:pt x="1022" y="1611"/>
                  </a:lnTo>
                  <a:lnTo>
                    <a:pt x="1019" y="1611"/>
                  </a:lnTo>
                  <a:lnTo>
                    <a:pt x="1019" y="1611"/>
                  </a:lnTo>
                  <a:lnTo>
                    <a:pt x="1003" y="1604"/>
                  </a:lnTo>
                  <a:lnTo>
                    <a:pt x="998" y="1604"/>
                  </a:lnTo>
                  <a:lnTo>
                    <a:pt x="991" y="1604"/>
                  </a:lnTo>
                  <a:lnTo>
                    <a:pt x="989" y="1604"/>
                  </a:lnTo>
                  <a:lnTo>
                    <a:pt x="986" y="1604"/>
                  </a:lnTo>
                  <a:lnTo>
                    <a:pt x="979" y="1601"/>
                  </a:lnTo>
                  <a:lnTo>
                    <a:pt x="970" y="1597"/>
                  </a:lnTo>
                  <a:lnTo>
                    <a:pt x="967" y="1594"/>
                  </a:lnTo>
                  <a:lnTo>
                    <a:pt x="967" y="1594"/>
                  </a:lnTo>
                  <a:lnTo>
                    <a:pt x="965" y="1594"/>
                  </a:lnTo>
                  <a:lnTo>
                    <a:pt x="965" y="1597"/>
                  </a:lnTo>
                  <a:lnTo>
                    <a:pt x="963" y="1597"/>
                  </a:lnTo>
                  <a:lnTo>
                    <a:pt x="960" y="1599"/>
                  </a:lnTo>
                  <a:lnTo>
                    <a:pt x="960" y="1599"/>
                  </a:lnTo>
                  <a:lnTo>
                    <a:pt x="960" y="1599"/>
                  </a:lnTo>
                  <a:lnTo>
                    <a:pt x="946" y="1597"/>
                  </a:lnTo>
                  <a:lnTo>
                    <a:pt x="944" y="1597"/>
                  </a:lnTo>
                  <a:lnTo>
                    <a:pt x="941" y="1597"/>
                  </a:lnTo>
                  <a:lnTo>
                    <a:pt x="941" y="1597"/>
                  </a:lnTo>
                  <a:lnTo>
                    <a:pt x="939" y="1597"/>
                  </a:lnTo>
                  <a:lnTo>
                    <a:pt x="939" y="1597"/>
                  </a:lnTo>
                  <a:lnTo>
                    <a:pt x="937" y="1599"/>
                  </a:lnTo>
                  <a:lnTo>
                    <a:pt x="934" y="1604"/>
                  </a:lnTo>
                  <a:lnTo>
                    <a:pt x="934" y="1606"/>
                  </a:lnTo>
                  <a:lnTo>
                    <a:pt x="932" y="1609"/>
                  </a:lnTo>
                  <a:lnTo>
                    <a:pt x="932" y="1609"/>
                  </a:lnTo>
                  <a:lnTo>
                    <a:pt x="929" y="1609"/>
                  </a:lnTo>
                  <a:lnTo>
                    <a:pt x="927" y="1611"/>
                  </a:lnTo>
                  <a:lnTo>
                    <a:pt x="925" y="1611"/>
                  </a:lnTo>
                  <a:lnTo>
                    <a:pt x="925" y="1611"/>
                  </a:lnTo>
                  <a:lnTo>
                    <a:pt x="925" y="1613"/>
                  </a:lnTo>
                  <a:lnTo>
                    <a:pt x="922" y="1618"/>
                  </a:lnTo>
                  <a:lnTo>
                    <a:pt x="922" y="1618"/>
                  </a:lnTo>
                  <a:lnTo>
                    <a:pt x="918" y="1623"/>
                  </a:lnTo>
                  <a:lnTo>
                    <a:pt x="915" y="1623"/>
                  </a:lnTo>
                  <a:lnTo>
                    <a:pt x="911" y="1625"/>
                  </a:lnTo>
                  <a:lnTo>
                    <a:pt x="906" y="1630"/>
                  </a:lnTo>
                  <a:lnTo>
                    <a:pt x="903" y="1630"/>
                  </a:lnTo>
                  <a:lnTo>
                    <a:pt x="903" y="1630"/>
                  </a:lnTo>
                  <a:lnTo>
                    <a:pt x="901" y="1630"/>
                  </a:lnTo>
                  <a:lnTo>
                    <a:pt x="899" y="1630"/>
                  </a:lnTo>
                  <a:lnTo>
                    <a:pt x="885" y="1620"/>
                  </a:lnTo>
                  <a:lnTo>
                    <a:pt x="882" y="1620"/>
                  </a:lnTo>
                  <a:lnTo>
                    <a:pt x="880" y="1620"/>
                  </a:lnTo>
                  <a:lnTo>
                    <a:pt x="877" y="1620"/>
                  </a:lnTo>
                  <a:lnTo>
                    <a:pt x="866" y="1625"/>
                  </a:lnTo>
                  <a:lnTo>
                    <a:pt x="863" y="1627"/>
                  </a:lnTo>
                  <a:lnTo>
                    <a:pt x="861" y="1627"/>
                  </a:lnTo>
                  <a:lnTo>
                    <a:pt x="861" y="1625"/>
                  </a:lnTo>
                  <a:lnTo>
                    <a:pt x="859" y="1625"/>
                  </a:lnTo>
                  <a:lnTo>
                    <a:pt x="859" y="1625"/>
                  </a:lnTo>
                  <a:lnTo>
                    <a:pt x="859" y="1623"/>
                  </a:lnTo>
                  <a:lnTo>
                    <a:pt x="859" y="1623"/>
                  </a:lnTo>
                  <a:lnTo>
                    <a:pt x="859" y="1618"/>
                  </a:lnTo>
                  <a:lnTo>
                    <a:pt x="859" y="1618"/>
                  </a:lnTo>
                  <a:lnTo>
                    <a:pt x="859" y="1616"/>
                  </a:lnTo>
                  <a:lnTo>
                    <a:pt x="854" y="1609"/>
                  </a:lnTo>
                  <a:lnTo>
                    <a:pt x="854" y="1609"/>
                  </a:lnTo>
                  <a:lnTo>
                    <a:pt x="851" y="1609"/>
                  </a:lnTo>
                  <a:lnTo>
                    <a:pt x="849" y="1606"/>
                  </a:lnTo>
                  <a:lnTo>
                    <a:pt x="847" y="1604"/>
                  </a:lnTo>
                  <a:lnTo>
                    <a:pt x="844" y="1604"/>
                  </a:lnTo>
                  <a:lnTo>
                    <a:pt x="842" y="1604"/>
                  </a:lnTo>
                  <a:lnTo>
                    <a:pt x="837" y="1604"/>
                  </a:lnTo>
                  <a:lnTo>
                    <a:pt x="837" y="1604"/>
                  </a:lnTo>
                  <a:lnTo>
                    <a:pt x="835" y="1604"/>
                  </a:lnTo>
                  <a:lnTo>
                    <a:pt x="835" y="1604"/>
                  </a:lnTo>
                  <a:lnTo>
                    <a:pt x="833" y="1599"/>
                  </a:lnTo>
                  <a:lnTo>
                    <a:pt x="833" y="1599"/>
                  </a:lnTo>
                  <a:lnTo>
                    <a:pt x="828" y="1597"/>
                  </a:lnTo>
                  <a:lnTo>
                    <a:pt x="825" y="1597"/>
                  </a:lnTo>
                  <a:lnTo>
                    <a:pt x="804" y="1594"/>
                  </a:lnTo>
                  <a:lnTo>
                    <a:pt x="795" y="1597"/>
                  </a:lnTo>
                  <a:lnTo>
                    <a:pt x="785" y="1597"/>
                  </a:lnTo>
                  <a:lnTo>
                    <a:pt x="766" y="1594"/>
                  </a:lnTo>
                  <a:lnTo>
                    <a:pt x="764" y="1592"/>
                  </a:lnTo>
                  <a:lnTo>
                    <a:pt x="726" y="1599"/>
                  </a:lnTo>
                  <a:lnTo>
                    <a:pt x="721" y="1599"/>
                  </a:lnTo>
                  <a:lnTo>
                    <a:pt x="719" y="1597"/>
                  </a:lnTo>
                  <a:lnTo>
                    <a:pt x="717" y="1597"/>
                  </a:lnTo>
                  <a:lnTo>
                    <a:pt x="717" y="1594"/>
                  </a:lnTo>
                  <a:lnTo>
                    <a:pt x="712" y="1587"/>
                  </a:lnTo>
                  <a:lnTo>
                    <a:pt x="712" y="1587"/>
                  </a:lnTo>
                  <a:lnTo>
                    <a:pt x="710" y="1585"/>
                  </a:lnTo>
                  <a:lnTo>
                    <a:pt x="707" y="1585"/>
                  </a:lnTo>
                  <a:lnTo>
                    <a:pt x="707" y="1585"/>
                  </a:lnTo>
                  <a:lnTo>
                    <a:pt x="693" y="1585"/>
                  </a:lnTo>
                  <a:lnTo>
                    <a:pt x="669" y="1575"/>
                  </a:lnTo>
                  <a:lnTo>
                    <a:pt x="667" y="1571"/>
                  </a:lnTo>
                  <a:lnTo>
                    <a:pt x="665" y="1571"/>
                  </a:lnTo>
                  <a:lnTo>
                    <a:pt x="662" y="1566"/>
                  </a:lnTo>
                  <a:lnTo>
                    <a:pt x="658" y="1564"/>
                  </a:lnTo>
                  <a:lnTo>
                    <a:pt x="648" y="1559"/>
                  </a:lnTo>
                  <a:lnTo>
                    <a:pt x="646" y="1556"/>
                  </a:lnTo>
                  <a:lnTo>
                    <a:pt x="646" y="1554"/>
                  </a:lnTo>
                  <a:lnTo>
                    <a:pt x="643" y="1552"/>
                  </a:lnTo>
                  <a:lnTo>
                    <a:pt x="641" y="1549"/>
                  </a:lnTo>
                  <a:lnTo>
                    <a:pt x="639" y="1547"/>
                  </a:lnTo>
                  <a:lnTo>
                    <a:pt x="636" y="1547"/>
                  </a:lnTo>
                  <a:lnTo>
                    <a:pt x="632" y="1547"/>
                  </a:lnTo>
                  <a:lnTo>
                    <a:pt x="629" y="1545"/>
                  </a:lnTo>
                  <a:lnTo>
                    <a:pt x="627" y="1545"/>
                  </a:lnTo>
                  <a:lnTo>
                    <a:pt x="627" y="1542"/>
                  </a:lnTo>
                  <a:lnTo>
                    <a:pt x="624" y="1538"/>
                  </a:lnTo>
                  <a:lnTo>
                    <a:pt x="624" y="1535"/>
                  </a:lnTo>
                  <a:lnTo>
                    <a:pt x="622" y="1533"/>
                  </a:lnTo>
                  <a:lnTo>
                    <a:pt x="620" y="1530"/>
                  </a:lnTo>
                  <a:lnTo>
                    <a:pt x="620" y="1528"/>
                  </a:lnTo>
                  <a:lnTo>
                    <a:pt x="620" y="1526"/>
                  </a:lnTo>
                  <a:lnTo>
                    <a:pt x="620" y="1526"/>
                  </a:lnTo>
                  <a:lnTo>
                    <a:pt x="620" y="1526"/>
                  </a:lnTo>
                  <a:lnTo>
                    <a:pt x="624" y="1514"/>
                  </a:lnTo>
                  <a:lnTo>
                    <a:pt x="627" y="1512"/>
                  </a:lnTo>
                  <a:lnTo>
                    <a:pt x="627" y="1509"/>
                  </a:lnTo>
                  <a:lnTo>
                    <a:pt x="627" y="1507"/>
                  </a:lnTo>
                  <a:lnTo>
                    <a:pt x="624" y="1504"/>
                  </a:lnTo>
                  <a:lnTo>
                    <a:pt x="624" y="1502"/>
                  </a:lnTo>
                  <a:lnTo>
                    <a:pt x="622" y="1500"/>
                  </a:lnTo>
                  <a:lnTo>
                    <a:pt x="615" y="1497"/>
                  </a:lnTo>
                  <a:lnTo>
                    <a:pt x="615" y="1495"/>
                  </a:lnTo>
                  <a:lnTo>
                    <a:pt x="613" y="1495"/>
                  </a:lnTo>
                  <a:lnTo>
                    <a:pt x="606" y="1495"/>
                  </a:lnTo>
                  <a:lnTo>
                    <a:pt x="603" y="1495"/>
                  </a:lnTo>
                  <a:lnTo>
                    <a:pt x="601" y="1495"/>
                  </a:lnTo>
                  <a:lnTo>
                    <a:pt x="584" y="1478"/>
                  </a:lnTo>
                  <a:lnTo>
                    <a:pt x="582" y="1478"/>
                  </a:lnTo>
                  <a:lnTo>
                    <a:pt x="580" y="1478"/>
                  </a:lnTo>
                  <a:lnTo>
                    <a:pt x="577" y="1478"/>
                  </a:lnTo>
                  <a:lnTo>
                    <a:pt x="575" y="1478"/>
                  </a:lnTo>
                  <a:lnTo>
                    <a:pt x="572" y="1478"/>
                  </a:lnTo>
                  <a:lnTo>
                    <a:pt x="572" y="1478"/>
                  </a:lnTo>
                  <a:lnTo>
                    <a:pt x="570" y="1478"/>
                  </a:lnTo>
                  <a:lnTo>
                    <a:pt x="568" y="1478"/>
                  </a:lnTo>
                  <a:lnTo>
                    <a:pt x="568" y="1481"/>
                  </a:lnTo>
                  <a:lnTo>
                    <a:pt x="565" y="1486"/>
                  </a:lnTo>
                  <a:lnTo>
                    <a:pt x="565" y="1486"/>
                  </a:lnTo>
                  <a:lnTo>
                    <a:pt x="563" y="1488"/>
                  </a:lnTo>
                  <a:lnTo>
                    <a:pt x="563" y="1488"/>
                  </a:lnTo>
                  <a:lnTo>
                    <a:pt x="563" y="1488"/>
                  </a:lnTo>
                  <a:lnTo>
                    <a:pt x="553" y="1490"/>
                  </a:lnTo>
                  <a:lnTo>
                    <a:pt x="539" y="1490"/>
                  </a:lnTo>
                  <a:lnTo>
                    <a:pt x="539" y="1490"/>
                  </a:lnTo>
                  <a:lnTo>
                    <a:pt x="537" y="1493"/>
                  </a:lnTo>
                  <a:lnTo>
                    <a:pt x="537" y="1493"/>
                  </a:lnTo>
                  <a:lnTo>
                    <a:pt x="535" y="1493"/>
                  </a:lnTo>
                  <a:lnTo>
                    <a:pt x="532" y="1500"/>
                  </a:lnTo>
                  <a:lnTo>
                    <a:pt x="530" y="1500"/>
                  </a:lnTo>
                  <a:lnTo>
                    <a:pt x="530" y="1502"/>
                  </a:lnTo>
                  <a:lnTo>
                    <a:pt x="527" y="1502"/>
                  </a:lnTo>
                  <a:lnTo>
                    <a:pt x="527" y="1502"/>
                  </a:lnTo>
                  <a:lnTo>
                    <a:pt x="525" y="1502"/>
                  </a:lnTo>
                  <a:lnTo>
                    <a:pt x="518" y="1502"/>
                  </a:lnTo>
                  <a:lnTo>
                    <a:pt x="497" y="1497"/>
                  </a:lnTo>
                  <a:lnTo>
                    <a:pt x="487" y="1493"/>
                  </a:lnTo>
                  <a:lnTo>
                    <a:pt x="485" y="1493"/>
                  </a:lnTo>
                  <a:lnTo>
                    <a:pt x="483" y="1490"/>
                  </a:lnTo>
                  <a:lnTo>
                    <a:pt x="483" y="1488"/>
                  </a:lnTo>
                  <a:lnTo>
                    <a:pt x="478" y="1478"/>
                  </a:lnTo>
                  <a:lnTo>
                    <a:pt x="478" y="1476"/>
                  </a:lnTo>
                  <a:lnTo>
                    <a:pt x="475" y="1474"/>
                  </a:lnTo>
                  <a:lnTo>
                    <a:pt x="473" y="1471"/>
                  </a:lnTo>
                  <a:lnTo>
                    <a:pt x="471" y="1469"/>
                  </a:lnTo>
                  <a:lnTo>
                    <a:pt x="461" y="1467"/>
                  </a:lnTo>
                  <a:lnTo>
                    <a:pt x="459" y="1467"/>
                  </a:lnTo>
                  <a:lnTo>
                    <a:pt x="457" y="1464"/>
                  </a:lnTo>
                  <a:lnTo>
                    <a:pt x="454" y="1462"/>
                  </a:lnTo>
                  <a:lnTo>
                    <a:pt x="452" y="1455"/>
                  </a:lnTo>
                  <a:lnTo>
                    <a:pt x="452" y="1452"/>
                  </a:lnTo>
                  <a:lnTo>
                    <a:pt x="449" y="1450"/>
                  </a:lnTo>
                  <a:lnTo>
                    <a:pt x="449" y="1448"/>
                  </a:lnTo>
                  <a:lnTo>
                    <a:pt x="447" y="1448"/>
                  </a:lnTo>
                  <a:lnTo>
                    <a:pt x="447" y="1448"/>
                  </a:lnTo>
                  <a:lnTo>
                    <a:pt x="445" y="1450"/>
                  </a:lnTo>
                  <a:lnTo>
                    <a:pt x="445" y="1450"/>
                  </a:lnTo>
                  <a:lnTo>
                    <a:pt x="442" y="1450"/>
                  </a:lnTo>
                  <a:lnTo>
                    <a:pt x="442" y="1452"/>
                  </a:lnTo>
                  <a:lnTo>
                    <a:pt x="442" y="1452"/>
                  </a:lnTo>
                  <a:lnTo>
                    <a:pt x="442" y="1457"/>
                  </a:lnTo>
                  <a:lnTo>
                    <a:pt x="440" y="1457"/>
                  </a:lnTo>
                  <a:lnTo>
                    <a:pt x="440" y="1457"/>
                  </a:lnTo>
                  <a:lnTo>
                    <a:pt x="440" y="1457"/>
                  </a:lnTo>
                  <a:lnTo>
                    <a:pt x="438" y="1457"/>
                  </a:lnTo>
                  <a:lnTo>
                    <a:pt x="438" y="1457"/>
                  </a:lnTo>
                  <a:lnTo>
                    <a:pt x="435" y="1455"/>
                  </a:lnTo>
                  <a:lnTo>
                    <a:pt x="435" y="1452"/>
                  </a:lnTo>
                  <a:lnTo>
                    <a:pt x="431" y="1445"/>
                  </a:lnTo>
                  <a:lnTo>
                    <a:pt x="428" y="1445"/>
                  </a:lnTo>
                  <a:lnTo>
                    <a:pt x="428" y="1443"/>
                  </a:lnTo>
                  <a:lnTo>
                    <a:pt x="428" y="1443"/>
                  </a:lnTo>
                  <a:lnTo>
                    <a:pt x="426" y="1441"/>
                  </a:lnTo>
                  <a:lnTo>
                    <a:pt x="421" y="1441"/>
                  </a:lnTo>
                  <a:lnTo>
                    <a:pt x="419" y="1438"/>
                  </a:lnTo>
                  <a:lnTo>
                    <a:pt x="419" y="1438"/>
                  </a:lnTo>
                  <a:lnTo>
                    <a:pt x="419" y="1438"/>
                  </a:lnTo>
                  <a:lnTo>
                    <a:pt x="416" y="1436"/>
                  </a:lnTo>
                  <a:lnTo>
                    <a:pt x="414" y="1431"/>
                  </a:lnTo>
                  <a:lnTo>
                    <a:pt x="414" y="1429"/>
                  </a:lnTo>
                  <a:lnTo>
                    <a:pt x="412" y="1429"/>
                  </a:lnTo>
                  <a:lnTo>
                    <a:pt x="402" y="1422"/>
                  </a:lnTo>
                  <a:lnTo>
                    <a:pt x="400" y="1419"/>
                  </a:lnTo>
                  <a:lnTo>
                    <a:pt x="400" y="1417"/>
                  </a:lnTo>
                  <a:lnTo>
                    <a:pt x="393" y="1407"/>
                  </a:lnTo>
                  <a:lnTo>
                    <a:pt x="390" y="1396"/>
                  </a:lnTo>
                  <a:lnTo>
                    <a:pt x="388" y="1393"/>
                  </a:lnTo>
                  <a:lnTo>
                    <a:pt x="386" y="1393"/>
                  </a:lnTo>
                  <a:lnTo>
                    <a:pt x="383" y="1396"/>
                  </a:lnTo>
                  <a:lnTo>
                    <a:pt x="383" y="1396"/>
                  </a:lnTo>
                  <a:lnTo>
                    <a:pt x="383" y="1398"/>
                  </a:lnTo>
                  <a:lnTo>
                    <a:pt x="381" y="1403"/>
                  </a:lnTo>
                  <a:lnTo>
                    <a:pt x="381" y="1405"/>
                  </a:lnTo>
                  <a:lnTo>
                    <a:pt x="379" y="1407"/>
                  </a:lnTo>
                  <a:lnTo>
                    <a:pt x="376" y="1410"/>
                  </a:lnTo>
                  <a:lnTo>
                    <a:pt x="364" y="1422"/>
                  </a:lnTo>
                  <a:lnTo>
                    <a:pt x="362" y="1422"/>
                  </a:lnTo>
                  <a:lnTo>
                    <a:pt x="362" y="1424"/>
                  </a:lnTo>
                  <a:lnTo>
                    <a:pt x="355" y="1426"/>
                  </a:lnTo>
                  <a:lnTo>
                    <a:pt x="345" y="1429"/>
                  </a:lnTo>
                  <a:lnTo>
                    <a:pt x="343" y="1431"/>
                  </a:lnTo>
                  <a:lnTo>
                    <a:pt x="343" y="1433"/>
                  </a:lnTo>
                  <a:lnTo>
                    <a:pt x="343" y="1433"/>
                  </a:lnTo>
                  <a:lnTo>
                    <a:pt x="343" y="1436"/>
                  </a:lnTo>
                  <a:lnTo>
                    <a:pt x="343" y="1436"/>
                  </a:lnTo>
                  <a:lnTo>
                    <a:pt x="343" y="1438"/>
                  </a:lnTo>
                  <a:lnTo>
                    <a:pt x="343" y="1441"/>
                  </a:lnTo>
                  <a:lnTo>
                    <a:pt x="343" y="1441"/>
                  </a:lnTo>
                  <a:lnTo>
                    <a:pt x="343" y="1443"/>
                  </a:lnTo>
                  <a:lnTo>
                    <a:pt x="341" y="1445"/>
                  </a:lnTo>
                  <a:lnTo>
                    <a:pt x="341" y="1445"/>
                  </a:lnTo>
                  <a:lnTo>
                    <a:pt x="338" y="1445"/>
                  </a:lnTo>
                  <a:lnTo>
                    <a:pt x="338" y="1445"/>
                  </a:lnTo>
                  <a:lnTo>
                    <a:pt x="336" y="1445"/>
                  </a:lnTo>
                  <a:lnTo>
                    <a:pt x="336" y="1445"/>
                  </a:lnTo>
                  <a:lnTo>
                    <a:pt x="331" y="1445"/>
                  </a:lnTo>
                  <a:lnTo>
                    <a:pt x="329" y="1445"/>
                  </a:lnTo>
                  <a:lnTo>
                    <a:pt x="329" y="1443"/>
                  </a:lnTo>
                  <a:lnTo>
                    <a:pt x="326" y="1445"/>
                  </a:lnTo>
                  <a:lnTo>
                    <a:pt x="326" y="1445"/>
                  </a:lnTo>
                  <a:lnTo>
                    <a:pt x="324" y="1445"/>
                  </a:lnTo>
                  <a:lnTo>
                    <a:pt x="322" y="1448"/>
                  </a:lnTo>
                  <a:lnTo>
                    <a:pt x="322" y="1450"/>
                  </a:lnTo>
                  <a:lnTo>
                    <a:pt x="322" y="1452"/>
                  </a:lnTo>
                  <a:lnTo>
                    <a:pt x="322" y="1455"/>
                  </a:lnTo>
                  <a:lnTo>
                    <a:pt x="319" y="1460"/>
                  </a:lnTo>
                  <a:lnTo>
                    <a:pt x="319" y="1462"/>
                  </a:lnTo>
                  <a:lnTo>
                    <a:pt x="319" y="1462"/>
                  </a:lnTo>
                  <a:lnTo>
                    <a:pt x="322" y="1469"/>
                  </a:lnTo>
                  <a:lnTo>
                    <a:pt x="322" y="1471"/>
                  </a:lnTo>
                  <a:lnTo>
                    <a:pt x="322" y="1471"/>
                  </a:lnTo>
                  <a:lnTo>
                    <a:pt x="319" y="1474"/>
                  </a:lnTo>
                  <a:lnTo>
                    <a:pt x="319" y="1476"/>
                  </a:lnTo>
                  <a:lnTo>
                    <a:pt x="317" y="1478"/>
                  </a:lnTo>
                  <a:lnTo>
                    <a:pt x="315" y="1481"/>
                  </a:lnTo>
                  <a:lnTo>
                    <a:pt x="310" y="1483"/>
                  </a:lnTo>
                  <a:lnTo>
                    <a:pt x="305" y="1490"/>
                  </a:lnTo>
                  <a:lnTo>
                    <a:pt x="300" y="1493"/>
                  </a:lnTo>
                  <a:lnTo>
                    <a:pt x="291" y="1500"/>
                  </a:lnTo>
                  <a:lnTo>
                    <a:pt x="289" y="1502"/>
                  </a:lnTo>
                  <a:lnTo>
                    <a:pt x="289" y="1502"/>
                  </a:lnTo>
                  <a:lnTo>
                    <a:pt x="286" y="1502"/>
                  </a:lnTo>
                  <a:lnTo>
                    <a:pt x="286" y="1500"/>
                  </a:lnTo>
                  <a:lnTo>
                    <a:pt x="284" y="1500"/>
                  </a:lnTo>
                  <a:lnTo>
                    <a:pt x="284" y="1500"/>
                  </a:lnTo>
                  <a:lnTo>
                    <a:pt x="284" y="1497"/>
                  </a:lnTo>
                  <a:lnTo>
                    <a:pt x="279" y="1493"/>
                  </a:lnTo>
                  <a:lnTo>
                    <a:pt x="277" y="1488"/>
                  </a:lnTo>
                  <a:lnTo>
                    <a:pt x="270" y="1481"/>
                  </a:lnTo>
                  <a:lnTo>
                    <a:pt x="267" y="1481"/>
                  </a:lnTo>
                  <a:lnTo>
                    <a:pt x="263" y="1478"/>
                  </a:lnTo>
                  <a:lnTo>
                    <a:pt x="263" y="1478"/>
                  </a:lnTo>
                  <a:lnTo>
                    <a:pt x="256" y="1478"/>
                  </a:lnTo>
                  <a:lnTo>
                    <a:pt x="256" y="1478"/>
                  </a:lnTo>
                  <a:lnTo>
                    <a:pt x="253" y="1478"/>
                  </a:lnTo>
                  <a:lnTo>
                    <a:pt x="244" y="1471"/>
                  </a:lnTo>
                  <a:lnTo>
                    <a:pt x="241" y="1469"/>
                  </a:lnTo>
                  <a:lnTo>
                    <a:pt x="241" y="1469"/>
                  </a:lnTo>
                  <a:lnTo>
                    <a:pt x="225" y="1467"/>
                  </a:lnTo>
                  <a:lnTo>
                    <a:pt x="222" y="1467"/>
                  </a:lnTo>
                  <a:lnTo>
                    <a:pt x="220" y="1469"/>
                  </a:lnTo>
                  <a:lnTo>
                    <a:pt x="218" y="1469"/>
                  </a:lnTo>
                  <a:lnTo>
                    <a:pt x="215" y="1469"/>
                  </a:lnTo>
                  <a:lnTo>
                    <a:pt x="215" y="1467"/>
                  </a:lnTo>
                  <a:lnTo>
                    <a:pt x="213" y="1462"/>
                  </a:lnTo>
                  <a:lnTo>
                    <a:pt x="211" y="1460"/>
                  </a:lnTo>
                  <a:lnTo>
                    <a:pt x="208" y="1455"/>
                  </a:lnTo>
                  <a:lnTo>
                    <a:pt x="206" y="1452"/>
                  </a:lnTo>
                  <a:lnTo>
                    <a:pt x="204" y="1443"/>
                  </a:lnTo>
                  <a:lnTo>
                    <a:pt x="199" y="1431"/>
                  </a:lnTo>
                  <a:lnTo>
                    <a:pt x="196" y="1426"/>
                  </a:lnTo>
                  <a:lnTo>
                    <a:pt x="178" y="1410"/>
                  </a:lnTo>
                  <a:lnTo>
                    <a:pt x="175" y="1405"/>
                  </a:lnTo>
                  <a:lnTo>
                    <a:pt x="175" y="1400"/>
                  </a:lnTo>
                  <a:lnTo>
                    <a:pt x="173" y="1393"/>
                  </a:lnTo>
                  <a:lnTo>
                    <a:pt x="178" y="1367"/>
                  </a:lnTo>
                  <a:lnTo>
                    <a:pt x="180" y="1365"/>
                  </a:lnTo>
                  <a:lnTo>
                    <a:pt x="178" y="1358"/>
                  </a:lnTo>
                  <a:lnTo>
                    <a:pt x="178" y="1353"/>
                  </a:lnTo>
                  <a:lnTo>
                    <a:pt x="182" y="1344"/>
                  </a:lnTo>
                  <a:lnTo>
                    <a:pt x="182" y="1339"/>
                  </a:lnTo>
                  <a:lnTo>
                    <a:pt x="182" y="1318"/>
                  </a:lnTo>
                  <a:lnTo>
                    <a:pt x="182" y="1306"/>
                  </a:lnTo>
                  <a:lnTo>
                    <a:pt x="187" y="1299"/>
                  </a:lnTo>
                  <a:lnTo>
                    <a:pt x="194" y="1294"/>
                  </a:lnTo>
                  <a:lnTo>
                    <a:pt x="196" y="1287"/>
                  </a:lnTo>
                  <a:lnTo>
                    <a:pt x="199" y="1282"/>
                  </a:lnTo>
                  <a:lnTo>
                    <a:pt x="194" y="1280"/>
                  </a:lnTo>
                  <a:lnTo>
                    <a:pt x="192" y="1280"/>
                  </a:lnTo>
                  <a:lnTo>
                    <a:pt x="185" y="1282"/>
                  </a:lnTo>
                  <a:lnTo>
                    <a:pt x="182" y="1282"/>
                  </a:lnTo>
                  <a:lnTo>
                    <a:pt x="180" y="1280"/>
                  </a:lnTo>
                  <a:lnTo>
                    <a:pt x="180" y="1275"/>
                  </a:lnTo>
                  <a:lnTo>
                    <a:pt x="178" y="1273"/>
                  </a:lnTo>
                  <a:lnTo>
                    <a:pt x="178" y="1268"/>
                  </a:lnTo>
                  <a:lnTo>
                    <a:pt x="178" y="1268"/>
                  </a:lnTo>
                  <a:lnTo>
                    <a:pt x="175" y="1266"/>
                  </a:lnTo>
                  <a:lnTo>
                    <a:pt x="175" y="1266"/>
                  </a:lnTo>
                  <a:lnTo>
                    <a:pt x="170" y="1268"/>
                  </a:lnTo>
                  <a:lnTo>
                    <a:pt x="168" y="1268"/>
                  </a:lnTo>
                  <a:lnTo>
                    <a:pt x="166" y="1266"/>
                  </a:lnTo>
                  <a:lnTo>
                    <a:pt x="154" y="1256"/>
                  </a:lnTo>
                  <a:lnTo>
                    <a:pt x="151" y="1254"/>
                  </a:lnTo>
                  <a:lnTo>
                    <a:pt x="144" y="1251"/>
                  </a:lnTo>
                  <a:lnTo>
                    <a:pt x="142" y="1249"/>
                  </a:lnTo>
                  <a:lnTo>
                    <a:pt x="142" y="1247"/>
                  </a:lnTo>
                  <a:lnTo>
                    <a:pt x="140" y="1240"/>
                  </a:lnTo>
                  <a:lnTo>
                    <a:pt x="137" y="1237"/>
                  </a:lnTo>
                  <a:lnTo>
                    <a:pt x="135" y="1235"/>
                  </a:lnTo>
                  <a:lnTo>
                    <a:pt x="130" y="1232"/>
                  </a:lnTo>
                  <a:lnTo>
                    <a:pt x="125" y="1230"/>
                  </a:lnTo>
                  <a:lnTo>
                    <a:pt x="123" y="1228"/>
                  </a:lnTo>
                  <a:lnTo>
                    <a:pt x="123" y="1225"/>
                  </a:lnTo>
                  <a:lnTo>
                    <a:pt x="123" y="1221"/>
                  </a:lnTo>
                  <a:lnTo>
                    <a:pt x="123" y="1221"/>
                  </a:lnTo>
                  <a:lnTo>
                    <a:pt x="121" y="1218"/>
                  </a:lnTo>
                  <a:lnTo>
                    <a:pt x="118" y="1216"/>
                  </a:lnTo>
                  <a:lnTo>
                    <a:pt x="116" y="1216"/>
                  </a:lnTo>
                  <a:lnTo>
                    <a:pt x="114" y="1213"/>
                  </a:lnTo>
                  <a:lnTo>
                    <a:pt x="111" y="1211"/>
                  </a:lnTo>
                  <a:lnTo>
                    <a:pt x="109" y="1209"/>
                  </a:lnTo>
                  <a:lnTo>
                    <a:pt x="109" y="1209"/>
                  </a:lnTo>
                  <a:lnTo>
                    <a:pt x="109" y="1204"/>
                  </a:lnTo>
                  <a:lnTo>
                    <a:pt x="109" y="1202"/>
                  </a:lnTo>
                  <a:lnTo>
                    <a:pt x="107" y="1199"/>
                  </a:lnTo>
                  <a:lnTo>
                    <a:pt x="104" y="1197"/>
                  </a:lnTo>
                  <a:lnTo>
                    <a:pt x="102" y="1197"/>
                  </a:lnTo>
                  <a:lnTo>
                    <a:pt x="102" y="1195"/>
                  </a:lnTo>
                  <a:lnTo>
                    <a:pt x="102" y="1192"/>
                  </a:lnTo>
                  <a:lnTo>
                    <a:pt x="99" y="1187"/>
                  </a:lnTo>
                  <a:lnTo>
                    <a:pt x="99" y="1183"/>
                  </a:lnTo>
                  <a:lnTo>
                    <a:pt x="95" y="1176"/>
                  </a:lnTo>
                  <a:lnTo>
                    <a:pt x="92" y="1173"/>
                  </a:lnTo>
                  <a:lnTo>
                    <a:pt x="92" y="1169"/>
                  </a:lnTo>
                  <a:lnTo>
                    <a:pt x="99" y="1159"/>
                  </a:lnTo>
                  <a:lnTo>
                    <a:pt x="99" y="1154"/>
                  </a:lnTo>
                  <a:lnTo>
                    <a:pt x="97" y="1154"/>
                  </a:lnTo>
                  <a:lnTo>
                    <a:pt x="92" y="1154"/>
                  </a:lnTo>
                  <a:lnTo>
                    <a:pt x="92" y="1154"/>
                  </a:lnTo>
                  <a:lnTo>
                    <a:pt x="90" y="1154"/>
                  </a:lnTo>
                  <a:lnTo>
                    <a:pt x="88" y="1152"/>
                  </a:lnTo>
                  <a:lnTo>
                    <a:pt x="88" y="1152"/>
                  </a:lnTo>
                  <a:lnTo>
                    <a:pt x="85" y="1152"/>
                  </a:lnTo>
                  <a:lnTo>
                    <a:pt x="85" y="1154"/>
                  </a:lnTo>
                  <a:lnTo>
                    <a:pt x="83" y="1154"/>
                  </a:lnTo>
                  <a:lnTo>
                    <a:pt x="83" y="1154"/>
                  </a:lnTo>
                  <a:lnTo>
                    <a:pt x="81" y="1152"/>
                  </a:lnTo>
                  <a:lnTo>
                    <a:pt x="78" y="1152"/>
                  </a:lnTo>
                  <a:lnTo>
                    <a:pt x="76" y="1152"/>
                  </a:lnTo>
                  <a:lnTo>
                    <a:pt x="73" y="1152"/>
                  </a:lnTo>
                  <a:lnTo>
                    <a:pt x="73" y="1150"/>
                  </a:lnTo>
                  <a:lnTo>
                    <a:pt x="71" y="1150"/>
                  </a:lnTo>
                  <a:lnTo>
                    <a:pt x="69" y="1147"/>
                  </a:lnTo>
                  <a:lnTo>
                    <a:pt x="64" y="1147"/>
                  </a:lnTo>
                  <a:lnTo>
                    <a:pt x="64" y="1145"/>
                  </a:lnTo>
                  <a:lnTo>
                    <a:pt x="62" y="1140"/>
                  </a:lnTo>
                  <a:lnTo>
                    <a:pt x="64" y="1135"/>
                  </a:lnTo>
                  <a:lnTo>
                    <a:pt x="66" y="1131"/>
                  </a:lnTo>
                  <a:lnTo>
                    <a:pt x="66" y="1126"/>
                  </a:lnTo>
                  <a:lnTo>
                    <a:pt x="66" y="1121"/>
                  </a:lnTo>
                  <a:lnTo>
                    <a:pt x="64" y="1116"/>
                  </a:lnTo>
                  <a:lnTo>
                    <a:pt x="59" y="1112"/>
                  </a:lnTo>
                  <a:lnTo>
                    <a:pt x="57" y="1109"/>
                  </a:lnTo>
                  <a:lnTo>
                    <a:pt x="57" y="1105"/>
                  </a:lnTo>
                  <a:lnTo>
                    <a:pt x="57" y="1100"/>
                  </a:lnTo>
                  <a:lnTo>
                    <a:pt x="57" y="1095"/>
                  </a:lnTo>
                  <a:lnTo>
                    <a:pt x="59" y="1095"/>
                  </a:lnTo>
                  <a:lnTo>
                    <a:pt x="62" y="1093"/>
                  </a:lnTo>
                  <a:lnTo>
                    <a:pt x="66" y="1093"/>
                  </a:lnTo>
                  <a:lnTo>
                    <a:pt x="66" y="1093"/>
                  </a:lnTo>
                  <a:lnTo>
                    <a:pt x="69" y="1093"/>
                  </a:lnTo>
                  <a:lnTo>
                    <a:pt x="69" y="1090"/>
                  </a:lnTo>
                  <a:lnTo>
                    <a:pt x="69" y="1088"/>
                  </a:lnTo>
                  <a:lnTo>
                    <a:pt x="69" y="1088"/>
                  </a:lnTo>
                  <a:lnTo>
                    <a:pt x="71" y="1086"/>
                  </a:lnTo>
                  <a:lnTo>
                    <a:pt x="73" y="1086"/>
                  </a:lnTo>
                  <a:lnTo>
                    <a:pt x="76" y="1086"/>
                  </a:lnTo>
                  <a:lnTo>
                    <a:pt x="76" y="1083"/>
                  </a:lnTo>
                  <a:lnTo>
                    <a:pt x="76" y="1081"/>
                  </a:lnTo>
                  <a:lnTo>
                    <a:pt x="76" y="1079"/>
                  </a:lnTo>
                  <a:lnTo>
                    <a:pt x="76" y="1076"/>
                  </a:lnTo>
                  <a:lnTo>
                    <a:pt x="78" y="1072"/>
                  </a:lnTo>
                  <a:lnTo>
                    <a:pt x="83" y="1062"/>
                  </a:lnTo>
                  <a:lnTo>
                    <a:pt x="85" y="1057"/>
                  </a:lnTo>
                  <a:lnTo>
                    <a:pt x="85" y="1034"/>
                  </a:lnTo>
                  <a:lnTo>
                    <a:pt x="85" y="1029"/>
                  </a:lnTo>
                  <a:lnTo>
                    <a:pt x="83" y="1020"/>
                  </a:lnTo>
                  <a:lnTo>
                    <a:pt x="81" y="1012"/>
                  </a:lnTo>
                  <a:lnTo>
                    <a:pt x="76" y="1005"/>
                  </a:lnTo>
                  <a:lnTo>
                    <a:pt x="71" y="998"/>
                  </a:lnTo>
                  <a:lnTo>
                    <a:pt x="64" y="998"/>
                  </a:lnTo>
                  <a:lnTo>
                    <a:pt x="64" y="998"/>
                  </a:lnTo>
                  <a:lnTo>
                    <a:pt x="62" y="1001"/>
                  </a:lnTo>
                  <a:lnTo>
                    <a:pt x="62" y="1001"/>
                  </a:lnTo>
                  <a:lnTo>
                    <a:pt x="57" y="996"/>
                  </a:lnTo>
                  <a:lnTo>
                    <a:pt x="57" y="993"/>
                  </a:lnTo>
                  <a:lnTo>
                    <a:pt x="59" y="989"/>
                  </a:lnTo>
                  <a:lnTo>
                    <a:pt x="59" y="982"/>
                  </a:lnTo>
                  <a:lnTo>
                    <a:pt x="62" y="977"/>
                  </a:lnTo>
                  <a:lnTo>
                    <a:pt x="62" y="975"/>
                  </a:lnTo>
                  <a:lnTo>
                    <a:pt x="62" y="970"/>
                  </a:lnTo>
                  <a:lnTo>
                    <a:pt x="59" y="965"/>
                  </a:lnTo>
                  <a:lnTo>
                    <a:pt x="52" y="958"/>
                  </a:lnTo>
                  <a:lnTo>
                    <a:pt x="50" y="953"/>
                  </a:lnTo>
                  <a:lnTo>
                    <a:pt x="50" y="949"/>
                  </a:lnTo>
                  <a:lnTo>
                    <a:pt x="47" y="949"/>
                  </a:lnTo>
                  <a:lnTo>
                    <a:pt x="47" y="946"/>
                  </a:lnTo>
                  <a:lnTo>
                    <a:pt x="40" y="944"/>
                  </a:lnTo>
                  <a:lnTo>
                    <a:pt x="36" y="941"/>
                  </a:lnTo>
                  <a:lnTo>
                    <a:pt x="33" y="939"/>
                  </a:lnTo>
                  <a:lnTo>
                    <a:pt x="31" y="939"/>
                  </a:lnTo>
                  <a:lnTo>
                    <a:pt x="31" y="939"/>
                  </a:lnTo>
                  <a:lnTo>
                    <a:pt x="29" y="941"/>
                  </a:lnTo>
                  <a:lnTo>
                    <a:pt x="26" y="944"/>
                  </a:lnTo>
                  <a:lnTo>
                    <a:pt x="26" y="944"/>
                  </a:lnTo>
                  <a:lnTo>
                    <a:pt x="24" y="944"/>
                  </a:lnTo>
                  <a:lnTo>
                    <a:pt x="24" y="944"/>
                  </a:lnTo>
                  <a:lnTo>
                    <a:pt x="26" y="939"/>
                  </a:lnTo>
                  <a:lnTo>
                    <a:pt x="26" y="937"/>
                  </a:lnTo>
                  <a:lnTo>
                    <a:pt x="26" y="932"/>
                  </a:lnTo>
                  <a:lnTo>
                    <a:pt x="26" y="932"/>
                  </a:lnTo>
                  <a:lnTo>
                    <a:pt x="24" y="927"/>
                  </a:lnTo>
                  <a:lnTo>
                    <a:pt x="19" y="923"/>
                  </a:lnTo>
                  <a:lnTo>
                    <a:pt x="19" y="920"/>
                  </a:lnTo>
                  <a:lnTo>
                    <a:pt x="17" y="918"/>
                  </a:lnTo>
                  <a:lnTo>
                    <a:pt x="17" y="915"/>
                  </a:lnTo>
                  <a:lnTo>
                    <a:pt x="14" y="915"/>
                  </a:lnTo>
                  <a:lnTo>
                    <a:pt x="7" y="913"/>
                  </a:lnTo>
                  <a:lnTo>
                    <a:pt x="5" y="913"/>
                  </a:lnTo>
                  <a:lnTo>
                    <a:pt x="5" y="911"/>
                  </a:lnTo>
                  <a:lnTo>
                    <a:pt x="5" y="908"/>
                  </a:lnTo>
                  <a:lnTo>
                    <a:pt x="5" y="906"/>
                  </a:lnTo>
                  <a:lnTo>
                    <a:pt x="5" y="901"/>
                  </a:lnTo>
                  <a:lnTo>
                    <a:pt x="0" y="897"/>
                  </a:lnTo>
                  <a:lnTo>
                    <a:pt x="0" y="892"/>
                  </a:lnTo>
                  <a:lnTo>
                    <a:pt x="0" y="889"/>
                  </a:lnTo>
                  <a:lnTo>
                    <a:pt x="0" y="887"/>
                  </a:lnTo>
                  <a:lnTo>
                    <a:pt x="3" y="887"/>
                  </a:lnTo>
                  <a:lnTo>
                    <a:pt x="5" y="889"/>
                  </a:lnTo>
                  <a:lnTo>
                    <a:pt x="7" y="889"/>
                  </a:lnTo>
                  <a:lnTo>
                    <a:pt x="7" y="889"/>
                  </a:lnTo>
                  <a:lnTo>
                    <a:pt x="10" y="889"/>
                  </a:lnTo>
                  <a:lnTo>
                    <a:pt x="12" y="887"/>
                  </a:lnTo>
                  <a:lnTo>
                    <a:pt x="14" y="887"/>
                  </a:lnTo>
                  <a:lnTo>
                    <a:pt x="14" y="887"/>
                  </a:lnTo>
                  <a:lnTo>
                    <a:pt x="17" y="887"/>
                  </a:lnTo>
                  <a:lnTo>
                    <a:pt x="21" y="889"/>
                  </a:lnTo>
                  <a:lnTo>
                    <a:pt x="21" y="889"/>
                  </a:lnTo>
                  <a:lnTo>
                    <a:pt x="24" y="889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4" y="892"/>
                  </a:lnTo>
                  <a:lnTo>
                    <a:pt x="26" y="892"/>
                  </a:lnTo>
                  <a:lnTo>
                    <a:pt x="26" y="892"/>
                  </a:lnTo>
                  <a:lnTo>
                    <a:pt x="26" y="892"/>
                  </a:lnTo>
                  <a:lnTo>
                    <a:pt x="29" y="892"/>
                  </a:lnTo>
                  <a:lnTo>
                    <a:pt x="29" y="892"/>
                  </a:lnTo>
                  <a:lnTo>
                    <a:pt x="31" y="892"/>
                  </a:lnTo>
                  <a:lnTo>
                    <a:pt x="33" y="892"/>
                  </a:lnTo>
                  <a:lnTo>
                    <a:pt x="33" y="889"/>
                  </a:lnTo>
                  <a:lnTo>
                    <a:pt x="36" y="889"/>
                  </a:lnTo>
                  <a:lnTo>
                    <a:pt x="36" y="892"/>
                  </a:lnTo>
                  <a:lnTo>
                    <a:pt x="36" y="892"/>
                  </a:lnTo>
                  <a:lnTo>
                    <a:pt x="36" y="904"/>
                  </a:lnTo>
                  <a:lnTo>
                    <a:pt x="36" y="904"/>
                  </a:lnTo>
                  <a:lnTo>
                    <a:pt x="38" y="906"/>
                  </a:lnTo>
                  <a:lnTo>
                    <a:pt x="45" y="908"/>
                  </a:lnTo>
                  <a:lnTo>
                    <a:pt x="45" y="906"/>
                  </a:lnTo>
                  <a:lnTo>
                    <a:pt x="45" y="906"/>
                  </a:lnTo>
                  <a:lnTo>
                    <a:pt x="45" y="906"/>
                  </a:lnTo>
                  <a:lnTo>
                    <a:pt x="47" y="908"/>
                  </a:lnTo>
                  <a:lnTo>
                    <a:pt x="47" y="906"/>
                  </a:lnTo>
                  <a:lnTo>
                    <a:pt x="50" y="904"/>
                  </a:lnTo>
                  <a:lnTo>
                    <a:pt x="52" y="904"/>
                  </a:lnTo>
                  <a:lnTo>
                    <a:pt x="55" y="906"/>
                  </a:lnTo>
                  <a:lnTo>
                    <a:pt x="64" y="908"/>
                  </a:lnTo>
                  <a:lnTo>
                    <a:pt x="64" y="906"/>
                  </a:lnTo>
                  <a:lnTo>
                    <a:pt x="66" y="901"/>
                  </a:lnTo>
                  <a:lnTo>
                    <a:pt x="69" y="901"/>
                  </a:lnTo>
                  <a:lnTo>
                    <a:pt x="71" y="901"/>
                  </a:lnTo>
                  <a:lnTo>
                    <a:pt x="76" y="901"/>
                  </a:lnTo>
                  <a:lnTo>
                    <a:pt x="73" y="899"/>
                  </a:lnTo>
                  <a:lnTo>
                    <a:pt x="73" y="894"/>
                  </a:lnTo>
                  <a:lnTo>
                    <a:pt x="73" y="885"/>
                  </a:lnTo>
                  <a:lnTo>
                    <a:pt x="71" y="882"/>
                  </a:lnTo>
                  <a:lnTo>
                    <a:pt x="66" y="873"/>
                  </a:lnTo>
                  <a:lnTo>
                    <a:pt x="66" y="868"/>
                  </a:lnTo>
                  <a:lnTo>
                    <a:pt x="66" y="863"/>
                  </a:lnTo>
                  <a:lnTo>
                    <a:pt x="66" y="859"/>
                  </a:lnTo>
                  <a:lnTo>
                    <a:pt x="69" y="856"/>
                  </a:lnTo>
                  <a:lnTo>
                    <a:pt x="71" y="856"/>
                  </a:lnTo>
                  <a:lnTo>
                    <a:pt x="73" y="856"/>
                  </a:lnTo>
                  <a:lnTo>
                    <a:pt x="73" y="854"/>
                  </a:lnTo>
                  <a:lnTo>
                    <a:pt x="76" y="854"/>
                  </a:lnTo>
                  <a:lnTo>
                    <a:pt x="76" y="852"/>
                  </a:lnTo>
                  <a:lnTo>
                    <a:pt x="76" y="852"/>
                  </a:lnTo>
                  <a:lnTo>
                    <a:pt x="78" y="852"/>
                  </a:lnTo>
                  <a:lnTo>
                    <a:pt x="81" y="849"/>
                  </a:lnTo>
                  <a:lnTo>
                    <a:pt x="81" y="849"/>
                  </a:lnTo>
                  <a:lnTo>
                    <a:pt x="81" y="849"/>
                  </a:lnTo>
                  <a:lnTo>
                    <a:pt x="83" y="847"/>
                  </a:lnTo>
                  <a:lnTo>
                    <a:pt x="83" y="844"/>
                  </a:lnTo>
                  <a:lnTo>
                    <a:pt x="81" y="840"/>
                  </a:lnTo>
                  <a:lnTo>
                    <a:pt x="78" y="837"/>
                  </a:lnTo>
                  <a:lnTo>
                    <a:pt x="81" y="837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5" y="833"/>
                  </a:lnTo>
                  <a:lnTo>
                    <a:pt x="85" y="830"/>
                  </a:lnTo>
                  <a:lnTo>
                    <a:pt x="83" y="830"/>
                  </a:lnTo>
                  <a:lnTo>
                    <a:pt x="83" y="828"/>
                  </a:lnTo>
                  <a:lnTo>
                    <a:pt x="85" y="828"/>
                  </a:lnTo>
                  <a:lnTo>
                    <a:pt x="85" y="826"/>
                  </a:lnTo>
                  <a:lnTo>
                    <a:pt x="90" y="818"/>
                  </a:lnTo>
                  <a:lnTo>
                    <a:pt x="90" y="814"/>
                  </a:lnTo>
                  <a:lnTo>
                    <a:pt x="88" y="807"/>
                  </a:lnTo>
                  <a:lnTo>
                    <a:pt x="88" y="802"/>
                  </a:lnTo>
                  <a:lnTo>
                    <a:pt x="92" y="788"/>
                  </a:lnTo>
                  <a:lnTo>
                    <a:pt x="97" y="776"/>
                  </a:lnTo>
                  <a:lnTo>
                    <a:pt x="99" y="773"/>
                  </a:lnTo>
                  <a:lnTo>
                    <a:pt x="102" y="773"/>
                  </a:lnTo>
                  <a:lnTo>
                    <a:pt x="107" y="771"/>
                  </a:lnTo>
                  <a:lnTo>
                    <a:pt x="109" y="769"/>
                  </a:lnTo>
                  <a:lnTo>
                    <a:pt x="109" y="766"/>
                  </a:lnTo>
                  <a:lnTo>
                    <a:pt x="111" y="766"/>
                  </a:lnTo>
                  <a:lnTo>
                    <a:pt x="111" y="762"/>
                  </a:lnTo>
                  <a:lnTo>
                    <a:pt x="114" y="759"/>
                  </a:lnTo>
                  <a:lnTo>
                    <a:pt x="114" y="759"/>
                  </a:lnTo>
                  <a:lnTo>
                    <a:pt x="114" y="759"/>
                  </a:lnTo>
                  <a:lnTo>
                    <a:pt x="111" y="757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5"/>
                  </a:lnTo>
                  <a:lnTo>
                    <a:pt x="111" y="750"/>
                  </a:lnTo>
                  <a:lnTo>
                    <a:pt x="111" y="750"/>
                  </a:lnTo>
                  <a:lnTo>
                    <a:pt x="109" y="747"/>
                  </a:lnTo>
                  <a:lnTo>
                    <a:pt x="109" y="747"/>
                  </a:lnTo>
                  <a:lnTo>
                    <a:pt x="107" y="745"/>
                  </a:lnTo>
                  <a:lnTo>
                    <a:pt x="107" y="743"/>
                  </a:lnTo>
                  <a:lnTo>
                    <a:pt x="107" y="740"/>
                  </a:lnTo>
                  <a:lnTo>
                    <a:pt x="104" y="738"/>
                  </a:lnTo>
                  <a:lnTo>
                    <a:pt x="95" y="724"/>
                  </a:lnTo>
                  <a:lnTo>
                    <a:pt x="88" y="710"/>
                  </a:lnTo>
                  <a:lnTo>
                    <a:pt x="88" y="707"/>
                  </a:lnTo>
                  <a:lnTo>
                    <a:pt x="81" y="705"/>
                  </a:lnTo>
                  <a:lnTo>
                    <a:pt x="78" y="705"/>
                  </a:lnTo>
                  <a:lnTo>
                    <a:pt x="78" y="703"/>
                  </a:lnTo>
                  <a:lnTo>
                    <a:pt x="73" y="698"/>
                  </a:lnTo>
                  <a:lnTo>
                    <a:pt x="73" y="698"/>
                  </a:lnTo>
                  <a:lnTo>
                    <a:pt x="71" y="698"/>
                  </a:lnTo>
                  <a:lnTo>
                    <a:pt x="69" y="698"/>
                  </a:lnTo>
                  <a:lnTo>
                    <a:pt x="69" y="700"/>
                  </a:lnTo>
                  <a:lnTo>
                    <a:pt x="69" y="700"/>
                  </a:lnTo>
                  <a:lnTo>
                    <a:pt x="66" y="700"/>
                  </a:lnTo>
                  <a:lnTo>
                    <a:pt x="66" y="703"/>
                  </a:lnTo>
                  <a:lnTo>
                    <a:pt x="64" y="700"/>
                  </a:lnTo>
                  <a:lnTo>
                    <a:pt x="62" y="700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59" y="707"/>
                  </a:lnTo>
                  <a:lnTo>
                    <a:pt x="59" y="710"/>
                  </a:lnTo>
                  <a:lnTo>
                    <a:pt x="57" y="710"/>
                  </a:lnTo>
                  <a:lnTo>
                    <a:pt x="50" y="703"/>
                  </a:lnTo>
                  <a:lnTo>
                    <a:pt x="50" y="700"/>
                  </a:lnTo>
                  <a:lnTo>
                    <a:pt x="47" y="698"/>
                  </a:lnTo>
                  <a:lnTo>
                    <a:pt x="47" y="695"/>
                  </a:lnTo>
                  <a:lnTo>
                    <a:pt x="45" y="693"/>
                  </a:lnTo>
                  <a:lnTo>
                    <a:pt x="45" y="691"/>
                  </a:lnTo>
                  <a:lnTo>
                    <a:pt x="45" y="686"/>
                  </a:lnTo>
                  <a:lnTo>
                    <a:pt x="45" y="686"/>
                  </a:lnTo>
                  <a:lnTo>
                    <a:pt x="47" y="679"/>
                  </a:lnTo>
                  <a:lnTo>
                    <a:pt x="47" y="677"/>
                  </a:lnTo>
                  <a:lnTo>
                    <a:pt x="47" y="669"/>
                  </a:lnTo>
                  <a:lnTo>
                    <a:pt x="47" y="667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58"/>
                  </a:lnTo>
                  <a:lnTo>
                    <a:pt x="52" y="653"/>
                  </a:lnTo>
                  <a:lnTo>
                    <a:pt x="52" y="650"/>
                  </a:lnTo>
                  <a:lnTo>
                    <a:pt x="52" y="648"/>
                  </a:lnTo>
                  <a:lnTo>
                    <a:pt x="55" y="648"/>
                  </a:lnTo>
                  <a:lnTo>
                    <a:pt x="57" y="646"/>
                  </a:lnTo>
                  <a:lnTo>
                    <a:pt x="57" y="646"/>
                  </a:lnTo>
                  <a:lnTo>
                    <a:pt x="59" y="646"/>
                  </a:lnTo>
                  <a:lnTo>
                    <a:pt x="64" y="648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9" y="648"/>
                  </a:lnTo>
                  <a:lnTo>
                    <a:pt x="69" y="646"/>
                  </a:lnTo>
                  <a:lnTo>
                    <a:pt x="71" y="643"/>
                  </a:lnTo>
                  <a:lnTo>
                    <a:pt x="69" y="641"/>
                  </a:lnTo>
                  <a:lnTo>
                    <a:pt x="69" y="636"/>
                  </a:lnTo>
                  <a:lnTo>
                    <a:pt x="66" y="629"/>
                  </a:lnTo>
                  <a:lnTo>
                    <a:pt x="66" y="627"/>
                  </a:lnTo>
                  <a:lnTo>
                    <a:pt x="66" y="624"/>
                  </a:lnTo>
                  <a:lnTo>
                    <a:pt x="69" y="620"/>
                  </a:lnTo>
                  <a:lnTo>
                    <a:pt x="69" y="617"/>
                  </a:lnTo>
                  <a:lnTo>
                    <a:pt x="69" y="610"/>
                  </a:lnTo>
                  <a:lnTo>
                    <a:pt x="69" y="606"/>
                  </a:lnTo>
                  <a:lnTo>
                    <a:pt x="69" y="603"/>
                  </a:lnTo>
                  <a:lnTo>
                    <a:pt x="71" y="601"/>
                  </a:lnTo>
                  <a:lnTo>
                    <a:pt x="78" y="594"/>
                  </a:lnTo>
                  <a:lnTo>
                    <a:pt x="81" y="591"/>
                  </a:lnTo>
                  <a:lnTo>
                    <a:pt x="81" y="589"/>
                  </a:lnTo>
                  <a:lnTo>
                    <a:pt x="83" y="582"/>
                  </a:lnTo>
                  <a:lnTo>
                    <a:pt x="85" y="580"/>
                  </a:lnTo>
                  <a:lnTo>
                    <a:pt x="99" y="587"/>
                  </a:lnTo>
                  <a:lnTo>
                    <a:pt x="102" y="587"/>
                  </a:lnTo>
                  <a:lnTo>
                    <a:pt x="104" y="587"/>
                  </a:lnTo>
                  <a:lnTo>
                    <a:pt x="107" y="582"/>
                  </a:lnTo>
                  <a:lnTo>
                    <a:pt x="109" y="582"/>
                  </a:lnTo>
                  <a:lnTo>
                    <a:pt x="109" y="580"/>
                  </a:lnTo>
                  <a:lnTo>
                    <a:pt x="111" y="580"/>
                  </a:lnTo>
                  <a:lnTo>
                    <a:pt x="114" y="580"/>
                  </a:lnTo>
                  <a:lnTo>
                    <a:pt x="116" y="580"/>
                  </a:lnTo>
                  <a:lnTo>
                    <a:pt x="116" y="570"/>
                  </a:lnTo>
                  <a:lnTo>
                    <a:pt x="118" y="565"/>
                  </a:lnTo>
                  <a:lnTo>
                    <a:pt x="121" y="563"/>
                  </a:lnTo>
                  <a:lnTo>
                    <a:pt x="121" y="561"/>
                  </a:lnTo>
                  <a:lnTo>
                    <a:pt x="118" y="558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1" y="549"/>
                  </a:lnTo>
                  <a:lnTo>
                    <a:pt x="123" y="546"/>
                  </a:lnTo>
                  <a:lnTo>
                    <a:pt x="125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30" y="544"/>
                  </a:lnTo>
                  <a:lnTo>
                    <a:pt x="133" y="539"/>
                  </a:lnTo>
                  <a:lnTo>
                    <a:pt x="135" y="537"/>
                  </a:lnTo>
                  <a:lnTo>
                    <a:pt x="137" y="537"/>
                  </a:lnTo>
                  <a:lnTo>
                    <a:pt x="140" y="535"/>
                  </a:lnTo>
                  <a:lnTo>
                    <a:pt x="142" y="532"/>
                  </a:lnTo>
                  <a:lnTo>
                    <a:pt x="142" y="532"/>
                  </a:lnTo>
                  <a:lnTo>
                    <a:pt x="144" y="530"/>
                  </a:lnTo>
                  <a:lnTo>
                    <a:pt x="147" y="530"/>
                  </a:lnTo>
                  <a:lnTo>
                    <a:pt x="147" y="527"/>
                  </a:lnTo>
                  <a:lnTo>
                    <a:pt x="149" y="527"/>
                  </a:lnTo>
                  <a:lnTo>
                    <a:pt x="156" y="530"/>
                  </a:lnTo>
                  <a:lnTo>
                    <a:pt x="159" y="532"/>
                  </a:lnTo>
                  <a:lnTo>
                    <a:pt x="161" y="530"/>
                  </a:lnTo>
                  <a:lnTo>
                    <a:pt x="166" y="532"/>
                  </a:lnTo>
                  <a:lnTo>
                    <a:pt x="168" y="532"/>
                  </a:lnTo>
                  <a:lnTo>
                    <a:pt x="170" y="535"/>
                  </a:lnTo>
                  <a:lnTo>
                    <a:pt x="173" y="539"/>
                  </a:lnTo>
                  <a:lnTo>
                    <a:pt x="173" y="539"/>
                  </a:lnTo>
                  <a:lnTo>
                    <a:pt x="175" y="542"/>
                  </a:lnTo>
                  <a:lnTo>
                    <a:pt x="180" y="542"/>
                  </a:lnTo>
                  <a:lnTo>
                    <a:pt x="192" y="539"/>
                  </a:lnTo>
                  <a:lnTo>
                    <a:pt x="204" y="537"/>
                  </a:lnTo>
                  <a:lnTo>
                    <a:pt x="206" y="535"/>
                  </a:lnTo>
                  <a:lnTo>
                    <a:pt x="211" y="535"/>
                  </a:lnTo>
                  <a:lnTo>
                    <a:pt x="213" y="535"/>
                  </a:lnTo>
                  <a:lnTo>
                    <a:pt x="218" y="532"/>
                  </a:lnTo>
                  <a:lnTo>
                    <a:pt x="220" y="535"/>
                  </a:lnTo>
                  <a:lnTo>
                    <a:pt x="222" y="535"/>
                  </a:lnTo>
                  <a:lnTo>
                    <a:pt x="227" y="542"/>
                  </a:lnTo>
                  <a:lnTo>
                    <a:pt x="230" y="542"/>
                  </a:lnTo>
                  <a:lnTo>
                    <a:pt x="230" y="537"/>
                  </a:lnTo>
                  <a:lnTo>
                    <a:pt x="230" y="535"/>
                  </a:lnTo>
                  <a:lnTo>
                    <a:pt x="230" y="530"/>
                  </a:lnTo>
                  <a:lnTo>
                    <a:pt x="230" y="527"/>
                  </a:lnTo>
                  <a:lnTo>
                    <a:pt x="232" y="525"/>
                  </a:lnTo>
                  <a:lnTo>
                    <a:pt x="234" y="523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7" y="520"/>
                  </a:lnTo>
                  <a:lnTo>
                    <a:pt x="239" y="518"/>
                  </a:lnTo>
                  <a:lnTo>
                    <a:pt x="241" y="520"/>
                  </a:lnTo>
                  <a:lnTo>
                    <a:pt x="241" y="523"/>
                  </a:lnTo>
                  <a:lnTo>
                    <a:pt x="246" y="532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51" y="539"/>
                  </a:lnTo>
                  <a:lnTo>
                    <a:pt x="256" y="539"/>
                  </a:lnTo>
                  <a:lnTo>
                    <a:pt x="258" y="539"/>
                  </a:lnTo>
                  <a:lnTo>
                    <a:pt x="258" y="542"/>
                  </a:lnTo>
                  <a:lnTo>
                    <a:pt x="260" y="544"/>
                  </a:lnTo>
                  <a:lnTo>
                    <a:pt x="260" y="546"/>
                  </a:lnTo>
                  <a:lnTo>
                    <a:pt x="263" y="546"/>
                  </a:lnTo>
                  <a:lnTo>
                    <a:pt x="263" y="546"/>
                  </a:lnTo>
                  <a:lnTo>
                    <a:pt x="265" y="544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7" y="544"/>
                  </a:lnTo>
                  <a:lnTo>
                    <a:pt x="267" y="544"/>
                  </a:lnTo>
                  <a:lnTo>
                    <a:pt x="293" y="539"/>
                  </a:lnTo>
                  <a:lnTo>
                    <a:pt x="298" y="539"/>
                  </a:lnTo>
                  <a:lnTo>
                    <a:pt x="300" y="542"/>
                  </a:lnTo>
                  <a:lnTo>
                    <a:pt x="300" y="546"/>
                  </a:lnTo>
                  <a:lnTo>
                    <a:pt x="298" y="551"/>
                  </a:lnTo>
                  <a:lnTo>
                    <a:pt x="296" y="558"/>
                  </a:lnTo>
                  <a:lnTo>
                    <a:pt x="296" y="561"/>
                  </a:lnTo>
                  <a:lnTo>
                    <a:pt x="296" y="563"/>
                  </a:lnTo>
                  <a:lnTo>
                    <a:pt x="296" y="568"/>
                  </a:lnTo>
                  <a:lnTo>
                    <a:pt x="296" y="570"/>
                  </a:lnTo>
                  <a:lnTo>
                    <a:pt x="296" y="570"/>
                  </a:lnTo>
                  <a:lnTo>
                    <a:pt x="293" y="572"/>
                  </a:lnTo>
                  <a:lnTo>
                    <a:pt x="291" y="572"/>
                  </a:lnTo>
                  <a:lnTo>
                    <a:pt x="291" y="575"/>
                  </a:lnTo>
                  <a:lnTo>
                    <a:pt x="289" y="577"/>
                  </a:lnTo>
                  <a:lnTo>
                    <a:pt x="289" y="584"/>
                  </a:lnTo>
                  <a:lnTo>
                    <a:pt x="286" y="587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93" y="589"/>
                  </a:lnTo>
                  <a:lnTo>
                    <a:pt x="296" y="591"/>
                  </a:lnTo>
                  <a:lnTo>
                    <a:pt x="296" y="591"/>
                  </a:lnTo>
                  <a:lnTo>
                    <a:pt x="300" y="596"/>
                  </a:lnTo>
                  <a:lnTo>
                    <a:pt x="303" y="598"/>
                  </a:lnTo>
                  <a:lnTo>
                    <a:pt x="305" y="598"/>
                  </a:lnTo>
                  <a:lnTo>
                    <a:pt x="308" y="598"/>
                  </a:lnTo>
                  <a:lnTo>
                    <a:pt x="308" y="598"/>
                  </a:lnTo>
                  <a:lnTo>
                    <a:pt x="310" y="596"/>
                  </a:lnTo>
                  <a:lnTo>
                    <a:pt x="312" y="596"/>
                  </a:lnTo>
                  <a:lnTo>
                    <a:pt x="322" y="596"/>
                  </a:lnTo>
                  <a:lnTo>
                    <a:pt x="324" y="596"/>
                  </a:lnTo>
                  <a:lnTo>
                    <a:pt x="324" y="598"/>
                  </a:lnTo>
                  <a:lnTo>
                    <a:pt x="326" y="603"/>
                  </a:lnTo>
                  <a:lnTo>
                    <a:pt x="326" y="603"/>
                  </a:lnTo>
                  <a:lnTo>
                    <a:pt x="331" y="603"/>
                  </a:lnTo>
                  <a:lnTo>
                    <a:pt x="336" y="601"/>
                  </a:lnTo>
                  <a:lnTo>
                    <a:pt x="338" y="598"/>
                  </a:lnTo>
                  <a:lnTo>
                    <a:pt x="341" y="601"/>
                  </a:lnTo>
                  <a:lnTo>
                    <a:pt x="341" y="603"/>
                  </a:lnTo>
                  <a:lnTo>
                    <a:pt x="338" y="613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3" y="613"/>
                  </a:lnTo>
                  <a:lnTo>
                    <a:pt x="352" y="613"/>
                  </a:lnTo>
                  <a:lnTo>
                    <a:pt x="355" y="613"/>
                  </a:lnTo>
                  <a:lnTo>
                    <a:pt x="360" y="610"/>
                  </a:lnTo>
                  <a:lnTo>
                    <a:pt x="367" y="603"/>
                  </a:lnTo>
                  <a:lnTo>
                    <a:pt x="369" y="601"/>
                  </a:lnTo>
                  <a:lnTo>
                    <a:pt x="376" y="598"/>
                  </a:lnTo>
                  <a:lnTo>
                    <a:pt x="376" y="598"/>
                  </a:lnTo>
                  <a:lnTo>
                    <a:pt x="379" y="596"/>
                  </a:lnTo>
                  <a:lnTo>
                    <a:pt x="386" y="584"/>
                  </a:lnTo>
                  <a:lnTo>
                    <a:pt x="388" y="582"/>
                  </a:lnTo>
                  <a:lnTo>
                    <a:pt x="393" y="580"/>
                  </a:lnTo>
                  <a:lnTo>
                    <a:pt x="395" y="577"/>
                  </a:lnTo>
                  <a:lnTo>
                    <a:pt x="400" y="577"/>
                  </a:lnTo>
                  <a:lnTo>
                    <a:pt x="402" y="577"/>
                  </a:lnTo>
                  <a:lnTo>
                    <a:pt x="405" y="575"/>
                  </a:lnTo>
                  <a:lnTo>
                    <a:pt x="405" y="572"/>
                  </a:lnTo>
                  <a:lnTo>
                    <a:pt x="405" y="570"/>
                  </a:lnTo>
                  <a:lnTo>
                    <a:pt x="407" y="568"/>
                  </a:lnTo>
                  <a:lnTo>
                    <a:pt x="409" y="565"/>
                  </a:lnTo>
                  <a:lnTo>
                    <a:pt x="412" y="565"/>
                  </a:lnTo>
                  <a:lnTo>
                    <a:pt x="414" y="565"/>
                  </a:lnTo>
                  <a:lnTo>
                    <a:pt x="416" y="563"/>
                  </a:lnTo>
                  <a:lnTo>
                    <a:pt x="419" y="563"/>
                  </a:lnTo>
                  <a:lnTo>
                    <a:pt x="423" y="563"/>
                  </a:lnTo>
                  <a:lnTo>
                    <a:pt x="433" y="565"/>
                  </a:lnTo>
                  <a:lnTo>
                    <a:pt x="435" y="568"/>
                  </a:lnTo>
                  <a:lnTo>
                    <a:pt x="438" y="572"/>
                  </a:lnTo>
                  <a:lnTo>
                    <a:pt x="440" y="575"/>
                  </a:lnTo>
                  <a:lnTo>
                    <a:pt x="447" y="582"/>
                  </a:lnTo>
                  <a:lnTo>
                    <a:pt x="454" y="584"/>
                  </a:lnTo>
                  <a:lnTo>
                    <a:pt x="457" y="584"/>
                  </a:lnTo>
                  <a:lnTo>
                    <a:pt x="459" y="589"/>
                  </a:lnTo>
                  <a:lnTo>
                    <a:pt x="464" y="594"/>
                  </a:lnTo>
                  <a:lnTo>
                    <a:pt x="464" y="596"/>
                  </a:lnTo>
                  <a:lnTo>
                    <a:pt x="466" y="598"/>
                  </a:lnTo>
                  <a:lnTo>
                    <a:pt x="473" y="601"/>
                  </a:lnTo>
                  <a:lnTo>
                    <a:pt x="478" y="603"/>
                  </a:lnTo>
                  <a:lnTo>
                    <a:pt x="478" y="603"/>
                  </a:lnTo>
                  <a:lnTo>
                    <a:pt x="480" y="603"/>
                  </a:lnTo>
                  <a:lnTo>
                    <a:pt x="492" y="603"/>
                  </a:lnTo>
                  <a:lnTo>
                    <a:pt x="497" y="603"/>
                  </a:lnTo>
                  <a:lnTo>
                    <a:pt x="499" y="606"/>
                  </a:lnTo>
                  <a:lnTo>
                    <a:pt x="509" y="615"/>
                  </a:lnTo>
                  <a:lnTo>
                    <a:pt x="511" y="617"/>
                  </a:lnTo>
                  <a:lnTo>
                    <a:pt x="511" y="620"/>
                  </a:lnTo>
                  <a:lnTo>
                    <a:pt x="513" y="620"/>
                  </a:lnTo>
                  <a:lnTo>
                    <a:pt x="525" y="615"/>
                  </a:lnTo>
                  <a:lnTo>
                    <a:pt x="527" y="615"/>
                  </a:lnTo>
                  <a:lnTo>
                    <a:pt x="527" y="615"/>
                  </a:lnTo>
                  <a:lnTo>
                    <a:pt x="537" y="608"/>
                  </a:lnTo>
                  <a:lnTo>
                    <a:pt x="539" y="606"/>
                  </a:lnTo>
                  <a:lnTo>
                    <a:pt x="542" y="606"/>
                  </a:lnTo>
                  <a:lnTo>
                    <a:pt x="546" y="606"/>
                  </a:lnTo>
                  <a:lnTo>
                    <a:pt x="549" y="606"/>
                  </a:lnTo>
                  <a:lnTo>
                    <a:pt x="549" y="603"/>
                  </a:lnTo>
                  <a:lnTo>
                    <a:pt x="551" y="601"/>
                  </a:lnTo>
                  <a:lnTo>
                    <a:pt x="551" y="596"/>
                  </a:lnTo>
                  <a:lnTo>
                    <a:pt x="553" y="594"/>
                  </a:lnTo>
                  <a:lnTo>
                    <a:pt x="556" y="591"/>
                  </a:lnTo>
                  <a:lnTo>
                    <a:pt x="556" y="591"/>
                  </a:lnTo>
                  <a:lnTo>
                    <a:pt x="561" y="591"/>
                  </a:lnTo>
                  <a:lnTo>
                    <a:pt x="570" y="591"/>
                  </a:lnTo>
                  <a:lnTo>
                    <a:pt x="577" y="591"/>
                  </a:lnTo>
                  <a:lnTo>
                    <a:pt x="582" y="594"/>
                  </a:lnTo>
                  <a:lnTo>
                    <a:pt x="582" y="591"/>
                  </a:lnTo>
                  <a:lnTo>
                    <a:pt x="584" y="589"/>
                  </a:lnTo>
                  <a:lnTo>
                    <a:pt x="587" y="589"/>
                  </a:lnTo>
                  <a:lnTo>
                    <a:pt x="587" y="589"/>
                  </a:lnTo>
                  <a:lnTo>
                    <a:pt x="589" y="589"/>
                  </a:lnTo>
                  <a:lnTo>
                    <a:pt x="601" y="589"/>
                  </a:lnTo>
                  <a:lnTo>
                    <a:pt x="610" y="589"/>
                  </a:lnTo>
                  <a:lnTo>
                    <a:pt x="613" y="589"/>
                  </a:lnTo>
                  <a:lnTo>
                    <a:pt x="617" y="589"/>
                  </a:lnTo>
                  <a:lnTo>
                    <a:pt x="629" y="589"/>
                  </a:lnTo>
                  <a:lnTo>
                    <a:pt x="634" y="589"/>
                  </a:lnTo>
                  <a:lnTo>
                    <a:pt x="639" y="589"/>
                  </a:lnTo>
                  <a:lnTo>
                    <a:pt x="641" y="589"/>
                  </a:lnTo>
                  <a:lnTo>
                    <a:pt x="643" y="589"/>
                  </a:lnTo>
                  <a:lnTo>
                    <a:pt x="648" y="587"/>
                  </a:lnTo>
                  <a:lnTo>
                    <a:pt x="650" y="587"/>
                  </a:lnTo>
                  <a:lnTo>
                    <a:pt x="653" y="589"/>
                  </a:lnTo>
                  <a:lnTo>
                    <a:pt x="655" y="594"/>
                  </a:lnTo>
                  <a:lnTo>
                    <a:pt x="658" y="594"/>
                  </a:lnTo>
                  <a:lnTo>
                    <a:pt x="660" y="594"/>
                  </a:lnTo>
                  <a:lnTo>
                    <a:pt x="667" y="594"/>
                  </a:lnTo>
                  <a:lnTo>
                    <a:pt x="674" y="594"/>
                  </a:lnTo>
                  <a:lnTo>
                    <a:pt x="681" y="591"/>
                  </a:lnTo>
                  <a:lnTo>
                    <a:pt x="684" y="594"/>
                  </a:lnTo>
                  <a:lnTo>
                    <a:pt x="688" y="596"/>
                  </a:lnTo>
                  <a:lnTo>
                    <a:pt x="691" y="598"/>
                  </a:lnTo>
                  <a:lnTo>
                    <a:pt x="695" y="596"/>
                  </a:lnTo>
                  <a:lnTo>
                    <a:pt x="698" y="594"/>
                  </a:lnTo>
                  <a:lnTo>
                    <a:pt x="700" y="591"/>
                  </a:lnTo>
                  <a:lnTo>
                    <a:pt x="702" y="589"/>
                  </a:lnTo>
                  <a:lnTo>
                    <a:pt x="705" y="587"/>
                  </a:lnTo>
                  <a:lnTo>
                    <a:pt x="705" y="587"/>
                  </a:lnTo>
                  <a:lnTo>
                    <a:pt x="710" y="587"/>
                  </a:lnTo>
                  <a:lnTo>
                    <a:pt x="714" y="589"/>
                  </a:lnTo>
                  <a:lnTo>
                    <a:pt x="733" y="601"/>
                  </a:lnTo>
                  <a:lnTo>
                    <a:pt x="738" y="601"/>
                  </a:lnTo>
                  <a:lnTo>
                    <a:pt x="743" y="598"/>
                  </a:lnTo>
                  <a:lnTo>
                    <a:pt x="743" y="596"/>
                  </a:lnTo>
                  <a:lnTo>
                    <a:pt x="743" y="594"/>
                  </a:lnTo>
                  <a:lnTo>
                    <a:pt x="743" y="591"/>
                  </a:lnTo>
                  <a:lnTo>
                    <a:pt x="743" y="589"/>
                  </a:lnTo>
                  <a:lnTo>
                    <a:pt x="743" y="587"/>
                  </a:lnTo>
                  <a:lnTo>
                    <a:pt x="745" y="584"/>
                  </a:lnTo>
                  <a:lnTo>
                    <a:pt x="745" y="582"/>
                  </a:lnTo>
                  <a:lnTo>
                    <a:pt x="750" y="582"/>
                  </a:lnTo>
                  <a:lnTo>
                    <a:pt x="750" y="580"/>
                  </a:lnTo>
                  <a:lnTo>
                    <a:pt x="752" y="577"/>
                  </a:lnTo>
                  <a:lnTo>
                    <a:pt x="754" y="568"/>
                  </a:lnTo>
                  <a:lnTo>
                    <a:pt x="754" y="565"/>
                  </a:lnTo>
                  <a:lnTo>
                    <a:pt x="754" y="563"/>
                  </a:lnTo>
                  <a:lnTo>
                    <a:pt x="754" y="561"/>
                  </a:lnTo>
                  <a:lnTo>
                    <a:pt x="759" y="551"/>
                  </a:lnTo>
                  <a:lnTo>
                    <a:pt x="759" y="549"/>
                  </a:lnTo>
                  <a:lnTo>
                    <a:pt x="762" y="546"/>
                  </a:lnTo>
                  <a:lnTo>
                    <a:pt x="762" y="546"/>
                  </a:lnTo>
                  <a:lnTo>
                    <a:pt x="764" y="544"/>
                  </a:lnTo>
                  <a:lnTo>
                    <a:pt x="764" y="542"/>
                  </a:lnTo>
                  <a:lnTo>
                    <a:pt x="764" y="537"/>
                  </a:lnTo>
                  <a:lnTo>
                    <a:pt x="764" y="535"/>
                  </a:lnTo>
                  <a:lnTo>
                    <a:pt x="764" y="530"/>
                  </a:lnTo>
                  <a:lnTo>
                    <a:pt x="764" y="527"/>
                  </a:lnTo>
                  <a:lnTo>
                    <a:pt x="766" y="525"/>
                  </a:lnTo>
                  <a:lnTo>
                    <a:pt x="766" y="523"/>
                  </a:lnTo>
                  <a:lnTo>
                    <a:pt x="769" y="523"/>
                  </a:lnTo>
                  <a:lnTo>
                    <a:pt x="773" y="518"/>
                  </a:lnTo>
                  <a:lnTo>
                    <a:pt x="776" y="516"/>
                  </a:lnTo>
                  <a:lnTo>
                    <a:pt x="783" y="509"/>
                  </a:lnTo>
                  <a:lnTo>
                    <a:pt x="785" y="506"/>
                  </a:lnTo>
                  <a:lnTo>
                    <a:pt x="788" y="506"/>
                  </a:lnTo>
                  <a:lnTo>
                    <a:pt x="788" y="509"/>
                  </a:lnTo>
                  <a:lnTo>
                    <a:pt x="790" y="511"/>
                  </a:lnTo>
                  <a:lnTo>
                    <a:pt x="792" y="511"/>
                  </a:lnTo>
                  <a:lnTo>
                    <a:pt x="797" y="511"/>
                  </a:lnTo>
                  <a:lnTo>
                    <a:pt x="799" y="511"/>
                  </a:lnTo>
                  <a:lnTo>
                    <a:pt x="807" y="511"/>
                  </a:lnTo>
                  <a:lnTo>
                    <a:pt x="809" y="513"/>
                  </a:lnTo>
                  <a:lnTo>
                    <a:pt x="811" y="513"/>
                  </a:lnTo>
                  <a:lnTo>
                    <a:pt x="814" y="511"/>
                  </a:lnTo>
                  <a:lnTo>
                    <a:pt x="814" y="509"/>
                  </a:lnTo>
                  <a:lnTo>
                    <a:pt x="814" y="506"/>
                  </a:lnTo>
                  <a:lnTo>
                    <a:pt x="809" y="504"/>
                  </a:lnTo>
                  <a:lnTo>
                    <a:pt x="807" y="497"/>
                  </a:lnTo>
                  <a:lnTo>
                    <a:pt x="804" y="494"/>
                  </a:lnTo>
                  <a:lnTo>
                    <a:pt x="804" y="490"/>
                  </a:lnTo>
                  <a:lnTo>
                    <a:pt x="807" y="487"/>
                  </a:lnTo>
                  <a:lnTo>
                    <a:pt x="811" y="487"/>
                  </a:lnTo>
                  <a:lnTo>
                    <a:pt x="821" y="487"/>
                  </a:lnTo>
                  <a:lnTo>
                    <a:pt x="828" y="485"/>
                  </a:lnTo>
                  <a:lnTo>
                    <a:pt x="833" y="485"/>
                  </a:lnTo>
                  <a:lnTo>
                    <a:pt x="835" y="487"/>
                  </a:lnTo>
                  <a:lnTo>
                    <a:pt x="837" y="492"/>
                  </a:lnTo>
                  <a:lnTo>
                    <a:pt x="840" y="494"/>
                  </a:lnTo>
                  <a:lnTo>
                    <a:pt x="842" y="494"/>
                  </a:lnTo>
                  <a:lnTo>
                    <a:pt x="842" y="494"/>
                  </a:lnTo>
                  <a:lnTo>
                    <a:pt x="844" y="494"/>
                  </a:lnTo>
                  <a:lnTo>
                    <a:pt x="847" y="492"/>
                  </a:lnTo>
                  <a:lnTo>
                    <a:pt x="847" y="490"/>
                  </a:lnTo>
                  <a:lnTo>
                    <a:pt x="847" y="485"/>
                  </a:lnTo>
                  <a:lnTo>
                    <a:pt x="849" y="480"/>
                  </a:lnTo>
                  <a:lnTo>
                    <a:pt x="849" y="478"/>
                  </a:lnTo>
                  <a:lnTo>
                    <a:pt x="849" y="475"/>
                  </a:lnTo>
                  <a:lnTo>
                    <a:pt x="851" y="473"/>
                  </a:lnTo>
                  <a:lnTo>
                    <a:pt x="851" y="471"/>
                  </a:lnTo>
                  <a:lnTo>
                    <a:pt x="849" y="468"/>
                  </a:lnTo>
                  <a:lnTo>
                    <a:pt x="847" y="466"/>
                  </a:lnTo>
                  <a:lnTo>
                    <a:pt x="844" y="464"/>
                  </a:lnTo>
                  <a:lnTo>
                    <a:pt x="854" y="457"/>
                  </a:lnTo>
                  <a:lnTo>
                    <a:pt x="856" y="454"/>
                  </a:lnTo>
                  <a:lnTo>
                    <a:pt x="859" y="449"/>
                  </a:lnTo>
                  <a:lnTo>
                    <a:pt x="868" y="386"/>
                  </a:lnTo>
                  <a:lnTo>
                    <a:pt x="868" y="378"/>
                  </a:lnTo>
                  <a:lnTo>
                    <a:pt x="868" y="376"/>
                  </a:lnTo>
                  <a:lnTo>
                    <a:pt x="868" y="371"/>
                  </a:lnTo>
                  <a:lnTo>
                    <a:pt x="868" y="371"/>
                  </a:lnTo>
                  <a:lnTo>
                    <a:pt x="868" y="369"/>
                  </a:lnTo>
                  <a:lnTo>
                    <a:pt x="870" y="367"/>
                  </a:lnTo>
                  <a:lnTo>
                    <a:pt x="870" y="364"/>
                  </a:lnTo>
                  <a:lnTo>
                    <a:pt x="870" y="362"/>
                  </a:lnTo>
                  <a:lnTo>
                    <a:pt x="870" y="357"/>
                  </a:lnTo>
                  <a:lnTo>
                    <a:pt x="870" y="357"/>
                  </a:lnTo>
                  <a:lnTo>
                    <a:pt x="870" y="352"/>
                  </a:lnTo>
                  <a:lnTo>
                    <a:pt x="873" y="350"/>
                  </a:lnTo>
                  <a:lnTo>
                    <a:pt x="880" y="343"/>
                  </a:lnTo>
                  <a:lnTo>
                    <a:pt x="882" y="338"/>
                  </a:lnTo>
                  <a:lnTo>
                    <a:pt x="887" y="317"/>
                  </a:lnTo>
                  <a:lnTo>
                    <a:pt x="889" y="312"/>
                  </a:lnTo>
                  <a:lnTo>
                    <a:pt x="892" y="307"/>
                  </a:lnTo>
                  <a:lnTo>
                    <a:pt x="899" y="300"/>
                  </a:lnTo>
                  <a:lnTo>
                    <a:pt x="901" y="298"/>
                  </a:lnTo>
                  <a:lnTo>
                    <a:pt x="903" y="298"/>
                  </a:lnTo>
                  <a:lnTo>
                    <a:pt x="903" y="296"/>
                  </a:lnTo>
                  <a:lnTo>
                    <a:pt x="903" y="293"/>
                  </a:lnTo>
                  <a:lnTo>
                    <a:pt x="903" y="291"/>
                  </a:lnTo>
                  <a:lnTo>
                    <a:pt x="903" y="291"/>
                  </a:lnTo>
                  <a:lnTo>
                    <a:pt x="906" y="289"/>
                  </a:lnTo>
                  <a:lnTo>
                    <a:pt x="911" y="289"/>
                  </a:lnTo>
                  <a:lnTo>
                    <a:pt x="915" y="291"/>
                  </a:lnTo>
                  <a:lnTo>
                    <a:pt x="918" y="291"/>
                  </a:lnTo>
                  <a:lnTo>
                    <a:pt x="918" y="289"/>
                  </a:lnTo>
                  <a:lnTo>
                    <a:pt x="918" y="286"/>
                  </a:lnTo>
                  <a:lnTo>
                    <a:pt x="918" y="286"/>
                  </a:lnTo>
                  <a:lnTo>
                    <a:pt x="908" y="272"/>
                  </a:lnTo>
                  <a:lnTo>
                    <a:pt x="906" y="267"/>
                  </a:lnTo>
                  <a:lnTo>
                    <a:pt x="906" y="265"/>
                  </a:lnTo>
                  <a:lnTo>
                    <a:pt x="903" y="265"/>
                  </a:lnTo>
                  <a:lnTo>
                    <a:pt x="889" y="260"/>
                  </a:lnTo>
                  <a:lnTo>
                    <a:pt x="885" y="258"/>
                  </a:lnTo>
                  <a:lnTo>
                    <a:pt x="880" y="246"/>
                  </a:lnTo>
                  <a:lnTo>
                    <a:pt x="880" y="241"/>
                  </a:lnTo>
                  <a:lnTo>
                    <a:pt x="882" y="239"/>
                  </a:lnTo>
                  <a:lnTo>
                    <a:pt x="885" y="239"/>
                  </a:lnTo>
                  <a:lnTo>
                    <a:pt x="889" y="239"/>
                  </a:lnTo>
                  <a:lnTo>
                    <a:pt x="899" y="234"/>
                  </a:lnTo>
                  <a:lnTo>
                    <a:pt x="899" y="234"/>
                  </a:lnTo>
                  <a:lnTo>
                    <a:pt x="903" y="234"/>
                  </a:lnTo>
                  <a:lnTo>
                    <a:pt x="908" y="234"/>
                  </a:lnTo>
                  <a:lnTo>
                    <a:pt x="911" y="234"/>
                  </a:lnTo>
                  <a:lnTo>
                    <a:pt x="915" y="239"/>
                  </a:lnTo>
                  <a:lnTo>
                    <a:pt x="922" y="239"/>
                  </a:lnTo>
                  <a:lnTo>
                    <a:pt x="927" y="244"/>
                  </a:lnTo>
                  <a:lnTo>
                    <a:pt x="929" y="244"/>
                  </a:lnTo>
                  <a:lnTo>
                    <a:pt x="932" y="244"/>
                  </a:lnTo>
                  <a:lnTo>
                    <a:pt x="937" y="241"/>
                  </a:lnTo>
                  <a:lnTo>
                    <a:pt x="939" y="239"/>
                  </a:lnTo>
                  <a:lnTo>
                    <a:pt x="939" y="241"/>
                  </a:lnTo>
                  <a:lnTo>
                    <a:pt x="944" y="244"/>
                  </a:lnTo>
                  <a:lnTo>
                    <a:pt x="958" y="246"/>
                  </a:lnTo>
                  <a:lnTo>
                    <a:pt x="963" y="248"/>
                  </a:lnTo>
                  <a:lnTo>
                    <a:pt x="967" y="253"/>
                  </a:lnTo>
                  <a:lnTo>
                    <a:pt x="970" y="255"/>
                  </a:lnTo>
                  <a:lnTo>
                    <a:pt x="981" y="255"/>
                  </a:lnTo>
                  <a:lnTo>
                    <a:pt x="984" y="258"/>
                  </a:lnTo>
                  <a:lnTo>
                    <a:pt x="989" y="258"/>
                  </a:lnTo>
                  <a:lnTo>
                    <a:pt x="996" y="258"/>
                  </a:lnTo>
                  <a:lnTo>
                    <a:pt x="1031" y="263"/>
                  </a:lnTo>
                  <a:lnTo>
                    <a:pt x="1041" y="263"/>
                  </a:lnTo>
                  <a:lnTo>
                    <a:pt x="1043" y="263"/>
                  </a:lnTo>
                  <a:lnTo>
                    <a:pt x="1045" y="265"/>
                  </a:lnTo>
                  <a:lnTo>
                    <a:pt x="1048" y="267"/>
                  </a:lnTo>
                  <a:lnTo>
                    <a:pt x="1048" y="272"/>
                  </a:lnTo>
                  <a:lnTo>
                    <a:pt x="1048" y="277"/>
                  </a:lnTo>
                  <a:lnTo>
                    <a:pt x="1045" y="281"/>
                  </a:lnTo>
                  <a:lnTo>
                    <a:pt x="1045" y="284"/>
                  </a:lnTo>
                  <a:lnTo>
                    <a:pt x="1043" y="286"/>
                  </a:lnTo>
                  <a:lnTo>
                    <a:pt x="1045" y="289"/>
                  </a:lnTo>
                  <a:lnTo>
                    <a:pt x="1050" y="291"/>
                  </a:lnTo>
                  <a:lnTo>
                    <a:pt x="1050" y="293"/>
                  </a:lnTo>
                  <a:lnTo>
                    <a:pt x="1050" y="296"/>
                  </a:lnTo>
                  <a:lnTo>
                    <a:pt x="1052" y="298"/>
                  </a:lnTo>
                  <a:lnTo>
                    <a:pt x="1057" y="300"/>
                  </a:lnTo>
                  <a:lnTo>
                    <a:pt x="1076" y="300"/>
                  </a:lnTo>
                  <a:lnTo>
                    <a:pt x="1081" y="300"/>
                  </a:lnTo>
                  <a:lnTo>
                    <a:pt x="1083" y="303"/>
                  </a:lnTo>
                  <a:lnTo>
                    <a:pt x="1086" y="307"/>
                  </a:lnTo>
                  <a:lnTo>
                    <a:pt x="1088" y="319"/>
                  </a:lnTo>
                  <a:lnTo>
                    <a:pt x="1090" y="324"/>
                  </a:lnTo>
                  <a:lnTo>
                    <a:pt x="1097" y="326"/>
                  </a:lnTo>
                  <a:lnTo>
                    <a:pt x="1102" y="322"/>
                  </a:lnTo>
                  <a:lnTo>
                    <a:pt x="1109" y="315"/>
                  </a:lnTo>
                  <a:lnTo>
                    <a:pt x="1116" y="303"/>
                  </a:lnTo>
                  <a:lnTo>
                    <a:pt x="1119" y="298"/>
                  </a:lnTo>
                  <a:lnTo>
                    <a:pt x="1121" y="293"/>
                  </a:lnTo>
                  <a:lnTo>
                    <a:pt x="1121" y="291"/>
                  </a:lnTo>
                  <a:lnTo>
                    <a:pt x="1114" y="284"/>
                  </a:lnTo>
                  <a:lnTo>
                    <a:pt x="1104" y="274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72"/>
                  </a:lnTo>
                  <a:lnTo>
                    <a:pt x="1102" y="265"/>
                  </a:lnTo>
                  <a:lnTo>
                    <a:pt x="1104" y="260"/>
                  </a:lnTo>
                  <a:lnTo>
                    <a:pt x="1112" y="255"/>
                  </a:lnTo>
                  <a:lnTo>
                    <a:pt x="1119" y="244"/>
                  </a:lnTo>
                  <a:lnTo>
                    <a:pt x="1130" y="237"/>
                  </a:lnTo>
                  <a:lnTo>
                    <a:pt x="1135" y="232"/>
                  </a:lnTo>
                  <a:lnTo>
                    <a:pt x="1138" y="229"/>
                  </a:lnTo>
                  <a:lnTo>
                    <a:pt x="1145" y="220"/>
                  </a:lnTo>
                  <a:lnTo>
                    <a:pt x="1145" y="220"/>
                  </a:lnTo>
                  <a:lnTo>
                    <a:pt x="1147" y="220"/>
                  </a:lnTo>
                  <a:lnTo>
                    <a:pt x="1156" y="203"/>
                  </a:lnTo>
                  <a:lnTo>
                    <a:pt x="1161" y="196"/>
                  </a:lnTo>
                  <a:lnTo>
                    <a:pt x="1168" y="192"/>
                  </a:lnTo>
                  <a:lnTo>
                    <a:pt x="1178" y="184"/>
                  </a:lnTo>
                  <a:lnTo>
                    <a:pt x="1180" y="182"/>
                  </a:lnTo>
                  <a:lnTo>
                    <a:pt x="1185" y="175"/>
                  </a:lnTo>
                  <a:lnTo>
                    <a:pt x="1187" y="173"/>
                  </a:lnTo>
                  <a:lnTo>
                    <a:pt x="1192" y="168"/>
                  </a:lnTo>
                  <a:lnTo>
                    <a:pt x="1213" y="142"/>
                  </a:lnTo>
                  <a:lnTo>
                    <a:pt x="1237" y="123"/>
                  </a:lnTo>
                  <a:lnTo>
                    <a:pt x="1239" y="121"/>
                  </a:lnTo>
                  <a:lnTo>
                    <a:pt x="1239" y="118"/>
                  </a:lnTo>
                  <a:lnTo>
                    <a:pt x="1242" y="116"/>
                  </a:lnTo>
                  <a:lnTo>
                    <a:pt x="1242" y="113"/>
                  </a:lnTo>
                  <a:lnTo>
                    <a:pt x="1244" y="111"/>
                  </a:lnTo>
                  <a:lnTo>
                    <a:pt x="1246" y="106"/>
                  </a:lnTo>
                  <a:lnTo>
                    <a:pt x="1246" y="106"/>
                  </a:lnTo>
                  <a:lnTo>
                    <a:pt x="1249" y="104"/>
                  </a:lnTo>
                  <a:lnTo>
                    <a:pt x="1249" y="102"/>
                  </a:lnTo>
                  <a:lnTo>
                    <a:pt x="1249" y="102"/>
                  </a:lnTo>
                  <a:lnTo>
                    <a:pt x="1251" y="99"/>
                  </a:lnTo>
                  <a:lnTo>
                    <a:pt x="1253" y="97"/>
                  </a:lnTo>
                  <a:lnTo>
                    <a:pt x="1256" y="92"/>
                  </a:lnTo>
                  <a:lnTo>
                    <a:pt x="1256" y="92"/>
                  </a:lnTo>
                  <a:lnTo>
                    <a:pt x="1258" y="92"/>
                  </a:lnTo>
                  <a:lnTo>
                    <a:pt x="1261" y="92"/>
                  </a:lnTo>
                  <a:lnTo>
                    <a:pt x="1263" y="92"/>
                  </a:lnTo>
                  <a:lnTo>
                    <a:pt x="1265" y="95"/>
                  </a:lnTo>
                  <a:lnTo>
                    <a:pt x="1265" y="97"/>
                  </a:lnTo>
                  <a:lnTo>
                    <a:pt x="1268" y="102"/>
                  </a:lnTo>
                  <a:lnTo>
                    <a:pt x="1268" y="104"/>
                  </a:lnTo>
                  <a:lnTo>
                    <a:pt x="1275" y="109"/>
                  </a:lnTo>
                  <a:lnTo>
                    <a:pt x="1277" y="111"/>
                  </a:lnTo>
                  <a:lnTo>
                    <a:pt x="1284" y="128"/>
                  </a:lnTo>
                  <a:lnTo>
                    <a:pt x="1308" y="154"/>
                  </a:lnTo>
                  <a:lnTo>
                    <a:pt x="1315" y="158"/>
                  </a:lnTo>
                  <a:lnTo>
                    <a:pt x="1320" y="161"/>
                  </a:lnTo>
                  <a:lnTo>
                    <a:pt x="1322" y="163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29" y="161"/>
                  </a:lnTo>
                  <a:lnTo>
                    <a:pt x="1336" y="166"/>
                  </a:lnTo>
                  <a:lnTo>
                    <a:pt x="1346" y="170"/>
                  </a:lnTo>
                  <a:lnTo>
                    <a:pt x="1346" y="170"/>
                  </a:lnTo>
                  <a:lnTo>
                    <a:pt x="1346" y="170"/>
                  </a:lnTo>
                  <a:lnTo>
                    <a:pt x="1348" y="173"/>
                  </a:lnTo>
                  <a:lnTo>
                    <a:pt x="1350" y="175"/>
                  </a:lnTo>
                  <a:lnTo>
                    <a:pt x="1355" y="177"/>
                  </a:lnTo>
                  <a:lnTo>
                    <a:pt x="1362" y="180"/>
                  </a:lnTo>
                  <a:lnTo>
                    <a:pt x="1365" y="182"/>
                  </a:lnTo>
                  <a:lnTo>
                    <a:pt x="1367" y="184"/>
                  </a:lnTo>
                  <a:lnTo>
                    <a:pt x="1369" y="189"/>
                  </a:lnTo>
                  <a:lnTo>
                    <a:pt x="1369" y="194"/>
                  </a:lnTo>
                  <a:lnTo>
                    <a:pt x="1367" y="199"/>
                  </a:lnTo>
                  <a:lnTo>
                    <a:pt x="1365" y="199"/>
                  </a:lnTo>
                  <a:lnTo>
                    <a:pt x="1362" y="201"/>
                  </a:lnTo>
                  <a:lnTo>
                    <a:pt x="1362" y="203"/>
                  </a:lnTo>
                  <a:lnTo>
                    <a:pt x="1360" y="203"/>
                  </a:lnTo>
                  <a:lnTo>
                    <a:pt x="1362" y="206"/>
                  </a:lnTo>
                  <a:lnTo>
                    <a:pt x="1365" y="206"/>
                  </a:lnTo>
                  <a:lnTo>
                    <a:pt x="1372" y="206"/>
                  </a:lnTo>
                  <a:lnTo>
                    <a:pt x="1376" y="208"/>
                  </a:lnTo>
                  <a:lnTo>
                    <a:pt x="1379" y="208"/>
                  </a:lnTo>
                  <a:lnTo>
                    <a:pt x="1383" y="206"/>
                  </a:lnTo>
                  <a:lnTo>
                    <a:pt x="1386" y="203"/>
                  </a:lnTo>
                  <a:lnTo>
                    <a:pt x="1386" y="203"/>
                  </a:lnTo>
                  <a:lnTo>
                    <a:pt x="1391" y="206"/>
                  </a:lnTo>
                  <a:lnTo>
                    <a:pt x="1391" y="203"/>
                  </a:lnTo>
                  <a:lnTo>
                    <a:pt x="1395" y="203"/>
                  </a:lnTo>
                  <a:lnTo>
                    <a:pt x="1402" y="201"/>
                  </a:lnTo>
                  <a:lnTo>
                    <a:pt x="1405" y="201"/>
                  </a:lnTo>
                  <a:lnTo>
                    <a:pt x="1407" y="196"/>
                  </a:lnTo>
                  <a:lnTo>
                    <a:pt x="1410" y="196"/>
                  </a:lnTo>
                  <a:lnTo>
                    <a:pt x="1412" y="196"/>
                  </a:lnTo>
                  <a:lnTo>
                    <a:pt x="1414" y="196"/>
                  </a:lnTo>
                  <a:lnTo>
                    <a:pt x="1417" y="199"/>
                  </a:lnTo>
                  <a:lnTo>
                    <a:pt x="1428" y="203"/>
                  </a:lnTo>
                  <a:lnTo>
                    <a:pt x="1433" y="206"/>
                  </a:lnTo>
                  <a:lnTo>
                    <a:pt x="1433" y="203"/>
                  </a:lnTo>
                  <a:lnTo>
                    <a:pt x="1436" y="201"/>
                  </a:lnTo>
                  <a:lnTo>
                    <a:pt x="1438" y="199"/>
                  </a:lnTo>
                  <a:lnTo>
                    <a:pt x="1438" y="199"/>
                  </a:lnTo>
                  <a:lnTo>
                    <a:pt x="1440" y="196"/>
                  </a:lnTo>
                  <a:lnTo>
                    <a:pt x="1443" y="196"/>
                  </a:lnTo>
                  <a:lnTo>
                    <a:pt x="1443" y="194"/>
                  </a:lnTo>
                  <a:lnTo>
                    <a:pt x="1445" y="192"/>
                  </a:lnTo>
                  <a:lnTo>
                    <a:pt x="1447" y="192"/>
                  </a:lnTo>
                  <a:lnTo>
                    <a:pt x="1450" y="192"/>
                  </a:lnTo>
                  <a:lnTo>
                    <a:pt x="1452" y="192"/>
                  </a:lnTo>
                  <a:lnTo>
                    <a:pt x="1454" y="192"/>
                  </a:lnTo>
                  <a:lnTo>
                    <a:pt x="1454" y="189"/>
                  </a:lnTo>
                  <a:lnTo>
                    <a:pt x="1457" y="187"/>
                  </a:lnTo>
                  <a:lnTo>
                    <a:pt x="1459" y="184"/>
                  </a:lnTo>
                  <a:lnTo>
                    <a:pt x="1459" y="182"/>
                  </a:lnTo>
                  <a:lnTo>
                    <a:pt x="1462" y="180"/>
                  </a:lnTo>
                  <a:lnTo>
                    <a:pt x="1462" y="177"/>
                  </a:lnTo>
                  <a:lnTo>
                    <a:pt x="1464" y="175"/>
                  </a:lnTo>
                  <a:lnTo>
                    <a:pt x="1464" y="173"/>
                  </a:lnTo>
                  <a:lnTo>
                    <a:pt x="1464" y="170"/>
                  </a:lnTo>
                  <a:lnTo>
                    <a:pt x="1464" y="158"/>
                  </a:lnTo>
                  <a:lnTo>
                    <a:pt x="1464" y="154"/>
                  </a:lnTo>
                  <a:lnTo>
                    <a:pt x="1464" y="154"/>
                  </a:lnTo>
                  <a:lnTo>
                    <a:pt x="1466" y="149"/>
                  </a:lnTo>
                  <a:lnTo>
                    <a:pt x="1471" y="142"/>
                  </a:lnTo>
                  <a:lnTo>
                    <a:pt x="1473" y="137"/>
                  </a:lnTo>
                  <a:lnTo>
                    <a:pt x="1483" y="99"/>
                  </a:lnTo>
                  <a:lnTo>
                    <a:pt x="1485" y="95"/>
                  </a:lnTo>
                  <a:lnTo>
                    <a:pt x="1488" y="92"/>
                  </a:lnTo>
                  <a:lnTo>
                    <a:pt x="1490" y="90"/>
                  </a:lnTo>
                  <a:lnTo>
                    <a:pt x="1495" y="87"/>
                  </a:lnTo>
                  <a:lnTo>
                    <a:pt x="1502" y="73"/>
                  </a:lnTo>
                  <a:lnTo>
                    <a:pt x="1523" y="52"/>
                  </a:lnTo>
                  <a:lnTo>
                    <a:pt x="1528" y="50"/>
                  </a:lnTo>
                  <a:lnTo>
                    <a:pt x="1532" y="47"/>
                  </a:lnTo>
                  <a:lnTo>
                    <a:pt x="1549" y="54"/>
                  </a:lnTo>
                  <a:lnTo>
                    <a:pt x="1563" y="61"/>
                  </a:lnTo>
                  <a:lnTo>
                    <a:pt x="1568" y="61"/>
                  </a:lnTo>
                  <a:lnTo>
                    <a:pt x="1573" y="59"/>
                  </a:lnTo>
                  <a:lnTo>
                    <a:pt x="1575" y="57"/>
                  </a:lnTo>
                  <a:lnTo>
                    <a:pt x="1577" y="57"/>
                  </a:lnTo>
                  <a:lnTo>
                    <a:pt x="1584" y="61"/>
                  </a:lnTo>
                  <a:lnTo>
                    <a:pt x="1594" y="61"/>
                  </a:lnTo>
                  <a:lnTo>
                    <a:pt x="1596" y="61"/>
                  </a:lnTo>
                  <a:lnTo>
                    <a:pt x="1599" y="59"/>
                  </a:lnTo>
                  <a:lnTo>
                    <a:pt x="1601" y="57"/>
                  </a:lnTo>
                  <a:lnTo>
                    <a:pt x="1603" y="54"/>
                  </a:lnTo>
                  <a:lnTo>
                    <a:pt x="1606" y="54"/>
                  </a:lnTo>
                  <a:lnTo>
                    <a:pt x="1611" y="52"/>
                  </a:lnTo>
                  <a:lnTo>
                    <a:pt x="1620" y="45"/>
                  </a:lnTo>
                  <a:lnTo>
                    <a:pt x="1622" y="45"/>
                  </a:lnTo>
                  <a:lnTo>
                    <a:pt x="1622" y="43"/>
                  </a:lnTo>
                  <a:lnTo>
                    <a:pt x="1625" y="38"/>
                  </a:lnTo>
                  <a:lnTo>
                    <a:pt x="1625" y="35"/>
                  </a:lnTo>
                  <a:lnTo>
                    <a:pt x="1625" y="35"/>
                  </a:lnTo>
                  <a:lnTo>
                    <a:pt x="1627" y="33"/>
                  </a:lnTo>
                  <a:lnTo>
                    <a:pt x="1632" y="31"/>
                  </a:lnTo>
                  <a:lnTo>
                    <a:pt x="1632" y="28"/>
                  </a:lnTo>
                  <a:lnTo>
                    <a:pt x="1629" y="24"/>
                  </a:lnTo>
                  <a:lnTo>
                    <a:pt x="1629" y="19"/>
                  </a:lnTo>
                  <a:lnTo>
                    <a:pt x="1632" y="17"/>
                  </a:lnTo>
                  <a:lnTo>
                    <a:pt x="1632" y="14"/>
                  </a:lnTo>
                  <a:lnTo>
                    <a:pt x="1634" y="12"/>
                  </a:lnTo>
                  <a:lnTo>
                    <a:pt x="1634" y="9"/>
                  </a:lnTo>
                  <a:lnTo>
                    <a:pt x="1637" y="7"/>
                  </a:lnTo>
                  <a:lnTo>
                    <a:pt x="1639" y="7"/>
                  </a:lnTo>
                  <a:lnTo>
                    <a:pt x="1644" y="5"/>
                  </a:lnTo>
                  <a:lnTo>
                    <a:pt x="1646" y="5"/>
                  </a:lnTo>
                  <a:lnTo>
                    <a:pt x="1648" y="0"/>
                  </a:lnTo>
                  <a:lnTo>
                    <a:pt x="1651" y="0"/>
                  </a:lnTo>
                  <a:lnTo>
                    <a:pt x="1653" y="0"/>
                  </a:lnTo>
                  <a:lnTo>
                    <a:pt x="1658" y="5"/>
                  </a:lnTo>
                  <a:lnTo>
                    <a:pt x="1660" y="5"/>
                  </a:lnTo>
                  <a:lnTo>
                    <a:pt x="1672" y="5"/>
                  </a:lnTo>
                  <a:lnTo>
                    <a:pt x="1674" y="7"/>
                  </a:lnTo>
                  <a:lnTo>
                    <a:pt x="1677" y="12"/>
                  </a:lnTo>
                  <a:lnTo>
                    <a:pt x="1686" y="19"/>
                  </a:lnTo>
                  <a:lnTo>
                    <a:pt x="1689" y="21"/>
                  </a:lnTo>
                  <a:lnTo>
                    <a:pt x="1691" y="21"/>
                  </a:lnTo>
                  <a:lnTo>
                    <a:pt x="1693" y="24"/>
                  </a:lnTo>
                  <a:lnTo>
                    <a:pt x="1696" y="24"/>
                  </a:lnTo>
                  <a:lnTo>
                    <a:pt x="1698" y="24"/>
                  </a:lnTo>
                  <a:lnTo>
                    <a:pt x="1698" y="21"/>
                  </a:lnTo>
                  <a:lnTo>
                    <a:pt x="1698" y="21"/>
                  </a:lnTo>
                  <a:lnTo>
                    <a:pt x="1700" y="19"/>
                  </a:lnTo>
                  <a:lnTo>
                    <a:pt x="1700" y="19"/>
                  </a:lnTo>
                  <a:lnTo>
                    <a:pt x="1700" y="21"/>
                  </a:lnTo>
                  <a:lnTo>
                    <a:pt x="1703" y="21"/>
                  </a:lnTo>
                  <a:lnTo>
                    <a:pt x="1719" y="21"/>
                  </a:lnTo>
                  <a:lnTo>
                    <a:pt x="1726" y="24"/>
                  </a:lnTo>
                  <a:lnTo>
                    <a:pt x="1726" y="26"/>
                  </a:lnTo>
                  <a:lnTo>
                    <a:pt x="1726" y="31"/>
                  </a:lnTo>
                  <a:lnTo>
                    <a:pt x="1724" y="33"/>
                  </a:lnTo>
                  <a:lnTo>
                    <a:pt x="1724" y="35"/>
                  </a:lnTo>
                  <a:lnTo>
                    <a:pt x="1722" y="35"/>
                  </a:lnTo>
                  <a:lnTo>
                    <a:pt x="1719" y="38"/>
                  </a:lnTo>
                  <a:lnTo>
                    <a:pt x="1719" y="43"/>
                  </a:lnTo>
                  <a:lnTo>
                    <a:pt x="1719" y="43"/>
                  </a:lnTo>
                  <a:lnTo>
                    <a:pt x="1722" y="45"/>
                  </a:lnTo>
                  <a:lnTo>
                    <a:pt x="1722" y="47"/>
                  </a:lnTo>
                  <a:lnTo>
                    <a:pt x="1719" y="52"/>
                  </a:lnTo>
                  <a:lnTo>
                    <a:pt x="1717" y="52"/>
                  </a:lnTo>
                  <a:lnTo>
                    <a:pt x="1710" y="54"/>
                  </a:lnTo>
                  <a:lnTo>
                    <a:pt x="1707" y="54"/>
                  </a:lnTo>
                  <a:lnTo>
                    <a:pt x="1705" y="57"/>
                  </a:lnTo>
                  <a:lnTo>
                    <a:pt x="1705" y="59"/>
                  </a:lnTo>
                  <a:lnTo>
                    <a:pt x="1705" y="61"/>
                  </a:lnTo>
                  <a:lnTo>
                    <a:pt x="1707" y="61"/>
                  </a:lnTo>
                  <a:lnTo>
                    <a:pt x="1707" y="64"/>
                  </a:lnTo>
                  <a:lnTo>
                    <a:pt x="1707" y="64"/>
                  </a:lnTo>
                  <a:lnTo>
                    <a:pt x="1707" y="66"/>
                  </a:lnTo>
                  <a:lnTo>
                    <a:pt x="1705" y="69"/>
                  </a:lnTo>
                  <a:lnTo>
                    <a:pt x="1705" y="71"/>
                  </a:lnTo>
                  <a:lnTo>
                    <a:pt x="1707" y="71"/>
                  </a:lnTo>
                  <a:lnTo>
                    <a:pt x="1707" y="73"/>
                  </a:lnTo>
                  <a:lnTo>
                    <a:pt x="1712" y="78"/>
                  </a:lnTo>
                  <a:lnTo>
                    <a:pt x="1715" y="80"/>
                  </a:lnTo>
                  <a:lnTo>
                    <a:pt x="1717" y="80"/>
                  </a:lnTo>
                  <a:lnTo>
                    <a:pt x="1719" y="87"/>
                  </a:lnTo>
                  <a:lnTo>
                    <a:pt x="1719" y="90"/>
                  </a:lnTo>
                  <a:lnTo>
                    <a:pt x="1719" y="92"/>
                  </a:lnTo>
                  <a:lnTo>
                    <a:pt x="1717" y="95"/>
                  </a:lnTo>
                  <a:lnTo>
                    <a:pt x="1712" y="95"/>
                  </a:lnTo>
                  <a:lnTo>
                    <a:pt x="1712" y="95"/>
                  </a:lnTo>
                  <a:lnTo>
                    <a:pt x="1712" y="97"/>
                  </a:lnTo>
                  <a:lnTo>
                    <a:pt x="1710" y="97"/>
                  </a:lnTo>
                  <a:lnTo>
                    <a:pt x="1710" y="99"/>
                  </a:lnTo>
                  <a:lnTo>
                    <a:pt x="1705" y="99"/>
                  </a:lnTo>
                  <a:lnTo>
                    <a:pt x="1705" y="102"/>
                  </a:lnTo>
                  <a:lnTo>
                    <a:pt x="1705" y="106"/>
                  </a:lnTo>
                  <a:lnTo>
                    <a:pt x="1707" y="109"/>
                  </a:lnTo>
                  <a:lnTo>
                    <a:pt x="1707" y="109"/>
                  </a:lnTo>
                  <a:lnTo>
                    <a:pt x="1710" y="111"/>
                  </a:lnTo>
                  <a:lnTo>
                    <a:pt x="1712" y="111"/>
                  </a:lnTo>
                  <a:lnTo>
                    <a:pt x="1712" y="111"/>
                  </a:lnTo>
                  <a:lnTo>
                    <a:pt x="1712" y="113"/>
                  </a:lnTo>
                  <a:lnTo>
                    <a:pt x="1715" y="116"/>
                  </a:lnTo>
                  <a:lnTo>
                    <a:pt x="1715" y="118"/>
                  </a:lnTo>
                  <a:lnTo>
                    <a:pt x="1717" y="121"/>
                  </a:lnTo>
                  <a:lnTo>
                    <a:pt x="1717" y="121"/>
                  </a:lnTo>
                  <a:lnTo>
                    <a:pt x="1722" y="123"/>
                  </a:lnTo>
                  <a:lnTo>
                    <a:pt x="1722" y="123"/>
                  </a:lnTo>
                  <a:lnTo>
                    <a:pt x="1726" y="128"/>
                  </a:lnTo>
                  <a:lnTo>
                    <a:pt x="1726" y="130"/>
                  </a:lnTo>
                  <a:lnTo>
                    <a:pt x="1729" y="137"/>
                  </a:lnTo>
                  <a:lnTo>
                    <a:pt x="1731" y="142"/>
                  </a:lnTo>
                  <a:lnTo>
                    <a:pt x="1733" y="142"/>
                  </a:lnTo>
                  <a:lnTo>
                    <a:pt x="1733" y="142"/>
                  </a:lnTo>
                  <a:lnTo>
                    <a:pt x="1736" y="142"/>
                  </a:lnTo>
                  <a:lnTo>
                    <a:pt x="1738" y="144"/>
                  </a:lnTo>
                  <a:lnTo>
                    <a:pt x="1738" y="151"/>
                  </a:lnTo>
                  <a:lnTo>
                    <a:pt x="1738" y="156"/>
                  </a:lnTo>
                  <a:lnTo>
                    <a:pt x="1736" y="158"/>
                  </a:lnTo>
                  <a:lnTo>
                    <a:pt x="1736" y="161"/>
                  </a:lnTo>
                  <a:lnTo>
                    <a:pt x="1733" y="163"/>
                  </a:lnTo>
                  <a:lnTo>
                    <a:pt x="1733" y="168"/>
                  </a:lnTo>
                  <a:lnTo>
                    <a:pt x="1733" y="170"/>
                  </a:lnTo>
                  <a:lnTo>
                    <a:pt x="1733" y="173"/>
                  </a:lnTo>
                  <a:lnTo>
                    <a:pt x="1736" y="175"/>
                  </a:lnTo>
                  <a:lnTo>
                    <a:pt x="1738" y="177"/>
                  </a:lnTo>
                  <a:lnTo>
                    <a:pt x="1738" y="177"/>
                  </a:lnTo>
                  <a:lnTo>
                    <a:pt x="1741" y="180"/>
                  </a:lnTo>
                  <a:lnTo>
                    <a:pt x="1743" y="187"/>
                  </a:lnTo>
                  <a:lnTo>
                    <a:pt x="1745" y="189"/>
                  </a:lnTo>
                  <a:lnTo>
                    <a:pt x="1748" y="192"/>
                  </a:lnTo>
                  <a:lnTo>
                    <a:pt x="1752" y="192"/>
                  </a:lnTo>
                  <a:lnTo>
                    <a:pt x="1755" y="194"/>
                  </a:lnTo>
                  <a:lnTo>
                    <a:pt x="1755" y="196"/>
                  </a:lnTo>
                  <a:lnTo>
                    <a:pt x="1757" y="213"/>
                  </a:lnTo>
                  <a:lnTo>
                    <a:pt x="1757" y="213"/>
                  </a:lnTo>
                  <a:lnTo>
                    <a:pt x="1757" y="213"/>
                  </a:lnTo>
                  <a:lnTo>
                    <a:pt x="1759" y="215"/>
                  </a:lnTo>
                  <a:lnTo>
                    <a:pt x="1767" y="218"/>
                  </a:lnTo>
                  <a:lnTo>
                    <a:pt x="1771" y="220"/>
                  </a:lnTo>
                  <a:lnTo>
                    <a:pt x="1774" y="220"/>
                  </a:lnTo>
                  <a:lnTo>
                    <a:pt x="1776" y="220"/>
                  </a:lnTo>
                  <a:lnTo>
                    <a:pt x="1778" y="218"/>
                  </a:lnTo>
                  <a:lnTo>
                    <a:pt x="1783" y="218"/>
                  </a:lnTo>
                  <a:lnTo>
                    <a:pt x="1785" y="218"/>
                  </a:lnTo>
                  <a:lnTo>
                    <a:pt x="1785" y="218"/>
                  </a:lnTo>
                  <a:lnTo>
                    <a:pt x="1788" y="220"/>
                  </a:lnTo>
                  <a:lnTo>
                    <a:pt x="1790" y="222"/>
                  </a:lnTo>
                  <a:lnTo>
                    <a:pt x="1793" y="222"/>
                  </a:lnTo>
                  <a:lnTo>
                    <a:pt x="1795" y="222"/>
                  </a:lnTo>
                  <a:lnTo>
                    <a:pt x="1800" y="225"/>
                  </a:lnTo>
                  <a:lnTo>
                    <a:pt x="1800" y="227"/>
                  </a:lnTo>
                  <a:lnTo>
                    <a:pt x="1800" y="229"/>
                  </a:lnTo>
                  <a:lnTo>
                    <a:pt x="1800" y="232"/>
                  </a:lnTo>
                  <a:lnTo>
                    <a:pt x="1800" y="234"/>
                  </a:lnTo>
                  <a:lnTo>
                    <a:pt x="1800" y="237"/>
                  </a:lnTo>
                  <a:lnTo>
                    <a:pt x="1800" y="237"/>
                  </a:lnTo>
                  <a:lnTo>
                    <a:pt x="1802" y="237"/>
                  </a:lnTo>
                  <a:lnTo>
                    <a:pt x="1802" y="239"/>
                  </a:lnTo>
                  <a:lnTo>
                    <a:pt x="1802" y="241"/>
                  </a:lnTo>
                  <a:lnTo>
                    <a:pt x="1802" y="244"/>
                  </a:lnTo>
                  <a:lnTo>
                    <a:pt x="1802" y="246"/>
                  </a:lnTo>
                  <a:lnTo>
                    <a:pt x="1804" y="248"/>
                  </a:lnTo>
                  <a:lnTo>
                    <a:pt x="1804" y="248"/>
                  </a:lnTo>
                  <a:lnTo>
                    <a:pt x="1804" y="251"/>
                  </a:lnTo>
                  <a:lnTo>
                    <a:pt x="1804" y="255"/>
                  </a:lnTo>
                  <a:lnTo>
                    <a:pt x="1804" y="258"/>
                  </a:lnTo>
                  <a:lnTo>
                    <a:pt x="1807" y="258"/>
                  </a:lnTo>
                  <a:lnTo>
                    <a:pt x="1816" y="260"/>
                  </a:lnTo>
                  <a:lnTo>
                    <a:pt x="1819" y="260"/>
                  </a:lnTo>
                  <a:lnTo>
                    <a:pt x="1821" y="260"/>
                  </a:lnTo>
                  <a:lnTo>
                    <a:pt x="1821" y="258"/>
                  </a:lnTo>
                  <a:lnTo>
                    <a:pt x="1821" y="258"/>
                  </a:lnTo>
                  <a:lnTo>
                    <a:pt x="1823" y="255"/>
                  </a:lnTo>
                  <a:lnTo>
                    <a:pt x="1826" y="255"/>
                  </a:lnTo>
                  <a:lnTo>
                    <a:pt x="1828" y="258"/>
                  </a:lnTo>
                  <a:lnTo>
                    <a:pt x="1830" y="260"/>
                  </a:lnTo>
                  <a:lnTo>
                    <a:pt x="1830" y="260"/>
                  </a:lnTo>
                  <a:lnTo>
                    <a:pt x="1830" y="263"/>
                  </a:lnTo>
                  <a:lnTo>
                    <a:pt x="1828" y="265"/>
                  </a:lnTo>
                  <a:lnTo>
                    <a:pt x="1828" y="267"/>
                  </a:lnTo>
                  <a:lnTo>
                    <a:pt x="1828" y="272"/>
                  </a:lnTo>
                  <a:lnTo>
                    <a:pt x="1828" y="274"/>
                  </a:lnTo>
                  <a:lnTo>
                    <a:pt x="1828" y="277"/>
                  </a:lnTo>
                  <a:lnTo>
                    <a:pt x="1830" y="281"/>
                  </a:lnTo>
                  <a:lnTo>
                    <a:pt x="1833" y="284"/>
                  </a:lnTo>
                  <a:lnTo>
                    <a:pt x="1835" y="289"/>
                  </a:lnTo>
                  <a:lnTo>
                    <a:pt x="1842" y="293"/>
                  </a:lnTo>
                  <a:lnTo>
                    <a:pt x="1842" y="296"/>
                  </a:lnTo>
                  <a:lnTo>
                    <a:pt x="1845" y="298"/>
                  </a:lnTo>
                  <a:lnTo>
                    <a:pt x="1845" y="298"/>
                  </a:lnTo>
                  <a:lnTo>
                    <a:pt x="1842" y="300"/>
                  </a:lnTo>
                  <a:lnTo>
                    <a:pt x="1840" y="300"/>
                  </a:lnTo>
                  <a:lnTo>
                    <a:pt x="1840" y="303"/>
                  </a:lnTo>
                  <a:lnTo>
                    <a:pt x="1840" y="305"/>
                  </a:lnTo>
                  <a:lnTo>
                    <a:pt x="1840" y="312"/>
                  </a:lnTo>
                  <a:lnTo>
                    <a:pt x="1840" y="315"/>
                  </a:lnTo>
                  <a:lnTo>
                    <a:pt x="1842" y="319"/>
                  </a:lnTo>
                  <a:lnTo>
                    <a:pt x="1842" y="322"/>
                  </a:lnTo>
                  <a:lnTo>
                    <a:pt x="1842" y="324"/>
                  </a:lnTo>
                  <a:lnTo>
                    <a:pt x="1840" y="329"/>
                  </a:lnTo>
                  <a:lnTo>
                    <a:pt x="1840" y="333"/>
                  </a:lnTo>
                  <a:lnTo>
                    <a:pt x="1840" y="336"/>
                  </a:lnTo>
                  <a:lnTo>
                    <a:pt x="1842" y="336"/>
                  </a:lnTo>
                  <a:lnTo>
                    <a:pt x="1840" y="338"/>
                  </a:lnTo>
                  <a:lnTo>
                    <a:pt x="1840" y="341"/>
                  </a:lnTo>
                  <a:lnTo>
                    <a:pt x="1838" y="343"/>
                  </a:lnTo>
                  <a:lnTo>
                    <a:pt x="1838" y="343"/>
                  </a:lnTo>
                  <a:lnTo>
                    <a:pt x="1838" y="345"/>
                  </a:lnTo>
                  <a:lnTo>
                    <a:pt x="1835" y="345"/>
                  </a:lnTo>
                  <a:lnTo>
                    <a:pt x="1842" y="390"/>
                  </a:lnTo>
                  <a:lnTo>
                    <a:pt x="1842" y="395"/>
                  </a:lnTo>
                  <a:lnTo>
                    <a:pt x="1845" y="395"/>
                  </a:lnTo>
                  <a:lnTo>
                    <a:pt x="1847" y="397"/>
                  </a:lnTo>
                  <a:lnTo>
                    <a:pt x="1849" y="397"/>
                  </a:lnTo>
                  <a:lnTo>
                    <a:pt x="1852" y="400"/>
                  </a:lnTo>
                  <a:lnTo>
                    <a:pt x="1852" y="402"/>
                  </a:lnTo>
                  <a:lnTo>
                    <a:pt x="1852" y="404"/>
                  </a:lnTo>
                  <a:lnTo>
                    <a:pt x="1852" y="407"/>
                  </a:lnTo>
                  <a:lnTo>
                    <a:pt x="1852" y="409"/>
                  </a:lnTo>
                  <a:lnTo>
                    <a:pt x="1852" y="412"/>
                  </a:lnTo>
                  <a:lnTo>
                    <a:pt x="1852" y="414"/>
                  </a:lnTo>
                  <a:lnTo>
                    <a:pt x="1852" y="414"/>
                  </a:lnTo>
                  <a:lnTo>
                    <a:pt x="1852" y="416"/>
                  </a:lnTo>
                  <a:lnTo>
                    <a:pt x="1852" y="416"/>
                  </a:lnTo>
                  <a:lnTo>
                    <a:pt x="1852" y="419"/>
                  </a:lnTo>
                  <a:lnTo>
                    <a:pt x="1849" y="419"/>
                  </a:lnTo>
                  <a:lnTo>
                    <a:pt x="1849" y="421"/>
                  </a:lnTo>
                  <a:lnTo>
                    <a:pt x="1849" y="423"/>
                  </a:lnTo>
                  <a:lnTo>
                    <a:pt x="1849" y="426"/>
                  </a:lnTo>
                  <a:lnTo>
                    <a:pt x="1852" y="430"/>
                  </a:lnTo>
                  <a:lnTo>
                    <a:pt x="1852" y="435"/>
                  </a:lnTo>
                  <a:lnTo>
                    <a:pt x="1852" y="440"/>
                  </a:lnTo>
                  <a:lnTo>
                    <a:pt x="1849" y="445"/>
                  </a:lnTo>
                  <a:lnTo>
                    <a:pt x="1845" y="449"/>
                  </a:lnTo>
                  <a:lnTo>
                    <a:pt x="1845" y="452"/>
                  </a:lnTo>
                  <a:lnTo>
                    <a:pt x="1845" y="454"/>
                  </a:lnTo>
                  <a:lnTo>
                    <a:pt x="1847" y="457"/>
                  </a:lnTo>
                  <a:lnTo>
                    <a:pt x="1847" y="459"/>
                  </a:lnTo>
                  <a:lnTo>
                    <a:pt x="1847" y="459"/>
                  </a:lnTo>
                  <a:lnTo>
                    <a:pt x="1845" y="464"/>
                  </a:lnTo>
                  <a:lnTo>
                    <a:pt x="1840" y="466"/>
                  </a:lnTo>
                  <a:lnTo>
                    <a:pt x="1840" y="468"/>
                  </a:lnTo>
                  <a:lnTo>
                    <a:pt x="1835" y="473"/>
                  </a:lnTo>
                  <a:lnTo>
                    <a:pt x="1835" y="475"/>
                  </a:lnTo>
                  <a:lnTo>
                    <a:pt x="1828" y="483"/>
                  </a:lnTo>
                  <a:lnTo>
                    <a:pt x="1823" y="485"/>
                  </a:lnTo>
                  <a:lnTo>
                    <a:pt x="1821" y="487"/>
                  </a:lnTo>
                  <a:lnTo>
                    <a:pt x="1821" y="490"/>
                  </a:lnTo>
                  <a:lnTo>
                    <a:pt x="1821" y="506"/>
                  </a:lnTo>
                  <a:lnTo>
                    <a:pt x="1821" y="511"/>
                  </a:lnTo>
                  <a:lnTo>
                    <a:pt x="1821" y="513"/>
                  </a:lnTo>
                  <a:lnTo>
                    <a:pt x="1821" y="520"/>
                  </a:lnTo>
                  <a:lnTo>
                    <a:pt x="1819" y="525"/>
                  </a:lnTo>
                  <a:lnTo>
                    <a:pt x="1814" y="530"/>
                  </a:lnTo>
                  <a:lnTo>
                    <a:pt x="1814" y="530"/>
                  </a:lnTo>
                  <a:lnTo>
                    <a:pt x="1807" y="532"/>
                  </a:lnTo>
                  <a:lnTo>
                    <a:pt x="1781" y="551"/>
                  </a:lnTo>
                  <a:lnTo>
                    <a:pt x="1778" y="553"/>
                  </a:lnTo>
                  <a:lnTo>
                    <a:pt x="1764" y="582"/>
                  </a:lnTo>
                  <a:lnTo>
                    <a:pt x="1764" y="584"/>
                  </a:lnTo>
                  <a:lnTo>
                    <a:pt x="1769" y="591"/>
                  </a:lnTo>
                  <a:lnTo>
                    <a:pt x="1769" y="594"/>
                  </a:lnTo>
                  <a:lnTo>
                    <a:pt x="1767" y="598"/>
                  </a:lnTo>
                  <a:lnTo>
                    <a:pt x="1767" y="603"/>
                  </a:lnTo>
                  <a:lnTo>
                    <a:pt x="1767" y="606"/>
                  </a:lnTo>
                  <a:lnTo>
                    <a:pt x="1767" y="610"/>
                  </a:lnTo>
                  <a:lnTo>
                    <a:pt x="1767" y="613"/>
                  </a:lnTo>
                  <a:lnTo>
                    <a:pt x="1769" y="615"/>
                  </a:lnTo>
                  <a:lnTo>
                    <a:pt x="1769" y="617"/>
                  </a:lnTo>
                  <a:lnTo>
                    <a:pt x="1769" y="620"/>
                  </a:lnTo>
                  <a:lnTo>
                    <a:pt x="1769" y="620"/>
                  </a:lnTo>
                  <a:lnTo>
                    <a:pt x="1769" y="622"/>
                  </a:lnTo>
                  <a:lnTo>
                    <a:pt x="1767" y="624"/>
                  </a:lnTo>
                  <a:lnTo>
                    <a:pt x="1767" y="629"/>
                  </a:lnTo>
                  <a:lnTo>
                    <a:pt x="1769" y="629"/>
                  </a:lnTo>
                  <a:lnTo>
                    <a:pt x="1776" y="627"/>
                  </a:lnTo>
                  <a:lnTo>
                    <a:pt x="1781" y="629"/>
                  </a:lnTo>
                  <a:lnTo>
                    <a:pt x="1783" y="629"/>
                  </a:lnTo>
                  <a:lnTo>
                    <a:pt x="1788" y="632"/>
                  </a:lnTo>
                  <a:lnTo>
                    <a:pt x="1790" y="636"/>
                  </a:lnTo>
                  <a:lnTo>
                    <a:pt x="1790" y="636"/>
                  </a:lnTo>
                  <a:lnTo>
                    <a:pt x="1790" y="641"/>
                  </a:lnTo>
                  <a:lnTo>
                    <a:pt x="1793" y="643"/>
                  </a:lnTo>
                  <a:lnTo>
                    <a:pt x="1797" y="648"/>
                  </a:lnTo>
                  <a:lnTo>
                    <a:pt x="1804" y="653"/>
                  </a:lnTo>
                  <a:lnTo>
                    <a:pt x="1804" y="653"/>
                  </a:lnTo>
                  <a:lnTo>
                    <a:pt x="1807" y="653"/>
                  </a:lnTo>
                  <a:lnTo>
                    <a:pt x="1809" y="653"/>
                  </a:lnTo>
                  <a:lnTo>
                    <a:pt x="1811" y="650"/>
                  </a:lnTo>
                  <a:lnTo>
                    <a:pt x="1814" y="653"/>
                  </a:lnTo>
                  <a:lnTo>
                    <a:pt x="1814" y="653"/>
                  </a:lnTo>
                  <a:lnTo>
                    <a:pt x="1816" y="662"/>
                  </a:lnTo>
                  <a:lnTo>
                    <a:pt x="1819" y="665"/>
                  </a:lnTo>
                  <a:lnTo>
                    <a:pt x="1819" y="665"/>
                  </a:lnTo>
                  <a:lnTo>
                    <a:pt x="1819" y="665"/>
                  </a:lnTo>
                  <a:lnTo>
                    <a:pt x="1821" y="665"/>
                  </a:lnTo>
                  <a:lnTo>
                    <a:pt x="1828" y="669"/>
                  </a:lnTo>
                  <a:lnTo>
                    <a:pt x="1830" y="672"/>
                  </a:lnTo>
                  <a:lnTo>
                    <a:pt x="1833" y="672"/>
                  </a:lnTo>
                  <a:lnTo>
                    <a:pt x="1835" y="672"/>
                  </a:lnTo>
                  <a:lnTo>
                    <a:pt x="1849" y="677"/>
                  </a:lnTo>
                  <a:lnTo>
                    <a:pt x="1854" y="679"/>
                  </a:lnTo>
                  <a:lnTo>
                    <a:pt x="1859" y="679"/>
                  </a:lnTo>
                  <a:lnTo>
                    <a:pt x="1861" y="681"/>
                  </a:lnTo>
                  <a:lnTo>
                    <a:pt x="1864" y="681"/>
                  </a:lnTo>
                  <a:lnTo>
                    <a:pt x="1866" y="684"/>
                  </a:lnTo>
                  <a:lnTo>
                    <a:pt x="1871" y="693"/>
                  </a:lnTo>
                  <a:lnTo>
                    <a:pt x="1873" y="695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82" y="698"/>
                  </a:lnTo>
                  <a:lnTo>
                    <a:pt x="1882" y="698"/>
                  </a:lnTo>
                  <a:lnTo>
                    <a:pt x="1887" y="700"/>
                  </a:lnTo>
                  <a:lnTo>
                    <a:pt x="1890" y="700"/>
                  </a:lnTo>
                  <a:lnTo>
                    <a:pt x="1892" y="703"/>
                  </a:lnTo>
                  <a:lnTo>
                    <a:pt x="1894" y="705"/>
                  </a:lnTo>
                  <a:lnTo>
                    <a:pt x="1904" y="705"/>
                  </a:lnTo>
                  <a:lnTo>
                    <a:pt x="1908" y="707"/>
                  </a:lnTo>
                  <a:lnTo>
                    <a:pt x="1920" y="707"/>
                  </a:lnTo>
                  <a:lnTo>
                    <a:pt x="1923" y="710"/>
                  </a:lnTo>
                  <a:lnTo>
                    <a:pt x="1925" y="710"/>
                  </a:lnTo>
                  <a:lnTo>
                    <a:pt x="1927" y="710"/>
                  </a:lnTo>
                  <a:lnTo>
                    <a:pt x="1930" y="712"/>
                  </a:lnTo>
                  <a:lnTo>
                    <a:pt x="1932" y="717"/>
                  </a:lnTo>
                  <a:lnTo>
                    <a:pt x="1934" y="717"/>
                  </a:lnTo>
                  <a:lnTo>
                    <a:pt x="1937" y="719"/>
                  </a:lnTo>
                  <a:lnTo>
                    <a:pt x="1939" y="719"/>
                  </a:lnTo>
                  <a:lnTo>
                    <a:pt x="1942" y="719"/>
                  </a:lnTo>
                  <a:lnTo>
                    <a:pt x="1942" y="719"/>
                  </a:lnTo>
                  <a:lnTo>
                    <a:pt x="1944" y="721"/>
                  </a:lnTo>
                  <a:lnTo>
                    <a:pt x="1951" y="724"/>
                  </a:lnTo>
                  <a:lnTo>
                    <a:pt x="1953" y="724"/>
                  </a:lnTo>
                  <a:lnTo>
                    <a:pt x="1958" y="731"/>
                  </a:lnTo>
                  <a:lnTo>
                    <a:pt x="1960" y="731"/>
                  </a:lnTo>
                  <a:lnTo>
                    <a:pt x="1965" y="731"/>
                  </a:lnTo>
                  <a:lnTo>
                    <a:pt x="1968" y="733"/>
                  </a:lnTo>
                  <a:lnTo>
                    <a:pt x="1970" y="733"/>
                  </a:lnTo>
                  <a:lnTo>
                    <a:pt x="1972" y="738"/>
                  </a:lnTo>
                  <a:lnTo>
                    <a:pt x="1972" y="738"/>
                  </a:lnTo>
                  <a:lnTo>
                    <a:pt x="1982" y="743"/>
                  </a:lnTo>
                  <a:lnTo>
                    <a:pt x="1994" y="755"/>
                  </a:lnTo>
                  <a:lnTo>
                    <a:pt x="1996" y="757"/>
                  </a:lnTo>
                  <a:lnTo>
                    <a:pt x="2003" y="783"/>
                  </a:lnTo>
                  <a:lnTo>
                    <a:pt x="2005" y="790"/>
                  </a:lnTo>
                  <a:lnTo>
                    <a:pt x="2008" y="795"/>
                  </a:lnTo>
                  <a:lnTo>
                    <a:pt x="2015" y="797"/>
                  </a:lnTo>
                  <a:lnTo>
                    <a:pt x="2020" y="800"/>
                  </a:lnTo>
                  <a:lnTo>
                    <a:pt x="2024" y="797"/>
                  </a:lnTo>
                  <a:lnTo>
                    <a:pt x="2024" y="800"/>
                  </a:lnTo>
                  <a:lnTo>
                    <a:pt x="2027" y="800"/>
                  </a:lnTo>
                  <a:lnTo>
                    <a:pt x="2027" y="802"/>
                  </a:lnTo>
                  <a:lnTo>
                    <a:pt x="2031" y="811"/>
                  </a:lnTo>
                  <a:lnTo>
                    <a:pt x="2034" y="814"/>
                  </a:lnTo>
                  <a:lnTo>
                    <a:pt x="2034" y="821"/>
                  </a:lnTo>
                  <a:lnTo>
                    <a:pt x="2034" y="823"/>
                  </a:lnTo>
                  <a:lnTo>
                    <a:pt x="2036" y="826"/>
                  </a:lnTo>
                  <a:lnTo>
                    <a:pt x="2041" y="828"/>
                  </a:lnTo>
                  <a:lnTo>
                    <a:pt x="2043" y="830"/>
                  </a:lnTo>
                  <a:lnTo>
                    <a:pt x="2053" y="840"/>
                  </a:lnTo>
                  <a:lnTo>
                    <a:pt x="2057" y="849"/>
                  </a:lnTo>
                  <a:lnTo>
                    <a:pt x="2057" y="852"/>
                  </a:lnTo>
                  <a:lnTo>
                    <a:pt x="2057" y="854"/>
                  </a:lnTo>
                  <a:lnTo>
                    <a:pt x="2060" y="856"/>
                  </a:lnTo>
                  <a:lnTo>
                    <a:pt x="2060" y="859"/>
                  </a:lnTo>
                  <a:lnTo>
                    <a:pt x="2074" y="868"/>
                  </a:lnTo>
                  <a:lnTo>
                    <a:pt x="2081" y="875"/>
                  </a:lnTo>
                  <a:lnTo>
                    <a:pt x="2086" y="878"/>
                  </a:lnTo>
                  <a:lnTo>
                    <a:pt x="2117" y="882"/>
                  </a:lnTo>
                  <a:lnTo>
                    <a:pt x="2119" y="885"/>
                  </a:lnTo>
                  <a:lnTo>
                    <a:pt x="2117" y="887"/>
                  </a:lnTo>
                  <a:lnTo>
                    <a:pt x="2112" y="889"/>
                  </a:lnTo>
                  <a:lnTo>
                    <a:pt x="2112" y="892"/>
                  </a:lnTo>
                  <a:lnTo>
                    <a:pt x="2109" y="894"/>
                  </a:lnTo>
                  <a:lnTo>
                    <a:pt x="2107" y="897"/>
                  </a:lnTo>
                  <a:lnTo>
                    <a:pt x="2107" y="899"/>
                  </a:lnTo>
                  <a:lnTo>
                    <a:pt x="2107" y="899"/>
                  </a:lnTo>
                  <a:lnTo>
                    <a:pt x="2105" y="906"/>
                  </a:lnTo>
                  <a:lnTo>
                    <a:pt x="2102" y="913"/>
                  </a:lnTo>
                  <a:lnTo>
                    <a:pt x="2100" y="915"/>
                  </a:lnTo>
                  <a:lnTo>
                    <a:pt x="2100" y="918"/>
                  </a:lnTo>
                  <a:lnTo>
                    <a:pt x="2109" y="923"/>
                  </a:lnTo>
                  <a:lnTo>
                    <a:pt x="2114" y="925"/>
                  </a:lnTo>
                  <a:lnTo>
                    <a:pt x="2117" y="927"/>
                  </a:lnTo>
                  <a:lnTo>
                    <a:pt x="2117" y="930"/>
                  </a:lnTo>
                  <a:lnTo>
                    <a:pt x="2119" y="944"/>
                  </a:lnTo>
                  <a:lnTo>
                    <a:pt x="2119" y="977"/>
                  </a:lnTo>
                  <a:lnTo>
                    <a:pt x="2124" y="1010"/>
                  </a:lnTo>
                  <a:lnTo>
                    <a:pt x="2121" y="1015"/>
                  </a:lnTo>
                  <a:lnTo>
                    <a:pt x="2121" y="1022"/>
                  </a:lnTo>
                  <a:lnTo>
                    <a:pt x="2121" y="1027"/>
                  </a:lnTo>
                  <a:lnTo>
                    <a:pt x="2121" y="1034"/>
                  </a:lnTo>
                  <a:lnTo>
                    <a:pt x="2121" y="1038"/>
                  </a:lnTo>
                  <a:lnTo>
                    <a:pt x="2147" y="1086"/>
                  </a:lnTo>
                  <a:lnTo>
                    <a:pt x="2147" y="1088"/>
                  </a:lnTo>
                  <a:lnTo>
                    <a:pt x="2150" y="1093"/>
                  </a:lnTo>
                  <a:lnTo>
                    <a:pt x="2147" y="1095"/>
                  </a:lnTo>
                  <a:lnTo>
                    <a:pt x="2145" y="1112"/>
                  </a:lnTo>
                  <a:lnTo>
                    <a:pt x="2145" y="1114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" name="Freeform 29"/>
            <p:cNvSpPr>
              <a:spLocks/>
            </p:cNvSpPr>
            <p:nvPr/>
          </p:nvSpPr>
          <p:spPr bwMode="auto">
            <a:xfrm>
              <a:off x="2814935" y="4407555"/>
              <a:ext cx="268566" cy="194555"/>
            </a:xfrm>
            <a:custGeom>
              <a:avLst/>
              <a:gdLst>
                <a:gd name="T0" fmla="*/ 295 w 310"/>
                <a:gd name="T1" fmla="*/ 23 h 224"/>
                <a:gd name="T2" fmla="*/ 269 w 310"/>
                <a:gd name="T3" fmla="*/ 0 h 224"/>
                <a:gd name="T4" fmla="*/ 255 w 310"/>
                <a:gd name="T5" fmla="*/ 11 h 224"/>
                <a:gd name="T6" fmla="*/ 260 w 310"/>
                <a:gd name="T7" fmla="*/ 26 h 224"/>
                <a:gd name="T8" fmla="*/ 248 w 310"/>
                <a:gd name="T9" fmla="*/ 16 h 224"/>
                <a:gd name="T10" fmla="*/ 229 w 310"/>
                <a:gd name="T11" fmla="*/ 9 h 224"/>
                <a:gd name="T12" fmla="*/ 234 w 310"/>
                <a:gd name="T13" fmla="*/ 21 h 224"/>
                <a:gd name="T14" fmla="*/ 229 w 310"/>
                <a:gd name="T15" fmla="*/ 11 h 224"/>
                <a:gd name="T16" fmla="*/ 213 w 310"/>
                <a:gd name="T17" fmla="*/ 7 h 224"/>
                <a:gd name="T18" fmla="*/ 196 w 310"/>
                <a:gd name="T19" fmla="*/ 11 h 224"/>
                <a:gd name="T20" fmla="*/ 189 w 310"/>
                <a:gd name="T21" fmla="*/ 14 h 224"/>
                <a:gd name="T22" fmla="*/ 179 w 310"/>
                <a:gd name="T23" fmla="*/ 16 h 224"/>
                <a:gd name="T24" fmla="*/ 172 w 310"/>
                <a:gd name="T25" fmla="*/ 9 h 224"/>
                <a:gd name="T26" fmla="*/ 161 w 310"/>
                <a:gd name="T27" fmla="*/ 7 h 224"/>
                <a:gd name="T28" fmla="*/ 149 w 310"/>
                <a:gd name="T29" fmla="*/ 7 h 224"/>
                <a:gd name="T30" fmla="*/ 137 w 310"/>
                <a:gd name="T31" fmla="*/ 4 h 224"/>
                <a:gd name="T32" fmla="*/ 125 w 310"/>
                <a:gd name="T33" fmla="*/ 11 h 224"/>
                <a:gd name="T34" fmla="*/ 123 w 310"/>
                <a:gd name="T35" fmla="*/ 19 h 224"/>
                <a:gd name="T36" fmla="*/ 106 w 310"/>
                <a:gd name="T37" fmla="*/ 16 h 224"/>
                <a:gd name="T38" fmla="*/ 87 w 310"/>
                <a:gd name="T39" fmla="*/ 9 h 224"/>
                <a:gd name="T40" fmla="*/ 80 w 310"/>
                <a:gd name="T41" fmla="*/ 16 h 224"/>
                <a:gd name="T42" fmla="*/ 80 w 310"/>
                <a:gd name="T43" fmla="*/ 26 h 224"/>
                <a:gd name="T44" fmla="*/ 90 w 310"/>
                <a:gd name="T45" fmla="*/ 26 h 224"/>
                <a:gd name="T46" fmla="*/ 85 w 310"/>
                <a:gd name="T47" fmla="*/ 30 h 224"/>
                <a:gd name="T48" fmla="*/ 66 w 310"/>
                <a:gd name="T49" fmla="*/ 40 h 224"/>
                <a:gd name="T50" fmla="*/ 45 w 310"/>
                <a:gd name="T51" fmla="*/ 54 h 224"/>
                <a:gd name="T52" fmla="*/ 16 w 310"/>
                <a:gd name="T53" fmla="*/ 63 h 224"/>
                <a:gd name="T54" fmla="*/ 9 w 310"/>
                <a:gd name="T55" fmla="*/ 71 h 224"/>
                <a:gd name="T56" fmla="*/ 4 w 310"/>
                <a:gd name="T57" fmla="*/ 80 h 224"/>
                <a:gd name="T58" fmla="*/ 9 w 310"/>
                <a:gd name="T59" fmla="*/ 89 h 224"/>
                <a:gd name="T60" fmla="*/ 4 w 310"/>
                <a:gd name="T61" fmla="*/ 115 h 224"/>
                <a:gd name="T62" fmla="*/ 7 w 310"/>
                <a:gd name="T63" fmla="*/ 149 h 224"/>
                <a:gd name="T64" fmla="*/ 19 w 310"/>
                <a:gd name="T65" fmla="*/ 172 h 224"/>
                <a:gd name="T66" fmla="*/ 42 w 310"/>
                <a:gd name="T67" fmla="*/ 191 h 224"/>
                <a:gd name="T68" fmla="*/ 64 w 310"/>
                <a:gd name="T69" fmla="*/ 203 h 224"/>
                <a:gd name="T70" fmla="*/ 106 w 310"/>
                <a:gd name="T71" fmla="*/ 215 h 224"/>
                <a:gd name="T72" fmla="*/ 111 w 310"/>
                <a:gd name="T73" fmla="*/ 215 h 224"/>
                <a:gd name="T74" fmla="*/ 111 w 310"/>
                <a:gd name="T75" fmla="*/ 220 h 224"/>
                <a:gd name="T76" fmla="*/ 118 w 310"/>
                <a:gd name="T77" fmla="*/ 224 h 224"/>
                <a:gd name="T78" fmla="*/ 127 w 310"/>
                <a:gd name="T79" fmla="*/ 220 h 224"/>
                <a:gd name="T80" fmla="*/ 132 w 310"/>
                <a:gd name="T81" fmla="*/ 217 h 224"/>
                <a:gd name="T82" fmla="*/ 135 w 310"/>
                <a:gd name="T83" fmla="*/ 215 h 224"/>
                <a:gd name="T84" fmla="*/ 149 w 310"/>
                <a:gd name="T85" fmla="*/ 203 h 224"/>
                <a:gd name="T86" fmla="*/ 170 w 310"/>
                <a:gd name="T87" fmla="*/ 201 h 224"/>
                <a:gd name="T88" fmla="*/ 172 w 310"/>
                <a:gd name="T89" fmla="*/ 203 h 224"/>
                <a:gd name="T90" fmla="*/ 177 w 310"/>
                <a:gd name="T91" fmla="*/ 205 h 224"/>
                <a:gd name="T92" fmla="*/ 179 w 310"/>
                <a:gd name="T93" fmla="*/ 194 h 224"/>
                <a:gd name="T94" fmla="*/ 210 w 310"/>
                <a:gd name="T95" fmla="*/ 177 h 224"/>
                <a:gd name="T96" fmla="*/ 215 w 310"/>
                <a:gd name="T97" fmla="*/ 177 h 224"/>
                <a:gd name="T98" fmla="*/ 236 w 310"/>
                <a:gd name="T99" fmla="*/ 165 h 224"/>
                <a:gd name="T100" fmla="*/ 236 w 310"/>
                <a:gd name="T101" fmla="*/ 163 h 224"/>
                <a:gd name="T102" fmla="*/ 231 w 310"/>
                <a:gd name="T103" fmla="*/ 156 h 224"/>
                <a:gd name="T104" fmla="*/ 239 w 310"/>
                <a:gd name="T105" fmla="*/ 151 h 224"/>
                <a:gd name="T106" fmla="*/ 250 w 310"/>
                <a:gd name="T107" fmla="*/ 123 h 224"/>
                <a:gd name="T108" fmla="*/ 239 w 310"/>
                <a:gd name="T109" fmla="*/ 120 h 224"/>
                <a:gd name="T110" fmla="*/ 248 w 310"/>
                <a:gd name="T111" fmla="*/ 120 h 224"/>
                <a:gd name="T112" fmla="*/ 262 w 310"/>
                <a:gd name="T113" fmla="*/ 97 h 224"/>
                <a:gd name="T114" fmla="*/ 274 w 310"/>
                <a:gd name="T115" fmla="*/ 89 h 224"/>
                <a:gd name="T116" fmla="*/ 281 w 310"/>
                <a:gd name="T117" fmla="*/ 71 h 224"/>
                <a:gd name="T118" fmla="*/ 286 w 310"/>
                <a:gd name="T119" fmla="*/ 78 h 224"/>
                <a:gd name="T120" fmla="*/ 307 w 310"/>
                <a:gd name="T121" fmla="*/ 63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0" h="224">
                  <a:moveTo>
                    <a:pt x="307" y="63"/>
                  </a:moveTo>
                  <a:lnTo>
                    <a:pt x="307" y="63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7" y="59"/>
                  </a:lnTo>
                  <a:lnTo>
                    <a:pt x="307" y="54"/>
                  </a:lnTo>
                  <a:lnTo>
                    <a:pt x="305" y="47"/>
                  </a:lnTo>
                  <a:lnTo>
                    <a:pt x="305" y="40"/>
                  </a:lnTo>
                  <a:lnTo>
                    <a:pt x="300" y="23"/>
                  </a:lnTo>
                  <a:lnTo>
                    <a:pt x="298" y="21"/>
                  </a:lnTo>
                  <a:lnTo>
                    <a:pt x="295" y="23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3"/>
                  </a:lnTo>
                  <a:lnTo>
                    <a:pt x="293" y="23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79" y="14"/>
                  </a:lnTo>
                  <a:lnTo>
                    <a:pt x="274" y="11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5" y="4"/>
                  </a:lnTo>
                  <a:lnTo>
                    <a:pt x="265" y="4"/>
                  </a:lnTo>
                  <a:lnTo>
                    <a:pt x="260" y="4"/>
                  </a:lnTo>
                  <a:lnTo>
                    <a:pt x="257" y="4"/>
                  </a:lnTo>
                  <a:lnTo>
                    <a:pt x="255" y="7"/>
                  </a:lnTo>
                  <a:lnTo>
                    <a:pt x="255" y="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5" y="14"/>
                  </a:lnTo>
                  <a:lnTo>
                    <a:pt x="255" y="14"/>
                  </a:lnTo>
                  <a:lnTo>
                    <a:pt x="257" y="16"/>
                  </a:lnTo>
                  <a:lnTo>
                    <a:pt x="260" y="16"/>
                  </a:lnTo>
                  <a:lnTo>
                    <a:pt x="260" y="19"/>
                  </a:lnTo>
                  <a:lnTo>
                    <a:pt x="260" y="21"/>
                  </a:lnTo>
                  <a:lnTo>
                    <a:pt x="260" y="23"/>
                  </a:lnTo>
                  <a:lnTo>
                    <a:pt x="260" y="23"/>
                  </a:lnTo>
                  <a:lnTo>
                    <a:pt x="260" y="23"/>
                  </a:lnTo>
                  <a:lnTo>
                    <a:pt x="260" y="26"/>
                  </a:lnTo>
                  <a:lnTo>
                    <a:pt x="260" y="26"/>
                  </a:lnTo>
                  <a:lnTo>
                    <a:pt x="260" y="28"/>
                  </a:lnTo>
                  <a:lnTo>
                    <a:pt x="257" y="28"/>
                  </a:lnTo>
                  <a:lnTo>
                    <a:pt x="257" y="26"/>
                  </a:lnTo>
                  <a:lnTo>
                    <a:pt x="257" y="26"/>
                  </a:lnTo>
                  <a:lnTo>
                    <a:pt x="255" y="21"/>
                  </a:lnTo>
                  <a:lnTo>
                    <a:pt x="255" y="19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0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6" y="14"/>
                  </a:lnTo>
                  <a:lnTo>
                    <a:pt x="241" y="11"/>
                  </a:lnTo>
                  <a:lnTo>
                    <a:pt x="236" y="9"/>
                  </a:lnTo>
                  <a:lnTo>
                    <a:pt x="236" y="9"/>
                  </a:lnTo>
                  <a:lnTo>
                    <a:pt x="231" y="4"/>
                  </a:lnTo>
                  <a:lnTo>
                    <a:pt x="231" y="7"/>
                  </a:lnTo>
                  <a:lnTo>
                    <a:pt x="229" y="7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31" y="14"/>
                  </a:lnTo>
                  <a:lnTo>
                    <a:pt x="231" y="14"/>
                  </a:lnTo>
                  <a:lnTo>
                    <a:pt x="231" y="14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34" y="16"/>
                  </a:lnTo>
                  <a:lnTo>
                    <a:pt x="234" y="19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26"/>
                  </a:lnTo>
                  <a:lnTo>
                    <a:pt x="234" y="23"/>
                  </a:lnTo>
                  <a:lnTo>
                    <a:pt x="234" y="23"/>
                  </a:lnTo>
                  <a:lnTo>
                    <a:pt x="234" y="19"/>
                  </a:lnTo>
                  <a:lnTo>
                    <a:pt x="231" y="19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7" y="7"/>
                  </a:lnTo>
                  <a:lnTo>
                    <a:pt x="224" y="7"/>
                  </a:lnTo>
                  <a:lnTo>
                    <a:pt x="222" y="7"/>
                  </a:lnTo>
                  <a:lnTo>
                    <a:pt x="220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5" y="4"/>
                  </a:lnTo>
                  <a:lnTo>
                    <a:pt x="203" y="2"/>
                  </a:lnTo>
                  <a:lnTo>
                    <a:pt x="201" y="4"/>
                  </a:lnTo>
                  <a:lnTo>
                    <a:pt x="201" y="7"/>
                  </a:lnTo>
                  <a:lnTo>
                    <a:pt x="198" y="9"/>
                  </a:lnTo>
                  <a:lnTo>
                    <a:pt x="196" y="9"/>
                  </a:lnTo>
                  <a:lnTo>
                    <a:pt x="191" y="11"/>
                  </a:lnTo>
                  <a:lnTo>
                    <a:pt x="196" y="11"/>
                  </a:lnTo>
                  <a:lnTo>
                    <a:pt x="196" y="11"/>
                  </a:lnTo>
                  <a:lnTo>
                    <a:pt x="198" y="11"/>
                  </a:lnTo>
                  <a:lnTo>
                    <a:pt x="201" y="11"/>
                  </a:lnTo>
                  <a:lnTo>
                    <a:pt x="201" y="9"/>
                  </a:lnTo>
                  <a:lnTo>
                    <a:pt x="201" y="11"/>
                  </a:lnTo>
                  <a:lnTo>
                    <a:pt x="198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4" y="14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89" y="14"/>
                  </a:lnTo>
                  <a:lnTo>
                    <a:pt x="184" y="14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21"/>
                  </a:lnTo>
                  <a:lnTo>
                    <a:pt x="179" y="21"/>
                  </a:lnTo>
                  <a:lnTo>
                    <a:pt x="179" y="19"/>
                  </a:lnTo>
                  <a:lnTo>
                    <a:pt x="177" y="19"/>
                  </a:lnTo>
                  <a:lnTo>
                    <a:pt x="175" y="16"/>
                  </a:lnTo>
                  <a:lnTo>
                    <a:pt x="179" y="16"/>
                  </a:lnTo>
                  <a:lnTo>
                    <a:pt x="179" y="14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0" y="9"/>
                  </a:lnTo>
                  <a:lnTo>
                    <a:pt x="168" y="9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61" y="9"/>
                  </a:lnTo>
                  <a:lnTo>
                    <a:pt x="161" y="7"/>
                  </a:lnTo>
                  <a:lnTo>
                    <a:pt x="158" y="7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8" y="11"/>
                  </a:lnTo>
                  <a:lnTo>
                    <a:pt x="153" y="9"/>
                  </a:lnTo>
                  <a:lnTo>
                    <a:pt x="149" y="7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6" y="7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0" y="11"/>
                  </a:lnTo>
                  <a:lnTo>
                    <a:pt x="120" y="16"/>
                  </a:lnTo>
                  <a:lnTo>
                    <a:pt x="123" y="16"/>
                  </a:lnTo>
                  <a:lnTo>
                    <a:pt x="127" y="19"/>
                  </a:lnTo>
                  <a:lnTo>
                    <a:pt x="127" y="19"/>
                  </a:lnTo>
                  <a:lnTo>
                    <a:pt x="125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21"/>
                  </a:lnTo>
                  <a:lnTo>
                    <a:pt x="113" y="21"/>
                  </a:lnTo>
                  <a:lnTo>
                    <a:pt x="113" y="19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9" y="16"/>
                  </a:lnTo>
                  <a:lnTo>
                    <a:pt x="106" y="16"/>
                  </a:lnTo>
                  <a:lnTo>
                    <a:pt x="106" y="14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5" y="26"/>
                  </a:lnTo>
                  <a:lnTo>
                    <a:pt x="87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0" y="26"/>
                  </a:lnTo>
                  <a:lnTo>
                    <a:pt x="90" y="28"/>
                  </a:lnTo>
                  <a:lnTo>
                    <a:pt x="92" y="30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87" y="30"/>
                  </a:lnTo>
                  <a:lnTo>
                    <a:pt x="85" y="30"/>
                  </a:lnTo>
                  <a:lnTo>
                    <a:pt x="83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3"/>
                  </a:lnTo>
                  <a:lnTo>
                    <a:pt x="78" y="35"/>
                  </a:lnTo>
                  <a:lnTo>
                    <a:pt x="73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68" y="40"/>
                  </a:lnTo>
                  <a:lnTo>
                    <a:pt x="66" y="40"/>
                  </a:lnTo>
                  <a:lnTo>
                    <a:pt x="64" y="40"/>
                  </a:lnTo>
                  <a:lnTo>
                    <a:pt x="61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2" y="45"/>
                  </a:lnTo>
                  <a:lnTo>
                    <a:pt x="47" y="49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5" y="56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1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4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2"/>
                  </a:lnTo>
                  <a:lnTo>
                    <a:pt x="4" y="92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4" y="113"/>
                  </a:lnTo>
                  <a:lnTo>
                    <a:pt x="4" y="115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4"/>
                  </a:lnTo>
                  <a:lnTo>
                    <a:pt x="7" y="139"/>
                  </a:lnTo>
                  <a:lnTo>
                    <a:pt x="7" y="144"/>
                  </a:lnTo>
                  <a:lnTo>
                    <a:pt x="7" y="149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4" y="160"/>
                  </a:lnTo>
                  <a:lnTo>
                    <a:pt x="2" y="163"/>
                  </a:lnTo>
                  <a:lnTo>
                    <a:pt x="2" y="165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7" y="170"/>
                  </a:lnTo>
                  <a:lnTo>
                    <a:pt x="14" y="172"/>
                  </a:lnTo>
                  <a:lnTo>
                    <a:pt x="16" y="172"/>
                  </a:lnTo>
                  <a:lnTo>
                    <a:pt x="19" y="172"/>
                  </a:lnTo>
                  <a:lnTo>
                    <a:pt x="21" y="177"/>
                  </a:lnTo>
                  <a:lnTo>
                    <a:pt x="26" y="179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5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0" y="189"/>
                  </a:lnTo>
                  <a:lnTo>
                    <a:pt x="40" y="189"/>
                  </a:lnTo>
                  <a:lnTo>
                    <a:pt x="42" y="191"/>
                  </a:lnTo>
                  <a:lnTo>
                    <a:pt x="42" y="191"/>
                  </a:lnTo>
                  <a:lnTo>
                    <a:pt x="54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6"/>
                  </a:lnTo>
                  <a:lnTo>
                    <a:pt x="61" y="196"/>
                  </a:lnTo>
                  <a:lnTo>
                    <a:pt x="61" y="198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6" y="203"/>
                  </a:lnTo>
                  <a:lnTo>
                    <a:pt x="71" y="203"/>
                  </a:lnTo>
                  <a:lnTo>
                    <a:pt x="85" y="205"/>
                  </a:lnTo>
                  <a:lnTo>
                    <a:pt x="99" y="208"/>
                  </a:lnTo>
                  <a:lnTo>
                    <a:pt x="101" y="210"/>
                  </a:lnTo>
                  <a:lnTo>
                    <a:pt x="104" y="212"/>
                  </a:lnTo>
                  <a:lnTo>
                    <a:pt x="104" y="215"/>
                  </a:lnTo>
                  <a:lnTo>
                    <a:pt x="106" y="212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1" y="217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17"/>
                  </a:lnTo>
                  <a:lnTo>
                    <a:pt x="111" y="217"/>
                  </a:lnTo>
                  <a:lnTo>
                    <a:pt x="111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3" y="215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3" y="217"/>
                  </a:lnTo>
                  <a:lnTo>
                    <a:pt x="111" y="217"/>
                  </a:lnTo>
                  <a:lnTo>
                    <a:pt x="111" y="217"/>
                  </a:lnTo>
                  <a:lnTo>
                    <a:pt x="111" y="217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3" y="222"/>
                  </a:lnTo>
                  <a:lnTo>
                    <a:pt x="113" y="222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3" y="224"/>
                  </a:lnTo>
                  <a:lnTo>
                    <a:pt x="116" y="224"/>
                  </a:lnTo>
                  <a:lnTo>
                    <a:pt x="118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5" y="217"/>
                  </a:lnTo>
                  <a:lnTo>
                    <a:pt x="127" y="217"/>
                  </a:lnTo>
                  <a:lnTo>
                    <a:pt x="127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7" y="217"/>
                  </a:lnTo>
                  <a:lnTo>
                    <a:pt x="137" y="217"/>
                  </a:lnTo>
                  <a:lnTo>
                    <a:pt x="135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27" y="215"/>
                  </a:lnTo>
                  <a:lnTo>
                    <a:pt x="127" y="215"/>
                  </a:lnTo>
                  <a:lnTo>
                    <a:pt x="130" y="212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5" y="215"/>
                  </a:lnTo>
                  <a:lnTo>
                    <a:pt x="135" y="210"/>
                  </a:lnTo>
                  <a:lnTo>
                    <a:pt x="137" y="203"/>
                  </a:lnTo>
                  <a:lnTo>
                    <a:pt x="137" y="201"/>
                  </a:lnTo>
                  <a:lnTo>
                    <a:pt x="139" y="201"/>
                  </a:lnTo>
                  <a:lnTo>
                    <a:pt x="142" y="201"/>
                  </a:lnTo>
                  <a:lnTo>
                    <a:pt x="144" y="201"/>
                  </a:lnTo>
                  <a:lnTo>
                    <a:pt x="146" y="201"/>
                  </a:lnTo>
                  <a:lnTo>
                    <a:pt x="146" y="201"/>
                  </a:lnTo>
                  <a:lnTo>
                    <a:pt x="146" y="203"/>
                  </a:lnTo>
                  <a:lnTo>
                    <a:pt x="149" y="203"/>
                  </a:lnTo>
                  <a:lnTo>
                    <a:pt x="149" y="203"/>
                  </a:lnTo>
                  <a:lnTo>
                    <a:pt x="156" y="201"/>
                  </a:lnTo>
                  <a:lnTo>
                    <a:pt x="158" y="201"/>
                  </a:lnTo>
                  <a:lnTo>
                    <a:pt x="158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5" y="201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8" y="198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72" y="201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201"/>
                  </a:lnTo>
                  <a:lnTo>
                    <a:pt x="172" y="203"/>
                  </a:lnTo>
                  <a:lnTo>
                    <a:pt x="172" y="203"/>
                  </a:lnTo>
                  <a:lnTo>
                    <a:pt x="170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70" y="205"/>
                  </a:lnTo>
                  <a:lnTo>
                    <a:pt x="172" y="208"/>
                  </a:lnTo>
                  <a:lnTo>
                    <a:pt x="175" y="208"/>
                  </a:lnTo>
                  <a:lnTo>
                    <a:pt x="177" y="205"/>
                  </a:lnTo>
                  <a:lnTo>
                    <a:pt x="177" y="205"/>
                  </a:lnTo>
                  <a:lnTo>
                    <a:pt x="175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3"/>
                  </a:lnTo>
                  <a:lnTo>
                    <a:pt x="179" y="203"/>
                  </a:lnTo>
                  <a:lnTo>
                    <a:pt x="179" y="201"/>
                  </a:lnTo>
                  <a:lnTo>
                    <a:pt x="182" y="198"/>
                  </a:lnTo>
                  <a:lnTo>
                    <a:pt x="182" y="196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9" y="194"/>
                  </a:lnTo>
                  <a:lnTo>
                    <a:pt x="182" y="194"/>
                  </a:lnTo>
                  <a:lnTo>
                    <a:pt x="184" y="189"/>
                  </a:lnTo>
                  <a:lnTo>
                    <a:pt x="187" y="186"/>
                  </a:lnTo>
                  <a:lnTo>
                    <a:pt x="191" y="184"/>
                  </a:lnTo>
                  <a:lnTo>
                    <a:pt x="201" y="177"/>
                  </a:lnTo>
                  <a:lnTo>
                    <a:pt x="205" y="175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3" y="175"/>
                  </a:lnTo>
                  <a:lnTo>
                    <a:pt x="220" y="175"/>
                  </a:lnTo>
                  <a:lnTo>
                    <a:pt x="222" y="172"/>
                  </a:lnTo>
                  <a:lnTo>
                    <a:pt x="224" y="172"/>
                  </a:lnTo>
                  <a:lnTo>
                    <a:pt x="224" y="175"/>
                  </a:lnTo>
                  <a:lnTo>
                    <a:pt x="224" y="175"/>
                  </a:lnTo>
                  <a:lnTo>
                    <a:pt x="220" y="175"/>
                  </a:lnTo>
                  <a:lnTo>
                    <a:pt x="215" y="175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22" y="177"/>
                  </a:lnTo>
                  <a:lnTo>
                    <a:pt x="222" y="179"/>
                  </a:lnTo>
                  <a:lnTo>
                    <a:pt x="224" y="177"/>
                  </a:lnTo>
                  <a:lnTo>
                    <a:pt x="227" y="177"/>
                  </a:lnTo>
                  <a:lnTo>
                    <a:pt x="227" y="175"/>
                  </a:lnTo>
                  <a:lnTo>
                    <a:pt x="227" y="175"/>
                  </a:lnTo>
                  <a:lnTo>
                    <a:pt x="229" y="168"/>
                  </a:lnTo>
                  <a:lnTo>
                    <a:pt x="231" y="165"/>
                  </a:lnTo>
                  <a:lnTo>
                    <a:pt x="234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6" y="165"/>
                  </a:lnTo>
                  <a:lnTo>
                    <a:pt x="239" y="165"/>
                  </a:lnTo>
                  <a:lnTo>
                    <a:pt x="241" y="165"/>
                  </a:lnTo>
                  <a:lnTo>
                    <a:pt x="239" y="156"/>
                  </a:lnTo>
                  <a:lnTo>
                    <a:pt x="239" y="153"/>
                  </a:lnTo>
                  <a:lnTo>
                    <a:pt x="236" y="153"/>
                  </a:lnTo>
                  <a:lnTo>
                    <a:pt x="236" y="156"/>
                  </a:lnTo>
                  <a:lnTo>
                    <a:pt x="236" y="158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4" y="163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29" y="160"/>
                  </a:lnTo>
                  <a:lnTo>
                    <a:pt x="229" y="160"/>
                  </a:lnTo>
                  <a:lnTo>
                    <a:pt x="227" y="160"/>
                  </a:lnTo>
                  <a:lnTo>
                    <a:pt x="229" y="158"/>
                  </a:lnTo>
                  <a:lnTo>
                    <a:pt x="229" y="158"/>
                  </a:lnTo>
                  <a:lnTo>
                    <a:pt x="231" y="158"/>
                  </a:lnTo>
                  <a:lnTo>
                    <a:pt x="231" y="156"/>
                  </a:lnTo>
                  <a:lnTo>
                    <a:pt x="231" y="156"/>
                  </a:lnTo>
                  <a:lnTo>
                    <a:pt x="231" y="153"/>
                  </a:lnTo>
                  <a:lnTo>
                    <a:pt x="231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6"/>
                  </a:lnTo>
                  <a:lnTo>
                    <a:pt x="239" y="144"/>
                  </a:lnTo>
                  <a:lnTo>
                    <a:pt x="241" y="139"/>
                  </a:lnTo>
                  <a:lnTo>
                    <a:pt x="241" y="137"/>
                  </a:lnTo>
                  <a:lnTo>
                    <a:pt x="243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8" y="127"/>
                  </a:lnTo>
                  <a:lnTo>
                    <a:pt x="250" y="123"/>
                  </a:lnTo>
                  <a:lnTo>
                    <a:pt x="248" y="123"/>
                  </a:lnTo>
                  <a:lnTo>
                    <a:pt x="246" y="127"/>
                  </a:lnTo>
                  <a:lnTo>
                    <a:pt x="246" y="130"/>
                  </a:lnTo>
                  <a:lnTo>
                    <a:pt x="246" y="125"/>
                  </a:lnTo>
                  <a:lnTo>
                    <a:pt x="246" y="125"/>
                  </a:lnTo>
                  <a:lnTo>
                    <a:pt x="246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1" y="123"/>
                  </a:lnTo>
                  <a:lnTo>
                    <a:pt x="239" y="123"/>
                  </a:lnTo>
                  <a:lnTo>
                    <a:pt x="239" y="120"/>
                  </a:lnTo>
                  <a:lnTo>
                    <a:pt x="239" y="120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239" y="118"/>
                  </a:lnTo>
                  <a:lnTo>
                    <a:pt x="239" y="120"/>
                  </a:lnTo>
                  <a:lnTo>
                    <a:pt x="239" y="120"/>
                  </a:lnTo>
                  <a:lnTo>
                    <a:pt x="241" y="120"/>
                  </a:lnTo>
                  <a:lnTo>
                    <a:pt x="246" y="120"/>
                  </a:lnTo>
                  <a:lnTo>
                    <a:pt x="246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0" y="118"/>
                  </a:lnTo>
                  <a:lnTo>
                    <a:pt x="253" y="115"/>
                  </a:lnTo>
                  <a:lnTo>
                    <a:pt x="255" y="113"/>
                  </a:lnTo>
                  <a:lnTo>
                    <a:pt x="257" y="108"/>
                  </a:lnTo>
                  <a:lnTo>
                    <a:pt x="257" y="104"/>
                  </a:lnTo>
                  <a:lnTo>
                    <a:pt x="257" y="104"/>
                  </a:lnTo>
                  <a:lnTo>
                    <a:pt x="262" y="101"/>
                  </a:lnTo>
                  <a:lnTo>
                    <a:pt x="262" y="101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4"/>
                  </a:lnTo>
                  <a:lnTo>
                    <a:pt x="265" y="94"/>
                  </a:lnTo>
                  <a:lnTo>
                    <a:pt x="265" y="94"/>
                  </a:lnTo>
                  <a:lnTo>
                    <a:pt x="265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72" y="92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4" y="87"/>
                  </a:lnTo>
                  <a:lnTo>
                    <a:pt x="276" y="87"/>
                  </a:lnTo>
                  <a:lnTo>
                    <a:pt x="276" y="85"/>
                  </a:lnTo>
                  <a:lnTo>
                    <a:pt x="279" y="85"/>
                  </a:lnTo>
                  <a:lnTo>
                    <a:pt x="279" y="82"/>
                  </a:lnTo>
                  <a:lnTo>
                    <a:pt x="281" y="80"/>
                  </a:lnTo>
                  <a:lnTo>
                    <a:pt x="281" y="78"/>
                  </a:lnTo>
                  <a:lnTo>
                    <a:pt x="284" y="75"/>
                  </a:lnTo>
                  <a:lnTo>
                    <a:pt x="281" y="75"/>
                  </a:lnTo>
                  <a:lnTo>
                    <a:pt x="281" y="71"/>
                  </a:lnTo>
                  <a:lnTo>
                    <a:pt x="279" y="71"/>
                  </a:lnTo>
                  <a:lnTo>
                    <a:pt x="281" y="68"/>
                  </a:lnTo>
                  <a:lnTo>
                    <a:pt x="284" y="68"/>
                  </a:lnTo>
                  <a:lnTo>
                    <a:pt x="286" y="68"/>
                  </a:lnTo>
                  <a:lnTo>
                    <a:pt x="288" y="71"/>
                  </a:lnTo>
                  <a:lnTo>
                    <a:pt x="286" y="71"/>
                  </a:lnTo>
                  <a:lnTo>
                    <a:pt x="284" y="71"/>
                  </a:lnTo>
                  <a:lnTo>
                    <a:pt x="284" y="71"/>
                  </a:lnTo>
                  <a:lnTo>
                    <a:pt x="284" y="73"/>
                  </a:lnTo>
                  <a:lnTo>
                    <a:pt x="284" y="75"/>
                  </a:lnTo>
                  <a:lnTo>
                    <a:pt x="286" y="78"/>
                  </a:lnTo>
                  <a:lnTo>
                    <a:pt x="288" y="78"/>
                  </a:lnTo>
                  <a:lnTo>
                    <a:pt x="291" y="78"/>
                  </a:lnTo>
                  <a:lnTo>
                    <a:pt x="291" y="78"/>
                  </a:lnTo>
                  <a:lnTo>
                    <a:pt x="295" y="73"/>
                  </a:lnTo>
                  <a:lnTo>
                    <a:pt x="302" y="68"/>
                  </a:lnTo>
                  <a:lnTo>
                    <a:pt x="302" y="68"/>
                  </a:lnTo>
                  <a:lnTo>
                    <a:pt x="305" y="68"/>
                  </a:lnTo>
                  <a:lnTo>
                    <a:pt x="307" y="68"/>
                  </a:lnTo>
                  <a:lnTo>
                    <a:pt x="310" y="68"/>
                  </a:lnTo>
                  <a:lnTo>
                    <a:pt x="310" y="68"/>
                  </a:lnTo>
                  <a:lnTo>
                    <a:pt x="307" y="63"/>
                  </a:lnTo>
                  <a:lnTo>
                    <a:pt x="307" y="63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" name="Rectangle 31"/>
            <p:cNvSpPr>
              <a:spLocks noChangeArrowheads="1"/>
            </p:cNvSpPr>
            <p:nvPr/>
          </p:nvSpPr>
          <p:spPr bwMode="auto">
            <a:xfrm>
              <a:off x="2822732" y="4209526"/>
              <a:ext cx="867" cy="869"/>
            </a:xfrm>
            <a:prstGeom prst="rect">
              <a:avLst/>
            </a:pr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" name="Rectangle 32"/>
            <p:cNvSpPr>
              <a:spLocks noChangeArrowheads="1"/>
            </p:cNvSpPr>
            <p:nvPr/>
          </p:nvSpPr>
          <p:spPr bwMode="auto">
            <a:xfrm>
              <a:off x="2822732" y="4209526"/>
              <a:ext cx="867" cy="869"/>
            </a:xfrm>
            <a:prstGeom prst="rect">
              <a:avLst/>
            </a:pr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" name="Freeform 33"/>
            <p:cNvSpPr>
              <a:spLocks/>
            </p:cNvSpPr>
            <p:nvPr/>
          </p:nvSpPr>
          <p:spPr bwMode="auto">
            <a:xfrm>
              <a:off x="2628672" y="2185806"/>
              <a:ext cx="306684" cy="470754"/>
            </a:xfrm>
            <a:custGeom>
              <a:avLst/>
              <a:gdLst>
                <a:gd name="T0" fmla="*/ 333 w 354"/>
                <a:gd name="T1" fmla="*/ 232 h 542"/>
                <a:gd name="T2" fmla="*/ 314 w 354"/>
                <a:gd name="T3" fmla="*/ 254 h 542"/>
                <a:gd name="T4" fmla="*/ 307 w 354"/>
                <a:gd name="T5" fmla="*/ 308 h 542"/>
                <a:gd name="T6" fmla="*/ 269 w 354"/>
                <a:gd name="T7" fmla="*/ 308 h 542"/>
                <a:gd name="T8" fmla="*/ 236 w 354"/>
                <a:gd name="T9" fmla="*/ 289 h 542"/>
                <a:gd name="T10" fmla="*/ 229 w 354"/>
                <a:gd name="T11" fmla="*/ 310 h 542"/>
                <a:gd name="T12" fmla="*/ 224 w 354"/>
                <a:gd name="T13" fmla="*/ 322 h 542"/>
                <a:gd name="T14" fmla="*/ 229 w 354"/>
                <a:gd name="T15" fmla="*/ 341 h 542"/>
                <a:gd name="T16" fmla="*/ 217 w 354"/>
                <a:gd name="T17" fmla="*/ 351 h 542"/>
                <a:gd name="T18" fmla="*/ 205 w 354"/>
                <a:gd name="T19" fmla="*/ 374 h 542"/>
                <a:gd name="T20" fmla="*/ 205 w 354"/>
                <a:gd name="T21" fmla="*/ 386 h 542"/>
                <a:gd name="T22" fmla="*/ 201 w 354"/>
                <a:gd name="T23" fmla="*/ 403 h 542"/>
                <a:gd name="T24" fmla="*/ 208 w 354"/>
                <a:gd name="T25" fmla="*/ 412 h 542"/>
                <a:gd name="T26" fmla="*/ 229 w 354"/>
                <a:gd name="T27" fmla="*/ 424 h 542"/>
                <a:gd name="T28" fmla="*/ 243 w 354"/>
                <a:gd name="T29" fmla="*/ 436 h 542"/>
                <a:gd name="T30" fmla="*/ 243 w 354"/>
                <a:gd name="T31" fmla="*/ 455 h 542"/>
                <a:gd name="T32" fmla="*/ 243 w 354"/>
                <a:gd name="T33" fmla="*/ 464 h 542"/>
                <a:gd name="T34" fmla="*/ 231 w 354"/>
                <a:gd name="T35" fmla="*/ 469 h 542"/>
                <a:gd name="T36" fmla="*/ 238 w 354"/>
                <a:gd name="T37" fmla="*/ 483 h 542"/>
                <a:gd name="T38" fmla="*/ 219 w 354"/>
                <a:gd name="T39" fmla="*/ 490 h 542"/>
                <a:gd name="T40" fmla="*/ 203 w 354"/>
                <a:gd name="T41" fmla="*/ 485 h 542"/>
                <a:gd name="T42" fmla="*/ 184 w 354"/>
                <a:gd name="T43" fmla="*/ 488 h 542"/>
                <a:gd name="T44" fmla="*/ 189 w 354"/>
                <a:gd name="T45" fmla="*/ 507 h 542"/>
                <a:gd name="T46" fmla="*/ 182 w 354"/>
                <a:gd name="T47" fmla="*/ 511 h 542"/>
                <a:gd name="T48" fmla="*/ 184 w 354"/>
                <a:gd name="T49" fmla="*/ 526 h 542"/>
                <a:gd name="T50" fmla="*/ 160 w 354"/>
                <a:gd name="T51" fmla="*/ 533 h 542"/>
                <a:gd name="T52" fmla="*/ 123 w 354"/>
                <a:gd name="T53" fmla="*/ 514 h 542"/>
                <a:gd name="T54" fmla="*/ 141 w 354"/>
                <a:gd name="T55" fmla="*/ 507 h 542"/>
                <a:gd name="T56" fmla="*/ 104 w 354"/>
                <a:gd name="T57" fmla="*/ 481 h 542"/>
                <a:gd name="T58" fmla="*/ 99 w 354"/>
                <a:gd name="T59" fmla="*/ 469 h 542"/>
                <a:gd name="T60" fmla="*/ 78 w 354"/>
                <a:gd name="T61" fmla="*/ 457 h 542"/>
                <a:gd name="T62" fmla="*/ 73 w 354"/>
                <a:gd name="T63" fmla="*/ 445 h 542"/>
                <a:gd name="T64" fmla="*/ 75 w 354"/>
                <a:gd name="T65" fmla="*/ 417 h 542"/>
                <a:gd name="T66" fmla="*/ 89 w 354"/>
                <a:gd name="T67" fmla="*/ 400 h 542"/>
                <a:gd name="T68" fmla="*/ 80 w 354"/>
                <a:gd name="T69" fmla="*/ 360 h 542"/>
                <a:gd name="T70" fmla="*/ 78 w 354"/>
                <a:gd name="T71" fmla="*/ 294 h 542"/>
                <a:gd name="T72" fmla="*/ 52 w 354"/>
                <a:gd name="T73" fmla="*/ 263 h 542"/>
                <a:gd name="T74" fmla="*/ 37 w 354"/>
                <a:gd name="T75" fmla="*/ 246 h 542"/>
                <a:gd name="T76" fmla="*/ 23 w 354"/>
                <a:gd name="T77" fmla="*/ 244 h 542"/>
                <a:gd name="T78" fmla="*/ 30 w 354"/>
                <a:gd name="T79" fmla="*/ 242 h 542"/>
                <a:gd name="T80" fmla="*/ 33 w 354"/>
                <a:gd name="T81" fmla="*/ 230 h 542"/>
                <a:gd name="T82" fmla="*/ 0 w 354"/>
                <a:gd name="T83" fmla="*/ 218 h 542"/>
                <a:gd name="T84" fmla="*/ 63 w 354"/>
                <a:gd name="T85" fmla="*/ 211 h 542"/>
                <a:gd name="T86" fmla="*/ 111 w 354"/>
                <a:gd name="T87" fmla="*/ 192 h 542"/>
                <a:gd name="T88" fmla="*/ 158 w 354"/>
                <a:gd name="T89" fmla="*/ 194 h 542"/>
                <a:gd name="T90" fmla="*/ 165 w 354"/>
                <a:gd name="T91" fmla="*/ 166 h 542"/>
                <a:gd name="T92" fmla="*/ 165 w 354"/>
                <a:gd name="T93" fmla="*/ 140 h 542"/>
                <a:gd name="T94" fmla="*/ 175 w 354"/>
                <a:gd name="T95" fmla="*/ 128 h 542"/>
                <a:gd name="T96" fmla="*/ 196 w 354"/>
                <a:gd name="T97" fmla="*/ 60 h 542"/>
                <a:gd name="T98" fmla="*/ 215 w 354"/>
                <a:gd name="T99" fmla="*/ 31 h 542"/>
                <a:gd name="T100" fmla="*/ 231 w 354"/>
                <a:gd name="T101" fmla="*/ 24 h 542"/>
                <a:gd name="T102" fmla="*/ 236 w 354"/>
                <a:gd name="T103" fmla="*/ 15 h 542"/>
                <a:gd name="T104" fmla="*/ 245 w 354"/>
                <a:gd name="T105" fmla="*/ 5 h 542"/>
                <a:gd name="T106" fmla="*/ 290 w 354"/>
                <a:gd name="T107" fmla="*/ 3 h 542"/>
                <a:gd name="T108" fmla="*/ 298 w 354"/>
                <a:gd name="T109" fmla="*/ 38 h 542"/>
                <a:gd name="T110" fmla="*/ 302 w 354"/>
                <a:gd name="T111" fmla="*/ 60 h 542"/>
                <a:gd name="T112" fmla="*/ 257 w 354"/>
                <a:gd name="T113" fmla="*/ 154 h 542"/>
                <a:gd name="T114" fmla="*/ 328 w 354"/>
                <a:gd name="T115" fmla="*/ 20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542">
                  <a:moveTo>
                    <a:pt x="354" y="220"/>
                  </a:moveTo>
                  <a:lnTo>
                    <a:pt x="354" y="220"/>
                  </a:lnTo>
                  <a:lnTo>
                    <a:pt x="354" y="225"/>
                  </a:lnTo>
                  <a:lnTo>
                    <a:pt x="352" y="228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7" y="230"/>
                  </a:lnTo>
                  <a:lnTo>
                    <a:pt x="342" y="230"/>
                  </a:lnTo>
                  <a:lnTo>
                    <a:pt x="335" y="230"/>
                  </a:lnTo>
                  <a:lnTo>
                    <a:pt x="335" y="230"/>
                  </a:lnTo>
                  <a:lnTo>
                    <a:pt x="333" y="230"/>
                  </a:lnTo>
                  <a:lnTo>
                    <a:pt x="333" y="232"/>
                  </a:lnTo>
                  <a:lnTo>
                    <a:pt x="333" y="232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9"/>
                  </a:lnTo>
                  <a:lnTo>
                    <a:pt x="328" y="239"/>
                  </a:lnTo>
                  <a:lnTo>
                    <a:pt x="326" y="242"/>
                  </a:lnTo>
                  <a:lnTo>
                    <a:pt x="321" y="244"/>
                  </a:lnTo>
                  <a:lnTo>
                    <a:pt x="319" y="246"/>
                  </a:lnTo>
                  <a:lnTo>
                    <a:pt x="314" y="249"/>
                  </a:lnTo>
                  <a:lnTo>
                    <a:pt x="312" y="251"/>
                  </a:lnTo>
                  <a:lnTo>
                    <a:pt x="312" y="254"/>
                  </a:lnTo>
                  <a:lnTo>
                    <a:pt x="314" y="254"/>
                  </a:lnTo>
                  <a:lnTo>
                    <a:pt x="312" y="258"/>
                  </a:lnTo>
                  <a:lnTo>
                    <a:pt x="305" y="270"/>
                  </a:lnTo>
                  <a:lnTo>
                    <a:pt x="302" y="277"/>
                  </a:lnTo>
                  <a:lnTo>
                    <a:pt x="302" y="280"/>
                  </a:lnTo>
                  <a:lnTo>
                    <a:pt x="300" y="284"/>
                  </a:lnTo>
                  <a:lnTo>
                    <a:pt x="300" y="287"/>
                  </a:lnTo>
                  <a:lnTo>
                    <a:pt x="300" y="287"/>
                  </a:lnTo>
                  <a:lnTo>
                    <a:pt x="305" y="291"/>
                  </a:lnTo>
                  <a:lnTo>
                    <a:pt x="305" y="301"/>
                  </a:lnTo>
                  <a:lnTo>
                    <a:pt x="305" y="303"/>
                  </a:lnTo>
                  <a:lnTo>
                    <a:pt x="307" y="306"/>
                  </a:lnTo>
                  <a:lnTo>
                    <a:pt x="307" y="308"/>
                  </a:lnTo>
                  <a:lnTo>
                    <a:pt x="307" y="308"/>
                  </a:lnTo>
                  <a:lnTo>
                    <a:pt x="300" y="317"/>
                  </a:lnTo>
                  <a:lnTo>
                    <a:pt x="298" y="315"/>
                  </a:lnTo>
                  <a:lnTo>
                    <a:pt x="298" y="313"/>
                  </a:lnTo>
                  <a:lnTo>
                    <a:pt x="290" y="310"/>
                  </a:lnTo>
                  <a:lnTo>
                    <a:pt x="283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1" y="308"/>
                  </a:lnTo>
                  <a:lnTo>
                    <a:pt x="269" y="308"/>
                  </a:lnTo>
                  <a:lnTo>
                    <a:pt x="264" y="308"/>
                  </a:lnTo>
                  <a:lnTo>
                    <a:pt x="262" y="306"/>
                  </a:lnTo>
                  <a:lnTo>
                    <a:pt x="260" y="303"/>
                  </a:lnTo>
                  <a:lnTo>
                    <a:pt x="255" y="301"/>
                  </a:lnTo>
                  <a:lnTo>
                    <a:pt x="250" y="294"/>
                  </a:lnTo>
                  <a:lnTo>
                    <a:pt x="250" y="291"/>
                  </a:lnTo>
                  <a:lnTo>
                    <a:pt x="248" y="291"/>
                  </a:lnTo>
                  <a:lnTo>
                    <a:pt x="245" y="291"/>
                  </a:lnTo>
                  <a:lnTo>
                    <a:pt x="241" y="289"/>
                  </a:lnTo>
                  <a:lnTo>
                    <a:pt x="238" y="289"/>
                  </a:lnTo>
                  <a:lnTo>
                    <a:pt x="236" y="289"/>
                  </a:lnTo>
                  <a:lnTo>
                    <a:pt x="236" y="289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4" y="291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8"/>
                  </a:lnTo>
                  <a:lnTo>
                    <a:pt x="234" y="301"/>
                  </a:lnTo>
                  <a:lnTo>
                    <a:pt x="231" y="301"/>
                  </a:lnTo>
                  <a:lnTo>
                    <a:pt x="231" y="306"/>
                  </a:lnTo>
                  <a:lnTo>
                    <a:pt x="229" y="306"/>
                  </a:lnTo>
                  <a:lnTo>
                    <a:pt x="229" y="308"/>
                  </a:lnTo>
                  <a:lnTo>
                    <a:pt x="229" y="310"/>
                  </a:lnTo>
                  <a:lnTo>
                    <a:pt x="229" y="310"/>
                  </a:lnTo>
                  <a:lnTo>
                    <a:pt x="231" y="313"/>
                  </a:lnTo>
                  <a:lnTo>
                    <a:pt x="231" y="313"/>
                  </a:lnTo>
                  <a:lnTo>
                    <a:pt x="231" y="313"/>
                  </a:lnTo>
                  <a:lnTo>
                    <a:pt x="231" y="315"/>
                  </a:lnTo>
                  <a:lnTo>
                    <a:pt x="231" y="315"/>
                  </a:lnTo>
                  <a:lnTo>
                    <a:pt x="231" y="317"/>
                  </a:lnTo>
                  <a:lnTo>
                    <a:pt x="227" y="320"/>
                  </a:lnTo>
                  <a:lnTo>
                    <a:pt x="227" y="322"/>
                  </a:lnTo>
                  <a:lnTo>
                    <a:pt x="227" y="322"/>
                  </a:lnTo>
                  <a:lnTo>
                    <a:pt x="227" y="322"/>
                  </a:lnTo>
                  <a:lnTo>
                    <a:pt x="224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7"/>
                  </a:lnTo>
                  <a:lnTo>
                    <a:pt x="224" y="327"/>
                  </a:lnTo>
                  <a:lnTo>
                    <a:pt x="224" y="329"/>
                  </a:lnTo>
                  <a:lnTo>
                    <a:pt x="227" y="329"/>
                  </a:lnTo>
                  <a:lnTo>
                    <a:pt x="227" y="329"/>
                  </a:lnTo>
                  <a:lnTo>
                    <a:pt x="229" y="339"/>
                  </a:lnTo>
                  <a:lnTo>
                    <a:pt x="229" y="339"/>
                  </a:lnTo>
                  <a:lnTo>
                    <a:pt x="229" y="339"/>
                  </a:lnTo>
                  <a:lnTo>
                    <a:pt x="229" y="341"/>
                  </a:lnTo>
                  <a:lnTo>
                    <a:pt x="229" y="341"/>
                  </a:lnTo>
                  <a:lnTo>
                    <a:pt x="229" y="343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2" y="351"/>
                  </a:lnTo>
                  <a:lnTo>
                    <a:pt x="222" y="353"/>
                  </a:lnTo>
                  <a:lnTo>
                    <a:pt x="222" y="353"/>
                  </a:lnTo>
                  <a:lnTo>
                    <a:pt x="219" y="353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7" y="351"/>
                  </a:lnTo>
                  <a:lnTo>
                    <a:pt x="215" y="351"/>
                  </a:lnTo>
                  <a:lnTo>
                    <a:pt x="210" y="353"/>
                  </a:lnTo>
                  <a:lnTo>
                    <a:pt x="210" y="353"/>
                  </a:lnTo>
                  <a:lnTo>
                    <a:pt x="210" y="353"/>
                  </a:lnTo>
                  <a:lnTo>
                    <a:pt x="210" y="355"/>
                  </a:lnTo>
                  <a:lnTo>
                    <a:pt x="210" y="355"/>
                  </a:lnTo>
                  <a:lnTo>
                    <a:pt x="208" y="358"/>
                  </a:lnTo>
                  <a:lnTo>
                    <a:pt x="208" y="360"/>
                  </a:lnTo>
                  <a:lnTo>
                    <a:pt x="208" y="367"/>
                  </a:lnTo>
                  <a:lnTo>
                    <a:pt x="208" y="372"/>
                  </a:lnTo>
                  <a:lnTo>
                    <a:pt x="205" y="374"/>
                  </a:lnTo>
                  <a:lnTo>
                    <a:pt x="205" y="374"/>
                  </a:lnTo>
                  <a:lnTo>
                    <a:pt x="205" y="374"/>
                  </a:lnTo>
                  <a:lnTo>
                    <a:pt x="203" y="377"/>
                  </a:lnTo>
                  <a:lnTo>
                    <a:pt x="201" y="377"/>
                  </a:lnTo>
                  <a:lnTo>
                    <a:pt x="201" y="377"/>
                  </a:lnTo>
                  <a:lnTo>
                    <a:pt x="198" y="379"/>
                  </a:lnTo>
                  <a:lnTo>
                    <a:pt x="198" y="379"/>
                  </a:lnTo>
                  <a:lnTo>
                    <a:pt x="201" y="379"/>
                  </a:lnTo>
                  <a:lnTo>
                    <a:pt x="201" y="381"/>
                  </a:lnTo>
                  <a:lnTo>
                    <a:pt x="201" y="381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8"/>
                  </a:lnTo>
                  <a:lnTo>
                    <a:pt x="205" y="398"/>
                  </a:lnTo>
                  <a:lnTo>
                    <a:pt x="205" y="400"/>
                  </a:lnTo>
                  <a:lnTo>
                    <a:pt x="203" y="400"/>
                  </a:lnTo>
                  <a:lnTo>
                    <a:pt x="203" y="400"/>
                  </a:lnTo>
                  <a:lnTo>
                    <a:pt x="203" y="400"/>
                  </a:lnTo>
                  <a:lnTo>
                    <a:pt x="203" y="403"/>
                  </a:lnTo>
                  <a:lnTo>
                    <a:pt x="203" y="403"/>
                  </a:lnTo>
                  <a:lnTo>
                    <a:pt x="201" y="403"/>
                  </a:lnTo>
                  <a:lnTo>
                    <a:pt x="201" y="403"/>
                  </a:lnTo>
                  <a:lnTo>
                    <a:pt x="201" y="405"/>
                  </a:lnTo>
                  <a:lnTo>
                    <a:pt x="201" y="405"/>
                  </a:lnTo>
                  <a:lnTo>
                    <a:pt x="201" y="407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5" y="412"/>
                  </a:lnTo>
                  <a:lnTo>
                    <a:pt x="205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10" y="412"/>
                  </a:lnTo>
                  <a:lnTo>
                    <a:pt x="212" y="412"/>
                  </a:lnTo>
                  <a:lnTo>
                    <a:pt x="212" y="412"/>
                  </a:lnTo>
                  <a:lnTo>
                    <a:pt x="212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9" y="419"/>
                  </a:lnTo>
                  <a:lnTo>
                    <a:pt x="222" y="419"/>
                  </a:lnTo>
                  <a:lnTo>
                    <a:pt x="227" y="424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31" y="424"/>
                  </a:lnTo>
                  <a:lnTo>
                    <a:pt x="234" y="424"/>
                  </a:lnTo>
                  <a:lnTo>
                    <a:pt x="236" y="424"/>
                  </a:lnTo>
                  <a:lnTo>
                    <a:pt x="236" y="424"/>
                  </a:lnTo>
                  <a:lnTo>
                    <a:pt x="236" y="424"/>
                  </a:lnTo>
                  <a:lnTo>
                    <a:pt x="236" y="426"/>
                  </a:lnTo>
                  <a:lnTo>
                    <a:pt x="238" y="429"/>
                  </a:lnTo>
                  <a:lnTo>
                    <a:pt x="238" y="429"/>
                  </a:lnTo>
                  <a:lnTo>
                    <a:pt x="241" y="431"/>
                  </a:lnTo>
                  <a:lnTo>
                    <a:pt x="241" y="433"/>
                  </a:lnTo>
                  <a:lnTo>
                    <a:pt x="241" y="433"/>
                  </a:lnTo>
                  <a:lnTo>
                    <a:pt x="243" y="436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5" y="440"/>
                  </a:lnTo>
                  <a:lnTo>
                    <a:pt x="245" y="443"/>
                  </a:lnTo>
                  <a:lnTo>
                    <a:pt x="245" y="445"/>
                  </a:lnTo>
                  <a:lnTo>
                    <a:pt x="245" y="445"/>
                  </a:lnTo>
                  <a:lnTo>
                    <a:pt x="245" y="448"/>
                  </a:lnTo>
                  <a:lnTo>
                    <a:pt x="243" y="452"/>
                  </a:lnTo>
                  <a:lnTo>
                    <a:pt x="243" y="452"/>
                  </a:lnTo>
                  <a:lnTo>
                    <a:pt x="243" y="455"/>
                  </a:lnTo>
                  <a:lnTo>
                    <a:pt x="243" y="455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3" y="459"/>
                  </a:lnTo>
                  <a:lnTo>
                    <a:pt x="241" y="459"/>
                  </a:lnTo>
                  <a:lnTo>
                    <a:pt x="241" y="459"/>
                  </a:lnTo>
                  <a:lnTo>
                    <a:pt x="241" y="459"/>
                  </a:lnTo>
                  <a:lnTo>
                    <a:pt x="241" y="462"/>
                  </a:lnTo>
                  <a:lnTo>
                    <a:pt x="241" y="462"/>
                  </a:lnTo>
                  <a:lnTo>
                    <a:pt x="243" y="464"/>
                  </a:lnTo>
                  <a:lnTo>
                    <a:pt x="243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1" y="466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4" y="466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1" y="469"/>
                  </a:lnTo>
                  <a:lnTo>
                    <a:pt x="234" y="471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4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6" y="478"/>
                  </a:lnTo>
                  <a:lnTo>
                    <a:pt x="236" y="481"/>
                  </a:lnTo>
                  <a:lnTo>
                    <a:pt x="238" y="481"/>
                  </a:lnTo>
                  <a:lnTo>
                    <a:pt x="238" y="481"/>
                  </a:lnTo>
                  <a:lnTo>
                    <a:pt x="238" y="483"/>
                  </a:lnTo>
                  <a:lnTo>
                    <a:pt x="236" y="483"/>
                  </a:lnTo>
                  <a:lnTo>
                    <a:pt x="236" y="483"/>
                  </a:lnTo>
                  <a:lnTo>
                    <a:pt x="234" y="485"/>
                  </a:lnTo>
                  <a:lnTo>
                    <a:pt x="231" y="485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31" y="488"/>
                  </a:lnTo>
                  <a:lnTo>
                    <a:pt x="229" y="488"/>
                  </a:lnTo>
                  <a:lnTo>
                    <a:pt x="229" y="488"/>
                  </a:lnTo>
                  <a:lnTo>
                    <a:pt x="227" y="488"/>
                  </a:lnTo>
                  <a:lnTo>
                    <a:pt x="222" y="490"/>
                  </a:lnTo>
                  <a:lnTo>
                    <a:pt x="219" y="490"/>
                  </a:lnTo>
                  <a:lnTo>
                    <a:pt x="219" y="492"/>
                  </a:lnTo>
                  <a:lnTo>
                    <a:pt x="219" y="492"/>
                  </a:lnTo>
                  <a:lnTo>
                    <a:pt x="219" y="492"/>
                  </a:lnTo>
                  <a:lnTo>
                    <a:pt x="217" y="492"/>
                  </a:lnTo>
                  <a:lnTo>
                    <a:pt x="215" y="492"/>
                  </a:lnTo>
                  <a:lnTo>
                    <a:pt x="215" y="492"/>
                  </a:lnTo>
                  <a:lnTo>
                    <a:pt x="212" y="490"/>
                  </a:lnTo>
                  <a:lnTo>
                    <a:pt x="210" y="488"/>
                  </a:lnTo>
                  <a:lnTo>
                    <a:pt x="205" y="488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198" y="483"/>
                  </a:lnTo>
                  <a:lnTo>
                    <a:pt x="193" y="483"/>
                  </a:lnTo>
                  <a:lnTo>
                    <a:pt x="189" y="483"/>
                  </a:lnTo>
                  <a:lnTo>
                    <a:pt x="186" y="483"/>
                  </a:lnTo>
                  <a:lnTo>
                    <a:pt x="186" y="483"/>
                  </a:lnTo>
                  <a:lnTo>
                    <a:pt x="186" y="483"/>
                  </a:lnTo>
                  <a:lnTo>
                    <a:pt x="184" y="483"/>
                  </a:lnTo>
                  <a:lnTo>
                    <a:pt x="184" y="483"/>
                  </a:lnTo>
                  <a:lnTo>
                    <a:pt x="184" y="485"/>
                  </a:lnTo>
                  <a:lnTo>
                    <a:pt x="184" y="485"/>
                  </a:lnTo>
                  <a:lnTo>
                    <a:pt x="184" y="485"/>
                  </a:lnTo>
                  <a:lnTo>
                    <a:pt x="184" y="488"/>
                  </a:lnTo>
                  <a:lnTo>
                    <a:pt x="184" y="488"/>
                  </a:lnTo>
                  <a:lnTo>
                    <a:pt x="184" y="490"/>
                  </a:lnTo>
                  <a:lnTo>
                    <a:pt x="184" y="497"/>
                  </a:lnTo>
                  <a:lnTo>
                    <a:pt x="184" y="497"/>
                  </a:lnTo>
                  <a:lnTo>
                    <a:pt x="186" y="500"/>
                  </a:lnTo>
                  <a:lnTo>
                    <a:pt x="186" y="500"/>
                  </a:lnTo>
                  <a:lnTo>
                    <a:pt x="189" y="502"/>
                  </a:lnTo>
                  <a:lnTo>
                    <a:pt x="189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91" y="504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89" y="507"/>
                  </a:lnTo>
                  <a:lnTo>
                    <a:pt x="182" y="504"/>
                  </a:lnTo>
                  <a:lnTo>
                    <a:pt x="179" y="504"/>
                  </a:lnTo>
                  <a:lnTo>
                    <a:pt x="179" y="504"/>
                  </a:lnTo>
                  <a:lnTo>
                    <a:pt x="179" y="504"/>
                  </a:lnTo>
                  <a:lnTo>
                    <a:pt x="179" y="507"/>
                  </a:lnTo>
                  <a:lnTo>
                    <a:pt x="179" y="507"/>
                  </a:lnTo>
                  <a:lnTo>
                    <a:pt x="179" y="509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4" y="514"/>
                  </a:lnTo>
                  <a:lnTo>
                    <a:pt x="186" y="514"/>
                  </a:lnTo>
                  <a:lnTo>
                    <a:pt x="186" y="514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8"/>
                  </a:lnTo>
                  <a:lnTo>
                    <a:pt x="186" y="521"/>
                  </a:lnTo>
                  <a:lnTo>
                    <a:pt x="184" y="526"/>
                  </a:lnTo>
                  <a:lnTo>
                    <a:pt x="184" y="530"/>
                  </a:lnTo>
                  <a:lnTo>
                    <a:pt x="182" y="533"/>
                  </a:lnTo>
                  <a:lnTo>
                    <a:pt x="182" y="535"/>
                  </a:lnTo>
                  <a:lnTo>
                    <a:pt x="179" y="535"/>
                  </a:lnTo>
                  <a:lnTo>
                    <a:pt x="179" y="537"/>
                  </a:lnTo>
                  <a:lnTo>
                    <a:pt x="170" y="542"/>
                  </a:lnTo>
                  <a:lnTo>
                    <a:pt x="167" y="542"/>
                  </a:lnTo>
                  <a:lnTo>
                    <a:pt x="165" y="542"/>
                  </a:lnTo>
                  <a:lnTo>
                    <a:pt x="163" y="540"/>
                  </a:lnTo>
                  <a:lnTo>
                    <a:pt x="163" y="537"/>
                  </a:lnTo>
                  <a:lnTo>
                    <a:pt x="160" y="533"/>
                  </a:lnTo>
                  <a:lnTo>
                    <a:pt x="160" y="533"/>
                  </a:lnTo>
                  <a:lnTo>
                    <a:pt x="158" y="530"/>
                  </a:lnTo>
                  <a:lnTo>
                    <a:pt x="156" y="526"/>
                  </a:lnTo>
                  <a:lnTo>
                    <a:pt x="156" y="521"/>
                  </a:lnTo>
                  <a:lnTo>
                    <a:pt x="153" y="521"/>
                  </a:lnTo>
                  <a:lnTo>
                    <a:pt x="151" y="518"/>
                  </a:lnTo>
                  <a:lnTo>
                    <a:pt x="144" y="516"/>
                  </a:lnTo>
                  <a:lnTo>
                    <a:pt x="139" y="514"/>
                  </a:lnTo>
                  <a:lnTo>
                    <a:pt x="134" y="514"/>
                  </a:lnTo>
                  <a:lnTo>
                    <a:pt x="132" y="514"/>
                  </a:lnTo>
                  <a:lnTo>
                    <a:pt x="132" y="514"/>
                  </a:lnTo>
                  <a:lnTo>
                    <a:pt x="125" y="514"/>
                  </a:lnTo>
                  <a:lnTo>
                    <a:pt x="123" y="514"/>
                  </a:lnTo>
                  <a:lnTo>
                    <a:pt x="123" y="514"/>
                  </a:lnTo>
                  <a:lnTo>
                    <a:pt x="120" y="514"/>
                  </a:lnTo>
                  <a:lnTo>
                    <a:pt x="120" y="514"/>
                  </a:lnTo>
                  <a:lnTo>
                    <a:pt x="120" y="511"/>
                  </a:lnTo>
                  <a:lnTo>
                    <a:pt x="120" y="509"/>
                  </a:lnTo>
                  <a:lnTo>
                    <a:pt x="123" y="509"/>
                  </a:lnTo>
                  <a:lnTo>
                    <a:pt x="123" y="509"/>
                  </a:lnTo>
                  <a:lnTo>
                    <a:pt x="139" y="509"/>
                  </a:ln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lnTo>
                    <a:pt x="141" y="507"/>
                  </a:lnTo>
                  <a:lnTo>
                    <a:pt x="127" y="500"/>
                  </a:lnTo>
                  <a:lnTo>
                    <a:pt x="125" y="500"/>
                  </a:lnTo>
                  <a:lnTo>
                    <a:pt x="125" y="500"/>
                  </a:lnTo>
                  <a:lnTo>
                    <a:pt x="123" y="500"/>
                  </a:lnTo>
                  <a:lnTo>
                    <a:pt x="120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5" y="502"/>
                  </a:lnTo>
                  <a:lnTo>
                    <a:pt x="113" y="497"/>
                  </a:lnTo>
                  <a:lnTo>
                    <a:pt x="111" y="495"/>
                  </a:lnTo>
                  <a:lnTo>
                    <a:pt x="106" y="485"/>
                  </a:lnTo>
                  <a:lnTo>
                    <a:pt x="104" y="481"/>
                  </a:lnTo>
                  <a:lnTo>
                    <a:pt x="104" y="478"/>
                  </a:lnTo>
                  <a:lnTo>
                    <a:pt x="104" y="476"/>
                  </a:lnTo>
                  <a:lnTo>
                    <a:pt x="104" y="474"/>
                  </a:lnTo>
                  <a:lnTo>
                    <a:pt x="104" y="474"/>
                  </a:lnTo>
                  <a:lnTo>
                    <a:pt x="106" y="474"/>
                  </a:lnTo>
                  <a:lnTo>
                    <a:pt x="106" y="474"/>
                  </a:lnTo>
                  <a:lnTo>
                    <a:pt x="108" y="474"/>
                  </a:lnTo>
                  <a:lnTo>
                    <a:pt x="108" y="471"/>
                  </a:lnTo>
                  <a:lnTo>
                    <a:pt x="108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99" y="469"/>
                  </a:lnTo>
                  <a:lnTo>
                    <a:pt x="97" y="469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9"/>
                  </a:lnTo>
                  <a:lnTo>
                    <a:pt x="82" y="462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80" y="459"/>
                  </a:lnTo>
                  <a:lnTo>
                    <a:pt x="78" y="459"/>
                  </a:lnTo>
                  <a:lnTo>
                    <a:pt x="78" y="459"/>
                  </a:lnTo>
                  <a:lnTo>
                    <a:pt x="78" y="457"/>
                  </a:lnTo>
                  <a:lnTo>
                    <a:pt x="78" y="457"/>
                  </a:lnTo>
                  <a:lnTo>
                    <a:pt x="78" y="455"/>
                  </a:lnTo>
                  <a:lnTo>
                    <a:pt x="75" y="455"/>
                  </a:lnTo>
                  <a:lnTo>
                    <a:pt x="75" y="455"/>
                  </a:lnTo>
                  <a:lnTo>
                    <a:pt x="75" y="452"/>
                  </a:lnTo>
                  <a:lnTo>
                    <a:pt x="75" y="452"/>
                  </a:lnTo>
                  <a:lnTo>
                    <a:pt x="75" y="448"/>
                  </a:lnTo>
                  <a:lnTo>
                    <a:pt x="75" y="448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5"/>
                  </a:lnTo>
                  <a:lnTo>
                    <a:pt x="73" y="443"/>
                  </a:lnTo>
                  <a:lnTo>
                    <a:pt x="70" y="436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1"/>
                  </a:lnTo>
                  <a:lnTo>
                    <a:pt x="70" y="429"/>
                  </a:lnTo>
                  <a:lnTo>
                    <a:pt x="70" y="424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82" y="414"/>
                  </a:lnTo>
                  <a:lnTo>
                    <a:pt x="85" y="414"/>
                  </a:lnTo>
                  <a:lnTo>
                    <a:pt x="85" y="414"/>
                  </a:lnTo>
                  <a:lnTo>
                    <a:pt x="85" y="412"/>
                  </a:lnTo>
                  <a:lnTo>
                    <a:pt x="87" y="412"/>
                  </a:lnTo>
                  <a:lnTo>
                    <a:pt x="87" y="410"/>
                  </a:lnTo>
                  <a:lnTo>
                    <a:pt x="87" y="405"/>
                  </a:lnTo>
                  <a:lnTo>
                    <a:pt x="87" y="403"/>
                  </a:lnTo>
                  <a:lnTo>
                    <a:pt x="87" y="403"/>
                  </a:lnTo>
                  <a:lnTo>
                    <a:pt x="87" y="400"/>
                  </a:lnTo>
                  <a:lnTo>
                    <a:pt x="89" y="400"/>
                  </a:lnTo>
                  <a:lnTo>
                    <a:pt x="89" y="400"/>
                  </a:lnTo>
                  <a:lnTo>
                    <a:pt x="89" y="398"/>
                  </a:lnTo>
                  <a:lnTo>
                    <a:pt x="89" y="395"/>
                  </a:lnTo>
                  <a:lnTo>
                    <a:pt x="89" y="393"/>
                  </a:lnTo>
                  <a:lnTo>
                    <a:pt x="89" y="384"/>
                  </a:lnTo>
                  <a:lnTo>
                    <a:pt x="89" y="381"/>
                  </a:lnTo>
                  <a:lnTo>
                    <a:pt x="87" y="377"/>
                  </a:lnTo>
                  <a:lnTo>
                    <a:pt x="87" y="374"/>
                  </a:lnTo>
                  <a:lnTo>
                    <a:pt x="85" y="372"/>
                  </a:lnTo>
                  <a:lnTo>
                    <a:pt x="82" y="369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0" y="360"/>
                  </a:lnTo>
                  <a:lnTo>
                    <a:pt x="78" y="351"/>
                  </a:lnTo>
                  <a:lnTo>
                    <a:pt x="75" y="329"/>
                  </a:lnTo>
                  <a:lnTo>
                    <a:pt x="75" y="329"/>
                  </a:lnTo>
                  <a:lnTo>
                    <a:pt x="75" y="327"/>
                  </a:lnTo>
                  <a:lnTo>
                    <a:pt x="75" y="327"/>
                  </a:lnTo>
                  <a:lnTo>
                    <a:pt x="78" y="324"/>
                  </a:lnTo>
                  <a:lnTo>
                    <a:pt x="78" y="324"/>
                  </a:lnTo>
                  <a:lnTo>
                    <a:pt x="87" y="320"/>
                  </a:lnTo>
                  <a:lnTo>
                    <a:pt x="87" y="317"/>
                  </a:lnTo>
                  <a:lnTo>
                    <a:pt x="87" y="315"/>
                  </a:lnTo>
                  <a:lnTo>
                    <a:pt x="78" y="298"/>
                  </a:lnTo>
                  <a:lnTo>
                    <a:pt x="78" y="294"/>
                  </a:lnTo>
                  <a:lnTo>
                    <a:pt x="75" y="291"/>
                  </a:lnTo>
                  <a:lnTo>
                    <a:pt x="73" y="289"/>
                  </a:lnTo>
                  <a:lnTo>
                    <a:pt x="68" y="284"/>
                  </a:lnTo>
                  <a:lnTo>
                    <a:pt x="61" y="280"/>
                  </a:lnTo>
                  <a:lnTo>
                    <a:pt x="59" y="280"/>
                  </a:lnTo>
                  <a:lnTo>
                    <a:pt x="56" y="277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68"/>
                  </a:lnTo>
                  <a:lnTo>
                    <a:pt x="52" y="265"/>
                  </a:lnTo>
                  <a:lnTo>
                    <a:pt x="52" y="263"/>
                  </a:lnTo>
                  <a:lnTo>
                    <a:pt x="49" y="261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9" y="256"/>
                  </a:lnTo>
                  <a:lnTo>
                    <a:pt x="49" y="254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2" y="249"/>
                  </a:lnTo>
                  <a:lnTo>
                    <a:pt x="40" y="249"/>
                  </a:lnTo>
                  <a:lnTo>
                    <a:pt x="40" y="246"/>
                  </a:lnTo>
                  <a:lnTo>
                    <a:pt x="37" y="246"/>
                  </a:lnTo>
                  <a:lnTo>
                    <a:pt x="37" y="249"/>
                  </a:lnTo>
                  <a:lnTo>
                    <a:pt x="35" y="249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0" y="251"/>
                  </a:lnTo>
                  <a:lnTo>
                    <a:pt x="30" y="251"/>
                  </a:lnTo>
                  <a:lnTo>
                    <a:pt x="30" y="251"/>
                  </a:lnTo>
                  <a:lnTo>
                    <a:pt x="28" y="249"/>
                  </a:lnTo>
                  <a:lnTo>
                    <a:pt x="26" y="249"/>
                  </a:lnTo>
                  <a:lnTo>
                    <a:pt x="26" y="246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3" y="244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6" y="242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0" y="239"/>
                  </a:lnTo>
                  <a:lnTo>
                    <a:pt x="33" y="239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5" y="237"/>
                  </a:lnTo>
                  <a:lnTo>
                    <a:pt x="37" y="235"/>
                  </a:lnTo>
                  <a:lnTo>
                    <a:pt x="35" y="235"/>
                  </a:lnTo>
                  <a:lnTo>
                    <a:pt x="35" y="232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3" y="228"/>
                  </a:lnTo>
                  <a:lnTo>
                    <a:pt x="35" y="228"/>
                  </a:lnTo>
                  <a:lnTo>
                    <a:pt x="37" y="228"/>
                  </a:lnTo>
                  <a:lnTo>
                    <a:pt x="37" y="225"/>
                  </a:lnTo>
                  <a:lnTo>
                    <a:pt x="35" y="225"/>
                  </a:lnTo>
                  <a:lnTo>
                    <a:pt x="18" y="220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11" y="216"/>
                  </a:lnTo>
                  <a:lnTo>
                    <a:pt x="4" y="220"/>
                  </a:lnTo>
                  <a:lnTo>
                    <a:pt x="0" y="218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4" y="206"/>
                  </a:lnTo>
                  <a:lnTo>
                    <a:pt x="18" y="206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49" y="211"/>
                  </a:lnTo>
                  <a:lnTo>
                    <a:pt x="63" y="211"/>
                  </a:lnTo>
                  <a:lnTo>
                    <a:pt x="66" y="211"/>
                  </a:lnTo>
                  <a:lnTo>
                    <a:pt x="70" y="211"/>
                  </a:lnTo>
                  <a:lnTo>
                    <a:pt x="70" y="209"/>
                  </a:lnTo>
                  <a:lnTo>
                    <a:pt x="70" y="209"/>
                  </a:lnTo>
                  <a:lnTo>
                    <a:pt x="73" y="209"/>
                  </a:lnTo>
                  <a:lnTo>
                    <a:pt x="73" y="206"/>
                  </a:lnTo>
                  <a:lnTo>
                    <a:pt x="75" y="204"/>
                  </a:lnTo>
                  <a:lnTo>
                    <a:pt x="78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99" y="194"/>
                  </a:lnTo>
                  <a:lnTo>
                    <a:pt x="111" y="192"/>
                  </a:lnTo>
                  <a:lnTo>
                    <a:pt x="113" y="192"/>
                  </a:lnTo>
                  <a:lnTo>
                    <a:pt x="115" y="192"/>
                  </a:lnTo>
                  <a:lnTo>
                    <a:pt x="118" y="194"/>
                  </a:lnTo>
                  <a:lnTo>
                    <a:pt x="123" y="197"/>
                  </a:lnTo>
                  <a:lnTo>
                    <a:pt x="127" y="199"/>
                  </a:lnTo>
                  <a:lnTo>
                    <a:pt x="130" y="199"/>
                  </a:lnTo>
                  <a:lnTo>
                    <a:pt x="137" y="199"/>
                  </a:lnTo>
                  <a:lnTo>
                    <a:pt x="141" y="199"/>
                  </a:lnTo>
                  <a:lnTo>
                    <a:pt x="141" y="199"/>
                  </a:lnTo>
                  <a:lnTo>
                    <a:pt x="141" y="199"/>
                  </a:lnTo>
                  <a:lnTo>
                    <a:pt x="146" y="197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60" y="185"/>
                  </a:lnTo>
                  <a:lnTo>
                    <a:pt x="160" y="183"/>
                  </a:lnTo>
                  <a:lnTo>
                    <a:pt x="163" y="173"/>
                  </a:lnTo>
                  <a:lnTo>
                    <a:pt x="165" y="171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6"/>
                  </a:lnTo>
                  <a:lnTo>
                    <a:pt x="163" y="164"/>
                  </a:lnTo>
                  <a:lnTo>
                    <a:pt x="163" y="157"/>
                  </a:lnTo>
                  <a:lnTo>
                    <a:pt x="160" y="152"/>
                  </a:lnTo>
                  <a:lnTo>
                    <a:pt x="160" y="149"/>
                  </a:lnTo>
                  <a:lnTo>
                    <a:pt x="160" y="149"/>
                  </a:lnTo>
                  <a:lnTo>
                    <a:pt x="160" y="147"/>
                  </a:lnTo>
                  <a:lnTo>
                    <a:pt x="160" y="145"/>
                  </a:lnTo>
                  <a:lnTo>
                    <a:pt x="163" y="145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2" y="133"/>
                  </a:lnTo>
                  <a:lnTo>
                    <a:pt x="175" y="131"/>
                  </a:lnTo>
                  <a:lnTo>
                    <a:pt x="175" y="128"/>
                  </a:lnTo>
                  <a:lnTo>
                    <a:pt x="175" y="128"/>
                  </a:lnTo>
                  <a:lnTo>
                    <a:pt x="172" y="128"/>
                  </a:lnTo>
                  <a:lnTo>
                    <a:pt x="172" y="126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2" y="123"/>
                  </a:lnTo>
                  <a:lnTo>
                    <a:pt x="172" y="121"/>
                  </a:lnTo>
                  <a:lnTo>
                    <a:pt x="172" y="119"/>
                  </a:lnTo>
                  <a:lnTo>
                    <a:pt x="172" y="116"/>
                  </a:lnTo>
                  <a:lnTo>
                    <a:pt x="179" y="93"/>
                  </a:lnTo>
                  <a:lnTo>
                    <a:pt x="189" y="71"/>
                  </a:lnTo>
                  <a:lnTo>
                    <a:pt x="189" y="69"/>
                  </a:lnTo>
                  <a:lnTo>
                    <a:pt x="196" y="60"/>
                  </a:lnTo>
                  <a:lnTo>
                    <a:pt x="198" y="57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3" y="48"/>
                  </a:lnTo>
                  <a:lnTo>
                    <a:pt x="205" y="48"/>
                  </a:lnTo>
                  <a:lnTo>
                    <a:pt x="205" y="45"/>
                  </a:lnTo>
                  <a:lnTo>
                    <a:pt x="208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2" y="31"/>
                  </a:lnTo>
                  <a:lnTo>
                    <a:pt x="215" y="31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2" y="24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9" y="26"/>
                  </a:lnTo>
                  <a:lnTo>
                    <a:pt x="229" y="26"/>
                  </a:lnTo>
                  <a:lnTo>
                    <a:pt x="231" y="24"/>
                  </a:lnTo>
                  <a:lnTo>
                    <a:pt x="231" y="24"/>
                  </a:lnTo>
                  <a:lnTo>
                    <a:pt x="234" y="24"/>
                  </a:lnTo>
                  <a:lnTo>
                    <a:pt x="234" y="24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22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17"/>
                  </a:lnTo>
                  <a:lnTo>
                    <a:pt x="236" y="17"/>
                  </a:lnTo>
                  <a:lnTo>
                    <a:pt x="236" y="15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0"/>
                  </a:lnTo>
                  <a:lnTo>
                    <a:pt x="236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43" y="5"/>
                  </a:lnTo>
                  <a:lnTo>
                    <a:pt x="245" y="5"/>
                  </a:lnTo>
                  <a:lnTo>
                    <a:pt x="253" y="8"/>
                  </a:lnTo>
                  <a:lnTo>
                    <a:pt x="255" y="8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7" y="8"/>
                  </a:lnTo>
                  <a:lnTo>
                    <a:pt x="269" y="5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88" y="3"/>
                  </a:lnTo>
                  <a:lnTo>
                    <a:pt x="290" y="3"/>
                  </a:lnTo>
                  <a:lnTo>
                    <a:pt x="290" y="0"/>
                  </a:lnTo>
                  <a:lnTo>
                    <a:pt x="290" y="3"/>
                  </a:lnTo>
                  <a:lnTo>
                    <a:pt x="293" y="3"/>
                  </a:lnTo>
                  <a:lnTo>
                    <a:pt x="293" y="5"/>
                  </a:lnTo>
                  <a:lnTo>
                    <a:pt x="293" y="8"/>
                  </a:lnTo>
                  <a:lnTo>
                    <a:pt x="293" y="8"/>
                  </a:lnTo>
                  <a:lnTo>
                    <a:pt x="293" y="10"/>
                  </a:lnTo>
                  <a:lnTo>
                    <a:pt x="290" y="19"/>
                  </a:lnTo>
                  <a:lnTo>
                    <a:pt x="290" y="22"/>
                  </a:lnTo>
                  <a:lnTo>
                    <a:pt x="290" y="26"/>
                  </a:lnTo>
                  <a:lnTo>
                    <a:pt x="290" y="29"/>
                  </a:lnTo>
                  <a:lnTo>
                    <a:pt x="293" y="29"/>
                  </a:lnTo>
                  <a:lnTo>
                    <a:pt x="295" y="31"/>
                  </a:lnTo>
                  <a:lnTo>
                    <a:pt x="298" y="38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295" y="41"/>
                  </a:lnTo>
                  <a:lnTo>
                    <a:pt x="298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5" y="55"/>
                  </a:lnTo>
                  <a:lnTo>
                    <a:pt x="302" y="60"/>
                  </a:lnTo>
                  <a:lnTo>
                    <a:pt x="298" y="64"/>
                  </a:lnTo>
                  <a:lnTo>
                    <a:pt x="279" y="90"/>
                  </a:lnTo>
                  <a:lnTo>
                    <a:pt x="269" y="97"/>
                  </a:lnTo>
                  <a:lnTo>
                    <a:pt x="269" y="97"/>
                  </a:lnTo>
                  <a:lnTo>
                    <a:pt x="269" y="100"/>
                  </a:lnTo>
                  <a:lnTo>
                    <a:pt x="260" y="121"/>
                  </a:lnTo>
                  <a:lnTo>
                    <a:pt x="257" y="123"/>
                  </a:lnTo>
                  <a:lnTo>
                    <a:pt x="250" y="131"/>
                  </a:lnTo>
                  <a:lnTo>
                    <a:pt x="238" y="140"/>
                  </a:lnTo>
                  <a:lnTo>
                    <a:pt x="248" y="149"/>
                  </a:lnTo>
                  <a:lnTo>
                    <a:pt x="253" y="152"/>
                  </a:lnTo>
                  <a:lnTo>
                    <a:pt x="257" y="154"/>
                  </a:lnTo>
                  <a:lnTo>
                    <a:pt x="260" y="157"/>
                  </a:lnTo>
                  <a:lnTo>
                    <a:pt x="271" y="164"/>
                  </a:lnTo>
                  <a:lnTo>
                    <a:pt x="271" y="166"/>
                  </a:lnTo>
                  <a:lnTo>
                    <a:pt x="288" y="173"/>
                  </a:lnTo>
                  <a:lnTo>
                    <a:pt x="295" y="175"/>
                  </a:lnTo>
                  <a:lnTo>
                    <a:pt x="305" y="173"/>
                  </a:lnTo>
                  <a:lnTo>
                    <a:pt x="307" y="173"/>
                  </a:lnTo>
                  <a:lnTo>
                    <a:pt x="321" y="183"/>
                  </a:lnTo>
                  <a:lnTo>
                    <a:pt x="324" y="185"/>
                  </a:lnTo>
                  <a:lnTo>
                    <a:pt x="326" y="194"/>
                  </a:lnTo>
                  <a:lnTo>
                    <a:pt x="328" y="197"/>
                  </a:lnTo>
                  <a:lnTo>
                    <a:pt x="328" y="201"/>
                  </a:lnTo>
                  <a:lnTo>
                    <a:pt x="328" y="204"/>
                  </a:lnTo>
                  <a:lnTo>
                    <a:pt x="328" y="206"/>
                  </a:lnTo>
                  <a:lnTo>
                    <a:pt x="328" y="209"/>
                  </a:lnTo>
                  <a:lnTo>
                    <a:pt x="331" y="209"/>
                  </a:lnTo>
                  <a:lnTo>
                    <a:pt x="338" y="211"/>
                  </a:lnTo>
                  <a:lnTo>
                    <a:pt x="338" y="211"/>
                  </a:lnTo>
                  <a:lnTo>
                    <a:pt x="342" y="216"/>
                  </a:lnTo>
                  <a:lnTo>
                    <a:pt x="354" y="22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35"/>
            <p:cNvSpPr>
              <a:spLocks/>
            </p:cNvSpPr>
            <p:nvPr/>
          </p:nvSpPr>
          <p:spPr bwMode="auto">
            <a:xfrm>
              <a:off x="2654662" y="2217074"/>
              <a:ext cx="622899" cy="892000"/>
            </a:xfrm>
            <a:custGeom>
              <a:avLst/>
              <a:gdLst>
                <a:gd name="T0" fmla="*/ 674 w 719"/>
                <a:gd name="T1" fmla="*/ 128 h 1027"/>
                <a:gd name="T2" fmla="*/ 639 w 719"/>
                <a:gd name="T3" fmla="*/ 168 h 1027"/>
                <a:gd name="T4" fmla="*/ 639 w 719"/>
                <a:gd name="T5" fmla="*/ 232 h 1027"/>
                <a:gd name="T6" fmla="*/ 632 w 719"/>
                <a:gd name="T7" fmla="*/ 284 h 1027"/>
                <a:gd name="T8" fmla="*/ 610 w 719"/>
                <a:gd name="T9" fmla="*/ 329 h 1027"/>
                <a:gd name="T10" fmla="*/ 601 w 719"/>
                <a:gd name="T11" fmla="*/ 362 h 1027"/>
                <a:gd name="T12" fmla="*/ 606 w 719"/>
                <a:gd name="T13" fmla="*/ 393 h 1027"/>
                <a:gd name="T14" fmla="*/ 606 w 719"/>
                <a:gd name="T15" fmla="*/ 527 h 1027"/>
                <a:gd name="T16" fmla="*/ 563 w 719"/>
                <a:gd name="T17" fmla="*/ 596 h 1027"/>
                <a:gd name="T18" fmla="*/ 561 w 719"/>
                <a:gd name="T19" fmla="*/ 681 h 1027"/>
                <a:gd name="T20" fmla="*/ 580 w 719"/>
                <a:gd name="T21" fmla="*/ 714 h 1027"/>
                <a:gd name="T22" fmla="*/ 589 w 719"/>
                <a:gd name="T23" fmla="*/ 745 h 1027"/>
                <a:gd name="T24" fmla="*/ 610 w 719"/>
                <a:gd name="T25" fmla="*/ 792 h 1027"/>
                <a:gd name="T26" fmla="*/ 613 w 719"/>
                <a:gd name="T27" fmla="*/ 844 h 1027"/>
                <a:gd name="T28" fmla="*/ 589 w 719"/>
                <a:gd name="T29" fmla="*/ 859 h 1027"/>
                <a:gd name="T30" fmla="*/ 570 w 719"/>
                <a:gd name="T31" fmla="*/ 840 h 1027"/>
                <a:gd name="T32" fmla="*/ 497 w 719"/>
                <a:gd name="T33" fmla="*/ 833 h 1027"/>
                <a:gd name="T34" fmla="*/ 450 w 719"/>
                <a:gd name="T35" fmla="*/ 837 h 1027"/>
                <a:gd name="T36" fmla="*/ 480 w 719"/>
                <a:gd name="T37" fmla="*/ 878 h 1027"/>
                <a:gd name="T38" fmla="*/ 518 w 719"/>
                <a:gd name="T39" fmla="*/ 915 h 1027"/>
                <a:gd name="T40" fmla="*/ 483 w 719"/>
                <a:gd name="T41" fmla="*/ 918 h 1027"/>
                <a:gd name="T42" fmla="*/ 457 w 719"/>
                <a:gd name="T43" fmla="*/ 915 h 1027"/>
                <a:gd name="T44" fmla="*/ 442 w 719"/>
                <a:gd name="T45" fmla="*/ 960 h 1027"/>
                <a:gd name="T46" fmla="*/ 445 w 719"/>
                <a:gd name="T47" fmla="*/ 1017 h 1027"/>
                <a:gd name="T48" fmla="*/ 348 w 719"/>
                <a:gd name="T49" fmla="*/ 965 h 1027"/>
                <a:gd name="T50" fmla="*/ 275 w 719"/>
                <a:gd name="T51" fmla="*/ 937 h 1027"/>
                <a:gd name="T52" fmla="*/ 227 w 719"/>
                <a:gd name="T53" fmla="*/ 906 h 1027"/>
                <a:gd name="T54" fmla="*/ 211 w 719"/>
                <a:gd name="T55" fmla="*/ 889 h 1027"/>
                <a:gd name="T56" fmla="*/ 171 w 719"/>
                <a:gd name="T57" fmla="*/ 885 h 1027"/>
                <a:gd name="T58" fmla="*/ 109 w 719"/>
                <a:gd name="T59" fmla="*/ 851 h 1027"/>
                <a:gd name="T60" fmla="*/ 67 w 719"/>
                <a:gd name="T61" fmla="*/ 821 h 1027"/>
                <a:gd name="T62" fmla="*/ 10 w 719"/>
                <a:gd name="T63" fmla="*/ 830 h 1027"/>
                <a:gd name="T64" fmla="*/ 48 w 719"/>
                <a:gd name="T65" fmla="*/ 795 h 1027"/>
                <a:gd name="T66" fmla="*/ 33 w 719"/>
                <a:gd name="T67" fmla="*/ 743 h 1027"/>
                <a:gd name="T68" fmla="*/ 78 w 719"/>
                <a:gd name="T69" fmla="*/ 719 h 1027"/>
                <a:gd name="T70" fmla="*/ 123 w 719"/>
                <a:gd name="T71" fmla="*/ 736 h 1027"/>
                <a:gd name="T72" fmla="*/ 126 w 719"/>
                <a:gd name="T73" fmla="*/ 693 h 1027"/>
                <a:gd name="T74" fmla="*/ 140 w 719"/>
                <a:gd name="T75" fmla="*/ 643 h 1027"/>
                <a:gd name="T76" fmla="*/ 145 w 719"/>
                <a:gd name="T77" fmla="*/ 613 h 1027"/>
                <a:gd name="T78" fmla="*/ 135 w 719"/>
                <a:gd name="T79" fmla="*/ 582 h 1027"/>
                <a:gd name="T80" fmla="*/ 149 w 719"/>
                <a:gd name="T81" fmla="*/ 544 h 1027"/>
                <a:gd name="T82" fmla="*/ 211 w 719"/>
                <a:gd name="T83" fmla="*/ 551 h 1027"/>
                <a:gd name="T84" fmla="*/ 241 w 719"/>
                <a:gd name="T85" fmla="*/ 568 h 1027"/>
                <a:gd name="T86" fmla="*/ 294 w 719"/>
                <a:gd name="T87" fmla="*/ 565 h 1027"/>
                <a:gd name="T88" fmla="*/ 289 w 719"/>
                <a:gd name="T89" fmla="*/ 523 h 1027"/>
                <a:gd name="T90" fmla="*/ 341 w 719"/>
                <a:gd name="T91" fmla="*/ 535 h 1027"/>
                <a:gd name="T92" fmla="*/ 379 w 719"/>
                <a:gd name="T93" fmla="*/ 487 h 1027"/>
                <a:gd name="T94" fmla="*/ 398 w 719"/>
                <a:gd name="T95" fmla="*/ 449 h 1027"/>
                <a:gd name="T96" fmla="*/ 407 w 719"/>
                <a:gd name="T97" fmla="*/ 407 h 1027"/>
                <a:gd name="T98" fmla="*/ 383 w 719"/>
                <a:gd name="T99" fmla="*/ 383 h 1027"/>
                <a:gd name="T100" fmla="*/ 357 w 719"/>
                <a:gd name="T101" fmla="*/ 359 h 1027"/>
                <a:gd name="T102" fmla="*/ 331 w 719"/>
                <a:gd name="T103" fmla="*/ 343 h 1027"/>
                <a:gd name="T104" fmla="*/ 284 w 719"/>
                <a:gd name="T105" fmla="*/ 310 h 1027"/>
                <a:gd name="T106" fmla="*/ 284 w 719"/>
                <a:gd name="T107" fmla="*/ 218 h 1027"/>
                <a:gd name="T108" fmla="*/ 348 w 719"/>
                <a:gd name="T109" fmla="*/ 196 h 1027"/>
                <a:gd name="T110" fmla="*/ 440 w 719"/>
                <a:gd name="T111" fmla="*/ 210 h 1027"/>
                <a:gd name="T112" fmla="*/ 466 w 719"/>
                <a:gd name="T113" fmla="*/ 156 h 1027"/>
                <a:gd name="T114" fmla="*/ 516 w 719"/>
                <a:gd name="T115" fmla="*/ 97 h 1027"/>
                <a:gd name="T116" fmla="*/ 568 w 719"/>
                <a:gd name="T117" fmla="*/ 57 h 1027"/>
                <a:gd name="T118" fmla="*/ 606 w 719"/>
                <a:gd name="T119" fmla="*/ 7 h 1027"/>
                <a:gd name="T120" fmla="*/ 646 w 719"/>
                <a:gd name="T121" fmla="*/ 19 h 1027"/>
                <a:gd name="T122" fmla="*/ 679 w 719"/>
                <a:gd name="T123" fmla="*/ 16 h 1027"/>
                <a:gd name="T124" fmla="*/ 712 w 719"/>
                <a:gd name="T125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9" h="1027">
                  <a:moveTo>
                    <a:pt x="719" y="38"/>
                  </a:moveTo>
                  <a:lnTo>
                    <a:pt x="719" y="38"/>
                  </a:lnTo>
                  <a:lnTo>
                    <a:pt x="719" y="40"/>
                  </a:lnTo>
                  <a:lnTo>
                    <a:pt x="719" y="40"/>
                  </a:lnTo>
                  <a:lnTo>
                    <a:pt x="710" y="54"/>
                  </a:lnTo>
                  <a:lnTo>
                    <a:pt x="707" y="64"/>
                  </a:lnTo>
                  <a:lnTo>
                    <a:pt x="705" y="68"/>
                  </a:lnTo>
                  <a:lnTo>
                    <a:pt x="703" y="71"/>
                  </a:lnTo>
                  <a:lnTo>
                    <a:pt x="693" y="73"/>
                  </a:lnTo>
                  <a:lnTo>
                    <a:pt x="691" y="76"/>
                  </a:lnTo>
                  <a:lnTo>
                    <a:pt x="688" y="80"/>
                  </a:lnTo>
                  <a:lnTo>
                    <a:pt x="691" y="85"/>
                  </a:lnTo>
                  <a:lnTo>
                    <a:pt x="691" y="87"/>
                  </a:lnTo>
                  <a:lnTo>
                    <a:pt x="691" y="90"/>
                  </a:lnTo>
                  <a:lnTo>
                    <a:pt x="688" y="92"/>
                  </a:lnTo>
                  <a:lnTo>
                    <a:pt x="686" y="102"/>
                  </a:lnTo>
                  <a:lnTo>
                    <a:pt x="686" y="104"/>
                  </a:lnTo>
                  <a:lnTo>
                    <a:pt x="684" y="104"/>
                  </a:lnTo>
                  <a:lnTo>
                    <a:pt x="684" y="106"/>
                  </a:lnTo>
                  <a:lnTo>
                    <a:pt x="681" y="111"/>
                  </a:lnTo>
                  <a:lnTo>
                    <a:pt x="681" y="111"/>
                  </a:lnTo>
                  <a:lnTo>
                    <a:pt x="679" y="113"/>
                  </a:lnTo>
                  <a:lnTo>
                    <a:pt x="679" y="113"/>
                  </a:lnTo>
                  <a:lnTo>
                    <a:pt x="677" y="118"/>
                  </a:lnTo>
                  <a:lnTo>
                    <a:pt x="674" y="125"/>
                  </a:lnTo>
                  <a:lnTo>
                    <a:pt x="674" y="128"/>
                  </a:lnTo>
                  <a:lnTo>
                    <a:pt x="674" y="128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4" y="137"/>
                  </a:lnTo>
                  <a:lnTo>
                    <a:pt x="674" y="137"/>
                  </a:lnTo>
                  <a:lnTo>
                    <a:pt x="674" y="139"/>
                  </a:lnTo>
                  <a:lnTo>
                    <a:pt x="672" y="142"/>
                  </a:lnTo>
                  <a:lnTo>
                    <a:pt x="672" y="142"/>
                  </a:lnTo>
                  <a:lnTo>
                    <a:pt x="670" y="144"/>
                  </a:lnTo>
                  <a:lnTo>
                    <a:pt x="670" y="147"/>
                  </a:lnTo>
                  <a:lnTo>
                    <a:pt x="670" y="147"/>
                  </a:lnTo>
                  <a:lnTo>
                    <a:pt x="667" y="149"/>
                  </a:lnTo>
                  <a:lnTo>
                    <a:pt x="662" y="149"/>
                  </a:lnTo>
                  <a:lnTo>
                    <a:pt x="660" y="151"/>
                  </a:lnTo>
                  <a:lnTo>
                    <a:pt x="658" y="156"/>
                  </a:lnTo>
                  <a:lnTo>
                    <a:pt x="658" y="156"/>
                  </a:lnTo>
                  <a:lnTo>
                    <a:pt x="653" y="158"/>
                  </a:lnTo>
                  <a:lnTo>
                    <a:pt x="653" y="161"/>
                  </a:lnTo>
                  <a:lnTo>
                    <a:pt x="651" y="161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6" y="165"/>
                  </a:lnTo>
                  <a:lnTo>
                    <a:pt x="643" y="165"/>
                  </a:lnTo>
                  <a:lnTo>
                    <a:pt x="641" y="165"/>
                  </a:lnTo>
                  <a:lnTo>
                    <a:pt x="639" y="165"/>
                  </a:lnTo>
                  <a:lnTo>
                    <a:pt x="639" y="168"/>
                  </a:lnTo>
                  <a:lnTo>
                    <a:pt x="636" y="175"/>
                  </a:lnTo>
                  <a:lnTo>
                    <a:pt x="636" y="175"/>
                  </a:lnTo>
                  <a:lnTo>
                    <a:pt x="634" y="177"/>
                  </a:lnTo>
                  <a:lnTo>
                    <a:pt x="634" y="177"/>
                  </a:lnTo>
                  <a:lnTo>
                    <a:pt x="632" y="177"/>
                  </a:lnTo>
                  <a:lnTo>
                    <a:pt x="629" y="177"/>
                  </a:lnTo>
                  <a:lnTo>
                    <a:pt x="629" y="177"/>
                  </a:lnTo>
                  <a:lnTo>
                    <a:pt x="627" y="182"/>
                  </a:lnTo>
                  <a:lnTo>
                    <a:pt x="629" y="184"/>
                  </a:lnTo>
                  <a:lnTo>
                    <a:pt x="629" y="187"/>
                  </a:lnTo>
                  <a:lnTo>
                    <a:pt x="627" y="192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3"/>
                  </a:lnTo>
                  <a:lnTo>
                    <a:pt x="627" y="206"/>
                  </a:lnTo>
                  <a:lnTo>
                    <a:pt x="627" y="208"/>
                  </a:lnTo>
                  <a:lnTo>
                    <a:pt x="627" y="208"/>
                  </a:lnTo>
                  <a:lnTo>
                    <a:pt x="627" y="208"/>
                  </a:lnTo>
                  <a:lnTo>
                    <a:pt x="627" y="210"/>
                  </a:lnTo>
                  <a:lnTo>
                    <a:pt x="627" y="210"/>
                  </a:lnTo>
                  <a:lnTo>
                    <a:pt x="627" y="210"/>
                  </a:lnTo>
                  <a:lnTo>
                    <a:pt x="629" y="213"/>
                  </a:lnTo>
                  <a:lnTo>
                    <a:pt x="632" y="213"/>
                  </a:lnTo>
                  <a:lnTo>
                    <a:pt x="632" y="215"/>
                  </a:lnTo>
                  <a:lnTo>
                    <a:pt x="634" y="218"/>
                  </a:lnTo>
                  <a:lnTo>
                    <a:pt x="639" y="232"/>
                  </a:lnTo>
                  <a:lnTo>
                    <a:pt x="641" y="234"/>
                  </a:lnTo>
                  <a:lnTo>
                    <a:pt x="646" y="239"/>
                  </a:lnTo>
                  <a:lnTo>
                    <a:pt x="648" y="239"/>
                  </a:lnTo>
                  <a:lnTo>
                    <a:pt x="648" y="241"/>
                  </a:lnTo>
                  <a:lnTo>
                    <a:pt x="648" y="244"/>
                  </a:lnTo>
                  <a:lnTo>
                    <a:pt x="643" y="246"/>
                  </a:lnTo>
                  <a:lnTo>
                    <a:pt x="646" y="248"/>
                  </a:lnTo>
                  <a:lnTo>
                    <a:pt x="651" y="251"/>
                  </a:lnTo>
                  <a:lnTo>
                    <a:pt x="653" y="255"/>
                  </a:lnTo>
                  <a:lnTo>
                    <a:pt x="651" y="255"/>
                  </a:lnTo>
                  <a:lnTo>
                    <a:pt x="648" y="255"/>
                  </a:lnTo>
                  <a:lnTo>
                    <a:pt x="648" y="258"/>
                  </a:lnTo>
                  <a:lnTo>
                    <a:pt x="648" y="258"/>
                  </a:lnTo>
                  <a:lnTo>
                    <a:pt x="648" y="260"/>
                  </a:lnTo>
                  <a:lnTo>
                    <a:pt x="651" y="262"/>
                  </a:lnTo>
                  <a:lnTo>
                    <a:pt x="651" y="265"/>
                  </a:lnTo>
                  <a:lnTo>
                    <a:pt x="651" y="267"/>
                  </a:lnTo>
                  <a:lnTo>
                    <a:pt x="651" y="267"/>
                  </a:lnTo>
                  <a:lnTo>
                    <a:pt x="648" y="267"/>
                  </a:lnTo>
                  <a:lnTo>
                    <a:pt x="648" y="270"/>
                  </a:lnTo>
                  <a:lnTo>
                    <a:pt x="643" y="277"/>
                  </a:lnTo>
                  <a:lnTo>
                    <a:pt x="643" y="279"/>
                  </a:lnTo>
                  <a:lnTo>
                    <a:pt x="641" y="281"/>
                  </a:lnTo>
                  <a:lnTo>
                    <a:pt x="639" y="281"/>
                  </a:lnTo>
                  <a:lnTo>
                    <a:pt x="634" y="281"/>
                  </a:lnTo>
                  <a:lnTo>
                    <a:pt x="632" y="284"/>
                  </a:lnTo>
                  <a:lnTo>
                    <a:pt x="632" y="286"/>
                  </a:lnTo>
                  <a:lnTo>
                    <a:pt x="632" y="288"/>
                  </a:lnTo>
                  <a:lnTo>
                    <a:pt x="632" y="291"/>
                  </a:lnTo>
                  <a:lnTo>
                    <a:pt x="634" y="293"/>
                  </a:lnTo>
                  <a:lnTo>
                    <a:pt x="636" y="293"/>
                  </a:lnTo>
                  <a:lnTo>
                    <a:pt x="636" y="296"/>
                  </a:lnTo>
                  <a:lnTo>
                    <a:pt x="634" y="300"/>
                  </a:lnTo>
                  <a:lnTo>
                    <a:pt x="634" y="300"/>
                  </a:lnTo>
                  <a:lnTo>
                    <a:pt x="634" y="300"/>
                  </a:lnTo>
                  <a:lnTo>
                    <a:pt x="634" y="303"/>
                  </a:lnTo>
                  <a:lnTo>
                    <a:pt x="634" y="303"/>
                  </a:lnTo>
                  <a:lnTo>
                    <a:pt x="632" y="303"/>
                  </a:lnTo>
                  <a:lnTo>
                    <a:pt x="632" y="303"/>
                  </a:lnTo>
                  <a:lnTo>
                    <a:pt x="632" y="303"/>
                  </a:lnTo>
                  <a:lnTo>
                    <a:pt x="632" y="305"/>
                  </a:lnTo>
                  <a:lnTo>
                    <a:pt x="629" y="305"/>
                  </a:lnTo>
                  <a:lnTo>
                    <a:pt x="629" y="307"/>
                  </a:lnTo>
                  <a:lnTo>
                    <a:pt x="622" y="317"/>
                  </a:lnTo>
                  <a:lnTo>
                    <a:pt x="617" y="319"/>
                  </a:lnTo>
                  <a:lnTo>
                    <a:pt x="617" y="319"/>
                  </a:lnTo>
                  <a:lnTo>
                    <a:pt x="615" y="324"/>
                  </a:lnTo>
                  <a:lnTo>
                    <a:pt x="615" y="326"/>
                  </a:lnTo>
                  <a:lnTo>
                    <a:pt x="613" y="326"/>
                  </a:lnTo>
                  <a:lnTo>
                    <a:pt x="613" y="326"/>
                  </a:lnTo>
                  <a:lnTo>
                    <a:pt x="610" y="329"/>
                  </a:lnTo>
                  <a:lnTo>
                    <a:pt x="610" y="329"/>
                  </a:lnTo>
                  <a:lnTo>
                    <a:pt x="608" y="331"/>
                  </a:lnTo>
                  <a:lnTo>
                    <a:pt x="608" y="331"/>
                  </a:lnTo>
                  <a:lnTo>
                    <a:pt x="606" y="331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6" y="336"/>
                  </a:lnTo>
                  <a:lnTo>
                    <a:pt x="603" y="336"/>
                  </a:lnTo>
                  <a:lnTo>
                    <a:pt x="603" y="336"/>
                  </a:lnTo>
                  <a:lnTo>
                    <a:pt x="601" y="333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8"/>
                  </a:lnTo>
                  <a:lnTo>
                    <a:pt x="601" y="341"/>
                  </a:lnTo>
                  <a:lnTo>
                    <a:pt x="601" y="341"/>
                  </a:lnTo>
                  <a:lnTo>
                    <a:pt x="603" y="343"/>
                  </a:lnTo>
                  <a:lnTo>
                    <a:pt x="601" y="345"/>
                  </a:lnTo>
                  <a:lnTo>
                    <a:pt x="599" y="350"/>
                  </a:lnTo>
                  <a:lnTo>
                    <a:pt x="596" y="352"/>
                  </a:lnTo>
                  <a:lnTo>
                    <a:pt x="596" y="352"/>
                  </a:lnTo>
                  <a:lnTo>
                    <a:pt x="599" y="357"/>
                  </a:lnTo>
                  <a:lnTo>
                    <a:pt x="601" y="357"/>
                  </a:lnTo>
                  <a:lnTo>
                    <a:pt x="599" y="359"/>
                  </a:lnTo>
                  <a:lnTo>
                    <a:pt x="599" y="359"/>
                  </a:lnTo>
                  <a:lnTo>
                    <a:pt x="601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7"/>
                  </a:lnTo>
                  <a:lnTo>
                    <a:pt x="596" y="369"/>
                  </a:lnTo>
                  <a:lnTo>
                    <a:pt x="596" y="369"/>
                  </a:lnTo>
                  <a:lnTo>
                    <a:pt x="599" y="369"/>
                  </a:lnTo>
                  <a:lnTo>
                    <a:pt x="599" y="369"/>
                  </a:lnTo>
                  <a:lnTo>
                    <a:pt x="599" y="371"/>
                  </a:lnTo>
                  <a:lnTo>
                    <a:pt x="599" y="371"/>
                  </a:lnTo>
                  <a:lnTo>
                    <a:pt x="599" y="371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601" y="374"/>
                  </a:lnTo>
                  <a:lnTo>
                    <a:pt x="601" y="374"/>
                  </a:lnTo>
                  <a:lnTo>
                    <a:pt x="601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6" y="378"/>
                  </a:lnTo>
                  <a:lnTo>
                    <a:pt x="596" y="378"/>
                  </a:lnTo>
                  <a:lnTo>
                    <a:pt x="596" y="378"/>
                  </a:lnTo>
                  <a:lnTo>
                    <a:pt x="596" y="381"/>
                  </a:lnTo>
                  <a:lnTo>
                    <a:pt x="606" y="393"/>
                  </a:lnTo>
                  <a:lnTo>
                    <a:pt x="606" y="395"/>
                  </a:lnTo>
                  <a:lnTo>
                    <a:pt x="606" y="402"/>
                  </a:lnTo>
                  <a:lnTo>
                    <a:pt x="606" y="404"/>
                  </a:lnTo>
                  <a:lnTo>
                    <a:pt x="603" y="407"/>
                  </a:lnTo>
                  <a:lnTo>
                    <a:pt x="603" y="412"/>
                  </a:lnTo>
                  <a:lnTo>
                    <a:pt x="601" y="419"/>
                  </a:lnTo>
                  <a:lnTo>
                    <a:pt x="599" y="426"/>
                  </a:lnTo>
                  <a:lnTo>
                    <a:pt x="599" y="428"/>
                  </a:lnTo>
                  <a:lnTo>
                    <a:pt x="599" y="435"/>
                  </a:lnTo>
                  <a:lnTo>
                    <a:pt x="599" y="438"/>
                  </a:lnTo>
                  <a:lnTo>
                    <a:pt x="599" y="440"/>
                  </a:lnTo>
                  <a:lnTo>
                    <a:pt x="596" y="445"/>
                  </a:lnTo>
                  <a:lnTo>
                    <a:pt x="594" y="447"/>
                  </a:lnTo>
                  <a:lnTo>
                    <a:pt x="594" y="454"/>
                  </a:lnTo>
                  <a:lnTo>
                    <a:pt x="599" y="475"/>
                  </a:lnTo>
                  <a:lnTo>
                    <a:pt x="599" y="482"/>
                  </a:lnTo>
                  <a:lnTo>
                    <a:pt x="599" y="485"/>
                  </a:lnTo>
                  <a:lnTo>
                    <a:pt x="599" y="485"/>
                  </a:lnTo>
                  <a:lnTo>
                    <a:pt x="599" y="487"/>
                  </a:lnTo>
                  <a:lnTo>
                    <a:pt x="599" y="487"/>
                  </a:lnTo>
                  <a:lnTo>
                    <a:pt x="601" y="487"/>
                  </a:lnTo>
                  <a:lnTo>
                    <a:pt x="601" y="490"/>
                  </a:lnTo>
                  <a:lnTo>
                    <a:pt x="603" y="494"/>
                  </a:lnTo>
                  <a:lnTo>
                    <a:pt x="603" y="511"/>
                  </a:lnTo>
                  <a:lnTo>
                    <a:pt x="606" y="523"/>
                  </a:lnTo>
                  <a:lnTo>
                    <a:pt x="606" y="527"/>
                  </a:lnTo>
                  <a:lnTo>
                    <a:pt x="603" y="535"/>
                  </a:lnTo>
                  <a:lnTo>
                    <a:pt x="601" y="537"/>
                  </a:lnTo>
                  <a:lnTo>
                    <a:pt x="599" y="539"/>
                  </a:lnTo>
                  <a:lnTo>
                    <a:pt x="599" y="539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6" y="546"/>
                  </a:lnTo>
                  <a:lnTo>
                    <a:pt x="596" y="549"/>
                  </a:lnTo>
                  <a:lnTo>
                    <a:pt x="596" y="549"/>
                  </a:lnTo>
                  <a:lnTo>
                    <a:pt x="594" y="551"/>
                  </a:lnTo>
                  <a:lnTo>
                    <a:pt x="591" y="551"/>
                  </a:lnTo>
                  <a:lnTo>
                    <a:pt x="589" y="551"/>
                  </a:lnTo>
                  <a:lnTo>
                    <a:pt x="587" y="558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82" y="563"/>
                  </a:lnTo>
                  <a:lnTo>
                    <a:pt x="582" y="565"/>
                  </a:lnTo>
                  <a:lnTo>
                    <a:pt x="582" y="565"/>
                  </a:lnTo>
                  <a:lnTo>
                    <a:pt x="580" y="568"/>
                  </a:lnTo>
                  <a:lnTo>
                    <a:pt x="575" y="570"/>
                  </a:lnTo>
                  <a:lnTo>
                    <a:pt x="573" y="572"/>
                  </a:lnTo>
                  <a:lnTo>
                    <a:pt x="570" y="577"/>
                  </a:lnTo>
                  <a:lnTo>
                    <a:pt x="568" y="584"/>
                  </a:lnTo>
                  <a:lnTo>
                    <a:pt x="568" y="587"/>
                  </a:lnTo>
                  <a:lnTo>
                    <a:pt x="565" y="591"/>
                  </a:lnTo>
                  <a:lnTo>
                    <a:pt x="563" y="596"/>
                  </a:lnTo>
                  <a:lnTo>
                    <a:pt x="561" y="603"/>
                  </a:lnTo>
                  <a:lnTo>
                    <a:pt x="558" y="608"/>
                  </a:lnTo>
                  <a:lnTo>
                    <a:pt x="558" y="610"/>
                  </a:lnTo>
                  <a:lnTo>
                    <a:pt x="558" y="615"/>
                  </a:lnTo>
                  <a:lnTo>
                    <a:pt x="558" y="620"/>
                  </a:lnTo>
                  <a:lnTo>
                    <a:pt x="558" y="622"/>
                  </a:lnTo>
                  <a:lnTo>
                    <a:pt x="554" y="627"/>
                  </a:lnTo>
                  <a:lnTo>
                    <a:pt x="554" y="629"/>
                  </a:lnTo>
                  <a:lnTo>
                    <a:pt x="554" y="641"/>
                  </a:lnTo>
                  <a:lnTo>
                    <a:pt x="554" y="648"/>
                  </a:lnTo>
                  <a:lnTo>
                    <a:pt x="556" y="650"/>
                  </a:lnTo>
                  <a:lnTo>
                    <a:pt x="558" y="653"/>
                  </a:lnTo>
                  <a:lnTo>
                    <a:pt x="563" y="655"/>
                  </a:lnTo>
                  <a:lnTo>
                    <a:pt x="563" y="655"/>
                  </a:lnTo>
                  <a:lnTo>
                    <a:pt x="563" y="655"/>
                  </a:lnTo>
                  <a:lnTo>
                    <a:pt x="563" y="665"/>
                  </a:lnTo>
                  <a:lnTo>
                    <a:pt x="561" y="669"/>
                  </a:lnTo>
                  <a:lnTo>
                    <a:pt x="561" y="669"/>
                  </a:lnTo>
                  <a:lnTo>
                    <a:pt x="561" y="672"/>
                  </a:lnTo>
                  <a:lnTo>
                    <a:pt x="561" y="672"/>
                  </a:lnTo>
                  <a:lnTo>
                    <a:pt x="561" y="674"/>
                  </a:lnTo>
                  <a:lnTo>
                    <a:pt x="561" y="674"/>
                  </a:lnTo>
                  <a:lnTo>
                    <a:pt x="561" y="676"/>
                  </a:lnTo>
                  <a:lnTo>
                    <a:pt x="561" y="679"/>
                  </a:lnTo>
                  <a:lnTo>
                    <a:pt x="561" y="679"/>
                  </a:lnTo>
                  <a:lnTo>
                    <a:pt x="561" y="681"/>
                  </a:lnTo>
                  <a:lnTo>
                    <a:pt x="563" y="684"/>
                  </a:lnTo>
                  <a:lnTo>
                    <a:pt x="565" y="686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5" y="688"/>
                  </a:lnTo>
                  <a:lnTo>
                    <a:pt x="575" y="691"/>
                  </a:lnTo>
                  <a:lnTo>
                    <a:pt x="575" y="691"/>
                  </a:lnTo>
                  <a:lnTo>
                    <a:pt x="575" y="693"/>
                  </a:lnTo>
                  <a:lnTo>
                    <a:pt x="575" y="695"/>
                  </a:lnTo>
                  <a:lnTo>
                    <a:pt x="575" y="695"/>
                  </a:lnTo>
                  <a:lnTo>
                    <a:pt x="570" y="698"/>
                  </a:lnTo>
                  <a:lnTo>
                    <a:pt x="570" y="698"/>
                  </a:lnTo>
                  <a:lnTo>
                    <a:pt x="570" y="698"/>
                  </a:lnTo>
                  <a:lnTo>
                    <a:pt x="570" y="700"/>
                  </a:lnTo>
                  <a:lnTo>
                    <a:pt x="568" y="700"/>
                  </a:lnTo>
                  <a:lnTo>
                    <a:pt x="568" y="700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68" y="702"/>
                  </a:lnTo>
                  <a:lnTo>
                    <a:pt x="570" y="705"/>
                  </a:lnTo>
                  <a:lnTo>
                    <a:pt x="570" y="705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80" y="712"/>
                  </a:lnTo>
                  <a:lnTo>
                    <a:pt x="580" y="714"/>
                  </a:lnTo>
                  <a:lnTo>
                    <a:pt x="580" y="714"/>
                  </a:lnTo>
                  <a:lnTo>
                    <a:pt x="580" y="714"/>
                  </a:lnTo>
                  <a:lnTo>
                    <a:pt x="582" y="717"/>
                  </a:lnTo>
                  <a:lnTo>
                    <a:pt x="582" y="717"/>
                  </a:lnTo>
                  <a:lnTo>
                    <a:pt x="582" y="717"/>
                  </a:lnTo>
                  <a:lnTo>
                    <a:pt x="587" y="719"/>
                  </a:lnTo>
                  <a:lnTo>
                    <a:pt x="587" y="719"/>
                  </a:lnTo>
                  <a:lnTo>
                    <a:pt x="587" y="719"/>
                  </a:lnTo>
                  <a:lnTo>
                    <a:pt x="589" y="721"/>
                  </a:lnTo>
                  <a:lnTo>
                    <a:pt x="587" y="721"/>
                  </a:lnTo>
                  <a:lnTo>
                    <a:pt x="587" y="721"/>
                  </a:lnTo>
                  <a:lnTo>
                    <a:pt x="587" y="724"/>
                  </a:lnTo>
                  <a:lnTo>
                    <a:pt x="587" y="724"/>
                  </a:lnTo>
                  <a:lnTo>
                    <a:pt x="587" y="726"/>
                  </a:lnTo>
                  <a:lnTo>
                    <a:pt x="584" y="731"/>
                  </a:lnTo>
                  <a:lnTo>
                    <a:pt x="584" y="733"/>
                  </a:lnTo>
                  <a:lnTo>
                    <a:pt x="584" y="733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4" y="736"/>
                  </a:lnTo>
                  <a:lnTo>
                    <a:pt x="587" y="736"/>
                  </a:lnTo>
                  <a:lnTo>
                    <a:pt x="587" y="736"/>
                  </a:lnTo>
                  <a:lnTo>
                    <a:pt x="587" y="738"/>
                  </a:lnTo>
                  <a:lnTo>
                    <a:pt x="589" y="743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7"/>
                  </a:lnTo>
                  <a:lnTo>
                    <a:pt x="582" y="752"/>
                  </a:lnTo>
                  <a:lnTo>
                    <a:pt x="582" y="755"/>
                  </a:lnTo>
                  <a:lnTo>
                    <a:pt x="582" y="755"/>
                  </a:lnTo>
                  <a:lnTo>
                    <a:pt x="582" y="755"/>
                  </a:lnTo>
                  <a:lnTo>
                    <a:pt x="582" y="757"/>
                  </a:lnTo>
                  <a:lnTo>
                    <a:pt x="582" y="757"/>
                  </a:lnTo>
                  <a:lnTo>
                    <a:pt x="582" y="759"/>
                  </a:lnTo>
                  <a:lnTo>
                    <a:pt x="584" y="759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91" y="764"/>
                  </a:lnTo>
                  <a:lnTo>
                    <a:pt x="599" y="769"/>
                  </a:lnTo>
                  <a:lnTo>
                    <a:pt x="599" y="769"/>
                  </a:lnTo>
                  <a:lnTo>
                    <a:pt x="599" y="771"/>
                  </a:lnTo>
                  <a:lnTo>
                    <a:pt x="601" y="776"/>
                  </a:lnTo>
                  <a:lnTo>
                    <a:pt x="601" y="776"/>
                  </a:lnTo>
                  <a:lnTo>
                    <a:pt x="601" y="778"/>
                  </a:lnTo>
                  <a:lnTo>
                    <a:pt x="601" y="781"/>
                  </a:lnTo>
                  <a:lnTo>
                    <a:pt x="601" y="781"/>
                  </a:lnTo>
                  <a:lnTo>
                    <a:pt x="601" y="783"/>
                  </a:lnTo>
                  <a:lnTo>
                    <a:pt x="603" y="783"/>
                  </a:lnTo>
                  <a:lnTo>
                    <a:pt x="608" y="790"/>
                  </a:lnTo>
                  <a:lnTo>
                    <a:pt x="610" y="792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20" y="797"/>
                  </a:lnTo>
                  <a:lnTo>
                    <a:pt x="620" y="799"/>
                  </a:lnTo>
                  <a:lnTo>
                    <a:pt x="620" y="799"/>
                  </a:lnTo>
                  <a:lnTo>
                    <a:pt x="622" y="807"/>
                  </a:lnTo>
                  <a:lnTo>
                    <a:pt x="622" y="809"/>
                  </a:lnTo>
                  <a:lnTo>
                    <a:pt x="622" y="809"/>
                  </a:lnTo>
                  <a:lnTo>
                    <a:pt x="625" y="811"/>
                  </a:lnTo>
                  <a:lnTo>
                    <a:pt x="625" y="811"/>
                  </a:lnTo>
                  <a:lnTo>
                    <a:pt x="625" y="814"/>
                  </a:lnTo>
                  <a:lnTo>
                    <a:pt x="622" y="814"/>
                  </a:lnTo>
                  <a:lnTo>
                    <a:pt x="622" y="816"/>
                  </a:lnTo>
                  <a:lnTo>
                    <a:pt x="622" y="818"/>
                  </a:lnTo>
                  <a:lnTo>
                    <a:pt x="622" y="818"/>
                  </a:lnTo>
                  <a:lnTo>
                    <a:pt x="620" y="818"/>
                  </a:lnTo>
                  <a:lnTo>
                    <a:pt x="620" y="821"/>
                  </a:lnTo>
                  <a:lnTo>
                    <a:pt x="620" y="821"/>
                  </a:lnTo>
                  <a:lnTo>
                    <a:pt x="620" y="823"/>
                  </a:lnTo>
                  <a:lnTo>
                    <a:pt x="622" y="825"/>
                  </a:lnTo>
                  <a:lnTo>
                    <a:pt x="622" y="828"/>
                  </a:lnTo>
                  <a:lnTo>
                    <a:pt x="622" y="828"/>
                  </a:lnTo>
                  <a:lnTo>
                    <a:pt x="622" y="833"/>
                  </a:lnTo>
                  <a:lnTo>
                    <a:pt x="617" y="842"/>
                  </a:lnTo>
                  <a:lnTo>
                    <a:pt x="615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3" y="844"/>
                  </a:lnTo>
                  <a:lnTo>
                    <a:pt x="610" y="847"/>
                  </a:lnTo>
                  <a:lnTo>
                    <a:pt x="610" y="847"/>
                  </a:lnTo>
                  <a:lnTo>
                    <a:pt x="610" y="849"/>
                  </a:lnTo>
                  <a:lnTo>
                    <a:pt x="610" y="849"/>
                  </a:lnTo>
                  <a:lnTo>
                    <a:pt x="608" y="849"/>
                  </a:lnTo>
                  <a:lnTo>
                    <a:pt x="608" y="849"/>
                  </a:lnTo>
                  <a:lnTo>
                    <a:pt x="601" y="849"/>
                  </a:lnTo>
                  <a:lnTo>
                    <a:pt x="601" y="849"/>
                  </a:lnTo>
                  <a:lnTo>
                    <a:pt x="599" y="849"/>
                  </a:lnTo>
                  <a:lnTo>
                    <a:pt x="599" y="849"/>
                  </a:lnTo>
                  <a:lnTo>
                    <a:pt x="599" y="851"/>
                  </a:lnTo>
                  <a:lnTo>
                    <a:pt x="596" y="851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6" y="854"/>
                  </a:lnTo>
                  <a:lnTo>
                    <a:pt x="594" y="856"/>
                  </a:lnTo>
                  <a:lnTo>
                    <a:pt x="589" y="856"/>
                  </a:lnTo>
                  <a:lnTo>
                    <a:pt x="589" y="856"/>
                  </a:lnTo>
                  <a:lnTo>
                    <a:pt x="589" y="856"/>
                  </a:lnTo>
                  <a:lnTo>
                    <a:pt x="589" y="859"/>
                  </a:lnTo>
                  <a:lnTo>
                    <a:pt x="589" y="859"/>
                  </a:lnTo>
                  <a:lnTo>
                    <a:pt x="589" y="859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1"/>
                  </a:lnTo>
                  <a:lnTo>
                    <a:pt x="589" y="863"/>
                  </a:lnTo>
                  <a:lnTo>
                    <a:pt x="589" y="863"/>
                  </a:lnTo>
                  <a:lnTo>
                    <a:pt x="587" y="861"/>
                  </a:lnTo>
                  <a:lnTo>
                    <a:pt x="587" y="861"/>
                  </a:lnTo>
                  <a:lnTo>
                    <a:pt x="584" y="861"/>
                  </a:lnTo>
                  <a:lnTo>
                    <a:pt x="582" y="856"/>
                  </a:lnTo>
                  <a:lnTo>
                    <a:pt x="580" y="854"/>
                  </a:lnTo>
                  <a:lnTo>
                    <a:pt x="580" y="854"/>
                  </a:lnTo>
                  <a:lnTo>
                    <a:pt x="580" y="854"/>
                  </a:lnTo>
                  <a:lnTo>
                    <a:pt x="577" y="854"/>
                  </a:lnTo>
                  <a:lnTo>
                    <a:pt x="575" y="854"/>
                  </a:lnTo>
                  <a:lnTo>
                    <a:pt x="575" y="854"/>
                  </a:lnTo>
                  <a:lnTo>
                    <a:pt x="575" y="854"/>
                  </a:lnTo>
                  <a:lnTo>
                    <a:pt x="573" y="851"/>
                  </a:lnTo>
                  <a:lnTo>
                    <a:pt x="573" y="851"/>
                  </a:lnTo>
                  <a:lnTo>
                    <a:pt x="573" y="849"/>
                  </a:lnTo>
                  <a:lnTo>
                    <a:pt x="573" y="847"/>
                  </a:lnTo>
                  <a:lnTo>
                    <a:pt x="573" y="847"/>
                  </a:lnTo>
                  <a:lnTo>
                    <a:pt x="570" y="842"/>
                  </a:lnTo>
                  <a:lnTo>
                    <a:pt x="570" y="842"/>
                  </a:lnTo>
                  <a:lnTo>
                    <a:pt x="570" y="840"/>
                  </a:lnTo>
                  <a:lnTo>
                    <a:pt x="568" y="840"/>
                  </a:lnTo>
                  <a:lnTo>
                    <a:pt x="568" y="840"/>
                  </a:lnTo>
                  <a:lnTo>
                    <a:pt x="568" y="840"/>
                  </a:lnTo>
                  <a:lnTo>
                    <a:pt x="565" y="840"/>
                  </a:lnTo>
                  <a:lnTo>
                    <a:pt x="563" y="840"/>
                  </a:lnTo>
                  <a:lnTo>
                    <a:pt x="563" y="842"/>
                  </a:lnTo>
                  <a:lnTo>
                    <a:pt x="563" y="842"/>
                  </a:lnTo>
                  <a:lnTo>
                    <a:pt x="563" y="842"/>
                  </a:lnTo>
                  <a:lnTo>
                    <a:pt x="561" y="844"/>
                  </a:lnTo>
                  <a:lnTo>
                    <a:pt x="558" y="847"/>
                  </a:lnTo>
                  <a:lnTo>
                    <a:pt x="556" y="847"/>
                  </a:lnTo>
                  <a:lnTo>
                    <a:pt x="556" y="847"/>
                  </a:lnTo>
                  <a:lnTo>
                    <a:pt x="554" y="849"/>
                  </a:lnTo>
                  <a:lnTo>
                    <a:pt x="532" y="847"/>
                  </a:lnTo>
                  <a:lnTo>
                    <a:pt x="528" y="847"/>
                  </a:lnTo>
                  <a:lnTo>
                    <a:pt x="528" y="847"/>
                  </a:lnTo>
                  <a:lnTo>
                    <a:pt x="528" y="844"/>
                  </a:lnTo>
                  <a:lnTo>
                    <a:pt x="525" y="844"/>
                  </a:lnTo>
                  <a:lnTo>
                    <a:pt x="523" y="842"/>
                  </a:lnTo>
                  <a:lnTo>
                    <a:pt x="523" y="840"/>
                  </a:lnTo>
                  <a:lnTo>
                    <a:pt x="521" y="840"/>
                  </a:lnTo>
                  <a:lnTo>
                    <a:pt x="521" y="840"/>
                  </a:lnTo>
                  <a:lnTo>
                    <a:pt x="518" y="837"/>
                  </a:lnTo>
                  <a:lnTo>
                    <a:pt x="518" y="837"/>
                  </a:lnTo>
                  <a:lnTo>
                    <a:pt x="502" y="835"/>
                  </a:lnTo>
                  <a:lnTo>
                    <a:pt x="497" y="833"/>
                  </a:lnTo>
                  <a:lnTo>
                    <a:pt x="497" y="833"/>
                  </a:lnTo>
                  <a:lnTo>
                    <a:pt x="492" y="830"/>
                  </a:lnTo>
                  <a:lnTo>
                    <a:pt x="480" y="830"/>
                  </a:lnTo>
                  <a:lnTo>
                    <a:pt x="476" y="828"/>
                  </a:lnTo>
                  <a:lnTo>
                    <a:pt x="473" y="828"/>
                  </a:lnTo>
                  <a:lnTo>
                    <a:pt x="471" y="825"/>
                  </a:lnTo>
                  <a:lnTo>
                    <a:pt x="469" y="825"/>
                  </a:lnTo>
                  <a:lnTo>
                    <a:pt x="469" y="825"/>
                  </a:lnTo>
                  <a:lnTo>
                    <a:pt x="469" y="825"/>
                  </a:lnTo>
                  <a:lnTo>
                    <a:pt x="466" y="828"/>
                  </a:lnTo>
                  <a:lnTo>
                    <a:pt x="464" y="828"/>
                  </a:lnTo>
                  <a:lnTo>
                    <a:pt x="464" y="828"/>
                  </a:lnTo>
                  <a:lnTo>
                    <a:pt x="461" y="828"/>
                  </a:lnTo>
                  <a:lnTo>
                    <a:pt x="461" y="828"/>
                  </a:lnTo>
                  <a:lnTo>
                    <a:pt x="457" y="825"/>
                  </a:lnTo>
                  <a:lnTo>
                    <a:pt x="457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2" y="825"/>
                  </a:lnTo>
                  <a:lnTo>
                    <a:pt x="447" y="833"/>
                  </a:lnTo>
                  <a:lnTo>
                    <a:pt x="445" y="835"/>
                  </a:lnTo>
                  <a:lnTo>
                    <a:pt x="445" y="835"/>
                  </a:lnTo>
                  <a:lnTo>
                    <a:pt x="445" y="835"/>
                  </a:lnTo>
                  <a:lnTo>
                    <a:pt x="445" y="837"/>
                  </a:lnTo>
                  <a:lnTo>
                    <a:pt x="450" y="837"/>
                  </a:lnTo>
                  <a:lnTo>
                    <a:pt x="452" y="840"/>
                  </a:lnTo>
                  <a:lnTo>
                    <a:pt x="454" y="842"/>
                  </a:lnTo>
                  <a:lnTo>
                    <a:pt x="457" y="844"/>
                  </a:lnTo>
                  <a:lnTo>
                    <a:pt x="457" y="844"/>
                  </a:lnTo>
                  <a:lnTo>
                    <a:pt x="459" y="844"/>
                  </a:lnTo>
                  <a:lnTo>
                    <a:pt x="459" y="844"/>
                  </a:lnTo>
                  <a:lnTo>
                    <a:pt x="464" y="844"/>
                  </a:lnTo>
                  <a:lnTo>
                    <a:pt x="466" y="844"/>
                  </a:lnTo>
                  <a:lnTo>
                    <a:pt x="471" y="847"/>
                  </a:lnTo>
                  <a:lnTo>
                    <a:pt x="476" y="849"/>
                  </a:lnTo>
                  <a:lnTo>
                    <a:pt x="478" y="849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80" y="854"/>
                  </a:lnTo>
                  <a:lnTo>
                    <a:pt x="480" y="856"/>
                  </a:lnTo>
                  <a:lnTo>
                    <a:pt x="480" y="856"/>
                  </a:lnTo>
                  <a:lnTo>
                    <a:pt x="480" y="856"/>
                  </a:lnTo>
                  <a:lnTo>
                    <a:pt x="480" y="859"/>
                  </a:lnTo>
                  <a:lnTo>
                    <a:pt x="478" y="866"/>
                  </a:lnTo>
                  <a:lnTo>
                    <a:pt x="476" y="868"/>
                  </a:lnTo>
                  <a:lnTo>
                    <a:pt x="476" y="868"/>
                  </a:lnTo>
                  <a:lnTo>
                    <a:pt x="476" y="870"/>
                  </a:lnTo>
                  <a:lnTo>
                    <a:pt x="473" y="870"/>
                  </a:lnTo>
                  <a:lnTo>
                    <a:pt x="476" y="873"/>
                  </a:lnTo>
                  <a:lnTo>
                    <a:pt x="478" y="875"/>
                  </a:lnTo>
                  <a:lnTo>
                    <a:pt x="480" y="878"/>
                  </a:lnTo>
                  <a:lnTo>
                    <a:pt x="485" y="878"/>
                  </a:lnTo>
                  <a:lnTo>
                    <a:pt x="487" y="875"/>
                  </a:lnTo>
                  <a:lnTo>
                    <a:pt x="490" y="875"/>
                  </a:lnTo>
                  <a:lnTo>
                    <a:pt x="492" y="875"/>
                  </a:lnTo>
                  <a:lnTo>
                    <a:pt x="495" y="878"/>
                  </a:lnTo>
                  <a:lnTo>
                    <a:pt x="497" y="878"/>
                  </a:lnTo>
                  <a:lnTo>
                    <a:pt x="502" y="880"/>
                  </a:lnTo>
                  <a:lnTo>
                    <a:pt x="504" y="880"/>
                  </a:lnTo>
                  <a:lnTo>
                    <a:pt x="506" y="885"/>
                  </a:lnTo>
                  <a:lnTo>
                    <a:pt x="511" y="887"/>
                  </a:lnTo>
                  <a:lnTo>
                    <a:pt x="513" y="887"/>
                  </a:lnTo>
                  <a:lnTo>
                    <a:pt x="513" y="889"/>
                  </a:lnTo>
                  <a:lnTo>
                    <a:pt x="516" y="889"/>
                  </a:lnTo>
                  <a:lnTo>
                    <a:pt x="516" y="892"/>
                  </a:lnTo>
                  <a:lnTo>
                    <a:pt x="516" y="892"/>
                  </a:lnTo>
                  <a:lnTo>
                    <a:pt x="516" y="894"/>
                  </a:lnTo>
                  <a:lnTo>
                    <a:pt x="518" y="899"/>
                  </a:lnTo>
                  <a:lnTo>
                    <a:pt x="518" y="899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18" y="906"/>
                  </a:lnTo>
                  <a:lnTo>
                    <a:pt x="516" y="908"/>
                  </a:lnTo>
                  <a:lnTo>
                    <a:pt x="516" y="911"/>
                  </a:lnTo>
                  <a:lnTo>
                    <a:pt x="516" y="913"/>
                  </a:lnTo>
                  <a:lnTo>
                    <a:pt x="518" y="913"/>
                  </a:lnTo>
                  <a:lnTo>
                    <a:pt x="518" y="915"/>
                  </a:lnTo>
                  <a:lnTo>
                    <a:pt x="518" y="915"/>
                  </a:lnTo>
                  <a:lnTo>
                    <a:pt x="518" y="918"/>
                  </a:lnTo>
                  <a:lnTo>
                    <a:pt x="516" y="920"/>
                  </a:lnTo>
                  <a:lnTo>
                    <a:pt x="513" y="920"/>
                  </a:lnTo>
                  <a:lnTo>
                    <a:pt x="511" y="918"/>
                  </a:lnTo>
                  <a:lnTo>
                    <a:pt x="511" y="918"/>
                  </a:lnTo>
                  <a:lnTo>
                    <a:pt x="509" y="918"/>
                  </a:lnTo>
                  <a:lnTo>
                    <a:pt x="506" y="918"/>
                  </a:lnTo>
                  <a:lnTo>
                    <a:pt x="506" y="918"/>
                  </a:lnTo>
                  <a:lnTo>
                    <a:pt x="506" y="918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0"/>
                  </a:lnTo>
                  <a:lnTo>
                    <a:pt x="506" y="922"/>
                  </a:lnTo>
                  <a:lnTo>
                    <a:pt x="502" y="925"/>
                  </a:lnTo>
                  <a:lnTo>
                    <a:pt x="502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9" y="925"/>
                  </a:lnTo>
                  <a:lnTo>
                    <a:pt x="495" y="922"/>
                  </a:lnTo>
                  <a:lnTo>
                    <a:pt x="492" y="920"/>
                  </a:lnTo>
                  <a:lnTo>
                    <a:pt x="485" y="918"/>
                  </a:lnTo>
                  <a:lnTo>
                    <a:pt x="485" y="918"/>
                  </a:lnTo>
                  <a:lnTo>
                    <a:pt x="483" y="918"/>
                  </a:lnTo>
                  <a:lnTo>
                    <a:pt x="480" y="918"/>
                  </a:lnTo>
                  <a:lnTo>
                    <a:pt x="480" y="918"/>
                  </a:lnTo>
                  <a:lnTo>
                    <a:pt x="480" y="920"/>
                  </a:lnTo>
                  <a:lnTo>
                    <a:pt x="478" y="920"/>
                  </a:lnTo>
                  <a:lnTo>
                    <a:pt x="478" y="920"/>
                  </a:lnTo>
                  <a:lnTo>
                    <a:pt x="478" y="918"/>
                  </a:lnTo>
                  <a:lnTo>
                    <a:pt x="476" y="918"/>
                  </a:lnTo>
                  <a:lnTo>
                    <a:pt x="476" y="918"/>
                  </a:lnTo>
                  <a:lnTo>
                    <a:pt x="476" y="918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3" y="915"/>
                  </a:lnTo>
                  <a:lnTo>
                    <a:pt x="471" y="915"/>
                  </a:lnTo>
                  <a:lnTo>
                    <a:pt x="469" y="915"/>
                  </a:lnTo>
                  <a:lnTo>
                    <a:pt x="466" y="915"/>
                  </a:lnTo>
                  <a:lnTo>
                    <a:pt x="466" y="915"/>
                  </a:lnTo>
                  <a:lnTo>
                    <a:pt x="466" y="915"/>
                  </a:lnTo>
                  <a:lnTo>
                    <a:pt x="464" y="915"/>
                  </a:lnTo>
                  <a:lnTo>
                    <a:pt x="461" y="913"/>
                  </a:lnTo>
                  <a:lnTo>
                    <a:pt x="461" y="913"/>
                  </a:lnTo>
                  <a:lnTo>
                    <a:pt x="459" y="913"/>
                  </a:lnTo>
                  <a:lnTo>
                    <a:pt x="459" y="913"/>
                  </a:lnTo>
                  <a:lnTo>
                    <a:pt x="459" y="913"/>
                  </a:lnTo>
                  <a:lnTo>
                    <a:pt x="457" y="913"/>
                  </a:lnTo>
                  <a:lnTo>
                    <a:pt x="457" y="915"/>
                  </a:lnTo>
                  <a:lnTo>
                    <a:pt x="457" y="915"/>
                  </a:lnTo>
                  <a:lnTo>
                    <a:pt x="457" y="918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4" y="920"/>
                  </a:lnTo>
                  <a:lnTo>
                    <a:pt x="452" y="920"/>
                  </a:lnTo>
                  <a:lnTo>
                    <a:pt x="452" y="920"/>
                  </a:lnTo>
                  <a:lnTo>
                    <a:pt x="450" y="920"/>
                  </a:lnTo>
                  <a:lnTo>
                    <a:pt x="450" y="922"/>
                  </a:lnTo>
                  <a:lnTo>
                    <a:pt x="447" y="934"/>
                  </a:lnTo>
                  <a:lnTo>
                    <a:pt x="447" y="937"/>
                  </a:lnTo>
                  <a:lnTo>
                    <a:pt x="447" y="937"/>
                  </a:lnTo>
                  <a:lnTo>
                    <a:pt x="440" y="941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4"/>
                  </a:lnTo>
                  <a:lnTo>
                    <a:pt x="438" y="944"/>
                  </a:lnTo>
                  <a:lnTo>
                    <a:pt x="438" y="946"/>
                  </a:lnTo>
                  <a:lnTo>
                    <a:pt x="438" y="948"/>
                  </a:lnTo>
                  <a:lnTo>
                    <a:pt x="438" y="951"/>
                  </a:lnTo>
                  <a:lnTo>
                    <a:pt x="440" y="953"/>
                  </a:lnTo>
                  <a:lnTo>
                    <a:pt x="440" y="953"/>
                  </a:lnTo>
                  <a:lnTo>
                    <a:pt x="440" y="956"/>
                  </a:lnTo>
                  <a:lnTo>
                    <a:pt x="442" y="958"/>
                  </a:lnTo>
                  <a:lnTo>
                    <a:pt x="442" y="958"/>
                  </a:lnTo>
                  <a:lnTo>
                    <a:pt x="442" y="960"/>
                  </a:lnTo>
                  <a:lnTo>
                    <a:pt x="442" y="960"/>
                  </a:lnTo>
                  <a:lnTo>
                    <a:pt x="450" y="963"/>
                  </a:lnTo>
                  <a:lnTo>
                    <a:pt x="450" y="963"/>
                  </a:lnTo>
                  <a:lnTo>
                    <a:pt x="450" y="965"/>
                  </a:lnTo>
                  <a:lnTo>
                    <a:pt x="450" y="965"/>
                  </a:lnTo>
                  <a:lnTo>
                    <a:pt x="450" y="965"/>
                  </a:lnTo>
                  <a:lnTo>
                    <a:pt x="450" y="967"/>
                  </a:lnTo>
                  <a:lnTo>
                    <a:pt x="450" y="972"/>
                  </a:lnTo>
                  <a:lnTo>
                    <a:pt x="452" y="975"/>
                  </a:lnTo>
                  <a:lnTo>
                    <a:pt x="452" y="977"/>
                  </a:lnTo>
                  <a:lnTo>
                    <a:pt x="454" y="982"/>
                  </a:lnTo>
                  <a:lnTo>
                    <a:pt x="454" y="982"/>
                  </a:lnTo>
                  <a:lnTo>
                    <a:pt x="454" y="984"/>
                  </a:lnTo>
                  <a:lnTo>
                    <a:pt x="454" y="984"/>
                  </a:lnTo>
                  <a:lnTo>
                    <a:pt x="454" y="986"/>
                  </a:lnTo>
                  <a:lnTo>
                    <a:pt x="454" y="989"/>
                  </a:lnTo>
                  <a:lnTo>
                    <a:pt x="452" y="989"/>
                  </a:lnTo>
                  <a:lnTo>
                    <a:pt x="452" y="989"/>
                  </a:lnTo>
                  <a:lnTo>
                    <a:pt x="452" y="991"/>
                  </a:lnTo>
                  <a:lnTo>
                    <a:pt x="450" y="996"/>
                  </a:lnTo>
                  <a:lnTo>
                    <a:pt x="447" y="998"/>
                  </a:lnTo>
                  <a:lnTo>
                    <a:pt x="447" y="1001"/>
                  </a:lnTo>
                  <a:lnTo>
                    <a:pt x="447" y="1001"/>
                  </a:lnTo>
                  <a:lnTo>
                    <a:pt x="447" y="1005"/>
                  </a:lnTo>
                  <a:lnTo>
                    <a:pt x="445" y="1015"/>
                  </a:lnTo>
                  <a:lnTo>
                    <a:pt x="445" y="1017"/>
                  </a:lnTo>
                  <a:lnTo>
                    <a:pt x="442" y="1017"/>
                  </a:lnTo>
                  <a:lnTo>
                    <a:pt x="442" y="1019"/>
                  </a:lnTo>
                  <a:lnTo>
                    <a:pt x="440" y="1022"/>
                  </a:lnTo>
                  <a:lnTo>
                    <a:pt x="440" y="1022"/>
                  </a:lnTo>
                  <a:lnTo>
                    <a:pt x="440" y="1024"/>
                  </a:lnTo>
                  <a:lnTo>
                    <a:pt x="440" y="1024"/>
                  </a:lnTo>
                  <a:lnTo>
                    <a:pt x="442" y="1027"/>
                  </a:lnTo>
                  <a:lnTo>
                    <a:pt x="440" y="1027"/>
                  </a:lnTo>
                  <a:lnTo>
                    <a:pt x="412" y="1027"/>
                  </a:lnTo>
                  <a:lnTo>
                    <a:pt x="409" y="1024"/>
                  </a:lnTo>
                  <a:lnTo>
                    <a:pt x="407" y="1024"/>
                  </a:lnTo>
                  <a:lnTo>
                    <a:pt x="402" y="1019"/>
                  </a:lnTo>
                  <a:lnTo>
                    <a:pt x="398" y="1005"/>
                  </a:lnTo>
                  <a:lnTo>
                    <a:pt x="395" y="1003"/>
                  </a:lnTo>
                  <a:lnTo>
                    <a:pt x="390" y="996"/>
                  </a:lnTo>
                  <a:lnTo>
                    <a:pt x="383" y="991"/>
                  </a:lnTo>
                  <a:lnTo>
                    <a:pt x="372" y="984"/>
                  </a:lnTo>
                  <a:lnTo>
                    <a:pt x="367" y="982"/>
                  </a:lnTo>
                  <a:lnTo>
                    <a:pt x="364" y="979"/>
                  </a:lnTo>
                  <a:lnTo>
                    <a:pt x="362" y="977"/>
                  </a:lnTo>
                  <a:lnTo>
                    <a:pt x="355" y="972"/>
                  </a:lnTo>
                  <a:lnTo>
                    <a:pt x="353" y="972"/>
                  </a:lnTo>
                  <a:lnTo>
                    <a:pt x="353" y="970"/>
                  </a:lnTo>
                  <a:lnTo>
                    <a:pt x="350" y="967"/>
                  </a:lnTo>
                  <a:lnTo>
                    <a:pt x="350" y="965"/>
                  </a:lnTo>
                  <a:lnTo>
                    <a:pt x="348" y="965"/>
                  </a:lnTo>
                  <a:lnTo>
                    <a:pt x="346" y="965"/>
                  </a:lnTo>
                  <a:lnTo>
                    <a:pt x="343" y="963"/>
                  </a:lnTo>
                  <a:lnTo>
                    <a:pt x="341" y="963"/>
                  </a:lnTo>
                  <a:lnTo>
                    <a:pt x="336" y="956"/>
                  </a:lnTo>
                  <a:lnTo>
                    <a:pt x="334" y="953"/>
                  </a:lnTo>
                  <a:lnTo>
                    <a:pt x="327" y="948"/>
                  </a:lnTo>
                  <a:lnTo>
                    <a:pt x="324" y="946"/>
                  </a:lnTo>
                  <a:lnTo>
                    <a:pt x="324" y="941"/>
                  </a:lnTo>
                  <a:lnTo>
                    <a:pt x="322" y="941"/>
                  </a:lnTo>
                  <a:lnTo>
                    <a:pt x="322" y="939"/>
                  </a:lnTo>
                  <a:lnTo>
                    <a:pt x="320" y="939"/>
                  </a:lnTo>
                  <a:lnTo>
                    <a:pt x="310" y="937"/>
                  </a:lnTo>
                  <a:lnTo>
                    <a:pt x="308" y="937"/>
                  </a:lnTo>
                  <a:lnTo>
                    <a:pt x="303" y="937"/>
                  </a:lnTo>
                  <a:lnTo>
                    <a:pt x="301" y="937"/>
                  </a:lnTo>
                  <a:lnTo>
                    <a:pt x="301" y="937"/>
                  </a:lnTo>
                  <a:lnTo>
                    <a:pt x="298" y="937"/>
                  </a:lnTo>
                  <a:lnTo>
                    <a:pt x="298" y="934"/>
                  </a:lnTo>
                  <a:lnTo>
                    <a:pt x="296" y="934"/>
                  </a:lnTo>
                  <a:lnTo>
                    <a:pt x="294" y="937"/>
                  </a:lnTo>
                  <a:lnTo>
                    <a:pt x="291" y="937"/>
                  </a:lnTo>
                  <a:lnTo>
                    <a:pt x="289" y="939"/>
                  </a:lnTo>
                  <a:lnTo>
                    <a:pt x="286" y="937"/>
                  </a:lnTo>
                  <a:lnTo>
                    <a:pt x="282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5" y="937"/>
                  </a:lnTo>
                  <a:lnTo>
                    <a:pt x="272" y="939"/>
                  </a:lnTo>
                  <a:lnTo>
                    <a:pt x="270" y="939"/>
                  </a:lnTo>
                  <a:lnTo>
                    <a:pt x="270" y="939"/>
                  </a:lnTo>
                  <a:lnTo>
                    <a:pt x="270" y="941"/>
                  </a:lnTo>
                  <a:lnTo>
                    <a:pt x="268" y="941"/>
                  </a:lnTo>
                  <a:lnTo>
                    <a:pt x="268" y="946"/>
                  </a:lnTo>
                  <a:lnTo>
                    <a:pt x="268" y="946"/>
                  </a:lnTo>
                  <a:lnTo>
                    <a:pt x="268" y="946"/>
                  </a:lnTo>
                  <a:lnTo>
                    <a:pt x="265" y="946"/>
                  </a:lnTo>
                  <a:lnTo>
                    <a:pt x="265" y="946"/>
                  </a:lnTo>
                  <a:lnTo>
                    <a:pt x="263" y="944"/>
                  </a:lnTo>
                  <a:lnTo>
                    <a:pt x="258" y="939"/>
                  </a:lnTo>
                  <a:lnTo>
                    <a:pt x="253" y="934"/>
                  </a:lnTo>
                  <a:lnTo>
                    <a:pt x="251" y="934"/>
                  </a:lnTo>
                  <a:lnTo>
                    <a:pt x="251" y="934"/>
                  </a:lnTo>
                  <a:lnTo>
                    <a:pt x="246" y="925"/>
                  </a:lnTo>
                  <a:lnTo>
                    <a:pt x="244" y="922"/>
                  </a:lnTo>
                  <a:lnTo>
                    <a:pt x="244" y="920"/>
                  </a:lnTo>
                  <a:lnTo>
                    <a:pt x="239" y="918"/>
                  </a:lnTo>
                  <a:lnTo>
                    <a:pt x="237" y="915"/>
                  </a:lnTo>
                  <a:lnTo>
                    <a:pt x="234" y="911"/>
                  </a:lnTo>
                  <a:lnTo>
                    <a:pt x="232" y="908"/>
                  </a:lnTo>
                  <a:lnTo>
                    <a:pt x="230" y="908"/>
                  </a:lnTo>
                  <a:lnTo>
                    <a:pt x="227" y="906"/>
                  </a:lnTo>
                  <a:lnTo>
                    <a:pt x="227" y="906"/>
                  </a:lnTo>
                  <a:lnTo>
                    <a:pt x="225" y="908"/>
                  </a:lnTo>
                  <a:lnTo>
                    <a:pt x="223" y="906"/>
                  </a:lnTo>
                  <a:lnTo>
                    <a:pt x="220" y="906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901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9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6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94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9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08" y="885"/>
                  </a:lnTo>
                  <a:lnTo>
                    <a:pt x="208" y="885"/>
                  </a:lnTo>
                  <a:lnTo>
                    <a:pt x="206" y="885"/>
                  </a:lnTo>
                  <a:lnTo>
                    <a:pt x="204" y="885"/>
                  </a:lnTo>
                  <a:lnTo>
                    <a:pt x="204" y="887"/>
                  </a:lnTo>
                  <a:lnTo>
                    <a:pt x="201" y="887"/>
                  </a:lnTo>
                  <a:lnTo>
                    <a:pt x="201" y="887"/>
                  </a:lnTo>
                  <a:lnTo>
                    <a:pt x="199" y="889"/>
                  </a:lnTo>
                  <a:lnTo>
                    <a:pt x="194" y="892"/>
                  </a:lnTo>
                  <a:lnTo>
                    <a:pt x="194" y="892"/>
                  </a:lnTo>
                  <a:lnTo>
                    <a:pt x="192" y="894"/>
                  </a:lnTo>
                  <a:lnTo>
                    <a:pt x="189" y="894"/>
                  </a:lnTo>
                  <a:lnTo>
                    <a:pt x="187" y="894"/>
                  </a:lnTo>
                  <a:lnTo>
                    <a:pt x="185" y="894"/>
                  </a:lnTo>
                  <a:lnTo>
                    <a:pt x="185" y="894"/>
                  </a:lnTo>
                  <a:lnTo>
                    <a:pt x="182" y="892"/>
                  </a:lnTo>
                  <a:lnTo>
                    <a:pt x="178" y="887"/>
                  </a:lnTo>
                  <a:lnTo>
                    <a:pt x="171" y="885"/>
                  </a:lnTo>
                  <a:lnTo>
                    <a:pt x="171" y="882"/>
                  </a:lnTo>
                  <a:lnTo>
                    <a:pt x="168" y="880"/>
                  </a:lnTo>
                  <a:lnTo>
                    <a:pt x="168" y="880"/>
                  </a:lnTo>
                  <a:lnTo>
                    <a:pt x="168" y="878"/>
                  </a:lnTo>
                  <a:lnTo>
                    <a:pt x="173" y="873"/>
                  </a:lnTo>
                  <a:lnTo>
                    <a:pt x="173" y="873"/>
                  </a:lnTo>
                  <a:lnTo>
                    <a:pt x="173" y="863"/>
                  </a:lnTo>
                  <a:lnTo>
                    <a:pt x="173" y="861"/>
                  </a:lnTo>
                  <a:lnTo>
                    <a:pt x="173" y="859"/>
                  </a:lnTo>
                  <a:lnTo>
                    <a:pt x="171" y="856"/>
                  </a:lnTo>
                  <a:lnTo>
                    <a:pt x="171" y="856"/>
                  </a:lnTo>
                  <a:lnTo>
                    <a:pt x="168" y="854"/>
                  </a:lnTo>
                  <a:lnTo>
                    <a:pt x="166" y="854"/>
                  </a:lnTo>
                  <a:lnTo>
                    <a:pt x="156" y="854"/>
                  </a:lnTo>
                  <a:lnTo>
                    <a:pt x="149" y="851"/>
                  </a:lnTo>
                  <a:lnTo>
                    <a:pt x="147" y="851"/>
                  </a:lnTo>
                  <a:lnTo>
                    <a:pt x="142" y="849"/>
                  </a:lnTo>
                  <a:lnTo>
                    <a:pt x="137" y="847"/>
                  </a:lnTo>
                  <a:lnTo>
                    <a:pt x="135" y="847"/>
                  </a:lnTo>
                  <a:lnTo>
                    <a:pt x="133" y="847"/>
                  </a:lnTo>
                  <a:lnTo>
                    <a:pt x="133" y="847"/>
                  </a:lnTo>
                  <a:lnTo>
                    <a:pt x="126" y="849"/>
                  </a:lnTo>
                  <a:lnTo>
                    <a:pt x="121" y="851"/>
                  </a:lnTo>
                  <a:lnTo>
                    <a:pt x="119" y="851"/>
                  </a:lnTo>
                  <a:lnTo>
                    <a:pt x="111" y="851"/>
                  </a:lnTo>
                  <a:lnTo>
                    <a:pt x="109" y="851"/>
                  </a:lnTo>
                  <a:lnTo>
                    <a:pt x="102" y="854"/>
                  </a:lnTo>
                  <a:lnTo>
                    <a:pt x="100" y="854"/>
                  </a:lnTo>
                  <a:lnTo>
                    <a:pt x="95" y="851"/>
                  </a:lnTo>
                  <a:lnTo>
                    <a:pt x="93" y="851"/>
                  </a:lnTo>
                  <a:lnTo>
                    <a:pt x="93" y="851"/>
                  </a:lnTo>
                  <a:lnTo>
                    <a:pt x="85" y="856"/>
                  </a:lnTo>
                  <a:lnTo>
                    <a:pt x="83" y="856"/>
                  </a:lnTo>
                  <a:lnTo>
                    <a:pt x="81" y="856"/>
                  </a:lnTo>
                  <a:lnTo>
                    <a:pt x="78" y="856"/>
                  </a:lnTo>
                  <a:lnTo>
                    <a:pt x="76" y="856"/>
                  </a:lnTo>
                  <a:lnTo>
                    <a:pt x="74" y="854"/>
                  </a:lnTo>
                  <a:lnTo>
                    <a:pt x="71" y="854"/>
                  </a:lnTo>
                  <a:lnTo>
                    <a:pt x="64" y="847"/>
                  </a:lnTo>
                  <a:lnTo>
                    <a:pt x="62" y="842"/>
                  </a:lnTo>
                  <a:lnTo>
                    <a:pt x="59" y="840"/>
                  </a:lnTo>
                  <a:lnTo>
                    <a:pt x="59" y="840"/>
                  </a:lnTo>
                  <a:lnTo>
                    <a:pt x="59" y="837"/>
                  </a:lnTo>
                  <a:lnTo>
                    <a:pt x="59" y="837"/>
                  </a:lnTo>
                  <a:lnTo>
                    <a:pt x="59" y="835"/>
                  </a:lnTo>
                  <a:lnTo>
                    <a:pt x="59" y="833"/>
                  </a:lnTo>
                  <a:lnTo>
                    <a:pt x="59" y="833"/>
                  </a:lnTo>
                  <a:lnTo>
                    <a:pt x="59" y="830"/>
                  </a:lnTo>
                  <a:lnTo>
                    <a:pt x="59" y="830"/>
                  </a:lnTo>
                  <a:lnTo>
                    <a:pt x="62" y="828"/>
                  </a:lnTo>
                  <a:lnTo>
                    <a:pt x="64" y="823"/>
                  </a:lnTo>
                  <a:lnTo>
                    <a:pt x="67" y="821"/>
                  </a:lnTo>
                  <a:lnTo>
                    <a:pt x="67" y="821"/>
                  </a:lnTo>
                  <a:lnTo>
                    <a:pt x="67" y="818"/>
                  </a:lnTo>
                  <a:lnTo>
                    <a:pt x="67" y="816"/>
                  </a:lnTo>
                  <a:lnTo>
                    <a:pt x="64" y="816"/>
                  </a:lnTo>
                  <a:lnTo>
                    <a:pt x="59" y="816"/>
                  </a:lnTo>
                  <a:lnTo>
                    <a:pt x="57" y="816"/>
                  </a:lnTo>
                  <a:lnTo>
                    <a:pt x="52" y="816"/>
                  </a:lnTo>
                  <a:lnTo>
                    <a:pt x="50" y="816"/>
                  </a:lnTo>
                  <a:lnTo>
                    <a:pt x="43" y="816"/>
                  </a:lnTo>
                  <a:lnTo>
                    <a:pt x="40" y="816"/>
                  </a:lnTo>
                  <a:lnTo>
                    <a:pt x="38" y="818"/>
                  </a:lnTo>
                  <a:lnTo>
                    <a:pt x="38" y="818"/>
                  </a:lnTo>
                  <a:lnTo>
                    <a:pt x="36" y="821"/>
                  </a:lnTo>
                  <a:lnTo>
                    <a:pt x="36" y="821"/>
                  </a:lnTo>
                  <a:lnTo>
                    <a:pt x="33" y="823"/>
                  </a:lnTo>
                  <a:lnTo>
                    <a:pt x="33" y="825"/>
                  </a:lnTo>
                  <a:lnTo>
                    <a:pt x="31" y="825"/>
                  </a:lnTo>
                  <a:lnTo>
                    <a:pt x="31" y="825"/>
                  </a:lnTo>
                  <a:lnTo>
                    <a:pt x="29" y="825"/>
                  </a:lnTo>
                  <a:lnTo>
                    <a:pt x="26" y="825"/>
                  </a:lnTo>
                  <a:lnTo>
                    <a:pt x="24" y="823"/>
                  </a:lnTo>
                  <a:lnTo>
                    <a:pt x="24" y="823"/>
                  </a:lnTo>
                  <a:lnTo>
                    <a:pt x="22" y="825"/>
                  </a:lnTo>
                  <a:lnTo>
                    <a:pt x="12" y="830"/>
                  </a:lnTo>
                  <a:lnTo>
                    <a:pt x="10" y="830"/>
                  </a:lnTo>
                  <a:lnTo>
                    <a:pt x="10" y="830"/>
                  </a:lnTo>
                  <a:lnTo>
                    <a:pt x="7" y="828"/>
                  </a:lnTo>
                  <a:lnTo>
                    <a:pt x="7" y="828"/>
                  </a:lnTo>
                  <a:lnTo>
                    <a:pt x="5" y="825"/>
                  </a:lnTo>
                  <a:lnTo>
                    <a:pt x="5" y="825"/>
                  </a:lnTo>
                  <a:lnTo>
                    <a:pt x="5" y="821"/>
                  </a:lnTo>
                  <a:lnTo>
                    <a:pt x="5" y="818"/>
                  </a:lnTo>
                  <a:lnTo>
                    <a:pt x="5" y="814"/>
                  </a:lnTo>
                  <a:lnTo>
                    <a:pt x="3" y="807"/>
                  </a:lnTo>
                  <a:lnTo>
                    <a:pt x="0" y="799"/>
                  </a:lnTo>
                  <a:lnTo>
                    <a:pt x="17" y="807"/>
                  </a:lnTo>
                  <a:lnTo>
                    <a:pt x="19" y="807"/>
                  </a:lnTo>
                  <a:lnTo>
                    <a:pt x="22" y="807"/>
                  </a:lnTo>
                  <a:lnTo>
                    <a:pt x="26" y="804"/>
                  </a:lnTo>
                  <a:lnTo>
                    <a:pt x="29" y="804"/>
                  </a:lnTo>
                  <a:lnTo>
                    <a:pt x="33" y="799"/>
                  </a:lnTo>
                  <a:lnTo>
                    <a:pt x="36" y="799"/>
                  </a:lnTo>
                  <a:lnTo>
                    <a:pt x="38" y="799"/>
                  </a:lnTo>
                  <a:lnTo>
                    <a:pt x="40" y="799"/>
                  </a:lnTo>
                  <a:lnTo>
                    <a:pt x="40" y="799"/>
                  </a:lnTo>
                  <a:lnTo>
                    <a:pt x="43" y="799"/>
                  </a:lnTo>
                  <a:lnTo>
                    <a:pt x="43" y="799"/>
                  </a:lnTo>
                  <a:lnTo>
                    <a:pt x="45" y="799"/>
                  </a:lnTo>
                  <a:lnTo>
                    <a:pt x="45" y="797"/>
                  </a:lnTo>
                  <a:lnTo>
                    <a:pt x="45" y="797"/>
                  </a:lnTo>
                  <a:lnTo>
                    <a:pt x="48" y="795"/>
                  </a:lnTo>
                  <a:lnTo>
                    <a:pt x="48" y="795"/>
                  </a:lnTo>
                  <a:lnTo>
                    <a:pt x="48" y="792"/>
                  </a:lnTo>
                  <a:lnTo>
                    <a:pt x="48" y="792"/>
                  </a:lnTo>
                  <a:lnTo>
                    <a:pt x="50" y="788"/>
                  </a:lnTo>
                  <a:lnTo>
                    <a:pt x="50" y="776"/>
                  </a:lnTo>
                  <a:lnTo>
                    <a:pt x="50" y="776"/>
                  </a:lnTo>
                  <a:lnTo>
                    <a:pt x="50" y="773"/>
                  </a:lnTo>
                  <a:lnTo>
                    <a:pt x="50" y="771"/>
                  </a:lnTo>
                  <a:lnTo>
                    <a:pt x="52" y="769"/>
                  </a:lnTo>
                  <a:lnTo>
                    <a:pt x="52" y="769"/>
                  </a:lnTo>
                  <a:lnTo>
                    <a:pt x="52" y="766"/>
                  </a:lnTo>
                  <a:lnTo>
                    <a:pt x="52" y="766"/>
                  </a:lnTo>
                  <a:lnTo>
                    <a:pt x="52" y="766"/>
                  </a:lnTo>
                  <a:lnTo>
                    <a:pt x="50" y="764"/>
                  </a:lnTo>
                  <a:lnTo>
                    <a:pt x="50" y="764"/>
                  </a:lnTo>
                  <a:lnTo>
                    <a:pt x="45" y="764"/>
                  </a:lnTo>
                  <a:lnTo>
                    <a:pt x="45" y="764"/>
                  </a:lnTo>
                  <a:lnTo>
                    <a:pt x="36" y="755"/>
                  </a:lnTo>
                  <a:lnTo>
                    <a:pt x="33" y="752"/>
                  </a:lnTo>
                  <a:lnTo>
                    <a:pt x="33" y="752"/>
                  </a:lnTo>
                  <a:lnTo>
                    <a:pt x="33" y="750"/>
                  </a:lnTo>
                  <a:lnTo>
                    <a:pt x="33" y="750"/>
                  </a:lnTo>
                  <a:lnTo>
                    <a:pt x="33" y="747"/>
                  </a:lnTo>
                  <a:lnTo>
                    <a:pt x="33" y="747"/>
                  </a:lnTo>
                  <a:lnTo>
                    <a:pt x="33" y="745"/>
                  </a:lnTo>
                  <a:lnTo>
                    <a:pt x="33" y="745"/>
                  </a:lnTo>
                  <a:lnTo>
                    <a:pt x="33" y="743"/>
                  </a:lnTo>
                  <a:lnTo>
                    <a:pt x="33" y="740"/>
                  </a:lnTo>
                  <a:lnTo>
                    <a:pt x="33" y="740"/>
                  </a:lnTo>
                  <a:lnTo>
                    <a:pt x="36" y="740"/>
                  </a:lnTo>
                  <a:lnTo>
                    <a:pt x="36" y="740"/>
                  </a:lnTo>
                  <a:lnTo>
                    <a:pt x="40" y="740"/>
                  </a:lnTo>
                  <a:lnTo>
                    <a:pt x="40" y="740"/>
                  </a:lnTo>
                  <a:lnTo>
                    <a:pt x="43" y="738"/>
                  </a:lnTo>
                  <a:lnTo>
                    <a:pt x="45" y="738"/>
                  </a:lnTo>
                  <a:lnTo>
                    <a:pt x="48" y="728"/>
                  </a:lnTo>
                  <a:lnTo>
                    <a:pt x="50" y="728"/>
                  </a:lnTo>
                  <a:lnTo>
                    <a:pt x="50" y="728"/>
                  </a:lnTo>
                  <a:lnTo>
                    <a:pt x="52" y="728"/>
                  </a:lnTo>
                  <a:lnTo>
                    <a:pt x="52" y="726"/>
                  </a:lnTo>
                  <a:lnTo>
                    <a:pt x="57" y="726"/>
                  </a:lnTo>
                  <a:lnTo>
                    <a:pt x="59" y="724"/>
                  </a:lnTo>
                  <a:lnTo>
                    <a:pt x="62" y="724"/>
                  </a:lnTo>
                  <a:lnTo>
                    <a:pt x="64" y="724"/>
                  </a:lnTo>
                  <a:lnTo>
                    <a:pt x="67" y="721"/>
                  </a:lnTo>
                  <a:lnTo>
                    <a:pt x="67" y="721"/>
                  </a:lnTo>
                  <a:lnTo>
                    <a:pt x="67" y="719"/>
                  </a:lnTo>
                  <a:lnTo>
                    <a:pt x="67" y="719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69" y="717"/>
                  </a:lnTo>
                  <a:lnTo>
                    <a:pt x="76" y="719"/>
                  </a:lnTo>
                  <a:lnTo>
                    <a:pt x="78" y="719"/>
                  </a:lnTo>
                  <a:lnTo>
                    <a:pt x="78" y="719"/>
                  </a:lnTo>
                  <a:lnTo>
                    <a:pt x="81" y="721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1" y="724"/>
                  </a:lnTo>
                  <a:lnTo>
                    <a:pt x="83" y="726"/>
                  </a:lnTo>
                  <a:lnTo>
                    <a:pt x="85" y="726"/>
                  </a:lnTo>
                  <a:lnTo>
                    <a:pt x="88" y="726"/>
                  </a:lnTo>
                  <a:lnTo>
                    <a:pt x="95" y="724"/>
                  </a:lnTo>
                  <a:lnTo>
                    <a:pt x="100" y="724"/>
                  </a:lnTo>
                  <a:lnTo>
                    <a:pt x="102" y="724"/>
                  </a:lnTo>
                  <a:lnTo>
                    <a:pt x="102" y="724"/>
                  </a:lnTo>
                  <a:lnTo>
                    <a:pt x="104" y="724"/>
                  </a:lnTo>
                  <a:lnTo>
                    <a:pt x="104" y="724"/>
                  </a:lnTo>
                  <a:lnTo>
                    <a:pt x="107" y="724"/>
                  </a:lnTo>
                  <a:lnTo>
                    <a:pt x="111" y="724"/>
                  </a:lnTo>
                  <a:lnTo>
                    <a:pt x="111" y="724"/>
                  </a:lnTo>
                  <a:lnTo>
                    <a:pt x="114" y="724"/>
                  </a:lnTo>
                  <a:lnTo>
                    <a:pt x="114" y="726"/>
                  </a:lnTo>
                  <a:lnTo>
                    <a:pt x="116" y="726"/>
                  </a:lnTo>
                  <a:lnTo>
                    <a:pt x="116" y="726"/>
                  </a:lnTo>
                  <a:lnTo>
                    <a:pt x="116" y="728"/>
                  </a:lnTo>
                  <a:lnTo>
                    <a:pt x="116" y="731"/>
                  </a:lnTo>
                  <a:lnTo>
                    <a:pt x="119" y="733"/>
                  </a:lnTo>
                  <a:lnTo>
                    <a:pt x="119" y="736"/>
                  </a:lnTo>
                  <a:lnTo>
                    <a:pt x="123" y="736"/>
                  </a:lnTo>
                  <a:lnTo>
                    <a:pt x="128" y="733"/>
                  </a:lnTo>
                  <a:lnTo>
                    <a:pt x="130" y="728"/>
                  </a:lnTo>
                  <a:lnTo>
                    <a:pt x="130" y="728"/>
                  </a:lnTo>
                  <a:lnTo>
                    <a:pt x="130" y="726"/>
                  </a:lnTo>
                  <a:lnTo>
                    <a:pt x="130" y="724"/>
                  </a:lnTo>
                  <a:lnTo>
                    <a:pt x="130" y="724"/>
                  </a:lnTo>
                  <a:lnTo>
                    <a:pt x="130" y="721"/>
                  </a:lnTo>
                  <a:lnTo>
                    <a:pt x="128" y="721"/>
                  </a:lnTo>
                  <a:lnTo>
                    <a:pt x="128" y="719"/>
                  </a:lnTo>
                  <a:lnTo>
                    <a:pt x="126" y="717"/>
                  </a:lnTo>
                  <a:lnTo>
                    <a:pt x="123" y="717"/>
                  </a:lnTo>
                  <a:lnTo>
                    <a:pt x="123" y="714"/>
                  </a:lnTo>
                  <a:lnTo>
                    <a:pt x="123" y="712"/>
                  </a:lnTo>
                  <a:lnTo>
                    <a:pt x="123" y="712"/>
                  </a:lnTo>
                  <a:lnTo>
                    <a:pt x="123" y="710"/>
                  </a:lnTo>
                  <a:lnTo>
                    <a:pt x="123" y="707"/>
                  </a:lnTo>
                  <a:lnTo>
                    <a:pt x="123" y="705"/>
                  </a:lnTo>
                  <a:lnTo>
                    <a:pt x="123" y="702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698"/>
                  </a:lnTo>
                  <a:lnTo>
                    <a:pt x="123" y="698"/>
                  </a:lnTo>
                  <a:lnTo>
                    <a:pt x="126" y="698"/>
                  </a:lnTo>
                  <a:lnTo>
                    <a:pt x="126" y="695"/>
                  </a:lnTo>
                  <a:lnTo>
                    <a:pt x="128" y="695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6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1" y="691"/>
                  </a:lnTo>
                  <a:lnTo>
                    <a:pt x="121" y="688"/>
                  </a:lnTo>
                  <a:lnTo>
                    <a:pt x="121" y="686"/>
                  </a:lnTo>
                  <a:lnTo>
                    <a:pt x="121" y="684"/>
                  </a:lnTo>
                  <a:lnTo>
                    <a:pt x="121" y="684"/>
                  </a:lnTo>
                  <a:lnTo>
                    <a:pt x="121" y="681"/>
                  </a:lnTo>
                  <a:lnTo>
                    <a:pt x="121" y="681"/>
                  </a:lnTo>
                  <a:lnTo>
                    <a:pt x="126" y="679"/>
                  </a:lnTo>
                  <a:lnTo>
                    <a:pt x="130" y="669"/>
                  </a:lnTo>
                  <a:lnTo>
                    <a:pt x="133" y="667"/>
                  </a:lnTo>
                  <a:lnTo>
                    <a:pt x="135" y="662"/>
                  </a:lnTo>
                  <a:lnTo>
                    <a:pt x="135" y="660"/>
                  </a:lnTo>
                  <a:lnTo>
                    <a:pt x="137" y="660"/>
                  </a:lnTo>
                  <a:lnTo>
                    <a:pt x="140" y="660"/>
                  </a:lnTo>
                  <a:lnTo>
                    <a:pt x="140" y="660"/>
                  </a:lnTo>
                  <a:lnTo>
                    <a:pt x="142" y="660"/>
                  </a:lnTo>
                  <a:lnTo>
                    <a:pt x="142" y="660"/>
                  </a:lnTo>
                  <a:lnTo>
                    <a:pt x="142" y="658"/>
                  </a:lnTo>
                  <a:lnTo>
                    <a:pt x="142" y="655"/>
                  </a:lnTo>
                  <a:lnTo>
                    <a:pt x="140" y="646"/>
                  </a:lnTo>
                  <a:lnTo>
                    <a:pt x="140" y="643"/>
                  </a:lnTo>
                  <a:lnTo>
                    <a:pt x="140" y="643"/>
                  </a:lnTo>
                  <a:lnTo>
                    <a:pt x="137" y="641"/>
                  </a:lnTo>
                  <a:lnTo>
                    <a:pt x="135" y="641"/>
                  </a:lnTo>
                  <a:lnTo>
                    <a:pt x="137" y="639"/>
                  </a:lnTo>
                  <a:lnTo>
                    <a:pt x="140" y="639"/>
                  </a:lnTo>
                  <a:lnTo>
                    <a:pt x="142" y="639"/>
                  </a:lnTo>
                  <a:lnTo>
                    <a:pt x="142" y="641"/>
                  </a:lnTo>
                  <a:lnTo>
                    <a:pt x="147" y="643"/>
                  </a:lnTo>
                  <a:lnTo>
                    <a:pt x="149" y="643"/>
                  </a:lnTo>
                  <a:lnTo>
                    <a:pt x="152" y="646"/>
                  </a:lnTo>
                  <a:lnTo>
                    <a:pt x="154" y="646"/>
                  </a:lnTo>
                  <a:lnTo>
                    <a:pt x="154" y="643"/>
                  </a:lnTo>
                  <a:lnTo>
                    <a:pt x="156" y="643"/>
                  </a:lnTo>
                  <a:lnTo>
                    <a:pt x="156" y="641"/>
                  </a:lnTo>
                  <a:lnTo>
                    <a:pt x="156" y="641"/>
                  </a:lnTo>
                  <a:lnTo>
                    <a:pt x="156" y="629"/>
                  </a:lnTo>
                  <a:lnTo>
                    <a:pt x="156" y="629"/>
                  </a:lnTo>
                  <a:lnTo>
                    <a:pt x="156" y="627"/>
                  </a:lnTo>
                  <a:lnTo>
                    <a:pt x="156" y="627"/>
                  </a:lnTo>
                  <a:lnTo>
                    <a:pt x="154" y="624"/>
                  </a:lnTo>
                  <a:lnTo>
                    <a:pt x="152" y="622"/>
                  </a:lnTo>
                  <a:lnTo>
                    <a:pt x="152" y="620"/>
                  </a:lnTo>
                  <a:lnTo>
                    <a:pt x="152" y="617"/>
                  </a:lnTo>
                  <a:lnTo>
                    <a:pt x="149" y="615"/>
                  </a:lnTo>
                  <a:lnTo>
                    <a:pt x="147" y="613"/>
                  </a:lnTo>
                  <a:lnTo>
                    <a:pt x="145" y="613"/>
                  </a:lnTo>
                  <a:lnTo>
                    <a:pt x="142" y="610"/>
                  </a:lnTo>
                  <a:lnTo>
                    <a:pt x="142" y="610"/>
                  </a:lnTo>
                  <a:lnTo>
                    <a:pt x="140" y="608"/>
                  </a:lnTo>
                  <a:lnTo>
                    <a:pt x="140" y="608"/>
                  </a:lnTo>
                  <a:lnTo>
                    <a:pt x="137" y="605"/>
                  </a:lnTo>
                  <a:lnTo>
                    <a:pt x="137" y="605"/>
                  </a:lnTo>
                  <a:lnTo>
                    <a:pt x="135" y="605"/>
                  </a:lnTo>
                  <a:lnTo>
                    <a:pt x="126" y="605"/>
                  </a:lnTo>
                  <a:lnTo>
                    <a:pt x="126" y="603"/>
                  </a:lnTo>
                  <a:lnTo>
                    <a:pt x="123" y="603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1"/>
                  </a:lnTo>
                  <a:lnTo>
                    <a:pt x="126" y="591"/>
                  </a:lnTo>
                  <a:lnTo>
                    <a:pt x="128" y="591"/>
                  </a:lnTo>
                  <a:lnTo>
                    <a:pt x="128" y="589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3" y="584"/>
                  </a:lnTo>
                  <a:lnTo>
                    <a:pt x="133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40" y="579"/>
                  </a:lnTo>
                  <a:lnTo>
                    <a:pt x="142" y="579"/>
                  </a:lnTo>
                  <a:lnTo>
                    <a:pt x="142" y="579"/>
                  </a:lnTo>
                  <a:lnTo>
                    <a:pt x="142" y="577"/>
                  </a:lnTo>
                  <a:lnTo>
                    <a:pt x="142" y="577"/>
                  </a:lnTo>
                  <a:lnTo>
                    <a:pt x="145" y="572"/>
                  </a:lnTo>
                  <a:lnTo>
                    <a:pt x="147" y="572"/>
                  </a:lnTo>
                  <a:lnTo>
                    <a:pt x="147" y="570"/>
                  </a:lnTo>
                  <a:lnTo>
                    <a:pt x="147" y="570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9" y="568"/>
                  </a:lnTo>
                  <a:lnTo>
                    <a:pt x="152" y="565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3"/>
                  </a:lnTo>
                  <a:lnTo>
                    <a:pt x="147" y="553"/>
                  </a:lnTo>
                  <a:lnTo>
                    <a:pt x="147" y="553"/>
                  </a:lnTo>
                  <a:lnTo>
                    <a:pt x="147" y="551"/>
                  </a:lnTo>
                  <a:lnTo>
                    <a:pt x="147" y="551"/>
                  </a:lnTo>
                  <a:lnTo>
                    <a:pt x="147" y="549"/>
                  </a:lnTo>
                  <a:lnTo>
                    <a:pt x="149" y="546"/>
                  </a:lnTo>
                  <a:lnTo>
                    <a:pt x="149" y="544"/>
                  </a:lnTo>
                  <a:lnTo>
                    <a:pt x="149" y="544"/>
                  </a:lnTo>
                  <a:lnTo>
                    <a:pt x="149" y="544"/>
                  </a:lnTo>
                  <a:lnTo>
                    <a:pt x="147" y="542"/>
                  </a:lnTo>
                  <a:lnTo>
                    <a:pt x="147" y="542"/>
                  </a:lnTo>
                  <a:lnTo>
                    <a:pt x="149" y="539"/>
                  </a:lnTo>
                  <a:lnTo>
                    <a:pt x="154" y="537"/>
                  </a:lnTo>
                  <a:lnTo>
                    <a:pt x="154" y="537"/>
                  </a:lnTo>
                  <a:lnTo>
                    <a:pt x="156" y="535"/>
                  </a:lnTo>
                  <a:lnTo>
                    <a:pt x="156" y="535"/>
                  </a:lnTo>
                  <a:lnTo>
                    <a:pt x="159" y="535"/>
                  </a:lnTo>
                  <a:lnTo>
                    <a:pt x="159" y="535"/>
                  </a:lnTo>
                  <a:lnTo>
                    <a:pt x="163" y="535"/>
                  </a:lnTo>
                  <a:lnTo>
                    <a:pt x="180" y="535"/>
                  </a:lnTo>
                  <a:lnTo>
                    <a:pt x="180" y="537"/>
                  </a:lnTo>
                  <a:lnTo>
                    <a:pt x="185" y="537"/>
                  </a:lnTo>
                  <a:lnTo>
                    <a:pt x="194" y="539"/>
                  </a:lnTo>
                  <a:lnTo>
                    <a:pt x="194" y="539"/>
                  </a:lnTo>
                  <a:lnTo>
                    <a:pt x="197" y="539"/>
                  </a:lnTo>
                  <a:lnTo>
                    <a:pt x="197" y="542"/>
                  </a:lnTo>
                  <a:lnTo>
                    <a:pt x="197" y="542"/>
                  </a:lnTo>
                  <a:lnTo>
                    <a:pt x="199" y="542"/>
                  </a:lnTo>
                  <a:lnTo>
                    <a:pt x="199" y="544"/>
                  </a:lnTo>
                  <a:lnTo>
                    <a:pt x="199" y="544"/>
                  </a:lnTo>
                  <a:lnTo>
                    <a:pt x="206" y="546"/>
                  </a:lnTo>
                  <a:lnTo>
                    <a:pt x="208" y="546"/>
                  </a:lnTo>
                  <a:lnTo>
                    <a:pt x="208" y="549"/>
                  </a:lnTo>
                  <a:lnTo>
                    <a:pt x="211" y="549"/>
                  </a:lnTo>
                  <a:lnTo>
                    <a:pt x="211" y="551"/>
                  </a:lnTo>
                  <a:lnTo>
                    <a:pt x="213" y="556"/>
                  </a:lnTo>
                  <a:lnTo>
                    <a:pt x="213" y="558"/>
                  </a:lnTo>
                  <a:lnTo>
                    <a:pt x="218" y="561"/>
                  </a:lnTo>
                  <a:lnTo>
                    <a:pt x="220" y="563"/>
                  </a:lnTo>
                  <a:lnTo>
                    <a:pt x="220" y="565"/>
                  </a:lnTo>
                  <a:lnTo>
                    <a:pt x="220" y="565"/>
                  </a:lnTo>
                  <a:lnTo>
                    <a:pt x="220" y="568"/>
                  </a:lnTo>
                  <a:lnTo>
                    <a:pt x="223" y="568"/>
                  </a:lnTo>
                  <a:lnTo>
                    <a:pt x="223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7" y="570"/>
                  </a:lnTo>
                  <a:lnTo>
                    <a:pt x="227" y="570"/>
                  </a:lnTo>
                  <a:lnTo>
                    <a:pt x="227" y="570"/>
                  </a:lnTo>
                  <a:lnTo>
                    <a:pt x="230" y="570"/>
                  </a:lnTo>
                  <a:lnTo>
                    <a:pt x="230" y="568"/>
                  </a:lnTo>
                  <a:lnTo>
                    <a:pt x="232" y="568"/>
                  </a:lnTo>
                  <a:lnTo>
                    <a:pt x="232" y="565"/>
                  </a:lnTo>
                  <a:lnTo>
                    <a:pt x="234" y="565"/>
                  </a:lnTo>
                  <a:lnTo>
                    <a:pt x="234" y="565"/>
                  </a:lnTo>
                  <a:lnTo>
                    <a:pt x="237" y="565"/>
                  </a:lnTo>
                  <a:lnTo>
                    <a:pt x="237" y="565"/>
                  </a:lnTo>
                  <a:lnTo>
                    <a:pt x="237" y="565"/>
                  </a:lnTo>
                  <a:lnTo>
                    <a:pt x="239" y="568"/>
                  </a:lnTo>
                  <a:lnTo>
                    <a:pt x="241" y="568"/>
                  </a:lnTo>
                  <a:lnTo>
                    <a:pt x="241" y="568"/>
                  </a:lnTo>
                  <a:lnTo>
                    <a:pt x="244" y="568"/>
                  </a:lnTo>
                  <a:lnTo>
                    <a:pt x="244" y="568"/>
                  </a:lnTo>
                  <a:lnTo>
                    <a:pt x="246" y="568"/>
                  </a:lnTo>
                  <a:lnTo>
                    <a:pt x="249" y="568"/>
                  </a:lnTo>
                  <a:lnTo>
                    <a:pt x="253" y="570"/>
                  </a:lnTo>
                  <a:lnTo>
                    <a:pt x="256" y="570"/>
                  </a:lnTo>
                  <a:lnTo>
                    <a:pt x="256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60" y="568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5" y="568"/>
                  </a:lnTo>
                  <a:lnTo>
                    <a:pt x="270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2" y="570"/>
                  </a:lnTo>
                  <a:lnTo>
                    <a:pt x="284" y="570"/>
                  </a:lnTo>
                  <a:lnTo>
                    <a:pt x="289" y="570"/>
                  </a:lnTo>
                  <a:lnTo>
                    <a:pt x="294" y="570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89" y="558"/>
                  </a:lnTo>
                  <a:lnTo>
                    <a:pt x="286" y="556"/>
                  </a:lnTo>
                  <a:lnTo>
                    <a:pt x="282" y="542"/>
                  </a:lnTo>
                  <a:lnTo>
                    <a:pt x="279" y="537"/>
                  </a:lnTo>
                  <a:lnTo>
                    <a:pt x="279" y="535"/>
                  </a:lnTo>
                  <a:lnTo>
                    <a:pt x="279" y="535"/>
                  </a:lnTo>
                  <a:lnTo>
                    <a:pt x="279" y="532"/>
                  </a:lnTo>
                  <a:lnTo>
                    <a:pt x="282" y="532"/>
                  </a:lnTo>
                  <a:lnTo>
                    <a:pt x="284" y="532"/>
                  </a:lnTo>
                  <a:lnTo>
                    <a:pt x="286" y="532"/>
                  </a:lnTo>
                  <a:lnTo>
                    <a:pt x="286" y="532"/>
                  </a:lnTo>
                  <a:lnTo>
                    <a:pt x="286" y="532"/>
                  </a:lnTo>
                  <a:lnTo>
                    <a:pt x="286" y="530"/>
                  </a:lnTo>
                  <a:lnTo>
                    <a:pt x="286" y="530"/>
                  </a:lnTo>
                  <a:lnTo>
                    <a:pt x="289" y="530"/>
                  </a:lnTo>
                  <a:lnTo>
                    <a:pt x="289" y="527"/>
                  </a:lnTo>
                  <a:lnTo>
                    <a:pt x="289" y="527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6" y="525"/>
                  </a:lnTo>
                  <a:lnTo>
                    <a:pt x="289" y="525"/>
                  </a:lnTo>
                  <a:lnTo>
                    <a:pt x="289" y="523"/>
                  </a:lnTo>
                  <a:lnTo>
                    <a:pt x="289" y="523"/>
                  </a:lnTo>
                  <a:lnTo>
                    <a:pt x="294" y="525"/>
                  </a:lnTo>
                  <a:lnTo>
                    <a:pt x="301" y="530"/>
                  </a:lnTo>
                  <a:lnTo>
                    <a:pt x="308" y="532"/>
                  </a:lnTo>
                  <a:lnTo>
                    <a:pt x="310" y="535"/>
                  </a:lnTo>
                  <a:lnTo>
                    <a:pt x="310" y="535"/>
                  </a:lnTo>
                  <a:lnTo>
                    <a:pt x="310" y="537"/>
                  </a:lnTo>
                  <a:lnTo>
                    <a:pt x="310" y="537"/>
                  </a:lnTo>
                  <a:lnTo>
                    <a:pt x="310" y="537"/>
                  </a:lnTo>
                  <a:lnTo>
                    <a:pt x="310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2" y="539"/>
                  </a:lnTo>
                  <a:lnTo>
                    <a:pt x="315" y="539"/>
                  </a:lnTo>
                  <a:lnTo>
                    <a:pt x="315" y="539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17" y="537"/>
                  </a:lnTo>
                  <a:lnTo>
                    <a:pt x="322" y="537"/>
                  </a:lnTo>
                  <a:lnTo>
                    <a:pt x="324" y="537"/>
                  </a:lnTo>
                  <a:lnTo>
                    <a:pt x="329" y="535"/>
                  </a:lnTo>
                  <a:lnTo>
                    <a:pt x="331" y="535"/>
                  </a:lnTo>
                  <a:lnTo>
                    <a:pt x="334" y="532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41" y="535"/>
                  </a:lnTo>
                  <a:lnTo>
                    <a:pt x="341" y="535"/>
                  </a:lnTo>
                  <a:lnTo>
                    <a:pt x="341" y="535"/>
                  </a:lnTo>
                  <a:lnTo>
                    <a:pt x="343" y="537"/>
                  </a:lnTo>
                  <a:lnTo>
                    <a:pt x="343" y="539"/>
                  </a:lnTo>
                  <a:lnTo>
                    <a:pt x="346" y="539"/>
                  </a:lnTo>
                  <a:lnTo>
                    <a:pt x="346" y="539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5" y="537"/>
                  </a:lnTo>
                  <a:lnTo>
                    <a:pt x="364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9" y="535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6" y="527"/>
                  </a:lnTo>
                  <a:lnTo>
                    <a:pt x="386" y="527"/>
                  </a:lnTo>
                  <a:lnTo>
                    <a:pt x="386" y="523"/>
                  </a:lnTo>
                  <a:lnTo>
                    <a:pt x="386" y="516"/>
                  </a:lnTo>
                  <a:lnTo>
                    <a:pt x="386" y="506"/>
                  </a:lnTo>
                  <a:lnTo>
                    <a:pt x="381" y="497"/>
                  </a:lnTo>
                  <a:lnTo>
                    <a:pt x="379" y="490"/>
                  </a:lnTo>
                  <a:lnTo>
                    <a:pt x="379" y="487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81" y="475"/>
                  </a:lnTo>
                  <a:lnTo>
                    <a:pt x="381" y="473"/>
                  </a:lnTo>
                  <a:lnTo>
                    <a:pt x="381" y="473"/>
                  </a:lnTo>
                  <a:lnTo>
                    <a:pt x="381" y="471"/>
                  </a:lnTo>
                  <a:lnTo>
                    <a:pt x="381" y="468"/>
                  </a:lnTo>
                  <a:lnTo>
                    <a:pt x="379" y="464"/>
                  </a:lnTo>
                  <a:lnTo>
                    <a:pt x="379" y="461"/>
                  </a:lnTo>
                  <a:lnTo>
                    <a:pt x="379" y="461"/>
                  </a:lnTo>
                  <a:lnTo>
                    <a:pt x="379" y="461"/>
                  </a:lnTo>
                  <a:lnTo>
                    <a:pt x="379" y="459"/>
                  </a:lnTo>
                  <a:lnTo>
                    <a:pt x="379" y="459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3" y="456"/>
                  </a:lnTo>
                  <a:lnTo>
                    <a:pt x="386" y="456"/>
                  </a:lnTo>
                  <a:lnTo>
                    <a:pt x="388" y="456"/>
                  </a:lnTo>
                  <a:lnTo>
                    <a:pt x="388" y="454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49"/>
                  </a:lnTo>
                  <a:lnTo>
                    <a:pt x="395" y="449"/>
                  </a:lnTo>
                  <a:lnTo>
                    <a:pt x="398" y="449"/>
                  </a:lnTo>
                  <a:lnTo>
                    <a:pt x="398" y="449"/>
                  </a:lnTo>
                  <a:lnTo>
                    <a:pt x="400" y="449"/>
                  </a:lnTo>
                  <a:lnTo>
                    <a:pt x="400" y="447"/>
                  </a:lnTo>
                  <a:lnTo>
                    <a:pt x="400" y="447"/>
                  </a:lnTo>
                  <a:lnTo>
                    <a:pt x="402" y="447"/>
                  </a:lnTo>
                  <a:lnTo>
                    <a:pt x="402" y="440"/>
                  </a:lnTo>
                  <a:lnTo>
                    <a:pt x="405" y="438"/>
                  </a:lnTo>
                  <a:lnTo>
                    <a:pt x="405" y="435"/>
                  </a:lnTo>
                  <a:lnTo>
                    <a:pt x="405" y="430"/>
                  </a:lnTo>
                  <a:lnTo>
                    <a:pt x="405" y="428"/>
                  </a:lnTo>
                  <a:lnTo>
                    <a:pt x="405" y="426"/>
                  </a:lnTo>
                  <a:lnTo>
                    <a:pt x="405" y="423"/>
                  </a:lnTo>
                  <a:lnTo>
                    <a:pt x="405" y="423"/>
                  </a:lnTo>
                  <a:lnTo>
                    <a:pt x="405" y="421"/>
                  </a:lnTo>
                  <a:lnTo>
                    <a:pt x="405" y="421"/>
                  </a:lnTo>
                  <a:lnTo>
                    <a:pt x="402" y="419"/>
                  </a:lnTo>
                  <a:lnTo>
                    <a:pt x="402" y="416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4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5" y="409"/>
                  </a:lnTo>
                  <a:lnTo>
                    <a:pt x="407" y="407"/>
                  </a:lnTo>
                  <a:lnTo>
                    <a:pt x="407" y="407"/>
                  </a:lnTo>
                  <a:lnTo>
                    <a:pt x="407" y="404"/>
                  </a:lnTo>
                  <a:lnTo>
                    <a:pt x="409" y="402"/>
                  </a:lnTo>
                  <a:lnTo>
                    <a:pt x="409" y="402"/>
                  </a:lnTo>
                  <a:lnTo>
                    <a:pt x="409" y="402"/>
                  </a:lnTo>
                  <a:lnTo>
                    <a:pt x="409" y="400"/>
                  </a:lnTo>
                  <a:lnTo>
                    <a:pt x="409" y="400"/>
                  </a:lnTo>
                  <a:lnTo>
                    <a:pt x="409" y="397"/>
                  </a:lnTo>
                  <a:lnTo>
                    <a:pt x="407" y="397"/>
                  </a:lnTo>
                  <a:lnTo>
                    <a:pt x="405" y="395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0" y="388"/>
                  </a:lnTo>
                  <a:lnTo>
                    <a:pt x="398" y="388"/>
                  </a:lnTo>
                  <a:lnTo>
                    <a:pt x="395" y="385"/>
                  </a:lnTo>
                  <a:lnTo>
                    <a:pt x="395" y="385"/>
                  </a:lnTo>
                  <a:lnTo>
                    <a:pt x="395" y="385"/>
                  </a:lnTo>
                  <a:lnTo>
                    <a:pt x="393" y="385"/>
                  </a:lnTo>
                  <a:lnTo>
                    <a:pt x="393" y="383"/>
                  </a:lnTo>
                  <a:lnTo>
                    <a:pt x="390" y="383"/>
                  </a:lnTo>
                  <a:lnTo>
                    <a:pt x="390" y="383"/>
                  </a:lnTo>
                  <a:lnTo>
                    <a:pt x="388" y="383"/>
                  </a:lnTo>
                  <a:lnTo>
                    <a:pt x="386" y="383"/>
                  </a:lnTo>
                  <a:lnTo>
                    <a:pt x="383" y="383"/>
                  </a:lnTo>
                  <a:lnTo>
                    <a:pt x="383" y="381"/>
                  </a:lnTo>
                  <a:lnTo>
                    <a:pt x="383" y="381"/>
                  </a:lnTo>
                  <a:lnTo>
                    <a:pt x="381" y="381"/>
                  </a:lnTo>
                  <a:lnTo>
                    <a:pt x="381" y="378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76"/>
                  </a:lnTo>
                  <a:lnTo>
                    <a:pt x="379" y="374"/>
                  </a:lnTo>
                  <a:lnTo>
                    <a:pt x="379" y="374"/>
                  </a:lnTo>
                  <a:lnTo>
                    <a:pt x="376" y="371"/>
                  </a:lnTo>
                  <a:lnTo>
                    <a:pt x="376" y="371"/>
                  </a:lnTo>
                  <a:lnTo>
                    <a:pt x="376" y="369"/>
                  </a:lnTo>
                  <a:lnTo>
                    <a:pt x="374" y="369"/>
                  </a:lnTo>
                  <a:lnTo>
                    <a:pt x="374" y="369"/>
                  </a:lnTo>
                  <a:lnTo>
                    <a:pt x="369" y="367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59"/>
                  </a:lnTo>
                  <a:lnTo>
                    <a:pt x="362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57" y="359"/>
                  </a:lnTo>
                  <a:lnTo>
                    <a:pt x="357" y="362"/>
                  </a:lnTo>
                  <a:lnTo>
                    <a:pt x="357" y="362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3" y="362"/>
                  </a:lnTo>
                  <a:lnTo>
                    <a:pt x="348" y="359"/>
                  </a:lnTo>
                  <a:lnTo>
                    <a:pt x="348" y="359"/>
                  </a:lnTo>
                  <a:lnTo>
                    <a:pt x="343" y="359"/>
                  </a:lnTo>
                  <a:lnTo>
                    <a:pt x="343" y="357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5"/>
                  </a:lnTo>
                  <a:lnTo>
                    <a:pt x="341" y="355"/>
                  </a:lnTo>
                  <a:lnTo>
                    <a:pt x="341" y="352"/>
                  </a:lnTo>
                  <a:lnTo>
                    <a:pt x="341" y="352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1" y="348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4" y="343"/>
                  </a:lnTo>
                  <a:lnTo>
                    <a:pt x="331" y="343"/>
                  </a:lnTo>
                  <a:lnTo>
                    <a:pt x="331" y="336"/>
                  </a:lnTo>
                  <a:lnTo>
                    <a:pt x="331" y="336"/>
                  </a:lnTo>
                  <a:lnTo>
                    <a:pt x="329" y="333"/>
                  </a:lnTo>
                  <a:lnTo>
                    <a:pt x="329" y="333"/>
                  </a:lnTo>
                  <a:lnTo>
                    <a:pt x="324" y="331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4"/>
                  </a:lnTo>
                  <a:lnTo>
                    <a:pt x="310" y="322"/>
                  </a:lnTo>
                  <a:lnTo>
                    <a:pt x="310" y="322"/>
                  </a:lnTo>
                  <a:lnTo>
                    <a:pt x="305" y="322"/>
                  </a:lnTo>
                  <a:lnTo>
                    <a:pt x="301" y="319"/>
                  </a:lnTo>
                  <a:lnTo>
                    <a:pt x="294" y="317"/>
                  </a:lnTo>
                  <a:lnTo>
                    <a:pt x="294" y="317"/>
                  </a:lnTo>
                  <a:lnTo>
                    <a:pt x="291" y="315"/>
                  </a:lnTo>
                  <a:lnTo>
                    <a:pt x="291" y="315"/>
                  </a:lnTo>
                  <a:lnTo>
                    <a:pt x="294" y="315"/>
                  </a:lnTo>
                  <a:lnTo>
                    <a:pt x="294" y="312"/>
                  </a:lnTo>
                  <a:lnTo>
                    <a:pt x="294" y="312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89" y="310"/>
                  </a:lnTo>
                  <a:lnTo>
                    <a:pt x="284" y="310"/>
                  </a:lnTo>
                  <a:lnTo>
                    <a:pt x="270" y="303"/>
                  </a:lnTo>
                  <a:lnTo>
                    <a:pt x="268" y="303"/>
                  </a:lnTo>
                  <a:lnTo>
                    <a:pt x="268" y="303"/>
                  </a:lnTo>
                  <a:lnTo>
                    <a:pt x="270" y="298"/>
                  </a:lnTo>
                  <a:lnTo>
                    <a:pt x="270" y="298"/>
                  </a:lnTo>
                  <a:lnTo>
                    <a:pt x="270" y="293"/>
                  </a:lnTo>
                  <a:lnTo>
                    <a:pt x="270" y="291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8"/>
                  </a:lnTo>
                  <a:lnTo>
                    <a:pt x="270" y="286"/>
                  </a:lnTo>
                  <a:lnTo>
                    <a:pt x="270" y="281"/>
                  </a:lnTo>
                  <a:lnTo>
                    <a:pt x="277" y="272"/>
                  </a:lnTo>
                  <a:lnTo>
                    <a:pt x="277" y="272"/>
                  </a:lnTo>
                  <a:lnTo>
                    <a:pt x="277" y="270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5" y="255"/>
                  </a:lnTo>
                  <a:lnTo>
                    <a:pt x="270" y="251"/>
                  </a:lnTo>
                  <a:lnTo>
                    <a:pt x="270" y="251"/>
                  </a:lnTo>
                  <a:lnTo>
                    <a:pt x="270" y="248"/>
                  </a:lnTo>
                  <a:lnTo>
                    <a:pt x="272" y="244"/>
                  </a:lnTo>
                  <a:lnTo>
                    <a:pt x="272" y="241"/>
                  </a:lnTo>
                  <a:lnTo>
                    <a:pt x="275" y="234"/>
                  </a:lnTo>
                  <a:lnTo>
                    <a:pt x="282" y="222"/>
                  </a:lnTo>
                  <a:lnTo>
                    <a:pt x="284" y="218"/>
                  </a:lnTo>
                  <a:lnTo>
                    <a:pt x="282" y="218"/>
                  </a:lnTo>
                  <a:lnTo>
                    <a:pt x="282" y="215"/>
                  </a:lnTo>
                  <a:lnTo>
                    <a:pt x="284" y="213"/>
                  </a:lnTo>
                  <a:lnTo>
                    <a:pt x="289" y="210"/>
                  </a:lnTo>
                  <a:lnTo>
                    <a:pt x="291" y="208"/>
                  </a:lnTo>
                  <a:lnTo>
                    <a:pt x="296" y="206"/>
                  </a:lnTo>
                  <a:lnTo>
                    <a:pt x="298" y="203"/>
                  </a:lnTo>
                  <a:lnTo>
                    <a:pt x="301" y="203"/>
                  </a:lnTo>
                  <a:lnTo>
                    <a:pt x="301" y="201"/>
                  </a:lnTo>
                  <a:lnTo>
                    <a:pt x="303" y="201"/>
                  </a:lnTo>
                  <a:lnTo>
                    <a:pt x="303" y="196"/>
                  </a:lnTo>
                  <a:lnTo>
                    <a:pt x="303" y="196"/>
                  </a:lnTo>
                  <a:lnTo>
                    <a:pt x="303" y="194"/>
                  </a:lnTo>
                  <a:lnTo>
                    <a:pt x="305" y="194"/>
                  </a:lnTo>
                  <a:lnTo>
                    <a:pt x="305" y="194"/>
                  </a:lnTo>
                  <a:lnTo>
                    <a:pt x="312" y="194"/>
                  </a:lnTo>
                  <a:lnTo>
                    <a:pt x="317" y="194"/>
                  </a:lnTo>
                  <a:lnTo>
                    <a:pt x="320" y="194"/>
                  </a:lnTo>
                  <a:lnTo>
                    <a:pt x="322" y="194"/>
                  </a:lnTo>
                  <a:lnTo>
                    <a:pt x="322" y="192"/>
                  </a:lnTo>
                  <a:lnTo>
                    <a:pt x="324" y="189"/>
                  </a:lnTo>
                  <a:lnTo>
                    <a:pt x="324" y="184"/>
                  </a:lnTo>
                  <a:lnTo>
                    <a:pt x="327" y="184"/>
                  </a:lnTo>
                  <a:lnTo>
                    <a:pt x="329" y="187"/>
                  </a:lnTo>
                  <a:lnTo>
                    <a:pt x="346" y="194"/>
                  </a:lnTo>
                  <a:lnTo>
                    <a:pt x="348" y="196"/>
                  </a:lnTo>
                  <a:lnTo>
                    <a:pt x="350" y="196"/>
                  </a:lnTo>
                  <a:lnTo>
                    <a:pt x="353" y="199"/>
                  </a:lnTo>
                  <a:lnTo>
                    <a:pt x="357" y="206"/>
                  </a:lnTo>
                  <a:lnTo>
                    <a:pt x="357" y="208"/>
                  </a:lnTo>
                  <a:lnTo>
                    <a:pt x="357" y="210"/>
                  </a:lnTo>
                  <a:lnTo>
                    <a:pt x="357" y="213"/>
                  </a:lnTo>
                  <a:lnTo>
                    <a:pt x="355" y="218"/>
                  </a:lnTo>
                  <a:lnTo>
                    <a:pt x="357" y="218"/>
                  </a:lnTo>
                  <a:lnTo>
                    <a:pt x="357" y="218"/>
                  </a:lnTo>
                  <a:lnTo>
                    <a:pt x="360" y="220"/>
                  </a:lnTo>
                  <a:lnTo>
                    <a:pt x="381" y="222"/>
                  </a:lnTo>
                  <a:lnTo>
                    <a:pt x="388" y="222"/>
                  </a:lnTo>
                  <a:lnTo>
                    <a:pt x="390" y="225"/>
                  </a:lnTo>
                  <a:lnTo>
                    <a:pt x="409" y="222"/>
                  </a:lnTo>
                  <a:lnTo>
                    <a:pt x="412" y="222"/>
                  </a:lnTo>
                  <a:lnTo>
                    <a:pt x="419" y="225"/>
                  </a:lnTo>
                  <a:lnTo>
                    <a:pt x="426" y="225"/>
                  </a:lnTo>
                  <a:lnTo>
                    <a:pt x="435" y="225"/>
                  </a:lnTo>
                  <a:lnTo>
                    <a:pt x="435" y="225"/>
                  </a:lnTo>
                  <a:lnTo>
                    <a:pt x="438" y="225"/>
                  </a:lnTo>
                  <a:lnTo>
                    <a:pt x="438" y="222"/>
                  </a:lnTo>
                  <a:lnTo>
                    <a:pt x="438" y="218"/>
                  </a:lnTo>
                  <a:lnTo>
                    <a:pt x="440" y="215"/>
                  </a:lnTo>
                  <a:lnTo>
                    <a:pt x="440" y="213"/>
                  </a:lnTo>
                  <a:lnTo>
                    <a:pt x="440" y="213"/>
                  </a:lnTo>
                  <a:lnTo>
                    <a:pt x="440" y="210"/>
                  </a:lnTo>
                  <a:lnTo>
                    <a:pt x="442" y="194"/>
                  </a:lnTo>
                  <a:lnTo>
                    <a:pt x="442" y="192"/>
                  </a:lnTo>
                  <a:lnTo>
                    <a:pt x="445" y="189"/>
                  </a:lnTo>
                  <a:lnTo>
                    <a:pt x="447" y="184"/>
                  </a:lnTo>
                  <a:lnTo>
                    <a:pt x="450" y="184"/>
                  </a:lnTo>
                  <a:lnTo>
                    <a:pt x="450" y="184"/>
                  </a:lnTo>
                  <a:lnTo>
                    <a:pt x="452" y="184"/>
                  </a:lnTo>
                  <a:lnTo>
                    <a:pt x="452" y="184"/>
                  </a:lnTo>
                  <a:lnTo>
                    <a:pt x="454" y="184"/>
                  </a:lnTo>
                  <a:lnTo>
                    <a:pt x="454" y="187"/>
                  </a:lnTo>
                  <a:lnTo>
                    <a:pt x="454" y="189"/>
                  </a:lnTo>
                  <a:lnTo>
                    <a:pt x="457" y="194"/>
                  </a:lnTo>
                  <a:lnTo>
                    <a:pt x="457" y="194"/>
                  </a:lnTo>
                  <a:lnTo>
                    <a:pt x="459" y="194"/>
                  </a:lnTo>
                  <a:lnTo>
                    <a:pt x="459" y="194"/>
                  </a:lnTo>
                  <a:lnTo>
                    <a:pt x="461" y="194"/>
                  </a:lnTo>
                  <a:lnTo>
                    <a:pt x="466" y="189"/>
                  </a:lnTo>
                  <a:lnTo>
                    <a:pt x="466" y="187"/>
                  </a:lnTo>
                  <a:lnTo>
                    <a:pt x="473" y="175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1" y="170"/>
                  </a:lnTo>
                  <a:lnTo>
                    <a:pt x="469" y="165"/>
                  </a:lnTo>
                  <a:lnTo>
                    <a:pt x="466" y="161"/>
                  </a:lnTo>
                  <a:lnTo>
                    <a:pt x="466" y="158"/>
                  </a:lnTo>
                  <a:lnTo>
                    <a:pt x="466" y="156"/>
                  </a:lnTo>
                  <a:lnTo>
                    <a:pt x="466" y="156"/>
                  </a:lnTo>
                  <a:lnTo>
                    <a:pt x="466" y="154"/>
                  </a:lnTo>
                  <a:lnTo>
                    <a:pt x="469" y="149"/>
                  </a:lnTo>
                  <a:lnTo>
                    <a:pt x="471" y="147"/>
                  </a:lnTo>
                  <a:lnTo>
                    <a:pt x="471" y="144"/>
                  </a:lnTo>
                  <a:lnTo>
                    <a:pt x="471" y="139"/>
                  </a:lnTo>
                  <a:lnTo>
                    <a:pt x="471" y="139"/>
                  </a:lnTo>
                  <a:lnTo>
                    <a:pt x="473" y="137"/>
                  </a:lnTo>
                  <a:lnTo>
                    <a:pt x="476" y="135"/>
                  </a:lnTo>
                  <a:lnTo>
                    <a:pt x="478" y="132"/>
                  </a:lnTo>
                  <a:lnTo>
                    <a:pt x="478" y="128"/>
                  </a:lnTo>
                  <a:lnTo>
                    <a:pt x="480" y="128"/>
                  </a:lnTo>
                  <a:lnTo>
                    <a:pt x="483" y="125"/>
                  </a:lnTo>
                  <a:lnTo>
                    <a:pt x="490" y="121"/>
                  </a:lnTo>
                  <a:lnTo>
                    <a:pt x="490" y="118"/>
                  </a:lnTo>
                  <a:lnTo>
                    <a:pt x="492" y="113"/>
                  </a:lnTo>
                  <a:lnTo>
                    <a:pt x="495" y="113"/>
                  </a:lnTo>
                  <a:lnTo>
                    <a:pt x="497" y="111"/>
                  </a:lnTo>
                  <a:lnTo>
                    <a:pt x="509" y="106"/>
                  </a:lnTo>
                  <a:lnTo>
                    <a:pt x="511" y="106"/>
                  </a:lnTo>
                  <a:lnTo>
                    <a:pt x="511" y="104"/>
                  </a:lnTo>
                  <a:lnTo>
                    <a:pt x="511" y="102"/>
                  </a:lnTo>
                  <a:lnTo>
                    <a:pt x="511" y="99"/>
                  </a:lnTo>
                  <a:lnTo>
                    <a:pt x="511" y="99"/>
                  </a:lnTo>
                  <a:lnTo>
                    <a:pt x="513" y="97"/>
                  </a:lnTo>
                  <a:lnTo>
                    <a:pt x="516" y="97"/>
                  </a:lnTo>
                  <a:lnTo>
                    <a:pt x="518" y="97"/>
                  </a:lnTo>
                  <a:lnTo>
                    <a:pt x="518" y="95"/>
                  </a:lnTo>
                  <a:lnTo>
                    <a:pt x="521" y="90"/>
                  </a:lnTo>
                  <a:lnTo>
                    <a:pt x="521" y="90"/>
                  </a:lnTo>
                  <a:lnTo>
                    <a:pt x="523" y="87"/>
                  </a:lnTo>
                  <a:lnTo>
                    <a:pt x="528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5" y="87"/>
                  </a:lnTo>
                  <a:lnTo>
                    <a:pt x="535" y="87"/>
                  </a:lnTo>
                  <a:lnTo>
                    <a:pt x="537" y="87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9" y="80"/>
                  </a:lnTo>
                  <a:lnTo>
                    <a:pt x="542" y="78"/>
                  </a:lnTo>
                  <a:lnTo>
                    <a:pt x="542" y="78"/>
                  </a:lnTo>
                  <a:lnTo>
                    <a:pt x="544" y="76"/>
                  </a:lnTo>
                  <a:lnTo>
                    <a:pt x="547" y="76"/>
                  </a:lnTo>
                  <a:lnTo>
                    <a:pt x="547" y="73"/>
                  </a:lnTo>
                  <a:lnTo>
                    <a:pt x="549" y="71"/>
                  </a:lnTo>
                  <a:lnTo>
                    <a:pt x="554" y="59"/>
                  </a:lnTo>
                  <a:lnTo>
                    <a:pt x="554" y="57"/>
                  </a:lnTo>
                  <a:lnTo>
                    <a:pt x="556" y="57"/>
                  </a:lnTo>
                  <a:lnTo>
                    <a:pt x="565" y="57"/>
                  </a:lnTo>
                  <a:lnTo>
                    <a:pt x="568" y="57"/>
                  </a:lnTo>
                  <a:lnTo>
                    <a:pt x="570" y="54"/>
                  </a:lnTo>
                  <a:lnTo>
                    <a:pt x="570" y="54"/>
                  </a:lnTo>
                  <a:lnTo>
                    <a:pt x="570" y="52"/>
                  </a:lnTo>
                  <a:lnTo>
                    <a:pt x="570" y="52"/>
                  </a:lnTo>
                  <a:lnTo>
                    <a:pt x="573" y="52"/>
                  </a:lnTo>
                  <a:lnTo>
                    <a:pt x="573" y="50"/>
                  </a:lnTo>
                  <a:lnTo>
                    <a:pt x="573" y="50"/>
                  </a:lnTo>
                  <a:lnTo>
                    <a:pt x="573" y="50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4" y="35"/>
                  </a:lnTo>
                  <a:lnTo>
                    <a:pt x="603" y="31"/>
                  </a:lnTo>
                  <a:lnTo>
                    <a:pt x="608" y="28"/>
                  </a:lnTo>
                  <a:lnTo>
                    <a:pt x="610" y="28"/>
                  </a:lnTo>
                  <a:lnTo>
                    <a:pt x="610" y="28"/>
                  </a:lnTo>
                  <a:lnTo>
                    <a:pt x="610" y="26"/>
                  </a:lnTo>
                  <a:lnTo>
                    <a:pt x="610" y="26"/>
                  </a:lnTo>
                  <a:lnTo>
                    <a:pt x="610" y="24"/>
                  </a:lnTo>
                  <a:lnTo>
                    <a:pt x="608" y="16"/>
                  </a:lnTo>
                  <a:lnTo>
                    <a:pt x="606" y="12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9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8" y="7"/>
                  </a:lnTo>
                  <a:lnTo>
                    <a:pt x="608" y="7"/>
                  </a:lnTo>
                  <a:lnTo>
                    <a:pt x="608" y="7"/>
                  </a:lnTo>
                  <a:lnTo>
                    <a:pt x="610" y="7"/>
                  </a:lnTo>
                  <a:lnTo>
                    <a:pt x="613" y="7"/>
                  </a:lnTo>
                  <a:lnTo>
                    <a:pt x="615" y="7"/>
                  </a:lnTo>
                  <a:lnTo>
                    <a:pt x="615" y="9"/>
                  </a:lnTo>
                  <a:lnTo>
                    <a:pt x="617" y="9"/>
                  </a:lnTo>
                  <a:lnTo>
                    <a:pt x="617" y="12"/>
                  </a:lnTo>
                  <a:lnTo>
                    <a:pt x="620" y="16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7" y="26"/>
                  </a:lnTo>
                  <a:lnTo>
                    <a:pt x="627" y="26"/>
                  </a:lnTo>
                  <a:lnTo>
                    <a:pt x="629" y="26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4" y="26"/>
                  </a:lnTo>
                  <a:lnTo>
                    <a:pt x="634" y="24"/>
                  </a:lnTo>
                  <a:lnTo>
                    <a:pt x="636" y="21"/>
                  </a:lnTo>
                  <a:lnTo>
                    <a:pt x="636" y="21"/>
                  </a:lnTo>
                  <a:lnTo>
                    <a:pt x="636" y="21"/>
                  </a:lnTo>
                  <a:lnTo>
                    <a:pt x="641" y="21"/>
                  </a:lnTo>
                  <a:lnTo>
                    <a:pt x="643" y="19"/>
                  </a:lnTo>
                  <a:lnTo>
                    <a:pt x="646" y="19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8" y="21"/>
                  </a:lnTo>
                  <a:lnTo>
                    <a:pt x="648" y="24"/>
                  </a:lnTo>
                  <a:lnTo>
                    <a:pt x="648" y="24"/>
                  </a:lnTo>
                  <a:lnTo>
                    <a:pt x="651" y="26"/>
                  </a:lnTo>
                  <a:lnTo>
                    <a:pt x="651" y="26"/>
                  </a:lnTo>
                  <a:lnTo>
                    <a:pt x="653" y="31"/>
                  </a:lnTo>
                  <a:lnTo>
                    <a:pt x="653" y="35"/>
                  </a:lnTo>
                  <a:lnTo>
                    <a:pt x="655" y="35"/>
                  </a:lnTo>
                  <a:lnTo>
                    <a:pt x="655" y="38"/>
                  </a:lnTo>
                  <a:lnTo>
                    <a:pt x="658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60" y="40"/>
                  </a:lnTo>
                  <a:lnTo>
                    <a:pt x="660" y="38"/>
                  </a:lnTo>
                  <a:lnTo>
                    <a:pt x="662" y="38"/>
                  </a:lnTo>
                  <a:lnTo>
                    <a:pt x="662" y="38"/>
                  </a:lnTo>
                  <a:lnTo>
                    <a:pt x="662" y="35"/>
                  </a:lnTo>
                  <a:lnTo>
                    <a:pt x="665" y="33"/>
                  </a:lnTo>
                  <a:lnTo>
                    <a:pt x="665" y="31"/>
                  </a:lnTo>
                  <a:lnTo>
                    <a:pt x="667" y="31"/>
                  </a:lnTo>
                  <a:lnTo>
                    <a:pt x="667" y="28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4"/>
                  </a:lnTo>
                  <a:lnTo>
                    <a:pt x="681" y="12"/>
                  </a:lnTo>
                  <a:lnTo>
                    <a:pt x="688" y="7"/>
                  </a:lnTo>
                  <a:lnTo>
                    <a:pt x="688" y="7"/>
                  </a:lnTo>
                  <a:lnTo>
                    <a:pt x="688" y="7"/>
                  </a:lnTo>
                  <a:lnTo>
                    <a:pt x="693" y="5"/>
                  </a:lnTo>
                  <a:lnTo>
                    <a:pt x="693" y="5"/>
                  </a:lnTo>
                  <a:lnTo>
                    <a:pt x="698" y="5"/>
                  </a:lnTo>
                  <a:lnTo>
                    <a:pt x="698" y="5"/>
                  </a:lnTo>
                  <a:lnTo>
                    <a:pt x="698" y="2"/>
                  </a:lnTo>
                  <a:lnTo>
                    <a:pt x="700" y="2"/>
                  </a:lnTo>
                  <a:lnTo>
                    <a:pt x="700" y="0"/>
                  </a:lnTo>
                  <a:lnTo>
                    <a:pt x="700" y="0"/>
                  </a:lnTo>
                  <a:lnTo>
                    <a:pt x="703" y="0"/>
                  </a:lnTo>
                  <a:lnTo>
                    <a:pt x="703" y="0"/>
                  </a:lnTo>
                  <a:lnTo>
                    <a:pt x="705" y="2"/>
                  </a:lnTo>
                  <a:lnTo>
                    <a:pt x="705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07" y="2"/>
                  </a:lnTo>
                  <a:lnTo>
                    <a:pt x="710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2" y="0"/>
                  </a:lnTo>
                  <a:lnTo>
                    <a:pt x="714" y="0"/>
                  </a:lnTo>
                  <a:lnTo>
                    <a:pt x="714" y="2"/>
                  </a:lnTo>
                  <a:lnTo>
                    <a:pt x="712" y="5"/>
                  </a:lnTo>
                  <a:lnTo>
                    <a:pt x="712" y="7"/>
                  </a:lnTo>
                  <a:lnTo>
                    <a:pt x="710" y="9"/>
                  </a:lnTo>
                  <a:lnTo>
                    <a:pt x="707" y="12"/>
                  </a:lnTo>
                  <a:lnTo>
                    <a:pt x="705" y="14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3" y="21"/>
                  </a:lnTo>
                  <a:lnTo>
                    <a:pt x="703" y="24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10" y="26"/>
                  </a:lnTo>
                  <a:lnTo>
                    <a:pt x="712" y="28"/>
                  </a:lnTo>
                  <a:lnTo>
                    <a:pt x="712" y="31"/>
                  </a:lnTo>
                  <a:lnTo>
                    <a:pt x="714" y="28"/>
                  </a:lnTo>
                  <a:lnTo>
                    <a:pt x="714" y="31"/>
                  </a:lnTo>
                  <a:lnTo>
                    <a:pt x="714" y="33"/>
                  </a:lnTo>
                  <a:lnTo>
                    <a:pt x="714" y="33"/>
                  </a:lnTo>
                  <a:lnTo>
                    <a:pt x="717" y="35"/>
                  </a:lnTo>
                  <a:lnTo>
                    <a:pt x="719" y="35"/>
                  </a:lnTo>
                  <a:lnTo>
                    <a:pt x="719" y="3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37"/>
            <p:cNvSpPr>
              <a:spLocks/>
            </p:cNvSpPr>
            <p:nvPr/>
          </p:nvSpPr>
          <p:spPr bwMode="auto">
            <a:xfrm>
              <a:off x="3134614" y="2105899"/>
              <a:ext cx="447898" cy="686154"/>
            </a:xfrm>
            <a:custGeom>
              <a:avLst/>
              <a:gdLst>
                <a:gd name="T0" fmla="*/ 501 w 517"/>
                <a:gd name="T1" fmla="*/ 194 h 790"/>
                <a:gd name="T2" fmla="*/ 487 w 517"/>
                <a:gd name="T3" fmla="*/ 218 h 790"/>
                <a:gd name="T4" fmla="*/ 458 w 517"/>
                <a:gd name="T5" fmla="*/ 220 h 790"/>
                <a:gd name="T6" fmla="*/ 432 w 517"/>
                <a:gd name="T7" fmla="*/ 232 h 790"/>
                <a:gd name="T8" fmla="*/ 432 w 517"/>
                <a:gd name="T9" fmla="*/ 258 h 790"/>
                <a:gd name="T10" fmla="*/ 399 w 517"/>
                <a:gd name="T11" fmla="*/ 303 h 790"/>
                <a:gd name="T12" fmla="*/ 411 w 517"/>
                <a:gd name="T13" fmla="*/ 338 h 790"/>
                <a:gd name="T14" fmla="*/ 432 w 517"/>
                <a:gd name="T15" fmla="*/ 376 h 790"/>
                <a:gd name="T16" fmla="*/ 435 w 517"/>
                <a:gd name="T17" fmla="*/ 450 h 790"/>
                <a:gd name="T18" fmla="*/ 409 w 517"/>
                <a:gd name="T19" fmla="*/ 495 h 790"/>
                <a:gd name="T20" fmla="*/ 399 w 517"/>
                <a:gd name="T21" fmla="*/ 518 h 790"/>
                <a:gd name="T22" fmla="*/ 376 w 517"/>
                <a:gd name="T23" fmla="*/ 532 h 790"/>
                <a:gd name="T24" fmla="*/ 373 w 517"/>
                <a:gd name="T25" fmla="*/ 547 h 790"/>
                <a:gd name="T26" fmla="*/ 380 w 517"/>
                <a:gd name="T27" fmla="*/ 563 h 790"/>
                <a:gd name="T28" fmla="*/ 399 w 517"/>
                <a:gd name="T29" fmla="*/ 587 h 790"/>
                <a:gd name="T30" fmla="*/ 392 w 517"/>
                <a:gd name="T31" fmla="*/ 613 h 790"/>
                <a:gd name="T32" fmla="*/ 390 w 517"/>
                <a:gd name="T33" fmla="*/ 634 h 790"/>
                <a:gd name="T34" fmla="*/ 380 w 517"/>
                <a:gd name="T35" fmla="*/ 663 h 790"/>
                <a:gd name="T36" fmla="*/ 378 w 517"/>
                <a:gd name="T37" fmla="*/ 686 h 790"/>
                <a:gd name="T38" fmla="*/ 345 w 517"/>
                <a:gd name="T39" fmla="*/ 705 h 790"/>
                <a:gd name="T40" fmla="*/ 326 w 517"/>
                <a:gd name="T41" fmla="*/ 715 h 790"/>
                <a:gd name="T42" fmla="*/ 305 w 517"/>
                <a:gd name="T43" fmla="*/ 726 h 790"/>
                <a:gd name="T44" fmla="*/ 269 w 517"/>
                <a:gd name="T45" fmla="*/ 719 h 790"/>
                <a:gd name="T46" fmla="*/ 248 w 517"/>
                <a:gd name="T47" fmla="*/ 726 h 790"/>
                <a:gd name="T48" fmla="*/ 205 w 517"/>
                <a:gd name="T49" fmla="*/ 731 h 790"/>
                <a:gd name="T50" fmla="*/ 175 w 517"/>
                <a:gd name="T51" fmla="*/ 743 h 790"/>
                <a:gd name="T52" fmla="*/ 151 w 517"/>
                <a:gd name="T53" fmla="*/ 762 h 790"/>
                <a:gd name="T54" fmla="*/ 116 w 517"/>
                <a:gd name="T55" fmla="*/ 769 h 790"/>
                <a:gd name="T56" fmla="*/ 85 w 517"/>
                <a:gd name="T57" fmla="*/ 776 h 790"/>
                <a:gd name="T58" fmla="*/ 30 w 517"/>
                <a:gd name="T59" fmla="*/ 790 h 790"/>
                <a:gd name="T60" fmla="*/ 14 w 517"/>
                <a:gd name="T61" fmla="*/ 783 h 790"/>
                <a:gd name="T62" fmla="*/ 9 w 517"/>
                <a:gd name="T63" fmla="*/ 724 h 790"/>
                <a:gd name="T64" fmla="*/ 40 w 517"/>
                <a:gd name="T65" fmla="*/ 679 h 790"/>
                <a:gd name="T66" fmla="*/ 45 w 517"/>
                <a:gd name="T67" fmla="*/ 615 h 790"/>
                <a:gd name="T68" fmla="*/ 49 w 517"/>
                <a:gd name="T69" fmla="*/ 535 h 790"/>
                <a:gd name="T70" fmla="*/ 45 w 517"/>
                <a:gd name="T71" fmla="*/ 499 h 790"/>
                <a:gd name="T72" fmla="*/ 45 w 517"/>
                <a:gd name="T73" fmla="*/ 487 h 790"/>
                <a:gd name="T74" fmla="*/ 49 w 517"/>
                <a:gd name="T75" fmla="*/ 464 h 790"/>
                <a:gd name="T76" fmla="*/ 68 w 517"/>
                <a:gd name="T77" fmla="*/ 445 h 790"/>
                <a:gd name="T78" fmla="*/ 78 w 517"/>
                <a:gd name="T79" fmla="*/ 416 h 790"/>
                <a:gd name="T80" fmla="*/ 94 w 517"/>
                <a:gd name="T81" fmla="*/ 386 h 790"/>
                <a:gd name="T82" fmla="*/ 75 w 517"/>
                <a:gd name="T83" fmla="*/ 341 h 790"/>
                <a:gd name="T84" fmla="*/ 75 w 517"/>
                <a:gd name="T85" fmla="*/ 305 h 790"/>
                <a:gd name="T86" fmla="*/ 104 w 517"/>
                <a:gd name="T87" fmla="*/ 284 h 790"/>
                <a:gd name="T88" fmla="*/ 120 w 517"/>
                <a:gd name="T89" fmla="*/ 256 h 790"/>
                <a:gd name="T90" fmla="*/ 137 w 517"/>
                <a:gd name="T91" fmla="*/ 204 h 790"/>
                <a:gd name="T92" fmla="*/ 158 w 517"/>
                <a:gd name="T93" fmla="*/ 156 h 790"/>
                <a:gd name="T94" fmla="*/ 194 w 517"/>
                <a:gd name="T95" fmla="*/ 123 h 790"/>
                <a:gd name="T96" fmla="*/ 231 w 517"/>
                <a:gd name="T97" fmla="*/ 130 h 790"/>
                <a:gd name="T98" fmla="*/ 255 w 517"/>
                <a:gd name="T99" fmla="*/ 95 h 790"/>
                <a:gd name="T100" fmla="*/ 302 w 517"/>
                <a:gd name="T101" fmla="*/ 45 h 790"/>
                <a:gd name="T102" fmla="*/ 328 w 517"/>
                <a:gd name="T103" fmla="*/ 64 h 790"/>
                <a:gd name="T104" fmla="*/ 385 w 517"/>
                <a:gd name="T105" fmla="*/ 36 h 790"/>
                <a:gd name="T106" fmla="*/ 413 w 517"/>
                <a:gd name="T107" fmla="*/ 50 h 790"/>
                <a:gd name="T108" fmla="*/ 475 w 517"/>
                <a:gd name="T109" fmla="*/ 31 h 790"/>
                <a:gd name="T110" fmla="*/ 475 w 517"/>
                <a:gd name="T111" fmla="*/ 5 h 790"/>
                <a:gd name="T112" fmla="*/ 491 w 517"/>
                <a:gd name="T113" fmla="*/ 33 h 790"/>
                <a:gd name="T114" fmla="*/ 494 w 517"/>
                <a:gd name="T115" fmla="*/ 66 h 790"/>
                <a:gd name="T116" fmla="*/ 463 w 517"/>
                <a:gd name="T117" fmla="*/ 81 h 790"/>
                <a:gd name="T118" fmla="*/ 454 w 517"/>
                <a:gd name="T119" fmla="*/ 95 h 790"/>
                <a:gd name="T120" fmla="*/ 482 w 517"/>
                <a:gd name="T121" fmla="*/ 116 h 790"/>
                <a:gd name="T122" fmla="*/ 499 w 517"/>
                <a:gd name="T123" fmla="*/ 142 h 790"/>
                <a:gd name="T124" fmla="*/ 508 w 517"/>
                <a:gd name="T125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90">
                  <a:moveTo>
                    <a:pt x="513" y="166"/>
                  </a:moveTo>
                  <a:lnTo>
                    <a:pt x="513" y="166"/>
                  </a:lnTo>
                  <a:lnTo>
                    <a:pt x="513" y="166"/>
                  </a:lnTo>
                  <a:lnTo>
                    <a:pt x="513" y="170"/>
                  </a:lnTo>
                  <a:lnTo>
                    <a:pt x="513" y="173"/>
                  </a:lnTo>
                  <a:lnTo>
                    <a:pt x="508" y="178"/>
                  </a:lnTo>
                  <a:lnTo>
                    <a:pt x="506" y="182"/>
                  </a:lnTo>
                  <a:lnTo>
                    <a:pt x="506" y="185"/>
                  </a:lnTo>
                  <a:lnTo>
                    <a:pt x="503" y="185"/>
                  </a:lnTo>
                  <a:lnTo>
                    <a:pt x="503" y="187"/>
                  </a:lnTo>
                  <a:lnTo>
                    <a:pt x="503" y="189"/>
                  </a:lnTo>
                  <a:lnTo>
                    <a:pt x="503" y="189"/>
                  </a:lnTo>
                  <a:lnTo>
                    <a:pt x="503" y="192"/>
                  </a:lnTo>
                  <a:lnTo>
                    <a:pt x="503" y="192"/>
                  </a:lnTo>
                  <a:lnTo>
                    <a:pt x="501" y="192"/>
                  </a:lnTo>
                  <a:lnTo>
                    <a:pt x="501" y="194"/>
                  </a:lnTo>
                  <a:lnTo>
                    <a:pt x="499" y="194"/>
                  </a:lnTo>
                  <a:lnTo>
                    <a:pt x="499" y="196"/>
                  </a:lnTo>
                  <a:lnTo>
                    <a:pt x="499" y="196"/>
                  </a:lnTo>
                  <a:lnTo>
                    <a:pt x="499" y="199"/>
                  </a:lnTo>
                  <a:lnTo>
                    <a:pt x="499" y="206"/>
                  </a:lnTo>
                  <a:lnTo>
                    <a:pt x="496" y="208"/>
                  </a:lnTo>
                  <a:lnTo>
                    <a:pt x="496" y="211"/>
                  </a:lnTo>
                  <a:lnTo>
                    <a:pt x="496" y="211"/>
                  </a:lnTo>
                  <a:lnTo>
                    <a:pt x="496" y="211"/>
                  </a:lnTo>
                  <a:lnTo>
                    <a:pt x="496" y="213"/>
                  </a:lnTo>
                  <a:lnTo>
                    <a:pt x="494" y="213"/>
                  </a:lnTo>
                  <a:lnTo>
                    <a:pt x="494" y="215"/>
                  </a:lnTo>
                  <a:lnTo>
                    <a:pt x="494" y="215"/>
                  </a:lnTo>
                  <a:lnTo>
                    <a:pt x="494" y="215"/>
                  </a:lnTo>
                  <a:lnTo>
                    <a:pt x="491" y="215"/>
                  </a:lnTo>
                  <a:lnTo>
                    <a:pt x="487" y="218"/>
                  </a:lnTo>
                  <a:lnTo>
                    <a:pt x="487" y="218"/>
                  </a:lnTo>
                  <a:lnTo>
                    <a:pt x="487" y="218"/>
                  </a:lnTo>
                  <a:lnTo>
                    <a:pt x="482" y="225"/>
                  </a:lnTo>
                  <a:lnTo>
                    <a:pt x="482" y="225"/>
                  </a:lnTo>
                  <a:lnTo>
                    <a:pt x="480" y="225"/>
                  </a:lnTo>
                  <a:lnTo>
                    <a:pt x="477" y="225"/>
                  </a:lnTo>
                  <a:lnTo>
                    <a:pt x="477" y="225"/>
                  </a:lnTo>
                  <a:lnTo>
                    <a:pt x="475" y="225"/>
                  </a:lnTo>
                  <a:lnTo>
                    <a:pt x="470" y="225"/>
                  </a:lnTo>
                  <a:lnTo>
                    <a:pt x="470" y="225"/>
                  </a:lnTo>
                  <a:lnTo>
                    <a:pt x="468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3" y="225"/>
                  </a:lnTo>
                  <a:lnTo>
                    <a:pt x="463" y="225"/>
                  </a:lnTo>
                  <a:lnTo>
                    <a:pt x="458" y="220"/>
                  </a:lnTo>
                  <a:lnTo>
                    <a:pt x="456" y="218"/>
                  </a:lnTo>
                  <a:lnTo>
                    <a:pt x="456" y="218"/>
                  </a:lnTo>
                  <a:lnTo>
                    <a:pt x="456" y="218"/>
                  </a:lnTo>
                  <a:lnTo>
                    <a:pt x="454" y="218"/>
                  </a:lnTo>
                  <a:lnTo>
                    <a:pt x="451" y="218"/>
                  </a:lnTo>
                  <a:lnTo>
                    <a:pt x="449" y="220"/>
                  </a:lnTo>
                  <a:lnTo>
                    <a:pt x="444" y="223"/>
                  </a:lnTo>
                  <a:lnTo>
                    <a:pt x="444" y="223"/>
                  </a:lnTo>
                  <a:lnTo>
                    <a:pt x="442" y="220"/>
                  </a:lnTo>
                  <a:lnTo>
                    <a:pt x="439" y="223"/>
                  </a:lnTo>
                  <a:lnTo>
                    <a:pt x="439" y="223"/>
                  </a:lnTo>
                  <a:lnTo>
                    <a:pt x="437" y="223"/>
                  </a:lnTo>
                  <a:lnTo>
                    <a:pt x="437" y="225"/>
                  </a:lnTo>
                  <a:lnTo>
                    <a:pt x="435" y="227"/>
                  </a:lnTo>
                  <a:lnTo>
                    <a:pt x="432" y="232"/>
                  </a:lnTo>
                  <a:lnTo>
                    <a:pt x="432" y="232"/>
                  </a:lnTo>
                  <a:lnTo>
                    <a:pt x="432" y="234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8" y="237"/>
                  </a:lnTo>
                  <a:lnTo>
                    <a:pt x="425" y="239"/>
                  </a:lnTo>
                  <a:lnTo>
                    <a:pt x="425" y="239"/>
                  </a:lnTo>
                  <a:lnTo>
                    <a:pt x="425" y="241"/>
                  </a:lnTo>
                  <a:lnTo>
                    <a:pt x="425" y="241"/>
                  </a:lnTo>
                  <a:lnTo>
                    <a:pt x="425" y="244"/>
                  </a:lnTo>
                  <a:lnTo>
                    <a:pt x="428" y="246"/>
                  </a:lnTo>
                  <a:lnTo>
                    <a:pt x="428" y="249"/>
                  </a:lnTo>
                  <a:lnTo>
                    <a:pt x="430" y="251"/>
                  </a:lnTo>
                  <a:lnTo>
                    <a:pt x="432" y="256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28" y="263"/>
                  </a:lnTo>
                  <a:lnTo>
                    <a:pt x="423" y="267"/>
                  </a:lnTo>
                  <a:lnTo>
                    <a:pt x="416" y="270"/>
                  </a:lnTo>
                  <a:lnTo>
                    <a:pt x="416" y="272"/>
                  </a:lnTo>
                  <a:lnTo>
                    <a:pt x="416" y="272"/>
                  </a:lnTo>
                  <a:lnTo>
                    <a:pt x="416" y="275"/>
                  </a:lnTo>
                  <a:lnTo>
                    <a:pt x="416" y="277"/>
                  </a:lnTo>
                  <a:lnTo>
                    <a:pt x="413" y="277"/>
                  </a:lnTo>
                  <a:lnTo>
                    <a:pt x="411" y="277"/>
                  </a:lnTo>
                  <a:lnTo>
                    <a:pt x="409" y="279"/>
                  </a:lnTo>
                  <a:lnTo>
                    <a:pt x="406" y="279"/>
                  </a:lnTo>
                  <a:lnTo>
                    <a:pt x="406" y="282"/>
                  </a:lnTo>
                  <a:lnTo>
                    <a:pt x="402" y="289"/>
                  </a:lnTo>
                  <a:lnTo>
                    <a:pt x="399" y="291"/>
                  </a:lnTo>
                  <a:lnTo>
                    <a:pt x="399" y="293"/>
                  </a:lnTo>
                  <a:lnTo>
                    <a:pt x="399" y="303"/>
                  </a:lnTo>
                  <a:lnTo>
                    <a:pt x="399" y="303"/>
                  </a:lnTo>
                  <a:lnTo>
                    <a:pt x="399" y="305"/>
                  </a:lnTo>
                  <a:lnTo>
                    <a:pt x="397" y="308"/>
                  </a:lnTo>
                  <a:lnTo>
                    <a:pt x="397" y="310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7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1"/>
                  </a:lnTo>
                  <a:lnTo>
                    <a:pt x="397" y="331"/>
                  </a:lnTo>
                  <a:lnTo>
                    <a:pt x="397" y="331"/>
                  </a:lnTo>
                  <a:lnTo>
                    <a:pt x="399" y="331"/>
                  </a:lnTo>
                  <a:lnTo>
                    <a:pt x="411" y="338"/>
                  </a:lnTo>
                  <a:lnTo>
                    <a:pt x="411" y="338"/>
                  </a:lnTo>
                  <a:lnTo>
                    <a:pt x="413" y="341"/>
                  </a:lnTo>
                  <a:lnTo>
                    <a:pt x="416" y="341"/>
                  </a:lnTo>
                  <a:lnTo>
                    <a:pt x="418" y="343"/>
                  </a:lnTo>
                  <a:lnTo>
                    <a:pt x="418" y="346"/>
                  </a:lnTo>
                  <a:lnTo>
                    <a:pt x="418" y="346"/>
                  </a:lnTo>
                  <a:lnTo>
                    <a:pt x="418" y="346"/>
                  </a:lnTo>
                  <a:lnTo>
                    <a:pt x="423" y="346"/>
                  </a:lnTo>
                  <a:lnTo>
                    <a:pt x="423" y="353"/>
                  </a:lnTo>
                  <a:lnTo>
                    <a:pt x="425" y="355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30" y="372"/>
                  </a:lnTo>
                  <a:lnTo>
                    <a:pt x="430" y="374"/>
                  </a:lnTo>
                  <a:lnTo>
                    <a:pt x="430" y="374"/>
                  </a:lnTo>
                  <a:lnTo>
                    <a:pt x="432" y="376"/>
                  </a:lnTo>
                  <a:lnTo>
                    <a:pt x="435" y="379"/>
                  </a:lnTo>
                  <a:lnTo>
                    <a:pt x="439" y="390"/>
                  </a:lnTo>
                  <a:lnTo>
                    <a:pt x="442" y="393"/>
                  </a:lnTo>
                  <a:lnTo>
                    <a:pt x="444" y="402"/>
                  </a:lnTo>
                  <a:lnTo>
                    <a:pt x="451" y="409"/>
                  </a:lnTo>
                  <a:lnTo>
                    <a:pt x="451" y="414"/>
                  </a:lnTo>
                  <a:lnTo>
                    <a:pt x="449" y="424"/>
                  </a:lnTo>
                  <a:lnTo>
                    <a:pt x="449" y="426"/>
                  </a:lnTo>
                  <a:lnTo>
                    <a:pt x="449" y="426"/>
                  </a:lnTo>
                  <a:lnTo>
                    <a:pt x="449" y="428"/>
                  </a:lnTo>
                  <a:lnTo>
                    <a:pt x="447" y="428"/>
                  </a:lnTo>
                  <a:lnTo>
                    <a:pt x="444" y="435"/>
                  </a:lnTo>
                  <a:lnTo>
                    <a:pt x="444" y="435"/>
                  </a:lnTo>
                  <a:lnTo>
                    <a:pt x="439" y="443"/>
                  </a:lnTo>
                  <a:lnTo>
                    <a:pt x="437" y="445"/>
                  </a:lnTo>
                  <a:lnTo>
                    <a:pt x="435" y="450"/>
                  </a:lnTo>
                  <a:lnTo>
                    <a:pt x="432" y="450"/>
                  </a:lnTo>
                  <a:lnTo>
                    <a:pt x="430" y="457"/>
                  </a:lnTo>
                  <a:lnTo>
                    <a:pt x="425" y="461"/>
                  </a:lnTo>
                  <a:lnTo>
                    <a:pt x="425" y="461"/>
                  </a:lnTo>
                  <a:lnTo>
                    <a:pt x="423" y="469"/>
                  </a:lnTo>
                  <a:lnTo>
                    <a:pt x="423" y="471"/>
                  </a:lnTo>
                  <a:lnTo>
                    <a:pt x="421" y="473"/>
                  </a:lnTo>
                  <a:lnTo>
                    <a:pt x="421" y="473"/>
                  </a:lnTo>
                  <a:lnTo>
                    <a:pt x="421" y="476"/>
                  </a:lnTo>
                  <a:lnTo>
                    <a:pt x="413" y="480"/>
                  </a:lnTo>
                  <a:lnTo>
                    <a:pt x="411" y="483"/>
                  </a:lnTo>
                  <a:lnTo>
                    <a:pt x="409" y="485"/>
                  </a:lnTo>
                  <a:lnTo>
                    <a:pt x="409" y="485"/>
                  </a:lnTo>
                  <a:lnTo>
                    <a:pt x="409" y="490"/>
                  </a:lnTo>
                  <a:lnTo>
                    <a:pt x="409" y="490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6" y="521"/>
                  </a:lnTo>
                  <a:lnTo>
                    <a:pt x="406" y="521"/>
                  </a:lnTo>
                  <a:lnTo>
                    <a:pt x="402" y="518"/>
                  </a:lnTo>
                  <a:lnTo>
                    <a:pt x="399" y="518"/>
                  </a:lnTo>
                  <a:lnTo>
                    <a:pt x="399" y="518"/>
                  </a:lnTo>
                  <a:lnTo>
                    <a:pt x="399" y="518"/>
                  </a:lnTo>
                  <a:lnTo>
                    <a:pt x="397" y="518"/>
                  </a:lnTo>
                  <a:lnTo>
                    <a:pt x="397" y="521"/>
                  </a:lnTo>
                  <a:lnTo>
                    <a:pt x="397" y="521"/>
                  </a:lnTo>
                  <a:lnTo>
                    <a:pt x="397" y="523"/>
                  </a:lnTo>
                  <a:lnTo>
                    <a:pt x="397" y="525"/>
                  </a:lnTo>
                  <a:lnTo>
                    <a:pt x="395" y="525"/>
                  </a:lnTo>
                  <a:lnTo>
                    <a:pt x="392" y="530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87" y="530"/>
                  </a:lnTo>
                  <a:lnTo>
                    <a:pt x="385" y="532"/>
                  </a:lnTo>
                  <a:lnTo>
                    <a:pt x="383" y="532"/>
                  </a:lnTo>
                  <a:lnTo>
                    <a:pt x="378" y="535"/>
                  </a:lnTo>
                  <a:lnTo>
                    <a:pt x="376" y="532"/>
                  </a:lnTo>
                  <a:lnTo>
                    <a:pt x="373" y="532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3" y="540"/>
                  </a:lnTo>
                  <a:lnTo>
                    <a:pt x="373" y="540"/>
                  </a:lnTo>
                  <a:lnTo>
                    <a:pt x="373" y="540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4"/>
                  </a:lnTo>
                  <a:lnTo>
                    <a:pt x="373" y="544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6" y="551"/>
                  </a:lnTo>
                  <a:lnTo>
                    <a:pt x="378" y="551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6"/>
                  </a:lnTo>
                  <a:lnTo>
                    <a:pt x="378" y="556"/>
                  </a:lnTo>
                  <a:lnTo>
                    <a:pt x="380" y="558"/>
                  </a:lnTo>
                  <a:lnTo>
                    <a:pt x="380" y="558"/>
                  </a:lnTo>
                  <a:lnTo>
                    <a:pt x="380" y="558"/>
                  </a:lnTo>
                  <a:lnTo>
                    <a:pt x="380" y="561"/>
                  </a:lnTo>
                  <a:lnTo>
                    <a:pt x="380" y="561"/>
                  </a:lnTo>
                  <a:lnTo>
                    <a:pt x="380" y="561"/>
                  </a:lnTo>
                  <a:lnTo>
                    <a:pt x="380" y="563"/>
                  </a:lnTo>
                  <a:lnTo>
                    <a:pt x="380" y="563"/>
                  </a:lnTo>
                  <a:lnTo>
                    <a:pt x="380" y="563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0" y="568"/>
                  </a:lnTo>
                  <a:lnTo>
                    <a:pt x="380" y="570"/>
                  </a:lnTo>
                  <a:lnTo>
                    <a:pt x="383" y="570"/>
                  </a:lnTo>
                  <a:lnTo>
                    <a:pt x="383" y="573"/>
                  </a:lnTo>
                  <a:lnTo>
                    <a:pt x="387" y="573"/>
                  </a:lnTo>
                  <a:lnTo>
                    <a:pt x="387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80"/>
                  </a:lnTo>
                  <a:lnTo>
                    <a:pt x="397" y="582"/>
                  </a:lnTo>
                  <a:lnTo>
                    <a:pt x="397" y="584"/>
                  </a:lnTo>
                  <a:lnTo>
                    <a:pt x="399" y="587"/>
                  </a:lnTo>
                  <a:lnTo>
                    <a:pt x="399" y="587"/>
                  </a:lnTo>
                  <a:lnTo>
                    <a:pt x="399" y="589"/>
                  </a:lnTo>
                  <a:lnTo>
                    <a:pt x="397" y="596"/>
                  </a:lnTo>
                  <a:lnTo>
                    <a:pt x="395" y="599"/>
                  </a:lnTo>
                  <a:lnTo>
                    <a:pt x="392" y="603"/>
                  </a:lnTo>
                  <a:lnTo>
                    <a:pt x="392" y="603"/>
                  </a:lnTo>
                  <a:lnTo>
                    <a:pt x="392" y="603"/>
                  </a:lnTo>
                  <a:lnTo>
                    <a:pt x="392" y="606"/>
                  </a:lnTo>
                  <a:lnTo>
                    <a:pt x="392" y="606"/>
                  </a:lnTo>
                  <a:lnTo>
                    <a:pt x="392" y="606"/>
                  </a:lnTo>
                  <a:lnTo>
                    <a:pt x="392" y="608"/>
                  </a:lnTo>
                  <a:lnTo>
                    <a:pt x="395" y="608"/>
                  </a:lnTo>
                  <a:lnTo>
                    <a:pt x="395" y="608"/>
                  </a:lnTo>
                  <a:lnTo>
                    <a:pt x="395" y="610"/>
                  </a:lnTo>
                  <a:lnTo>
                    <a:pt x="395" y="610"/>
                  </a:lnTo>
                  <a:lnTo>
                    <a:pt x="392" y="610"/>
                  </a:lnTo>
                  <a:lnTo>
                    <a:pt x="392" y="613"/>
                  </a:lnTo>
                  <a:lnTo>
                    <a:pt x="392" y="613"/>
                  </a:lnTo>
                  <a:lnTo>
                    <a:pt x="392" y="613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2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2" y="627"/>
                  </a:lnTo>
                  <a:lnTo>
                    <a:pt x="392" y="629"/>
                  </a:lnTo>
                  <a:lnTo>
                    <a:pt x="390" y="634"/>
                  </a:lnTo>
                  <a:lnTo>
                    <a:pt x="390" y="636"/>
                  </a:lnTo>
                  <a:lnTo>
                    <a:pt x="387" y="639"/>
                  </a:lnTo>
                  <a:lnTo>
                    <a:pt x="385" y="639"/>
                  </a:lnTo>
                  <a:lnTo>
                    <a:pt x="385" y="639"/>
                  </a:lnTo>
                  <a:lnTo>
                    <a:pt x="385" y="641"/>
                  </a:lnTo>
                  <a:lnTo>
                    <a:pt x="385" y="641"/>
                  </a:lnTo>
                  <a:lnTo>
                    <a:pt x="385" y="644"/>
                  </a:lnTo>
                  <a:lnTo>
                    <a:pt x="385" y="646"/>
                  </a:lnTo>
                  <a:lnTo>
                    <a:pt x="385" y="646"/>
                  </a:lnTo>
                  <a:lnTo>
                    <a:pt x="385" y="648"/>
                  </a:lnTo>
                  <a:lnTo>
                    <a:pt x="383" y="653"/>
                  </a:lnTo>
                  <a:lnTo>
                    <a:pt x="383" y="655"/>
                  </a:lnTo>
                  <a:lnTo>
                    <a:pt x="385" y="658"/>
                  </a:lnTo>
                  <a:lnTo>
                    <a:pt x="385" y="658"/>
                  </a:lnTo>
                  <a:lnTo>
                    <a:pt x="380" y="660"/>
                  </a:lnTo>
                  <a:lnTo>
                    <a:pt x="380" y="663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5"/>
                  </a:lnTo>
                  <a:lnTo>
                    <a:pt x="380" y="667"/>
                  </a:lnTo>
                  <a:lnTo>
                    <a:pt x="378" y="677"/>
                  </a:lnTo>
                  <a:lnTo>
                    <a:pt x="378" y="677"/>
                  </a:lnTo>
                  <a:lnTo>
                    <a:pt x="378" y="677"/>
                  </a:lnTo>
                  <a:lnTo>
                    <a:pt x="378" y="679"/>
                  </a:lnTo>
                  <a:lnTo>
                    <a:pt x="380" y="679"/>
                  </a:lnTo>
                  <a:lnTo>
                    <a:pt x="380" y="681"/>
                  </a:lnTo>
                  <a:lnTo>
                    <a:pt x="380" y="681"/>
                  </a:lnTo>
                  <a:lnTo>
                    <a:pt x="380" y="681"/>
                  </a:lnTo>
                  <a:lnTo>
                    <a:pt x="380" y="684"/>
                  </a:lnTo>
                  <a:lnTo>
                    <a:pt x="380" y="684"/>
                  </a:lnTo>
                  <a:lnTo>
                    <a:pt x="378" y="686"/>
                  </a:lnTo>
                  <a:lnTo>
                    <a:pt x="373" y="689"/>
                  </a:lnTo>
                  <a:lnTo>
                    <a:pt x="369" y="691"/>
                  </a:lnTo>
                  <a:lnTo>
                    <a:pt x="366" y="696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698"/>
                  </a:lnTo>
                  <a:lnTo>
                    <a:pt x="364" y="698"/>
                  </a:lnTo>
                  <a:lnTo>
                    <a:pt x="359" y="700"/>
                  </a:lnTo>
                  <a:lnTo>
                    <a:pt x="352" y="703"/>
                  </a:lnTo>
                  <a:lnTo>
                    <a:pt x="347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3"/>
                  </a:lnTo>
                  <a:lnTo>
                    <a:pt x="345" y="705"/>
                  </a:lnTo>
                  <a:lnTo>
                    <a:pt x="345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3" y="707"/>
                  </a:lnTo>
                  <a:lnTo>
                    <a:pt x="340" y="710"/>
                  </a:lnTo>
                  <a:lnTo>
                    <a:pt x="340" y="710"/>
                  </a:lnTo>
                  <a:lnTo>
                    <a:pt x="338" y="707"/>
                  </a:lnTo>
                  <a:lnTo>
                    <a:pt x="338" y="707"/>
                  </a:lnTo>
                  <a:lnTo>
                    <a:pt x="335" y="710"/>
                  </a:lnTo>
                  <a:lnTo>
                    <a:pt x="335" y="710"/>
                  </a:lnTo>
                  <a:lnTo>
                    <a:pt x="335" y="710"/>
                  </a:lnTo>
                  <a:lnTo>
                    <a:pt x="328" y="712"/>
                  </a:lnTo>
                  <a:lnTo>
                    <a:pt x="328" y="712"/>
                  </a:lnTo>
                  <a:lnTo>
                    <a:pt x="326" y="715"/>
                  </a:lnTo>
                  <a:lnTo>
                    <a:pt x="326" y="715"/>
                  </a:lnTo>
                  <a:lnTo>
                    <a:pt x="326" y="715"/>
                  </a:lnTo>
                  <a:lnTo>
                    <a:pt x="326" y="717"/>
                  </a:lnTo>
                  <a:lnTo>
                    <a:pt x="324" y="717"/>
                  </a:lnTo>
                  <a:lnTo>
                    <a:pt x="324" y="717"/>
                  </a:lnTo>
                  <a:lnTo>
                    <a:pt x="321" y="717"/>
                  </a:lnTo>
                  <a:lnTo>
                    <a:pt x="317" y="719"/>
                  </a:lnTo>
                  <a:lnTo>
                    <a:pt x="314" y="717"/>
                  </a:lnTo>
                  <a:lnTo>
                    <a:pt x="312" y="719"/>
                  </a:lnTo>
                  <a:lnTo>
                    <a:pt x="309" y="722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5" y="726"/>
                  </a:lnTo>
                  <a:lnTo>
                    <a:pt x="305" y="726"/>
                  </a:lnTo>
                  <a:lnTo>
                    <a:pt x="300" y="729"/>
                  </a:lnTo>
                  <a:lnTo>
                    <a:pt x="298" y="729"/>
                  </a:lnTo>
                  <a:lnTo>
                    <a:pt x="298" y="729"/>
                  </a:lnTo>
                  <a:lnTo>
                    <a:pt x="288" y="729"/>
                  </a:lnTo>
                  <a:lnTo>
                    <a:pt x="279" y="724"/>
                  </a:lnTo>
                  <a:lnTo>
                    <a:pt x="279" y="722"/>
                  </a:lnTo>
                  <a:lnTo>
                    <a:pt x="279" y="722"/>
                  </a:lnTo>
                  <a:lnTo>
                    <a:pt x="276" y="719"/>
                  </a:lnTo>
                  <a:lnTo>
                    <a:pt x="276" y="719"/>
                  </a:lnTo>
                  <a:lnTo>
                    <a:pt x="276" y="717"/>
                  </a:lnTo>
                  <a:lnTo>
                    <a:pt x="274" y="717"/>
                  </a:lnTo>
                  <a:lnTo>
                    <a:pt x="274" y="717"/>
                  </a:lnTo>
                  <a:lnTo>
                    <a:pt x="274" y="717"/>
                  </a:lnTo>
                  <a:lnTo>
                    <a:pt x="272" y="719"/>
                  </a:lnTo>
                  <a:lnTo>
                    <a:pt x="269" y="719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7" y="722"/>
                  </a:lnTo>
                  <a:lnTo>
                    <a:pt x="267" y="722"/>
                  </a:lnTo>
                  <a:lnTo>
                    <a:pt x="267" y="722"/>
                  </a:lnTo>
                  <a:lnTo>
                    <a:pt x="264" y="722"/>
                  </a:lnTo>
                  <a:lnTo>
                    <a:pt x="264" y="724"/>
                  </a:lnTo>
                  <a:lnTo>
                    <a:pt x="264" y="724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2" y="726"/>
                  </a:lnTo>
                  <a:lnTo>
                    <a:pt x="260" y="726"/>
                  </a:lnTo>
                  <a:lnTo>
                    <a:pt x="257" y="729"/>
                  </a:lnTo>
                  <a:lnTo>
                    <a:pt x="253" y="729"/>
                  </a:lnTo>
                  <a:lnTo>
                    <a:pt x="248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3" y="724"/>
                  </a:lnTo>
                  <a:lnTo>
                    <a:pt x="243" y="724"/>
                  </a:lnTo>
                  <a:lnTo>
                    <a:pt x="243" y="724"/>
                  </a:lnTo>
                  <a:lnTo>
                    <a:pt x="238" y="726"/>
                  </a:lnTo>
                  <a:lnTo>
                    <a:pt x="238" y="726"/>
                  </a:lnTo>
                  <a:lnTo>
                    <a:pt x="236" y="726"/>
                  </a:lnTo>
                  <a:lnTo>
                    <a:pt x="217" y="722"/>
                  </a:lnTo>
                  <a:lnTo>
                    <a:pt x="215" y="724"/>
                  </a:lnTo>
                  <a:lnTo>
                    <a:pt x="212" y="724"/>
                  </a:lnTo>
                  <a:lnTo>
                    <a:pt x="212" y="722"/>
                  </a:lnTo>
                  <a:lnTo>
                    <a:pt x="208" y="722"/>
                  </a:lnTo>
                  <a:lnTo>
                    <a:pt x="205" y="722"/>
                  </a:lnTo>
                  <a:lnTo>
                    <a:pt x="205" y="729"/>
                  </a:lnTo>
                  <a:lnTo>
                    <a:pt x="205" y="731"/>
                  </a:lnTo>
                  <a:lnTo>
                    <a:pt x="205" y="738"/>
                  </a:lnTo>
                  <a:lnTo>
                    <a:pt x="203" y="741"/>
                  </a:lnTo>
                  <a:lnTo>
                    <a:pt x="201" y="745"/>
                  </a:lnTo>
                  <a:lnTo>
                    <a:pt x="201" y="745"/>
                  </a:lnTo>
                  <a:lnTo>
                    <a:pt x="201" y="745"/>
                  </a:lnTo>
                  <a:lnTo>
                    <a:pt x="196" y="743"/>
                  </a:lnTo>
                  <a:lnTo>
                    <a:pt x="196" y="741"/>
                  </a:lnTo>
                  <a:lnTo>
                    <a:pt x="194" y="738"/>
                  </a:lnTo>
                  <a:lnTo>
                    <a:pt x="189" y="738"/>
                  </a:lnTo>
                  <a:lnTo>
                    <a:pt x="186" y="738"/>
                  </a:lnTo>
                  <a:lnTo>
                    <a:pt x="184" y="738"/>
                  </a:lnTo>
                  <a:lnTo>
                    <a:pt x="182" y="738"/>
                  </a:lnTo>
                  <a:lnTo>
                    <a:pt x="179" y="738"/>
                  </a:lnTo>
                  <a:lnTo>
                    <a:pt x="177" y="741"/>
                  </a:lnTo>
                  <a:lnTo>
                    <a:pt x="177" y="741"/>
                  </a:lnTo>
                  <a:lnTo>
                    <a:pt x="175" y="743"/>
                  </a:lnTo>
                  <a:lnTo>
                    <a:pt x="172" y="743"/>
                  </a:lnTo>
                  <a:lnTo>
                    <a:pt x="170" y="743"/>
                  </a:lnTo>
                  <a:lnTo>
                    <a:pt x="168" y="748"/>
                  </a:lnTo>
                  <a:lnTo>
                    <a:pt x="165" y="748"/>
                  </a:lnTo>
                  <a:lnTo>
                    <a:pt x="165" y="748"/>
                  </a:lnTo>
                  <a:lnTo>
                    <a:pt x="163" y="748"/>
                  </a:lnTo>
                  <a:lnTo>
                    <a:pt x="160" y="748"/>
                  </a:lnTo>
                  <a:lnTo>
                    <a:pt x="160" y="752"/>
                  </a:lnTo>
                  <a:lnTo>
                    <a:pt x="160" y="752"/>
                  </a:lnTo>
                  <a:lnTo>
                    <a:pt x="156" y="752"/>
                  </a:lnTo>
                  <a:lnTo>
                    <a:pt x="156" y="752"/>
                  </a:lnTo>
                  <a:lnTo>
                    <a:pt x="153" y="755"/>
                  </a:lnTo>
                  <a:lnTo>
                    <a:pt x="153" y="757"/>
                  </a:lnTo>
                  <a:lnTo>
                    <a:pt x="151" y="760"/>
                  </a:lnTo>
                  <a:lnTo>
                    <a:pt x="151" y="760"/>
                  </a:lnTo>
                  <a:lnTo>
                    <a:pt x="151" y="762"/>
                  </a:lnTo>
                  <a:lnTo>
                    <a:pt x="149" y="762"/>
                  </a:lnTo>
                  <a:lnTo>
                    <a:pt x="149" y="762"/>
                  </a:lnTo>
                  <a:lnTo>
                    <a:pt x="149" y="764"/>
                  </a:lnTo>
                  <a:lnTo>
                    <a:pt x="149" y="764"/>
                  </a:lnTo>
                  <a:lnTo>
                    <a:pt x="146" y="764"/>
                  </a:lnTo>
                  <a:lnTo>
                    <a:pt x="134" y="767"/>
                  </a:lnTo>
                  <a:lnTo>
                    <a:pt x="132" y="767"/>
                  </a:lnTo>
                  <a:lnTo>
                    <a:pt x="127" y="769"/>
                  </a:lnTo>
                  <a:lnTo>
                    <a:pt x="127" y="769"/>
                  </a:lnTo>
                  <a:lnTo>
                    <a:pt x="125" y="769"/>
                  </a:lnTo>
                  <a:lnTo>
                    <a:pt x="123" y="767"/>
                  </a:lnTo>
                  <a:lnTo>
                    <a:pt x="123" y="767"/>
                  </a:lnTo>
                  <a:lnTo>
                    <a:pt x="120" y="767"/>
                  </a:lnTo>
                  <a:lnTo>
                    <a:pt x="120" y="767"/>
                  </a:lnTo>
                  <a:lnTo>
                    <a:pt x="118" y="767"/>
                  </a:lnTo>
                  <a:lnTo>
                    <a:pt x="116" y="769"/>
                  </a:lnTo>
                  <a:lnTo>
                    <a:pt x="116" y="769"/>
                  </a:lnTo>
                  <a:lnTo>
                    <a:pt x="113" y="767"/>
                  </a:lnTo>
                  <a:lnTo>
                    <a:pt x="113" y="767"/>
                  </a:lnTo>
                  <a:lnTo>
                    <a:pt x="111" y="767"/>
                  </a:lnTo>
                  <a:lnTo>
                    <a:pt x="111" y="769"/>
                  </a:lnTo>
                  <a:lnTo>
                    <a:pt x="111" y="769"/>
                  </a:lnTo>
                  <a:lnTo>
                    <a:pt x="111" y="769"/>
                  </a:lnTo>
                  <a:lnTo>
                    <a:pt x="108" y="769"/>
                  </a:lnTo>
                  <a:lnTo>
                    <a:pt x="108" y="769"/>
                  </a:lnTo>
                  <a:lnTo>
                    <a:pt x="106" y="769"/>
                  </a:lnTo>
                  <a:lnTo>
                    <a:pt x="101" y="767"/>
                  </a:lnTo>
                  <a:lnTo>
                    <a:pt x="99" y="767"/>
                  </a:lnTo>
                  <a:lnTo>
                    <a:pt x="97" y="771"/>
                  </a:lnTo>
                  <a:lnTo>
                    <a:pt x="97" y="774"/>
                  </a:lnTo>
                  <a:lnTo>
                    <a:pt x="87" y="774"/>
                  </a:lnTo>
                  <a:lnTo>
                    <a:pt x="85" y="776"/>
                  </a:lnTo>
                  <a:lnTo>
                    <a:pt x="82" y="778"/>
                  </a:lnTo>
                  <a:lnTo>
                    <a:pt x="80" y="778"/>
                  </a:lnTo>
                  <a:lnTo>
                    <a:pt x="75" y="776"/>
                  </a:lnTo>
                  <a:lnTo>
                    <a:pt x="73" y="776"/>
                  </a:lnTo>
                  <a:lnTo>
                    <a:pt x="73" y="781"/>
                  </a:lnTo>
                  <a:lnTo>
                    <a:pt x="71" y="783"/>
                  </a:lnTo>
                  <a:lnTo>
                    <a:pt x="56" y="783"/>
                  </a:lnTo>
                  <a:lnTo>
                    <a:pt x="54" y="783"/>
                  </a:lnTo>
                  <a:lnTo>
                    <a:pt x="52" y="786"/>
                  </a:lnTo>
                  <a:lnTo>
                    <a:pt x="52" y="786"/>
                  </a:lnTo>
                  <a:lnTo>
                    <a:pt x="49" y="788"/>
                  </a:lnTo>
                  <a:lnTo>
                    <a:pt x="42" y="788"/>
                  </a:lnTo>
                  <a:lnTo>
                    <a:pt x="35" y="788"/>
                  </a:lnTo>
                  <a:lnTo>
                    <a:pt x="33" y="788"/>
                  </a:lnTo>
                  <a:lnTo>
                    <a:pt x="30" y="790"/>
                  </a:lnTo>
                  <a:lnTo>
                    <a:pt x="30" y="790"/>
                  </a:lnTo>
                  <a:lnTo>
                    <a:pt x="30" y="790"/>
                  </a:lnTo>
                  <a:lnTo>
                    <a:pt x="28" y="788"/>
                  </a:lnTo>
                  <a:lnTo>
                    <a:pt x="26" y="786"/>
                  </a:lnTo>
                  <a:lnTo>
                    <a:pt x="26" y="786"/>
                  </a:lnTo>
                  <a:lnTo>
                    <a:pt x="26" y="786"/>
                  </a:lnTo>
                  <a:lnTo>
                    <a:pt x="21" y="786"/>
                  </a:lnTo>
                  <a:lnTo>
                    <a:pt x="21" y="786"/>
                  </a:lnTo>
                  <a:lnTo>
                    <a:pt x="19" y="786"/>
                  </a:lnTo>
                  <a:lnTo>
                    <a:pt x="19" y="786"/>
                  </a:lnTo>
                  <a:lnTo>
                    <a:pt x="19" y="788"/>
                  </a:lnTo>
                  <a:lnTo>
                    <a:pt x="19" y="788"/>
                  </a:lnTo>
                  <a:lnTo>
                    <a:pt x="16" y="788"/>
                  </a:lnTo>
                  <a:lnTo>
                    <a:pt x="16" y="788"/>
                  </a:lnTo>
                  <a:lnTo>
                    <a:pt x="14" y="786"/>
                  </a:lnTo>
                  <a:lnTo>
                    <a:pt x="14" y="786"/>
                  </a:lnTo>
                  <a:lnTo>
                    <a:pt x="14" y="783"/>
                  </a:lnTo>
                  <a:lnTo>
                    <a:pt x="11" y="783"/>
                  </a:lnTo>
                  <a:lnTo>
                    <a:pt x="9" y="783"/>
                  </a:lnTo>
                  <a:lnTo>
                    <a:pt x="9" y="783"/>
                  </a:lnTo>
                  <a:lnTo>
                    <a:pt x="4" y="781"/>
                  </a:lnTo>
                  <a:lnTo>
                    <a:pt x="2" y="778"/>
                  </a:lnTo>
                  <a:lnTo>
                    <a:pt x="0" y="776"/>
                  </a:lnTo>
                  <a:lnTo>
                    <a:pt x="0" y="769"/>
                  </a:lnTo>
                  <a:lnTo>
                    <a:pt x="0" y="757"/>
                  </a:lnTo>
                  <a:lnTo>
                    <a:pt x="0" y="755"/>
                  </a:lnTo>
                  <a:lnTo>
                    <a:pt x="4" y="750"/>
                  </a:lnTo>
                  <a:lnTo>
                    <a:pt x="4" y="748"/>
                  </a:lnTo>
                  <a:lnTo>
                    <a:pt x="4" y="743"/>
                  </a:lnTo>
                  <a:lnTo>
                    <a:pt x="4" y="738"/>
                  </a:lnTo>
                  <a:lnTo>
                    <a:pt x="4" y="736"/>
                  </a:lnTo>
                  <a:lnTo>
                    <a:pt x="7" y="731"/>
                  </a:lnTo>
                  <a:lnTo>
                    <a:pt x="9" y="724"/>
                  </a:lnTo>
                  <a:lnTo>
                    <a:pt x="11" y="719"/>
                  </a:lnTo>
                  <a:lnTo>
                    <a:pt x="14" y="715"/>
                  </a:lnTo>
                  <a:lnTo>
                    <a:pt x="14" y="712"/>
                  </a:lnTo>
                  <a:lnTo>
                    <a:pt x="16" y="705"/>
                  </a:lnTo>
                  <a:lnTo>
                    <a:pt x="19" y="700"/>
                  </a:lnTo>
                  <a:lnTo>
                    <a:pt x="21" y="698"/>
                  </a:lnTo>
                  <a:lnTo>
                    <a:pt x="26" y="696"/>
                  </a:lnTo>
                  <a:lnTo>
                    <a:pt x="28" y="693"/>
                  </a:lnTo>
                  <a:lnTo>
                    <a:pt x="28" y="693"/>
                  </a:lnTo>
                  <a:lnTo>
                    <a:pt x="28" y="691"/>
                  </a:lnTo>
                  <a:lnTo>
                    <a:pt x="30" y="689"/>
                  </a:lnTo>
                  <a:lnTo>
                    <a:pt x="30" y="689"/>
                  </a:lnTo>
                  <a:lnTo>
                    <a:pt x="33" y="686"/>
                  </a:lnTo>
                  <a:lnTo>
                    <a:pt x="35" y="679"/>
                  </a:lnTo>
                  <a:lnTo>
                    <a:pt x="37" y="679"/>
                  </a:lnTo>
                  <a:lnTo>
                    <a:pt x="40" y="679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42" y="674"/>
                  </a:lnTo>
                  <a:lnTo>
                    <a:pt x="45" y="672"/>
                  </a:lnTo>
                  <a:lnTo>
                    <a:pt x="45" y="670"/>
                  </a:lnTo>
                  <a:lnTo>
                    <a:pt x="45" y="667"/>
                  </a:lnTo>
                  <a:lnTo>
                    <a:pt x="45" y="667"/>
                  </a:lnTo>
                  <a:lnTo>
                    <a:pt x="47" y="665"/>
                  </a:lnTo>
                  <a:lnTo>
                    <a:pt x="49" y="663"/>
                  </a:lnTo>
                  <a:lnTo>
                    <a:pt x="52" y="655"/>
                  </a:lnTo>
                  <a:lnTo>
                    <a:pt x="52" y="651"/>
                  </a:lnTo>
                  <a:lnTo>
                    <a:pt x="49" y="639"/>
                  </a:lnTo>
                  <a:lnTo>
                    <a:pt x="49" y="622"/>
                  </a:lnTo>
                  <a:lnTo>
                    <a:pt x="47" y="618"/>
                  </a:lnTo>
                  <a:lnTo>
                    <a:pt x="47" y="615"/>
                  </a:lnTo>
                  <a:lnTo>
                    <a:pt x="45" y="615"/>
                  </a:lnTo>
                  <a:lnTo>
                    <a:pt x="45" y="615"/>
                  </a:lnTo>
                  <a:lnTo>
                    <a:pt x="45" y="613"/>
                  </a:lnTo>
                  <a:lnTo>
                    <a:pt x="45" y="613"/>
                  </a:lnTo>
                  <a:lnTo>
                    <a:pt x="45" y="610"/>
                  </a:lnTo>
                  <a:lnTo>
                    <a:pt x="45" y="603"/>
                  </a:lnTo>
                  <a:lnTo>
                    <a:pt x="40" y="582"/>
                  </a:lnTo>
                  <a:lnTo>
                    <a:pt x="40" y="575"/>
                  </a:lnTo>
                  <a:lnTo>
                    <a:pt x="42" y="573"/>
                  </a:lnTo>
                  <a:lnTo>
                    <a:pt x="45" y="568"/>
                  </a:lnTo>
                  <a:lnTo>
                    <a:pt x="45" y="566"/>
                  </a:lnTo>
                  <a:lnTo>
                    <a:pt x="45" y="563"/>
                  </a:lnTo>
                  <a:lnTo>
                    <a:pt x="45" y="556"/>
                  </a:lnTo>
                  <a:lnTo>
                    <a:pt x="45" y="554"/>
                  </a:lnTo>
                  <a:lnTo>
                    <a:pt x="47" y="547"/>
                  </a:lnTo>
                  <a:lnTo>
                    <a:pt x="49" y="540"/>
                  </a:lnTo>
                  <a:lnTo>
                    <a:pt x="49" y="535"/>
                  </a:lnTo>
                  <a:lnTo>
                    <a:pt x="52" y="532"/>
                  </a:lnTo>
                  <a:lnTo>
                    <a:pt x="52" y="530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42" y="509"/>
                  </a:lnTo>
                  <a:lnTo>
                    <a:pt x="42" y="506"/>
                  </a:lnTo>
                  <a:lnTo>
                    <a:pt x="42" y="506"/>
                  </a:lnTo>
                  <a:lnTo>
                    <a:pt x="42" y="506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7" y="506"/>
                  </a:lnTo>
                  <a:lnTo>
                    <a:pt x="47" y="502"/>
                  </a:lnTo>
                  <a:lnTo>
                    <a:pt x="47" y="502"/>
                  </a:lnTo>
                  <a:lnTo>
                    <a:pt x="45" y="502"/>
                  </a:lnTo>
                  <a:lnTo>
                    <a:pt x="45" y="502"/>
                  </a:lnTo>
                  <a:lnTo>
                    <a:pt x="45" y="499"/>
                  </a:lnTo>
                  <a:lnTo>
                    <a:pt x="45" y="499"/>
                  </a:lnTo>
                  <a:lnTo>
                    <a:pt x="45" y="499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2" y="497"/>
                  </a:lnTo>
                  <a:lnTo>
                    <a:pt x="42" y="497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2" y="495"/>
                  </a:lnTo>
                  <a:lnTo>
                    <a:pt x="45" y="495"/>
                  </a:lnTo>
                  <a:lnTo>
                    <a:pt x="45" y="492"/>
                  </a:lnTo>
                  <a:lnTo>
                    <a:pt x="47" y="492"/>
                  </a:lnTo>
                  <a:lnTo>
                    <a:pt x="47" y="490"/>
                  </a:lnTo>
                  <a:lnTo>
                    <a:pt x="47" y="490"/>
                  </a:lnTo>
                  <a:lnTo>
                    <a:pt x="45" y="487"/>
                  </a:lnTo>
                  <a:lnTo>
                    <a:pt x="45" y="487"/>
                  </a:lnTo>
                  <a:lnTo>
                    <a:pt x="47" y="485"/>
                  </a:lnTo>
                  <a:lnTo>
                    <a:pt x="45" y="485"/>
                  </a:lnTo>
                  <a:lnTo>
                    <a:pt x="42" y="480"/>
                  </a:lnTo>
                  <a:lnTo>
                    <a:pt x="42" y="480"/>
                  </a:lnTo>
                  <a:lnTo>
                    <a:pt x="45" y="478"/>
                  </a:lnTo>
                  <a:lnTo>
                    <a:pt x="47" y="473"/>
                  </a:lnTo>
                  <a:lnTo>
                    <a:pt x="49" y="471"/>
                  </a:lnTo>
                  <a:lnTo>
                    <a:pt x="47" y="469"/>
                  </a:lnTo>
                  <a:lnTo>
                    <a:pt x="47" y="469"/>
                  </a:lnTo>
                  <a:lnTo>
                    <a:pt x="45" y="466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7" y="461"/>
                  </a:lnTo>
                  <a:lnTo>
                    <a:pt x="49" y="464"/>
                  </a:lnTo>
                  <a:lnTo>
                    <a:pt x="49" y="464"/>
                  </a:lnTo>
                  <a:lnTo>
                    <a:pt x="52" y="464"/>
                  </a:lnTo>
                  <a:lnTo>
                    <a:pt x="49" y="461"/>
                  </a:lnTo>
                  <a:lnTo>
                    <a:pt x="49" y="461"/>
                  </a:lnTo>
                  <a:lnTo>
                    <a:pt x="49" y="461"/>
                  </a:lnTo>
                  <a:lnTo>
                    <a:pt x="52" y="459"/>
                  </a:lnTo>
                  <a:lnTo>
                    <a:pt x="54" y="459"/>
                  </a:lnTo>
                  <a:lnTo>
                    <a:pt x="54" y="459"/>
                  </a:lnTo>
                  <a:lnTo>
                    <a:pt x="56" y="457"/>
                  </a:lnTo>
                  <a:lnTo>
                    <a:pt x="56" y="457"/>
                  </a:lnTo>
                  <a:lnTo>
                    <a:pt x="59" y="454"/>
                  </a:lnTo>
                  <a:lnTo>
                    <a:pt x="59" y="454"/>
                  </a:lnTo>
                  <a:lnTo>
                    <a:pt x="61" y="454"/>
                  </a:lnTo>
                  <a:lnTo>
                    <a:pt x="61" y="452"/>
                  </a:lnTo>
                  <a:lnTo>
                    <a:pt x="63" y="447"/>
                  </a:lnTo>
                  <a:lnTo>
                    <a:pt x="63" y="447"/>
                  </a:lnTo>
                  <a:lnTo>
                    <a:pt x="68" y="44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8" y="433"/>
                  </a:lnTo>
                  <a:lnTo>
                    <a:pt x="78" y="431"/>
                  </a:lnTo>
                  <a:lnTo>
                    <a:pt x="78" y="431"/>
                  </a:lnTo>
                  <a:lnTo>
                    <a:pt x="78" y="431"/>
                  </a:lnTo>
                  <a:lnTo>
                    <a:pt x="80" y="431"/>
                  </a:lnTo>
                  <a:lnTo>
                    <a:pt x="80" y="431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2" y="424"/>
                  </a:lnTo>
                  <a:lnTo>
                    <a:pt x="82" y="421"/>
                  </a:lnTo>
                  <a:lnTo>
                    <a:pt x="80" y="421"/>
                  </a:lnTo>
                  <a:lnTo>
                    <a:pt x="78" y="419"/>
                  </a:lnTo>
                  <a:lnTo>
                    <a:pt x="78" y="416"/>
                  </a:lnTo>
                  <a:lnTo>
                    <a:pt x="78" y="414"/>
                  </a:lnTo>
                  <a:lnTo>
                    <a:pt x="78" y="412"/>
                  </a:lnTo>
                  <a:lnTo>
                    <a:pt x="80" y="409"/>
                  </a:lnTo>
                  <a:lnTo>
                    <a:pt x="85" y="409"/>
                  </a:lnTo>
                  <a:lnTo>
                    <a:pt x="87" y="409"/>
                  </a:lnTo>
                  <a:lnTo>
                    <a:pt x="89" y="407"/>
                  </a:lnTo>
                  <a:lnTo>
                    <a:pt x="89" y="405"/>
                  </a:lnTo>
                  <a:lnTo>
                    <a:pt x="94" y="398"/>
                  </a:lnTo>
                  <a:lnTo>
                    <a:pt x="94" y="395"/>
                  </a:lnTo>
                  <a:lnTo>
                    <a:pt x="97" y="395"/>
                  </a:lnTo>
                  <a:lnTo>
                    <a:pt x="97" y="395"/>
                  </a:lnTo>
                  <a:lnTo>
                    <a:pt x="97" y="393"/>
                  </a:lnTo>
                  <a:lnTo>
                    <a:pt x="97" y="390"/>
                  </a:lnTo>
                  <a:lnTo>
                    <a:pt x="94" y="388"/>
                  </a:lnTo>
                  <a:lnTo>
                    <a:pt x="94" y="386"/>
                  </a:lnTo>
                  <a:lnTo>
                    <a:pt x="94" y="386"/>
                  </a:lnTo>
                  <a:lnTo>
                    <a:pt x="94" y="383"/>
                  </a:lnTo>
                  <a:lnTo>
                    <a:pt x="97" y="383"/>
                  </a:lnTo>
                  <a:lnTo>
                    <a:pt x="99" y="383"/>
                  </a:lnTo>
                  <a:lnTo>
                    <a:pt x="97" y="379"/>
                  </a:lnTo>
                  <a:lnTo>
                    <a:pt x="92" y="376"/>
                  </a:lnTo>
                  <a:lnTo>
                    <a:pt x="89" y="374"/>
                  </a:lnTo>
                  <a:lnTo>
                    <a:pt x="94" y="372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87" y="362"/>
                  </a:lnTo>
                  <a:lnTo>
                    <a:pt x="85" y="360"/>
                  </a:lnTo>
                  <a:lnTo>
                    <a:pt x="80" y="346"/>
                  </a:lnTo>
                  <a:lnTo>
                    <a:pt x="78" y="343"/>
                  </a:lnTo>
                  <a:lnTo>
                    <a:pt x="78" y="341"/>
                  </a:lnTo>
                  <a:lnTo>
                    <a:pt x="75" y="341"/>
                  </a:lnTo>
                  <a:lnTo>
                    <a:pt x="73" y="338"/>
                  </a:lnTo>
                  <a:lnTo>
                    <a:pt x="73" y="338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3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1"/>
                  </a:lnTo>
                  <a:lnTo>
                    <a:pt x="73" y="331"/>
                  </a:lnTo>
                  <a:lnTo>
                    <a:pt x="73" y="331"/>
                  </a:lnTo>
                  <a:lnTo>
                    <a:pt x="73" y="320"/>
                  </a:lnTo>
                  <a:lnTo>
                    <a:pt x="75" y="315"/>
                  </a:lnTo>
                  <a:lnTo>
                    <a:pt x="75" y="312"/>
                  </a:lnTo>
                  <a:lnTo>
                    <a:pt x="73" y="310"/>
                  </a:lnTo>
                  <a:lnTo>
                    <a:pt x="75" y="305"/>
                  </a:lnTo>
                  <a:lnTo>
                    <a:pt x="75" y="305"/>
                  </a:lnTo>
                  <a:lnTo>
                    <a:pt x="78" y="305"/>
                  </a:lnTo>
                  <a:lnTo>
                    <a:pt x="80" y="305"/>
                  </a:lnTo>
                  <a:lnTo>
                    <a:pt x="80" y="305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5" y="296"/>
                  </a:lnTo>
                  <a:lnTo>
                    <a:pt x="85" y="293"/>
                  </a:lnTo>
                  <a:lnTo>
                    <a:pt x="87" y="293"/>
                  </a:lnTo>
                  <a:lnTo>
                    <a:pt x="89" y="293"/>
                  </a:lnTo>
                  <a:lnTo>
                    <a:pt x="92" y="293"/>
                  </a:lnTo>
                  <a:lnTo>
                    <a:pt x="92" y="293"/>
                  </a:lnTo>
                  <a:lnTo>
                    <a:pt x="94" y="291"/>
                  </a:lnTo>
                  <a:lnTo>
                    <a:pt x="97" y="289"/>
                  </a:lnTo>
                  <a:lnTo>
                    <a:pt x="99" y="289"/>
                  </a:lnTo>
                  <a:lnTo>
                    <a:pt x="99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6" y="279"/>
                  </a:lnTo>
                  <a:lnTo>
                    <a:pt x="108" y="277"/>
                  </a:lnTo>
                  <a:lnTo>
                    <a:pt x="113" y="277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6" y="272"/>
                  </a:lnTo>
                  <a:lnTo>
                    <a:pt x="118" y="270"/>
                  </a:lnTo>
                  <a:lnTo>
                    <a:pt x="118" y="270"/>
                  </a:lnTo>
                  <a:lnTo>
                    <a:pt x="120" y="267"/>
                  </a:lnTo>
                  <a:lnTo>
                    <a:pt x="120" y="265"/>
                  </a:lnTo>
                  <a:lnTo>
                    <a:pt x="120" y="265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0" y="253"/>
                  </a:lnTo>
                  <a:lnTo>
                    <a:pt x="123" y="246"/>
                  </a:lnTo>
                  <a:lnTo>
                    <a:pt x="125" y="241"/>
                  </a:lnTo>
                  <a:lnTo>
                    <a:pt x="125" y="241"/>
                  </a:lnTo>
                  <a:lnTo>
                    <a:pt x="127" y="239"/>
                  </a:lnTo>
                  <a:lnTo>
                    <a:pt x="127" y="239"/>
                  </a:lnTo>
                  <a:lnTo>
                    <a:pt x="130" y="234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0"/>
                  </a:lnTo>
                  <a:lnTo>
                    <a:pt x="137" y="218"/>
                  </a:lnTo>
                  <a:lnTo>
                    <a:pt x="137" y="215"/>
                  </a:lnTo>
                  <a:lnTo>
                    <a:pt x="137" y="213"/>
                  </a:lnTo>
                  <a:lnTo>
                    <a:pt x="134" y="208"/>
                  </a:lnTo>
                  <a:lnTo>
                    <a:pt x="137" y="204"/>
                  </a:lnTo>
                  <a:lnTo>
                    <a:pt x="139" y="201"/>
                  </a:lnTo>
                  <a:lnTo>
                    <a:pt x="149" y="199"/>
                  </a:lnTo>
                  <a:lnTo>
                    <a:pt x="151" y="196"/>
                  </a:lnTo>
                  <a:lnTo>
                    <a:pt x="153" y="192"/>
                  </a:lnTo>
                  <a:lnTo>
                    <a:pt x="156" y="182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5" y="166"/>
                  </a:lnTo>
                  <a:lnTo>
                    <a:pt x="165" y="163"/>
                  </a:lnTo>
                  <a:lnTo>
                    <a:pt x="163" y="163"/>
                  </a:lnTo>
                  <a:lnTo>
                    <a:pt x="160" y="161"/>
                  </a:lnTo>
                  <a:lnTo>
                    <a:pt x="160" y="161"/>
                  </a:lnTo>
                  <a:lnTo>
                    <a:pt x="160" y="159"/>
                  </a:lnTo>
                  <a:lnTo>
                    <a:pt x="160" y="156"/>
                  </a:lnTo>
                  <a:lnTo>
                    <a:pt x="158" y="159"/>
                  </a:lnTo>
                  <a:lnTo>
                    <a:pt x="158" y="156"/>
                  </a:lnTo>
                  <a:lnTo>
                    <a:pt x="156" y="154"/>
                  </a:lnTo>
                  <a:lnTo>
                    <a:pt x="153" y="154"/>
                  </a:lnTo>
                  <a:lnTo>
                    <a:pt x="158" y="152"/>
                  </a:lnTo>
                  <a:lnTo>
                    <a:pt x="160" y="149"/>
                  </a:lnTo>
                  <a:lnTo>
                    <a:pt x="165" y="149"/>
                  </a:lnTo>
                  <a:lnTo>
                    <a:pt x="172" y="149"/>
                  </a:lnTo>
                  <a:lnTo>
                    <a:pt x="177" y="149"/>
                  </a:lnTo>
                  <a:lnTo>
                    <a:pt x="179" y="149"/>
                  </a:lnTo>
                  <a:lnTo>
                    <a:pt x="182" y="142"/>
                  </a:lnTo>
                  <a:lnTo>
                    <a:pt x="189" y="140"/>
                  </a:lnTo>
                  <a:lnTo>
                    <a:pt x="189" y="137"/>
                  </a:lnTo>
                  <a:lnTo>
                    <a:pt x="189" y="126"/>
                  </a:lnTo>
                  <a:lnTo>
                    <a:pt x="191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8" y="123"/>
                  </a:lnTo>
                  <a:lnTo>
                    <a:pt x="217" y="126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0" y="130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4" y="133"/>
                  </a:lnTo>
                  <a:lnTo>
                    <a:pt x="227" y="133"/>
                  </a:lnTo>
                  <a:lnTo>
                    <a:pt x="229" y="130"/>
                  </a:lnTo>
                  <a:lnTo>
                    <a:pt x="231" y="130"/>
                  </a:lnTo>
                  <a:lnTo>
                    <a:pt x="231" y="130"/>
                  </a:lnTo>
                  <a:lnTo>
                    <a:pt x="234" y="130"/>
                  </a:lnTo>
                  <a:lnTo>
                    <a:pt x="234" y="128"/>
                  </a:lnTo>
                  <a:lnTo>
                    <a:pt x="238" y="126"/>
                  </a:lnTo>
                  <a:lnTo>
                    <a:pt x="243" y="121"/>
                  </a:lnTo>
                  <a:lnTo>
                    <a:pt x="243" y="121"/>
                  </a:lnTo>
                  <a:lnTo>
                    <a:pt x="243" y="118"/>
                  </a:lnTo>
                  <a:lnTo>
                    <a:pt x="246" y="116"/>
                  </a:lnTo>
                  <a:lnTo>
                    <a:pt x="246" y="116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2"/>
                  </a:lnTo>
                  <a:lnTo>
                    <a:pt x="255" y="95"/>
                  </a:lnTo>
                  <a:lnTo>
                    <a:pt x="264" y="81"/>
                  </a:lnTo>
                  <a:lnTo>
                    <a:pt x="267" y="78"/>
                  </a:lnTo>
                  <a:lnTo>
                    <a:pt x="269" y="76"/>
                  </a:lnTo>
                  <a:lnTo>
                    <a:pt x="272" y="76"/>
                  </a:lnTo>
                  <a:lnTo>
                    <a:pt x="272" y="73"/>
                  </a:lnTo>
                  <a:lnTo>
                    <a:pt x="279" y="64"/>
                  </a:lnTo>
                  <a:lnTo>
                    <a:pt x="281" y="62"/>
                  </a:lnTo>
                  <a:lnTo>
                    <a:pt x="283" y="57"/>
                  </a:lnTo>
                  <a:lnTo>
                    <a:pt x="286" y="55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86" y="52"/>
                  </a:lnTo>
                  <a:lnTo>
                    <a:pt x="293" y="50"/>
                  </a:lnTo>
                  <a:lnTo>
                    <a:pt x="298" y="45"/>
                  </a:lnTo>
                  <a:lnTo>
                    <a:pt x="300" y="45"/>
                  </a:lnTo>
                  <a:lnTo>
                    <a:pt x="302" y="45"/>
                  </a:lnTo>
                  <a:lnTo>
                    <a:pt x="305" y="47"/>
                  </a:lnTo>
                  <a:lnTo>
                    <a:pt x="305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12" y="52"/>
                  </a:lnTo>
                  <a:lnTo>
                    <a:pt x="314" y="52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8" y="62"/>
                  </a:lnTo>
                  <a:lnTo>
                    <a:pt x="328" y="64"/>
                  </a:lnTo>
                  <a:lnTo>
                    <a:pt x="328" y="64"/>
                  </a:lnTo>
                  <a:lnTo>
                    <a:pt x="328" y="64"/>
                  </a:lnTo>
                  <a:lnTo>
                    <a:pt x="331" y="64"/>
                  </a:lnTo>
                  <a:lnTo>
                    <a:pt x="331" y="64"/>
                  </a:lnTo>
                  <a:lnTo>
                    <a:pt x="333" y="64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45" y="59"/>
                  </a:lnTo>
                  <a:lnTo>
                    <a:pt x="347" y="52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7" y="43"/>
                  </a:lnTo>
                  <a:lnTo>
                    <a:pt x="357" y="43"/>
                  </a:lnTo>
                  <a:lnTo>
                    <a:pt x="371" y="36"/>
                  </a:lnTo>
                  <a:lnTo>
                    <a:pt x="380" y="33"/>
                  </a:lnTo>
                  <a:lnTo>
                    <a:pt x="383" y="33"/>
                  </a:lnTo>
                  <a:lnTo>
                    <a:pt x="383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87" y="38"/>
                  </a:lnTo>
                  <a:lnTo>
                    <a:pt x="390" y="45"/>
                  </a:lnTo>
                  <a:lnTo>
                    <a:pt x="390" y="45"/>
                  </a:lnTo>
                  <a:lnTo>
                    <a:pt x="390" y="47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92" y="50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97" y="50"/>
                  </a:lnTo>
                  <a:lnTo>
                    <a:pt x="406" y="50"/>
                  </a:lnTo>
                  <a:lnTo>
                    <a:pt x="411" y="50"/>
                  </a:lnTo>
                  <a:lnTo>
                    <a:pt x="413" y="50"/>
                  </a:lnTo>
                  <a:lnTo>
                    <a:pt x="413" y="47"/>
                  </a:lnTo>
                  <a:lnTo>
                    <a:pt x="432" y="38"/>
                  </a:lnTo>
                  <a:lnTo>
                    <a:pt x="432" y="38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9" y="38"/>
                  </a:lnTo>
                  <a:lnTo>
                    <a:pt x="442" y="38"/>
                  </a:lnTo>
                  <a:lnTo>
                    <a:pt x="444" y="38"/>
                  </a:lnTo>
                  <a:lnTo>
                    <a:pt x="444" y="38"/>
                  </a:lnTo>
                  <a:lnTo>
                    <a:pt x="454" y="33"/>
                  </a:lnTo>
                  <a:lnTo>
                    <a:pt x="458" y="33"/>
                  </a:lnTo>
                  <a:lnTo>
                    <a:pt x="470" y="33"/>
                  </a:lnTo>
                  <a:lnTo>
                    <a:pt x="470" y="33"/>
                  </a:lnTo>
                  <a:lnTo>
                    <a:pt x="473" y="31"/>
                  </a:lnTo>
                  <a:lnTo>
                    <a:pt x="473" y="31"/>
                  </a:lnTo>
                  <a:lnTo>
                    <a:pt x="475" y="31"/>
                  </a:lnTo>
                  <a:lnTo>
                    <a:pt x="475" y="29"/>
                  </a:lnTo>
                  <a:lnTo>
                    <a:pt x="475" y="26"/>
                  </a:lnTo>
                  <a:lnTo>
                    <a:pt x="475" y="26"/>
                  </a:lnTo>
                  <a:lnTo>
                    <a:pt x="475" y="26"/>
                  </a:lnTo>
                  <a:lnTo>
                    <a:pt x="475" y="24"/>
                  </a:lnTo>
                  <a:lnTo>
                    <a:pt x="473" y="21"/>
                  </a:lnTo>
                  <a:lnTo>
                    <a:pt x="470" y="19"/>
                  </a:lnTo>
                  <a:lnTo>
                    <a:pt x="470" y="17"/>
                  </a:lnTo>
                  <a:lnTo>
                    <a:pt x="470" y="17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70" y="12"/>
                  </a:lnTo>
                  <a:lnTo>
                    <a:pt x="470" y="12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5" y="5"/>
                  </a:lnTo>
                  <a:lnTo>
                    <a:pt x="477" y="3"/>
                  </a:lnTo>
                  <a:lnTo>
                    <a:pt x="484" y="0"/>
                  </a:lnTo>
                  <a:lnTo>
                    <a:pt x="484" y="3"/>
                  </a:lnTo>
                  <a:lnTo>
                    <a:pt x="482" y="5"/>
                  </a:lnTo>
                  <a:lnTo>
                    <a:pt x="482" y="7"/>
                  </a:lnTo>
                  <a:lnTo>
                    <a:pt x="482" y="10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484" y="12"/>
                  </a:lnTo>
                  <a:lnTo>
                    <a:pt x="487" y="17"/>
                  </a:lnTo>
                  <a:lnTo>
                    <a:pt x="489" y="19"/>
                  </a:lnTo>
                  <a:lnTo>
                    <a:pt x="491" y="21"/>
                  </a:lnTo>
                  <a:lnTo>
                    <a:pt x="491" y="24"/>
                  </a:lnTo>
                  <a:lnTo>
                    <a:pt x="491" y="24"/>
                  </a:lnTo>
                  <a:lnTo>
                    <a:pt x="491" y="26"/>
                  </a:lnTo>
                  <a:lnTo>
                    <a:pt x="491" y="33"/>
                  </a:lnTo>
                  <a:lnTo>
                    <a:pt x="494" y="43"/>
                  </a:lnTo>
                  <a:lnTo>
                    <a:pt x="494" y="45"/>
                  </a:lnTo>
                  <a:lnTo>
                    <a:pt x="494" y="50"/>
                  </a:lnTo>
                  <a:lnTo>
                    <a:pt x="494" y="52"/>
                  </a:lnTo>
                  <a:lnTo>
                    <a:pt x="496" y="52"/>
                  </a:lnTo>
                  <a:lnTo>
                    <a:pt x="503" y="52"/>
                  </a:lnTo>
                  <a:lnTo>
                    <a:pt x="508" y="52"/>
                  </a:lnTo>
                  <a:lnTo>
                    <a:pt x="510" y="52"/>
                  </a:lnTo>
                  <a:lnTo>
                    <a:pt x="515" y="55"/>
                  </a:lnTo>
                  <a:lnTo>
                    <a:pt x="515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5" y="59"/>
                  </a:lnTo>
                  <a:lnTo>
                    <a:pt x="515" y="59"/>
                  </a:lnTo>
                  <a:lnTo>
                    <a:pt x="510" y="62"/>
                  </a:lnTo>
                  <a:lnTo>
                    <a:pt x="494" y="66"/>
                  </a:lnTo>
                  <a:lnTo>
                    <a:pt x="487" y="69"/>
                  </a:lnTo>
                  <a:lnTo>
                    <a:pt x="480" y="71"/>
                  </a:lnTo>
                  <a:lnTo>
                    <a:pt x="475" y="71"/>
                  </a:lnTo>
                  <a:lnTo>
                    <a:pt x="473" y="73"/>
                  </a:lnTo>
                  <a:lnTo>
                    <a:pt x="473" y="73"/>
                  </a:lnTo>
                  <a:lnTo>
                    <a:pt x="470" y="78"/>
                  </a:lnTo>
                  <a:lnTo>
                    <a:pt x="470" y="85"/>
                  </a:lnTo>
                  <a:lnTo>
                    <a:pt x="468" y="85"/>
                  </a:lnTo>
                  <a:lnTo>
                    <a:pt x="468" y="88"/>
                  </a:lnTo>
                  <a:lnTo>
                    <a:pt x="468" y="88"/>
                  </a:lnTo>
                  <a:lnTo>
                    <a:pt x="465" y="88"/>
                  </a:lnTo>
                  <a:lnTo>
                    <a:pt x="465" y="85"/>
                  </a:lnTo>
                  <a:lnTo>
                    <a:pt x="465" y="85"/>
                  </a:lnTo>
                  <a:lnTo>
                    <a:pt x="463" y="83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1" y="81"/>
                  </a:lnTo>
                  <a:lnTo>
                    <a:pt x="461" y="81"/>
                  </a:lnTo>
                  <a:lnTo>
                    <a:pt x="461" y="83"/>
                  </a:lnTo>
                  <a:lnTo>
                    <a:pt x="458" y="85"/>
                  </a:lnTo>
                  <a:lnTo>
                    <a:pt x="458" y="88"/>
                  </a:lnTo>
                  <a:lnTo>
                    <a:pt x="458" y="88"/>
                  </a:lnTo>
                  <a:lnTo>
                    <a:pt x="456" y="88"/>
                  </a:lnTo>
                  <a:lnTo>
                    <a:pt x="456" y="88"/>
                  </a:lnTo>
                  <a:lnTo>
                    <a:pt x="454" y="90"/>
                  </a:lnTo>
                  <a:lnTo>
                    <a:pt x="454" y="92"/>
                  </a:lnTo>
                  <a:lnTo>
                    <a:pt x="454" y="92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54" y="95"/>
                  </a:lnTo>
                  <a:lnTo>
                    <a:pt x="461" y="102"/>
                  </a:lnTo>
                  <a:lnTo>
                    <a:pt x="463" y="102"/>
                  </a:lnTo>
                  <a:lnTo>
                    <a:pt x="463" y="104"/>
                  </a:lnTo>
                  <a:lnTo>
                    <a:pt x="463" y="107"/>
                  </a:lnTo>
                  <a:lnTo>
                    <a:pt x="465" y="107"/>
                  </a:lnTo>
                  <a:lnTo>
                    <a:pt x="465" y="109"/>
                  </a:lnTo>
                  <a:lnTo>
                    <a:pt x="465" y="109"/>
                  </a:lnTo>
                  <a:lnTo>
                    <a:pt x="465" y="109"/>
                  </a:lnTo>
                  <a:lnTo>
                    <a:pt x="470" y="111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0" y="114"/>
                  </a:lnTo>
                  <a:lnTo>
                    <a:pt x="482" y="116"/>
                  </a:lnTo>
                  <a:lnTo>
                    <a:pt x="482" y="116"/>
                  </a:lnTo>
                  <a:lnTo>
                    <a:pt x="484" y="116"/>
                  </a:lnTo>
                  <a:lnTo>
                    <a:pt x="494" y="121"/>
                  </a:lnTo>
                  <a:lnTo>
                    <a:pt x="494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499" y="121"/>
                  </a:lnTo>
                  <a:lnTo>
                    <a:pt x="501" y="121"/>
                  </a:lnTo>
                  <a:lnTo>
                    <a:pt x="501" y="121"/>
                  </a:lnTo>
                  <a:lnTo>
                    <a:pt x="501" y="123"/>
                  </a:lnTo>
                  <a:lnTo>
                    <a:pt x="501" y="123"/>
                  </a:lnTo>
                  <a:lnTo>
                    <a:pt x="501" y="126"/>
                  </a:lnTo>
                  <a:lnTo>
                    <a:pt x="501" y="130"/>
                  </a:lnTo>
                  <a:lnTo>
                    <a:pt x="501" y="135"/>
                  </a:lnTo>
                  <a:lnTo>
                    <a:pt x="501" y="140"/>
                  </a:lnTo>
                  <a:lnTo>
                    <a:pt x="499" y="142"/>
                  </a:lnTo>
                  <a:lnTo>
                    <a:pt x="499" y="144"/>
                  </a:lnTo>
                  <a:lnTo>
                    <a:pt x="499" y="147"/>
                  </a:lnTo>
                  <a:lnTo>
                    <a:pt x="501" y="147"/>
                  </a:lnTo>
                  <a:lnTo>
                    <a:pt x="501" y="149"/>
                  </a:lnTo>
                  <a:lnTo>
                    <a:pt x="501" y="149"/>
                  </a:lnTo>
                  <a:lnTo>
                    <a:pt x="501" y="149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3" y="154"/>
                  </a:lnTo>
                  <a:lnTo>
                    <a:pt x="506" y="154"/>
                  </a:lnTo>
                  <a:lnTo>
                    <a:pt x="506" y="154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8" y="156"/>
                  </a:lnTo>
                  <a:lnTo>
                    <a:pt x="508" y="156"/>
                  </a:lnTo>
                  <a:lnTo>
                    <a:pt x="508" y="159"/>
                  </a:lnTo>
                  <a:lnTo>
                    <a:pt x="510" y="161"/>
                  </a:lnTo>
                  <a:lnTo>
                    <a:pt x="510" y="161"/>
                  </a:lnTo>
                  <a:lnTo>
                    <a:pt x="513" y="163"/>
                  </a:lnTo>
                  <a:lnTo>
                    <a:pt x="513" y="16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auto">
            <a:xfrm>
              <a:off x="2896371" y="2933626"/>
              <a:ext cx="784904" cy="521998"/>
            </a:xfrm>
            <a:custGeom>
              <a:avLst/>
              <a:gdLst>
                <a:gd name="T0" fmla="*/ 819 w 906"/>
                <a:gd name="T1" fmla="*/ 530 h 601"/>
                <a:gd name="T2" fmla="*/ 785 w 906"/>
                <a:gd name="T3" fmla="*/ 542 h 601"/>
                <a:gd name="T4" fmla="*/ 762 w 906"/>
                <a:gd name="T5" fmla="*/ 552 h 601"/>
                <a:gd name="T6" fmla="*/ 750 w 906"/>
                <a:gd name="T7" fmla="*/ 561 h 601"/>
                <a:gd name="T8" fmla="*/ 703 w 906"/>
                <a:gd name="T9" fmla="*/ 573 h 601"/>
                <a:gd name="T10" fmla="*/ 679 w 906"/>
                <a:gd name="T11" fmla="*/ 582 h 601"/>
                <a:gd name="T12" fmla="*/ 610 w 906"/>
                <a:gd name="T13" fmla="*/ 597 h 601"/>
                <a:gd name="T14" fmla="*/ 620 w 906"/>
                <a:gd name="T15" fmla="*/ 552 h 601"/>
                <a:gd name="T16" fmla="*/ 603 w 906"/>
                <a:gd name="T17" fmla="*/ 519 h 601"/>
                <a:gd name="T18" fmla="*/ 542 w 906"/>
                <a:gd name="T19" fmla="*/ 542 h 601"/>
                <a:gd name="T20" fmla="*/ 535 w 906"/>
                <a:gd name="T21" fmla="*/ 504 h 601"/>
                <a:gd name="T22" fmla="*/ 499 w 906"/>
                <a:gd name="T23" fmla="*/ 511 h 601"/>
                <a:gd name="T24" fmla="*/ 447 w 906"/>
                <a:gd name="T25" fmla="*/ 514 h 601"/>
                <a:gd name="T26" fmla="*/ 391 w 906"/>
                <a:gd name="T27" fmla="*/ 466 h 601"/>
                <a:gd name="T28" fmla="*/ 310 w 906"/>
                <a:gd name="T29" fmla="*/ 440 h 601"/>
                <a:gd name="T30" fmla="*/ 246 w 906"/>
                <a:gd name="T31" fmla="*/ 443 h 601"/>
                <a:gd name="T32" fmla="*/ 237 w 906"/>
                <a:gd name="T33" fmla="*/ 476 h 601"/>
                <a:gd name="T34" fmla="*/ 159 w 906"/>
                <a:gd name="T35" fmla="*/ 466 h 601"/>
                <a:gd name="T36" fmla="*/ 123 w 906"/>
                <a:gd name="T37" fmla="*/ 483 h 601"/>
                <a:gd name="T38" fmla="*/ 111 w 906"/>
                <a:gd name="T39" fmla="*/ 495 h 601"/>
                <a:gd name="T40" fmla="*/ 95 w 906"/>
                <a:gd name="T41" fmla="*/ 523 h 601"/>
                <a:gd name="T42" fmla="*/ 52 w 906"/>
                <a:gd name="T43" fmla="*/ 488 h 601"/>
                <a:gd name="T44" fmla="*/ 29 w 906"/>
                <a:gd name="T45" fmla="*/ 433 h 601"/>
                <a:gd name="T46" fmla="*/ 0 w 906"/>
                <a:gd name="T47" fmla="*/ 433 h 601"/>
                <a:gd name="T48" fmla="*/ 24 w 906"/>
                <a:gd name="T49" fmla="*/ 372 h 601"/>
                <a:gd name="T50" fmla="*/ 43 w 906"/>
                <a:gd name="T51" fmla="*/ 343 h 601"/>
                <a:gd name="T52" fmla="*/ 100 w 906"/>
                <a:gd name="T53" fmla="*/ 348 h 601"/>
                <a:gd name="T54" fmla="*/ 156 w 906"/>
                <a:gd name="T55" fmla="*/ 334 h 601"/>
                <a:gd name="T56" fmla="*/ 208 w 906"/>
                <a:gd name="T57" fmla="*/ 325 h 601"/>
                <a:gd name="T58" fmla="*/ 220 w 906"/>
                <a:gd name="T59" fmla="*/ 270 h 601"/>
                <a:gd name="T60" fmla="*/ 171 w 906"/>
                <a:gd name="T61" fmla="*/ 204 h 601"/>
                <a:gd name="T62" fmla="*/ 173 w 906"/>
                <a:gd name="T63" fmla="*/ 152 h 601"/>
                <a:gd name="T64" fmla="*/ 168 w 906"/>
                <a:gd name="T65" fmla="*/ 112 h 601"/>
                <a:gd name="T66" fmla="*/ 194 w 906"/>
                <a:gd name="T67" fmla="*/ 90 h 601"/>
                <a:gd name="T68" fmla="*/ 227 w 906"/>
                <a:gd name="T69" fmla="*/ 95 h 601"/>
                <a:gd name="T70" fmla="*/ 237 w 906"/>
                <a:gd name="T71" fmla="*/ 67 h 601"/>
                <a:gd name="T72" fmla="*/ 201 w 906"/>
                <a:gd name="T73" fmla="*/ 31 h 601"/>
                <a:gd name="T74" fmla="*/ 178 w 906"/>
                <a:gd name="T75" fmla="*/ 0 h 601"/>
                <a:gd name="T76" fmla="*/ 249 w 906"/>
                <a:gd name="T77" fmla="*/ 19 h 601"/>
                <a:gd name="T78" fmla="*/ 296 w 906"/>
                <a:gd name="T79" fmla="*/ 29 h 601"/>
                <a:gd name="T80" fmla="*/ 317 w 906"/>
                <a:gd name="T81" fmla="*/ 29 h 601"/>
                <a:gd name="T82" fmla="*/ 346 w 906"/>
                <a:gd name="T83" fmla="*/ 31 h 601"/>
                <a:gd name="T84" fmla="*/ 362 w 906"/>
                <a:gd name="T85" fmla="*/ 67 h 601"/>
                <a:gd name="T86" fmla="*/ 395 w 906"/>
                <a:gd name="T87" fmla="*/ 114 h 601"/>
                <a:gd name="T88" fmla="*/ 452 w 906"/>
                <a:gd name="T89" fmla="*/ 138 h 601"/>
                <a:gd name="T90" fmla="*/ 497 w 906"/>
                <a:gd name="T91" fmla="*/ 154 h 601"/>
                <a:gd name="T92" fmla="*/ 577 w 906"/>
                <a:gd name="T93" fmla="*/ 157 h 601"/>
                <a:gd name="T94" fmla="*/ 606 w 906"/>
                <a:gd name="T95" fmla="*/ 173 h 601"/>
                <a:gd name="T96" fmla="*/ 639 w 906"/>
                <a:gd name="T97" fmla="*/ 161 h 601"/>
                <a:gd name="T98" fmla="*/ 641 w 906"/>
                <a:gd name="T99" fmla="*/ 199 h 601"/>
                <a:gd name="T100" fmla="*/ 662 w 906"/>
                <a:gd name="T101" fmla="*/ 242 h 601"/>
                <a:gd name="T102" fmla="*/ 705 w 906"/>
                <a:gd name="T103" fmla="*/ 254 h 601"/>
                <a:gd name="T104" fmla="*/ 731 w 906"/>
                <a:gd name="T105" fmla="*/ 263 h 601"/>
                <a:gd name="T106" fmla="*/ 752 w 906"/>
                <a:gd name="T107" fmla="*/ 289 h 601"/>
                <a:gd name="T108" fmla="*/ 800 w 906"/>
                <a:gd name="T109" fmla="*/ 280 h 601"/>
                <a:gd name="T110" fmla="*/ 809 w 906"/>
                <a:gd name="T111" fmla="*/ 303 h 601"/>
                <a:gd name="T112" fmla="*/ 840 w 906"/>
                <a:gd name="T113" fmla="*/ 329 h 601"/>
                <a:gd name="T114" fmla="*/ 861 w 906"/>
                <a:gd name="T115" fmla="*/ 336 h 601"/>
                <a:gd name="T116" fmla="*/ 887 w 906"/>
                <a:gd name="T117" fmla="*/ 360 h 601"/>
                <a:gd name="T118" fmla="*/ 878 w 906"/>
                <a:gd name="T119" fmla="*/ 388 h 601"/>
                <a:gd name="T120" fmla="*/ 868 w 906"/>
                <a:gd name="T121" fmla="*/ 410 h 601"/>
                <a:gd name="T122" fmla="*/ 878 w 906"/>
                <a:gd name="T123" fmla="*/ 440 h 601"/>
                <a:gd name="T124" fmla="*/ 897 w 906"/>
                <a:gd name="T125" fmla="*/ 476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6" h="601">
                  <a:moveTo>
                    <a:pt x="904" y="521"/>
                  </a:moveTo>
                  <a:lnTo>
                    <a:pt x="904" y="521"/>
                  </a:lnTo>
                  <a:lnTo>
                    <a:pt x="906" y="523"/>
                  </a:lnTo>
                  <a:lnTo>
                    <a:pt x="901" y="523"/>
                  </a:lnTo>
                  <a:lnTo>
                    <a:pt x="897" y="526"/>
                  </a:lnTo>
                  <a:lnTo>
                    <a:pt x="889" y="528"/>
                  </a:lnTo>
                  <a:lnTo>
                    <a:pt x="887" y="528"/>
                  </a:lnTo>
                  <a:lnTo>
                    <a:pt x="875" y="530"/>
                  </a:lnTo>
                  <a:lnTo>
                    <a:pt x="871" y="528"/>
                  </a:lnTo>
                  <a:lnTo>
                    <a:pt x="859" y="519"/>
                  </a:lnTo>
                  <a:lnTo>
                    <a:pt x="856" y="519"/>
                  </a:lnTo>
                  <a:lnTo>
                    <a:pt x="856" y="514"/>
                  </a:lnTo>
                  <a:lnTo>
                    <a:pt x="856" y="514"/>
                  </a:lnTo>
                  <a:lnTo>
                    <a:pt x="854" y="511"/>
                  </a:lnTo>
                  <a:lnTo>
                    <a:pt x="845" y="511"/>
                  </a:lnTo>
                  <a:lnTo>
                    <a:pt x="835" y="511"/>
                  </a:lnTo>
                  <a:lnTo>
                    <a:pt x="830" y="511"/>
                  </a:lnTo>
                  <a:lnTo>
                    <a:pt x="828" y="509"/>
                  </a:lnTo>
                  <a:lnTo>
                    <a:pt x="826" y="514"/>
                  </a:lnTo>
                  <a:lnTo>
                    <a:pt x="823" y="519"/>
                  </a:lnTo>
                  <a:lnTo>
                    <a:pt x="823" y="519"/>
                  </a:lnTo>
                  <a:lnTo>
                    <a:pt x="821" y="526"/>
                  </a:lnTo>
                  <a:lnTo>
                    <a:pt x="821" y="526"/>
                  </a:lnTo>
                  <a:lnTo>
                    <a:pt x="821" y="528"/>
                  </a:lnTo>
                  <a:lnTo>
                    <a:pt x="819" y="530"/>
                  </a:lnTo>
                  <a:lnTo>
                    <a:pt x="816" y="533"/>
                  </a:lnTo>
                  <a:lnTo>
                    <a:pt x="811" y="537"/>
                  </a:lnTo>
                  <a:lnTo>
                    <a:pt x="809" y="537"/>
                  </a:lnTo>
                  <a:lnTo>
                    <a:pt x="804" y="540"/>
                  </a:lnTo>
                  <a:lnTo>
                    <a:pt x="802" y="542"/>
                  </a:lnTo>
                  <a:lnTo>
                    <a:pt x="802" y="542"/>
                  </a:lnTo>
                  <a:lnTo>
                    <a:pt x="802" y="542"/>
                  </a:lnTo>
                  <a:lnTo>
                    <a:pt x="800" y="540"/>
                  </a:lnTo>
                  <a:lnTo>
                    <a:pt x="797" y="540"/>
                  </a:lnTo>
                  <a:lnTo>
                    <a:pt x="797" y="537"/>
                  </a:lnTo>
                  <a:lnTo>
                    <a:pt x="797" y="537"/>
                  </a:lnTo>
                  <a:lnTo>
                    <a:pt x="790" y="535"/>
                  </a:lnTo>
                  <a:lnTo>
                    <a:pt x="781" y="535"/>
                  </a:lnTo>
                  <a:lnTo>
                    <a:pt x="778" y="535"/>
                  </a:lnTo>
                  <a:lnTo>
                    <a:pt x="778" y="535"/>
                  </a:lnTo>
                  <a:lnTo>
                    <a:pt x="781" y="535"/>
                  </a:lnTo>
                  <a:lnTo>
                    <a:pt x="781" y="537"/>
                  </a:lnTo>
                  <a:lnTo>
                    <a:pt x="781" y="537"/>
                  </a:lnTo>
                  <a:lnTo>
                    <a:pt x="783" y="537"/>
                  </a:lnTo>
                  <a:lnTo>
                    <a:pt x="783" y="537"/>
                  </a:lnTo>
                  <a:lnTo>
                    <a:pt x="783" y="540"/>
                  </a:lnTo>
                  <a:lnTo>
                    <a:pt x="783" y="540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2"/>
                  </a:lnTo>
                  <a:lnTo>
                    <a:pt x="785" y="545"/>
                  </a:lnTo>
                  <a:lnTo>
                    <a:pt x="785" y="547"/>
                  </a:lnTo>
                  <a:lnTo>
                    <a:pt x="785" y="549"/>
                  </a:lnTo>
                  <a:lnTo>
                    <a:pt x="783" y="549"/>
                  </a:lnTo>
                  <a:lnTo>
                    <a:pt x="783" y="552"/>
                  </a:lnTo>
                  <a:lnTo>
                    <a:pt x="783" y="554"/>
                  </a:lnTo>
                  <a:lnTo>
                    <a:pt x="781" y="554"/>
                  </a:lnTo>
                  <a:lnTo>
                    <a:pt x="781" y="554"/>
                  </a:lnTo>
                  <a:lnTo>
                    <a:pt x="781" y="552"/>
                  </a:lnTo>
                  <a:lnTo>
                    <a:pt x="778" y="549"/>
                  </a:lnTo>
                  <a:lnTo>
                    <a:pt x="778" y="549"/>
                  </a:lnTo>
                  <a:lnTo>
                    <a:pt x="778" y="549"/>
                  </a:lnTo>
                  <a:lnTo>
                    <a:pt x="778" y="547"/>
                  </a:lnTo>
                  <a:lnTo>
                    <a:pt x="778" y="547"/>
                  </a:lnTo>
                  <a:lnTo>
                    <a:pt x="776" y="547"/>
                  </a:lnTo>
                  <a:lnTo>
                    <a:pt x="771" y="547"/>
                  </a:lnTo>
                  <a:lnTo>
                    <a:pt x="769" y="547"/>
                  </a:lnTo>
                  <a:lnTo>
                    <a:pt x="766" y="547"/>
                  </a:lnTo>
                  <a:lnTo>
                    <a:pt x="764" y="547"/>
                  </a:lnTo>
                  <a:lnTo>
                    <a:pt x="764" y="547"/>
                  </a:lnTo>
                  <a:lnTo>
                    <a:pt x="764" y="549"/>
                  </a:lnTo>
                  <a:lnTo>
                    <a:pt x="762" y="549"/>
                  </a:lnTo>
                  <a:lnTo>
                    <a:pt x="762" y="549"/>
                  </a:lnTo>
                  <a:lnTo>
                    <a:pt x="762" y="552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62" y="554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7" y="554"/>
                  </a:lnTo>
                  <a:lnTo>
                    <a:pt x="757" y="552"/>
                  </a:lnTo>
                  <a:lnTo>
                    <a:pt x="757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2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4"/>
                  </a:lnTo>
                  <a:lnTo>
                    <a:pt x="755" y="556"/>
                  </a:lnTo>
                  <a:lnTo>
                    <a:pt x="752" y="559"/>
                  </a:lnTo>
                  <a:lnTo>
                    <a:pt x="750" y="559"/>
                  </a:lnTo>
                  <a:lnTo>
                    <a:pt x="750" y="559"/>
                  </a:lnTo>
                  <a:lnTo>
                    <a:pt x="750" y="561"/>
                  </a:lnTo>
                  <a:lnTo>
                    <a:pt x="748" y="566"/>
                  </a:lnTo>
                  <a:lnTo>
                    <a:pt x="748" y="566"/>
                  </a:lnTo>
                  <a:lnTo>
                    <a:pt x="748" y="568"/>
                  </a:lnTo>
                  <a:lnTo>
                    <a:pt x="748" y="568"/>
                  </a:lnTo>
                  <a:lnTo>
                    <a:pt x="745" y="568"/>
                  </a:lnTo>
                  <a:lnTo>
                    <a:pt x="745" y="568"/>
                  </a:lnTo>
                  <a:lnTo>
                    <a:pt x="740" y="571"/>
                  </a:lnTo>
                  <a:lnTo>
                    <a:pt x="740" y="571"/>
                  </a:lnTo>
                  <a:lnTo>
                    <a:pt x="738" y="571"/>
                  </a:lnTo>
                  <a:lnTo>
                    <a:pt x="738" y="571"/>
                  </a:lnTo>
                  <a:lnTo>
                    <a:pt x="736" y="571"/>
                  </a:lnTo>
                  <a:lnTo>
                    <a:pt x="736" y="571"/>
                  </a:lnTo>
                  <a:lnTo>
                    <a:pt x="736" y="568"/>
                  </a:lnTo>
                  <a:lnTo>
                    <a:pt x="736" y="568"/>
                  </a:lnTo>
                  <a:lnTo>
                    <a:pt x="736" y="566"/>
                  </a:lnTo>
                  <a:lnTo>
                    <a:pt x="736" y="566"/>
                  </a:lnTo>
                  <a:lnTo>
                    <a:pt x="733" y="566"/>
                  </a:lnTo>
                  <a:lnTo>
                    <a:pt x="731" y="568"/>
                  </a:lnTo>
                  <a:lnTo>
                    <a:pt x="726" y="568"/>
                  </a:lnTo>
                  <a:lnTo>
                    <a:pt x="705" y="575"/>
                  </a:lnTo>
                  <a:lnTo>
                    <a:pt x="705" y="575"/>
                  </a:lnTo>
                  <a:lnTo>
                    <a:pt x="703" y="575"/>
                  </a:lnTo>
                  <a:lnTo>
                    <a:pt x="703" y="573"/>
                  </a:lnTo>
                  <a:lnTo>
                    <a:pt x="703" y="573"/>
                  </a:lnTo>
                  <a:lnTo>
                    <a:pt x="703" y="573"/>
                  </a:lnTo>
                  <a:lnTo>
                    <a:pt x="700" y="573"/>
                  </a:lnTo>
                  <a:lnTo>
                    <a:pt x="700" y="573"/>
                  </a:lnTo>
                  <a:lnTo>
                    <a:pt x="700" y="571"/>
                  </a:lnTo>
                  <a:lnTo>
                    <a:pt x="698" y="573"/>
                  </a:lnTo>
                  <a:lnTo>
                    <a:pt x="696" y="573"/>
                  </a:lnTo>
                  <a:lnTo>
                    <a:pt x="691" y="573"/>
                  </a:lnTo>
                  <a:lnTo>
                    <a:pt x="691" y="573"/>
                  </a:lnTo>
                  <a:lnTo>
                    <a:pt x="688" y="571"/>
                  </a:lnTo>
                  <a:lnTo>
                    <a:pt x="688" y="571"/>
                  </a:lnTo>
                  <a:lnTo>
                    <a:pt x="688" y="571"/>
                  </a:lnTo>
                  <a:lnTo>
                    <a:pt x="688" y="568"/>
                  </a:lnTo>
                  <a:lnTo>
                    <a:pt x="686" y="568"/>
                  </a:lnTo>
                  <a:lnTo>
                    <a:pt x="686" y="568"/>
                  </a:lnTo>
                  <a:lnTo>
                    <a:pt x="686" y="568"/>
                  </a:lnTo>
                  <a:lnTo>
                    <a:pt x="684" y="568"/>
                  </a:lnTo>
                  <a:lnTo>
                    <a:pt x="684" y="568"/>
                  </a:lnTo>
                  <a:lnTo>
                    <a:pt x="681" y="568"/>
                  </a:lnTo>
                  <a:lnTo>
                    <a:pt x="679" y="571"/>
                  </a:lnTo>
                  <a:lnTo>
                    <a:pt x="679" y="573"/>
                  </a:lnTo>
                  <a:lnTo>
                    <a:pt x="679" y="573"/>
                  </a:lnTo>
                  <a:lnTo>
                    <a:pt x="679" y="575"/>
                  </a:lnTo>
                  <a:lnTo>
                    <a:pt x="679" y="578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79" y="582"/>
                  </a:lnTo>
                  <a:lnTo>
                    <a:pt x="677" y="582"/>
                  </a:lnTo>
                  <a:lnTo>
                    <a:pt x="677" y="582"/>
                  </a:lnTo>
                  <a:lnTo>
                    <a:pt x="674" y="582"/>
                  </a:lnTo>
                  <a:lnTo>
                    <a:pt x="674" y="582"/>
                  </a:lnTo>
                  <a:lnTo>
                    <a:pt x="667" y="585"/>
                  </a:lnTo>
                  <a:lnTo>
                    <a:pt x="667" y="585"/>
                  </a:lnTo>
                  <a:lnTo>
                    <a:pt x="665" y="585"/>
                  </a:lnTo>
                  <a:lnTo>
                    <a:pt x="660" y="585"/>
                  </a:lnTo>
                  <a:lnTo>
                    <a:pt x="655" y="585"/>
                  </a:lnTo>
                  <a:lnTo>
                    <a:pt x="648" y="590"/>
                  </a:lnTo>
                  <a:lnTo>
                    <a:pt x="636" y="601"/>
                  </a:lnTo>
                  <a:lnTo>
                    <a:pt x="632" y="601"/>
                  </a:lnTo>
                  <a:lnTo>
                    <a:pt x="629" y="599"/>
                  </a:lnTo>
                  <a:lnTo>
                    <a:pt x="625" y="594"/>
                  </a:lnTo>
                  <a:lnTo>
                    <a:pt x="622" y="594"/>
                  </a:lnTo>
                  <a:lnTo>
                    <a:pt x="622" y="594"/>
                  </a:lnTo>
                  <a:lnTo>
                    <a:pt x="622" y="594"/>
                  </a:lnTo>
                  <a:lnTo>
                    <a:pt x="620" y="594"/>
                  </a:lnTo>
                  <a:lnTo>
                    <a:pt x="620" y="594"/>
                  </a:lnTo>
                  <a:lnTo>
                    <a:pt x="618" y="597"/>
                  </a:lnTo>
                  <a:lnTo>
                    <a:pt x="615" y="597"/>
                  </a:lnTo>
                  <a:lnTo>
                    <a:pt x="615" y="599"/>
                  </a:lnTo>
                  <a:lnTo>
                    <a:pt x="613" y="599"/>
                  </a:lnTo>
                  <a:lnTo>
                    <a:pt x="613" y="599"/>
                  </a:lnTo>
                  <a:lnTo>
                    <a:pt x="610" y="597"/>
                  </a:lnTo>
                  <a:lnTo>
                    <a:pt x="610" y="594"/>
                  </a:lnTo>
                  <a:lnTo>
                    <a:pt x="608" y="594"/>
                  </a:lnTo>
                  <a:lnTo>
                    <a:pt x="608" y="592"/>
                  </a:lnTo>
                  <a:lnTo>
                    <a:pt x="608" y="592"/>
                  </a:lnTo>
                  <a:lnTo>
                    <a:pt x="608" y="590"/>
                  </a:lnTo>
                  <a:lnTo>
                    <a:pt x="608" y="585"/>
                  </a:lnTo>
                  <a:lnTo>
                    <a:pt x="608" y="582"/>
                  </a:lnTo>
                  <a:lnTo>
                    <a:pt x="606" y="580"/>
                  </a:lnTo>
                  <a:lnTo>
                    <a:pt x="606" y="578"/>
                  </a:lnTo>
                  <a:lnTo>
                    <a:pt x="606" y="578"/>
                  </a:lnTo>
                  <a:lnTo>
                    <a:pt x="601" y="575"/>
                  </a:lnTo>
                  <a:lnTo>
                    <a:pt x="601" y="575"/>
                  </a:lnTo>
                  <a:lnTo>
                    <a:pt x="601" y="573"/>
                  </a:lnTo>
                  <a:lnTo>
                    <a:pt x="601" y="571"/>
                  </a:lnTo>
                  <a:lnTo>
                    <a:pt x="603" y="568"/>
                  </a:lnTo>
                  <a:lnTo>
                    <a:pt x="603" y="566"/>
                  </a:lnTo>
                  <a:lnTo>
                    <a:pt x="608" y="561"/>
                  </a:lnTo>
                  <a:lnTo>
                    <a:pt x="610" y="559"/>
                  </a:lnTo>
                  <a:lnTo>
                    <a:pt x="610" y="559"/>
                  </a:lnTo>
                  <a:lnTo>
                    <a:pt x="615" y="556"/>
                  </a:lnTo>
                  <a:lnTo>
                    <a:pt x="615" y="556"/>
                  </a:lnTo>
                  <a:lnTo>
                    <a:pt x="615" y="556"/>
                  </a:lnTo>
                  <a:lnTo>
                    <a:pt x="618" y="554"/>
                  </a:lnTo>
                  <a:lnTo>
                    <a:pt x="618" y="554"/>
                  </a:lnTo>
                  <a:lnTo>
                    <a:pt x="620" y="552"/>
                  </a:lnTo>
                  <a:lnTo>
                    <a:pt x="620" y="552"/>
                  </a:lnTo>
                  <a:lnTo>
                    <a:pt x="618" y="549"/>
                  </a:lnTo>
                  <a:lnTo>
                    <a:pt x="618" y="547"/>
                  </a:lnTo>
                  <a:lnTo>
                    <a:pt x="618" y="545"/>
                  </a:lnTo>
                  <a:lnTo>
                    <a:pt x="618" y="545"/>
                  </a:lnTo>
                  <a:lnTo>
                    <a:pt x="615" y="542"/>
                  </a:lnTo>
                  <a:lnTo>
                    <a:pt x="613" y="542"/>
                  </a:lnTo>
                  <a:lnTo>
                    <a:pt x="613" y="540"/>
                  </a:lnTo>
                  <a:lnTo>
                    <a:pt x="613" y="540"/>
                  </a:lnTo>
                  <a:lnTo>
                    <a:pt x="613" y="540"/>
                  </a:lnTo>
                  <a:lnTo>
                    <a:pt x="613" y="537"/>
                  </a:lnTo>
                  <a:lnTo>
                    <a:pt x="613" y="535"/>
                  </a:lnTo>
                  <a:lnTo>
                    <a:pt x="615" y="533"/>
                  </a:lnTo>
                  <a:lnTo>
                    <a:pt x="615" y="530"/>
                  </a:lnTo>
                  <a:lnTo>
                    <a:pt x="615" y="528"/>
                  </a:lnTo>
                  <a:lnTo>
                    <a:pt x="613" y="528"/>
                  </a:lnTo>
                  <a:lnTo>
                    <a:pt x="613" y="521"/>
                  </a:lnTo>
                  <a:lnTo>
                    <a:pt x="610" y="521"/>
                  </a:lnTo>
                  <a:lnTo>
                    <a:pt x="610" y="521"/>
                  </a:lnTo>
                  <a:lnTo>
                    <a:pt x="610" y="519"/>
                  </a:lnTo>
                  <a:lnTo>
                    <a:pt x="610" y="519"/>
                  </a:lnTo>
                  <a:lnTo>
                    <a:pt x="608" y="519"/>
                  </a:lnTo>
                  <a:lnTo>
                    <a:pt x="608" y="519"/>
                  </a:lnTo>
                  <a:lnTo>
                    <a:pt x="608" y="519"/>
                  </a:lnTo>
                  <a:lnTo>
                    <a:pt x="603" y="519"/>
                  </a:lnTo>
                  <a:lnTo>
                    <a:pt x="599" y="519"/>
                  </a:lnTo>
                  <a:lnTo>
                    <a:pt x="599" y="519"/>
                  </a:lnTo>
                  <a:lnTo>
                    <a:pt x="599" y="519"/>
                  </a:lnTo>
                  <a:lnTo>
                    <a:pt x="599" y="516"/>
                  </a:lnTo>
                  <a:lnTo>
                    <a:pt x="599" y="516"/>
                  </a:lnTo>
                  <a:lnTo>
                    <a:pt x="599" y="509"/>
                  </a:lnTo>
                  <a:lnTo>
                    <a:pt x="599" y="507"/>
                  </a:lnTo>
                  <a:lnTo>
                    <a:pt x="606" y="495"/>
                  </a:lnTo>
                  <a:lnTo>
                    <a:pt x="606" y="493"/>
                  </a:lnTo>
                  <a:lnTo>
                    <a:pt x="606" y="493"/>
                  </a:lnTo>
                  <a:lnTo>
                    <a:pt x="596" y="497"/>
                  </a:lnTo>
                  <a:lnTo>
                    <a:pt x="594" y="500"/>
                  </a:lnTo>
                  <a:lnTo>
                    <a:pt x="589" y="504"/>
                  </a:lnTo>
                  <a:lnTo>
                    <a:pt x="584" y="507"/>
                  </a:lnTo>
                  <a:lnTo>
                    <a:pt x="556" y="535"/>
                  </a:lnTo>
                  <a:lnTo>
                    <a:pt x="551" y="540"/>
                  </a:lnTo>
                  <a:lnTo>
                    <a:pt x="551" y="542"/>
                  </a:lnTo>
                  <a:lnTo>
                    <a:pt x="549" y="542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44" y="537"/>
                  </a:lnTo>
                  <a:lnTo>
                    <a:pt x="544" y="537"/>
                  </a:lnTo>
                  <a:lnTo>
                    <a:pt x="542" y="540"/>
                  </a:lnTo>
                  <a:lnTo>
                    <a:pt x="542" y="542"/>
                  </a:lnTo>
                  <a:lnTo>
                    <a:pt x="542" y="542"/>
                  </a:lnTo>
                  <a:lnTo>
                    <a:pt x="542" y="545"/>
                  </a:lnTo>
                  <a:lnTo>
                    <a:pt x="542" y="545"/>
                  </a:lnTo>
                  <a:lnTo>
                    <a:pt x="539" y="545"/>
                  </a:lnTo>
                  <a:lnTo>
                    <a:pt x="539" y="545"/>
                  </a:lnTo>
                  <a:lnTo>
                    <a:pt x="539" y="545"/>
                  </a:lnTo>
                  <a:lnTo>
                    <a:pt x="539" y="540"/>
                  </a:lnTo>
                  <a:lnTo>
                    <a:pt x="539" y="537"/>
                  </a:lnTo>
                  <a:lnTo>
                    <a:pt x="537" y="535"/>
                  </a:lnTo>
                  <a:lnTo>
                    <a:pt x="535" y="535"/>
                  </a:lnTo>
                  <a:lnTo>
                    <a:pt x="532" y="535"/>
                  </a:lnTo>
                  <a:lnTo>
                    <a:pt x="530" y="537"/>
                  </a:lnTo>
                  <a:lnTo>
                    <a:pt x="528" y="540"/>
                  </a:lnTo>
                  <a:lnTo>
                    <a:pt x="525" y="540"/>
                  </a:lnTo>
                  <a:lnTo>
                    <a:pt x="525" y="537"/>
                  </a:lnTo>
                  <a:lnTo>
                    <a:pt x="523" y="523"/>
                  </a:lnTo>
                  <a:lnTo>
                    <a:pt x="525" y="519"/>
                  </a:lnTo>
                  <a:lnTo>
                    <a:pt x="528" y="516"/>
                  </a:lnTo>
                  <a:lnTo>
                    <a:pt x="535" y="511"/>
                  </a:lnTo>
                  <a:lnTo>
                    <a:pt x="535" y="509"/>
                  </a:lnTo>
                  <a:lnTo>
                    <a:pt x="537" y="507"/>
                  </a:lnTo>
                  <a:lnTo>
                    <a:pt x="537" y="504"/>
                  </a:lnTo>
                  <a:lnTo>
                    <a:pt x="537" y="502"/>
                  </a:lnTo>
                  <a:lnTo>
                    <a:pt x="537" y="502"/>
                  </a:lnTo>
                  <a:lnTo>
                    <a:pt x="535" y="504"/>
                  </a:lnTo>
                  <a:lnTo>
                    <a:pt x="528" y="509"/>
                  </a:lnTo>
                  <a:lnTo>
                    <a:pt x="528" y="511"/>
                  </a:lnTo>
                  <a:lnTo>
                    <a:pt x="528" y="509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3" y="497"/>
                  </a:lnTo>
                  <a:lnTo>
                    <a:pt x="518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1" y="502"/>
                  </a:lnTo>
                  <a:lnTo>
                    <a:pt x="511" y="504"/>
                  </a:lnTo>
                  <a:lnTo>
                    <a:pt x="511" y="504"/>
                  </a:lnTo>
                  <a:lnTo>
                    <a:pt x="509" y="504"/>
                  </a:lnTo>
                  <a:lnTo>
                    <a:pt x="509" y="507"/>
                  </a:lnTo>
                  <a:lnTo>
                    <a:pt x="509" y="509"/>
                  </a:lnTo>
                  <a:lnTo>
                    <a:pt x="506" y="509"/>
                  </a:lnTo>
                  <a:lnTo>
                    <a:pt x="506" y="509"/>
                  </a:lnTo>
                  <a:lnTo>
                    <a:pt x="506" y="509"/>
                  </a:lnTo>
                  <a:lnTo>
                    <a:pt x="504" y="509"/>
                  </a:lnTo>
                  <a:lnTo>
                    <a:pt x="504" y="511"/>
                  </a:lnTo>
                  <a:lnTo>
                    <a:pt x="502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14"/>
                  </a:lnTo>
                  <a:lnTo>
                    <a:pt x="497" y="514"/>
                  </a:lnTo>
                  <a:lnTo>
                    <a:pt x="497" y="514"/>
                  </a:lnTo>
                  <a:lnTo>
                    <a:pt x="497" y="516"/>
                  </a:lnTo>
                  <a:lnTo>
                    <a:pt x="495" y="516"/>
                  </a:lnTo>
                  <a:lnTo>
                    <a:pt x="495" y="516"/>
                  </a:lnTo>
                  <a:lnTo>
                    <a:pt x="492" y="516"/>
                  </a:lnTo>
                  <a:lnTo>
                    <a:pt x="483" y="516"/>
                  </a:lnTo>
                  <a:lnTo>
                    <a:pt x="476" y="514"/>
                  </a:lnTo>
                  <a:lnTo>
                    <a:pt x="471" y="511"/>
                  </a:lnTo>
                  <a:lnTo>
                    <a:pt x="471" y="511"/>
                  </a:lnTo>
                  <a:lnTo>
                    <a:pt x="469" y="514"/>
                  </a:lnTo>
                  <a:lnTo>
                    <a:pt x="459" y="521"/>
                  </a:lnTo>
                  <a:lnTo>
                    <a:pt x="457" y="521"/>
                  </a:lnTo>
                  <a:lnTo>
                    <a:pt x="452" y="523"/>
                  </a:lnTo>
                  <a:lnTo>
                    <a:pt x="450" y="526"/>
                  </a:lnTo>
                  <a:lnTo>
                    <a:pt x="450" y="526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0" y="519"/>
                  </a:lnTo>
                  <a:lnTo>
                    <a:pt x="450" y="516"/>
                  </a:lnTo>
                  <a:lnTo>
                    <a:pt x="450" y="516"/>
                  </a:lnTo>
                  <a:lnTo>
                    <a:pt x="447" y="514"/>
                  </a:lnTo>
                  <a:lnTo>
                    <a:pt x="447" y="514"/>
                  </a:lnTo>
                  <a:lnTo>
                    <a:pt x="445" y="514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45" y="511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3" y="507"/>
                  </a:lnTo>
                  <a:lnTo>
                    <a:pt x="440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8" y="509"/>
                  </a:lnTo>
                  <a:lnTo>
                    <a:pt x="435" y="504"/>
                  </a:lnTo>
                  <a:lnTo>
                    <a:pt x="435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28" y="497"/>
                  </a:lnTo>
                  <a:lnTo>
                    <a:pt x="409" y="478"/>
                  </a:lnTo>
                  <a:lnTo>
                    <a:pt x="402" y="476"/>
                  </a:lnTo>
                  <a:lnTo>
                    <a:pt x="393" y="469"/>
                  </a:lnTo>
                  <a:lnTo>
                    <a:pt x="391" y="466"/>
                  </a:lnTo>
                  <a:lnTo>
                    <a:pt x="391" y="466"/>
                  </a:lnTo>
                  <a:lnTo>
                    <a:pt x="391" y="466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6" y="469"/>
                  </a:lnTo>
                  <a:lnTo>
                    <a:pt x="386" y="469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72" y="469"/>
                  </a:lnTo>
                  <a:lnTo>
                    <a:pt x="362" y="464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7" y="462"/>
                  </a:lnTo>
                  <a:lnTo>
                    <a:pt x="353" y="464"/>
                  </a:lnTo>
                  <a:lnTo>
                    <a:pt x="350" y="464"/>
                  </a:lnTo>
                  <a:lnTo>
                    <a:pt x="350" y="464"/>
                  </a:lnTo>
                  <a:lnTo>
                    <a:pt x="348" y="462"/>
                  </a:lnTo>
                  <a:lnTo>
                    <a:pt x="348" y="462"/>
                  </a:lnTo>
                  <a:lnTo>
                    <a:pt x="348" y="459"/>
                  </a:lnTo>
                  <a:lnTo>
                    <a:pt x="348" y="459"/>
                  </a:lnTo>
                  <a:lnTo>
                    <a:pt x="346" y="459"/>
                  </a:lnTo>
                  <a:lnTo>
                    <a:pt x="343" y="457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1" y="452"/>
                  </a:lnTo>
                  <a:lnTo>
                    <a:pt x="334" y="448"/>
                  </a:lnTo>
                  <a:lnTo>
                    <a:pt x="310" y="440"/>
                  </a:lnTo>
                  <a:lnTo>
                    <a:pt x="298" y="440"/>
                  </a:lnTo>
                  <a:lnTo>
                    <a:pt x="282" y="433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5" y="433"/>
                  </a:lnTo>
                  <a:lnTo>
                    <a:pt x="272" y="436"/>
                  </a:lnTo>
                  <a:lnTo>
                    <a:pt x="272" y="436"/>
                  </a:lnTo>
                  <a:lnTo>
                    <a:pt x="272" y="438"/>
                  </a:lnTo>
                  <a:lnTo>
                    <a:pt x="272" y="440"/>
                  </a:lnTo>
                  <a:lnTo>
                    <a:pt x="272" y="440"/>
                  </a:lnTo>
                  <a:lnTo>
                    <a:pt x="272" y="440"/>
                  </a:lnTo>
                  <a:lnTo>
                    <a:pt x="270" y="440"/>
                  </a:lnTo>
                  <a:lnTo>
                    <a:pt x="268" y="440"/>
                  </a:lnTo>
                  <a:lnTo>
                    <a:pt x="265" y="438"/>
                  </a:lnTo>
                  <a:lnTo>
                    <a:pt x="263" y="438"/>
                  </a:lnTo>
                  <a:lnTo>
                    <a:pt x="253" y="436"/>
                  </a:lnTo>
                  <a:lnTo>
                    <a:pt x="251" y="436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4" y="438"/>
                  </a:lnTo>
                  <a:lnTo>
                    <a:pt x="242" y="440"/>
                  </a:lnTo>
                  <a:lnTo>
                    <a:pt x="246" y="443"/>
                  </a:lnTo>
                  <a:lnTo>
                    <a:pt x="246" y="443"/>
                  </a:lnTo>
                  <a:lnTo>
                    <a:pt x="246" y="443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4" y="445"/>
                  </a:lnTo>
                  <a:lnTo>
                    <a:pt x="244" y="448"/>
                  </a:lnTo>
                  <a:lnTo>
                    <a:pt x="242" y="448"/>
                  </a:lnTo>
                  <a:lnTo>
                    <a:pt x="242" y="452"/>
                  </a:lnTo>
                  <a:lnTo>
                    <a:pt x="242" y="455"/>
                  </a:lnTo>
                  <a:lnTo>
                    <a:pt x="244" y="457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6" y="462"/>
                  </a:lnTo>
                  <a:lnTo>
                    <a:pt x="249" y="464"/>
                  </a:lnTo>
                  <a:lnTo>
                    <a:pt x="251" y="466"/>
                  </a:lnTo>
                  <a:lnTo>
                    <a:pt x="253" y="469"/>
                  </a:lnTo>
                  <a:lnTo>
                    <a:pt x="253" y="469"/>
                  </a:lnTo>
                  <a:lnTo>
                    <a:pt x="253" y="474"/>
                  </a:lnTo>
                  <a:lnTo>
                    <a:pt x="251" y="476"/>
                  </a:lnTo>
                  <a:lnTo>
                    <a:pt x="251" y="476"/>
                  </a:lnTo>
                  <a:lnTo>
                    <a:pt x="246" y="478"/>
                  </a:lnTo>
                  <a:lnTo>
                    <a:pt x="244" y="478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39" y="478"/>
                  </a:lnTo>
                  <a:lnTo>
                    <a:pt x="237" y="476"/>
                  </a:lnTo>
                  <a:lnTo>
                    <a:pt x="237" y="476"/>
                  </a:lnTo>
                  <a:lnTo>
                    <a:pt x="234" y="476"/>
                  </a:lnTo>
                  <a:lnTo>
                    <a:pt x="234" y="478"/>
                  </a:lnTo>
                  <a:lnTo>
                    <a:pt x="234" y="478"/>
                  </a:lnTo>
                  <a:lnTo>
                    <a:pt x="234" y="481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230" y="485"/>
                  </a:lnTo>
                  <a:lnTo>
                    <a:pt x="227" y="485"/>
                  </a:lnTo>
                  <a:lnTo>
                    <a:pt x="225" y="485"/>
                  </a:lnTo>
                  <a:lnTo>
                    <a:pt x="223" y="483"/>
                  </a:lnTo>
                  <a:lnTo>
                    <a:pt x="223" y="483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6" y="478"/>
                  </a:lnTo>
                  <a:lnTo>
                    <a:pt x="211" y="471"/>
                  </a:lnTo>
                  <a:lnTo>
                    <a:pt x="208" y="471"/>
                  </a:lnTo>
                  <a:lnTo>
                    <a:pt x="208" y="469"/>
                  </a:lnTo>
                  <a:lnTo>
                    <a:pt x="204" y="469"/>
                  </a:lnTo>
                  <a:lnTo>
                    <a:pt x="204" y="469"/>
                  </a:lnTo>
                  <a:lnTo>
                    <a:pt x="201" y="466"/>
                  </a:lnTo>
                  <a:lnTo>
                    <a:pt x="201" y="466"/>
                  </a:lnTo>
                  <a:lnTo>
                    <a:pt x="201" y="464"/>
                  </a:lnTo>
                  <a:lnTo>
                    <a:pt x="199" y="464"/>
                  </a:lnTo>
                  <a:lnTo>
                    <a:pt x="197" y="464"/>
                  </a:lnTo>
                  <a:lnTo>
                    <a:pt x="159" y="466"/>
                  </a:lnTo>
                  <a:lnTo>
                    <a:pt x="159" y="466"/>
                  </a:lnTo>
                  <a:lnTo>
                    <a:pt x="156" y="469"/>
                  </a:lnTo>
                  <a:lnTo>
                    <a:pt x="149" y="476"/>
                  </a:lnTo>
                  <a:lnTo>
                    <a:pt x="147" y="481"/>
                  </a:lnTo>
                  <a:lnTo>
                    <a:pt x="147" y="481"/>
                  </a:lnTo>
                  <a:lnTo>
                    <a:pt x="147" y="483"/>
                  </a:lnTo>
                  <a:lnTo>
                    <a:pt x="145" y="483"/>
                  </a:lnTo>
                  <a:lnTo>
                    <a:pt x="142" y="483"/>
                  </a:lnTo>
                  <a:lnTo>
                    <a:pt x="142" y="483"/>
                  </a:lnTo>
                  <a:lnTo>
                    <a:pt x="140" y="481"/>
                  </a:lnTo>
                  <a:lnTo>
                    <a:pt x="140" y="478"/>
                  </a:lnTo>
                  <a:lnTo>
                    <a:pt x="137" y="478"/>
                  </a:lnTo>
                  <a:lnTo>
                    <a:pt x="137" y="478"/>
                  </a:lnTo>
                  <a:lnTo>
                    <a:pt x="135" y="478"/>
                  </a:lnTo>
                  <a:lnTo>
                    <a:pt x="130" y="481"/>
                  </a:lnTo>
                  <a:lnTo>
                    <a:pt x="130" y="481"/>
                  </a:lnTo>
                  <a:lnTo>
                    <a:pt x="128" y="481"/>
                  </a:lnTo>
                  <a:lnTo>
                    <a:pt x="128" y="481"/>
                  </a:lnTo>
                  <a:lnTo>
                    <a:pt x="128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3" y="483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19" y="485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19" y="488"/>
                  </a:lnTo>
                  <a:lnTo>
                    <a:pt x="119" y="485"/>
                  </a:lnTo>
                  <a:lnTo>
                    <a:pt x="119" y="485"/>
                  </a:lnTo>
                  <a:lnTo>
                    <a:pt x="116" y="485"/>
                  </a:lnTo>
                  <a:lnTo>
                    <a:pt x="116" y="488"/>
                  </a:lnTo>
                  <a:lnTo>
                    <a:pt x="116" y="488"/>
                  </a:lnTo>
                  <a:lnTo>
                    <a:pt x="116" y="490"/>
                  </a:lnTo>
                  <a:lnTo>
                    <a:pt x="116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3"/>
                  </a:lnTo>
                  <a:lnTo>
                    <a:pt x="114" y="493"/>
                  </a:lnTo>
                  <a:lnTo>
                    <a:pt x="114" y="495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7"/>
                  </a:lnTo>
                  <a:lnTo>
                    <a:pt x="109" y="497"/>
                  </a:lnTo>
                  <a:lnTo>
                    <a:pt x="109" y="497"/>
                  </a:lnTo>
                  <a:lnTo>
                    <a:pt x="109" y="500"/>
                  </a:lnTo>
                  <a:lnTo>
                    <a:pt x="109" y="500"/>
                  </a:lnTo>
                  <a:lnTo>
                    <a:pt x="109" y="502"/>
                  </a:lnTo>
                  <a:lnTo>
                    <a:pt x="109" y="502"/>
                  </a:lnTo>
                  <a:lnTo>
                    <a:pt x="109" y="502"/>
                  </a:lnTo>
                  <a:lnTo>
                    <a:pt x="109" y="504"/>
                  </a:lnTo>
                  <a:lnTo>
                    <a:pt x="109" y="504"/>
                  </a:lnTo>
                  <a:lnTo>
                    <a:pt x="107" y="504"/>
                  </a:lnTo>
                  <a:lnTo>
                    <a:pt x="104" y="507"/>
                  </a:lnTo>
                  <a:lnTo>
                    <a:pt x="102" y="507"/>
                  </a:lnTo>
                  <a:lnTo>
                    <a:pt x="102" y="509"/>
                  </a:lnTo>
                  <a:lnTo>
                    <a:pt x="102" y="511"/>
                  </a:lnTo>
                  <a:lnTo>
                    <a:pt x="102" y="511"/>
                  </a:lnTo>
                  <a:lnTo>
                    <a:pt x="102" y="514"/>
                  </a:lnTo>
                  <a:lnTo>
                    <a:pt x="102" y="514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2" y="519"/>
                  </a:lnTo>
                  <a:lnTo>
                    <a:pt x="97" y="521"/>
                  </a:lnTo>
                  <a:lnTo>
                    <a:pt x="95" y="523"/>
                  </a:lnTo>
                  <a:lnTo>
                    <a:pt x="93" y="523"/>
                  </a:lnTo>
                  <a:lnTo>
                    <a:pt x="93" y="526"/>
                  </a:lnTo>
                  <a:lnTo>
                    <a:pt x="93" y="528"/>
                  </a:lnTo>
                  <a:lnTo>
                    <a:pt x="93" y="528"/>
                  </a:lnTo>
                  <a:lnTo>
                    <a:pt x="93" y="530"/>
                  </a:lnTo>
                  <a:lnTo>
                    <a:pt x="90" y="533"/>
                  </a:lnTo>
                  <a:lnTo>
                    <a:pt x="90" y="537"/>
                  </a:lnTo>
                  <a:lnTo>
                    <a:pt x="88" y="537"/>
                  </a:lnTo>
                  <a:lnTo>
                    <a:pt x="85" y="540"/>
                  </a:lnTo>
                  <a:lnTo>
                    <a:pt x="71" y="523"/>
                  </a:lnTo>
                  <a:lnTo>
                    <a:pt x="69" y="519"/>
                  </a:lnTo>
                  <a:lnTo>
                    <a:pt x="67" y="511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2" y="509"/>
                  </a:lnTo>
                  <a:lnTo>
                    <a:pt x="62" y="507"/>
                  </a:lnTo>
                  <a:lnTo>
                    <a:pt x="57" y="504"/>
                  </a:lnTo>
                  <a:lnTo>
                    <a:pt x="55" y="502"/>
                  </a:lnTo>
                  <a:lnTo>
                    <a:pt x="55" y="502"/>
                  </a:lnTo>
                  <a:lnTo>
                    <a:pt x="55" y="500"/>
                  </a:lnTo>
                  <a:lnTo>
                    <a:pt x="55" y="497"/>
                  </a:lnTo>
                  <a:lnTo>
                    <a:pt x="55" y="497"/>
                  </a:lnTo>
                  <a:lnTo>
                    <a:pt x="55" y="495"/>
                  </a:lnTo>
                  <a:lnTo>
                    <a:pt x="55" y="493"/>
                  </a:lnTo>
                  <a:lnTo>
                    <a:pt x="52" y="488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5" y="474"/>
                  </a:lnTo>
                  <a:lnTo>
                    <a:pt x="55" y="471"/>
                  </a:lnTo>
                  <a:lnTo>
                    <a:pt x="55" y="471"/>
                  </a:lnTo>
                  <a:lnTo>
                    <a:pt x="55" y="469"/>
                  </a:lnTo>
                  <a:lnTo>
                    <a:pt x="55" y="466"/>
                  </a:lnTo>
                  <a:lnTo>
                    <a:pt x="55" y="466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48" y="462"/>
                  </a:lnTo>
                  <a:lnTo>
                    <a:pt x="43" y="459"/>
                  </a:lnTo>
                  <a:lnTo>
                    <a:pt x="38" y="457"/>
                  </a:lnTo>
                  <a:lnTo>
                    <a:pt x="38" y="457"/>
                  </a:lnTo>
                  <a:lnTo>
                    <a:pt x="36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1" y="450"/>
                  </a:lnTo>
                  <a:lnTo>
                    <a:pt x="31" y="445"/>
                  </a:lnTo>
                  <a:lnTo>
                    <a:pt x="31" y="440"/>
                  </a:lnTo>
                  <a:lnTo>
                    <a:pt x="31" y="438"/>
                  </a:lnTo>
                  <a:lnTo>
                    <a:pt x="29" y="433"/>
                  </a:lnTo>
                  <a:lnTo>
                    <a:pt x="26" y="431"/>
                  </a:lnTo>
                  <a:lnTo>
                    <a:pt x="26" y="431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2" y="436"/>
                  </a:lnTo>
                  <a:lnTo>
                    <a:pt x="19" y="436"/>
                  </a:lnTo>
                  <a:lnTo>
                    <a:pt x="17" y="438"/>
                  </a:lnTo>
                  <a:lnTo>
                    <a:pt x="17" y="438"/>
                  </a:lnTo>
                  <a:lnTo>
                    <a:pt x="17" y="440"/>
                  </a:lnTo>
                  <a:lnTo>
                    <a:pt x="15" y="445"/>
                  </a:lnTo>
                  <a:lnTo>
                    <a:pt x="15" y="445"/>
                  </a:lnTo>
                  <a:lnTo>
                    <a:pt x="12" y="448"/>
                  </a:lnTo>
                  <a:lnTo>
                    <a:pt x="12" y="448"/>
                  </a:lnTo>
                  <a:lnTo>
                    <a:pt x="12" y="448"/>
                  </a:lnTo>
                  <a:lnTo>
                    <a:pt x="10" y="448"/>
                  </a:lnTo>
                  <a:lnTo>
                    <a:pt x="10" y="448"/>
                  </a:lnTo>
                  <a:lnTo>
                    <a:pt x="7" y="448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5" y="443"/>
                  </a:lnTo>
                  <a:lnTo>
                    <a:pt x="3" y="443"/>
                  </a:lnTo>
                  <a:lnTo>
                    <a:pt x="3" y="440"/>
                  </a:lnTo>
                  <a:lnTo>
                    <a:pt x="3" y="438"/>
                  </a:lnTo>
                  <a:lnTo>
                    <a:pt x="3" y="436"/>
                  </a:lnTo>
                  <a:lnTo>
                    <a:pt x="0" y="433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3" y="431"/>
                  </a:lnTo>
                  <a:lnTo>
                    <a:pt x="5" y="431"/>
                  </a:lnTo>
                  <a:lnTo>
                    <a:pt x="12" y="431"/>
                  </a:lnTo>
                  <a:lnTo>
                    <a:pt x="15" y="431"/>
                  </a:lnTo>
                  <a:lnTo>
                    <a:pt x="15" y="431"/>
                  </a:lnTo>
                  <a:lnTo>
                    <a:pt x="17" y="429"/>
                  </a:lnTo>
                  <a:lnTo>
                    <a:pt x="17" y="429"/>
                  </a:lnTo>
                  <a:lnTo>
                    <a:pt x="17" y="426"/>
                  </a:lnTo>
                  <a:lnTo>
                    <a:pt x="17" y="424"/>
                  </a:lnTo>
                  <a:lnTo>
                    <a:pt x="17" y="422"/>
                  </a:lnTo>
                  <a:lnTo>
                    <a:pt x="17" y="419"/>
                  </a:lnTo>
                  <a:lnTo>
                    <a:pt x="17" y="417"/>
                  </a:lnTo>
                  <a:lnTo>
                    <a:pt x="19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398"/>
                  </a:lnTo>
                  <a:lnTo>
                    <a:pt x="19" y="391"/>
                  </a:lnTo>
                  <a:lnTo>
                    <a:pt x="19" y="386"/>
                  </a:lnTo>
                  <a:lnTo>
                    <a:pt x="22" y="379"/>
                  </a:lnTo>
                  <a:lnTo>
                    <a:pt x="24" y="377"/>
                  </a:lnTo>
                  <a:lnTo>
                    <a:pt x="24" y="374"/>
                  </a:lnTo>
                  <a:lnTo>
                    <a:pt x="24" y="372"/>
                  </a:lnTo>
                  <a:lnTo>
                    <a:pt x="22" y="370"/>
                  </a:lnTo>
                  <a:lnTo>
                    <a:pt x="22" y="370"/>
                  </a:lnTo>
                  <a:lnTo>
                    <a:pt x="19" y="370"/>
                  </a:lnTo>
                  <a:lnTo>
                    <a:pt x="17" y="367"/>
                  </a:lnTo>
                  <a:lnTo>
                    <a:pt x="10" y="362"/>
                  </a:lnTo>
                  <a:lnTo>
                    <a:pt x="7" y="362"/>
                  </a:lnTo>
                  <a:lnTo>
                    <a:pt x="7" y="360"/>
                  </a:lnTo>
                  <a:lnTo>
                    <a:pt x="5" y="358"/>
                  </a:lnTo>
                  <a:lnTo>
                    <a:pt x="5" y="358"/>
                  </a:lnTo>
                  <a:lnTo>
                    <a:pt x="10" y="351"/>
                  </a:lnTo>
                  <a:lnTo>
                    <a:pt x="10" y="351"/>
                  </a:lnTo>
                  <a:lnTo>
                    <a:pt x="10" y="348"/>
                  </a:lnTo>
                  <a:lnTo>
                    <a:pt x="12" y="348"/>
                  </a:lnTo>
                  <a:lnTo>
                    <a:pt x="15" y="346"/>
                  </a:lnTo>
                  <a:lnTo>
                    <a:pt x="29" y="348"/>
                  </a:lnTo>
                  <a:lnTo>
                    <a:pt x="31" y="346"/>
                  </a:lnTo>
                  <a:lnTo>
                    <a:pt x="33" y="346"/>
                  </a:lnTo>
                  <a:lnTo>
                    <a:pt x="33" y="346"/>
                  </a:lnTo>
                  <a:lnTo>
                    <a:pt x="38" y="339"/>
                  </a:lnTo>
                  <a:lnTo>
                    <a:pt x="41" y="339"/>
                  </a:lnTo>
                  <a:lnTo>
                    <a:pt x="41" y="339"/>
                  </a:lnTo>
                  <a:lnTo>
                    <a:pt x="43" y="339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3" y="343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8" y="348"/>
                  </a:lnTo>
                  <a:lnTo>
                    <a:pt x="50" y="348"/>
                  </a:lnTo>
                  <a:lnTo>
                    <a:pt x="52" y="346"/>
                  </a:lnTo>
                  <a:lnTo>
                    <a:pt x="55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64" y="346"/>
                  </a:lnTo>
                  <a:lnTo>
                    <a:pt x="67" y="346"/>
                  </a:lnTo>
                  <a:lnTo>
                    <a:pt x="67" y="343"/>
                  </a:lnTo>
                  <a:lnTo>
                    <a:pt x="69" y="341"/>
                  </a:lnTo>
                  <a:lnTo>
                    <a:pt x="69" y="341"/>
                  </a:lnTo>
                  <a:lnTo>
                    <a:pt x="71" y="341"/>
                  </a:lnTo>
                  <a:lnTo>
                    <a:pt x="74" y="339"/>
                  </a:lnTo>
                  <a:lnTo>
                    <a:pt x="76" y="339"/>
                  </a:lnTo>
                  <a:lnTo>
                    <a:pt x="88" y="341"/>
                  </a:lnTo>
                  <a:lnTo>
                    <a:pt x="90" y="343"/>
                  </a:lnTo>
                  <a:lnTo>
                    <a:pt x="90" y="343"/>
                  </a:lnTo>
                  <a:lnTo>
                    <a:pt x="93" y="343"/>
                  </a:lnTo>
                  <a:lnTo>
                    <a:pt x="93" y="346"/>
                  </a:lnTo>
                  <a:lnTo>
                    <a:pt x="93" y="346"/>
                  </a:lnTo>
                  <a:lnTo>
                    <a:pt x="95" y="348"/>
                  </a:lnTo>
                  <a:lnTo>
                    <a:pt x="97" y="348"/>
                  </a:lnTo>
                  <a:lnTo>
                    <a:pt x="100" y="348"/>
                  </a:lnTo>
                  <a:lnTo>
                    <a:pt x="100" y="348"/>
                  </a:lnTo>
                  <a:lnTo>
                    <a:pt x="109" y="346"/>
                  </a:lnTo>
                  <a:lnTo>
                    <a:pt x="111" y="346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116" y="348"/>
                  </a:lnTo>
                  <a:lnTo>
                    <a:pt x="116" y="348"/>
                  </a:lnTo>
                  <a:lnTo>
                    <a:pt x="121" y="348"/>
                  </a:lnTo>
                  <a:lnTo>
                    <a:pt x="123" y="351"/>
                  </a:lnTo>
                  <a:lnTo>
                    <a:pt x="126" y="348"/>
                  </a:lnTo>
                  <a:lnTo>
                    <a:pt x="128" y="348"/>
                  </a:lnTo>
                  <a:lnTo>
                    <a:pt x="130" y="348"/>
                  </a:lnTo>
                  <a:lnTo>
                    <a:pt x="137" y="341"/>
                  </a:lnTo>
                  <a:lnTo>
                    <a:pt x="137" y="341"/>
                  </a:lnTo>
                  <a:lnTo>
                    <a:pt x="140" y="341"/>
                  </a:lnTo>
                  <a:lnTo>
                    <a:pt x="142" y="341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7" y="339"/>
                  </a:lnTo>
                  <a:lnTo>
                    <a:pt x="149" y="339"/>
                  </a:lnTo>
                  <a:lnTo>
                    <a:pt x="149" y="339"/>
                  </a:lnTo>
                  <a:lnTo>
                    <a:pt x="154" y="336"/>
                  </a:lnTo>
                  <a:lnTo>
                    <a:pt x="154" y="336"/>
                  </a:lnTo>
                  <a:lnTo>
                    <a:pt x="156" y="334"/>
                  </a:lnTo>
                  <a:lnTo>
                    <a:pt x="156" y="332"/>
                  </a:lnTo>
                  <a:lnTo>
                    <a:pt x="156" y="332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66" y="322"/>
                  </a:lnTo>
                  <a:lnTo>
                    <a:pt x="168" y="322"/>
                  </a:lnTo>
                  <a:lnTo>
                    <a:pt x="185" y="317"/>
                  </a:lnTo>
                  <a:lnTo>
                    <a:pt x="185" y="315"/>
                  </a:lnTo>
                  <a:lnTo>
                    <a:pt x="187" y="315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2" y="317"/>
                  </a:lnTo>
                  <a:lnTo>
                    <a:pt x="192" y="320"/>
                  </a:lnTo>
                  <a:lnTo>
                    <a:pt x="192" y="320"/>
                  </a:lnTo>
                  <a:lnTo>
                    <a:pt x="192" y="322"/>
                  </a:lnTo>
                  <a:lnTo>
                    <a:pt x="194" y="322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7"/>
                  </a:lnTo>
                  <a:lnTo>
                    <a:pt x="199" y="327"/>
                  </a:lnTo>
                  <a:lnTo>
                    <a:pt x="201" y="327"/>
                  </a:lnTo>
                  <a:lnTo>
                    <a:pt x="204" y="327"/>
                  </a:lnTo>
                  <a:lnTo>
                    <a:pt x="206" y="327"/>
                  </a:lnTo>
                  <a:lnTo>
                    <a:pt x="206" y="327"/>
                  </a:lnTo>
                  <a:lnTo>
                    <a:pt x="208" y="325"/>
                  </a:lnTo>
                  <a:lnTo>
                    <a:pt x="211" y="322"/>
                  </a:lnTo>
                  <a:lnTo>
                    <a:pt x="213" y="320"/>
                  </a:lnTo>
                  <a:lnTo>
                    <a:pt x="213" y="317"/>
                  </a:lnTo>
                  <a:lnTo>
                    <a:pt x="213" y="315"/>
                  </a:lnTo>
                  <a:lnTo>
                    <a:pt x="216" y="310"/>
                  </a:lnTo>
                  <a:lnTo>
                    <a:pt x="216" y="306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216" y="301"/>
                  </a:lnTo>
                  <a:lnTo>
                    <a:pt x="213" y="296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9"/>
                  </a:lnTo>
                  <a:lnTo>
                    <a:pt x="216" y="289"/>
                  </a:lnTo>
                  <a:lnTo>
                    <a:pt x="216" y="287"/>
                  </a:lnTo>
                  <a:lnTo>
                    <a:pt x="218" y="284"/>
                  </a:lnTo>
                  <a:lnTo>
                    <a:pt x="220" y="282"/>
                  </a:lnTo>
                  <a:lnTo>
                    <a:pt x="223" y="282"/>
                  </a:lnTo>
                  <a:lnTo>
                    <a:pt x="223" y="282"/>
                  </a:lnTo>
                  <a:lnTo>
                    <a:pt x="223" y="280"/>
                  </a:lnTo>
                  <a:lnTo>
                    <a:pt x="223" y="280"/>
                  </a:lnTo>
                  <a:lnTo>
                    <a:pt x="220" y="275"/>
                  </a:lnTo>
                  <a:lnTo>
                    <a:pt x="220" y="273"/>
                  </a:lnTo>
                  <a:lnTo>
                    <a:pt x="220" y="273"/>
                  </a:lnTo>
                  <a:lnTo>
                    <a:pt x="220" y="270"/>
                  </a:lnTo>
                  <a:lnTo>
                    <a:pt x="220" y="268"/>
                  </a:lnTo>
                  <a:lnTo>
                    <a:pt x="220" y="265"/>
                  </a:lnTo>
                  <a:lnTo>
                    <a:pt x="220" y="263"/>
                  </a:lnTo>
                  <a:lnTo>
                    <a:pt x="218" y="254"/>
                  </a:lnTo>
                  <a:lnTo>
                    <a:pt x="216" y="251"/>
                  </a:lnTo>
                  <a:lnTo>
                    <a:pt x="213" y="249"/>
                  </a:lnTo>
                  <a:lnTo>
                    <a:pt x="211" y="249"/>
                  </a:lnTo>
                  <a:lnTo>
                    <a:pt x="208" y="244"/>
                  </a:lnTo>
                  <a:lnTo>
                    <a:pt x="206" y="244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199" y="235"/>
                  </a:lnTo>
                  <a:lnTo>
                    <a:pt x="187" y="230"/>
                  </a:lnTo>
                  <a:lnTo>
                    <a:pt x="180" y="228"/>
                  </a:lnTo>
                  <a:lnTo>
                    <a:pt x="178" y="228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8" y="220"/>
                  </a:lnTo>
                  <a:lnTo>
                    <a:pt x="175" y="216"/>
                  </a:lnTo>
                  <a:lnTo>
                    <a:pt x="175" y="211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8" y="204"/>
                  </a:lnTo>
                  <a:lnTo>
                    <a:pt x="163" y="20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197"/>
                  </a:lnTo>
                  <a:lnTo>
                    <a:pt x="161" y="197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6" y="192"/>
                  </a:lnTo>
                  <a:lnTo>
                    <a:pt x="166" y="190"/>
                  </a:lnTo>
                  <a:lnTo>
                    <a:pt x="168" y="180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68" y="173"/>
                  </a:lnTo>
                  <a:lnTo>
                    <a:pt x="171" y="171"/>
                  </a:lnTo>
                  <a:lnTo>
                    <a:pt x="173" y="166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1" y="147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40"/>
                  </a:lnTo>
                  <a:lnTo>
                    <a:pt x="171" y="138"/>
                  </a:lnTo>
                  <a:lnTo>
                    <a:pt x="171" y="138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1" y="131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59" y="126"/>
                  </a:lnTo>
                  <a:lnTo>
                    <a:pt x="159" y="123"/>
                  </a:lnTo>
                  <a:lnTo>
                    <a:pt x="159" y="121"/>
                  </a:lnTo>
                  <a:lnTo>
                    <a:pt x="159" y="119"/>
                  </a:lnTo>
                  <a:lnTo>
                    <a:pt x="159" y="119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61" y="116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09"/>
                  </a:lnTo>
                  <a:lnTo>
                    <a:pt x="171" y="97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5" y="95"/>
                  </a:lnTo>
                  <a:lnTo>
                    <a:pt x="175" y="93"/>
                  </a:lnTo>
                  <a:lnTo>
                    <a:pt x="175" y="93"/>
                  </a:lnTo>
                  <a:lnTo>
                    <a:pt x="178" y="93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90" y="90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9" y="93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201" y="95"/>
                  </a:lnTo>
                  <a:lnTo>
                    <a:pt x="201" y="93"/>
                  </a:lnTo>
                  <a:lnTo>
                    <a:pt x="201" y="93"/>
                  </a:lnTo>
                  <a:lnTo>
                    <a:pt x="204" y="93"/>
                  </a:lnTo>
                  <a:lnTo>
                    <a:pt x="206" y="93"/>
                  </a:lnTo>
                  <a:lnTo>
                    <a:pt x="206" y="93"/>
                  </a:lnTo>
                  <a:lnTo>
                    <a:pt x="213" y="95"/>
                  </a:lnTo>
                  <a:lnTo>
                    <a:pt x="216" y="97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3" y="100"/>
                  </a:lnTo>
                  <a:lnTo>
                    <a:pt x="223" y="100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2" y="93"/>
                  </a:lnTo>
                  <a:lnTo>
                    <a:pt x="234" y="95"/>
                  </a:lnTo>
                  <a:lnTo>
                    <a:pt x="237" y="95"/>
                  </a:lnTo>
                  <a:lnTo>
                    <a:pt x="239" y="93"/>
                  </a:lnTo>
                  <a:lnTo>
                    <a:pt x="239" y="90"/>
                  </a:lnTo>
                  <a:lnTo>
                    <a:pt x="239" y="90"/>
                  </a:lnTo>
                  <a:lnTo>
                    <a:pt x="239" y="88"/>
                  </a:lnTo>
                  <a:lnTo>
                    <a:pt x="237" y="88"/>
                  </a:lnTo>
                  <a:lnTo>
                    <a:pt x="237" y="86"/>
                  </a:lnTo>
                  <a:lnTo>
                    <a:pt x="237" y="83"/>
                  </a:lnTo>
                  <a:lnTo>
                    <a:pt x="239" y="81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7" y="69"/>
                  </a:lnTo>
                  <a:lnTo>
                    <a:pt x="237" y="67"/>
                  </a:lnTo>
                  <a:lnTo>
                    <a:pt x="237" y="67"/>
                  </a:lnTo>
                  <a:lnTo>
                    <a:pt x="237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32" y="62"/>
                  </a:lnTo>
                  <a:lnTo>
                    <a:pt x="227" y="60"/>
                  </a:lnTo>
                  <a:lnTo>
                    <a:pt x="225" y="55"/>
                  </a:lnTo>
                  <a:lnTo>
                    <a:pt x="223" y="55"/>
                  </a:lnTo>
                  <a:lnTo>
                    <a:pt x="218" y="53"/>
                  </a:lnTo>
                  <a:lnTo>
                    <a:pt x="216" y="53"/>
                  </a:lnTo>
                  <a:lnTo>
                    <a:pt x="213" y="50"/>
                  </a:lnTo>
                  <a:lnTo>
                    <a:pt x="211" y="50"/>
                  </a:lnTo>
                  <a:lnTo>
                    <a:pt x="208" y="50"/>
                  </a:lnTo>
                  <a:lnTo>
                    <a:pt x="206" y="53"/>
                  </a:lnTo>
                  <a:lnTo>
                    <a:pt x="201" y="53"/>
                  </a:lnTo>
                  <a:lnTo>
                    <a:pt x="199" y="50"/>
                  </a:lnTo>
                  <a:lnTo>
                    <a:pt x="197" y="48"/>
                  </a:lnTo>
                  <a:lnTo>
                    <a:pt x="194" y="45"/>
                  </a:lnTo>
                  <a:lnTo>
                    <a:pt x="197" y="45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9" y="41"/>
                  </a:lnTo>
                  <a:lnTo>
                    <a:pt x="201" y="34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4"/>
                  </a:lnTo>
                  <a:lnTo>
                    <a:pt x="197" y="24"/>
                  </a:lnTo>
                  <a:lnTo>
                    <a:pt x="192" y="22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5" y="17"/>
                  </a:lnTo>
                  <a:lnTo>
                    <a:pt x="173" y="15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8" y="8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87" y="3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4" y="3"/>
                  </a:lnTo>
                  <a:lnTo>
                    <a:pt x="197" y="3"/>
                  </a:lnTo>
                  <a:lnTo>
                    <a:pt x="201" y="5"/>
                  </a:lnTo>
                  <a:lnTo>
                    <a:pt x="213" y="5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23" y="10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6" y="19"/>
                  </a:lnTo>
                  <a:lnTo>
                    <a:pt x="249" y="19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75" y="24"/>
                  </a:lnTo>
                  <a:lnTo>
                    <a:pt x="277" y="22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82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6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1" y="17"/>
                  </a:lnTo>
                  <a:lnTo>
                    <a:pt x="291" y="17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4" y="24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6" y="29"/>
                  </a:lnTo>
                  <a:lnTo>
                    <a:pt x="298" y="29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3" y="31"/>
                  </a:lnTo>
                  <a:lnTo>
                    <a:pt x="305" y="36"/>
                  </a:lnTo>
                  <a:lnTo>
                    <a:pt x="308" y="36"/>
                  </a:lnTo>
                  <a:lnTo>
                    <a:pt x="308" y="36"/>
                  </a:lnTo>
                  <a:lnTo>
                    <a:pt x="310" y="38"/>
                  </a:lnTo>
                  <a:lnTo>
                    <a:pt x="310" y="38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310" y="31"/>
                  </a:lnTo>
                  <a:lnTo>
                    <a:pt x="310" y="31"/>
                  </a:lnTo>
                  <a:lnTo>
                    <a:pt x="310" y="31"/>
                  </a:lnTo>
                  <a:lnTo>
                    <a:pt x="315" y="31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9"/>
                  </a:lnTo>
                  <a:lnTo>
                    <a:pt x="317" y="26"/>
                  </a:lnTo>
                  <a:lnTo>
                    <a:pt x="320" y="26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2" y="24"/>
                  </a:lnTo>
                  <a:lnTo>
                    <a:pt x="322" y="24"/>
                  </a:lnTo>
                  <a:lnTo>
                    <a:pt x="329" y="24"/>
                  </a:lnTo>
                  <a:lnTo>
                    <a:pt x="329" y="24"/>
                  </a:lnTo>
                  <a:lnTo>
                    <a:pt x="331" y="24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4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38" y="24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6" y="31"/>
                  </a:lnTo>
                  <a:lnTo>
                    <a:pt x="346" y="31"/>
                  </a:lnTo>
                  <a:lnTo>
                    <a:pt x="348" y="31"/>
                  </a:lnTo>
                  <a:lnTo>
                    <a:pt x="348" y="31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3" y="36"/>
                  </a:lnTo>
                  <a:lnTo>
                    <a:pt x="353" y="38"/>
                  </a:lnTo>
                  <a:lnTo>
                    <a:pt x="353" y="41"/>
                  </a:lnTo>
                  <a:lnTo>
                    <a:pt x="353" y="43"/>
                  </a:lnTo>
                  <a:lnTo>
                    <a:pt x="355" y="50"/>
                  </a:lnTo>
                  <a:lnTo>
                    <a:pt x="357" y="53"/>
                  </a:lnTo>
                  <a:lnTo>
                    <a:pt x="360" y="55"/>
                  </a:lnTo>
                  <a:lnTo>
                    <a:pt x="362" y="57"/>
                  </a:lnTo>
                  <a:lnTo>
                    <a:pt x="362" y="57"/>
                  </a:lnTo>
                  <a:lnTo>
                    <a:pt x="362" y="57"/>
                  </a:lnTo>
                  <a:lnTo>
                    <a:pt x="362" y="60"/>
                  </a:lnTo>
                  <a:lnTo>
                    <a:pt x="362" y="60"/>
                  </a:lnTo>
                  <a:lnTo>
                    <a:pt x="362" y="60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60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4" y="67"/>
                  </a:lnTo>
                  <a:lnTo>
                    <a:pt x="364" y="69"/>
                  </a:lnTo>
                  <a:lnTo>
                    <a:pt x="369" y="74"/>
                  </a:lnTo>
                  <a:lnTo>
                    <a:pt x="369" y="74"/>
                  </a:lnTo>
                  <a:lnTo>
                    <a:pt x="372" y="74"/>
                  </a:lnTo>
                  <a:lnTo>
                    <a:pt x="372" y="76"/>
                  </a:lnTo>
                  <a:lnTo>
                    <a:pt x="372" y="76"/>
                  </a:lnTo>
                  <a:lnTo>
                    <a:pt x="374" y="79"/>
                  </a:lnTo>
                  <a:lnTo>
                    <a:pt x="376" y="81"/>
                  </a:lnTo>
                  <a:lnTo>
                    <a:pt x="379" y="88"/>
                  </a:lnTo>
                  <a:lnTo>
                    <a:pt x="381" y="90"/>
                  </a:lnTo>
                  <a:lnTo>
                    <a:pt x="383" y="95"/>
                  </a:lnTo>
                  <a:lnTo>
                    <a:pt x="388" y="97"/>
                  </a:lnTo>
                  <a:lnTo>
                    <a:pt x="391" y="100"/>
                  </a:lnTo>
                  <a:lnTo>
                    <a:pt x="391" y="100"/>
                  </a:lnTo>
                  <a:lnTo>
                    <a:pt x="391" y="102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9"/>
                  </a:lnTo>
                  <a:lnTo>
                    <a:pt x="393" y="109"/>
                  </a:lnTo>
                  <a:lnTo>
                    <a:pt x="393" y="112"/>
                  </a:lnTo>
                  <a:lnTo>
                    <a:pt x="393" y="112"/>
                  </a:lnTo>
                  <a:lnTo>
                    <a:pt x="395" y="114"/>
                  </a:lnTo>
                  <a:lnTo>
                    <a:pt x="395" y="114"/>
                  </a:lnTo>
                  <a:lnTo>
                    <a:pt x="395" y="114"/>
                  </a:lnTo>
                  <a:lnTo>
                    <a:pt x="398" y="114"/>
                  </a:lnTo>
                  <a:lnTo>
                    <a:pt x="398" y="114"/>
                  </a:lnTo>
                  <a:lnTo>
                    <a:pt x="400" y="112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5" y="109"/>
                  </a:lnTo>
                  <a:lnTo>
                    <a:pt x="405" y="109"/>
                  </a:lnTo>
                  <a:lnTo>
                    <a:pt x="407" y="112"/>
                  </a:lnTo>
                  <a:lnTo>
                    <a:pt x="407" y="112"/>
                  </a:lnTo>
                  <a:lnTo>
                    <a:pt x="414" y="114"/>
                  </a:lnTo>
                  <a:lnTo>
                    <a:pt x="414" y="116"/>
                  </a:lnTo>
                  <a:lnTo>
                    <a:pt x="417" y="119"/>
                  </a:lnTo>
                  <a:lnTo>
                    <a:pt x="419" y="126"/>
                  </a:lnTo>
                  <a:lnTo>
                    <a:pt x="421" y="126"/>
                  </a:lnTo>
                  <a:lnTo>
                    <a:pt x="424" y="128"/>
                  </a:lnTo>
                  <a:lnTo>
                    <a:pt x="440" y="135"/>
                  </a:lnTo>
                  <a:lnTo>
                    <a:pt x="443" y="135"/>
                  </a:lnTo>
                  <a:lnTo>
                    <a:pt x="445" y="140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50" y="140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0" y="138"/>
                  </a:lnTo>
                  <a:lnTo>
                    <a:pt x="452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7" y="142"/>
                  </a:lnTo>
                  <a:lnTo>
                    <a:pt x="461" y="147"/>
                  </a:lnTo>
                  <a:lnTo>
                    <a:pt x="461" y="147"/>
                  </a:lnTo>
                  <a:lnTo>
                    <a:pt x="461" y="147"/>
                  </a:lnTo>
                  <a:lnTo>
                    <a:pt x="466" y="147"/>
                  </a:lnTo>
                  <a:lnTo>
                    <a:pt x="466" y="147"/>
                  </a:lnTo>
                  <a:lnTo>
                    <a:pt x="471" y="150"/>
                  </a:lnTo>
                  <a:lnTo>
                    <a:pt x="471" y="150"/>
                  </a:lnTo>
                  <a:lnTo>
                    <a:pt x="473" y="152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4"/>
                  </a:lnTo>
                  <a:lnTo>
                    <a:pt x="483" y="154"/>
                  </a:lnTo>
                  <a:lnTo>
                    <a:pt x="483" y="154"/>
                  </a:lnTo>
                  <a:lnTo>
                    <a:pt x="483" y="154"/>
                  </a:lnTo>
                  <a:lnTo>
                    <a:pt x="485" y="154"/>
                  </a:lnTo>
                  <a:lnTo>
                    <a:pt x="485" y="154"/>
                  </a:lnTo>
                  <a:lnTo>
                    <a:pt x="492" y="154"/>
                  </a:lnTo>
                  <a:lnTo>
                    <a:pt x="495" y="154"/>
                  </a:lnTo>
                  <a:lnTo>
                    <a:pt x="497" y="154"/>
                  </a:lnTo>
                  <a:lnTo>
                    <a:pt x="497" y="154"/>
                  </a:lnTo>
                  <a:lnTo>
                    <a:pt x="502" y="154"/>
                  </a:lnTo>
                  <a:lnTo>
                    <a:pt x="504" y="154"/>
                  </a:lnTo>
                  <a:lnTo>
                    <a:pt x="513" y="154"/>
                  </a:lnTo>
                  <a:lnTo>
                    <a:pt x="530" y="159"/>
                  </a:lnTo>
                  <a:lnTo>
                    <a:pt x="530" y="159"/>
                  </a:lnTo>
                  <a:lnTo>
                    <a:pt x="532" y="159"/>
                  </a:lnTo>
                  <a:lnTo>
                    <a:pt x="535" y="159"/>
                  </a:lnTo>
                  <a:lnTo>
                    <a:pt x="542" y="157"/>
                  </a:lnTo>
                  <a:lnTo>
                    <a:pt x="558" y="154"/>
                  </a:lnTo>
                  <a:lnTo>
                    <a:pt x="558" y="154"/>
                  </a:lnTo>
                  <a:lnTo>
                    <a:pt x="561" y="152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5" y="154"/>
                  </a:lnTo>
                  <a:lnTo>
                    <a:pt x="568" y="157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70" y="159"/>
                  </a:lnTo>
                  <a:lnTo>
                    <a:pt x="573" y="159"/>
                  </a:lnTo>
                  <a:lnTo>
                    <a:pt x="573" y="159"/>
                  </a:lnTo>
                  <a:lnTo>
                    <a:pt x="575" y="159"/>
                  </a:lnTo>
                  <a:lnTo>
                    <a:pt x="575" y="159"/>
                  </a:lnTo>
                  <a:lnTo>
                    <a:pt x="575" y="157"/>
                  </a:lnTo>
                  <a:lnTo>
                    <a:pt x="577" y="157"/>
                  </a:lnTo>
                  <a:lnTo>
                    <a:pt x="580" y="154"/>
                  </a:lnTo>
                  <a:lnTo>
                    <a:pt x="580" y="154"/>
                  </a:lnTo>
                  <a:lnTo>
                    <a:pt x="582" y="154"/>
                  </a:lnTo>
                  <a:lnTo>
                    <a:pt x="582" y="157"/>
                  </a:lnTo>
                  <a:lnTo>
                    <a:pt x="584" y="157"/>
                  </a:lnTo>
                  <a:lnTo>
                    <a:pt x="584" y="157"/>
                  </a:lnTo>
                  <a:lnTo>
                    <a:pt x="587" y="159"/>
                  </a:lnTo>
                  <a:lnTo>
                    <a:pt x="587" y="159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9" y="161"/>
                  </a:lnTo>
                  <a:lnTo>
                    <a:pt x="589" y="164"/>
                  </a:lnTo>
                  <a:lnTo>
                    <a:pt x="592" y="164"/>
                  </a:lnTo>
                  <a:lnTo>
                    <a:pt x="592" y="164"/>
                  </a:lnTo>
                  <a:lnTo>
                    <a:pt x="592" y="164"/>
                  </a:lnTo>
                  <a:lnTo>
                    <a:pt x="594" y="166"/>
                  </a:lnTo>
                  <a:lnTo>
                    <a:pt x="594" y="166"/>
                  </a:lnTo>
                  <a:lnTo>
                    <a:pt x="594" y="166"/>
                  </a:lnTo>
                  <a:lnTo>
                    <a:pt x="594" y="168"/>
                  </a:lnTo>
                  <a:lnTo>
                    <a:pt x="594" y="168"/>
                  </a:lnTo>
                  <a:lnTo>
                    <a:pt x="596" y="168"/>
                  </a:lnTo>
                  <a:lnTo>
                    <a:pt x="596" y="171"/>
                  </a:lnTo>
                  <a:lnTo>
                    <a:pt x="599" y="171"/>
                  </a:lnTo>
                  <a:lnTo>
                    <a:pt x="606" y="173"/>
                  </a:lnTo>
                  <a:lnTo>
                    <a:pt x="608" y="173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20" y="173"/>
                  </a:lnTo>
                  <a:lnTo>
                    <a:pt x="620" y="171"/>
                  </a:lnTo>
                  <a:lnTo>
                    <a:pt x="620" y="171"/>
                  </a:lnTo>
                  <a:lnTo>
                    <a:pt x="622" y="168"/>
                  </a:lnTo>
                  <a:lnTo>
                    <a:pt x="622" y="168"/>
                  </a:lnTo>
                  <a:lnTo>
                    <a:pt x="622" y="168"/>
                  </a:lnTo>
                  <a:lnTo>
                    <a:pt x="625" y="166"/>
                  </a:lnTo>
                  <a:lnTo>
                    <a:pt x="625" y="166"/>
                  </a:lnTo>
                  <a:lnTo>
                    <a:pt x="625" y="166"/>
                  </a:lnTo>
                  <a:lnTo>
                    <a:pt x="627" y="166"/>
                  </a:lnTo>
                  <a:lnTo>
                    <a:pt x="627" y="166"/>
                  </a:lnTo>
                  <a:lnTo>
                    <a:pt x="627" y="164"/>
                  </a:lnTo>
                  <a:lnTo>
                    <a:pt x="627" y="164"/>
                  </a:lnTo>
                  <a:lnTo>
                    <a:pt x="629" y="164"/>
                  </a:lnTo>
                  <a:lnTo>
                    <a:pt x="629" y="161"/>
                  </a:lnTo>
                  <a:lnTo>
                    <a:pt x="632" y="161"/>
                  </a:lnTo>
                  <a:lnTo>
                    <a:pt x="634" y="161"/>
                  </a:lnTo>
                  <a:lnTo>
                    <a:pt x="634" y="159"/>
                  </a:lnTo>
                  <a:lnTo>
                    <a:pt x="636" y="161"/>
                  </a:lnTo>
                  <a:lnTo>
                    <a:pt x="636" y="161"/>
                  </a:lnTo>
                  <a:lnTo>
                    <a:pt x="639" y="161"/>
                  </a:lnTo>
                  <a:lnTo>
                    <a:pt x="639" y="161"/>
                  </a:lnTo>
                  <a:lnTo>
                    <a:pt x="641" y="159"/>
                  </a:lnTo>
                  <a:lnTo>
                    <a:pt x="641" y="161"/>
                  </a:lnTo>
                  <a:lnTo>
                    <a:pt x="644" y="161"/>
                  </a:lnTo>
                  <a:lnTo>
                    <a:pt x="644" y="161"/>
                  </a:lnTo>
                  <a:lnTo>
                    <a:pt x="644" y="161"/>
                  </a:lnTo>
                  <a:lnTo>
                    <a:pt x="648" y="168"/>
                  </a:lnTo>
                  <a:lnTo>
                    <a:pt x="648" y="168"/>
                  </a:lnTo>
                  <a:lnTo>
                    <a:pt x="648" y="171"/>
                  </a:lnTo>
                  <a:lnTo>
                    <a:pt x="646" y="173"/>
                  </a:lnTo>
                  <a:lnTo>
                    <a:pt x="646" y="176"/>
                  </a:lnTo>
                  <a:lnTo>
                    <a:pt x="646" y="176"/>
                  </a:lnTo>
                  <a:lnTo>
                    <a:pt x="646" y="176"/>
                  </a:lnTo>
                  <a:lnTo>
                    <a:pt x="646" y="178"/>
                  </a:lnTo>
                  <a:lnTo>
                    <a:pt x="646" y="178"/>
                  </a:lnTo>
                  <a:lnTo>
                    <a:pt x="646" y="178"/>
                  </a:lnTo>
                  <a:lnTo>
                    <a:pt x="646" y="183"/>
                  </a:lnTo>
                  <a:lnTo>
                    <a:pt x="646" y="190"/>
                  </a:lnTo>
                  <a:lnTo>
                    <a:pt x="646" y="192"/>
                  </a:lnTo>
                  <a:lnTo>
                    <a:pt x="646" y="192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4" y="194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9"/>
                  </a:lnTo>
                  <a:lnTo>
                    <a:pt x="644" y="204"/>
                  </a:lnTo>
                  <a:lnTo>
                    <a:pt x="646" y="209"/>
                  </a:lnTo>
                  <a:lnTo>
                    <a:pt x="646" y="211"/>
                  </a:lnTo>
                  <a:lnTo>
                    <a:pt x="646" y="218"/>
                  </a:lnTo>
                  <a:lnTo>
                    <a:pt x="646" y="218"/>
                  </a:lnTo>
                  <a:lnTo>
                    <a:pt x="646" y="220"/>
                  </a:lnTo>
                  <a:lnTo>
                    <a:pt x="651" y="225"/>
                  </a:lnTo>
                  <a:lnTo>
                    <a:pt x="651" y="225"/>
                  </a:lnTo>
                  <a:lnTo>
                    <a:pt x="651" y="228"/>
                  </a:lnTo>
                  <a:lnTo>
                    <a:pt x="651" y="228"/>
                  </a:lnTo>
                  <a:lnTo>
                    <a:pt x="653" y="235"/>
                  </a:lnTo>
                  <a:lnTo>
                    <a:pt x="653" y="235"/>
                  </a:lnTo>
                  <a:lnTo>
                    <a:pt x="653" y="237"/>
                  </a:lnTo>
                  <a:lnTo>
                    <a:pt x="653" y="237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8" y="237"/>
                  </a:lnTo>
                  <a:lnTo>
                    <a:pt x="658" y="237"/>
                  </a:lnTo>
                  <a:lnTo>
                    <a:pt x="660" y="235"/>
                  </a:lnTo>
                  <a:lnTo>
                    <a:pt x="660" y="237"/>
                  </a:lnTo>
                  <a:lnTo>
                    <a:pt x="662" y="237"/>
                  </a:lnTo>
                  <a:lnTo>
                    <a:pt x="662" y="237"/>
                  </a:lnTo>
                  <a:lnTo>
                    <a:pt x="662" y="239"/>
                  </a:lnTo>
                  <a:lnTo>
                    <a:pt x="662" y="239"/>
                  </a:lnTo>
                  <a:lnTo>
                    <a:pt x="662" y="242"/>
                  </a:lnTo>
                  <a:lnTo>
                    <a:pt x="662" y="246"/>
                  </a:lnTo>
                  <a:lnTo>
                    <a:pt x="662" y="249"/>
                  </a:lnTo>
                  <a:lnTo>
                    <a:pt x="662" y="249"/>
                  </a:lnTo>
                  <a:lnTo>
                    <a:pt x="662" y="251"/>
                  </a:lnTo>
                  <a:lnTo>
                    <a:pt x="662" y="251"/>
                  </a:lnTo>
                  <a:lnTo>
                    <a:pt x="662" y="251"/>
                  </a:lnTo>
                  <a:lnTo>
                    <a:pt x="665" y="251"/>
                  </a:lnTo>
                  <a:lnTo>
                    <a:pt x="672" y="251"/>
                  </a:lnTo>
                  <a:lnTo>
                    <a:pt x="672" y="249"/>
                  </a:lnTo>
                  <a:lnTo>
                    <a:pt x="674" y="249"/>
                  </a:lnTo>
                  <a:lnTo>
                    <a:pt x="677" y="246"/>
                  </a:lnTo>
                  <a:lnTo>
                    <a:pt x="684" y="239"/>
                  </a:lnTo>
                  <a:lnTo>
                    <a:pt x="684" y="239"/>
                  </a:lnTo>
                  <a:lnTo>
                    <a:pt x="684" y="239"/>
                  </a:lnTo>
                  <a:lnTo>
                    <a:pt x="686" y="239"/>
                  </a:lnTo>
                  <a:lnTo>
                    <a:pt x="686" y="239"/>
                  </a:lnTo>
                  <a:lnTo>
                    <a:pt x="688" y="239"/>
                  </a:lnTo>
                  <a:lnTo>
                    <a:pt x="693" y="242"/>
                  </a:lnTo>
                  <a:lnTo>
                    <a:pt x="698" y="244"/>
                  </a:lnTo>
                  <a:lnTo>
                    <a:pt x="698" y="244"/>
                  </a:lnTo>
                  <a:lnTo>
                    <a:pt x="698" y="244"/>
                  </a:lnTo>
                  <a:lnTo>
                    <a:pt x="700" y="246"/>
                  </a:lnTo>
                  <a:lnTo>
                    <a:pt x="700" y="249"/>
                  </a:lnTo>
                  <a:lnTo>
                    <a:pt x="700" y="249"/>
                  </a:lnTo>
                  <a:lnTo>
                    <a:pt x="705" y="254"/>
                  </a:lnTo>
                  <a:lnTo>
                    <a:pt x="707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12" y="256"/>
                  </a:lnTo>
                  <a:lnTo>
                    <a:pt x="714" y="256"/>
                  </a:lnTo>
                  <a:lnTo>
                    <a:pt x="719" y="256"/>
                  </a:lnTo>
                  <a:lnTo>
                    <a:pt x="719" y="256"/>
                  </a:lnTo>
                  <a:lnTo>
                    <a:pt x="719" y="256"/>
                  </a:lnTo>
                  <a:lnTo>
                    <a:pt x="722" y="256"/>
                  </a:lnTo>
                  <a:lnTo>
                    <a:pt x="722" y="254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6" y="254"/>
                  </a:lnTo>
                  <a:lnTo>
                    <a:pt x="729" y="256"/>
                  </a:lnTo>
                  <a:lnTo>
                    <a:pt x="731" y="256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3" y="261"/>
                  </a:lnTo>
                  <a:lnTo>
                    <a:pt x="733" y="261"/>
                  </a:lnTo>
                  <a:lnTo>
                    <a:pt x="731" y="263"/>
                  </a:lnTo>
                  <a:lnTo>
                    <a:pt x="731" y="263"/>
                  </a:lnTo>
                  <a:lnTo>
                    <a:pt x="731" y="265"/>
                  </a:lnTo>
                  <a:lnTo>
                    <a:pt x="729" y="265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29" y="268"/>
                  </a:lnTo>
                  <a:lnTo>
                    <a:pt x="729" y="270"/>
                  </a:lnTo>
                  <a:lnTo>
                    <a:pt x="729" y="270"/>
                  </a:lnTo>
                  <a:lnTo>
                    <a:pt x="729" y="273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31" y="280"/>
                  </a:lnTo>
                  <a:lnTo>
                    <a:pt x="738" y="280"/>
                  </a:lnTo>
                  <a:lnTo>
                    <a:pt x="738" y="280"/>
                  </a:lnTo>
                  <a:lnTo>
                    <a:pt x="740" y="280"/>
                  </a:lnTo>
                  <a:lnTo>
                    <a:pt x="740" y="280"/>
                  </a:lnTo>
                  <a:lnTo>
                    <a:pt x="740" y="282"/>
                  </a:lnTo>
                  <a:lnTo>
                    <a:pt x="743" y="284"/>
                  </a:lnTo>
                  <a:lnTo>
                    <a:pt x="745" y="287"/>
                  </a:lnTo>
                  <a:lnTo>
                    <a:pt x="748" y="287"/>
                  </a:lnTo>
                  <a:lnTo>
                    <a:pt x="748" y="287"/>
                  </a:lnTo>
                  <a:lnTo>
                    <a:pt x="750" y="287"/>
                  </a:lnTo>
                  <a:lnTo>
                    <a:pt x="750" y="287"/>
                  </a:lnTo>
                  <a:lnTo>
                    <a:pt x="752" y="287"/>
                  </a:lnTo>
                  <a:lnTo>
                    <a:pt x="752" y="289"/>
                  </a:lnTo>
                  <a:lnTo>
                    <a:pt x="752" y="289"/>
                  </a:lnTo>
                  <a:lnTo>
                    <a:pt x="752" y="289"/>
                  </a:lnTo>
                  <a:lnTo>
                    <a:pt x="755" y="291"/>
                  </a:lnTo>
                  <a:lnTo>
                    <a:pt x="757" y="291"/>
                  </a:lnTo>
                  <a:lnTo>
                    <a:pt x="759" y="291"/>
                  </a:lnTo>
                  <a:lnTo>
                    <a:pt x="762" y="291"/>
                  </a:lnTo>
                  <a:lnTo>
                    <a:pt x="762" y="291"/>
                  </a:lnTo>
                  <a:lnTo>
                    <a:pt x="764" y="291"/>
                  </a:lnTo>
                  <a:lnTo>
                    <a:pt x="764" y="291"/>
                  </a:lnTo>
                  <a:lnTo>
                    <a:pt x="766" y="291"/>
                  </a:lnTo>
                  <a:lnTo>
                    <a:pt x="781" y="294"/>
                  </a:lnTo>
                  <a:lnTo>
                    <a:pt x="783" y="294"/>
                  </a:lnTo>
                  <a:lnTo>
                    <a:pt x="785" y="294"/>
                  </a:lnTo>
                  <a:lnTo>
                    <a:pt x="785" y="294"/>
                  </a:lnTo>
                  <a:lnTo>
                    <a:pt x="788" y="291"/>
                  </a:lnTo>
                  <a:lnTo>
                    <a:pt x="790" y="291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2" y="284"/>
                  </a:lnTo>
                  <a:lnTo>
                    <a:pt x="797" y="280"/>
                  </a:lnTo>
                  <a:lnTo>
                    <a:pt x="797" y="280"/>
                  </a:lnTo>
                  <a:lnTo>
                    <a:pt x="797" y="280"/>
                  </a:lnTo>
                  <a:lnTo>
                    <a:pt x="800" y="280"/>
                  </a:lnTo>
                  <a:lnTo>
                    <a:pt x="800" y="280"/>
                  </a:lnTo>
                  <a:lnTo>
                    <a:pt x="800" y="280"/>
                  </a:lnTo>
                  <a:lnTo>
                    <a:pt x="802" y="280"/>
                  </a:lnTo>
                  <a:lnTo>
                    <a:pt x="802" y="280"/>
                  </a:lnTo>
                  <a:lnTo>
                    <a:pt x="804" y="284"/>
                  </a:lnTo>
                  <a:lnTo>
                    <a:pt x="804" y="284"/>
                  </a:lnTo>
                  <a:lnTo>
                    <a:pt x="804" y="287"/>
                  </a:lnTo>
                  <a:lnTo>
                    <a:pt x="807" y="287"/>
                  </a:lnTo>
                  <a:lnTo>
                    <a:pt x="807" y="287"/>
                  </a:lnTo>
                  <a:lnTo>
                    <a:pt x="807" y="287"/>
                  </a:lnTo>
                  <a:lnTo>
                    <a:pt x="807" y="289"/>
                  </a:lnTo>
                  <a:lnTo>
                    <a:pt x="807" y="289"/>
                  </a:lnTo>
                  <a:lnTo>
                    <a:pt x="807" y="291"/>
                  </a:lnTo>
                  <a:lnTo>
                    <a:pt x="807" y="291"/>
                  </a:lnTo>
                  <a:lnTo>
                    <a:pt x="804" y="294"/>
                  </a:lnTo>
                  <a:lnTo>
                    <a:pt x="804" y="296"/>
                  </a:lnTo>
                  <a:lnTo>
                    <a:pt x="804" y="296"/>
                  </a:lnTo>
                  <a:lnTo>
                    <a:pt x="804" y="296"/>
                  </a:lnTo>
                  <a:lnTo>
                    <a:pt x="804" y="299"/>
                  </a:lnTo>
                  <a:lnTo>
                    <a:pt x="804" y="299"/>
                  </a:lnTo>
                  <a:lnTo>
                    <a:pt x="804" y="299"/>
                  </a:lnTo>
                  <a:lnTo>
                    <a:pt x="807" y="301"/>
                  </a:lnTo>
                  <a:lnTo>
                    <a:pt x="807" y="301"/>
                  </a:lnTo>
                  <a:lnTo>
                    <a:pt x="809" y="301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3"/>
                  </a:lnTo>
                  <a:lnTo>
                    <a:pt x="809" y="306"/>
                  </a:lnTo>
                  <a:lnTo>
                    <a:pt x="811" y="306"/>
                  </a:lnTo>
                  <a:lnTo>
                    <a:pt x="811" y="306"/>
                  </a:lnTo>
                  <a:lnTo>
                    <a:pt x="811" y="308"/>
                  </a:lnTo>
                  <a:lnTo>
                    <a:pt x="814" y="308"/>
                  </a:lnTo>
                  <a:lnTo>
                    <a:pt x="819" y="306"/>
                  </a:lnTo>
                  <a:lnTo>
                    <a:pt x="823" y="306"/>
                  </a:lnTo>
                  <a:lnTo>
                    <a:pt x="823" y="306"/>
                  </a:lnTo>
                  <a:lnTo>
                    <a:pt x="823" y="313"/>
                  </a:lnTo>
                  <a:lnTo>
                    <a:pt x="823" y="313"/>
                  </a:lnTo>
                  <a:lnTo>
                    <a:pt x="826" y="315"/>
                  </a:lnTo>
                  <a:lnTo>
                    <a:pt x="828" y="315"/>
                  </a:lnTo>
                  <a:lnTo>
                    <a:pt x="828" y="315"/>
                  </a:lnTo>
                  <a:lnTo>
                    <a:pt x="830" y="317"/>
                  </a:lnTo>
                  <a:lnTo>
                    <a:pt x="830" y="317"/>
                  </a:lnTo>
                  <a:lnTo>
                    <a:pt x="830" y="320"/>
                  </a:lnTo>
                  <a:lnTo>
                    <a:pt x="833" y="322"/>
                  </a:lnTo>
                  <a:lnTo>
                    <a:pt x="833" y="325"/>
                  </a:lnTo>
                  <a:lnTo>
                    <a:pt x="833" y="325"/>
                  </a:lnTo>
                  <a:lnTo>
                    <a:pt x="833" y="325"/>
                  </a:lnTo>
                  <a:lnTo>
                    <a:pt x="835" y="325"/>
                  </a:lnTo>
                  <a:lnTo>
                    <a:pt x="837" y="327"/>
                  </a:lnTo>
                  <a:lnTo>
                    <a:pt x="840" y="329"/>
                  </a:lnTo>
                  <a:lnTo>
                    <a:pt x="840" y="329"/>
                  </a:lnTo>
                  <a:lnTo>
                    <a:pt x="840" y="329"/>
                  </a:lnTo>
                  <a:lnTo>
                    <a:pt x="840" y="332"/>
                  </a:lnTo>
                  <a:lnTo>
                    <a:pt x="842" y="336"/>
                  </a:lnTo>
                  <a:lnTo>
                    <a:pt x="845" y="339"/>
                  </a:lnTo>
                  <a:lnTo>
                    <a:pt x="845" y="339"/>
                  </a:lnTo>
                  <a:lnTo>
                    <a:pt x="845" y="341"/>
                  </a:lnTo>
                  <a:lnTo>
                    <a:pt x="847" y="341"/>
                  </a:lnTo>
                  <a:lnTo>
                    <a:pt x="847" y="341"/>
                  </a:lnTo>
                  <a:lnTo>
                    <a:pt x="847" y="341"/>
                  </a:lnTo>
                  <a:lnTo>
                    <a:pt x="849" y="339"/>
                  </a:lnTo>
                  <a:lnTo>
                    <a:pt x="849" y="339"/>
                  </a:lnTo>
                  <a:lnTo>
                    <a:pt x="849" y="339"/>
                  </a:lnTo>
                  <a:lnTo>
                    <a:pt x="849" y="336"/>
                  </a:lnTo>
                  <a:lnTo>
                    <a:pt x="849" y="336"/>
                  </a:lnTo>
                  <a:lnTo>
                    <a:pt x="849" y="336"/>
                  </a:lnTo>
                  <a:lnTo>
                    <a:pt x="852" y="334"/>
                  </a:lnTo>
                  <a:lnTo>
                    <a:pt x="852" y="334"/>
                  </a:lnTo>
                  <a:lnTo>
                    <a:pt x="852" y="332"/>
                  </a:lnTo>
                  <a:lnTo>
                    <a:pt x="852" y="332"/>
                  </a:lnTo>
                  <a:lnTo>
                    <a:pt x="854" y="332"/>
                  </a:lnTo>
                  <a:lnTo>
                    <a:pt x="854" y="332"/>
                  </a:lnTo>
                  <a:lnTo>
                    <a:pt x="856" y="332"/>
                  </a:lnTo>
                  <a:lnTo>
                    <a:pt x="856" y="334"/>
                  </a:lnTo>
                  <a:lnTo>
                    <a:pt x="859" y="334"/>
                  </a:lnTo>
                  <a:lnTo>
                    <a:pt x="861" y="336"/>
                  </a:lnTo>
                  <a:lnTo>
                    <a:pt x="868" y="343"/>
                  </a:lnTo>
                  <a:lnTo>
                    <a:pt x="871" y="346"/>
                  </a:lnTo>
                  <a:lnTo>
                    <a:pt x="873" y="346"/>
                  </a:lnTo>
                  <a:lnTo>
                    <a:pt x="873" y="346"/>
                  </a:lnTo>
                  <a:lnTo>
                    <a:pt x="873" y="346"/>
                  </a:lnTo>
                  <a:lnTo>
                    <a:pt x="875" y="346"/>
                  </a:lnTo>
                  <a:lnTo>
                    <a:pt x="878" y="346"/>
                  </a:lnTo>
                  <a:lnTo>
                    <a:pt x="878" y="346"/>
                  </a:lnTo>
                  <a:lnTo>
                    <a:pt x="878" y="346"/>
                  </a:lnTo>
                  <a:lnTo>
                    <a:pt x="880" y="346"/>
                  </a:lnTo>
                  <a:lnTo>
                    <a:pt x="880" y="346"/>
                  </a:lnTo>
                  <a:lnTo>
                    <a:pt x="880" y="346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48"/>
                  </a:lnTo>
                  <a:lnTo>
                    <a:pt x="882" y="351"/>
                  </a:lnTo>
                  <a:lnTo>
                    <a:pt x="882" y="351"/>
                  </a:lnTo>
                  <a:lnTo>
                    <a:pt x="885" y="355"/>
                  </a:lnTo>
                  <a:lnTo>
                    <a:pt x="887" y="355"/>
                  </a:lnTo>
                  <a:lnTo>
                    <a:pt x="887" y="355"/>
                  </a:lnTo>
                  <a:lnTo>
                    <a:pt x="887" y="358"/>
                  </a:lnTo>
                  <a:lnTo>
                    <a:pt x="887" y="358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58"/>
                  </a:lnTo>
                  <a:lnTo>
                    <a:pt x="889" y="358"/>
                  </a:lnTo>
                  <a:lnTo>
                    <a:pt x="894" y="358"/>
                  </a:lnTo>
                  <a:lnTo>
                    <a:pt x="894" y="358"/>
                  </a:lnTo>
                  <a:lnTo>
                    <a:pt x="899" y="360"/>
                  </a:lnTo>
                  <a:lnTo>
                    <a:pt x="899" y="365"/>
                  </a:lnTo>
                  <a:lnTo>
                    <a:pt x="899" y="365"/>
                  </a:lnTo>
                  <a:lnTo>
                    <a:pt x="899" y="367"/>
                  </a:lnTo>
                  <a:lnTo>
                    <a:pt x="897" y="367"/>
                  </a:lnTo>
                  <a:lnTo>
                    <a:pt x="897" y="370"/>
                  </a:lnTo>
                  <a:lnTo>
                    <a:pt x="892" y="372"/>
                  </a:lnTo>
                  <a:lnTo>
                    <a:pt x="887" y="374"/>
                  </a:lnTo>
                  <a:lnTo>
                    <a:pt x="887" y="377"/>
                  </a:lnTo>
                  <a:lnTo>
                    <a:pt x="885" y="377"/>
                  </a:lnTo>
                  <a:lnTo>
                    <a:pt x="882" y="377"/>
                  </a:lnTo>
                  <a:lnTo>
                    <a:pt x="880" y="379"/>
                  </a:lnTo>
                  <a:lnTo>
                    <a:pt x="878" y="379"/>
                  </a:lnTo>
                  <a:lnTo>
                    <a:pt x="878" y="381"/>
                  </a:lnTo>
                  <a:lnTo>
                    <a:pt x="878" y="381"/>
                  </a:lnTo>
                  <a:lnTo>
                    <a:pt x="878" y="381"/>
                  </a:lnTo>
                  <a:lnTo>
                    <a:pt x="875" y="384"/>
                  </a:lnTo>
                  <a:lnTo>
                    <a:pt x="878" y="386"/>
                  </a:lnTo>
                  <a:lnTo>
                    <a:pt x="878" y="386"/>
                  </a:lnTo>
                  <a:lnTo>
                    <a:pt x="878" y="388"/>
                  </a:lnTo>
                  <a:lnTo>
                    <a:pt x="878" y="388"/>
                  </a:lnTo>
                  <a:lnTo>
                    <a:pt x="878" y="391"/>
                  </a:lnTo>
                  <a:lnTo>
                    <a:pt x="878" y="391"/>
                  </a:lnTo>
                  <a:lnTo>
                    <a:pt x="878" y="393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3" y="393"/>
                  </a:lnTo>
                  <a:lnTo>
                    <a:pt x="873" y="393"/>
                  </a:lnTo>
                  <a:lnTo>
                    <a:pt x="873" y="393"/>
                  </a:lnTo>
                  <a:lnTo>
                    <a:pt x="871" y="393"/>
                  </a:lnTo>
                  <a:lnTo>
                    <a:pt x="871" y="393"/>
                  </a:lnTo>
                  <a:lnTo>
                    <a:pt x="871" y="393"/>
                  </a:lnTo>
                  <a:lnTo>
                    <a:pt x="868" y="393"/>
                  </a:lnTo>
                  <a:lnTo>
                    <a:pt x="868" y="393"/>
                  </a:lnTo>
                  <a:lnTo>
                    <a:pt x="866" y="396"/>
                  </a:lnTo>
                  <a:lnTo>
                    <a:pt x="866" y="396"/>
                  </a:lnTo>
                  <a:lnTo>
                    <a:pt x="866" y="398"/>
                  </a:lnTo>
                  <a:lnTo>
                    <a:pt x="866" y="398"/>
                  </a:lnTo>
                  <a:lnTo>
                    <a:pt x="866" y="400"/>
                  </a:lnTo>
                  <a:lnTo>
                    <a:pt x="866" y="403"/>
                  </a:lnTo>
                  <a:lnTo>
                    <a:pt x="866" y="403"/>
                  </a:lnTo>
                  <a:lnTo>
                    <a:pt x="866" y="403"/>
                  </a:lnTo>
                  <a:lnTo>
                    <a:pt x="866" y="405"/>
                  </a:lnTo>
                  <a:lnTo>
                    <a:pt x="868" y="407"/>
                  </a:lnTo>
                  <a:lnTo>
                    <a:pt x="868" y="410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1" y="412"/>
                  </a:lnTo>
                  <a:lnTo>
                    <a:pt x="873" y="414"/>
                  </a:lnTo>
                  <a:lnTo>
                    <a:pt x="873" y="417"/>
                  </a:lnTo>
                  <a:lnTo>
                    <a:pt x="873" y="417"/>
                  </a:lnTo>
                  <a:lnTo>
                    <a:pt x="873" y="417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878" y="417"/>
                  </a:lnTo>
                  <a:lnTo>
                    <a:pt x="878" y="417"/>
                  </a:lnTo>
                  <a:lnTo>
                    <a:pt x="878" y="419"/>
                  </a:lnTo>
                  <a:lnTo>
                    <a:pt x="882" y="426"/>
                  </a:lnTo>
                  <a:lnTo>
                    <a:pt x="885" y="429"/>
                  </a:lnTo>
                  <a:lnTo>
                    <a:pt x="885" y="431"/>
                  </a:lnTo>
                  <a:lnTo>
                    <a:pt x="885" y="433"/>
                  </a:lnTo>
                  <a:lnTo>
                    <a:pt x="885" y="433"/>
                  </a:lnTo>
                  <a:lnTo>
                    <a:pt x="885" y="436"/>
                  </a:lnTo>
                  <a:lnTo>
                    <a:pt x="885" y="436"/>
                  </a:lnTo>
                  <a:lnTo>
                    <a:pt x="885" y="438"/>
                  </a:lnTo>
                  <a:lnTo>
                    <a:pt x="885" y="438"/>
                  </a:lnTo>
                  <a:lnTo>
                    <a:pt x="882" y="438"/>
                  </a:lnTo>
                  <a:lnTo>
                    <a:pt x="880" y="440"/>
                  </a:lnTo>
                  <a:lnTo>
                    <a:pt x="878" y="440"/>
                  </a:lnTo>
                  <a:lnTo>
                    <a:pt x="878" y="443"/>
                  </a:lnTo>
                  <a:lnTo>
                    <a:pt x="878" y="443"/>
                  </a:lnTo>
                  <a:lnTo>
                    <a:pt x="878" y="445"/>
                  </a:lnTo>
                  <a:lnTo>
                    <a:pt x="878" y="445"/>
                  </a:lnTo>
                  <a:lnTo>
                    <a:pt x="878" y="448"/>
                  </a:lnTo>
                  <a:lnTo>
                    <a:pt x="878" y="448"/>
                  </a:lnTo>
                  <a:lnTo>
                    <a:pt x="878" y="450"/>
                  </a:lnTo>
                  <a:lnTo>
                    <a:pt x="880" y="450"/>
                  </a:lnTo>
                  <a:lnTo>
                    <a:pt x="880" y="452"/>
                  </a:lnTo>
                  <a:lnTo>
                    <a:pt x="880" y="452"/>
                  </a:lnTo>
                  <a:lnTo>
                    <a:pt x="880" y="455"/>
                  </a:lnTo>
                  <a:lnTo>
                    <a:pt x="882" y="455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9"/>
                  </a:lnTo>
                  <a:lnTo>
                    <a:pt x="887" y="462"/>
                  </a:lnTo>
                  <a:lnTo>
                    <a:pt x="889" y="462"/>
                  </a:lnTo>
                  <a:lnTo>
                    <a:pt x="894" y="464"/>
                  </a:lnTo>
                  <a:lnTo>
                    <a:pt x="894" y="464"/>
                  </a:lnTo>
                  <a:lnTo>
                    <a:pt x="894" y="466"/>
                  </a:lnTo>
                  <a:lnTo>
                    <a:pt x="894" y="466"/>
                  </a:lnTo>
                  <a:lnTo>
                    <a:pt x="897" y="469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7" y="478"/>
                  </a:lnTo>
                  <a:lnTo>
                    <a:pt x="897" y="478"/>
                  </a:lnTo>
                  <a:lnTo>
                    <a:pt x="899" y="483"/>
                  </a:lnTo>
                  <a:lnTo>
                    <a:pt x="899" y="485"/>
                  </a:lnTo>
                  <a:lnTo>
                    <a:pt x="899" y="490"/>
                  </a:lnTo>
                  <a:lnTo>
                    <a:pt x="899" y="490"/>
                  </a:lnTo>
                  <a:lnTo>
                    <a:pt x="897" y="497"/>
                  </a:lnTo>
                  <a:lnTo>
                    <a:pt x="897" y="497"/>
                  </a:lnTo>
                  <a:lnTo>
                    <a:pt x="897" y="500"/>
                  </a:lnTo>
                  <a:lnTo>
                    <a:pt x="899" y="500"/>
                  </a:lnTo>
                  <a:lnTo>
                    <a:pt x="899" y="500"/>
                  </a:lnTo>
                  <a:lnTo>
                    <a:pt x="901" y="504"/>
                  </a:lnTo>
                  <a:lnTo>
                    <a:pt x="904" y="507"/>
                  </a:lnTo>
                  <a:lnTo>
                    <a:pt x="904" y="507"/>
                  </a:lnTo>
                  <a:lnTo>
                    <a:pt x="904" y="509"/>
                  </a:lnTo>
                  <a:lnTo>
                    <a:pt x="904" y="509"/>
                  </a:lnTo>
                  <a:lnTo>
                    <a:pt x="904" y="509"/>
                  </a:lnTo>
                  <a:lnTo>
                    <a:pt x="904" y="511"/>
                  </a:lnTo>
                  <a:lnTo>
                    <a:pt x="904" y="511"/>
                  </a:lnTo>
                  <a:lnTo>
                    <a:pt x="904" y="516"/>
                  </a:lnTo>
                  <a:lnTo>
                    <a:pt x="904" y="519"/>
                  </a:lnTo>
                  <a:lnTo>
                    <a:pt x="904" y="521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Freeform 41"/>
            <p:cNvSpPr>
              <a:spLocks/>
            </p:cNvSpPr>
            <p:nvPr/>
          </p:nvSpPr>
          <p:spPr bwMode="auto">
            <a:xfrm>
              <a:off x="2905035" y="3309709"/>
              <a:ext cx="573517" cy="621013"/>
            </a:xfrm>
            <a:custGeom>
              <a:avLst/>
              <a:gdLst>
                <a:gd name="T0" fmla="*/ 634 w 662"/>
                <a:gd name="T1" fmla="*/ 291 h 715"/>
                <a:gd name="T2" fmla="*/ 591 w 662"/>
                <a:gd name="T3" fmla="*/ 334 h 715"/>
                <a:gd name="T4" fmla="*/ 593 w 662"/>
                <a:gd name="T5" fmla="*/ 391 h 715"/>
                <a:gd name="T6" fmla="*/ 598 w 662"/>
                <a:gd name="T7" fmla="*/ 426 h 715"/>
                <a:gd name="T8" fmla="*/ 608 w 662"/>
                <a:gd name="T9" fmla="*/ 450 h 715"/>
                <a:gd name="T10" fmla="*/ 626 w 662"/>
                <a:gd name="T11" fmla="*/ 492 h 715"/>
                <a:gd name="T12" fmla="*/ 610 w 662"/>
                <a:gd name="T13" fmla="*/ 542 h 715"/>
                <a:gd name="T14" fmla="*/ 638 w 662"/>
                <a:gd name="T15" fmla="*/ 540 h 715"/>
                <a:gd name="T16" fmla="*/ 624 w 662"/>
                <a:gd name="T17" fmla="*/ 559 h 715"/>
                <a:gd name="T18" fmla="*/ 612 w 662"/>
                <a:gd name="T19" fmla="*/ 623 h 715"/>
                <a:gd name="T20" fmla="*/ 560 w 662"/>
                <a:gd name="T21" fmla="*/ 651 h 715"/>
                <a:gd name="T22" fmla="*/ 529 w 662"/>
                <a:gd name="T23" fmla="*/ 630 h 715"/>
                <a:gd name="T24" fmla="*/ 480 w 662"/>
                <a:gd name="T25" fmla="*/ 644 h 715"/>
                <a:gd name="T26" fmla="*/ 494 w 662"/>
                <a:gd name="T27" fmla="*/ 656 h 715"/>
                <a:gd name="T28" fmla="*/ 487 w 662"/>
                <a:gd name="T29" fmla="*/ 691 h 715"/>
                <a:gd name="T30" fmla="*/ 447 w 662"/>
                <a:gd name="T31" fmla="*/ 665 h 715"/>
                <a:gd name="T32" fmla="*/ 390 w 662"/>
                <a:gd name="T33" fmla="*/ 653 h 715"/>
                <a:gd name="T34" fmla="*/ 381 w 662"/>
                <a:gd name="T35" fmla="*/ 703 h 715"/>
                <a:gd name="T36" fmla="*/ 347 w 662"/>
                <a:gd name="T37" fmla="*/ 703 h 715"/>
                <a:gd name="T38" fmla="*/ 298 w 662"/>
                <a:gd name="T39" fmla="*/ 710 h 715"/>
                <a:gd name="T40" fmla="*/ 298 w 662"/>
                <a:gd name="T41" fmla="*/ 672 h 715"/>
                <a:gd name="T42" fmla="*/ 291 w 662"/>
                <a:gd name="T43" fmla="*/ 649 h 715"/>
                <a:gd name="T44" fmla="*/ 241 w 662"/>
                <a:gd name="T45" fmla="*/ 660 h 715"/>
                <a:gd name="T46" fmla="*/ 265 w 662"/>
                <a:gd name="T47" fmla="*/ 625 h 715"/>
                <a:gd name="T48" fmla="*/ 288 w 662"/>
                <a:gd name="T49" fmla="*/ 599 h 715"/>
                <a:gd name="T50" fmla="*/ 302 w 662"/>
                <a:gd name="T51" fmla="*/ 561 h 715"/>
                <a:gd name="T52" fmla="*/ 288 w 662"/>
                <a:gd name="T53" fmla="*/ 556 h 715"/>
                <a:gd name="T54" fmla="*/ 286 w 662"/>
                <a:gd name="T55" fmla="*/ 500 h 715"/>
                <a:gd name="T56" fmla="*/ 220 w 662"/>
                <a:gd name="T57" fmla="*/ 492 h 715"/>
                <a:gd name="T58" fmla="*/ 187 w 662"/>
                <a:gd name="T59" fmla="*/ 504 h 715"/>
                <a:gd name="T60" fmla="*/ 142 w 662"/>
                <a:gd name="T61" fmla="*/ 502 h 715"/>
                <a:gd name="T62" fmla="*/ 106 w 662"/>
                <a:gd name="T63" fmla="*/ 526 h 715"/>
                <a:gd name="T64" fmla="*/ 73 w 662"/>
                <a:gd name="T65" fmla="*/ 504 h 715"/>
                <a:gd name="T66" fmla="*/ 54 w 662"/>
                <a:gd name="T67" fmla="*/ 471 h 715"/>
                <a:gd name="T68" fmla="*/ 59 w 662"/>
                <a:gd name="T69" fmla="*/ 421 h 715"/>
                <a:gd name="T70" fmla="*/ 83 w 662"/>
                <a:gd name="T71" fmla="*/ 398 h 715"/>
                <a:gd name="T72" fmla="*/ 85 w 662"/>
                <a:gd name="T73" fmla="*/ 374 h 715"/>
                <a:gd name="T74" fmla="*/ 47 w 662"/>
                <a:gd name="T75" fmla="*/ 367 h 715"/>
                <a:gd name="T76" fmla="*/ 21 w 662"/>
                <a:gd name="T77" fmla="*/ 369 h 715"/>
                <a:gd name="T78" fmla="*/ 14 w 662"/>
                <a:gd name="T79" fmla="*/ 350 h 715"/>
                <a:gd name="T80" fmla="*/ 80 w 662"/>
                <a:gd name="T81" fmla="*/ 310 h 715"/>
                <a:gd name="T82" fmla="*/ 73 w 662"/>
                <a:gd name="T83" fmla="*/ 272 h 715"/>
                <a:gd name="T84" fmla="*/ 80 w 662"/>
                <a:gd name="T85" fmla="*/ 246 h 715"/>
                <a:gd name="T86" fmla="*/ 80 w 662"/>
                <a:gd name="T87" fmla="*/ 216 h 715"/>
                <a:gd name="T88" fmla="*/ 71 w 662"/>
                <a:gd name="T89" fmla="*/ 171 h 715"/>
                <a:gd name="T90" fmla="*/ 83 w 662"/>
                <a:gd name="T91" fmla="*/ 119 h 715"/>
                <a:gd name="T92" fmla="*/ 99 w 662"/>
                <a:gd name="T93" fmla="*/ 71 h 715"/>
                <a:gd name="T94" fmla="*/ 109 w 662"/>
                <a:gd name="T95" fmla="*/ 55 h 715"/>
                <a:gd name="T96" fmla="*/ 137 w 662"/>
                <a:gd name="T97" fmla="*/ 50 h 715"/>
                <a:gd name="T98" fmla="*/ 224 w 662"/>
                <a:gd name="T99" fmla="*/ 48 h 715"/>
                <a:gd name="T100" fmla="*/ 236 w 662"/>
                <a:gd name="T101" fmla="*/ 12 h 715"/>
                <a:gd name="T102" fmla="*/ 300 w 662"/>
                <a:gd name="T103" fmla="*/ 7 h 715"/>
                <a:gd name="T104" fmla="*/ 381 w 662"/>
                <a:gd name="T105" fmla="*/ 33 h 715"/>
                <a:gd name="T106" fmla="*/ 440 w 662"/>
                <a:gd name="T107" fmla="*/ 90 h 715"/>
                <a:gd name="T108" fmla="*/ 496 w 662"/>
                <a:gd name="T109" fmla="*/ 76 h 715"/>
                <a:gd name="T110" fmla="*/ 515 w 662"/>
                <a:gd name="T111" fmla="*/ 86 h 715"/>
                <a:gd name="T112" fmla="*/ 546 w 662"/>
                <a:gd name="T113" fmla="*/ 102 h 715"/>
                <a:gd name="T114" fmla="*/ 605 w 662"/>
                <a:gd name="T115" fmla="*/ 100 h 715"/>
                <a:gd name="T116" fmla="*/ 591 w 662"/>
                <a:gd name="T117" fmla="*/ 142 h 715"/>
                <a:gd name="T118" fmla="*/ 626 w 662"/>
                <a:gd name="T119" fmla="*/ 180 h 715"/>
                <a:gd name="T120" fmla="*/ 650 w 662"/>
                <a:gd name="T121" fmla="*/ 22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2" h="715">
                  <a:moveTo>
                    <a:pt x="662" y="261"/>
                  </a:moveTo>
                  <a:lnTo>
                    <a:pt x="662" y="261"/>
                  </a:lnTo>
                  <a:lnTo>
                    <a:pt x="662" y="261"/>
                  </a:lnTo>
                  <a:lnTo>
                    <a:pt x="662" y="263"/>
                  </a:lnTo>
                  <a:lnTo>
                    <a:pt x="662" y="263"/>
                  </a:lnTo>
                  <a:lnTo>
                    <a:pt x="660" y="265"/>
                  </a:lnTo>
                  <a:lnTo>
                    <a:pt x="657" y="270"/>
                  </a:lnTo>
                  <a:lnTo>
                    <a:pt x="657" y="270"/>
                  </a:lnTo>
                  <a:lnTo>
                    <a:pt x="655" y="272"/>
                  </a:lnTo>
                  <a:lnTo>
                    <a:pt x="655" y="272"/>
                  </a:lnTo>
                  <a:lnTo>
                    <a:pt x="652" y="275"/>
                  </a:lnTo>
                  <a:lnTo>
                    <a:pt x="652" y="275"/>
                  </a:lnTo>
                  <a:lnTo>
                    <a:pt x="650" y="275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3" y="277"/>
                  </a:lnTo>
                  <a:lnTo>
                    <a:pt x="643" y="280"/>
                  </a:lnTo>
                  <a:lnTo>
                    <a:pt x="643" y="282"/>
                  </a:lnTo>
                  <a:lnTo>
                    <a:pt x="641" y="282"/>
                  </a:lnTo>
                  <a:lnTo>
                    <a:pt x="641" y="282"/>
                  </a:lnTo>
                  <a:lnTo>
                    <a:pt x="638" y="284"/>
                  </a:lnTo>
                  <a:lnTo>
                    <a:pt x="638" y="284"/>
                  </a:lnTo>
                  <a:lnTo>
                    <a:pt x="636" y="287"/>
                  </a:lnTo>
                  <a:lnTo>
                    <a:pt x="636" y="287"/>
                  </a:lnTo>
                  <a:lnTo>
                    <a:pt x="634" y="287"/>
                  </a:lnTo>
                  <a:lnTo>
                    <a:pt x="634" y="289"/>
                  </a:lnTo>
                  <a:lnTo>
                    <a:pt x="634" y="291"/>
                  </a:lnTo>
                  <a:lnTo>
                    <a:pt x="634" y="291"/>
                  </a:lnTo>
                  <a:lnTo>
                    <a:pt x="634" y="296"/>
                  </a:lnTo>
                  <a:lnTo>
                    <a:pt x="634" y="296"/>
                  </a:lnTo>
                  <a:lnTo>
                    <a:pt x="634" y="298"/>
                  </a:lnTo>
                  <a:lnTo>
                    <a:pt x="631" y="301"/>
                  </a:lnTo>
                  <a:lnTo>
                    <a:pt x="622" y="306"/>
                  </a:lnTo>
                  <a:lnTo>
                    <a:pt x="617" y="306"/>
                  </a:lnTo>
                  <a:lnTo>
                    <a:pt x="612" y="306"/>
                  </a:lnTo>
                  <a:lnTo>
                    <a:pt x="610" y="308"/>
                  </a:lnTo>
                  <a:lnTo>
                    <a:pt x="608" y="308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600" y="310"/>
                  </a:lnTo>
                  <a:lnTo>
                    <a:pt x="598" y="310"/>
                  </a:lnTo>
                  <a:lnTo>
                    <a:pt x="598" y="310"/>
                  </a:lnTo>
                  <a:lnTo>
                    <a:pt x="596" y="315"/>
                  </a:lnTo>
                  <a:lnTo>
                    <a:pt x="596" y="315"/>
                  </a:lnTo>
                  <a:lnTo>
                    <a:pt x="596" y="317"/>
                  </a:lnTo>
                  <a:lnTo>
                    <a:pt x="596" y="324"/>
                  </a:lnTo>
                  <a:lnTo>
                    <a:pt x="596" y="327"/>
                  </a:lnTo>
                  <a:lnTo>
                    <a:pt x="596" y="327"/>
                  </a:lnTo>
                  <a:lnTo>
                    <a:pt x="593" y="329"/>
                  </a:lnTo>
                  <a:lnTo>
                    <a:pt x="593" y="332"/>
                  </a:lnTo>
                  <a:lnTo>
                    <a:pt x="591" y="334"/>
                  </a:lnTo>
                  <a:lnTo>
                    <a:pt x="586" y="339"/>
                  </a:lnTo>
                  <a:lnTo>
                    <a:pt x="586" y="341"/>
                  </a:lnTo>
                  <a:lnTo>
                    <a:pt x="582" y="343"/>
                  </a:lnTo>
                  <a:lnTo>
                    <a:pt x="579" y="353"/>
                  </a:lnTo>
                  <a:lnTo>
                    <a:pt x="577" y="355"/>
                  </a:lnTo>
                  <a:lnTo>
                    <a:pt x="577" y="358"/>
                  </a:lnTo>
                  <a:lnTo>
                    <a:pt x="574" y="360"/>
                  </a:lnTo>
                  <a:lnTo>
                    <a:pt x="574" y="360"/>
                  </a:lnTo>
                  <a:lnTo>
                    <a:pt x="574" y="362"/>
                  </a:lnTo>
                  <a:lnTo>
                    <a:pt x="577" y="365"/>
                  </a:lnTo>
                  <a:lnTo>
                    <a:pt x="577" y="365"/>
                  </a:lnTo>
                  <a:lnTo>
                    <a:pt x="577" y="365"/>
                  </a:lnTo>
                  <a:lnTo>
                    <a:pt x="577" y="367"/>
                  </a:lnTo>
                  <a:lnTo>
                    <a:pt x="577" y="374"/>
                  </a:lnTo>
                  <a:lnTo>
                    <a:pt x="579" y="381"/>
                  </a:lnTo>
                  <a:lnTo>
                    <a:pt x="579" y="386"/>
                  </a:lnTo>
                  <a:lnTo>
                    <a:pt x="579" y="386"/>
                  </a:lnTo>
                  <a:lnTo>
                    <a:pt x="579" y="388"/>
                  </a:lnTo>
                  <a:lnTo>
                    <a:pt x="579" y="388"/>
                  </a:lnTo>
                  <a:lnTo>
                    <a:pt x="579" y="388"/>
                  </a:lnTo>
                  <a:lnTo>
                    <a:pt x="582" y="391"/>
                  </a:lnTo>
                  <a:lnTo>
                    <a:pt x="586" y="393"/>
                  </a:lnTo>
                  <a:lnTo>
                    <a:pt x="586" y="393"/>
                  </a:lnTo>
                  <a:lnTo>
                    <a:pt x="589" y="393"/>
                  </a:lnTo>
                  <a:lnTo>
                    <a:pt x="591" y="393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6" y="391"/>
                  </a:lnTo>
                  <a:lnTo>
                    <a:pt x="596" y="388"/>
                  </a:lnTo>
                  <a:lnTo>
                    <a:pt x="598" y="388"/>
                  </a:lnTo>
                  <a:lnTo>
                    <a:pt x="600" y="388"/>
                  </a:lnTo>
                  <a:lnTo>
                    <a:pt x="603" y="388"/>
                  </a:lnTo>
                  <a:lnTo>
                    <a:pt x="603" y="388"/>
                  </a:lnTo>
                  <a:lnTo>
                    <a:pt x="605" y="391"/>
                  </a:lnTo>
                  <a:lnTo>
                    <a:pt x="608" y="393"/>
                  </a:lnTo>
                  <a:lnTo>
                    <a:pt x="610" y="395"/>
                  </a:lnTo>
                  <a:lnTo>
                    <a:pt x="608" y="395"/>
                  </a:lnTo>
                  <a:lnTo>
                    <a:pt x="608" y="398"/>
                  </a:lnTo>
                  <a:lnTo>
                    <a:pt x="608" y="400"/>
                  </a:lnTo>
                  <a:lnTo>
                    <a:pt x="608" y="400"/>
                  </a:lnTo>
                  <a:lnTo>
                    <a:pt x="608" y="403"/>
                  </a:lnTo>
                  <a:lnTo>
                    <a:pt x="605" y="407"/>
                  </a:lnTo>
                  <a:lnTo>
                    <a:pt x="603" y="410"/>
                  </a:lnTo>
                  <a:lnTo>
                    <a:pt x="598" y="412"/>
                  </a:lnTo>
                  <a:lnTo>
                    <a:pt x="598" y="414"/>
                  </a:lnTo>
                  <a:lnTo>
                    <a:pt x="596" y="417"/>
                  </a:lnTo>
                  <a:lnTo>
                    <a:pt x="596" y="419"/>
                  </a:lnTo>
                  <a:lnTo>
                    <a:pt x="596" y="424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6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598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26"/>
                  </a:lnTo>
                  <a:lnTo>
                    <a:pt x="600" y="431"/>
                  </a:lnTo>
                  <a:lnTo>
                    <a:pt x="603" y="431"/>
                  </a:lnTo>
                  <a:lnTo>
                    <a:pt x="603" y="431"/>
                  </a:lnTo>
                  <a:lnTo>
                    <a:pt x="603" y="433"/>
                  </a:lnTo>
                  <a:lnTo>
                    <a:pt x="603" y="433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608" y="438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10" y="443"/>
                  </a:lnTo>
                  <a:lnTo>
                    <a:pt x="610" y="443"/>
                  </a:lnTo>
                  <a:lnTo>
                    <a:pt x="612" y="443"/>
                  </a:lnTo>
                  <a:lnTo>
                    <a:pt x="612" y="443"/>
                  </a:lnTo>
                  <a:lnTo>
                    <a:pt x="610" y="445"/>
                  </a:lnTo>
                  <a:lnTo>
                    <a:pt x="610" y="445"/>
                  </a:lnTo>
                  <a:lnTo>
                    <a:pt x="610" y="447"/>
                  </a:lnTo>
                  <a:lnTo>
                    <a:pt x="608" y="447"/>
                  </a:lnTo>
                  <a:lnTo>
                    <a:pt x="608" y="450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5" y="457"/>
                  </a:lnTo>
                  <a:lnTo>
                    <a:pt x="603" y="459"/>
                  </a:lnTo>
                  <a:lnTo>
                    <a:pt x="603" y="459"/>
                  </a:lnTo>
                  <a:lnTo>
                    <a:pt x="603" y="462"/>
                  </a:lnTo>
                  <a:lnTo>
                    <a:pt x="605" y="476"/>
                  </a:lnTo>
                  <a:lnTo>
                    <a:pt x="605" y="483"/>
                  </a:lnTo>
                  <a:lnTo>
                    <a:pt x="608" y="483"/>
                  </a:lnTo>
                  <a:lnTo>
                    <a:pt x="608" y="483"/>
                  </a:lnTo>
                  <a:lnTo>
                    <a:pt x="608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5" y="488"/>
                  </a:lnTo>
                  <a:lnTo>
                    <a:pt x="617" y="488"/>
                  </a:lnTo>
                  <a:lnTo>
                    <a:pt x="619" y="490"/>
                  </a:lnTo>
                  <a:lnTo>
                    <a:pt x="622" y="490"/>
                  </a:lnTo>
                  <a:lnTo>
                    <a:pt x="622" y="490"/>
                  </a:lnTo>
                  <a:lnTo>
                    <a:pt x="622" y="490"/>
                  </a:lnTo>
                  <a:lnTo>
                    <a:pt x="622" y="492"/>
                  </a:lnTo>
                  <a:lnTo>
                    <a:pt x="624" y="492"/>
                  </a:lnTo>
                  <a:lnTo>
                    <a:pt x="624" y="492"/>
                  </a:lnTo>
                  <a:lnTo>
                    <a:pt x="624" y="492"/>
                  </a:lnTo>
                  <a:lnTo>
                    <a:pt x="626" y="492"/>
                  </a:lnTo>
                  <a:lnTo>
                    <a:pt x="631" y="492"/>
                  </a:lnTo>
                  <a:lnTo>
                    <a:pt x="631" y="495"/>
                  </a:lnTo>
                  <a:lnTo>
                    <a:pt x="631" y="495"/>
                  </a:lnTo>
                  <a:lnTo>
                    <a:pt x="631" y="497"/>
                  </a:lnTo>
                  <a:lnTo>
                    <a:pt x="631" y="502"/>
                  </a:lnTo>
                  <a:lnTo>
                    <a:pt x="631" y="504"/>
                  </a:lnTo>
                  <a:lnTo>
                    <a:pt x="629" y="504"/>
                  </a:lnTo>
                  <a:lnTo>
                    <a:pt x="631" y="507"/>
                  </a:lnTo>
                  <a:lnTo>
                    <a:pt x="631" y="507"/>
                  </a:lnTo>
                  <a:lnTo>
                    <a:pt x="631" y="507"/>
                  </a:lnTo>
                  <a:lnTo>
                    <a:pt x="629" y="509"/>
                  </a:lnTo>
                  <a:lnTo>
                    <a:pt x="629" y="509"/>
                  </a:lnTo>
                  <a:lnTo>
                    <a:pt x="626" y="511"/>
                  </a:lnTo>
                  <a:lnTo>
                    <a:pt x="624" y="516"/>
                  </a:lnTo>
                  <a:lnTo>
                    <a:pt x="624" y="516"/>
                  </a:lnTo>
                  <a:lnTo>
                    <a:pt x="622" y="516"/>
                  </a:lnTo>
                  <a:lnTo>
                    <a:pt x="622" y="518"/>
                  </a:lnTo>
                  <a:lnTo>
                    <a:pt x="622" y="521"/>
                  </a:lnTo>
                  <a:lnTo>
                    <a:pt x="622" y="521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19" y="528"/>
                  </a:lnTo>
                  <a:lnTo>
                    <a:pt x="619" y="530"/>
                  </a:lnTo>
                  <a:lnTo>
                    <a:pt x="619" y="533"/>
                  </a:lnTo>
                  <a:lnTo>
                    <a:pt x="619" y="533"/>
                  </a:lnTo>
                  <a:lnTo>
                    <a:pt x="612" y="540"/>
                  </a:lnTo>
                  <a:lnTo>
                    <a:pt x="610" y="542"/>
                  </a:lnTo>
                  <a:lnTo>
                    <a:pt x="610" y="544"/>
                  </a:lnTo>
                  <a:lnTo>
                    <a:pt x="612" y="547"/>
                  </a:lnTo>
                  <a:lnTo>
                    <a:pt x="612" y="547"/>
                  </a:lnTo>
                  <a:lnTo>
                    <a:pt x="612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5" y="544"/>
                  </a:lnTo>
                  <a:lnTo>
                    <a:pt x="617" y="544"/>
                  </a:lnTo>
                  <a:lnTo>
                    <a:pt x="617" y="544"/>
                  </a:lnTo>
                  <a:lnTo>
                    <a:pt x="619" y="544"/>
                  </a:lnTo>
                  <a:lnTo>
                    <a:pt x="619" y="542"/>
                  </a:lnTo>
                  <a:lnTo>
                    <a:pt x="619" y="542"/>
                  </a:lnTo>
                  <a:lnTo>
                    <a:pt x="619" y="544"/>
                  </a:lnTo>
                  <a:lnTo>
                    <a:pt x="622" y="544"/>
                  </a:lnTo>
                  <a:lnTo>
                    <a:pt x="622" y="544"/>
                  </a:lnTo>
                  <a:lnTo>
                    <a:pt x="622" y="544"/>
                  </a:lnTo>
                  <a:lnTo>
                    <a:pt x="624" y="547"/>
                  </a:lnTo>
                  <a:lnTo>
                    <a:pt x="624" y="547"/>
                  </a:lnTo>
                  <a:lnTo>
                    <a:pt x="624" y="547"/>
                  </a:lnTo>
                  <a:lnTo>
                    <a:pt x="626" y="547"/>
                  </a:lnTo>
                  <a:lnTo>
                    <a:pt x="626" y="544"/>
                  </a:lnTo>
                  <a:lnTo>
                    <a:pt x="631" y="542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8" y="540"/>
                  </a:lnTo>
                  <a:lnTo>
                    <a:pt x="638" y="540"/>
                  </a:lnTo>
                  <a:lnTo>
                    <a:pt x="638" y="540"/>
                  </a:lnTo>
                  <a:lnTo>
                    <a:pt x="641" y="540"/>
                  </a:lnTo>
                  <a:lnTo>
                    <a:pt x="641" y="542"/>
                  </a:lnTo>
                  <a:lnTo>
                    <a:pt x="641" y="542"/>
                  </a:lnTo>
                  <a:lnTo>
                    <a:pt x="643" y="542"/>
                  </a:lnTo>
                  <a:lnTo>
                    <a:pt x="643" y="542"/>
                  </a:lnTo>
                  <a:lnTo>
                    <a:pt x="645" y="544"/>
                  </a:lnTo>
                  <a:lnTo>
                    <a:pt x="645" y="544"/>
                  </a:lnTo>
                  <a:lnTo>
                    <a:pt x="645" y="547"/>
                  </a:lnTo>
                  <a:lnTo>
                    <a:pt x="645" y="547"/>
                  </a:lnTo>
                  <a:lnTo>
                    <a:pt x="645" y="547"/>
                  </a:lnTo>
                  <a:lnTo>
                    <a:pt x="645" y="549"/>
                  </a:lnTo>
                  <a:lnTo>
                    <a:pt x="643" y="549"/>
                  </a:lnTo>
                  <a:lnTo>
                    <a:pt x="641" y="552"/>
                  </a:lnTo>
                  <a:lnTo>
                    <a:pt x="638" y="552"/>
                  </a:lnTo>
                  <a:lnTo>
                    <a:pt x="634" y="554"/>
                  </a:lnTo>
                  <a:lnTo>
                    <a:pt x="631" y="554"/>
                  </a:lnTo>
                  <a:lnTo>
                    <a:pt x="631" y="554"/>
                  </a:lnTo>
                  <a:lnTo>
                    <a:pt x="631" y="556"/>
                  </a:lnTo>
                  <a:lnTo>
                    <a:pt x="631" y="556"/>
                  </a:lnTo>
                  <a:lnTo>
                    <a:pt x="629" y="556"/>
                  </a:lnTo>
                  <a:lnTo>
                    <a:pt x="629" y="556"/>
                  </a:lnTo>
                  <a:lnTo>
                    <a:pt x="626" y="556"/>
                  </a:lnTo>
                  <a:lnTo>
                    <a:pt x="626" y="556"/>
                  </a:lnTo>
                  <a:lnTo>
                    <a:pt x="624" y="559"/>
                  </a:lnTo>
                  <a:lnTo>
                    <a:pt x="624" y="559"/>
                  </a:lnTo>
                  <a:lnTo>
                    <a:pt x="624" y="559"/>
                  </a:lnTo>
                  <a:lnTo>
                    <a:pt x="622" y="561"/>
                  </a:lnTo>
                  <a:lnTo>
                    <a:pt x="619" y="563"/>
                  </a:lnTo>
                  <a:lnTo>
                    <a:pt x="619" y="566"/>
                  </a:lnTo>
                  <a:lnTo>
                    <a:pt x="619" y="570"/>
                  </a:lnTo>
                  <a:lnTo>
                    <a:pt x="619" y="575"/>
                  </a:lnTo>
                  <a:lnTo>
                    <a:pt x="619" y="578"/>
                  </a:lnTo>
                  <a:lnTo>
                    <a:pt x="619" y="578"/>
                  </a:lnTo>
                  <a:lnTo>
                    <a:pt x="619" y="580"/>
                  </a:lnTo>
                  <a:lnTo>
                    <a:pt x="617" y="582"/>
                  </a:lnTo>
                  <a:lnTo>
                    <a:pt x="615" y="585"/>
                  </a:lnTo>
                  <a:lnTo>
                    <a:pt x="612" y="587"/>
                  </a:lnTo>
                  <a:lnTo>
                    <a:pt x="612" y="589"/>
                  </a:lnTo>
                  <a:lnTo>
                    <a:pt x="610" y="594"/>
                  </a:lnTo>
                  <a:lnTo>
                    <a:pt x="605" y="599"/>
                  </a:lnTo>
                  <a:lnTo>
                    <a:pt x="605" y="599"/>
                  </a:lnTo>
                  <a:lnTo>
                    <a:pt x="605" y="601"/>
                  </a:lnTo>
                  <a:lnTo>
                    <a:pt x="605" y="604"/>
                  </a:lnTo>
                  <a:lnTo>
                    <a:pt x="605" y="608"/>
                  </a:lnTo>
                  <a:lnTo>
                    <a:pt x="605" y="608"/>
                  </a:lnTo>
                  <a:lnTo>
                    <a:pt x="605" y="611"/>
                  </a:lnTo>
                  <a:lnTo>
                    <a:pt x="608" y="613"/>
                  </a:lnTo>
                  <a:lnTo>
                    <a:pt x="610" y="615"/>
                  </a:lnTo>
                  <a:lnTo>
                    <a:pt x="612" y="618"/>
                  </a:lnTo>
                  <a:lnTo>
                    <a:pt x="612" y="618"/>
                  </a:lnTo>
                  <a:lnTo>
                    <a:pt x="612" y="620"/>
                  </a:lnTo>
                  <a:lnTo>
                    <a:pt x="612" y="620"/>
                  </a:lnTo>
                  <a:lnTo>
                    <a:pt x="612" y="623"/>
                  </a:lnTo>
                  <a:lnTo>
                    <a:pt x="612" y="623"/>
                  </a:lnTo>
                  <a:lnTo>
                    <a:pt x="610" y="627"/>
                  </a:lnTo>
                  <a:lnTo>
                    <a:pt x="608" y="630"/>
                  </a:lnTo>
                  <a:lnTo>
                    <a:pt x="608" y="632"/>
                  </a:lnTo>
                  <a:lnTo>
                    <a:pt x="605" y="637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600" y="639"/>
                  </a:lnTo>
                  <a:lnTo>
                    <a:pt x="598" y="641"/>
                  </a:lnTo>
                  <a:lnTo>
                    <a:pt x="598" y="641"/>
                  </a:lnTo>
                  <a:lnTo>
                    <a:pt x="596" y="646"/>
                  </a:lnTo>
                  <a:lnTo>
                    <a:pt x="596" y="646"/>
                  </a:lnTo>
                  <a:lnTo>
                    <a:pt x="593" y="646"/>
                  </a:lnTo>
                  <a:lnTo>
                    <a:pt x="593" y="649"/>
                  </a:lnTo>
                  <a:lnTo>
                    <a:pt x="591" y="649"/>
                  </a:lnTo>
                  <a:lnTo>
                    <a:pt x="591" y="649"/>
                  </a:lnTo>
                  <a:lnTo>
                    <a:pt x="589" y="651"/>
                  </a:lnTo>
                  <a:lnTo>
                    <a:pt x="586" y="651"/>
                  </a:lnTo>
                  <a:lnTo>
                    <a:pt x="584" y="649"/>
                  </a:lnTo>
                  <a:lnTo>
                    <a:pt x="579" y="646"/>
                  </a:lnTo>
                  <a:lnTo>
                    <a:pt x="577" y="646"/>
                  </a:lnTo>
                  <a:lnTo>
                    <a:pt x="577" y="646"/>
                  </a:lnTo>
                  <a:lnTo>
                    <a:pt x="574" y="646"/>
                  </a:lnTo>
                  <a:lnTo>
                    <a:pt x="570" y="649"/>
                  </a:lnTo>
                  <a:lnTo>
                    <a:pt x="563" y="651"/>
                  </a:lnTo>
                  <a:lnTo>
                    <a:pt x="560" y="651"/>
                  </a:lnTo>
                  <a:lnTo>
                    <a:pt x="560" y="651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60" y="649"/>
                  </a:lnTo>
                  <a:lnTo>
                    <a:pt x="558" y="646"/>
                  </a:lnTo>
                  <a:lnTo>
                    <a:pt x="558" y="646"/>
                  </a:lnTo>
                  <a:lnTo>
                    <a:pt x="558" y="644"/>
                  </a:lnTo>
                  <a:lnTo>
                    <a:pt x="558" y="644"/>
                  </a:lnTo>
                  <a:lnTo>
                    <a:pt x="555" y="641"/>
                  </a:lnTo>
                  <a:lnTo>
                    <a:pt x="555" y="641"/>
                  </a:lnTo>
                  <a:lnTo>
                    <a:pt x="555" y="641"/>
                  </a:lnTo>
                  <a:lnTo>
                    <a:pt x="553" y="641"/>
                  </a:lnTo>
                  <a:lnTo>
                    <a:pt x="553" y="641"/>
                  </a:lnTo>
                  <a:lnTo>
                    <a:pt x="551" y="641"/>
                  </a:lnTo>
                  <a:lnTo>
                    <a:pt x="548" y="641"/>
                  </a:lnTo>
                  <a:lnTo>
                    <a:pt x="548" y="641"/>
                  </a:lnTo>
                  <a:lnTo>
                    <a:pt x="544" y="641"/>
                  </a:lnTo>
                  <a:lnTo>
                    <a:pt x="544" y="641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9"/>
                  </a:lnTo>
                  <a:lnTo>
                    <a:pt x="541" y="637"/>
                  </a:lnTo>
                  <a:lnTo>
                    <a:pt x="539" y="637"/>
                  </a:lnTo>
                  <a:lnTo>
                    <a:pt x="537" y="634"/>
                  </a:lnTo>
                  <a:lnTo>
                    <a:pt x="529" y="630"/>
                  </a:lnTo>
                  <a:lnTo>
                    <a:pt x="529" y="630"/>
                  </a:lnTo>
                  <a:lnTo>
                    <a:pt x="529" y="627"/>
                  </a:lnTo>
                  <a:lnTo>
                    <a:pt x="529" y="627"/>
                  </a:lnTo>
                  <a:lnTo>
                    <a:pt x="529" y="627"/>
                  </a:lnTo>
                  <a:lnTo>
                    <a:pt x="529" y="625"/>
                  </a:lnTo>
                  <a:lnTo>
                    <a:pt x="529" y="623"/>
                  </a:lnTo>
                  <a:lnTo>
                    <a:pt x="529" y="623"/>
                  </a:lnTo>
                  <a:lnTo>
                    <a:pt x="527" y="623"/>
                  </a:lnTo>
                  <a:lnTo>
                    <a:pt x="527" y="623"/>
                  </a:lnTo>
                  <a:lnTo>
                    <a:pt x="527" y="623"/>
                  </a:lnTo>
                  <a:lnTo>
                    <a:pt x="525" y="623"/>
                  </a:lnTo>
                  <a:lnTo>
                    <a:pt x="520" y="623"/>
                  </a:lnTo>
                  <a:lnTo>
                    <a:pt x="518" y="625"/>
                  </a:lnTo>
                  <a:lnTo>
                    <a:pt x="515" y="625"/>
                  </a:lnTo>
                  <a:lnTo>
                    <a:pt x="511" y="627"/>
                  </a:lnTo>
                  <a:lnTo>
                    <a:pt x="503" y="634"/>
                  </a:lnTo>
                  <a:lnTo>
                    <a:pt x="499" y="637"/>
                  </a:lnTo>
                  <a:lnTo>
                    <a:pt x="494" y="639"/>
                  </a:lnTo>
                  <a:lnTo>
                    <a:pt x="492" y="639"/>
                  </a:lnTo>
                  <a:lnTo>
                    <a:pt x="489" y="639"/>
                  </a:lnTo>
                  <a:lnTo>
                    <a:pt x="485" y="639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482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80" y="644"/>
                  </a:lnTo>
                  <a:lnTo>
                    <a:pt x="477" y="644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7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41"/>
                  </a:lnTo>
                  <a:lnTo>
                    <a:pt x="473" y="641"/>
                  </a:lnTo>
                  <a:lnTo>
                    <a:pt x="473" y="644"/>
                  </a:lnTo>
                  <a:lnTo>
                    <a:pt x="473" y="644"/>
                  </a:lnTo>
                  <a:lnTo>
                    <a:pt x="475" y="649"/>
                  </a:lnTo>
                  <a:lnTo>
                    <a:pt x="475" y="649"/>
                  </a:lnTo>
                  <a:lnTo>
                    <a:pt x="475" y="651"/>
                  </a:lnTo>
                  <a:lnTo>
                    <a:pt x="475" y="651"/>
                  </a:lnTo>
                  <a:lnTo>
                    <a:pt x="477" y="653"/>
                  </a:lnTo>
                  <a:lnTo>
                    <a:pt x="477" y="653"/>
                  </a:lnTo>
                  <a:lnTo>
                    <a:pt x="477" y="653"/>
                  </a:lnTo>
                  <a:lnTo>
                    <a:pt x="480" y="653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92" y="653"/>
                  </a:lnTo>
                  <a:lnTo>
                    <a:pt x="492" y="653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8"/>
                  </a:lnTo>
                  <a:lnTo>
                    <a:pt x="492" y="658"/>
                  </a:lnTo>
                  <a:lnTo>
                    <a:pt x="492" y="660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7" y="660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87" y="665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82"/>
                  </a:lnTo>
                  <a:lnTo>
                    <a:pt x="485" y="684"/>
                  </a:lnTo>
                  <a:lnTo>
                    <a:pt x="487" y="686"/>
                  </a:lnTo>
                  <a:lnTo>
                    <a:pt x="487" y="689"/>
                  </a:lnTo>
                  <a:lnTo>
                    <a:pt x="489" y="689"/>
                  </a:lnTo>
                  <a:lnTo>
                    <a:pt x="487" y="689"/>
                  </a:lnTo>
                  <a:lnTo>
                    <a:pt x="487" y="691"/>
                  </a:lnTo>
                  <a:lnTo>
                    <a:pt x="485" y="691"/>
                  </a:lnTo>
                  <a:lnTo>
                    <a:pt x="482" y="691"/>
                  </a:lnTo>
                  <a:lnTo>
                    <a:pt x="480" y="691"/>
                  </a:lnTo>
                  <a:lnTo>
                    <a:pt x="475" y="691"/>
                  </a:lnTo>
                  <a:lnTo>
                    <a:pt x="473" y="691"/>
                  </a:lnTo>
                  <a:lnTo>
                    <a:pt x="470" y="691"/>
                  </a:lnTo>
                  <a:lnTo>
                    <a:pt x="468" y="691"/>
                  </a:lnTo>
                  <a:lnTo>
                    <a:pt x="466" y="691"/>
                  </a:lnTo>
                  <a:lnTo>
                    <a:pt x="463" y="691"/>
                  </a:lnTo>
                  <a:lnTo>
                    <a:pt x="463" y="689"/>
                  </a:lnTo>
                  <a:lnTo>
                    <a:pt x="461" y="68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1" y="679"/>
                  </a:lnTo>
                  <a:lnTo>
                    <a:pt x="451" y="679"/>
                  </a:lnTo>
                  <a:lnTo>
                    <a:pt x="451" y="679"/>
                  </a:lnTo>
                  <a:lnTo>
                    <a:pt x="451" y="677"/>
                  </a:lnTo>
                  <a:lnTo>
                    <a:pt x="451" y="675"/>
                  </a:lnTo>
                  <a:lnTo>
                    <a:pt x="451" y="675"/>
                  </a:lnTo>
                  <a:lnTo>
                    <a:pt x="451" y="675"/>
                  </a:lnTo>
                  <a:lnTo>
                    <a:pt x="451" y="672"/>
                  </a:lnTo>
                  <a:lnTo>
                    <a:pt x="451" y="672"/>
                  </a:lnTo>
                  <a:lnTo>
                    <a:pt x="451" y="670"/>
                  </a:lnTo>
                  <a:lnTo>
                    <a:pt x="449" y="667"/>
                  </a:lnTo>
                  <a:lnTo>
                    <a:pt x="447" y="665"/>
                  </a:lnTo>
                  <a:lnTo>
                    <a:pt x="447" y="665"/>
                  </a:lnTo>
                  <a:lnTo>
                    <a:pt x="444" y="665"/>
                  </a:lnTo>
                  <a:lnTo>
                    <a:pt x="442" y="663"/>
                  </a:lnTo>
                  <a:lnTo>
                    <a:pt x="435" y="663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0" y="660"/>
                  </a:lnTo>
                  <a:lnTo>
                    <a:pt x="425" y="658"/>
                  </a:lnTo>
                  <a:lnTo>
                    <a:pt x="423" y="658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8"/>
                  </a:lnTo>
                  <a:lnTo>
                    <a:pt x="416" y="658"/>
                  </a:lnTo>
                  <a:lnTo>
                    <a:pt x="409" y="656"/>
                  </a:lnTo>
                  <a:lnTo>
                    <a:pt x="402" y="656"/>
                  </a:lnTo>
                  <a:lnTo>
                    <a:pt x="399" y="656"/>
                  </a:lnTo>
                  <a:lnTo>
                    <a:pt x="399" y="656"/>
                  </a:lnTo>
                  <a:lnTo>
                    <a:pt x="399" y="653"/>
                  </a:lnTo>
                  <a:lnTo>
                    <a:pt x="397" y="651"/>
                  </a:lnTo>
                  <a:lnTo>
                    <a:pt x="395" y="651"/>
                  </a:lnTo>
                  <a:lnTo>
                    <a:pt x="395" y="651"/>
                  </a:lnTo>
                  <a:lnTo>
                    <a:pt x="395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1"/>
                  </a:lnTo>
                  <a:lnTo>
                    <a:pt x="392" y="653"/>
                  </a:lnTo>
                  <a:lnTo>
                    <a:pt x="390" y="653"/>
                  </a:lnTo>
                  <a:lnTo>
                    <a:pt x="390" y="658"/>
                  </a:lnTo>
                  <a:lnTo>
                    <a:pt x="388" y="665"/>
                  </a:lnTo>
                  <a:lnTo>
                    <a:pt x="385" y="667"/>
                  </a:lnTo>
                  <a:lnTo>
                    <a:pt x="385" y="667"/>
                  </a:lnTo>
                  <a:lnTo>
                    <a:pt x="385" y="670"/>
                  </a:lnTo>
                  <a:lnTo>
                    <a:pt x="385" y="672"/>
                  </a:lnTo>
                  <a:lnTo>
                    <a:pt x="383" y="679"/>
                  </a:lnTo>
                  <a:lnTo>
                    <a:pt x="381" y="682"/>
                  </a:lnTo>
                  <a:lnTo>
                    <a:pt x="381" y="682"/>
                  </a:lnTo>
                  <a:lnTo>
                    <a:pt x="383" y="682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5" y="686"/>
                  </a:lnTo>
                  <a:lnTo>
                    <a:pt x="385" y="686"/>
                  </a:lnTo>
                  <a:lnTo>
                    <a:pt x="388" y="686"/>
                  </a:lnTo>
                  <a:lnTo>
                    <a:pt x="388" y="689"/>
                  </a:lnTo>
                  <a:lnTo>
                    <a:pt x="388" y="689"/>
                  </a:lnTo>
                  <a:lnTo>
                    <a:pt x="388" y="689"/>
                  </a:lnTo>
                  <a:lnTo>
                    <a:pt x="385" y="691"/>
                  </a:lnTo>
                  <a:lnTo>
                    <a:pt x="383" y="698"/>
                  </a:lnTo>
                  <a:lnTo>
                    <a:pt x="383" y="701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1" y="703"/>
                  </a:lnTo>
                  <a:lnTo>
                    <a:pt x="381" y="703"/>
                  </a:lnTo>
                  <a:lnTo>
                    <a:pt x="381" y="703"/>
                  </a:lnTo>
                  <a:lnTo>
                    <a:pt x="381" y="701"/>
                  </a:lnTo>
                  <a:lnTo>
                    <a:pt x="381" y="701"/>
                  </a:lnTo>
                  <a:lnTo>
                    <a:pt x="378" y="701"/>
                  </a:lnTo>
                  <a:lnTo>
                    <a:pt x="378" y="701"/>
                  </a:lnTo>
                  <a:lnTo>
                    <a:pt x="378" y="701"/>
                  </a:lnTo>
                  <a:lnTo>
                    <a:pt x="376" y="701"/>
                  </a:lnTo>
                  <a:lnTo>
                    <a:pt x="373" y="701"/>
                  </a:lnTo>
                  <a:lnTo>
                    <a:pt x="373" y="701"/>
                  </a:lnTo>
                  <a:lnTo>
                    <a:pt x="371" y="703"/>
                  </a:lnTo>
                  <a:lnTo>
                    <a:pt x="369" y="705"/>
                  </a:lnTo>
                  <a:lnTo>
                    <a:pt x="366" y="708"/>
                  </a:lnTo>
                  <a:lnTo>
                    <a:pt x="364" y="708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4" y="705"/>
                  </a:lnTo>
                  <a:lnTo>
                    <a:pt x="362" y="703"/>
                  </a:lnTo>
                  <a:lnTo>
                    <a:pt x="357" y="703"/>
                  </a:lnTo>
                  <a:lnTo>
                    <a:pt x="357" y="703"/>
                  </a:lnTo>
                  <a:lnTo>
                    <a:pt x="357" y="703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54" y="703"/>
                  </a:lnTo>
                  <a:lnTo>
                    <a:pt x="352" y="703"/>
                  </a:lnTo>
                  <a:lnTo>
                    <a:pt x="352" y="703"/>
                  </a:lnTo>
                  <a:lnTo>
                    <a:pt x="347" y="703"/>
                  </a:lnTo>
                  <a:lnTo>
                    <a:pt x="343" y="703"/>
                  </a:lnTo>
                  <a:lnTo>
                    <a:pt x="340" y="703"/>
                  </a:lnTo>
                  <a:lnTo>
                    <a:pt x="324" y="698"/>
                  </a:lnTo>
                  <a:lnTo>
                    <a:pt x="324" y="698"/>
                  </a:lnTo>
                  <a:lnTo>
                    <a:pt x="324" y="698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19" y="701"/>
                  </a:lnTo>
                  <a:lnTo>
                    <a:pt x="319" y="703"/>
                  </a:lnTo>
                  <a:lnTo>
                    <a:pt x="319" y="705"/>
                  </a:lnTo>
                  <a:lnTo>
                    <a:pt x="319" y="705"/>
                  </a:lnTo>
                  <a:lnTo>
                    <a:pt x="317" y="708"/>
                  </a:lnTo>
                  <a:lnTo>
                    <a:pt x="317" y="708"/>
                  </a:lnTo>
                  <a:lnTo>
                    <a:pt x="317" y="708"/>
                  </a:lnTo>
                  <a:lnTo>
                    <a:pt x="314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07" y="712"/>
                  </a:lnTo>
                  <a:lnTo>
                    <a:pt x="307" y="712"/>
                  </a:lnTo>
                  <a:lnTo>
                    <a:pt x="305" y="715"/>
                  </a:lnTo>
                  <a:lnTo>
                    <a:pt x="305" y="712"/>
                  </a:lnTo>
                  <a:lnTo>
                    <a:pt x="302" y="712"/>
                  </a:lnTo>
                  <a:lnTo>
                    <a:pt x="302" y="710"/>
                  </a:lnTo>
                  <a:lnTo>
                    <a:pt x="300" y="710"/>
                  </a:lnTo>
                  <a:lnTo>
                    <a:pt x="298" y="710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5"/>
                  </a:lnTo>
                  <a:lnTo>
                    <a:pt x="295" y="705"/>
                  </a:lnTo>
                  <a:lnTo>
                    <a:pt x="298" y="701"/>
                  </a:lnTo>
                  <a:lnTo>
                    <a:pt x="300" y="693"/>
                  </a:lnTo>
                  <a:lnTo>
                    <a:pt x="300" y="693"/>
                  </a:lnTo>
                  <a:lnTo>
                    <a:pt x="300" y="693"/>
                  </a:lnTo>
                  <a:lnTo>
                    <a:pt x="300" y="691"/>
                  </a:lnTo>
                  <a:lnTo>
                    <a:pt x="300" y="691"/>
                  </a:lnTo>
                  <a:lnTo>
                    <a:pt x="300" y="691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6"/>
                  </a:lnTo>
                  <a:lnTo>
                    <a:pt x="298" y="684"/>
                  </a:lnTo>
                  <a:lnTo>
                    <a:pt x="298" y="684"/>
                  </a:lnTo>
                  <a:lnTo>
                    <a:pt x="300" y="682"/>
                  </a:lnTo>
                  <a:lnTo>
                    <a:pt x="298" y="679"/>
                  </a:lnTo>
                  <a:lnTo>
                    <a:pt x="298" y="677"/>
                  </a:lnTo>
                  <a:lnTo>
                    <a:pt x="298" y="675"/>
                  </a:lnTo>
                  <a:lnTo>
                    <a:pt x="298" y="675"/>
                  </a:lnTo>
                  <a:lnTo>
                    <a:pt x="298" y="672"/>
                  </a:lnTo>
                  <a:lnTo>
                    <a:pt x="298" y="672"/>
                  </a:lnTo>
                  <a:lnTo>
                    <a:pt x="298" y="672"/>
                  </a:lnTo>
                  <a:lnTo>
                    <a:pt x="298" y="670"/>
                  </a:lnTo>
                  <a:lnTo>
                    <a:pt x="300" y="670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2" y="665"/>
                  </a:lnTo>
                  <a:lnTo>
                    <a:pt x="302" y="665"/>
                  </a:lnTo>
                  <a:lnTo>
                    <a:pt x="302" y="665"/>
                  </a:lnTo>
                  <a:lnTo>
                    <a:pt x="300" y="663"/>
                  </a:lnTo>
                  <a:lnTo>
                    <a:pt x="300" y="663"/>
                  </a:lnTo>
                  <a:lnTo>
                    <a:pt x="298" y="660"/>
                  </a:lnTo>
                  <a:lnTo>
                    <a:pt x="295" y="660"/>
                  </a:lnTo>
                  <a:lnTo>
                    <a:pt x="295" y="660"/>
                  </a:lnTo>
                  <a:lnTo>
                    <a:pt x="295" y="658"/>
                  </a:lnTo>
                  <a:lnTo>
                    <a:pt x="295" y="658"/>
                  </a:lnTo>
                  <a:lnTo>
                    <a:pt x="298" y="656"/>
                  </a:lnTo>
                  <a:lnTo>
                    <a:pt x="298" y="656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3"/>
                  </a:lnTo>
                  <a:lnTo>
                    <a:pt x="298" y="651"/>
                  </a:lnTo>
                  <a:lnTo>
                    <a:pt x="298" y="651"/>
                  </a:lnTo>
                  <a:lnTo>
                    <a:pt x="295" y="649"/>
                  </a:lnTo>
                  <a:lnTo>
                    <a:pt x="293" y="649"/>
                  </a:lnTo>
                  <a:lnTo>
                    <a:pt x="293" y="649"/>
                  </a:lnTo>
                  <a:lnTo>
                    <a:pt x="291" y="649"/>
                  </a:lnTo>
                  <a:lnTo>
                    <a:pt x="286" y="651"/>
                  </a:lnTo>
                  <a:lnTo>
                    <a:pt x="286" y="651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6" y="649"/>
                  </a:lnTo>
                  <a:lnTo>
                    <a:pt x="267" y="656"/>
                  </a:lnTo>
                  <a:lnTo>
                    <a:pt x="265" y="656"/>
                  </a:lnTo>
                  <a:lnTo>
                    <a:pt x="262" y="658"/>
                  </a:lnTo>
                  <a:lnTo>
                    <a:pt x="260" y="658"/>
                  </a:lnTo>
                  <a:lnTo>
                    <a:pt x="260" y="658"/>
                  </a:lnTo>
                  <a:lnTo>
                    <a:pt x="260" y="660"/>
                  </a:lnTo>
                  <a:lnTo>
                    <a:pt x="258" y="665"/>
                  </a:lnTo>
                  <a:lnTo>
                    <a:pt x="255" y="670"/>
                  </a:lnTo>
                  <a:lnTo>
                    <a:pt x="250" y="672"/>
                  </a:lnTo>
                  <a:lnTo>
                    <a:pt x="248" y="672"/>
                  </a:lnTo>
                  <a:lnTo>
                    <a:pt x="248" y="672"/>
                  </a:lnTo>
                  <a:lnTo>
                    <a:pt x="248" y="672"/>
                  </a:lnTo>
                  <a:lnTo>
                    <a:pt x="246" y="670"/>
                  </a:lnTo>
                  <a:lnTo>
                    <a:pt x="246" y="670"/>
                  </a:lnTo>
                  <a:lnTo>
                    <a:pt x="246" y="670"/>
                  </a:lnTo>
                  <a:lnTo>
                    <a:pt x="243" y="665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6"/>
                  </a:lnTo>
                  <a:lnTo>
                    <a:pt x="241" y="653"/>
                  </a:lnTo>
                  <a:lnTo>
                    <a:pt x="241" y="653"/>
                  </a:lnTo>
                  <a:lnTo>
                    <a:pt x="243" y="649"/>
                  </a:lnTo>
                  <a:lnTo>
                    <a:pt x="246" y="641"/>
                  </a:lnTo>
                  <a:lnTo>
                    <a:pt x="246" y="641"/>
                  </a:lnTo>
                  <a:lnTo>
                    <a:pt x="246" y="641"/>
                  </a:lnTo>
                  <a:lnTo>
                    <a:pt x="248" y="641"/>
                  </a:lnTo>
                  <a:lnTo>
                    <a:pt x="248" y="641"/>
                  </a:lnTo>
                  <a:lnTo>
                    <a:pt x="253" y="641"/>
                  </a:lnTo>
                  <a:lnTo>
                    <a:pt x="253" y="639"/>
                  </a:lnTo>
                  <a:lnTo>
                    <a:pt x="255" y="639"/>
                  </a:lnTo>
                  <a:lnTo>
                    <a:pt x="255" y="639"/>
                  </a:lnTo>
                  <a:lnTo>
                    <a:pt x="260" y="634"/>
                  </a:lnTo>
                  <a:lnTo>
                    <a:pt x="260" y="634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2"/>
                  </a:lnTo>
                  <a:lnTo>
                    <a:pt x="262" y="630"/>
                  </a:lnTo>
                  <a:lnTo>
                    <a:pt x="260" y="627"/>
                  </a:lnTo>
                  <a:lnTo>
                    <a:pt x="262" y="627"/>
                  </a:lnTo>
                  <a:lnTo>
                    <a:pt x="262" y="627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5" y="625"/>
                  </a:lnTo>
                  <a:lnTo>
                    <a:pt x="267" y="623"/>
                  </a:lnTo>
                  <a:lnTo>
                    <a:pt x="267" y="623"/>
                  </a:lnTo>
                  <a:lnTo>
                    <a:pt x="267" y="620"/>
                  </a:lnTo>
                  <a:lnTo>
                    <a:pt x="267" y="618"/>
                  </a:lnTo>
                  <a:lnTo>
                    <a:pt x="269" y="618"/>
                  </a:lnTo>
                  <a:lnTo>
                    <a:pt x="269" y="615"/>
                  </a:lnTo>
                  <a:lnTo>
                    <a:pt x="269" y="615"/>
                  </a:lnTo>
                  <a:lnTo>
                    <a:pt x="272" y="615"/>
                  </a:lnTo>
                  <a:lnTo>
                    <a:pt x="272" y="615"/>
                  </a:lnTo>
                  <a:lnTo>
                    <a:pt x="274" y="615"/>
                  </a:lnTo>
                  <a:lnTo>
                    <a:pt x="276" y="615"/>
                  </a:lnTo>
                  <a:lnTo>
                    <a:pt x="279" y="615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4" y="611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4" y="606"/>
                  </a:lnTo>
                  <a:lnTo>
                    <a:pt x="284" y="606"/>
                  </a:lnTo>
                  <a:lnTo>
                    <a:pt x="286" y="606"/>
                  </a:lnTo>
                  <a:lnTo>
                    <a:pt x="286" y="604"/>
                  </a:lnTo>
                  <a:lnTo>
                    <a:pt x="288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6"/>
                  </a:lnTo>
                  <a:lnTo>
                    <a:pt x="288" y="596"/>
                  </a:lnTo>
                  <a:lnTo>
                    <a:pt x="291" y="589"/>
                  </a:lnTo>
                  <a:lnTo>
                    <a:pt x="291" y="589"/>
                  </a:lnTo>
                  <a:lnTo>
                    <a:pt x="291" y="589"/>
                  </a:lnTo>
                  <a:lnTo>
                    <a:pt x="288" y="585"/>
                  </a:lnTo>
                  <a:lnTo>
                    <a:pt x="288" y="582"/>
                  </a:lnTo>
                  <a:lnTo>
                    <a:pt x="288" y="582"/>
                  </a:lnTo>
                  <a:lnTo>
                    <a:pt x="288" y="582"/>
                  </a:lnTo>
                  <a:lnTo>
                    <a:pt x="288" y="580"/>
                  </a:lnTo>
                  <a:lnTo>
                    <a:pt x="291" y="580"/>
                  </a:lnTo>
                  <a:lnTo>
                    <a:pt x="291" y="578"/>
                  </a:lnTo>
                  <a:lnTo>
                    <a:pt x="291" y="578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5" y="573"/>
                  </a:lnTo>
                  <a:lnTo>
                    <a:pt x="295" y="573"/>
                  </a:lnTo>
                  <a:lnTo>
                    <a:pt x="295" y="573"/>
                  </a:lnTo>
                  <a:lnTo>
                    <a:pt x="298" y="570"/>
                  </a:lnTo>
                  <a:lnTo>
                    <a:pt x="298" y="568"/>
                  </a:lnTo>
                  <a:lnTo>
                    <a:pt x="300" y="566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5" y="559"/>
                  </a:lnTo>
                  <a:lnTo>
                    <a:pt x="310" y="554"/>
                  </a:lnTo>
                  <a:lnTo>
                    <a:pt x="312" y="554"/>
                  </a:lnTo>
                  <a:lnTo>
                    <a:pt x="310" y="554"/>
                  </a:lnTo>
                  <a:lnTo>
                    <a:pt x="310" y="552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10" y="549"/>
                  </a:lnTo>
                  <a:lnTo>
                    <a:pt x="310" y="549"/>
                  </a:lnTo>
                  <a:lnTo>
                    <a:pt x="310" y="549"/>
                  </a:lnTo>
                  <a:lnTo>
                    <a:pt x="307" y="549"/>
                  </a:lnTo>
                  <a:lnTo>
                    <a:pt x="302" y="552"/>
                  </a:lnTo>
                  <a:lnTo>
                    <a:pt x="298" y="552"/>
                  </a:lnTo>
                  <a:lnTo>
                    <a:pt x="295" y="552"/>
                  </a:lnTo>
                  <a:lnTo>
                    <a:pt x="293" y="549"/>
                  </a:lnTo>
                  <a:lnTo>
                    <a:pt x="293" y="549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91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4"/>
                  </a:lnTo>
                  <a:lnTo>
                    <a:pt x="288" y="554"/>
                  </a:lnTo>
                  <a:lnTo>
                    <a:pt x="288" y="554"/>
                  </a:lnTo>
                  <a:lnTo>
                    <a:pt x="288" y="556"/>
                  </a:lnTo>
                  <a:lnTo>
                    <a:pt x="288" y="556"/>
                  </a:lnTo>
                  <a:lnTo>
                    <a:pt x="286" y="556"/>
                  </a:lnTo>
                  <a:lnTo>
                    <a:pt x="286" y="554"/>
                  </a:lnTo>
                  <a:lnTo>
                    <a:pt x="284" y="554"/>
                  </a:lnTo>
                  <a:lnTo>
                    <a:pt x="284" y="552"/>
                  </a:lnTo>
                  <a:lnTo>
                    <a:pt x="281" y="552"/>
                  </a:lnTo>
                  <a:lnTo>
                    <a:pt x="279" y="544"/>
                  </a:lnTo>
                  <a:lnTo>
                    <a:pt x="279" y="544"/>
                  </a:lnTo>
                  <a:lnTo>
                    <a:pt x="276" y="544"/>
                  </a:lnTo>
                  <a:lnTo>
                    <a:pt x="276" y="542"/>
                  </a:lnTo>
                  <a:lnTo>
                    <a:pt x="276" y="540"/>
                  </a:lnTo>
                  <a:lnTo>
                    <a:pt x="276" y="540"/>
                  </a:lnTo>
                  <a:lnTo>
                    <a:pt x="279" y="537"/>
                  </a:lnTo>
                  <a:lnTo>
                    <a:pt x="281" y="530"/>
                  </a:lnTo>
                  <a:lnTo>
                    <a:pt x="284" y="528"/>
                  </a:lnTo>
                  <a:lnTo>
                    <a:pt x="286" y="521"/>
                  </a:lnTo>
                  <a:lnTo>
                    <a:pt x="288" y="509"/>
                  </a:lnTo>
                  <a:lnTo>
                    <a:pt x="288" y="509"/>
                  </a:lnTo>
                  <a:lnTo>
                    <a:pt x="288" y="507"/>
                  </a:lnTo>
                  <a:lnTo>
                    <a:pt x="291" y="507"/>
                  </a:lnTo>
                  <a:lnTo>
                    <a:pt x="291" y="504"/>
                  </a:lnTo>
                  <a:lnTo>
                    <a:pt x="291" y="504"/>
                  </a:lnTo>
                  <a:lnTo>
                    <a:pt x="291" y="504"/>
                  </a:lnTo>
                  <a:lnTo>
                    <a:pt x="288" y="504"/>
                  </a:lnTo>
                  <a:lnTo>
                    <a:pt x="288" y="502"/>
                  </a:lnTo>
                  <a:lnTo>
                    <a:pt x="286" y="500"/>
                  </a:lnTo>
                  <a:lnTo>
                    <a:pt x="286" y="500"/>
                  </a:lnTo>
                  <a:lnTo>
                    <a:pt x="286" y="500"/>
                  </a:lnTo>
                  <a:lnTo>
                    <a:pt x="284" y="500"/>
                  </a:lnTo>
                  <a:lnTo>
                    <a:pt x="281" y="500"/>
                  </a:lnTo>
                  <a:lnTo>
                    <a:pt x="281" y="500"/>
                  </a:lnTo>
                  <a:lnTo>
                    <a:pt x="279" y="500"/>
                  </a:lnTo>
                  <a:lnTo>
                    <a:pt x="276" y="497"/>
                  </a:lnTo>
                  <a:lnTo>
                    <a:pt x="274" y="497"/>
                  </a:lnTo>
                  <a:lnTo>
                    <a:pt x="272" y="497"/>
                  </a:lnTo>
                  <a:lnTo>
                    <a:pt x="262" y="490"/>
                  </a:lnTo>
                  <a:lnTo>
                    <a:pt x="262" y="490"/>
                  </a:lnTo>
                  <a:lnTo>
                    <a:pt x="258" y="488"/>
                  </a:lnTo>
                  <a:lnTo>
                    <a:pt x="258" y="488"/>
                  </a:lnTo>
                  <a:lnTo>
                    <a:pt x="255" y="485"/>
                  </a:lnTo>
                  <a:lnTo>
                    <a:pt x="253" y="483"/>
                  </a:lnTo>
                  <a:lnTo>
                    <a:pt x="250" y="483"/>
                  </a:lnTo>
                  <a:lnTo>
                    <a:pt x="250" y="483"/>
                  </a:lnTo>
                  <a:lnTo>
                    <a:pt x="250" y="483"/>
                  </a:lnTo>
                  <a:lnTo>
                    <a:pt x="250" y="485"/>
                  </a:lnTo>
                  <a:lnTo>
                    <a:pt x="248" y="485"/>
                  </a:lnTo>
                  <a:lnTo>
                    <a:pt x="248" y="492"/>
                  </a:lnTo>
                  <a:lnTo>
                    <a:pt x="246" y="495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24" y="495"/>
                  </a:lnTo>
                  <a:lnTo>
                    <a:pt x="222" y="495"/>
                  </a:lnTo>
                  <a:lnTo>
                    <a:pt x="222" y="492"/>
                  </a:lnTo>
                  <a:lnTo>
                    <a:pt x="220" y="492"/>
                  </a:lnTo>
                  <a:lnTo>
                    <a:pt x="220" y="490"/>
                  </a:lnTo>
                  <a:lnTo>
                    <a:pt x="222" y="488"/>
                  </a:lnTo>
                  <a:lnTo>
                    <a:pt x="222" y="488"/>
                  </a:lnTo>
                  <a:lnTo>
                    <a:pt x="220" y="488"/>
                  </a:lnTo>
                  <a:lnTo>
                    <a:pt x="217" y="485"/>
                  </a:lnTo>
                  <a:lnTo>
                    <a:pt x="215" y="485"/>
                  </a:lnTo>
                  <a:lnTo>
                    <a:pt x="206" y="483"/>
                  </a:lnTo>
                  <a:lnTo>
                    <a:pt x="206" y="483"/>
                  </a:lnTo>
                  <a:lnTo>
                    <a:pt x="203" y="483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3" y="490"/>
                  </a:lnTo>
                  <a:lnTo>
                    <a:pt x="203" y="492"/>
                  </a:lnTo>
                  <a:lnTo>
                    <a:pt x="201" y="492"/>
                  </a:lnTo>
                  <a:lnTo>
                    <a:pt x="201" y="492"/>
                  </a:lnTo>
                  <a:lnTo>
                    <a:pt x="201" y="495"/>
                  </a:lnTo>
                  <a:lnTo>
                    <a:pt x="201" y="495"/>
                  </a:lnTo>
                  <a:lnTo>
                    <a:pt x="201" y="497"/>
                  </a:lnTo>
                  <a:lnTo>
                    <a:pt x="201" y="497"/>
                  </a:lnTo>
                  <a:lnTo>
                    <a:pt x="201" y="500"/>
                  </a:lnTo>
                  <a:lnTo>
                    <a:pt x="194" y="504"/>
                  </a:lnTo>
                  <a:lnTo>
                    <a:pt x="194" y="504"/>
                  </a:lnTo>
                  <a:lnTo>
                    <a:pt x="194" y="504"/>
                  </a:lnTo>
                  <a:lnTo>
                    <a:pt x="189" y="504"/>
                  </a:lnTo>
                  <a:lnTo>
                    <a:pt x="187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7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70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63" y="526"/>
                  </a:lnTo>
                  <a:lnTo>
                    <a:pt x="161" y="526"/>
                  </a:lnTo>
                  <a:lnTo>
                    <a:pt x="161" y="526"/>
                  </a:lnTo>
                  <a:lnTo>
                    <a:pt x="158" y="523"/>
                  </a:lnTo>
                  <a:lnTo>
                    <a:pt x="158" y="521"/>
                  </a:lnTo>
                  <a:lnTo>
                    <a:pt x="156" y="518"/>
                  </a:lnTo>
                  <a:lnTo>
                    <a:pt x="156" y="516"/>
                  </a:lnTo>
                  <a:lnTo>
                    <a:pt x="153" y="516"/>
                  </a:lnTo>
                  <a:lnTo>
                    <a:pt x="151" y="514"/>
                  </a:lnTo>
                  <a:lnTo>
                    <a:pt x="144" y="516"/>
                  </a:lnTo>
                  <a:lnTo>
                    <a:pt x="139" y="516"/>
                  </a:lnTo>
                  <a:lnTo>
                    <a:pt x="137" y="516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7" y="511"/>
                  </a:lnTo>
                  <a:lnTo>
                    <a:pt x="139" y="509"/>
                  </a:lnTo>
                  <a:lnTo>
                    <a:pt x="142" y="504"/>
                  </a:lnTo>
                  <a:lnTo>
                    <a:pt x="142" y="502"/>
                  </a:lnTo>
                  <a:lnTo>
                    <a:pt x="142" y="502"/>
                  </a:lnTo>
                  <a:lnTo>
                    <a:pt x="142" y="500"/>
                  </a:lnTo>
                  <a:lnTo>
                    <a:pt x="142" y="500"/>
                  </a:lnTo>
                  <a:lnTo>
                    <a:pt x="137" y="497"/>
                  </a:lnTo>
                  <a:lnTo>
                    <a:pt x="137" y="497"/>
                  </a:lnTo>
                  <a:lnTo>
                    <a:pt x="135" y="497"/>
                  </a:lnTo>
                  <a:lnTo>
                    <a:pt x="135" y="495"/>
                  </a:lnTo>
                  <a:lnTo>
                    <a:pt x="132" y="495"/>
                  </a:lnTo>
                  <a:lnTo>
                    <a:pt x="132" y="495"/>
                  </a:lnTo>
                  <a:lnTo>
                    <a:pt x="130" y="495"/>
                  </a:lnTo>
                  <a:lnTo>
                    <a:pt x="127" y="492"/>
                  </a:lnTo>
                  <a:lnTo>
                    <a:pt x="125" y="495"/>
                  </a:lnTo>
                  <a:lnTo>
                    <a:pt x="118" y="507"/>
                  </a:lnTo>
                  <a:lnTo>
                    <a:pt x="116" y="509"/>
                  </a:lnTo>
                  <a:lnTo>
                    <a:pt x="116" y="511"/>
                  </a:lnTo>
                  <a:lnTo>
                    <a:pt x="111" y="511"/>
                  </a:lnTo>
                  <a:lnTo>
                    <a:pt x="109" y="511"/>
                  </a:lnTo>
                  <a:lnTo>
                    <a:pt x="109" y="514"/>
                  </a:lnTo>
                  <a:lnTo>
                    <a:pt x="106" y="514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21"/>
                  </a:lnTo>
                  <a:lnTo>
                    <a:pt x="109" y="523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6" y="528"/>
                  </a:lnTo>
                  <a:lnTo>
                    <a:pt x="104" y="528"/>
                  </a:lnTo>
                  <a:lnTo>
                    <a:pt x="97" y="528"/>
                  </a:lnTo>
                  <a:lnTo>
                    <a:pt x="94" y="528"/>
                  </a:lnTo>
                  <a:lnTo>
                    <a:pt x="92" y="528"/>
                  </a:lnTo>
                  <a:lnTo>
                    <a:pt x="92" y="528"/>
                  </a:lnTo>
                  <a:lnTo>
                    <a:pt x="92" y="526"/>
                  </a:lnTo>
                  <a:lnTo>
                    <a:pt x="92" y="526"/>
                  </a:lnTo>
                  <a:lnTo>
                    <a:pt x="92" y="523"/>
                  </a:lnTo>
                  <a:lnTo>
                    <a:pt x="94" y="521"/>
                  </a:lnTo>
                  <a:lnTo>
                    <a:pt x="94" y="518"/>
                  </a:lnTo>
                  <a:lnTo>
                    <a:pt x="94" y="516"/>
                  </a:lnTo>
                  <a:lnTo>
                    <a:pt x="94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0" y="509"/>
                  </a:lnTo>
                  <a:lnTo>
                    <a:pt x="87" y="507"/>
                  </a:lnTo>
                  <a:lnTo>
                    <a:pt x="87" y="507"/>
                  </a:lnTo>
                  <a:lnTo>
                    <a:pt x="85" y="507"/>
                  </a:lnTo>
                  <a:lnTo>
                    <a:pt x="83" y="507"/>
                  </a:lnTo>
                  <a:lnTo>
                    <a:pt x="83" y="507"/>
                  </a:lnTo>
                  <a:lnTo>
                    <a:pt x="80" y="509"/>
                  </a:lnTo>
                  <a:lnTo>
                    <a:pt x="78" y="507"/>
                  </a:lnTo>
                  <a:lnTo>
                    <a:pt x="78" y="507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71" y="504"/>
                  </a:lnTo>
                  <a:lnTo>
                    <a:pt x="71" y="504"/>
                  </a:lnTo>
                  <a:lnTo>
                    <a:pt x="68" y="507"/>
                  </a:lnTo>
                  <a:lnTo>
                    <a:pt x="66" y="500"/>
                  </a:lnTo>
                  <a:lnTo>
                    <a:pt x="66" y="497"/>
                  </a:lnTo>
                  <a:lnTo>
                    <a:pt x="66" y="495"/>
                  </a:lnTo>
                  <a:lnTo>
                    <a:pt x="66" y="492"/>
                  </a:lnTo>
                  <a:lnTo>
                    <a:pt x="66" y="492"/>
                  </a:lnTo>
                  <a:lnTo>
                    <a:pt x="66" y="490"/>
                  </a:lnTo>
                  <a:lnTo>
                    <a:pt x="66" y="488"/>
                  </a:lnTo>
                  <a:lnTo>
                    <a:pt x="66" y="488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4" y="481"/>
                  </a:lnTo>
                  <a:lnTo>
                    <a:pt x="64" y="478"/>
                  </a:lnTo>
                  <a:lnTo>
                    <a:pt x="66" y="478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57" y="473"/>
                  </a:lnTo>
                  <a:lnTo>
                    <a:pt x="57" y="473"/>
                  </a:lnTo>
                  <a:lnTo>
                    <a:pt x="54" y="471"/>
                  </a:lnTo>
                  <a:lnTo>
                    <a:pt x="54" y="471"/>
                  </a:lnTo>
                  <a:lnTo>
                    <a:pt x="52" y="469"/>
                  </a:lnTo>
                  <a:lnTo>
                    <a:pt x="52" y="469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2"/>
                  </a:lnTo>
                  <a:lnTo>
                    <a:pt x="57" y="455"/>
                  </a:lnTo>
                  <a:lnTo>
                    <a:pt x="57" y="452"/>
                  </a:lnTo>
                  <a:lnTo>
                    <a:pt x="57" y="452"/>
                  </a:lnTo>
                  <a:lnTo>
                    <a:pt x="59" y="452"/>
                  </a:lnTo>
                  <a:lnTo>
                    <a:pt x="61" y="447"/>
                  </a:lnTo>
                  <a:lnTo>
                    <a:pt x="64" y="445"/>
                  </a:lnTo>
                  <a:lnTo>
                    <a:pt x="66" y="445"/>
                  </a:lnTo>
                  <a:lnTo>
                    <a:pt x="68" y="440"/>
                  </a:lnTo>
                  <a:lnTo>
                    <a:pt x="68" y="440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6"/>
                  </a:lnTo>
                  <a:lnTo>
                    <a:pt x="68" y="433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1" y="424"/>
                  </a:lnTo>
                  <a:lnTo>
                    <a:pt x="59" y="421"/>
                  </a:lnTo>
                  <a:lnTo>
                    <a:pt x="59" y="421"/>
                  </a:lnTo>
                  <a:lnTo>
                    <a:pt x="57" y="421"/>
                  </a:lnTo>
                  <a:lnTo>
                    <a:pt x="57" y="421"/>
                  </a:lnTo>
                  <a:lnTo>
                    <a:pt x="57" y="419"/>
                  </a:lnTo>
                  <a:lnTo>
                    <a:pt x="54" y="419"/>
                  </a:lnTo>
                  <a:lnTo>
                    <a:pt x="54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4"/>
                  </a:lnTo>
                  <a:lnTo>
                    <a:pt x="59" y="414"/>
                  </a:lnTo>
                  <a:lnTo>
                    <a:pt x="61" y="414"/>
                  </a:lnTo>
                  <a:lnTo>
                    <a:pt x="64" y="414"/>
                  </a:lnTo>
                  <a:lnTo>
                    <a:pt x="66" y="414"/>
                  </a:lnTo>
                  <a:lnTo>
                    <a:pt x="66" y="414"/>
                  </a:lnTo>
                  <a:lnTo>
                    <a:pt x="68" y="414"/>
                  </a:lnTo>
                  <a:lnTo>
                    <a:pt x="68" y="414"/>
                  </a:lnTo>
                  <a:lnTo>
                    <a:pt x="78" y="407"/>
                  </a:lnTo>
                  <a:lnTo>
                    <a:pt x="83" y="405"/>
                  </a:lnTo>
                  <a:lnTo>
                    <a:pt x="85" y="405"/>
                  </a:lnTo>
                  <a:lnTo>
                    <a:pt x="85" y="405"/>
                  </a:lnTo>
                  <a:lnTo>
                    <a:pt x="85" y="403"/>
                  </a:lnTo>
                  <a:lnTo>
                    <a:pt x="85" y="403"/>
                  </a:lnTo>
                  <a:lnTo>
                    <a:pt x="85" y="403"/>
                  </a:lnTo>
                  <a:lnTo>
                    <a:pt x="83" y="400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3" y="398"/>
                  </a:lnTo>
                  <a:lnTo>
                    <a:pt x="83" y="398"/>
                  </a:lnTo>
                  <a:lnTo>
                    <a:pt x="80" y="398"/>
                  </a:lnTo>
                  <a:lnTo>
                    <a:pt x="78" y="398"/>
                  </a:lnTo>
                  <a:lnTo>
                    <a:pt x="78" y="398"/>
                  </a:lnTo>
                  <a:lnTo>
                    <a:pt x="78" y="398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8" y="393"/>
                  </a:lnTo>
                  <a:lnTo>
                    <a:pt x="78" y="393"/>
                  </a:lnTo>
                  <a:lnTo>
                    <a:pt x="80" y="393"/>
                  </a:lnTo>
                  <a:lnTo>
                    <a:pt x="80" y="391"/>
                  </a:lnTo>
                  <a:lnTo>
                    <a:pt x="83" y="391"/>
                  </a:lnTo>
                  <a:lnTo>
                    <a:pt x="83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5" y="384"/>
                  </a:lnTo>
                  <a:lnTo>
                    <a:pt x="85" y="384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4"/>
                  </a:lnTo>
                  <a:lnTo>
                    <a:pt x="83" y="372"/>
                  </a:lnTo>
                  <a:lnTo>
                    <a:pt x="83" y="372"/>
                  </a:lnTo>
                  <a:lnTo>
                    <a:pt x="80" y="369"/>
                  </a:lnTo>
                  <a:lnTo>
                    <a:pt x="80" y="369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78" y="365"/>
                  </a:lnTo>
                  <a:lnTo>
                    <a:pt x="75" y="365"/>
                  </a:lnTo>
                  <a:lnTo>
                    <a:pt x="75" y="362"/>
                  </a:lnTo>
                  <a:lnTo>
                    <a:pt x="73" y="362"/>
                  </a:lnTo>
                  <a:lnTo>
                    <a:pt x="73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1" y="362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7" y="362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2" y="360"/>
                  </a:lnTo>
                  <a:lnTo>
                    <a:pt x="52" y="362"/>
                  </a:lnTo>
                  <a:lnTo>
                    <a:pt x="49" y="365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45" y="367"/>
                  </a:lnTo>
                  <a:lnTo>
                    <a:pt x="45" y="367"/>
                  </a:lnTo>
                  <a:lnTo>
                    <a:pt x="42" y="367"/>
                  </a:lnTo>
                  <a:lnTo>
                    <a:pt x="42" y="367"/>
                  </a:lnTo>
                  <a:lnTo>
                    <a:pt x="40" y="367"/>
                  </a:lnTo>
                  <a:lnTo>
                    <a:pt x="40" y="367"/>
                  </a:lnTo>
                  <a:lnTo>
                    <a:pt x="40" y="365"/>
                  </a:lnTo>
                  <a:lnTo>
                    <a:pt x="40" y="365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2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40" y="360"/>
                  </a:lnTo>
                  <a:lnTo>
                    <a:pt x="38" y="360"/>
                  </a:lnTo>
                  <a:lnTo>
                    <a:pt x="31" y="362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6" y="365"/>
                  </a:lnTo>
                  <a:lnTo>
                    <a:pt x="23" y="365"/>
                  </a:lnTo>
                  <a:lnTo>
                    <a:pt x="23" y="367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1" y="369"/>
                  </a:lnTo>
                  <a:lnTo>
                    <a:pt x="19" y="372"/>
                  </a:lnTo>
                  <a:lnTo>
                    <a:pt x="19" y="372"/>
                  </a:lnTo>
                  <a:lnTo>
                    <a:pt x="14" y="372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9" y="372"/>
                  </a:lnTo>
                  <a:lnTo>
                    <a:pt x="7" y="365"/>
                  </a:lnTo>
                  <a:lnTo>
                    <a:pt x="5" y="365"/>
                  </a:lnTo>
                  <a:lnTo>
                    <a:pt x="2" y="362"/>
                  </a:lnTo>
                  <a:lnTo>
                    <a:pt x="2" y="362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2" y="360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58"/>
                  </a:lnTo>
                  <a:lnTo>
                    <a:pt x="12" y="358"/>
                  </a:lnTo>
                  <a:lnTo>
                    <a:pt x="12" y="358"/>
                  </a:lnTo>
                  <a:lnTo>
                    <a:pt x="14" y="358"/>
                  </a:lnTo>
                  <a:lnTo>
                    <a:pt x="14" y="355"/>
                  </a:lnTo>
                  <a:lnTo>
                    <a:pt x="14" y="355"/>
                  </a:lnTo>
                  <a:lnTo>
                    <a:pt x="14" y="355"/>
                  </a:lnTo>
                  <a:lnTo>
                    <a:pt x="14" y="350"/>
                  </a:lnTo>
                  <a:lnTo>
                    <a:pt x="16" y="350"/>
                  </a:lnTo>
                  <a:lnTo>
                    <a:pt x="23" y="343"/>
                  </a:lnTo>
                  <a:lnTo>
                    <a:pt x="23" y="343"/>
                  </a:lnTo>
                  <a:lnTo>
                    <a:pt x="26" y="343"/>
                  </a:lnTo>
                  <a:lnTo>
                    <a:pt x="28" y="343"/>
                  </a:lnTo>
                  <a:lnTo>
                    <a:pt x="28" y="343"/>
                  </a:lnTo>
                  <a:lnTo>
                    <a:pt x="31" y="341"/>
                  </a:lnTo>
                  <a:lnTo>
                    <a:pt x="42" y="329"/>
                  </a:lnTo>
                  <a:lnTo>
                    <a:pt x="45" y="327"/>
                  </a:lnTo>
                  <a:lnTo>
                    <a:pt x="45" y="327"/>
                  </a:lnTo>
                  <a:lnTo>
                    <a:pt x="45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9" y="324"/>
                  </a:lnTo>
                  <a:lnTo>
                    <a:pt x="49" y="324"/>
                  </a:lnTo>
                  <a:lnTo>
                    <a:pt x="52" y="324"/>
                  </a:lnTo>
                  <a:lnTo>
                    <a:pt x="52" y="322"/>
                  </a:lnTo>
                  <a:lnTo>
                    <a:pt x="54" y="322"/>
                  </a:lnTo>
                  <a:lnTo>
                    <a:pt x="54" y="322"/>
                  </a:lnTo>
                  <a:lnTo>
                    <a:pt x="59" y="322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1" y="324"/>
                  </a:lnTo>
                  <a:lnTo>
                    <a:pt x="64" y="324"/>
                  </a:lnTo>
                  <a:lnTo>
                    <a:pt x="64" y="322"/>
                  </a:lnTo>
                  <a:lnTo>
                    <a:pt x="68" y="315"/>
                  </a:lnTo>
                  <a:lnTo>
                    <a:pt x="80" y="310"/>
                  </a:lnTo>
                  <a:lnTo>
                    <a:pt x="83" y="308"/>
                  </a:lnTo>
                  <a:lnTo>
                    <a:pt x="83" y="308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6"/>
                  </a:lnTo>
                  <a:lnTo>
                    <a:pt x="85" y="301"/>
                  </a:lnTo>
                  <a:lnTo>
                    <a:pt x="85" y="301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5" y="294"/>
                  </a:lnTo>
                  <a:lnTo>
                    <a:pt x="83" y="291"/>
                  </a:lnTo>
                  <a:lnTo>
                    <a:pt x="83" y="289"/>
                  </a:lnTo>
                  <a:lnTo>
                    <a:pt x="83" y="287"/>
                  </a:lnTo>
                  <a:lnTo>
                    <a:pt x="78" y="284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0"/>
                  </a:lnTo>
                  <a:lnTo>
                    <a:pt x="73" y="280"/>
                  </a:lnTo>
                  <a:lnTo>
                    <a:pt x="73" y="277"/>
                  </a:lnTo>
                  <a:lnTo>
                    <a:pt x="73" y="277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3" y="268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1"/>
                  </a:lnTo>
                  <a:lnTo>
                    <a:pt x="75" y="261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lnTo>
                    <a:pt x="75" y="253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8" y="230"/>
                  </a:lnTo>
                  <a:lnTo>
                    <a:pt x="80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0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0" y="216"/>
                  </a:lnTo>
                  <a:lnTo>
                    <a:pt x="80" y="216"/>
                  </a:lnTo>
                  <a:lnTo>
                    <a:pt x="75" y="211"/>
                  </a:lnTo>
                  <a:lnTo>
                    <a:pt x="73" y="211"/>
                  </a:lnTo>
                  <a:lnTo>
                    <a:pt x="73" y="211"/>
                  </a:lnTo>
                  <a:lnTo>
                    <a:pt x="73" y="209"/>
                  </a:lnTo>
                  <a:lnTo>
                    <a:pt x="71" y="209"/>
                  </a:lnTo>
                  <a:lnTo>
                    <a:pt x="71" y="206"/>
                  </a:lnTo>
                  <a:lnTo>
                    <a:pt x="73" y="204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3" y="199"/>
                  </a:lnTo>
                  <a:lnTo>
                    <a:pt x="73" y="197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5" y="183"/>
                  </a:lnTo>
                  <a:lnTo>
                    <a:pt x="75" y="180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3" y="171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71" y="166"/>
                  </a:lnTo>
                  <a:lnTo>
                    <a:pt x="71" y="166"/>
                  </a:lnTo>
                  <a:lnTo>
                    <a:pt x="73" y="166"/>
                  </a:lnTo>
                  <a:lnTo>
                    <a:pt x="75" y="166"/>
                  </a:lnTo>
                  <a:lnTo>
                    <a:pt x="75" y="164"/>
                  </a:lnTo>
                  <a:lnTo>
                    <a:pt x="75" y="164"/>
                  </a:lnTo>
                  <a:lnTo>
                    <a:pt x="75" y="164"/>
                  </a:lnTo>
                  <a:lnTo>
                    <a:pt x="75" y="161"/>
                  </a:lnTo>
                  <a:lnTo>
                    <a:pt x="75" y="159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8" y="154"/>
                  </a:lnTo>
                  <a:lnTo>
                    <a:pt x="75" y="152"/>
                  </a:lnTo>
                  <a:lnTo>
                    <a:pt x="75" y="149"/>
                  </a:lnTo>
                  <a:lnTo>
                    <a:pt x="75" y="135"/>
                  </a:lnTo>
                  <a:lnTo>
                    <a:pt x="78" y="130"/>
                  </a:lnTo>
                  <a:lnTo>
                    <a:pt x="80" y="121"/>
                  </a:lnTo>
                  <a:lnTo>
                    <a:pt x="83" y="119"/>
                  </a:lnTo>
                  <a:lnTo>
                    <a:pt x="83" y="119"/>
                  </a:lnTo>
                  <a:lnTo>
                    <a:pt x="83" y="116"/>
                  </a:lnTo>
                  <a:lnTo>
                    <a:pt x="83" y="114"/>
                  </a:lnTo>
                  <a:lnTo>
                    <a:pt x="75" y="107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92" y="86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4"/>
                  </a:lnTo>
                  <a:lnTo>
                    <a:pt x="94" y="74"/>
                  </a:lnTo>
                  <a:lnTo>
                    <a:pt x="97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5"/>
                  </a:lnTo>
                  <a:lnTo>
                    <a:pt x="106" y="55"/>
                  </a:lnTo>
                  <a:lnTo>
                    <a:pt x="106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9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8" y="50"/>
                  </a:lnTo>
                  <a:lnTo>
                    <a:pt x="118" y="48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5"/>
                  </a:lnTo>
                  <a:lnTo>
                    <a:pt x="130" y="48"/>
                  </a:lnTo>
                  <a:lnTo>
                    <a:pt x="132" y="50"/>
                  </a:lnTo>
                  <a:lnTo>
                    <a:pt x="132" y="50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9" y="43"/>
                  </a:lnTo>
                  <a:lnTo>
                    <a:pt x="146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87" y="31"/>
                  </a:lnTo>
                  <a:lnTo>
                    <a:pt x="189" y="31"/>
                  </a:lnTo>
                  <a:lnTo>
                    <a:pt x="191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8" y="36"/>
                  </a:lnTo>
                  <a:lnTo>
                    <a:pt x="198" y="38"/>
                  </a:lnTo>
                  <a:lnTo>
                    <a:pt x="201" y="38"/>
                  </a:lnTo>
                  <a:lnTo>
                    <a:pt x="206" y="45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13" y="50"/>
                  </a:lnTo>
                  <a:lnTo>
                    <a:pt x="213" y="50"/>
                  </a:lnTo>
                  <a:lnTo>
                    <a:pt x="215" y="52"/>
                  </a:lnTo>
                  <a:lnTo>
                    <a:pt x="217" y="52"/>
                  </a:lnTo>
                  <a:lnTo>
                    <a:pt x="220" y="52"/>
                  </a:lnTo>
                  <a:lnTo>
                    <a:pt x="222" y="50"/>
                  </a:lnTo>
                  <a:lnTo>
                    <a:pt x="222" y="50"/>
                  </a:lnTo>
                  <a:lnTo>
                    <a:pt x="224" y="48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3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29" y="45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4" y="45"/>
                  </a:lnTo>
                  <a:lnTo>
                    <a:pt x="236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43" y="41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1" y="33"/>
                  </a:lnTo>
                  <a:lnTo>
                    <a:pt x="239" y="31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2" y="19"/>
                  </a:lnTo>
                  <a:lnTo>
                    <a:pt x="232" y="15"/>
                  </a:lnTo>
                  <a:lnTo>
                    <a:pt x="234" y="15"/>
                  </a:lnTo>
                  <a:lnTo>
                    <a:pt x="234" y="12"/>
                  </a:lnTo>
                  <a:lnTo>
                    <a:pt x="236" y="12"/>
                  </a:lnTo>
                  <a:lnTo>
                    <a:pt x="236" y="12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2" y="7"/>
                  </a:lnTo>
                  <a:lnTo>
                    <a:pt x="234" y="5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3" y="3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7"/>
                  </a:lnTo>
                  <a:lnTo>
                    <a:pt x="260" y="7"/>
                  </a:lnTo>
                  <a:lnTo>
                    <a:pt x="262" y="7"/>
                  </a:lnTo>
                  <a:lnTo>
                    <a:pt x="262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2" y="3"/>
                  </a:lnTo>
                  <a:lnTo>
                    <a:pt x="262" y="3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88" y="7"/>
                  </a:lnTo>
                  <a:lnTo>
                    <a:pt x="300" y="7"/>
                  </a:lnTo>
                  <a:lnTo>
                    <a:pt x="324" y="15"/>
                  </a:lnTo>
                  <a:lnTo>
                    <a:pt x="331" y="19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3" y="24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3" y="31"/>
                  </a:lnTo>
                  <a:lnTo>
                    <a:pt x="347" y="29"/>
                  </a:lnTo>
                  <a:lnTo>
                    <a:pt x="350" y="29"/>
                  </a:lnTo>
                  <a:lnTo>
                    <a:pt x="350" y="29"/>
                  </a:lnTo>
                  <a:lnTo>
                    <a:pt x="352" y="31"/>
                  </a:lnTo>
                  <a:lnTo>
                    <a:pt x="362" y="36"/>
                  </a:lnTo>
                  <a:lnTo>
                    <a:pt x="373" y="38"/>
                  </a:lnTo>
                  <a:lnTo>
                    <a:pt x="373" y="38"/>
                  </a:lnTo>
                  <a:lnTo>
                    <a:pt x="376" y="36"/>
                  </a:lnTo>
                  <a:lnTo>
                    <a:pt x="376" y="36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81" y="33"/>
                  </a:lnTo>
                  <a:lnTo>
                    <a:pt x="381" y="33"/>
                  </a:lnTo>
                  <a:lnTo>
                    <a:pt x="381" y="33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399" y="45"/>
                  </a:lnTo>
                  <a:lnTo>
                    <a:pt x="418" y="64"/>
                  </a:lnTo>
                  <a:lnTo>
                    <a:pt x="423" y="67"/>
                  </a:lnTo>
                  <a:lnTo>
                    <a:pt x="423" y="69"/>
                  </a:lnTo>
                  <a:lnTo>
                    <a:pt x="425" y="69"/>
                  </a:lnTo>
                  <a:lnTo>
                    <a:pt x="425" y="71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28" y="76"/>
                  </a:lnTo>
                  <a:lnTo>
                    <a:pt x="430" y="76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3" y="74"/>
                  </a:lnTo>
                  <a:lnTo>
                    <a:pt x="435" y="78"/>
                  </a:lnTo>
                  <a:lnTo>
                    <a:pt x="435" y="78"/>
                  </a:lnTo>
                  <a:lnTo>
                    <a:pt x="435" y="78"/>
                  </a:lnTo>
                  <a:lnTo>
                    <a:pt x="435" y="81"/>
                  </a:lnTo>
                  <a:lnTo>
                    <a:pt x="437" y="81"/>
                  </a:lnTo>
                  <a:lnTo>
                    <a:pt x="437" y="81"/>
                  </a:lnTo>
                  <a:lnTo>
                    <a:pt x="440" y="83"/>
                  </a:lnTo>
                  <a:lnTo>
                    <a:pt x="440" y="83"/>
                  </a:lnTo>
                  <a:lnTo>
                    <a:pt x="440" y="86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40" y="93"/>
                  </a:lnTo>
                  <a:lnTo>
                    <a:pt x="440" y="93"/>
                  </a:lnTo>
                  <a:lnTo>
                    <a:pt x="442" y="90"/>
                  </a:lnTo>
                  <a:lnTo>
                    <a:pt x="447" y="88"/>
                  </a:lnTo>
                  <a:lnTo>
                    <a:pt x="449" y="88"/>
                  </a:lnTo>
                  <a:lnTo>
                    <a:pt x="459" y="81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6" y="81"/>
                  </a:lnTo>
                  <a:lnTo>
                    <a:pt x="473" y="83"/>
                  </a:lnTo>
                  <a:lnTo>
                    <a:pt x="482" y="83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7" y="83"/>
                  </a:lnTo>
                  <a:lnTo>
                    <a:pt x="487" y="81"/>
                  </a:lnTo>
                  <a:lnTo>
                    <a:pt x="487" y="81"/>
                  </a:lnTo>
                  <a:lnTo>
                    <a:pt x="489" y="81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89" y="78"/>
                  </a:lnTo>
                  <a:lnTo>
                    <a:pt x="492" y="78"/>
                  </a:lnTo>
                  <a:lnTo>
                    <a:pt x="494" y="78"/>
                  </a:lnTo>
                  <a:lnTo>
                    <a:pt x="494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501" y="71"/>
                  </a:lnTo>
                  <a:lnTo>
                    <a:pt x="501" y="69"/>
                  </a:lnTo>
                  <a:lnTo>
                    <a:pt x="503" y="69"/>
                  </a:lnTo>
                  <a:lnTo>
                    <a:pt x="503" y="69"/>
                  </a:lnTo>
                  <a:lnTo>
                    <a:pt x="508" y="67"/>
                  </a:lnTo>
                  <a:lnTo>
                    <a:pt x="513" y="64"/>
                  </a:lnTo>
                  <a:lnTo>
                    <a:pt x="515" y="69"/>
                  </a:lnTo>
                  <a:lnTo>
                    <a:pt x="515" y="69"/>
                  </a:lnTo>
                  <a:lnTo>
                    <a:pt x="515" y="74"/>
                  </a:lnTo>
                  <a:lnTo>
                    <a:pt x="515" y="74"/>
                  </a:lnTo>
                  <a:lnTo>
                    <a:pt x="518" y="76"/>
                  </a:lnTo>
                  <a:lnTo>
                    <a:pt x="518" y="78"/>
                  </a:lnTo>
                  <a:lnTo>
                    <a:pt x="518" y="76"/>
                  </a:lnTo>
                  <a:lnTo>
                    <a:pt x="525" y="71"/>
                  </a:lnTo>
                  <a:lnTo>
                    <a:pt x="527" y="69"/>
                  </a:lnTo>
                  <a:lnTo>
                    <a:pt x="527" y="69"/>
                  </a:lnTo>
                  <a:lnTo>
                    <a:pt x="527" y="71"/>
                  </a:lnTo>
                  <a:lnTo>
                    <a:pt x="527" y="74"/>
                  </a:lnTo>
                  <a:lnTo>
                    <a:pt x="525" y="76"/>
                  </a:lnTo>
                  <a:lnTo>
                    <a:pt x="525" y="78"/>
                  </a:lnTo>
                  <a:lnTo>
                    <a:pt x="518" y="83"/>
                  </a:lnTo>
                  <a:lnTo>
                    <a:pt x="515" y="86"/>
                  </a:lnTo>
                  <a:lnTo>
                    <a:pt x="513" y="90"/>
                  </a:lnTo>
                  <a:lnTo>
                    <a:pt x="515" y="104"/>
                  </a:lnTo>
                  <a:lnTo>
                    <a:pt x="515" y="107"/>
                  </a:lnTo>
                  <a:lnTo>
                    <a:pt x="518" y="107"/>
                  </a:lnTo>
                  <a:lnTo>
                    <a:pt x="520" y="104"/>
                  </a:lnTo>
                  <a:lnTo>
                    <a:pt x="522" y="102"/>
                  </a:lnTo>
                  <a:lnTo>
                    <a:pt x="525" y="102"/>
                  </a:lnTo>
                  <a:lnTo>
                    <a:pt x="527" y="102"/>
                  </a:lnTo>
                  <a:lnTo>
                    <a:pt x="529" y="104"/>
                  </a:lnTo>
                  <a:lnTo>
                    <a:pt x="529" y="107"/>
                  </a:lnTo>
                  <a:lnTo>
                    <a:pt x="529" y="112"/>
                  </a:lnTo>
                  <a:lnTo>
                    <a:pt x="529" y="112"/>
                  </a:lnTo>
                  <a:lnTo>
                    <a:pt x="529" y="112"/>
                  </a:lnTo>
                  <a:lnTo>
                    <a:pt x="532" y="112"/>
                  </a:lnTo>
                  <a:lnTo>
                    <a:pt x="532" y="112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7"/>
                  </a:lnTo>
                  <a:lnTo>
                    <a:pt x="534" y="104"/>
                  </a:lnTo>
                  <a:lnTo>
                    <a:pt x="534" y="104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39" y="109"/>
                  </a:lnTo>
                  <a:lnTo>
                    <a:pt x="541" y="109"/>
                  </a:lnTo>
                  <a:lnTo>
                    <a:pt x="541" y="107"/>
                  </a:lnTo>
                  <a:lnTo>
                    <a:pt x="546" y="102"/>
                  </a:lnTo>
                  <a:lnTo>
                    <a:pt x="574" y="74"/>
                  </a:lnTo>
                  <a:lnTo>
                    <a:pt x="579" y="71"/>
                  </a:lnTo>
                  <a:lnTo>
                    <a:pt x="584" y="67"/>
                  </a:lnTo>
                  <a:lnTo>
                    <a:pt x="586" y="64"/>
                  </a:lnTo>
                  <a:lnTo>
                    <a:pt x="596" y="60"/>
                  </a:lnTo>
                  <a:lnTo>
                    <a:pt x="596" y="60"/>
                  </a:lnTo>
                  <a:lnTo>
                    <a:pt x="596" y="62"/>
                  </a:lnTo>
                  <a:lnTo>
                    <a:pt x="589" y="74"/>
                  </a:lnTo>
                  <a:lnTo>
                    <a:pt x="589" y="76"/>
                  </a:lnTo>
                  <a:lnTo>
                    <a:pt x="589" y="83"/>
                  </a:lnTo>
                  <a:lnTo>
                    <a:pt x="589" y="83"/>
                  </a:lnTo>
                  <a:lnTo>
                    <a:pt x="589" y="86"/>
                  </a:lnTo>
                  <a:lnTo>
                    <a:pt x="589" y="86"/>
                  </a:lnTo>
                  <a:lnTo>
                    <a:pt x="589" y="86"/>
                  </a:lnTo>
                  <a:lnTo>
                    <a:pt x="593" y="86"/>
                  </a:lnTo>
                  <a:lnTo>
                    <a:pt x="598" y="86"/>
                  </a:lnTo>
                  <a:lnTo>
                    <a:pt x="598" y="86"/>
                  </a:lnTo>
                  <a:lnTo>
                    <a:pt x="598" y="86"/>
                  </a:lnTo>
                  <a:lnTo>
                    <a:pt x="600" y="86"/>
                  </a:lnTo>
                  <a:lnTo>
                    <a:pt x="600" y="86"/>
                  </a:lnTo>
                  <a:lnTo>
                    <a:pt x="600" y="88"/>
                  </a:lnTo>
                  <a:lnTo>
                    <a:pt x="600" y="88"/>
                  </a:lnTo>
                  <a:lnTo>
                    <a:pt x="603" y="88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5" y="97"/>
                  </a:lnTo>
                  <a:lnTo>
                    <a:pt x="605" y="100"/>
                  </a:lnTo>
                  <a:lnTo>
                    <a:pt x="603" y="102"/>
                  </a:lnTo>
                  <a:lnTo>
                    <a:pt x="603" y="104"/>
                  </a:lnTo>
                  <a:lnTo>
                    <a:pt x="603" y="107"/>
                  </a:lnTo>
                  <a:lnTo>
                    <a:pt x="603" y="107"/>
                  </a:lnTo>
                  <a:lnTo>
                    <a:pt x="603" y="107"/>
                  </a:lnTo>
                  <a:lnTo>
                    <a:pt x="603" y="109"/>
                  </a:lnTo>
                  <a:lnTo>
                    <a:pt x="605" y="109"/>
                  </a:lnTo>
                  <a:lnTo>
                    <a:pt x="608" y="112"/>
                  </a:lnTo>
                  <a:lnTo>
                    <a:pt x="608" y="112"/>
                  </a:lnTo>
                  <a:lnTo>
                    <a:pt x="608" y="114"/>
                  </a:lnTo>
                  <a:lnTo>
                    <a:pt x="608" y="116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05" y="123"/>
                  </a:lnTo>
                  <a:lnTo>
                    <a:pt x="605" y="123"/>
                  </a:lnTo>
                  <a:lnTo>
                    <a:pt x="605" y="123"/>
                  </a:lnTo>
                  <a:lnTo>
                    <a:pt x="600" y="126"/>
                  </a:lnTo>
                  <a:lnTo>
                    <a:pt x="600" y="126"/>
                  </a:lnTo>
                  <a:lnTo>
                    <a:pt x="598" y="128"/>
                  </a:lnTo>
                  <a:lnTo>
                    <a:pt x="593" y="133"/>
                  </a:lnTo>
                  <a:lnTo>
                    <a:pt x="593" y="135"/>
                  </a:lnTo>
                  <a:lnTo>
                    <a:pt x="591" y="138"/>
                  </a:lnTo>
                  <a:lnTo>
                    <a:pt x="591" y="140"/>
                  </a:lnTo>
                  <a:lnTo>
                    <a:pt x="591" y="142"/>
                  </a:lnTo>
                  <a:lnTo>
                    <a:pt x="591" y="142"/>
                  </a:lnTo>
                  <a:lnTo>
                    <a:pt x="596" y="145"/>
                  </a:lnTo>
                  <a:lnTo>
                    <a:pt x="596" y="145"/>
                  </a:lnTo>
                  <a:lnTo>
                    <a:pt x="596" y="147"/>
                  </a:lnTo>
                  <a:lnTo>
                    <a:pt x="598" y="149"/>
                  </a:lnTo>
                  <a:lnTo>
                    <a:pt x="598" y="152"/>
                  </a:lnTo>
                  <a:lnTo>
                    <a:pt x="598" y="157"/>
                  </a:lnTo>
                  <a:lnTo>
                    <a:pt x="598" y="159"/>
                  </a:lnTo>
                  <a:lnTo>
                    <a:pt x="598" y="159"/>
                  </a:lnTo>
                  <a:lnTo>
                    <a:pt x="598" y="161"/>
                  </a:lnTo>
                  <a:lnTo>
                    <a:pt x="600" y="161"/>
                  </a:lnTo>
                  <a:lnTo>
                    <a:pt x="600" y="164"/>
                  </a:lnTo>
                  <a:lnTo>
                    <a:pt x="603" y="166"/>
                  </a:lnTo>
                  <a:lnTo>
                    <a:pt x="603" y="166"/>
                  </a:lnTo>
                  <a:lnTo>
                    <a:pt x="605" y="166"/>
                  </a:lnTo>
                  <a:lnTo>
                    <a:pt x="605" y="164"/>
                  </a:lnTo>
                  <a:lnTo>
                    <a:pt x="608" y="164"/>
                  </a:lnTo>
                  <a:lnTo>
                    <a:pt x="610" y="161"/>
                  </a:lnTo>
                  <a:lnTo>
                    <a:pt x="610" y="161"/>
                  </a:lnTo>
                  <a:lnTo>
                    <a:pt x="612" y="161"/>
                  </a:lnTo>
                  <a:lnTo>
                    <a:pt x="612" y="161"/>
                  </a:lnTo>
                  <a:lnTo>
                    <a:pt x="612" y="161"/>
                  </a:lnTo>
                  <a:lnTo>
                    <a:pt x="615" y="161"/>
                  </a:lnTo>
                  <a:lnTo>
                    <a:pt x="619" y="166"/>
                  </a:lnTo>
                  <a:lnTo>
                    <a:pt x="622" y="168"/>
                  </a:lnTo>
                  <a:lnTo>
                    <a:pt x="626" y="168"/>
                  </a:lnTo>
                  <a:lnTo>
                    <a:pt x="626" y="180"/>
                  </a:lnTo>
                  <a:lnTo>
                    <a:pt x="626" y="180"/>
                  </a:lnTo>
                  <a:lnTo>
                    <a:pt x="626" y="185"/>
                  </a:lnTo>
                  <a:lnTo>
                    <a:pt x="626" y="185"/>
                  </a:lnTo>
                  <a:lnTo>
                    <a:pt x="629" y="185"/>
                  </a:lnTo>
                  <a:lnTo>
                    <a:pt x="631" y="185"/>
                  </a:lnTo>
                  <a:lnTo>
                    <a:pt x="634" y="187"/>
                  </a:lnTo>
                  <a:lnTo>
                    <a:pt x="636" y="187"/>
                  </a:lnTo>
                  <a:lnTo>
                    <a:pt x="636" y="190"/>
                  </a:lnTo>
                  <a:lnTo>
                    <a:pt x="636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2"/>
                  </a:lnTo>
                  <a:lnTo>
                    <a:pt x="638" y="192"/>
                  </a:lnTo>
                  <a:lnTo>
                    <a:pt x="641" y="194"/>
                  </a:lnTo>
                  <a:lnTo>
                    <a:pt x="641" y="194"/>
                  </a:lnTo>
                  <a:lnTo>
                    <a:pt x="641" y="197"/>
                  </a:lnTo>
                  <a:lnTo>
                    <a:pt x="643" y="197"/>
                  </a:lnTo>
                  <a:lnTo>
                    <a:pt x="650" y="201"/>
                  </a:lnTo>
                  <a:lnTo>
                    <a:pt x="650" y="201"/>
                  </a:lnTo>
                  <a:lnTo>
                    <a:pt x="652" y="204"/>
                  </a:lnTo>
                  <a:lnTo>
                    <a:pt x="652" y="204"/>
                  </a:lnTo>
                  <a:lnTo>
                    <a:pt x="652" y="206"/>
                  </a:lnTo>
                  <a:lnTo>
                    <a:pt x="652" y="209"/>
                  </a:lnTo>
                  <a:lnTo>
                    <a:pt x="650" y="218"/>
                  </a:lnTo>
                  <a:lnTo>
                    <a:pt x="650" y="218"/>
                  </a:lnTo>
                  <a:lnTo>
                    <a:pt x="650" y="220"/>
                  </a:lnTo>
                  <a:lnTo>
                    <a:pt x="650" y="223"/>
                  </a:lnTo>
                  <a:lnTo>
                    <a:pt x="650" y="225"/>
                  </a:lnTo>
                  <a:lnTo>
                    <a:pt x="648" y="230"/>
                  </a:lnTo>
                  <a:lnTo>
                    <a:pt x="648" y="232"/>
                  </a:lnTo>
                  <a:lnTo>
                    <a:pt x="641" y="237"/>
                  </a:lnTo>
                  <a:lnTo>
                    <a:pt x="645" y="239"/>
                  </a:lnTo>
                  <a:lnTo>
                    <a:pt x="648" y="239"/>
                  </a:lnTo>
                  <a:lnTo>
                    <a:pt x="648" y="242"/>
                  </a:lnTo>
                  <a:lnTo>
                    <a:pt x="648" y="244"/>
                  </a:lnTo>
                  <a:lnTo>
                    <a:pt x="652" y="244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6"/>
                  </a:lnTo>
                  <a:lnTo>
                    <a:pt x="655" y="251"/>
                  </a:lnTo>
                  <a:lnTo>
                    <a:pt x="655" y="251"/>
                  </a:lnTo>
                  <a:lnTo>
                    <a:pt x="655" y="253"/>
                  </a:lnTo>
                  <a:lnTo>
                    <a:pt x="655" y="253"/>
                  </a:lnTo>
                  <a:lnTo>
                    <a:pt x="655" y="253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60" y="258"/>
                  </a:lnTo>
                  <a:lnTo>
                    <a:pt x="660" y="258"/>
                  </a:lnTo>
                  <a:lnTo>
                    <a:pt x="662" y="261"/>
                  </a:lnTo>
                  <a:lnTo>
                    <a:pt x="662" y="261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890550" y="2615738"/>
              <a:ext cx="1047405" cy="991884"/>
            </a:xfrm>
            <a:custGeom>
              <a:avLst/>
              <a:gdLst>
                <a:gd name="T0" fmla="*/ 1142 w 1209"/>
                <a:gd name="T1" fmla="*/ 608 h 1142"/>
                <a:gd name="T2" fmla="*/ 1093 w 1209"/>
                <a:gd name="T3" fmla="*/ 653 h 1142"/>
                <a:gd name="T4" fmla="*/ 1008 w 1209"/>
                <a:gd name="T5" fmla="*/ 745 h 1142"/>
                <a:gd name="T6" fmla="*/ 944 w 1209"/>
                <a:gd name="T7" fmla="*/ 698 h 1142"/>
                <a:gd name="T8" fmla="*/ 863 w 1209"/>
                <a:gd name="T9" fmla="*/ 683 h 1142"/>
                <a:gd name="T10" fmla="*/ 854 w 1209"/>
                <a:gd name="T11" fmla="*/ 736 h 1142"/>
                <a:gd name="T12" fmla="*/ 800 w 1209"/>
                <a:gd name="T13" fmla="*/ 780 h 1142"/>
                <a:gd name="T14" fmla="*/ 844 w 1209"/>
                <a:gd name="T15" fmla="*/ 837 h 1142"/>
                <a:gd name="T16" fmla="*/ 899 w 1209"/>
                <a:gd name="T17" fmla="*/ 906 h 1142"/>
                <a:gd name="T18" fmla="*/ 854 w 1209"/>
                <a:gd name="T19" fmla="*/ 908 h 1142"/>
                <a:gd name="T20" fmla="*/ 833 w 1209"/>
                <a:gd name="T21" fmla="*/ 946 h 1142"/>
                <a:gd name="T22" fmla="*/ 882 w 1209"/>
                <a:gd name="T23" fmla="*/ 979 h 1142"/>
                <a:gd name="T24" fmla="*/ 856 w 1209"/>
                <a:gd name="T25" fmla="*/ 1022 h 1142"/>
                <a:gd name="T26" fmla="*/ 797 w 1209"/>
                <a:gd name="T27" fmla="*/ 1008 h 1142"/>
                <a:gd name="T28" fmla="*/ 762 w 1209"/>
                <a:gd name="T29" fmla="*/ 965 h 1142"/>
                <a:gd name="T30" fmla="*/ 667 w 1209"/>
                <a:gd name="T31" fmla="*/ 960 h 1142"/>
                <a:gd name="T32" fmla="*/ 662 w 1209"/>
                <a:gd name="T33" fmla="*/ 889 h 1142"/>
                <a:gd name="T34" fmla="*/ 672 w 1209"/>
                <a:gd name="T35" fmla="*/ 873 h 1142"/>
                <a:gd name="T36" fmla="*/ 613 w 1209"/>
                <a:gd name="T37" fmla="*/ 870 h 1142"/>
                <a:gd name="T38" fmla="*/ 565 w 1209"/>
                <a:gd name="T39" fmla="*/ 929 h 1142"/>
                <a:gd name="T40" fmla="*/ 525 w 1209"/>
                <a:gd name="T41" fmla="*/ 984 h 1142"/>
                <a:gd name="T42" fmla="*/ 478 w 1209"/>
                <a:gd name="T43" fmla="*/ 1048 h 1142"/>
                <a:gd name="T44" fmla="*/ 478 w 1209"/>
                <a:gd name="T45" fmla="*/ 1131 h 1142"/>
                <a:gd name="T46" fmla="*/ 393 w 1209"/>
                <a:gd name="T47" fmla="*/ 1128 h 1142"/>
                <a:gd name="T48" fmla="*/ 322 w 1209"/>
                <a:gd name="T49" fmla="*/ 1114 h 1142"/>
                <a:gd name="T50" fmla="*/ 322 w 1209"/>
                <a:gd name="T51" fmla="*/ 1095 h 1142"/>
                <a:gd name="T52" fmla="*/ 305 w 1209"/>
                <a:gd name="T53" fmla="*/ 1043 h 1142"/>
                <a:gd name="T54" fmla="*/ 263 w 1209"/>
                <a:gd name="T55" fmla="*/ 939 h 1142"/>
                <a:gd name="T56" fmla="*/ 197 w 1209"/>
                <a:gd name="T57" fmla="*/ 880 h 1142"/>
                <a:gd name="T58" fmla="*/ 182 w 1209"/>
                <a:gd name="T59" fmla="*/ 795 h 1142"/>
                <a:gd name="T60" fmla="*/ 154 w 1209"/>
                <a:gd name="T61" fmla="*/ 724 h 1142"/>
                <a:gd name="T62" fmla="*/ 107 w 1209"/>
                <a:gd name="T63" fmla="*/ 780 h 1142"/>
                <a:gd name="T64" fmla="*/ 88 w 1209"/>
                <a:gd name="T65" fmla="*/ 740 h 1142"/>
                <a:gd name="T66" fmla="*/ 97 w 1209"/>
                <a:gd name="T67" fmla="*/ 586 h 1142"/>
                <a:gd name="T68" fmla="*/ 100 w 1209"/>
                <a:gd name="T69" fmla="*/ 437 h 1142"/>
                <a:gd name="T70" fmla="*/ 119 w 1209"/>
                <a:gd name="T71" fmla="*/ 371 h 1142"/>
                <a:gd name="T72" fmla="*/ 69 w 1209"/>
                <a:gd name="T73" fmla="*/ 222 h 1142"/>
                <a:gd name="T74" fmla="*/ 5 w 1209"/>
                <a:gd name="T75" fmla="*/ 130 h 1142"/>
                <a:gd name="T76" fmla="*/ 48 w 1209"/>
                <a:gd name="T77" fmla="*/ 73 h 1142"/>
                <a:gd name="T78" fmla="*/ 59 w 1209"/>
                <a:gd name="T79" fmla="*/ 7 h 1142"/>
                <a:gd name="T80" fmla="*/ 128 w 1209"/>
                <a:gd name="T81" fmla="*/ 40 h 1142"/>
                <a:gd name="T82" fmla="*/ 163 w 1209"/>
                <a:gd name="T83" fmla="*/ 125 h 1142"/>
                <a:gd name="T84" fmla="*/ 256 w 1209"/>
                <a:gd name="T85" fmla="*/ 208 h 1142"/>
                <a:gd name="T86" fmla="*/ 291 w 1209"/>
                <a:gd name="T87" fmla="*/ 241 h 1142"/>
                <a:gd name="T88" fmla="*/ 334 w 1209"/>
                <a:gd name="T89" fmla="*/ 272 h 1142"/>
                <a:gd name="T90" fmla="*/ 369 w 1209"/>
                <a:gd name="T91" fmla="*/ 265 h 1142"/>
                <a:gd name="T92" fmla="*/ 405 w 1209"/>
                <a:gd name="T93" fmla="*/ 236 h 1142"/>
                <a:gd name="T94" fmla="*/ 478 w 1209"/>
                <a:gd name="T95" fmla="*/ 206 h 1142"/>
                <a:gd name="T96" fmla="*/ 499 w 1209"/>
                <a:gd name="T97" fmla="*/ 199 h 1142"/>
                <a:gd name="T98" fmla="*/ 535 w 1209"/>
                <a:gd name="T99" fmla="*/ 213 h 1142"/>
                <a:gd name="T100" fmla="*/ 554 w 1209"/>
                <a:gd name="T101" fmla="*/ 165 h 1142"/>
                <a:gd name="T102" fmla="*/ 558 w 1209"/>
                <a:gd name="T103" fmla="*/ 130 h 1142"/>
                <a:gd name="T104" fmla="*/ 632 w 1209"/>
                <a:gd name="T105" fmla="*/ 104 h 1142"/>
                <a:gd name="T106" fmla="*/ 674 w 1209"/>
                <a:gd name="T107" fmla="*/ 184 h 1142"/>
                <a:gd name="T108" fmla="*/ 757 w 1209"/>
                <a:gd name="T109" fmla="*/ 251 h 1142"/>
                <a:gd name="T110" fmla="*/ 752 w 1209"/>
                <a:gd name="T111" fmla="*/ 312 h 1142"/>
                <a:gd name="T112" fmla="*/ 840 w 1209"/>
                <a:gd name="T113" fmla="*/ 371 h 1142"/>
                <a:gd name="T114" fmla="*/ 887 w 1209"/>
                <a:gd name="T115" fmla="*/ 366 h 1142"/>
                <a:gd name="T116" fmla="*/ 941 w 1209"/>
                <a:gd name="T117" fmla="*/ 376 h 1142"/>
                <a:gd name="T118" fmla="*/ 1055 w 1209"/>
                <a:gd name="T119" fmla="*/ 402 h 1142"/>
                <a:gd name="T120" fmla="*/ 1093 w 1209"/>
                <a:gd name="T121" fmla="*/ 435 h 1142"/>
                <a:gd name="T122" fmla="*/ 1145 w 1209"/>
                <a:gd name="T123" fmla="*/ 485 h 1142"/>
                <a:gd name="T124" fmla="*/ 1192 w 1209"/>
                <a:gd name="T125" fmla="*/ 49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9" h="1142">
                  <a:moveTo>
                    <a:pt x="1202" y="546"/>
                  </a:moveTo>
                  <a:lnTo>
                    <a:pt x="1202" y="546"/>
                  </a:lnTo>
                  <a:lnTo>
                    <a:pt x="1202" y="551"/>
                  </a:lnTo>
                  <a:lnTo>
                    <a:pt x="1202" y="553"/>
                  </a:lnTo>
                  <a:lnTo>
                    <a:pt x="1202" y="553"/>
                  </a:lnTo>
                  <a:lnTo>
                    <a:pt x="1199" y="556"/>
                  </a:lnTo>
                  <a:lnTo>
                    <a:pt x="1197" y="558"/>
                  </a:lnTo>
                  <a:lnTo>
                    <a:pt x="1194" y="558"/>
                  </a:lnTo>
                  <a:lnTo>
                    <a:pt x="1194" y="558"/>
                  </a:lnTo>
                  <a:lnTo>
                    <a:pt x="1194" y="560"/>
                  </a:lnTo>
                  <a:lnTo>
                    <a:pt x="1192" y="560"/>
                  </a:lnTo>
                  <a:lnTo>
                    <a:pt x="1192" y="560"/>
                  </a:lnTo>
                  <a:lnTo>
                    <a:pt x="1192" y="563"/>
                  </a:lnTo>
                  <a:lnTo>
                    <a:pt x="1190" y="565"/>
                  </a:lnTo>
                  <a:lnTo>
                    <a:pt x="1187" y="568"/>
                  </a:lnTo>
                  <a:lnTo>
                    <a:pt x="1187" y="570"/>
                  </a:lnTo>
                  <a:lnTo>
                    <a:pt x="1185" y="572"/>
                  </a:lnTo>
                  <a:lnTo>
                    <a:pt x="1180" y="577"/>
                  </a:lnTo>
                  <a:lnTo>
                    <a:pt x="1176" y="577"/>
                  </a:lnTo>
                  <a:lnTo>
                    <a:pt x="1176" y="577"/>
                  </a:lnTo>
                  <a:lnTo>
                    <a:pt x="1173" y="579"/>
                  </a:lnTo>
                  <a:lnTo>
                    <a:pt x="1166" y="579"/>
                  </a:lnTo>
                  <a:lnTo>
                    <a:pt x="1166" y="579"/>
                  </a:lnTo>
                  <a:lnTo>
                    <a:pt x="1164" y="579"/>
                  </a:lnTo>
                  <a:lnTo>
                    <a:pt x="1164" y="582"/>
                  </a:lnTo>
                  <a:lnTo>
                    <a:pt x="1164" y="586"/>
                  </a:lnTo>
                  <a:lnTo>
                    <a:pt x="1161" y="586"/>
                  </a:lnTo>
                  <a:lnTo>
                    <a:pt x="1161" y="591"/>
                  </a:lnTo>
                  <a:lnTo>
                    <a:pt x="1159" y="591"/>
                  </a:lnTo>
                  <a:lnTo>
                    <a:pt x="1159" y="594"/>
                  </a:lnTo>
                  <a:lnTo>
                    <a:pt x="1159" y="596"/>
                  </a:lnTo>
                  <a:lnTo>
                    <a:pt x="1159" y="596"/>
                  </a:lnTo>
                  <a:lnTo>
                    <a:pt x="1159" y="598"/>
                  </a:lnTo>
                  <a:lnTo>
                    <a:pt x="1159" y="601"/>
                  </a:lnTo>
                  <a:lnTo>
                    <a:pt x="1157" y="601"/>
                  </a:lnTo>
                  <a:lnTo>
                    <a:pt x="1152" y="603"/>
                  </a:lnTo>
                  <a:lnTo>
                    <a:pt x="1142" y="608"/>
                  </a:lnTo>
                  <a:lnTo>
                    <a:pt x="1140" y="608"/>
                  </a:lnTo>
                  <a:lnTo>
                    <a:pt x="1140" y="610"/>
                  </a:lnTo>
                  <a:lnTo>
                    <a:pt x="1140" y="610"/>
                  </a:lnTo>
                  <a:lnTo>
                    <a:pt x="1140" y="612"/>
                  </a:lnTo>
                  <a:lnTo>
                    <a:pt x="1140" y="615"/>
                  </a:lnTo>
                  <a:lnTo>
                    <a:pt x="1138" y="620"/>
                  </a:lnTo>
                  <a:lnTo>
                    <a:pt x="1133" y="634"/>
                  </a:lnTo>
                  <a:lnTo>
                    <a:pt x="1133" y="634"/>
                  </a:lnTo>
                  <a:lnTo>
                    <a:pt x="1133" y="636"/>
                  </a:lnTo>
                  <a:lnTo>
                    <a:pt x="1126" y="639"/>
                  </a:lnTo>
                  <a:lnTo>
                    <a:pt x="1126" y="641"/>
                  </a:lnTo>
                  <a:lnTo>
                    <a:pt x="1123" y="643"/>
                  </a:lnTo>
                  <a:lnTo>
                    <a:pt x="1123" y="643"/>
                  </a:lnTo>
                  <a:lnTo>
                    <a:pt x="1123" y="643"/>
                  </a:lnTo>
                  <a:lnTo>
                    <a:pt x="1123" y="646"/>
                  </a:lnTo>
                  <a:lnTo>
                    <a:pt x="1126" y="648"/>
                  </a:lnTo>
                  <a:lnTo>
                    <a:pt x="1126" y="648"/>
                  </a:lnTo>
                  <a:lnTo>
                    <a:pt x="1126" y="650"/>
                  </a:lnTo>
                  <a:lnTo>
                    <a:pt x="1123" y="653"/>
                  </a:lnTo>
                  <a:lnTo>
                    <a:pt x="1121" y="653"/>
                  </a:lnTo>
                  <a:lnTo>
                    <a:pt x="1112" y="660"/>
                  </a:lnTo>
                  <a:lnTo>
                    <a:pt x="1112" y="662"/>
                  </a:lnTo>
                  <a:lnTo>
                    <a:pt x="1109" y="662"/>
                  </a:lnTo>
                  <a:lnTo>
                    <a:pt x="1107" y="662"/>
                  </a:lnTo>
                  <a:lnTo>
                    <a:pt x="1107" y="660"/>
                  </a:lnTo>
                  <a:lnTo>
                    <a:pt x="1105" y="660"/>
                  </a:lnTo>
                  <a:lnTo>
                    <a:pt x="1105" y="657"/>
                  </a:lnTo>
                  <a:lnTo>
                    <a:pt x="1102" y="657"/>
                  </a:lnTo>
                  <a:lnTo>
                    <a:pt x="1100" y="650"/>
                  </a:lnTo>
                  <a:lnTo>
                    <a:pt x="1100" y="648"/>
                  </a:lnTo>
                  <a:lnTo>
                    <a:pt x="1100" y="648"/>
                  </a:lnTo>
                  <a:lnTo>
                    <a:pt x="1100" y="648"/>
                  </a:lnTo>
                  <a:lnTo>
                    <a:pt x="1097" y="648"/>
                  </a:lnTo>
                  <a:lnTo>
                    <a:pt x="1097" y="648"/>
                  </a:lnTo>
                  <a:lnTo>
                    <a:pt x="1095" y="650"/>
                  </a:lnTo>
                  <a:lnTo>
                    <a:pt x="1093" y="653"/>
                  </a:lnTo>
                  <a:lnTo>
                    <a:pt x="1093" y="653"/>
                  </a:lnTo>
                  <a:lnTo>
                    <a:pt x="1090" y="653"/>
                  </a:lnTo>
                  <a:lnTo>
                    <a:pt x="1088" y="653"/>
                  </a:lnTo>
                  <a:lnTo>
                    <a:pt x="1086" y="653"/>
                  </a:lnTo>
                  <a:lnTo>
                    <a:pt x="1079" y="650"/>
                  </a:lnTo>
                  <a:lnTo>
                    <a:pt x="1076" y="650"/>
                  </a:lnTo>
                  <a:lnTo>
                    <a:pt x="1074" y="653"/>
                  </a:lnTo>
                  <a:lnTo>
                    <a:pt x="1069" y="657"/>
                  </a:lnTo>
                  <a:lnTo>
                    <a:pt x="1067" y="657"/>
                  </a:lnTo>
                  <a:lnTo>
                    <a:pt x="1067" y="660"/>
                  </a:lnTo>
                  <a:lnTo>
                    <a:pt x="1067" y="662"/>
                  </a:lnTo>
                  <a:lnTo>
                    <a:pt x="1064" y="665"/>
                  </a:lnTo>
                  <a:lnTo>
                    <a:pt x="1064" y="665"/>
                  </a:lnTo>
                  <a:lnTo>
                    <a:pt x="1067" y="667"/>
                  </a:lnTo>
                  <a:lnTo>
                    <a:pt x="1067" y="672"/>
                  </a:lnTo>
                  <a:lnTo>
                    <a:pt x="1069" y="674"/>
                  </a:lnTo>
                  <a:lnTo>
                    <a:pt x="1067" y="676"/>
                  </a:lnTo>
                  <a:lnTo>
                    <a:pt x="1067" y="681"/>
                  </a:lnTo>
                  <a:lnTo>
                    <a:pt x="1057" y="691"/>
                  </a:lnTo>
                  <a:lnTo>
                    <a:pt x="1057" y="691"/>
                  </a:lnTo>
                  <a:lnTo>
                    <a:pt x="1055" y="691"/>
                  </a:lnTo>
                  <a:lnTo>
                    <a:pt x="1055" y="691"/>
                  </a:lnTo>
                  <a:lnTo>
                    <a:pt x="1053" y="693"/>
                  </a:lnTo>
                  <a:lnTo>
                    <a:pt x="1038" y="714"/>
                  </a:lnTo>
                  <a:lnTo>
                    <a:pt x="1034" y="724"/>
                  </a:lnTo>
                  <a:lnTo>
                    <a:pt x="1029" y="726"/>
                  </a:lnTo>
                  <a:lnTo>
                    <a:pt x="1027" y="726"/>
                  </a:lnTo>
                  <a:lnTo>
                    <a:pt x="1024" y="731"/>
                  </a:lnTo>
                  <a:lnTo>
                    <a:pt x="1022" y="731"/>
                  </a:lnTo>
                  <a:lnTo>
                    <a:pt x="1019" y="736"/>
                  </a:lnTo>
                  <a:lnTo>
                    <a:pt x="1017" y="736"/>
                  </a:lnTo>
                  <a:lnTo>
                    <a:pt x="1017" y="738"/>
                  </a:lnTo>
                  <a:lnTo>
                    <a:pt x="1015" y="738"/>
                  </a:lnTo>
                  <a:lnTo>
                    <a:pt x="1012" y="738"/>
                  </a:lnTo>
                  <a:lnTo>
                    <a:pt x="1012" y="740"/>
                  </a:lnTo>
                  <a:lnTo>
                    <a:pt x="1010" y="743"/>
                  </a:lnTo>
                  <a:lnTo>
                    <a:pt x="1010" y="743"/>
                  </a:lnTo>
                  <a:lnTo>
                    <a:pt x="1008" y="745"/>
                  </a:lnTo>
                  <a:lnTo>
                    <a:pt x="1005" y="745"/>
                  </a:lnTo>
                  <a:lnTo>
                    <a:pt x="1003" y="743"/>
                  </a:lnTo>
                  <a:lnTo>
                    <a:pt x="1001" y="743"/>
                  </a:lnTo>
                  <a:lnTo>
                    <a:pt x="998" y="743"/>
                  </a:lnTo>
                  <a:lnTo>
                    <a:pt x="991" y="743"/>
                  </a:lnTo>
                  <a:lnTo>
                    <a:pt x="986" y="740"/>
                  </a:lnTo>
                  <a:lnTo>
                    <a:pt x="984" y="740"/>
                  </a:lnTo>
                  <a:lnTo>
                    <a:pt x="982" y="743"/>
                  </a:lnTo>
                  <a:lnTo>
                    <a:pt x="979" y="743"/>
                  </a:lnTo>
                  <a:lnTo>
                    <a:pt x="977" y="743"/>
                  </a:lnTo>
                  <a:lnTo>
                    <a:pt x="975" y="740"/>
                  </a:lnTo>
                  <a:lnTo>
                    <a:pt x="975" y="740"/>
                  </a:lnTo>
                  <a:lnTo>
                    <a:pt x="972" y="740"/>
                  </a:lnTo>
                  <a:lnTo>
                    <a:pt x="972" y="738"/>
                  </a:lnTo>
                  <a:lnTo>
                    <a:pt x="970" y="736"/>
                  </a:lnTo>
                  <a:lnTo>
                    <a:pt x="970" y="733"/>
                  </a:lnTo>
                  <a:lnTo>
                    <a:pt x="970" y="728"/>
                  </a:lnTo>
                  <a:lnTo>
                    <a:pt x="967" y="726"/>
                  </a:lnTo>
                  <a:lnTo>
                    <a:pt x="965" y="721"/>
                  </a:lnTo>
                  <a:lnTo>
                    <a:pt x="965" y="719"/>
                  </a:lnTo>
                  <a:lnTo>
                    <a:pt x="963" y="712"/>
                  </a:lnTo>
                  <a:lnTo>
                    <a:pt x="963" y="709"/>
                  </a:lnTo>
                  <a:lnTo>
                    <a:pt x="963" y="707"/>
                  </a:lnTo>
                  <a:lnTo>
                    <a:pt x="960" y="705"/>
                  </a:lnTo>
                  <a:lnTo>
                    <a:pt x="958" y="702"/>
                  </a:lnTo>
                  <a:lnTo>
                    <a:pt x="958" y="700"/>
                  </a:lnTo>
                  <a:lnTo>
                    <a:pt x="956" y="700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6" y="698"/>
                  </a:lnTo>
                  <a:lnTo>
                    <a:pt x="951" y="700"/>
                  </a:lnTo>
                  <a:lnTo>
                    <a:pt x="951" y="700"/>
                  </a:lnTo>
                  <a:lnTo>
                    <a:pt x="951" y="700"/>
                  </a:lnTo>
                  <a:lnTo>
                    <a:pt x="949" y="700"/>
                  </a:lnTo>
                  <a:lnTo>
                    <a:pt x="946" y="698"/>
                  </a:lnTo>
                  <a:lnTo>
                    <a:pt x="944" y="698"/>
                  </a:lnTo>
                  <a:lnTo>
                    <a:pt x="944" y="698"/>
                  </a:lnTo>
                  <a:lnTo>
                    <a:pt x="941" y="698"/>
                  </a:lnTo>
                  <a:lnTo>
                    <a:pt x="941" y="700"/>
                  </a:lnTo>
                  <a:lnTo>
                    <a:pt x="941" y="700"/>
                  </a:lnTo>
                  <a:lnTo>
                    <a:pt x="941" y="702"/>
                  </a:lnTo>
                  <a:lnTo>
                    <a:pt x="939" y="702"/>
                  </a:lnTo>
                  <a:lnTo>
                    <a:pt x="939" y="705"/>
                  </a:lnTo>
                  <a:lnTo>
                    <a:pt x="939" y="705"/>
                  </a:lnTo>
                  <a:lnTo>
                    <a:pt x="937" y="705"/>
                  </a:lnTo>
                  <a:lnTo>
                    <a:pt x="927" y="702"/>
                  </a:lnTo>
                  <a:lnTo>
                    <a:pt x="925" y="705"/>
                  </a:lnTo>
                  <a:lnTo>
                    <a:pt x="925" y="705"/>
                  </a:lnTo>
                  <a:lnTo>
                    <a:pt x="922" y="707"/>
                  </a:lnTo>
                  <a:lnTo>
                    <a:pt x="920" y="707"/>
                  </a:lnTo>
                  <a:lnTo>
                    <a:pt x="920" y="707"/>
                  </a:lnTo>
                  <a:lnTo>
                    <a:pt x="918" y="707"/>
                  </a:lnTo>
                  <a:lnTo>
                    <a:pt x="918" y="705"/>
                  </a:lnTo>
                  <a:lnTo>
                    <a:pt x="918" y="705"/>
                  </a:lnTo>
                  <a:lnTo>
                    <a:pt x="918" y="702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5" y="700"/>
                  </a:lnTo>
                  <a:lnTo>
                    <a:pt x="913" y="698"/>
                  </a:lnTo>
                  <a:lnTo>
                    <a:pt x="913" y="693"/>
                  </a:lnTo>
                  <a:lnTo>
                    <a:pt x="911" y="693"/>
                  </a:lnTo>
                  <a:lnTo>
                    <a:pt x="908" y="688"/>
                  </a:lnTo>
                  <a:lnTo>
                    <a:pt x="894" y="681"/>
                  </a:lnTo>
                  <a:lnTo>
                    <a:pt x="892" y="681"/>
                  </a:lnTo>
                  <a:lnTo>
                    <a:pt x="885" y="679"/>
                  </a:lnTo>
                  <a:lnTo>
                    <a:pt x="882" y="676"/>
                  </a:lnTo>
                  <a:lnTo>
                    <a:pt x="882" y="676"/>
                  </a:lnTo>
                  <a:lnTo>
                    <a:pt x="878" y="672"/>
                  </a:lnTo>
                  <a:lnTo>
                    <a:pt x="878" y="672"/>
                  </a:lnTo>
                  <a:lnTo>
                    <a:pt x="875" y="672"/>
                  </a:lnTo>
                  <a:lnTo>
                    <a:pt x="873" y="672"/>
                  </a:lnTo>
                  <a:lnTo>
                    <a:pt x="870" y="672"/>
                  </a:lnTo>
                  <a:lnTo>
                    <a:pt x="863" y="683"/>
                  </a:lnTo>
                  <a:lnTo>
                    <a:pt x="861" y="683"/>
                  </a:lnTo>
                  <a:lnTo>
                    <a:pt x="863" y="688"/>
                  </a:lnTo>
                  <a:lnTo>
                    <a:pt x="863" y="688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61" y="691"/>
                  </a:lnTo>
                  <a:lnTo>
                    <a:pt x="859" y="691"/>
                  </a:lnTo>
                  <a:lnTo>
                    <a:pt x="854" y="688"/>
                  </a:lnTo>
                  <a:lnTo>
                    <a:pt x="852" y="688"/>
                  </a:lnTo>
                  <a:lnTo>
                    <a:pt x="852" y="688"/>
                  </a:lnTo>
                  <a:lnTo>
                    <a:pt x="849" y="688"/>
                  </a:lnTo>
                  <a:lnTo>
                    <a:pt x="849" y="691"/>
                  </a:lnTo>
                  <a:lnTo>
                    <a:pt x="852" y="691"/>
                  </a:lnTo>
                  <a:lnTo>
                    <a:pt x="852" y="693"/>
                  </a:lnTo>
                  <a:lnTo>
                    <a:pt x="852" y="695"/>
                  </a:lnTo>
                  <a:lnTo>
                    <a:pt x="852" y="695"/>
                  </a:lnTo>
                  <a:lnTo>
                    <a:pt x="852" y="695"/>
                  </a:lnTo>
                  <a:lnTo>
                    <a:pt x="849" y="698"/>
                  </a:lnTo>
                  <a:lnTo>
                    <a:pt x="849" y="698"/>
                  </a:lnTo>
                  <a:lnTo>
                    <a:pt x="842" y="698"/>
                  </a:lnTo>
                  <a:lnTo>
                    <a:pt x="840" y="700"/>
                  </a:lnTo>
                  <a:lnTo>
                    <a:pt x="840" y="700"/>
                  </a:lnTo>
                  <a:lnTo>
                    <a:pt x="840" y="702"/>
                  </a:lnTo>
                  <a:lnTo>
                    <a:pt x="840" y="702"/>
                  </a:lnTo>
                  <a:lnTo>
                    <a:pt x="842" y="705"/>
                  </a:lnTo>
                  <a:lnTo>
                    <a:pt x="842" y="705"/>
                  </a:lnTo>
                  <a:lnTo>
                    <a:pt x="847" y="709"/>
                  </a:lnTo>
                  <a:lnTo>
                    <a:pt x="852" y="717"/>
                  </a:lnTo>
                  <a:lnTo>
                    <a:pt x="859" y="721"/>
                  </a:lnTo>
                  <a:lnTo>
                    <a:pt x="859" y="724"/>
                  </a:lnTo>
                  <a:lnTo>
                    <a:pt x="859" y="724"/>
                  </a:lnTo>
                  <a:lnTo>
                    <a:pt x="859" y="726"/>
                  </a:lnTo>
                  <a:lnTo>
                    <a:pt x="856" y="728"/>
                  </a:lnTo>
                  <a:lnTo>
                    <a:pt x="854" y="731"/>
                  </a:lnTo>
                  <a:lnTo>
                    <a:pt x="854" y="733"/>
                  </a:lnTo>
                  <a:lnTo>
                    <a:pt x="854" y="736"/>
                  </a:lnTo>
                  <a:lnTo>
                    <a:pt x="854" y="738"/>
                  </a:lnTo>
                  <a:lnTo>
                    <a:pt x="854" y="740"/>
                  </a:lnTo>
                  <a:lnTo>
                    <a:pt x="854" y="743"/>
                  </a:lnTo>
                  <a:lnTo>
                    <a:pt x="854" y="743"/>
                  </a:lnTo>
                  <a:lnTo>
                    <a:pt x="852" y="743"/>
                  </a:lnTo>
                  <a:lnTo>
                    <a:pt x="849" y="743"/>
                  </a:lnTo>
                  <a:lnTo>
                    <a:pt x="847" y="743"/>
                  </a:lnTo>
                  <a:lnTo>
                    <a:pt x="847" y="743"/>
                  </a:lnTo>
                  <a:lnTo>
                    <a:pt x="837" y="745"/>
                  </a:lnTo>
                  <a:lnTo>
                    <a:pt x="835" y="747"/>
                  </a:lnTo>
                  <a:lnTo>
                    <a:pt x="835" y="747"/>
                  </a:lnTo>
                  <a:lnTo>
                    <a:pt x="835" y="747"/>
                  </a:lnTo>
                  <a:lnTo>
                    <a:pt x="833" y="750"/>
                  </a:lnTo>
                  <a:lnTo>
                    <a:pt x="833" y="754"/>
                  </a:lnTo>
                  <a:lnTo>
                    <a:pt x="833" y="757"/>
                  </a:lnTo>
                  <a:lnTo>
                    <a:pt x="830" y="757"/>
                  </a:lnTo>
                  <a:lnTo>
                    <a:pt x="830" y="757"/>
                  </a:lnTo>
                  <a:lnTo>
                    <a:pt x="826" y="757"/>
                  </a:lnTo>
                  <a:lnTo>
                    <a:pt x="826" y="757"/>
                  </a:lnTo>
                  <a:lnTo>
                    <a:pt x="823" y="757"/>
                  </a:lnTo>
                  <a:lnTo>
                    <a:pt x="821" y="759"/>
                  </a:lnTo>
                  <a:lnTo>
                    <a:pt x="821" y="759"/>
                  </a:lnTo>
                  <a:lnTo>
                    <a:pt x="821" y="759"/>
                  </a:lnTo>
                  <a:lnTo>
                    <a:pt x="818" y="759"/>
                  </a:lnTo>
                  <a:lnTo>
                    <a:pt x="816" y="757"/>
                  </a:lnTo>
                  <a:lnTo>
                    <a:pt x="814" y="759"/>
                  </a:lnTo>
                  <a:lnTo>
                    <a:pt x="814" y="759"/>
                  </a:lnTo>
                  <a:lnTo>
                    <a:pt x="809" y="764"/>
                  </a:lnTo>
                  <a:lnTo>
                    <a:pt x="807" y="764"/>
                  </a:lnTo>
                  <a:lnTo>
                    <a:pt x="804" y="766"/>
                  </a:lnTo>
                  <a:lnTo>
                    <a:pt x="804" y="766"/>
                  </a:lnTo>
                  <a:lnTo>
                    <a:pt x="802" y="769"/>
                  </a:lnTo>
                  <a:lnTo>
                    <a:pt x="800" y="771"/>
                  </a:lnTo>
                  <a:lnTo>
                    <a:pt x="800" y="773"/>
                  </a:lnTo>
                  <a:lnTo>
                    <a:pt x="800" y="776"/>
                  </a:lnTo>
                  <a:lnTo>
                    <a:pt x="800" y="780"/>
                  </a:lnTo>
                  <a:lnTo>
                    <a:pt x="800" y="780"/>
                  </a:lnTo>
                  <a:lnTo>
                    <a:pt x="800" y="783"/>
                  </a:lnTo>
                  <a:lnTo>
                    <a:pt x="800" y="785"/>
                  </a:lnTo>
                  <a:lnTo>
                    <a:pt x="802" y="785"/>
                  </a:lnTo>
                  <a:lnTo>
                    <a:pt x="802" y="788"/>
                  </a:lnTo>
                  <a:lnTo>
                    <a:pt x="802" y="788"/>
                  </a:lnTo>
                  <a:lnTo>
                    <a:pt x="804" y="788"/>
                  </a:lnTo>
                  <a:lnTo>
                    <a:pt x="804" y="788"/>
                  </a:lnTo>
                  <a:lnTo>
                    <a:pt x="807" y="790"/>
                  </a:lnTo>
                  <a:lnTo>
                    <a:pt x="807" y="790"/>
                  </a:lnTo>
                  <a:lnTo>
                    <a:pt x="809" y="792"/>
                  </a:lnTo>
                  <a:lnTo>
                    <a:pt x="811" y="792"/>
                  </a:lnTo>
                  <a:lnTo>
                    <a:pt x="811" y="795"/>
                  </a:lnTo>
                  <a:lnTo>
                    <a:pt x="811" y="797"/>
                  </a:lnTo>
                  <a:lnTo>
                    <a:pt x="809" y="802"/>
                  </a:lnTo>
                  <a:lnTo>
                    <a:pt x="809" y="804"/>
                  </a:lnTo>
                  <a:lnTo>
                    <a:pt x="811" y="804"/>
                  </a:lnTo>
                  <a:lnTo>
                    <a:pt x="811" y="806"/>
                  </a:lnTo>
                  <a:lnTo>
                    <a:pt x="814" y="809"/>
                  </a:lnTo>
                  <a:lnTo>
                    <a:pt x="821" y="814"/>
                  </a:lnTo>
                  <a:lnTo>
                    <a:pt x="826" y="814"/>
                  </a:lnTo>
                  <a:lnTo>
                    <a:pt x="830" y="816"/>
                  </a:lnTo>
                  <a:lnTo>
                    <a:pt x="833" y="816"/>
                  </a:lnTo>
                  <a:lnTo>
                    <a:pt x="835" y="818"/>
                  </a:lnTo>
                  <a:lnTo>
                    <a:pt x="837" y="818"/>
                  </a:lnTo>
                  <a:lnTo>
                    <a:pt x="837" y="818"/>
                  </a:lnTo>
                  <a:lnTo>
                    <a:pt x="840" y="816"/>
                  </a:lnTo>
                  <a:lnTo>
                    <a:pt x="840" y="816"/>
                  </a:lnTo>
                  <a:lnTo>
                    <a:pt x="842" y="816"/>
                  </a:lnTo>
                  <a:lnTo>
                    <a:pt x="842" y="816"/>
                  </a:lnTo>
                  <a:lnTo>
                    <a:pt x="842" y="818"/>
                  </a:lnTo>
                  <a:lnTo>
                    <a:pt x="842" y="825"/>
                  </a:lnTo>
                  <a:lnTo>
                    <a:pt x="842" y="828"/>
                  </a:lnTo>
                  <a:lnTo>
                    <a:pt x="842" y="830"/>
                  </a:lnTo>
                  <a:lnTo>
                    <a:pt x="842" y="832"/>
                  </a:lnTo>
                  <a:lnTo>
                    <a:pt x="844" y="835"/>
                  </a:lnTo>
                  <a:lnTo>
                    <a:pt x="844" y="835"/>
                  </a:lnTo>
                  <a:lnTo>
                    <a:pt x="844" y="837"/>
                  </a:lnTo>
                  <a:lnTo>
                    <a:pt x="842" y="840"/>
                  </a:lnTo>
                  <a:lnTo>
                    <a:pt x="842" y="840"/>
                  </a:lnTo>
                  <a:lnTo>
                    <a:pt x="842" y="844"/>
                  </a:lnTo>
                  <a:lnTo>
                    <a:pt x="842" y="847"/>
                  </a:lnTo>
                  <a:lnTo>
                    <a:pt x="842" y="849"/>
                  </a:lnTo>
                  <a:lnTo>
                    <a:pt x="842" y="849"/>
                  </a:lnTo>
                  <a:lnTo>
                    <a:pt x="842" y="851"/>
                  </a:lnTo>
                  <a:lnTo>
                    <a:pt x="842" y="854"/>
                  </a:lnTo>
                  <a:lnTo>
                    <a:pt x="842" y="856"/>
                  </a:lnTo>
                  <a:lnTo>
                    <a:pt x="842" y="856"/>
                  </a:lnTo>
                  <a:lnTo>
                    <a:pt x="844" y="861"/>
                  </a:lnTo>
                  <a:lnTo>
                    <a:pt x="847" y="866"/>
                  </a:lnTo>
                  <a:lnTo>
                    <a:pt x="849" y="868"/>
                  </a:lnTo>
                  <a:lnTo>
                    <a:pt x="852" y="868"/>
                  </a:lnTo>
                  <a:lnTo>
                    <a:pt x="854" y="868"/>
                  </a:lnTo>
                  <a:lnTo>
                    <a:pt x="856" y="868"/>
                  </a:lnTo>
                  <a:lnTo>
                    <a:pt x="856" y="868"/>
                  </a:lnTo>
                  <a:lnTo>
                    <a:pt x="870" y="863"/>
                  </a:lnTo>
                  <a:lnTo>
                    <a:pt x="870" y="863"/>
                  </a:lnTo>
                  <a:lnTo>
                    <a:pt x="870" y="863"/>
                  </a:lnTo>
                  <a:lnTo>
                    <a:pt x="873" y="866"/>
                  </a:lnTo>
                  <a:lnTo>
                    <a:pt x="875" y="866"/>
                  </a:lnTo>
                  <a:lnTo>
                    <a:pt x="880" y="873"/>
                  </a:lnTo>
                  <a:lnTo>
                    <a:pt x="882" y="873"/>
                  </a:lnTo>
                  <a:lnTo>
                    <a:pt x="885" y="875"/>
                  </a:lnTo>
                  <a:lnTo>
                    <a:pt x="887" y="875"/>
                  </a:lnTo>
                  <a:lnTo>
                    <a:pt x="889" y="875"/>
                  </a:lnTo>
                  <a:lnTo>
                    <a:pt x="892" y="875"/>
                  </a:lnTo>
                  <a:lnTo>
                    <a:pt x="896" y="880"/>
                  </a:lnTo>
                  <a:lnTo>
                    <a:pt x="899" y="880"/>
                  </a:lnTo>
                  <a:lnTo>
                    <a:pt x="899" y="882"/>
                  </a:lnTo>
                  <a:lnTo>
                    <a:pt x="899" y="885"/>
                  </a:lnTo>
                  <a:lnTo>
                    <a:pt x="899" y="887"/>
                  </a:lnTo>
                  <a:lnTo>
                    <a:pt x="899" y="889"/>
                  </a:lnTo>
                  <a:lnTo>
                    <a:pt x="899" y="894"/>
                  </a:lnTo>
                  <a:lnTo>
                    <a:pt x="899" y="901"/>
                  </a:lnTo>
                  <a:lnTo>
                    <a:pt x="899" y="906"/>
                  </a:lnTo>
                  <a:lnTo>
                    <a:pt x="901" y="911"/>
                  </a:lnTo>
                  <a:lnTo>
                    <a:pt x="906" y="918"/>
                  </a:lnTo>
                  <a:lnTo>
                    <a:pt x="911" y="925"/>
                  </a:lnTo>
                  <a:lnTo>
                    <a:pt x="908" y="927"/>
                  </a:lnTo>
                  <a:lnTo>
                    <a:pt x="908" y="927"/>
                  </a:lnTo>
                  <a:lnTo>
                    <a:pt x="908" y="929"/>
                  </a:lnTo>
                  <a:lnTo>
                    <a:pt x="904" y="934"/>
                  </a:lnTo>
                  <a:lnTo>
                    <a:pt x="901" y="937"/>
                  </a:lnTo>
                  <a:lnTo>
                    <a:pt x="901" y="937"/>
                  </a:lnTo>
                  <a:lnTo>
                    <a:pt x="899" y="934"/>
                  </a:lnTo>
                  <a:lnTo>
                    <a:pt x="899" y="934"/>
                  </a:lnTo>
                  <a:lnTo>
                    <a:pt x="899" y="932"/>
                  </a:lnTo>
                  <a:lnTo>
                    <a:pt x="899" y="932"/>
                  </a:lnTo>
                  <a:lnTo>
                    <a:pt x="899" y="932"/>
                  </a:lnTo>
                  <a:lnTo>
                    <a:pt x="899" y="929"/>
                  </a:lnTo>
                  <a:lnTo>
                    <a:pt x="899" y="927"/>
                  </a:lnTo>
                  <a:lnTo>
                    <a:pt x="899" y="927"/>
                  </a:lnTo>
                  <a:lnTo>
                    <a:pt x="899" y="925"/>
                  </a:lnTo>
                  <a:lnTo>
                    <a:pt x="896" y="925"/>
                  </a:lnTo>
                  <a:lnTo>
                    <a:pt x="896" y="925"/>
                  </a:lnTo>
                  <a:lnTo>
                    <a:pt x="887" y="918"/>
                  </a:lnTo>
                  <a:lnTo>
                    <a:pt x="887" y="918"/>
                  </a:lnTo>
                  <a:lnTo>
                    <a:pt x="885" y="918"/>
                  </a:lnTo>
                  <a:lnTo>
                    <a:pt x="885" y="913"/>
                  </a:lnTo>
                  <a:lnTo>
                    <a:pt x="882" y="913"/>
                  </a:lnTo>
                  <a:lnTo>
                    <a:pt x="880" y="911"/>
                  </a:lnTo>
                  <a:lnTo>
                    <a:pt x="875" y="906"/>
                  </a:lnTo>
                  <a:lnTo>
                    <a:pt x="866" y="892"/>
                  </a:lnTo>
                  <a:lnTo>
                    <a:pt x="866" y="892"/>
                  </a:lnTo>
                  <a:lnTo>
                    <a:pt x="863" y="892"/>
                  </a:lnTo>
                  <a:lnTo>
                    <a:pt x="863" y="894"/>
                  </a:lnTo>
                  <a:lnTo>
                    <a:pt x="861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6" y="901"/>
                  </a:lnTo>
                  <a:lnTo>
                    <a:pt x="856" y="906"/>
                  </a:lnTo>
                  <a:lnTo>
                    <a:pt x="854" y="908"/>
                  </a:lnTo>
                  <a:lnTo>
                    <a:pt x="854" y="908"/>
                  </a:lnTo>
                  <a:lnTo>
                    <a:pt x="852" y="911"/>
                  </a:lnTo>
                  <a:lnTo>
                    <a:pt x="852" y="911"/>
                  </a:lnTo>
                  <a:lnTo>
                    <a:pt x="847" y="908"/>
                  </a:lnTo>
                  <a:lnTo>
                    <a:pt x="847" y="908"/>
                  </a:lnTo>
                  <a:lnTo>
                    <a:pt x="840" y="911"/>
                  </a:lnTo>
                  <a:lnTo>
                    <a:pt x="840" y="911"/>
                  </a:lnTo>
                  <a:lnTo>
                    <a:pt x="835" y="906"/>
                  </a:lnTo>
                  <a:lnTo>
                    <a:pt x="833" y="906"/>
                  </a:lnTo>
                  <a:lnTo>
                    <a:pt x="833" y="906"/>
                  </a:lnTo>
                  <a:lnTo>
                    <a:pt x="828" y="908"/>
                  </a:lnTo>
                  <a:lnTo>
                    <a:pt x="828" y="908"/>
                  </a:lnTo>
                  <a:lnTo>
                    <a:pt x="828" y="911"/>
                  </a:lnTo>
                  <a:lnTo>
                    <a:pt x="828" y="911"/>
                  </a:lnTo>
                  <a:lnTo>
                    <a:pt x="826" y="913"/>
                  </a:lnTo>
                  <a:lnTo>
                    <a:pt x="826" y="915"/>
                  </a:lnTo>
                  <a:lnTo>
                    <a:pt x="826" y="915"/>
                  </a:lnTo>
                  <a:lnTo>
                    <a:pt x="823" y="915"/>
                  </a:lnTo>
                  <a:lnTo>
                    <a:pt x="821" y="918"/>
                  </a:lnTo>
                  <a:lnTo>
                    <a:pt x="821" y="918"/>
                  </a:lnTo>
                  <a:lnTo>
                    <a:pt x="821" y="920"/>
                  </a:lnTo>
                  <a:lnTo>
                    <a:pt x="821" y="920"/>
                  </a:lnTo>
                  <a:lnTo>
                    <a:pt x="821" y="920"/>
                  </a:lnTo>
                  <a:lnTo>
                    <a:pt x="823" y="922"/>
                  </a:lnTo>
                  <a:lnTo>
                    <a:pt x="823" y="925"/>
                  </a:lnTo>
                  <a:lnTo>
                    <a:pt x="823" y="927"/>
                  </a:lnTo>
                  <a:lnTo>
                    <a:pt x="823" y="937"/>
                  </a:lnTo>
                  <a:lnTo>
                    <a:pt x="823" y="937"/>
                  </a:lnTo>
                  <a:lnTo>
                    <a:pt x="821" y="939"/>
                  </a:lnTo>
                  <a:lnTo>
                    <a:pt x="821" y="941"/>
                  </a:lnTo>
                  <a:lnTo>
                    <a:pt x="821" y="941"/>
                  </a:lnTo>
                  <a:lnTo>
                    <a:pt x="823" y="941"/>
                  </a:lnTo>
                  <a:lnTo>
                    <a:pt x="826" y="944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28" y="946"/>
                  </a:lnTo>
                  <a:lnTo>
                    <a:pt x="833" y="946"/>
                  </a:lnTo>
                  <a:lnTo>
                    <a:pt x="833" y="946"/>
                  </a:lnTo>
                  <a:lnTo>
                    <a:pt x="835" y="946"/>
                  </a:lnTo>
                  <a:lnTo>
                    <a:pt x="837" y="948"/>
                  </a:lnTo>
                  <a:lnTo>
                    <a:pt x="837" y="951"/>
                  </a:lnTo>
                  <a:lnTo>
                    <a:pt x="842" y="951"/>
                  </a:lnTo>
                  <a:lnTo>
                    <a:pt x="842" y="953"/>
                  </a:lnTo>
                  <a:lnTo>
                    <a:pt x="844" y="953"/>
                  </a:lnTo>
                  <a:lnTo>
                    <a:pt x="844" y="956"/>
                  </a:lnTo>
                  <a:lnTo>
                    <a:pt x="847" y="956"/>
                  </a:lnTo>
                  <a:lnTo>
                    <a:pt x="847" y="958"/>
                  </a:lnTo>
                  <a:lnTo>
                    <a:pt x="844" y="958"/>
                  </a:lnTo>
                  <a:lnTo>
                    <a:pt x="844" y="960"/>
                  </a:lnTo>
                  <a:lnTo>
                    <a:pt x="844" y="963"/>
                  </a:lnTo>
                  <a:lnTo>
                    <a:pt x="844" y="965"/>
                  </a:lnTo>
                  <a:lnTo>
                    <a:pt x="844" y="967"/>
                  </a:lnTo>
                  <a:lnTo>
                    <a:pt x="847" y="967"/>
                  </a:lnTo>
                  <a:lnTo>
                    <a:pt x="847" y="970"/>
                  </a:lnTo>
                  <a:lnTo>
                    <a:pt x="849" y="970"/>
                  </a:lnTo>
                  <a:lnTo>
                    <a:pt x="852" y="970"/>
                  </a:lnTo>
                  <a:lnTo>
                    <a:pt x="852" y="970"/>
                  </a:lnTo>
                  <a:lnTo>
                    <a:pt x="854" y="970"/>
                  </a:lnTo>
                  <a:lnTo>
                    <a:pt x="859" y="972"/>
                  </a:lnTo>
                  <a:lnTo>
                    <a:pt x="859" y="972"/>
                  </a:lnTo>
                  <a:lnTo>
                    <a:pt x="859" y="972"/>
                  </a:lnTo>
                  <a:lnTo>
                    <a:pt x="861" y="972"/>
                  </a:lnTo>
                  <a:lnTo>
                    <a:pt x="861" y="972"/>
                  </a:lnTo>
                  <a:lnTo>
                    <a:pt x="863" y="972"/>
                  </a:lnTo>
                  <a:lnTo>
                    <a:pt x="866" y="972"/>
                  </a:lnTo>
                  <a:lnTo>
                    <a:pt x="870" y="970"/>
                  </a:lnTo>
                  <a:lnTo>
                    <a:pt x="870" y="970"/>
                  </a:lnTo>
                  <a:lnTo>
                    <a:pt x="873" y="970"/>
                  </a:lnTo>
                  <a:lnTo>
                    <a:pt x="873" y="970"/>
                  </a:lnTo>
                  <a:lnTo>
                    <a:pt x="875" y="972"/>
                  </a:lnTo>
                  <a:lnTo>
                    <a:pt x="878" y="974"/>
                  </a:lnTo>
                  <a:lnTo>
                    <a:pt x="878" y="974"/>
                  </a:lnTo>
                  <a:lnTo>
                    <a:pt x="880" y="974"/>
                  </a:lnTo>
                  <a:lnTo>
                    <a:pt x="882" y="979"/>
                  </a:lnTo>
                  <a:lnTo>
                    <a:pt x="882" y="979"/>
                  </a:lnTo>
                  <a:lnTo>
                    <a:pt x="882" y="979"/>
                  </a:lnTo>
                  <a:lnTo>
                    <a:pt x="882" y="982"/>
                  </a:lnTo>
                  <a:lnTo>
                    <a:pt x="882" y="982"/>
                  </a:lnTo>
                  <a:lnTo>
                    <a:pt x="882" y="986"/>
                  </a:lnTo>
                  <a:lnTo>
                    <a:pt x="882" y="986"/>
                  </a:lnTo>
                  <a:lnTo>
                    <a:pt x="882" y="986"/>
                  </a:lnTo>
                  <a:lnTo>
                    <a:pt x="887" y="991"/>
                  </a:lnTo>
                  <a:lnTo>
                    <a:pt x="889" y="996"/>
                  </a:lnTo>
                  <a:lnTo>
                    <a:pt x="892" y="996"/>
                  </a:lnTo>
                  <a:lnTo>
                    <a:pt x="892" y="996"/>
                  </a:lnTo>
                  <a:lnTo>
                    <a:pt x="892" y="998"/>
                  </a:lnTo>
                  <a:lnTo>
                    <a:pt x="892" y="998"/>
                  </a:lnTo>
                  <a:lnTo>
                    <a:pt x="892" y="1005"/>
                  </a:lnTo>
                  <a:lnTo>
                    <a:pt x="892" y="1005"/>
                  </a:lnTo>
                  <a:lnTo>
                    <a:pt x="892" y="1008"/>
                  </a:lnTo>
                  <a:lnTo>
                    <a:pt x="894" y="1012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4" y="1019"/>
                  </a:lnTo>
                  <a:lnTo>
                    <a:pt x="894" y="1019"/>
                  </a:lnTo>
                  <a:lnTo>
                    <a:pt x="892" y="1019"/>
                  </a:lnTo>
                  <a:lnTo>
                    <a:pt x="887" y="1022"/>
                  </a:lnTo>
                  <a:lnTo>
                    <a:pt x="887" y="1022"/>
                  </a:lnTo>
                  <a:lnTo>
                    <a:pt x="882" y="1024"/>
                  </a:lnTo>
                  <a:lnTo>
                    <a:pt x="880" y="1024"/>
                  </a:lnTo>
                  <a:lnTo>
                    <a:pt x="880" y="1024"/>
                  </a:lnTo>
                  <a:lnTo>
                    <a:pt x="878" y="1024"/>
                  </a:lnTo>
                  <a:lnTo>
                    <a:pt x="873" y="1024"/>
                  </a:lnTo>
                  <a:lnTo>
                    <a:pt x="868" y="1022"/>
                  </a:lnTo>
                  <a:lnTo>
                    <a:pt x="866" y="1019"/>
                  </a:lnTo>
                  <a:lnTo>
                    <a:pt x="863" y="1019"/>
                  </a:lnTo>
                  <a:lnTo>
                    <a:pt x="863" y="1019"/>
                  </a:lnTo>
                  <a:lnTo>
                    <a:pt x="861" y="1019"/>
                  </a:lnTo>
                  <a:lnTo>
                    <a:pt x="859" y="1022"/>
                  </a:lnTo>
                  <a:lnTo>
                    <a:pt x="859" y="1022"/>
                  </a:lnTo>
                  <a:lnTo>
                    <a:pt x="856" y="1022"/>
                  </a:lnTo>
                  <a:lnTo>
                    <a:pt x="854" y="1022"/>
                  </a:lnTo>
                  <a:lnTo>
                    <a:pt x="844" y="1022"/>
                  </a:lnTo>
                  <a:lnTo>
                    <a:pt x="844" y="1022"/>
                  </a:lnTo>
                  <a:lnTo>
                    <a:pt x="844" y="1019"/>
                  </a:lnTo>
                  <a:lnTo>
                    <a:pt x="842" y="1019"/>
                  </a:lnTo>
                  <a:lnTo>
                    <a:pt x="842" y="1019"/>
                  </a:lnTo>
                  <a:lnTo>
                    <a:pt x="837" y="1019"/>
                  </a:lnTo>
                  <a:lnTo>
                    <a:pt x="835" y="1022"/>
                  </a:lnTo>
                  <a:lnTo>
                    <a:pt x="835" y="1022"/>
                  </a:lnTo>
                  <a:lnTo>
                    <a:pt x="833" y="1024"/>
                  </a:lnTo>
                  <a:lnTo>
                    <a:pt x="833" y="1024"/>
                  </a:lnTo>
                  <a:lnTo>
                    <a:pt x="830" y="1022"/>
                  </a:lnTo>
                  <a:lnTo>
                    <a:pt x="826" y="1022"/>
                  </a:lnTo>
                  <a:lnTo>
                    <a:pt x="823" y="1022"/>
                  </a:lnTo>
                  <a:lnTo>
                    <a:pt x="821" y="1022"/>
                  </a:lnTo>
                  <a:lnTo>
                    <a:pt x="821" y="1022"/>
                  </a:lnTo>
                  <a:lnTo>
                    <a:pt x="821" y="1022"/>
                  </a:lnTo>
                  <a:lnTo>
                    <a:pt x="818" y="1022"/>
                  </a:lnTo>
                  <a:lnTo>
                    <a:pt x="818" y="1024"/>
                  </a:lnTo>
                  <a:lnTo>
                    <a:pt x="816" y="1024"/>
                  </a:lnTo>
                  <a:lnTo>
                    <a:pt x="816" y="1024"/>
                  </a:lnTo>
                  <a:lnTo>
                    <a:pt x="811" y="1024"/>
                  </a:lnTo>
                  <a:lnTo>
                    <a:pt x="809" y="1024"/>
                  </a:lnTo>
                  <a:lnTo>
                    <a:pt x="809" y="1024"/>
                  </a:lnTo>
                  <a:lnTo>
                    <a:pt x="809" y="1024"/>
                  </a:lnTo>
                  <a:lnTo>
                    <a:pt x="807" y="1022"/>
                  </a:lnTo>
                  <a:lnTo>
                    <a:pt x="807" y="1022"/>
                  </a:lnTo>
                  <a:lnTo>
                    <a:pt x="807" y="1019"/>
                  </a:lnTo>
                  <a:lnTo>
                    <a:pt x="807" y="1017"/>
                  </a:lnTo>
                  <a:lnTo>
                    <a:pt x="804" y="1017"/>
                  </a:lnTo>
                  <a:lnTo>
                    <a:pt x="804" y="1017"/>
                  </a:lnTo>
                  <a:lnTo>
                    <a:pt x="802" y="1015"/>
                  </a:lnTo>
                  <a:lnTo>
                    <a:pt x="802" y="1015"/>
                  </a:lnTo>
                  <a:lnTo>
                    <a:pt x="800" y="1015"/>
                  </a:lnTo>
                  <a:lnTo>
                    <a:pt x="797" y="1010"/>
                  </a:lnTo>
                  <a:lnTo>
                    <a:pt x="797" y="1010"/>
                  </a:lnTo>
                  <a:lnTo>
                    <a:pt x="797" y="1008"/>
                  </a:lnTo>
                  <a:lnTo>
                    <a:pt x="792" y="1008"/>
                  </a:lnTo>
                  <a:lnTo>
                    <a:pt x="790" y="1008"/>
                  </a:lnTo>
                  <a:lnTo>
                    <a:pt x="783" y="1008"/>
                  </a:lnTo>
                  <a:lnTo>
                    <a:pt x="778" y="1008"/>
                  </a:lnTo>
                  <a:lnTo>
                    <a:pt x="778" y="1008"/>
                  </a:lnTo>
                  <a:lnTo>
                    <a:pt x="774" y="1010"/>
                  </a:lnTo>
                  <a:lnTo>
                    <a:pt x="771" y="1012"/>
                  </a:lnTo>
                  <a:lnTo>
                    <a:pt x="769" y="1012"/>
                  </a:lnTo>
                  <a:lnTo>
                    <a:pt x="766" y="1005"/>
                  </a:lnTo>
                  <a:lnTo>
                    <a:pt x="766" y="1005"/>
                  </a:lnTo>
                  <a:lnTo>
                    <a:pt x="769" y="1003"/>
                  </a:lnTo>
                  <a:lnTo>
                    <a:pt x="769" y="1003"/>
                  </a:lnTo>
                  <a:lnTo>
                    <a:pt x="769" y="1000"/>
                  </a:lnTo>
                  <a:lnTo>
                    <a:pt x="766" y="998"/>
                  </a:lnTo>
                  <a:lnTo>
                    <a:pt x="764" y="993"/>
                  </a:lnTo>
                  <a:lnTo>
                    <a:pt x="764" y="993"/>
                  </a:lnTo>
                  <a:lnTo>
                    <a:pt x="764" y="991"/>
                  </a:lnTo>
                  <a:lnTo>
                    <a:pt x="764" y="991"/>
                  </a:lnTo>
                  <a:lnTo>
                    <a:pt x="769" y="986"/>
                  </a:lnTo>
                  <a:lnTo>
                    <a:pt x="769" y="986"/>
                  </a:lnTo>
                  <a:lnTo>
                    <a:pt x="771" y="984"/>
                  </a:lnTo>
                  <a:lnTo>
                    <a:pt x="771" y="982"/>
                  </a:lnTo>
                  <a:lnTo>
                    <a:pt x="774" y="977"/>
                  </a:lnTo>
                  <a:lnTo>
                    <a:pt x="774" y="974"/>
                  </a:lnTo>
                  <a:lnTo>
                    <a:pt x="774" y="974"/>
                  </a:lnTo>
                  <a:lnTo>
                    <a:pt x="771" y="974"/>
                  </a:lnTo>
                  <a:lnTo>
                    <a:pt x="771" y="974"/>
                  </a:lnTo>
                  <a:lnTo>
                    <a:pt x="769" y="974"/>
                  </a:lnTo>
                  <a:lnTo>
                    <a:pt x="766" y="974"/>
                  </a:lnTo>
                  <a:lnTo>
                    <a:pt x="766" y="974"/>
                  </a:lnTo>
                  <a:lnTo>
                    <a:pt x="764" y="974"/>
                  </a:lnTo>
                  <a:lnTo>
                    <a:pt x="764" y="972"/>
                  </a:lnTo>
                  <a:lnTo>
                    <a:pt x="762" y="972"/>
                  </a:lnTo>
                  <a:lnTo>
                    <a:pt x="762" y="970"/>
                  </a:lnTo>
                  <a:lnTo>
                    <a:pt x="762" y="967"/>
                  </a:lnTo>
                  <a:lnTo>
                    <a:pt x="762" y="965"/>
                  </a:lnTo>
                  <a:lnTo>
                    <a:pt x="762" y="965"/>
                  </a:lnTo>
                  <a:lnTo>
                    <a:pt x="748" y="958"/>
                  </a:lnTo>
                  <a:lnTo>
                    <a:pt x="743" y="958"/>
                  </a:lnTo>
                  <a:lnTo>
                    <a:pt x="738" y="960"/>
                  </a:lnTo>
                  <a:lnTo>
                    <a:pt x="738" y="960"/>
                  </a:lnTo>
                  <a:lnTo>
                    <a:pt x="736" y="963"/>
                  </a:lnTo>
                  <a:lnTo>
                    <a:pt x="736" y="965"/>
                  </a:lnTo>
                  <a:lnTo>
                    <a:pt x="733" y="967"/>
                  </a:lnTo>
                  <a:lnTo>
                    <a:pt x="733" y="967"/>
                  </a:lnTo>
                  <a:lnTo>
                    <a:pt x="733" y="970"/>
                  </a:lnTo>
                  <a:lnTo>
                    <a:pt x="733" y="974"/>
                  </a:lnTo>
                  <a:lnTo>
                    <a:pt x="733" y="974"/>
                  </a:lnTo>
                  <a:lnTo>
                    <a:pt x="733" y="977"/>
                  </a:lnTo>
                  <a:lnTo>
                    <a:pt x="731" y="977"/>
                  </a:lnTo>
                  <a:lnTo>
                    <a:pt x="729" y="977"/>
                  </a:lnTo>
                  <a:lnTo>
                    <a:pt x="729" y="977"/>
                  </a:lnTo>
                  <a:lnTo>
                    <a:pt x="726" y="979"/>
                  </a:lnTo>
                  <a:lnTo>
                    <a:pt x="726" y="979"/>
                  </a:lnTo>
                  <a:lnTo>
                    <a:pt x="726" y="979"/>
                  </a:lnTo>
                  <a:lnTo>
                    <a:pt x="724" y="979"/>
                  </a:lnTo>
                  <a:lnTo>
                    <a:pt x="719" y="979"/>
                  </a:lnTo>
                  <a:lnTo>
                    <a:pt x="712" y="979"/>
                  </a:lnTo>
                  <a:lnTo>
                    <a:pt x="712" y="979"/>
                  </a:lnTo>
                  <a:lnTo>
                    <a:pt x="710" y="979"/>
                  </a:lnTo>
                  <a:lnTo>
                    <a:pt x="707" y="979"/>
                  </a:lnTo>
                  <a:lnTo>
                    <a:pt x="705" y="977"/>
                  </a:lnTo>
                  <a:lnTo>
                    <a:pt x="703" y="977"/>
                  </a:lnTo>
                  <a:lnTo>
                    <a:pt x="698" y="979"/>
                  </a:lnTo>
                  <a:lnTo>
                    <a:pt x="695" y="979"/>
                  </a:lnTo>
                  <a:lnTo>
                    <a:pt x="695" y="979"/>
                  </a:lnTo>
                  <a:lnTo>
                    <a:pt x="691" y="979"/>
                  </a:lnTo>
                  <a:lnTo>
                    <a:pt x="691" y="979"/>
                  </a:lnTo>
                  <a:lnTo>
                    <a:pt x="688" y="979"/>
                  </a:lnTo>
                  <a:lnTo>
                    <a:pt x="684" y="974"/>
                  </a:lnTo>
                  <a:lnTo>
                    <a:pt x="679" y="972"/>
                  </a:lnTo>
                  <a:lnTo>
                    <a:pt x="679" y="972"/>
                  </a:lnTo>
                  <a:lnTo>
                    <a:pt x="679" y="972"/>
                  </a:lnTo>
                  <a:lnTo>
                    <a:pt x="667" y="960"/>
                  </a:lnTo>
                  <a:lnTo>
                    <a:pt x="665" y="958"/>
                  </a:lnTo>
                  <a:lnTo>
                    <a:pt x="665" y="956"/>
                  </a:lnTo>
                  <a:lnTo>
                    <a:pt x="662" y="951"/>
                  </a:lnTo>
                  <a:lnTo>
                    <a:pt x="662" y="948"/>
                  </a:lnTo>
                  <a:lnTo>
                    <a:pt x="665" y="948"/>
                  </a:lnTo>
                  <a:lnTo>
                    <a:pt x="669" y="948"/>
                  </a:lnTo>
                  <a:lnTo>
                    <a:pt x="674" y="946"/>
                  </a:lnTo>
                  <a:lnTo>
                    <a:pt x="677" y="946"/>
                  </a:lnTo>
                  <a:lnTo>
                    <a:pt x="677" y="946"/>
                  </a:lnTo>
                  <a:lnTo>
                    <a:pt x="677" y="944"/>
                  </a:lnTo>
                  <a:lnTo>
                    <a:pt x="677" y="941"/>
                  </a:lnTo>
                  <a:lnTo>
                    <a:pt x="677" y="941"/>
                  </a:lnTo>
                  <a:lnTo>
                    <a:pt x="677" y="939"/>
                  </a:lnTo>
                  <a:lnTo>
                    <a:pt x="674" y="932"/>
                  </a:lnTo>
                  <a:lnTo>
                    <a:pt x="674" y="932"/>
                  </a:lnTo>
                  <a:lnTo>
                    <a:pt x="674" y="929"/>
                  </a:lnTo>
                  <a:lnTo>
                    <a:pt x="674" y="929"/>
                  </a:lnTo>
                  <a:lnTo>
                    <a:pt x="677" y="927"/>
                  </a:lnTo>
                  <a:lnTo>
                    <a:pt x="677" y="927"/>
                  </a:lnTo>
                  <a:lnTo>
                    <a:pt x="677" y="925"/>
                  </a:lnTo>
                  <a:lnTo>
                    <a:pt x="674" y="922"/>
                  </a:lnTo>
                  <a:lnTo>
                    <a:pt x="674" y="920"/>
                  </a:lnTo>
                  <a:lnTo>
                    <a:pt x="672" y="918"/>
                  </a:lnTo>
                  <a:lnTo>
                    <a:pt x="672" y="918"/>
                  </a:lnTo>
                  <a:lnTo>
                    <a:pt x="665" y="915"/>
                  </a:lnTo>
                  <a:lnTo>
                    <a:pt x="665" y="913"/>
                  </a:lnTo>
                  <a:lnTo>
                    <a:pt x="662" y="911"/>
                  </a:lnTo>
                  <a:lnTo>
                    <a:pt x="660" y="911"/>
                  </a:lnTo>
                  <a:lnTo>
                    <a:pt x="660" y="908"/>
                  </a:lnTo>
                  <a:lnTo>
                    <a:pt x="660" y="906"/>
                  </a:lnTo>
                  <a:lnTo>
                    <a:pt x="662" y="901"/>
                  </a:lnTo>
                  <a:lnTo>
                    <a:pt x="662" y="899"/>
                  </a:lnTo>
                  <a:lnTo>
                    <a:pt x="662" y="894"/>
                  </a:lnTo>
                  <a:lnTo>
                    <a:pt x="662" y="892"/>
                  </a:lnTo>
                  <a:lnTo>
                    <a:pt x="662" y="892"/>
                  </a:lnTo>
                  <a:lnTo>
                    <a:pt x="662" y="889"/>
                  </a:lnTo>
                  <a:lnTo>
                    <a:pt x="662" y="889"/>
                  </a:lnTo>
                  <a:lnTo>
                    <a:pt x="662" y="887"/>
                  </a:lnTo>
                  <a:lnTo>
                    <a:pt x="662" y="887"/>
                  </a:lnTo>
                  <a:lnTo>
                    <a:pt x="662" y="887"/>
                  </a:lnTo>
                  <a:lnTo>
                    <a:pt x="662" y="885"/>
                  </a:lnTo>
                  <a:lnTo>
                    <a:pt x="662" y="885"/>
                  </a:lnTo>
                  <a:lnTo>
                    <a:pt x="662" y="882"/>
                  </a:lnTo>
                  <a:lnTo>
                    <a:pt x="665" y="882"/>
                  </a:lnTo>
                  <a:lnTo>
                    <a:pt x="669" y="882"/>
                  </a:lnTo>
                  <a:lnTo>
                    <a:pt x="669" y="882"/>
                  </a:lnTo>
                  <a:lnTo>
                    <a:pt x="672" y="880"/>
                  </a:lnTo>
                  <a:lnTo>
                    <a:pt x="674" y="880"/>
                  </a:lnTo>
                  <a:lnTo>
                    <a:pt x="674" y="882"/>
                  </a:lnTo>
                  <a:lnTo>
                    <a:pt x="677" y="882"/>
                  </a:lnTo>
                  <a:lnTo>
                    <a:pt x="677" y="882"/>
                  </a:lnTo>
                  <a:lnTo>
                    <a:pt x="679" y="882"/>
                  </a:lnTo>
                  <a:lnTo>
                    <a:pt x="679" y="882"/>
                  </a:lnTo>
                  <a:lnTo>
                    <a:pt x="681" y="880"/>
                  </a:lnTo>
                  <a:lnTo>
                    <a:pt x="681" y="880"/>
                  </a:lnTo>
                  <a:lnTo>
                    <a:pt x="681" y="880"/>
                  </a:lnTo>
                  <a:lnTo>
                    <a:pt x="684" y="880"/>
                  </a:lnTo>
                  <a:lnTo>
                    <a:pt x="684" y="880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7"/>
                  </a:lnTo>
                  <a:lnTo>
                    <a:pt x="686" y="875"/>
                  </a:lnTo>
                  <a:lnTo>
                    <a:pt x="686" y="875"/>
                  </a:lnTo>
                  <a:lnTo>
                    <a:pt x="684" y="875"/>
                  </a:lnTo>
                  <a:lnTo>
                    <a:pt x="684" y="873"/>
                  </a:lnTo>
                  <a:lnTo>
                    <a:pt x="681" y="873"/>
                  </a:lnTo>
                  <a:lnTo>
                    <a:pt x="679" y="873"/>
                  </a:lnTo>
                  <a:lnTo>
                    <a:pt x="677" y="870"/>
                  </a:lnTo>
                  <a:lnTo>
                    <a:pt x="677" y="870"/>
                  </a:lnTo>
                  <a:lnTo>
                    <a:pt x="677" y="873"/>
                  </a:lnTo>
                  <a:lnTo>
                    <a:pt x="674" y="873"/>
                  </a:lnTo>
                  <a:lnTo>
                    <a:pt x="674" y="873"/>
                  </a:lnTo>
                  <a:lnTo>
                    <a:pt x="672" y="873"/>
                  </a:lnTo>
                  <a:lnTo>
                    <a:pt x="669" y="873"/>
                  </a:lnTo>
                  <a:lnTo>
                    <a:pt x="667" y="870"/>
                  </a:lnTo>
                  <a:lnTo>
                    <a:pt x="665" y="868"/>
                  </a:lnTo>
                  <a:lnTo>
                    <a:pt x="665" y="868"/>
                  </a:lnTo>
                  <a:lnTo>
                    <a:pt x="665" y="866"/>
                  </a:lnTo>
                  <a:lnTo>
                    <a:pt x="665" y="868"/>
                  </a:lnTo>
                  <a:lnTo>
                    <a:pt x="662" y="868"/>
                  </a:lnTo>
                  <a:lnTo>
                    <a:pt x="662" y="870"/>
                  </a:lnTo>
                  <a:lnTo>
                    <a:pt x="655" y="868"/>
                  </a:lnTo>
                  <a:lnTo>
                    <a:pt x="651" y="868"/>
                  </a:lnTo>
                  <a:lnTo>
                    <a:pt x="648" y="868"/>
                  </a:lnTo>
                  <a:lnTo>
                    <a:pt x="646" y="870"/>
                  </a:lnTo>
                  <a:lnTo>
                    <a:pt x="646" y="870"/>
                  </a:lnTo>
                  <a:lnTo>
                    <a:pt x="643" y="870"/>
                  </a:lnTo>
                  <a:lnTo>
                    <a:pt x="641" y="866"/>
                  </a:lnTo>
                  <a:lnTo>
                    <a:pt x="641" y="866"/>
                  </a:lnTo>
                  <a:lnTo>
                    <a:pt x="639" y="866"/>
                  </a:lnTo>
                  <a:lnTo>
                    <a:pt x="634" y="866"/>
                  </a:lnTo>
                  <a:lnTo>
                    <a:pt x="632" y="866"/>
                  </a:lnTo>
                  <a:lnTo>
                    <a:pt x="629" y="866"/>
                  </a:lnTo>
                  <a:lnTo>
                    <a:pt x="629" y="866"/>
                  </a:lnTo>
                  <a:lnTo>
                    <a:pt x="627" y="863"/>
                  </a:lnTo>
                  <a:lnTo>
                    <a:pt x="625" y="863"/>
                  </a:lnTo>
                  <a:lnTo>
                    <a:pt x="625" y="863"/>
                  </a:lnTo>
                  <a:lnTo>
                    <a:pt x="622" y="863"/>
                  </a:lnTo>
                  <a:lnTo>
                    <a:pt x="622" y="863"/>
                  </a:lnTo>
                  <a:lnTo>
                    <a:pt x="622" y="861"/>
                  </a:lnTo>
                  <a:lnTo>
                    <a:pt x="622" y="859"/>
                  </a:lnTo>
                  <a:lnTo>
                    <a:pt x="622" y="859"/>
                  </a:lnTo>
                  <a:lnTo>
                    <a:pt x="620" y="856"/>
                  </a:lnTo>
                  <a:lnTo>
                    <a:pt x="620" y="856"/>
                  </a:lnTo>
                  <a:lnTo>
                    <a:pt x="617" y="859"/>
                  </a:lnTo>
                  <a:lnTo>
                    <a:pt x="617" y="861"/>
                  </a:lnTo>
                  <a:lnTo>
                    <a:pt x="615" y="863"/>
                  </a:lnTo>
                  <a:lnTo>
                    <a:pt x="615" y="866"/>
                  </a:lnTo>
                  <a:lnTo>
                    <a:pt x="615" y="866"/>
                  </a:lnTo>
                  <a:lnTo>
                    <a:pt x="613" y="870"/>
                  </a:lnTo>
                  <a:lnTo>
                    <a:pt x="610" y="873"/>
                  </a:lnTo>
                  <a:lnTo>
                    <a:pt x="610" y="873"/>
                  </a:lnTo>
                  <a:lnTo>
                    <a:pt x="613" y="880"/>
                  </a:lnTo>
                  <a:lnTo>
                    <a:pt x="615" y="892"/>
                  </a:lnTo>
                  <a:lnTo>
                    <a:pt x="615" y="899"/>
                  </a:lnTo>
                  <a:lnTo>
                    <a:pt x="615" y="901"/>
                  </a:lnTo>
                  <a:lnTo>
                    <a:pt x="606" y="908"/>
                  </a:lnTo>
                  <a:lnTo>
                    <a:pt x="599" y="908"/>
                  </a:lnTo>
                  <a:lnTo>
                    <a:pt x="596" y="913"/>
                  </a:lnTo>
                  <a:lnTo>
                    <a:pt x="594" y="911"/>
                  </a:lnTo>
                  <a:lnTo>
                    <a:pt x="594" y="911"/>
                  </a:lnTo>
                  <a:lnTo>
                    <a:pt x="591" y="908"/>
                  </a:lnTo>
                  <a:lnTo>
                    <a:pt x="591" y="903"/>
                  </a:lnTo>
                  <a:lnTo>
                    <a:pt x="589" y="903"/>
                  </a:lnTo>
                  <a:lnTo>
                    <a:pt x="587" y="903"/>
                  </a:lnTo>
                  <a:lnTo>
                    <a:pt x="587" y="903"/>
                  </a:lnTo>
                  <a:lnTo>
                    <a:pt x="584" y="903"/>
                  </a:lnTo>
                  <a:lnTo>
                    <a:pt x="584" y="906"/>
                  </a:lnTo>
                  <a:lnTo>
                    <a:pt x="582" y="906"/>
                  </a:lnTo>
                  <a:lnTo>
                    <a:pt x="580" y="903"/>
                  </a:lnTo>
                  <a:lnTo>
                    <a:pt x="580" y="906"/>
                  </a:lnTo>
                  <a:lnTo>
                    <a:pt x="577" y="906"/>
                  </a:lnTo>
                  <a:lnTo>
                    <a:pt x="577" y="908"/>
                  </a:lnTo>
                  <a:lnTo>
                    <a:pt x="575" y="911"/>
                  </a:lnTo>
                  <a:lnTo>
                    <a:pt x="565" y="915"/>
                  </a:lnTo>
                  <a:lnTo>
                    <a:pt x="563" y="915"/>
                  </a:lnTo>
                  <a:lnTo>
                    <a:pt x="563" y="918"/>
                  </a:lnTo>
                  <a:lnTo>
                    <a:pt x="563" y="920"/>
                  </a:lnTo>
                  <a:lnTo>
                    <a:pt x="563" y="920"/>
                  </a:lnTo>
                  <a:lnTo>
                    <a:pt x="563" y="922"/>
                  </a:lnTo>
                  <a:lnTo>
                    <a:pt x="561" y="922"/>
                  </a:lnTo>
                  <a:lnTo>
                    <a:pt x="561" y="922"/>
                  </a:lnTo>
                  <a:lnTo>
                    <a:pt x="561" y="925"/>
                  </a:lnTo>
                  <a:lnTo>
                    <a:pt x="561" y="927"/>
                  </a:lnTo>
                  <a:lnTo>
                    <a:pt x="563" y="929"/>
                  </a:lnTo>
                  <a:lnTo>
                    <a:pt x="565" y="929"/>
                  </a:lnTo>
                  <a:lnTo>
                    <a:pt x="565" y="929"/>
                  </a:lnTo>
                  <a:lnTo>
                    <a:pt x="568" y="934"/>
                  </a:lnTo>
                  <a:lnTo>
                    <a:pt x="568" y="939"/>
                  </a:lnTo>
                  <a:lnTo>
                    <a:pt x="570" y="937"/>
                  </a:lnTo>
                  <a:lnTo>
                    <a:pt x="570" y="937"/>
                  </a:lnTo>
                  <a:lnTo>
                    <a:pt x="573" y="937"/>
                  </a:lnTo>
                  <a:lnTo>
                    <a:pt x="573" y="937"/>
                  </a:lnTo>
                  <a:lnTo>
                    <a:pt x="575" y="939"/>
                  </a:lnTo>
                  <a:lnTo>
                    <a:pt x="573" y="939"/>
                  </a:lnTo>
                  <a:lnTo>
                    <a:pt x="573" y="939"/>
                  </a:lnTo>
                  <a:lnTo>
                    <a:pt x="570" y="941"/>
                  </a:lnTo>
                  <a:lnTo>
                    <a:pt x="568" y="941"/>
                  </a:lnTo>
                  <a:lnTo>
                    <a:pt x="565" y="944"/>
                  </a:lnTo>
                  <a:lnTo>
                    <a:pt x="565" y="951"/>
                  </a:lnTo>
                  <a:lnTo>
                    <a:pt x="563" y="953"/>
                  </a:lnTo>
                  <a:lnTo>
                    <a:pt x="561" y="956"/>
                  </a:lnTo>
                  <a:lnTo>
                    <a:pt x="561" y="958"/>
                  </a:lnTo>
                  <a:lnTo>
                    <a:pt x="561" y="958"/>
                  </a:lnTo>
                  <a:lnTo>
                    <a:pt x="561" y="960"/>
                  </a:lnTo>
                  <a:lnTo>
                    <a:pt x="558" y="960"/>
                  </a:lnTo>
                  <a:lnTo>
                    <a:pt x="558" y="960"/>
                  </a:lnTo>
                  <a:lnTo>
                    <a:pt x="558" y="960"/>
                  </a:lnTo>
                  <a:lnTo>
                    <a:pt x="558" y="963"/>
                  </a:lnTo>
                  <a:lnTo>
                    <a:pt x="556" y="965"/>
                  </a:lnTo>
                  <a:lnTo>
                    <a:pt x="556" y="965"/>
                  </a:lnTo>
                  <a:lnTo>
                    <a:pt x="551" y="965"/>
                  </a:lnTo>
                  <a:lnTo>
                    <a:pt x="542" y="972"/>
                  </a:lnTo>
                  <a:lnTo>
                    <a:pt x="539" y="972"/>
                  </a:lnTo>
                  <a:lnTo>
                    <a:pt x="539" y="974"/>
                  </a:lnTo>
                  <a:lnTo>
                    <a:pt x="537" y="974"/>
                  </a:lnTo>
                  <a:lnTo>
                    <a:pt x="535" y="974"/>
                  </a:lnTo>
                  <a:lnTo>
                    <a:pt x="535" y="977"/>
                  </a:lnTo>
                  <a:lnTo>
                    <a:pt x="537" y="979"/>
                  </a:lnTo>
                  <a:lnTo>
                    <a:pt x="535" y="982"/>
                  </a:lnTo>
                  <a:lnTo>
                    <a:pt x="535" y="984"/>
                  </a:lnTo>
                  <a:lnTo>
                    <a:pt x="530" y="982"/>
                  </a:lnTo>
                  <a:lnTo>
                    <a:pt x="528" y="982"/>
                  </a:lnTo>
                  <a:lnTo>
                    <a:pt x="525" y="984"/>
                  </a:lnTo>
                  <a:lnTo>
                    <a:pt x="518" y="991"/>
                  </a:lnTo>
                  <a:lnTo>
                    <a:pt x="516" y="993"/>
                  </a:lnTo>
                  <a:lnTo>
                    <a:pt x="516" y="998"/>
                  </a:lnTo>
                  <a:lnTo>
                    <a:pt x="513" y="1000"/>
                  </a:lnTo>
                  <a:lnTo>
                    <a:pt x="511" y="1000"/>
                  </a:lnTo>
                  <a:lnTo>
                    <a:pt x="511" y="1000"/>
                  </a:lnTo>
                  <a:lnTo>
                    <a:pt x="509" y="1000"/>
                  </a:lnTo>
                  <a:lnTo>
                    <a:pt x="509" y="1000"/>
                  </a:lnTo>
                  <a:lnTo>
                    <a:pt x="506" y="1000"/>
                  </a:lnTo>
                  <a:lnTo>
                    <a:pt x="504" y="998"/>
                  </a:lnTo>
                  <a:lnTo>
                    <a:pt x="502" y="1000"/>
                  </a:lnTo>
                  <a:lnTo>
                    <a:pt x="499" y="1000"/>
                  </a:lnTo>
                  <a:lnTo>
                    <a:pt x="499" y="1000"/>
                  </a:lnTo>
                  <a:lnTo>
                    <a:pt x="497" y="1000"/>
                  </a:lnTo>
                  <a:lnTo>
                    <a:pt x="494" y="1000"/>
                  </a:lnTo>
                  <a:lnTo>
                    <a:pt x="494" y="998"/>
                  </a:lnTo>
                  <a:lnTo>
                    <a:pt x="492" y="996"/>
                  </a:lnTo>
                  <a:lnTo>
                    <a:pt x="492" y="996"/>
                  </a:lnTo>
                  <a:lnTo>
                    <a:pt x="490" y="1000"/>
                  </a:lnTo>
                  <a:lnTo>
                    <a:pt x="485" y="1005"/>
                  </a:lnTo>
                  <a:lnTo>
                    <a:pt x="483" y="1010"/>
                  </a:lnTo>
                  <a:lnTo>
                    <a:pt x="483" y="1012"/>
                  </a:lnTo>
                  <a:lnTo>
                    <a:pt x="483" y="1015"/>
                  </a:lnTo>
                  <a:lnTo>
                    <a:pt x="483" y="1019"/>
                  </a:lnTo>
                  <a:lnTo>
                    <a:pt x="483" y="1031"/>
                  </a:lnTo>
                  <a:lnTo>
                    <a:pt x="483" y="1034"/>
                  </a:lnTo>
                  <a:lnTo>
                    <a:pt x="483" y="1036"/>
                  </a:lnTo>
                  <a:lnTo>
                    <a:pt x="478" y="1038"/>
                  </a:lnTo>
                  <a:lnTo>
                    <a:pt x="478" y="1041"/>
                  </a:lnTo>
                  <a:lnTo>
                    <a:pt x="478" y="1041"/>
                  </a:lnTo>
                  <a:lnTo>
                    <a:pt x="478" y="1043"/>
                  </a:lnTo>
                  <a:lnTo>
                    <a:pt x="478" y="1043"/>
                  </a:lnTo>
                  <a:lnTo>
                    <a:pt x="478" y="1043"/>
                  </a:lnTo>
                  <a:lnTo>
                    <a:pt x="478" y="1045"/>
                  </a:lnTo>
                  <a:lnTo>
                    <a:pt x="478" y="1045"/>
                  </a:lnTo>
                  <a:lnTo>
                    <a:pt x="478" y="1048"/>
                  </a:lnTo>
                  <a:lnTo>
                    <a:pt x="478" y="1048"/>
                  </a:lnTo>
                  <a:lnTo>
                    <a:pt x="478" y="1052"/>
                  </a:lnTo>
                  <a:lnTo>
                    <a:pt x="478" y="1057"/>
                  </a:lnTo>
                  <a:lnTo>
                    <a:pt x="480" y="1062"/>
                  </a:lnTo>
                  <a:lnTo>
                    <a:pt x="483" y="1067"/>
                  </a:lnTo>
                  <a:lnTo>
                    <a:pt x="485" y="1071"/>
                  </a:lnTo>
                  <a:lnTo>
                    <a:pt x="485" y="1079"/>
                  </a:lnTo>
                  <a:lnTo>
                    <a:pt x="487" y="1081"/>
                  </a:lnTo>
                  <a:lnTo>
                    <a:pt x="487" y="1081"/>
                  </a:lnTo>
                  <a:lnTo>
                    <a:pt x="487" y="1083"/>
                  </a:lnTo>
                  <a:lnTo>
                    <a:pt x="487" y="1086"/>
                  </a:lnTo>
                  <a:lnTo>
                    <a:pt x="487" y="1088"/>
                  </a:lnTo>
                  <a:lnTo>
                    <a:pt x="487" y="1090"/>
                  </a:lnTo>
                  <a:lnTo>
                    <a:pt x="487" y="1093"/>
                  </a:lnTo>
                  <a:lnTo>
                    <a:pt x="487" y="1095"/>
                  </a:lnTo>
                  <a:lnTo>
                    <a:pt x="487" y="1102"/>
                  </a:lnTo>
                  <a:lnTo>
                    <a:pt x="487" y="1105"/>
                  </a:lnTo>
                  <a:lnTo>
                    <a:pt x="490" y="1107"/>
                  </a:lnTo>
                  <a:lnTo>
                    <a:pt x="490" y="1107"/>
                  </a:lnTo>
                  <a:lnTo>
                    <a:pt x="490" y="1109"/>
                  </a:lnTo>
                  <a:lnTo>
                    <a:pt x="487" y="1112"/>
                  </a:lnTo>
                  <a:lnTo>
                    <a:pt x="487" y="1114"/>
                  </a:lnTo>
                  <a:lnTo>
                    <a:pt x="485" y="1114"/>
                  </a:lnTo>
                  <a:lnTo>
                    <a:pt x="485" y="1114"/>
                  </a:lnTo>
                  <a:lnTo>
                    <a:pt x="483" y="1114"/>
                  </a:lnTo>
                  <a:lnTo>
                    <a:pt x="483" y="1114"/>
                  </a:lnTo>
                  <a:lnTo>
                    <a:pt x="480" y="1116"/>
                  </a:lnTo>
                  <a:lnTo>
                    <a:pt x="480" y="1116"/>
                  </a:lnTo>
                  <a:lnTo>
                    <a:pt x="483" y="1119"/>
                  </a:lnTo>
                  <a:lnTo>
                    <a:pt x="480" y="1119"/>
                  </a:lnTo>
                  <a:lnTo>
                    <a:pt x="480" y="1119"/>
                  </a:lnTo>
                  <a:lnTo>
                    <a:pt x="480" y="1121"/>
                  </a:lnTo>
                  <a:lnTo>
                    <a:pt x="480" y="1121"/>
                  </a:lnTo>
                  <a:lnTo>
                    <a:pt x="480" y="1121"/>
                  </a:lnTo>
                  <a:lnTo>
                    <a:pt x="480" y="1126"/>
                  </a:lnTo>
                  <a:lnTo>
                    <a:pt x="480" y="1126"/>
                  </a:lnTo>
                  <a:lnTo>
                    <a:pt x="480" y="1128"/>
                  </a:lnTo>
                  <a:lnTo>
                    <a:pt x="478" y="1131"/>
                  </a:lnTo>
                  <a:lnTo>
                    <a:pt x="476" y="1133"/>
                  </a:lnTo>
                  <a:lnTo>
                    <a:pt x="473" y="1133"/>
                  </a:lnTo>
                  <a:lnTo>
                    <a:pt x="468" y="1131"/>
                  </a:lnTo>
                  <a:lnTo>
                    <a:pt x="466" y="1128"/>
                  </a:lnTo>
                  <a:lnTo>
                    <a:pt x="466" y="1128"/>
                  </a:lnTo>
                  <a:lnTo>
                    <a:pt x="466" y="1128"/>
                  </a:lnTo>
                  <a:lnTo>
                    <a:pt x="461" y="1131"/>
                  </a:lnTo>
                  <a:lnTo>
                    <a:pt x="457" y="1133"/>
                  </a:lnTo>
                  <a:lnTo>
                    <a:pt x="454" y="1133"/>
                  </a:lnTo>
                  <a:lnTo>
                    <a:pt x="452" y="1133"/>
                  </a:lnTo>
                  <a:lnTo>
                    <a:pt x="445" y="1140"/>
                  </a:lnTo>
                  <a:lnTo>
                    <a:pt x="442" y="1140"/>
                  </a:lnTo>
                  <a:lnTo>
                    <a:pt x="442" y="1140"/>
                  </a:lnTo>
                  <a:lnTo>
                    <a:pt x="440" y="1140"/>
                  </a:lnTo>
                  <a:lnTo>
                    <a:pt x="438" y="1140"/>
                  </a:lnTo>
                  <a:lnTo>
                    <a:pt x="435" y="1138"/>
                  </a:lnTo>
                  <a:lnTo>
                    <a:pt x="433" y="1133"/>
                  </a:lnTo>
                  <a:lnTo>
                    <a:pt x="433" y="1131"/>
                  </a:lnTo>
                  <a:lnTo>
                    <a:pt x="435" y="1128"/>
                  </a:lnTo>
                  <a:lnTo>
                    <a:pt x="435" y="1123"/>
                  </a:lnTo>
                  <a:lnTo>
                    <a:pt x="435" y="1121"/>
                  </a:lnTo>
                  <a:lnTo>
                    <a:pt x="433" y="1121"/>
                  </a:lnTo>
                  <a:lnTo>
                    <a:pt x="431" y="1119"/>
                  </a:lnTo>
                  <a:lnTo>
                    <a:pt x="428" y="1119"/>
                  </a:lnTo>
                  <a:lnTo>
                    <a:pt x="428" y="1119"/>
                  </a:lnTo>
                  <a:lnTo>
                    <a:pt x="421" y="1121"/>
                  </a:lnTo>
                  <a:lnTo>
                    <a:pt x="416" y="1123"/>
                  </a:lnTo>
                  <a:lnTo>
                    <a:pt x="414" y="1123"/>
                  </a:lnTo>
                  <a:lnTo>
                    <a:pt x="412" y="1121"/>
                  </a:lnTo>
                  <a:lnTo>
                    <a:pt x="409" y="1121"/>
                  </a:lnTo>
                  <a:lnTo>
                    <a:pt x="407" y="1123"/>
                  </a:lnTo>
                  <a:lnTo>
                    <a:pt x="405" y="1126"/>
                  </a:lnTo>
                  <a:lnTo>
                    <a:pt x="402" y="1128"/>
                  </a:lnTo>
                  <a:lnTo>
                    <a:pt x="400" y="1128"/>
                  </a:lnTo>
                  <a:lnTo>
                    <a:pt x="398" y="1128"/>
                  </a:lnTo>
                  <a:lnTo>
                    <a:pt x="395" y="1128"/>
                  </a:lnTo>
                  <a:lnTo>
                    <a:pt x="393" y="1128"/>
                  </a:lnTo>
                  <a:lnTo>
                    <a:pt x="390" y="1128"/>
                  </a:lnTo>
                  <a:lnTo>
                    <a:pt x="388" y="1131"/>
                  </a:lnTo>
                  <a:lnTo>
                    <a:pt x="388" y="1133"/>
                  </a:lnTo>
                  <a:lnTo>
                    <a:pt x="386" y="1133"/>
                  </a:lnTo>
                  <a:lnTo>
                    <a:pt x="376" y="1138"/>
                  </a:lnTo>
                  <a:lnTo>
                    <a:pt x="374" y="1140"/>
                  </a:lnTo>
                  <a:lnTo>
                    <a:pt x="372" y="1142"/>
                  </a:lnTo>
                  <a:lnTo>
                    <a:pt x="372" y="1142"/>
                  </a:lnTo>
                  <a:lnTo>
                    <a:pt x="369" y="1142"/>
                  </a:lnTo>
                  <a:lnTo>
                    <a:pt x="369" y="1142"/>
                  </a:lnTo>
                  <a:lnTo>
                    <a:pt x="348" y="1135"/>
                  </a:lnTo>
                  <a:lnTo>
                    <a:pt x="348" y="1135"/>
                  </a:lnTo>
                  <a:lnTo>
                    <a:pt x="348" y="1138"/>
                  </a:lnTo>
                  <a:lnTo>
                    <a:pt x="348" y="1138"/>
                  </a:lnTo>
                  <a:lnTo>
                    <a:pt x="343" y="1140"/>
                  </a:lnTo>
                  <a:lnTo>
                    <a:pt x="343" y="1142"/>
                  </a:lnTo>
                  <a:lnTo>
                    <a:pt x="341" y="1142"/>
                  </a:lnTo>
                  <a:lnTo>
                    <a:pt x="341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2"/>
                  </a:lnTo>
                  <a:lnTo>
                    <a:pt x="338" y="1140"/>
                  </a:lnTo>
                  <a:lnTo>
                    <a:pt x="336" y="1138"/>
                  </a:lnTo>
                  <a:lnTo>
                    <a:pt x="334" y="1138"/>
                  </a:lnTo>
                  <a:lnTo>
                    <a:pt x="334" y="1135"/>
                  </a:lnTo>
                  <a:lnTo>
                    <a:pt x="334" y="1133"/>
                  </a:lnTo>
                  <a:lnTo>
                    <a:pt x="331" y="1133"/>
                  </a:lnTo>
                  <a:lnTo>
                    <a:pt x="331" y="1131"/>
                  </a:lnTo>
                  <a:lnTo>
                    <a:pt x="334" y="1128"/>
                  </a:lnTo>
                  <a:lnTo>
                    <a:pt x="334" y="1128"/>
                  </a:lnTo>
                  <a:lnTo>
                    <a:pt x="334" y="1126"/>
                  </a:lnTo>
                  <a:lnTo>
                    <a:pt x="334" y="1123"/>
                  </a:lnTo>
                  <a:lnTo>
                    <a:pt x="334" y="1123"/>
                  </a:lnTo>
                  <a:lnTo>
                    <a:pt x="331" y="1123"/>
                  </a:lnTo>
                  <a:lnTo>
                    <a:pt x="329" y="1119"/>
                  </a:lnTo>
                  <a:lnTo>
                    <a:pt x="322" y="1114"/>
                  </a:lnTo>
                  <a:lnTo>
                    <a:pt x="322" y="1112"/>
                  </a:lnTo>
                  <a:lnTo>
                    <a:pt x="322" y="1112"/>
                  </a:lnTo>
                  <a:lnTo>
                    <a:pt x="320" y="1112"/>
                  </a:lnTo>
                  <a:lnTo>
                    <a:pt x="320" y="1112"/>
                  </a:lnTo>
                  <a:lnTo>
                    <a:pt x="320" y="1112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7" y="1114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312" y="1114"/>
                  </a:lnTo>
                  <a:lnTo>
                    <a:pt x="312" y="1112"/>
                  </a:lnTo>
                  <a:lnTo>
                    <a:pt x="312" y="1112"/>
                  </a:lnTo>
                  <a:lnTo>
                    <a:pt x="312" y="1112"/>
                  </a:lnTo>
                  <a:lnTo>
                    <a:pt x="312" y="1109"/>
                  </a:lnTo>
                  <a:lnTo>
                    <a:pt x="312" y="1109"/>
                  </a:lnTo>
                  <a:lnTo>
                    <a:pt x="312" y="1109"/>
                  </a:lnTo>
                  <a:lnTo>
                    <a:pt x="312" y="1107"/>
                  </a:lnTo>
                  <a:lnTo>
                    <a:pt x="312" y="1107"/>
                  </a:lnTo>
                  <a:lnTo>
                    <a:pt x="312" y="1105"/>
                  </a:lnTo>
                  <a:lnTo>
                    <a:pt x="312" y="1105"/>
                  </a:lnTo>
                  <a:lnTo>
                    <a:pt x="312" y="1102"/>
                  </a:lnTo>
                  <a:lnTo>
                    <a:pt x="312" y="1102"/>
                  </a:lnTo>
                  <a:lnTo>
                    <a:pt x="312" y="1102"/>
                  </a:lnTo>
                  <a:lnTo>
                    <a:pt x="312" y="1100"/>
                  </a:lnTo>
                  <a:lnTo>
                    <a:pt x="315" y="1100"/>
                  </a:lnTo>
                  <a:lnTo>
                    <a:pt x="317" y="1100"/>
                  </a:lnTo>
                  <a:lnTo>
                    <a:pt x="317" y="1100"/>
                  </a:lnTo>
                  <a:lnTo>
                    <a:pt x="317" y="1097"/>
                  </a:lnTo>
                  <a:lnTo>
                    <a:pt x="317" y="1097"/>
                  </a:lnTo>
                  <a:lnTo>
                    <a:pt x="320" y="1097"/>
                  </a:lnTo>
                  <a:lnTo>
                    <a:pt x="320" y="1097"/>
                  </a:lnTo>
                  <a:lnTo>
                    <a:pt x="322" y="1097"/>
                  </a:lnTo>
                  <a:lnTo>
                    <a:pt x="322" y="1095"/>
                  </a:lnTo>
                  <a:lnTo>
                    <a:pt x="322" y="1095"/>
                  </a:lnTo>
                  <a:lnTo>
                    <a:pt x="322" y="1095"/>
                  </a:lnTo>
                  <a:lnTo>
                    <a:pt x="320" y="1093"/>
                  </a:lnTo>
                  <a:lnTo>
                    <a:pt x="320" y="1093"/>
                  </a:lnTo>
                  <a:lnTo>
                    <a:pt x="320" y="1090"/>
                  </a:lnTo>
                  <a:lnTo>
                    <a:pt x="317" y="1088"/>
                  </a:lnTo>
                  <a:lnTo>
                    <a:pt x="317" y="1083"/>
                  </a:lnTo>
                  <a:lnTo>
                    <a:pt x="317" y="1083"/>
                  </a:lnTo>
                  <a:lnTo>
                    <a:pt x="315" y="1081"/>
                  </a:lnTo>
                  <a:lnTo>
                    <a:pt x="312" y="1076"/>
                  </a:lnTo>
                  <a:lnTo>
                    <a:pt x="310" y="1074"/>
                  </a:lnTo>
                  <a:lnTo>
                    <a:pt x="310" y="1074"/>
                  </a:lnTo>
                  <a:lnTo>
                    <a:pt x="310" y="1071"/>
                  </a:lnTo>
                  <a:lnTo>
                    <a:pt x="303" y="1069"/>
                  </a:lnTo>
                  <a:lnTo>
                    <a:pt x="301" y="1064"/>
                  </a:lnTo>
                  <a:lnTo>
                    <a:pt x="301" y="1064"/>
                  </a:lnTo>
                  <a:lnTo>
                    <a:pt x="298" y="1062"/>
                  </a:lnTo>
                  <a:lnTo>
                    <a:pt x="298" y="1062"/>
                  </a:lnTo>
                  <a:lnTo>
                    <a:pt x="301" y="1062"/>
                  </a:lnTo>
                  <a:lnTo>
                    <a:pt x="301" y="1060"/>
                  </a:lnTo>
                  <a:lnTo>
                    <a:pt x="301" y="1060"/>
                  </a:lnTo>
                  <a:lnTo>
                    <a:pt x="303" y="1057"/>
                  </a:lnTo>
                  <a:lnTo>
                    <a:pt x="305" y="1057"/>
                  </a:lnTo>
                  <a:lnTo>
                    <a:pt x="305" y="1057"/>
                  </a:lnTo>
                  <a:lnTo>
                    <a:pt x="308" y="1052"/>
                  </a:lnTo>
                  <a:lnTo>
                    <a:pt x="310" y="1048"/>
                  </a:lnTo>
                  <a:lnTo>
                    <a:pt x="312" y="1048"/>
                  </a:lnTo>
                  <a:lnTo>
                    <a:pt x="312" y="1045"/>
                  </a:lnTo>
                  <a:lnTo>
                    <a:pt x="312" y="1041"/>
                  </a:lnTo>
                  <a:lnTo>
                    <a:pt x="312" y="1041"/>
                  </a:lnTo>
                  <a:lnTo>
                    <a:pt x="312" y="1038"/>
                  </a:lnTo>
                  <a:lnTo>
                    <a:pt x="312" y="1038"/>
                  </a:lnTo>
                  <a:lnTo>
                    <a:pt x="312" y="1038"/>
                  </a:lnTo>
                  <a:lnTo>
                    <a:pt x="310" y="1038"/>
                  </a:lnTo>
                  <a:lnTo>
                    <a:pt x="310" y="1036"/>
                  </a:lnTo>
                  <a:lnTo>
                    <a:pt x="308" y="1038"/>
                  </a:lnTo>
                  <a:lnTo>
                    <a:pt x="308" y="1038"/>
                  </a:lnTo>
                  <a:lnTo>
                    <a:pt x="305" y="1043"/>
                  </a:lnTo>
                  <a:lnTo>
                    <a:pt x="305" y="1043"/>
                  </a:lnTo>
                  <a:lnTo>
                    <a:pt x="303" y="1043"/>
                  </a:lnTo>
                  <a:lnTo>
                    <a:pt x="303" y="1043"/>
                  </a:lnTo>
                  <a:lnTo>
                    <a:pt x="301" y="1041"/>
                  </a:lnTo>
                  <a:lnTo>
                    <a:pt x="301" y="1041"/>
                  </a:lnTo>
                  <a:lnTo>
                    <a:pt x="298" y="1038"/>
                  </a:lnTo>
                  <a:lnTo>
                    <a:pt x="298" y="1036"/>
                  </a:lnTo>
                  <a:lnTo>
                    <a:pt x="298" y="1029"/>
                  </a:lnTo>
                  <a:lnTo>
                    <a:pt x="298" y="1026"/>
                  </a:lnTo>
                  <a:lnTo>
                    <a:pt x="298" y="1024"/>
                  </a:lnTo>
                  <a:lnTo>
                    <a:pt x="296" y="1022"/>
                  </a:lnTo>
                  <a:lnTo>
                    <a:pt x="279" y="998"/>
                  </a:lnTo>
                  <a:lnTo>
                    <a:pt x="279" y="998"/>
                  </a:lnTo>
                  <a:lnTo>
                    <a:pt x="277" y="996"/>
                  </a:lnTo>
                  <a:lnTo>
                    <a:pt x="277" y="993"/>
                  </a:lnTo>
                  <a:lnTo>
                    <a:pt x="279" y="989"/>
                  </a:lnTo>
                  <a:lnTo>
                    <a:pt x="279" y="986"/>
                  </a:lnTo>
                  <a:lnTo>
                    <a:pt x="282" y="982"/>
                  </a:lnTo>
                  <a:lnTo>
                    <a:pt x="284" y="979"/>
                  </a:lnTo>
                  <a:lnTo>
                    <a:pt x="284" y="977"/>
                  </a:lnTo>
                  <a:lnTo>
                    <a:pt x="284" y="977"/>
                  </a:lnTo>
                  <a:lnTo>
                    <a:pt x="282" y="977"/>
                  </a:lnTo>
                  <a:lnTo>
                    <a:pt x="282" y="974"/>
                  </a:lnTo>
                  <a:lnTo>
                    <a:pt x="275" y="974"/>
                  </a:lnTo>
                  <a:lnTo>
                    <a:pt x="275" y="974"/>
                  </a:lnTo>
                  <a:lnTo>
                    <a:pt x="275" y="974"/>
                  </a:lnTo>
                  <a:lnTo>
                    <a:pt x="270" y="974"/>
                  </a:lnTo>
                  <a:lnTo>
                    <a:pt x="267" y="974"/>
                  </a:lnTo>
                  <a:lnTo>
                    <a:pt x="267" y="974"/>
                  </a:lnTo>
                  <a:lnTo>
                    <a:pt x="265" y="974"/>
                  </a:lnTo>
                  <a:lnTo>
                    <a:pt x="265" y="972"/>
                  </a:lnTo>
                  <a:lnTo>
                    <a:pt x="265" y="972"/>
                  </a:lnTo>
                  <a:lnTo>
                    <a:pt x="265" y="970"/>
                  </a:lnTo>
                  <a:lnTo>
                    <a:pt x="265" y="965"/>
                  </a:lnTo>
                  <a:lnTo>
                    <a:pt x="265" y="958"/>
                  </a:lnTo>
                  <a:lnTo>
                    <a:pt x="265" y="956"/>
                  </a:lnTo>
                  <a:lnTo>
                    <a:pt x="265" y="948"/>
                  </a:lnTo>
                  <a:lnTo>
                    <a:pt x="263" y="939"/>
                  </a:lnTo>
                  <a:lnTo>
                    <a:pt x="260" y="937"/>
                  </a:lnTo>
                  <a:lnTo>
                    <a:pt x="260" y="937"/>
                  </a:lnTo>
                  <a:lnTo>
                    <a:pt x="258" y="934"/>
                  </a:lnTo>
                  <a:lnTo>
                    <a:pt x="256" y="934"/>
                  </a:lnTo>
                  <a:lnTo>
                    <a:pt x="256" y="932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9"/>
                  </a:lnTo>
                  <a:lnTo>
                    <a:pt x="256" y="922"/>
                  </a:lnTo>
                  <a:lnTo>
                    <a:pt x="258" y="922"/>
                  </a:lnTo>
                  <a:lnTo>
                    <a:pt x="239" y="875"/>
                  </a:lnTo>
                  <a:lnTo>
                    <a:pt x="237" y="873"/>
                  </a:lnTo>
                  <a:lnTo>
                    <a:pt x="237" y="873"/>
                  </a:lnTo>
                  <a:lnTo>
                    <a:pt x="234" y="873"/>
                  </a:lnTo>
                  <a:lnTo>
                    <a:pt x="234" y="873"/>
                  </a:lnTo>
                  <a:lnTo>
                    <a:pt x="232" y="873"/>
                  </a:lnTo>
                  <a:lnTo>
                    <a:pt x="232" y="875"/>
                  </a:lnTo>
                  <a:lnTo>
                    <a:pt x="230" y="877"/>
                  </a:lnTo>
                  <a:lnTo>
                    <a:pt x="230" y="877"/>
                  </a:lnTo>
                  <a:lnTo>
                    <a:pt x="227" y="880"/>
                  </a:lnTo>
                  <a:lnTo>
                    <a:pt x="225" y="880"/>
                  </a:lnTo>
                  <a:lnTo>
                    <a:pt x="225" y="880"/>
                  </a:lnTo>
                  <a:lnTo>
                    <a:pt x="223" y="880"/>
                  </a:lnTo>
                  <a:lnTo>
                    <a:pt x="223" y="880"/>
                  </a:lnTo>
                  <a:lnTo>
                    <a:pt x="220" y="877"/>
                  </a:lnTo>
                  <a:lnTo>
                    <a:pt x="218" y="875"/>
                  </a:lnTo>
                  <a:lnTo>
                    <a:pt x="215" y="875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1" y="875"/>
                  </a:lnTo>
                  <a:lnTo>
                    <a:pt x="211" y="87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7" y="880"/>
                  </a:lnTo>
                  <a:lnTo>
                    <a:pt x="197" y="880"/>
                  </a:lnTo>
                  <a:lnTo>
                    <a:pt x="197" y="880"/>
                  </a:lnTo>
                  <a:lnTo>
                    <a:pt x="197" y="877"/>
                  </a:lnTo>
                  <a:lnTo>
                    <a:pt x="197" y="873"/>
                  </a:lnTo>
                  <a:lnTo>
                    <a:pt x="197" y="870"/>
                  </a:lnTo>
                  <a:lnTo>
                    <a:pt x="197" y="870"/>
                  </a:lnTo>
                  <a:lnTo>
                    <a:pt x="197" y="868"/>
                  </a:lnTo>
                  <a:lnTo>
                    <a:pt x="197" y="866"/>
                  </a:lnTo>
                  <a:lnTo>
                    <a:pt x="197" y="866"/>
                  </a:lnTo>
                  <a:lnTo>
                    <a:pt x="192" y="863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5" y="854"/>
                  </a:lnTo>
                  <a:lnTo>
                    <a:pt x="185" y="851"/>
                  </a:lnTo>
                  <a:lnTo>
                    <a:pt x="178" y="842"/>
                  </a:lnTo>
                  <a:lnTo>
                    <a:pt x="178" y="837"/>
                  </a:lnTo>
                  <a:lnTo>
                    <a:pt x="175" y="835"/>
                  </a:lnTo>
                  <a:lnTo>
                    <a:pt x="175" y="830"/>
                  </a:lnTo>
                  <a:lnTo>
                    <a:pt x="173" y="823"/>
                  </a:lnTo>
                  <a:lnTo>
                    <a:pt x="173" y="823"/>
                  </a:lnTo>
                  <a:lnTo>
                    <a:pt x="175" y="821"/>
                  </a:lnTo>
                  <a:lnTo>
                    <a:pt x="175" y="818"/>
                  </a:lnTo>
                  <a:lnTo>
                    <a:pt x="178" y="818"/>
                  </a:lnTo>
                  <a:lnTo>
                    <a:pt x="180" y="818"/>
                  </a:lnTo>
                  <a:lnTo>
                    <a:pt x="185" y="818"/>
                  </a:lnTo>
                  <a:lnTo>
                    <a:pt x="187" y="818"/>
                  </a:lnTo>
                  <a:lnTo>
                    <a:pt x="192" y="816"/>
                  </a:lnTo>
                  <a:lnTo>
                    <a:pt x="192" y="814"/>
                  </a:lnTo>
                  <a:lnTo>
                    <a:pt x="192" y="814"/>
                  </a:lnTo>
                  <a:lnTo>
                    <a:pt x="192" y="811"/>
                  </a:lnTo>
                  <a:lnTo>
                    <a:pt x="189" y="811"/>
                  </a:lnTo>
                  <a:lnTo>
                    <a:pt x="189" y="809"/>
                  </a:lnTo>
                  <a:lnTo>
                    <a:pt x="189" y="809"/>
                  </a:lnTo>
                  <a:lnTo>
                    <a:pt x="192" y="806"/>
                  </a:lnTo>
                  <a:lnTo>
                    <a:pt x="192" y="804"/>
                  </a:lnTo>
                  <a:lnTo>
                    <a:pt x="192" y="802"/>
                  </a:lnTo>
                  <a:lnTo>
                    <a:pt x="189" y="799"/>
                  </a:lnTo>
                  <a:lnTo>
                    <a:pt x="182" y="795"/>
                  </a:lnTo>
                  <a:lnTo>
                    <a:pt x="182" y="790"/>
                  </a:lnTo>
                  <a:lnTo>
                    <a:pt x="180" y="788"/>
                  </a:lnTo>
                  <a:lnTo>
                    <a:pt x="178" y="783"/>
                  </a:lnTo>
                  <a:lnTo>
                    <a:pt x="178" y="780"/>
                  </a:lnTo>
                  <a:lnTo>
                    <a:pt x="175" y="778"/>
                  </a:lnTo>
                  <a:lnTo>
                    <a:pt x="175" y="771"/>
                  </a:lnTo>
                  <a:lnTo>
                    <a:pt x="175" y="769"/>
                  </a:lnTo>
                  <a:lnTo>
                    <a:pt x="173" y="769"/>
                  </a:lnTo>
                  <a:lnTo>
                    <a:pt x="173" y="766"/>
                  </a:lnTo>
                  <a:lnTo>
                    <a:pt x="171" y="766"/>
                  </a:lnTo>
                  <a:lnTo>
                    <a:pt x="171" y="764"/>
                  </a:lnTo>
                  <a:lnTo>
                    <a:pt x="168" y="764"/>
                  </a:lnTo>
                  <a:lnTo>
                    <a:pt x="166" y="764"/>
                  </a:lnTo>
                  <a:lnTo>
                    <a:pt x="166" y="762"/>
                  </a:lnTo>
                  <a:lnTo>
                    <a:pt x="163" y="762"/>
                  </a:lnTo>
                  <a:lnTo>
                    <a:pt x="163" y="759"/>
                  </a:lnTo>
                  <a:lnTo>
                    <a:pt x="163" y="759"/>
                  </a:lnTo>
                  <a:lnTo>
                    <a:pt x="163" y="757"/>
                  </a:lnTo>
                  <a:lnTo>
                    <a:pt x="163" y="754"/>
                  </a:lnTo>
                  <a:lnTo>
                    <a:pt x="163" y="752"/>
                  </a:lnTo>
                  <a:lnTo>
                    <a:pt x="163" y="752"/>
                  </a:lnTo>
                  <a:lnTo>
                    <a:pt x="163" y="750"/>
                  </a:lnTo>
                  <a:lnTo>
                    <a:pt x="163" y="750"/>
                  </a:lnTo>
                  <a:lnTo>
                    <a:pt x="161" y="747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4" y="740"/>
                  </a:lnTo>
                  <a:lnTo>
                    <a:pt x="154" y="738"/>
                  </a:lnTo>
                  <a:lnTo>
                    <a:pt x="154" y="736"/>
                  </a:lnTo>
                  <a:lnTo>
                    <a:pt x="154" y="736"/>
                  </a:lnTo>
                  <a:lnTo>
                    <a:pt x="154" y="728"/>
                  </a:lnTo>
                  <a:lnTo>
                    <a:pt x="154" y="726"/>
                  </a:lnTo>
                  <a:lnTo>
                    <a:pt x="154" y="726"/>
                  </a:lnTo>
                  <a:lnTo>
                    <a:pt x="154" y="724"/>
                  </a:lnTo>
                  <a:lnTo>
                    <a:pt x="154" y="724"/>
                  </a:lnTo>
                  <a:lnTo>
                    <a:pt x="149" y="726"/>
                  </a:lnTo>
                  <a:lnTo>
                    <a:pt x="149" y="726"/>
                  </a:lnTo>
                  <a:lnTo>
                    <a:pt x="145" y="726"/>
                  </a:lnTo>
                  <a:lnTo>
                    <a:pt x="145" y="726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0" y="733"/>
                  </a:lnTo>
                  <a:lnTo>
                    <a:pt x="137" y="736"/>
                  </a:lnTo>
                  <a:lnTo>
                    <a:pt x="137" y="736"/>
                  </a:lnTo>
                  <a:lnTo>
                    <a:pt x="133" y="738"/>
                  </a:lnTo>
                  <a:lnTo>
                    <a:pt x="130" y="738"/>
                  </a:lnTo>
                  <a:lnTo>
                    <a:pt x="130" y="740"/>
                  </a:lnTo>
                  <a:lnTo>
                    <a:pt x="128" y="750"/>
                  </a:lnTo>
                  <a:lnTo>
                    <a:pt x="126" y="752"/>
                  </a:lnTo>
                  <a:lnTo>
                    <a:pt x="126" y="752"/>
                  </a:lnTo>
                  <a:lnTo>
                    <a:pt x="126" y="752"/>
                  </a:lnTo>
                  <a:lnTo>
                    <a:pt x="123" y="752"/>
                  </a:lnTo>
                  <a:lnTo>
                    <a:pt x="123" y="752"/>
                  </a:lnTo>
                  <a:lnTo>
                    <a:pt x="121" y="752"/>
                  </a:lnTo>
                  <a:lnTo>
                    <a:pt x="119" y="754"/>
                  </a:lnTo>
                  <a:lnTo>
                    <a:pt x="114" y="754"/>
                  </a:lnTo>
                  <a:lnTo>
                    <a:pt x="111" y="754"/>
                  </a:lnTo>
                  <a:lnTo>
                    <a:pt x="111" y="754"/>
                  </a:lnTo>
                  <a:lnTo>
                    <a:pt x="109" y="754"/>
                  </a:lnTo>
                  <a:lnTo>
                    <a:pt x="109" y="757"/>
                  </a:lnTo>
                  <a:lnTo>
                    <a:pt x="109" y="757"/>
                  </a:lnTo>
                  <a:lnTo>
                    <a:pt x="109" y="759"/>
                  </a:lnTo>
                  <a:lnTo>
                    <a:pt x="109" y="759"/>
                  </a:lnTo>
                  <a:lnTo>
                    <a:pt x="109" y="759"/>
                  </a:lnTo>
                  <a:lnTo>
                    <a:pt x="109" y="762"/>
                  </a:lnTo>
                  <a:lnTo>
                    <a:pt x="109" y="764"/>
                  </a:lnTo>
                  <a:lnTo>
                    <a:pt x="109" y="766"/>
                  </a:lnTo>
                  <a:lnTo>
                    <a:pt x="109" y="766"/>
                  </a:lnTo>
                  <a:lnTo>
                    <a:pt x="109" y="769"/>
                  </a:lnTo>
                  <a:lnTo>
                    <a:pt x="107" y="771"/>
                  </a:lnTo>
                  <a:lnTo>
                    <a:pt x="107" y="773"/>
                  </a:lnTo>
                  <a:lnTo>
                    <a:pt x="107" y="780"/>
                  </a:lnTo>
                  <a:lnTo>
                    <a:pt x="107" y="785"/>
                  </a:lnTo>
                  <a:lnTo>
                    <a:pt x="107" y="790"/>
                  </a:lnTo>
                  <a:lnTo>
                    <a:pt x="107" y="792"/>
                  </a:lnTo>
                  <a:lnTo>
                    <a:pt x="104" y="799"/>
                  </a:lnTo>
                  <a:lnTo>
                    <a:pt x="102" y="806"/>
                  </a:lnTo>
                  <a:lnTo>
                    <a:pt x="102" y="806"/>
                  </a:lnTo>
                  <a:lnTo>
                    <a:pt x="102" y="806"/>
                  </a:lnTo>
                  <a:lnTo>
                    <a:pt x="102" y="802"/>
                  </a:lnTo>
                  <a:lnTo>
                    <a:pt x="102" y="799"/>
                  </a:lnTo>
                  <a:lnTo>
                    <a:pt x="97" y="792"/>
                  </a:lnTo>
                  <a:lnTo>
                    <a:pt x="97" y="792"/>
                  </a:lnTo>
                  <a:lnTo>
                    <a:pt x="95" y="792"/>
                  </a:lnTo>
                  <a:lnTo>
                    <a:pt x="95" y="790"/>
                  </a:lnTo>
                  <a:lnTo>
                    <a:pt x="95" y="788"/>
                  </a:lnTo>
                  <a:lnTo>
                    <a:pt x="95" y="788"/>
                  </a:lnTo>
                  <a:lnTo>
                    <a:pt x="95" y="788"/>
                  </a:lnTo>
                  <a:lnTo>
                    <a:pt x="92" y="785"/>
                  </a:lnTo>
                  <a:lnTo>
                    <a:pt x="92" y="785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92" y="780"/>
                  </a:lnTo>
                  <a:lnTo>
                    <a:pt x="92" y="780"/>
                  </a:lnTo>
                  <a:lnTo>
                    <a:pt x="90" y="778"/>
                  </a:lnTo>
                  <a:lnTo>
                    <a:pt x="90" y="778"/>
                  </a:lnTo>
                  <a:lnTo>
                    <a:pt x="88" y="776"/>
                  </a:lnTo>
                  <a:lnTo>
                    <a:pt x="83" y="762"/>
                  </a:lnTo>
                  <a:lnTo>
                    <a:pt x="83" y="759"/>
                  </a:lnTo>
                  <a:lnTo>
                    <a:pt x="85" y="757"/>
                  </a:lnTo>
                  <a:lnTo>
                    <a:pt x="85" y="754"/>
                  </a:lnTo>
                  <a:lnTo>
                    <a:pt x="88" y="752"/>
                  </a:lnTo>
                  <a:lnTo>
                    <a:pt x="88" y="750"/>
                  </a:lnTo>
                  <a:lnTo>
                    <a:pt x="88" y="750"/>
                  </a:lnTo>
                  <a:lnTo>
                    <a:pt x="85" y="745"/>
                  </a:lnTo>
                  <a:lnTo>
                    <a:pt x="85" y="745"/>
                  </a:lnTo>
                  <a:lnTo>
                    <a:pt x="88" y="743"/>
                  </a:lnTo>
                  <a:lnTo>
                    <a:pt x="88" y="740"/>
                  </a:lnTo>
                  <a:lnTo>
                    <a:pt x="88" y="740"/>
                  </a:lnTo>
                  <a:lnTo>
                    <a:pt x="88" y="738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5" y="733"/>
                  </a:lnTo>
                  <a:lnTo>
                    <a:pt x="85" y="731"/>
                  </a:lnTo>
                  <a:lnTo>
                    <a:pt x="85" y="728"/>
                  </a:lnTo>
                  <a:lnTo>
                    <a:pt x="85" y="726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5" y="721"/>
                  </a:lnTo>
                  <a:lnTo>
                    <a:pt x="85" y="719"/>
                  </a:lnTo>
                  <a:lnTo>
                    <a:pt x="85" y="717"/>
                  </a:lnTo>
                  <a:lnTo>
                    <a:pt x="85" y="712"/>
                  </a:lnTo>
                  <a:lnTo>
                    <a:pt x="85" y="707"/>
                  </a:lnTo>
                  <a:lnTo>
                    <a:pt x="85" y="705"/>
                  </a:lnTo>
                  <a:lnTo>
                    <a:pt x="90" y="698"/>
                  </a:lnTo>
                  <a:lnTo>
                    <a:pt x="90" y="693"/>
                  </a:lnTo>
                  <a:lnTo>
                    <a:pt x="92" y="676"/>
                  </a:lnTo>
                  <a:lnTo>
                    <a:pt x="95" y="660"/>
                  </a:lnTo>
                  <a:lnTo>
                    <a:pt x="95" y="657"/>
                  </a:lnTo>
                  <a:lnTo>
                    <a:pt x="95" y="655"/>
                  </a:lnTo>
                  <a:lnTo>
                    <a:pt x="95" y="653"/>
                  </a:lnTo>
                  <a:lnTo>
                    <a:pt x="92" y="648"/>
                  </a:lnTo>
                  <a:lnTo>
                    <a:pt x="92" y="646"/>
                  </a:lnTo>
                  <a:lnTo>
                    <a:pt x="92" y="641"/>
                  </a:lnTo>
                  <a:lnTo>
                    <a:pt x="92" y="639"/>
                  </a:lnTo>
                  <a:lnTo>
                    <a:pt x="92" y="636"/>
                  </a:lnTo>
                  <a:lnTo>
                    <a:pt x="95" y="631"/>
                  </a:lnTo>
                  <a:lnTo>
                    <a:pt x="95" y="617"/>
                  </a:lnTo>
                  <a:lnTo>
                    <a:pt x="97" y="612"/>
                  </a:lnTo>
                  <a:lnTo>
                    <a:pt x="95" y="612"/>
                  </a:lnTo>
                  <a:lnTo>
                    <a:pt x="95" y="610"/>
                  </a:lnTo>
                  <a:lnTo>
                    <a:pt x="95" y="608"/>
                  </a:lnTo>
                  <a:lnTo>
                    <a:pt x="92" y="603"/>
                  </a:lnTo>
                  <a:lnTo>
                    <a:pt x="92" y="601"/>
                  </a:lnTo>
                  <a:lnTo>
                    <a:pt x="92" y="59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6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7" y="579"/>
                  </a:lnTo>
                  <a:lnTo>
                    <a:pt x="100" y="575"/>
                  </a:lnTo>
                  <a:lnTo>
                    <a:pt x="107" y="568"/>
                  </a:lnTo>
                  <a:lnTo>
                    <a:pt x="107" y="565"/>
                  </a:lnTo>
                  <a:lnTo>
                    <a:pt x="107" y="560"/>
                  </a:lnTo>
                  <a:lnTo>
                    <a:pt x="107" y="551"/>
                  </a:lnTo>
                  <a:lnTo>
                    <a:pt x="107" y="549"/>
                  </a:lnTo>
                  <a:lnTo>
                    <a:pt x="104" y="537"/>
                  </a:lnTo>
                  <a:lnTo>
                    <a:pt x="109" y="497"/>
                  </a:lnTo>
                  <a:lnTo>
                    <a:pt x="109" y="494"/>
                  </a:lnTo>
                  <a:lnTo>
                    <a:pt x="109" y="492"/>
                  </a:lnTo>
                  <a:lnTo>
                    <a:pt x="107" y="492"/>
                  </a:lnTo>
                  <a:lnTo>
                    <a:pt x="107" y="492"/>
                  </a:lnTo>
                  <a:lnTo>
                    <a:pt x="107" y="489"/>
                  </a:lnTo>
                  <a:lnTo>
                    <a:pt x="109" y="480"/>
                  </a:lnTo>
                  <a:lnTo>
                    <a:pt x="109" y="478"/>
                  </a:lnTo>
                  <a:lnTo>
                    <a:pt x="109" y="475"/>
                  </a:lnTo>
                  <a:lnTo>
                    <a:pt x="109" y="473"/>
                  </a:lnTo>
                  <a:lnTo>
                    <a:pt x="109" y="468"/>
                  </a:lnTo>
                  <a:lnTo>
                    <a:pt x="109" y="466"/>
                  </a:lnTo>
                  <a:lnTo>
                    <a:pt x="111" y="463"/>
                  </a:lnTo>
                  <a:lnTo>
                    <a:pt x="111" y="463"/>
                  </a:lnTo>
                  <a:lnTo>
                    <a:pt x="114" y="463"/>
                  </a:lnTo>
                  <a:lnTo>
                    <a:pt x="116" y="461"/>
                  </a:lnTo>
                  <a:lnTo>
                    <a:pt x="116" y="459"/>
                  </a:lnTo>
                  <a:lnTo>
                    <a:pt x="114" y="456"/>
                  </a:lnTo>
                  <a:lnTo>
                    <a:pt x="111" y="454"/>
                  </a:lnTo>
                  <a:lnTo>
                    <a:pt x="109" y="452"/>
                  </a:lnTo>
                  <a:lnTo>
                    <a:pt x="104" y="442"/>
                  </a:lnTo>
                  <a:lnTo>
                    <a:pt x="102" y="437"/>
                  </a:lnTo>
                  <a:lnTo>
                    <a:pt x="100" y="437"/>
                  </a:lnTo>
                  <a:lnTo>
                    <a:pt x="100" y="433"/>
                  </a:lnTo>
                  <a:lnTo>
                    <a:pt x="102" y="433"/>
                  </a:lnTo>
                  <a:lnTo>
                    <a:pt x="104" y="428"/>
                  </a:lnTo>
                  <a:lnTo>
                    <a:pt x="104" y="426"/>
                  </a:lnTo>
                  <a:lnTo>
                    <a:pt x="104" y="423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2" y="419"/>
                  </a:lnTo>
                  <a:lnTo>
                    <a:pt x="100" y="414"/>
                  </a:lnTo>
                  <a:lnTo>
                    <a:pt x="100" y="411"/>
                  </a:lnTo>
                  <a:lnTo>
                    <a:pt x="97" y="411"/>
                  </a:lnTo>
                  <a:lnTo>
                    <a:pt x="97" y="402"/>
                  </a:lnTo>
                  <a:lnTo>
                    <a:pt x="92" y="397"/>
                  </a:lnTo>
                  <a:lnTo>
                    <a:pt x="92" y="397"/>
                  </a:lnTo>
                  <a:lnTo>
                    <a:pt x="90" y="395"/>
                  </a:lnTo>
                  <a:lnTo>
                    <a:pt x="88" y="395"/>
                  </a:lnTo>
                  <a:lnTo>
                    <a:pt x="90" y="392"/>
                  </a:lnTo>
                  <a:lnTo>
                    <a:pt x="90" y="383"/>
                  </a:lnTo>
                  <a:lnTo>
                    <a:pt x="92" y="378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7" y="388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9" y="390"/>
                  </a:lnTo>
                  <a:lnTo>
                    <a:pt x="111" y="388"/>
                  </a:lnTo>
                  <a:lnTo>
                    <a:pt x="116" y="383"/>
                  </a:lnTo>
                  <a:lnTo>
                    <a:pt x="121" y="381"/>
                  </a:lnTo>
                  <a:lnTo>
                    <a:pt x="123" y="378"/>
                  </a:lnTo>
                  <a:lnTo>
                    <a:pt x="121" y="376"/>
                  </a:lnTo>
                  <a:lnTo>
                    <a:pt x="121" y="376"/>
                  </a:lnTo>
                  <a:lnTo>
                    <a:pt x="119" y="371"/>
                  </a:lnTo>
                  <a:lnTo>
                    <a:pt x="97" y="338"/>
                  </a:lnTo>
                  <a:lnTo>
                    <a:pt x="97" y="336"/>
                  </a:lnTo>
                  <a:lnTo>
                    <a:pt x="97" y="333"/>
                  </a:lnTo>
                  <a:lnTo>
                    <a:pt x="97" y="329"/>
                  </a:lnTo>
                  <a:lnTo>
                    <a:pt x="97" y="329"/>
                  </a:lnTo>
                  <a:lnTo>
                    <a:pt x="97" y="326"/>
                  </a:lnTo>
                  <a:lnTo>
                    <a:pt x="95" y="326"/>
                  </a:lnTo>
                  <a:lnTo>
                    <a:pt x="95" y="326"/>
                  </a:lnTo>
                  <a:lnTo>
                    <a:pt x="95" y="324"/>
                  </a:lnTo>
                  <a:lnTo>
                    <a:pt x="92" y="317"/>
                  </a:lnTo>
                  <a:lnTo>
                    <a:pt x="90" y="312"/>
                  </a:lnTo>
                  <a:lnTo>
                    <a:pt x="88" y="307"/>
                  </a:lnTo>
                  <a:lnTo>
                    <a:pt x="85" y="305"/>
                  </a:lnTo>
                  <a:lnTo>
                    <a:pt x="88" y="305"/>
                  </a:lnTo>
                  <a:lnTo>
                    <a:pt x="88" y="303"/>
                  </a:lnTo>
                  <a:lnTo>
                    <a:pt x="88" y="298"/>
                  </a:lnTo>
                  <a:lnTo>
                    <a:pt x="88" y="298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90" y="293"/>
                  </a:lnTo>
                  <a:lnTo>
                    <a:pt x="92" y="291"/>
                  </a:lnTo>
                  <a:lnTo>
                    <a:pt x="92" y="288"/>
                  </a:lnTo>
                  <a:lnTo>
                    <a:pt x="92" y="284"/>
                  </a:lnTo>
                  <a:lnTo>
                    <a:pt x="92" y="281"/>
                  </a:lnTo>
                  <a:lnTo>
                    <a:pt x="88" y="274"/>
                  </a:lnTo>
                  <a:lnTo>
                    <a:pt x="88" y="272"/>
                  </a:lnTo>
                  <a:lnTo>
                    <a:pt x="88" y="269"/>
                  </a:lnTo>
                  <a:lnTo>
                    <a:pt x="81" y="262"/>
                  </a:lnTo>
                  <a:lnTo>
                    <a:pt x="78" y="253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6" y="236"/>
                  </a:lnTo>
                  <a:lnTo>
                    <a:pt x="76" y="232"/>
                  </a:lnTo>
                  <a:lnTo>
                    <a:pt x="76" y="229"/>
                  </a:lnTo>
                  <a:lnTo>
                    <a:pt x="76" y="227"/>
                  </a:lnTo>
                  <a:lnTo>
                    <a:pt x="71" y="225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6" y="220"/>
                  </a:lnTo>
                  <a:lnTo>
                    <a:pt x="64" y="220"/>
                  </a:lnTo>
                  <a:lnTo>
                    <a:pt x="64" y="217"/>
                  </a:lnTo>
                  <a:lnTo>
                    <a:pt x="64" y="215"/>
                  </a:lnTo>
                  <a:lnTo>
                    <a:pt x="59" y="208"/>
                  </a:lnTo>
                  <a:lnTo>
                    <a:pt x="48" y="201"/>
                  </a:lnTo>
                  <a:lnTo>
                    <a:pt x="43" y="196"/>
                  </a:lnTo>
                  <a:lnTo>
                    <a:pt x="43" y="199"/>
                  </a:lnTo>
                  <a:lnTo>
                    <a:pt x="40" y="196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9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14" y="175"/>
                  </a:lnTo>
                  <a:lnTo>
                    <a:pt x="7" y="165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3" y="161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0" y="151"/>
                  </a:lnTo>
                  <a:lnTo>
                    <a:pt x="0" y="149"/>
                  </a:lnTo>
                  <a:lnTo>
                    <a:pt x="3" y="139"/>
                  </a:lnTo>
                  <a:lnTo>
                    <a:pt x="3" y="135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5" y="130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10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2" y="120"/>
                  </a:lnTo>
                  <a:lnTo>
                    <a:pt x="22" y="118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0" y="68"/>
                  </a:lnTo>
                  <a:lnTo>
                    <a:pt x="38" y="68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3" y="64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59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3" y="49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9" y="33"/>
                  </a:lnTo>
                  <a:lnTo>
                    <a:pt x="29" y="26"/>
                  </a:lnTo>
                  <a:lnTo>
                    <a:pt x="31" y="23"/>
                  </a:lnTo>
                  <a:lnTo>
                    <a:pt x="29" y="21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2" y="5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6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3" y="21"/>
                  </a:lnTo>
                  <a:lnTo>
                    <a:pt x="92" y="19"/>
                  </a:lnTo>
                  <a:lnTo>
                    <a:pt x="97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21" y="23"/>
                  </a:lnTo>
                  <a:lnTo>
                    <a:pt x="123" y="26"/>
                  </a:lnTo>
                  <a:lnTo>
                    <a:pt x="126" y="28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40" y="4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5" y="45"/>
                  </a:lnTo>
                  <a:lnTo>
                    <a:pt x="154" y="61"/>
                  </a:lnTo>
                  <a:lnTo>
                    <a:pt x="159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6" y="76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92"/>
                  </a:lnTo>
                  <a:lnTo>
                    <a:pt x="161" y="92"/>
                  </a:lnTo>
                  <a:lnTo>
                    <a:pt x="161" y="94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3" y="97"/>
                  </a:lnTo>
                  <a:lnTo>
                    <a:pt x="163" y="102"/>
                  </a:lnTo>
                  <a:lnTo>
                    <a:pt x="163" y="104"/>
                  </a:lnTo>
                  <a:lnTo>
                    <a:pt x="163" y="106"/>
                  </a:lnTo>
                  <a:lnTo>
                    <a:pt x="163" y="109"/>
                  </a:lnTo>
                  <a:lnTo>
                    <a:pt x="163" y="113"/>
                  </a:lnTo>
                  <a:lnTo>
                    <a:pt x="163" y="116"/>
                  </a:lnTo>
                  <a:lnTo>
                    <a:pt x="163" y="118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6" y="130"/>
                  </a:lnTo>
                  <a:lnTo>
                    <a:pt x="166" y="132"/>
                  </a:lnTo>
                  <a:lnTo>
                    <a:pt x="166" y="139"/>
                  </a:lnTo>
                  <a:lnTo>
                    <a:pt x="168" y="142"/>
                  </a:lnTo>
                  <a:lnTo>
                    <a:pt x="168" y="144"/>
                  </a:lnTo>
                  <a:lnTo>
                    <a:pt x="173" y="149"/>
                  </a:lnTo>
                  <a:lnTo>
                    <a:pt x="185" y="158"/>
                  </a:lnTo>
                  <a:lnTo>
                    <a:pt x="189" y="161"/>
                  </a:lnTo>
                  <a:lnTo>
                    <a:pt x="192" y="163"/>
                  </a:lnTo>
                  <a:lnTo>
                    <a:pt x="201" y="173"/>
                  </a:lnTo>
                  <a:lnTo>
                    <a:pt x="204" y="175"/>
                  </a:lnTo>
                  <a:lnTo>
                    <a:pt x="204" y="180"/>
                  </a:lnTo>
                  <a:lnTo>
                    <a:pt x="204" y="182"/>
                  </a:lnTo>
                  <a:lnTo>
                    <a:pt x="204" y="189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8" y="194"/>
                  </a:lnTo>
                  <a:lnTo>
                    <a:pt x="211" y="194"/>
                  </a:lnTo>
                  <a:lnTo>
                    <a:pt x="213" y="194"/>
                  </a:lnTo>
                  <a:lnTo>
                    <a:pt x="213" y="196"/>
                  </a:lnTo>
                  <a:lnTo>
                    <a:pt x="215" y="199"/>
                  </a:lnTo>
                  <a:lnTo>
                    <a:pt x="218" y="199"/>
                  </a:lnTo>
                  <a:lnTo>
                    <a:pt x="220" y="201"/>
                  </a:lnTo>
                  <a:lnTo>
                    <a:pt x="230" y="206"/>
                  </a:lnTo>
                  <a:lnTo>
                    <a:pt x="230" y="206"/>
                  </a:lnTo>
                  <a:lnTo>
                    <a:pt x="232" y="208"/>
                  </a:lnTo>
                  <a:lnTo>
                    <a:pt x="234" y="213"/>
                  </a:lnTo>
                  <a:lnTo>
                    <a:pt x="237" y="213"/>
                  </a:lnTo>
                  <a:lnTo>
                    <a:pt x="241" y="215"/>
                  </a:lnTo>
                  <a:lnTo>
                    <a:pt x="244" y="217"/>
                  </a:lnTo>
                  <a:lnTo>
                    <a:pt x="246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8" y="208"/>
                  </a:lnTo>
                  <a:lnTo>
                    <a:pt x="258" y="203"/>
                  </a:lnTo>
                  <a:lnTo>
                    <a:pt x="258" y="203"/>
                  </a:lnTo>
                  <a:lnTo>
                    <a:pt x="258" y="201"/>
                  </a:lnTo>
                  <a:lnTo>
                    <a:pt x="260" y="201"/>
                  </a:lnTo>
                  <a:lnTo>
                    <a:pt x="260" y="201"/>
                  </a:lnTo>
                  <a:lnTo>
                    <a:pt x="265" y="201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7" y="196"/>
                  </a:lnTo>
                  <a:lnTo>
                    <a:pt x="270" y="196"/>
                  </a:lnTo>
                  <a:lnTo>
                    <a:pt x="270" y="191"/>
                  </a:lnTo>
                  <a:lnTo>
                    <a:pt x="270" y="191"/>
                  </a:lnTo>
                  <a:lnTo>
                    <a:pt x="272" y="189"/>
                  </a:lnTo>
                  <a:lnTo>
                    <a:pt x="272" y="189"/>
                  </a:lnTo>
                  <a:lnTo>
                    <a:pt x="272" y="191"/>
                  </a:lnTo>
                  <a:lnTo>
                    <a:pt x="275" y="194"/>
                  </a:lnTo>
                  <a:lnTo>
                    <a:pt x="275" y="196"/>
                  </a:lnTo>
                  <a:lnTo>
                    <a:pt x="277" y="199"/>
                  </a:lnTo>
                  <a:lnTo>
                    <a:pt x="277" y="201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79" y="203"/>
                  </a:lnTo>
                  <a:lnTo>
                    <a:pt x="282" y="206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8"/>
                  </a:lnTo>
                  <a:lnTo>
                    <a:pt x="291" y="215"/>
                  </a:lnTo>
                  <a:lnTo>
                    <a:pt x="296" y="220"/>
                  </a:lnTo>
                  <a:lnTo>
                    <a:pt x="296" y="222"/>
                  </a:lnTo>
                  <a:lnTo>
                    <a:pt x="298" y="225"/>
                  </a:lnTo>
                  <a:lnTo>
                    <a:pt x="296" y="229"/>
                  </a:lnTo>
                  <a:lnTo>
                    <a:pt x="296" y="232"/>
                  </a:lnTo>
                  <a:lnTo>
                    <a:pt x="296" y="234"/>
                  </a:lnTo>
                  <a:lnTo>
                    <a:pt x="293" y="236"/>
                  </a:lnTo>
                  <a:lnTo>
                    <a:pt x="293" y="239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89" y="243"/>
                  </a:lnTo>
                  <a:lnTo>
                    <a:pt x="291" y="246"/>
                  </a:lnTo>
                  <a:lnTo>
                    <a:pt x="291" y="248"/>
                  </a:lnTo>
                  <a:lnTo>
                    <a:pt x="296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48"/>
                  </a:lnTo>
                  <a:lnTo>
                    <a:pt x="303" y="243"/>
                  </a:lnTo>
                  <a:lnTo>
                    <a:pt x="305" y="241"/>
                  </a:lnTo>
                  <a:lnTo>
                    <a:pt x="305" y="241"/>
                  </a:lnTo>
                  <a:lnTo>
                    <a:pt x="308" y="239"/>
                  </a:lnTo>
                  <a:lnTo>
                    <a:pt x="310" y="239"/>
                  </a:lnTo>
                  <a:lnTo>
                    <a:pt x="312" y="239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1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7" y="246"/>
                  </a:lnTo>
                  <a:lnTo>
                    <a:pt x="327" y="246"/>
                  </a:lnTo>
                  <a:lnTo>
                    <a:pt x="327" y="248"/>
                  </a:lnTo>
                  <a:lnTo>
                    <a:pt x="329" y="253"/>
                  </a:lnTo>
                  <a:lnTo>
                    <a:pt x="331" y="253"/>
                  </a:lnTo>
                  <a:lnTo>
                    <a:pt x="331" y="255"/>
                  </a:lnTo>
                  <a:lnTo>
                    <a:pt x="331" y="258"/>
                  </a:lnTo>
                  <a:lnTo>
                    <a:pt x="331" y="260"/>
                  </a:lnTo>
                  <a:lnTo>
                    <a:pt x="331" y="260"/>
                  </a:lnTo>
                  <a:lnTo>
                    <a:pt x="331" y="262"/>
                  </a:lnTo>
                  <a:lnTo>
                    <a:pt x="334" y="262"/>
                  </a:lnTo>
                  <a:lnTo>
                    <a:pt x="334" y="265"/>
                  </a:lnTo>
                  <a:lnTo>
                    <a:pt x="334" y="265"/>
                  </a:lnTo>
                  <a:lnTo>
                    <a:pt x="334" y="267"/>
                  </a:lnTo>
                  <a:lnTo>
                    <a:pt x="336" y="269"/>
                  </a:lnTo>
                  <a:lnTo>
                    <a:pt x="336" y="269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1" y="272"/>
                  </a:lnTo>
                  <a:lnTo>
                    <a:pt x="327" y="274"/>
                  </a:lnTo>
                  <a:lnTo>
                    <a:pt x="324" y="277"/>
                  </a:lnTo>
                  <a:lnTo>
                    <a:pt x="324" y="277"/>
                  </a:lnTo>
                  <a:lnTo>
                    <a:pt x="324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81"/>
                  </a:lnTo>
                  <a:lnTo>
                    <a:pt x="324" y="284"/>
                  </a:lnTo>
                  <a:lnTo>
                    <a:pt x="329" y="288"/>
                  </a:lnTo>
                  <a:lnTo>
                    <a:pt x="329" y="288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36" y="286"/>
                  </a:lnTo>
                  <a:lnTo>
                    <a:pt x="341" y="279"/>
                  </a:lnTo>
                  <a:lnTo>
                    <a:pt x="343" y="277"/>
                  </a:lnTo>
                  <a:lnTo>
                    <a:pt x="343" y="274"/>
                  </a:lnTo>
                  <a:lnTo>
                    <a:pt x="343" y="274"/>
                  </a:lnTo>
                  <a:lnTo>
                    <a:pt x="343" y="274"/>
                  </a:lnTo>
                  <a:lnTo>
                    <a:pt x="343" y="272"/>
                  </a:lnTo>
                  <a:lnTo>
                    <a:pt x="343" y="269"/>
                  </a:lnTo>
                  <a:lnTo>
                    <a:pt x="346" y="267"/>
                  </a:lnTo>
                  <a:lnTo>
                    <a:pt x="346" y="267"/>
                  </a:lnTo>
                  <a:lnTo>
                    <a:pt x="348" y="265"/>
                  </a:lnTo>
                  <a:lnTo>
                    <a:pt x="348" y="265"/>
                  </a:lnTo>
                  <a:lnTo>
                    <a:pt x="350" y="262"/>
                  </a:lnTo>
                  <a:lnTo>
                    <a:pt x="350" y="260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7" y="260"/>
                  </a:lnTo>
                  <a:lnTo>
                    <a:pt x="367" y="265"/>
                  </a:lnTo>
                  <a:lnTo>
                    <a:pt x="369" y="265"/>
                  </a:lnTo>
                  <a:lnTo>
                    <a:pt x="369" y="265"/>
                  </a:lnTo>
                  <a:lnTo>
                    <a:pt x="372" y="267"/>
                  </a:lnTo>
                  <a:lnTo>
                    <a:pt x="372" y="267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4" y="269"/>
                  </a:lnTo>
                  <a:lnTo>
                    <a:pt x="376" y="272"/>
                  </a:lnTo>
                  <a:lnTo>
                    <a:pt x="376" y="272"/>
                  </a:lnTo>
                  <a:lnTo>
                    <a:pt x="379" y="269"/>
                  </a:lnTo>
                  <a:lnTo>
                    <a:pt x="379" y="269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86" y="269"/>
                  </a:lnTo>
                  <a:lnTo>
                    <a:pt x="390" y="267"/>
                  </a:lnTo>
                  <a:lnTo>
                    <a:pt x="393" y="267"/>
                  </a:lnTo>
                  <a:lnTo>
                    <a:pt x="393" y="267"/>
                  </a:lnTo>
                  <a:lnTo>
                    <a:pt x="395" y="269"/>
                  </a:lnTo>
                  <a:lnTo>
                    <a:pt x="395" y="269"/>
                  </a:lnTo>
                  <a:lnTo>
                    <a:pt x="398" y="269"/>
                  </a:lnTo>
                  <a:lnTo>
                    <a:pt x="398" y="272"/>
                  </a:lnTo>
                  <a:lnTo>
                    <a:pt x="400" y="272"/>
                  </a:lnTo>
                  <a:lnTo>
                    <a:pt x="400" y="272"/>
                  </a:lnTo>
                  <a:lnTo>
                    <a:pt x="402" y="269"/>
                  </a:lnTo>
                  <a:lnTo>
                    <a:pt x="405" y="269"/>
                  </a:lnTo>
                  <a:lnTo>
                    <a:pt x="407" y="267"/>
                  </a:lnTo>
                  <a:lnTo>
                    <a:pt x="412" y="262"/>
                  </a:lnTo>
                  <a:lnTo>
                    <a:pt x="414" y="255"/>
                  </a:lnTo>
                  <a:lnTo>
                    <a:pt x="414" y="255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6"/>
                  </a:lnTo>
                  <a:lnTo>
                    <a:pt x="412" y="243"/>
                  </a:lnTo>
                  <a:lnTo>
                    <a:pt x="407" y="239"/>
                  </a:lnTo>
                  <a:lnTo>
                    <a:pt x="407" y="239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5" y="234"/>
                  </a:lnTo>
                  <a:lnTo>
                    <a:pt x="405" y="232"/>
                  </a:lnTo>
                  <a:lnTo>
                    <a:pt x="407" y="227"/>
                  </a:lnTo>
                  <a:lnTo>
                    <a:pt x="407" y="225"/>
                  </a:lnTo>
                  <a:lnTo>
                    <a:pt x="409" y="222"/>
                  </a:lnTo>
                  <a:lnTo>
                    <a:pt x="414" y="213"/>
                  </a:lnTo>
                  <a:lnTo>
                    <a:pt x="414" y="213"/>
                  </a:lnTo>
                  <a:lnTo>
                    <a:pt x="414" y="210"/>
                  </a:lnTo>
                  <a:lnTo>
                    <a:pt x="416" y="210"/>
                  </a:lnTo>
                  <a:lnTo>
                    <a:pt x="421" y="208"/>
                  </a:lnTo>
                  <a:lnTo>
                    <a:pt x="424" y="208"/>
                  </a:lnTo>
                  <a:lnTo>
                    <a:pt x="431" y="208"/>
                  </a:lnTo>
                  <a:lnTo>
                    <a:pt x="433" y="206"/>
                  </a:lnTo>
                  <a:lnTo>
                    <a:pt x="435" y="206"/>
                  </a:lnTo>
                  <a:lnTo>
                    <a:pt x="435" y="208"/>
                  </a:lnTo>
                  <a:lnTo>
                    <a:pt x="435" y="210"/>
                  </a:lnTo>
                  <a:lnTo>
                    <a:pt x="438" y="210"/>
                  </a:lnTo>
                  <a:lnTo>
                    <a:pt x="440" y="210"/>
                  </a:lnTo>
                  <a:lnTo>
                    <a:pt x="440" y="208"/>
                  </a:lnTo>
                  <a:lnTo>
                    <a:pt x="440" y="206"/>
                  </a:lnTo>
                  <a:lnTo>
                    <a:pt x="442" y="206"/>
                  </a:lnTo>
                  <a:lnTo>
                    <a:pt x="442" y="206"/>
                  </a:lnTo>
                  <a:lnTo>
                    <a:pt x="445" y="206"/>
                  </a:lnTo>
                  <a:lnTo>
                    <a:pt x="447" y="206"/>
                  </a:lnTo>
                  <a:lnTo>
                    <a:pt x="450" y="206"/>
                  </a:lnTo>
                  <a:lnTo>
                    <a:pt x="450" y="208"/>
                  </a:lnTo>
                  <a:lnTo>
                    <a:pt x="454" y="213"/>
                  </a:lnTo>
                  <a:lnTo>
                    <a:pt x="457" y="217"/>
                  </a:lnTo>
                  <a:lnTo>
                    <a:pt x="459" y="222"/>
                  </a:lnTo>
                  <a:lnTo>
                    <a:pt x="461" y="225"/>
                  </a:lnTo>
                  <a:lnTo>
                    <a:pt x="464" y="225"/>
                  </a:lnTo>
                  <a:lnTo>
                    <a:pt x="466" y="225"/>
                  </a:lnTo>
                  <a:lnTo>
                    <a:pt x="473" y="215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78" y="208"/>
                  </a:lnTo>
                  <a:lnTo>
                    <a:pt x="478" y="206"/>
                  </a:lnTo>
                  <a:lnTo>
                    <a:pt x="476" y="203"/>
                  </a:lnTo>
                  <a:lnTo>
                    <a:pt x="473" y="201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3" y="196"/>
                  </a:lnTo>
                  <a:lnTo>
                    <a:pt x="473" y="191"/>
                  </a:lnTo>
                  <a:lnTo>
                    <a:pt x="476" y="189"/>
                  </a:lnTo>
                  <a:lnTo>
                    <a:pt x="478" y="187"/>
                  </a:lnTo>
                  <a:lnTo>
                    <a:pt x="480" y="187"/>
                  </a:lnTo>
                  <a:lnTo>
                    <a:pt x="485" y="184"/>
                  </a:lnTo>
                  <a:lnTo>
                    <a:pt x="487" y="182"/>
                  </a:lnTo>
                  <a:lnTo>
                    <a:pt x="490" y="175"/>
                  </a:lnTo>
                  <a:lnTo>
                    <a:pt x="492" y="173"/>
                  </a:lnTo>
                  <a:lnTo>
                    <a:pt x="492" y="168"/>
                  </a:lnTo>
                  <a:lnTo>
                    <a:pt x="492" y="165"/>
                  </a:lnTo>
                  <a:lnTo>
                    <a:pt x="492" y="165"/>
                  </a:lnTo>
                  <a:lnTo>
                    <a:pt x="494" y="165"/>
                  </a:lnTo>
                  <a:lnTo>
                    <a:pt x="494" y="165"/>
                  </a:lnTo>
                  <a:lnTo>
                    <a:pt x="494" y="168"/>
                  </a:lnTo>
                  <a:lnTo>
                    <a:pt x="497" y="170"/>
                  </a:lnTo>
                  <a:lnTo>
                    <a:pt x="497" y="170"/>
                  </a:lnTo>
                  <a:lnTo>
                    <a:pt x="499" y="173"/>
                  </a:lnTo>
                  <a:lnTo>
                    <a:pt x="502" y="175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502" y="184"/>
                  </a:lnTo>
                  <a:lnTo>
                    <a:pt x="502" y="187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91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02" y="196"/>
                  </a:lnTo>
                  <a:lnTo>
                    <a:pt x="502" y="196"/>
                  </a:lnTo>
                  <a:lnTo>
                    <a:pt x="499" y="199"/>
                  </a:lnTo>
                  <a:lnTo>
                    <a:pt x="497" y="203"/>
                  </a:lnTo>
                  <a:lnTo>
                    <a:pt x="494" y="206"/>
                  </a:lnTo>
                  <a:lnTo>
                    <a:pt x="494" y="206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90" y="208"/>
                  </a:lnTo>
                  <a:lnTo>
                    <a:pt x="490" y="210"/>
                  </a:lnTo>
                  <a:lnTo>
                    <a:pt x="487" y="213"/>
                  </a:lnTo>
                  <a:lnTo>
                    <a:pt x="487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90" y="220"/>
                  </a:lnTo>
                  <a:lnTo>
                    <a:pt x="490" y="222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0" y="227"/>
                  </a:lnTo>
                  <a:lnTo>
                    <a:pt x="487" y="229"/>
                  </a:lnTo>
                  <a:lnTo>
                    <a:pt x="487" y="229"/>
                  </a:lnTo>
                  <a:lnTo>
                    <a:pt x="487" y="232"/>
                  </a:lnTo>
                  <a:lnTo>
                    <a:pt x="490" y="232"/>
                  </a:lnTo>
                  <a:lnTo>
                    <a:pt x="494" y="229"/>
                  </a:lnTo>
                  <a:lnTo>
                    <a:pt x="502" y="222"/>
                  </a:lnTo>
                  <a:lnTo>
                    <a:pt x="504" y="222"/>
                  </a:lnTo>
                  <a:lnTo>
                    <a:pt x="506" y="222"/>
                  </a:lnTo>
                  <a:lnTo>
                    <a:pt x="506" y="222"/>
                  </a:lnTo>
                  <a:lnTo>
                    <a:pt x="509" y="222"/>
                  </a:lnTo>
                  <a:lnTo>
                    <a:pt x="513" y="225"/>
                  </a:lnTo>
                  <a:lnTo>
                    <a:pt x="516" y="225"/>
                  </a:lnTo>
                  <a:lnTo>
                    <a:pt x="518" y="222"/>
                  </a:lnTo>
                  <a:lnTo>
                    <a:pt x="518" y="220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32" y="213"/>
                  </a:lnTo>
                  <a:lnTo>
                    <a:pt x="535" y="213"/>
                  </a:lnTo>
                  <a:lnTo>
                    <a:pt x="535" y="213"/>
                  </a:lnTo>
                  <a:lnTo>
                    <a:pt x="537" y="210"/>
                  </a:lnTo>
                  <a:lnTo>
                    <a:pt x="539" y="208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51" y="206"/>
                  </a:lnTo>
                  <a:lnTo>
                    <a:pt x="551" y="206"/>
                  </a:lnTo>
                  <a:lnTo>
                    <a:pt x="558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199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201"/>
                  </a:lnTo>
                  <a:lnTo>
                    <a:pt x="563" y="199"/>
                  </a:lnTo>
                  <a:lnTo>
                    <a:pt x="563" y="196"/>
                  </a:lnTo>
                  <a:lnTo>
                    <a:pt x="563" y="194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5" y="191"/>
                  </a:lnTo>
                  <a:lnTo>
                    <a:pt x="565" y="191"/>
                  </a:lnTo>
                  <a:lnTo>
                    <a:pt x="561" y="184"/>
                  </a:lnTo>
                  <a:lnTo>
                    <a:pt x="558" y="184"/>
                  </a:lnTo>
                  <a:lnTo>
                    <a:pt x="558" y="182"/>
                  </a:lnTo>
                  <a:lnTo>
                    <a:pt x="554" y="180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1" y="173"/>
                  </a:lnTo>
                  <a:lnTo>
                    <a:pt x="551" y="173"/>
                  </a:lnTo>
                  <a:lnTo>
                    <a:pt x="551" y="170"/>
                  </a:lnTo>
                  <a:lnTo>
                    <a:pt x="554" y="168"/>
                  </a:lnTo>
                  <a:lnTo>
                    <a:pt x="554" y="165"/>
                  </a:lnTo>
                  <a:lnTo>
                    <a:pt x="554" y="165"/>
                  </a:lnTo>
                  <a:lnTo>
                    <a:pt x="556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49" y="163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51" y="161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1" y="156"/>
                  </a:lnTo>
                  <a:lnTo>
                    <a:pt x="549" y="154"/>
                  </a:lnTo>
                  <a:lnTo>
                    <a:pt x="547" y="154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7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9" y="146"/>
                  </a:lnTo>
                  <a:lnTo>
                    <a:pt x="544" y="135"/>
                  </a:lnTo>
                  <a:lnTo>
                    <a:pt x="542" y="130"/>
                  </a:lnTo>
                  <a:lnTo>
                    <a:pt x="542" y="130"/>
                  </a:lnTo>
                  <a:lnTo>
                    <a:pt x="544" y="130"/>
                  </a:lnTo>
                  <a:lnTo>
                    <a:pt x="551" y="128"/>
                  </a:lnTo>
                  <a:lnTo>
                    <a:pt x="551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6" y="128"/>
                  </a:lnTo>
                  <a:lnTo>
                    <a:pt x="556" y="128"/>
                  </a:lnTo>
                  <a:lnTo>
                    <a:pt x="558" y="128"/>
                  </a:lnTo>
                  <a:lnTo>
                    <a:pt x="558" y="128"/>
                  </a:lnTo>
                  <a:lnTo>
                    <a:pt x="558" y="130"/>
                  </a:lnTo>
                  <a:lnTo>
                    <a:pt x="558" y="130"/>
                  </a:lnTo>
                  <a:lnTo>
                    <a:pt x="558" y="130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3" y="132"/>
                  </a:lnTo>
                  <a:lnTo>
                    <a:pt x="563" y="132"/>
                  </a:lnTo>
                  <a:lnTo>
                    <a:pt x="565" y="130"/>
                  </a:lnTo>
                  <a:lnTo>
                    <a:pt x="568" y="130"/>
                  </a:lnTo>
                  <a:lnTo>
                    <a:pt x="570" y="125"/>
                  </a:lnTo>
                  <a:lnTo>
                    <a:pt x="573" y="123"/>
                  </a:lnTo>
                  <a:lnTo>
                    <a:pt x="575" y="120"/>
                  </a:lnTo>
                  <a:lnTo>
                    <a:pt x="577" y="120"/>
                  </a:lnTo>
                  <a:lnTo>
                    <a:pt x="591" y="123"/>
                  </a:lnTo>
                  <a:lnTo>
                    <a:pt x="594" y="123"/>
                  </a:lnTo>
                  <a:lnTo>
                    <a:pt x="596" y="123"/>
                  </a:lnTo>
                  <a:lnTo>
                    <a:pt x="596" y="120"/>
                  </a:lnTo>
                  <a:lnTo>
                    <a:pt x="596" y="120"/>
                  </a:lnTo>
                  <a:lnTo>
                    <a:pt x="594" y="120"/>
                  </a:lnTo>
                  <a:lnTo>
                    <a:pt x="594" y="118"/>
                  </a:lnTo>
                  <a:lnTo>
                    <a:pt x="591" y="118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3"/>
                  </a:lnTo>
                  <a:lnTo>
                    <a:pt x="591" y="113"/>
                  </a:lnTo>
                  <a:lnTo>
                    <a:pt x="591" y="111"/>
                  </a:lnTo>
                  <a:lnTo>
                    <a:pt x="601" y="111"/>
                  </a:lnTo>
                  <a:lnTo>
                    <a:pt x="606" y="109"/>
                  </a:lnTo>
                  <a:lnTo>
                    <a:pt x="608" y="106"/>
                  </a:lnTo>
                  <a:lnTo>
                    <a:pt x="610" y="104"/>
                  </a:lnTo>
                  <a:lnTo>
                    <a:pt x="613" y="102"/>
                  </a:lnTo>
                  <a:lnTo>
                    <a:pt x="615" y="102"/>
                  </a:lnTo>
                  <a:lnTo>
                    <a:pt x="617" y="102"/>
                  </a:lnTo>
                  <a:lnTo>
                    <a:pt x="617" y="102"/>
                  </a:lnTo>
                  <a:lnTo>
                    <a:pt x="622" y="102"/>
                  </a:lnTo>
                  <a:lnTo>
                    <a:pt x="627" y="102"/>
                  </a:lnTo>
                  <a:lnTo>
                    <a:pt x="629" y="102"/>
                  </a:lnTo>
                  <a:lnTo>
                    <a:pt x="632" y="102"/>
                  </a:lnTo>
                  <a:lnTo>
                    <a:pt x="632" y="104"/>
                  </a:lnTo>
                  <a:lnTo>
                    <a:pt x="634" y="106"/>
                  </a:lnTo>
                  <a:lnTo>
                    <a:pt x="634" y="109"/>
                  </a:lnTo>
                  <a:lnTo>
                    <a:pt x="636" y="116"/>
                  </a:lnTo>
                  <a:lnTo>
                    <a:pt x="636" y="116"/>
                  </a:lnTo>
                  <a:lnTo>
                    <a:pt x="639" y="118"/>
                  </a:lnTo>
                  <a:lnTo>
                    <a:pt x="641" y="118"/>
                  </a:lnTo>
                  <a:lnTo>
                    <a:pt x="648" y="123"/>
                  </a:lnTo>
                  <a:lnTo>
                    <a:pt x="651" y="125"/>
                  </a:lnTo>
                  <a:lnTo>
                    <a:pt x="651" y="128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1" y="135"/>
                  </a:lnTo>
                  <a:lnTo>
                    <a:pt x="651" y="139"/>
                  </a:lnTo>
                  <a:lnTo>
                    <a:pt x="648" y="144"/>
                  </a:lnTo>
                  <a:lnTo>
                    <a:pt x="648" y="146"/>
                  </a:lnTo>
                  <a:lnTo>
                    <a:pt x="646" y="149"/>
                  </a:lnTo>
                  <a:lnTo>
                    <a:pt x="646" y="151"/>
                  </a:lnTo>
                  <a:lnTo>
                    <a:pt x="646" y="154"/>
                  </a:lnTo>
                  <a:lnTo>
                    <a:pt x="646" y="156"/>
                  </a:lnTo>
                  <a:lnTo>
                    <a:pt x="646" y="156"/>
                  </a:lnTo>
                  <a:lnTo>
                    <a:pt x="651" y="161"/>
                  </a:lnTo>
                  <a:lnTo>
                    <a:pt x="651" y="161"/>
                  </a:lnTo>
                  <a:lnTo>
                    <a:pt x="651" y="163"/>
                  </a:lnTo>
                  <a:lnTo>
                    <a:pt x="651" y="165"/>
                  </a:lnTo>
                  <a:lnTo>
                    <a:pt x="651" y="165"/>
                  </a:lnTo>
                  <a:lnTo>
                    <a:pt x="648" y="170"/>
                  </a:lnTo>
                  <a:lnTo>
                    <a:pt x="648" y="170"/>
                  </a:lnTo>
                  <a:lnTo>
                    <a:pt x="648" y="173"/>
                  </a:lnTo>
                  <a:lnTo>
                    <a:pt x="648" y="173"/>
                  </a:lnTo>
                  <a:lnTo>
                    <a:pt x="651" y="175"/>
                  </a:lnTo>
                  <a:lnTo>
                    <a:pt x="653" y="177"/>
                  </a:lnTo>
                  <a:lnTo>
                    <a:pt x="655" y="180"/>
                  </a:lnTo>
                  <a:lnTo>
                    <a:pt x="658" y="182"/>
                  </a:lnTo>
                  <a:lnTo>
                    <a:pt x="665" y="184"/>
                  </a:lnTo>
                  <a:lnTo>
                    <a:pt x="669" y="184"/>
                  </a:lnTo>
                  <a:lnTo>
                    <a:pt x="672" y="184"/>
                  </a:lnTo>
                  <a:lnTo>
                    <a:pt x="674" y="184"/>
                  </a:lnTo>
                  <a:lnTo>
                    <a:pt x="684" y="180"/>
                  </a:lnTo>
                  <a:lnTo>
                    <a:pt x="686" y="180"/>
                  </a:lnTo>
                  <a:lnTo>
                    <a:pt x="688" y="180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84"/>
                  </a:lnTo>
                  <a:lnTo>
                    <a:pt x="684" y="189"/>
                  </a:lnTo>
                  <a:lnTo>
                    <a:pt x="681" y="191"/>
                  </a:lnTo>
                  <a:lnTo>
                    <a:pt x="681" y="194"/>
                  </a:lnTo>
                  <a:lnTo>
                    <a:pt x="684" y="194"/>
                  </a:lnTo>
                  <a:lnTo>
                    <a:pt x="686" y="196"/>
                  </a:lnTo>
                  <a:lnTo>
                    <a:pt x="693" y="194"/>
                  </a:lnTo>
                  <a:lnTo>
                    <a:pt x="695" y="196"/>
                  </a:lnTo>
                  <a:lnTo>
                    <a:pt x="698" y="196"/>
                  </a:lnTo>
                  <a:lnTo>
                    <a:pt x="698" y="196"/>
                  </a:lnTo>
                  <a:lnTo>
                    <a:pt x="700" y="199"/>
                  </a:lnTo>
                  <a:lnTo>
                    <a:pt x="700" y="199"/>
                  </a:lnTo>
                  <a:lnTo>
                    <a:pt x="705" y="203"/>
                  </a:lnTo>
                  <a:lnTo>
                    <a:pt x="707" y="203"/>
                  </a:lnTo>
                  <a:lnTo>
                    <a:pt x="712" y="206"/>
                  </a:lnTo>
                  <a:lnTo>
                    <a:pt x="724" y="206"/>
                  </a:lnTo>
                  <a:lnTo>
                    <a:pt x="743" y="210"/>
                  </a:lnTo>
                  <a:lnTo>
                    <a:pt x="745" y="213"/>
                  </a:lnTo>
                  <a:lnTo>
                    <a:pt x="748" y="215"/>
                  </a:lnTo>
                  <a:lnTo>
                    <a:pt x="748" y="217"/>
                  </a:lnTo>
                  <a:lnTo>
                    <a:pt x="750" y="217"/>
                  </a:lnTo>
                  <a:lnTo>
                    <a:pt x="750" y="220"/>
                  </a:lnTo>
                  <a:lnTo>
                    <a:pt x="750" y="222"/>
                  </a:lnTo>
                  <a:lnTo>
                    <a:pt x="750" y="227"/>
                  </a:lnTo>
                  <a:lnTo>
                    <a:pt x="750" y="229"/>
                  </a:lnTo>
                  <a:lnTo>
                    <a:pt x="748" y="232"/>
                  </a:lnTo>
                  <a:lnTo>
                    <a:pt x="748" y="232"/>
                  </a:lnTo>
                  <a:lnTo>
                    <a:pt x="748" y="234"/>
                  </a:lnTo>
                  <a:lnTo>
                    <a:pt x="748" y="236"/>
                  </a:lnTo>
                  <a:lnTo>
                    <a:pt x="752" y="246"/>
                  </a:lnTo>
                  <a:lnTo>
                    <a:pt x="755" y="248"/>
                  </a:lnTo>
                  <a:lnTo>
                    <a:pt x="757" y="251"/>
                  </a:lnTo>
                  <a:lnTo>
                    <a:pt x="757" y="255"/>
                  </a:lnTo>
                  <a:lnTo>
                    <a:pt x="759" y="255"/>
                  </a:lnTo>
                  <a:lnTo>
                    <a:pt x="759" y="258"/>
                  </a:lnTo>
                  <a:lnTo>
                    <a:pt x="762" y="258"/>
                  </a:lnTo>
                  <a:lnTo>
                    <a:pt x="766" y="260"/>
                  </a:lnTo>
                  <a:lnTo>
                    <a:pt x="766" y="260"/>
                  </a:lnTo>
                  <a:lnTo>
                    <a:pt x="766" y="262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69" y="265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2" y="265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57" y="265"/>
                  </a:lnTo>
                  <a:lnTo>
                    <a:pt x="757" y="265"/>
                  </a:lnTo>
                  <a:lnTo>
                    <a:pt x="757" y="267"/>
                  </a:lnTo>
                  <a:lnTo>
                    <a:pt x="755" y="267"/>
                  </a:lnTo>
                  <a:lnTo>
                    <a:pt x="755" y="272"/>
                  </a:lnTo>
                  <a:lnTo>
                    <a:pt x="755" y="277"/>
                  </a:lnTo>
                  <a:lnTo>
                    <a:pt x="757" y="279"/>
                  </a:lnTo>
                  <a:lnTo>
                    <a:pt x="757" y="284"/>
                  </a:lnTo>
                  <a:lnTo>
                    <a:pt x="759" y="286"/>
                  </a:lnTo>
                  <a:lnTo>
                    <a:pt x="764" y="298"/>
                  </a:lnTo>
                  <a:lnTo>
                    <a:pt x="766" y="298"/>
                  </a:lnTo>
                  <a:lnTo>
                    <a:pt x="766" y="300"/>
                  </a:lnTo>
                  <a:lnTo>
                    <a:pt x="766" y="303"/>
                  </a:lnTo>
                  <a:lnTo>
                    <a:pt x="766" y="303"/>
                  </a:lnTo>
                  <a:lnTo>
                    <a:pt x="764" y="305"/>
                  </a:lnTo>
                  <a:lnTo>
                    <a:pt x="762" y="310"/>
                  </a:lnTo>
                  <a:lnTo>
                    <a:pt x="762" y="310"/>
                  </a:lnTo>
                  <a:lnTo>
                    <a:pt x="759" y="310"/>
                  </a:lnTo>
                  <a:lnTo>
                    <a:pt x="757" y="310"/>
                  </a:lnTo>
                  <a:lnTo>
                    <a:pt x="755" y="310"/>
                  </a:lnTo>
                  <a:lnTo>
                    <a:pt x="752" y="312"/>
                  </a:lnTo>
                  <a:lnTo>
                    <a:pt x="750" y="314"/>
                  </a:lnTo>
                  <a:lnTo>
                    <a:pt x="748" y="319"/>
                  </a:lnTo>
                  <a:lnTo>
                    <a:pt x="748" y="322"/>
                  </a:lnTo>
                  <a:lnTo>
                    <a:pt x="748" y="322"/>
                  </a:lnTo>
                  <a:lnTo>
                    <a:pt x="748" y="324"/>
                  </a:lnTo>
                  <a:lnTo>
                    <a:pt x="750" y="324"/>
                  </a:lnTo>
                  <a:lnTo>
                    <a:pt x="750" y="326"/>
                  </a:lnTo>
                  <a:lnTo>
                    <a:pt x="752" y="329"/>
                  </a:lnTo>
                  <a:lnTo>
                    <a:pt x="759" y="331"/>
                  </a:lnTo>
                  <a:lnTo>
                    <a:pt x="762" y="333"/>
                  </a:lnTo>
                  <a:lnTo>
                    <a:pt x="762" y="333"/>
                  </a:lnTo>
                  <a:lnTo>
                    <a:pt x="766" y="343"/>
                  </a:lnTo>
                  <a:lnTo>
                    <a:pt x="774" y="350"/>
                  </a:lnTo>
                  <a:lnTo>
                    <a:pt x="778" y="352"/>
                  </a:lnTo>
                  <a:lnTo>
                    <a:pt x="781" y="355"/>
                  </a:lnTo>
                  <a:lnTo>
                    <a:pt x="783" y="357"/>
                  </a:lnTo>
                  <a:lnTo>
                    <a:pt x="790" y="359"/>
                  </a:lnTo>
                  <a:lnTo>
                    <a:pt x="797" y="359"/>
                  </a:lnTo>
                  <a:lnTo>
                    <a:pt x="802" y="362"/>
                  </a:lnTo>
                  <a:lnTo>
                    <a:pt x="804" y="362"/>
                  </a:lnTo>
                  <a:lnTo>
                    <a:pt x="804" y="362"/>
                  </a:lnTo>
                  <a:lnTo>
                    <a:pt x="809" y="366"/>
                  </a:lnTo>
                  <a:lnTo>
                    <a:pt x="811" y="366"/>
                  </a:lnTo>
                  <a:lnTo>
                    <a:pt x="814" y="369"/>
                  </a:lnTo>
                  <a:lnTo>
                    <a:pt x="816" y="369"/>
                  </a:lnTo>
                  <a:lnTo>
                    <a:pt x="826" y="366"/>
                  </a:lnTo>
                  <a:lnTo>
                    <a:pt x="828" y="366"/>
                  </a:lnTo>
                  <a:lnTo>
                    <a:pt x="828" y="369"/>
                  </a:lnTo>
                  <a:lnTo>
                    <a:pt x="830" y="369"/>
                  </a:lnTo>
                  <a:lnTo>
                    <a:pt x="830" y="371"/>
                  </a:lnTo>
                  <a:lnTo>
                    <a:pt x="830" y="371"/>
                  </a:lnTo>
                  <a:lnTo>
                    <a:pt x="830" y="374"/>
                  </a:lnTo>
                  <a:lnTo>
                    <a:pt x="833" y="374"/>
                  </a:lnTo>
                  <a:lnTo>
                    <a:pt x="835" y="374"/>
                  </a:lnTo>
                  <a:lnTo>
                    <a:pt x="835" y="374"/>
                  </a:lnTo>
                  <a:lnTo>
                    <a:pt x="837" y="374"/>
                  </a:lnTo>
                  <a:lnTo>
                    <a:pt x="840" y="371"/>
                  </a:lnTo>
                  <a:lnTo>
                    <a:pt x="842" y="369"/>
                  </a:lnTo>
                  <a:lnTo>
                    <a:pt x="844" y="366"/>
                  </a:lnTo>
                  <a:lnTo>
                    <a:pt x="844" y="366"/>
                  </a:lnTo>
                  <a:lnTo>
                    <a:pt x="847" y="366"/>
                  </a:lnTo>
                  <a:lnTo>
                    <a:pt x="847" y="369"/>
                  </a:lnTo>
                  <a:lnTo>
                    <a:pt x="849" y="371"/>
                  </a:lnTo>
                  <a:lnTo>
                    <a:pt x="852" y="371"/>
                  </a:lnTo>
                  <a:lnTo>
                    <a:pt x="852" y="371"/>
                  </a:lnTo>
                  <a:lnTo>
                    <a:pt x="854" y="371"/>
                  </a:lnTo>
                  <a:lnTo>
                    <a:pt x="856" y="369"/>
                  </a:lnTo>
                  <a:lnTo>
                    <a:pt x="861" y="366"/>
                  </a:lnTo>
                  <a:lnTo>
                    <a:pt x="866" y="364"/>
                  </a:lnTo>
                  <a:lnTo>
                    <a:pt x="866" y="364"/>
                  </a:lnTo>
                  <a:lnTo>
                    <a:pt x="870" y="362"/>
                  </a:lnTo>
                  <a:lnTo>
                    <a:pt x="873" y="362"/>
                  </a:lnTo>
                  <a:lnTo>
                    <a:pt x="873" y="362"/>
                  </a:lnTo>
                  <a:lnTo>
                    <a:pt x="873" y="359"/>
                  </a:lnTo>
                  <a:lnTo>
                    <a:pt x="873" y="359"/>
                  </a:lnTo>
                  <a:lnTo>
                    <a:pt x="873" y="357"/>
                  </a:lnTo>
                  <a:lnTo>
                    <a:pt x="868" y="350"/>
                  </a:lnTo>
                  <a:lnTo>
                    <a:pt x="868" y="348"/>
                  </a:lnTo>
                  <a:lnTo>
                    <a:pt x="868" y="348"/>
                  </a:lnTo>
                  <a:lnTo>
                    <a:pt x="868" y="345"/>
                  </a:lnTo>
                  <a:lnTo>
                    <a:pt x="870" y="343"/>
                  </a:lnTo>
                  <a:lnTo>
                    <a:pt x="870" y="340"/>
                  </a:lnTo>
                  <a:lnTo>
                    <a:pt x="873" y="340"/>
                  </a:lnTo>
                  <a:lnTo>
                    <a:pt x="875" y="338"/>
                  </a:lnTo>
                  <a:lnTo>
                    <a:pt x="878" y="338"/>
                  </a:lnTo>
                  <a:lnTo>
                    <a:pt x="880" y="338"/>
                  </a:lnTo>
                  <a:lnTo>
                    <a:pt x="880" y="338"/>
                  </a:lnTo>
                  <a:lnTo>
                    <a:pt x="882" y="340"/>
                  </a:lnTo>
                  <a:lnTo>
                    <a:pt x="882" y="340"/>
                  </a:lnTo>
                  <a:lnTo>
                    <a:pt x="885" y="348"/>
                  </a:lnTo>
                  <a:lnTo>
                    <a:pt x="887" y="355"/>
                  </a:lnTo>
                  <a:lnTo>
                    <a:pt x="887" y="359"/>
                  </a:lnTo>
                  <a:lnTo>
                    <a:pt x="887" y="362"/>
                  </a:lnTo>
                  <a:lnTo>
                    <a:pt x="887" y="366"/>
                  </a:lnTo>
                  <a:lnTo>
                    <a:pt x="887" y="366"/>
                  </a:lnTo>
                  <a:lnTo>
                    <a:pt x="889" y="369"/>
                  </a:lnTo>
                  <a:lnTo>
                    <a:pt x="889" y="369"/>
                  </a:lnTo>
                  <a:lnTo>
                    <a:pt x="892" y="371"/>
                  </a:lnTo>
                  <a:lnTo>
                    <a:pt x="892" y="371"/>
                  </a:lnTo>
                  <a:lnTo>
                    <a:pt x="894" y="371"/>
                  </a:lnTo>
                  <a:lnTo>
                    <a:pt x="904" y="366"/>
                  </a:lnTo>
                  <a:lnTo>
                    <a:pt x="906" y="364"/>
                  </a:lnTo>
                  <a:lnTo>
                    <a:pt x="906" y="364"/>
                  </a:lnTo>
                  <a:lnTo>
                    <a:pt x="908" y="366"/>
                  </a:lnTo>
                  <a:lnTo>
                    <a:pt x="911" y="366"/>
                  </a:lnTo>
                  <a:lnTo>
                    <a:pt x="913" y="366"/>
                  </a:lnTo>
                  <a:lnTo>
                    <a:pt x="913" y="366"/>
                  </a:lnTo>
                  <a:lnTo>
                    <a:pt x="915" y="366"/>
                  </a:lnTo>
                  <a:lnTo>
                    <a:pt x="915" y="364"/>
                  </a:lnTo>
                  <a:lnTo>
                    <a:pt x="918" y="362"/>
                  </a:lnTo>
                  <a:lnTo>
                    <a:pt x="918" y="362"/>
                  </a:lnTo>
                  <a:lnTo>
                    <a:pt x="920" y="359"/>
                  </a:lnTo>
                  <a:lnTo>
                    <a:pt x="920" y="359"/>
                  </a:lnTo>
                  <a:lnTo>
                    <a:pt x="922" y="357"/>
                  </a:lnTo>
                  <a:lnTo>
                    <a:pt x="925" y="357"/>
                  </a:lnTo>
                  <a:lnTo>
                    <a:pt x="932" y="357"/>
                  </a:lnTo>
                  <a:lnTo>
                    <a:pt x="934" y="357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6" y="357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9" y="362"/>
                  </a:lnTo>
                  <a:lnTo>
                    <a:pt x="949" y="362"/>
                  </a:lnTo>
                  <a:lnTo>
                    <a:pt x="946" y="364"/>
                  </a:lnTo>
                  <a:lnTo>
                    <a:pt x="944" y="369"/>
                  </a:lnTo>
                  <a:lnTo>
                    <a:pt x="941" y="371"/>
                  </a:lnTo>
                  <a:lnTo>
                    <a:pt x="941" y="371"/>
                  </a:lnTo>
                  <a:lnTo>
                    <a:pt x="941" y="374"/>
                  </a:lnTo>
                  <a:lnTo>
                    <a:pt x="941" y="374"/>
                  </a:lnTo>
                  <a:lnTo>
                    <a:pt x="941" y="376"/>
                  </a:lnTo>
                  <a:lnTo>
                    <a:pt x="941" y="378"/>
                  </a:lnTo>
                  <a:lnTo>
                    <a:pt x="941" y="378"/>
                  </a:lnTo>
                  <a:lnTo>
                    <a:pt x="941" y="381"/>
                  </a:lnTo>
                  <a:lnTo>
                    <a:pt x="941" y="381"/>
                  </a:lnTo>
                  <a:lnTo>
                    <a:pt x="944" y="383"/>
                  </a:lnTo>
                  <a:lnTo>
                    <a:pt x="946" y="388"/>
                  </a:lnTo>
                  <a:lnTo>
                    <a:pt x="953" y="395"/>
                  </a:lnTo>
                  <a:lnTo>
                    <a:pt x="956" y="395"/>
                  </a:lnTo>
                  <a:lnTo>
                    <a:pt x="958" y="397"/>
                  </a:lnTo>
                  <a:lnTo>
                    <a:pt x="960" y="397"/>
                  </a:lnTo>
                  <a:lnTo>
                    <a:pt x="963" y="397"/>
                  </a:lnTo>
                  <a:lnTo>
                    <a:pt x="965" y="397"/>
                  </a:lnTo>
                  <a:lnTo>
                    <a:pt x="967" y="397"/>
                  </a:lnTo>
                  <a:lnTo>
                    <a:pt x="975" y="392"/>
                  </a:lnTo>
                  <a:lnTo>
                    <a:pt x="975" y="392"/>
                  </a:lnTo>
                  <a:lnTo>
                    <a:pt x="977" y="392"/>
                  </a:lnTo>
                  <a:lnTo>
                    <a:pt x="982" y="395"/>
                  </a:lnTo>
                  <a:lnTo>
                    <a:pt x="984" y="395"/>
                  </a:lnTo>
                  <a:lnTo>
                    <a:pt x="991" y="392"/>
                  </a:lnTo>
                  <a:lnTo>
                    <a:pt x="993" y="392"/>
                  </a:lnTo>
                  <a:lnTo>
                    <a:pt x="1001" y="392"/>
                  </a:lnTo>
                  <a:lnTo>
                    <a:pt x="1003" y="392"/>
                  </a:lnTo>
                  <a:lnTo>
                    <a:pt x="1008" y="390"/>
                  </a:lnTo>
                  <a:lnTo>
                    <a:pt x="1015" y="388"/>
                  </a:lnTo>
                  <a:lnTo>
                    <a:pt x="1015" y="388"/>
                  </a:lnTo>
                  <a:lnTo>
                    <a:pt x="1017" y="388"/>
                  </a:lnTo>
                  <a:lnTo>
                    <a:pt x="1019" y="388"/>
                  </a:lnTo>
                  <a:lnTo>
                    <a:pt x="1024" y="390"/>
                  </a:lnTo>
                  <a:lnTo>
                    <a:pt x="1029" y="392"/>
                  </a:lnTo>
                  <a:lnTo>
                    <a:pt x="1031" y="392"/>
                  </a:lnTo>
                  <a:lnTo>
                    <a:pt x="1038" y="395"/>
                  </a:lnTo>
                  <a:lnTo>
                    <a:pt x="1048" y="395"/>
                  </a:lnTo>
                  <a:lnTo>
                    <a:pt x="1050" y="395"/>
                  </a:lnTo>
                  <a:lnTo>
                    <a:pt x="1053" y="397"/>
                  </a:lnTo>
                  <a:lnTo>
                    <a:pt x="1053" y="397"/>
                  </a:lnTo>
                  <a:lnTo>
                    <a:pt x="1055" y="400"/>
                  </a:lnTo>
                  <a:lnTo>
                    <a:pt x="1055" y="402"/>
                  </a:lnTo>
                  <a:lnTo>
                    <a:pt x="1055" y="404"/>
                  </a:lnTo>
                  <a:lnTo>
                    <a:pt x="1055" y="414"/>
                  </a:lnTo>
                  <a:lnTo>
                    <a:pt x="1055" y="414"/>
                  </a:lnTo>
                  <a:lnTo>
                    <a:pt x="1050" y="419"/>
                  </a:lnTo>
                  <a:lnTo>
                    <a:pt x="1050" y="421"/>
                  </a:lnTo>
                  <a:lnTo>
                    <a:pt x="1050" y="421"/>
                  </a:lnTo>
                  <a:lnTo>
                    <a:pt x="1053" y="423"/>
                  </a:lnTo>
                  <a:lnTo>
                    <a:pt x="1053" y="426"/>
                  </a:lnTo>
                  <a:lnTo>
                    <a:pt x="1060" y="428"/>
                  </a:lnTo>
                  <a:lnTo>
                    <a:pt x="1064" y="433"/>
                  </a:lnTo>
                  <a:lnTo>
                    <a:pt x="1067" y="435"/>
                  </a:lnTo>
                  <a:lnTo>
                    <a:pt x="1067" y="435"/>
                  </a:lnTo>
                  <a:lnTo>
                    <a:pt x="1069" y="435"/>
                  </a:lnTo>
                  <a:lnTo>
                    <a:pt x="1071" y="435"/>
                  </a:lnTo>
                  <a:lnTo>
                    <a:pt x="1074" y="435"/>
                  </a:lnTo>
                  <a:lnTo>
                    <a:pt x="1076" y="433"/>
                  </a:lnTo>
                  <a:lnTo>
                    <a:pt x="1076" y="433"/>
                  </a:lnTo>
                  <a:lnTo>
                    <a:pt x="1081" y="430"/>
                  </a:lnTo>
                  <a:lnTo>
                    <a:pt x="1083" y="428"/>
                  </a:lnTo>
                  <a:lnTo>
                    <a:pt x="1083" y="428"/>
                  </a:lnTo>
                  <a:lnTo>
                    <a:pt x="1086" y="428"/>
                  </a:lnTo>
                  <a:lnTo>
                    <a:pt x="1086" y="426"/>
                  </a:lnTo>
                  <a:lnTo>
                    <a:pt x="1088" y="426"/>
                  </a:lnTo>
                  <a:lnTo>
                    <a:pt x="1090" y="426"/>
                  </a:lnTo>
                  <a:lnTo>
                    <a:pt x="1090" y="426"/>
                  </a:lnTo>
                  <a:lnTo>
                    <a:pt x="1093" y="428"/>
                  </a:lnTo>
                  <a:lnTo>
                    <a:pt x="1093" y="428"/>
                  </a:lnTo>
                  <a:lnTo>
                    <a:pt x="1093" y="428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0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5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37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0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2"/>
                  </a:lnTo>
                  <a:lnTo>
                    <a:pt x="1093" y="445"/>
                  </a:lnTo>
                  <a:lnTo>
                    <a:pt x="1093" y="445"/>
                  </a:lnTo>
                  <a:lnTo>
                    <a:pt x="1093" y="445"/>
                  </a:lnTo>
                  <a:lnTo>
                    <a:pt x="1102" y="447"/>
                  </a:lnTo>
                  <a:lnTo>
                    <a:pt x="1105" y="447"/>
                  </a:lnTo>
                  <a:lnTo>
                    <a:pt x="1107" y="449"/>
                  </a:lnTo>
                  <a:lnTo>
                    <a:pt x="1109" y="447"/>
                  </a:lnTo>
                  <a:lnTo>
                    <a:pt x="1109" y="447"/>
                  </a:lnTo>
                  <a:lnTo>
                    <a:pt x="1112" y="449"/>
                  </a:lnTo>
                  <a:lnTo>
                    <a:pt x="1114" y="449"/>
                  </a:lnTo>
                  <a:lnTo>
                    <a:pt x="1116" y="452"/>
                  </a:lnTo>
                  <a:lnTo>
                    <a:pt x="1119" y="456"/>
                  </a:lnTo>
                  <a:lnTo>
                    <a:pt x="1121" y="459"/>
                  </a:lnTo>
                  <a:lnTo>
                    <a:pt x="1126" y="461"/>
                  </a:lnTo>
                  <a:lnTo>
                    <a:pt x="1126" y="463"/>
                  </a:lnTo>
                  <a:lnTo>
                    <a:pt x="1128" y="466"/>
                  </a:lnTo>
                  <a:lnTo>
                    <a:pt x="1133" y="475"/>
                  </a:lnTo>
                  <a:lnTo>
                    <a:pt x="1133" y="475"/>
                  </a:lnTo>
                  <a:lnTo>
                    <a:pt x="1135" y="475"/>
                  </a:lnTo>
                  <a:lnTo>
                    <a:pt x="1140" y="480"/>
                  </a:lnTo>
                  <a:lnTo>
                    <a:pt x="1145" y="485"/>
                  </a:lnTo>
                  <a:lnTo>
                    <a:pt x="1147" y="487"/>
                  </a:lnTo>
                  <a:lnTo>
                    <a:pt x="1147" y="487"/>
                  </a:lnTo>
                  <a:lnTo>
                    <a:pt x="1150" y="487"/>
                  </a:lnTo>
                  <a:lnTo>
                    <a:pt x="1150" y="487"/>
                  </a:lnTo>
                  <a:lnTo>
                    <a:pt x="1150" y="487"/>
                  </a:lnTo>
                  <a:lnTo>
                    <a:pt x="1150" y="482"/>
                  </a:lnTo>
                  <a:lnTo>
                    <a:pt x="1152" y="482"/>
                  </a:lnTo>
                  <a:lnTo>
                    <a:pt x="1152" y="480"/>
                  </a:lnTo>
                  <a:lnTo>
                    <a:pt x="1152" y="480"/>
                  </a:lnTo>
                  <a:lnTo>
                    <a:pt x="1154" y="480"/>
                  </a:lnTo>
                  <a:lnTo>
                    <a:pt x="1157" y="478"/>
                  </a:lnTo>
                  <a:lnTo>
                    <a:pt x="1157" y="478"/>
                  </a:lnTo>
                  <a:lnTo>
                    <a:pt x="1159" y="478"/>
                  </a:lnTo>
                  <a:lnTo>
                    <a:pt x="1164" y="478"/>
                  </a:lnTo>
                  <a:lnTo>
                    <a:pt x="1168" y="478"/>
                  </a:lnTo>
                  <a:lnTo>
                    <a:pt x="1171" y="480"/>
                  </a:lnTo>
                  <a:lnTo>
                    <a:pt x="1173" y="478"/>
                  </a:lnTo>
                  <a:lnTo>
                    <a:pt x="1176" y="478"/>
                  </a:lnTo>
                  <a:lnTo>
                    <a:pt x="1178" y="475"/>
                  </a:lnTo>
                  <a:lnTo>
                    <a:pt x="1180" y="475"/>
                  </a:lnTo>
                  <a:lnTo>
                    <a:pt x="1180" y="478"/>
                  </a:lnTo>
                  <a:lnTo>
                    <a:pt x="1183" y="478"/>
                  </a:lnTo>
                  <a:lnTo>
                    <a:pt x="1183" y="478"/>
                  </a:lnTo>
                  <a:lnTo>
                    <a:pt x="1185" y="478"/>
                  </a:lnTo>
                  <a:lnTo>
                    <a:pt x="1190" y="478"/>
                  </a:lnTo>
                  <a:lnTo>
                    <a:pt x="1192" y="478"/>
                  </a:lnTo>
                  <a:lnTo>
                    <a:pt x="1202" y="480"/>
                  </a:lnTo>
                  <a:lnTo>
                    <a:pt x="1204" y="480"/>
                  </a:lnTo>
                  <a:lnTo>
                    <a:pt x="1204" y="482"/>
                  </a:lnTo>
                  <a:lnTo>
                    <a:pt x="1206" y="482"/>
                  </a:lnTo>
                  <a:lnTo>
                    <a:pt x="1206" y="487"/>
                  </a:lnTo>
                  <a:lnTo>
                    <a:pt x="1209" y="489"/>
                  </a:lnTo>
                  <a:lnTo>
                    <a:pt x="1194" y="489"/>
                  </a:lnTo>
                  <a:lnTo>
                    <a:pt x="1192" y="489"/>
                  </a:lnTo>
                  <a:lnTo>
                    <a:pt x="1190" y="492"/>
                  </a:lnTo>
                  <a:lnTo>
                    <a:pt x="1190" y="492"/>
                  </a:lnTo>
                  <a:lnTo>
                    <a:pt x="1192" y="494"/>
                  </a:lnTo>
                  <a:lnTo>
                    <a:pt x="1194" y="499"/>
                  </a:lnTo>
                  <a:lnTo>
                    <a:pt x="1194" y="499"/>
                  </a:lnTo>
                  <a:lnTo>
                    <a:pt x="1197" y="501"/>
                  </a:lnTo>
                  <a:lnTo>
                    <a:pt x="1194" y="501"/>
                  </a:lnTo>
                  <a:lnTo>
                    <a:pt x="1194" y="504"/>
                  </a:lnTo>
                  <a:lnTo>
                    <a:pt x="1194" y="504"/>
                  </a:lnTo>
                  <a:lnTo>
                    <a:pt x="1190" y="501"/>
                  </a:lnTo>
                  <a:lnTo>
                    <a:pt x="1187" y="504"/>
                  </a:lnTo>
                  <a:lnTo>
                    <a:pt x="1187" y="504"/>
                  </a:lnTo>
                  <a:lnTo>
                    <a:pt x="1183" y="508"/>
                  </a:lnTo>
                  <a:lnTo>
                    <a:pt x="1178" y="516"/>
                  </a:lnTo>
                  <a:lnTo>
                    <a:pt x="1176" y="516"/>
                  </a:lnTo>
                  <a:lnTo>
                    <a:pt x="1176" y="518"/>
                  </a:lnTo>
                  <a:lnTo>
                    <a:pt x="1176" y="518"/>
                  </a:lnTo>
                  <a:lnTo>
                    <a:pt x="1176" y="520"/>
                  </a:lnTo>
                  <a:lnTo>
                    <a:pt x="1176" y="520"/>
                  </a:lnTo>
                  <a:lnTo>
                    <a:pt x="1178" y="523"/>
                  </a:lnTo>
                  <a:lnTo>
                    <a:pt x="1192" y="534"/>
                  </a:lnTo>
                  <a:lnTo>
                    <a:pt x="1199" y="539"/>
                  </a:lnTo>
                  <a:lnTo>
                    <a:pt x="1202" y="544"/>
                  </a:lnTo>
                  <a:lnTo>
                    <a:pt x="1202" y="544"/>
                  </a:lnTo>
                  <a:lnTo>
                    <a:pt x="1202" y="54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1714683" y="3186374"/>
              <a:ext cx="887132" cy="949325"/>
            </a:xfrm>
            <a:custGeom>
              <a:avLst/>
              <a:gdLst>
                <a:gd name="T0" fmla="*/ 1003 w 1024"/>
                <a:gd name="T1" fmla="*/ 909 h 1093"/>
                <a:gd name="T2" fmla="*/ 958 w 1024"/>
                <a:gd name="T3" fmla="*/ 914 h 1093"/>
                <a:gd name="T4" fmla="*/ 922 w 1024"/>
                <a:gd name="T5" fmla="*/ 921 h 1093"/>
                <a:gd name="T6" fmla="*/ 856 w 1024"/>
                <a:gd name="T7" fmla="*/ 921 h 1093"/>
                <a:gd name="T8" fmla="*/ 773 w 1024"/>
                <a:gd name="T9" fmla="*/ 963 h 1093"/>
                <a:gd name="T10" fmla="*/ 716 w 1024"/>
                <a:gd name="T11" fmla="*/ 961 h 1093"/>
                <a:gd name="T12" fmla="*/ 636 w 1024"/>
                <a:gd name="T13" fmla="*/ 958 h 1093"/>
                <a:gd name="T14" fmla="*/ 558 w 1024"/>
                <a:gd name="T15" fmla="*/ 911 h 1093"/>
                <a:gd name="T16" fmla="*/ 487 w 1024"/>
                <a:gd name="T17" fmla="*/ 937 h 1093"/>
                <a:gd name="T18" fmla="*/ 440 w 1024"/>
                <a:gd name="T19" fmla="*/ 973 h 1093"/>
                <a:gd name="T20" fmla="*/ 447 w 1024"/>
                <a:gd name="T21" fmla="*/ 1070 h 1093"/>
                <a:gd name="T22" fmla="*/ 402 w 1024"/>
                <a:gd name="T23" fmla="*/ 1072 h 1093"/>
                <a:gd name="T24" fmla="*/ 378 w 1024"/>
                <a:gd name="T25" fmla="*/ 996 h 1093"/>
                <a:gd name="T26" fmla="*/ 267 w 1024"/>
                <a:gd name="T27" fmla="*/ 1013 h 1093"/>
                <a:gd name="T28" fmla="*/ 234 w 1024"/>
                <a:gd name="T29" fmla="*/ 928 h 1093"/>
                <a:gd name="T30" fmla="*/ 175 w 1024"/>
                <a:gd name="T31" fmla="*/ 864 h 1093"/>
                <a:gd name="T32" fmla="*/ 191 w 1024"/>
                <a:gd name="T33" fmla="*/ 776 h 1093"/>
                <a:gd name="T34" fmla="*/ 147 w 1024"/>
                <a:gd name="T35" fmla="*/ 734 h 1093"/>
                <a:gd name="T36" fmla="*/ 139 w 1024"/>
                <a:gd name="T37" fmla="*/ 651 h 1093"/>
                <a:gd name="T38" fmla="*/ 9 w 1024"/>
                <a:gd name="T39" fmla="*/ 632 h 1093"/>
                <a:gd name="T40" fmla="*/ 19 w 1024"/>
                <a:gd name="T41" fmla="*/ 519 h 1093"/>
                <a:gd name="T42" fmla="*/ 99 w 1024"/>
                <a:gd name="T43" fmla="*/ 448 h 1093"/>
                <a:gd name="T44" fmla="*/ 168 w 1024"/>
                <a:gd name="T45" fmla="*/ 419 h 1093"/>
                <a:gd name="T46" fmla="*/ 177 w 1024"/>
                <a:gd name="T47" fmla="*/ 365 h 1093"/>
                <a:gd name="T48" fmla="*/ 206 w 1024"/>
                <a:gd name="T49" fmla="*/ 242 h 1093"/>
                <a:gd name="T50" fmla="*/ 163 w 1024"/>
                <a:gd name="T51" fmla="*/ 164 h 1093"/>
                <a:gd name="T52" fmla="*/ 201 w 1024"/>
                <a:gd name="T53" fmla="*/ 107 h 1093"/>
                <a:gd name="T54" fmla="*/ 241 w 1024"/>
                <a:gd name="T55" fmla="*/ 19 h 1093"/>
                <a:gd name="T56" fmla="*/ 284 w 1024"/>
                <a:gd name="T57" fmla="*/ 12 h 1093"/>
                <a:gd name="T58" fmla="*/ 291 w 1024"/>
                <a:gd name="T59" fmla="*/ 95 h 1093"/>
                <a:gd name="T60" fmla="*/ 312 w 1024"/>
                <a:gd name="T61" fmla="*/ 102 h 1093"/>
                <a:gd name="T62" fmla="*/ 362 w 1024"/>
                <a:gd name="T63" fmla="*/ 88 h 1093"/>
                <a:gd name="T64" fmla="*/ 388 w 1024"/>
                <a:gd name="T65" fmla="*/ 161 h 1093"/>
                <a:gd name="T66" fmla="*/ 428 w 1024"/>
                <a:gd name="T67" fmla="*/ 223 h 1093"/>
                <a:gd name="T68" fmla="*/ 487 w 1024"/>
                <a:gd name="T69" fmla="*/ 320 h 1093"/>
                <a:gd name="T70" fmla="*/ 504 w 1024"/>
                <a:gd name="T71" fmla="*/ 403 h 1093"/>
                <a:gd name="T72" fmla="*/ 515 w 1024"/>
                <a:gd name="T73" fmla="*/ 452 h 1093"/>
                <a:gd name="T74" fmla="*/ 551 w 1024"/>
                <a:gd name="T75" fmla="*/ 481 h 1093"/>
                <a:gd name="T76" fmla="*/ 645 w 1024"/>
                <a:gd name="T77" fmla="*/ 483 h 1093"/>
                <a:gd name="T78" fmla="*/ 690 w 1024"/>
                <a:gd name="T79" fmla="*/ 429 h 1093"/>
                <a:gd name="T80" fmla="*/ 712 w 1024"/>
                <a:gd name="T81" fmla="*/ 343 h 1093"/>
                <a:gd name="T82" fmla="*/ 776 w 1024"/>
                <a:gd name="T83" fmla="*/ 280 h 1093"/>
                <a:gd name="T84" fmla="*/ 818 w 1024"/>
                <a:gd name="T85" fmla="*/ 235 h 1093"/>
                <a:gd name="T86" fmla="*/ 870 w 1024"/>
                <a:gd name="T87" fmla="*/ 213 h 1093"/>
                <a:gd name="T88" fmla="*/ 865 w 1024"/>
                <a:gd name="T89" fmla="*/ 232 h 1093"/>
                <a:gd name="T90" fmla="*/ 882 w 1024"/>
                <a:gd name="T91" fmla="*/ 315 h 1093"/>
                <a:gd name="T92" fmla="*/ 965 w 1024"/>
                <a:gd name="T93" fmla="*/ 315 h 1093"/>
                <a:gd name="T94" fmla="*/ 960 w 1024"/>
                <a:gd name="T95" fmla="*/ 381 h 1093"/>
                <a:gd name="T96" fmla="*/ 906 w 1024"/>
                <a:gd name="T97" fmla="*/ 393 h 1093"/>
                <a:gd name="T98" fmla="*/ 832 w 1024"/>
                <a:gd name="T99" fmla="*/ 384 h 1093"/>
                <a:gd name="T100" fmla="*/ 776 w 1024"/>
                <a:gd name="T101" fmla="*/ 403 h 1093"/>
                <a:gd name="T102" fmla="*/ 773 w 1024"/>
                <a:gd name="T103" fmla="*/ 443 h 1093"/>
                <a:gd name="T104" fmla="*/ 820 w 1024"/>
                <a:gd name="T105" fmla="*/ 466 h 1093"/>
                <a:gd name="T106" fmla="*/ 861 w 1024"/>
                <a:gd name="T107" fmla="*/ 481 h 1093"/>
                <a:gd name="T108" fmla="*/ 877 w 1024"/>
                <a:gd name="T109" fmla="*/ 511 h 1093"/>
                <a:gd name="T110" fmla="*/ 839 w 1024"/>
                <a:gd name="T111" fmla="*/ 563 h 1093"/>
                <a:gd name="T112" fmla="*/ 837 w 1024"/>
                <a:gd name="T113" fmla="*/ 608 h 1093"/>
                <a:gd name="T114" fmla="*/ 865 w 1024"/>
                <a:gd name="T115" fmla="*/ 665 h 1093"/>
                <a:gd name="T116" fmla="*/ 839 w 1024"/>
                <a:gd name="T117" fmla="*/ 760 h 1093"/>
                <a:gd name="T118" fmla="*/ 882 w 1024"/>
                <a:gd name="T119" fmla="*/ 767 h 1093"/>
                <a:gd name="T120" fmla="*/ 915 w 1024"/>
                <a:gd name="T121" fmla="*/ 817 h 1093"/>
                <a:gd name="T122" fmla="*/ 951 w 1024"/>
                <a:gd name="T123" fmla="*/ 817 h 1093"/>
                <a:gd name="T124" fmla="*/ 998 w 1024"/>
                <a:gd name="T125" fmla="*/ 831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4" h="1093">
                  <a:moveTo>
                    <a:pt x="1024" y="866"/>
                  </a:moveTo>
                  <a:lnTo>
                    <a:pt x="1024" y="866"/>
                  </a:lnTo>
                  <a:lnTo>
                    <a:pt x="1024" y="866"/>
                  </a:lnTo>
                  <a:lnTo>
                    <a:pt x="1024" y="866"/>
                  </a:lnTo>
                  <a:lnTo>
                    <a:pt x="1024" y="866"/>
                  </a:lnTo>
                  <a:lnTo>
                    <a:pt x="1021" y="869"/>
                  </a:lnTo>
                  <a:lnTo>
                    <a:pt x="1021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7" y="869"/>
                  </a:lnTo>
                  <a:lnTo>
                    <a:pt x="1014" y="869"/>
                  </a:lnTo>
                  <a:lnTo>
                    <a:pt x="1014" y="871"/>
                  </a:lnTo>
                  <a:lnTo>
                    <a:pt x="1014" y="871"/>
                  </a:lnTo>
                  <a:lnTo>
                    <a:pt x="1014" y="871"/>
                  </a:lnTo>
                  <a:lnTo>
                    <a:pt x="1017" y="878"/>
                  </a:lnTo>
                  <a:lnTo>
                    <a:pt x="1017" y="878"/>
                  </a:lnTo>
                  <a:lnTo>
                    <a:pt x="1017" y="880"/>
                  </a:lnTo>
                  <a:lnTo>
                    <a:pt x="1017" y="880"/>
                  </a:lnTo>
                  <a:lnTo>
                    <a:pt x="1017" y="880"/>
                  </a:lnTo>
                  <a:lnTo>
                    <a:pt x="1014" y="883"/>
                  </a:lnTo>
                  <a:lnTo>
                    <a:pt x="1014" y="885"/>
                  </a:lnTo>
                  <a:lnTo>
                    <a:pt x="1014" y="888"/>
                  </a:lnTo>
                  <a:lnTo>
                    <a:pt x="1014" y="892"/>
                  </a:lnTo>
                  <a:lnTo>
                    <a:pt x="1012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10" y="904"/>
                  </a:lnTo>
                  <a:lnTo>
                    <a:pt x="1007" y="904"/>
                  </a:lnTo>
                  <a:lnTo>
                    <a:pt x="1007" y="906"/>
                  </a:lnTo>
                  <a:lnTo>
                    <a:pt x="1005" y="906"/>
                  </a:lnTo>
                  <a:lnTo>
                    <a:pt x="1005" y="906"/>
                  </a:lnTo>
                  <a:lnTo>
                    <a:pt x="1005" y="906"/>
                  </a:lnTo>
                  <a:lnTo>
                    <a:pt x="1003" y="906"/>
                  </a:lnTo>
                  <a:lnTo>
                    <a:pt x="1003" y="909"/>
                  </a:lnTo>
                  <a:lnTo>
                    <a:pt x="1003" y="909"/>
                  </a:lnTo>
                  <a:lnTo>
                    <a:pt x="1003" y="909"/>
                  </a:lnTo>
                  <a:lnTo>
                    <a:pt x="995" y="909"/>
                  </a:lnTo>
                  <a:lnTo>
                    <a:pt x="995" y="909"/>
                  </a:lnTo>
                  <a:lnTo>
                    <a:pt x="993" y="909"/>
                  </a:lnTo>
                  <a:lnTo>
                    <a:pt x="991" y="909"/>
                  </a:lnTo>
                  <a:lnTo>
                    <a:pt x="991" y="909"/>
                  </a:lnTo>
                  <a:lnTo>
                    <a:pt x="986" y="904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4" y="904"/>
                  </a:lnTo>
                  <a:lnTo>
                    <a:pt x="981" y="902"/>
                  </a:lnTo>
                  <a:lnTo>
                    <a:pt x="981" y="902"/>
                  </a:lnTo>
                  <a:lnTo>
                    <a:pt x="979" y="899"/>
                  </a:lnTo>
                  <a:lnTo>
                    <a:pt x="979" y="899"/>
                  </a:lnTo>
                  <a:lnTo>
                    <a:pt x="979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7" y="899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2"/>
                  </a:lnTo>
                  <a:lnTo>
                    <a:pt x="974" y="904"/>
                  </a:lnTo>
                  <a:lnTo>
                    <a:pt x="974" y="904"/>
                  </a:lnTo>
                  <a:lnTo>
                    <a:pt x="972" y="904"/>
                  </a:lnTo>
                  <a:lnTo>
                    <a:pt x="969" y="906"/>
                  </a:lnTo>
                  <a:lnTo>
                    <a:pt x="967" y="906"/>
                  </a:lnTo>
                  <a:lnTo>
                    <a:pt x="967" y="906"/>
                  </a:lnTo>
                  <a:lnTo>
                    <a:pt x="965" y="909"/>
                  </a:lnTo>
                  <a:lnTo>
                    <a:pt x="962" y="911"/>
                  </a:lnTo>
                  <a:lnTo>
                    <a:pt x="962" y="911"/>
                  </a:lnTo>
                  <a:lnTo>
                    <a:pt x="960" y="911"/>
                  </a:lnTo>
                  <a:lnTo>
                    <a:pt x="960" y="911"/>
                  </a:lnTo>
                  <a:lnTo>
                    <a:pt x="960" y="911"/>
                  </a:lnTo>
                  <a:lnTo>
                    <a:pt x="958" y="911"/>
                  </a:lnTo>
                  <a:lnTo>
                    <a:pt x="958" y="911"/>
                  </a:lnTo>
                  <a:lnTo>
                    <a:pt x="955" y="911"/>
                  </a:lnTo>
                  <a:lnTo>
                    <a:pt x="955" y="914"/>
                  </a:lnTo>
                  <a:lnTo>
                    <a:pt x="958" y="914"/>
                  </a:lnTo>
                  <a:lnTo>
                    <a:pt x="958" y="916"/>
                  </a:lnTo>
                  <a:lnTo>
                    <a:pt x="958" y="916"/>
                  </a:lnTo>
                  <a:lnTo>
                    <a:pt x="958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5" y="918"/>
                  </a:lnTo>
                  <a:lnTo>
                    <a:pt x="953" y="918"/>
                  </a:lnTo>
                  <a:lnTo>
                    <a:pt x="953" y="918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48" y="916"/>
                  </a:lnTo>
                  <a:lnTo>
                    <a:pt x="948" y="916"/>
                  </a:lnTo>
                  <a:lnTo>
                    <a:pt x="948" y="916"/>
                  </a:lnTo>
                  <a:lnTo>
                    <a:pt x="948" y="918"/>
                  </a:lnTo>
                  <a:lnTo>
                    <a:pt x="948" y="918"/>
                  </a:lnTo>
                  <a:lnTo>
                    <a:pt x="948" y="918"/>
                  </a:lnTo>
                  <a:lnTo>
                    <a:pt x="948" y="921"/>
                  </a:lnTo>
                  <a:lnTo>
                    <a:pt x="948" y="923"/>
                  </a:lnTo>
                  <a:lnTo>
                    <a:pt x="948" y="923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6" y="925"/>
                  </a:lnTo>
                  <a:lnTo>
                    <a:pt x="941" y="928"/>
                  </a:lnTo>
                  <a:lnTo>
                    <a:pt x="941" y="928"/>
                  </a:lnTo>
                  <a:lnTo>
                    <a:pt x="939" y="930"/>
                  </a:lnTo>
                  <a:lnTo>
                    <a:pt x="934" y="932"/>
                  </a:lnTo>
                  <a:lnTo>
                    <a:pt x="934" y="932"/>
                  </a:lnTo>
                  <a:lnTo>
                    <a:pt x="934" y="935"/>
                  </a:lnTo>
                  <a:lnTo>
                    <a:pt x="932" y="937"/>
                  </a:lnTo>
                  <a:lnTo>
                    <a:pt x="932" y="937"/>
                  </a:lnTo>
                  <a:lnTo>
                    <a:pt x="927" y="932"/>
                  </a:lnTo>
                  <a:lnTo>
                    <a:pt x="927" y="930"/>
                  </a:lnTo>
                  <a:lnTo>
                    <a:pt x="925" y="925"/>
                  </a:lnTo>
                  <a:lnTo>
                    <a:pt x="925" y="925"/>
                  </a:lnTo>
                  <a:lnTo>
                    <a:pt x="925" y="925"/>
                  </a:lnTo>
                  <a:lnTo>
                    <a:pt x="922" y="923"/>
                  </a:lnTo>
                  <a:lnTo>
                    <a:pt x="922" y="921"/>
                  </a:lnTo>
                  <a:lnTo>
                    <a:pt x="922" y="921"/>
                  </a:lnTo>
                  <a:lnTo>
                    <a:pt x="920" y="921"/>
                  </a:lnTo>
                  <a:lnTo>
                    <a:pt x="920" y="921"/>
                  </a:lnTo>
                  <a:lnTo>
                    <a:pt x="917" y="921"/>
                  </a:lnTo>
                  <a:lnTo>
                    <a:pt x="917" y="918"/>
                  </a:lnTo>
                  <a:lnTo>
                    <a:pt x="915" y="918"/>
                  </a:lnTo>
                  <a:lnTo>
                    <a:pt x="913" y="916"/>
                  </a:lnTo>
                  <a:lnTo>
                    <a:pt x="913" y="914"/>
                  </a:lnTo>
                  <a:lnTo>
                    <a:pt x="910" y="911"/>
                  </a:lnTo>
                  <a:lnTo>
                    <a:pt x="910" y="909"/>
                  </a:lnTo>
                  <a:lnTo>
                    <a:pt x="910" y="906"/>
                  </a:lnTo>
                  <a:lnTo>
                    <a:pt x="908" y="906"/>
                  </a:lnTo>
                  <a:lnTo>
                    <a:pt x="906" y="906"/>
                  </a:lnTo>
                  <a:lnTo>
                    <a:pt x="901" y="911"/>
                  </a:lnTo>
                  <a:lnTo>
                    <a:pt x="901" y="911"/>
                  </a:lnTo>
                  <a:lnTo>
                    <a:pt x="898" y="914"/>
                  </a:lnTo>
                  <a:lnTo>
                    <a:pt x="898" y="916"/>
                  </a:lnTo>
                  <a:lnTo>
                    <a:pt x="896" y="918"/>
                  </a:lnTo>
                  <a:lnTo>
                    <a:pt x="896" y="918"/>
                  </a:lnTo>
                  <a:lnTo>
                    <a:pt x="894" y="918"/>
                  </a:lnTo>
                  <a:lnTo>
                    <a:pt x="894" y="918"/>
                  </a:lnTo>
                  <a:lnTo>
                    <a:pt x="891" y="918"/>
                  </a:lnTo>
                  <a:lnTo>
                    <a:pt x="891" y="918"/>
                  </a:lnTo>
                  <a:lnTo>
                    <a:pt x="891" y="918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6"/>
                  </a:lnTo>
                  <a:lnTo>
                    <a:pt x="889" y="918"/>
                  </a:lnTo>
                  <a:lnTo>
                    <a:pt x="889" y="918"/>
                  </a:lnTo>
                  <a:lnTo>
                    <a:pt x="877" y="918"/>
                  </a:lnTo>
                  <a:lnTo>
                    <a:pt x="875" y="918"/>
                  </a:lnTo>
                  <a:lnTo>
                    <a:pt x="872" y="921"/>
                  </a:lnTo>
                  <a:lnTo>
                    <a:pt x="868" y="921"/>
                  </a:lnTo>
                  <a:lnTo>
                    <a:pt x="863" y="925"/>
                  </a:lnTo>
                  <a:lnTo>
                    <a:pt x="861" y="925"/>
                  </a:lnTo>
                  <a:lnTo>
                    <a:pt x="861" y="925"/>
                  </a:lnTo>
                  <a:lnTo>
                    <a:pt x="856" y="923"/>
                  </a:lnTo>
                  <a:lnTo>
                    <a:pt x="856" y="921"/>
                  </a:lnTo>
                  <a:lnTo>
                    <a:pt x="854" y="923"/>
                  </a:lnTo>
                  <a:lnTo>
                    <a:pt x="854" y="925"/>
                  </a:lnTo>
                  <a:lnTo>
                    <a:pt x="854" y="925"/>
                  </a:lnTo>
                  <a:lnTo>
                    <a:pt x="851" y="928"/>
                  </a:lnTo>
                  <a:lnTo>
                    <a:pt x="849" y="930"/>
                  </a:lnTo>
                  <a:lnTo>
                    <a:pt x="846" y="930"/>
                  </a:lnTo>
                  <a:lnTo>
                    <a:pt x="844" y="930"/>
                  </a:lnTo>
                  <a:lnTo>
                    <a:pt x="846" y="947"/>
                  </a:lnTo>
                  <a:lnTo>
                    <a:pt x="846" y="951"/>
                  </a:lnTo>
                  <a:lnTo>
                    <a:pt x="844" y="951"/>
                  </a:lnTo>
                  <a:lnTo>
                    <a:pt x="839" y="954"/>
                  </a:lnTo>
                  <a:lnTo>
                    <a:pt x="837" y="954"/>
                  </a:lnTo>
                  <a:lnTo>
                    <a:pt x="832" y="961"/>
                  </a:lnTo>
                  <a:lnTo>
                    <a:pt x="830" y="961"/>
                  </a:lnTo>
                  <a:lnTo>
                    <a:pt x="828" y="961"/>
                  </a:lnTo>
                  <a:lnTo>
                    <a:pt x="825" y="963"/>
                  </a:lnTo>
                  <a:lnTo>
                    <a:pt x="823" y="961"/>
                  </a:lnTo>
                  <a:lnTo>
                    <a:pt x="820" y="961"/>
                  </a:lnTo>
                  <a:lnTo>
                    <a:pt x="818" y="958"/>
                  </a:lnTo>
                  <a:lnTo>
                    <a:pt x="816" y="958"/>
                  </a:lnTo>
                  <a:lnTo>
                    <a:pt x="816" y="961"/>
                  </a:lnTo>
                  <a:lnTo>
                    <a:pt x="816" y="961"/>
                  </a:lnTo>
                  <a:lnTo>
                    <a:pt x="813" y="961"/>
                  </a:lnTo>
                  <a:lnTo>
                    <a:pt x="813" y="958"/>
                  </a:lnTo>
                  <a:lnTo>
                    <a:pt x="813" y="958"/>
                  </a:lnTo>
                  <a:lnTo>
                    <a:pt x="811" y="958"/>
                  </a:lnTo>
                  <a:lnTo>
                    <a:pt x="811" y="958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11" y="956"/>
                  </a:lnTo>
                  <a:lnTo>
                    <a:pt x="809" y="958"/>
                  </a:lnTo>
                  <a:lnTo>
                    <a:pt x="799" y="963"/>
                  </a:lnTo>
                  <a:lnTo>
                    <a:pt x="797" y="966"/>
                  </a:lnTo>
                  <a:lnTo>
                    <a:pt x="785" y="970"/>
                  </a:lnTo>
                  <a:lnTo>
                    <a:pt x="783" y="970"/>
                  </a:lnTo>
                  <a:lnTo>
                    <a:pt x="780" y="968"/>
                  </a:lnTo>
                  <a:lnTo>
                    <a:pt x="778" y="966"/>
                  </a:lnTo>
                  <a:lnTo>
                    <a:pt x="773" y="963"/>
                  </a:lnTo>
                  <a:lnTo>
                    <a:pt x="771" y="961"/>
                  </a:lnTo>
                  <a:lnTo>
                    <a:pt x="771" y="958"/>
                  </a:lnTo>
                  <a:lnTo>
                    <a:pt x="771" y="954"/>
                  </a:lnTo>
                  <a:lnTo>
                    <a:pt x="771" y="951"/>
                  </a:lnTo>
                  <a:lnTo>
                    <a:pt x="773" y="949"/>
                  </a:lnTo>
                  <a:lnTo>
                    <a:pt x="771" y="949"/>
                  </a:lnTo>
                  <a:lnTo>
                    <a:pt x="759" y="951"/>
                  </a:lnTo>
                  <a:lnTo>
                    <a:pt x="757" y="951"/>
                  </a:lnTo>
                  <a:lnTo>
                    <a:pt x="754" y="951"/>
                  </a:lnTo>
                  <a:lnTo>
                    <a:pt x="752" y="951"/>
                  </a:lnTo>
                  <a:lnTo>
                    <a:pt x="752" y="951"/>
                  </a:lnTo>
                  <a:lnTo>
                    <a:pt x="750" y="954"/>
                  </a:lnTo>
                  <a:lnTo>
                    <a:pt x="747" y="956"/>
                  </a:lnTo>
                  <a:lnTo>
                    <a:pt x="745" y="958"/>
                  </a:lnTo>
                  <a:lnTo>
                    <a:pt x="745" y="961"/>
                  </a:lnTo>
                  <a:lnTo>
                    <a:pt x="742" y="968"/>
                  </a:lnTo>
                  <a:lnTo>
                    <a:pt x="742" y="970"/>
                  </a:lnTo>
                  <a:lnTo>
                    <a:pt x="740" y="973"/>
                  </a:lnTo>
                  <a:lnTo>
                    <a:pt x="738" y="975"/>
                  </a:lnTo>
                  <a:lnTo>
                    <a:pt x="738" y="977"/>
                  </a:lnTo>
                  <a:lnTo>
                    <a:pt x="738" y="980"/>
                  </a:lnTo>
                  <a:lnTo>
                    <a:pt x="738" y="980"/>
                  </a:lnTo>
                  <a:lnTo>
                    <a:pt x="735" y="982"/>
                  </a:lnTo>
                  <a:lnTo>
                    <a:pt x="735" y="982"/>
                  </a:lnTo>
                  <a:lnTo>
                    <a:pt x="733" y="982"/>
                  </a:lnTo>
                  <a:lnTo>
                    <a:pt x="733" y="980"/>
                  </a:lnTo>
                  <a:lnTo>
                    <a:pt x="731" y="980"/>
                  </a:lnTo>
                  <a:lnTo>
                    <a:pt x="731" y="977"/>
                  </a:lnTo>
                  <a:lnTo>
                    <a:pt x="728" y="975"/>
                  </a:lnTo>
                  <a:lnTo>
                    <a:pt x="728" y="973"/>
                  </a:lnTo>
                  <a:lnTo>
                    <a:pt x="726" y="973"/>
                  </a:lnTo>
                  <a:lnTo>
                    <a:pt x="726" y="973"/>
                  </a:lnTo>
                  <a:lnTo>
                    <a:pt x="724" y="973"/>
                  </a:lnTo>
                  <a:lnTo>
                    <a:pt x="721" y="968"/>
                  </a:lnTo>
                  <a:lnTo>
                    <a:pt x="721" y="968"/>
                  </a:lnTo>
                  <a:lnTo>
                    <a:pt x="721" y="968"/>
                  </a:lnTo>
                  <a:lnTo>
                    <a:pt x="719" y="963"/>
                  </a:lnTo>
                  <a:lnTo>
                    <a:pt x="719" y="961"/>
                  </a:lnTo>
                  <a:lnTo>
                    <a:pt x="716" y="961"/>
                  </a:lnTo>
                  <a:lnTo>
                    <a:pt x="709" y="951"/>
                  </a:lnTo>
                  <a:lnTo>
                    <a:pt x="702" y="940"/>
                  </a:lnTo>
                  <a:lnTo>
                    <a:pt x="702" y="940"/>
                  </a:lnTo>
                  <a:lnTo>
                    <a:pt x="695" y="940"/>
                  </a:lnTo>
                  <a:lnTo>
                    <a:pt x="693" y="942"/>
                  </a:lnTo>
                  <a:lnTo>
                    <a:pt x="693" y="942"/>
                  </a:lnTo>
                  <a:lnTo>
                    <a:pt x="693" y="944"/>
                  </a:lnTo>
                  <a:lnTo>
                    <a:pt x="690" y="947"/>
                  </a:lnTo>
                  <a:lnTo>
                    <a:pt x="688" y="949"/>
                  </a:lnTo>
                  <a:lnTo>
                    <a:pt x="688" y="949"/>
                  </a:lnTo>
                  <a:lnTo>
                    <a:pt x="688" y="956"/>
                  </a:lnTo>
                  <a:lnTo>
                    <a:pt x="686" y="956"/>
                  </a:lnTo>
                  <a:lnTo>
                    <a:pt x="681" y="961"/>
                  </a:lnTo>
                  <a:lnTo>
                    <a:pt x="681" y="963"/>
                  </a:lnTo>
                  <a:lnTo>
                    <a:pt x="679" y="961"/>
                  </a:lnTo>
                  <a:lnTo>
                    <a:pt x="676" y="961"/>
                  </a:lnTo>
                  <a:lnTo>
                    <a:pt x="674" y="956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9" y="944"/>
                  </a:lnTo>
                  <a:lnTo>
                    <a:pt x="671" y="942"/>
                  </a:lnTo>
                  <a:lnTo>
                    <a:pt x="671" y="940"/>
                  </a:lnTo>
                  <a:lnTo>
                    <a:pt x="669" y="940"/>
                  </a:lnTo>
                  <a:lnTo>
                    <a:pt x="669" y="937"/>
                  </a:lnTo>
                  <a:lnTo>
                    <a:pt x="667" y="935"/>
                  </a:lnTo>
                  <a:lnTo>
                    <a:pt x="667" y="935"/>
                  </a:lnTo>
                  <a:lnTo>
                    <a:pt x="664" y="932"/>
                  </a:lnTo>
                  <a:lnTo>
                    <a:pt x="662" y="932"/>
                  </a:lnTo>
                  <a:lnTo>
                    <a:pt x="660" y="932"/>
                  </a:lnTo>
                  <a:lnTo>
                    <a:pt x="655" y="940"/>
                  </a:lnTo>
                  <a:lnTo>
                    <a:pt x="653" y="944"/>
                  </a:lnTo>
                  <a:lnTo>
                    <a:pt x="650" y="944"/>
                  </a:lnTo>
                  <a:lnTo>
                    <a:pt x="648" y="947"/>
                  </a:lnTo>
                  <a:lnTo>
                    <a:pt x="641" y="949"/>
                  </a:lnTo>
                  <a:lnTo>
                    <a:pt x="638" y="949"/>
                  </a:lnTo>
                  <a:lnTo>
                    <a:pt x="636" y="954"/>
                  </a:lnTo>
                  <a:lnTo>
                    <a:pt x="636" y="954"/>
                  </a:lnTo>
                  <a:lnTo>
                    <a:pt x="636" y="956"/>
                  </a:lnTo>
                  <a:lnTo>
                    <a:pt x="636" y="958"/>
                  </a:lnTo>
                  <a:lnTo>
                    <a:pt x="636" y="958"/>
                  </a:lnTo>
                  <a:lnTo>
                    <a:pt x="629" y="961"/>
                  </a:lnTo>
                  <a:lnTo>
                    <a:pt x="627" y="961"/>
                  </a:lnTo>
                  <a:lnTo>
                    <a:pt x="627" y="961"/>
                  </a:lnTo>
                  <a:lnTo>
                    <a:pt x="624" y="963"/>
                  </a:lnTo>
                  <a:lnTo>
                    <a:pt x="624" y="963"/>
                  </a:lnTo>
                  <a:lnTo>
                    <a:pt x="624" y="966"/>
                  </a:lnTo>
                  <a:lnTo>
                    <a:pt x="624" y="968"/>
                  </a:lnTo>
                  <a:lnTo>
                    <a:pt x="622" y="968"/>
                  </a:lnTo>
                  <a:lnTo>
                    <a:pt x="619" y="968"/>
                  </a:lnTo>
                  <a:lnTo>
                    <a:pt x="617" y="968"/>
                  </a:lnTo>
                  <a:lnTo>
                    <a:pt x="612" y="963"/>
                  </a:lnTo>
                  <a:lnTo>
                    <a:pt x="608" y="961"/>
                  </a:lnTo>
                  <a:lnTo>
                    <a:pt x="608" y="958"/>
                  </a:lnTo>
                  <a:lnTo>
                    <a:pt x="605" y="958"/>
                  </a:lnTo>
                  <a:lnTo>
                    <a:pt x="603" y="949"/>
                  </a:lnTo>
                  <a:lnTo>
                    <a:pt x="603" y="947"/>
                  </a:lnTo>
                  <a:lnTo>
                    <a:pt x="601" y="944"/>
                  </a:lnTo>
                  <a:lnTo>
                    <a:pt x="601" y="942"/>
                  </a:lnTo>
                  <a:lnTo>
                    <a:pt x="598" y="942"/>
                  </a:lnTo>
                  <a:lnTo>
                    <a:pt x="593" y="940"/>
                  </a:lnTo>
                  <a:lnTo>
                    <a:pt x="591" y="937"/>
                  </a:lnTo>
                  <a:lnTo>
                    <a:pt x="584" y="930"/>
                  </a:lnTo>
                  <a:lnTo>
                    <a:pt x="582" y="928"/>
                  </a:lnTo>
                  <a:lnTo>
                    <a:pt x="577" y="928"/>
                  </a:lnTo>
                  <a:lnTo>
                    <a:pt x="575" y="925"/>
                  </a:lnTo>
                  <a:lnTo>
                    <a:pt x="575" y="925"/>
                  </a:lnTo>
                  <a:lnTo>
                    <a:pt x="572" y="923"/>
                  </a:lnTo>
                  <a:lnTo>
                    <a:pt x="572" y="921"/>
                  </a:lnTo>
                  <a:lnTo>
                    <a:pt x="572" y="921"/>
                  </a:lnTo>
                  <a:lnTo>
                    <a:pt x="570" y="923"/>
                  </a:lnTo>
                  <a:lnTo>
                    <a:pt x="570" y="923"/>
                  </a:lnTo>
                  <a:lnTo>
                    <a:pt x="570" y="923"/>
                  </a:lnTo>
                  <a:lnTo>
                    <a:pt x="565" y="923"/>
                  </a:lnTo>
                  <a:lnTo>
                    <a:pt x="565" y="921"/>
                  </a:lnTo>
                  <a:lnTo>
                    <a:pt x="565" y="918"/>
                  </a:lnTo>
                  <a:lnTo>
                    <a:pt x="565" y="916"/>
                  </a:lnTo>
                  <a:lnTo>
                    <a:pt x="563" y="914"/>
                  </a:lnTo>
                  <a:lnTo>
                    <a:pt x="558" y="911"/>
                  </a:lnTo>
                  <a:lnTo>
                    <a:pt x="556" y="911"/>
                  </a:lnTo>
                  <a:lnTo>
                    <a:pt x="553" y="914"/>
                  </a:lnTo>
                  <a:lnTo>
                    <a:pt x="553" y="914"/>
                  </a:lnTo>
                  <a:lnTo>
                    <a:pt x="551" y="918"/>
                  </a:lnTo>
                  <a:lnTo>
                    <a:pt x="551" y="921"/>
                  </a:lnTo>
                  <a:lnTo>
                    <a:pt x="549" y="921"/>
                  </a:lnTo>
                  <a:lnTo>
                    <a:pt x="549" y="921"/>
                  </a:lnTo>
                  <a:lnTo>
                    <a:pt x="546" y="921"/>
                  </a:lnTo>
                  <a:lnTo>
                    <a:pt x="546" y="921"/>
                  </a:lnTo>
                  <a:lnTo>
                    <a:pt x="544" y="921"/>
                  </a:lnTo>
                  <a:lnTo>
                    <a:pt x="544" y="923"/>
                  </a:lnTo>
                  <a:lnTo>
                    <a:pt x="544" y="923"/>
                  </a:lnTo>
                  <a:lnTo>
                    <a:pt x="546" y="925"/>
                  </a:lnTo>
                  <a:lnTo>
                    <a:pt x="546" y="925"/>
                  </a:lnTo>
                  <a:lnTo>
                    <a:pt x="546" y="928"/>
                  </a:lnTo>
                  <a:lnTo>
                    <a:pt x="546" y="928"/>
                  </a:lnTo>
                  <a:lnTo>
                    <a:pt x="546" y="928"/>
                  </a:lnTo>
                  <a:lnTo>
                    <a:pt x="530" y="940"/>
                  </a:lnTo>
                  <a:lnTo>
                    <a:pt x="527" y="942"/>
                  </a:lnTo>
                  <a:lnTo>
                    <a:pt x="527" y="947"/>
                  </a:lnTo>
                  <a:lnTo>
                    <a:pt x="525" y="949"/>
                  </a:lnTo>
                  <a:lnTo>
                    <a:pt x="523" y="949"/>
                  </a:lnTo>
                  <a:lnTo>
                    <a:pt x="523" y="949"/>
                  </a:lnTo>
                  <a:lnTo>
                    <a:pt x="520" y="947"/>
                  </a:lnTo>
                  <a:lnTo>
                    <a:pt x="518" y="947"/>
                  </a:lnTo>
                  <a:lnTo>
                    <a:pt x="515" y="947"/>
                  </a:lnTo>
                  <a:lnTo>
                    <a:pt x="513" y="947"/>
                  </a:lnTo>
                  <a:lnTo>
                    <a:pt x="511" y="949"/>
                  </a:lnTo>
                  <a:lnTo>
                    <a:pt x="511" y="949"/>
                  </a:lnTo>
                  <a:lnTo>
                    <a:pt x="508" y="947"/>
                  </a:lnTo>
                  <a:lnTo>
                    <a:pt x="511" y="947"/>
                  </a:lnTo>
                  <a:lnTo>
                    <a:pt x="508" y="944"/>
                  </a:lnTo>
                  <a:lnTo>
                    <a:pt x="508" y="944"/>
                  </a:lnTo>
                  <a:lnTo>
                    <a:pt x="506" y="942"/>
                  </a:lnTo>
                  <a:lnTo>
                    <a:pt x="499" y="940"/>
                  </a:lnTo>
                  <a:lnTo>
                    <a:pt x="496" y="940"/>
                  </a:lnTo>
                  <a:lnTo>
                    <a:pt x="494" y="940"/>
                  </a:lnTo>
                  <a:lnTo>
                    <a:pt x="492" y="940"/>
                  </a:lnTo>
                  <a:lnTo>
                    <a:pt x="487" y="937"/>
                  </a:lnTo>
                  <a:lnTo>
                    <a:pt x="485" y="937"/>
                  </a:lnTo>
                  <a:lnTo>
                    <a:pt x="482" y="940"/>
                  </a:lnTo>
                  <a:lnTo>
                    <a:pt x="482" y="942"/>
                  </a:lnTo>
                  <a:lnTo>
                    <a:pt x="482" y="944"/>
                  </a:lnTo>
                  <a:lnTo>
                    <a:pt x="478" y="942"/>
                  </a:lnTo>
                  <a:lnTo>
                    <a:pt x="475" y="940"/>
                  </a:lnTo>
                  <a:lnTo>
                    <a:pt x="473" y="930"/>
                  </a:lnTo>
                  <a:lnTo>
                    <a:pt x="470" y="925"/>
                  </a:lnTo>
                  <a:lnTo>
                    <a:pt x="468" y="925"/>
                  </a:lnTo>
                  <a:lnTo>
                    <a:pt x="468" y="925"/>
                  </a:lnTo>
                  <a:lnTo>
                    <a:pt x="463" y="925"/>
                  </a:lnTo>
                  <a:lnTo>
                    <a:pt x="461" y="928"/>
                  </a:lnTo>
                  <a:lnTo>
                    <a:pt x="459" y="928"/>
                  </a:lnTo>
                  <a:lnTo>
                    <a:pt x="456" y="930"/>
                  </a:lnTo>
                  <a:lnTo>
                    <a:pt x="456" y="932"/>
                  </a:lnTo>
                  <a:lnTo>
                    <a:pt x="454" y="935"/>
                  </a:lnTo>
                  <a:lnTo>
                    <a:pt x="454" y="937"/>
                  </a:lnTo>
                  <a:lnTo>
                    <a:pt x="454" y="940"/>
                  </a:lnTo>
                  <a:lnTo>
                    <a:pt x="454" y="940"/>
                  </a:lnTo>
                  <a:lnTo>
                    <a:pt x="452" y="942"/>
                  </a:lnTo>
                  <a:lnTo>
                    <a:pt x="452" y="942"/>
                  </a:lnTo>
                  <a:lnTo>
                    <a:pt x="452" y="944"/>
                  </a:lnTo>
                  <a:lnTo>
                    <a:pt x="449" y="949"/>
                  </a:lnTo>
                  <a:lnTo>
                    <a:pt x="447" y="949"/>
                  </a:lnTo>
                  <a:lnTo>
                    <a:pt x="447" y="949"/>
                  </a:lnTo>
                  <a:lnTo>
                    <a:pt x="444" y="949"/>
                  </a:lnTo>
                  <a:lnTo>
                    <a:pt x="442" y="949"/>
                  </a:lnTo>
                  <a:lnTo>
                    <a:pt x="442" y="947"/>
                  </a:lnTo>
                  <a:lnTo>
                    <a:pt x="440" y="949"/>
                  </a:lnTo>
                  <a:lnTo>
                    <a:pt x="440" y="949"/>
                  </a:lnTo>
                  <a:lnTo>
                    <a:pt x="437" y="951"/>
                  </a:lnTo>
                  <a:lnTo>
                    <a:pt x="437" y="954"/>
                  </a:lnTo>
                  <a:lnTo>
                    <a:pt x="440" y="958"/>
                  </a:lnTo>
                  <a:lnTo>
                    <a:pt x="442" y="961"/>
                  </a:lnTo>
                  <a:lnTo>
                    <a:pt x="442" y="963"/>
                  </a:lnTo>
                  <a:lnTo>
                    <a:pt x="440" y="966"/>
                  </a:lnTo>
                  <a:lnTo>
                    <a:pt x="440" y="968"/>
                  </a:lnTo>
                  <a:lnTo>
                    <a:pt x="440" y="970"/>
                  </a:lnTo>
                  <a:lnTo>
                    <a:pt x="440" y="973"/>
                  </a:lnTo>
                  <a:lnTo>
                    <a:pt x="442" y="980"/>
                  </a:lnTo>
                  <a:lnTo>
                    <a:pt x="442" y="982"/>
                  </a:lnTo>
                  <a:lnTo>
                    <a:pt x="444" y="987"/>
                  </a:lnTo>
                  <a:lnTo>
                    <a:pt x="444" y="989"/>
                  </a:lnTo>
                  <a:lnTo>
                    <a:pt x="447" y="992"/>
                  </a:lnTo>
                  <a:lnTo>
                    <a:pt x="452" y="994"/>
                  </a:lnTo>
                  <a:lnTo>
                    <a:pt x="452" y="994"/>
                  </a:lnTo>
                  <a:lnTo>
                    <a:pt x="452" y="996"/>
                  </a:lnTo>
                  <a:lnTo>
                    <a:pt x="452" y="996"/>
                  </a:lnTo>
                  <a:lnTo>
                    <a:pt x="452" y="999"/>
                  </a:lnTo>
                  <a:lnTo>
                    <a:pt x="454" y="1003"/>
                  </a:lnTo>
                  <a:lnTo>
                    <a:pt x="454" y="1006"/>
                  </a:lnTo>
                  <a:lnTo>
                    <a:pt x="456" y="1006"/>
                  </a:lnTo>
                  <a:lnTo>
                    <a:pt x="459" y="1011"/>
                  </a:lnTo>
                  <a:lnTo>
                    <a:pt x="459" y="1011"/>
                  </a:lnTo>
                  <a:lnTo>
                    <a:pt x="454" y="1018"/>
                  </a:lnTo>
                  <a:lnTo>
                    <a:pt x="454" y="1020"/>
                  </a:lnTo>
                  <a:lnTo>
                    <a:pt x="454" y="1022"/>
                  </a:lnTo>
                  <a:lnTo>
                    <a:pt x="454" y="1022"/>
                  </a:lnTo>
                  <a:lnTo>
                    <a:pt x="456" y="1025"/>
                  </a:lnTo>
                  <a:lnTo>
                    <a:pt x="456" y="1027"/>
                  </a:lnTo>
                  <a:lnTo>
                    <a:pt x="456" y="1027"/>
                  </a:lnTo>
                  <a:lnTo>
                    <a:pt x="456" y="1029"/>
                  </a:lnTo>
                  <a:lnTo>
                    <a:pt x="456" y="1032"/>
                  </a:lnTo>
                  <a:lnTo>
                    <a:pt x="459" y="1032"/>
                  </a:lnTo>
                  <a:lnTo>
                    <a:pt x="461" y="1034"/>
                  </a:lnTo>
                  <a:lnTo>
                    <a:pt x="461" y="1034"/>
                  </a:lnTo>
                  <a:lnTo>
                    <a:pt x="461" y="1037"/>
                  </a:lnTo>
                  <a:lnTo>
                    <a:pt x="459" y="1039"/>
                  </a:lnTo>
                  <a:lnTo>
                    <a:pt x="456" y="1039"/>
                  </a:lnTo>
                  <a:lnTo>
                    <a:pt x="454" y="1039"/>
                  </a:lnTo>
                  <a:lnTo>
                    <a:pt x="452" y="1039"/>
                  </a:lnTo>
                  <a:lnTo>
                    <a:pt x="452" y="1041"/>
                  </a:lnTo>
                  <a:lnTo>
                    <a:pt x="454" y="1048"/>
                  </a:lnTo>
                  <a:lnTo>
                    <a:pt x="452" y="1048"/>
                  </a:lnTo>
                  <a:lnTo>
                    <a:pt x="449" y="1051"/>
                  </a:lnTo>
                  <a:lnTo>
                    <a:pt x="449" y="1065"/>
                  </a:lnTo>
                  <a:lnTo>
                    <a:pt x="447" y="1067"/>
                  </a:lnTo>
                  <a:lnTo>
                    <a:pt x="447" y="1070"/>
                  </a:lnTo>
                  <a:lnTo>
                    <a:pt x="447" y="1072"/>
                  </a:lnTo>
                  <a:lnTo>
                    <a:pt x="449" y="1074"/>
                  </a:lnTo>
                  <a:lnTo>
                    <a:pt x="454" y="1079"/>
                  </a:lnTo>
                  <a:lnTo>
                    <a:pt x="456" y="1079"/>
                  </a:lnTo>
                  <a:lnTo>
                    <a:pt x="456" y="1082"/>
                  </a:lnTo>
                  <a:lnTo>
                    <a:pt x="459" y="1082"/>
                  </a:lnTo>
                  <a:lnTo>
                    <a:pt x="459" y="1084"/>
                  </a:lnTo>
                  <a:lnTo>
                    <a:pt x="459" y="1086"/>
                  </a:lnTo>
                  <a:lnTo>
                    <a:pt x="456" y="1086"/>
                  </a:lnTo>
                  <a:lnTo>
                    <a:pt x="456" y="1086"/>
                  </a:lnTo>
                  <a:lnTo>
                    <a:pt x="456" y="1086"/>
                  </a:lnTo>
                  <a:lnTo>
                    <a:pt x="454" y="1086"/>
                  </a:lnTo>
                  <a:lnTo>
                    <a:pt x="452" y="1086"/>
                  </a:lnTo>
                  <a:lnTo>
                    <a:pt x="449" y="1086"/>
                  </a:lnTo>
                  <a:lnTo>
                    <a:pt x="449" y="1089"/>
                  </a:lnTo>
                  <a:lnTo>
                    <a:pt x="452" y="1091"/>
                  </a:lnTo>
                  <a:lnTo>
                    <a:pt x="449" y="1093"/>
                  </a:lnTo>
                  <a:lnTo>
                    <a:pt x="449" y="1093"/>
                  </a:lnTo>
                  <a:lnTo>
                    <a:pt x="447" y="1093"/>
                  </a:lnTo>
                  <a:lnTo>
                    <a:pt x="444" y="1093"/>
                  </a:lnTo>
                  <a:lnTo>
                    <a:pt x="442" y="1093"/>
                  </a:lnTo>
                  <a:lnTo>
                    <a:pt x="440" y="1091"/>
                  </a:lnTo>
                  <a:lnTo>
                    <a:pt x="437" y="1086"/>
                  </a:lnTo>
                  <a:lnTo>
                    <a:pt x="437" y="1084"/>
                  </a:lnTo>
                  <a:lnTo>
                    <a:pt x="435" y="1084"/>
                  </a:lnTo>
                  <a:lnTo>
                    <a:pt x="430" y="1084"/>
                  </a:lnTo>
                  <a:lnTo>
                    <a:pt x="428" y="1084"/>
                  </a:lnTo>
                  <a:lnTo>
                    <a:pt x="428" y="1084"/>
                  </a:lnTo>
                  <a:lnTo>
                    <a:pt x="428" y="1082"/>
                  </a:lnTo>
                  <a:lnTo>
                    <a:pt x="428" y="1082"/>
                  </a:lnTo>
                  <a:lnTo>
                    <a:pt x="430" y="1079"/>
                  </a:lnTo>
                  <a:lnTo>
                    <a:pt x="428" y="1079"/>
                  </a:lnTo>
                  <a:lnTo>
                    <a:pt x="428" y="1077"/>
                  </a:lnTo>
                  <a:lnTo>
                    <a:pt x="428" y="1077"/>
                  </a:lnTo>
                  <a:lnTo>
                    <a:pt x="423" y="1074"/>
                  </a:lnTo>
                  <a:lnTo>
                    <a:pt x="421" y="1074"/>
                  </a:lnTo>
                  <a:lnTo>
                    <a:pt x="418" y="1074"/>
                  </a:lnTo>
                  <a:lnTo>
                    <a:pt x="404" y="1072"/>
                  </a:lnTo>
                  <a:lnTo>
                    <a:pt x="402" y="1072"/>
                  </a:lnTo>
                  <a:lnTo>
                    <a:pt x="395" y="1074"/>
                  </a:lnTo>
                  <a:lnTo>
                    <a:pt x="392" y="1077"/>
                  </a:lnTo>
                  <a:lnTo>
                    <a:pt x="390" y="1077"/>
                  </a:lnTo>
                  <a:lnTo>
                    <a:pt x="390" y="1074"/>
                  </a:lnTo>
                  <a:lnTo>
                    <a:pt x="388" y="1072"/>
                  </a:lnTo>
                  <a:lnTo>
                    <a:pt x="388" y="1070"/>
                  </a:lnTo>
                  <a:lnTo>
                    <a:pt x="385" y="1067"/>
                  </a:lnTo>
                  <a:lnTo>
                    <a:pt x="383" y="1065"/>
                  </a:lnTo>
                  <a:lnTo>
                    <a:pt x="385" y="1060"/>
                  </a:lnTo>
                  <a:lnTo>
                    <a:pt x="385" y="1060"/>
                  </a:lnTo>
                  <a:lnTo>
                    <a:pt x="385" y="1058"/>
                  </a:lnTo>
                  <a:lnTo>
                    <a:pt x="385" y="1058"/>
                  </a:lnTo>
                  <a:lnTo>
                    <a:pt x="385" y="1055"/>
                  </a:lnTo>
                  <a:lnTo>
                    <a:pt x="388" y="1055"/>
                  </a:lnTo>
                  <a:lnTo>
                    <a:pt x="390" y="1051"/>
                  </a:lnTo>
                  <a:lnTo>
                    <a:pt x="390" y="1051"/>
                  </a:lnTo>
                  <a:lnTo>
                    <a:pt x="388" y="1051"/>
                  </a:lnTo>
                  <a:lnTo>
                    <a:pt x="388" y="1051"/>
                  </a:lnTo>
                  <a:lnTo>
                    <a:pt x="385" y="1048"/>
                  </a:lnTo>
                  <a:lnTo>
                    <a:pt x="383" y="1046"/>
                  </a:lnTo>
                  <a:lnTo>
                    <a:pt x="383" y="1044"/>
                  </a:lnTo>
                  <a:lnTo>
                    <a:pt x="383" y="1041"/>
                  </a:lnTo>
                  <a:lnTo>
                    <a:pt x="385" y="1032"/>
                  </a:lnTo>
                  <a:lnTo>
                    <a:pt x="385" y="1029"/>
                  </a:lnTo>
                  <a:lnTo>
                    <a:pt x="385" y="1027"/>
                  </a:lnTo>
                  <a:lnTo>
                    <a:pt x="383" y="1025"/>
                  </a:lnTo>
                  <a:lnTo>
                    <a:pt x="383" y="1025"/>
                  </a:lnTo>
                  <a:lnTo>
                    <a:pt x="383" y="1022"/>
                  </a:lnTo>
                  <a:lnTo>
                    <a:pt x="385" y="1020"/>
                  </a:lnTo>
                  <a:lnTo>
                    <a:pt x="385" y="1020"/>
                  </a:lnTo>
                  <a:lnTo>
                    <a:pt x="385" y="1018"/>
                  </a:lnTo>
                  <a:lnTo>
                    <a:pt x="385" y="1015"/>
                  </a:lnTo>
                  <a:lnTo>
                    <a:pt x="385" y="1013"/>
                  </a:lnTo>
                  <a:lnTo>
                    <a:pt x="383" y="1011"/>
                  </a:lnTo>
                  <a:lnTo>
                    <a:pt x="383" y="1008"/>
                  </a:lnTo>
                  <a:lnTo>
                    <a:pt x="381" y="1008"/>
                  </a:lnTo>
                  <a:lnTo>
                    <a:pt x="383" y="1001"/>
                  </a:lnTo>
                  <a:lnTo>
                    <a:pt x="381" y="999"/>
                  </a:lnTo>
                  <a:lnTo>
                    <a:pt x="378" y="996"/>
                  </a:lnTo>
                  <a:lnTo>
                    <a:pt x="376" y="996"/>
                  </a:lnTo>
                  <a:lnTo>
                    <a:pt x="374" y="999"/>
                  </a:lnTo>
                  <a:lnTo>
                    <a:pt x="371" y="999"/>
                  </a:lnTo>
                  <a:lnTo>
                    <a:pt x="366" y="1001"/>
                  </a:lnTo>
                  <a:lnTo>
                    <a:pt x="364" y="1001"/>
                  </a:lnTo>
                  <a:lnTo>
                    <a:pt x="352" y="1003"/>
                  </a:lnTo>
                  <a:lnTo>
                    <a:pt x="345" y="1003"/>
                  </a:lnTo>
                  <a:lnTo>
                    <a:pt x="340" y="1006"/>
                  </a:lnTo>
                  <a:lnTo>
                    <a:pt x="336" y="1013"/>
                  </a:lnTo>
                  <a:lnTo>
                    <a:pt x="329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18"/>
                  </a:lnTo>
                  <a:lnTo>
                    <a:pt x="322" y="1020"/>
                  </a:lnTo>
                  <a:lnTo>
                    <a:pt x="317" y="1020"/>
                  </a:lnTo>
                  <a:lnTo>
                    <a:pt x="312" y="1020"/>
                  </a:lnTo>
                  <a:lnTo>
                    <a:pt x="307" y="1020"/>
                  </a:lnTo>
                  <a:lnTo>
                    <a:pt x="303" y="1018"/>
                  </a:lnTo>
                  <a:lnTo>
                    <a:pt x="300" y="1018"/>
                  </a:lnTo>
                  <a:lnTo>
                    <a:pt x="298" y="1018"/>
                  </a:lnTo>
                  <a:lnTo>
                    <a:pt x="295" y="1015"/>
                  </a:lnTo>
                  <a:lnTo>
                    <a:pt x="295" y="1013"/>
                  </a:lnTo>
                  <a:lnTo>
                    <a:pt x="295" y="1011"/>
                  </a:lnTo>
                  <a:lnTo>
                    <a:pt x="291" y="1008"/>
                  </a:lnTo>
                  <a:lnTo>
                    <a:pt x="291" y="1006"/>
                  </a:lnTo>
                  <a:lnTo>
                    <a:pt x="288" y="1006"/>
                  </a:lnTo>
                  <a:lnTo>
                    <a:pt x="286" y="1003"/>
                  </a:lnTo>
                  <a:lnTo>
                    <a:pt x="284" y="1006"/>
                  </a:lnTo>
                  <a:lnTo>
                    <a:pt x="281" y="1006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9" y="1008"/>
                  </a:lnTo>
                  <a:lnTo>
                    <a:pt x="277" y="1008"/>
                  </a:lnTo>
                  <a:lnTo>
                    <a:pt x="272" y="1011"/>
                  </a:lnTo>
                  <a:lnTo>
                    <a:pt x="269" y="1011"/>
                  </a:lnTo>
                  <a:lnTo>
                    <a:pt x="267" y="1013"/>
                  </a:lnTo>
                  <a:lnTo>
                    <a:pt x="265" y="1013"/>
                  </a:lnTo>
                  <a:lnTo>
                    <a:pt x="262" y="1011"/>
                  </a:lnTo>
                  <a:lnTo>
                    <a:pt x="258" y="1003"/>
                  </a:lnTo>
                  <a:lnTo>
                    <a:pt x="258" y="1001"/>
                  </a:lnTo>
                  <a:lnTo>
                    <a:pt x="255" y="999"/>
                  </a:lnTo>
                  <a:lnTo>
                    <a:pt x="255" y="996"/>
                  </a:lnTo>
                  <a:lnTo>
                    <a:pt x="255" y="994"/>
                  </a:lnTo>
                  <a:lnTo>
                    <a:pt x="255" y="992"/>
                  </a:lnTo>
                  <a:lnTo>
                    <a:pt x="255" y="992"/>
                  </a:lnTo>
                  <a:lnTo>
                    <a:pt x="258" y="989"/>
                  </a:lnTo>
                  <a:lnTo>
                    <a:pt x="258" y="987"/>
                  </a:lnTo>
                  <a:lnTo>
                    <a:pt x="260" y="985"/>
                  </a:lnTo>
                  <a:lnTo>
                    <a:pt x="260" y="985"/>
                  </a:lnTo>
                  <a:lnTo>
                    <a:pt x="262" y="985"/>
                  </a:lnTo>
                  <a:lnTo>
                    <a:pt x="262" y="985"/>
                  </a:lnTo>
                  <a:lnTo>
                    <a:pt x="265" y="985"/>
                  </a:lnTo>
                  <a:lnTo>
                    <a:pt x="262" y="982"/>
                  </a:lnTo>
                  <a:lnTo>
                    <a:pt x="262" y="982"/>
                  </a:lnTo>
                  <a:lnTo>
                    <a:pt x="260" y="980"/>
                  </a:lnTo>
                  <a:lnTo>
                    <a:pt x="258" y="977"/>
                  </a:lnTo>
                  <a:lnTo>
                    <a:pt x="246" y="975"/>
                  </a:lnTo>
                  <a:lnTo>
                    <a:pt x="243" y="970"/>
                  </a:lnTo>
                  <a:lnTo>
                    <a:pt x="241" y="970"/>
                  </a:lnTo>
                  <a:lnTo>
                    <a:pt x="241" y="961"/>
                  </a:lnTo>
                  <a:lnTo>
                    <a:pt x="241" y="956"/>
                  </a:lnTo>
                  <a:lnTo>
                    <a:pt x="239" y="954"/>
                  </a:lnTo>
                  <a:lnTo>
                    <a:pt x="241" y="951"/>
                  </a:lnTo>
                  <a:lnTo>
                    <a:pt x="246" y="944"/>
                  </a:lnTo>
                  <a:lnTo>
                    <a:pt x="248" y="940"/>
                  </a:lnTo>
                  <a:lnTo>
                    <a:pt x="246" y="935"/>
                  </a:lnTo>
                  <a:lnTo>
                    <a:pt x="246" y="935"/>
                  </a:lnTo>
                  <a:lnTo>
                    <a:pt x="246" y="932"/>
                  </a:lnTo>
                  <a:lnTo>
                    <a:pt x="246" y="930"/>
                  </a:lnTo>
                  <a:lnTo>
                    <a:pt x="246" y="930"/>
                  </a:lnTo>
                  <a:lnTo>
                    <a:pt x="239" y="925"/>
                  </a:lnTo>
                  <a:lnTo>
                    <a:pt x="236" y="925"/>
                  </a:lnTo>
                  <a:lnTo>
                    <a:pt x="234" y="925"/>
                  </a:lnTo>
                  <a:lnTo>
                    <a:pt x="234" y="928"/>
                  </a:lnTo>
                  <a:lnTo>
                    <a:pt x="234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29" y="928"/>
                  </a:lnTo>
                  <a:lnTo>
                    <a:pt x="229" y="925"/>
                  </a:lnTo>
                  <a:lnTo>
                    <a:pt x="222" y="921"/>
                  </a:lnTo>
                  <a:lnTo>
                    <a:pt x="220" y="918"/>
                  </a:lnTo>
                  <a:lnTo>
                    <a:pt x="217" y="921"/>
                  </a:lnTo>
                  <a:lnTo>
                    <a:pt x="217" y="921"/>
                  </a:lnTo>
                  <a:lnTo>
                    <a:pt x="215" y="923"/>
                  </a:lnTo>
                  <a:lnTo>
                    <a:pt x="213" y="921"/>
                  </a:lnTo>
                  <a:lnTo>
                    <a:pt x="213" y="918"/>
                  </a:lnTo>
                  <a:lnTo>
                    <a:pt x="213" y="916"/>
                  </a:lnTo>
                  <a:lnTo>
                    <a:pt x="210" y="916"/>
                  </a:lnTo>
                  <a:lnTo>
                    <a:pt x="210" y="914"/>
                  </a:lnTo>
                  <a:lnTo>
                    <a:pt x="201" y="909"/>
                  </a:lnTo>
                  <a:lnTo>
                    <a:pt x="196" y="909"/>
                  </a:lnTo>
                  <a:lnTo>
                    <a:pt x="194" y="909"/>
                  </a:lnTo>
                  <a:lnTo>
                    <a:pt x="189" y="904"/>
                  </a:lnTo>
                  <a:lnTo>
                    <a:pt x="187" y="904"/>
                  </a:lnTo>
                  <a:lnTo>
                    <a:pt x="180" y="904"/>
                  </a:lnTo>
                  <a:lnTo>
                    <a:pt x="175" y="904"/>
                  </a:lnTo>
                  <a:lnTo>
                    <a:pt x="165" y="899"/>
                  </a:lnTo>
                  <a:lnTo>
                    <a:pt x="161" y="897"/>
                  </a:lnTo>
                  <a:lnTo>
                    <a:pt x="156" y="895"/>
                  </a:lnTo>
                  <a:lnTo>
                    <a:pt x="154" y="890"/>
                  </a:lnTo>
                  <a:lnTo>
                    <a:pt x="158" y="890"/>
                  </a:lnTo>
                  <a:lnTo>
                    <a:pt x="156" y="888"/>
                  </a:lnTo>
                  <a:lnTo>
                    <a:pt x="158" y="885"/>
                  </a:lnTo>
                  <a:lnTo>
                    <a:pt x="163" y="880"/>
                  </a:lnTo>
                  <a:lnTo>
                    <a:pt x="163" y="880"/>
                  </a:lnTo>
                  <a:lnTo>
                    <a:pt x="165" y="873"/>
                  </a:lnTo>
                  <a:lnTo>
                    <a:pt x="168" y="873"/>
                  </a:lnTo>
                  <a:lnTo>
                    <a:pt x="170" y="871"/>
                  </a:lnTo>
                  <a:lnTo>
                    <a:pt x="170" y="869"/>
                  </a:lnTo>
                  <a:lnTo>
                    <a:pt x="170" y="869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70" y="864"/>
                  </a:lnTo>
                  <a:lnTo>
                    <a:pt x="175" y="864"/>
                  </a:lnTo>
                  <a:lnTo>
                    <a:pt x="184" y="857"/>
                  </a:lnTo>
                  <a:lnTo>
                    <a:pt x="184" y="857"/>
                  </a:lnTo>
                  <a:lnTo>
                    <a:pt x="184" y="854"/>
                  </a:lnTo>
                  <a:lnTo>
                    <a:pt x="184" y="854"/>
                  </a:lnTo>
                  <a:lnTo>
                    <a:pt x="184" y="852"/>
                  </a:lnTo>
                  <a:lnTo>
                    <a:pt x="184" y="850"/>
                  </a:lnTo>
                  <a:lnTo>
                    <a:pt x="184" y="847"/>
                  </a:lnTo>
                  <a:lnTo>
                    <a:pt x="187" y="845"/>
                  </a:lnTo>
                  <a:lnTo>
                    <a:pt x="187" y="843"/>
                  </a:lnTo>
                  <a:lnTo>
                    <a:pt x="184" y="826"/>
                  </a:lnTo>
                  <a:lnTo>
                    <a:pt x="184" y="824"/>
                  </a:lnTo>
                  <a:lnTo>
                    <a:pt x="184" y="821"/>
                  </a:lnTo>
                  <a:lnTo>
                    <a:pt x="187" y="821"/>
                  </a:lnTo>
                  <a:lnTo>
                    <a:pt x="189" y="821"/>
                  </a:lnTo>
                  <a:lnTo>
                    <a:pt x="189" y="821"/>
                  </a:lnTo>
                  <a:lnTo>
                    <a:pt x="191" y="821"/>
                  </a:lnTo>
                  <a:lnTo>
                    <a:pt x="194" y="817"/>
                  </a:lnTo>
                  <a:lnTo>
                    <a:pt x="196" y="814"/>
                  </a:lnTo>
                  <a:lnTo>
                    <a:pt x="199" y="812"/>
                  </a:lnTo>
                  <a:lnTo>
                    <a:pt x="199" y="809"/>
                  </a:lnTo>
                  <a:lnTo>
                    <a:pt x="199" y="805"/>
                  </a:lnTo>
                  <a:lnTo>
                    <a:pt x="201" y="802"/>
                  </a:lnTo>
                  <a:lnTo>
                    <a:pt x="203" y="802"/>
                  </a:lnTo>
                  <a:lnTo>
                    <a:pt x="208" y="807"/>
                  </a:lnTo>
                  <a:lnTo>
                    <a:pt x="213" y="809"/>
                  </a:lnTo>
                  <a:lnTo>
                    <a:pt x="215" y="807"/>
                  </a:lnTo>
                  <a:lnTo>
                    <a:pt x="215" y="805"/>
                  </a:lnTo>
                  <a:lnTo>
                    <a:pt x="210" y="798"/>
                  </a:lnTo>
                  <a:lnTo>
                    <a:pt x="210" y="795"/>
                  </a:lnTo>
                  <a:lnTo>
                    <a:pt x="210" y="793"/>
                  </a:lnTo>
                  <a:lnTo>
                    <a:pt x="213" y="793"/>
                  </a:lnTo>
                  <a:lnTo>
                    <a:pt x="213" y="791"/>
                  </a:lnTo>
                  <a:lnTo>
                    <a:pt x="210" y="788"/>
                  </a:lnTo>
                  <a:lnTo>
                    <a:pt x="201" y="786"/>
                  </a:lnTo>
                  <a:lnTo>
                    <a:pt x="199" y="783"/>
                  </a:lnTo>
                  <a:lnTo>
                    <a:pt x="196" y="779"/>
                  </a:lnTo>
                  <a:lnTo>
                    <a:pt x="194" y="776"/>
                  </a:lnTo>
                  <a:lnTo>
                    <a:pt x="191" y="776"/>
                  </a:lnTo>
                  <a:lnTo>
                    <a:pt x="191" y="776"/>
                  </a:lnTo>
                  <a:lnTo>
                    <a:pt x="189" y="779"/>
                  </a:lnTo>
                  <a:lnTo>
                    <a:pt x="189" y="781"/>
                  </a:lnTo>
                  <a:lnTo>
                    <a:pt x="187" y="779"/>
                  </a:lnTo>
                  <a:lnTo>
                    <a:pt x="184" y="781"/>
                  </a:lnTo>
                  <a:lnTo>
                    <a:pt x="182" y="781"/>
                  </a:lnTo>
                  <a:lnTo>
                    <a:pt x="180" y="781"/>
                  </a:lnTo>
                  <a:lnTo>
                    <a:pt x="180" y="781"/>
                  </a:lnTo>
                  <a:lnTo>
                    <a:pt x="180" y="781"/>
                  </a:lnTo>
                  <a:lnTo>
                    <a:pt x="177" y="781"/>
                  </a:lnTo>
                  <a:lnTo>
                    <a:pt x="177" y="779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7" y="776"/>
                  </a:lnTo>
                  <a:lnTo>
                    <a:pt x="175" y="776"/>
                  </a:lnTo>
                  <a:lnTo>
                    <a:pt x="175" y="774"/>
                  </a:lnTo>
                  <a:lnTo>
                    <a:pt x="170" y="774"/>
                  </a:lnTo>
                  <a:lnTo>
                    <a:pt x="170" y="774"/>
                  </a:lnTo>
                  <a:lnTo>
                    <a:pt x="165" y="772"/>
                  </a:lnTo>
                  <a:lnTo>
                    <a:pt x="163" y="772"/>
                  </a:lnTo>
                  <a:lnTo>
                    <a:pt x="161" y="769"/>
                  </a:lnTo>
                  <a:lnTo>
                    <a:pt x="161" y="767"/>
                  </a:lnTo>
                  <a:lnTo>
                    <a:pt x="161" y="765"/>
                  </a:lnTo>
                  <a:lnTo>
                    <a:pt x="158" y="762"/>
                  </a:lnTo>
                  <a:lnTo>
                    <a:pt x="156" y="762"/>
                  </a:lnTo>
                  <a:lnTo>
                    <a:pt x="156" y="762"/>
                  </a:lnTo>
                  <a:lnTo>
                    <a:pt x="154" y="760"/>
                  </a:lnTo>
                  <a:lnTo>
                    <a:pt x="149" y="757"/>
                  </a:lnTo>
                  <a:lnTo>
                    <a:pt x="139" y="755"/>
                  </a:lnTo>
                  <a:lnTo>
                    <a:pt x="142" y="750"/>
                  </a:lnTo>
                  <a:lnTo>
                    <a:pt x="149" y="743"/>
                  </a:lnTo>
                  <a:lnTo>
                    <a:pt x="147" y="738"/>
                  </a:lnTo>
                  <a:lnTo>
                    <a:pt x="142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4" y="736"/>
                  </a:lnTo>
                  <a:lnTo>
                    <a:pt x="144" y="736"/>
                  </a:lnTo>
                  <a:lnTo>
                    <a:pt x="147" y="734"/>
                  </a:lnTo>
                  <a:lnTo>
                    <a:pt x="147" y="734"/>
                  </a:lnTo>
                  <a:lnTo>
                    <a:pt x="149" y="731"/>
                  </a:lnTo>
                  <a:lnTo>
                    <a:pt x="149" y="729"/>
                  </a:lnTo>
                  <a:lnTo>
                    <a:pt x="147" y="722"/>
                  </a:lnTo>
                  <a:lnTo>
                    <a:pt x="147" y="720"/>
                  </a:lnTo>
                  <a:lnTo>
                    <a:pt x="144" y="717"/>
                  </a:lnTo>
                  <a:lnTo>
                    <a:pt x="142" y="717"/>
                  </a:lnTo>
                  <a:lnTo>
                    <a:pt x="139" y="717"/>
                  </a:lnTo>
                  <a:lnTo>
                    <a:pt x="139" y="715"/>
                  </a:lnTo>
                  <a:lnTo>
                    <a:pt x="137" y="708"/>
                  </a:lnTo>
                  <a:lnTo>
                    <a:pt x="139" y="708"/>
                  </a:lnTo>
                  <a:lnTo>
                    <a:pt x="139" y="705"/>
                  </a:lnTo>
                  <a:lnTo>
                    <a:pt x="147" y="705"/>
                  </a:lnTo>
                  <a:lnTo>
                    <a:pt x="147" y="703"/>
                  </a:lnTo>
                  <a:lnTo>
                    <a:pt x="149" y="703"/>
                  </a:lnTo>
                  <a:lnTo>
                    <a:pt x="149" y="701"/>
                  </a:lnTo>
                  <a:lnTo>
                    <a:pt x="147" y="701"/>
                  </a:lnTo>
                  <a:lnTo>
                    <a:pt x="144" y="691"/>
                  </a:lnTo>
                  <a:lnTo>
                    <a:pt x="144" y="689"/>
                  </a:lnTo>
                  <a:lnTo>
                    <a:pt x="144" y="684"/>
                  </a:lnTo>
                  <a:lnTo>
                    <a:pt x="144" y="682"/>
                  </a:lnTo>
                  <a:lnTo>
                    <a:pt x="142" y="679"/>
                  </a:lnTo>
                  <a:lnTo>
                    <a:pt x="137" y="677"/>
                  </a:lnTo>
                  <a:lnTo>
                    <a:pt x="135" y="675"/>
                  </a:lnTo>
                  <a:lnTo>
                    <a:pt x="132" y="675"/>
                  </a:lnTo>
                  <a:lnTo>
                    <a:pt x="130" y="675"/>
                  </a:lnTo>
                  <a:lnTo>
                    <a:pt x="130" y="672"/>
                  </a:lnTo>
                  <a:lnTo>
                    <a:pt x="130" y="672"/>
                  </a:lnTo>
                  <a:lnTo>
                    <a:pt x="130" y="670"/>
                  </a:lnTo>
                  <a:lnTo>
                    <a:pt x="130" y="670"/>
                  </a:lnTo>
                  <a:lnTo>
                    <a:pt x="132" y="660"/>
                  </a:lnTo>
                  <a:lnTo>
                    <a:pt x="132" y="658"/>
                  </a:lnTo>
                  <a:lnTo>
                    <a:pt x="132" y="656"/>
                  </a:lnTo>
                  <a:lnTo>
                    <a:pt x="132" y="656"/>
                  </a:lnTo>
                  <a:lnTo>
                    <a:pt x="132" y="653"/>
                  </a:lnTo>
                  <a:lnTo>
                    <a:pt x="132" y="651"/>
                  </a:lnTo>
                  <a:lnTo>
                    <a:pt x="132" y="651"/>
                  </a:lnTo>
                  <a:lnTo>
                    <a:pt x="135" y="651"/>
                  </a:lnTo>
                  <a:lnTo>
                    <a:pt x="137" y="651"/>
                  </a:lnTo>
                  <a:lnTo>
                    <a:pt x="139" y="651"/>
                  </a:lnTo>
                  <a:lnTo>
                    <a:pt x="147" y="646"/>
                  </a:lnTo>
                  <a:lnTo>
                    <a:pt x="158" y="644"/>
                  </a:lnTo>
                  <a:lnTo>
                    <a:pt x="161" y="639"/>
                  </a:lnTo>
                  <a:lnTo>
                    <a:pt x="161" y="637"/>
                  </a:lnTo>
                  <a:lnTo>
                    <a:pt x="161" y="634"/>
                  </a:lnTo>
                  <a:lnTo>
                    <a:pt x="158" y="637"/>
                  </a:lnTo>
                  <a:lnTo>
                    <a:pt x="154" y="637"/>
                  </a:lnTo>
                  <a:lnTo>
                    <a:pt x="142" y="634"/>
                  </a:lnTo>
                  <a:lnTo>
                    <a:pt x="137" y="634"/>
                  </a:lnTo>
                  <a:lnTo>
                    <a:pt x="132" y="634"/>
                  </a:lnTo>
                  <a:lnTo>
                    <a:pt x="130" y="634"/>
                  </a:lnTo>
                  <a:lnTo>
                    <a:pt x="128" y="634"/>
                  </a:lnTo>
                  <a:lnTo>
                    <a:pt x="125" y="634"/>
                  </a:lnTo>
                  <a:lnTo>
                    <a:pt x="125" y="634"/>
                  </a:lnTo>
                  <a:lnTo>
                    <a:pt x="121" y="632"/>
                  </a:lnTo>
                  <a:lnTo>
                    <a:pt x="118" y="627"/>
                  </a:lnTo>
                  <a:lnTo>
                    <a:pt x="113" y="625"/>
                  </a:lnTo>
                  <a:lnTo>
                    <a:pt x="109" y="623"/>
                  </a:lnTo>
                  <a:lnTo>
                    <a:pt x="104" y="623"/>
                  </a:lnTo>
                  <a:lnTo>
                    <a:pt x="104" y="623"/>
                  </a:lnTo>
                  <a:lnTo>
                    <a:pt x="99" y="625"/>
                  </a:lnTo>
                  <a:lnTo>
                    <a:pt x="97" y="625"/>
                  </a:lnTo>
                  <a:lnTo>
                    <a:pt x="92" y="623"/>
                  </a:lnTo>
                  <a:lnTo>
                    <a:pt x="85" y="618"/>
                  </a:lnTo>
                  <a:lnTo>
                    <a:pt x="80" y="618"/>
                  </a:lnTo>
                  <a:lnTo>
                    <a:pt x="71" y="615"/>
                  </a:lnTo>
                  <a:lnTo>
                    <a:pt x="45" y="620"/>
                  </a:lnTo>
                  <a:lnTo>
                    <a:pt x="42" y="620"/>
                  </a:lnTo>
                  <a:lnTo>
                    <a:pt x="38" y="623"/>
                  </a:lnTo>
                  <a:lnTo>
                    <a:pt x="35" y="625"/>
                  </a:lnTo>
                  <a:lnTo>
                    <a:pt x="33" y="625"/>
                  </a:lnTo>
                  <a:lnTo>
                    <a:pt x="31" y="625"/>
                  </a:lnTo>
                  <a:lnTo>
                    <a:pt x="28" y="625"/>
                  </a:lnTo>
                  <a:lnTo>
                    <a:pt x="26" y="625"/>
                  </a:lnTo>
                  <a:lnTo>
                    <a:pt x="19" y="630"/>
                  </a:lnTo>
                  <a:lnTo>
                    <a:pt x="16" y="630"/>
                  </a:lnTo>
                  <a:lnTo>
                    <a:pt x="14" y="630"/>
                  </a:lnTo>
                  <a:lnTo>
                    <a:pt x="12" y="630"/>
                  </a:lnTo>
                  <a:lnTo>
                    <a:pt x="9" y="632"/>
                  </a:lnTo>
                  <a:lnTo>
                    <a:pt x="9" y="630"/>
                  </a:lnTo>
                  <a:lnTo>
                    <a:pt x="9" y="627"/>
                  </a:lnTo>
                  <a:lnTo>
                    <a:pt x="9" y="627"/>
                  </a:lnTo>
                  <a:lnTo>
                    <a:pt x="5" y="623"/>
                  </a:lnTo>
                  <a:lnTo>
                    <a:pt x="2" y="620"/>
                  </a:lnTo>
                  <a:lnTo>
                    <a:pt x="0" y="615"/>
                  </a:lnTo>
                  <a:lnTo>
                    <a:pt x="26" y="601"/>
                  </a:lnTo>
                  <a:lnTo>
                    <a:pt x="28" y="599"/>
                  </a:lnTo>
                  <a:lnTo>
                    <a:pt x="28" y="594"/>
                  </a:lnTo>
                  <a:lnTo>
                    <a:pt x="28" y="594"/>
                  </a:lnTo>
                  <a:lnTo>
                    <a:pt x="26" y="592"/>
                  </a:lnTo>
                  <a:lnTo>
                    <a:pt x="26" y="589"/>
                  </a:lnTo>
                  <a:lnTo>
                    <a:pt x="28" y="587"/>
                  </a:lnTo>
                  <a:lnTo>
                    <a:pt x="28" y="587"/>
                  </a:lnTo>
                  <a:lnTo>
                    <a:pt x="28" y="587"/>
                  </a:lnTo>
                  <a:lnTo>
                    <a:pt x="31" y="587"/>
                  </a:lnTo>
                  <a:lnTo>
                    <a:pt x="31" y="582"/>
                  </a:lnTo>
                  <a:lnTo>
                    <a:pt x="21" y="575"/>
                  </a:lnTo>
                  <a:lnTo>
                    <a:pt x="21" y="573"/>
                  </a:lnTo>
                  <a:lnTo>
                    <a:pt x="24" y="573"/>
                  </a:lnTo>
                  <a:lnTo>
                    <a:pt x="26" y="573"/>
                  </a:lnTo>
                  <a:lnTo>
                    <a:pt x="28" y="573"/>
                  </a:lnTo>
                  <a:lnTo>
                    <a:pt x="28" y="571"/>
                  </a:lnTo>
                  <a:lnTo>
                    <a:pt x="28" y="568"/>
                  </a:lnTo>
                  <a:lnTo>
                    <a:pt x="26" y="566"/>
                  </a:lnTo>
                  <a:lnTo>
                    <a:pt x="26" y="563"/>
                  </a:lnTo>
                  <a:lnTo>
                    <a:pt x="26" y="563"/>
                  </a:lnTo>
                  <a:lnTo>
                    <a:pt x="26" y="561"/>
                  </a:lnTo>
                  <a:lnTo>
                    <a:pt x="26" y="561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1" y="556"/>
                  </a:lnTo>
                  <a:lnTo>
                    <a:pt x="12" y="556"/>
                  </a:lnTo>
                  <a:lnTo>
                    <a:pt x="9" y="554"/>
                  </a:lnTo>
                  <a:lnTo>
                    <a:pt x="12" y="552"/>
                  </a:lnTo>
                  <a:lnTo>
                    <a:pt x="16" y="535"/>
                  </a:lnTo>
                  <a:lnTo>
                    <a:pt x="19" y="521"/>
                  </a:lnTo>
                  <a:lnTo>
                    <a:pt x="19" y="519"/>
                  </a:lnTo>
                  <a:lnTo>
                    <a:pt x="19" y="519"/>
                  </a:lnTo>
                  <a:lnTo>
                    <a:pt x="28" y="514"/>
                  </a:lnTo>
                  <a:lnTo>
                    <a:pt x="33" y="511"/>
                  </a:lnTo>
                  <a:lnTo>
                    <a:pt x="35" y="511"/>
                  </a:lnTo>
                  <a:lnTo>
                    <a:pt x="38" y="511"/>
                  </a:lnTo>
                  <a:lnTo>
                    <a:pt x="42" y="514"/>
                  </a:lnTo>
                  <a:lnTo>
                    <a:pt x="45" y="514"/>
                  </a:lnTo>
                  <a:lnTo>
                    <a:pt x="47" y="514"/>
                  </a:lnTo>
                  <a:lnTo>
                    <a:pt x="50" y="511"/>
                  </a:lnTo>
                  <a:lnTo>
                    <a:pt x="47" y="509"/>
                  </a:lnTo>
                  <a:lnTo>
                    <a:pt x="45" y="504"/>
                  </a:lnTo>
                  <a:lnTo>
                    <a:pt x="42" y="500"/>
                  </a:lnTo>
                  <a:lnTo>
                    <a:pt x="42" y="497"/>
                  </a:lnTo>
                  <a:lnTo>
                    <a:pt x="45" y="488"/>
                  </a:lnTo>
                  <a:lnTo>
                    <a:pt x="45" y="483"/>
                  </a:lnTo>
                  <a:lnTo>
                    <a:pt x="45" y="483"/>
                  </a:lnTo>
                  <a:lnTo>
                    <a:pt x="47" y="483"/>
                  </a:lnTo>
                  <a:lnTo>
                    <a:pt x="50" y="481"/>
                  </a:lnTo>
                  <a:lnTo>
                    <a:pt x="52" y="478"/>
                  </a:lnTo>
                  <a:lnTo>
                    <a:pt x="57" y="474"/>
                  </a:lnTo>
                  <a:lnTo>
                    <a:pt x="61" y="464"/>
                  </a:lnTo>
                  <a:lnTo>
                    <a:pt x="64" y="462"/>
                  </a:lnTo>
                  <a:lnTo>
                    <a:pt x="66" y="466"/>
                  </a:lnTo>
                  <a:lnTo>
                    <a:pt x="68" y="469"/>
                  </a:lnTo>
                  <a:lnTo>
                    <a:pt x="68" y="471"/>
                  </a:lnTo>
                  <a:lnTo>
                    <a:pt x="68" y="471"/>
                  </a:lnTo>
                  <a:lnTo>
                    <a:pt x="73" y="471"/>
                  </a:lnTo>
                  <a:lnTo>
                    <a:pt x="76" y="471"/>
                  </a:lnTo>
                  <a:lnTo>
                    <a:pt x="80" y="466"/>
                  </a:lnTo>
                  <a:lnTo>
                    <a:pt x="83" y="466"/>
                  </a:lnTo>
                  <a:lnTo>
                    <a:pt x="87" y="464"/>
                  </a:lnTo>
                  <a:lnTo>
                    <a:pt x="90" y="464"/>
                  </a:lnTo>
                  <a:lnTo>
                    <a:pt x="92" y="459"/>
                  </a:lnTo>
                  <a:lnTo>
                    <a:pt x="94" y="457"/>
                  </a:lnTo>
                  <a:lnTo>
                    <a:pt x="97" y="455"/>
                  </a:lnTo>
                  <a:lnTo>
                    <a:pt x="99" y="457"/>
                  </a:lnTo>
                  <a:lnTo>
                    <a:pt x="99" y="455"/>
                  </a:lnTo>
                  <a:lnTo>
                    <a:pt x="99" y="452"/>
                  </a:lnTo>
                  <a:lnTo>
                    <a:pt x="99" y="448"/>
                  </a:lnTo>
                  <a:lnTo>
                    <a:pt x="99" y="448"/>
                  </a:lnTo>
                  <a:lnTo>
                    <a:pt x="99" y="445"/>
                  </a:lnTo>
                  <a:lnTo>
                    <a:pt x="99" y="443"/>
                  </a:lnTo>
                  <a:lnTo>
                    <a:pt x="99" y="443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6" y="436"/>
                  </a:lnTo>
                  <a:lnTo>
                    <a:pt x="106" y="431"/>
                  </a:lnTo>
                  <a:lnTo>
                    <a:pt x="106" y="429"/>
                  </a:lnTo>
                  <a:lnTo>
                    <a:pt x="109" y="429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21" y="440"/>
                  </a:lnTo>
                  <a:lnTo>
                    <a:pt x="123" y="440"/>
                  </a:lnTo>
                  <a:lnTo>
                    <a:pt x="125" y="440"/>
                  </a:lnTo>
                  <a:lnTo>
                    <a:pt x="128" y="440"/>
                  </a:lnTo>
                  <a:lnTo>
                    <a:pt x="130" y="440"/>
                  </a:lnTo>
                  <a:lnTo>
                    <a:pt x="132" y="438"/>
                  </a:lnTo>
                  <a:lnTo>
                    <a:pt x="135" y="433"/>
                  </a:lnTo>
                  <a:lnTo>
                    <a:pt x="135" y="431"/>
                  </a:lnTo>
                  <a:lnTo>
                    <a:pt x="139" y="429"/>
                  </a:lnTo>
                  <a:lnTo>
                    <a:pt x="139" y="426"/>
                  </a:lnTo>
                  <a:lnTo>
                    <a:pt x="142" y="426"/>
                  </a:lnTo>
                  <a:lnTo>
                    <a:pt x="142" y="424"/>
                  </a:lnTo>
                  <a:lnTo>
                    <a:pt x="142" y="424"/>
                  </a:lnTo>
                  <a:lnTo>
                    <a:pt x="144" y="424"/>
                  </a:lnTo>
                  <a:lnTo>
                    <a:pt x="144" y="422"/>
                  </a:lnTo>
                  <a:lnTo>
                    <a:pt x="147" y="419"/>
                  </a:lnTo>
                  <a:lnTo>
                    <a:pt x="149" y="417"/>
                  </a:lnTo>
                  <a:lnTo>
                    <a:pt x="149" y="414"/>
                  </a:lnTo>
                  <a:lnTo>
                    <a:pt x="154" y="412"/>
                  </a:lnTo>
                  <a:lnTo>
                    <a:pt x="154" y="412"/>
                  </a:lnTo>
                  <a:lnTo>
                    <a:pt x="156" y="412"/>
                  </a:lnTo>
                  <a:lnTo>
                    <a:pt x="158" y="414"/>
                  </a:lnTo>
                  <a:lnTo>
                    <a:pt x="161" y="417"/>
                  </a:lnTo>
                  <a:lnTo>
                    <a:pt x="163" y="419"/>
                  </a:lnTo>
                  <a:lnTo>
                    <a:pt x="163" y="419"/>
                  </a:lnTo>
                  <a:lnTo>
                    <a:pt x="165" y="419"/>
                  </a:lnTo>
                  <a:lnTo>
                    <a:pt x="168" y="419"/>
                  </a:lnTo>
                  <a:lnTo>
                    <a:pt x="173" y="417"/>
                  </a:lnTo>
                  <a:lnTo>
                    <a:pt x="175" y="417"/>
                  </a:lnTo>
                  <a:lnTo>
                    <a:pt x="175" y="414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3" y="410"/>
                  </a:lnTo>
                  <a:lnTo>
                    <a:pt x="173" y="407"/>
                  </a:lnTo>
                  <a:lnTo>
                    <a:pt x="170" y="400"/>
                  </a:lnTo>
                  <a:lnTo>
                    <a:pt x="170" y="398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5" y="395"/>
                  </a:lnTo>
                  <a:lnTo>
                    <a:pt x="165" y="395"/>
                  </a:lnTo>
                  <a:lnTo>
                    <a:pt x="165" y="393"/>
                  </a:lnTo>
                  <a:lnTo>
                    <a:pt x="165" y="388"/>
                  </a:lnTo>
                  <a:lnTo>
                    <a:pt x="165" y="384"/>
                  </a:lnTo>
                  <a:lnTo>
                    <a:pt x="163" y="381"/>
                  </a:lnTo>
                  <a:lnTo>
                    <a:pt x="163" y="379"/>
                  </a:lnTo>
                  <a:lnTo>
                    <a:pt x="165" y="379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3" y="377"/>
                  </a:lnTo>
                  <a:lnTo>
                    <a:pt x="175" y="377"/>
                  </a:lnTo>
                  <a:lnTo>
                    <a:pt x="173" y="381"/>
                  </a:lnTo>
                  <a:lnTo>
                    <a:pt x="173" y="384"/>
                  </a:lnTo>
                  <a:lnTo>
                    <a:pt x="175" y="384"/>
                  </a:lnTo>
                  <a:lnTo>
                    <a:pt x="180" y="381"/>
                  </a:lnTo>
                  <a:lnTo>
                    <a:pt x="180" y="381"/>
                  </a:lnTo>
                  <a:lnTo>
                    <a:pt x="182" y="379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4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0" y="365"/>
                  </a:lnTo>
                  <a:lnTo>
                    <a:pt x="177" y="365"/>
                  </a:lnTo>
                  <a:lnTo>
                    <a:pt x="180" y="362"/>
                  </a:lnTo>
                  <a:lnTo>
                    <a:pt x="180" y="360"/>
                  </a:lnTo>
                  <a:lnTo>
                    <a:pt x="182" y="358"/>
                  </a:lnTo>
                  <a:lnTo>
                    <a:pt x="187" y="353"/>
                  </a:lnTo>
                  <a:lnTo>
                    <a:pt x="189" y="351"/>
                  </a:lnTo>
                  <a:lnTo>
                    <a:pt x="189" y="351"/>
                  </a:lnTo>
                  <a:lnTo>
                    <a:pt x="189" y="348"/>
                  </a:lnTo>
                  <a:lnTo>
                    <a:pt x="194" y="332"/>
                  </a:lnTo>
                  <a:lnTo>
                    <a:pt x="196" y="327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199" y="317"/>
                  </a:lnTo>
                  <a:lnTo>
                    <a:pt x="199" y="317"/>
                  </a:lnTo>
                  <a:lnTo>
                    <a:pt x="199" y="315"/>
                  </a:lnTo>
                  <a:lnTo>
                    <a:pt x="199" y="315"/>
                  </a:lnTo>
                  <a:lnTo>
                    <a:pt x="199" y="313"/>
                  </a:lnTo>
                  <a:lnTo>
                    <a:pt x="199" y="308"/>
                  </a:lnTo>
                  <a:lnTo>
                    <a:pt x="199" y="306"/>
                  </a:lnTo>
                  <a:lnTo>
                    <a:pt x="201" y="303"/>
                  </a:lnTo>
                  <a:lnTo>
                    <a:pt x="203" y="301"/>
                  </a:lnTo>
                  <a:lnTo>
                    <a:pt x="201" y="296"/>
                  </a:lnTo>
                  <a:lnTo>
                    <a:pt x="201" y="291"/>
                  </a:lnTo>
                  <a:lnTo>
                    <a:pt x="201" y="289"/>
                  </a:lnTo>
                  <a:lnTo>
                    <a:pt x="201" y="289"/>
                  </a:lnTo>
                  <a:lnTo>
                    <a:pt x="203" y="287"/>
                  </a:lnTo>
                  <a:lnTo>
                    <a:pt x="203" y="287"/>
                  </a:lnTo>
                  <a:lnTo>
                    <a:pt x="203" y="284"/>
                  </a:lnTo>
                  <a:lnTo>
                    <a:pt x="203" y="272"/>
                  </a:lnTo>
                  <a:lnTo>
                    <a:pt x="203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1"/>
                  </a:lnTo>
                  <a:lnTo>
                    <a:pt x="203" y="261"/>
                  </a:lnTo>
                  <a:lnTo>
                    <a:pt x="201" y="258"/>
                  </a:lnTo>
                  <a:lnTo>
                    <a:pt x="203" y="249"/>
                  </a:lnTo>
                  <a:lnTo>
                    <a:pt x="203" y="244"/>
                  </a:lnTo>
                  <a:lnTo>
                    <a:pt x="206" y="242"/>
                  </a:lnTo>
                  <a:lnTo>
                    <a:pt x="208" y="235"/>
                  </a:lnTo>
                  <a:lnTo>
                    <a:pt x="210" y="230"/>
                  </a:lnTo>
                  <a:lnTo>
                    <a:pt x="210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08" y="211"/>
                  </a:lnTo>
                  <a:lnTo>
                    <a:pt x="210" y="206"/>
                  </a:lnTo>
                  <a:lnTo>
                    <a:pt x="213" y="202"/>
                  </a:lnTo>
                  <a:lnTo>
                    <a:pt x="213" y="199"/>
                  </a:lnTo>
                  <a:lnTo>
                    <a:pt x="213" y="197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3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199" y="185"/>
                  </a:lnTo>
                  <a:lnTo>
                    <a:pt x="196" y="183"/>
                  </a:lnTo>
                  <a:lnTo>
                    <a:pt x="194" y="185"/>
                  </a:lnTo>
                  <a:lnTo>
                    <a:pt x="191" y="183"/>
                  </a:lnTo>
                  <a:lnTo>
                    <a:pt x="187" y="178"/>
                  </a:lnTo>
                  <a:lnTo>
                    <a:pt x="184" y="175"/>
                  </a:lnTo>
                  <a:lnTo>
                    <a:pt x="182" y="178"/>
                  </a:lnTo>
                  <a:lnTo>
                    <a:pt x="182" y="180"/>
                  </a:lnTo>
                  <a:lnTo>
                    <a:pt x="182" y="185"/>
                  </a:lnTo>
                  <a:lnTo>
                    <a:pt x="180" y="187"/>
                  </a:lnTo>
                  <a:lnTo>
                    <a:pt x="180" y="192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68" y="192"/>
                  </a:lnTo>
                  <a:lnTo>
                    <a:pt x="168" y="187"/>
                  </a:lnTo>
                  <a:lnTo>
                    <a:pt x="165" y="175"/>
                  </a:lnTo>
                  <a:lnTo>
                    <a:pt x="165" y="171"/>
                  </a:lnTo>
                  <a:lnTo>
                    <a:pt x="163" y="164"/>
                  </a:lnTo>
                  <a:lnTo>
                    <a:pt x="163" y="164"/>
                  </a:lnTo>
                  <a:lnTo>
                    <a:pt x="163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63" y="157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2"/>
                  </a:lnTo>
                  <a:lnTo>
                    <a:pt x="161" y="149"/>
                  </a:lnTo>
                  <a:lnTo>
                    <a:pt x="158" y="145"/>
                  </a:lnTo>
                  <a:lnTo>
                    <a:pt x="158" y="142"/>
                  </a:lnTo>
                  <a:lnTo>
                    <a:pt x="161" y="142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1" y="135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58" y="128"/>
                  </a:lnTo>
                  <a:lnTo>
                    <a:pt x="161" y="126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5" y="107"/>
                  </a:lnTo>
                  <a:lnTo>
                    <a:pt x="175" y="105"/>
                  </a:lnTo>
                  <a:lnTo>
                    <a:pt x="177" y="105"/>
                  </a:lnTo>
                  <a:lnTo>
                    <a:pt x="180" y="102"/>
                  </a:lnTo>
                  <a:lnTo>
                    <a:pt x="182" y="102"/>
                  </a:lnTo>
                  <a:lnTo>
                    <a:pt x="182" y="97"/>
                  </a:lnTo>
                  <a:lnTo>
                    <a:pt x="184" y="93"/>
                  </a:lnTo>
                  <a:lnTo>
                    <a:pt x="189" y="88"/>
                  </a:lnTo>
                  <a:lnTo>
                    <a:pt x="191" y="90"/>
                  </a:lnTo>
                  <a:lnTo>
                    <a:pt x="191" y="90"/>
                  </a:lnTo>
                  <a:lnTo>
                    <a:pt x="191" y="93"/>
                  </a:lnTo>
                  <a:lnTo>
                    <a:pt x="194" y="97"/>
                  </a:lnTo>
                  <a:lnTo>
                    <a:pt x="199" y="105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06" y="107"/>
                  </a:lnTo>
                  <a:lnTo>
                    <a:pt x="206" y="107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22" y="95"/>
                  </a:lnTo>
                  <a:lnTo>
                    <a:pt x="225" y="93"/>
                  </a:lnTo>
                  <a:lnTo>
                    <a:pt x="227" y="90"/>
                  </a:lnTo>
                  <a:lnTo>
                    <a:pt x="229" y="88"/>
                  </a:lnTo>
                  <a:lnTo>
                    <a:pt x="229" y="86"/>
                  </a:lnTo>
                  <a:lnTo>
                    <a:pt x="229" y="83"/>
                  </a:lnTo>
                  <a:lnTo>
                    <a:pt x="229" y="81"/>
                  </a:lnTo>
                  <a:lnTo>
                    <a:pt x="229" y="79"/>
                  </a:lnTo>
                  <a:lnTo>
                    <a:pt x="227" y="74"/>
                  </a:lnTo>
                  <a:lnTo>
                    <a:pt x="227" y="67"/>
                  </a:lnTo>
                  <a:lnTo>
                    <a:pt x="227" y="62"/>
                  </a:lnTo>
                  <a:lnTo>
                    <a:pt x="227" y="60"/>
                  </a:lnTo>
                  <a:lnTo>
                    <a:pt x="227" y="57"/>
                  </a:lnTo>
                  <a:lnTo>
                    <a:pt x="229" y="55"/>
                  </a:lnTo>
                  <a:lnTo>
                    <a:pt x="229" y="55"/>
                  </a:lnTo>
                  <a:lnTo>
                    <a:pt x="232" y="52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4"/>
                  </a:lnTo>
                  <a:lnTo>
                    <a:pt x="239" y="31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41" y="22"/>
                  </a:lnTo>
                  <a:lnTo>
                    <a:pt x="241" y="22"/>
                  </a:lnTo>
                  <a:lnTo>
                    <a:pt x="241" y="19"/>
                  </a:lnTo>
                  <a:lnTo>
                    <a:pt x="243" y="19"/>
                  </a:lnTo>
                  <a:lnTo>
                    <a:pt x="251" y="22"/>
                  </a:lnTo>
                  <a:lnTo>
                    <a:pt x="253" y="22"/>
                  </a:lnTo>
                  <a:lnTo>
                    <a:pt x="253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5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36"/>
                  </a:lnTo>
                  <a:lnTo>
                    <a:pt x="260" y="43"/>
                  </a:lnTo>
                  <a:lnTo>
                    <a:pt x="260" y="45"/>
                  </a:lnTo>
                  <a:lnTo>
                    <a:pt x="262" y="48"/>
                  </a:lnTo>
                  <a:lnTo>
                    <a:pt x="262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1"/>
                  </a:lnTo>
                  <a:lnTo>
                    <a:pt x="269" y="38"/>
                  </a:lnTo>
                  <a:lnTo>
                    <a:pt x="269" y="36"/>
                  </a:lnTo>
                  <a:lnTo>
                    <a:pt x="269" y="34"/>
                  </a:lnTo>
                  <a:lnTo>
                    <a:pt x="269" y="31"/>
                  </a:lnTo>
                  <a:lnTo>
                    <a:pt x="272" y="29"/>
                  </a:lnTo>
                  <a:lnTo>
                    <a:pt x="274" y="26"/>
                  </a:lnTo>
                  <a:lnTo>
                    <a:pt x="274" y="26"/>
                  </a:lnTo>
                  <a:lnTo>
                    <a:pt x="277" y="26"/>
                  </a:lnTo>
                  <a:lnTo>
                    <a:pt x="281" y="24"/>
                  </a:lnTo>
                  <a:lnTo>
                    <a:pt x="281" y="22"/>
                  </a:lnTo>
                  <a:lnTo>
                    <a:pt x="284" y="22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2"/>
                  </a:lnTo>
                  <a:lnTo>
                    <a:pt x="281" y="10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4" y="3"/>
                  </a:lnTo>
                  <a:lnTo>
                    <a:pt x="284" y="3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1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298" y="3"/>
                  </a:lnTo>
                  <a:lnTo>
                    <a:pt x="295" y="19"/>
                  </a:lnTo>
                  <a:lnTo>
                    <a:pt x="293" y="36"/>
                  </a:lnTo>
                  <a:lnTo>
                    <a:pt x="293" y="41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5"/>
                  </a:lnTo>
                  <a:lnTo>
                    <a:pt x="288" y="60"/>
                  </a:lnTo>
                  <a:lnTo>
                    <a:pt x="288" y="62"/>
                  </a:lnTo>
                  <a:lnTo>
                    <a:pt x="288" y="64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88" y="69"/>
                  </a:lnTo>
                  <a:lnTo>
                    <a:pt x="288" y="71"/>
                  </a:lnTo>
                  <a:lnTo>
                    <a:pt x="288" y="74"/>
                  </a:lnTo>
                  <a:lnTo>
                    <a:pt x="288" y="76"/>
                  </a:lnTo>
                  <a:lnTo>
                    <a:pt x="291" y="79"/>
                  </a:lnTo>
                  <a:lnTo>
                    <a:pt x="291" y="79"/>
                  </a:lnTo>
                  <a:lnTo>
                    <a:pt x="291" y="81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6"/>
                  </a:lnTo>
                  <a:lnTo>
                    <a:pt x="288" y="88"/>
                  </a:lnTo>
                  <a:lnTo>
                    <a:pt x="288" y="88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5"/>
                  </a:lnTo>
                  <a:lnTo>
                    <a:pt x="288" y="97"/>
                  </a:lnTo>
                  <a:lnTo>
                    <a:pt x="288" y="100"/>
                  </a:lnTo>
                  <a:lnTo>
                    <a:pt x="286" y="102"/>
                  </a:lnTo>
                  <a:lnTo>
                    <a:pt x="286" y="105"/>
                  </a:lnTo>
                  <a:lnTo>
                    <a:pt x="291" y="119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6"/>
                  </a:lnTo>
                  <a:lnTo>
                    <a:pt x="295" y="126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3"/>
                  </a:lnTo>
                  <a:lnTo>
                    <a:pt x="298" y="135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305" y="142"/>
                  </a:lnTo>
                  <a:lnTo>
                    <a:pt x="305" y="145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5" y="149"/>
                  </a:lnTo>
                  <a:lnTo>
                    <a:pt x="307" y="142"/>
                  </a:lnTo>
                  <a:lnTo>
                    <a:pt x="310" y="135"/>
                  </a:lnTo>
                  <a:lnTo>
                    <a:pt x="310" y="133"/>
                  </a:lnTo>
                  <a:lnTo>
                    <a:pt x="310" y="128"/>
                  </a:lnTo>
                  <a:lnTo>
                    <a:pt x="310" y="123"/>
                  </a:lnTo>
                  <a:lnTo>
                    <a:pt x="310" y="116"/>
                  </a:lnTo>
                  <a:lnTo>
                    <a:pt x="310" y="114"/>
                  </a:lnTo>
                  <a:lnTo>
                    <a:pt x="312" y="112"/>
                  </a:lnTo>
                  <a:lnTo>
                    <a:pt x="312" y="109"/>
                  </a:lnTo>
                  <a:lnTo>
                    <a:pt x="312" y="109"/>
                  </a:lnTo>
                  <a:lnTo>
                    <a:pt x="312" y="107"/>
                  </a:lnTo>
                  <a:lnTo>
                    <a:pt x="312" y="105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0"/>
                  </a:lnTo>
                  <a:lnTo>
                    <a:pt x="312" y="100"/>
                  </a:lnTo>
                  <a:lnTo>
                    <a:pt x="312" y="97"/>
                  </a:lnTo>
                  <a:lnTo>
                    <a:pt x="314" y="97"/>
                  </a:lnTo>
                  <a:lnTo>
                    <a:pt x="314" y="97"/>
                  </a:lnTo>
                  <a:lnTo>
                    <a:pt x="317" y="97"/>
                  </a:lnTo>
                  <a:lnTo>
                    <a:pt x="322" y="97"/>
                  </a:lnTo>
                  <a:lnTo>
                    <a:pt x="324" y="95"/>
                  </a:lnTo>
                  <a:lnTo>
                    <a:pt x="326" y="95"/>
                  </a:lnTo>
                  <a:lnTo>
                    <a:pt x="326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1" y="93"/>
                  </a:lnTo>
                  <a:lnTo>
                    <a:pt x="333" y="83"/>
                  </a:lnTo>
                  <a:lnTo>
                    <a:pt x="333" y="81"/>
                  </a:lnTo>
                  <a:lnTo>
                    <a:pt x="336" y="81"/>
                  </a:lnTo>
                  <a:lnTo>
                    <a:pt x="340" y="79"/>
                  </a:lnTo>
                  <a:lnTo>
                    <a:pt x="340" y="79"/>
                  </a:lnTo>
                  <a:lnTo>
                    <a:pt x="343" y="76"/>
                  </a:lnTo>
                  <a:lnTo>
                    <a:pt x="345" y="71"/>
                  </a:lnTo>
                  <a:lnTo>
                    <a:pt x="345" y="69"/>
                  </a:lnTo>
                  <a:lnTo>
                    <a:pt x="348" y="69"/>
                  </a:lnTo>
                  <a:lnTo>
                    <a:pt x="348" y="69"/>
                  </a:lnTo>
                  <a:lnTo>
                    <a:pt x="352" y="69"/>
                  </a:lnTo>
                  <a:lnTo>
                    <a:pt x="352" y="69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9"/>
                  </a:lnTo>
                  <a:lnTo>
                    <a:pt x="357" y="69"/>
                  </a:lnTo>
                  <a:lnTo>
                    <a:pt x="357" y="71"/>
                  </a:lnTo>
                  <a:lnTo>
                    <a:pt x="357" y="79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9" y="86"/>
                  </a:lnTo>
                  <a:lnTo>
                    <a:pt x="359" y="86"/>
                  </a:lnTo>
                  <a:lnTo>
                    <a:pt x="362" y="88"/>
                  </a:lnTo>
                  <a:lnTo>
                    <a:pt x="362" y="88"/>
                  </a:lnTo>
                  <a:lnTo>
                    <a:pt x="364" y="90"/>
                  </a:lnTo>
                  <a:lnTo>
                    <a:pt x="366" y="93"/>
                  </a:lnTo>
                  <a:lnTo>
                    <a:pt x="366" y="93"/>
                  </a:lnTo>
                  <a:lnTo>
                    <a:pt x="366" y="95"/>
                  </a:lnTo>
                  <a:lnTo>
                    <a:pt x="366" y="95"/>
                  </a:lnTo>
                  <a:lnTo>
                    <a:pt x="366" y="97"/>
                  </a:lnTo>
                  <a:lnTo>
                    <a:pt x="366" y="100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5"/>
                  </a:lnTo>
                  <a:lnTo>
                    <a:pt x="369" y="105"/>
                  </a:lnTo>
                  <a:lnTo>
                    <a:pt x="369" y="107"/>
                  </a:lnTo>
                  <a:lnTo>
                    <a:pt x="371" y="107"/>
                  </a:lnTo>
                  <a:lnTo>
                    <a:pt x="374" y="107"/>
                  </a:lnTo>
                  <a:lnTo>
                    <a:pt x="374" y="109"/>
                  </a:lnTo>
                  <a:lnTo>
                    <a:pt x="376" y="109"/>
                  </a:lnTo>
                  <a:lnTo>
                    <a:pt x="376" y="112"/>
                  </a:lnTo>
                  <a:lnTo>
                    <a:pt x="378" y="112"/>
                  </a:lnTo>
                  <a:lnTo>
                    <a:pt x="378" y="114"/>
                  </a:lnTo>
                  <a:lnTo>
                    <a:pt x="378" y="121"/>
                  </a:lnTo>
                  <a:lnTo>
                    <a:pt x="381" y="123"/>
                  </a:lnTo>
                  <a:lnTo>
                    <a:pt x="381" y="126"/>
                  </a:lnTo>
                  <a:lnTo>
                    <a:pt x="383" y="131"/>
                  </a:lnTo>
                  <a:lnTo>
                    <a:pt x="385" y="133"/>
                  </a:lnTo>
                  <a:lnTo>
                    <a:pt x="385" y="138"/>
                  </a:lnTo>
                  <a:lnTo>
                    <a:pt x="392" y="142"/>
                  </a:lnTo>
                  <a:lnTo>
                    <a:pt x="395" y="145"/>
                  </a:lnTo>
                  <a:lnTo>
                    <a:pt x="395" y="147"/>
                  </a:lnTo>
                  <a:lnTo>
                    <a:pt x="395" y="149"/>
                  </a:lnTo>
                  <a:lnTo>
                    <a:pt x="392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5" y="154"/>
                  </a:lnTo>
                  <a:lnTo>
                    <a:pt x="395" y="157"/>
                  </a:lnTo>
                  <a:lnTo>
                    <a:pt x="395" y="157"/>
                  </a:lnTo>
                  <a:lnTo>
                    <a:pt x="395" y="159"/>
                  </a:lnTo>
                  <a:lnTo>
                    <a:pt x="390" y="161"/>
                  </a:lnTo>
                  <a:lnTo>
                    <a:pt x="388" y="161"/>
                  </a:lnTo>
                  <a:lnTo>
                    <a:pt x="383" y="161"/>
                  </a:lnTo>
                  <a:lnTo>
                    <a:pt x="381" y="161"/>
                  </a:lnTo>
                  <a:lnTo>
                    <a:pt x="378" y="161"/>
                  </a:lnTo>
                  <a:lnTo>
                    <a:pt x="378" y="16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8" y="173"/>
                  </a:lnTo>
                  <a:lnTo>
                    <a:pt x="378" y="178"/>
                  </a:lnTo>
                  <a:lnTo>
                    <a:pt x="381" y="180"/>
                  </a:lnTo>
                  <a:lnTo>
                    <a:pt x="381" y="185"/>
                  </a:lnTo>
                  <a:lnTo>
                    <a:pt x="388" y="194"/>
                  </a:lnTo>
                  <a:lnTo>
                    <a:pt x="388" y="197"/>
                  </a:lnTo>
                  <a:lnTo>
                    <a:pt x="390" y="202"/>
                  </a:lnTo>
                  <a:lnTo>
                    <a:pt x="390" y="204"/>
                  </a:lnTo>
                  <a:lnTo>
                    <a:pt x="392" y="204"/>
                  </a:lnTo>
                  <a:lnTo>
                    <a:pt x="395" y="206"/>
                  </a:lnTo>
                  <a:lnTo>
                    <a:pt x="400" y="209"/>
                  </a:lnTo>
                  <a:lnTo>
                    <a:pt x="400" y="209"/>
                  </a:lnTo>
                  <a:lnTo>
                    <a:pt x="400" y="211"/>
                  </a:lnTo>
                  <a:lnTo>
                    <a:pt x="400" y="213"/>
                  </a:lnTo>
                  <a:lnTo>
                    <a:pt x="400" y="213"/>
                  </a:lnTo>
                  <a:lnTo>
                    <a:pt x="400" y="216"/>
                  </a:lnTo>
                  <a:lnTo>
                    <a:pt x="400" y="220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2" y="228"/>
                  </a:lnTo>
                  <a:lnTo>
                    <a:pt x="404" y="22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6" y="216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21" y="218"/>
                  </a:lnTo>
                  <a:lnTo>
                    <a:pt x="423" y="220"/>
                  </a:lnTo>
                  <a:lnTo>
                    <a:pt x="426" y="223"/>
                  </a:lnTo>
                  <a:lnTo>
                    <a:pt x="426" y="223"/>
                  </a:lnTo>
                  <a:lnTo>
                    <a:pt x="428" y="223"/>
                  </a:lnTo>
                  <a:lnTo>
                    <a:pt x="428" y="223"/>
                  </a:lnTo>
                  <a:lnTo>
                    <a:pt x="430" y="223"/>
                  </a:lnTo>
                  <a:lnTo>
                    <a:pt x="433" y="220"/>
                  </a:lnTo>
                  <a:lnTo>
                    <a:pt x="433" y="220"/>
                  </a:lnTo>
                  <a:lnTo>
                    <a:pt x="435" y="218"/>
                  </a:lnTo>
                  <a:lnTo>
                    <a:pt x="435" y="216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40" y="216"/>
                  </a:lnTo>
                  <a:lnTo>
                    <a:pt x="440" y="216"/>
                  </a:lnTo>
                  <a:lnTo>
                    <a:pt x="442" y="218"/>
                  </a:lnTo>
                  <a:lnTo>
                    <a:pt x="461" y="265"/>
                  </a:lnTo>
                  <a:lnTo>
                    <a:pt x="459" y="265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2"/>
                  </a:lnTo>
                  <a:lnTo>
                    <a:pt x="459" y="275"/>
                  </a:lnTo>
                  <a:lnTo>
                    <a:pt x="459" y="277"/>
                  </a:lnTo>
                  <a:lnTo>
                    <a:pt x="461" y="277"/>
                  </a:lnTo>
                  <a:lnTo>
                    <a:pt x="463" y="280"/>
                  </a:lnTo>
                  <a:lnTo>
                    <a:pt x="463" y="280"/>
                  </a:lnTo>
                  <a:lnTo>
                    <a:pt x="466" y="282"/>
                  </a:lnTo>
                  <a:lnTo>
                    <a:pt x="468" y="291"/>
                  </a:lnTo>
                  <a:lnTo>
                    <a:pt x="468" y="299"/>
                  </a:lnTo>
                  <a:lnTo>
                    <a:pt x="468" y="301"/>
                  </a:lnTo>
                  <a:lnTo>
                    <a:pt x="468" y="308"/>
                  </a:lnTo>
                  <a:lnTo>
                    <a:pt x="468" y="313"/>
                  </a:lnTo>
                  <a:lnTo>
                    <a:pt x="468" y="315"/>
                  </a:lnTo>
                  <a:lnTo>
                    <a:pt x="468" y="315"/>
                  </a:lnTo>
                  <a:lnTo>
                    <a:pt x="468" y="317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73" y="317"/>
                  </a:lnTo>
                  <a:lnTo>
                    <a:pt x="478" y="317"/>
                  </a:lnTo>
                  <a:lnTo>
                    <a:pt x="478" y="317"/>
                  </a:lnTo>
                  <a:lnTo>
                    <a:pt x="478" y="317"/>
                  </a:lnTo>
                  <a:lnTo>
                    <a:pt x="485" y="317"/>
                  </a:lnTo>
                  <a:lnTo>
                    <a:pt x="485" y="320"/>
                  </a:lnTo>
                  <a:lnTo>
                    <a:pt x="487" y="320"/>
                  </a:lnTo>
                  <a:lnTo>
                    <a:pt x="487" y="320"/>
                  </a:lnTo>
                  <a:lnTo>
                    <a:pt x="487" y="322"/>
                  </a:lnTo>
                  <a:lnTo>
                    <a:pt x="485" y="325"/>
                  </a:lnTo>
                  <a:lnTo>
                    <a:pt x="482" y="329"/>
                  </a:lnTo>
                  <a:lnTo>
                    <a:pt x="482" y="332"/>
                  </a:lnTo>
                  <a:lnTo>
                    <a:pt x="480" y="336"/>
                  </a:lnTo>
                  <a:lnTo>
                    <a:pt x="480" y="339"/>
                  </a:lnTo>
                  <a:lnTo>
                    <a:pt x="482" y="341"/>
                  </a:lnTo>
                  <a:lnTo>
                    <a:pt x="482" y="341"/>
                  </a:lnTo>
                  <a:lnTo>
                    <a:pt x="499" y="365"/>
                  </a:lnTo>
                  <a:lnTo>
                    <a:pt x="501" y="367"/>
                  </a:lnTo>
                  <a:lnTo>
                    <a:pt x="501" y="369"/>
                  </a:lnTo>
                  <a:lnTo>
                    <a:pt x="501" y="372"/>
                  </a:lnTo>
                  <a:lnTo>
                    <a:pt x="501" y="379"/>
                  </a:lnTo>
                  <a:lnTo>
                    <a:pt x="501" y="381"/>
                  </a:lnTo>
                  <a:lnTo>
                    <a:pt x="504" y="384"/>
                  </a:lnTo>
                  <a:lnTo>
                    <a:pt x="504" y="384"/>
                  </a:lnTo>
                  <a:lnTo>
                    <a:pt x="506" y="386"/>
                  </a:lnTo>
                  <a:lnTo>
                    <a:pt x="506" y="386"/>
                  </a:lnTo>
                  <a:lnTo>
                    <a:pt x="508" y="386"/>
                  </a:lnTo>
                  <a:lnTo>
                    <a:pt x="508" y="386"/>
                  </a:lnTo>
                  <a:lnTo>
                    <a:pt x="511" y="381"/>
                  </a:lnTo>
                  <a:lnTo>
                    <a:pt x="511" y="381"/>
                  </a:lnTo>
                  <a:lnTo>
                    <a:pt x="513" y="379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5" y="384"/>
                  </a:lnTo>
                  <a:lnTo>
                    <a:pt x="515" y="384"/>
                  </a:lnTo>
                  <a:lnTo>
                    <a:pt x="515" y="388"/>
                  </a:lnTo>
                  <a:lnTo>
                    <a:pt x="515" y="391"/>
                  </a:lnTo>
                  <a:lnTo>
                    <a:pt x="513" y="391"/>
                  </a:lnTo>
                  <a:lnTo>
                    <a:pt x="511" y="395"/>
                  </a:lnTo>
                  <a:lnTo>
                    <a:pt x="508" y="400"/>
                  </a:lnTo>
                  <a:lnTo>
                    <a:pt x="508" y="400"/>
                  </a:lnTo>
                  <a:lnTo>
                    <a:pt x="506" y="400"/>
                  </a:lnTo>
                  <a:lnTo>
                    <a:pt x="504" y="403"/>
                  </a:lnTo>
                  <a:lnTo>
                    <a:pt x="504" y="403"/>
                  </a:lnTo>
                  <a:lnTo>
                    <a:pt x="504" y="405"/>
                  </a:lnTo>
                  <a:lnTo>
                    <a:pt x="501" y="405"/>
                  </a:lnTo>
                  <a:lnTo>
                    <a:pt x="501" y="405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6" y="412"/>
                  </a:lnTo>
                  <a:lnTo>
                    <a:pt x="513" y="414"/>
                  </a:lnTo>
                  <a:lnTo>
                    <a:pt x="513" y="417"/>
                  </a:lnTo>
                  <a:lnTo>
                    <a:pt x="513" y="417"/>
                  </a:lnTo>
                  <a:lnTo>
                    <a:pt x="515" y="419"/>
                  </a:lnTo>
                  <a:lnTo>
                    <a:pt x="518" y="424"/>
                  </a:lnTo>
                  <a:lnTo>
                    <a:pt x="520" y="426"/>
                  </a:lnTo>
                  <a:lnTo>
                    <a:pt x="520" y="426"/>
                  </a:lnTo>
                  <a:lnTo>
                    <a:pt x="520" y="431"/>
                  </a:lnTo>
                  <a:lnTo>
                    <a:pt x="523" y="433"/>
                  </a:lnTo>
                  <a:lnTo>
                    <a:pt x="523" y="436"/>
                  </a:lnTo>
                  <a:lnTo>
                    <a:pt x="523" y="436"/>
                  </a:lnTo>
                  <a:lnTo>
                    <a:pt x="525" y="438"/>
                  </a:lnTo>
                  <a:lnTo>
                    <a:pt x="525" y="438"/>
                  </a:lnTo>
                  <a:lnTo>
                    <a:pt x="525" y="438"/>
                  </a:lnTo>
                  <a:lnTo>
                    <a:pt x="525" y="440"/>
                  </a:lnTo>
                  <a:lnTo>
                    <a:pt x="523" y="440"/>
                  </a:lnTo>
                  <a:lnTo>
                    <a:pt x="523" y="440"/>
                  </a:lnTo>
                  <a:lnTo>
                    <a:pt x="520" y="440"/>
                  </a:lnTo>
                  <a:lnTo>
                    <a:pt x="520" y="440"/>
                  </a:lnTo>
                  <a:lnTo>
                    <a:pt x="520" y="443"/>
                  </a:lnTo>
                  <a:lnTo>
                    <a:pt x="520" y="443"/>
                  </a:lnTo>
                  <a:lnTo>
                    <a:pt x="518" y="443"/>
                  </a:lnTo>
                  <a:lnTo>
                    <a:pt x="515" y="443"/>
                  </a:lnTo>
                  <a:lnTo>
                    <a:pt x="515" y="445"/>
                  </a:lnTo>
                  <a:lnTo>
                    <a:pt x="515" y="445"/>
                  </a:lnTo>
                  <a:lnTo>
                    <a:pt x="515" y="445"/>
                  </a:lnTo>
                  <a:lnTo>
                    <a:pt x="515" y="448"/>
                  </a:lnTo>
                  <a:lnTo>
                    <a:pt x="515" y="448"/>
                  </a:lnTo>
                  <a:lnTo>
                    <a:pt x="515" y="450"/>
                  </a:lnTo>
                  <a:lnTo>
                    <a:pt x="515" y="450"/>
                  </a:lnTo>
                  <a:lnTo>
                    <a:pt x="515" y="452"/>
                  </a:lnTo>
                  <a:lnTo>
                    <a:pt x="515" y="452"/>
                  </a:lnTo>
                  <a:lnTo>
                    <a:pt x="515" y="452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5" y="455"/>
                  </a:lnTo>
                  <a:lnTo>
                    <a:pt x="515" y="457"/>
                  </a:lnTo>
                  <a:lnTo>
                    <a:pt x="518" y="457"/>
                  </a:lnTo>
                  <a:lnTo>
                    <a:pt x="518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0" y="457"/>
                  </a:lnTo>
                  <a:lnTo>
                    <a:pt x="523" y="455"/>
                  </a:lnTo>
                  <a:lnTo>
                    <a:pt x="523" y="455"/>
                  </a:lnTo>
                  <a:lnTo>
                    <a:pt x="523" y="455"/>
                  </a:lnTo>
                  <a:lnTo>
                    <a:pt x="525" y="455"/>
                  </a:lnTo>
                  <a:lnTo>
                    <a:pt x="525" y="455"/>
                  </a:lnTo>
                  <a:lnTo>
                    <a:pt x="525" y="457"/>
                  </a:lnTo>
                  <a:lnTo>
                    <a:pt x="532" y="462"/>
                  </a:lnTo>
                  <a:lnTo>
                    <a:pt x="534" y="466"/>
                  </a:lnTo>
                  <a:lnTo>
                    <a:pt x="537" y="466"/>
                  </a:lnTo>
                  <a:lnTo>
                    <a:pt x="537" y="466"/>
                  </a:lnTo>
                  <a:lnTo>
                    <a:pt x="537" y="469"/>
                  </a:lnTo>
                  <a:lnTo>
                    <a:pt x="537" y="471"/>
                  </a:lnTo>
                  <a:lnTo>
                    <a:pt x="537" y="471"/>
                  </a:lnTo>
                  <a:lnTo>
                    <a:pt x="534" y="474"/>
                  </a:lnTo>
                  <a:lnTo>
                    <a:pt x="534" y="476"/>
                  </a:lnTo>
                  <a:lnTo>
                    <a:pt x="537" y="476"/>
                  </a:lnTo>
                  <a:lnTo>
                    <a:pt x="537" y="478"/>
                  </a:lnTo>
                  <a:lnTo>
                    <a:pt x="537" y="481"/>
                  </a:lnTo>
                  <a:lnTo>
                    <a:pt x="539" y="481"/>
                  </a:lnTo>
                  <a:lnTo>
                    <a:pt x="541" y="483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1" y="485"/>
                  </a:lnTo>
                  <a:lnTo>
                    <a:pt x="544" y="485"/>
                  </a:lnTo>
                  <a:lnTo>
                    <a:pt x="544" y="485"/>
                  </a:lnTo>
                  <a:lnTo>
                    <a:pt x="546" y="485"/>
                  </a:lnTo>
                  <a:lnTo>
                    <a:pt x="546" y="483"/>
                  </a:lnTo>
                  <a:lnTo>
                    <a:pt x="551" y="481"/>
                  </a:lnTo>
                  <a:lnTo>
                    <a:pt x="551" y="481"/>
                  </a:lnTo>
                  <a:lnTo>
                    <a:pt x="551" y="478"/>
                  </a:lnTo>
                  <a:lnTo>
                    <a:pt x="551" y="478"/>
                  </a:lnTo>
                  <a:lnTo>
                    <a:pt x="572" y="485"/>
                  </a:lnTo>
                  <a:lnTo>
                    <a:pt x="572" y="485"/>
                  </a:lnTo>
                  <a:lnTo>
                    <a:pt x="575" y="485"/>
                  </a:lnTo>
                  <a:lnTo>
                    <a:pt x="575" y="485"/>
                  </a:lnTo>
                  <a:lnTo>
                    <a:pt x="577" y="483"/>
                  </a:lnTo>
                  <a:lnTo>
                    <a:pt x="579" y="481"/>
                  </a:lnTo>
                  <a:lnTo>
                    <a:pt x="589" y="476"/>
                  </a:lnTo>
                  <a:lnTo>
                    <a:pt x="591" y="476"/>
                  </a:lnTo>
                  <a:lnTo>
                    <a:pt x="591" y="474"/>
                  </a:lnTo>
                  <a:lnTo>
                    <a:pt x="593" y="471"/>
                  </a:lnTo>
                  <a:lnTo>
                    <a:pt x="596" y="471"/>
                  </a:lnTo>
                  <a:lnTo>
                    <a:pt x="598" y="471"/>
                  </a:lnTo>
                  <a:lnTo>
                    <a:pt x="601" y="471"/>
                  </a:lnTo>
                  <a:lnTo>
                    <a:pt x="603" y="471"/>
                  </a:lnTo>
                  <a:lnTo>
                    <a:pt x="605" y="471"/>
                  </a:lnTo>
                  <a:lnTo>
                    <a:pt x="608" y="469"/>
                  </a:lnTo>
                  <a:lnTo>
                    <a:pt x="610" y="466"/>
                  </a:lnTo>
                  <a:lnTo>
                    <a:pt x="612" y="464"/>
                  </a:lnTo>
                  <a:lnTo>
                    <a:pt x="615" y="464"/>
                  </a:lnTo>
                  <a:lnTo>
                    <a:pt x="617" y="466"/>
                  </a:lnTo>
                  <a:lnTo>
                    <a:pt x="619" y="466"/>
                  </a:lnTo>
                  <a:lnTo>
                    <a:pt x="624" y="464"/>
                  </a:lnTo>
                  <a:lnTo>
                    <a:pt x="631" y="462"/>
                  </a:lnTo>
                  <a:lnTo>
                    <a:pt x="631" y="462"/>
                  </a:lnTo>
                  <a:lnTo>
                    <a:pt x="634" y="462"/>
                  </a:lnTo>
                  <a:lnTo>
                    <a:pt x="636" y="464"/>
                  </a:lnTo>
                  <a:lnTo>
                    <a:pt x="638" y="464"/>
                  </a:lnTo>
                  <a:lnTo>
                    <a:pt x="638" y="466"/>
                  </a:lnTo>
                  <a:lnTo>
                    <a:pt x="638" y="471"/>
                  </a:lnTo>
                  <a:lnTo>
                    <a:pt x="636" y="474"/>
                  </a:lnTo>
                  <a:lnTo>
                    <a:pt x="636" y="476"/>
                  </a:lnTo>
                  <a:lnTo>
                    <a:pt x="638" y="481"/>
                  </a:lnTo>
                  <a:lnTo>
                    <a:pt x="641" y="483"/>
                  </a:lnTo>
                  <a:lnTo>
                    <a:pt x="643" y="483"/>
                  </a:lnTo>
                  <a:lnTo>
                    <a:pt x="645" y="483"/>
                  </a:lnTo>
                  <a:lnTo>
                    <a:pt x="645" y="483"/>
                  </a:lnTo>
                  <a:lnTo>
                    <a:pt x="648" y="483"/>
                  </a:lnTo>
                  <a:lnTo>
                    <a:pt x="655" y="476"/>
                  </a:lnTo>
                  <a:lnTo>
                    <a:pt x="657" y="476"/>
                  </a:lnTo>
                  <a:lnTo>
                    <a:pt x="660" y="476"/>
                  </a:lnTo>
                  <a:lnTo>
                    <a:pt x="664" y="474"/>
                  </a:lnTo>
                  <a:lnTo>
                    <a:pt x="669" y="471"/>
                  </a:lnTo>
                  <a:lnTo>
                    <a:pt x="669" y="471"/>
                  </a:lnTo>
                  <a:lnTo>
                    <a:pt x="669" y="471"/>
                  </a:lnTo>
                  <a:lnTo>
                    <a:pt x="671" y="474"/>
                  </a:lnTo>
                  <a:lnTo>
                    <a:pt x="676" y="476"/>
                  </a:lnTo>
                  <a:lnTo>
                    <a:pt x="679" y="476"/>
                  </a:lnTo>
                  <a:lnTo>
                    <a:pt x="681" y="474"/>
                  </a:lnTo>
                  <a:lnTo>
                    <a:pt x="683" y="471"/>
                  </a:lnTo>
                  <a:lnTo>
                    <a:pt x="683" y="469"/>
                  </a:lnTo>
                  <a:lnTo>
                    <a:pt x="683" y="469"/>
                  </a:lnTo>
                  <a:lnTo>
                    <a:pt x="683" y="464"/>
                  </a:lnTo>
                  <a:lnTo>
                    <a:pt x="683" y="464"/>
                  </a:lnTo>
                  <a:lnTo>
                    <a:pt x="683" y="464"/>
                  </a:lnTo>
                  <a:lnTo>
                    <a:pt x="683" y="462"/>
                  </a:lnTo>
                  <a:lnTo>
                    <a:pt x="683" y="462"/>
                  </a:lnTo>
                  <a:lnTo>
                    <a:pt x="686" y="462"/>
                  </a:lnTo>
                  <a:lnTo>
                    <a:pt x="683" y="459"/>
                  </a:lnTo>
                  <a:lnTo>
                    <a:pt x="683" y="459"/>
                  </a:lnTo>
                  <a:lnTo>
                    <a:pt x="686" y="457"/>
                  </a:lnTo>
                  <a:lnTo>
                    <a:pt x="686" y="457"/>
                  </a:lnTo>
                  <a:lnTo>
                    <a:pt x="688" y="457"/>
                  </a:lnTo>
                  <a:lnTo>
                    <a:pt x="688" y="457"/>
                  </a:lnTo>
                  <a:lnTo>
                    <a:pt x="690" y="457"/>
                  </a:lnTo>
                  <a:lnTo>
                    <a:pt x="690" y="455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3" y="450"/>
                  </a:lnTo>
                  <a:lnTo>
                    <a:pt x="690" y="448"/>
                  </a:lnTo>
                  <a:lnTo>
                    <a:pt x="690" y="445"/>
                  </a:lnTo>
                  <a:lnTo>
                    <a:pt x="690" y="438"/>
                  </a:lnTo>
                  <a:lnTo>
                    <a:pt x="690" y="436"/>
                  </a:lnTo>
                  <a:lnTo>
                    <a:pt x="690" y="433"/>
                  </a:lnTo>
                  <a:lnTo>
                    <a:pt x="690" y="431"/>
                  </a:lnTo>
                  <a:lnTo>
                    <a:pt x="690" y="429"/>
                  </a:lnTo>
                  <a:lnTo>
                    <a:pt x="690" y="426"/>
                  </a:lnTo>
                  <a:lnTo>
                    <a:pt x="690" y="424"/>
                  </a:lnTo>
                  <a:lnTo>
                    <a:pt x="690" y="424"/>
                  </a:lnTo>
                  <a:lnTo>
                    <a:pt x="688" y="422"/>
                  </a:lnTo>
                  <a:lnTo>
                    <a:pt x="688" y="414"/>
                  </a:lnTo>
                  <a:lnTo>
                    <a:pt x="686" y="410"/>
                  </a:lnTo>
                  <a:lnTo>
                    <a:pt x="683" y="405"/>
                  </a:lnTo>
                  <a:lnTo>
                    <a:pt x="681" y="400"/>
                  </a:lnTo>
                  <a:lnTo>
                    <a:pt x="681" y="395"/>
                  </a:lnTo>
                  <a:lnTo>
                    <a:pt x="681" y="391"/>
                  </a:lnTo>
                  <a:lnTo>
                    <a:pt x="681" y="391"/>
                  </a:lnTo>
                  <a:lnTo>
                    <a:pt x="681" y="388"/>
                  </a:lnTo>
                  <a:lnTo>
                    <a:pt x="681" y="388"/>
                  </a:lnTo>
                  <a:lnTo>
                    <a:pt x="681" y="386"/>
                  </a:lnTo>
                  <a:lnTo>
                    <a:pt x="681" y="386"/>
                  </a:lnTo>
                  <a:lnTo>
                    <a:pt x="681" y="386"/>
                  </a:lnTo>
                  <a:lnTo>
                    <a:pt x="681" y="384"/>
                  </a:lnTo>
                  <a:lnTo>
                    <a:pt x="681" y="384"/>
                  </a:lnTo>
                  <a:lnTo>
                    <a:pt x="681" y="381"/>
                  </a:lnTo>
                  <a:lnTo>
                    <a:pt x="686" y="379"/>
                  </a:lnTo>
                  <a:lnTo>
                    <a:pt x="686" y="377"/>
                  </a:lnTo>
                  <a:lnTo>
                    <a:pt x="686" y="374"/>
                  </a:lnTo>
                  <a:lnTo>
                    <a:pt x="686" y="362"/>
                  </a:lnTo>
                  <a:lnTo>
                    <a:pt x="686" y="358"/>
                  </a:lnTo>
                  <a:lnTo>
                    <a:pt x="686" y="355"/>
                  </a:lnTo>
                  <a:lnTo>
                    <a:pt x="686" y="353"/>
                  </a:lnTo>
                  <a:lnTo>
                    <a:pt x="688" y="348"/>
                  </a:lnTo>
                  <a:lnTo>
                    <a:pt x="693" y="343"/>
                  </a:lnTo>
                  <a:lnTo>
                    <a:pt x="695" y="339"/>
                  </a:lnTo>
                  <a:lnTo>
                    <a:pt x="695" y="339"/>
                  </a:lnTo>
                  <a:lnTo>
                    <a:pt x="697" y="341"/>
                  </a:lnTo>
                  <a:lnTo>
                    <a:pt x="697" y="343"/>
                  </a:lnTo>
                  <a:lnTo>
                    <a:pt x="700" y="343"/>
                  </a:lnTo>
                  <a:lnTo>
                    <a:pt x="702" y="343"/>
                  </a:lnTo>
                  <a:lnTo>
                    <a:pt x="702" y="343"/>
                  </a:lnTo>
                  <a:lnTo>
                    <a:pt x="705" y="343"/>
                  </a:lnTo>
                  <a:lnTo>
                    <a:pt x="707" y="341"/>
                  </a:lnTo>
                  <a:lnTo>
                    <a:pt x="709" y="343"/>
                  </a:lnTo>
                  <a:lnTo>
                    <a:pt x="712" y="343"/>
                  </a:lnTo>
                  <a:lnTo>
                    <a:pt x="712" y="343"/>
                  </a:lnTo>
                  <a:lnTo>
                    <a:pt x="714" y="343"/>
                  </a:lnTo>
                  <a:lnTo>
                    <a:pt x="714" y="343"/>
                  </a:lnTo>
                  <a:lnTo>
                    <a:pt x="716" y="343"/>
                  </a:lnTo>
                  <a:lnTo>
                    <a:pt x="719" y="341"/>
                  </a:lnTo>
                  <a:lnTo>
                    <a:pt x="719" y="336"/>
                  </a:lnTo>
                  <a:lnTo>
                    <a:pt x="721" y="334"/>
                  </a:lnTo>
                  <a:lnTo>
                    <a:pt x="728" y="327"/>
                  </a:lnTo>
                  <a:lnTo>
                    <a:pt x="731" y="325"/>
                  </a:lnTo>
                  <a:lnTo>
                    <a:pt x="733" y="325"/>
                  </a:lnTo>
                  <a:lnTo>
                    <a:pt x="738" y="327"/>
                  </a:lnTo>
                  <a:lnTo>
                    <a:pt x="738" y="325"/>
                  </a:lnTo>
                  <a:lnTo>
                    <a:pt x="740" y="322"/>
                  </a:lnTo>
                  <a:lnTo>
                    <a:pt x="738" y="320"/>
                  </a:lnTo>
                  <a:lnTo>
                    <a:pt x="738" y="317"/>
                  </a:lnTo>
                  <a:lnTo>
                    <a:pt x="740" y="317"/>
                  </a:lnTo>
                  <a:lnTo>
                    <a:pt x="742" y="317"/>
                  </a:lnTo>
                  <a:lnTo>
                    <a:pt x="742" y="315"/>
                  </a:lnTo>
                  <a:lnTo>
                    <a:pt x="745" y="315"/>
                  </a:lnTo>
                  <a:lnTo>
                    <a:pt x="754" y="308"/>
                  </a:lnTo>
                  <a:lnTo>
                    <a:pt x="759" y="308"/>
                  </a:lnTo>
                  <a:lnTo>
                    <a:pt x="759" y="308"/>
                  </a:lnTo>
                  <a:lnTo>
                    <a:pt x="761" y="306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1" y="303"/>
                  </a:lnTo>
                  <a:lnTo>
                    <a:pt x="764" y="303"/>
                  </a:lnTo>
                  <a:lnTo>
                    <a:pt x="764" y="301"/>
                  </a:lnTo>
                  <a:lnTo>
                    <a:pt x="764" y="301"/>
                  </a:lnTo>
                  <a:lnTo>
                    <a:pt x="764" y="299"/>
                  </a:lnTo>
                  <a:lnTo>
                    <a:pt x="766" y="296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71" y="284"/>
                  </a:lnTo>
                  <a:lnTo>
                    <a:pt x="773" y="284"/>
                  </a:lnTo>
                  <a:lnTo>
                    <a:pt x="776" y="282"/>
                  </a:lnTo>
                  <a:lnTo>
                    <a:pt x="776" y="282"/>
                  </a:lnTo>
                  <a:lnTo>
                    <a:pt x="778" y="282"/>
                  </a:lnTo>
                  <a:lnTo>
                    <a:pt x="776" y="280"/>
                  </a:lnTo>
                  <a:lnTo>
                    <a:pt x="776" y="280"/>
                  </a:lnTo>
                  <a:lnTo>
                    <a:pt x="773" y="280"/>
                  </a:lnTo>
                  <a:lnTo>
                    <a:pt x="773" y="280"/>
                  </a:lnTo>
                  <a:lnTo>
                    <a:pt x="771" y="282"/>
                  </a:lnTo>
                  <a:lnTo>
                    <a:pt x="771" y="277"/>
                  </a:lnTo>
                  <a:lnTo>
                    <a:pt x="768" y="272"/>
                  </a:lnTo>
                  <a:lnTo>
                    <a:pt x="768" y="272"/>
                  </a:lnTo>
                  <a:lnTo>
                    <a:pt x="766" y="272"/>
                  </a:lnTo>
                  <a:lnTo>
                    <a:pt x="764" y="270"/>
                  </a:lnTo>
                  <a:lnTo>
                    <a:pt x="764" y="268"/>
                  </a:lnTo>
                  <a:lnTo>
                    <a:pt x="764" y="265"/>
                  </a:lnTo>
                  <a:lnTo>
                    <a:pt x="764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6" y="258"/>
                  </a:lnTo>
                  <a:lnTo>
                    <a:pt x="768" y="258"/>
                  </a:lnTo>
                  <a:lnTo>
                    <a:pt x="778" y="254"/>
                  </a:lnTo>
                  <a:lnTo>
                    <a:pt x="780" y="251"/>
                  </a:lnTo>
                  <a:lnTo>
                    <a:pt x="780" y="249"/>
                  </a:lnTo>
                  <a:lnTo>
                    <a:pt x="783" y="249"/>
                  </a:lnTo>
                  <a:lnTo>
                    <a:pt x="783" y="246"/>
                  </a:lnTo>
                  <a:lnTo>
                    <a:pt x="785" y="249"/>
                  </a:lnTo>
                  <a:lnTo>
                    <a:pt x="787" y="249"/>
                  </a:lnTo>
                  <a:lnTo>
                    <a:pt x="787" y="246"/>
                  </a:lnTo>
                  <a:lnTo>
                    <a:pt x="790" y="246"/>
                  </a:lnTo>
                  <a:lnTo>
                    <a:pt x="790" y="246"/>
                  </a:lnTo>
                  <a:lnTo>
                    <a:pt x="792" y="246"/>
                  </a:lnTo>
                  <a:lnTo>
                    <a:pt x="794" y="246"/>
                  </a:lnTo>
                  <a:lnTo>
                    <a:pt x="794" y="251"/>
                  </a:lnTo>
                  <a:lnTo>
                    <a:pt x="797" y="254"/>
                  </a:lnTo>
                  <a:lnTo>
                    <a:pt x="797" y="254"/>
                  </a:lnTo>
                  <a:lnTo>
                    <a:pt x="799" y="256"/>
                  </a:lnTo>
                  <a:lnTo>
                    <a:pt x="802" y="251"/>
                  </a:lnTo>
                  <a:lnTo>
                    <a:pt x="809" y="251"/>
                  </a:lnTo>
                  <a:lnTo>
                    <a:pt x="818" y="244"/>
                  </a:lnTo>
                  <a:lnTo>
                    <a:pt x="818" y="242"/>
                  </a:lnTo>
                  <a:lnTo>
                    <a:pt x="818" y="235"/>
                  </a:lnTo>
                  <a:lnTo>
                    <a:pt x="816" y="223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6" y="213"/>
                  </a:lnTo>
                  <a:lnTo>
                    <a:pt x="818" y="209"/>
                  </a:lnTo>
                  <a:lnTo>
                    <a:pt x="818" y="209"/>
                  </a:lnTo>
                  <a:lnTo>
                    <a:pt x="818" y="206"/>
                  </a:lnTo>
                  <a:lnTo>
                    <a:pt x="820" y="204"/>
                  </a:lnTo>
                  <a:lnTo>
                    <a:pt x="820" y="202"/>
                  </a:lnTo>
                  <a:lnTo>
                    <a:pt x="823" y="199"/>
                  </a:lnTo>
                  <a:lnTo>
                    <a:pt x="823" y="199"/>
                  </a:lnTo>
                  <a:lnTo>
                    <a:pt x="825" y="202"/>
                  </a:lnTo>
                  <a:lnTo>
                    <a:pt x="825" y="202"/>
                  </a:lnTo>
                  <a:lnTo>
                    <a:pt x="825" y="204"/>
                  </a:lnTo>
                  <a:lnTo>
                    <a:pt x="825" y="206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28" y="206"/>
                  </a:lnTo>
                  <a:lnTo>
                    <a:pt x="830" y="206"/>
                  </a:lnTo>
                  <a:lnTo>
                    <a:pt x="832" y="209"/>
                  </a:lnTo>
                  <a:lnTo>
                    <a:pt x="832" y="209"/>
                  </a:lnTo>
                  <a:lnTo>
                    <a:pt x="835" y="209"/>
                  </a:lnTo>
                  <a:lnTo>
                    <a:pt x="837" y="209"/>
                  </a:lnTo>
                  <a:lnTo>
                    <a:pt x="842" y="209"/>
                  </a:lnTo>
                  <a:lnTo>
                    <a:pt x="844" y="209"/>
                  </a:lnTo>
                  <a:lnTo>
                    <a:pt x="844" y="209"/>
                  </a:lnTo>
                  <a:lnTo>
                    <a:pt x="846" y="213"/>
                  </a:lnTo>
                  <a:lnTo>
                    <a:pt x="849" y="213"/>
                  </a:lnTo>
                  <a:lnTo>
                    <a:pt x="849" y="213"/>
                  </a:lnTo>
                  <a:lnTo>
                    <a:pt x="851" y="211"/>
                  </a:lnTo>
                  <a:lnTo>
                    <a:pt x="854" y="211"/>
                  </a:lnTo>
                  <a:lnTo>
                    <a:pt x="858" y="211"/>
                  </a:lnTo>
                  <a:lnTo>
                    <a:pt x="865" y="213"/>
                  </a:lnTo>
                  <a:lnTo>
                    <a:pt x="865" y="211"/>
                  </a:lnTo>
                  <a:lnTo>
                    <a:pt x="868" y="211"/>
                  </a:lnTo>
                  <a:lnTo>
                    <a:pt x="868" y="209"/>
                  </a:lnTo>
                  <a:lnTo>
                    <a:pt x="868" y="211"/>
                  </a:lnTo>
                  <a:lnTo>
                    <a:pt x="868" y="211"/>
                  </a:lnTo>
                  <a:lnTo>
                    <a:pt x="870" y="213"/>
                  </a:lnTo>
                  <a:lnTo>
                    <a:pt x="872" y="216"/>
                  </a:lnTo>
                  <a:lnTo>
                    <a:pt x="875" y="216"/>
                  </a:lnTo>
                  <a:lnTo>
                    <a:pt x="877" y="216"/>
                  </a:lnTo>
                  <a:lnTo>
                    <a:pt x="877" y="216"/>
                  </a:lnTo>
                  <a:lnTo>
                    <a:pt x="880" y="216"/>
                  </a:lnTo>
                  <a:lnTo>
                    <a:pt x="880" y="213"/>
                  </a:lnTo>
                  <a:lnTo>
                    <a:pt x="880" y="213"/>
                  </a:lnTo>
                  <a:lnTo>
                    <a:pt x="882" y="216"/>
                  </a:lnTo>
                  <a:lnTo>
                    <a:pt x="884" y="216"/>
                  </a:lnTo>
                  <a:lnTo>
                    <a:pt x="887" y="216"/>
                  </a:lnTo>
                  <a:lnTo>
                    <a:pt x="887" y="218"/>
                  </a:lnTo>
                  <a:lnTo>
                    <a:pt x="889" y="218"/>
                  </a:lnTo>
                  <a:lnTo>
                    <a:pt x="889" y="218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9" y="220"/>
                  </a:lnTo>
                  <a:lnTo>
                    <a:pt x="887" y="223"/>
                  </a:lnTo>
                  <a:lnTo>
                    <a:pt x="887" y="223"/>
                  </a:lnTo>
                  <a:lnTo>
                    <a:pt x="884" y="223"/>
                  </a:lnTo>
                  <a:lnTo>
                    <a:pt x="884" y="223"/>
                  </a:lnTo>
                  <a:lnTo>
                    <a:pt x="884" y="223"/>
                  </a:lnTo>
                  <a:lnTo>
                    <a:pt x="882" y="225"/>
                  </a:lnTo>
                  <a:lnTo>
                    <a:pt x="882" y="225"/>
                  </a:lnTo>
                  <a:lnTo>
                    <a:pt x="880" y="225"/>
                  </a:lnTo>
                  <a:lnTo>
                    <a:pt x="880" y="225"/>
                  </a:lnTo>
                  <a:lnTo>
                    <a:pt x="877" y="225"/>
                  </a:lnTo>
                  <a:lnTo>
                    <a:pt x="877" y="223"/>
                  </a:lnTo>
                  <a:lnTo>
                    <a:pt x="875" y="223"/>
                  </a:lnTo>
                  <a:lnTo>
                    <a:pt x="872" y="225"/>
                  </a:lnTo>
                  <a:lnTo>
                    <a:pt x="872" y="225"/>
                  </a:lnTo>
                  <a:lnTo>
                    <a:pt x="868" y="225"/>
                  </a:lnTo>
                  <a:lnTo>
                    <a:pt x="865" y="225"/>
                  </a:lnTo>
                  <a:lnTo>
                    <a:pt x="865" y="228"/>
                  </a:lnTo>
                  <a:lnTo>
                    <a:pt x="865" y="228"/>
                  </a:lnTo>
                  <a:lnTo>
                    <a:pt x="865" y="230"/>
                  </a:lnTo>
                  <a:lnTo>
                    <a:pt x="865" y="230"/>
                  </a:lnTo>
                  <a:lnTo>
                    <a:pt x="865" y="230"/>
                  </a:lnTo>
                  <a:lnTo>
                    <a:pt x="865" y="232"/>
                  </a:lnTo>
                  <a:lnTo>
                    <a:pt x="865" y="232"/>
                  </a:lnTo>
                  <a:lnTo>
                    <a:pt x="865" y="235"/>
                  </a:lnTo>
                  <a:lnTo>
                    <a:pt x="865" y="235"/>
                  </a:lnTo>
                  <a:lnTo>
                    <a:pt x="865" y="237"/>
                  </a:lnTo>
                  <a:lnTo>
                    <a:pt x="865" y="242"/>
                  </a:lnTo>
                  <a:lnTo>
                    <a:pt x="865" y="244"/>
                  </a:lnTo>
                  <a:lnTo>
                    <a:pt x="863" y="249"/>
                  </a:lnTo>
                  <a:lnTo>
                    <a:pt x="863" y="251"/>
                  </a:lnTo>
                  <a:lnTo>
                    <a:pt x="863" y="254"/>
                  </a:lnTo>
                  <a:lnTo>
                    <a:pt x="865" y="254"/>
                  </a:lnTo>
                  <a:lnTo>
                    <a:pt x="868" y="256"/>
                  </a:lnTo>
                  <a:lnTo>
                    <a:pt x="868" y="258"/>
                  </a:lnTo>
                  <a:lnTo>
                    <a:pt x="875" y="261"/>
                  </a:lnTo>
                  <a:lnTo>
                    <a:pt x="875" y="261"/>
                  </a:lnTo>
                  <a:lnTo>
                    <a:pt x="877" y="263"/>
                  </a:lnTo>
                  <a:lnTo>
                    <a:pt x="877" y="265"/>
                  </a:lnTo>
                  <a:lnTo>
                    <a:pt x="880" y="268"/>
                  </a:lnTo>
                  <a:lnTo>
                    <a:pt x="880" y="270"/>
                  </a:lnTo>
                  <a:lnTo>
                    <a:pt x="880" y="270"/>
                  </a:lnTo>
                  <a:lnTo>
                    <a:pt x="877" y="272"/>
                  </a:lnTo>
                  <a:lnTo>
                    <a:pt x="877" y="272"/>
                  </a:lnTo>
                  <a:lnTo>
                    <a:pt x="877" y="275"/>
                  </a:lnTo>
                  <a:lnTo>
                    <a:pt x="877" y="275"/>
                  </a:lnTo>
                  <a:lnTo>
                    <a:pt x="880" y="282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80" y="287"/>
                  </a:lnTo>
                  <a:lnTo>
                    <a:pt x="880" y="289"/>
                  </a:lnTo>
                  <a:lnTo>
                    <a:pt x="880" y="289"/>
                  </a:lnTo>
                  <a:lnTo>
                    <a:pt x="877" y="289"/>
                  </a:lnTo>
                  <a:lnTo>
                    <a:pt x="872" y="291"/>
                  </a:lnTo>
                  <a:lnTo>
                    <a:pt x="868" y="291"/>
                  </a:lnTo>
                  <a:lnTo>
                    <a:pt x="865" y="291"/>
                  </a:lnTo>
                  <a:lnTo>
                    <a:pt x="865" y="294"/>
                  </a:lnTo>
                  <a:lnTo>
                    <a:pt x="868" y="299"/>
                  </a:lnTo>
                  <a:lnTo>
                    <a:pt x="868" y="301"/>
                  </a:lnTo>
                  <a:lnTo>
                    <a:pt x="870" y="303"/>
                  </a:lnTo>
                  <a:lnTo>
                    <a:pt x="882" y="315"/>
                  </a:lnTo>
                  <a:lnTo>
                    <a:pt x="882" y="315"/>
                  </a:lnTo>
                  <a:lnTo>
                    <a:pt x="882" y="315"/>
                  </a:lnTo>
                  <a:lnTo>
                    <a:pt x="887" y="317"/>
                  </a:lnTo>
                  <a:lnTo>
                    <a:pt x="891" y="322"/>
                  </a:lnTo>
                  <a:lnTo>
                    <a:pt x="894" y="322"/>
                  </a:lnTo>
                  <a:lnTo>
                    <a:pt x="894" y="322"/>
                  </a:lnTo>
                  <a:lnTo>
                    <a:pt x="898" y="322"/>
                  </a:lnTo>
                  <a:lnTo>
                    <a:pt x="898" y="322"/>
                  </a:lnTo>
                  <a:lnTo>
                    <a:pt x="901" y="322"/>
                  </a:lnTo>
                  <a:lnTo>
                    <a:pt x="906" y="320"/>
                  </a:lnTo>
                  <a:lnTo>
                    <a:pt x="908" y="320"/>
                  </a:lnTo>
                  <a:lnTo>
                    <a:pt x="910" y="322"/>
                  </a:lnTo>
                  <a:lnTo>
                    <a:pt x="913" y="322"/>
                  </a:lnTo>
                  <a:lnTo>
                    <a:pt x="915" y="322"/>
                  </a:lnTo>
                  <a:lnTo>
                    <a:pt x="915" y="322"/>
                  </a:lnTo>
                  <a:lnTo>
                    <a:pt x="922" y="322"/>
                  </a:lnTo>
                  <a:lnTo>
                    <a:pt x="927" y="322"/>
                  </a:lnTo>
                  <a:lnTo>
                    <a:pt x="929" y="322"/>
                  </a:lnTo>
                  <a:lnTo>
                    <a:pt x="929" y="322"/>
                  </a:lnTo>
                  <a:lnTo>
                    <a:pt x="929" y="322"/>
                  </a:lnTo>
                  <a:lnTo>
                    <a:pt x="932" y="320"/>
                  </a:lnTo>
                  <a:lnTo>
                    <a:pt x="932" y="320"/>
                  </a:lnTo>
                  <a:lnTo>
                    <a:pt x="934" y="320"/>
                  </a:lnTo>
                  <a:lnTo>
                    <a:pt x="936" y="320"/>
                  </a:lnTo>
                  <a:lnTo>
                    <a:pt x="936" y="317"/>
                  </a:lnTo>
                  <a:lnTo>
                    <a:pt x="936" y="317"/>
                  </a:lnTo>
                  <a:lnTo>
                    <a:pt x="936" y="313"/>
                  </a:lnTo>
                  <a:lnTo>
                    <a:pt x="936" y="310"/>
                  </a:lnTo>
                  <a:lnTo>
                    <a:pt x="936" y="310"/>
                  </a:lnTo>
                  <a:lnTo>
                    <a:pt x="939" y="308"/>
                  </a:lnTo>
                  <a:lnTo>
                    <a:pt x="939" y="306"/>
                  </a:lnTo>
                  <a:lnTo>
                    <a:pt x="941" y="303"/>
                  </a:lnTo>
                  <a:lnTo>
                    <a:pt x="941" y="303"/>
                  </a:lnTo>
                  <a:lnTo>
                    <a:pt x="946" y="301"/>
                  </a:lnTo>
                  <a:lnTo>
                    <a:pt x="951" y="301"/>
                  </a:lnTo>
                  <a:lnTo>
                    <a:pt x="965" y="308"/>
                  </a:lnTo>
                  <a:lnTo>
                    <a:pt x="965" y="308"/>
                  </a:lnTo>
                  <a:lnTo>
                    <a:pt x="965" y="310"/>
                  </a:lnTo>
                  <a:lnTo>
                    <a:pt x="965" y="313"/>
                  </a:lnTo>
                  <a:lnTo>
                    <a:pt x="965" y="315"/>
                  </a:lnTo>
                  <a:lnTo>
                    <a:pt x="967" y="315"/>
                  </a:lnTo>
                  <a:lnTo>
                    <a:pt x="967" y="317"/>
                  </a:lnTo>
                  <a:lnTo>
                    <a:pt x="969" y="317"/>
                  </a:lnTo>
                  <a:lnTo>
                    <a:pt x="969" y="317"/>
                  </a:lnTo>
                  <a:lnTo>
                    <a:pt x="972" y="317"/>
                  </a:lnTo>
                  <a:lnTo>
                    <a:pt x="974" y="317"/>
                  </a:lnTo>
                  <a:lnTo>
                    <a:pt x="974" y="317"/>
                  </a:lnTo>
                  <a:lnTo>
                    <a:pt x="977" y="317"/>
                  </a:lnTo>
                  <a:lnTo>
                    <a:pt x="977" y="317"/>
                  </a:lnTo>
                  <a:lnTo>
                    <a:pt x="977" y="320"/>
                  </a:lnTo>
                  <a:lnTo>
                    <a:pt x="974" y="325"/>
                  </a:lnTo>
                  <a:lnTo>
                    <a:pt x="974" y="327"/>
                  </a:lnTo>
                  <a:lnTo>
                    <a:pt x="972" y="329"/>
                  </a:lnTo>
                  <a:lnTo>
                    <a:pt x="972" y="329"/>
                  </a:lnTo>
                  <a:lnTo>
                    <a:pt x="967" y="334"/>
                  </a:lnTo>
                  <a:lnTo>
                    <a:pt x="967" y="334"/>
                  </a:lnTo>
                  <a:lnTo>
                    <a:pt x="967" y="336"/>
                  </a:lnTo>
                  <a:lnTo>
                    <a:pt x="967" y="336"/>
                  </a:lnTo>
                  <a:lnTo>
                    <a:pt x="969" y="341"/>
                  </a:lnTo>
                  <a:lnTo>
                    <a:pt x="972" y="343"/>
                  </a:lnTo>
                  <a:lnTo>
                    <a:pt x="972" y="346"/>
                  </a:lnTo>
                  <a:lnTo>
                    <a:pt x="972" y="346"/>
                  </a:lnTo>
                  <a:lnTo>
                    <a:pt x="969" y="348"/>
                  </a:lnTo>
                  <a:lnTo>
                    <a:pt x="969" y="348"/>
                  </a:lnTo>
                  <a:lnTo>
                    <a:pt x="972" y="355"/>
                  </a:lnTo>
                  <a:lnTo>
                    <a:pt x="972" y="358"/>
                  </a:lnTo>
                  <a:lnTo>
                    <a:pt x="969" y="362"/>
                  </a:lnTo>
                  <a:lnTo>
                    <a:pt x="969" y="365"/>
                  </a:lnTo>
                  <a:lnTo>
                    <a:pt x="967" y="367"/>
                  </a:lnTo>
                  <a:lnTo>
                    <a:pt x="967" y="367"/>
                  </a:lnTo>
                  <a:lnTo>
                    <a:pt x="965" y="369"/>
                  </a:lnTo>
                  <a:lnTo>
                    <a:pt x="965" y="369"/>
                  </a:lnTo>
                  <a:lnTo>
                    <a:pt x="965" y="372"/>
                  </a:lnTo>
                  <a:lnTo>
                    <a:pt x="965" y="377"/>
                  </a:lnTo>
                  <a:lnTo>
                    <a:pt x="965" y="377"/>
                  </a:lnTo>
                  <a:lnTo>
                    <a:pt x="962" y="379"/>
                  </a:lnTo>
                  <a:lnTo>
                    <a:pt x="962" y="379"/>
                  </a:lnTo>
                  <a:lnTo>
                    <a:pt x="960" y="381"/>
                  </a:lnTo>
                  <a:lnTo>
                    <a:pt x="960" y="381"/>
                  </a:lnTo>
                  <a:lnTo>
                    <a:pt x="960" y="381"/>
                  </a:lnTo>
                  <a:lnTo>
                    <a:pt x="960" y="384"/>
                  </a:lnTo>
                  <a:lnTo>
                    <a:pt x="960" y="386"/>
                  </a:lnTo>
                  <a:lnTo>
                    <a:pt x="960" y="386"/>
                  </a:lnTo>
                  <a:lnTo>
                    <a:pt x="960" y="388"/>
                  </a:lnTo>
                  <a:lnTo>
                    <a:pt x="960" y="388"/>
                  </a:lnTo>
                  <a:lnTo>
                    <a:pt x="958" y="388"/>
                  </a:lnTo>
                  <a:lnTo>
                    <a:pt x="958" y="391"/>
                  </a:lnTo>
                  <a:lnTo>
                    <a:pt x="958" y="391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5" y="393"/>
                  </a:lnTo>
                  <a:lnTo>
                    <a:pt x="953" y="393"/>
                  </a:lnTo>
                  <a:lnTo>
                    <a:pt x="953" y="393"/>
                  </a:lnTo>
                  <a:lnTo>
                    <a:pt x="948" y="391"/>
                  </a:lnTo>
                  <a:lnTo>
                    <a:pt x="943" y="388"/>
                  </a:lnTo>
                  <a:lnTo>
                    <a:pt x="941" y="388"/>
                  </a:lnTo>
                  <a:lnTo>
                    <a:pt x="939" y="388"/>
                  </a:lnTo>
                  <a:lnTo>
                    <a:pt x="936" y="391"/>
                  </a:lnTo>
                  <a:lnTo>
                    <a:pt x="936" y="391"/>
                  </a:lnTo>
                  <a:lnTo>
                    <a:pt x="932" y="393"/>
                  </a:lnTo>
                  <a:lnTo>
                    <a:pt x="932" y="393"/>
                  </a:lnTo>
                  <a:lnTo>
                    <a:pt x="925" y="395"/>
                  </a:lnTo>
                  <a:lnTo>
                    <a:pt x="922" y="395"/>
                  </a:lnTo>
                  <a:lnTo>
                    <a:pt x="922" y="395"/>
                  </a:lnTo>
                  <a:lnTo>
                    <a:pt x="922" y="395"/>
                  </a:lnTo>
                  <a:lnTo>
                    <a:pt x="917" y="398"/>
                  </a:lnTo>
                  <a:lnTo>
                    <a:pt x="915" y="398"/>
                  </a:lnTo>
                  <a:lnTo>
                    <a:pt x="915" y="398"/>
                  </a:lnTo>
                  <a:lnTo>
                    <a:pt x="913" y="398"/>
                  </a:lnTo>
                  <a:lnTo>
                    <a:pt x="913" y="395"/>
                  </a:lnTo>
                  <a:lnTo>
                    <a:pt x="910" y="395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8" y="393"/>
                  </a:lnTo>
                  <a:lnTo>
                    <a:pt x="906" y="393"/>
                  </a:lnTo>
                  <a:lnTo>
                    <a:pt x="906" y="393"/>
                  </a:lnTo>
                  <a:lnTo>
                    <a:pt x="903" y="393"/>
                  </a:lnTo>
                  <a:lnTo>
                    <a:pt x="901" y="393"/>
                  </a:lnTo>
                  <a:lnTo>
                    <a:pt x="901" y="393"/>
                  </a:lnTo>
                  <a:lnTo>
                    <a:pt x="898" y="393"/>
                  </a:lnTo>
                  <a:lnTo>
                    <a:pt x="898" y="391"/>
                  </a:lnTo>
                  <a:lnTo>
                    <a:pt x="898" y="391"/>
                  </a:lnTo>
                  <a:lnTo>
                    <a:pt x="896" y="391"/>
                  </a:lnTo>
                  <a:lnTo>
                    <a:pt x="887" y="391"/>
                  </a:lnTo>
                  <a:lnTo>
                    <a:pt x="884" y="391"/>
                  </a:lnTo>
                  <a:lnTo>
                    <a:pt x="880" y="388"/>
                  </a:lnTo>
                  <a:lnTo>
                    <a:pt x="877" y="388"/>
                  </a:lnTo>
                  <a:lnTo>
                    <a:pt x="875" y="388"/>
                  </a:lnTo>
                  <a:lnTo>
                    <a:pt x="875" y="388"/>
                  </a:lnTo>
                  <a:lnTo>
                    <a:pt x="870" y="386"/>
                  </a:lnTo>
                  <a:lnTo>
                    <a:pt x="868" y="384"/>
                  </a:lnTo>
                  <a:lnTo>
                    <a:pt x="868" y="384"/>
                  </a:lnTo>
                  <a:lnTo>
                    <a:pt x="863" y="377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61" y="369"/>
                  </a:lnTo>
                  <a:lnTo>
                    <a:pt x="858" y="369"/>
                  </a:lnTo>
                  <a:lnTo>
                    <a:pt x="858" y="369"/>
                  </a:lnTo>
                  <a:lnTo>
                    <a:pt x="856" y="369"/>
                  </a:lnTo>
                  <a:lnTo>
                    <a:pt x="856" y="372"/>
                  </a:lnTo>
                  <a:lnTo>
                    <a:pt x="854" y="372"/>
                  </a:lnTo>
                  <a:lnTo>
                    <a:pt x="846" y="377"/>
                  </a:lnTo>
                  <a:lnTo>
                    <a:pt x="846" y="377"/>
                  </a:lnTo>
                  <a:lnTo>
                    <a:pt x="844" y="379"/>
                  </a:lnTo>
                  <a:lnTo>
                    <a:pt x="844" y="381"/>
                  </a:lnTo>
                  <a:lnTo>
                    <a:pt x="844" y="384"/>
                  </a:lnTo>
                  <a:lnTo>
                    <a:pt x="844" y="384"/>
                  </a:lnTo>
                  <a:lnTo>
                    <a:pt x="844" y="384"/>
                  </a:lnTo>
                  <a:lnTo>
                    <a:pt x="842" y="386"/>
                  </a:lnTo>
                  <a:lnTo>
                    <a:pt x="837" y="386"/>
                  </a:lnTo>
                  <a:lnTo>
                    <a:pt x="837" y="386"/>
                  </a:lnTo>
                  <a:lnTo>
                    <a:pt x="835" y="386"/>
                  </a:lnTo>
                  <a:lnTo>
                    <a:pt x="835" y="386"/>
                  </a:lnTo>
                  <a:lnTo>
                    <a:pt x="832" y="384"/>
                  </a:lnTo>
                  <a:lnTo>
                    <a:pt x="832" y="381"/>
                  </a:lnTo>
                  <a:lnTo>
                    <a:pt x="830" y="381"/>
                  </a:lnTo>
                  <a:lnTo>
                    <a:pt x="828" y="379"/>
                  </a:lnTo>
                  <a:lnTo>
                    <a:pt x="823" y="377"/>
                  </a:lnTo>
                  <a:lnTo>
                    <a:pt x="820" y="374"/>
                  </a:lnTo>
                  <a:lnTo>
                    <a:pt x="820" y="372"/>
                  </a:lnTo>
                  <a:lnTo>
                    <a:pt x="818" y="369"/>
                  </a:lnTo>
                  <a:lnTo>
                    <a:pt x="816" y="367"/>
                  </a:lnTo>
                  <a:lnTo>
                    <a:pt x="816" y="367"/>
                  </a:lnTo>
                  <a:lnTo>
                    <a:pt x="816" y="367"/>
                  </a:lnTo>
                  <a:lnTo>
                    <a:pt x="816" y="365"/>
                  </a:lnTo>
                  <a:lnTo>
                    <a:pt x="813" y="365"/>
                  </a:lnTo>
                  <a:lnTo>
                    <a:pt x="813" y="365"/>
                  </a:lnTo>
                  <a:lnTo>
                    <a:pt x="811" y="365"/>
                  </a:lnTo>
                  <a:lnTo>
                    <a:pt x="809" y="365"/>
                  </a:lnTo>
                  <a:lnTo>
                    <a:pt x="809" y="365"/>
                  </a:lnTo>
                  <a:lnTo>
                    <a:pt x="806" y="365"/>
                  </a:lnTo>
                  <a:lnTo>
                    <a:pt x="806" y="365"/>
                  </a:lnTo>
                  <a:lnTo>
                    <a:pt x="804" y="367"/>
                  </a:lnTo>
                  <a:lnTo>
                    <a:pt x="804" y="367"/>
                  </a:lnTo>
                  <a:lnTo>
                    <a:pt x="799" y="374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78" y="391"/>
                  </a:lnTo>
                  <a:lnTo>
                    <a:pt x="773" y="393"/>
                  </a:lnTo>
                  <a:lnTo>
                    <a:pt x="768" y="395"/>
                  </a:lnTo>
                  <a:lnTo>
                    <a:pt x="766" y="395"/>
                  </a:lnTo>
                  <a:lnTo>
                    <a:pt x="766" y="395"/>
                  </a:lnTo>
                  <a:lnTo>
                    <a:pt x="764" y="398"/>
                  </a:lnTo>
                  <a:lnTo>
                    <a:pt x="764" y="398"/>
                  </a:lnTo>
                  <a:lnTo>
                    <a:pt x="764" y="398"/>
                  </a:lnTo>
                  <a:lnTo>
                    <a:pt x="764" y="400"/>
                  </a:lnTo>
                  <a:lnTo>
                    <a:pt x="766" y="403"/>
                  </a:lnTo>
                  <a:lnTo>
                    <a:pt x="768" y="407"/>
                  </a:lnTo>
                  <a:lnTo>
                    <a:pt x="771" y="405"/>
                  </a:lnTo>
                  <a:lnTo>
                    <a:pt x="773" y="405"/>
                  </a:lnTo>
                  <a:lnTo>
                    <a:pt x="773" y="403"/>
                  </a:lnTo>
                  <a:lnTo>
                    <a:pt x="776" y="403"/>
                  </a:lnTo>
                  <a:lnTo>
                    <a:pt x="776" y="403"/>
                  </a:lnTo>
                  <a:lnTo>
                    <a:pt x="776" y="405"/>
                  </a:lnTo>
                  <a:lnTo>
                    <a:pt x="778" y="405"/>
                  </a:lnTo>
                  <a:lnTo>
                    <a:pt x="778" y="405"/>
                  </a:lnTo>
                  <a:lnTo>
                    <a:pt x="778" y="407"/>
                  </a:lnTo>
                  <a:lnTo>
                    <a:pt x="780" y="410"/>
                  </a:lnTo>
                  <a:lnTo>
                    <a:pt x="780" y="410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2"/>
                  </a:lnTo>
                  <a:lnTo>
                    <a:pt x="780" y="414"/>
                  </a:lnTo>
                  <a:lnTo>
                    <a:pt x="783" y="414"/>
                  </a:lnTo>
                  <a:lnTo>
                    <a:pt x="783" y="417"/>
                  </a:lnTo>
                  <a:lnTo>
                    <a:pt x="783" y="417"/>
                  </a:lnTo>
                  <a:lnTo>
                    <a:pt x="783" y="417"/>
                  </a:lnTo>
                  <a:lnTo>
                    <a:pt x="783" y="419"/>
                  </a:lnTo>
                  <a:lnTo>
                    <a:pt x="783" y="419"/>
                  </a:lnTo>
                  <a:lnTo>
                    <a:pt x="783" y="419"/>
                  </a:lnTo>
                  <a:lnTo>
                    <a:pt x="783" y="422"/>
                  </a:lnTo>
                  <a:lnTo>
                    <a:pt x="783" y="422"/>
                  </a:lnTo>
                  <a:lnTo>
                    <a:pt x="783" y="424"/>
                  </a:lnTo>
                  <a:lnTo>
                    <a:pt x="783" y="424"/>
                  </a:lnTo>
                  <a:lnTo>
                    <a:pt x="783" y="426"/>
                  </a:lnTo>
                  <a:lnTo>
                    <a:pt x="783" y="426"/>
                  </a:lnTo>
                  <a:lnTo>
                    <a:pt x="783" y="429"/>
                  </a:lnTo>
                  <a:lnTo>
                    <a:pt x="780" y="429"/>
                  </a:lnTo>
                  <a:lnTo>
                    <a:pt x="778" y="429"/>
                  </a:lnTo>
                  <a:lnTo>
                    <a:pt x="778" y="429"/>
                  </a:lnTo>
                  <a:lnTo>
                    <a:pt x="776" y="429"/>
                  </a:lnTo>
                  <a:lnTo>
                    <a:pt x="776" y="429"/>
                  </a:lnTo>
                  <a:lnTo>
                    <a:pt x="776" y="431"/>
                  </a:lnTo>
                  <a:lnTo>
                    <a:pt x="776" y="431"/>
                  </a:lnTo>
                  <a:lnTo>
                    <a:pt x="776" y="431"/>
                  </a:lnTo>
                  <a:lnTo>
                    <a:pt x="773" y="431"/>
                  </a:lnTo>
                  <a:lnTo>
                    <a:pt x="773" y="433"/>
                  </a:lnTo>
                  <a:lnTo>
                    <a:pt x="773" y="433"/>
                  </a:lnTo>
                  <a:lnTo>
                    <a:pt x="773" y="436"/>
                  </a:lnTo>
                  <a:lnTo>
                    <a:pt x="773" y="438"/>
                  </a:lnTo>
                  <a:lnTo>
                    <a:pt x="773" y="443"/>
                  </a:lnTo>
                  <a:lnTo>
                    <a:pt x="773" y="443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6" y="445"/>
                  </a:lnTo>
                  <a:lnTo>
                    <a:pt x="778" y="445"/>
                  </a:lnTo>
                  <a:lnTo>
                    <a:pt x="778" y="445"/>
                  </a:lnTo>
                  <a:lnTo>
                    <a:pt x="780" y="445"/>
                  </a:lnTo>
                  <a:lnTo>
                    <a:pt x="780" y="445"/>
                  </a:lnTo>
                  <a:lnTo>
                    <a:pt x="778" y="450"/>
                  </a:lnTo>
                  <a:lnTo>
                    <a:pt x="778" y="452"/>
                  </a:lnTo>
                  <a:lnTo>
                    <a:pt x="776" y="455"/>
                  </a:lnTo>
                  <a:lnTo>
                    <a:pt x="776" y="457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8" y="464"/>
                  </a:lnTo>
                  <a:lnTo>
                    <a:pt x="778" y="464"/>
                  </a:lnTo>
                  <a:lnTo>
                    <a:pt x="778" y="466"/>
                  </a:lnTo>
                  <a:lnTo>
                    <a:pt x="783" y="471"/>
                  </a:lnTo>
                  <a:lnTo>
                    <a:pt x="785" y="474"/>
                  </a:lnTo>
                  <a:lnTo>
                    <a:pt x="787" y="476"/>
                  </a:lnTo>
                  <a:lnTo>
                    <a:pt x="790" y="476"/>
                  </a:lnTo>
                  <a:lnTo>
                    <a:pt x="792" y="476"/>
                  </a:lnTo>
                  <a:lnTo>
                    <a:pt x="802" y="478"/>
                  </a:lnTo>
                  <a:lnTo>
                    <a:pt x="804" y="481"/>
                  </a:lnTo>
                  <a:lnTo>
                    <a:pt x="804" y="481"/>
                  </a:lnTo>
                  <a:lnTo>
                    <a:pt x="806" y="481"/>
                  </a:lnTo>
                  <a:lnTo>
                    <a:pt x="806" y="478"/>
                  </a:lnTo>
                  <a:lnTo>
                    <a:pt x="806" y="478"/>
                  </a:lnTo>
                  <a:lnTo>
                    <a:pt x="809" y="478"/>
                  </a:lnTo>
                  <a:lnTo>
                    <a:pt x="809" y="476"/>
                  </a:lnTo>
                  <a:lnTo>
                    <a:pt x="809" y="474"/>
                  </a:lnTo>
                  <a:lnTo>
                    <a:pt x="811" y="471"/>
                  </a:lnTo>
                  <a:lnTo>
                    <a:pt x="813" y="471"/>
                  </a:lnTo>
                  <a:lnTo>
                    <a:pt x="816" y="466"/>
                  </a:lnTo>
                  <a:lnTo>
                    <a:pt x="818" y="466"/>
                  </a:lnTo>
                  <a:lnTo>
                    <a:pt x="818" y="466"/>
                  </a:lnTo>
                  <a:lnTo>
                    <a:pt x="820" y="466"/>
                  </a:lnTo>
                  <a:lnTo>
                    <a:pt x="820" y="464"/>
                  </a:lnTo>
                  <a:lnTo>
                    <a:pt x="820" y="464"/>
                  </a:lnTo>
                  <a:lnTo>
                    <a:pt x="823" y="466"/>
                  </a:lnTo>
                  <a:lnTo>
                    <a:pt x="823" y="466"/>
                  </a:lnTo>
                  <a:lnTo>
                    <a:pt x="823" y="466"/>
                  </a:lnTo>
                  <a:lnTo>
                    <a:pt x="830" y="471"/>
                  </a:lnTo>
                  <a:lnTo>
                    <a:pt x="830" y="471"/>
                  </a:lnTo>
                  <a:lnTo>
                    <a:pt x="830" y="471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6" y="471"/>
                  </a:lnTo>
                  <a:lnTo>
                    <a:pt x="846" y="471"/>
                  </a:lnTo>
                  <a:lnTo>
                    <a:pt x="849" y="466"/>
                  </a:lnTo>
                  <a:lnTo>
                    <a:pt x="849" y="466"/>
                  </a:lnTo>
                  <a:lnTo>
                    <a:pt x="849" y="466"/>
                  </a:lnTo>
                  <a:lnTo>
                    <a:pt x="851" y="464"/>
                  </a:lnTo>
                  <a:lnTo>
                    <a:pt x="851" y="464"/>
                  </a:lnTo>
                  <a:lnTo>
                    <a:pt x="851" y="464"/>
                  </a:lnTo>
                  <a:lnTo>
                    <a:pt x="851" y="462"/>
                  </a:lnTo>
                  <a:lnTo>
                    <a:pt x="854" y="462"/>
                  </a:lnTo>
                  <a:lnTo>
                    <a:pt x="854" y="464"/>
                  </a:lnTo>
                  <a:lnTo>
                    <a:pt x="854" y="464"/>
                  </a:lnTo>
                  <a:lnTo>
                    <a:pt x="856" y="464"/>
                  </a:lnTo>
                  <a:lnTo>
                    <a:pt x="856" y="464"/>
                  </a:lnTo>
                  <a:lnTo>
                    <a:pt x="856" y="464"/>
                  </a:lnTo>
                  <a:lnTo>
                    <a:pt x="858" y="471"/>
                  </a:lnTo>
                  <a:lnTo>
                    <a:pt x="858" y="471"/>
                  </a:lnTo>
                  <a:lnTo>
                    <a:pt x="858" y="474"/>
                  </a:lnTo>
                  <a:lnTo>
                    <a:pt x="858" y="476"/>
                  </a:lnTo>
                  <a:lnTo>
                    <a:pt x="858" y="476"/>
                  </a:lnTo>
                  <a:lnTo>
                    <a:pt x="858" y="478"/>
                  </a:lnTo>
                  <a:lnTo>
                    <a:pt x="858" y="478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1" y="481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5" y="481"/>
                  </a:lnTo>
                  <a:lnTo>
                    <a:pt x="865" y="481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68" y="483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5"/>
                  </a:lnTo>
                  <a:lnTo>
                    <a:pt x="870" y="488"/>
                  </a:lnTo>
                  <a:lnTo>
                    <a:pt x="870" y="488"/>
                  </a:lnTo>
                  <a:lnTo>
                    <a:pt x="870" y="490"/>
                  </a:lnTo>
                  <a:lnTo>
                    <a:pt x="872" y="492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5"/>
                  </a:lnTo>
                  <a:lnTo>
                    <a:pt x="875" y="497"/>
                  </a:lnTo>
                  <a:lnTo>
                    <a:pt x="875" y="497"/>
                  </a:lnTo>
                  <a:lnTo>
                    <a:pt x="875" y="500"/>
                  </a:lnTo>
                  <a:lnTo>
                    <a:pt x="875" y="502"/>
                  </a:lnTo>
                  <a:lnTo>
                    <a:pt x="875" y="502"/>
                  </a:lnTo>
                  <a:lnTo>
                    <a:pt x="875" y="502"/>
                  </a:lnTo>
                  <a:lnTo>
                    <a:pt x="877" y="504"/>
                  </a:lnTo>
                  <a:lnTo>
                    <a:pt x="877" y="504"/>
                  </a:lnTo>
                  <a:lnTo>
                    <a:pt x="877" y="504"/>
                  </a:lnTo>
                  <a:lnTo>
                    <a:pt x="877" y="509"/>
                  </a:lnTo>
                  <a:lnTo>
                    <a:pt x="877" y="509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80" y="511"/>
                  </a:lnTo>
                  <a:lnTo>
                    <a:pt x="877" y="511"/>
                  </a:lnTo>
                  <a:lnTo>
                    <a:pt x="877" y="511"/>
                  </a:lnTo>
                  <a:lnTo>
                    <a:pt x="877" y="514"/>
                  </a:lnTo>
                  <a:lnTo>
                    <a:pt x="877" y="514"/>
                  </a:lnTo>
                  <a:lnTo>
                    <a:pt x="875" y="514"/>
                  </a:lnTo>
                  <a:lnTo>
                    <a:pt x="875" y="516"/>
                  </a:lnTo>
                  <a:lnTo>
                    <a:pt x="875" y="516"/>
                  </a:lnTo>
                  <a:lnTo>
                    <a:pt x="872" y="516"/>
                  </a:lnTo>
                  <a:lnTo>
                    <a:pt x="870" y="516"/>
                  </a:lnTo>
                  <a:lnTo>
                    <a:pt x="863" y="521"/>
                  </a:lnTo>
                  <a:lnTo>
                    <a:pt x="861" y="523"/>
                  </a:lnTo>
                  <a:lnTo>
                    <a:pt x="861" y="523"/>
                  </a:lnTo>
                  <a:lnTo>
                    <a:pt x="861" y="526"/>
                  </a:lnTo>
                  <a:lnTo>
                    <a:pt x="861" y="528"/>
                  </a:lnTo>
                  <a:lnTo>
                    <a:pt x="858" y="533"/>
                  </a:lnTo>
                  <a:lnTo>
                    <a:pt x="858" y="533"/>
                  </a:lnTo>
                  <a:lnTo>
                    <a:pt x="858" y="533"/>
                  </a:lnTo>
                  <a:lnTo>
                    <a:pt x="856" y="535"/>
                  </a:lnTo>
                  <a:lnTo>
                    <a:pt x="856" y="535"/>
                  </a:lnTo>
                  <a:lnTo>
                    <a:pt x="856" y="537"/>
                  </a:lnTo>
                  <a:lnTo>
                    <a:pt x="856" y="537"/>
                  </a:lnTo>
                  <a:lnTo>
                    <a:pt x="856" y="540"/>
                  </a:lnTo>
                  <a:lnTo>
                    <a:pt x="856" y="542"/>
                  </a:lnTo>
                  <a:lnTo>
                    <a:pt x="856" y="542"/>
                  </a:lnTo>
                  <a:lnTo>
                    <a:pt x="856" y="542"/>
                  </a:lnTo>
                  <a:lnTo>
                    <a:pt x="856" y="545"/>
                  </a:lnTo>
                  <a:lnTo>
                    <a:pt x="854" y="547"/>
                  </a:lnTo>
                  <a:lnTo>
                    <a:pt x="854" y="547"/>
                  </a:lnTo>
                  <a:lnTo>
                    <a:pt x="854" y="549"/>
                  </a:lnTo>
                  <a:lnTo>
                    <a:pt x="854" y="552"/>
                  </a:lnTo>
                  <a:lnTo>
                    <a:pt x="854" y="552"/>
                  </a:lnTo>
                  <a:lnTo>
                    <a:pt x="846" y="559"/>
                  </a:lnTo>
                  <a:lnTo>
                    <a:pt x="846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2" y="559"/>
                  </a:lnTo>
                  <a:lnTo>
                    <a:pt x="839" y="56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9" y="563"/>
                  </a:lnTo>
                  <a:lnTo>
                    <a:pt x="839" y="563"/>
                  </a:lnTo>
                  <a:lnTo>
                    <a:pt x="839" y="566"/>
                  </a:lnTo>
                  <a:lnTo>
                    <a:pt x="839" y="566"/>
                  </a:lnTo>
                  <a:lnTo>
                    <a:pt x="842" y="566"/>
                  </a:lnTo>
                  <a:lnTo>
                    <a:pt x="842" y="566"/>
                  </a:lnTo>
                  <a:lnTo>
                    <a:pt x="842" y="568"/>
                  </a:lnTo>
                  <a:lnTo>
                    <a:pt x="842" y="571"/>
                  </a:lnTo>
                  <a:lnTo>
                    <a:pt x="839" y="573"/>
                  </a:lnTo>
                  <a:lnTo>
                    <a:pt x="839" y="573"/>
                  </a:lnTo>
                  <a:lnTo>
                    <a:pt x="837" y="580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2" y="585"/>
                  </a:lnTo>
                  <a:lnTo>
                    <a:pt x="832" y="585"/>
                  </a:lnTo>
                  <a:lnTo>
                    <a:pt x="832" y="585"/>
                  </a:lnTo>
                  <a:lnTo>
                    <a:pt x="830" y="585"/>
                  </a:lnTo>
                  <a:lnTo>
                    <a:pt x="830" y="585"/>
                  </a:lnTo>
                  <a:lnTo>
                    <a:pt x="828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2"/>
                  </a:lnTo>
                  <a:lnTo>
                    <a:pt x="825" y="585"/>
                  </a:lnTo>
                  <a:lnTo>
                    <a:pt x="825" y="589"/>
                  </a:lnTo>
                  <a:lnTo>
                    <a:pt x="825" y="592"/>
                  </a:lnTo>
                  <a:lnTo>
                    <a:pt x="825" y="592"/>
                  </a:lnTo>
                  <a:lnTo>
                    <a:pt x="823" y="594"/>
                  </a:lnTo>
                  <a:lnTo>
                    <a:pt x="823" y="594"/>
                  </a:lnTo>
                  <a:lnTo>
                    <a:pt x="823" y="597"/>
                  </a:lnTo>
                  <a:lnTo>
                    <a:pt x="825" y="597"/>
                  </a:lnTo>
                  <a:lnTo>
                    <a:pt x="825" y="599"/>
                  </a:lnTo>
                  <a:lnTo>
                    <a:pt x="828" y="601"/>
                  </a:lnTo>
                  <a:lnTo>
                    <a:pt x="828" y="601"/>
                  </a:lnTo>
                  <a:lnTo>
                    <a:pt x="830" y="604"/>
                  </a:lnTo>
                  <a:lnTo>
                    <a:pt x="832" y="604"/>
                  </a:lnTo>
                  <a:lnTo>
                    <a:pt x="832" y="606"/>
                  </a:lnTo>
                  <a:lnTo>
                    <a:pt x="837" y="608"/>
                  </a:lnTo>
                  <a:lnTo>
                    <a:pt x="837" y="608"/>
                  </a:lnTo>
                  <a:lnTo>
                    <a:pt x="837" y="611"/>
                  </a:lnTo>
                  <a:lnTo>
                    <a:pt x="837" y="618"/>
                  </a:lnTo>
                  <a:lnTo>
                    <a:pt x="837" y="618"/>
                  </a:lnTo>
                  <a:lnTo>
                    <a:pt x="837" y="618"/>
                  </a:lnTo>
                  <a:lnTo>
                    <a:pt x="839" y="620"/>
                  </a:lnTo>
                  <a:lnTo>
                    <a:pt x="842" y="620"/>
                  </a:lnTo>
                  <a:lnTo>
                    <a:pt x="844" y="620"/>
                  </a:lnTo>
                  <a:lnTo>
                    <a:pt x="846" y="620"/>
                  </a:lnTo>
                  <a:lnTo>
                    <a:pt x="849" y="620"/>
                  </a:lnTo>
                  <a:lnTo>
                    <a:pt x="849" y="620"/>
                  </a:lnTo>
                  <a:lnTo>
                    <a:pt x="851" y="623"/>
                  </a:lnTo>
                  <a:lnTo>
                    <a:pt x="849" y="632"/>
                  </a:lnTo>
                  <a:lnTo>
                    <a:pt x="851" y="637"/>
                  </a:lnTo>
                  <a:lnTo>
                    <a:pt x="854" y="639"/>
                  </a:lnTo>
                  <a:lnTo>
                    <a:pt x="854" y="639"/>
                  </a:lnTo>
                  <a:lnTo>
                    <a:pt x="856" y="642"/>
                  </a:lnTo>
                  <a:lnTo>
                    <a:pt x="861" y="649"/>
                  </a:lnTo>
                  <a:lnTo>
                    <a:pt x="861" y="651"/>
                  </a:lnTo>
                  <a:lnTo>
                    <a:pt x="863" y="651"/>
                  </a:lnTo>
                  <a:lnTo>
                    <a:pt x="865" y="653"/>
                  </a:lnTo>
                  <a:lnTo>
                    <a:pt x="865" y="653"/>
                  </a:lnTo>
                  <a:lnTo>
                    <a:pt x="870" y="656"/>
                  </a:lnTo>
                  <a:lnTo>
                    <a:pt x="872" y="656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60"/>
                  </a:lnTo>
                  <a:lnTo>
                    <a:pt x="872" y="660"/>
                  </a:lnTo>
                  <a:lnTo>
                    <a:pt x="872" y="660"/>
                  </a:lnTo>
                  <a:lnTo>
                    <a:pt x="872" y="660"/>
                  </a:lnTo>
                  <a:lnTo>
                    <a:pt x="870" y="660"/>
                  </a:lnTo>
                  <a:lnTo>
                    <a:pt x="868" y="660"/>
                  </a:lnTo>
                  <a:lnTo>
                    <a:pt x="865" y="660"/>
                  </a:lnTo>
                  <a:lnTo>
                    <a:pt x="865" y="660"/>
                  </a:lnTo>
                  <a:lnTo>
                    <a:pt x="865" y="663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8"/>
                  </a:lnTo>
                  <a:lnTo>
                    <a:pt x="865" y="668"/>
                  </a:lnTo>
                  <a:lnTo>
                    <a:pt x="863" y="670"/>
                  </a:lnTo>
                  <a:lnTo>
                    <a:pt x="861" y="672"/>
                  </a:lnTo>
                  <a:lnTo>
                    <a:pt x="861" y="675"/>
                  </a:lnTo>
                  <a:lnTo>
                    <a:pt x="861" y="675"/>
                  </a:lnTo>
                  <a:lnTo>
                    <a:pt x="861" y="677"/>
                  </a:lnTo>
                  <a:lnTo>
                    <a:pt x="861" y="679"/>
                  </a:lnTo>
                  <a:lnTo>
                    <a:pt x="861" y="679"/>
                  </a:lnTo>
                  <a:lnTo>
                    <a:pt x="861" y="682"/>
                  </a:lnTo>
                  <a:lnTo>
                    <a:pt x="861" y="684"/>
                  </a:lnTo>
                  <a:lnTo>
                    <a:pt x="861" y="686"/>
                  </a:lnTo>
                  <a:lnTo>
                    <a:pt x="861" y="686"/>
                  </a:lnTo>
                  <a:lnTo>
                    <a:pt x="861" y="689"/>
                  </a:lnTo>
                  <a:lnTo>
                    <a:pt x="858" y="691"/>
                  </a:lnTo>
                  <a:lnTo>
                    <a:pt x="856" y="691"/>
                  </a:lnTo>
                  <a:lnTo>
                    <a:pt x="856" y="691"/>
                  </a:lnTo>
                  <a:lnTo>
                    <a:pt x="854" y="691"/>
                  </a:lnTo>
                  <a:lnTo>
                    <a:pt x="851" y="696"/>
                  </a:lnTo>
                  <a:lnTo>
                    <a:pt x="849" y="698"/>
                  </a:lnTo>
                  <a:lnTo>
                    <a:pt x="846" y="698"/>
                  </a:lnTo>
                  <a:lnTo>
                    <a:pt x="846" y="698"/>
                  </a:lnTo>
                  <a:lnTo>
                    <a:pt x="842" y="703"/>
                  </a:lnTo>
                  <a:lnTo>
                    <a:pt x="839" y="705"/>
                  </a:lnTo>
                  <a:lnTo>
                    <a:pt x="839" y="708"/>
                  </a:lnTo>
                  <a:lnTo>
                    <a:pt x="837" y="717"/>
                  </a:lnTo>
                  <a:lnTo>
                    <a:pt x="837" y="717"/>
                  </a:lnTo>
                  <a:lnTo>
                    <a:pt x="837" y="717"/>
                  </a:lnTo>
                  <a:lnTo>
                    <a:pt x="835" y="720"/>
                  </a:lnTo>
                  <a:lnTo>
                    <a:pt x="832" y="722"/>
                  </a:lnTo>
                  <a:lnTo>
                    <a:pt x="830" y="722"/>
                  </a:lnTo>
                  <a:lnTo>
                    <a:pt x="830" y="724"/>
                  </a:lnTo>
                  <a:lnTo>
                    <a:pt x="830" y="724"/>
                  </a:lnTo>
                  <a:lnTo>
                    <a:pt x="830" y="727"/>
                  </a:lnTo>
                  <a:lnTo>
                    <a:pt x="830" y="729"/>
                  </a:lnTo>
                  <a:lnTo>
                    <a:pt x="830" y="736"/>
                  </a:lnTo>
                  <a:lnTo>
                    <a:pt x="835" y="750"/>
                  </a:lnTo>
                  <a:lnTo>
                    <a:pt x="837" y="755"/>
                  </a:lnTo>
                  <a:lnTo>
                    <a:pt x="839" y="760"/>
                  </a:lnTo>
                  <a:lnTo>
                    <a:pt x="846" y="769"/>
                  </a:lnTo>
                  <a:lnTo>
                    <a:pt x="846" y="772"/>
                  </a:lnTo>
                  <a:lnTo>
                    <a:pt x="846" y="772"/>
                  </a:lnTo>
                  <a:lnTo>
                    <a:pt x="849" y="772"/>
                  </a:lnTo>
                  <a:lnTo>
                    <a:pt x="849" y="772"/>
                  </a:lnTo>
                  <a:lnTo>
                    <a:pt x="851" y="772"/>
                  </a:lnTo>
                  <a:lnTo>
                    <a:pt x="851" y="772"/>
                  </a:lnTo>
                  <a:lnTo>
                    <a:pt x="851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72"/>
                  </a:lnTo>
                  <a:lnTo>
                    <a:pt x="854" y="769"/>
                  </a:lnTo>
                  <a:lnTo>
                    <a:pt x="854" y="769"/>
                  </a:lnTo>
                  <a:lnTo>
                    <a:pt x="854" y="769"/>
                  </a:lnTo>
                  <a:lnTo>
                    <a:pt x="854" y="767"/>
                  </a:lnTo>
                  <a:lnTo>
                    <a:pt x="854" y="767"/>
                  </a:lnTo>
                  <a:lnTo>
                    <a:pt x="851" y="765"/>
                  </a:lnTo>
                  <a:lnTo>
                    <a:pt x="851" y="765"/>
                  </a:lnTo>
                  <a:lnTo>
                    <a:pt x="851" y="762"/>
                  </a:lnTo>
                  <a:lnTo>
                    <a:pt x="851" y="762"/>
                  </a:lnTo>
                  <a:lnTo>
                    <a:pt x="851" y="762"/>
                  </a:lnTo>
                  <a:lnTo>
                    <a:pt x="851" y="760"/>
                  </a:lnTo>
                  <a:lnTo>
                    <a:pt x="851" y="757"/>
                  </a:lnTo>
                  <a:lnTo>
                    <a:pt x="851" y="757"/>
                  </a:lnTo>
                  <a:lnTo>
                    <a:pt x="854" y="757"/>
                  </a:lnTo>
                  <a:lnTo>
                    <a:pt x="854" y="757"/>
                  </a:lnTo>
                  <a:lnTo>
                    <a:pt x="856" y="755"/>
                  </a:lnTo>
                  <a:lnTo>
                    <a:pt x="858" y="755"/>
                  </a:lnTo>
                  <a:lnTo>
                    <a:pt x="858" y="755"/>
                  </a:lnTo>
                  <a:lnTo>
                    <a:pt x="861" y="757"/>
                  </a:lnTo>
                  <a:lnTo>
                    <a:pt x="870" y="760"/>
                  </a:lnTo>
                  <a:lnTo>
                    <a:pt x="872" y="762"/>
                  </a:lnTo>
                  <a:lnTo>
                    <a:pt x="872" y="762"/>
                  </a:lnTo>
                  <a:lnTo>
                    <a:pt x="877" y="765"/>
                  </a:lnTo>
                  <a:lnTo>
                    <a:pt x="877" y="765"/>
                  </a:lnTo>
                  <a:lnTo>
                    <a:pt x="877" y="767"/>
                  </a:lnTo>
                  <a:lnTo>
                    <a:pt x="880" y="767"/>
                  </a:lnTo>
                  <a:lnTo>
                    <a:pt x="882" y="767"/>
                  </a:lnTo>
                  <a:lnTo>
                    <a:pt x="882" y="767"/>
                  </a:lnTo>
                  <a:lnTo>
                    <a:pt x="884" y="767"/>
                  </a:lnTo>
                  <a:lnTo>
                    <a:pt x="884" y="767"/>
                  </a:lnTo>
                  <a:lnTo>
                    <a:pt x="884" y="767"/>
                  </a:lnTo>
                  <a:lnTo>
                    <a:pt x="889" y="767"/>
                  </a:lnTo>
                  <a:lnTo>
                    <a:pt x="894" y="767"/>
                  </a:lnTo>
                  <a:lnTo>
                    <a:pt x="896" y="769"/>
                  </a:lnTo>
                  <a:lnTo>
                    <a:pt x="898" y="769"/>
                  </a:lnTo>
                  <a:lnTo>
                    <a:pt x="898" y="769"/>
                  </a:lnTo>
                  <a:lnTo>
                    <a:pt x="901" y="772"/>
                  </a:lnTo>
                  <a:lnTo>
                    <a:pt x="901" y="772"/>
                  </a:lnTo>
                  <a:lnTo>
                    <a:pt x="901" y="772"/>
                  </a:lnTo>
                  <a:lnTo>
                    <a:pt x="901" y="774"/>
                  </a:lnTo>
                  <a:lnTo>
                    <a:pt x="901" y="774"/>
                  </a:lnTo>
                  <a:lnTo>
                    <a:pt x="901" y="776"/>
                  </a:lnTo>
                  <a:lnTo>
                    <a:pt x="901" y="779"/>
                  </a:lnTo>
                  <a:lnTo>
                    <a:pt x="901" y="779"/>
                  </a:lnTo>
                  <a:lnTo>
                    <a:pt x="903" y="781"/>
                  </a:lnTo>
                  <a:lnTo>
                    <a:pt x="906" y="783"/>
                  </a:lnTo>
                  <a:lnTo>
                    <a:pt x="906" y="783"/>
                  </a:lnTo>
                  <a:lnTo>
                    <a:pt x="906" y="783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906" y="791"/>
                  </a:lnTo>
                  <a:lnTo>
                    <a:pt x="906" y="793"/>
                  </a:lnTo>
                  <a:lnTo>
                    <a:pt x="906" y="795"/>
                  </a:lnTo>
                  <a:lnTo>
                    <a:pt x="906" y="798"/>
                  </a:lnTo>
                  <a:lnTo>
                    <a:pt x="906" y="800"/>
                  </a:lnTo>
                  <a:lnTo>
                    <a:pt x="906" y="800"/>
                  </a:lnTo>
                  <a:lnTo>
                    <a:pt x="906" y="800"/>
                  </a:lnTo>
                  <a:lnTo>
                    <a:pt x="906" y="802"/>
                  </a:lnTo>
                  <a:lnTo>
                    <a:pt x="903" y="802"/>
                  </a:lnTo>
                  <a:lnTo>
                    <a:pt x="903" y="805"/>
                  </a:lnTo>
                  <a:lnTo>
                    <a:pt x="903" y="805"/>
                  </a:lnTo>
                  <a:lnTo>
                    <a:pt x="903" y="807"/>
                  </a:lnTo>
                  <a:lnTo>
                    <a:pt x="906" y="807"/>
                  </a:lnTo>
                  <a:lnTo>
                    <a:pt x="906" y="809"/>
                  </a:lnTo>
                  <a:lnTo>
                    <a:pt x="913" y="817"/>
                  </a:lnTo>
                  <a:lnTo>
                    <a:pt x="915" y="817"/>
                  </a:lnTo>
                  <a:lnTo>
                    <a:pt x="917" y="819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7"/>
                  </a:lnTo>
                  <a:lnTo>
                    <a:pt x="917" y="814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17" y="812"/>
                  </a:lnTo>
                  <a:lnTo>
                    <a:pt x="920" y="812"/>
                  </a:lnTo>
                  <a:lnTo>
                    <a:pt x="920" y="812"/>
                  </a:lnTo>
                  <a:lnTo>
                    <a:pt x="920" y="812"/>
                  </a:lnTo>
                  <a:lnTo>
                    <a:pt x="922" y="814"/>
                  </a:lnTo>
                  <a:lnTo>
                    <a:pt x="925" y="817"/>
                  </a:lnTo>
                  <a:lnTo>
                    <a:pt x="927" y="819"/>
                  </a:lnTo>
                  <a:lnTo>
                    <a:pt x="929" y="821"/>
                  </a:lnTo>
                  <a:lnTo>
                    <a:pt x="932" y="821"/>
                  </a:lnTo>
                  <a:lnTo>
                    <a:pt x="932" y="824"/>
                  </a:lnTo>
                  <a:lnTo>
                    <a:pt x="932" y="824"/>
                  </a:lnTo>
                  <a:lnTo>
                    <a:pt x="934" y="826"/>
                  </a:lnTo>
                  <a:lnTo>
                    <a:pt x="934" y="826"/>
                  </a:lnTo>
                  <a:lnTo>
                    <a:pt x="936" y="826"/>
                  </a:lnTo>
                  <a:lnTo>
                    <a:pt x="939" y="826"/>
                  </a:lnTo>
                  <a:lnTo>
                    <a:pt x="941" y="826"/>
                  </a:lnTo>
                  <a:lnTo>
                    <a:pt x="941" y="826"/>
                  </a:lnTo>
                  <a:lnTo>
                    <a:pt x="941" y="826"/>
                  </a:lnTo>
                  <a:lnTo>
                    <a:pt x="941" y="824"/>
                  </a:lnTo>
                  <a:lnTo>
                    <a:pt x="943" y="824"/>
                  </a:lnTo>
                  <a:lnTo>
                    <a:pt x="943" y="824"/>
                  </a:lnTo>
                  <a:lnTo>
                    <a:pt x="943" y="819"/>
                  </a:lnTo>
                  <a:lnTo>
                    <a:pt x="946" y="819"/>
                  </a:lnTo>
                  <a:lnTo>
                    <a:pt x="946" y="817"/>
                  </a:lnTo>
                  <a:lnTo>
                    <a:pt x="946" y="817"/>
                  </a:lnTo>
                  <a:lnTo>
                    <a:pt x="946" y="817"/>
                  </a:lnTo>
                  <a:lnTo>
                    <a:pt x="948" y="817"/>
                  </a:lnTo>
                  <a:lnTo>
                    <a:pt x="948" y="817"/>
                  </a:lnTo>
                  <a:lnTo>
                    <a:pt x="951" y="817"/>
                  </a:lnTo>
                  <a:lnTo>
                    <a:pt x="953" y="817"/>
                  </a:lnTo>
                  <a:lnTo>
                    <a:pt x="955" y="817"/>
                  </a:lnTo>
                  <a:lnTo>
                    <a:pt x="955" y="817"/>
                  </a:lnTo>
                  <a:lnTo>
                    <a:pt x="955" y="817"/>
                  </a:lnTo>
                  <a:lnTo>
                    <a:pt x="958" y="817"/>
                  </a:lnTo>
                  <a:lnTo>
                    <a:pt x="958" y="817"/>
                  </a:lnTo>
                  <a:lnTo>
                    <a:pt x="958" y="819"/>
                  </a:lnTo>
                  <a:lnTo>
                    <a:pt x="958" y="819"/>
                  </a:lnTo>
                  <a:lnTo>
                    <a:pt x="960" y="821"/>
                  </a:lnTo>
                  <a:lnTo>
                    <a:pt x="960" y="821"/>
                  </a:lnTo>
                  <a:lnTo>
                    <a:pt x="960" y="824"/>
                  </a:lnTo>
                  <a:lnTo>
                    <a:pt x="960" y="826"/>
                  </a:lnTo>
                  <a:lnTo>
                    <a:pt x="960" y="826"/>
                  </a:lnTo>
                  <a:lnTo>
                    <a:pt x="962" y="828"/>
                  </a:lnTo>
                  <a:lnTo>
                    <a:pt x="962" y="828"/>
                  </a:lnTo>
                  <a:lnTo>
                    <a:pt x="965" y="828"/>
                  </a:lnTo>
                  <a:lnTo>
                    <a:pt x="969" y="831"/>
                  </a:lnTo>
                  <a:lnTo>
                    <a:pt x="969" y="831"/>
                  </a:lnTo>
                  <a:lnTo>
                    <a:pt x="974" y="835"/>
                  </a:lnTo>
                  <a:lnTo>
                    <a:pt x="977" y="835"/>
                  </a:lnTo>
                  <a:lnTo>
                    <a:pt x="977" y="835"/>
                  </a:lnTo>
                  <a:lnTo>
                    <a:pt x="977" y="835"/>
                  </a:lnTo>
                  <a:lnTo>
                    <a:pt x="981" y="835"/>
                  </a:lnTo>
                  <a:lnTo>
                    <a:pt x="981" y="835"/>
                  </a:lnTo>
                  <a:lnTo>
                    <a:pt x="986" y="838"/>
                  </a:lnTo>
                  <a:lnTo>
                    <a:pt x="988" y="838"/>
                  </a:lnTo>
                  <a:lnTo>
                    <a:pt x="988" y="835"/>
                  </a:lnTo>
                  <a:lnTo>
                    <a:pt x="988" y="835"/>
                  </a:lnTo>
                  <a:lnTo>
                    <a:pt x="988" y="835"/>
                  </a:lnTo>
                  <a:lnTo>
                    <a:pt x="988" y="833"/>
                  </a:lnTo>
                  <a:lnTo>
                    <a:pt x="988" y="833"/>
                  </a:lnTo>
                  <a:lnTo>
                    <a:pt x="988" y="833"/>
                  </a:lnTo>
                  <a:lnTo>
                    <a:pt x="988" y="831"/>
                  </a:lnTo>
                  <a:lnTo>
                    <a:pt x="988" y="831"/>
                  </a:lnTo>
                  <a:lnTo>
                    <a:pt x="991" y="831"/>
                  </a:lnTo>
                  <a:lnTo>
                    <a:pt x="991" y="831"/>
                  </a:lnTo>
                  <a:lnTo>
                    <a:pt x="991" y="831"/>
                  </a:lnTo>
                  <a:lnTo>
                    <a:pt x="998" y="831"/>
                  </a:lnTo>
                  <a:lnTo>
                    <a:pt x="998" y="831"/>
                  </a:lnTo>
                  <a:lnTo>
                    <a:pt x="1000" y="831"/>
                  </a:lnTo>
                  <a:lnTo>
                    <a:pt x="1000" y="831"/>
                  </a:lnTo>
                  <a:lnTo>
                    <a:pt x="1000" y="831"/>
                  </a:lnTo>
                  <a:lnTo>
                    <a:pt x="1003" y="828"/>
                  </a:lnTo>
                  <a:lnTo>
                    <a:pt x="1003" y="828"/>
                  </a:lnTo>
                  <a:lnTo>
                    <a:pt x="1003" y="828"/>
                  </a:lnTo>
                  <a:lnTo>
                    <a:pt x="1005" y="828"/>
                  </a:lnTo>
                  <a:lnTo>
                    <a:pt x="1005" y="828"/>
                  </a:lnTo>
                  <a:lnTo>
                    <a:pt x="1005" y="831"/>
                  </a:lnTo>
                  <a:lnTo>
                    <a:pt x="1005" y="831"/>
                  </a:lnTo>
                  <a:lnTo>
                    <a:pt x="1003" y="833"/>
                  </a:lnTo>
                  <a:lnTo>
                    <a:pt x="1003" y="833"/>
                  </a:lnTo>
                  <a:lnTo>
                    <a:pt x="1005" y="835"/>
                  </a:lnTo>
                  <a:lnTo>
                    <a:pt x="1007" y="838"/>
                  </a:lnTo>
                  <a:lnTo>
                    <a:pt x="1010" y="840"/>
                  </a:lnTo>
                  <a:lnTo>
                    <a:pt x="1012" y="843"/>
                  </a:lnTo>
                  <a:lnTo>
                    <a:pt x="1012" y="843"/>
                  </a:lnTo>
                  <a:lnTo>
                    <a:pt x="1019" y="847"/>
                  </a:lnTo>
                  <a:lnTo>
                    <a:pt x="1019" y="847"/>
                  </a:lnTo>
                  <a:lnTo>
                    <a:pt x="1019" y="850"/>
                  </a:lnTo>
                  <a:lnTo>
                    <a:pt x="1019" y="850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2"/>
                  </a:lnTo>
                  <a:lnTo>
                    <a:pt x="1019" y="854"/>
                  </a:lnTo>
                  <a:lnTo>
                    <a:pt x="1019" y="854"/>
                  </a:lnTo>
                  <a:lnTo>
                    <a:pt x="1024" y="864"/>
                  </a:lnTo>
                  <a:lnTo>
                    <a:pt x="1024" y="864"/>
                  </a:lnTo>
                  <a:lnTo>
                    <a:pt x="1024" y="864"/>
                  </a:lnTo>
                  <a:lnTo>
                    <a:pt x="1024" y="866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7" name="Freeform 47"/>
            <p:cNvSpPr>
              <a:spLocks/>
            </p:cNvSpPr>
            <p:nvPr/>
          </p:nvSpPr>
          <p:spPr bwMode="auto">
            <a:xfrm>
              <a:off x="3456026" y="1898316"/>
              <a:ext cx="603839" cy="759981"/>
            </a:xfrm>
            <a:custGeom>
              <a:avLst/>
              <a:gdLst>
                <a:gd name="T0" fmla="*/ 638 w 697"/>
                <a:gd name="T1" fmla="*/ 414 h 875"/>
                <a:gd name="T2" fmla="*/ 598 w 697"/>
                <a:gd name="T3" fmla="*/ 478 h 875"/>
                <a:gd name="T4" fmla="*/ 558 w 697"/>
                <a:gd name="T5" fmla="*/ 473 h 875"/>
                <a:gd name="T6" fmla="*/ 506 w 697"/>
                <a:gd name="T7" fmla="*/ 447 h 875"/>
                <a:gd name="T8" fmla="*/ 480 w 697"/>
                <a:gd name="T9" fmla="*/ 414 h 875"/>
                <a:gd name="T10" fmla="*/ 466 w 697"/>
                <a:gd name="T11" fmla="*/ 407 h 875"/>
                <a:gd name="T12" fmla="*/ 454 w 697"/>
                <a:gd name="T13" fmla="*/ 357 h 875"/>
                <a:gd name="T14" fmla="*/ 470 w 697"/>
                <a:gd name="T15" fmla="*/ 346 h 875"/>
                <a:gd name="T16" fmla="*/ 430 w 697"/>
                <a:gd name="T17" fmla="*/ 277 h 875"/>
                <a:gd name="T18" fmla="*/ 371 w 697"/>
                <a:gd name="T19" fmla="*/ 225 h 875"/>
                <a:gd name="T20" fmla="*/ 350 w 697"/>
                <a:gd name="T21" fmla="*/ 246 h 875"/>
                <a:gd name="T22" fmla="*/ 305 w 697"/>
                <a:gd name="T23" fmla="*/ 270 h 875"/>
                <a:gd name="T24" fmla="*/ 251 w 697"/>
                <a:gd name="T25" fmla="*/ 336 h 875"/>
                <a:gd name="T26" fmla="*/ 248 w 697"/>
                <a:gd name="T27" fmla="*/ 376 h 875"/>
                <a:gd name="T28" fmla="*/ 262 w 697"/>
                <a:gd name="T29" fmla="*/ 407 h 875"/>
                <a:gd name="T30" fmla="*/ 291 w 697"/>
                <a:gd name="T31" fmla="*/ 407 h 875"/>
                <a:gd name="T32" fmla="*/ 340 w 697"/>
                <a:gd name="T33" fmla="*/ 419 h 875"/>
                <a:gd name="T34" fmla="*/ 383 w 697"/>
                <a:gd name="T35" fmla="*/ 443 h 875"/>
                <a:gd name="T36" fmla="*/ 364 w 697"/>
                <a:gd name="T37" fmla="*/ 490 h 875"/>
                <a:gd name="T38" fmla="*/ 402 w 697"/>
                <a:gd name="T39" fmla="*/ 540 h 875"/>
                <a:gd name="T40" fmla="*/ 475 w 697"/>
                <a:gd name="T41" fmla="*/ 603 h 875"/>
                <a:gd name="T42" fmla="*/ 435 w 697"/>
                <a:gd name="T43" fmla="*/ 648 h 875"/>
                <a:gd name="T44" fmla="*/ 362 w 697"/>
                <a:gd name="T45" fmla="*/ 658 h 875"/>
                <a:gd name="T46" fmla="*/ 324 w 697"/>
                <a:gd name="T47" fmla="*/ 679 h 875"/>
                <a:gd name="T48" fmla="*/ 310 w 697"/>
                <a:gd name="T49" fmla="*/ 705 h 875"/>
                <a:gd name="T50" fmla="*/ 272 w 697"/>
                <a:gd name="T51" fmla="*/ 726 h 875"/>
                <a:gd name="T52" fmla="*/ 239 w 697"/>
                <a:gd name="T53" fmla="*/ 781 h 875"/>
                <a:gd name="T54" fmla="*/ 206 w 697"/>
                <a:gd name="T55" fmla="*/ 840 h 875"/>
                <a:gd name="T56" fmla="*/ 201 w 697"/>
                <a:gd name="T57" fmla="*/ 875 h 875"/>
                <a:gd name="T58" fmla="*/ 165 w 697"/>
                <a:gd name="T59" fmla="*/ 873 h 875"/>
                <a:gd name="T60" fmla="*/ 99 w 697"/>
                <a:gd name="T61" fmla="*/ 849 h 875"/>
                <a:gd name="T62" fmla="*/ 54 w 697"/>
                <a:gd name="T63" fmla="*/ 831 h 875"/>
                <a:gd name="T64" fmla="*/ 9 w 697"/>
                <a:gd name="T65" fmla="*/ 802 h 875"/>
                <a:gd name="T66" fmla="*/ 7 w 697"/>
                <a:gd name="T67" fmla="*/ 774 h 875"/>
                <a:gd name="T68" fmla="*/ 38 w 697"/>
                <a:gd name="T69" fmla="*/ 729 h 875"/>
                <a:gd name="T70" fmla="*/ 59 w 697"/>
                <a:gd name="T71" fmla="*/ 613 h 875"/>
                <a:gd name="T72" fmla="*/ 28 w 697"/>
                <a:gd name="T73" fmla="*/ 532 h 875"/>
                <a:gd name="T74" fmla="*/ 61 w 697"/>
                <a:gd name="T75" fmla="*/ 471 h 875"/>
                <a:gd name="T76" fmla="*/ 120 w 697"/>
                <a:gd name="T77" fmla="*/ 454 h 875"/>
                <a:gd name="T78" fmla="*/ 139 w 697"/>
                <a:gd name="T79" fmla="*/ 400 h 875"/>
                <a:gd name="T80" fmla="*/ 123 w 697"/>
                <a:gd name="T81" fmla="*/ 360 h 875"/>
                <a:gd name="T82" fmla="*/ 92 w 697"/>
                <a:gd name="T83" fmla="*/ 320 h 875"/>
                <a:gd name="T84" fmla="*/ 123 w 697"/>
                <a:gd name="T85" fmla="*/ 284 h 875"/>
                <a:gd name="T86" fmla="*/ 97 w 697"/>
                <a:gd name="T87" fmla="*/ 211 h 875"/>
                <a:gd name="T88" fmla="*/ 99 w 697"/>
                <a:gd name="T89" fmla="*/ 180 h 875"/>
                <a:gd name="T90" fmla="*/ 106 w 697"/>
                <a:gd name="T91" fmla="*/ 130 h 875"/>
                <a:gd name="T92" fmla="*/ 189 w 697"/>
                <a:gd name="T93" fmla="*/ 52 h 875"/>
                <a:gd name="T94" fmla="*/ 194 w 697"/>
                <a:gd name="T95" fmla="*/ 102 h 875"/>
                <a:gd name="T96" fmla="*/ 239 w 697"/>
                <a:gd name="T97" fmla="*/ 119 h 875"/>
                <a:gd name="T98" fmla="*/ 352 w 697"/>
                <a:gd name="T99" fmla="*/ 81 h 875"/>
                <a:gd name="T100" fmla="*/ 400 w 697"/>
                <a:gd name="T101" fmla="*/ 78 h 875"/>
                <a:gd name="T102" fmla="*/ 437 w 697"/>
                <a:gd name="T103" fmla="*/ 19 h 875"/>
                <a:gd name="T104" fmla="*/ 473 w 697"/>
                <a:gd name="T105" fmla="*/ 10 h 875"/>
                <a:gd name="T106" fmla="*/ 513 w 697"/>
                <a:gd name="T107" fmla="*/ 52 h 875"/>
                <a:gd name="T108" fmla="*/ 534 w 697"/>
                <a:gd name="T109" fmla="*/ 76 h 875"/>
                <a:gd name="T110" fmla="*/ 532 w 697"/>
                <a:gd name="T111" fmla="*/ 114 h 875"/>
                <a:gd name="T112" fmla="*/ 548 w 697"/>
                <a:gd name="T113" fmla="*/ 180 h 875"/>
                <a:gd name="T114" fmla="*/ 636 w 697"/>
                <a:gd name="T115" fmla="*/ 187 h 875"/>
                <a:gd name="T116" fmla="*/ 608 w 697"/>
                <a:gd name="T117" fmla="*/ 230 h 875"/>
                <a:gd name="T118" fmla="*/ 631 w 697"/>
                <a:gd name="T119" fmla="*/ 268 h 875"/>
                <a:gd name="T120" fmla="*/ 671 w 697"/>
                <a:gd name="T121" fmla="*/ 308 h 875"/>
                <a:gd name="T122" fmla="*/ 688 w 697"/>
                <a:gd name="T123" fmla="*/ 348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7" h="875">
                  <a:moveTo>
                    <a:pt x="697" y="362"/>
                  </a:moveTo>
                  <a:lnTo>
                    <a:pt x="697" y="362"/>
                  </a:lnTo>
                  <a:lnTo>
                    <a:pt x="697" y="362"/>
                  </a:lnTo>
                  <a:lnTo>
                    <a:pt x="695" y="365"/>
                  </a:lnTo>
                  <a:lnTo>
                    <a:pt x="693" y="365"/>
                  </a:lnTo>
                  <a:lnTo>
                    <a:pt x="690" y="367"/>
                  </a:lnTo>
                  <a:lnTo>
                    <a:pt x="688" y="369"/>
                  </a:lnTo>
                  <a:lnTo>
                    <a:pt x="681" y="369"/>
                  </a:lnTo>
                  <a:lnTo>
                    <a:pt x="679" y="369"/>
                  </a:lnTo>
                  <a:lnTo>
                    <a:pt x="674" y="372"/>
                  </a:lnTo>
                  <a:lnTo>
                    <a:pt x="674" y="374"/>
                  </a:lnTo>
                  <a:lnTo>
                    <a:pt x="671" y="374"/>
                  </a:lnTo>
                  <a:lnTo>
                    <a:pt x="669" y="374"/>
                  </a:lnTo>
                  <a:lnTo>
                    <a:pt x="667" y="376"/>
                  </a:lnTo>
                  <a:lnTo>
                    <a:pt x="664" y="379"/>
                  </a:lnTo>
                  <a:lnTo>
                    <a:pt x="664" y="379"/>
                  </a:lnTo>
                  <a:lnTo>
                    <a:pt x="664" y="386"/>
                  </a:lnTo>
                  <a:lnTo>
                    <a:pt x="664" y="388"/>
                  </a:lnTo>
                  <a:lnTo>
                    <a:pt x="660" y="388"/>
                  </a:lnTo>
                  <a:lnTo>
                    <a:pt x="657" y="388"/>
                  </a:lnTo>
                  <a:lnTo>
                    <a:pt x="657" y="388"/>
                  </a:lnTo>
                  <a:lnTo>
                    <a:pt x="655" y="391"/>
                  </a:lnTo>
                  <a:lnTo>
                    <a:pt x="650" y="395"/>
                  </a:lnTo>
                  <a:lnTo>
                    <a:pt x="650" y="395"/>
                  </a:lnTo>
                  <a:lnTo>
                    <a:pt x="648" y="395"/>
                  </a:lnTo>
                  <a:lnTo>
                    <a:pt x="645" y="398"/>
                  </a:lnTo>
                  <a:lnTo>
                    <a:pt x="645" y="400"/>
                  </a:lnTo>
                  <a:lnTo>
                    <a:pt x="643" y="409"/>
                  </a:lnTo>
                  <a:lnTo>
                    <a:pt x="641" y="412"/>
                  </a:lnTo>
                  <a:lnTo>
                    <a:pt x="638" y="414"/>
                  </a:lnTo>
                  <a:lnTo>
                    <a:pt x="638" y="414"/>
                  </a:lnTo>
                  <a:lnTo>
                    <a:pt x="638" y="414"/>
                  </a:lnTo>
                  <a:lnTo>
                    <a:pt x="636" y="414"/>
                  </a:lnTo>
                  <a:lnTo>
                    <a:pt x="634" y="417"/>
                  </a:lnTo>
                  <a:lnTo>
                    <a:pt x="631" y="419"/>
                  </a:lnTo>
                  <a:lnTo>
                    <a:pt x="631" y="421"/>
                  </a:lnTo>
                  <a:lnTo>
                    <a:pt x="634" y="419"/>
                  </a:lnTo>
                  <a:lnTo>
                    <a:pt x="636" y="419"/>
                  </a:lnTo>
                  <a:lnTo>
                    <a:pt x="634" y="419"/>
                  </a:lnTo>
                  <a:lnTo>
                    <a:pt x="634" y="421"/>
                  </a:lnTo>
                  <a:lnTo>
                    <a:pt x="634" y="421"/>
                  </a:lnTo>
                  <a:lnTo>
                    <a:pt x="634" y="424"/>
                  </a:lnTo>
                  <a:lnTo>
                    <a:pt x="636" y="421"/>
                  </a:lnTo>
                  <a:lnTo>
                    <a:pt x="638" y="419"/>
                  </a:lnTo>
                  <a:lnTo>
                    <a:pt x="638" y="417"/>
                  </a:lnTo>
                  <a:lnTo>
                    <a:pt x="636" y="426"/>
                  </a:lnTo>
                  <a:lnTo>
                    <a:pt x="634" y="431"/>
                  </a:lnTo>
                  <a:lnTo>
                    <a:pt x="634" y="433"/>
                  </a:lnTo>
                  <a:lnTo>
                    <a:pt x="634" y="433"/>
                  </a:lnTo>
                  <a:lnTo>
                    <a:pt x="636" y="435"/>
                  </a:lnTo>
                  <a:lnTo>
                    <a:pt x="636" y="438"/>
                  </a:lnTo>
                  <a:lnTo>
                    <a:pt x="636" y="440"/>
                  </a:lnTo>
                  <a:lnTo>
                    <a:pt x="636" y="443"/>
                  </a:lnTo>
                  <a:lnTo>
                    <a:pt x="634" y="443"/>
                  </a:lnTo>
                  <a:lnTo>
                    <a:pt x="631" y="445"/>
                  </a:lnTo>
                  <a:lnTo>
                    <a:pt x="622" y="454"/>
                  </a:lnTo>
                  <a:lnTo>
                    <a:pt x="615" y="462"/>
                  </a:lnTo>
                  <a:lnTo>
                    <a:pt x="615" y="464"/>
                  </a:lnTo>
                  <a:lnTo>
                    <a:pt x="612" y="466"/>
                  </a:lnTo>
                  <a:lnTo>
                    <a:pt x="610" y="469"/>
                  </a:lnTo>
                  <a:lnTo>
                    <a:pt x="608" y="471"/>
                  </a:lnTo>
                  <a:lnTo>
                    <a:pt x="603" y="476"/>
                  </a:lnTo>
                  <a:lnTo>
                    <a:pt x="601" y="478"/>
                  </a:lnTo>
                  <a:lnTo>
                    <a:pt x="598" y="478"/>
                  </a:lnTo>
                  <a:lnTo>
                    <a:pt x="598" y="478"/>
                  </a:lnTo>
                  <a:lnTo>
                    <a:pt x="598" y="478"/>
                  </a:lnTo>
                  <a:lnTo>
                    <a:pt x="601" y="476"/>
                  </a:lnTo>
                  <a:lnTo>
                    <a:pt x="603" y="473"/>
                  </a:lnTo>
                  <a:lnTo>
                    <a:pt x="603" y="473"/>
                  </a:lnTo>
                  <a:lnTo>
                    <a:pt x="603" y="471"/>
                  </a:lnTo>
                  <a:lnTo>
                    <a:pt x="605" y="471"/>
                  </a:lnTo>
                  <a:lnTo>
                    <a:pt x="605" y="469"/>
                  </a:lnTo>
                  <a:lnTo>
                    <a:pt x="603" y="469"/>
                  </a:lnTo>
                  <a:lnTo>
                    <a:pt x="598" y="471"/>
                  </a:lnTo>
                  <a:lnTo>
                    <a:pt x="596" y="471"/>
                  </a:lnTo>
                  <a:lnTo>
                    <a:pt x="596" y="471"/>
                  </a:lnTo>
                  <a:lnTo>
                    <a:pt x="596" y="469"/>
                  </a:lnTo>
                  <a:lnTo>
                    <a:pt x="596" y="466"/>
                  </a:lnTo>
                  <a:lnTo>
                    <a:pt x="593" y="466"/>
                  </a:lnTo>
                  <a:lnTo>
                    <a:pt x="591" y="471"/>
                  </a:lnTo>
                  <a:lnTo>
                    <a:pt x="589" y="473"/>
                  </a:lnTo>
                  <a:lnTo>
                    <a:pt x="586" y="473"/>
                  </a:lnTo>
                  <a:lnTo>
                    <a:pt x="584" y="473"/>
                  </a:lnTo>
                  <a:lnTo>
                    <a:pt x="579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5" y="469"/>
                  </a:lnTo>
                  <a:lnTo>
                    <a:pt x="575" y="469"/>
                  </a:lnTo>
                  <a:lnTo>
                    <a:pt x="572" y="471"/>
                  </a:lnTo>
                  <a:lnTo>
                    <a:pt x="572" y="471"/>
                  </a:lnTo>
                  <a:lnTo>
                    <a:pt x="570" y="471"/>
                  </a:lnTo>
                  <a:lnTo>
                    <a:pt x="570" y="469"/>
                  </a:lnTo>
                  <a:lnTo>
                    <a:pt x="567" y="469"/>
                  </a:lnTo>
                  <a:lnTo>
                    <a:pt x="565" y="469"/>
                  </a:lnTo>
                  <a:lnTo>
                    <a:pt x="563" y="471"/>
                  </a:lnTo>
                  <a:lnTo>
                    <a:pt x="558" y="473"/>
                  </a:lnTo>
                  <a:lnTo>
                    <a:pt x="558" y="476"/>
                  </a:lnTo>
                  <a:lnTo>
                    <a:pt x="558" y="478"/>
                  </a:lnTo>
                  <a:lnTo>
                    <a:pt x="556" y="478"/>
                  </a:lnTo>
                  <a:lnTo>
                    <a:pt x="556" y="478"/>
                  </a:lnTo>
                  <a:lnTo>
                    <a:pt x="551" y="480"/>
                  </a:lnTo>
                  <a:lnTo>
                    <a:pt x="544" y="485"/>
                  </a:lnTo>
                  <a:lnTo>
                    <a:pt x="541" y="488"/>
                  </a:lnTo>
                  <a:lnTo>
                    <a:pt x="539" y="488"/>
                  </a:lnTo>
                  <a:lnTo>
                    <a:pt x="539" y="488"/>
                  </a:lnTo>
                  <a:lnTo>
                    <a:pt x="537" y="488"/>
                  </a:lnTo>
                  <a:lnTo>
                    <a:pt x="537" y="488"/>
                  </a:lnTo>
                  <a:lnTo>
                    <a:pt x="537" y="488"/>
                  </a:lnTo>
                  <a:lnTo>
                    <a:pt x="534" y="488"/>
                  </a:lnTo>
                  <a:lnTo>
                    <a:pt x="532" y="485"/>
                  </a:lnTo>
                  <a:lnTo>
                    <a:pt x="530" y="485"/>
                  </a:lnTo>
                  <a:lnTo>
                    <a:pt x="527" y="483"/>
                  </a:lnTo>
                  <a:lnTo>
                    <a:pt x="527" y="480"/>
                  </a:lnTo>
                  <a:lnTo>
                    <a:pt x="527" y="478"/>
                  </a:lnTo>
                  <a:lnTo>
                    <a:pt x="527" y="476"/>
                  </a:lnTo>
                  <a:lnTo>
                    <a:pt x="525" y="473"/>
                  </a:lnTo>
                  <a:lnTo>
                    <a:pt x="520" y="469"/>
                  </a:lnTo>
                  <a:lnTo>
                    <a:pt x="518" y="466"/>
                  </a:lnTo>
                  <a:lnTo>
                    <a:pt x="513" y="464"/>
                  </a:lnTo>
                  <a:lnTo>
                    <a:pt x="508" y="462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4" y="462"/>
                  </a:lnTo>
                  <a:lnTo>
                    <a:pt x="504" y="462"/>
                  </a:lnTo>
                  <a:lnTo>
                    <a:pt x="504" y="459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47"/>
                  </a:lnTo>
                  <a:lnTo>
                    <a:pt x="504" y="447"/>
                  </a:lnTo>
                  <a:lnTo>
                    <a:pt x="504" y="445"/>
                  </a:lnTo>
                  <a:lnTo>
                    <a:pt x="504" y="445"/>
                  </a:lnTo>
                  <a:lnTo>
                    <a:pt x="501" y="443"/>
                  </a:lnTo>
                  <a:lnTo>
                    <a:pt x="501" y="443"/>
                  </a:lnTo>
                  <a:lnTo>
                    <a:pt x="494" y="440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8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2" y="435"/>
                  </a:lnTo>
                  <a:lnTo>
                    <a:pt x="492" y="433"/>
                  </a:lnTo>
                  <a:lnTo>
                    <a:pt x="492" y="433"/>
                  </a:lnTo>
                  <a:lnTo>
                    <a:pt x="494" y="426"/>
                  </a:lnTo>
                  <a:lnTo>
                    <a:pt x="494" y="426"/>
                  </a:lnTo>
                  <a:lnTo>
                    <a:pt x="494" y="421"/>
                  </a:lnTo>
                  <a:lnTo>
                    <a:pt x="494" y="421"/>
                  </a:lnTo>
                  <a:lnTo>
                    <a:pt x="494" y="421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17"/>
                  </a:lnTo>
                  <a:lnTo>
                    <a:pt x="492" y="417"/>
                  </a:lnTo>
                  <a:lnTo>
                    <a:pt x="492" y="417"/>
                  </a:lnTo>
                  <a:lnTo>
                    <a:pt x="489" y="417"/>
                  </a:lnTo>
                  <a:lnTo>
                    <a:pt x="487" y="417"/>
                  </a:lnTo>
                  <a:lnTo>
                    <a:pt x="487" y="417"/>
                  </a:lnTo>
                  <a:lnTo>
                    <a:pt x="485" y="417"/>
                  </a:lnTo>
                  <a:lnTo>
                    <a:pt x="485" y="417"/>
                  </a:lnTo>
                  <a:lnTo>
                    <a:pt x="485" y="417"/>
                  </a:lnTo>
                  <a:lnTo>
                    <a:pt x="482" y="414"/>
                  </a:lnTo>
                  <a:lnTo>
                    <a:pt x="480" y="414"/>
                  </a:lnTo>
                  <a:lnTo>
                    <a:pt x="480" y="414"/>
                  </a:lnTo>
                  <a:lnTo>
                    <a:pt x="480" y="414"/>
                  </a:lnTo>
                  <a:lnTo>
                    <a:pt x="478" y="414"/>
                  </a:lnTo>
                  <a:lnTo>
                    <a:pt x="478" y="414"/>
                  </a:lnTo>
                  <a:lnTo>
                    <a:pt x="478" y="414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19"/>
                  </a:lnTo>
                  <a:lnTo>
                    <a:pt x="478" y="419"/>
                  </a:lnTo>
                  <a:lnTo>
                    <a:pt x="475" y="419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3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0" y="417"/>
                  </a:lnTo>
                  <a:lnTo>
                    <a:pt x="470" y="417"/>
                  </a:lnTo>
                  <a:lnTo>
                    <a:pt x="470" y="417"/>
                  </a:lnTo>
                  <a:lnTo>
                    <a:pt x="466" y="414"/>
                  </a:lnTo>
                  <a:lnTo>
                    <a:pt x="466" y="414"/>
                  </a:lnTo>
                  <a:lnTo>
                    <a:pt x="466" y="414"/>
                  </a:lnTo>
                  <a:lnTo>
                    <a:pt x="466" y="412"/>
                  </a:lnTo>
                  <a:lnTo>
                    <a:pt x="466" y="412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9"/>
                  </a:lnTo>
                  <a:lnTo>
                    <a:pt x="466" y="407"/>
                  </a:lnTo>
                  <a:lnTo>
                    <a:pt x="466" y="407"/>
                  </a:lnTo>
                  <a:lnTo>
                    <a:pt x="466" y="405"/>
                  </a:lnTo>
                  <a:lnTo>
                    <a:pt x="466" y="402"/>
                  </a:lnTo>
                  <a:lnTo>
                    <a:pt x="466" y="402"/>
                  </a:lnTo>
                  <a:lnTo>
                    <a:pt x="466" y="402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59" y="395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6" y="391"/>
                  </a:lnTo>
                  <a:lnTo>
                    <a:pt x="456" y="391"/>
                  </a:lnTo>
                  <a:lnTo>
                    <a:pt x="456" y="388"/>
                  </a:lnTo>
                  <a:lnTo>
                    <a:pt x="456" y="383"/>
                  </a:lnTo>
                  <a:lnTo>
                    <a:pt x="456" y="381"/>
                  </a:lnTo>
                  <a:lnTo>
                    <a:pt x="454" y="376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4" y="372"/>
                  </a:lnTo>
                  <a:lnTo>
                    <a:pt x="456" y="367"/>
                  </a:lnTo>
                  <a:lnTo>
                    <a:pt x="456" y="365"/>
                  </a:lnTo>
                  <a:lnTo>
                    <a:pt x="456" y="362"/>
                  </a:lnTo>
                  <a:lnTo>
                    <a:pt x="454" y="362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54" y="357"/>
                  </a:lnTo>
                  <a:lnTo>
                    <a:pt x="454" y="357"/>
                  </a:lnTo>
                  <a:lnTo>
                    <a:pt x="454" y="357"/>
                  </a:lnTo>
                  <a:lnTo>
                    <a:pt x="456" y="357"/>
                  </a:lnTo>
                  <a:lnTo>
                    <a:pt x="456" y="355"/>
                  </a:lnTo>
                  <a:lnTo>
                    <a:pt x="456" y="357"/>
                  </a:lnTo>
                  <a:lnTo>
                    <a:pt x="459" y="357"/>
                  </a:lnTo>
                  <a:lnTo>
                    <a:pt x="466" y="362"/>
                  </a:lnTo>
                  <a:lnTo>
                    <a:pt x="466" y="362"/>
                  </a:lnTo>
                  <a:lnTo>
                    <a:pt x="468" y="362"/>
                  </a:lnTo>
                  <a:lnTo>
                    <a:pt x="468" y="362"/>
                  </a:lnTo>
                  <a:lnTo>
                    <a:pt x="475" y="362"/>
                  </a:lnTo>
                  <a:lnTo>
                    <a:pt x="475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2"/>
                  </a:lnTo>
                  <a:lnTo>
                    <a:pt x="482" y="360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5" y="360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82" y="355"/>
                  </a:lnTo>
                  <a:lnTo>
                    <a:pt x="480" y="355"/>
                  </a:lnTo>
                  <a:lnTo>
                    <a:pt x="480" y="353"/>
                  </a:lnTo>
                  <a:lnTo>
                    <a:pt x="480" y="353"/>
                  </a:lnTo>
                  <a:lnTo>
                    <a:pt x="480" y="353"/>
                  </a:lnTo>
                  <a:lnTo>
                    <a:pt x="480" y="350"/>
                  </a:lnTo>
                  <a:lnTo>
                    <a:pt x="480" y="350"/>
                  </a:lnTo>
                  <a:lnTo>
                    <a:pt x="480" y="348"/>
                  </a:lnTo>
                  <a:lnTo>
                    <a:pt x="478" y="348"/>
                  </a:lnTo>
                  <a:lnTo>
                    <a:pt x="478" y="348"/>
                  </a:lnTo>
                  <a:lnTo>
                    <a:pt x="473" y="348"/>
                  </a:lnTo>
                  <a:lnTo>
                    <a:pt x="470" y="346"/>
                  </a:lnTo>
                  <a:lnTo>
                    <a:pt x="468" y="343"/>
                  </a:lnTo>
                  <a:lnTo>
                    <a:pt x="468" y="341"/>
                  </a:lnTo>
                  <a:lnTo>
                    <a:pt x="466" y="339"/>
                  </a:lnTo>
                  <a:lnTo>
                    <a:pt x="461" y="334"/>
                  </a:lnTo>
                  <a:lnTo>
                    <a:pt x="449" y="327"/>
                  </a:lnTo>
                  <a:lnTo>
                    <a:pt x="440" y="322"/>
                  </a:lnTo>
                  <a:lnTo>
                    <a:pt x="437" y="320"/>
                  </a:lnTo>
                  <a:lnTo>
                    <a:pt x="433" y="315"/>
                  </a:lnTo>
                  <a:lnTo>
                    <a:pt x="430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28" y="308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298"/>
                  </a:lnTo>
                  <a:lnTo>
                    <a:pt x="428" y="296"/>
                  </a:lnTo>
                  <a:lnTo>
                    <a:pt x="428" y="296"/>
                  </a:lnTo>
                  <a:lnTo>
                    <a:pt x="428" y="294"/>
                  </a:lnTo>
                  <a:lnTo>
                    <a:pt x="428" y="294"/>
                  </a:lnTo>
                  <a:lnTo>
                    <a:pt x="428" y="294"/>
                  </a:lnTo>
                  <a:lnTo>
                    <a:pt x="426" y="291"/>
                  </a:lnTo>
                  <a:lnTo>
                    <a:pt x="423" y="291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6"/>
                  </a:lnTo>
                  <a:lnTo>
                    <a:pt x="423" y="286"/>
                  </a:lnTo>
                  <a:lnTo>
                    <a:pt x="423" y="284"/>
                  </a:lnTo>
                  <a:lnTo>
                    <a:pt x="426" y="284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7" y="275"/>
                  </a:lnTo>
                  <a:lnTo>
                    <a:pt x="442" y="275"/>
                  </a:lnTo>
                  <a:lnTo>
                    <a:pt x="447" y="275"/>
                  </a:lnTo>
                  <a:lnTo>
                    <a:pt x="447" y="275"/>
                  </a:lnTo>
                  <a:lnTo>
                    <a:pt x="447" y="275"/>
                  </a:lnTo>
                  <a:lnTo>
                    <a:pt x="449" y="272"/>
                  </a:lnTo>
                  <a:lnTo>
                    <a:pt x="449" y="272"/>
                  </a:lnTo>
                  <a:lnTo>
                    <a:pt x="449" y="270"/>
                  </a:lnTo>
                  <a:lnTo>
                    <a:pt x="454" y="268"/>
                  </a:lnTo>
                  <a:lnTo>
                    <a:pt x="454" y="268"/>
                  </a:lnTo>
                  <a:lnTo>
                    <a:pt x="449" y="265"/>
                  </a:lnTo>
                  <a:lnTo>
                    <a:pt x="435" y="265"/>
                  </a:lnTo>
                  <a:lnTo>
                    <a:pt x="426" y="263"/>
                  </a:lnTo>
                  <a:lnTo>
                    <a:pt x="423" y="260"/>
                  </a:lnTo>
                  <a:lnTo>
                    <a:pt x="421" y="260"/>
                  </a:lnTo>
                  <a:lnTo>
                    <a:pt x="416" y="263"/>
                  </a:lnTo>
                  <a:lnTo>
                    <a:pt x="416" y="263"/>
                  </a:lnTo>
                  <a:lnTo>
                    <a:pt x="414" y="263"/>
                  </a:lnTo>
                  <a:lnTo>
                    <a:pt x="411" y="263"/>
                  </a:lnTo>
                  <a:lnTo>
                    <a:pt x="411" y="263"/>
                  </a:lnTo>
                  <a:lnTo>
                    <a:pt x="402" y="258"/>
                  </a:lnTo>
                  <a:lnTo>
                    <a:pt x="395" y="253"/>
                  </a:lnTo>
                  <a:lnTo>
                    <a:pt x="392" y="249"/>
                  </a:lnTo>
                  <a:lnTo>
                    <a:pt x="388" y="244"/>
                  </a:lnTo>
                  <a:lnTo>
                    <a:pt x="383" y="237"/>
                  </a:lnTo>
                  <a:lnTo>
                    <a:pt x="381" y="237"/>
                  </a:lnTo>
                  <a:lnTo>
                    <a:pt x="381" y="234"/>
                  </a:lnTo>
                  <a:lnTo>
                    <a:pt x="378" y="230"/>
                  </a:lnTo>
                  <a:lnTo>
                    <a:pt x="374" y="227"/>
                  </a:lnTo>
                  <a:lnTo>
                    <a:pt x="374" y="225"/>
                  </a:lnTo>
                  <a:lnTo>
                    <a:pt x="371" y="225"/>
                  </a:lnTo>
                  <a:lnTo>
                    <a:pt x="371" y="225"/>
                  </a:lnTo>
                  <a:lnTo>
                    <a:pt x="371" y="223"/>
                  </a:lnTo>
                  <a:lnTo>
                    <a:pt x="371" y="223"/>
                  </a:lnTo>
                  <a:lnTo>
                    <a:pt x="371" y="220"/>
                  </a:lnTo>
                  <a:lnTo>
                    <a:pt x="371" y="213"/>
                  </a:lnTo>
                  <a:lnTo>
                    <a:pt x="371" y="213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66" y="211"/>
                  </a:lnTo>
                  <a:lnTo>
                    <a:pt x="366" y="213"/>
                  </a:lnTo>
                  <a:lnTo>
                    <a:pt x="366" y="213"/>
                  </a:lnTo>
                  <a:lnTo>
                    <a:pt x="364" y="216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64" y="218"/>
                  </a:lnTo>
                  <a:lnTo>
                    <a:pt x="355" y="223"/>
                  </a:lnTo>
                  <a:lnTo>
                    <a:pt x="352" y="225"/>
                  </a:lnTo>
                  <a:lnTo>
                    <a:pt x="352" y="225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7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0" y="225"/>
                  </a:lnTo>
                  <a:lnTo>
                    <a:pt x="340" y="227"/>
                  </a:lnTo>
                  <a:lnTo>
                    <a:pt x="338" y="227"/>
                  </a:lnTo>
                  <a:lnTo>
                    <a:pt x="338" y="227"/>
                  </a:lnTo>
                  <a:lnTo>
                    <a:pt x="340" y="230"/>
                  </a:lnTo>
                  <a:lnTo>
                    <a:pt x="350" y="246"/>
                  </a:lnTo>
                  <a:lnTo>
                    <a:pt x="350" y="246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7" y="249"/>
                  </a:lnTo>
                  <a:lnTo>
                    <a:pt x="347" y="249"/>
                  </a:lnTo>
                  <a:lnTo>
                    <a:pt x="345" y="249"/>
                  </a:lnTo>
                  <a:lnTo>
                    <a:pt x="340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6" y="251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1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9" y="249"/>
                  </a:lnTo>
                  <a:lnTo>
                    <a:pt x="326" y="249"/>
                  </a:lnTo>
                  <a:lnTo>
                    <a:pt x="326" y="249"/>
                  </a:lnTo>
                  <a:lnTo>
                    <a:pt x="324" y="249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07" y="268"/>
                  </a:lnTo>
                  <a:lnTo>
                    <a:pt x="305" y="270"/>
                  </a:lnTo>
                  <a:lnTo>
                    <a:pt x="305" y="270"/>
                  </a:lnTo>
                  <a:lnTo>
                    <a:pt x="303" y="270"/>
                  </a:lnTo>
                  <a:lnTo>
                    <a:pt x="300" y="270"/>
                  </a:lnTo>
                  <a:lnTo>
                    <a:pt x="293" y="268"/>
                  </a:lnTo>
                  <a:lnTo>
                    <a:pt x="291" y="268"/>
                  </a:lnTo>
                  <a:lnTo>
                    <a:pt x="291" y="268"/>
                  </a:lnTo>
                  <a:lnTo>
                    <a:pt x="288" y="268"/>
                  </a:lnTo>
                  <a:lnTo>
                    <a:pt x="279" y="272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4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88" y="303"/>
                  </a:lnTo>
                  <a:lnTo>
                    <a:pt x="288" y="303"/>
                  </a:lnTo>
                  <a:lnTo>
                    <a:pt x="291" y="303"/>
                  </a:lnTo>
                  <a:lnTo>
                    <a:pt x="291" y="305"/>
                  </a:lnTo>
                  <a:lnTo>
                    <a:pt x="293" y="305"/>
                  </a:lnTo>
                  <a:lnTo>
                    <a:pt x="293" y="308"/>
                  </a:lnTo>
                  <a:lnTo>
                    <a:pt x="293" y="310"/>
                  </a:lnTo>
                  <a:lnTo>
                    <a:pt x="293" y="312"/>
                  </a:lnTo>
                  <a:lnTo>
                    <a:pt x="293" y="315"/>
                  </a:lnTo>
                  <a:lnTo>
                    <a:pt x="288" y="317"/>
                  </a:lnTo>
                  <a:lnTo>
                    <a:pt x="288" y="320"/>
                  </a:lnTo>
                  <a:lnTo>
                    <a:pt x="286" y="322"/>
                  </a:lnTo>
                  <a:lnTo>
                    <a:pt x="284" y="324"/>
                  </a:lnTo>
                  <a:lnTo>
                    <a:pt x="284" y="327"/>
                  </a:lnTo>
                  <a:lnTo>
                    <a:pt x="284" y="327"/>
                  </a:lnTo>
                  <a:lnTo>
                    <a:pt x="279" y="329"/>
                  </a:lnTo>
                  <a:lnTo>
                    <a:pt x="255" y="336"/>
                  </a:lnTo>
                  <a:lnTo>
                    <a:pt x="251" y="336"/>
                  </a:lnTo>
                  <a:lnTo>
                    <a:pt x="248" y="339"/>
                  </a:lnTo>
                  <a:lnTo>
                    <a:pt x="248" y="339"/>
                  </a:lnTo>
                  <a:lnTo>
                    <a:pt x="248" y="339"/>
                  </a:lnTo>
                  <a:lnTo>
                    <a:pt x="243" y="346"/>
                  </a:lnTo>
                  <a:lnTo>
                    <a:pt x="243" y="346"/>
                  </a:lnTo>
                  <a:lnTo>
                    <a:pt x="243" y="346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39" y="348"/>
                  </a:lnTo>
                  <a:lnTo>
                    <a:pt x="239" y="348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9" y="350"/>
                  </a:lnTo>
                  <a:lnTo>
                    <a:pt x="239" y="353"/>
                  </a:lnTo>
                  <a:lnTo>
                    <a:pt x="241" y="355"/>
                  </a:lnTo>
                  <a:lnTo>
                    <a:pt x="246" y="357"/>
                  </a:lnTo>
                  <a:lnTo>
                    <a:pt x="246" y="357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0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51" y="372"/>
                  </a:lnTo>
                  <a:lnTo>
                    <a:pt x="251" y="374"/>
                  </a:lnTo>
                  <a:lnTo>
                    <a:pt x="251" y="374"/>
                  </a:lnTo>
                  <a:lnTo>
                    <a:pt x="251" y="376"/>
                  </a:lnTo>
                  <a:lnTo>
                    <a:pt x="248" y="376"/>
                  </a:lnTo>
                  <a:lnTo>
                    <a:pt x="246" y="376"/>
                  </a:lnTo>
                  <a:lnTo>
                    <a:pt x="243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6"/>
                  </a:lnTo>
                  <a:lnTo>
                    <a:pt x="239" y="379"/>
                  </a:lnTo>
                  <a:lnTo>
                    <a:pt x="239" y="379"/>
                  </a:lnTo>
                  <a:lnTo>
                    <a:pt x="236" y="379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6" y="381"/>
                  </a:lnTo>
                  <a:lnTo>
                    <a:pt x="239" y="395"/>
                  </a:lnTo>
                  <a:lnTo>
                    <a:pt x="239" y="398"/>
                  </a:lnTo>
                  <a:lnTo>
                    <a:pt x="241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48" y="402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5" y="402"/>
                  </a:lnTo>
                  <a:lnTo>
                    <a:pt x="255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5"/>
                  </a:lnTo>
                  <a:lnTo>
                    <a:pt x="262" y="407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5" y="412"/>
                  </a:lnTo>
                  <a:lnTo>
                    <a:pt x="265" y="412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69" y="414"/>
                  </a:lnTo>
                  <a:lnTo>
                    <a:pt x="272" y="414"/>
                  </a:lnTo>
                  <a:lnTo>
                    <a:pt x="272" y="414"/>
                  </a:lnTo>
                  <a:lnTo>
                    <a:pt x="272" y="414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7" y="412"/>
                  </a:lnTo>
                  <a:lnTo>
                    <a:pt x="279" y="412"/>
                  </a:lnTo>
                  <a:lnTo>
                    <a:pt x="279" y="409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6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5" y="409"/>
                  </a:lnTo>
                  <a:lnTo>
                    <a:pt x="295" y="409"/>
                  </a:lnTo>
                  <a:lnTo>
                    <a:pt x="298" y="409"/>
                  </a:lnTo>
                  <a:lnTo>
                    <a:pt x="303" y="409"/>
                  </a:lnTo>
                  <a:lnTo>
                    <a:pt x="303" y="409"/>
                  </a:lnTo>
                  <a:lnTo>
                    <a:pt x="305" y="409"/>
                  </a:lnTo>
                  <a:lnTo>
                    <a:pt x="307" y="409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9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14"/>
                  </a:lnTo>
                  <a:lnTo>
                    <a:pt x="321" y="419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36" y="428"/>
                  </a:lnTo>
                  <a:lnTo>
                    <a:pt x="338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3" y="426"/>
                  </a:lnTo>
                  <a:lnTo>
                    <a:pt x="343" y="426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43" y="421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9"/>
                  </a:lnTo>
                  <a:lnTo>
                    <a:pt x="340" y="417"/>
                  </a:lnTo>
                  <a:lnTo>
                    <a:pt x="340" y="417"/>
                  </a:lnTo>
                  <a:lnTo>
                    <a:pt x="340" y="417"/>
                  </a:lnTo>
                  <a:lnTo>
                    <a:pt x="347" y="414"/>
                  </a:lnTo>
                  <a:lnTo>
                    <a:pt x="350" y="412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2" y="409"/>
                  </a:lnTo>
                  <a:lnTo>
                    <a:pt x="352" y="409"/>
                  </a:lnTo>
                  <a:lnTo>
                    <a:pt x="352" y="409"/>
                  </a:lnTo>
                  <a:lnTo>
                    <a:pt x="355" y="407"/>
                  </a:lnTo>
                  <a:lnTo>
                    <a:pt x="355" y="407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62" y="405"/>
                  </a:lnTo>
                  <a:lnTo>
                    <a:pt x="366" y="407"/>
                  </a:lnTo>
                  <a:lnTo>
                    <a:pt x="378" y="407"/>
                  </a:lnTo>
                  <a:lnTo>
                    <a:pt x="378" y="412"/>
                  </a:lnTo>
                  <a:lnTo>
                    <a:pt x="378" y="41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6"/>
                  </a:lnTo>
                  <a:lnTo>
                    <a:pt x="381" y="431"/>
                  </a:lnTo>
                  <a:lnTo>
                    <a:pt x="381" y="433"/>
                  </a:lnTo>
                  <a:lnTo>
                    <a:pt x="381" y="433"/>
                  </a:lnTo>
                  <a:lnTo>
                    <a:pt x="381" y="433"/>
                  </a:lnTo>
                  <a:lnTo>
                    <a:pt x="381" y="435"/>
                  </a:lnTo>
                  <a:lnTo>
                    <a:pt x="381" y="438"/>
                  </a:lnTo>
                  <a:lnTo>
                    <a:pt x="383" y="440"/>
                  </a:lnTo>
                  <a:lnTo>
                    <a:pt x="383" y="443"/>
                  </a:lnTo>
                  <a:lnTo>
                    <a:pt x="383" y="443"/>
                  </a:lnTo>
                  <a:lnTo>
                    <a:pt x="383" y="443"/>
                  </a:lnTo>
                  <a:lnTo>
                    <a:pt x="383" y="447"/>
                  </a:lnTo>
                  <a:lnTo>
                    <a:pt x="381" y="457"/>
                  </a:lnTo>
                  <a:lnTo>
                    <a:pt x="381" y="459"/>
                  </a:lnTo>
                  <a:lnTo>
                    <a:pt x="381" y="459"/>
                  </a:lnTo>
                  <a:lnTo>
                    <a:pt x="381" y="462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1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66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69"/>
                  </a:lnTo>
                  <a:lnTo>
                    <a:pt x="388" y="471"/>
                  </a:lnTo>
                  <a:lnTo>
                    <a:pt x="388" y="471"/>
                  </a:lnTo>
                  <a:lnTo>
                    <a:pt x="388" y="471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8" y="476"/>
                  </a:lnTo>
                  <a:lnTo>
                    <a:pt x="388" y="476"/>
                  </a:lnTo>
                  <a:lnTo>
                    <a:pt x="385" y="476"/>
                  </a:lnTo>
                  <a:lnTo>
                    <a:pt x="366" y="488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4" y="490"/>
                  </a:lnTo>
                  <a:lnTo>
                    <a:pt x="364" y="492"/>
                  </a:lnTo>
                  <a:lnTo>
                    <a:pt x="364" y="492"/>
                  </a:lnTo>
                  <a:lnTo>
                    <a:pt x="364" y="495"/>
                  </a:lnTo>
                  <a:lnTo>
                    <a:pt x="364" y="499"/>
                  </a:lnTo>
                  <a:lnTo>
                    <a:pt x="364" y="502"/>
                  </a:lnTo>
                  <a:lnTo>
                    <a:pt x="364" y="506"/>
                  </a:lnTo>
                  <a:lnTo>
                    <a:pt x="364" y="511"/>
                  </a:lnTo>
                  <a:lnTo>
                    <a:pt x="366" y="514"/>
                  </a:lnTo>
                  <a:lnTo>
                    <a:pt x="366" y="516"/>
                  </a:lnTo>
                  <a:lnTo>
                    <a:pt x="369" y="518"/>
                  </a:lnTo>
                  <a:lnTo>
                    <a:pt x="371" y="521"/>
                  </a:lnTo>
                  <a:lnTo>
                    <a:pt x="371" y="521"/>
                  </a:lnTo>
                  <a:lnTo>
                    <a:pt x="376" y="523"/>
                  </a:lnTo>
                  <a:lnTo>
                    <a:pt x="378" y="523"/>
                  </a:lnTo>
                  <a:lnTo>
                    <a:pt x="378" y="523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3" y="530"/>
                  </a:lnTo>
                  <a:lnTo>
                    <a:pt x="385" y="532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7" y="530"/>
                  </a:lnTo>
                  <a:lnTo>
                    <a:pt x="400" y="530"/>
                  </a:lnTo>
                  <a:lnTo>
                    <a:pt x="400" y="530"/>
                  </a:lnTo>
                  <a:lnTo>
                    <a:pt x="400" y="530"/>
                  </a:lnTo>
                  <a:lnTo>
                    <a:pt x="402" y="530"/>
                  </a:lnTo>
                  <a:lnTo>
                    <a:pt x="402" y="532"/>
                  </a:lnTo>
                  <a:lnTo>
                    <a:pt x="402" y="540"/>
                  </a:lnTo>
                  <a:lnTo>
                    <a:pt x="404" y="542"/>
                  </a:lnTo>
                  <a:lnTo>
                    <a:pt x="407" y="542"/>
                  </a:lnTo>
                  <a:lnTo>
                    <a:pt x="416" y="544"/>
                  </a:lnTo>
                  <a:lnTo>
                    <a:pt x="418" y="544"/>
                  </a:lnTo>
                  <a:lnTo>
                    <a:pt x="418" y="547"/>
                  </a:lnTo>
                  <a:lnTo>
                    <a:pt x="418" y="547"/>
                  </a:lnTo>
                  <a:lnTo>
                    <a:pt x="418" y="549"/>
                  </a:lnTo>
                  <a:lnTo>
                    <a:pt x="418" y="549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21" y="549"/>
                  </a:lnTo>
                  <a:lnTo>
                    <a:pt x="423" y="551"/>
                  </a:lnTo>
                  <a:lnTo>
                    <a:pt x="423" y="551"/>
                  </a:lnTo>
                  <a:lnTo>
                    <a:pt x="440" y="547"/>
                  </a:lnTo>
                  <a:lnTo>
                    <a:pt x="442" y="547"/>
                  </a:lnTo>
                  <a:lnTo>
                    <a:pt x="454" y="544"/>
                  </a:lnTo>
                  <a:lnTo>
                    <a:pt x="454" y="547"/>
                  </a:lnTo>
                  <a:lnTo>
                    <a:pt x="463" y="568"/>
                  </a:lnTo>
                  <a:lnTo>
                    <a:pt x="468" y="577"/>
                  </a:lnTo>
                  <a:lnTo>
                    <a:pt x="478" y="589"/>
                  </a:lnTo>
                  <a:lnTo>
                    <a:pt x="482" y="592"/>
                  </a:lnTo>
                  <a:lnTo>
                    <a:pt x="482" y="592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78" y="594"/>
                  </a:lnTo>
                  <a:lnTo>
                    <a:pt x="478" y="594"/>
                  </a:lnTo>
                  <a:lnTo>
                    <a:pt x="478" y="596"/>
                  </a:lnTo>
                  <a:lnTo>
                    <a:pt x="475" y="596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3"/>
                  </a:lnTo>
                  <a:lnTo>
                    <a:pt x="475" y="603"/>
                  </a:lnTo>
                  <a:lnTo>
                    <a:pt x="478" y="603"/>
                  </a:lnTo>
                  <a:lnTo>
                    <a:pt x="478" y="606"/>
                  </a:lnTo>
                  <a:lnTo>
                    <a:pt x="478" y="606"/>
                  </a:lnTo>
                  <a:lnTo>
                    <a:pt x="475" y="606"/>
                  </a:lnTo>
                  <a:lnTo>
                    <a:pt x="475" y="608"/>
                  </a:lnTo>
                  <a:lnTo>
                    <a:pt x="475" y="611"/>
                  </a:lnTo>
                  <a:lnTo>
                    <a:pt x="473" y="611"/>
                  </a:lnTo>
                  <a:lnTo>
                    <a:pt x="470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6" y="618"/>
                  </a:lnTo>
                  <a:lnTo>
                    <a:pt x="459" y="620"/>
                  </a:lnTo>
                  <a:lnTo>
                    <a:pt x="456" y="620"/>
                  </a:lnTo>
                  <a:lnTo>
                    <a:pt x="454" y="620"/>
                  </a:lnTo>
                  <a:lnTo>
                    <a:pt x="449" y="625"/>
                  </a:lnTo>
                  <a:lnTo>
                    <a:pt x="449" y="627"/>
                  </a:lnTo>
                  <a:lnTo>
                    <a:pt x="447" y="629"/>
                  </a:lnTo>
                  <a:lnTo>
                    <a:pt x="447" y="632"/>
                  </a:lnTo>
                  <a:lnTo>
                    <a:pt x="447" y="634"/>
                  </a:lnTo>
                  <a:lnTo>
                    <a:pt x="444" y="634"/>
                  </a:lnTo>
                  <a:lnTo>
                    <a:pt x="444" y="637"/>
                  </a:lnTo>
                  <a:lnTo>
                    <a:pt x="442" y="639"/>
                  </a:lnTo>
                  <a:lnTo>
                    <a:pt x="442" y="641"/>
                  </a:lnTo>
                  <a:lnTo>
                    <a:pt x="442" y="641"/>
                  </a:lnTo>
                  <a:lnTo>
                    <a:pt x="442" y="641"/>
                  </a:lnTo>
                  <a:lnTo>
                    <a:pt x="440" y="646"/>
                  </a:lnTo>
                  <a:lnTo>
                    <a:pt x="440" y="646"/>
                  </a:lnTo>
                  <a:lnTo>
                    <a:pt x="437" y="648"/>
                  </a:lnTo>
                  <a:lnTo>
                    <a:pt x="437" y="648"/>
                  </a:lnTo>
                  <a:lnTo>
                    <a:pt x="435" y="648"/>
                  </a:lnTo>
                  <a:lnTo>
                    <a:pt x="433" y="648"/>
                  </a:lnTo>
                  <a:lnTo>
                    <a:pt x="433" y="648"/>
                  </a:lnTo>
                  <a:lnTo>
                    <a:pt x="433" y="648"/>
                  </a:lnTo>
                  <a:lnTo>
                    <a:pt x="430" y="648"/>
                  </a:lnTo>
                  <a:lnTo>
                    <a:pt x="426" y="646"/>
                  </a:lnTo>
                  <a:lnTo>
                    <a:pt x="426" y="646"/>
                  </a:lnTo>
                  <a:lnTo>
                    <a:pt x="416" y="648"/>
                  </a:lnTo>
                  <a:lnTo>
                    <a:pt x="414" y="648"/>
                  </a:lnTo>
                  <a:lnTo>
                    <a:pt x="411" y="648"/>
                  </a:lnTo>
                  <a:lnTo>
                    <a:pt x="404" y="648"/>
                  </a:lnTo>
                  <a:lnTo>
                    <a:pt x="404" y="646"/>
                  </a:lnTo>
                  <a:lnTo>
                    <a:pt x="400" y="646"/>
                  </a:lnTo>
                  <a:lnTo>
                    <a:pt x="395" y="648"/>
                  </a:lnTo>
                  <a:lnTo>
                    <a:pt x="392" y="648"/>
                  </a:lnTo>
                  <a:lnTo>
                    <a:pt x="390" y="648"/>
                  </a:lnTo>
                  <a:lnTo>
                    <a:pt x="388" y="646"/>
                  </a:lnTo>
                  <a:lnTo>
                    <a:pt x="385" y="648"/>
                  </a:lnTo>
                  <a:lnTo>
                    <a:pt x="378" y="646"/>
                  </a:lnTo>
                  <a:lnTo>
                    <a:pt x="376" y="646"/>
                  </a:lnTo>
                  <a:lnTo>
                    <a:pt x="374" y="646"/>
                  </a:lnTo>
                  <a:lnTo>
                    <a:pt x="371" y="646"/>
                  </a:lnTo>
                  <a:lnTo>
                    <a:pt x="371" y="646"/>
                  </a:lnTo>
                  <a:lnTo>
                    <a:pt x="369" y="646"/>
                  </a:lnTo>
                  <a:lnTo>
                    <a:pt x="369" y="646"/>
                  </a:lnTo>
                  <a:lnTo>
                    <a:pt x="366" y="648"/>
                  </a:lnTo>
                  <a:lnTo>
                    <a:pt x="366" y="648"/>
                  </a:lnTo>
                  <a:lnTo>
                    <a:pt x="364" y="651"/>
                  </a:lnTo>
                  <a:lnTo>
                    <a:pt x="364" y="651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62" y="658"/>
                  </a:lnTo>
                  <a:lnTo>
                    <a:pt x="355" y="663"/>
                  </a:lnTo>
                  <a:lnTo>
                    <a:pt x="355" y="665"/>
                  </a:lnTo>
                  <a:lnTo>
                    <a:pt x="352" y="665"/>
                  </a:lnTo>
                  <a:lnTo>
                    <a:pt x="352" y="665"/>
                  </a:lnTo>
                  <a:lnTo>
                    <a:pt x="352" y="667"/>
                  </a:lnTo>
                  <a:lnTo>
                    <a:pt x="350" y="672"/>
                  </a:lnTo>
                  <a:lnTo>
                    <a:pt x="347" y="674"/>
                  </a:lnTo>
                  <a:lnTo>
                    <a:pt x="345" y="677"/>
                  </a:lnTo>
                  <a:lnTo>
                    <a:pt x="343" y="677"/>
                  </a:lnTo>
                  <a:lnTo>
                    <a:pt x="343" y="679"/>
                  </a:lnTo>
                  <a:lnTo>
                    <a:pt x="343" y="679"/>
                  </a:lnTo>
                  <a:lnTo>
                    <a:pt x="340" y="682"/>
                  </a:lnTo>
                  <a:lnTo>
                    <a:pt x="340" y="682"/>
                  </a:lnTo>
                  <a:lnTo>
                    <a:pt x="338" y="684"/>
                  </a:lnTo>
                  <a:lnTo>
                    <a:pt x="336" y="686"/>
                  </a:lnTo>
                  <a:lnTo>
                    <a:pt x="333" y="686"/>
                  </a:lnTo>
                  <a:lnTo>
                    <a:pt x="331" y="689"/>
                  </a:lnTo>
                  <a:lnTo>
                    <a:pt x="331" y="689"/>
                  </a:lnTo>
                  <a:lnTo>
                    <a:pt x="331" y="689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9" y="693"/>
                  </a:lnTo>
                  <a:lnTo>
                    <a:pt x="326" y="693"/>
                  </a:lnTo>
                  <a:lnTo>
                    <a:pt x="326" y="691"/>
                  </a:lnTo>
                  <a:lnTo>
                    <a:pt x="326" y="689"/>
                  </a:lnTo>
                  <a:lnTo>
                    <a:pt x="324" y="689"/>
                  </a:lnTo>
                  <a:lnTo>
                    <a:pt x="324" y="686"/>
                  </a:lnTo>
                  <a:lnTo>
                    <a:pt x="324" y="686"/>
                  </a:lnTo>
                  <a:lnTo>
                    <a:pt x="324" y="682"/>
                  </a:lnTo>
                  <a:lnTo>
                    <a:pt x="324" y="679"/>
                  </a:lnTo>
                  <a:lnTo>
                    <a:pt x="324" y="677"/>
                  </a:lnTo>
                  <a:lnTo>
                    <a:pt x="321" y="674"/>
                  </a:lnTo>
                  <a:lnTo>
                    <a:pt x="319" y="677"/>
                  </a:lnTo>
                  <a:lnTo>
                    <a:pt x="317" y="677"/>
                  </a:lnTo>
                  <a:lnTo>
                    <a:pt x="317" y="679"/>
                  </a:lnTo>
                  <a:lnTo>
                    <a:pt x="317" y="682"/>
                  </a:lnTo>
                  <a:lnTo>
                    <a:pt x="314" y="682"/>
                  </a:lnTo>
                  <a:lnTo>
                    <a:pt x="314" y="682"/>
                  </a:lnTo>
                  <a:lnTo>
                    <a:pt x="312" y="684"/>
                  </a:lnTo>
                  <a:lnTo>
                    <a:pt x="312" y="684"/>
                  </a:lnTo>
                  <a:lnTo>
                    <a:pt x="312" y="686"/>
                  </a:lnTo>
                  <a:lnTo>
                    <a:pt x="312" y="686"/>
                  </a:lnTo>
                  <a:lnTo>
                    <a:pt x="312" y="689"/>
                  </a:lnTo>
                  <a:lnTo>
                    <a:pt x="307" y="691"/>
                  </a:lnTo>
                  <a:lnTo>
                    <a:pt x="307" y="693"/>
                  </a:lnTo>
                  <a:lnTo>
                    <a:pt x="307" y="693"/>
                  </a:lnTo>
                  <a:lnTo>
                    <a:pt x="307" y="696"/>
                  </a:lnTo>
                  <a:lnTo>
                    <a:pt x="307" y="696"/>
                  </a:lnTo>
                  <a:lnTo>
                    <a:pt x="307" y="698"/>
                  </a:lnTo>
                  <a:lnTo>
                    <a:pt x="307" y="698"/>
                  </a:lnTo>
                  <a:lnTo>
                    <a:pt x="307" y="698"/>
                  </a:lnTo>
                  <a:lnTo>
                    <a:pt x="307" y="700"/>
                  </a:lnTo>
                  <a:lnTo>
                    <a:pt x="310" y="700"/>
                  </a:lnTo>
                  <a:lnTo>
                    <a:pt x="310" y="700"/>
                  </a:lnTo>
                  <a:lnTo>
                    <a:pt x="310" y="700"/>
                  </a:lnTo>
                  <a:lnTo>
                    <a:pt x="310" y="703"/>
                  </a:lnTo>
                  <a:lnTo>
                    <a:pt x="310" y="703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10" y="705"/>
                  </a:lnTo>
                  <a:lnTo>
                    <a:pt x="307" y="708"/>
                  </a:lnTo>
                  <a:lnTo>
                    <a:pt x="305" y="708"/>
                  </a:lnTo>
                  <a:lnTo>
                    <a:pt x="305" y="708"/>
                  </a:lnTo>
                  <a:lnTo>
                    <a:pt x="305" y="710"/>
                  </a:lnTo>
                  <a:lnTo>
                    <a:pt x="305" y="710"/>
                  </a:lnTo>
                  <a:lnTo>
                    <a:pt x="303" y="710"/>
                  </a:lnTo>
                  <a:lnTo>
                    <a:pt x="303" y="708"/>
                  </a:lnTo>
                  <a:lnTo>
                    <a:pt x="303" y="708"/>
                  </a:lnTo>
                  <a:lnTo>
                    <a:pt x="298" y="708"/>
                  </a:lnTo>
                  <a:lnTo>
                    <a:pt x="298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5" y="708"/>
                  </a:lnTo>
                  <a:lnTo>
                    <a:pt x="293" y="708"/>
                  </a:lnTo>
                  <a:lnTo>
                    <a:pt x="293" y="708"/>
                  </a:lnTo>
                  <a:lnTo>
                    <a:pt x="291" y="708"/>
                  </a:lnTo>
                  <a:lnTo>
                    <a:pt x="288" y="708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1" y="710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79" y="715"/>
                  </a:lnTo>
                  <a:lnTo>
                    <a:pt x="279" y="719"/>
                  </a:lnTo>
                  <a:lnTo>
                    <a:pt x="279" y="719"/>
                  </a:lnTo>
                  <a:lnTo>
                    <a:pt x="279" y="722"/>
                  </a:lnTo>
                  <a:lnTo>
                    <a:pt x="277" y="722"/>
                  </a:lnTo>
                  <a:lnTo>
                    <a:pt x="277" y="724"/>
                  </a:lnTo>
                  <a:lnTo>
                    <a:pt x="274" y="724"/>
                  </a:lnTo>
                  <a:lnTo>
                    <a:pt x="272" y="726"/>
                  </a:lnTo>
                  <a:lnTo>
                    <a:pt x="269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7" y="734"/>
                  </a:lnTo>
                  <a:lnTo>
                    <a:pt x="267" y="736"/>
                  </a:lnTo>
                  <a:lnTo>
                    <a:pt x="267" y="736"/>
                  </a:lnTo>
                  <a:lnTo>
                    <a:pt x="267" y="738"/>
                  </a:lnTo>
                  <a:lnTo>
                    <a:pt x="267" y="741"/>
                  </a:lnTo>
                  <a:lnTo>
                    <a:pt x="267" y="741"/>
                  </a:lnTo>
                  <a:lnTo>
                    <a:pt x="265" y="745"/>
                  </a:lnTo>
                  <a:lnTo>
                    <a:pt x="265" y="748"/>
                  </a:lnTo>
                  <a:lnTo>
                    <a:pt x="262" y="748"/>
                  </a:lnTo>
                  <a:lnTo>
                    <a:pt x="260" y="750"/>
                  </a:lnTo>
                  <a:lnTo>
                    <a:pt x="258" y="755"/>
                  </a:lnTo>
                  <a:lnTo>
                    <a:pt x="258" y="755"/>
                  </a:lnTo>
                  <a:lnTo>
                    <a:pt x="255" y="755"/>
                  </a:lnTo>
                  <a:lnTo>
                    <a:pt x="255" y="755"/>
                  </a:lnTo>
                  <a:lnTo>
                    <a:pt x="255" y="757"/>
                  </a:lnTo>
                  <a:lnTo>
                    <a:pt x="255" y="757"/>
                  </a:lnTo>
                  <a:lnTo>
                    <a:pt x="255" y="760"/>
                  </a:lnTo>
                  <a:lnTo>
                    <a:pt x="255" y="760"/>
                  </a:lnTo>
                  <a:lnTo>
                    <a:pt x="255" y="762"/>
                  </a:lnTo>
                  <a:lnTo>
                    <a:pt x="253" y="767"/>
                  </a:lnTo>
                  <a:lnTo>
                    <a:pt x="246" y="769"/>
                  </a:lnTo>
                  <a:lnTo>
                    <a:pt x="246" y="771"/>
                  </a:lnTo>
                  <a:lnTo>
                    <a:pt x="246" y="771"/>
                  </a:lnTo>
                  <a:lnTo>
                    <a:pt x="246" y="771"/>
                  </a:lnTo>
                  <a:lnTo>
                    <a:pt x="246" y="774"/>
                  </a:lnTo>
                  <a:lnTo>
                    <a:pt x="246" y="774"/>
                  </a:lnTo>
                  <a:lnTo>
                    <a:pt x="243" y="774"/>
                  </a:lnTo>
                  <a:lnTo>
                    <a:pt x="243" y="779"/>
                  </a:lnTo>
                  <a:lnTo>
                    <a:pt x="239" y="781"/>
                  </a:lnTo>
                  <a:lnTo>
                    <a:pt x="229" y="783"/>
                  </a:lnTo>
                  <a:lnTo>
                    <a:pt x="225" y="786"/>
                  </a:lnTo>
                  <a:lnTo>
                    <a:pt x="222" y="786"/>
                  </a:lnTo>
                  <a:lnTo>
                    <a:pt x="220" y="790"/>
                  </a:lnTo>
                  <a:lnTo>
                    <a:pt x="217" y="793"/>
                  </a:lnTo>
                  <a:lnTo>
                    <a:pt x="215" y="795"/>
                  </a:lnTo>
                  <a:lnTo>
                    <a:pt x="215" y="795"/>
                  </a:lnTo>
                  <a:lnTo>
                    <a:pt x="213" y="795"/>
                  </a:lnTo>
                  <a:lnTo>
                    <a:pt x="208" y="802"/>
                  </a:lnTo>
                  <a:lnTo>
                    <a:pt x="208" y="805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6" y="807"/>
                  </a:lnTo>
                  <a:lnTo>
                    <a:pt x="206" y="809"/>
                  </a:lnTo>
                  <a:lnTo>
                    <a:pt x="203" y="809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1" y="816"/>
                  </a:lnTo>
                  <a:lnTo>
                    <a:pt x="199" y="819"/>
                  </a:lnTo>
                  <a:lnTo>
                    <a:pt x="199" y="821"/>
                  </a:lnTo>
                  <a:lnTo>
                    <a:pt x="199" y="821"/>
                  </a:lnTo>
                  <a:lnTo>
                    <a:pt x="199" y="821"/>
                  </a:lnTo>
                  <a:lnTo>
                    <a:pt x="199" y="823"/>
                  </a:lnTo>
                  <a:lnTo>
                    <a:pt x="199" y="823"/>
                  </a:lnTo>
                  <a:lnTo>
                    <a:pt x="199" y="823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8"/>
                  </a:lnTo>
                  <a:lnTo>
                    <a:pt x="203" y="835"/>
                  </a:lnTo>
                  <a:lnTo>
                    <a:pt x="206" y="838"/>
                  </a:lnTo>
                  <a:lnTo>
                    <a:pt x="206" y="840"/>
                  </a:lnTo>
                  <a:lnTo>
                    <a:pt x="206" y="842"/>
                  </a:lnTo>
                  <a:lnTo>
                    <a:pt x="206" y="845"/>
                  </a:lnTo>
                  <a:lnTo>
                    <a:pt x="206" y="845"/>
                  </a:lnTo>
                  <a:lnTo>
                    <a:pt x="206" y="845"/>
                  </a:lnTo>
                  <a:lnTo>
                    <a:pt x="208" y="847"/>
                  </a:lnTo>
                  <a:lnTo>
                    <a:pt x="208" y="847"/>
                  </a:lnTo>
                  <a:lnTo>
                    <a:pt x="208" y="845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0" y="847"/>
                  </a:lnTo>
                  <a:lnTo>
                    <a:pt x="213" y="847"/>
                  </a:lnTo>
                  <a:lnTo>
                    <a:pt x="213" y="849"/>
                  </a:lnTo>
                  <a:lnTo>
                    <a:pt x="213" y="849"/>
                  </a:lnTo>
                  <a:lnTo>
                    <a:pt x="213" y="849"/>
                  </a:lnTo>
                  <a:lnTo>
                    <a:pt x="213" y="852"/>
                  </a:lnTo>
                  <a:lnTo>
                    <a:pt x="215" y="852"/>
                  </a:lnTo>
                  <a:lnTo>
                    <a:pt x="215" y="852"/>
                  </a:lnTo>
                  <a:lnTo>
                    <a:pt x="215" y="854"/>
                  </a:lnTo>
                  <a:lnTo>
                    <a:pt x="215" y="854"/>
                  </a:lnTo>
                  <a:lnTo>
                    <a:pt x="215" y="854"/>
                  </a:lnTo>
                  <a:lnTo>
                    <a:pt x="215" y="857"/>
                  </a:lnTo>
                  <a:lnTo>
                    <a:pt x="215" y="857"/>
                  </a:lnTo>
                  <a:lnTo>
                    <a:pt x="215" y="866"/>
                  </a:lnTo>
                  <a:lnTo>
                    <a:pt x="208" y="871"/>
                  </a:lnTo>
                  <a:lnTo>
                    <a:pt x="208" y="871"/>
                  </a:lnTo>
                  <a:lnTo>
                    <a:pt x="206" y="873"/>
                  </a:lnTo>
                  <a:lnTo>
                    <a:pt x="203" y="875"/>
                  </a:lnTo>
                  <a:lnTo>
                    <a:pt x="203" y="875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199" y="873"/>
                  </a:lnTo>
                  <a:lnTo>
                    <a:pt x="196" y="873"/>
                  </a:lnTo>
                  <a:lnTo>
                    <a:pt x="196" y="871"/>
                  </a:lnTo>
                  <a:lnTo>
                    <a:pt x="194" y="868"/>
                  </a:lnTo>
                  <a:lnTo>
                    <a:pt x="191" y="864"/>
                  </a:lnTo>
                  <a:lnTo>
                    <a:pt x="191" y="864"/>
                  </a:lnTo>
                  <a:lnTo>
                    <a:pt x="191" y="864"/>
                  </a:lnTo>
                  <a:lnTo>
                    <a:pt x="191" y="861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2" y="861"/>
                  </a:lnTo>
                  <a:lnTo>
                    <a:pt x="182" y="861"/>
                  </a:lnTo>
                  <a:lnTo>
                    <a:pt x="180" y="861"/>
                  </a:lnTo>
                  <a:lnTo>
                    <a:pt x="180" y="861"/>
                  </a:lnTo>
                  <a:lnTo>
                    <a:pt x="180" y="859"/>
                  </a:lnTo>
                  <a:lnTo>
                    <a:pt x="177" y="859"/>
                  </a:lnTo>
                  <a:lnTo>
                    <a:pt x="177" y="859"/>
                  </a:lnTo>
                  <a:lnTo>
                    <a:pt x="177" y="861"/>
                  </a:lnTo>
                  <a:lnTo>
                    <a:pt x="175" y="861"/>
                  </a:lnTo>
                  <a:lnTo>
                    <a:pt x="173" y="864"/>
                  </a:lnTo>
                  <a:lnTo>
                    <a:pt x="173" y="864"/>
                  </a:lnTo>
                  <a:lnTo>
                    <a:pt x="173" y="866"/>
                  </a:lnTo>
                  <a:lnTo>
                    <a:pt x="170" y="868"/>
                  </a:lnTo>
                  <a:lnTo>
                    <a:pt x="170" y="868"/>
                  </a:lnTo>
                  <a:lnTo>
                    <a:pt x="170" y="871"/>
                  </a:lnTo>
                  <a:lnTo>
                    <a:pt x="168" y="871"/>
                  </a:lnTo>
                  <a:lnTo>
                    <a:pt x="168" y="873"/>
                  </a:lnTo>
                  <a:lnTo>
                    <a:pt x="165" y="873"/>
                  </a:lnTo>
                  <a:lnTo>
                    <a:pt x="165" y="875"/>
                  </a:lnTo>
                  <a:lnTo>
                    <a:pt x="163" y="875"/>
                  </a:lnTo>
                  <a:lnTo>
                    <a:pt x="161" y="875"/>
                  </a:lnTo>
                  <a:lnTo>
                    <a:pt x="158" y="875"/>
                  </a:lnTo>
                  <a:lnTo>
                    <a:pt x="156" y="875"/>
                  </a:lnTo>
                  <a:lnTo>
                    <a:pt x="156" y="875"/>
                  </a:lnTo>
                  <a:lnTo>
                    <a:pt x="156" y="875"/>
                  </a:lnTo>
                  <a:lnTo>
                    <a:pt x="156" y="873"/>
                  </a:lnTo>
                  <a:lnTo>
                    <a:pt x="156" y="873"/>
                  </a:lnTo>
                  <a:lnTo>
                    <a:pt x="156" y="873"/>
                  </a:lnTo>
                  <a:lnTo>
                    <a:pt x="156" y="871"/>
                  </a:lnTo>
                  <a:lnTo>
                    <a:pt x="156" y="871"/>
                  </a:lnTo>
                  <a:lnTo>
                    <a:pt x="154" y="866"/>
                  </a:lnTo>
                  <a:lnTo>
                    <a:pt x="151" y="864"/>
                  </a:lnTo>
                  <a:lnTo>
                    <a:pt x="149" y="864"/>
                  </a:lnTo>
                  <a:lnTo>
                    <a:pt x="146" y="861"/>
                  </a:lnTo>
                  <a:lnTo>
                    <a:pt x="146" y="864"/>
                  </a:lnTo>
                  <a:lnTo>
                    <a:pt x="144" y="864"/>
                  </a:lnTo>
                  <a:lnTo>
                    <a:pt x="144" y="864"/>
                  </a:lnTo>
                  <a:lnTo>
                    <a:pt x="142" y="864"/>
                  </a:lnTo>
                  <a:lnTo>
                    <a:pt x="137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0" y="861"/>
                  </a:lnTo>
                  <a:lnTo>
                    <a:pt x="125" y="864"/>
                  </a:lnTo>
                  <a:lnTo>
                    <a:pt x="125" y="864"/>
                  </a:lnTo>
                  <a:lnTo>
                    <a:pt x="120" y="864"/>
                  </a:lnTo>
                  <a:lnTo>
                    <a:pt x="118" y="864"/>
                  </a:lnTo>
                  <a:lnTo>
                    <a:pt x="116" y="861"/>
                  </a:lnTo>
                  <a:lnTo>
                    <a:pt x="102" y="852"/>
                  </a:lnTo>
                  <a:lnTo>
                    <a:pt x="102" y="849"/>
                  </a:lnTo>
                  <a:lnTo>
                    <a:pt x="99" y="849"/>
                  </a:lnTo>
                  <a:lnTo>
                    <a:pt x="97" y="849"/>
                  </a:lnTo>
                  <a:lnTo>
                    <a:pt x="97" y="849"/>
                  </a:lnTo>
                  <a:lnTo>
                    <a:pt x="97" y="849"/>
                  </a:lnTo>
                  <a:lnTo>
                    <a:pt x="94" y="847"/>
                  </a:lnTo>
                  <a:lnTo>
                    <a:pt x="94" y="847"/>
                  </a:lnTo>
                  <a:lnTo>
                    <a:pt x="94" y="847"/>
                  </a:lnTo>
                  <a:lnTo>
                    <a:pt x="92" y="847"/>
                  </a:lnTo>
                  <a:lnTo>
                    <a:pt x="90" y="847"/>
                  </a:lnTo>
                  <a:lnTo>
                    <a:pt x="85" y="845"/>
                  </a:lnTo>
                  <a:lnTo>
                    <a:pt x="85" y="845"/>
                  </a:lnTo>
                  <a:lnTo>
                    <a:pt x="83" y="845"/>
                  </a:lnTo>
                  <a:lnTo>
                    <a:pt x="83" y="845"/>
                  </a:lnTo>
                  <a:lnTo>
                    <a:pt x="80" y="845"/>
                  </a:lnTo>
                  <a:lnTo>
                    <a:pt x="80" y="845"/>
                  </a:lnTo>
                  <a:lnTo>
                    <a:pt x="78" y="845"/>
                  </a:lnTo>
                  <a:lnTo>
                    <a:pt x="73" y="845"/>
                  </a:lnTo>
                  <a:lnTo>
                    <a:pt x="66" y="842"/>
                  </a:lnTo>
                  <a:lnTo>
                    <a:pt x="66" y="840"/>
                  </a:lnTo>
                  <a:lnTo>
                    <a:pt x="64" y="840"/>
                  </a:lnTo>
                  <a:lnTo>
                    <a:pt x="64" y="840"/>
                  </a:lnTo>
                  <a:lnTo>
                    <a:pt x="64" y="838"/>
                  </a:lnTo>
                  <a:lnTo>
                    <a:pt x="64" y="835"/>
                  </a:lnTo>
                  <a:lnTo>
                    <a:pt x="64" y="835"/>
                  </a:lnTo>
                  <a:lnTo>
                    <a:pt x="61" y="833"/>
                  </a:lnTo>
                  <a:lnTo>
                    <a:pt x="61" y="833"/>
                  </a:lnTo>
                  <a:lnTo>
                    <a:pt x="59" y="831"/>
                  </a:lnTo>
                  <a:lnTo>
                    <a:pt x="59" y="828"/>
                  </a:lnTo>
                  <a:lnTo>
                    <a:pt x="57" y="828"/>
                  </a:lnTo>
                  <a:lnTo>
                    <a:pt x="57" y="828"/>
                  </a:lnTo>
                  <a:lnTo>
                    <a:pt x="54" y="828"/>
                  </a:lnTo>
                  <a:lnTo>
                    <a:pt x="54" y="828"/>
                  </a:lnTo>
                  <a:lnTo>
                    <a:pt x="54" y="831"/>
                  </a:lnTo>
                  <a:lnTo>
                    <a:pt x="52" y="831"/>
                  </a:lnTo>
                  <a:lnTo>
                    <a:pt x="52" y="828"/>
                  </a:lnTo>
                  <a:lnTo>
                    <a:pt x="50" y="828"/>
                  </a:lnTo>
                  <a:lnTo>
                    <a:pt x="50" y="831"/>
                  </a:lnTo>
                  <a:lnTo>
                    <a:pt x="47" y="831"/>
                  </a:lnTo>
                  <a:lnTo>
                    <a:pt x="47" y="828"/>
                  </a:lnTo>
                  <a:lnTo>
                    <a:pt x="47" y="828"/>
                  </a:lnTo>
                  <a:lnTo>
                    <a:pt x="45" y="826"/>
                  </a:lnTo>
                  <a:lnTo>
                    <a:pt x="45" y="826"/>
                  </a:lnTo>
                  <a:lnTo>
                    <a:pt x="45" y="826"/>
                  </a:lnTo>
                  <a:lnTo>
                    <a:pt x="42" y="826"/>
                  </a:lnTo>
                  <a:lnTo>
                    <a:pt x="40" y="828"/>
                  </a:lnTo>
                  <a:lnTo>
                    <a:pt x="38" y="828"/>
                  </a:lnTo>
                  <a:lnTo>
                    <a:pt x="35" y="828"/>
                  </a:lnTo>
                  <a:lnTo>
                    <a:pt x="28" y="826"/>
                  </a:lnTo>
                  <a:lnTo>
                    <a:pt x="28" y="826"/>
                  </a:lnTo>
                  <a:lnTo>
                    <a:pt x="26" y="823"/>
                  </a:lnTo>
                  <a:lnTo>
                    <a:pt x="26" y="821"/>
                  </a:lnTo>
                  <a:lnTo>
                    <a:pt x="21" y="819"/>
                  </a:lnTo>
                  <a:lnTo>
                    <a:pt x="19" y="814"/>
                  </a:lnTo>
                  <a:lnTo>
                    <a:pt x="19" y="814"/>
                  </a:lnTo>
                  <a:lnTo>
                    <a:pt x="16" y="814"/>
                  </a:lnTo>
                  <a:lnTo>
                    <a:pt x="16" y="812"/>
                  </a:lnTo>
                  <a:lnTo>
                    <a:pt x="12" y="812"/>
                  </a:lnTo>
                  <a:lnTo>
                    <a:pt x="12" y="809"/>
                  </a:lnTo>
                  <a:lnTo>
                    <a:pt x="9" y="809"/>
                  </a:lnTo>
                  <a:lnTo>
                    <a:pt x="9" y="807"/>
                  </a:lnTo>
                  <a:lnTo>
                    <a:pt x="9" y="807"/>
                  </a:lnTo>
                  <a:lnTo>
                    <a:pt x="9" y="805"/>
                  </a:lnTo>
                  <a:lnTo>
                    <a:pt x="9" y="802"/>
                  </a:lnTo>
                  <a:lnTo>
                    <a:pt x="9" y="802"/>
                  </a:lnTo>
                  <a:lnTo>
                    <a:pt x="9" y="802"/>
                  </a:lnTo>
                  <a:lnTo>
                    <a:pt x="9" y="800"/>
                  </a:lnTo>
                  <a:lnTo>
                    <a:pt x="9" y="800"/>
                  </a:lnTo>
                  <a:lnTo>
                    <a:pt x="9" y="800"/>
                  </a:lnTo>
                  <a:lnTo>
                    <a:pt x="9" y="797"/>
                  </a:lnTo>
                  <a:lnTo>
                    <a:pt x="9" y="797"/>
                  </a:lnTo>
                  <a:lnTo>
                    <a:pt x="9" y="797"/>
                  </a:lnTo>
                  <a:lnTo>
                    <a:pt x="7" y="795"/>
                  </a:lnTo>
                  <a:lnTo>
                    <a:pt x="7" y="795"/>
                  </a:lnTo>
                  <a:lnTo>
                    <a:pt x="7" y="793"/>
                  </a:lnTo>
                  <a:lnTo>
                    <a:pt x="7" y="793"/>
                  </a:lnTo>
                  <a:lnTo>
                    <a:pt x="7" y="793"/>
                  </a:lnTo>
                  <a:lnTo>
                    <a:pt x="7" y="790"/>
                  </a:lnTo>
                  <a:lnTo>
                    <a:pt x="5" y="790"/>
                  </a:lnTo>
                  <a:lnTo>
                    <a:pt x="2" y="786"/>
                  </a:lnTo>
                  <a:lnTo>
                    <a:pt x="2" y="786"/>
                  </a:lnTo>
                  <a:lnTo>
                    <a:pt x="2" y="786"/>
                  </a:lnTo>
                  <a:lnTo>
                    <a:pt x="2" y="783"/>
                  </a:lnTo>
                  <a:lnTo>
                    <a:pt x="2" y="783"/>
                  </a:lnTo>
                  <a:lnTo>
                    <a:pt x="2" y="781"/>
                  </a:lnTo>
                  <a:lnTo>
                    <a:pt x="2" y="781"/>
                  </a:lnTo>
                  <a:lnTo>
                    <a:pt x="2" y="779"/>
                  </a:lnTo>
                  <a:lnTo>
                    <a:pt x="2" y="779"/>
                  </a:lnTo>
                  <a:lnTo>
                    <a:pt x="2" y="779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0" y="774"/>
                  </a:lnTo>
                  <a:lnTo>
                    <a:pt x="0" y="774"/>
                  </a:lnTo>
                  <a:lnTo>
                    <a:pt x="2" y="774"/>
                  </a:lnTo>
                  <a:lnTo>
                    <a:pt x="2" y="771"/>
                  </a:lnTo>
                  <a:lnTo>
                    <a:pt x="5" y="771"/>
                  </a:lnTo>
                  <a:lnTo>
                    <a:pt x="7" y="774"/>
                  </a:lnTo>
                  <a:lnTo>
                    <a:pt x="12" y="771"/>
                  </a:lnTo>
                  <a:lnTo>
                    <a:pt x="14" y="771"/>
                  </a:lnTo>
                  <a:lnTo>
                    <a:pt x="16" y="769"/>
                  </a:lnTo>
                  <a:lnTo>
                    <a:pt x="19" y="769"/>
                  </a:lnTo>
                  <a:lnTo>
                    <a:pt x="19" y="769"/>
                  </a:lnTo>
                  <a:lnTo>
                    <a:pt x="19" y="769"/>
                  </a:lnTo>
                  <a:lnTo>
                    <a:pt x="21" y="769"/>
                  </a:lnTo>
                  <a:lnTo>
                    <a:pt x="24" y="764"/>
                  </a:lnTo>
                  <a:lnTo>
                    <a:pt x="26" y="764"/>
                  </a:lnTo>
                  <a:lnTo>
                    <a:pt x="26" y="762"/>
                  </a:lnTo>
                  <a:lnTo>
                    <a:pt x="26" y="760"/>
                  </a:lnTo>
                  <a:lnTo>
                    <a:pt x="26" y="760"/>
                  </a:lnTo>
                  <a:lnTo>
                    <a:pt x="26" y="757"/>
                  </a:lnTo>
                  <a:lnTo>
                    <a:pt x="28" y="757"/>
                  </a:lnTo>
                  <a:lnTo>
                    <a:pt x="28" y="757"/>
                  </a:lnTo>
                  <a:lnTo>
                    <a:pt x="28" y="757"/>
                  </a:lnTo>
                  <a:lnTo>
                    <a:pt x="31" y="757"/>
                  </a:lnTo>
                  <a:lnTo>
                    <a:pt x="35" y="760"/>
                  </a:lnTo>
                  <a:lnTo>
                    <a:pt x="35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40" y="745"/>
                  </a:lnTo>
                  <a:lnTo>
                    <a:pt x="38" y="743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41"/>
                  </a:lnTo>
                  <a:lnTo>
                    <a:pt x="38" y="736"/>
                  </a:lnTo>
                  <a:lnTo>
                    <a:pt x="38" y="734"/>
                  </a:lnTo>
                  <a:lnTo>
                    <a:pt x="38" y="729"/>
                  </a:lnTo>
                  <a:lnTo>
                    <a:pt x="38" y="729"/>
                  </a:lnTo>
                  <a:lnTo>
                    <a:pt x="38" y="724"/>
                  </a:lnTo>
                  <a:lnTo>
                    <a:pt x="38" y="724"/>
                  </a:lnTo>
                  <a:lnTo>
                    <a:pt x="40" y="722"/>
                  </a:lnTo>
                  <a:lnTo>
                    <a:pt x="42" y="719"/>
                  </a:lnTo>
                  <a:lnTo>
                    <a:pt x="50" y="715"/>
                  </a:lnTo>
                  <a:lnTo>
                    <a:pt x="50" y="712"/>
                  </a:lnTo>
                  <a:lnTo>
                    <a:pt x="50" y="712"/>
                  </a:lnTo>
                  <a:lnTo>
                    <a:pt x="52" y="710"/>
                  </a:lnTo>
                  <a:lnTo>
                    <a:pt x="52" y="708"/>
                  </a:lnTo>
                  <a:lnTo>
                    <a:pt x="54" y="700"/>
                  </a:lnTo>
                  <a:lnTo>
                    <a:pt x="54" y="700"/>
                  </a:lnTo>
                  <a:lnTo>
                    <a:pt x="59" y="696"/>
                  </a:lnTo>
                  <a:lnTo>
                    <a:pt x="61" y="689"/>
                  </a:lnTo>
                  <a:lnTo>
                    <a:pt x="64" y="689"/>
                  </a:lnTo>
                  <a:lnTo>
                    <a:pt x="66" y="684"/>
                  </a:lnTo>
                  <a:lnTo>
                    <a:pt x="68" y="682"/>
                  </a:lnTo>
                  <a:lnTo>
                    <a:pt x="73" y="674"/>
                  </a:lnTo>
                  <a:lnTo>
                    <a:pt x="73" y="674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5"/>
                  </a:lnTo>
                  <a:lnTo>
                    <a:pt x="78" y="665"/>
                  </a:lnTo>
                  <a:lnTo>
                    <a:pt x="78" y="663"/>
                  </a:lnTo>
                  <a:lnTo>
                    <a:pt x="80" y="653"/>
                  </a:lnTo>
                  <a:lnTo>
                    <a:pt x="80" y="648"/>
                  </a:lnTo>
                  <a:lnTo>
                    <a:pt x="73" y="641"/>
                  </a:lnTo>
                  <a:lnTo>
                    <a:pt x="71" y="632"/>
                  </a:lnTo>
                  <a:lnTo>
                    <a:pt x="68" y="629"/>
                  </a:lnTo>
                  <a:lnTo>
                    <a:pt x="64" y="618"/>
                  </a:lnTo>
                  <a:lnTo>
                    <a:pt x="61" y="615"/>
                  </a:lnTo>
                  <a:lnTo>
                    <a:pt x="59" y="613"/>
                  </a:lnTo>
                  <a:lnTo>
                    <a:pt x="59" y="613"/>
                  </a:lnTo>
                  <a:lnTo>
                    <a:pt x="59" y="611"/>
                  </a:lnTo>
                  <a:lnTo>
                    <a:pt x="57" y="603"/>
                  </a:lnTo>
                  <a:lnTo>
                    <a:pt x="57" y="601"/>
                  </a:lnTo>
                  <a:lnTo>
                    <a:pt x="57" y="599"/>
                  </a:lnTo>
                  <a:lnTo>
                    <a:pt x="54" y="594"/>
                  </a:lnTo>
                  <a:lnTo>
                    <a:pt x="52" y="592"/>
                  </a:lnTo>
                  <a:lnTo>
                    <a:pt x="52" y="585"/>
                  </a:lnTo>
                  <a:lnTo>
                    <a:pt x="47" y="585"/>
                  </a:lnTo>
                  <a:lnTo>
                    <a:pt x="47" y="585"/>
                  </a:lnTo>
                  <a:lnTo>
                    <a:pt x="47" y="585"/>
                  </a:lnTo>
                  <a:lnTo>
                    <a:pt x="47" y="582"/>
                  </a:lnTo>
                  <a:lnTo>
                    <a:pt x="45" y="580"/>
                  </a:lnTo>
                  <a:lnTo>
                    <a:pt x="42" y="580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28" y="570"/>
                  </a:lnTo>
                  <a:lnTo>
                    <a:pt x="26" y="570"/>
                  </a:lnTo>
                  <a:lnTo>
                    <a:pt x="26" y="570"/>
                  </a:lnTo>
                  <a:lnTo>
                    <a:pt x="26" y="570"/>
                  </a:lnTo>
                  <a:lnTo>
                    <a:pt x="26" y="568"/>
                  </a:lnTo>
                  <a:lnTo>
                    <a:pt x="26" y="566"/>
                  </a:lnTo>
                  <a:lnTo>
                    <a:pt x="24" y="556"/>
                  </a:lnTo>
                  <a:lnTo>
                    <a:pt x="24" y="554"/>
                  </a:lnTo>
                  <a:lnTo>
                    <a:pt x="24" y="554"/>
                  </a:lnTo>
                  <a:lnTo>
                    <a:pt x="24" y="554"/>
                  </a:lnTo>
                  <a:lnTo>
                    <a:pt x="26" y="549"/>
                  </a:lnTo>
                  <a:lnTo>
                    <a:pt x="26" y="547"/>
                  </a:lnTo>
                  <a:lnTo>
                    <a:pt x="28" y="544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32"/>
                  </a:lnTo>
                  <a:lnTo>
                    <a:pt x="28" y="530"/>
                  </a:lnTo>
                  <a:lnTo>
                    <a:pt x="31" y="528"/>
                  </a:lnTo>
                  <a:lnTo>
                    <a:pt x="35" y="521"/>
                  </a:lnTo>
                  <a:lnTo>
                    <a:pt x="35" y="518"/>
                  </a:lnTo>
                  <a:lnTo>
                    <a:pt x="38" y="518"/>
                  </a:lnTo>
                  <a:lnTo>
                    <a:pt x="40" y="516"/>
                  </a:lnTo>
                  <a:lnTo>
                    <a:pt x="42" y="516"/>
                  </a:lnTo>
                  <a:lnTo>
                    <a:pt x="45" y="516"/>
                  </a:lnTo>
                  <a:lnTo>
                    <a:pt x="45" y="514"/>
                  </a:lnTo>
                  <a:lnTo>
                    <a:pt x="45" y="511"/>
                  </a:lnTo>
                  <a:lnTo>
                    <a:pt x="45" y="511"/>
                  </a:lnTo>
                  <a:lnTo>
                    <a:pt x="45" y="509"/>
                  </a:lnTo>
                  <a:lnTo>
                    <a:pt x="52" y="506"/>
                  </a:lnTo>
                  <a:lnTo>
                    <a:pt x="57" y="502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61" y="495"/>
                  </a:lnTo>
                  <a:lnTo>
                    <a:pt x="59" y="490"/>
                  </a:lnTo>
                  <a:lnTo>
                    <a:pt x="57" y="488"/>
                  </a:lnTo>
                  <a:lnTo>
                    <a:pt x="57" y="485"/>
                  </a:lnTo>
                  <a:lnTo>
                    <a:pt x="54" y="483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78"/>
                  </a:lnTo>
                  <a:lnTo>
                    <a:pt x="54" y="478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61" y="473"/>
                  </a:lnTo>
                  <a:lnTo>
                    <a:pt x="61" y="471"/>
                  </a:lnTo>
                  <a:lnTo>
                    <a:pt x="61" y="471"/>
                  </a:lnTo>
                  <a:lnTo>
                    <a:pt x="64" y="466"/>
                  </a:lnTo>
                  <a:lnTo>
                    <a:pt x="66" y="464"/>
                  </a:lnTo>
                  <a:lnTo>
                    <a:pt x="66" y="462"/>
                  </a:lnTo>
                  <a:lnTo>
                    <a:pt x="68" y="462"/>
                  </a:lnTo>
                  <a:lnTo>
                    <a:pt x="68" y="462"/>
                  </a:lnTo>
                  <a:lnTo>
                    <a:pt x="71" y="459"/>
                  </a:lnTo>
                  <a:lnTo>
                    <a:pt x="73" y="462"/>
                  </a:lnTo>
                  <a:lnTo>
                    <a:pt x="73" y="462"/>
                  </a:lnTo>
                  <a:lnTo>
                    <a:pt x="78" y="459"/>
                  </a:lnTo>
                  <a:lnTo>
                    <a:pt x="80" y="457"/>
                  </a:lnTo>
                  <a:lnTo>
                    <a:pt x="83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7" y="459"/>
                  </a:lnTo>
                  <a:lnTo>
                    <a:pt x="92" y="464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4" y="464"/>
                  </a:lnTo>
                  <a:lnTo>
                    <a:pt x="97" y="464"/>
                  </a:lnTo>
                  <a:lnTo>
                    <a:pt x="99" y="464"/>
                  </a:lnTo>
                  <a:lnTo>
                    <a:pt x="99" y="464"/>
                  </a:lnTo>
                  <a:lnTo>
                    <a:pt x="104" y="464"/>
                  </a:lnTo>
                  <a:lnTo>
                    <a:pt x="106" y="464"/>
                  </a:lnTo>
                  <a:lnTo>
                    <a:pt x="106" y="464"/>
                  </a:lnTo>
                  <a:lnTo>
                    <a:pt x="109" y="464"/>
                  </a:lnTo>
                  <a:lnTo>
                    <a:pt x="111" y="464"/>
                  </a:lnTo>
                  <a:lnTo>
                    <a:pt x="111" y="464"/>
                  </a:lnTo>
                  <a:lnTo>
                    <a:pt x="116" y="457"/>
                  </a:lnTo>
                  <a:lnTo>
                    <a:pt x="116" y="457"/>
                  </a:lnTo>
                  <a:lnTo>
                    <a:pt x="116" y="457"/>
                  </a:lnTo>
                  <a:lnTo>
                    <a:pt x="120" y="454"/>
                  </a:lnTo>
                  <a:lnTo>
                    <a:pt x="123" y="454"/>
                  </a:lnTo>
                  <a:lnTo>
                    <a:pt x="123" y="454"/>
                  </a:lnTo>
                  <a:lnTo>
                    <a:pt x="123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5" y="447"/>
                  </a:lnTo>
                  <a:lnTo>
                    <a:pt x="128" y="445"/>
                  </a:lnTo>
                  <a:lnTo>
                    <a:pt x="128" y="438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0" y="431"/>
                  </a:lnTo>
                  <a:lnTo>
                    <a:pt x="132" y="431"/>
                  </a:lnTo>
                  <a:lnTo>
                    <a:pt x="132" y="431"/>
                  </a:lnTo>
                  <a:lnTo>
                    <a:pt x="132" y="428"/>
                  </a:lnTo>
                  <a:lnTo>
                    <a:pt x="132" y="428"/>
                  </a:lnTo>
                  <a:lnTo>
                    <a:pt x="132" y="426"/>
                  </a:lnTo>
                  <a:lnTo>
                    <a:pt x="132" y="424"/>
                  </a:lnTo>
                  <a:lnTo>
                    <a:pt x="135" y="424"/>
                  </a:lnTo>
                  <a:lnTo>
                    <a:pt x="135" y="421"/>
                  </a:lnTo>
                  <a:lnTo>
                    <a:pt x="137" y="417"/>
                  </a:lnTo>
                  <a:lnTo>
                    <a:pt x="142" y="412"/>
                  </a:lnTo>
                  <a:lnTo>
                    <a:pt x="142" y="409"/>
                  </a:lnTo>
                  <a:lnTo>
                    <a:pt x="142" y="405"/>
                  </a:lnTo>
                  <a:lnTo>
                    <a:pt x="142" y="405"/>
                  </a:lnTo>
                  <a:lnTo>
                    <a:pt x="142" y="402"/>
                  </a:lnTo>
                  <a:lnTo>
                    <a:pt x="139" y="400"/>
                  </a:lnTo>
                  <a:lnTo>
                    <a:pt x="139" y="400"/>
                  </a:lnTo>
                  <a:lnTo>
                    <a:pt x="137" y="398"/>
                  </a:lnTo>
                  <a:lnTo>
                    <a:pt x="137" y="395"/>
                  </a:lnTo>
                  <a:lnTo>
                    <a:pt x="137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3"/>
                  </a:lnTo>
                  <a:lnTo>
                    <a:pt x="135" y="393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0" y="393"/>
                  </a:lnTo>
                  <a:lnTo>
                    <a:pt x="130" y="391"/>
                  </a:lnTo>
                  <a:lnTo>
                    <a:pt x="130" y="388"/>
                  </a:lnTo>
                  <a:lnTo>
                    <a:pt x="130" y="388"/>
                  </a:lnTo>
                  <a:lnTo>
                    <a:pt x="130" y="388"/>
                  </a:lnTo>
                  <a:lnTo>
                    <a:pt x="130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28" y="381"/>
                  </a:lnTo>
                  <a:lnTo>
                    <a:pt x="130" y="379"/>
                  </a:lnTo>
                  <a:lnTo>
                    <a:pt x="130" y="374"/>
                  </a:lnTo>
                  <a:lnTo>
                    <a:pt x="130" y="369"/>
                  </a:lnTo>
                  <a:lnTo>
                    <a:pt x="130" y="365"/>
                  </a:lnTo>
                  <a:lnTo>
                    <a:pt x="130" y="362"/>
                  </a:lnTo>
                  <a:lnTo>
                    <a:pt x="130" y="362"/>
                  </a:lnTo>
                  <a:lnTo>
                    <a:pt x="130" y="360"/>
                  </a:lnTo>
                  <a:lnTo>
                    <a:pt x="130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8" y="360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11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99" y="350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6"/>
                  </a:lnTo>
                  <a:lnTo>
                    <a:pt x="92" y="346"/>
                  </a:lnTo>
                  <a:lnTo>
                    <a:pt x="92" y="343"/>
                  </a:lnTo>
                  <a:lnTo>
                    <a:pt x="92" y="341"/>
                  </a:lnTo>
                  <a:lnTo>
                    <a:pt x="90" y="341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4"/>
                  </a:lnTo>
                  <a:lnTo>
                    <a:pt x="83" y="331"/>
                  </a:lnTo>
                  <a:lnTo>
                    <a:pt x="83" y="331"/>
                  </a:lnTo>
                  <a:lnTo>
                    <a:pt x="83" y="329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4"/>
                  </a:lnTo>
                  <a:lnTo>
                    <a:pt x="90" y="322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4" y="324"/>
                  </a:lnTo>
                  <a:lnTo>
                    <a:pt x="94" y="324"/>
                  </a:lnTo>
                  <a:lnTo>
                    <a:pt x="94" y="327"/>
                  </a:lnTo>
                  <a:lnTo>
                    <a:pt x="97" y="327"/>
                  </a:lnTo>
                  <a:lnTo>
                    <a:pt x="97" y="327"/>
                  </a:lnTo>
                  <a:lnTo>
                    <a:pt x="97" y="324"/>
                  </a:lnTo>
                  <a:lnTo>
                    <a:pt x="99" y="324"/>
                  </a:lnTo>
                  <a:lnTo>
                    <a:pt x="99" y="317"/>
                  </a:lnTo>
                  <a:lnTo>
                    <a:pt x="102" y="312"/>
                  </a:lnTo>
                  <a:lnTo>
                    <a:pt x="102" y="312"/>
                  </a:lnTo>
                  <a:lnTo>
                    <a:pt x="104" y="310"/>
                  </a:lnTo>
                  <a:lnTo>
                    <a:pt x="109" y="310"/>
                  </a:lnTo>
                  <a:lnTo>
                    <a:pt x="116" y="308"/>
                  </a:lnTo>
                  <a:lnTo>
                    <a:pt x="123" y="305"/>
                  </a:lnTo>
                  <a:lnTo>
                    <a:pt x="139" y="301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6" y="298"/>
                  </a:lnTo>
                  <a:lnTo>
                    <a:pt x="146" y="296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39" y="291"/>
                  </a:lnTo>
                  <a:lnTo>
                    <a:pt x="137" y="291"/>
                  </a:lnTo>
                  <a:lnTo>
                    <a:pt x="132" y="291"/>
                  </a:lnTo>
                  <a:lnTo>
                    <a:pt x="125" y="291"/>
                  </a:lnTo>
                  <a:lnTo>
                    <a:pt x="123" y="291"/>
                  </a:lnTo>
                  <a:lnTo>
                    <a:pt x="123" y="289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0" y="272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0" y="263"/>
                  </a:lnTo>
                  <a:lnTo>
                    <a:pt x="120" y="260"/>
                  </a:lnTo>
                  <a:lnTo>
                    <a:pt x="118" y="258"/>
                  </a:lnTo>
                  <a:lnTo>
                    <a:pt x="116" y="256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3" y="249"/>
                  </a:lnTo>
                  <a:lnTo>
                    <a:pt x="111" y="249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13" y="242"/>
                  </a:lnTo>
                  <a:lnTo>
                    <a:pt x="113" y="239"/>
                  </a:lnTo>
                  <a:lnTo>
                    <a:pt x="111" y="234"/>
                  </a:lnTo>
                  <a:lnTo>
                    <a:pt x="109" y="232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0"/>
                  </a:lnTo>
                  <a:lnTo>
                    <a:pt x="102" y="216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7" y="211"/>
                  </a:lnTo>
                  <a:lnTo>
                    <a:pt x="97" y="208"/>
                  </a:lnTo>
                  <a:lnTo>
                    <a:pt x="94" y="206"/>
                  </a:lnTo>
                  <a:lnTo>
                    <a:pt x="92" y="199"/>
                  </a:lnTo>
                  <a:lnTo>
                    <a:pt x="90" y="199"/>
                  </a:lnTo>
                  <a:lnTo>
                    <a:pt x="90" y="197"/>
                  </a:lnTo>
                  <a:lnTo>
                    <a:pt x="85" y="194"/>
                  </a:lnTo>
                  <a:lnTo>
                    <a:pt x="83" y="189"/>
                  </a:lnTo>
                  <a:lnTo>
                    <a:pt x="83" y="189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7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99" y="178"/>
                  </a:lnTo>
                  <a:lnTo>
                    <a:pt x="99" y="178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92" y="161"/>
                  </a:lnTo>
                  <a:lnTo>
                    <a:pt x="94" y="156"/>
                  </a:lnTo>
                  <a:lnTo>
                    <a:pt x="94" y="156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0"/>
                  </a:lnTo>
                  <a:lnTo>
                    <a:pt x="102" y="140"/>
                  </a:lnTo>
                  <a:lnTo>
                    <a:pt x="104" y="135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6" y="130"/>
                  </a:lnTo>
                  <a:lnTo>
                    <a:pt x="106" y="130"/>
                  </a:lnTo>
                  <a:lnTo>
                    <a:pt x="118" y="128"/>
                  </a:lnTo>
                  <a:lnTo>
                    <a:pt x="120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8" y="100"/>
                  </a:lnTo>
                  <a:lnTo>
                    <a:pt x="130" y="95"/>
                  </a:lnTo>
                  <a:lnTo>
                    <a:pt x="130" y="92"/>
                  </a:lnTo>
                  <a:lnTo>
                    <a:pt x="132" y="88"/>
                  </a:lnTo>
                  <a:lnTo>
                    <a:pt x="135" y="85"/>
                  </a:lnTo>
                  <a:lnTo>
                    <a:pt x="139" y="81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9" y="76"/>
                  </a:lnTo>
                  <a:lnTo>
                    <a:pt x="151" y="76"/>
                  </a:lnTo>
                  <a:lnTo>
                    <a:pt x="151" y="74"/>
                  </a:lnTo>
                  <a:lnTo>
                    <a:pt x="154" y="71"/>
                  </a:lnTo>
                  <a:lnTo>
                    <a:pt x="154" y="69"/>
                  </a:lnTo>
                  <a:lnTo>
                    <a:pt x="156" y="62"/>
                  </a:lnTo>
                  <a:lnTo>
                    <a:pt x="158" y="59"/>
                  </a:lnTo>
                  <a:lnTo>
                    <a:pt x="163" y="55"/>
                  </a:lnTo>
                  <a:lnTo>
                    <a:pt x="163" y="55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7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91" y="48"/>
                  </a:lnTo>
                  <a:lnTo>
                    <a:pt x="194" y="52"/>
                  </a:lnTo>
                  <a:lnTo>
                    <a:pt x="196" y="55"/>
                  </a:lnTo>
                  <a:lnTo>
                    <a:pt x="196" y="55"/>
                  </a:lnTo>
                  <a:lnTo>
                    <a:pt x="196" y="57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64"/>
                  </a:lnTo>
                  <a:lnTo>
                    <a:pt x="199" y="69"/>
                  </a:lnTo>
                  <a:lnTo>
                    <a:pt x="199" y="71"/>
                  </a:lnTo>
                  <a:lnTo>
                    <a:pt x="199" y="76"/>
                  </a:lnTo>
                  <a:lnTo>
                    <a:pt x="199" y="78"/>
                  </a:lnTo>
                  <a:lnTo>
                    <a:pt x="201" y="81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1" y="88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7"/>
                  </a:lnTo>
                  <a:lnTo>
                    <a:pt x="199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102"/>
                  </a:lnTo>
                  <a:lnTo>
                    <a:pt x="194" y="102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11"/>
                  </a:lnTo>
                  <a:lnTo>
                    <a:pt x="194" y="11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6" y="126"/>
                  </a:lnTo>
                  <a:lnTo>
                    <a:pt x="208" y="126"/>
                  </a:lnTo>
                  <a:lnTo>
                    <a:pt x="210" y="126"/>
                  </a:lnTo>
                  <a:lnTo>
                    <a:pt x="215" y="126"/>
                  </a:lnTo>
                  <a:lnTo>
                    <a:pt x="220" y="128"/>
                  </a:lnTo>
                  <a:lnTo>
                    <a:pt x="229" y="130"/>
                  </a:lnTo>
                  <a:lnTo>
                    <a:pt x="229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1" y="126"/>
                  </a:lnTo>
                  <a:lnTo>
                    <a:pt x="241" y="126"/>
                  </a:lnTo>
                  <a:lnTo>
                    <a:pt x="239" y="121"/>
                  </a:lnTo>
                  <a:lnTo>
                    <a:pt x="239" y="119"/>
                  </a:lnTo>
                  <a:lnTo>
                    <a:pt x="239" y="116"/>
                  </a:lnTo>
                  <a:lnTo>
                    <a:pt x="239" y="114"/>
                  </a:lnTo>
                  <a:lnTo>
                    <a:pt x="241" y="114"/>
                  </a:lnTo>
                  <a:lnTo>
                    <a:pt x="260" y="107"/>
                  </a:lnTo>
                  <a:lnTo>
                    <a:pt x="267" y="104"/>
                  </a:lnTo>
                  <a:lnTo>
                    <a:pt x="277" y="97"/>
                  </a:lnTo>
                  <a:lnTo>
                    <a:pt x="288" y="92"/>
                  </a:lnTo>
                  <a:lnTo>
                    <a:pt x="293" y="90"/>
                  </a:lnTo>
                  <a:lnTo>
                    <a:pt x="295" y="88"/>
                  </a:lnTo>
                  <a:lnTo>
                    <a:pt x="298" y="88"/>
                  </a:lnTo>
                  <a:lnTo>
                    <a:pt x="300" y="88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5" y="90"/>
                  </a:lnTo>
                  <a:lnTo>
                    <a:pt x="307" y="95"/>
                  </a:lnTo>
                  <a:lnTo>
                    <a:pt x="310" y="102"/>
                  </a:lnTo>
                  <a:lnTo>
                    <a:pt x="312" y="107"/>
                  </a:lnTo>
                  <a:lnTo>
                    <a:pt x="314" y="107"/>
                  </a:lnTo>
                  <a:lnTo>
                    <a:pt x="317" y="107"/>
                  </a:lnTo>
                  <a:lnTo>
                    <a:pt x="317" y="104"/>
                  </a:lnTo>
                  <a:lnTo>
                    <a:pt x="319" y="102"/>
                  </a:lnTo>
                  <a:lnTo>
                    <a:pt x="319" y="100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9" y="97"/>
                  </a:lnTo>
                  <a:lnTo>
                    <a:pt x="331" y="95"/>
                  </a:lnTo>
                  <a:lnTo>
                    <a:pt x="338" y="88"/>
                  </a:lnTo>
                  <a:lnTo>
                    <a:pt x="347" y="81"/>
                  </a:lnTo>
                  <a:lnTo>
                    <a:pt x="347" y="81"/>
                  </a:lnTo>
                  <a:lnTo>
                    <a:pt x="350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2" y="81"/>
                  </a:lnTo>
                  <a:lnTo>
                    <a:pt x="355" y="83"/>
                  </a:lnTo>
                  <a:lnTo>
                    <a:pt x="355" y="83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9" y="88"/>
                  </a:lnTo>
                  <a:lnTo>
                    <a:pt x="362" y="85"/>
                  </a:lnTo>
                  <a:lnTo>
                    <a:pt x="364" y="85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90"/>
                  </a:lnTo>
                  <a:lnTo>
                    <a:pt x="369" y="92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74" y="92"/>
                  </a:lnTo>
                  <a:lnTo>
                    <a:pt x="378" y="90"/>
                  </a:lnTo>
                  <a:lnTo>
                    <a:pt x="385" y="85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90" y="85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3"/>
                  </a:lnTo>
                  <a:lnTo>
                    <a:pt x="392" y="81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400" y="78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400" y="74"/>
                  </a:lnTo>
                  <a:lnTo>
                    <a:pt x="397" y="69"/>
                  </a:lnTo>
                  <a:lnTo>
                    <a:pt x="397" y="69"/>
                  </a:lnTo>
                  <a:lnTo>
                    <a:pt x="397" y="69"/>
                  </a:lnTo>
                  <a:lnTo>
                    <a:pt x="397" y="66"/>
                  </a:lnTo>
                  <a:lnTo>
                    <a:pt x="397" y="66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400" y="62"/>
                  </a:lnTo>
                  <a:lnTo>
                    <a:pt x="400" y="59"/>
                  </a:lnTo>
                  <a:lnTo>
                    <a:pt x="400" y="59"/>
                  </a:lnTo>
                  <a:lnTo>
                    <a:pt x="400" y="57"/>
                  </a:lnTo>
                  <a:lnTo>
                    <a:pt x="400" y="55"/>
                  </a:lnTo>
                  <a:lnTo>
                    <a:pt x="400" y="52"/>
                  </a:lnTo>
                  <a:lnTo>
                    <a:pt x="400" y="52"/>
                  </a:lnTo>
                  <a:lnTo>
                    <a:pt x="400" y="52"/>
                  </a:lnTo>
                  <a:lnTo>
                    <a:pt x="397" y="45"/>
                  </a:lnTo>
                  <a:lnTo>
                    <a:pt x="395" y="43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38"/>
                  </a:lnTo>
                  <a:lnTo>
                    <a:pt x="397" y="36"/>
                  </a:lnTo>
                  <a:lnTo>
                    <a:pt x="400" y="31"/>
                  </a:lnTo>
                  <a:lnTo>
                    <a:pt x="402" y="29"/>
                  </a:lnTo>
                  <a:lnTo>
                    <a:pt x="418" y="22"/>
                  </a:lnTo>
                  <a:lnTo>
                    <a:pt x="423" y="19"/>
                  </a:lnTo>
                  <a:lnTo>
                    <a:pt x="428" y="19"/>
                  </a:lnTo>
                  <a:lnTo>
                    <a:pt x="428" y="19"/>
                  </a:lnTo>
                  <a:lnTo>
                    <a:pt x="437" y="19"/>
                  </a:lnTo>
                  <a:lnTo>
                    <a:pt x="440" y="19"/>
                  </a:lnTo>
                  <a:lnTo>
                    <a:pt x="444" y="22"/>
                  </a:lnTo>
                  <a:lnTo>
                    <a:pt x="449" y="22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4" y="22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6" y="19"/>
                  </a:lnTo>
                  <a:lnTo>
                    <a:pt x="456" y="17"/>
                  </a:lnTo>
                  <a:lnTo>
                    <a:pt x="456" y="17"/>
                  </a:lnTo>
                  <a:lnTo>
                    <a:pt x="459" y="12"/>
                  </a:lnTo>
                  <a:lnTo>
                    <a:pt x="459" y="12"/>
                  </a:lnTo>
                  <a:lnTo>
                    <a:pt x="459" y="10"/>
                  </a:lnTo>
                  <a:lnTo>
                    <a:pt x="459" y="10"/>
                  </a:lnTo>
                  <a:lnTo>
                    <a:pt x="461" y="10"/>
                  </a:lnTo>
                  <a:lnTo>
                    <a:pt x="461" y="7"/>
                  </a:lnTo>
                  <a:lnTo>
                    <a:pt x="463" y="7"/>
                  </a:lnTo>
                  <a:lnTo>
                    <a:pt x="463" y="7"/>
                  </a:lnTo>
                  <a:lnTo>
                    <a:pt x="463" y="5"/>
                  </a:lnTo>
                  <a:lnTo>
                    <a:pt x="466" y="5"/>
                  </a:lnTo>
                  <a:lnTo>
                    <a:pt x="466" y="3"/>
                  </a:lnTo>
                  <a:lnTo>
                    <a:pt x="466" y="3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3"/>
                  </a:lnTo>
                  <a:lnTo>
                    <a:pt x="468" y="3"/>
                  </a:lnTo>
                  <a:lnTo>
                    <a:pt x="470" y="5"/>
                  </a:lnTo>
                  <a:lnTo>
                    <a:pt x="473" y="10"/>
                  </a:lnTo>
                  <a:lnTo>
                    <a:pt x="473" y="10"/>
                  </a:lnTo>
                  <a:lnTo>
                    <a:pt x="475" y="10"/>
                  </a:lnTo>
                  <a:lnTo>
                    <a:pt x="478" y="10"/>
                  </a:lnTo>
                  <a:lnTo>
                    <a:pt x="487" y="5"/>
                  </a:lnTo>
                  <a:lnTo>
                    <a:pt x="492" y="3"/>
                  </a:lnTo>
                  <a:lnTo>
                    <a:pt x="494" y="3"/>
                  </a:lnTo>
                  <a:lnTo>
                    <a:pt x="494" y="3"/>
                  </a:lnTo>
                  <a:lnTo>
                    <a:pt x="494" y="5"/>
                  </a:lnTo>
                  <a:lnTo>
                    <a:pt x="494" y="7"/>
                  </a:lnTo>
                  <a:lnTo>
                    <a:pt x="494" y="10"/>
                  </a:lnTo>
                  <a:lnTo>
                    <a:pt x="494" y="10"/>
                  </a:lnTo>
                  <a:lnTo>
                    <a:pt x="496" y="12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1" y="19"/>
                  </a:lnTo>
                  <a:lnTo>
                    <a:pt x="508" y="26"/>
                  </a:lnTo>
                  <a:lnTo>
                    <a:pt x="511" y="31"/>
                  </a:lnTo>
                  <a:lnTo>
                    <a:pt x="515" y="33"/>
                  </a:lnTo>
                  <a:lnTo>
                    <a:pt x="515" y="33"/>
                  </a:lnTo>
                  <a:lnTo>
                    <a:pt x="515" y="36"/>
                  </a:lnTo>
                  <a:lnTo>
                    <a:pt x="515" y="36"/>
                  </a:lnTo>
                  <a:lnTo>
                    <a:pt x="515" y="38"/>
                  </a:lnTo>
                  <a:lnTo>
                    <a:pt x="515" y="38"/>
                  </a:lnTo>
                  <a:lnTo>
                    <a:pt x="515" y="40"/>
                  </a:lnTo>
                  <a:lnTo>
                    <a:pt x="515" y="40"/>
                  </a:lnTo>
                  <a:lnTo>
                    <a:pt x="515" y="43"/>
                  </a:lnTo>
                  <a:lnTo>
                    <a:pt x="515" y="45"/>
                  </a:lnTo>
                  <a:lnTo>
                    <a:pt x="515" y="45"/>
                  </a:lnTo>
                  <a:lnTo>
                    <a:pt x="518" y="48"/>
                  </a:lnTo>
                  <a:lnTo>
                    <a:pt x="518" y="50"/>
                  </a:lnTo>
                  <a:lnTo>
                    <a:pt x="515" y="50"/>
                  </a:lnTo>
                  <a:lnTo>
                    <a:pt x="515" y="50"/>
                  </a:lnTo>
                  <a:lnTo>
                    <a:pt x="513" y="52"/>
                  </a:lnTo>
                  <a:lnTo>
                    <a:pt x="513" y="52"/>
                  </a:lnTo>
                  <a:lnTo>
                    <a:pt x="513" y="52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3" y="57"/>
                  </a:lnTo>
                  <a:lnTo>
                    <a:pt x="515" y="59"/>
                  </a:lnTo>
                  <a:lnTo>
                    <a:pt x="520" y="62"/>
                  </a:lnTo>
                  <a:lnTo>
                    <a:pt x="522" y="64"/>
                  </a:lnTo>
                  <a:lnTo>
                    <a:pt x="522" y="64"/>
                  </a:lnTo>
                  <a:lnTo>
                    <a:pt x="522" y="64"/>
                  </a:lnTo>
                  <a:lnTo>
                    <a:pt x="522" y="69"/>
                  </a:lnTo>
                  <a:lnTo>
                    <a:pt x="522" y="69"/>
                  </a:lnTo>
                  <a:lnTo>
                    <a:pt x="522" y="71"/>
                  </a:lnTo>
                  <a:lnTo>
                    <a:pt x="522" y="74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78"/>
                  </a:lnTo>
                  <a:lnTo>
                    <a:pt x="525" y="81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4" y="81"/>
                  </a:lnTo>
                  <a:lnTo>
                    <a:pt x="534" y="78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7" y="76"/>
                  </a:lnTo>
                  <a:lnTo>
                    <a:pt x="539" y="76"/>
                  </a:lnTo>
                  <a:lnTo>
                    <a:pt x="539" y="78"/>
                  </a:lnTo>
                  <a:lnTo>
                    <a:pt x="539" y="78"/>
                  </a:lnTo>
                  <a:lnTo>
                    <a:pt x="541" y="81"/>
                  </a:lnTo>
                  <a:lnTo>
                    <a:pt x="541" y="81"/>
                  </a:lnTo>
                  <a:lnTo>
                    <a:pt x="539" y="85"/>
                  </a:lnTo>
                  <a:lnTo>
                    <a:pt x="539" y="85"/>
                  </a:lnTo>
                  <a:lnTo>
                    <a:pt x="541" y="85"/>
                  </a:lnTo>
                  <a:lnTo>
                    <a:pt x="541" y="88"/>
                  </a:lnTo>
                  <a:lnTo>
                    <a:pt x="541" y="88"/>
                  </a:lnTo>
                  <a:lnTo>
                    <a:pt x="541" y="90"/>
                  </a:lnTo>
                  <a:lnTo>
                    <a:pt x="541" y="90"/>
                  </a:lnTo>
                  <a:lnTo>
                    <a:pt x="541" y="92"/>
                  </a:lnTo>
                  <a:lnTo>
                    <a:pt x="539" y="97"/>
                  </a:lnTo>
                  <a:lnTo>
                    <a:pt x="539" y="100"/>
                  </a:lnTo>
                  <a:lnTo>
                    <a:pt x="539" y="100"/>
                  </a:lnTo>
                  <a:lnTo>
                    <a:pt x="539" y="100"/>
                  </a:lnTo>
                  <a:lnTo>
                    <a:pt x="541" y="102"/>
                  </a:lnTo>
                  <a:lnTo>
                    <a:pt x="544" y="104"/>
                  </a:lnTo>
                  <a:lnTo>
                    <a:pt x="544" y="107"/>
                  </a:lnTo>
                  <a:lnTo>
                    <a:pt x="544" y="107"/>
                  </a:lnTo>
                  <a:lnTo>
                    <a:pt x="544" y="111"/>
                  </a:lnTo>
                  <a:lnTo>
                    <a:pt x="541" y="116"/>
                  </a:lnTo>
                  <a:lnTo>
                    <a:pt x="541" y="119"/>
                  </a:lnTo>
                  <a:lnTo>
                    <a:pt x="539" y="121"/>
                  </a:lnTo>
                  <a:lnTo>
                    <a:pt x="539" y="121"/>
                  </a:lnTo>
                  <a:lnTo>
                    <a:pt x="537" y="121"/>
                  </a:lnTo>
                  <a:lnTo>
                    <a:pt x="534" y="119"/>
                  </a:lnTo>
                  <a:lnTo>
                    <a:pt x="534" y="116"/>
                  </a:lnTo>
                  <a:lnTo>
                    <a:pt x="534" y="116"/>
                  </a:lnTo>
                  <a:lnTo>
                    <a:pt x="532" y="114"/>
                  </a:lnTo>
                  <a:lnTo>
                    <a:pt x="530" y="114"/>
                  </a:lnTo>
                  <a:lnTo>
                    <a:pt x="530" y="116"/>
                  </a:lnTo>
                  <a:lnTo>
                    <a:pt x="527" y="119"/>
                  </a:lnTo>
                  <a:lnTo>
                    <a:pt x="527" y="121"/>
                  </a:lnTo>
                  <a:lnTo>
                    <a:pt x="527" y="123"/>
                  </a:lnTo>
                  <a:lnTo>
                    <a:pt x="527" y="126"/>
                  </a:lnTo>
                  <a:lnTo>
                    <a:pt x="530" y="128"/>
                  </a:lnTo>
                  <a:lnTo>
                    <a:pt x="530" y="130"/>
                  </a:lnTo>
                  <a:lnTo>
                    <a:pt x="532" y="133"/>
                  </a:lnTo>
                  <a:lnTo>
                    <a:pt x="532" y="133"/>
                  </a:lnTo>
                  <a:lnTo>
                    <a:pt x="532" y="140"/>
                  </a:lnTo>
                  <a:lnTo>
                    <a:pt x="534" y="142"/>
                  </a:lnTo>
                  <a:lnTo>
                    <a:pt x="537" y="142"/>
                  </a:lnTo>
                  <a:lnTo>
                    <a:pt x="537" y="142"/>
                  </a:lnTo>
                  <a:lnTo>
                    <a:pt x="539" y="142"/>
                  </a:lnTo>
                  <a:lnTo>
                    <a:pt x="541" y="145"/>
                  </a:lnTo>
                  <a:lnTo>
                    <a:pt x="541" y="145"/>
                  </a:lnTo>
                  <a:lnTo>
                    <a:pt x="544" y="147"/>
                  </a:lnTo>
                  <a:lnTo>
                    <a:pt x="544" y="147"/>
                  </a:lnTo>
                  <a:lnTo>
                    <a:pt x="541" y="149"/>
                  </a:lnTo>
                  <a:lnTo>
                    <a:pt x="541" y="156"/>
                  </a:lnTo>
                  <a:lnTo>
                    <a:pt x="541" y="156"/>
                  </a:lnTo>
                  <a:lnTo>
                    <a:pt x="541" y="156"/>
                  </a:lnTo>
                  <a:lnTo>
                    <a:pt x="541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6" y="166"/>
                  </a:lnTo>
                  <a:lnTo>
                    <a:pt x="544" y="171"/>
                  </a:lnTo>
                  <a:lnTo>
                    <a:pt x="546" y="173"/>
                  </a:lnTo>
                  <a:lnTo>
                    <a:pt x="546" y="178"/>
                  </a:lnTo>
                  <a:lnTo>
                    <a:pt x="546" y="180"/>
                  </a:lnTo>
                  <a:lnTo>
                    <a:pt x="548" y="180"/>
                  </a:lnTo>
                  <a:lnTo>
                    <a:pt x="548" y="180"/>
                  </a:lnTo>
                  <a:lnTo>
                    <a:pt x="551" y="182"/>
                  </a:lnTo>
                  <a:lnTo>
                    <a:pt x="551" y="182"/>
                  </a:lnTo>
                  <a:lnTo>
                    <a:pt x="551" y="178"/>
                  </a:lnTo>
                  <a:lnTo>
                    <a:pt x="553" y="178"/>
                  </a:lnTo>
                  <a:lnTo>
                    <a:pt x="553" y="178"/>
                  </a:lnTo>
                  <a:lnTo>
                    <a:pt x="556" y="175"/>
                  </a:lnTo>
                  <a:lnTo>
                    <a:pt x="558" y="175"/>
                  </a:lnTo>
                  <a:lnTo>
                    <a:pt x="575" y="175"/>
                  </a:lnTo>
                  <a:lnTo>
                    <a:pt x="579" y="178"/>
                  </a:lnTo>
                  <a:lnTo>
                    <a:pt x="582" y="178"/>
                  </a:lnTo>
                  <a:lnTo>
                    <a:pt x="584" y="178"/>
                  </a:lnTo>
                  <a:lnTo>
                    <a:pt x="589" y="173"/>
                  </a:lnTo>
                  <a:lnTo>
                    <a:pt x="591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3" y="173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6" y="178"/>
                  </a:lnTo>
                  <a:lnTo>
                    <a:pt x="598" y="178"/>
                  </a:lnTo>
                  <a:lnTo>
                    <a:pt x="627" y="182"/>
                  </a:lnTo>
                  <a:lnTo>
                    <a:pt x="629" y="182"/>
                  </a:lnTo>
                  <a:lnTo>
                    <a:pt x="634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0"/>
                  </a:lnTo>
                  <a:lnTo>
                    <a:pt x="636" y="182"/>
                  </a:lnTo>
                  <a:lnTo>
                    <a:pt x="636" y="182"/>
                  </a:lnTo>
                  <a:lnTo>
                    <a:pt x="636" y="185"/>
                  </a:lnTo>
                  <a:lnTo>
                    <a:pt x="636" y="187"/>
                  </a:lnTo>
                  <a:lnTo>
                    <a:pt x="634" y="192"/>
                  </a:lnTo>
                  <a:lnTo>
                    <a:pt x="631" y="197"/>
                  </a:lnTo>
                  <a:lnTo>
                    <a:pt x="629" y="201"/>
                  </a:lnTo>
                  <a:lnTo>
                    <a:pt x="627" y="201"/>
                  </a:lnTo>
                  <a:lnTo>
                    <a:pt x="624" y="204"/>
                  </a:lnTo>
                  <a:lnTo>
                    <a:pt x="622" y="206"/>
                  </a:lnTo>
                  <a:lnTo>
                    <a:pt x="619" y="208"/>
                  </a:lnTo>
                  <a:lnTo>
                    <a:pt x="617" y="211"/>
                  </a:lnTo>
                  <a:lnTo>
                    <a:pt x="615" y="213"/>
                  </a:lnTo>
                  <a:lnTo>
                    <a:pt x="612" y="213"/>
                  </a:lnTo>
                  <a:lnTo>
                    <a:pt x="612" y="213"/>
                  </a:lnTo>
                  <a:lnTo>
                    <a:pt x="610" y="213"/>
                  </a:lnTo>
                  <a:lnTo>
                    <a:pt x="608" y="213"/>
                  </a:lnTo>
                  <a:lnTo>
                    <a:pt x="605" y="216"/>
                  </a:lnTo>
                  <a:lnTo>
                    <a:pt x="605" y="218"/>
                  </a:lnTo>
                  <a:lnTo>
                    <a:pt x="605" y="220"/>
                  </a:lnTo>
                  <a:lnTo>
                    <a:pt x="605" y="220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10" y="223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5"/>
                  </a:lnTo>
                  <a:lnTo>
                    <a:pt x="612" y="227"/>
                  </a:lnTo>
                  <a:lnTo>
                    <a:pt x="612" y="230"/>
                  </a:lnTo>
                  <a:lnTo>
                    <a:pt x="612" y="230"/>
                  </a:lnTo>
                  <a:lnTo>
                    <a:pt x="610" y="230"/>
                  </a:lnTo>
                  <a:lnTo>
                    <a:pt x="610" y="230"/>
                  </a:lnTo>
                  <a:lnTo>
                    <a:pt x="608" y="230"/>
                  </a:lnTo>
                  <a:lnTo>
                    <a:pt x="608" y="230"/>
                  </a:lnTo>
                  <a:lnTo>
                    <a:pt x="603" y="230"/>
                  </a:lnTo>
                  <a:lnTo>
                    <a:pt x="603" y="230"/>
                  </a:lnTo>
                  <a:lnTo>
                    <a:pt x="601" y="230"/>
                  </a:lnTo>
                  <a:lnTo>
                    <a:pt x="601" y="234"/>
                  </a:lnTo>
                  <a:lnTo>
                    <a:pt x="598" y="239"/>
                  </a:lnTo>
                  <a:lnTo>
                    <a:pt x="596" y="242"/>
                  </a:lnTo>
                  <a:lnTo>
                    <a:pt x="596" y="242"/>
                  </a:lnTo>
                  <a:lnTo>
                    <a:pt x="596" y="244"/>
                  </a:lnTo>
                  <a:lnTo>
                    <a:pt x="596" y="244"/>
                  </a:lnTo>
                  <a:lnTo>
                    <a:pt x="596" y="246"/>
                  </a:lnTo>
                  <a:lnTo>
                    <a:pt x="596" y="246"/>
                  </a:lnTo>
                  <a:lnTo>
                    <a:pt x="596" y="246"/>
                  </a:lnTo>
                  <a:lnTo>
                    <a:pt x="596" y="249"/>
                  </a:lnTo>
                  <a:lnTo>
                    <a:pt x="596" y="249"/>
                  </a:lnTo>
                  <a:lnTo>
                    <a:pt x="615" y="270"/>
                  </a:lnTo>
                  <a:lnTo>
                    <a:pt x="617" y="270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9" y="272"/>
                  </a:lnTo>
                  <a:lnTo>
                    <a:pt x="619" y="270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7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29" y="265"/>
                  </a:lnTo>
                  <a:lnTo>
                    <a:pt x="631" y="265"/>
                  </a:lnTo>
                  <a:lnTo>
                    <a:pt x="631" y="265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72"/>
                  </a:lnTo>
                  <a:lnTo>
                    <a:pt x="631" y="275"/>
                  </a:lnTo>
                  <a:lnTo>
                    <a:pt x="631" y="277"/>
                  </a:lnTo>
                  <a:lnTo>
                    <a:pt x="634" y="282"/>
                  </a:lnTo>
                  <a:lnTo>
                    <a:pt x="636" y="284"/>
                  </a:lnTo>
                  <a:lnTo>
                    <a:pt x="638" y="286"/>
                  </a:lnTo>
                  <a:lnTo>
                    <a:pt x="638" y="286"/>
                  </a:lnTo>
                  <a:lnTo>
                    <a:pt x="641" y="286"/>
                  </a:lnTo>
                  <a:lnTo>
                    <a:pt x="641" y="289"/>
                  </a:lnTo>
                  <a:lnTo>
                    <a:pt x="643" y="289"/>
                  </a:lnTo>
                  <a:lnTo>
                    <a:pt x="645" y="289"/>
                  </a:lnTo>
                  <a:lnTo>
                    <a:pt x="660" y="289"/>
                  </a:lnTo>
                  <a:lnTo>
                    <a:pt x="664" y="286"/>
                  </a:lnTo>
                  <a:lnTo>
                    <a:pt x="667" y="286"/>
                  </a:lnTo>
                  <a:lnTo>
                    <a:pt x="669" y="286"/>
                  </a:lnTo>
                  <a:lnTo>
                    <a:pt x="669" y="289"/>
                  </a:lnTo>
                  <a:lnTo>
                    <a:pt x="669" y="289"/>
                  </a:lnTo>
                  <a:lnTo>
                    <a:pt x="669" y="291"/>
                  </a:lnTo>
                  <a:lnTo>
                    <a:pt x="671" y="291"/>
                  </a:lnTo>
                  <a:lnTo>
                    <a:pt x="671" y="294"/>
                  </a:lnTo>
                  <a:lnTo>
                    <a:pt x="671" y="294"/>
                  </a:lnTo>
                  <a:lnTo>
                    <a:pt x="674" y="296"/>
                  </a:lnTo>
                  <a:lnTo>
                    <a:pt x="671" y="298"/>
                  </a:lnTo>
                  <a:lnTo>
                    <a:pt x="671" y="301"/>
                  </a:lnTo>
                  <a:lnTo>
                    <a:pt x="671" y="301"/>
                  </a:lnTo>
                  <a:lnTo>
                    <a:pt x="671" y="303"/>
                  </a:lnTo>
                  <a:lnTo>
                    <a:pt x="671" y="303"/>
                  </a:lnTo>
                  <a:lnTo>
                    <a:pt x="671" y="305"/>
                  </a:lnTo>
                  <a:lnTo>
                    <a:pt x="671" y="305"/>
                  </a:lnTo>
                  <a:lnTo>
                    <a:pt x="671" y="305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71" y="317"/>
                  </a:lnTo>
                  <a:lnTo>
                    <a:pt x="674" y="320"/>
                  </a:lnTo>
                  <a:lnTo>
                    <a:pt x="676" y="322"/>
                  </a:lnTo>
                  <a:lnTo>
                    <a:pt x="676" y="322"/>
                  </a:lnTo>
                  <a:lnTo>
                    <a:pt x="676" y="324"/>
                  </a:lnTo>
                  <a:lnTo>
                    <a:pt x="676" y="324"/>
                  </a:lnTo>
                  <a:lnTo>
                    <a:pt x="676" y="329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6" y="331"/>
                  </a:lnTo>
                  <a:lnTo>
                    <a:pt x="679" y="331"/>
                  </a:lnTo>
                  <a:lnTo>
                    <a:pt x="679" y="331"/>
                  </a:lnTo>
                  <a:lnTo>
                    <a:pt x="681" y="331"/>
                  </a:lnTo>
                  <a:lnTo>
                    <a:pt x="683" y="331"/>
                  </a:lnTo>
                  <a:lnTo>
                    <a:pt x="686" y="331"/>
                  </a:lnTo>
                  <a:lnTo>
                    <a:pt x="686" y="331"/>
                  </a:lnTo>
                  <a:lnTo>
                    <a:pt x="688" y="334"/>
                  </a:lnTo>
                  <a:lnTo>
                    <a:pt x="688" y="334"/>
                  </a:lnTo>
                  <a:lnTo>
                    <a:pt x="688" y="334"/>
                  </a:lnTo>
                  <a:lnTo>
                    <a:pt x="688" y="336"/>
                  </a:lnTo>
                  <a:lnTo>
                    <a:pt x="688" y="341"/>
                  </a:lnTo>
                  <a:lnTo>
                    <a:pt x="688" y="341"/>
                  </a:lnTo>
                  <a:lnTo>
                    <a:pt x="688" y="343"/>
                  </a:lnTo>
                  <a:lnTo>
                    <a:pt x="688" y="346"/>
                  </a:lnTo>
                  <a:lnTo>
                    <a:pt x="686" y="346"/>
                  </a:lnTo>
                  <a:lnTo>
                    <a:pt x="688" y="348"/>
                  </a:lnTo>
                  <a:lnTo>
                    <a:pt x="688" y="348"/>
                  </a:lnTo>
                  <a:lnTo>
                    <a:pt x="688" y="350"/>
                  </a:lnTo>
                  <a:lnTo>
                    <a:pt x="688" y="350"/>
                  </a:lnTo>
                  <a:lnTo>
                    <a:pt x="690" y="353"/>
                  </a:lnTo>
                  <a:lnTo>
                    <a:pt x="693" y="353"/>
                  </a:lnTo>
                  <a:lnTo>
                    <a:pt x="695" y="355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60"/>
                  </a:lnTo>
                  <a:lnTo>
                    <a:pt x="697" y="360"/>
                  </a:lnTo>
                  <a:lnTo>
                    <a:pt x="697" y="360"/>
                  </a:lnTo>
                  <a:lnTo>
                    <a:pt x="697" y="36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140679" y="2615738"/>
              <a:ext cx="606438" cy="585402"/>
            </a:xfrm>
            <a:custGeom>
              <a:avLst/>
              <a:gdLst>
                <a:gd name="T0" fmla="*/ 681 w 700"/>
                <a:gd name="T1" fmla="*/ 352 h 674"/>
                <a:gd name="T2" fmla="*/ 631 w 700"/>
                <a:gd name="T3" fmla="*/ 352 h 674"/>
                <a:gd name="T4" fmla="*/ 612 w 700"/>
                <a:gd name="T5" fmla="*/ 329 h 674"/>
                <a:gd name="T6" fmla="*/ 577 w 700"/>
                <a:gd name="T7" fmla="*/ 348 h 674"/>
                <a:gd name="T8" fmla="*/ 579 w 700"/>
                <a:gd name="T9" fmla="*/ 362 h 674"/>
                <a:gd name="T10" fmla="*/ 558 w 700"/>
                <a:gd name="T11" fmla="*/ 395 h 674"/>
                <a:gd name="T12" fmla="*/ 546 w 700"/>
                <a:gd name="T13" fmla="*/ 411 h 674"/>
                <a:gd name="T14" fmla="*/ 541 w 700"/>
                <a:gd name="T15" fmla="*/ 442 h 674"/>
                <a:gd name="T16" fmla="*/ 494 w 700"/>
                <a:gd name="T17" fmla="*/ 459 h 674"/>
                <a:gd name="T18" fmla="*/ 529 w 700"/>
                <a:gd name="T19" fmla="*/ 480 h 674"/>
                <a:gd name="T20" fmla="*/ 548 w 700"/>
                <a:gd name="T21" fmla="*/ 520 h 674"/>
                <a:gd name="T22" fmla="*/ 577 w 700"/>
                <a:gd name="T23" fmla="*/ 542 h 674"/>
                <a:gd name="T24" fmla="*/ 605 w 700"/>
                <a:gd name="T25" fmla="*/ 532 h 674"/>
                <a:gd name="T26" fmla="*/ 605 w 700"/>
                <a:gd name="T27" fmla="*/ 622 h 674"/>
                <a:gd name="T28" fmla="*/ 563 w 700"/>
                <a:gd name="T29" fmla="*/ 629 h 674"/>
                <a:gd name="T30" fmla="*/ 532 w 700"/>
                <a:gd name="T31" fmla="*/ 674 h 674"/>
                <a:gd name="T32" fmla="*/ 525 w 700"/>
                <a:gd name="T33" fmla="*/ 653 h 674"/>
                <a:gd name="T34" fmla="*/ 482 w 700"/>
                <a:gd name="T35" fmla="*/ 657 h 674"/>
                <a:gd name="T36" fmla="*/ 447 w 700"/>
                <a:gd name="T37" fmla="*/ 639 h 674"/>
                <a:gd name="T38" fmla="*/ 440 w 700"/>
                <a:gd name="T39" fmla="*/ 622 h 674"/>
                <a:gd name="T40" fmla="*/ 395 w 700"/>
                <a:gd name="T41" fmla="*/ 612 h 674"/>
                <a:gd name="T42" fmla="*/ 371 w 700"/>
                <a:gd name="T43" fmla="*/ 601 h 674"/>
                <a:gd name="T44" fmla="*/ 364 w 700"/>
                <a:gd name="T45" fmla="*/ 544 h 674"/>
                <a:gd name="T46" fmla="*/ 345 w 700"/>
                <a:gd name="T47" fmla="*/ 532 h 674"/>
                <a:gd name="T48" fmla="*/ 310 w 700"/>
                <a:gd name="T49" fmla="*/ 530 h 674"/>
                <a:gd name="T50" fmla="*/ 286 w 700"/>
                <a:gd name="T51" fmla="*/ 523 h 674"/>
                <a:gd name="T52" fmla="*/ 201 w 700"/>
                <a:gd name="T53" fmla="*/ 520 h 674"/>
                <a:gd name="T54" fmla="*/ 163 w 700"/>
                <a:gd name="T55" fmla="*/ 506 h 674"/>
                <a:gd name="T56" fmla="*/ 111 w 700"/>
                <a:gd name="T57" fmla="*/ 475 h 674"/>
                <a:gd name="T58" fmla="*/ 78 w 700"/>
                <a:gd name="T59" fmla="*/ 428 h 674"/>
                <a:gd name="T60" fmla="*/ 56 w 700"/>
                <a:gd name="T61" fmla="*/ 383 h 674"/>
                <a:gd name="T62" fmla="*/ 49 w 700"/>
                <a:gd name="T63" fmla="*/ 333 h 674"/>
                <a:gd name="T64" fmla="*/ 28 w 700"/>
                <a:gd name="T65" fmla="*/ 286 h 674"/>
                <a:gd name="T66" fmla="*/ 21 w 700"/>
                <a:gd name="T67" fmla="*/ 258 h 674"/>
                <a:gd name="T68" fmla="*/ 14 w 700"/>
                <a:gd name="T69" fmla="*/ 229 h 674"/>
                <a:gd name="T70" fmla="*/ 9 w 700"/>
                <a:gd name="T71" fmla="*/ 201 h 674"/>
                <a:gd name="T72" fmla="*/ 66 w 700"/>
                <a:gd name="T73" fmla="*/ 189 h 674"/>
                <a:gd name="T74" fmla="*/ 116 w 700"/>
                <a:gd name="T75" fmla="*/ 180 h 674"/>
                <a:gd name="T76" fmla="*/ 158 w 700"/>
                <a:gd name="T77" fmla="*/ 161 h 674"/>
                <a:gd name="T78" fmla="*/ 205 w 700"/>
                <a:gd name="T79" fmla="*/ 135 h 674"/>
                <a:gd name="T80" fmla="*/ 260 w 700"/>
                <a:gd name="T81" fmla="*/ 135 h 674"/>
                <a:gd name="T82" fmla="*/ 300 w 700"/>
                <a:gd name="T83" fmla="*/ 137 h 674"/>
                <a:gd name="T84" fmla="*/ 336 w 700"/>
                <a:gd name="T85" fmla="*/ 120 h 674"/>
                <a:gd name="T86" fmla="*/ 373 w 700"/>
                <a:gd name="T87" fmla="*/ 94 h 674"/>
                <a:gd name="T88" fmla="*/ 378 w 700"/>
                <a:gd name="T89" fmla="*/ 52 h 674"/>
                <a:gd name="T90" fmla="*/ 388 w 700"/>
                <a:gd name="T91" fmla="*/ 21 h 674"/>
                <a:gd name="T92" fmla="*/ 411 w 700"/>
                <a:gd name="T93" fmla="*/ 5 h 674"/>
                <a:gd name="T94" fmla="*/ 444 w 700"/>
                <a:gd name="T95" fmla="*/ 19 h 674"/>
                <a:gd name="T96" fmla="*/ 501 w 700"/>
                <a:gd name="T97" fmla="*/ 35 h 674"/>
                <a:gd name="T98" fmla="*/ 534 w 700"/>
                <a:gd name="T99" fmla="*/ 45 h 674"/>
                <a:gd name="T100" fmla="*/ 560 w 700"/>
                <a:gd name="T101" fmla="*/ 47 h 674"/>
                <a:gd name="T102" fmla="*/ 567 w 700"/>
                <a:gd name="T103" fmla="*/ 66 h 674"/>
                <a:gd name="T104" fmla="*/ 579 w 700"/>
                <a:gd name="T105" fmla="*/ 73 h 674"/>
                <a:gd name="T106" fmla="*/ 645 w 700"/>
                <a:gd name="T107" fmla="*/ 59 h 674"/>
                <a:gd name="T108" fmla="*/ 581 w 700"/>
                <a:gd name="T109" fmla="*/ 99 h 674"/>
                <a:gd name="T110" fmla="*/ 544 w 700"/>
                <a:gd name="T111" fmla="*/ 137 h 674"/>
                <a:gd name="T112" fmla="*/ 503 w 700"/>
                <a:gd name="T113" fmla="*/ 189 h 674"/>
                <a:gd name="T114" fmla="*/ 551 w 700"/>
                <a:gd name="T115" fmla="*/ 215 h 674"/>
                <a:gd name="T116" fmla="*/ 579 w 700"/>
                <a:gd name="T117" fmla="*/ 253 h 674"/>
                <a:gd name="T118" fmla="*/ 631 w 700"/>
                <a:gd name="T119" fmla="*/ 248 h 674"/>
                <a:gd name="T120" fmla="*/ 650 w 700"/>
                <a:gd name="T121" fmla="*/ 277 h 674"/>
                <a:gd name="T122" fmla="*/ 693 w 700"/>
                <a:gd name="T123" fmla="*/ 303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0" h="674">
                  <a:moveTo>
                    <a:pt x="700" y="338"/>
                  </a:moveTo>
                  <a:lnTo>
                    <a:pt x="700" y="338"/>
                  </a:lnTo>
                  <a:lnTo>
                    <a:pt x="700" y="340"/>
                  </a:lnTo>
                  <a:lnTo>
                    <a:pt x="700" y="345"/>
                  </a:lnTo>
                  <a:lnTo>
                    <a:pt x="700" y="348"/>
                  </a:lnTo>
                  <a:lnTo>
                    <a:pt x="697" y="348"/>
                  </a:lnTo>
                  <a:lnTo>
                    <a:pt x="697" y="348"/>
                  </a:lnTo>
                  <a:lnTo>
                    <a:pt x="697" y="348"/>
                  </a:lnTo>
                  <a:lnTo>
                    <a:pt x="695" y="348"/>
                  </a:lnTo>
                  <a:lnTo>
                    <a:pt x="695" y="348"/>
                  </a:lnTo>
                  <a:lnTo>
                    <a:pt x="693" y="348"/>
                  </a:lnTo>
                  <a:lnTo>
                    <a:pt x="693" y="348"/>
                  </a:lnTo>
                  <a:lnTo>
                    <a:pt x="693" y="348"/>
                  </a:lnTo>
                  <a:lnTo>
                    <a:pt x="690" y="348"/>
                  </a:lnTo>
                  <a:lnTo>
                    <a:pt x="690" y="350"/>
                  </a:lnTo>
                  <a:lnTo>
                    <a:pt x="690" y="350"/>
                  </a:lnTo>
                  <a:lnTo>
                    <a:pt x="688" y="350"/>
                  </a:lnTo>
                  <a:lnTo>
                    <a:pt x="685" y="350"/>
                  </a:lnTo>
                  <a:lnTo>
                    <a:pt x="685" y="350"/>
                  </a:lnTo>
                  <a:lnTo>
                    <a:pt x="685" y="350"/>
                  </a:lnTo>
                  <a:lnTo>
                    <a:pt x="683" y="352"/>
                  </a:lnTo>
                  <a:lnTo>
                    <a:pt x="683" y="352"/>
                  </a:lnTo>
                  <a:lnTo>
                    <a:pt x="683" y="352"/>
                  </a:lnTo>
                  <a:lnTo>
                    <a:pt x="681" y="352"/>
                  </a:lnTo>
                  <a:lnTo>
                    <a:pt x="678" y="352"/>
                  </a:lnTo>
                  <a:lnTo>
                    <a:pt x="678" y="352"/>
                  </a:lnTo>
                  <a:lnTo>
                    <a:pt x="678" y="355"/>
                  </a:lnTo>
                  <a:lnTo>
                    <a:pt x="676" y="355"/>
                  </a:lnTo>
                  <a:lnTo>
                    <a:pt x="676" y="357"/>
                  </a:lnTo>
                  <a:lnTo>
                    <a:pt x="676" y="359"/>
                  </a:lnTo>
                  <a:lnTo>
                    <a:pt x="676" y="359"/>
                  </a:lnTo>
                  <a:lnTo>
                    <a:pt x="676" y="362"/>
                  </a:lnTo>
                  <a:lnTo>
                    <a:pt x="674" y="362"/>
                  </a:lnTo>
                  <a:lnTo>
                    <a:pt x="674" y="362"/>
                  </a:lnTo>
                  <a:lnTo>
                    <a:pt x="674" y="362"/>
                  </a:lnTo>
                  <a:lnTo>
                    <a:pt x="669" y="364"/>
                  </a:lnTo>
                  <a:lnTo>
                    <a:pt x="648" y="371"/>
                  </a:lnTo>
                  <a:lnTo>
                    <a:pt x="645" y="371"/>
                  </a:lnTo>
                  <a:lnTo>
                    <a:pt x="643" y="371"/>
                  </a:lnTo>
                  <a:lnTo>
                    <a:pt x="643" y="369"/>
                  </a:lnTo>
                  <a:lnTo>
                    <a:pt x="643" y="369"/>
                  </a:lnTo>
                  <a:lnTo>
                    <a:pt x="641" y="369"/>
                  </a:lnTo>
                  <a:lnTo>
                    <a:pt x="641" y="366"/>
                  </a:lnTo>
                  <a:lnTo>
                    <a:pt x="636" y="362"/>
                  </a:lnTo>
                  <a:lnTo>
                    <a:pt x="633" y="359"/>
                  </a:lnTo>
                  <a:lnTo>
                    <a:pt x="633" y="357"/>
                  </a:lnTo>
                  <a:lnTo>
                    <a:pt x="631" y="355"/>
                  </a:lnTo>
                  <a:lnTo>
                    <a:pt x="631" y="352"/>
                  </a:lnTo>
                  <a:lnTo>
                    <a:pt x="631" y="350"/>
                  </a:lnTo>
                  <a:lnTo>
                    <a:pt x="624" y="345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3"/>
                  </a:lnTo>
                  <a:lnTo>
                    <a:pt x="624" y="340"/>
                  </a:lnTo>
                  <a:lnTo>
                    <a:pt x="624" y="338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4" y="333"/>
                  </a:lnTo>
                  <a:lnTo>
                    <a:pt x="624" y="333"/>
                  </a:lnTo>
                  <a:lnTo>
                    <a:pt x="624" y="331"/>
                  </a:lnTo>
                  <a:lnTo>
                    <a:pt x="622" y="331"/>
                  </a:lnTo>
                  <a:lnTo>
                    <a:pt x="622" y="331"/>
                  </a:lnTo>
                  <a:lnTo>
                    <a:pt x="619" y="331"/>
                  </a:lnTo>
                  <a:lnTo>
                    <a:pt x="619" y="331"/>
                  </a:lnTo>
                  <a:lnTo>
                    <a:pt x="617" y="331"/>
                  </a:lnTo>
                  <a:lnTo>
                    <a:pt x="615" y="329"/>
                  </a:lnTo>
                  <a:lnTo>
                    <a:pt x="615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2" y="329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29"/>
                  </a:lnTo>
                  <a:lnTo>
                    <a:pt x="607" y="329"/>
                  </a:lnTo>
                  <a:lnTo>
                    <a:pt x="607" y="326"/>
                  </a:lnTo>
                  <a:lnTo>
                    <a:pt x="603" y="324"/>
                  </a:lnTo>
                  <a:lnTo>
                    <a:pt x="600" y="322"/>
                  </a:lnTo>
                  <a:lnTo>
                    <a:pt x="598" y="322"/>
                  </a:lnTo>
                  <a:lnTo>
                    <a:pt x="598" y="322"/>
                  </a:lnTo>
                  <a:lnTo>
                    <a:pt x="598" y="322"/>
                  </a:lnTo>
                  <a:lnTo>
                    <a:pt x="596" y="322"/>
                  </a:lnTo>
                  <a:lnTo>
                    <a:pt x="593" y="322"/>
                  </a:lnTo>
                  <a:lnTo>
                    <a:pt x="591" y="322"/>
                  </a:lnTo>
                  <a:lnTo>
                    <a:pt x="591" y="322"/>
                  </a:lnTo>
                  <a:lnTo>
                    <a:pt x="589" y="322"/>
                  </a:lnTo>
                  <a:lnTo>
                    <a:pt x="589" y="324"/>
                  </a:lnTo>
                  <a:lnTo>
                    <a:pt x="584" y="329"/>
                  </a:lnTo>
                  <a:lnTo>
                    <a:pt x="581" y="331"/>
                  </a:lnTo>
                  <a:lnTo>
                    <a:pt x="581" y="331"/>
                  </a:lnTo>
                  <a:lnTo>
                    <a:pt x="579" y="336"/>
                  </a:lnTo>
                  <a:lnTo>
                    <a:pt x="579" y="338"/>
                  </a:lnTo>
                  <a:lnTo>
                    <a:pt x="577" y="343"/>
                  </a:lnTo>
                  <a:lnTo>
                    <a:pt x="577" y="345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79" y="348"/>
                  </a:lnTo>
                  <a:lnTo>
                    <a:pt x="581" y="348"/>
                  </a:lnTo>
                  <a:lnTo>
                    <a:pt x="584" y="348"/>
                  </a:lnTo>
                  <a:lnTo>
                    <a:pt x="584" y="348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0"/>
                  </a:lnTo>
                  <a:lnTo>
                    <a:pt x="584" y="359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1" y="362"/>
                  </a:lnTo>
                  <a:lnTo>
                    <a:pt x="581" y="362"/>
                  </a:lnTo>
                  <a:lnTo>
                    <a:pt x="581" y="359"/>
                  </a:lnTo>
                  <a:lnTo>
                    <a:pt x="581" y="359"/>
                  </a:lnTo>
                  <a:lnTo>
                    <a:pt x="579" y="359"/>
                  </a:lnTo>
                  <a:lnTo>
                    <a:pt x="579" y="359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6"/>
                  </a:lnTo>
                  <a:lnTo>
                    <a:pt x="579" y="366"/>
                  </a:lnTo>
                  <a:lnTo>
                    <a:pt x="581" y="369"/>
                  </a:lnTo>
                  <a:lnTo>
                    <a:pt x="581" y="376"/>
                  </a:lnTo>
                  <a:lnTo>
                    <a:pt x="584" y="378"/>
                  </a:lnTo>
                  <a:lnTo>
                    <a:pt x="584" y="383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79" y="388"/>
                  </a:lnTo>
                  <a:lnTo>
                    <a:pt x="567" y="388"/>
                  </a:lnTo>
                  <a:lnTo>
                    <a:pt x="565" y="388"/>
                  </a:lnTo>
                  <a:lnTo>
                    <a:pt x="563" y="388"/>
                  </a:lnTo>
                  <a:lnTo>
                    <a:pt x="560" y="390"/>
                  </a:lnTo>
                  <a:lnTo>
                    <a:pt x="560" y="390"/>
                  </a:lnTo>
                  <a:lnTo>
                    <a:pt x="558" y="392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3" y="395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1" y="392"/>
                  </a:lnTo>
                  <a:lnTo>
                    <a:pt x="551" y="392"/>
                  </a:lnTo>
                  <a:lnTo>
                    <a:pt x="551" y="395"/>
                  </a:lnTo>
                  <a:lnTo>
                    <a:pt x="551" y="400"/>
                  </a:lnTo>
                  <a:lnTo>
                    <a:pt x="551" y="400"/>
                  </a:lnTo>
                  <a:lnTo>
                    <a:pt x="551" y="400"/>
                  </a:lnTo>
                  <a:lnTo>
                    <a:pt x="548" y="404"/>
                  </a:lnTo>
                  <a:lnTo>
                    <a:pt x="548" y="404"/>
                  </a:lnTo>
                  <a:lnTo>
                    <a:pt x="548" y="407"/>
                  </a:lnTo>
                  <a:lnTo>
                    <a:pt x="548" y="407"/>
                  </a:lnTo>
                  <a:lnTo>
                    <a:pt x="548" y="409"/>
                  </a:lnTo>
                  <a:lnTo>
                    <a:pt x="548" y="409"/>
                  </a:lnTo>
                  <a:lnTo>
                    <a:pt x="546" y="411"/>
                  </a:lnTo>
                  <a:lnTo>
                    <a:pt x="546" y="411"/>
                  </a:lnTo>
                  <a:lnTo>
                    <a:pt x="546" y="411"/>
                  </a:lnTo>
                  <a:lnTo>
                    <a:pt x="548" y="414"/>
                  </a:lnTo>
                  <a:lnTo>
                    <a:pt x="548" y="414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6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3"/>
                  </a:lnTo>
                  <a:lnTo>
                    <a:pt x="551" y="426"/>
                  </a:lnTo>
                  <a:lnTo>
                    <a:pt x="551" y="426"/>
                  </a:lnTo>
                  <a:lnTo>
                    <a:pt x="551" y="428"/>
                  </a:lnTo>
                  <a:lnTo>
                    <a:pt x="548" y="428"/>
                  </a:lnTo>
                  <a:lnTo>
                    <a:pt x="548" y="428"/>
                  </a:lnTo>
                  <a:lnTo>
                    <a:pt x="548" y="428"/>
                  </a:lnTo>
                  <a:lnTo>
                    <a:pt x="546" y="430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7"/>
                  </a:lnTo>
                  <a:lnTo>
                    <a:pt x="541" y="440"/>
                  </a:lnTo>
                  <a:lnTo>
                    <a:pt x="541" y="442"/>
                  </a:lnTo>
                  <a:lnTo>
                    <a:pt x="541" y="442"/>
                  </a:lnTo>
                  <a:lnTo>
                    <a:pt x="541" y="442"/>
                  </a:lnTo>
                  <a:lnTo>
                    <a:pt x="539" y="445"/>
                  </a:lnTo>
                  <a:lnTo>
                    <a:pt x="539" y="445"/>
                  </a:lnTo>
                  <a:lnTo>
                    <a:pt x="532" y="445"/>
                  </a:lnTo>
                  <a:lnTo>
                    <a:pt x="529" y="445"/>
                  </a:lnTo>
                  <a:lnTo>
                    <a:pt x="525" y="449"/>
                  </a:lnTo>
                  <a:lnTo>
                    <a:pt x="520" y="449"/>
                  </a:lnTo>
                  <a:lnTo>
                    <a:pt x="513" y="447"/>
                  </a:lnTo>
                  <a:lnTo>
                    <a:pt x="510" y="447"/>
                  </a:lnTo>
                  <a:lnTo>
                    <a:pt x="508" y="442"/>
                  </a:lnTo>
                  <a:lnTo>
                    <a:pt x="506" y="442"/>
                  </a:lnTo>
                  <a:lnTo>
                    <a:pt x="503" y="442"/>
                  </a:lnTo>
                  <a:lnTo>
                    <a:pt x="496" y="447"/>
                  </a:lnTo>
                  <a:lnTo>
                    <a:pt x="496" y="449"/>
                  </a:lnTo>
                  <a:lnTo>
                    <a:pt x="496" y="452"/>
                  </a:lnTo>
                  <a:lnTo>
                    <a:pt x="496" y="452"/>
                  </a:lnTo>
                  <a:lnTo>
                    <a:pt x="496" y="452"/>
                  </a:lnTo>
                  <a:lnTo>
                    <a:pt x="496" y="454"/>
                  </a:lnTo>
                  <a:lnTo>
                    <a:pt x="494" y="454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4" y="459"/>
                  </a:lnTo>
                  <a:lnTo>
                    <a:pt x="496" y="459"/>
                  </a:lnTo>
                  <a:lnTo>
                    <a:pt x="496" y="461"/>
                  </a:lnTo>
                  <a:lnTo>
                    <a:pt x="499" y="463"/>
                  </a:lnTo>
                  <a:lnTo>
                    <a:pt x="499" y="463"/>
                  </a:lnTo>
                  <a:lnTo>
                    <a:pt x="499" y="463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3" y="471"/>
                  </a:lnTo>
                  <a:lnTo>
                    <a:pt x="515" y="471"/>
                  </a:lnTo>
                  <a:lnTo>
                    <a:pt x="518" y="471"/>
                  </a:lnTo>
                  <a:lnTo>
                    <a:pt x="520" y="473"/>
                  </a:lnTo>
                  <a:lnTo>
                    <a:pt x="522" y="473"/>
                  </a:lnTo>
                  <a:lnTo>
                    <a:pt x="525" y="475"/>
                  </a:lnTo>
                  <a:lnTo>
                    <a:pt x="525" y="475"/>
                  </a:lnTo>
                  <a:lnTo>
                    <a:pt x="525" y="475"/>
                  </a:lnTo>
                  <a:lnTo>
                    <a:pt x="527" y="478"/>
                  </a:lnTo>
                  <a:lnTo>
                    <a:pt x="527" y="478"/>
                  </a:lnTo>
                  <a:lnTo>
                    <a:pt x="529" y="478"/>
                  </a:lnTo>
                  <a:lnTo>
                    <a:pt x="529" y="480"/>
                  </a:lnTo>
                  <a:lnTo>
                    <a:pt x="529" y="480"/>
                  </a:lnTo>
                  <a:lnTo>
                    <a:pt x="529" y="485"/>
                  </a:lnTo>
                  <a:lnTo>
                    <a:pt x="529" y="485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9" y="487"/>
                  </a:lnTo>
                  <a:lnTo>
                    <a:pt x="527" y="489"/>
                  </a:lnTo>
                  <a:lnTo>
                    <a:pt x="527" y="489"/>
                  </a:lnTo>
                  <a:lnTo>
                    <a:pt x="527" y="499"/>
                  </a:lnTo>
                  <a:lnTo>
                    <a:pt x="527" y="499"/>
                  </a:lnTo>
                  <a:lnTo>
                    <a:pt x="527" y="501"/>
                  </a:lnTo>
                  <a:lnTo>
                    <a:pt x="529" y="504"/>
                  </a:lnTo>
                  <a:lnTo>
                    <a:pt x="529" y="504"/>
                  </a:lnTo>
                  <a:lnTo>
                    <a:pt x="529" y="506"/>
                  </a:lnTo>
                  <a:lnTo>
                    <a:pt x="529" y="506"/>
                  </a:lnTo>
                  <a:lnTo>
                    <a:pt x="529" y="508"/>
                  </a:lnTo>
                  <a:lnTo>
                    <a:pt x="529" y="513"/>
                  </a:lnTo>
                  <a:lnTo>
                    <a:pt x="537" y="516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39" y="518"/>
                  </a:lnTo>
                  <a:lnTo>
                    <a:pt x="548" y="520"/>
                  </a:lnTo>
                  <a:lnTo>
                    <a:pt x="548" y="520"/>
                  </a:lnTo>
                  <a:lnTo>
                    <a:pt x="551" y="520"/>
                  </a:lnTo>
                  <a:lnTo>
                    <a:pt x="551" y="523"/>
                  </a:lnTo>
                  <a:lnTo>
                    <a:pt x="551" y="523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5" y="525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58" y="527"/>
                  </a:lnTo>
                  <a:lnTo>
                    <a:pt x="560" y="530"/>
                  </a:lnTo>
                  <a:lnTo>
                    <a:pt x="560" y="530"/>
                  </a:lnTo>
                  <a:lnTo>
                    <a:pt x="560" y="532"/>
                  </a:lnTo>
                  <a:lnTo>
                    <a:pt x="560" y="532"/>
                  </a:lnTo>
                  <a:lnTo>
                    <a:pt x="563" y="534"/>
                  </a:lnTo>
                  <a:lnTo>
                    <a:pt x="563" y="537"/>
                  </a:lnTo>
                  <a:lnTo>
                    <a:pt x="563" y="537"/>
                  </a:lnTo>
                  <a:lnTo>
                    <a:pt x="565" y="539"/>
                  </a:lnTo>
                  <a:lnTo>
                    <a:pt x="567" y="542"/>
                  </a:lnTo>
                  <a:lnTo>
                    <a:pt x="570" y="542"/>
                  </a:lnTo>
                  <a:lnTo>
                    <a:pt x="572" y="542"/>
                  </a:lnTo>
                  <a:lnTo>
                    <a:pt x="574" y="539"/>
                  </a:lnTo>
                  <a:lnTo>
                    <a:pt x="577" y="542"/>
                  </a:lnTo>
                  <a:lnTo>
                    <a:pt x="579" y="542"/>
                  </a:lnTo>
                  <a:lnTo>
                    <a:pt x="584" y="534"/>
                  </a:lnTo>
                  <a:lnTo>
                    <a:pt x="584" y="530"/>
                  </a:lnTo>
                  <a:lnTo>
                    <a:pt x="589" y="532"/>
                  </a:lnTo>
                  <a:lnTo>
                    <a:pt x="591" y="532"/>
                  </a:lnTo>
                  <a:lnTo>
                    <a:pt x="591" y="530"/>
                  </a:lnTo>
                  <a:lnTo>
                    <a:pt x="593" y="532"/>
                  </a:lnTo>
                  <a:lnTo>
                    <a:pt x="596" y="534"/>
                  </a:lnTo>
                  <a:lnTo>
                    <a:pt x="598" y="530"/>
                  </a:lnTo>
                  <a:lnTo>
                    <a:pt x="603" y="525"/>
                  </a:lnTo>
                  <a:lnTo>
                    <a:pt x="607" y="520"/>
                  </a:lnTo>
                  <a:lnTo>
                    <a:pt x="610" y="520"/>
                  </a:lnTo>
                  <a:lnTo>
                    <a:pt x="612" y="523"/>
                  </a:lnTo>
                  <a:lnTo>
                    <a:pt x="610" y="523"/>
                  </a:lnTo>
                  <a:lnTo>
                    <a:pt x="605" y="527"/>
                  </a:lnTo>
                  <a:lnTo>
                    <a:pt x="605" y="527"/>
                  </a:lnTo>
                  <a:lnTo>
                    <a:pt x="605" y="527"/>
                  </a:lnTo>
                  <a:lnTo>
                    <a:pt x="603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0"/>
                  </a:lnTo>
                  <a:lnTo>
                    <a:pt x="605" y="532"/>
                  </a:lnTo>
                  <a:lnTo>
                    <a:pt x="603" y="537"/>
                  </a:lnTo>
                  <a:lnTo>
                    <a:pt x="603" y="539"/>
                  </a:lnTo>
                  <a:lnTo>
                    <a:pt x="603" y="539"/>
                  </a:lnTo>
                  <a:lnTo>
                    <a:pt x="603" y="539"/>
                  </a:lnTo>
                  <a:lnTo>
                    <a:pt x="605" y="542"/>
                  </a:lnTo>
                  <a:lnTo>
                    <a:pt x="605" y="542"/>
                  </a:lnTo>
                  <a:lnTo>
                    <a:pt x="605" y="544"/>
                  </a:lnTo>
                  <a:lnTo>
                    <a:pt x="607" y="544"/>
                  </a:lnTo>
                  <a:lnTo>
                    <a:pt x="607" y="549"/>
                  </a:lnTo>
                  <a:lnTo>
                    <a:pt x="607" y="556"/>
                  </a:lnTo>
                  <a:lnTo>
                    <a:pt x="607" y="558"/>
                  </a:lnTo>
                  <a:lnTo>
                    <a:pt x="607" y="560"/>
                  </a:lnTo>
                  <a:lnTo>
                    <a:pt x="607" y="563"/>
                  </a:lnTo>
                  <a:lnTo>
                    <a:pt x="607" y="563"/>
                  </a:lnTo>
                  <a:lnTo>
                    <a:pt x="607" y="565"/>
                  </a:lnTo>
                  <a:lnTo>
                    <a:pt x="610" y="594"/>
                  </a:lnTo>
                  <a:lnTo>
                    <a:pt x="610" y="596"/>
                  </a:lnTo>
                  <a:lnTo>
                    <a:pt x="607" y="596"/>
                  </a:lnTo>
                  <a:lnTo>
                    <a:pt x="607" y="596"/>
                  </a:lnTo>
                  <a:lnTo>
                    <a:pt x="607" y="598"/>
                  </a:lnTo>
                  <a:lnTo>
                    <a:pt x="607" y="598"/>
                  </a:lnTo>
                  <a:lnTo>
                    <a:pt x="607" y="601"/>
                  </a:lnTo>
                  <a:lnTo>
                    <a:pt x="605" y="612"/>
                  </a:lnTo>
                  <a:lnTo>
                    <a:pt x="605" y="622"/>
                  </a:lnTo>
                  <a:lnTo>
                    <a:pt x="605" y="622"/>
                  </a:lnTo>
                  <a:lnTo>
                    <a:pt x="605" y="624"/>
                  </a:lnTo>
                  <a:lnTo>
                    <a:pt x="605" y="624"/>
                  </a:lnTo>
                  <a:lnTo>
                    <a:pt x="603" y="624"/>
                  </a:lnTo>
                  <a:lnTo>
                    <a:pt x="603" y="624"/>
                  </a:lnTo>
                  <a:lnTo>
                    <a:pt x="600" y="624"/>
                  </a:lnTo>
                  <a:lnTo>
                    <a:pt x="598" y="624"/>
                  </a:lnTo>
                  <a:lnTo>
                    <a:pt x="591" y="624"/>
                  </a:lnTo>
                  <a:lnTo>
                    <a:pt x="589" y="624"/>
                  </a:lnTo>
                  <a:lnTo>
                    <a:pt x="589" y="624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86" y="624"/>
                  </a:lnTo>
                  <a:lnTo>
                    <a:pt x="584" y="624"/>
                  </a:lnTo>
                  <a:lnTo>
                    <a:pt x="581" y="624"/>
                  </a:lnTo>
                  <a:lnTo>
                    <a:pt x="579" y="624"/>
                  </a:lnTo>
                  <a:lnTo>
                    <a:pt x="577" y="624"/>
                  </a:lnTo>
                  <a:lnTo>
                    <a:pt x="567" y="629"/>
                  </a:lnTo>
                  <a:lnTo>
                    <a:pt x="567" y="629"/>
                  </a:lnTo>
                  <a:lnTo>
                    <a:pt x="565" y="629"/>
                  </a:lnTo>
                  <a:lnTo>
                    <a:pt x="565" y="629"/>
                  </a:lnTo>
                  <a:lnTo>
                    <a:pt x="565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0" y="634"/>
                  </a:lnTo>
                  <a:lnTo>
                    <a:pt x="558" y="634"/>
                  </a:lnTo>
                  <a:lnTo>
                    <a:pt x="555" y="636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5" y="643"/>
                  </a:lnTo>
                  <a:lnTo>
                    <a:pt x="553" y="643"/>
                  </a:lnTo>
                  <a:lnTo>
                    <a:pt x="553" y="646"/>
                  </a:lnTo>
                  <a:lnTo>
                    <a:pt x="553" y="646"/>
                  </a:lnTo>
                  <a:lnTo>
                    <a:pt x="548" y="653"/>
                  </a:lnTo>
                  <a:lnTo>
                    <a:pt x="546" y="655"/>
                  </a:lnTo>
                  <a:lnTo>
                    <a:pt x="544" y="657"/>
                  </a:lnTo>
                  <a:lnTo>
                    <a:pt x="544" y="657"/>
                  </a:lnTo>
                  <a:lnTo>
                    <a:pt x="544" y="657"/>
                  </a:lnTo>
                  <a:lnTo>
                    <a:pt x="544" y="660"/>
                  </a:lnTo>
                  <a:lnTo>
                    <a:pt x="544" y="660"/>
                  </a:lnTo>
                  <a:lnTo>
                    <a:pt x="544" y="662"/>
                  </a:lnTo>
                  <a:lnTo>
                    <a:pt x="544" y="665"/>
                  </a:lnTo>
                  <a:lnTo>
                    <a:pt x="541" y="672"/>
                  </a:lnTo>
                  <a:lnTo>
                    <a:pt x="541" y="672"/>
                  </a:lnTo>
                  <a:lnTo>
                    <a:pt x="537" y="672"/>
                  </a:lnTo>
                  <a:lnTo>
                    <a:pt x="532" y="674"/>
                  </a:lnTo>
                  <a:lnTo>
                    <a:pt x="529" y="674"/>
                  </a:lnTo>
                  <a:lnTo>
                    <a:pt x="529" y="672"/>
                  </a:lnTo>
                  <a:lnTo>
                    <a:pt x="529" y="672"/>
                  </a:lnTo>
                  <a:lnTo>
                    <a:pt x="527" y="672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9"/>
                  </a:lnTo>
                  <a:lnTo>
                    <a:pt x="527" y="667"/>
                  </a:lnTo>
                  <a:lnTo>
                    <a:pt x="525" y="667"/>
                  </a:lnTo>
                  <a:lnTo>
                    <a:pt x="525" y="667"/>
                  </a:lnTo>
                  <a:lnTo>
                    <a:pt x="522" y="665"/>
                  </a:lnTo>
                  <a:lnTo>
                    <a:pt x="522" y="665"/>
                  </a:lnTo>
                  <a:lnTo>
                    <a:pt x="522" y="665"/>
                  </a:lnTo>
                  <a:lnTo>
                    <a:pt x="522" y="662"/>
                  </a:lnTo>
                  <a:lnTo>
                    <a:pt x="522" y="662"/>
                  </a:lnTo>
                  <a:lnTo>
                    <a:pt x="522" y="662"/>
                  </a:lnTo>
                  <a:lnTo>
                    <a:pt x="522" y="660"/>
                  </a:lnTo>
                  <a:lnTo>
                    <a:pt x="525" y="657"/>
                  </a:lnTo>
                  <a:lnTo>
                    <a:pt x="525" y="657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22" y="653"/>
                  </a:lnTo>
                  <a:lnTo>
                    <a:pt x="522" y="650"/>
                  </a:lnTo>
                  <a:lnTo>
                    <a:pt x="522" y="650"/>
                  </a:lnTo>
                  <a:lnTo>
                    <a:pt x="520" y="646"/>
                  </a:lnTo>
                  <a:lnTo>
                    <a:pt x="520" y="646"/>
                  </a:lnTo>
                  <a:lnTo>
                    <a:pt x="518" y="646"/>
                  </a:lnTo>
                  <a:lnTo>
                    <a:pt x="518" y="646"/>
                  </a:lnTo>
                  <a:lnTo>
                    <a:pt x="518" y="646"/>
                  </a:lnTo>
                  <a:lnTo>
                    <a:pt x="515" y="646"/>
                  </a:lnTo>
                  <a:lnTo>
                    <a:pt x="515" y="646"/>
                  </a:lnTo>
                  <a:lnTo>
                    <a:pt x="515" y="646"/>
                  </a:lnTo>
                  <a:lnTo>
                    <a:pt x="510" y="650"/>
                  </a:lnTo>
                  <a:lnTo>
                    <a:pt x="508" y="655"/>
                  </a:lnTo>
                  <a:lnTo>
                    <a:pt x="508" y="655"/>
                  </a:lnTo>
                  <a:lnTo>
                    <a:pt x="508" y="657"/>
                  </a:lnTo>
                  <a:lnTo>
                    <a:pt x="506" y="657"/>
                  </a:lnTo>
                  <a:lnTo>
                    <a:pt x="503" y="660"/>
                  </a:lnTo>
                  <a:lnTo>
                    <a:pt x="503" y="660"/>
                  </a:lnTo>
                  <a:lnTo>
                    <a:pt x="501" y="660"/>
                  </a:lnTo>
                  <a:lnTo>
                    <a:pt x="499" y="660"/>
                  </a:lnTo>
                  <a:lnTo>
                    <a:pt x="484" y="657"/>
                  </a:lnTo>
                  <a:lnTo>
                    <a:pt x="482" y="657"/>
                  </a:lnTo>
                  <a:lnTo>
                    <a:pt x="482" y="657"/>
                  </a:lnTo>
                  <a:lnTo>
                    <a:pt x="480" y="657"/>
                  </a:lnTo>
                  <a:lnTo>
                    <a:pt x="480" y="657"/>
                  </a:lnTo>
                  <a:lnTo>
                    <a:pt x="477" y="657"/>
                  </a:lnTo>
                  <a:lnTo>
                    <a:pt x="475" y="657"/>
                  </a:lnTo>
                  <a:lnTo>
                    <a:pt x="473" y="657"/>
                  </a:lnTo>
                  <a:lnTo>
                    <a:pt x="470" y="655"/>
                  </a:lnTo>
                  <a:lnTo>
                    <a:pt x="470" y="655"/>
                  </a:lnTo>
                  <a:lnTo>
                    <a:pt x="470" y="655"/>
                  </a:lnTo>
                  <a:lnTo>
                    <a:pt x="470" y="653"/>
                  </a:lnTo>
                  <a:lnTo>
                    <a:pt x="468" y="653"/>
                  </a:lnTo>
                  <a:lnTo>
                    <a:pt x="468" y="653"/>
                  </a:lnTo>
                  <a:lnTo>
                    <a:pt x="466" y="653"/>
                  </a:lnTo>
                  <a:lnTo>
                    <a:pt x="466" y="653"/>
                  </a:lnTo>
                  <a:lnTo>
                    <a:pt x="463" y="653"/>
                  </a:lnTo>
                  <a:lnTo>
                    <a:pt x="461" y="650"/>
                  </a:lnTo>
                  <a:lnTo>
                    <a:pt x="458" y="648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6"/>
                  </a:lnTo>
                  <a:lnTo>
                    <a:pt x="449" y="646"/>
                  </a:lnTo>
                  <a:lnTo>
                    <a:pt x="447" y="643"/>
                  </a:lnTo>
                  <a:lnTo>
                    <a:pt x="447" y="643"/>
                  </a:lnTo>
                  <a:lnTo>
                    <a:pt x="447" y="639"/>
                  </a:lnTo>
                  <a:lnTo>
                    <a:pt x="447" y="636"/>
                  </a:lnTo>
                  <a:lnTo>
                    <a:pt x="447" y="636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4"/>
                  </a:lnTo>
                  <a:lnTo>
                    <a:pt x="447" y="631"/>
                  </a:lnTo>
                  <a:lnTo>
                    <a:pt x="449" y="631"/>
                  </a:lnTo>
                  <a:lnTo>
                    <a:pt x="449" y="629"/>
                  </a:lnTo>
                  <a:lnTo>
                    <a:pt x="449" y="629"/>
                  </a:lnTo>
                  <a:lnTo>
                    <a:pt x="451" y="627"/>
                  </a:lnTo>
                  <a:lnTo>
                    <a:pt x="451" y="627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4"/>
                  </a:lnTo>
                  <a:lnTo>
                    <a:pt x="449" y="622"/>
                  </a:lnTo>
                  <a:lnTo>
                    <a:pt x="449" y="622"/>
                  </a:lnTo>
                  <a:lnTo>
                    <a:pt x="447" y="622"/>
                  </a:lnTo>
                  <a:lnTo>
                    <a:pt x="444" y="620"/>
                  </a:lnTo>
                  <a:lnTo>
                    <a:pt x="442" y="620"/>
                  </a:lnTo>
                  <a:lnTo>
                    <a:pt x="442" y="620"/>
                  </a:lnTo>
                  <a:lnTo>
                    <a:pt x="442" y="620"/>
                  </a:lnTo>
                  <a:lnTo>
                    <a:pt x="440" y="620"/>
                  </a:lnTo>
                  <a:lnTo>
                    <a:pt x="440" y="622"/>
                  </a:lnTo>
                  <a:lnTo>
                    <a:pt x="437" y="622"/>
                  </a:lnTo>
                  <a:lnTo>
                    <a:pt x="437" y="622"/>
                  </a:lnTo>
                  <a:lnTo>
                    <a:pt x="437" y="622"/>
                  </a:lnTo>
                  <a:lnTo>
                    <a:pt x="432" y="622"/>
                  </a:lnTo>
                  <a:lnTo>
                    <a:pt x="430" y="622"/>
                  </a:lnTo>
                  <a:lnTo>
                    <a:pt x="428" y="622"/>
                  </a:lnTo>
                  <a:lnTo>
                    <a:pt x="428" y="622"/>
                  </a:lnTo>
                  <a:lnTo>
                    <a:pt x="428" y="622"/>
                  </a:lnTo>
                  <a:lnTo>
                    <a:pt x="425" y="622"/>
                  </a:lnTo>
                  <a:lnTo>
                    <a:pt x="423" y="620"/>
                  </a:lnTo>
                  <a:lnTo>
                    <a:pt x="418" y="615"/>
                  </a:lnTo>
                  <a:lnTo>
                    <a:pt x="418" y="615"/>
                  </a:lnTo>
                  <a:lnTo>
                    <a:pt x="418" y="612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6" y="610"/>
                  </a:lnTo>
                  <a:lnTo>
                    <a:pt x="411" y="608"/>
                  </a:lnTo>
                  <a:lnTo>
                    <a:pt x="406" y="605"/>
                  </a:lnTo>
                  <a:lnTo>
                    <a:pt x="404" y="605"/>
                  </a:lnTo>
                  <a:lnTo>
                    <a:pt x="404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402" y="605"/>
                  </a:lnTo>
                  <a:lnTo>
                    <a:pt x="395" y="612"/>
                  </a:lnTo>
                  <a:lnTo>
                    <a:pt x="392" y="615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3" y="617"/>
                  </a:lnTo>
                  <a:lnTo>
                    <a:pt x="380" y="617"/>
                  </a:lnTo>
                  <a:lnTo>
                    <a:pt x="380" y="617"/>
                  </a:lnTo>
                  <a:lnTo>
                    <a:pt x="380" y="617"/>
                  </a:lnTo>
                  <a:lnTo>
                    <a:pt x="380" y="615"/>
                  </a:lnTo>
                  <a:lnTo>
                    <a:pt x="380" y="615"/>
                  </a:lnTo>
                  <a:lnTo>
                    <a:pt x="380" y="612"/>
                  </a:lnTo>
                  <a:lnTo>
                    <a:pt x="380" y="608"/>
                  </a:lnTo>
                  <a:lnTo>
                    <a:pt x="380" y="605"/>
                  </a:lnTo>
                  <a:lnTo>
                    <a:pt x="380" y="605"/>
                  </a:lnTo>
                  <a:lnTo>
                    <a:pt x="380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78" y="601"/>
                  </a:lnTo>
                  <a:lnTo>
                    <a:pt x="376" y="603"/>
                  </a:lnTo>
                  <a:lnTo>
                    <a:pt x="376" y="603"/>
                  </a:lnTo>
                  <a:lnTo>
                    <a:pt x="373" y="603"/>
                  </a:lnTo>
                  <a:lnTo>
                    <a:pt x="373" y="603"/>
                  </a:lnTo>
                  <a:lnTo>
                    <a:pt x="371" y="603"/>
                  </a:lnTo>
                  <a:lnTo>
                    <a:pt x="371" y="603"/>
                  </a:lnTo>
                  <a:lnTo>
                    <a:pt x="371" y="601"/>
                  </a:lnTo>
                  <a:lnTo>
                    <a:pt x="371" y="601"/>
                  </a:lnTo>
                  <a:lnTo>
                    <a:pt x="369" y="594"/>
                  </a:lnTo>
                  <a:lnTo>
                    <a:pt x="369" y="594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4" y="586"/>
                  </a:lnTo>
                  <a:lnTo>
                    <a:pt x="364" y="584"/>
                  </a:lnTo>
                  <a:lnTo>
                    <a:pt x="364" y="584"/>
                  </a:lnTo>
                  <a:lnTo>
                    <a:pt x="364" y="577"/>
                  </a:lnTo>
                  <a:lnTo>
                    <a:pt x="364" y="575"/>
                  </a:lnTo>
                  <a:lnTo>
                    <a:pt x="362" y="570"/>
                  </a:lnTo>
                  <a:lnTo>
                    <a:pt x="359" y="565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0"/>
                  </a:lnTo>
                  <a:lnTo>
                    <a:pt x="362" y="560"/>
                  </a:lnTo>
                  <a:lnTo>
                    <a:pt x="362" y="560"/>
                  </a:lnTo>
                  <a:lnTo>
                    <a:pt x="364" y="558"/>
                  </a:lnTo>
                  <a:lnTo>
                    <a:pt x="364" y="558"/>
                  </a:lnTo>
                  <a:lnTo>
                    <a:pt x="364" y="556"/>
                  </a:lnTo>
                  <a:lnTo>
                    <a:pt x="364" y="549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42"/>
                  </a:lnTo>
                  <a:lnTo>
                    <a:pt x="364" y="539"/>
                  </a:lnTo>
                  <a:lnTo>
                    <a:pt x="366" y="537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2" y="527"/>
                  </a:lnTo>
                  <a:lnTo>
                    <a:pt x="362" y="527"/>
                  </a:lnTo>
                  <a:lnTo>
                    <a:pt x="362" y="527"/>
                  </a:lnTo>
                  <a:lnTo>
                    <a:pt x="359" y="527"/>
                  </a:lnTo>
                  <a:lnTo>
                    <a:pt x="359" y="525"/>
                  </a:lnTo>
                  <a:lnTo>
                    <a:pt x="357" y="527"/>
                  </a:lnTo>
                  <a:lnTo>
                    <a:pt x="357" y="527"/>
                  </a:lnTo>
                  <a:lnTo>
                    <a:pt x="354" y="527"/>
                  </a:lnTo>
                  <a:lnTo>
                    <a:pt x="354" y="527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0" y="527"/>
                  </a:lnTo>
                  <a:lnTo>
                    <a:pt x="347" y="527"/>
                  </a:lnTo>
                  <a:lnTo>
                    <a:pt x="347" y="530"/>
                  </a:lnTo>
                  <a:lnTo>
                    <a:pt x="345" y="530"/>
                  </a:lnTo>
                  <a:lnTo>
                    <a:pt x="345" y="530"/>
                  </a:lnTo>
                  <a:lnTo>
                    <a:pt x="345" y="532"/>
                  </a:lnTo>
                  <a:lnTo>
                    <a:pt x="345" y="532"/>
                  </a:lnTo>
                  <a:lnTo>
                    <a:pt x="343" y="532"/>
                  </a:lnTo>
                  <a:lnTo>
                    <a:pt x="343" y="532"/>
                  </a:lnTo>
                  <a:lnTo>
                    <a:pt x="343" y="532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36" y="539"/>
                  </a:lnTo>
                  <a:lnTo>
                    <a:pt x="336" y="539"/>
                  </a:lnTo>
                  <a:lnTo>
                    <a:pt x="326" y="539"/>
                  </a:lnTo>
                  <a:lnTo>
                    <a:pt x="324" y="539"/>
                  </a:lnTo>
                  <a:lnTo>
                    <a:pt x="317" y="537"/>
                  </a:lnTo>
                  <a:lnTo>
                    <a:pt x="314" y="537"/>
                  </a:lnTo>
                  <a:lnTo>
                    <a:pt x="314" y="534"/>
                  </a:lnTo>
                  <a:lnTo>
                    <a:pt x="312" y="534"/>
                  </a:lnTo>
                  <a:lnTo>
                    <a:pt x="312" y="534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0" y="530"/>
                  </a:lnTo>
                  <a:lnTo>
                    <a:pt x="310" y="530"/>
                  </a:lnTo>
                  <a:lnTo>
                    <a:pt x="310" y="530"/>
                  </a:lnTo>
                  <a:lnTo>
                    <a:pt x="307" y="530"/>
                  </a:lnTo>
                  <a:lnTo>
                    <a:pt x="307" y="527"/>
                  </a:lnTo>
                  <a:lnTo>
                    <a:pt x="305" y="527"/>
                  </a:lnTo>
                  <a:lnTo>
                    <a:pt x="305" y="527"/>
                  </a:lnTo>
                  <a:lnTo>
                    <a:pt x="305" y="527"/>
                  </a:lnTo>
                  <a:lnTo>
                    <a:pt x="305" y="525"/>
                  </a:lnTo>
                  <a:lnTo>
                    <a:pt x="305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0" y="523"/>
                  </a:lnTo>
                  <a:lnTo>
                    <a:pt x="300" y="520"/>
                  </a:lnTo>
                  <a:lnTo>
                    <a:pt x="298" y="520"/>
                  </a:lnTo>
                  <a:lnTo>
                    <a:pt x="298" y="520"/>
                  </a:lnTo>
                  <a:lnTo>
                    <a:pt x="295" y="523"/>
                  </a:lnTo>
                  <a:lnTo>
                    <a:pt x="293" y="523"/>
                  </a:lnTo>
                  <a:lnTo>
                    <a:pt x="293" y="525"/>
                  </a:lnTo>
                  <a:lnTo>
                    <a:pt x="293" y="525"/>
                  </a:lnTo>
                  <a:lnTo>
                    <a:pt x="291" y="525"/>
                  </a:lnTo>
                  <a:lnTo>
                    <a:pt x="291" y="525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88" y="525"/>
                  </a:lnTo>
                  <a:lnTo>
                    <a:pt x="286" y="523"/>
                  </a:lnTo>
                  <a:lnTo>
                    <a:pt x="283" y="520"/>
                  </a:lnTo>
                  <a:lnTo>
                    <a:pt x="281" y="518"/>
                  </a:lnTo>
                  <a:lnTo>
                    <a:pt x="281" y="518"/>
                  </a:lnTo>
                  <a:lnTo>
                    <a:pt x="279" y="518"/>
                  </a:lnTo>
                  <a:lnTo>
                    <a:pt x="279" y="518"/>
                  </a:lnTo>
                  <a:lnTo>
                    <a:pt x="276" y="520"/>
                  </a:lnTo>
                  <a:lnTo>
                    <a:pt x="276" y="520"/>
                  </a:lnTo>
                  <a:lnTo>
                    <a:pt x="260" y="523"/>
                  </a:lnTo>
                  <a:lnTo>
                    <a:pt x="253" y="525"/>
                  </a:lnTo>
                  <a:lnTo>
                    <a:pt x="250" y="525"/>
                  </a:lnTo>
                  <a:lnTo>
                    <a:pt x="248" y="525"/>
                  </a:lnTo>
                  <a:lnTo>
                    <a:pt x="248" y="525"/>
                  </a:lnTo>
                  <a:lnTo>
                    <a:pt x="231" y="520"/>
                  </a:lnTo>
                  <a:lnTo>
                    <a:pt x="222" y="520"/>
                  </a:lnTo>
                  <a:lnTo>
                    <a:pt x="220" y="520"/>
                  </a:lnTo>
                  <a:lnTo>
                    <a:pt x="215" y="520"/>
                  </a:lnTo>
                  <a:lnTo>
                    <a:pt x="215" y="520"/>
                  </a:lnTo>
                  <a:lnTo>
                    <a:pt x="213" y="520"/>
                  </a:lnTo>
                  <a:lnTo>
                    <a:pt x="210" y="520"/>
                  </a:lnTo>
                  <a:lnTo>
                    <a:pt x="203" y="520"/>
                  </a:lnTo>
                  <a:lnTo>
                    <a:pt x="203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201" y="520"/>
                  </a:lnTo>
                  <a:lnTo>
                    <a:pt x="198" y="520"/>
                  </a:lnTo>
                  <a:lnTo>
                    <a:pt x="198" y="520"/>
                  </a:lnTo>
                  <a:lnTo>
                    <a:pt x="196" y="520"/>
                  </a:lnTo>
                  <a:lnTo>
                    <a:pt x="196" y="520"/>
                  </a:lnTo>
                  <a:lnTo>
                    <a:pt x="194" y="520"/>
                  </a:lnTo>
                  <a:lnTo>
                    <a:pt x="191" y="518"/>
                  </a:lnTo>
                  <a:lnTo>
                    <a:pt x="189" y="516"/>
                  </a:lnTo>
                  <a:lnTo>
                    <a:pt x="189" y="516"/>
                  </a:lnTo>
                  <a:lnTo>
                    <a:pt x="184" y="513"/>
                  </a:lnTo>
                  <a:lnTo>
                    <a:pt x="184" y="513"/>
                  </a:lnTo>
                  <a:lnTo>
                    <a:pt x="179" y="513"/>
                  </a:lnTo>
                  <a:lnTo>
                    <a:pt x="179" y="513"/>
                  </a:lnTo>
                  <a:lnTo>
                    <a:pt x="179" y="513"/>
                  </a:lnTo>
                  <a:lnTo>
                    <a:pt x="175" y="508"/>
                  </a:lnTo>
                  <a:lnTo>
                    <a:pt x="170" y="506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65" y="506"/>
                  </a:lnTo>
                  <a:lnTo>
                    <a:pt x="165" y="506"/>
                  </a:lnTo>
                  <a:lnTo>
                    <a:pt x="163" y="506"/>
                  </a:lnTo>
                  <a:lnTo>
                    <a:pt x="161" y="501"/>
                  </a:lnTo>
                  <a:lnTo>
                    <a:pt x="158" y="501"/>
                  </a:lnTo>
                  <a:lnTo>
                    <a:pt x="142" y="494"/>
                  </a:lnTo>
                  <a:lnTo>
                    <a:pt x="139" y="492"/>
                  </a:lnTo>
                  <a:lnTo>
                    <a:pt x="137" y="492"/>
                  </a:lnTo>
                  <a:lnTo>
                    <a:pt x="135" y="485"/>
                  </a:lnTo>
                  <a:lnTo>
                    <a:pt x="132" y="482"/>
                  </a:lnTo>
                  <a:lnTo>
                    <a:pt x="132" y="480"/>
                  </a:lnTo>
                  <a:lnTo>
                    <a:pt x="125" y="478"/>
                  </a:lnTo>
                  <a:lnTo>
                    <a:pt x="125" y="478"/>
                  </a:lnTo>
                  <a:lnTo>
                    <a:pt x="123" y="475"/>
                  </a:lnTo>
                  <a:lnTo>
                    <a:pt x="123" y="475"/>
                  </a:lnTo>
                  <a:lnTo>
                    <a:pt x="120" y="478"/>
                  </a:lnTo>
                  <a:lnTo>
                    <a:pt x="118" y="478"/>
                  </a:lnTo>
                  <a:lnTo>
                    <a:pt x="118" y="478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13" y="480"/>
                  </a:lnTo>
                  <a:lnTo>
                    <a:pt x="113" y="480"/>
                  </a:lnTo>
                  <a:lnTo>
                    <a:pt x="113" y="480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11" y="475"/>
                  </a:lnTo>
                  <a:lnTo>
                    <a:pt x="111" y="475"/>
                  </a:lnTo>
                  <a:lnTo>
                    <a:pt x="111" y="471"/>
                  </a:lnTo>
                  <a:lnTo>
                    <a:pt x="111" y="471"/>
                  </a:lnTo>
                  <a:lnTo>
                    <a:pt x="109" y="468"/>
                  </a:lnTo>
                  <a:lnTo>
                    <a:pt x="109" y="466"/>
                  </a:lnTo>
                  <a:lnTo>
                    <a:pt x="109" y="466"/>
                  </a:lnTo>
                  <a:lnTo>
                    <a:pt x="106" y="463"/>
                  </a:lnTo>
                  <a:lnTo>
                    <a:pt x="101" y="461"/>
                  </a:lnTo>
                  <a:lnTo>
                    <a:pt x="99" y="456"/>
                  </a:lnTo>
                  <a:lnTo>
                    <a:pt x="97" y="454"/>
                  </a:lnTo>
                  <a:lnTo>
                    <a:pt x="94" y="447"/>
                  </a:lnTo>
                  <a:lnTo>
                    <a:pt x="92" y="445"/>
                  </a:lnTo>
                  <a:lnTo>
                    <a:pt x="90" y="442"/>
                  </a:lnTo>
                  <a:lnTo>
                    <a:pt x="90" y="442"/>
                  </a:lnTo>
                  <a:lnTo>
                    <a:pt x="90" y="440"/>
                  </a:lnTo>
                  <a:lnTo>
                    <a:pt x="87" y="440"/>
                  </a:lnTo>
                  <a:lnTo>
                    <a:pt x="87" y="440"/>
                  </a:lnTo>
                  <a:lnTo>
                    <a:pt x="82" y="435"/>
                  </a:lnTo>
                  <a:lnTo>
                    <a:pt x="82" y="433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78" y="433"/>
                  </a:lnTo>
                  <a:lnTo>
                    <a:pt x="78" y="430"/>
                  </a:lnTo>
                  <a:lnTo>
                    <a:pt x="78" y="430"/>
                  </a:lnTo>
                  <a:lnTo>
                    <a:pt x="78" y="428"/>
                  </a:lnTo>
                  <a:lnTo>
                    <a:pt x="78" y="428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80" y="423"/>
                  </a:lnTo>
                  <a:lnTo>
                    <a:pt x="78" y="421"/>
                  </a:lnTo>
                  <a:lnTo>
                    <a:pt x="75" y="419"/>
                  </a:lnTo>
                  <a:lnTo>
                    <a:pt x="73" y="416"/>
                  </a:lnTo>
                  <a:lnTo>
                    <a:pt x="71" y="409"/>
                  </a:lnTo>
                  <a:lnTo>
                    <a:pt x="71" y="407"/>
                  </a:lnTo>
                  <a:lnTo>
                    <a:pt x="71" y="404"/>
                  </a:lnTo>
                  <a:lnTo>
                    <a:pt x="71" y="402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6" y="397"/>
                  </a:lnTo>
                  <a:lnTo>
                    <a:pt x="66" y="397"/>
                  </a:lnTo>
                  <a:lnTo>
                    <a:pt x="64" y="397"/>
                  </a:lnTo>
                  <a:lnTo>
                    <a:pt x="64" y="397"/>
                  </a:lnTo>
                  <a:lnTo>
                    <a:pt x="59" y="392"/>
                  </a:lnTo>
                  <a:lnTo>
                    <a:pt x="59" y="392"/>
                  </a:lnTo>
                  <a:lnTo>
                    <a:pt x="56" y="390"/>
                  </a:lnTo>
                  <a:lnTo>
                    <a:pt x="56" y="383"/>
                  </a:lnTo>
                  <a:lnTo>
                    <a:pt x="61" y="374"/>
                  </a:lnTo>
                  <a:lnTo>
                    <a:pt x="61" y="369"/>
                  </a:lnTo>
                  <a:lnTo>
                    <a:pt x="61" y="369"/>
                  </a:lnTo>
                  <a:lnTo>
                    <a:pt x="61" y="366"/>
                  </a:lnTo>
                  <a:lnTo>
                    <a:pt x="59" y="364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9" y="359"/>
                  </a:lnTo>
                  <a:lnTo>
                    <a:pt x="61" y="359"/>
                  </a:lnTo>
                  <a:lnTo>
                    <a:pt x="61" y="359"/>
                  </a:lnTo>
                  <a:lnTo>
                    <a:pt x="61" y="357"/>
                  </a:lnTo>
                  <a:lnTo>
                    <a:pt x="61" y="355"/>
                  </a:lnTo>
                  <a:lnTo>
                    <a:pt x="64" y="355"/>
                  </a:lnTo>
                  <a:lnTo>
                    <a:pt x="64" y="352"/>
                  </a:lnTo>
                  <a:lnTo>
                    <a:pt x="64" y="352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0"/>
                  </a:lnTo>
                  <a:lnTo>
                    <a:pt x="59" y="340"/>
                  </a:lnTo>
                  <a:lnTo>
                    <a:pt x="59" y="338"/>
                  </a:lnTo>
                  <a:lnTo>
                    <a:pt x="56" y="336"/>
                  </a:lnTo>
                  <a:lnTo>
                    <a:pt x="54" y="336"/>
                  </a:lnTo>
                  <a:lnTo>
                    <a:pt x="49" y="333"/>
                  </a:lnTo>
                  <a:lnTo>
                    <a:pt x="47" y="331"/>
                  </a:lnTo>
                  <a:lnTo>
                    <a:pt x="42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19"/>
                  </a:lnTo>
                  <a:lnTo>
                    <a:pt x="40" y="317"/>
                  </a:lnTo>
                  <a:lnTo>
                    <a:pt x="40" y="317"/>
                  </a:lnTo>
                  <a:lnTo>
                    <a:pt x="38" y="312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0" y="305"/>
                  </a:lnTo>
                  <a:lnTo>
                    <a:pt x="30" y="303"/>
                  </a:lnTo>
                  <a:lnTo>
                    <a:pt x="26" y="303"/>
                  </a:lnTo>
                  <a:lnTo>
                    <a:pt x="23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298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3"/>
                  </a:lnTo>
                  <a:lnTo>
                    <a:pt x="26" y="288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4"/>
                  </a:lnTo>
                  <a:lnTo>
                    <a:pt x="26" y="279"/>
                  </a:lnTo>
                  <a:lnTo>
                    <a:pt x="26" y="277"/>
                  </a:lnTo>
                  <a:lnTo>
                    <a:pt x="26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7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23" y="272"/>
                  </a:lnTo>
                  <a:lnTo>
                    <a:pt x="26" y="267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2"/>
                  </a:lnTo>
                  <a:lnTo>
                    <a:pt x="26" y="262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6" y="260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3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9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4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4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12" y="229"/>
                  </a:lnTo>
                  <a:lnTo>
                    <a:pt x="4" y="227"/>
                  </a:lnTo>
                  <a:lnTo>
                    <a:pt x="2" y="225"/>
                  </a:lnTo>
                  <a:lnTo>
                    <a:pt x="0" y="222"/>
                  </a:lnTo>
                  <a:lnTo>
                    <a:pt x="0" y="220"/>
                  </a:lnTo>
                  <a:lnTo>
                    <a:pt x="0" y="220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2" y="20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4" y="196"/>
                  </a:lnTo>
                  <a:lnTo>
                    <a:pt x="7" y="196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4" y="199"/>
                  </a:lnTo>
                  <a:lnTo>
                    <a:pt x="14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6" y="201"/>
                  </a:lnTo>
                  <a:lnTo>
                    <a:pt x="28" y="201"/>
                  </a:lnTo>
                  <a:lnTo>
                    <a:pt x="35" y="201"/>
                  </a:lnTo>
                  <a:lnTo>
                    <a:pt x="42" y="201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6"/>
                  </a:lnTo>
                  <a:lnTo>
                    <a:pt x="49" y="196"/>
                  </a:lnTo>
                  <a:lnTo>
                    <a:pt x="64" y="196"/>
                  </a:lnTo>
                  <a:lnTo>
                    <a:pt x="66" y="194"/>
                  </a:lnTo>
                  <a:lnTo>
                    <a:pt x="66" y="189"/>
                  </a:lnTo>
                  <a:lnTo>
                    <a:pt x="68" y="189"/>
                  </a:lnTo>
                  <a:lnTo>
                    <a:pt x="73" y="191"/>
                  </a:lnTo>
                  <a:lnTo>
                    <a:pt x="75" y="191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90" y="187"/>
                  </a:lnTo>
                  <a:lnTo>
                    <a:pt x="90" y="184"/>
                  </a:lnTo>
                  <a:lnTo>
                    <a:pt x="92" y="180"/>
                  </a:lnTo>
                  <a:lnTo>
                    <a:pt x="94" y="180"/>
                  </a:lnTo>
                  <a:lnTo>
                    <a:pt x="99" y="182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8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5" y="180"/>
                  </a:lnTo>
                  <a:lnTo>
                    <a:pt x="127" y="180"/>
                  </a:lnTo>
                  <a:lnTo>
                    <a:pt x="139" y="177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6" y="170"/>
                  </a:lnTo>
                  <a:lnTo>
                    <a:pt x="146" y="168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53" y="165"/>
                  </a:lnTo>
                  <a:lnTo>
                    <a:pt x="153" y="165"/>
                  </a:lnTo>
                  <a:lnTo>
                    <a:pt x="153" y="161"/>
                  </a:lnTo>
                  <a:lnTo>
                    <a:pt x="156" y="161"/>
                  </a:lnTo>
                  <a:lnTo>
                    <a:pt x="158" y="161"/>
                  </a:lnTo>
                  <a:lnTo>
                    <a:pt x="158" y="161"/>
                  </a:lnTo>
                  <a:lnTo>
                    <a:pt x="161" y="161"/>
                  </a:lnTo>
                  <a:lnTo>
                    <a:pt x="163" y="156"/>
                  </a:lnTo>
                  <a:lnTo>
                    <a:pt x="165" y="156"/>
                  </a:lnTo>
                  <a:lnTo>
                    <a:pt x="168" y="156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2" y="151"/>
                  </a:lnTo>
                  <a:lnTo>
                    <a:pt x="175" y="151"/>
                  </a:lnTo>
                  <a:lnTo>
                    <a:pt x="177" y="151"/>
                  </a:lnTo>
                  <a:lnTo>
                    <a:pt x="179" y="151"/>
                  </a:lnTo>
                  <a:lnTo>
                    <a:pt x="182" y="151"/>
                  </a:lnTo>
                  <a:lnTo>
                    <a:pt x="187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4" y="158"/>
                  </a:lnTo>
                  <a:lnTo>
                    <a:pt x="196" y="154"/>
                  </a:lnTo>
                  <a:lnTo>
                    <a:pt x="198" y="151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5" y="135"/>
                  </a:lnTo>
                  <a:lnTo>
                    <a:pt x="205" y="137"/>
                  </a:lnTo>
                  <a:lnTo>
                    <a:pt x="208" y="137"/>
                  </a:lnTo>
                  <a:lnTo>
                    <a:pt x="210" y="135"/>
                  </a:lnTo>
                  <a:lnTo>
                    <a:pt x="229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6" y="137"/>
                  </a:lnTo>
                  <a:lnTo>
                    <a:pt x="239" y="139"/>
                  </a:lnTo>
                  <a:lnTo>
                    <a:pt x="239" y="139"/>
                  </a:lnTo>
                  <a:lnTo>
                    <a:pt x="241" y="139"/>
                  </a:lnTo>
                  <a:lnTo>
                    <a:pt x="246" y="142"/>
                  </a:lnTo>
                  <a:lnTo>
                    <a:pt x="250" y="142"/>
                  </a:lnTo>
                  <a:lnTo>
                    <a:pt x="253" y="139"/>
                  </a:lnTo>
                  <a:lnTo>
                    <a:pt x="255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9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2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5" y="132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9" y="130"/>
                  </a:lnTo>
                  <a:lnTo>
                    <a:pt x="269" y="132"/>
                  </a:lnTo>
                  <a:lnTo>
                    <a:pt x="269" y="132"/>
                  </a:lnTo>
                  <a:lnTo>
                    <a:pt x="272" y="135"/>
                  </a:lnTo>
                  <a:lnTo>
                    <a:pt x="272" y="135"/>
                  </a:lnTo>
                  <a:lnTo>
                    <a:pt x="272" y="137"/>
                  </a:lnTo>
                  <a:lnTo>
                    <a:pt x="281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3" y="142"/>
                  </a:lnTo>
                  <a:lnTo>
                    <a:pt x="298" y="139"/>
                  </a:lnTo>
                  <a:lnTo>
                    <a:pt x="298" y="139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2" y="135"/>
                  </a:lnTo>
                  <a:lnTo>
                    <a:pt x="305" y="132"/>
                  </a:lnTo>
                  <a:lnTo>
                    <a:pt x="307" y="130"/>
                  </a:lnTo>
                  <a:lnTo>
                    <a:pt x="310" y="132"/>
                  </a:lnTo>
                  <a:lnTo>
                    <a:pt x="314" y="130"/>
                  </a:lnTo>
                  <a:lnTo>
                    <a:pt x="317" y="130"/>
                  </a:lnTo>
                  <a:lnTo>
                    <a:pt x="317" y="130"/>
                  </a:lnTo>
                  <a:lnTo>
                    <a:pt x="319" y="130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19" y="128"/>
                  </a:lnTo>
                  <a:lnTo>
                    <a:pt x="321" y="125"/>
                  </a:lnTo>
                  <a:lnTo>
                    <a:pt x="321" y="125"/>
                  </a:lnTo>
                  <a:lnTo>
                    <a:pt x="328" y="123"/>
                  </a:lnTo>
                  <a:lnTo>
                    <a:pt x="328" y="123"/>
                  </a:lnTo>
                  <a:lnTo>
                    <a:pt x="328" y="123"/>
                  </a:lnTo>
                  <a:lnTo>
                    <a:pt x="331" y="120"/>
                  </a:lnTo>
                  <a:lnTo>
                    <a:pt x="331" y="120"/>
                  </a:lnTo>
                  <a:lnTo>
                    <a:pt x="333" y="123"/>
                  </a:lnTo>
                  <a:lnTo>
                    <a:pt x="333" y="123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8" y="120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5" y="116"/>
                  </a:lnTo>
                  <a:lnTo>
                    <a:pt x="352" y="113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57" y="111"/>
                  </a:lnTo>
                  <a:lnTo>
                    <a:pt x="359" y="111"/>
                  </a:lnTo>
                  <a:lnTo>
                    <a:pt x="359" y="109"/>
                  </a:lnTo>
                  <a:lnTo>
                    <a:pt x="362" y="104"/>
                  </a:lnTo>
                  <a:lnTo>
                    <a:pt x="366" y="102"/>
                  </a:lnTo>
                  <a:lnTo>
                    <a:pt x="371" y="99"/>
                  </a:lnTo>
                  <a:lnTo>
                    <a:pt x="373" y="97"/>
                  </a:lnTo>
                  <a:lnTo>
                    <a:pt x="373" y="97"/>
                  </a:lnTo>
                  <a:lnTo>
                    <a:pt x="373" y="94"/>
                  </a:lnTo>
                  <a:lnTo>
                    <a:pt x="373" y="94"/>
                  </a:lnTo>
                  <a:lnTo>
                    <a:pt x="373" y="94"/>
                  </a:lnTo>
                  <a:lnTo>
                    <a:pt x="373" y="92"/>
                  </a:lnTo>
                  <a:lnTo>
                    <a:pt x="371" y="92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3" y="80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8"/>
                  </a:lnTo>
                  <a:lnTo>
                    <a:pt x="373" y="76"/>
                  </a:lnTo>
                  <a:lnTo>
                    <a:pt x="373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68"/>
                  </a:lnTo>
                  <a:lnTo>
                    <a:pt x="376" y="66"/>
                  </a:lnTo>
                  <a:lnTo>
                    <a:pt x="378" y="61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8" y="57"/>
                  </a:lnTo>
                  <a:lnTo>
                    <a:pt x="378" y="54"/>
                  </a:lnTo>
                  <a:lnTo>
                    <a:pt x="378" y="54"/>
                  </a:lnTo>
                  <a:lnTo>
                    <a:pt x="378" y="52"/>
                  </a:lnTo>
                  <a:lnTo>
                    <a:pt x="378" y="52"/>
                  </a:lnTo>
                  <a:lnTo>
                    <a:pt x="380" y="52"/>
                  </a:lnTo>
                  <a:lnTo>
                    <a:pt x="383" y="49"/>
                  </a:lnTo>
                  <a:lnTo>
                    <a:pt x="383" y="47"/>
                  </a:lnTo>
                  <a:lnTo>
                    <a:pt x="385" y="42"/>
                  </a:lnTo>
                  <a:lnTo>
                    <a:pt x="385" y="40"/>
                  </a:lnTo>
                  <a:lnTo>
                    <a:pt x="385" y="40"/>
                  </a:lnTo>
                  <a:lnTo>
                    <a:pt x="385" y="38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85" y="33"/>
                  </a:lnTo>
                  <a:lnTo>
                    <a:pt x="385" y="33"/>
                  </a:lnTo>
                  <a:lnTo>
                    <a:pt x="388" y="31"/>
                  </a:lnTo>
                  <a:lnTo>
                    <a:pt x="388" y="31"/>
                  </a:lnTo>
                  <a:lnTo>
                    <a:pt x="388" y="31"/>
                  </a:lnTo>
                  <a:lnTo>
                    <a:pt x="385" y="28"/>
                  </a:lnTo>
                  <a:lnTo>
                    <a:pt x="385" y="28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85" y="23"/>
                  </a:lnTo>
                  <a:lnTo>
                    <a:pt x="388" y="23"/>
                  </a:lnTo>
                  <a:lnTo>
                    <a:pt x="388" y="23"/>
                  </a:lnTo>
                  <a:lnTo>
                    <a:pt x="388" y="21"/>
                  </a:lnTo>
                  <a:lnTo>
                    <a:pt x="388" y="21"/>
                  </a:lnTo>
                  <a:lnTo>
                    <a:pt x="385" y="21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5" y="19"/>
                  </a:lnTo>
                  <a:lnTo>
                    <a:pt x="385" y="16"/>
                  </a:lnTo>
                  <a:lnTo>
                    <a:pt x="385" y="16"/>
                  </a:lnTo>
                  <a:lnTo>
                    <a:pt x="385" y="16"/>
                  </a:lnTo>
                  <a:lnTo>
                    <a:pt x="388" y="12"/>
                  </a:lnTo>
                  <a:lnTo>
                    <a:pt x="390" y="9"/>
                  </a:lnTo>
                  <a:lnTo>
                    <a:pt x="392" y="2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392" y="0"/>
                  </a:lnTo>
                  <a:lnTo>
                    <a:pt x="399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6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11" y="2"/>
                  </a:lnTo>
                  <a:lnTo>
                    <a:pt x="411" y="2"/>
                  </a:lnTo>
                  <a:lnTo>
                    <a:pt x="411" y="5"/>
                  </a:lnTo>
                  <a:lnTo>
                    <a:pt x="414" y="5"/>
                  </a:lnTo>
                  <a:lnTo>
                    <a:pt x="414" y="2"/>
                  </a:lnTo>
                  <a:lnTo>
                    <a:pt x="416" y="2"/>
                  </a:lnTo>
                  <a:lnTo>
                    <a:pt x="416" y="5"/>
                  </a:lnTo>
                  <a:lnTo>
                    <a:pt x="418" y="5"/>
                  </a:lnTo>
                  <a:lnTo>
                    <a:pt x="418" y="2"/>
                  </a:lnTo>
                  <a:lnTo>
                    <a:pt x="418" y="2"/>
                  </a:lnTo>
                  <a:lnTo>
                    <a:pt x="421" y="2"/>
                  </a:lnTo>
                  <a:lnTo>
                    <a:pt x="421" y="2"/>
                  </a:lnTo>
                  <a:lnTo>
                    <a:pt x="423" y="2"/>
                  </a:lnTo>
                  <a:lnTo>
                    <a:pt x="423" y="5"/>
                  </a:lnTo>
                  <a:lnTo>
                    <a:pt x="425" y="7"/>
                  </a:lnTo>
                  <a:lnTo>
                    <a:pt x="425" y="7"/>
                  </a:lnTo>
                  <a:lnTo>
                    <a:pt x="428" y="9"/>
                  </a:lnTo>
                  <a:lnTo>
                    <a:pt x="428" y="9"/>
                  </a:lnTo>
                  <a:lnTo>
                    <a:pt x="428" y="12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430" y="14"/>
                  </a:lnTo>
                  <a:lnTo>
                    <a:pt x="430" y="16"/>
                  </a:lnTo>
                  <a:lnTo>
                    <a:pt x="437" y="19"/>
                  </a:lnTo>
                  <a:lnTo>
                    <a:pt x="442" y="19"/>
                  </a:lnTo>
                  <a:lnTo>
                    <a:pt x="444" y="19"/>
                  </a:lnTo>
                  <a:lnTo>
                    <a:pt x="444" y="19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9" y="19"/>
                  </a:lnTo>
                  <a:lnTo>
                    <a:pt x="449" y="19"/>
                  </a:lnTo>
                  <a:lnTo>
                    <a:pt x="454" y="21"/>
                  </a:lnTo>
                  <a:lnTo>
                    <a:pt x="456" y="21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61" y="23"/>
                  </a:lnTo>
                  <a:lnTo>
                    <a:pt x="461" y="23"/>
                  </a:lnTo>
                  <a:lnTo>
                    <a:pt x="461" y="23"/>
                  </a:lnTo>
                  <a:lnTo>
                    <a:pt x="463" y="23"/>
                  </a:lnTo>
                  <a:lnTo>
                    <a:pt x="466" y="23"/>
                  </a:lnTo>
                  <a:lnTo>
                    <a:pt x="466" y="26"/>
                  </a:lnTo>
                  <a:lnTo>
                    <a:pt x="480" y="35"/>
                  </a:lnTo>
                  <a:lnTo>
                    <a:pt x="482" y="38"/>
                  </a:lnTo>
                  <a:lnTo>
                    <a:pt x="484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94" y="35"/>
                  </a:lnTo>
                  <a:lnTo>
                    <a:pt x="499" y="35"/>
                  </a:lnTo>
                  <a:lnTo>
                    <a:pt x="499" y="35"/>
                  </a:lnTo>
                  <a:lnTo>
                    <a:pt x="501" y="35"/>
                  </a:lnTo>
                  <a:lnTo>
                    <a:pt x="506" y="38"/>
                  </a:lnTo>
                  <a:lnTo>
                    <a:pt x="508" y="38"/>
                  </a:lnTo>
                  <a:lnTo>
                    <a:pt x="508" y="38"/>
                  </a:lnTo>
                  <a:lnTo>
                    <a:pt x="510" y="38"/>
                  </a:lnTo>
                  <a:lnTo>
                    <a:pt x="510" y="35"/>
                  </a:lnTo>
                  <a:lnTo>
                    <a:pt x="513" y="38"/>
                  </a:lnTo>
                  <a:lnTo>
                    <a:pt x="515" y="38"/>
                  </a:lnTo>
                  <a:lnTo>
                    <a:pt x="518" y="40"/>
                  </a:lnTo>
                  <a:lnTo>
                    <a:pt x="520" y="45"/>
                  </a:lnTo>
                  <a:lnTo>
                    <a:pt x="520" y="45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20" y="47"/>
                  </a:lnTo>
                  <a:lnTo>
                    <a:pt x="520" y="49"/>
                  </a:lnTo>
                  <a:lnTo>
                    <a:pt x="520" y="49"/>
                  </a:lnTo>
                  <a:lnTo>
                    <a:pt x="520" y="49"/>
                  </a:lnTo>
                  <a:lnTo>
                    <a:pt x="522" y="49"/>
                  </a:lnTo>
                  <a:lnTo>
                    <a:pt x="525" y="49"/>
                  </a:lnTo>
                  <a:lnTo>
                    <a:pt x="527" y="49"/>
                  </a:lnTo>
                  <a:lnTo>
                    <a:pt x="529" y="49"/>
                  </a:lnTo>
                  <a:lnTo>
                    <a:pt x="529" y="47"/>
                  </a:lnTo>
                  <a:lnTo>
                    <a:pt x="532" y="47"/>
                  </a:lnTo>
                  <a:lnTo>
                    <a:pt x="532" y="45"/>
                  </a:lnTo>
                  <a:lnTo>
                    <a:pt x="534" y="45"/>
                  </a:lnTo>
                  <a:lnTo>
                    <a:pt x="534" y="42"/>
                  </a:lnTo>
                  <a:lnTo>
                    <a:pt x="534" y="42"/>
                  </a:lnTo>
                  <a:lnTo>
                    <a:pt x="537" y="40"/>
                  </a:lnTo>
                  <a:lnTo>
                    <a:pt x="537" y="38"/>
                  </a:lnTo>
                  <a:lnTo>
                    <a:pt x="537" y="38"/>
                  </a:lnTo>
                  <a:lnTo>
                    <a:pt x="539" y="35"/>
                  </a:lnTo>
                  <a:lnTo>
                    <a:pt x="541" y="35"/>
                  </a:lnTo>
                  <a:lnTo>
                    <a:pt x="541" y="33"/>
                  </a:lnTo>
                  <a:lnTo>
                    <a:pt x="541" y="33"/>
                  </a:lnTo>
                  <a:lnTo>
                    <a:pt x="544" y="33"/>
                  </a:lnTo>
                  <a:lnTo>
                    <a:pt x="544" y="35"/>
                  </a:lnTo>
                  <a:lnTo>
                    <a:pt x="544" y="35"/>
                  </a:lnTo>
                  <a:lnTo>
                    <a:pt x="546" y="35"/>
                  </a:lnTo>
                  <a:lnTo>
                    <a:pt x="546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3" y="35"/>
                  </a:lnTo>
                  <a:lnTo>
                    <a:pt x="555" y="35"/>
                  </a:lnTo>
                  <a:lnTo>
                    <a:pt x="555" y="38"/>
                  </a:lnTo>
                  <a:lnTo>
                    <a:pt x="555" y="38"/>
                  </a:lnTo>
                  <a:lnTo>
                    <a:pt x="555" y="38"/>
                  </a:lnTo>
                  <a:lnTo>
                    <a:pt x="558" y="42"/>
                  </a:lnTo>
                  <a:lnTo>
                    <a:pt x="560" y="45"/>
                  </a:lnTo>
                  <a:lnTo>
                    <a:pt x="560" y="47"/>
                  </a:lnTo>
                  <a:lnTo>
                    <a:pt x="563" y="47"/>
                  </a:lnTo>
                  <a:lnTo>
                    <a:pt x="563" y="49"/>
                  </a:lnTo>
                  <a:lnTo>
                    <a:pt x="563" y="49"/>
                  </a:lnTo>
                  <a:lnTo>
                    <a:pt x="563" y="49"/>
                  </a:lnTo>
                  <a:lnTo>
                    <a:pt x="565" y="49"/>
                  </a:lnTo>
                  <a:lnTo>
                    <a:pt x="565" y="49"/>
                  </a:lnTo>
                  <a:lnTo>
                    <a:pt x="567" y="49"/>
                  </a:lnTo>
                  <a:lnTo>
                    <a:pt x="567" y="49"/>
                  </a:lnTo>
                  <a:lnTo>
                    <a:pt x="567" y="49"/>
                  </a:lnTo>
                  <a:lnTo>
                    <a:pt x="570" y="47"/>
                  </a:lnTo>
                  <a:lnTo>
                    <a:pt x="572" y="45"/>
                  </a:lnTo>
                  <a:lnTo>
                    <a:pt x="572" y="45"/>
                  </a:lnTo>
                  <a:lnTo>
                    <a:pt x="579" y="40"/>
                  </a:lnTo>
                  <a:lnTo>
                    <a:pt x="579" y="40"/>
                  </a:lnTo>
                  <a:lnTo>
                    <a:pt x="579" y="42"/>
                  </a:lnTo>
                  <a:lnTo>
                    <a:pt x="579" y="47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4"/>
                  </a:lnTo>
                  <a:lnTo>
                    <a:pt x="574" y="61"/>
                  </a:lnTo>
                  <a:lnTo>
                    <a:pt x="574" y="61"/>
                  </a:lnTo>
                  <a:lnTo>
                    <a:pt x="574" y="64"/>
                  </a:lnTo>
                  <a:lnTo>
                    <a:pt x="572" y="64"/>
                  </a:lnTo>
                  <a:lnTo>
                    <a:pt x="567" y="66"/>
                  </a:lnTo>
                  <a:lnTo>
                    <a:pt x="567" y="66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5" y="68"/>
                  </a:lnTo>
                  <a:lnTo>
                    <a:pt x="563" y="85"/>
                  </a:lnTo>
                  <a:lnTo>
                    <a:pt x="563" y="87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3" y="90"/>
                  </a:lnTo>
                  <a:lnTo>
                    <a:pt x="565" y="90"/>
                  </a:lnTo>
                  <a:lnTo>
                    <a:pt x="567" y="90"/>
                  </a:lnTo>
                  <a:lnTo>
                    <a:pt x="570" y="87"/>
                  </a:lnTo>
                  <a:lnTo>
                    <a:pt x="572" y="85"/>
                  </a:lnTo>
                  <a:lnTo>
                    <a:pt x="572" y="85"/>
                  </a:lnTo>
                  <a:lnTo>
                    <a:pt x="574" y="83"/>
                  </a:lnTo>
                  <a:lnTo>
                    <a:pt x="574" y="80"/>
                  </a:lnTo>
                  <a:lnTo>
                    <a:pt x="574" y="80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3"/>
                  </a:lnTo>
                  <a:lnTo>
                    <a:pt x="579" y="73"/>
                  </a:lnTo>
                  <a:lnTo>
                    <a:pt x="579" y="73"/>
                  </a:lnTo>
                  <a:lnTo>
                    <a:pt x="581" y="73"/>
                  </a:lnTo>
                  <a:lnTo>
                    <a:pt x="581" y="73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603" y="71"/>
                  </a:lnTo>
                  <a:lnTo>
                    <a:pt x="610" y="66"/>
                  </a:lnTo>
                  <a:lnTo>
                    <a:pt x="612" y="64"/>
                  </a:lnTo>
                  <a:lnTo>
                    <a:pt x="615" y="64"/>
                  </a:lnTo>
                  <a:lnTo>
                    <a:pt x="619" y="59"/>
                  </a:lnTo>
                  <a:lnTo>
                    <a:pt x="619" y="59"/>
                  </a:lnTo>
                  <a:lnTo>
                    <a:pt x="619" y="59"/>
                  </a:lnTo>
                  <a:lnTo>
                    <a:pt x="622" y="59"/>
                  </a:lnTo>
                  <a:lnTo>
                    <a:pt x="624" y="59"/>
                  </a:lnTo>
                  <a:lnTo>
                    <a:pt x="629" y="61"/>
                  </a:lnTo>
                  <a:lnTo>
                    <a:pt x="631" y="61"/>
                  </a:lnTo>
                  <a:lnTo>
                    <a:pt x="633" y="59"/>
                  </a:lnTo>
                  <a:lnTo>
                    <a:pt x="648" y="49"/>
                  </a:lnTo>
                  <a:lnTo>
                    <a:pt x="648" y="52"/>
                  </a:lnTo>
                  <a:lnTo>
                    <a:pt x="648" y="54"/>
                  </a:lnTo>
                  <a:lnTo>
                    <a:pt x="648" y="54"/>
                  </a:lnTo>
                  <a:lnTo>
                    <a:pt x="648" y="57"/>
                  </a:lnTo>
                  <a:lnTo>
                    <a:pt x="648" y="57"/>
                  </a:lnTo>
                  <a:lnTo>
                    <a:pt x="645" y="59"/>
                  </a:lnTo>
                  <a:lnTo>
                    <a:pt x="643" y="68"/>
                  </a:lnTo>
                  <a:lnTo>
                    <a:pt x="643" y="68"/>
                  </a:lnTo>
                  <a:lnTo>
                    <a:pt x="638" y="66"/>
                  </a:lnTo>
                  <a:lnTo>
                    <a:pt x="633" y="66"/>
                  </a:lnTo>
                  <a:lnTo>
                    <a:pt x="633" y="66"/>
                  </a:lnTo>
                  <a:lnTo>
                    <a:pt x="631" y="66"/>
                  </a:lnTo>
                  <a:lnTo>
                    <a:pt x="629" y="68"/>
                  </a:lnTo>
                  <a:lnTo>
                    <a:pt x="624" y="73"/>
                  </a:lnTo>
                  <a:lnTo>
                    <a:pt x="622" y="76"/>
                  </a:lnTo>
                  <a:lnTo>
                    <a:pt x="622" y="76"/>
                  </a:lnTo>
                  <a:lnTo>
                    <a:pt x="622" y="76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624" y="80"/>
                  </a:lnTo>
                  <a:lnTo>
                    <a:pt x="624" y="80"/>
                  </a:lnTo>
                  <a:lnTo>
                    <a:pt x="622" y="83"/>
                  </a:lnTo>
                  <a:lnTo>
                    <a:pt x="612" y="83"/>
                  </a:lnTo>
                  <a:lnTo>
                    <a:pt x="607" y="85"/>
                  </a:lnTo>
                  <a:lnTo>
                    <a:pt x="603" y="94"/>
                  </a:lnTo>
                  <a:lnTo>
                    <a:pt x="598" y="97"/>
                  </a:lnTo>
                  <a:lnTo>
                    <a:pt x="596" y="97"/>
                  </a:lnTo>
                  <a:lnTo>
                    <a:pt x="591" y="99"/>
                  </a:lnTo>
                  <a:lnTo>
                    <a:pt x="586" y="99"/>
                  </a:lnTo>
                  <a:lnTo>
                    <a:pt x="581" y="99"/>
                  </a:lnTo>
                  <a:lnTo>
                    <a:pt x="581" y="99"/>
                  </a:lnTo>
                  <a:lnTo>
                    <a:pt x="581" y="102"/>
                  </a:lnTo>
                  <a:lnTo>
                    <a:pt x="581" y="104"/>
                  </a:lnTo>
                  <a:lnTo>
                    <a:pt x="577" y="106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1"/>
                  </a:lnTo>
                  <a:lnTo>
                    <a:pt x="570" y="113"/>
                  </a:lnTo>
                  <a:lnTo>
                    <a:pt x="570" y="118"/>
                  </a:lnTo>
                  <a:lnTo>
                    <a:pt x="567" y="120"/>
                  </a:lnTo>
                  <a:lnTo>
                    <a:pt x="563" y="120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3" y="128"/>
                  </a:lnTo>
                  <a:lnTo>
                    <a:pt x="563" y="128"/>
                  </a:lnTo>
                  <a:lnTo>
                    <a:pt x="563" y="130"/>
                  </a:lnTo>
                  <a:lnTo>
                    <a:pt x="563" y="130"/>
                  </a:lnTo>
                  <a:lnTo>
                    <a:pt x="560" y="130"/>
                  </a:lnTo>
                  <a:lnTo>
                    <a:pt x="558" y="130"/>
                  </a:lnTo>
                  <a:lnTo>
                    <a:pt x="553" y="135"/>
                  </a:lnTo>
                  <a:lnTo>
                    <a:pt x="553" y="137"/>
                  </a:lnTo>
                  <a:lnTo>
                    <a:pt x="551" y="137"/>
                  </a:lnTo>
                  <a:lnTo>
                    <a:pt x="548" y="137"/>
                  </a:lnTo>
                  <a:lnTo>
                    <a:pt x="544" y="137"/>
                  </a:lnTo>
                  <a:lnTo>
                    <a:pt x="541" y="137"/>
                  </a:lnTo>
                  <a:lnTo>
                    <a:pt x="541" y="137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4" y="139"/>
                  </a:lnTo>
                  <a:lnTo>
                    <a:pt x="532" y="142"/>
                  </a:lnTo>
                  <a:lnTo>
                    <a:pt x="529" y="144"/>
                  </a:lnTo>
                  <a:lnTo>
                    <a:pt x="527" y="146"/>
                  </a:lnTo>
                  <a:lnTo>
                    <a:pt x="527" y="149"/>
                  </a:lnTo>
                  <a:lnTo>
                    <a:pt x="525" y="154"/>
                  </a:lnTo>
                  <a:lnTo>
                    <a:pt x="525" y="154"/>
                  </a:lnTo>
                  <a:lnTo>
                    <a:pt x="522" y="156"/>
                  </a:lnTo>
                  <a:lnTo>
                    <a:pt x="518" y="163"/>
                  </a:lnTo>
                  <a:lnTo>
                    <a:pt x="515" y="163"/>
                  </a:lnTo>
                  <a:lnTo>
                    <a:pt x="513" y="163"/>
                  </a:lnTo>
                  <a:lnTo>
                    <a:pt x="508" y="165"/>
                  </a:lnTo>
                  <a:lnTo>
                    <a:pt x="506" y="168"/>
                  </a:lnTo>
                  <a:lnTo>
                    <a:pt x="506" y="170"/>
                  </a:lnTo>
                  <a:lnTo>
                    <a:pt x="508" y="173"/>
                  </a:lnTo>
                  <a:lnTo>
                    <a:pt x="508" y="175"/>
                  </a:lnTo>
                  <a:lnTo>
                    <a:pt x="506" y="180"/>
                  </a:lnTo>
                  <a:lnTo>
                    <a:pt x="506" y="187"/>
                  </a:lnTo>
                  <a:lnTo>
                    <a:pt x="503" y="189"/>
                  </a:lnTo>
                  <a:lnTo>
                    <a:pt x="503" y="189"/>
                  </a:lnTo>
                  <a:lnTo>
                    <a:pt x="508" y="191"/>
                  </a:lnTo>
                  <a:lnTo>
                    <a:pt x="510" y="191"/>
                  </a:lnTo>
                  <a:lnTo>
                    <a:pt x="513" y="191"/>
                  </a:lnTo>
                  <a:lnTo>
                    <a:pt x="515" y="191"/>
                  </a:lnTo>
                  <a:lnTo>
                    <a:pt x="518" y="191"/>
                  </a:lnTo>
                  <a:lnTo>
                    <a:pt x="520" y="191"/>
                  </a:lnTo>
                  <a:lnTo>
                    <a:pt x="520" y="191"/>
                  </a:lnTo>
                  <a:lnTo>
                    <a:pt x="522" y="191"/>
                  </a:lnTo>
                  <a:lnTo>
                    <a:pt x="541" y="201"/>
                  </a:lnTo>
                  <a:lnTo>
                    <a:pt x="541" y="201"/>
                  </a:lnTo>
                  <a:lnTo>
                    <a:pt x="544" y="203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8"/>
                  </a:lnTo>
                  <a:lnTo>
                    <a:pt x="546" y="208"/>
                  </a:lnTo>
                  <a:lnTo>
                    <a:pt x="546" y="213"/>
                  </a:lnTo>
                  <a:lnTo>
                    <a:pt x="544" y="215"/>
                  </a:lnTo>
                  <a:lnTo>
                    <a:pt x="546" y="217"/>
                  </a:lnTo>
                  <a:lnTo>
                    <a:pt x="546" y="215"/>
                  </a:lnTo>
                  <a:lnTo>
                    <a:pt x="546" y="215"/>
                  </a:lnTo>
                  <a:lnTo>
                    <a:pt x="548" y="215"/>
                  </a:lnTo>
                  <a:lnTo>
                    <a:pt x="548" y="215"/>
                  </a:lnTo>
                  <a:lnTo>
                    <a:pt x="551" y="215"/>
                  </a:lnTo>
                  <a:lnTo>
                    <a:pt x="551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5" y="215"/>
                  </a:lnTo>
                  <a:lnTo>
                    <a:pt x="555" y="215"/>
                  </a:lnTo>
                  <a:lnTo>
                    <a:pt x="555" y="215"/>
                  </a:lnTo>
                  <a:lnTo>
                    <a:pt x="558" y="217"/>
                  </a:lnTo>
                  <a:lnTo>
                    <a:pt x="560" y="217"/>
                  </a:lnTo>
                  <a:lnTo>
                    <a:pt x="565" y="222"/>
                  </a:lnTo>
                  <a:lnTo>
                    <a:pt x="567" y="222"/>
                  </a:lnTo>
                  <a:lnTo>
                    <a:pt x="567" y="225"/>
                  </a:lnTo>
                  <a:lnTo>
                    <a:pt x="567" y="225"/>
                  </a:lnTo>
                  <a:lnTo>
                    <a:pt x="567" y="225"/>
                  </a:lnTo>
                  <a:lnTo>
                    <a:pt x="567" y="232"/>
                  </a:lnTo>
                  <a:lnTo>
                    <a:pt x="567" y="234"/>
                  </a:lnTo>
                  <a:lnTo>
                    <a:pt x="567" y="239"/>
                  </a:lnTo>
                  <a:lnTo>
                    <a:pt x="567" y="239"/>
                  </a:lnTo>
                  <a:lnTo>
                    <a:pt x="570" y="241"/>
                  </a:lnTo>
                  <a:lnTo>
                    <a:pt x="570" y="241"/>
                  </a:lnTo>
                  <a:lnTo>
                    <a:pt x="572" y="246"/>
                  </a:lnTo>
                  <a:lnTo>
                    <a:pt x="574" y="248"/>
                  </a:lnTo>
                  <a:lnTo>
                    <a:pt x="577" y="251"/>
                  </a:lnTo>
                  <a:lnTo>
                    <a:pt x="579" y="251"/>
                  </a:lnTo>
                  <a:lnTo>
                    <a:pt x="579" y="253"/>
                  </a:lnTo>
                  <a:lnTo>
                    <a:pt x="589" y="253"/>
                  </a:lnTo>
                  <a:lnTo>
                    <a:pt x="591" y="253"/>
                  </a:lnTo>
                  <a:lnTo>
                    <a:pt x="593" y="253"/>
                  </a:lnTo>
                  <a:lnTo>
                    <a:pt x="593" y="253"/>
                  </a:lnTo>
                  <a:lnTo>
                    <a:pt x="596" y="253"/>
                  </a:lnTo>
                  <a:lnTo>
                    <a:pt x="596" y="251"/>
                  </a:lnTo>
                  <a:lnTo>
                    <a:pt x="596" y="251"/>
                  </a:lnTo>
                  <a:lnTo>
                    <a:pt x="598" y="251"/>
                  </a:lnTo>
                  <a:lnTo>
                    <a:pt x="603" y="251"/>
                  </a:lnTo>
                  <a:lnTo>
                    <a:pt x="605" y="253"/>
                  </a:lnTo>
                  <a:lnTo>
                    <a:pt x="607" y="255"/>
                  </a:lnTo>
                  <a:lnTo>
                    <a:pt x="610" y="255"/>
                  </a:lnTo>
                  <a:lnTo>
                    <a:pt x="610" y="255"/>
                  </a:lnTo>
                  <a:lnTo>
                    <a:pt x="615" y="253"/>
                  </a:lnTo>
                  <a:lnTo>
                    <a:pt x="617" y="253"/>
                  </a:lnTo>
                  <a:lnTo>
                    <a:pt x="626" y="253"/>
                  </a:lnTo>
                  <a:lnTo>
                    <a:pt x="626" y="253"/>
                  </a:lnTo>
                  <a:lnTo>
                    <a:pt x="626" y="251"/>
                  </a:lnTo>
                  <a:lnTo>
                    <a:pt x="629" y="251"/>
                  </a:lnTo>
                  <a:lnTo>
                    <a:pt x="629" y="251"/>
                  </a:lnTo>
                  <a:lnTo>
                    <a:pt x="629" y="248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31" y="248"/>
                  </a:lnTo>
                  <a:lnTo>
                    <a:pt x="633" y="251"/>
                  </a:lnTo>
                  <a:lnTo>
                    <a:pt x="636" y="253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38" y="251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5" y="255"/>
                  </a:lnTo>
                  <a:lnTo>
                    <a:pt x="645" y="255"/>
                  </a:lnTo>
                  <a:lnTo>
                    <a:pt x="645" y="255"/>
                  </a:lnTo>
                  <a:lnTo>
                    <a:pt x="648" y="258"/>
                  </a:lnTo>
                  <a:lnTo>
                    <a:pt x="648" y="260"/>
                  </a:lnTo>
                  <a:lnTo>
                    <a:pt x="648" y="262"/>
                  </a:lnTo>
                  <a:lnTo>
                    <a:pt x="648" y="262"/>
                  </a:lnTo>
                  <a:lnTo>
                    <a:pt x="648" y="265"/>
                  </a:lnTo>
                  <a:lnTo>
                    <a:pt x="648" y="265"/>
                  </a:lnTo>
                  <a:lnTo>
                    <a:pt x="648" y="269"/>
                  </a:lnTo>
                  <a:lnTo>
                    <a:pt x="648" y="272"/>
                  </a:lnTo>
                  <a:lnTo>
                    <a:pt x="648" y="272"/>
                  </a:lnTo>
                  <a:lnTo>
                    <a:pt x="650" y="277"/>
                  </a:lnTo>
                  <a:lnTo>
                    <a:pt x="652" y="279"/>
                  </a:lnTo>
                  <a:lnTo>
                    <a:pt x="655" y="281"/>
                  </a:lnTo>
                  <a:lnTo>
                    <a:pt x="659" y="284"/>
                  </a:lnTo>
                  <a:lnTo>
                    <a:pt x="664" y="288"/>
                  </a:lnTo>
                  <a:lnTo>
                    <a:pt x="671" y="296"/>
                  </a:lnTo>
                  <a:lnTo>
                    <a:pt x="671" y="296"/>
                  </a:lnTo>
                  <a:lnTo>
                    <a:pt x="671" y="298"/>
                  </a:lnTo>
                  <a:lnTo>
                    <a:pt x="674" y="298"/>
                  </a:lnTo>
                  <a:lnTo>
                    <a:pt x="674" y="298"/>
                  </a:lnTo>
                  <a:lnTo>
                    <a:pt x="676" y="298"/>
                  </a:lnTo>
                  <a:lnTo>
                    <a:pt x="678" y="296"/>
                  </a:lnTo>
                  <a:lnTo>
                    <a:pt x="678" y="296"/>
                  </a:lnTo>
                  <a:lnTo>
                    <a:pt x="681" y="298"/>
                  </a:lnTo>
                  <a:lnTo>
                    <a:pt x="681" y="298"/>
                  </a:lnTo>
                  <a:lnTo>
                    <a:pt x="683" y="296"/>
                  </a:lnTo>
                  <a:lnTo>
                    <a:pt x="690" y="296"/>
                  </a:lnTo>
                  <a:lnTo>
                    <a:pt x="693" y="296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3" y="303"/>
                  </a:lnTo>
                  <a:lnTo>
                    <a:pt x="693" y="305"/>
                  </a:lnTo>
                  <a:lnTo>
                    <a:pt x="693" y="307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0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90" y="312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4"/>
                  </a:lnTo>
                  <a:lnTo>
                    <a:pt x="690" y="317"/>
                  </a:lnTo>
                  <a:lnTo>
                    <a:pt x="690" y="317"/>
                  </a:lnTo>
                  <a:lnTo>
                    <a:pt x="690" y="317"/>
                  </a:lnTo>
                  <a:lnTo>
                    <a:pt x="690" y="319"/>
                  </a:lnTo>
                  <a:lnTo>
                    <a:pt x="690" y="322"/>
                  </a:lnTo>
                  <a:lnTo>
                    <a:pt x="693" y="324"/>
                  </a:lnTo>
                  <a:lnTo>
                    <a:pt x="695" y="333"/>
                  </a:lnTo>
                  <a:lnTo>
                    <a:pt x="700" y="33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51"/>
            <p:cNvSpPr>
              <a:spLocks noEditPoints="1"/>
            </p:cNvSpPr>
            <p:nvPr/>
          </p:nvSpPr>
          <p:spPr bwMode="auto">
            <a:xfrm>
              <a:off x="3972365" y="1794090"/>
              <a:ext cx="614236" cy="566295"/>
            </a:xfrm>
            <a:custGeom>
              <a:avLst/>
              <a:gdLst>
                <a:gd name="T0" fmla="*/ 267 w 709"/>
                <a:gd name="T1" fmla="*/ 555 h 652"/>
                <a:gd name="T2" fmla="*/ 250 w 709"/>
                <a:gd name="T3" fmla="*/ 560 h 652"/>
                <a:gd name="T4" fmla="*/ 366 w 709"/>
                <a:gd name="T5" fmla="*/ 591 h 652"/>
                <a:gd name="T6" fmla="*/ 402 w 709"/>
                <a:gd name="T7" fmla="*/ 584 h 652"/>
                <a:gd name="T8" fmla="*/ 707 w 709"/>
                <a:gd name="T9" fmla="*/ 295 h 652"/>
                <a:gd name="T10" fmla="*/ 671 w 709"/>
                <a:gd name="T11" fmla="*/ 234 h 652"/>
                <a:gd name="T12" fmla="*/ 652 w 709"/>
                <a:gd name="T13" fmla="*/ 198 h 652"/>
                <a:gd name="T14" fmla="*/ 669 w 709"/>
                <a:gd name="T15" fmla="*/ 170 h 652"/>
                <a:gd name="T16" fmla="*/ 650 w 709"/>
                <a:gd name="T17" fmla="*/ 153 h 652"/>
                <a:gd name="T18" fmla="*/ 629 w 709"/>
                <a:gd name="T19" fmla="*/ 116 h 652"/>
                <a:gd name="T20" fmla="*/ 615 w 709"/>
                <a:gd name="T21" fmla="*/ 94 h 652"/>
                <a:gd name="T22" fmla="*/ 603 w 709"/>
                <a:gd name="T23" fmla="*/ 45 h 652"/>
                <a:gd name="T24" fmla="*/ 555 w 709"/>
                <a:gd name="T25" fmla="*/ 73 h 652"/>
                <a:gd name="T26" fmla="*/ 544 w 709"/>
                <a:gd name="T27" fmla="*/ 40 h 652"/>
                <a:gd name="T28" fmla="*/ 506 w 709"/>
                <a:gd name="T29" fmla="*/ 14 h 652"/>
                <a:gd name="T30" fmla="*/ 482 w 709"/>
                <a:gd name="T31" fmla="*/ 28 h 652"/>
                <a:gd name="T32" fmla="*/ 451 w 709"/>
                <a:gd name="T33" fmla="*/ 63 h 652"/>
                <a:gd name="T34" fmla="*/ 371 w 709"/>
                <a:gd name="T35" fmla="*/ 92 h 652"/>
                <a:gd name="T36" fmla="*/ 347 w 709"/>
                <a:gd name="T37" fmla="*/ 120 h 652"/>
                <a:gd name="T38" fmla="*/ 293 w 709"/>
                <a:gd name="T39" fmla="*/ 142 h 652"/>
                <a:gd name="T40" fmla="*/ 262 w 709"/>
                <a:gd name="T41" fmla="*/ 137 h 652"/>
                <a:gd name="T42" fmla="*/ 168 w 709"/>
                <a:gd name="T43" fmla="*/ 191 h 652"/>
                <a:gd name="T44" fmla="*/ 130 w 709"/>
                <a:gd name="T45" fmla="*/ 248 h 652"/>
                <a:gd name="T46" fmla="*/ 116 w 709"/>
                <a:gd name="T47" fmla="*/ 215 h 652"/>
                <a:gd name="T48" fmla="*/ 99 w 709"/>
                <a:gd name="T49" fmla="*/ 182 h 652"/>
                <a:gd name="T50" fmla="*/ 68 w 709"/>
                <a:gd name="T51" fmla="*/ 158 h 652"/>
                <a:gd name="T52" fmla="*/ 42 w 709"/>
                <a:gd name="T53" fmla="*/ 179 h 652"/>
                <a:gd name="T54" fmla="*/ 49 w 709"/>
                <a:gd name="T55" fmla="*/ 212 h 652"/>
                <a:gd name="T56" fmla="*/ 47 w 709"/>
                <a:gd name="T57" fmla="*/ 243 h 652"/>
                <a:gd name="T58" fmla="*/ 31 w 709"/>
                <a:gd name="T59" fmla="*/ 321 h 652"/>
                <a:gd name="T60" fmla="*/ 12 w 709"/>
                <a:gd name="T61" fmla="*/ 350 h 652"/>
                <a:gd name="T62" fmla="*/ 33 w 709"/>
                <a:gd name="T63" fmla="*/ 385 h 652"/>
                <a:gd name="T64" fmla="*/ 75 w 709"/>
                <a:gd name="T65" fmla="*/ 414 h 652"/>
                <a:gd name="T66" fmla="*/ 83 w 709"/>
                <a:gd name="T67" fmla="*/ 451 h 652"/>
                <a:gd name="T68" fmla="*/ 101 w 709"/>
                <a:gd name="T69" fmla="*/ 480 h 652"/>
                <a:gd name="T70" fmla="*/ 170 w 709"/>
                <a:gd name="T71" fmla="*/ 442 h 652"/>
                <a:gd name="T72" fmla="*/ 201 w 709"/>
                <a:gd name="T73" fmla="*/ 399 h 652"/>
                <a:gd name="T74" fmla="*/ 220 w 709"/>
                <a:gd name="T75" fmla="*/ 369 h 652"/>
                <a:gd name="T76" fmla="*/ 250 w 709"/>
                <a:gd name="T77" fmla="*/ 357 h 652"/>
                <a:gd name="T78" fmla="*/ 310 w 709"/>
                <a:gd name="T79" fmla="*/ 343 h 652"/>
                <a:gd name="T80" fmla="*/ 357 w 709"/>
                <a:gd name="T81" fmla="*/ 409 h 652"/>
                <a:gd name="T82" fmla="*/ 319 w 709"/>
                <a:gd name="T83" fmla="*/ 466 h 652"/>
                <a:gd name="T84" fmla="*/ 272 w 709"/>
                <a:gd name="T85" fmla="*/ 506 h 652"/>
                <a:gd name="T86" fmla="*/ 279 w 709"/>
                <a:gd name="T87" fmla="*/ 529 h 652"/>
                <a:gd name="T88" fmla="*/ 267 w 709"/>
                <a:gd name="T89" fmla="*/ 546 h 652"/>
                <a:gd name="T90" fmla="*/ 300 w 709"/>
                <a:gd name="T91" fmla="*/ 574 h 652"/>
                <a:gd name="T92" fmla="*/ 272 w 709"/>
                <a:gd name="T93" fmla="*/ 612 h 652"/>
                <a:gd name="T94" fmla="*/ 234 w 709"/>
                <a:gd name="T95" fmla="*/ 629 h 652"/>
                <a:gd name="T96" fmla="*/ 276 w 709"/>
                <a:gd name="T97" fmla="*/ 641 h 652"/>
                <a:gd name="T98" fmla="*/ 295 w 709"/>
                <a:gd name="T99" fmla="*/ 612 h 652"/>
                <a:gd name="T100" fmla="*/ 321 w 709"/>
                <a:gd name="T101" fmla="*/ 608 h 652"/>
                <a:gd name="T102" fmla="*/ 354 w 709"/>
                <a:gd name="T103" fmla="*/ 570 h 652"/>
                <a:gd name="T104" fmla="*/ 388 w 709"/>
                <a:gd name="T105" fmla="*/ 546 h 652"/>
                <a:gd name="T106" fmla="*/ 433 w 709"/>
                <a:gd name="T107" fmla="*/ 518 h 652"/>
                <a:gd name="T108" fmla="*/ 456 w 709"/>
                <a:gd name="T109" fmla="*/ 501 h 652"/>
                <a:gd name="T110" fmla="*/ 482 w 709"/>
                <a:gd name="T111" fmla="*/ 503 h 652"/>
                <a:gd name="T112" fmla="*/ 525 w 709"/>
                <a:gd name="T113" fmla="*/ 494 h 652"/>
                <a:gd name="T114" fmla="*/ 572 w 709"/>
                <a:gd name="T115" fmla="*/ 468 h 652"/>
                <a:gd name="T116" fmla="*/ 624 w 709"/>
                <a:gd name="T117" fmla="*/ 402 h 652"/>
                <a:gd name="T118" fmla="*/ 660 w 709"/>
                <a:gd name="T119" fmla="*/ 380 h 652"/>
                <a:gd name="T120" fmla="*/ 688 w 709"/>
                <a:gd name="T121" fmla="*/ 364 h 652"/>
                <a:gd name="T122" fmla="*/ 693 w 709"/>
                <a:gd name="T123" fmla="*/ 3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9" h="652">
                  <a:moveTo>
                    <a:pt x="454" y="598"/>
                  </a:moveTo>
                  <a:lnTo>
                    <a:pt x="454" y="598"/>
                  </a:lnTo>
                  <a:lnTo>
                    <a:pt x="456" y="600"/>
                  </a:lnTo>
                  <a:lnTo>
                    <a:pt x="456" y="603"/>
                  </a:lnTo>
                  <a:lnTo>
                    <a:pt x="454" y="603"/>
                  </a:lnTo>
                  <a:lnTo>
                    <a:pt x="454" y="605"/>
                  </a:lnTo>
                  <a:lnTo>
                    <a:pt x="451" y="605"/>
                  </a:lnTo>
                  <a:lnTo>
                    <a:pt x="451" y="605"/>
                  </a:lnTo>
                  <a:lnTo>
                    <a:pt x="451" y="603"/>
                  </a:lnTo>
                  <a:lnTo>
                    <a:pt x="451" y="603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598"/>
                  </a:lnTo>
                  <a:lnTo>
                    <a:pt x="451" y="598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54" y="598"/>
                  </a:lnTo>
                  <a:close/>
                  <a:moveTo>
                    <a:pt x="269" y="560"/>
                  </a:moveTo>
                  <a:lnTo>
                    <a:pt x="269" y="560"/>
                  </a:lnTo>
                  <a:lnTo>
                    <a:pt x="269" y="560"/>
                  </a:lnTo>
                  <a:lnTo>
                    <a:pt x="269" y="558"/>
                  </a:lnTo>
                  <a:lnTo>
                    <a:pt x="269" y="560"/>
                  </a:lnTo>
                  <a:close/>
                  <a:moveTo>
                    <a:pt x="267" y="555"/>
                  </a:moveTo>
                  <a:lnTo>
                    <a:pt x="267" y="555"/>
                  </a:lnTo>
                  <a:lnTo>
                    <a:pt x="267" y="555"/>
                  </a:lnTo>
                  <a:lnTo>
                    <a:pt x="267" y="555"/>
                  </a:lnTo>
                  <a:lnTo>
                    <a:pt x="269" y="558"/>
                  </a:lnTo>
                  <a:lnTo>
                    <a:pt x="269" y="558"/>
                  </a:lnTo>
                  <a:lnTo>
                    <a:pt x="269" y="560"/>
                  </a:lnTo>
                  <a:lnTo>
                    <a:pt x="269" y="563"/>
                  </a:lnTo>
                  <a:lnTo>
                    <a:pt x="267" y="565"/>
                  </a:lnTo>
                  <a:lnTo>
                    <a:pt x="265" y="565"/>
                  </a:lnTo>
                  <a:lnTo>
                    <a:pt x="260" y="565"/>
                  </a:lnTo>
                  <a:lnTo>
                    <a:pt x="260" y="565"/>
                  </a:lnTo>
                  <a:lnTo>
                    <a:pt x="258" y="563"/>
                  </a:lnTo>
                  <a:lnTo>
                    <a:pt x="260" y="560"/>
                  </a:lnTo>
                  <a:lnTo>
                    <a:pt x="262" y="558"/>
                  </a:lnTo>
                  <a:lnTo>
                    <a:pt x="262" y="558"/>
                  </a:lnTo>
                  <a:lnTo>
                    <a:pt x="262" y="555"/>
                  </a:lnTo>
                  <a:lnTo>
                    <a:pt x="262" y="555"/>
                  </a:lnTo>
                  <a:lnTo>
                    <a:pt x="262" y="555"/>
                  </a:lnTo>
                  <a:lnTo>
                    <a:pt x="260" y="555"/>
                  </a:lnTo>
                  <a:lnTo>
                    <a:pt x="260" y="555"/>
                  </a:lnTo>
                  <a:lnTo>
                    <a:pt x="258" y="558"/>
                  </a:lnTo>
                  <a:lnTo>
                    <a:pt x="255" y="560"/>
                  </a:lnTo>
                  <a:lnTo>
                    <a:pt x="255" y="563"/>
                  </a:lnTo>
                  <a:lnTo>
                    <a:pt x="253" y="563"/>
                  </a:lnTo>
                  <a:lnTo>
                    <a:pt x="250" y="563"/>
                  </a:lnTo>
                  <a:lnTo>
                    <a:pt x="250" y="563"/>
                  </a:lnTo>
                  <a:lnTo>
                    <a:pt x="250" y="560"/>
                  </a:lnTo>
                  <a:lnTo>
                    <a:pt x="250" y="560"/>
                  </a:lnTo>
                  <a:lnTo>
                    <a:pt x="250" y="558"/>
                  </a:lnTo>
                  <a:lnTo>
                    <a:pt x="250" y="555"/>
                  </a:lnTo>
                  <a:lnTo>
                    <a:pt x="255" y="555"/>
                  </a:lnTo>
                  <a:lnTo>
                    <a:pt x="255" y="555"/>
                  </a:lnTo>
                  <a:lnTo>
                    <a:pt x="255" y="553"/>
                  </a:lnTo>
                  <a:lnTo>
                    <a:pt x="258" y="553"/>
                  </a:lnTo>
                  <a:lnTo>
                    <a:pt x="258" y="553"/>
                  </a:lnTo>
                  <a:lnTo>
                    <a:pt x="258" y="551"/>
                  </a:lnTo>
                  <a:lnTo>
                    <a:pt x="258" y="551"/>
                  </a:lnTo>
                  <a:lnTo>
                    <a:pt x="260" y="551"/>
                  </a:lnTo>
                  <a:lnTo>
                    <a:pt x="260" y="548"/>
                  </a:lnTo>
                  <a:lnTo>
                    <a:pt x="265" y="551"/>
                  </a:lnTo>
                  <a:lnTo>
                    <a:pt x="267" y="551"/>
                  </a:lnTo>
                  <a:lnTo>
                    <a:pt x="267" y="551"/>
                  </a:lnTo>
                  <a:lnTo>
                    <a:pt x="269" y="553"/>
                  </a:lnTo>
                  <a:lnTo>
                    <a:pt x="272" y="553"/>
                  </a:lnTo>
                  <a:lnTo>
                    <a:pt x="269" y="555"/>
                  </a:lnTo>
                  <a:lnTo>
                    <a:pt x="267" y="555"/>
                  </a:lnTo>
                  <a:close/>
                  <a:moveTo>
                    <a:pt x="371" y="586"/>
                  </a:moveTo>
                  <a:lnTo>
                    <a:pt x="371" y="586"/>
                  </a:lnTo>
                  <a:lnTo>
                    <a:pt x="371" y="586"/>
                  </a:lnTo>
                  <a:lnTo>
                    <a:pt x="371" y="591"/>
                  </a:lnTo>
                  <a:lnTo>
                    <a:pt x="371" y="591"/>
                  </a:lnTo>
                  <a:lnTo>
                    <a:pt x="371" y="591"/>
                  </a:lnTo>
                  <a:lnTo>
                    <a:pt x="369" y="591"/>
                  </a:lnTo>
                  <a:lnTo>
                    <a:pt x="366" y="591"/>
                  </a:lnTo>
                  <a:lnTo>
                    <a:pt x="364" y="593"/>
                  </a:lnTo>
                  <a:lnTo>
                    <a:pt x="364" y="591"/>
                  </a:lnTo>
                  <a:lnTo>
                    <a:pt x="364" y="589"/>
                  </a:lnTo>
                  <a:lnTo>
                    <a:pt x="366" y="586"/>
                  </a:lnTo>
                  <a:lnTo>
                    <a:pt x="369" y="584"/>
                  </a:lnTo>
                  <a:lnTo>
                    <a:pt x="371" y="584"/>
                  </a:lnTo>
                  <a:lnTo>
                    <a:pt x="371" y="584"/>
                  </a:lnTo>
                  <a:lnTo>
                    <a:pt x="371" y="586"/>
                  </a:lnTo>
                  <a:close/>
                  <a:moveTo>
                    <a:pt x="397" y="577"/>
                  </a:moveTo>
                  <a:lnTo>
                    <a:pt x="397" y="577"/>
                  </a:lnTo>
                  <a:lnTo>
                    <a:pt x="390" y="577"/>
                  </a:lnTo>
                  <a:lnTo>
                    <a:pt x="385" y="574"/>
                  </a:lnTo>
                  <a:lnTo>
                    <a:pt x="383" y="572"/>
                  </a:lnTo>
                  <a:lnTo>
                    <a:pt x="385" y="572"/>
                  </a:lnTo>
                  <a:lnTo>
                    <a:pt x="385" y="572"/>
                  </a:lnTo>
                  <a:lnTo>
                    <a:pt x="390" y="572"/>
                  </a:lnTo>
                  <a:lnTo>
                    <a:pt x="397" y="574"/>
                  </a:lnTo>
                  <a:lnTo>
                    <a:pt x="399" y="574"/>
                  </a:lnTo>
                  <a:lnTo>
                    <a:pt x="402" y="577"/>
                  </a:lnTo>
                  <a:lnTo>
                    <a:pt x="397" y="577"/>
                  </a:lnTo>
                  <a:close/>
                  <a:moveTo>
                    <a:pt x="404" y="579"/>
                  </a:moveTo>
                  <a:lnTo>
                    <a:pt x="404" y="579"/>
                  </a:lnTo>
                  <a:lnTo>
                    <a:pt x="407" y="579"/>
                  </a:lnTo>
                  <a:lnTo>
                    <a:pt x="407" y="582"/>
                  </a:lnTo>
                  <a:lnTo>
                    <a:pt x="407" y="584"/>
                  </a:lnTo>
                  <a:lnTo>
                    <a:pt x="402" y="586"/>
                  </a:lnTo>
                  <a:lnTo>
                    <a:pt x="402" y="584"/>
                  </a:lnTo>
                  <a:lnTo>
                    <a:pt x="402" y="584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402" y="582"/>
                  </a:lnTo>
                  <a:lnTo>
                    <a:pt x="397" y="582"/>
                  </a:lnTo>
                  <a:lnTo>
                    <a:pt x="397" y="579"/>
                  </a:lnTo>
                  <a:lnTo>
                    <a:pt x="399" y="579"/>
                  </a:lnTo>
                  <a:lnTo>
                    <a:pt x="404" y="579"/>
                  </a:lnTo>
                  <a:close/>
                  <a:moveTo>
                    <a:pt x="435" y="537"/>
                  </a:moveTo>
                  <a:lnTo>
                    <a:pt x="435" y="537"/>
                  </a:lnTo>
                  <a:lnTo>
                    <a:pt x="437" y="539"/>
                  </a:lnTo>
                  <a:lnTo>
                    <a:pt x="437" y="541"/>
                  </a:lnTo>
                  <a:lnTo>
                    <a:pt x="433" y="544"/>
                  </a:lnTo>
                  <a:lnTo>
                    <a:pt x="430" y="544"/>
                  </a:lnTo>
                  <a:lnTo>
                    <a:pt x="430" y="541"/>
                  </a:lnTo>
                  <a:lnTo>
                    <a:pt x="430" y="537"/>
                  </a:lnTo>
                  <a:lnTo>
                    <a:pt x="433" y="537"/>
                  </a:lnTo>
                  <a:lnTo>
                    <a:pt x="435" y="537"/>
                  </a:lnTo>
                  <a:close/>
                  <a:moveTo>
                    <a:pt x="709" y="302"/>
                  </a:moveTo>
                  <a:lnTo>
                    <a:pt x="709" y="302"/>
                  </a:lnTo>
                  <a:lnTo>
                    <a:pt x="707" y="300"/>
                  </a:lnTo>
                  <a:lnTo>
                    <a:pt x="704" y="300"/>
                  </a:lnTo>
                  <a:lnTo>
                    <a:pt x="704" y="300"/>
                  </a:lnTo>
                  <a:lnTo>
                    <a:pt x="704" y="298"/>
                  </a:lnTo>
                  <a:lnTo>
                    <a:pt x="707" y="298"/>
                  </a:lnTo>
                  <a:lnTo>
                    <a:pt x="707" y="295"/>
                  </a:lnTo>
                  <a:lnTo>
                    <a:pt x="707" y="295"/>
                  </a:lnTo>
                  <a:lnTo>
                    <a:pt x="704" y="293"/>
                  </a:lnTo>
                  <a:lnTo>
                    <a:pt x="704" y="293"/>
                  </a:lnTo>
                  <a:lnTo>
                    <a:pt x="704" y="291"/>
                  </a:lnTo>
                  <a:lnTo>
                    <a:pt x="704" y="291"/>
                  </a:lnTo>
                  <a:lnTo>
                    <a:pt x="702" y="291"/>
                  </a:lnTo>
                  <a:lnTo>
                    <a:pt x="702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697" y="288"/>
                  </a:lnTo>
                  <a:lnTo>
                    <a:pt x="695" y="286"/>
                  </a:lnTo>
                  <a:lnTo>
                    <a:pt x="695" y="286"/>
                  </a:lnTo>
                  <a:lnTo>
                    <a:pt x="695" y="283"/>
                  </a:lnTo>
                  <a:lnTo>
                    <a:pt x="695" y="283"/>
                  </a:lnTo>
                  <a:lnTo>
                    <a:pt x="695" y="281"/>
                  </a:lnTo>
                  <a:lnTo>
                    <a:pt x="695" y="281"/>
                  </a:lnTo>
                  <a:lnTo>
                    <a:pt x="693" y="279"/>
                  </a:lnTo>
                  <a:lnTo>
                    <a:pt x="693" y="279"/>
                  </a:lnTo>
                  <a:lnTo>
                    <a:pt x="688" y="274"/>
                  </a:lnTo>
                  <a:lnTo>
                    <a:pt x="686" y="272"/>
                  </a:lnTo>
                  <a:lnTo>
                    <a:pt x="686" y="269"/>
                  </a:lnTo>
                  <a:lnTo>
                    <a:pt x="674" y="248"/>
                  </a:lnTo>
                  <a:lnTo>
                    <a:pt x="674" y="246"/>
                  </a:lnTo>
                  <a:lnTo>
                    <a:pt x="671" y="243"/>
                  </a:lnTo>
                  <a:lnTo>
                    <a:pt x="671" y="236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69" y="234"/>
                  </a:lnTo>
                  <a:lnTo>
                    <a:pt x="669" y="234"/>
                  </a:lnTo>
                  <a:lnTo>
                    <a:pt x="664" y="236"/>
                  </a:lnTo>
                  <a:lnTo>
                    <a:pt x="664" y="236"/>
                  </a:lnTo>
                  <a:lnTo>
                    <a:pt x="662" y="236"/>
                  </a:lnTo>
                  <a:lnTo>
                    <a:pt x="657" y="236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1"/>
                  </a:lnTo>
                  <a:lnTo>
                    <a:pt x="657" y="229"/>
                  </a:lnTo>
                  <a:lnTo>
                    <a:pt x="657" y="227"/>
                  </a:lnTo>
                  <a:lnTo>
                    <a:pt x="657" y="227"/>
                  </a:lnTo>
                  <a:lnTo>
                    <a:pt x="657" y="224"/>
                  </a:lnTo>
                  <a:lnTo>
                    <a:pt x="655" y="217"/>
                  </a:lnTo>
                  <a:lnTo>
                    <a:pt x="652" y="215"/>
                  </a:lnTo>
                  <a:lnTo>
                    <a:pt x="652" y="215"/>
                  </a:lnTo>
                  <a:lnTo>
                    <a:pt x="652" y="212"/>
                  </a:lnTo>
                  <a:lnTo>
                    <a:pt x="655" y="203"/>
                  </a:lnTo>
                  <a:lnTo>
                    <a:pt x="655" y="203"/>
                  </a:lnTo>
                  <a:lnTo>
                    <a:pt x="655" y="203"/>
                  </a:lnTo>
                  <a:lnTo>
                    <a:pt x="655" y="201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2" y="198"/>
                  </a:lnTo>
                  <a:lnTo>
                    <a:pt x="657" y="194"/>
                  </a:lnTo>
                  <a:lnTo>
                    <a:pt x="657" y="194"/>
                  </a:lnTo>
                  <a:lnTo>
                    <a:pt x="660" y="194"/>
                  </a:lnTo>
                  <a:lnTo>
                    <a:pt x="660" y="194"/>
                  </a:lnTo>
                  <a:lnTo>
                    <a:pt x="660" y="191"/>
                  </a:lnTo>
                  <a:lnTo>
                    <a:pt x="660" y="191"/>
                  </a:lnTo>
                  <a:lnTo>
                    <a:pt x="660" y="191"/>
                  </a:lnTo>
                  <a:lnTo>
                    <a:pt x="660" y="189"/>
                  </a:lnTo>
                  <a:lnTo>
                    <a:pt x="660" y="189"/>
                  </a:lnTo>
                  <a:lnTo>
                    <a:pt x="660" y="189"/>
                  </a:lnTo>
                  <a:lnTo>
                    <a:pt x="662" y="186"/>
                  </a:lnTo>
                  <a:lnTo>
                    <a:pt x="662" y="186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4"/>
                  </a:lnTo>
                  <a:lnTo>
                    <a:pt x="664" y="182"/>
                  </a:lnTo>
                  <a:lnTo>
                    <a:pt x="667" y="179"/>
                  </a:lnTo>
                  <a:lnTo>
                    <a:pt x="667" y="177"/>
                  </a:lnTo>
                  <a:lnTo>
                    <a:pt x="667" y="177"/>
                  </a:lnTo>
                  <a:lnTo>
                    <a:pt x="669" y="177"/>
                  </a:lnTo>
                  <a:lnTo>
                    <a:pt x="669" y="177"/>
                  </a:lnTo>
                  <a:lnTo>
                    <a:pt x="669" y="175"/>
                  </a:lnTo>
                  <a:lnTo>
                    <a:pt x="669" y="172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70"/>
                  </a:lnTo>
                  <a:lnTo>
                    <a:pt x="669" y="168"/>
                  </a:lnTo>
                  <a:lnTo>
                    <a:pt x="662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57" y="168"/>
                  </a:lnTo>
                  <a:lnTo>
                    <a:pt x="657" y="168"/>
                  </a:lnTo>
                  <a:lnTo>
                    <a:pt x="657" y="168"/>
                  </a:lnTo>
                  <a:lnTo>
                    <a:pt x="655" y="170"/>
                  </a:lnTo>
                  <a:lnTo>
                    <a:pt x="655" y="170"/>
                  </a:lnTo>
                  <a:lnTo>
                    <a:pt x="655" y="168"/>
                  </a:lnTo>
                  <a:lnTo>
                    <a:pt x="652" y="168"/>
                  </a:lnTo>
                  <a:lnTo>
                    <a:pt x="652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3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60"/>
                  </a:lnTo>
                  <a:lnTo>
                    <a:pt x="650" y="158"/>
                  </a:lnTo>
                  <a:lnTo>
                    <a:pt x="650" y="158"/>
                  </a:lnTo>
                  <a:lnTo>
                    <a:pt x="650" y="156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1"/>
                  </a:lnTo>
                  <a:lnTo>
                    <a:pt x="648" y="151"/>
                  </a:lnTo>
                  <a:lnTo>
                    <a:pt x="648" y="151"/>
                  </a:lnTo>
                  <a:lnTo>
                    <a:pt x="648" y="151"/>
                  </a:lnTo>
                  <a:lnTo>
                    <a:pt x="643" y="149"/>
                  </a:lnTo>
                  <a:lnTo>
                    <a:pt x="641" y="149"/>
                  </a:lnTo>
                  <a:lnTo>
                    <a:pt x="641" y="149"/>
                  </a:lnTo>
                  <a:lnTo>
                    <a:pt x="638" y="146"/>
                  </a:lnTo>
                  <a:lnTo>
                    <a:pt x="638" y="146"/>
                  </a:lnTo>
                  <a:lnTo>
                    <a:pt x="638" y="146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38" y="144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41" y="139"/>
                  </a:lnTo>
                  <a:lnTo>
                    <a:pt x="641" y="139"/>
                  </a:lnTo>
                  <a:lnTo>
                    <a:pt x="641" y="137"/>
                  </a:lnTo>
                  <a:lnTo>
                    <a:pt x="641" y="137"/>
                  </a:lnTo>
                  <a:lnTo>
                    <a:pt x="641" y="137"/>
                  </a:lnTo>
                  <a:lnTo>
                    <a:pt x="638" y="134"/>
                  </a:lnTo>
                  <a:lnTo>
                    <a:pt x="629" y="125"/>
                  </a:lnTo>
                  <a:lnTo>
                    <a:pt x="629" y="120"/>
                  </a:lnTo>
                  <a:lnTo>
                    <a:pt x="629" y="118"/>
                  </a:lnTo>
                  <a:lnTo>
                    <a:pt x="629" y="118"/>
                  </a:lnTo>
                  <a:lnTo>
                    <a:pt x="629" y="116"/>
                  </a:lnTo>
                  <a:lnTo>
                    <a:pt x="629" y="116"/>
                  </a:lnTo>
                  <a:lnTo>
                    <a:pt x="629" y="116"/>
                  </a:lnTo>
                  <a:lnTo>
                    <a:pt x="629" y="113"/>
                  </a:lnTo>
                  <a:lnTo>
                    <a:pt x="626" y="113"/>
                  </a:lnTo>
                  <a:lnTo>
                    <a:pt x="624" y="111"/>
                  </a:lnTo>
                  <a:lnTo>
                    <a:pt x="622" y="111"/>
                  </a:lnTo>
                  <a:lnTo>
                    <a:pt x="622" y="108"/>
                  </a:lnTo>
                  <a:lnTo>
                    <a:pt x="619" y="106"/>
                  </a:lnTo>
                  <a:lnTo>
                    <a:pt x="619" y="106"/>
                  </a:lnTo>
                  <a:lnTo>
                    <a:pt x="619" y="104"/>
                  </a:lnTo>
                  <a:lnTo>
                    <a:pt x="617" y="104"/>
                  </a:lnTo>
                  <a:lnTo>
                    <a:pt x="617" y="104"/>
                  </a:lnTo>
                  <a:lnTo>
                    <a:pt x="617" y="104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2" y="104"/>
                  </a:lnTo>
                  <a:lnTo>
                    <a:pt x="612" y="104"/>
                  </a:lnTo>
                  <a:lnTo>
                    <a:pt x="612" y="104"/>
                  </a:lnTo>
                  <a:lnTo>
                    <a:pt x="612" y="101"/>
                  </a:lnTo>
                  <a:lnTo>
                    <a:pt x="615" y="101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5" y="99"/>
                  </a:lnTo>
                  <a:lnTo>
                    <a:pt x="615" y="94"/>
                  </a:lnTo>
                  <a:lnTo>
                    <a:pt x="615" y="94"/>
                  </a:lnTo>
                  <a:lnTo>
                    <a:pt x="615" y="94"/>
                  </a:lnTo>
                  <a:lnTo>
                    <a:pt x="615" y="92"/>
                  </a:lnTo>
                  <a:lnTo>
                    <a:pt x="615" y="92"/>
                  </a:lnTo>
                  <a:lnTo>
                    <a:pt x="615" y="89"/>
                  </a:lnTo>
                  <a:lnTo>
                    <a:pt x="615" y="87"/>
                  </a:lnTo>
                  <a:lnTo>
                    <a:pt x="612" y="87"/>
                  </a:lnTo>
                  <a:lnTo>
                    <a:pt x="612" y="85"/>
                  </a:lnTo>
                  <a:lnTo>
                    <a:pt x="610" y="85"/>
                  </a:lnTo>
                  <a:lnTo>
                    <a:pt x="608" y="85"/>
                  </a:lnTo>
                  <a:lnTo>
                    <a:pt x="605" y="85"/>
                  </a:lnTo>
                  <a:lnTo>
                    <a:pt x="605" y="85"/>
                  </a:lnTo>
                  <a:lnTo>
                    <a:pt x="605" y="85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3" y="78"/>
                  </a:lnTo>
                  <a:lnTo>
                    <a:pt x="603" y="75"/>
                  </a:lnTo>
                  <a:lnTo>
                    <a:pt x="603" y="73"/>
                  </a:lnTo>
                  <a:lnTo>
                    <a:pt x="603" y="63"/>
                  </a:lnTo>
                  <a:lnTo>
                    <a:pt x="603" y="61"/>
                  </a:lnTo>
                  <a:lnTo>
                    <a:pt x="603" y="59"/>
                  </a:lnTo>
                  <a:lnTo>
                    <a:pt x="603" y="56"/>
                  </a:lnTo>
                  <a:lnTo>
                    <a:pt x="603" y="52"/>
                  </a:lnTo>
                  <a:lnTo>
                    <a:pt x="603" y="47"/>
                  </a:lnTo>
                  <a:lnTo>
                    <a:pt x="603" y="47"/>
                  </a:lnTo>
                  <a:lnTo>
                    <a:pt x="603" y="45"/>
                  </a:lnTo>
                  <a:lnTo>
                    <a:pt x="603" y="45"/>
                  </a:lnTo>
                  <a:lnTo>
                    <a:pt x="600" y="42"/>
                  </a:lnTo>
                  <a:lnTo>
                    <a:pt x="593" y="42"/>
                  </a:lnTo>
                  <a:lnTo>
                    <a:pt x="593" y="45"/>
                  </a:lnTo>
                  <a:lnTo>
                    <a:pt x="591" y="45"/>
                  </a:lnTo>
                  <a:lnTo>
                    <a:pt x="584" y="52"/>
                  </a:lnTo>
                  <a:lnTo>
                    <a:pt x="584" y="52"/>
                  </a:lnTo>
                  <a:lnTo>
                    <a:pt x="584" y="54"/>
                  </a:lnTo>
                  <a:lnTo>
                    <a:pt x="584" y="56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4" y="59"/>
                  </a:lnTo>
                  <a:lnTo>
                    <a:pt x="582" y="59"/>
                  </a:lnTo>
                  <a:lnTo>
                    <a:pt x="582" y="61"/>
                  </a:lnTo>
                  <a:lnTo>
                    <a:pt x="579" y="66"/>
                  </a:lnTo>
                  <a:lnTo>
                    <a:pt x="567" y="78"/>
                  </a:lnTo>
                  <a:lnTo>
                    <a:pt x="565" y="80"/>
                  </a:lnTo>
                  <a:lnTo>
                    <a:pt x="565" y="80"/>
                  </a:lnTo>
                  <a:lnTo>
                    <a:pt x="563" y="80"/>
                  </a:lnTo>
                  <a:lnTo>
                    <a:pt x="563" y="78"/>
                  </a:lnTo>
                  <a:lnTo>
                    <a:pt x="560" y="78"/>
                  </a:lnTo>
                  <a:lnTo>
                    <a:pt x="560" y="78"/>
                  </a:lnTo>
                  <a:lnTo>
                    <a:pt x="558" y="78"/>
                  </a:lnTo>
                  <a:lnTo>
                    <a:pt x="555" y="78"/>
                  </a:lnTo>
                  <a:lnTo>
                    <a:pt x="553" y="75"/>
                  </a:lnTo>
                  <a:lnTo>
                    <a:pt x="553" y="75"/>
                  </a:lnTo>
                  <a:lnTo>
                    <a:pt x="555" y="73"/>
                  </a:lnTo>
                  <a:lnTo>
                    <a:pt x="555" y="73"/>
                  </a:lnTo>
                  <a:lnTo>
                    <a:pt x="555" y="73"/>
                  </a:lnTo>
                  <a:lnTo>
                    <a:pt x="558" y="71"/>
                  </a:lnTo>
                  <a:lnTo>
                    <a:pt x="558" y="71"/>
                  </a:lnTo>
                  <a:lnTo>
                    <a:pt x="560" y="68"/>
                  </a:lnTo>
                  <a:lnTo>
                    <a:pt x="560" y="68"/>
                  </a:lnTo>
                  <a:lnTo>
                    <a:pt x="560" y="68"/>
                  </a:lnTo>
                  <a:lnTo>
                    <a:pt x="555" y="66"/>
                  </a:lnTo>
                  <a:lnTo>
                    <a:pt x="555" y="66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3" y="59"/>
                  </a:lnTo>
                  <a:lnTo>
                    <a:pt x="553" y="59"/>
                  </a:lnTo>
                  <a:lnTo>
                    <a:pt x="555" y="54"/>
                  </a:lnTo>
                  <a:lnTo>
                    <a:pt x="555" y="54"/>
                  </a:lnTo>
                  <a:lnTo>
                    <a:pt x="555" y="52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5" y="49"/>
                  </a:lnTo>
                  <a:lnTo>
                    <a:pt x="553" y="47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4" y="40"/>
                  </a:lnTo>
                  <a:lnTo>
                    <a:pt x="544" y="40"/>
                  </a:lnTo>
                  <a:lnTo>
                    <a:pt x="544" y="40"/>
                  </a:lnTo>
                  <a:lnTo>
                    <a:pt x="544" y="37"/>
                  </a:lnTo>
                  <a:lnTo>
                    <a:pt x="544" y="35"/>
                  </a:lnTo>
                  <a:lnTo>
                    <a:pt x="544" y="33"/>
                  </a:lnTo>
                  <a:lnTo>
                    <a:pt x="544" y="33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41" y="30"/>
                  </a:lnTo>
                  <a:lnTo>
                    <a:pt x="537" y="28"/>
                  </a:lnTo>
                  <a:lnTo>
                    <a:pt x="537" y="2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32" y="28"/>
                  </a:lnTo>
                  <a:lnTo>
                    <a:pt x="532" y="28"/>
                  </a:lnTo>
                  <a:lnTo>
                    <a:pt x="529" y="28"/>
                  </a:lnTo>
                  <a:lnTo>
                    <a:pt x="529" y="26"/>
                  </a:lnTo>
                  <a:lnTo>
                    <a:pt x="527" y="23"/>
                  </a:lnTo>
                  <a:lnTo>
                    <a:pt x="525" y="23"/>
                  </a:lnTo>
                  <a:lnTo>
                    <a:pt x="525" y="23"/>
                  </a:lnTo>
                  <a:lnTo>
                    <a:pt x="522" y="21"/>
                  </a:lnTo>
                  <a:lnTo>
                    <a:pt x="522" y="21"/>
                  </a:lnTo>
                  <a:lnTo>
                    <a:pt x="522" y="21"/>
                  </a:lnTo>
                  <a:lnTo>
                    <a:pt x="518" y="23"/>
                  </a:lnTo>
                  <a:lnTo>
                    <a:pt x="515" y="21"/>
                  </a:lnTo>
                  <a:lnTo>
                    <a:pt x="515" y="21"/>
                  </a:lnTo>
                  <a:lnTo>
                    <a:pt x="515" y="21"/>
                  </a:lnTo>
                  <a:lnTo>
                    <a:pt x="506" y="14"/>
                  </a:lnTo>
                  <a:lnTo>
                    <a:pt x="499" y="7"/>
                  </a:lnTo>
                  <a:lnTo>
                    <a:pt x="494" y="2"/>
                  </a:lnTo>
                  <a:lnTo>
                    <a:pt x="492" y="2"/>
                  </a:lnTo>
                  <a:lnTo>
                    <a:pt x="492" y="2"/>
                  </a:lnTo>
                  <a:lnTo>
                    <a:pt x="487" y="0"/>
                  </a:lnTo>
                  <a:lnTo>
                    <a:pt x="485" y="4"/>
                  </a:lnTo>
                  <a:lnTo>
                    <a:pt x="485" y="7"/>
                  </a:lnTo>
                  <a:lnTo>
                    <a:pt x="485" y="9"/>
                  </a:lnTo>
                  <a:lnTo>
                    <a:pt x="485" y="9"/>
                  </a:lnTo>
                  <a:lnTo>
                    <a:pt x="482" y="14"/>
                  </a:lnTo>
                  <a:lnTo>
                    <a:pt x="482" y="16"/>
                  </a:lnTo>
                  <a:lnTo>
                    <a:pt x="485" y="16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19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6"/>
                  </a:lnTo>
                  <a:lnTo>
                    <a:pt x="482" y="28"/>
                  </a:lnTo>
                  <a:lnTo>
                    <a:pt x="482" y="28"/>
                  </a:lnTo>
                  <a:lnTo>
                    <a:pt x="482" y="30"/>
                  </a:lnTo>
                  <a:lnTo>
                    <a:pt x="482" y="30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82" y="33"/>
                  </a:lnTo>
                  <a:lnTo>
                    <a:pt x="482" y="35"/>
                  </a:lnTo>
                  <a:lnTo>
                    <a:pt x="482" y="35"/>
                  </a:lnTo>
                  <a:lnTo>
                    <a:pt x="480" y="35"/>
                  </a:lnTo>
                  <a:lnTo>
                    <a:pt x="480" y="35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80" y="42"/>
                  </a:lnTo>
                  <a:lnTo>
                    <a:pt x="480" y="42"/>
                  </a:lnTo>
                  <a:lnTo>
                    <a:pt x="480" y="45"/>
                  </a:lnTo>
                  <a:lnTo>
                    <a:pt x="480" y="47"/>
                  </a:lnTo>
                  <a:lnTo>
                    <a:pt x="477" y="49"/>
                  </a:lnTo>
                  <a:lnTo>
                    <a:pt x="477" y="52"/>
                  </a:lnTo>
                  <a:lnTo>
                    <a:pt x="477" y="54"/>
                  </a:lnTo>
                  <a:lnTo>
                    <a:pt x="477" y="54"/>
                  </a:lnTo>
                  <a:lnTo>
                    <a:pt x="451" y="63"/>
                  </a:lnTo>
                  <a:lnTo>
                    <a:pt x="451" y="63"/>
                  </a:lnTo>
                  <a:lnTo>
                    <a:pt x="447" y="63"/>
                  </a:lnTo>
                  <a:lnTo>
                    <a:pt x="444" y="66"/>
                  </a:lnTo>
                  <a:lnTo>
                    <a:pt x="442" y="66"/>
                  </a:lnTo>
                  <a:lnTo>
                    <a:pt x="435" y="73"/>
                  </a:lnTo>
                  <a:lnTo>
                    <a:pt x="435" y="75"/>
                  </a:lnTo>
                  <a:lnTo>
                    <a:pt x="433" y="85"/>
                  </a:lnTo>
                  <a:lnTo>
                    <a:pt x="430" y="89"/>
                  </a:lnTo>
                  <a:lnTo>
                    <a:pt x="430" y="92"/>
                  </a:lnTo>
                  <a:lnTo>
                    <a:pt x="425" y="94"/>
                  </a:lnTo>
                  <a:lnTo>
                    <a:pt x="425" y="97"/>
                  </a:lnTo>
                  <a:lnTo>
                    <a:pt x="423" y="97"/>
                  </a:lnTo>
                  <a:lnTo>
                    <a:pt x="423" y="97"/>
                  </a:lnTo>
                  <a:lnTo>
                    <a:pt x="421" y="97"/>
                  </a:lnTo>
                  <a:lnTo>
                    <a:pt x="416" y="97"/>
                  </a:lnTo>
                  <a:lnTo>
                    <a:pt x="414" y="97"/>
                  </a:lnTo>
                  <a:lnTo>
                    <a:pt x="414" y="97"/>
                  </a:lnTo>
                  <a:lnTo>
                    <a:pt x="411" y="99"/>
                  </a:lnTo>
                  <a:lnTo>
                    <a:pt x="409" y="99"/>
                  </a:lnTo>
                  <a:lnTo>
                    <a:pt x="407" y="101"/>
                  </a:lnTo>
                  <a:lnTo>
                    <a:pt x="407" y="104"/>
                  </a:lnTo>
                  <a:lnTo>
                    <a:pt x="407" y="104"/>
                  </a:lnTo>
                  <a:lnTo>
                    <a:pt x="395" y="104"/>
                  </a:lnTo>
                  <a:lnTo>
                    <a:pt x="392" y="104"/>
                  </a:lnTo>
                  <a:lnTo>
                    <a:pt x="390" y="104"/>
                  </a:lnTo>
                  <a:lnTo>
                    <a:pt x="376" y="94"/>
                  </a:lnTo>
                  <a:lnTo>
                    <a:pt x="371" y="92"/>
                  </a:lnTo>
                  <a:lnTo>
                    <a:pt x="371" y="92"/>
                  </a:lnTo>
                  <a:lnTo>
                    <a:pt x="364" y="89"/>
                  </a:lnTo>
                  <a:lnTo>
                    <a:pt x="357" y="89"/>
                  </a:lnTo>
                  <a:lnTo>
                    <a:pt x="357" y="89"/>
                  </a:lnTo>
                  <a:lnTo>
                    <a:pt x="354" y="89"/>
                  </a:lnTo>
                  <a:lnTo>
                    <a:pt x="354" y="92"/>
                  </a:lnTo>
                  <a:lnTo>
                    <a:pt x="354" y="92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4" y="97"/>
                  </a:lnTo>
                  <a:lnTo>
                    <a:pt x="354" y="97"/>
                  </a:lnTo>
                  <a:lnTo>
                    <a:pt x="354" y="99"/>
                  </a:lnTo>
                  <a:lnTo>
                    <a:pt x="357" y="101"/>
                  </a:lnTo>
                  <a:lnTo>
                    <a:pt x="362" y="108"/>
                  </a:lnTo>
                  <a:lnTo>
                    <a:pt x="362" y="108"/>
                  </a:lnTo>
                  <a:lnTo>
                    <a:pt x="362" y="108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62" y="113"/>
                  </a:lnTo>
                  <a:lnTo>
                    <a:pt x="359" y="116"/>
                  </a:lnTo>
                  <a:lnTo>
                    <a:pt x="359" y="116"/>
                  </a:lnTo>
                  <a:lnTo>
                    <a:pt x="359" y="116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7" y="120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38" y="113"/>
                  </a:lnTo>
                  <a:lnTo>
                    <a:pt x="336" y="113"/>
                  </a:lnTo>
                  <a:lnTo>
                    <a:pt x="336" y="113"/>
                  </a:lnTo>
                  <a:lnTo>
                    <a:pt x="331" y="113"/>
                  </a:lnTo>
                  <a:lnTo>
                    <a:pt x="331" y="111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1" y="108"/>
                  </a:lnTo>
                  <a:lnTo>
                    <a:pt x="314" y="113"/>
                  </a:lnTo>
                  <a:lnTo>
                    <a:pt x="312" y="113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23"/>
                  </a:lnTo>
                  <a:lnTo>
                    <a:pt x="310" y="123"/>
                  </a:lnTo>
                  <a:lnTo>
                    <a:pt x="310" y="125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2"/>
                  </a:lnTo>
                  <a:lnTo>
                    <a:pt x="307" y="134"/>
                  </a:lnTo>
                  <a:lnTo>
                    <a:pt x="295" y="142"/>
                  </a:lnTo>
                  <a:lnTo>
                    <a:pt x="293" y="142"/>
                  </a:lnTo>
                  <a:lnTo>
                    <a:pt x="293" y="144"/>
                  </a:lnTo>
                  <a:lnTo>
                    <a:pt x="293" y="144"/>
                  </a:lnTo>
                  <a:lnTo>
                    <a:pt x="291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4" y="146"/>
                  </a:lnTo>
                  <a:lnTo>
                    <a:pt x="284" y="146"/>
                  </a:lnTo>
                  <a:lnTo>
                    <a:pt x="281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79" y="144"/>
                  </a:lnTo>
                  <a:lnTo>
                    <a:pt x="276" y="139"/>
                  </a:lnTo>
                  <a:lnTo>
                    <a:pt x="276" y="139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6" y="137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5" y="137"/>
                  </a:lnTo>
                  <a:lnTo>
                    <a:pt x="265" y="137"/>
                  </a:lnTo>
                  <a:lnTo>
                    <a:pt x="262" y="137"/>
                  </a:lnTo>
                  <a:lnTo>
                    <a:pt x="260" y="137"/>
                  </a:lnTo>
                  <a:lnTo>
                    <a:pt x="258" y="139"/>
                  </a:lnTo>
                  <a:lnTo>
                    <a:pt x="258" y="139"/>
                  </a:lnTo>
                  <a:lnTo>
                    <a:pt x="255" y="139"/>
                  </a:lnTo>
                  <a:lnTo>
                    <a:pt x="222" y="172"/>
                  </a:lnTo>
                  <a:lnTo>
                    <a:pt x="220" y="175"/>
                  </a:lnTo>
                  <a:lnTo>
                    <a:pt x="220" y="175"/>
                  </a:lnTo>
                  <a:lnTo>
                    <a:pt x="215" y="172"/>
                  </a:lnTo>
                  <a:lnTo>
                    <a:pt x="215" y="172"/>
                  </a:lnTo>
                  <a:lnTo>
                    <a:pt x="215" y="170"/>
                  </a:lnTo>
                  <a:lnTo>
                    <a:pt x="213" y="170"/>
                  </a:lnTo>
                  <a:lnTo>
                    <a:pt x="213" y="168"/>
                  </a:lnTo>
                  <a:lnTo>
                    <a:pt x="210" y="168"/>
                  </a:lnTo>
                  <a:lnTo>
                    <a:pt x="203" y="172"/>
                  </a:lnTo>
                  <a:lnTo>
                    <a:pt x="191" y="177"/>
                  </a:lnTo>
                  <a:lnTo>
                    <a:pt x="191" y="179"/>
                  </a:lnTo>
                  <a:lnTo>
                    <a:pt x="189" y="182"/>
                  </a:lnTo>
                  <a:lnTo>
                    <a:pt x="184" y="186"/>
                  </a:lnTo>
                  <a:lnTo>
                    <a:pt x="182" y="186"/>
                  </a:lnTo>
                  <a:lnTo>
                    <a:pt x="182" y="186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3" y="208"/>
                  </a:lnTo>
                  <a:lnTo>
                    <a:pt x="161" y="208"/>
                  </a:lnTo>
                  <a:lnTo>
                    <a:pt x="153" y="215"/>
                  </a:lnTo>
                  <a:lnTo>
                    <a:pt x="151" y="215"/>
                  </a:lnTo>
                  <a:lnTo>
                    <a:pt x="149" y="217"/>
                  </a:lnTo>
                  <a:lnTo>
                    <a:pt x="149" y="220"/>
                  </a:lnTo>
                  <a:lnTo>
                    <a:pt x="149" y="222"/>
                  </a:lnTo>
                  <a:lnTo>
                    <a:pt x="144" y="224"/>
                  </a:lnTo>
                  <a:lnTo>
                    <a:pt x="135" y="234"/>
                  </a:lnTo>
                  <a:lnTo>
                    <a:pt x="132" y="239"/>
                  </a:lnTo>
                  <a:lnTo>
                    <a:pt x="132" y="239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30" y="248"/>
                  </a:lnTo>
                  <a:lnTo>
                    <a:pt x="130" y="248"/>
                  </a:lnTo>
                  <a:lnTo>
                    <a:pt x="127" y="250"/>
                  </a:lnTo>
                  <a:lnTo>
                    <a:pt x="127" y="250"/>
                  </a:lnTo>
                  <a:lnTo>
                    <a:pt x="127" y="250"/>
                  </a:lnTo>
                  <a:lnTo>
                    <a:pt x="125" y="250"/>
                  </a:lnTo>
                  <a:lnTo>
                    <a:pt x="123" y="250"/>
                  </a:lnTo>
                  <a:lnTo>
                    <a:pt x="123" y="250"/>
                  </a:lnTo>
                  <a:lnTo>
                    <a:pt x="123" y="248"/>
                  </a:lnTo>
                  <a:lnTo>
                    <a:pt x="120" y="248"/>
                  </a:lnTo>
                  <a:lnTo>
                    <a:pt x="120" y="248"/>
                  </a:lnTo>
                  <a:lnTo>
                    <a:pt x="120" y="248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3" y="236"/>
                  </a:lnTo>
                  <a:lnTo>
                    <a:pt x="123" y="231"/>
                  </a:lnTo>
                  <a:lnTo>
                    <a:pt x="123" y="229"/>
                  </a:lnTo>
                  <a:lnTo>
                    <a:pt x="120" y="229"/>
                  </a:lnTo>
                  <a:lnTo>
                    <a:pt x="120" y="229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20"/>
                  </a:lnTo>
                  <a:lnTo>
                    <a:pt x="116" y="217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3" y="212"/>
                  </a:lnTo>
                  <a:lnTo>
                    <a:pt x="106" y="210"/>
                  </a:lnTo>
                  <a:lnTo>
                    <a:pt x="106" y="210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6" y="205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99" y="194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101" y="182"/>
                  </a:lnTo>
                  <a:lnTo>
                    <a:pt x="101" y="182"/>
                  </a:lnTo>
                  <a:lnTo>
                    <a:pt x="99" y="182"/>
                  </a:lnTo>
                  <a:lnTo>
                    <a:pt x="94" y="179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0" y="175"/>
                  </a:lnTo>
                  <a:lnTo>
                    <a:pt x="80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8" y="165"/>
                  </a:lnTo>
                  <a:lnTo>
                    <a:pt x="75" y="165"/>
                  </a:lnTo>
                  <a:lnTo>
                    <a:pt x="78" y="165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6"/>
                  </a:lnTo>
                  <a:lnTo>
                    <a:pt x="68" y="158"/>
                  </a:lnTo>
                  <a:lnTo>
                    <a:pt x="66" y="160"/>
                  </a:lnTo>
                  <a:lnTo>
                    <a:pt x="66" y="163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4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49" y="172"/>
                  </a:lnTo>
                  <a:lnTo>
                    <a:pt x="47" y="172"/>
                  </a:lnTo>
                  <a:lnTo>
                    <a:pt x="47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2" y="179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2" y="184"/>
                  </a:lnTo>
                  <a:lnTo>
                    <a:pt x="45" y="186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8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5"/>
                  </a:lnTo>
                  <a:lnTo>
                    <a:pt x="54" y="208"/>
                  </a:lnTo>
                  <a:lnTo>
                    <a:pt x="52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49" y="217"/>
                  </a:lnTo>
                  <a:lnTo>
                    <a:pt x="49" y="222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1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6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3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0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2" y="262"/>
                  </a:lnTo>
                  <a:lnTo>
                    <a:pt x="54" y="274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6"/>
                  </a:lnTo>
                  <a:lnTo>
                    <a:pt x="57" y="288"/>
                  </a:lnTo>
                  <a:lnTo>
                    <a:pt x="54" y="288"/>
                  </a:lnTo>
                  <a:lnTo>
                    <a:pt x="54" y="293"/>
                  </a:lnTo>
                  <a:lnTo>
                    <a:pt x="54" y="293"/>
                  </a:lnTo>
                  <a:lnTo>
                    <a:pt x="40" y="307"/>
                  </a:lnTo>
                  <a:lnTo>
                    <a:pt x="38" y="312"/>
                  </a:lnTo>
                  <a:lnTo>
                    <a:pt x="35" y="317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8" y="324"/>
                  </a:lnTo>
                  <a:lnTo>
                    <a:pt x="26" y="326"/>
                  </a:lnTo>
                  <a:lnTo>
                    <a:pt x="23" y="328"/>
                  </a:lnTo>
                  <a:lnTo>
                    <a:pt x="21" y="331"/>
                  </a:lnTo>
                  <a:lnTo>
                    <a:pt x="19" y="333"/>
                  </a:lnTo>
                  <a:lnTo>
                    <a:pt x="16" y="333"/>
                  </a:lnTo>
                  <a:lnTo>
                    <a:pt x="16" y="333"/>
                  </a:lnTo>
                  <a:lnTo>
                    <a:pt x="14" y="333"/>
                  </a:lnTo>
                  <a:lnTo>
                    <a:pt x="12" y="333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4" y="343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7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4"/>
                  </a:lnTo>
                  <a:lnTo>
                    <a:pt x="2" y="359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4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0" y="369"/>
                  </a:lnTo>
                  <a:lnTo>
                    <a:pt x="0" y="369"/>
                  </a:lnTo>
                  <a:lnTo>
                    <a:pt x="19" y="390"/>
                  </a:lnTo>
                  <a:lnTo>
                    <a:pt x="21" y="390"/>
                  </a:lnTo>
                  <a:lnTo>
                    <a:pt x="21" y="392"/>
                  </a:lnTo>
                  <a:lnTo>
                    <a:pt x="21" y="392"/>
                  </a:lnTo>
                  <a:lnTo>
                    <a:pt x="21" y="392"/>
                  </a:lnTo>
                  <a:lnTo>
                    <a:pt x="23" y="392"/>
                  </a:lnTo>
                  <a:lnTo>
                    <a:pt x="23" y="390"/>
                  </a:lnTo>
                  <a:lnTo>
                    <a:pt x="26" y="390"/>
                  </a:lnTo>
                  <a:lnTo>
                    <a:pt x="28" y="390"/>
                  </a:lnTo>
                  <a:lnTo>
                    <a:pt x="28" y="390"/>
                  </a:lnTo>
                  <a:lnTo>
                    <a:pt x="31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3" y="385"/>
                  </a:lnTo>
                  <a:lnTo>
                    <a:pt x="35" y="385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5" y="388"/>
                  </a:lnTo>
                  <a:lnTo>
                    <a:pt x="35" y="392"/>
                  </a:lnTo>
                  <a:lnTo>
                    <a:pt x="35" y="395"/>
                  </a:lnTo>
                  <a:lnTo>
                    <a:pt x="35" y="397"/>
                  </a:lnTo>
                  <a:lnTo>
                    <a:pt x="38" y="402"/>
                  </a:lnTo>
                  <a:lnTo>
                    <a:pt x="40" y="404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5" y="406"/>
                  </a:lnTo>
                  <a:lnTo>
                    <a:pt x="45" y="409"/>
                  </a:lnTo>
                  <a:lnTo>
                    <a:pt x="47" y="409"/>
                  </a:lnTo>
                  <a:lnTo>
                    <a:pt x="49" y="409"/>
                  </a:lnTo>
                  <a:lnTo>
                    <a:pt x="64" y="409"/>
                  </a:lnTo>
                  <a:lnTo>
                    <a:pt x="68" y="406"/>
                  </a:lnTo>
                  <a:lnTo>
                    <a:pt x="71" y="406"/>
                  </a:lnTo>
                  <a:lnTo>
                    <a:pt x="73" y="406"/>
                  </a:lnTo>
                  <a:lnTo>
                    <a:pt x="73" y="409"/>
                  </a:lnTo>
                  <a:lnTo>
                    <a:pt x="73" y="409"/>
                  </a:lnTo>
                  <a:lnTo>
                    <a:pt x="73" y="411"/>
                  </a:lnTo>
                  <a:lnTo>
                    <a:pt x="75" y="411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78" y="416"/>
                  </a:lnTo>
                  <a:lnTo>
                    <a:pt x="75" y="418"/>
                  </a:lnTo>
                  <a:lnTo>
                    <a:pt x="75" y="421"/>
                  </a:lnTo>
                  <a:lnTo>
                    <a:pt x="75" y="421"/>
                  </a:lnTo>
                  <a:lnTo>
                    <a:pt x="75" y="423"/>
                  </a:lnTo>
                  <a:lnTo>
                    <a:pt x="75" y="423"/>
                  </a:lnTo>
                  <a:lnTo>
                    <a:pt x="75" y="425"/>
                  </a:lnTo>
                  <a:lnTo>
                    <a:pt x="75" y="425"/>
                  </a:lnTo>
                  <a:lnTo>
                    <a:pt x="75" y="425"/>
                  </a:lnTo>
                  <a:lnTo>
                    <a:pt x="75" y="428"/>
                  </a:lnTo>
                  <a:lnTo>
                    <a:pt x="75" y="430"/>
                  </a:lnTo>
                  <a:lnTo>
                    <a:pt x="75" y="432"/>
                  </a:lnTo>
                  <a:lnTo>
                    <a:pt x="75" y="432"/>
                  </a:lnTo>
                  <a:lnTo>
                    <a:pt x="75" y="432"/>
                  </a:lnTo>
                  <a:lnTo>
                    <a:pt x="75" y="437"/>
                  </a:lnTo>
                  <a:lnTo>
                    <a:pt x="78" y="440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80" y="449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0" y="451"/>
                  </a:lnTo>
                  <a:lnTo>
                    <a:pt x="83" y="451"/>
                  </a:lnTo>
                  <a:lnTo>
                    <a:pt x="83" y="451"/>
                  </a:lnTo>
                  <a:lnTo>
                    <a:pt x="85" y="451"/>
                  </a:lnTo>
                  <a:lnTo>
                    <a:pt x="87" y="451"/>
                  </a:lnTo>
                  <a:lnTo>
                    <a:pt x="90" y="451"/>
                  </a:lnTo>
                  <a:lnTo>
                    <a:pt x="90" y="451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2" y="454"/>
                  </a:lnTo>
                  <a:lnTo>
                    <a:pt x="92" y="456"/>
                  </a:lnTo>
                  <a:lnTo>
                    <a:pt x="92" y="461"/>
                  </a:lnTo>
                  <a:lnTo>
                    <a:pt x="92" y="461"/>
                  </a:lnTo>
                  <a:lnTo>
                    <a:pt x="92" y="463"/>
                  </a:lnTo>
                  <a:lnTo>
                    <a:pt x="92" y="466"/>
                  </a:lnTo>
                  <a:lnTo>
                    <a:pt x="90" y="466"/>
                  </a:lnTo>
                  <a:lnTo>
                    <a:pt x="92" y="468"/>
                  </a:lnTo>
                  <a:lnTo>
                    <a:pt x="92" y="468"/>
                  </a:lnTo>
                  <a:lnTo>
                    <a:pt x="92" y="470"/>
                  </a:lnTo>
                  <a:lnTo>
                    <a:pt x="92" y="470"/>
                  </a:lnTo>
                  <a:lnTo>
                    <a:pt x="94" y="473"/>
                  </a:lnTo>
                  <a:lnTo>
                    <a:pt x="97" y="473"/>
                  </a:lnTo>
                  <a:lnTo>
                    <a:pt x="99" y="475"/>
                  </a:lnTo>
                  <a:lnTo>
                    <a:pt x="99" y="477"/>
                  </a:lnTo>
                  <a:lnTo>
                    <a:pt x="101" y="477"/>
                  </a:lnTo>
                  <a:lnTo>
                    <a:pt x="101" y="477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1" y="482"/>
                  </a:lnTo>
                  <a:lnTo>
                    <a:pt x="101" y="482"/>
                  </a:lnTo>
                  <a:lnTo>
                    <a:pt x="106" y="480"/>
                  </a:lnTo>
                  <a:lnTo>
                    <a:pt x="109" y="480"/>
                  </a:lnTo>
                  <a:lnTo>
                    <a:pt x="111" y="477"/>
                  </a:lnTo>
                  <a:lnTo>
                    <a:pt x="111" y="475"/>
                  </a:lnTo>
                  <a:lnTo>
                    <a:pt x="137" y="466"/>
                  </a:lnTo>
                  <a:lnTo>
                    <a:pt x="137" y="466"/>
                  </a:lnTo>
                  <a:lnTo>
                    <a:pt x="137" y="463"/>
                  </a:lnTo>
                  <a:lnTo>
                    <a:pt x="137" y="463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44" y="463"/>
                  </a:lnTo>
                  <a:lnTo>
                    <a:pt x="146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3" y="456"/>
                  </a:lnTo>
                  <a:lnTo>
                    <a:pt x="156" y="454"/>
                  </a:lnTo>
                  <a:lnTo>
                    <a:pt x="161" y="454"/>
                  </a:lnTo>
                  <a:lnTo>
                    <a:pt x="163" y="454"/>
                  </a:lnTo>
                  <a:lnTo>
                    <a:pt x="165" y="454"/>
                  </a:lnTo>
                  <a:lnTo>
                    <a:pt x="168" y="451"/>
                  </a:lnTo>
                  <a:lnTo>
                    <a:pt x="170" y="449"/>
                  </a:lnTo>
                  <a:lnTo>
                    <a:pt x="170" y="447"/>
                  </a:lnTo>
                  <a:lnTo>
                    <a:pt x="170" y="444"/>
                  </a:lnTo>
                  <a:lnTo>
                    <a:pt x="170" y="442"/>
                  </a:lnTo>
                  <a:lnTo>
                    <a:pt x="170" y="440"/>
                  </a:lnTo>
                  <a:lnTo>
                    <a:pt x="172" y="437"/>
                  </a:lnTo>
                  <a:lnTo>
                    <a:pt x="175" y="435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0"/>
                  </a:lnTo>
                  <a:lnTo>
                    <a:pt x="177" y="430"/>
                  </a:lnTo>
                  <a:lnTo>
                    <a:pt x="175" y="430"/>
                  </a:lnTo>
                  <a:lnTo>
                    <a:pt x="175" y="428"/>
                  </a:lnTo>
                  <a:lnTo>
                    <a:pt x="175" y="425"/>
                  </a:lnTo>
                  <a:lnTo>
                    <a:pt x="177" y="425"/>
                  </a:lnTo>
                  <a:lnTo>
                    <a:pt x="180" y="425"/>
                  </a:lnTo>
                  <a:lnTo>
                    <a:pt x="182" y="425"/>
                  </a:lnTo>
                  <a:lnTo>
                    <a:pt x="180" y="421"/>
                  </a:lnTo>
                  <a:lnTo>
                    <a:pt x="180" y="418"/>
                  </a:lnTo>
                  <a:lnTo>
                    <a:pt x="182" y="418"/>
                  </a:lnTo>
                  <a:lnTo>
                    <a:pt x="182" y="416"/>
                  </a:lnTo>
                  <a:lnTo>
                    <a:pt x="184" y="416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9" y="414"/>
                  </a:lnTo>
                  <a:lnTo>
                    <a:pt x="189" y="411"/>
                  </a:lnTo>
                  <a:lnTo>
                    <a:pt x="189" y="409"/>
                  </a:lnTo>
                  <a:lnTo>
                    <a:pt x="198" y="402"/>
                  </a:lnTo>
                  <a:lnTo>
                    <a:pt x="201" y="399"/>
                  </a:lnTo>
                  <a:lnTo>
                    <a:pt x="201" y="399"/>
                  </a:lnTo>
                  <a:lnTo>
                    <a:pt x="201" y="397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0"/>
                  </a:lnTo>
                  <a:lnTo>
                    <a:pt x="206" y="390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3" y="388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7" y="385"/>
                  </a:lnTo>
                  <a:lnTo>
                    <a:pt x="222" y="385"/>
                  </a:lnTo>
                  <a:lnTo>
                    <a:pt x="224" y="383"/>
                  </a:lnTo>
                  <a:lnTo>
                    <a:pt x="222" y="380"/>
                  </a:lnTo>
                  <a:lnTo>
                    <a:pt x="220" y="380"/>
                  </a:lnTo>
                  <a:lnTo>
                    <a:pt x="217" y="380"/>
                  </a:lnTo>
                  <a:lnTo>
                    <a:pt x="217" y="380"/>
                  </a:lnTo>
                  <a:lnTo>
                    <a:pt x="215" y="380"/>
                  </a:lnTo>
                  <a:lnTo>
                    <a:pt x="215" y="378"/>
                  </a:lnTo>
                  <a:lnTo>
                    <a:pt x="215" y="376"/>
                  </a:lnTo>
                  <a:lnTo>
                    <a:pt x="217" y="376"/>
                  </a:lnTo>
                  <a:lnTo>
                    <a:pt x="217" y="373"/>
                  </a:lnTo>
                  <a:lnTo>
                    <a:pt x="217" y="373"/>
                  </a:lnTo>
                  <a:lnTo>
                    <a:pt x="217" y="371"/>
                  </a:lnTo>
                  <a:lnTo>
                    <a:pt x="217" y="369"/>
                  </a:lnTo>
                  <a:lnTo>
                    <a:pt x="220" y="369"/>
                  </a:lnTo>
                  <a:lnTo>
                    <a:pt x="220" y="366"/>
                  </a:lnTo>
                  <a:lnTo>
                    <a:pt x="222" y="366"/>
                  </a:lnTo>
                  <a:lnTo>
                    <a:pt x="224" y="369"/>
                  </a:lnTo>
                  <a:lnTo>
                    <a:pt x="229" y="369"/>
                  </a:lnTo>
                  <a:lnTo>
                    <a:pt x="229" y="369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6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29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6" y="357"/>
                  </a:lnTo>
                  <a:lnTo>
                    <a:pt x="236" y="357"/>
                  </a:lnTo>
                  <a:lnTo>
                    <a:pt x="239" y="354"/>
                  </a:lnTo>
                  <a:lnTo>
                    <a:pt x="241" y="354"/>
                  </a:lnTo>
                  <a:lnTo>
                    <a:pt x="243" y="354"/>
                  </a:lnTo>
                  <a:lnTo>
                    <a:pt x="246" y="357"/>
                  </a:lnTo>
                  <a:lnTo>
                    <a:pt x="248" y="354"/>
                  </a:lnTo>
                  <a:lnTo>
                    <a:pt x="248" y="357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3" y="357"/>
                  </a:lnTo>
                  <a:lnTo>
                    <a:pt x="255" y="354"/>
                  </a:lnTo>
                  <a:lnTo>
                    <a:pt x="258" y="352"/>
                  </a:lnTo>
                  <a:lnTo>
                    <a:pt x="260" y="352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5" y="354"/>
                  </a:lnTo>
                  <a:lnTo>
                    <a:pt x="265" y="357"/>
                  </a:lnTo>
                  <a:lnTo>
                    <a:pt x="267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74" y="357"/>
                  </a:lnTo>
                  <a:lnTo>
                    <a:pt x="274" y="359"/>
                  </a:lnTo>
                  <a:lnTo>
                    <a:pt x="276" y="359"/>
                  </a:lnTo>
                  <a:lnTo>
                    <a:pt x="279" y="364"/>
                  </a:lnTo>
                  <a:lnTo>
                    <a:pt x="281" y="364"/>
                  </a:lnTo>
                  <a:lnTo>
                    <a:pt x="281" y="366"/>
                  </a:lnTo>
                  <a:lnTo>
                    <a:pt x="298" y="364"/>
                  </a:lnTo>
                  <a:lnTo>
                    <a:pt x="300" y="364"/>
                  </a:lnTo>
                  <a:lnTo>
                    <a:pt x="302" y="362"/>
                  </a:lnTo>
                  <a:lnTo>
                    <a:pt x="302" y="359"/>
                  </a:lnTo>
                  <a:lnTo>
                    <a:pt x="302" y="357"/>
                  </a:lnTo>
                  <a:lnTo>
                    <a:pt x="302" y="350"/>
                  </a:lnTo>
                  <a:lnTo>
                    <a:pt x="305" y="347"/>
                  </a:lnTo>
                  <a:lnTo>
                    <a:pt x="305" y="347"/>
                  </a:lnTo>
                  <a:lnTo>
                    <a:pt x="310" y="343"/>
                  </a:lnTo>
                  <a:lnTo>
                    <a:pt x="310" y="345"/>
                  </a:lnTo>
                  <a:lnTo>
                    <a:pt x="310" y="347"/>
                  </a:lnTo>
                  <a:lnTo>
                    <a:pt x="307" y="347"/>
                  </a:lnTo>
                  <a:lnTo>
                    <a:pt x="307" y="350"/>
                  </a:lnTo>
                  <a:lnTo>
                    <a:pt x="305" y="350"/>
                  </a:lnTo>
                  <a:lnTo>
                    <a:pt x="307" y="352"/>
                  </a:lnTo>
                  <a:lnTo>
                    <a:pt x="307" y="354"/>
                  </a:lnTo>
                  <a:lnTo>
                    <a:pt x="307" y="354"/>
                  </a:lnTo>
                  <a:lnTo>
                    <a:pt x="307" y="362"/>
                  </a:lnTo>
                  <a:lnTo>
                    <a:pt x="310" y="366"/>
                  </a:lnTo>
                  <a:lnTo>
                    <a:pt x="310" y="369"/>
                  </a:lnTo>
                  <a:lnTo>
                    <a:pt x="312" y="371"/>
                  </a:lnTo>
                  <a:lnTo>
                    <a:pt x="328" y="376"/>
                  </a:lnTo>
                  <a:lnTo>
                    <a:pt x="331" y="378"/>
                  </a:lnTo>
                  <a:lnTo>
                    <a:pt x="336" y="383"/>
                  </a:lnTo>
                  <a:lnTo>
                    <a:pt x="338" y="385"/>
                  </a:lnTo>
                  <a:lnTo>
                    <a:pt x="338" y="385"/>
                  </a:lnTo>
                  <a:lnTo>
                    <a:pt x="340" y="383"/>
                  </a:lnTo>
                  <a:lnTo>
                    <a:pt x="343" y="385"/>
                  </a:lnTo>
                  <a:lnTo>
                    <a:pt x="343" y="390"/>
                  </a:lnTo>
                  <a:lnTo>
                    <a:pt x="340" y="395"/>
                  </a:lnTo>
                  <a:lnTo>
                    <a:pt x="340" y="395"/>
                  </a:lnTo>
                  <a:lnTo>
                    <a:pt x="343" y="397"/>
                  </a:lnTo>
                  <a:lnTo>
                    <a:pt x="347" y="399"/>
                  </a:lnTo>
                  <a:lnTo>
                    <a:pt x="354" y="404"/>
                  </a:lnTo>
                  <a:lnTo>
                    <a:pt x="354" y="406"/>
                  </a:lnTo>
                  <a:lnTo>
                    <a:pt x="357" y="409"/>
                  </a:lnTo>
                  <a:lnTo>
                    <a:pt x="354" y="411"/>
                  </a:lnTo>
                  <a:lnTo>
                    <a:pt x="354" y="414"/>
                  </a:lnTo>
                  <a:lnTo>
                    <a:pt x="354" y="414"/>
                  </a:lnTo>
                  <a:lnTo>
                    <a:pt x="352" y="416"/>
                  </a:lnTo>
                  <a:lnTo>
                    <a:pt x="352" y="416"/>
                  </a:lnTo>
                  <a:lnTo>
                    <a:pt x="352" y="416"/>
                  </a:lnTo>
                  <a:lnTo>
                    <a:pt x="352" y="418"/>
                  </a:lnTo>
                  <a:lnTo>
                    <a:pt x="352" y="418"/>
                  </a:lnTo>
                  <a:lnTo>
                    <a:pt x="350" y="418"/>
                  </a:lnTo>
                  <a:lnTo>
                    <a:pt x="347" y="421"/>
                  </a:lnTo>
                  <a:lnTo>
                    <a:pt x="347" y="425"/>
                  </a:lnTo>
                  <a:lnTo>
                    <a:pt x="345" y="430"/>
                  </a:lnTo>
                  <a:lnTo>
                    <a:pt x="340" y="432"/>
                  </a:lnTo>
                  <a:lnTo>
                    <a:pt x="338" y="437"/>
                  </a:lnTo>
                  <a:lnTo>
                    <a:pt x="338" y="437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2"/>
                  </a:lnTo>
                  <a:lnTo>
                    <a:pt x="336" y="444"/>
                  </a:lnTo>
                  <a:lnTo>
                    <a:pt x="336" y="444"/>
                  </a:lnTo>
                  <a:lnTo>
                    <a:pt x="333" y="449"/>
                  </a:lnTo>
                  <a:lnTo>
                    <a:pt x="331" y="451"/>
                  </a:lnTo>
                  <a:lnTo>
                    <a:pt x="328" y="451"/>
                  </a:lnTo>
                  <a:lnTo>
                    <a:pt x="326" y="454"/>
                  </a:lnTo>
                  <a:lnTo>
                    <a:pt x="326" y="456"/>
                  </a:lnTo>
                  <a:lnTo>
                    <a:pt x="326" y="459"/>
                  </a:lnTo>
                  <a:lnTo>
                    <a:pt x="319" y="466"/>
                  </a:lnTo>
                  <a:lnTo>
                    <a:pt x="314" y="470"/>
                  </a:lnTo>
                  <a:lnTo>
                    <a:pt x="312" y="473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2" y="475"/>
                  </a:lnTo>
                  <a:lnTo>
                    <a:pt x="314" y="475"/>
                  </a:lnTo>
                  <a:lnTo>
                    <a:pt x="314" y="477"/>
                  </a:lnTo>
                  <a:lnTo>
                    <a:pt x="314" y="477"/>
                  </a:lnTo>
                  <a:lnTo>
                    <a:pt x="314" y="480"/>
                  </a:lnTo>
                  <a:lnTo>
                    <a:pt x="312" y="480"/>
                  </a:lnTo>
                  <a:lnTo>
                    <a:pt x="310" y="482"/>
                  </a:lnTo>
                  <a:lnTo>
                    <a:pt x="307" y="482"/>
                  </a:lnTo>
                  <a:lnTo>
                    <a:pt x="307" y="485"/>
                  </a:lnTo>
                  <a:lnTo>
                    <a:pt x="307" y="485"/>
                  </a:lnTo>
                  <a:lnTo>
                    <a:pt x="305" y="487"/>
                  </a:lnTo>
                  <a:lnTo>
                    <a:pt x="302" y="489"/>
                  </a:lnTo>
                  <a:lnTo>
                    <a:pt x="302" y="489"/>
                  </a:lnTo>
                  <a:lnTo>
                    <a:pt x="300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88" y="494"/>
                  </a:lnTo>
                  <a:lnTo>
                    <a:pt x="286" y="496"/>
                  </a:lnTo>
                  <a:lnTo>
                    <a:pt x="281" y="496"/>
                  </a:lnTo>
                  <a:lnTo>
                    <a:pt x="279" y="499"/>
                  </a:lnTo>
                  <a:lnTo>
                    <a:pt x="274" y="503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2" y="50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13"/>
                  </a:lnTo>
                  <a:lnTo>
                    <a:pt x="272" y="513"/>
                  </a:lnTo>
                  <a:lnTo>
                    <a:pt x="272" y="513"/>
                  </a:lnTo>
                  <a:lnTo>
                    <a:pt x="272" y="515"/>
                  </a:lnTo>
                  <a:lnTo>
                    <a:pt x="272" y="515"/>
                  </a:lnTo>
                  <a:lnTo>
                    <a:pt x="272" y="518"/>
                  </a:lnTo>
                  <a:lnTo>
                    <a:pt x="276" y="520"/>
                  </a:lnTo>
                  <a:lnTo>
                    <a:pt x="276" y="522"/>
                  </a:lnTo>
                  <a:lnTo>
                    <a:pt x="279" y="522"/>
                  </a:lnTo>
                  <a:lnTo>
                    <a:pt x="279" y="520"/>
                  </a:lnTo>
                  <a:lnTo>
                    <a:pt x="279" y="520"/>
                  </a:lnTo>
                  <a:lnTo>
                    <a:pt x="281" y="522"/>
                  </a:lnTo>
                  <a:lnTo>
                    <a:pt x="281" y="522"/>
                  </a:lnTo>
                  <a:lnTo>
                    <a:pt x="281" y="522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5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7"/>
                  </a:lnTo>
                  <a:lnTo>
                    <a:pt x="279" y="529"/>
                  </a:lnTo>
                  <a:lnTo>
                    <a:pt x="279" y="529"/>
                  </a:lnTo>
                  <a:lnTo>
                    <a:pt x="279" y="529"/>
                  </a:lnTo>
                  <a:lnTo>
                    <a:pt x="279" y="532"/>
                  </a:lnTo>
                  <a:lnTo>
                    <a:pt x="276" y="529"/>
                  </a:lnTo>
                  <a:lnTo>
                    <a:pt x="272" y="527"/>
                  </a:lnTo>
                  <a:lnTo>
                    <a:pt x="272" y="529"/>
                  </a:lnTo>
                  <a:lnTo>
                    <a:pt x="267" y="532"/>
                  </a:lnTo>
                  <a:lnTo>
                    <a:pt x="265" y="532"/>
                  </a:lnTo>
                  <a:lnTo>
                    <a:pt x="258" y="534"/>
                  </a:lnTo>
                  <a:lnTo>
                    <a:pt x="255" y="534"/>
                  </a:lnTo>
                  <a:lnTo>
                    <a:pt x="253" y="537"/>
                  </a:lnTo>
                  <a:lnTo>
                    <a:pt x="250" y="541"/>
                  </a:lnTo>
                  <a:lnTo>
                    <a:pt x="248" y="541"/>
                  </a:lnTo>
                  <a:lnTo>
                    <a:pt x="248" y="541"/>
                  </a:lnTo>
                  <a:lnTo>
                    <a:pt x="248" y="541"/>
                  </a:lnTo>
                  <a:lnTo>
                    <a:pt x="246" y="544"/>
                  </a:lnTo>
                  <a:lnTo>
                    <a:pt x="248" y="544"/>
                  </a:lnTo>
                  <a:lnTo>
                    <a:pt x="248" y="546"/>
                  </a:lnTo>
                  <a:lnTo>
                    <a:pt x="253" y="546"/>
                  </a:lnTo>
                  <a:lnTo>
                    <a:pt x="253" y="546"/>
                  </a:lnTo>
                  <a:lnTo>
                    <a:pt x="255" y="546"/>
                  </a:lnTo>
                  <a:lnTo>
                    <a:pt x="255" y="546"/>
                  </a:lnTo>
                  <a:lnTo>
                    <a:pt x="258" y="546"/>
                  </a:lnTo>
                  <a:lnTo>
                    <a:pt x="260" y="544"/>
                  </a:lnTo>
                  <a:lnTo>
                    <a:pt x="260" y="544"/>
                  </a:lnTo>
                  <a:lnTo>
                    <a:pt x="265" y="544"/>
                  </a:lnTo>
                  <a:lnTo>
                    <a:pt x="267" y="546"/>
                  </a:lnTo>
                  <a:lnTo>
                    <a:pt x="269" y="546"/>
                  </a:lnTo>
                  <a:lnTo>
                    <a:pt x="272" y="551"/>
                  </a:lnTo>
                  <a:lnTo>
                    <a:pt x="274" y="563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98" y="565"/>
                  </a:lnTo>
                  <a:lnTo>
                    <a:pt x="298" y="560"/>
                  </a:lnTo>
                  <a:lnTo>
                    <a:pt x="302" y="560"/>
                  </a:lnTo>
                  <a:lnTo>
                    <a:pt x="310" y="563"/>
                  </a:lnTo>
                  <a:lnTo>
                    <a:pt x="312" y="560"/>
                  </a:lnTo>
                  <a:lnTo>
                    <a:pt x="317" y="560"/>
                  </a:lnTo>
                  <a:lnTo>
                    <a:pt x="317" y="560"/>
                  </a:lnTo>
                  <a:lnTo>
                    <a:pt x="319" y="558"/>
                  </a:lnTo>
                  <a:lnTo>
                    <a:pt x="321" y="558"/>
                  </a:lnTo>
                  <a:lnTo>
                    <a:pt x="321" y="558"/>
                  </a:lnTo>
                  <a:lnTo>
                    <a:pt x="321" y="560"/>
                  </a:lnTo>
                  <a:lnTo>
                    <a:pt x="319" y="560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07" y="563"/>
                  </a:lnTo>
                  <a:lnTo>
                    <a:pt x="305" y="563"/>
                  </a:lnTo>
                  <a:lnTo>
                    <a:pt x="305" y="565"/>
                  </a:lnTo>
                  <a:lnTo>
                    <a:pt x="302" y="565"/>
                  </a:lnTo>
                  <a:lnTo>
                    <a:pt x="300" y="570"/>
                  </a:lnTo>
                  <a:lnTo>
                    <a:pt x="300" y="570"/>
                  </a:lnTo>
                  <a:lnTo>
                    <a:pt x="300" y="572"/>
                  </a:lnTo>
                  <a:lnTo>
                    <a:pt x="300" y="574"/>
                  </a:lnTo>
                  <a:lnTo>
                    <a:pt x="295" y="577"/>
                  </a:lnTo>
                  <a:lnTo>
                    <a:pt x="293" y="579"/>
                  </a:lnTo>
                  <a:lnTo>
                    <a:pt x="291" y="579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86" y="579"/>
                  </a:lnTo>
                  <a:lnTo>
                    <a:pt x="286" y="579"/>
                  </a:lnTo>
                  <a:lnTo>
                    <a:pt x="288" y="582"/>
                  </a:lnTo>
                  <a:lnTo>
                    <a:pt x="291" y="582"/>
                  </a:lnTo>
                  <a:lnTo>
                    <a:pt x="291" y="584"/>
                  </a:lnTo>
                  <a:lnTo>
                    <a:pt x="286" y="584"/>
                  </a:lnTo>
                  <a:lnTo>
                    <a:pt x="288" y="586"/>
                  </a:lnTo>
                  <a:lnTo>
                    <a:pt x="288" y="586"/>
                  </a:lnTo>
                  <a:lnTo>
                    <a:pt x="288" y="586"/>
                  </a:lnTo>
                  <a:lnTo>
                    <a:pt x="286" y="589"/>
                  </a:lnTo>
                  <a:lnTo>
                    <a:pt x="288" y="591"/>
                  </a:lnTo>
                  <a:lnTo>
                    <a:pt x="291" y="591"/>
                  </a:lnTo>
                  <a:lnTo>
                    <a:pt x="291" y="591"/>
                  </a:lnTo>
                  <a:lnTo>
                    <a:pt x="293" y="593"/>
                  </a:lnTo>
                  <a:lnTo>
                    <a:pt x="295" y="596"/>
                  </a:lnTo>
                  <a:lnTo>
                    <a:pt x="298" y="598"/>
                  </a:lnTo>
                  <a:lnTo>
                    <a:pt x="295" y="603"/>
                  </a:lnTo>
                  <a:lnTo>
                    <a:pt x="291" y="605"/>
                  </a:lnTo>
                  <a:lnTo>
                    <a:pt x="281" y="608"/>
                  </a:lnTo>
                  <a:lnTo>
                    <a:pt x="276" y="612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67" y="610"/>
                  </a:lnTo>
                  <a:lnTo>
                    <a:pt x="267" y="610"/>
                  </a:lnTo>
                  <a:lnTo>
                    <a:pt x="265" y="610"/>
                  </a:lnTo>
                  <a:lnTo>
                    <a:pt x="265" y="610"/>
                  </a:lnTo>
                  <a:lnTo>
                    <a:pt x="262" y="610"/>
                  </a:lnTo>
                  <a:lnTo>
                    <a:pt x="260" y="612"/>
                  </a:lnTo>
                  <a:lnTo>
                    <a:pt x="258" y="612"/>
                  </a:lnTo>
                  <a:lnTo>
                    <a:pt x="260" y="615"/>
                  </a:lnTo>
                  <a:lnTo>
                    <a:pt x="260" y="617"/>
                  </a:lnTo>
                  <a:lnTo>
                    <a:pt x="260" y="617"/>
                  </a:lnTo>
                  <a:lnTo>
                    <a:pt x="260" y="619"/>
                  </a:lnTo>
                  <a:lnTo>
                    <a:pt x="258" y="619"/>
                  </a:lnTo>
                  <a:lnTo>
                    <a:pt x="255" y="619"/>
                  </a:lnTo>
                  <a:lnTo>
                    <a:pt x="250" y="622"/>
                  </a:lnTo>
                  <a:lnTo>
                    <a:pt x="248" y="622"/>
                  </a:lnTo>
                  <a:lnTo>
                    <a:pt x="248" y="624"/>
                  </a:lnTo>
                  <a:lnTo>
                    <a:pt x="246" y="624"/>
                  </a:lnTo>
                  <a:lnTo>
                    <a:pt x="246" y="622"/>
                  </a:lnTo>
                  <a:lnTo>
                    <a:pt x="243" y="622"/>
                  </a:lnTo>
                  <a:lnTo>
                    <a:pt x="243" y="622"/>
                  </a:lnTo>
                  <a:lnTo>
                    <a:pt x="239" y="622"/>
                  </a:lnTo>
                  <a:lnTo>
                    <a:pt x="236" y="622"/>
                  </a:lnTo>
                  <a:lnTo>
                    <a:pt x="234" y="626"/>
                  </a:lnTo>
                  <a:lnTo>
                    <a:pt x="234" y="629"/>
                  </a:lnTo>
                  <a:lnTo>
                    <a:pt x="234" y="629"/>
                  </a:lnTo>
                  <a:lnTo>
                    <a:pt x="241" y="629"/>
                  </a:lnTo>
                  <a:lnTo>
                    <a:pt x="241" y="631"/>
                  </a:lnTo>
                  <a:lnTo>
                    <a:pt x="239" y="631"/>
                  </a:lnTo>
                  <a:lnTo>
                    <a:pt x="236" y="634"/>
                  </a:lnTo>
                  <a:lnTo>
                    <a:pt x="236" y="636"/>
                  </a:lnTo>
                  <a:lnTo>
                    <a:pt x="236" y="638"/>
                  </a:lnTo>
                  <a:lnTo>
                    <a:pt x="239" y="641"/>
                  </a:lnTo>
                  <a:lnTo>
                    <a:pt x="239" y="641"/>
                  </a:lnTo>
                  <a:lnTo>
                    <a:pt x="239" y="643"/>
                  </a:lnTo>
                  <a:lnTo>
                    <a:pt x="239" y="645"/>
                  </a:lnTo>
                  <a:lnTo>
                    <a:pt x="239" y="645"/>
                  </a:lnTo>
                  <a:lnTo>
                    <a:pt x="236" y="648"/>
                  </a:lnTo>
                  <a:lnTo>
                    <a:pt x="239" y="648"/>
                  </a:lnTo>
                  <a:lnTo>
                    <a:pt x="239" y="650"/>
                  </a:lnTo>
                  <a:lnTo>
                    <a:pt x="241" y="652"/>
                  </a:lnTo>
                  <a:lnTo>
                    <a:pt x="243" y="652"/>
                  </a:lnTo>
                  <a:lnTo>
                    <a:pt x="246" y="652"/>
                  </a:lnTo>
                  <a:lnTo>
                    <a:pt x="250" y="645"/>
                  </a:lnTo>
                  <a:lnTo>
                    <a:pt x="248" y="645"/>
                  </a:lnTo>
                  <a:lnTo>
                    <a:pt x="248" y="645"/>
                  </a:lnTo>
                  <a:lnTo>
                    <a:pt x="250" y="643"/>
                  </a:lnTo>
                  <a:lnTo>
                    <a:pt x="253" y="643"/>
                  </a:lnTo>
                  <a:lnTo>
                    <a:pt x="255" y="643"/>
                  </a:lnTo>
                  <a:lnTo>
                    <a:pt x="260" y="641"/>
                  </a:lnTo>
                  <a:lnTo>
                    <a:pt x="265" y="641"/>
                  </a:lnTo>
                  <a:lnTo>
                    <a:pt x="276" y="641"/>
                  </a:lnTo>
                  <a:lnTo>
                    <a:pt x="276" y="641"/>
                  </a:lnTo>
                  <a:lnTo>
                    <a:pt x="279" y="638"/>
                  </a:lnTo>
                  <a:lnTo>
                    <a:pt x="279" y="638"/>
                  </a:lnTo>
                  <a:lnTo>
                    <a:pt x="284" y="634"/>
                  </a:lnTo>
                  <a:lnTo>
                    <a:pt x="286" y="634"/>
                  </a:lnTo>
                  <a:lnTo>
                    <a:pt x="293" y="634"/>
                  </a:lnTo>
                  <a:lnTo>
                    <a:pt x="295" y="631"/>
                  </a:lnTo>
                  <a:lnTo>
                    <a:pt x="298" y="634"/>
                  </a:lnTo>
                  <a:lnTo>
                    <a:pt x="298" y="631"/>
                  </a:lnTo>
                  <a:lnTo>
                    <a:pt x="298" y="629"/>
                  </a:lnTo>
                  <a:lnTo>
                    <a:pt x="298" y="626"/>
                  </a:lnTo>
                  <a:lnTo>
                    <a:pt x="295" y="624"/>
                  </a:lnTo>
                  <a:lnTo>
                    <a:pt x="293" y="624"/>
                  </a:lnTo>
                  <a:lnTo>
                    <a:pt x="291" y="624"/>
                  </a:lnTo>
                  <a:lnTo>
                    <a:pt x="286" y="624"/>
                  </a:lnTo>
                  <a:lnTo>
                    <a:pt x="286" y="622"/>
                  </a:lnTo>
                  <a:lnTo>
                    <a:pt x="286" y="622"/>
                  </a:lnTo>
                  <a:lnTo>
                    <a:pt x="288" y="622"/>
                  </a:lnTo>
                  <a:lnTo>
                    <a:pt x="291" y="619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3" y="617"/>
                  </a:lnTo>
                  <a:lnTo>
                    <a:pt x="293" y="617"/>
                  </a:lnTo>
                  <a:lnTo>
                    <a:pt x="293" y="615"/>
                  </a:lnTo>
                  <a:lnTo>
                    <a:pt x="293" y="615"/>
                  </a:lnTo>
                  <a:lnTo>
                    <a:pt x="291" y="615"/>
                  </a:lnTo>
                  <a:lnTo>
                    <a:pt x="295" y="612"/>
                  </a:lnTo>
                  <a:lnTo>
                    <a:pt x="295" y="612"/>
                  </a:lnTo>
                  <a:lnTo>
                    <a:pt x="300" y="612"/>
                  </a:lnTo>
                  <a:lnTo>
                    <a:pt x="302" y="615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300" y="610"/>
                  </a:lnTo>
                  <a:lnTo>
                    <a:pt x="302" y="610"/>
                  </a:lnTo>
                  <a:lnTo>
                    <a:pt x="305" y="610"/>
                  </a:lnTo>
                  <a:lnTo>
                    <a:pt x="307" y="612"/>
                  </a:lnTo>
                  <a:lnTo>
                    <a:pt x="310" y="617"/>
                  </a:lnTo>
                  <a:lnTo>
                    <a:pt x="314" y="622"/>
                  </a:lnTo>
                  <a:lnTo>
                    <a:pt x="314" y="622"/>
                  </a:lnTo>
                  <a:lnTo>
                    <a:pt x="317" y="619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19" y="617"/>
                  </a:lnTo>
                  <a:lnTo>
                    <a:pt x="317" y="615"/>
                  </a:lnTo>
                  <a:lnTo>
                    <a:pt x="312" y="612"/>
                  </a:lnTo>
                  <a:lnTo>
                    <a:pt x="312" y="610"/>
                  </a:lnTo>
                  <a:lnTo>
                    <a:pt x="314" y="610"/>
                  </a:lnTo>
                  <a:lnTo>
                    <a:pt x="317" y="610"/>
                  </a:lnTo>
                  <a:lnTo>
                    <a:pt x="321" y="612"/>
                  </a:lnTo>
                  <a:lnTo>
                    <a:pt x="321" y="610"/>
                  </a:lnTo>
                  <a:lnTo>
                    <a:pt x="321" y="610"/>
                  </a:lnTo>
                  <a:lnTo>
                    <a:pt x="319" y="608"/>
                  </a:lnTo>
                  <a:lnTo>
                    <a:pt x="317" y="608"/>
                  </a:lnTo>
                  <a:lnTo>
                    <a:pt x="319" y="608"/>
                  </a:lnTo>
                  <a:lnTo>
                    <a:pt x="321" y="608"/>
                  </a:lnTo>
                  <a:lnTo>
                    <a:pt x="321" y="608"/>
                  </a:lnTo>
                  <a:lnTo>
                    <a:pt x="324" y="608"/>
                  </a:lnTo>
                  <a:lnTo>
                    <a:pt x="326" y="608"/>
                  </a:lnTo>
                  <a:lnTo>
                    <a:pt x="326" y="608"/>
                  </a:lnTo>
                  <a:lnTo>
                    <a:pt x="328" y="605"/>
                  </a:lnTo>
                  <a:lnTo>
                    <a:pt x="328" y="605"/>
                  </a:lnTo>
                  <a:lnTo>
                    <a:pt x="333" y="605"/>
                  </a:lnTo>
                  <a:lnTo>
                    <a:pt x="336" y="605"/>
                  </a:lnTo>
                  <a:lnTo>
                    <a:pt x="333" y="600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336" y="600"/>
                  </a:lnTo>
                  <a:lnTo>
                    <a:pt x="338" y="598"/>
                  </a:lnTo>
                  <a:lnTo>
                    <a:pt x="343" y="593"/>
                  </a:lnTo>
                  <a:lnTo>
                    <a:pt x="345" y="593"/>
                  </a:lnTo>
                  <a:lnTo>
                    <a:pt x="347" y="593"/>
                  </a:lnTo>
                  <a:lnTo>
                    <a:pt x="345" y="591"/>
                  </a:lnTo>
                  <a:lnTo>
                    <a:pt x="343" y="591"/>
                  </a:lnTo>
                  <a:lnTo>
                    <a:pt x="340" y="591"/>
                  </a:lnTo>
                  <a:lnTo>
                    <a:pt x="340" y="591"/>
                  </a:lnTo>
                  <a:lnTo>
                    <a:pt x="340" y="589"/>
                  </a:lnTo>
                  <a:lnTo>
                    <a:pt x="340" y="589"/>
                  </a:lnTo>
                  <a:lnTo>
                    <a:pt x="340" y="586"/>
                  </a:lnTo>
                  <a:lnTo>
                    <a:pt x="350" y="579"/>
                  </a:lnTo>
                  <a:lnTo>
                    <a:pt x="354" y="574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4" y="570"/>
                  </a:lnTo>
                  <a:lnTo>
                    <a:pt x="357" y="570"/>
                  </a:lnTo>
                  <a:lnTo>
                    <a:pt x="357" y="567"/>
                  </a:lnTo>
                  <a:lnTo>
                    <a:pt x="359" y="567"/>
                  </a:lnTo>
                  <a:lnTo>
                    <a:pt x="359" y="565"/>
                  </a:lnTo>
                  <a:lnTo>
                    <a:pt x="362" y="565"/>
                  </a:lnTo>
                  <a:lnTo>
                    <a:pt x="362" y="563"/>
                  </a:lnTo>
                  <a:lnTo>
                    <a:pt x="364" y="563"/>
                  </a:lnTo>
                  <a:lnTo>
                    <a:pt x="364" y="560"/>
                  </a:lnTo>
                  <a:lnTo>
                    <a:pt x="366" y="560"/>
                  </a:lnTo>
                  <a:lnTo>
                    <a:pt x="369" y="558"/>
                  </a:lnTo>
                  <a:lnTo>
                    <a:pt x="371" y="558"/>
                  </a:lnTo>
                  <a:lnTo>
                    <a:pt x="371" y="555"/>
                  </a:lnTo>
                  <a:lnTo>
                    <a:pt x="376" y="555"/>
                  </a:lnTo>
                  <a:lnTo>
                    <a:pt x="378" y="555"/>
                  </a:lnTo>
                  <a:lnTo>
                    <a:pt x="381" y="553"/>
                  </a:lnTo>
                  <a:lnTo>
                    <a:pt x="385" y="551"/>
                  </a:lnTo>
                  <a:lnTo>
                    <a:pt x="385" y="551"/>
                  </a:lnTo>
                  <a:lnTo>
                    <a:pt x="385" y="551"/>
                  </a:lnTo>
                  <a:lnTo>
                    <a:pt x="388" y="551"/>
                  </a:lnTo>
                  <a:lnTo>
                    <a:pt x="388" y="548"/>
                  </a:lnTo>
                  <a:lnTo>
                    <a:pt x="388" y="548"/>
                  </a:lnTo>
                  <a:lnTo>
                    <a:pt x="388" y="548"/>
                  </a:lnTo>
                  <a:lnTo>
                    <a:pt x="385" y="546"/>
                  </a:lnTo>
                  <a:lnTo>
                    <a:pt x="385" y="546"/>
                  </a:lnTo>
                  <a:lnTo>
                    <a:pt x="388" y="546"/>
                  </a:lnTo>
                  <a:lnTo>
                    <a:pt x="388" y="546"/>
                  </a:lnTo>
                  <a:lnTo>
                    <a:pt x="388" y="548"/>
                  </a:lnTo>
                  <a:lnTo>
                    <a:pt x="390" y="548"/>
                  </a:lnTo>
                  <a:lnTo>
                    <a:pt x="395" y="544"/>
                  </a:lnTo>
                  <a:lnTo>
                    <a:pt x="395" y="541"/>
                  </a:lnTo>
                  <a:lnTo>
                    <a:pt x="397" y="539"/>
                  </a:lnTo>
                  <a:lnTo>
                    <a:pt x="397" y="539"/>
                  </a:lnTo>
                  <a:lnTo>
                    <a:pt x="399" y="541"/>
                  </a:lnTo>
                  <a:lnTo>
                    <a:pt x="399" y="541"/>
                  </a:lnTo>
                  <a:lnTo>
                    <a:pt x="399" y="541"/>
                  </a:lnTo>
                  <a:lnTo>
                    <a:pt x="402" y="541"/>
                  </a:lnTo>
                  <a:lnTo>
                    <a:pt x="402" y="539"/>
                  </a:lnTo>
                  <a:lnTo>
                    <a:pt x="409" y="537"/>
                  </a:lnTo>
                  <a:lnTo>
                    <a:pt x="409" y="534"/>
                  </a:lnTo>
                  <a:lnTo>
                    <a:pt x="411" y="534"/>
                  </a:lnTo>
                  <a:lnTo>
                    <a:pt x="416" y="527"/>
                  </a:lnTo>
                  <a:lnTo>
                    <a:pt x="418" y="529"/>
                  </a:lnTo>
                  <a:lnTo>
                    <a:pt x="428" y="527"/>
                  </a:lnTo>
                  <a:lnTo>
                    <a:pt x="428" y="527"/>
                  </a:lnTo>
                  <a:lnTo>
                    <a:pt x="433" y="525"/>
                  </a:lnTo>
                  <a:lnTo>
                    <a:pt x="433" y="522"/>
                  </a:lnTo>
                  <a:lnTo>
                    <a:pt x="430" y="520"/>
                  </a:lnTo>
                  <a:lnTo>
                    <a:pt x="430" y="520"/>
                  </a:lnTo>
                  <a:lnTo>
                    <a:pt x="433" y="520"/>
                  </a:lnTo>
                  <a:lnTo>
                    <a:pt x="433" y="520"/>
                  </a:lnTo>
                  <a:lnTo>
                    <a:pt x="433" y="518"/>
                  </a:lnTo>
                  <a:lnTo>
                    <a:pt x="433" y="518"/>
                  </a:lnTo>
                  <a:lnTo>
                    <a:pt x="435" y="518"/>
                  </a:lnTo>
                  <a:lnTo>
                    <a:pt x="435" y="518"/>
                  </a:lnTo>
                  <a:lnTo>
                    <a:pt x="437" y="520"/>
                  </a:lnTo>
                  <a:lnTo>
                    <a:pt x="437" y="518"/>
                  </a:lnTo>
                  <a:lnTo>
                    <a:pt x="442" y="518"/>
                  </a:lnTo>
                  <a:lnTo>
                    <a:pt x="444" y="515"/>
                  </a:lnTo>
                  <a:lnTo>
                    <a:pt x="447" y="520"/>
                  </a:lnTo>
                  <a:lnTo>
                    <a:pt x="451" y="520"/>
                  </a:lnTo>
                  <a:lnTo>
                    <a:pt x="456" y="518"/>
                  </a:lnTo>
                  <a:lnTo>
                    <a:pt x="461" y="515"/>
                  </a:lnTo>
                  <a:lnTo>
                    <a:pt x="461" y="513"/>
                  </a:lnTo>
                  <a:lnTo>
                    <a:pt x="459" y="513"/>
                  </a:lnTo>
                  <a:lnTo>
                    <a:pt x="459" y="511"/>
                  </a:lnTo>
                  <a:lnTo>
                    <a:pt x="459" y="511"/>
                  </a:lnTo>
                  <a:lnTo>
                    <a:pt x="456" y="511"/>
                  </a:lnTo>
                  <a:lnTo>
                    <a:pt x="456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08"/>
                  </a:lnTo>
                  <a:lnTo>
                    <a:pt x="454" y="508"/>
                  </a:lnTo>
                  <a:lnTo>
                    <a:pt x="456" y="508"/>
                  </a:lnTo>
                  <a:lnTo>
                    <a:pt x="459" y="508"/>
                  </a:lnTo>
                  <a:lnTo>
                    <a:pt x="459" y="508"/>
                  </a:lnTo>
                  <a:lnTo>
                    <a:pt x="459" y="506"/>
                  </a:lnTo>
                  <a:lnTo>
                    <a:pt x="459" y="503"/>
                  </a:lnTo>
                  <a:lnTo>
                    <a:pt x="456" y="501"/>
                  </a:lnTo>
                  <a:lnTo>
                    <a:pt x="456" y="501"/>
                  </a:lnTo>
                  <a:lnTo>
                    <a:pt x="456" y="499"/>
                  </a:lnTo>
                  <a:lnTo>
                    <a:pt x="456" y="499"/>
                  </a:lnTo>
                  <a:lnTo>
                    <a:pt x="459" y="499"/>
                  </a:lnTo>
                  <a:lnTo>
                    <a:pt x="459" y="499"/>
                  </a:lnTo>
                  <a:lnTo>
                    <a:pt x="459" y="501"/>
                  </a:lnTo>
                  <a:lnTo>
                    <a:pt x="459" y="501"/>
                  </a:lnTo>
                  <a:lnTo>
                    <a:pt x="461" y="499"/>
                  </a:lnTo>
                  <a:lnTo>
                    <a:pt x="461" y="501"/>
                  </a:lnTo>
                  <a:lnTo>
                    <a:pt x="463" y="503"/>
                  </a:lnTo>
                  <a:lnTo>
                    <a:pt x="466" y="503"/>
                  </a:lnTo>
                  <a:lnTo>
                    <a:pt x="468" y="503"/>
                  </a:lnTo>
                  <a:lnTo>
                    <a:pt x="470" y="503"/>
                  </a:lnTo>
                  <a:lnTo>
                    <a:pt x="473" y="501"/>
                  </a:lnTo>
                  <a:lnTo>
                    <a:pt x="473" y="499"/>
                  </a:lnTo>
                  <a:lnTo>
                    <a:pt x="473" y="499"/>
                  </a:lnTo>
                  <a:lnTo>
                    <a:pt x="473" y="496"/>
                  </a:lnTo>
                  <a:lnTo>
                    <a:pt x="475" y="496"/>
                  </a:lnTo>
                  <a:lnTo>
                    <a:pt x="475" y="496"/>
                  </a:lnTo>
                  <a:lnTo>
                    <a:pt x="475" y="499"/>
                  </a:lnTo>
                  <a:lnTo>
                    <a:pt x="475" y="499"/>
                  </a:lnTo>
                  <a:lnTo>
                    <a:pt x="475" y="501"/>
                  </a:lnTo>
                  <a:lnTo>
                    <a:pt x="475" y="501"/>
                  </a:lnTo>
                  <a:lnTo>
                    <a:pt x="475" y="508"/>
                  </a:lnTo>
                  <a:lnTo>
                    <a:pt x="475" y="508"/>
                  </a:lnTo>
                  <a:lnTo>
                    <a:pt x="477" y="511"/>
                  </a:lnTo>
                  <a:lnTo>
                    <a:pt x="477" y="508"/>
                  </a:lnTo>
                  <a:lnTo>
                    <a:pt x="482" y="503"/>
                  </a:lnTo>
                  <a:lnTo>
                    <a:pt x="485" y="501"/>
                  </a:lnTo>
                  <a:lnTo>
                    <a:pt x="485" y="501"/>
                  </a:lnTo>
                  <a:lnTo>
                    <a:pt x="487" y="501"/>
                  </a:lnTo>
                  <a:lnTo>
                    <a:pt x="489" y="501"/>
                  </a:lnTo>
                  <a:lnTo>
                    <a:pt x="489" y="501"/>
                  </a:lnTo>
                  <a:lnTo>
                    <a:pt x="489" y="503"/>
                  </a:lnTo>
                  <a:lnTo>
                    <a:pt x="489" y="503"/>
                  </a:lnTo>
                  <a:lnTo>
                    <a:pt x="492" y="503"/>
                  </a:lnTo>
                  <a:lnTo>
                    <a:pt x="492" y="503"/>
                  </a:lnTo>
                  <a:lnTo>
                    <a:pt x="492" y="503"/>
                  </a:lnTo>
                  <a:lnTo>
                    <a:pt x="494" y="501"/>
                  </a:lnTo>
                  <a:lnTo>
                    <a:pt x="494" y="501"/>
                  </a:lnTo>
                  <a:lnTo>
                    <a:pt x="494" y="496"/>
                  </a:lnTo>
                  <a:lnTo>
                    <a:pt x="496" y="489"/>
                  </a:lnTo>
                  <a:lnTo>
                    <a:pt x="496" y="487"/>
                  </a:lnTo>
                  <a:lnTo>
                    <a:pt x="496" y="485"/>
                  </a:lnTo>
                  <a:lnTo>
                    <a:pt x="499" y="485"/>
                  </a:lnTo>
                  <a:lnTo>
                    <a:pt x="499" y="482"/>
                  </a:lnTo>
                  <a:lnTo>
                    <a:pt x="499" y="489"/>
                  </a:lnTo>
                  <a:lnTo>
                    <a:pt x="501" y="492"/>
                  </a:lnTo>
                  <a:lnTo>
                    <a:pt x="506" y="494"/>
                  </a:lnTo>
                  <a:lnTo>
                    <a:pt x="513" y="496"/>
                  </a:lnTo>
                  <a:lnTo>
                    <a:pt x="515" y="494"/>
                  </a:lnTo>
                  <a:lnTo>
                    <a:pt x="515" y="494"/>
                  </a:lnTo>
                  <a:lnTo>
                    <a:pt x="518" y="494"/>
                  </a:lnTo>
                  <a:lnTo>
                    <a:pt x="522" y="494"/>
                  </a:lnTo>
                  <a:lnTo>
                    <a:pt x="525" y="494"/>
                  </a:lnTo>
                  <a:lnTo>
                    <a:pt x="527" y="494"/>
                  </a:lnTo>
                  <a:lnTo>
                    <a:pt x="527" y="494"/>
                  </a:lnTo>
                  <a:lnTo>
                    <a:pt x="529" y="492"/>
                  </a:lnTo>
                  <a:lnTo>
                    <a:pt x="529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34" y="496"/>
                  </a:lnTo>
                  <a:lnTo>
                    <a:pt x="534" y="496"/>
                  </a:lnTo>
                  <a:lnTo>
                    <a:pt x="537" y="496"/>
                  </a:lnTo>
                  <a:lnTo>
                    <a:pt x="539" y="494"/>
                  </a:lnTo>
                  <a:lnTo>
                    <a:pt x="541" y="494"/>
                  </a:lnTo>
                  <a:lnTo>
                    <a:pt x="544" y="492"/>
                  </a:lnTo>
                  <a:lnTo>
                    <a:pt x="544" y="489"/>
                  </a:lnTo>
                  <a:lnTo>
                    <a:pt x="548" y="492"/>
                  </a:lnTo>
                  <a:lnTo>
                    <a:pt x="551" y="492"/>
                  </a:lnTo>
                  <a:lnTo>
                    <a:pt x="551" y="489"/>
                  </a:lnTo>
                  <a:lnTo>
                    <a:pt x="555" y="485"/>
                  </a:lnTo>
                  <a:lnTo>
                    <a:pt x="563" y="480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5" y="477"/>
                  </a:lnTo>
                  <a:lnTo>
                    <a:pt x="565" y="477"/>
                  </a:lnTo>
                  <a:lnTo>
                    <a:pt x="567" y="477"/>
                  </a:lnTo>
                  <a:lnTo>
                    <a:pt x="567" y="475"/>
                  </a:lnTo>
                  <a:lnTo>
                    <a:pt x="567" y="475"/>
                  </a:lnTo>
                  <a:lnTo>
                    <a:pt x="572" y="468"/>
                  </a:lnTo>
                  <a:lnTo>
                    <a:pt x="572" y="468"/>
                  </a:lnTo>
                  <a:lnTo>
                    <a:pt x="572" y="466"/>
                  </a:lnTo>
                  <a:lnTo>
                    <a:pt x="572" y="461"/>
                  </a:lnTo>
                  <a:lnTo>
                    <a:pt x="572" y="459"/>
                  </a:lnTo>
                  <a:lnTo>
                    <a:pt x="572" y="456"/>
                  </a:lnTo>
                  <a:lnTo>
                    <a:pt x="572" y="456"/>
                  </a:lnTo>
                  <a:lnTo>
                    <a:pt x="574" y="454"/>
                  </a:lnTo>
                  <a:lnTo>
                    <a:pt x="589" y="440"/>
                  </a:lnTo>
                  <a:lnTo>
                    <a:pt x="589" y="437"/>
                  </a:lnTo>
                  <a:lnTo>
                    <a:pt x="589" y="437"/>
                  </a:lnTo>
                  <a:lnTo>
                    <a:pt x="591" y="437"/>
                  </a:lnTo>
                  <a:lnTo>
                    <a:pt x="591" y="437"/>
                  </a:lnTo>
                  <a:lnTo>
                    <a:pt x="591" y="435"/>
                  </a:lnTo>
                  <a:lnTo>
                    <a:pt x="591" y="435"/>
                  </a:lnTo>
                  <a:lnTo>
                    <a:pt x="593" y="432"/>
                  </a:lnTo>
                  <a:lnTo>
                    <a:pt x="596" y="430"/>
                  </a:lnTo>
                  <a:lnTo>
                    <a:pt x="598" y="428"/>
                  </a:lnTo>
                  <a:lnTo>
                    <a:pt x="600" y="428"/>
                  </a:lnTo>
                  <a:lnTo>
                    <a:pt x="605" y="425"/>
                  </a:lnTo>
                  <a:lnTo>
                    <a:pt x="608" y="425"/>
                  </a:lnTo>
                  <a:lnTo>
                    <a:pt x="608" y="423"/>
                  </a:lnTo>
                  <a:lnTo>
                    <a:pt x="608" y="418"/>
                  </a:lnTo>
                  <a:lnTo>
                    <a:pt x="610" y="416"/>
                  </a:lnTo>
                  <a:lnTo>
                    <a:pt x="610" y="414"/>
                  </a:lnTo>
                  <a:lnTo>
                    <a:pt x="612" y="414"/>
                  </a:lnTo>
                  <a:lnTo>
                    <a:pt x="615" y="414"/>
                  </a:lnTo>
                  <a:lnTo>
                    <a:pt x="619" y="406"/>
                  </a:lnTo>
                  <a:lnTo>
                    <a:pt x="624" y="402"/>
                  </a:lnTo>
                  <a:lnTo>
                    <a:pt x="624" y="399"/>
                  </a:lnTo>
                  <a:lnTo>
                    <a:pt x="624" y="399"/>
                  </a:lnTo>
                  <a:lnTo>
                    <a:pt x="624" y="402"/>
                  </a:lnTo>
                  <a:lnTo>
                    <a:pt x="626" y="402"/>
                  </a:lnTo>
                  <a:lnTo>
                    <a:pt x="626" y="402"/>
                  </a:lnTo>
                  <a:lnTo>
                    <a:pt x="626" y="404"/>
                  </a:lnTo>
                  <a:lnTo>
                    <a:pt x="629" y="404"/>
                  </a:lnTo>
                  <a:lnTo>
                    <a:pt x="631" y="404"/>
                  </a:lnTo>
                  <a:lnTo>
                    <a:pt x="634" y="402"/>
                  </a:lnTo>
                  <a:lnTo>
                    <a:pt x="636" y="402"/>
                  </a:lnTo>
                  <a:lnTo>
                    <a:pt x="638" y="402"/>
                  </a:lnTo>
                  <a:lnTo>
                    <a:pt x="638" y="402"/>
                  </a:lnTo>
                  <a:lnTo>
                    <a:pt x="641" y="399"/>
                  </a:lnTo>
                  <a:lnTo>
                    <a:pt x="638" y="399"/>
                  </a:lnTo>
                  <a:lnTo>
                    <a:pt x="638" y="397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8" y="392"/>
                  </a:lnTo>
                  <a:lnTo>
                    <a:pt x="641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5" y="388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2" y="383"/>
                  </a:lnTo>
                  <a:lnTo>
                    <a:pt x="657" y="380"/>
                  </a:lnTo>
                  <a:lnTo>
                    <a:pt x="660" y="380"/>
                  </a:lnTo>
                  <a:lnTo>
                    <a:pt x="660" y="380"/>
                  </a:lnTo>
                  <a:lnTo>
                    <a:pt x="662" y="378"/>
                  </a:lnTo>
                  <a:lnTo>
                    <a:pt x="662" y="378"/>
                  </a:lnTo>
                  <a:lnTo>
                    <a:pt x="662" y="376"/>
                  </a:lnTo>
                  <a:lnTo>
                    <a:pt x="664" y="376"/>
                  </a:lnTo>
                  <a:lnTo>
                    <a:pt x="664" y="373"/>
                  </a:lnTo>
                  <a:lnTo>
                    <a:pt x="667" y="376"/>
                  </a:lnTo>
                  <a:lnTo>
                    <a:pt x="669" y="376"/>
                  </a:lnTo>
                  <a:lnTo>
                    <a:pt x="671" y="376"/>
                  </a:lnTo>
                  <a:lnTo>
                    <a:pt x="671" y="376"/>
                  </a:lnTo>
                  <a:lnTo>
                    <a:pt x="671" y="376"/>
                  </a:lnTo>
                  <a:lnTo>
                    <a:pt x="674" y="376"/>
                  </a:lnTo>
                  <a:lnTo>
                    <a:pt x="674" y="376"/>
                  </a:lnTo>
                  <a:lnTo>
                    <a:pt x="676" y="376"/>
                  </a:lnTo>
                  <a:lnTo>
                    <a:pt x="676" y="376"/>
                  </a:lnTo>
                  <a:lnTo>
                    <a:pt x="676" y="373"/>
                  </a:lnTo>
                  <a:lnTo>
                    <a:pt x="676" y="371"/>
                  </a:lnTo>
                  <a:lnTo>
                    <a:pt x="676" y="371"/>
                  </a:lnTo>
                  <a:lnTo>
                    <a:pt x="678" y="371"/>
                  </a:lnTo>
                  <a:lnTo>
                    <a:pt x="681" y="371"/>
                  </a:lnTo>
                  <a:lnTo>
                    <a:pt x="681" y="369"/>
                  </a:lnTo>
                  <a:lnTo>
                    <a:pt x="681" y="369"/>
                  </a:lnTo>
                  <a:lnTo>
                    <a:pt x="681" y="366"/>
                  </a:lnTo>
                  <a:lnTo>
                    <a:pt x="681" y="364"/>
                  </a:lnTo>
                  <a:lnTo>
                    <a:pt x="683" y="364"/>
                  </a:lnTo>
                  <a:lnTo>
                    <a:pt x="683" y="364"/>
                  </a:lnTo>
                  <a:lnTo>
                    <a:pt x="688" y="364"/>
                  </a:lnTo>
                  <a:lnTo>
                    <a:pt x="690" y="362"/>
                  </a:lnTo>
                  <a:lnTo>
                    <a:pt x="690" y="362"/>
                  </a:lnTo>
                  <a:lnTo>
                    <a:pt x="690" y="359"/>
                  </a:lnTo>
                  <a:lnTo>
                    <a:pt x="690" y="354"/>
                  </a:lnTo>
                  <a:lnTo>
                    <a:pt x="690" y="354"/>
                  </a:lnTo>
                  <a:lnTo>
                    <a:pt x="693" y="354"/>
                  </a:lnTo>
                  <a:lnTo>
                    <a:pt x="695" y="357"/>
                  </a:lnTo>
                  <a:lnTo>
                    <a:pt x="695" y="357"/>
                  </a:lnTo>
                  <a:lnTo>
                    <a:pt x="695" y="357"/>
                  </a:lnTo>
                  <a:lnTo>
                    <a:pt x="702" y="357"/>
                  </a:lnTo>
                  <a:lnTo>
                    <a:pt x="702" y="357"/>
                  </a:lnTo>
                  <a:lnTo>
                    <a:pt x="702" y="354"/>
                  </a:lnTo>
                  <a:lnTo>
                    <a:pt x="697" y="350"/>
                  </a:lnTo>
                  <a:lnTo>
                    <a:pt x="702" y="345"/>
                  </a:lnTo>
                  <a:lnTo>
                    <a:pt x="704" y="343"/>
                  </a:lnTo>
                  <a:lnTo>
                    <a:pt x="704" y="343"/>
                  </a:lnTo>
                  <a:lnTo>
                    <a:pt x="704" y="340"/>
                  </a:lnTo>
                  <a:lnTo>
                    <a:pt x="702" y="340"/>
                  </a:lnTo>
                  <a:lnTo>
                    <a:pt x="702" y="338"/>
                  </a:lnTo>
                  <a:lnTo>
                    <a:pt x="702" y="338"/>
                  </a:lnTo>
                  <a:lnTo>
                    <a:pt x="700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0" y="338"/>
                  </a:lnTo>
                  <a:lnTo>
                    <a:pt x="690" y="338"/>
                  </a:lnTo>
                  <a:lnTo>
                    <a:pt x="693" y="336"/>
                  </a:lnTo>
                  <a:lnTo>
                    <a:pt x="693" y="336"/>
                  </a:lnTo>
                  <a:lnTo>
                    <a:pt x="693" y="333"/>
                  </a:lnTo>
                  <a:lnTo>
                    <a:pt x="693" y="333"/>
                  </a:lnTo>
                  <a:lnTo>
                    <a:pt x="695" y="331"/>
                  </a:lnTo>
                  <a:lnTo>
                    <a:pt x="695" y="331"/>
                  </a:lnTo>
                  <a:lnTo>
                    <a:pt x="697" y="328"/>
                  </a:lnTo>
                  <a:lnTo>
                    <a:pt x="697" y="328"/>
                  </a:lnTo>
                  <a:lnTo>
                    <a:pt x="697" y="328"/>
                  </a:lnTo>
                  <a:lnTo>
                    <a:pt x="697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2" y="324"/>
                  </a:lnTo>
                  <a:lnTo>
                    <a:pt x="702" y="324"/>
                  </a:lnTo>
                  <a:lnTo>
                    <a:pt x="702" y="321"/>
                  </a:lnTo>
                  <a:lnTo>
                    <a:pt x="702" y="321"/>
                  </a:lnTo>
                  <a:lnTo>
                    <a:pt x="702" y="317"/>
                  </a:lnTo>
                  <a:lnTo>
                    <a:pt x="704" y="314"/>
                  </a:lnTo>
                  <a:lnTo>
                    <a:pt x="704" y="314"/>
                  </a:lnTo>
                  <a:lnTo>
                    <a:pt x="704" y="312"/>
                  </a:lnTo>
                  <a:lnTo>
                    <a:pt x="704" y="309"/>
                  </a:lnTo>
                  <a:lnTo>
                    <a:pt x="704" y="309"/>
                  </a:lnTo>
                  <a:lnTo>
                    <a:pt x="704" y="307"/>
                  </a:lnTo>
                  <a:lnTo>
                    <a:pt x="707" y="305"/>
                  </a:lnTo>
                  <a:lnTo>
                    <a:pt x="709" y="305"/>
                  </a:lnTo>
                  <a:lnTo>
                    <a:pt x="709" y="302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" name="Freeform 53"/>
            <p:cNvSpPr>
              <a:spLocks noEditPoints="1"/>
            </p:cNvSpPr>
            <p:nvPr/>
          </p:nvSpPr>
          <p:spPr bwMode="auto">
            <a:xfrm>
              <a:off x="3576448" y="2399469"/>
              <a:ext cx="750250" cy="466411"/>
            </a:xfrm>
            <a:custGeom>
              <a:avLst/>
              <a:gdLst>
                <a:gd name="T0" fmla="*/ 658 w 866"/>
                <a:gd name="T1" fmla="*/ 31 h 537"/>
                <a:gd name="T2" fmla="*/ 641 w 866"/>
                <a:gd name="T3" fmla="*/ 57 h 537"/>
                <a:gd name="T4" fmla="*/ 864 w 866"/>
                <a:gd name="T5" fmla="*/ 128 h 537"/>
                <a:gd name="T6" fmla="*/ 807 w 866"/>
                <a:gd name="T7" fmla="*/ 119 h 537"/>
                <a:gd name="T8" fmla="*/ 785 w 866"/>
                <a:gd name="T9" fmla="*/ 126 h 537"/>
                <a:gd name="T10" fmla="*/ 736 w 866"/>
                <a:gd name="T11" fmla="*/ 126 h 537"/>
                <a:gd name="T12" fmla="*/ 698 w 866"/>
                <a:gd name="T13" fmla="*/ 102 h 537"/>
                <a:gd name="T14" fmla="*/ 667 w 866"/>
                <a:gd name="T15" fmla="*/ 76 h 537"/>
                <a:gd name="T16" fmla="*/ 606 w 866"/>
                <a:gd name="T17" fmla="*/ 97 h 537"/>
                <a:gd name="T18" fmla="*/ 525 w 866"/>
                <a:gd name="T19" fmla="*/ 171 h 537"/>
                <a:gd name="T20" fmla="*/ 473 w 866"/>
                <a:gd name="T21" fmla="*/ 100 h 537"/>
                <a:gd name="T22" fmla="*/ 450 w 866"/>
                <a:gd name="T23" fmla="*/ 38 h 537"/>
                <a:gd name="T24" fmla="*/ 376 w 866"/>
                <a:gd name="T25" fmla="*/ 34 h 537"/>
                <a:gd name="T26" fmla="*/ 336 w 866"/>
                <a:gd name="T27" fmla="*/ 19 h 537"/>
                <a:gd name="T28" fmla="*/ 308 w 866"/>
                <a:gd name="T29" fmla="*/ 55 h 537"/>
                <a:gd name="T30" fmla="*/ 261 w 866"/>
                <a:gd name="T31" fmla="*/ 69 h 537"/>
                <a:gd name="T32" fmla="*/ 213 w 866"/>
                <a:gd name="T33" fmla="*/ 88 h 537"/>
                <a:gd name="T34" fmla="*/ 185 w 866"/>
                <a:gd name="T35" fmla="*/ 112 h 537"/>
                <a:gd name="T36" fmla="*/ 168 w 866"/>
                <a:gd name="T37" fmla="*/ 121 h 537"/>
                <a:gd name="T38" fmla="*/ 156 w 866"/>
                <a:gd name="T39" fmla="*/ 131 h 537"/>
                <a:gd name="T40" fmla="*/ 128 w 866"/>
                <a:gd name="T41" fmla="*/ 157 h 537"/>
                <a:gd name="T42" fmla="*/ 107 w 866"/>
                <a:gd name="T43" fmla="*/ 197 h 537"/>
                <a:gd name="T44" fmla="*/ 60 w 866"/>
                <a:gd name="T45" fmla="*/ 242 h 537"/>
                <a:gd name="T46" fmla="*/ 74 w 866"/>
                <a:gd name="T47" fmla="*/ 270 h 537"/>
                <a:gd name="T48" fmla="*/ 64 w 866"/>
                <a:gd name="T49" fmla="*/ 315 h 537"/>
                <a:gd name="T50" fmla="*/ 76 w 866"/>
                <a:gd name="T51" fmla="*/ 322 h 537"/>
                <a:gd name="T52" fmla="*/ 140 w 866"/>
                <a:gd name="T53" fmla="*/ 317 h 537"/>
                <a:gd name="T54" fmla="*/ 78 w 866"/>
                <a:gd name="T55" fmla="*/ 348 h 537"/>
                <a:gd name="T56" fmla="*/ 38 w 866"/>
                <a:gd name="T57" fmla="*/ 386 h 537"/>
                <a:gd name="T58" fmla="*/ 0 w 866"/>
                <a:gd name="T59" fmla="*/ 438 h 537"/>
                <a:gd name="T60" fmla="*/ 48 w 866"/>
                <a:gd name="T61" fmla="*/ 462 h 537"/>
                <a:gd name="T62" fmla="*/ 86 w 866"/>
                <a:gd name="T63" fmla="*/ 502 h 537"/>
                <a:gd name="T64" fmla="*/ 130 w 866"/>
                <a:gd name="T65" fmla="*/ 500 h 537"/>
                <a:gd name="T66" fmla="*/ 166 w 866"/>
                <a:gd name="T67" fmla="*/ 500 h 537"/>
                <a:gd name="T68" fmla="*/ 211 w 866"/>
                <a:gd name="T69" fmla="*/ 459 h 537"/>
                <a:gd name="T70" fmla="*/ 256 w 866"/>
                <a:gd name="T71" fmla="*/ 511 h 537"/>
                <a:gd name="T72" fmla="*/ 268 w 866"/>
                <a:gd name="T73" fmla="*/ 514 h 537"/>
                <a:gd name="T74" fmla="*/ 324 w 866"/>
                <a:gd name="T75" fmla="*/ 518 h 537"/>
                <a:gd name="T76" fmla="*/ 362 w 866"/>
                <a:gd name="T77" fmla="*/ 511 h 537"/>
                <a:gd name="T78" fmla="*/ 369 w 866"/>
                <a:gd name="T79" fmla="*/ 535 h 537"/>
                <a:gd name="T80" fmla="*/ 402 w 866"/>
                <a:gd name="T81" fmla="*/ 500 h 537"/>
                <a:gd name="T82" fmla="*/ 438 w 866"/>
                <a:gd name="T83" fmla="*/ 483 h 537"/>
                <a:gd name="T84" fmla="*/ 490 w 866"/>
                <a:gd name="T85" fmla="*/ 443 h 537"/>
                <a:gd name="T86" fmla="*/ 525 w 866"/>
                <a:gd name="T87" fmla="*/ 407 h 537"/>
                <a:gd name="T88" fmla="*/ 554 w 866"/>
                <a:gd name="T89" fmla="*/ 372 h 537"/>
                <a:gd name="T90" fmla="*/ 575 w 866"/>
                <a:gd name="T91" fmla="*/ 360 h 537"/>
                <a:gd name="T92" fmla="*/ 608 w 866"/>
                <a:gd name="T93" fmla="*/ 322 h 537"/>
                <a:gd name="T94" fmla="*/ 584 w 866"/>
                <a:gd name="T95" fmla="*/ 296 h 537"/>
                <a:gd name="T96" fmla="*/ 608 w 866"/>
                <a:gd name="T97" fmla="*/ 287 h 537"/>
                <a:gd name="T98" fmla="*/ 634 w 866"/>
                <a:gd name="T99" fmla="*/ 310 h 537"/>
                <a:gd name="T100" fmla="*/ 655 w 866"/>
                <a:gd name="T101" fmla="*/ 280 h 537"/>
                <a:gd name="T102" fmla="*/ 674 w 866"/>
                <a:gd name="T103" fmla="*/ 265 h 537"/>
                <a:gd name="T104" fmla="*/ 663 w 866"/>
                <a:gd name="T105" fmla="*/ 249 h 537"/>
                <a:gd name="T106" fmla="*/ 686 w 866"/>
                <a:gd name="T107" fmla="*/ 244 h 537"/>
                <a:gd name="T108" fmla="*/ 736 w 866"/>
                <a:gd name="T109" fmla="*/ 216 h 537"/>
                <a:gd name="T110" fmla="*/ 741 w 866"/>
                <a:gd name="T111" fmla="*/ 216 h 537"/>
                <a:gd name="T112" fmla="*/ 755 w 866"/>
                <a:gd name="T113" fmla="*/ 211 h 537"/>
                <a:gd name="T114" fmla="*/ 797 w 866"/>
                <a:gd name="T115" fmla="*/ 192 h 537"/>
                <a:gd name="T116" fmla="*/ 814 w 866"/>
                <a:gd name="T117" fmla="*/ 202 h 537"/>
                <a:gd name="T118" fmla="*/ 838 w 866"/>
                <a:gd name="T119" fmla="*/ 199 h 537"/>
                <a:gd name="T120" fmla="*/ 840 w 866"/>
                <a:gd name="T121" fmla="*/ 183 h 537"/>
                <a:gd name="T122" fmla="*/ 854 w 866"/>
                <a:gd name="T123" fmla="*/ 166 h 537"/>
                <a:gd name="T124" fmla="*/ 861 w 866"/>
                <a:gd name="T125" fmla="*/ 1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6" h="537">
                  <a:moveTo>
                    <a:pt x="672" y="3"/>
                  </a:moveTo>
                  <a:lnTo>
                    <a:pt x="672" y="3"/>
                  </a:lnTo>
                  <a:lnTo>
                    <a:pt x="672" y="0"/>
                  </a:lnTo>
                  <a:lnTo>
                    <a:pt x="672" y="0"/>
                  </a:lnTo>
                  <a:lnTo>
                    <a:pt x="674" y="0"/>
                  </a:lnTo>
                  <a:lnTo>
                    <a:pt x="674" y="3"/>
                  </a:lnTo>
                  <a:lnTo>
                    <a:pt x="672" y="3"/>
                  </a:lnTo>
                  <a:lnTo>
                    <a:pt x="672" y="3"/>
                  </a:lnTo>
                  <a:lnTo>
                    <a:pt x="672" y="3"/>
                  </a:lnTo>
                  <a:close/>
                  <a:moveTo>
                    <a:pt x="660" y="15"/>
                  </a:moveTo>
                  <a:lnTo>
                    <a:pt x="660" y="15"/>
                  </a:lnTo>
                  <a:lnTo>
                    <a:pt x="660" y="15"/>
                  </a:lnTo>
                  <a:lnTo>
                    <a:pt x="660" y="15"/>
                  </a:lnTo>
                  <a:lnTo>
                    <a:pt x="663" y="12"/>
                  </a:lnTo>
                  <a:lnTo>
                    <a:pt x="663" y="12"/>
                  </a:lnTo>
                  <a:lnTo>
                    <a:pt x="665" y="12"/>
                  </a:lnTo>
                  <a:lnTo>
                    <a:pt x="665" y="12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3" y="15"/>
                  </a:lnTo>
                  <a:lnTo>
                    <a:pt x="660" y="15"/>
                  </a:lnTo>
                  <a:lnTo>
                    <a:pt x="660" y="15"/>
                  </a:lnTo>
                  <a:close/>
                  <a:moveTo>
                    <a:pt x="658" y="31"/>
                  </a:moveTo>
                  <a:lnTo>
                    <a:pt x="658" y="31"/>
                  </a:lnTo>
                  <a:lnTo>
                    <a:pt x="658" y="31"/>
                  </a:lnTo>
                  <a:lnTo>
                    <a:pt x="658" y="34"/>
                  </a:lnTo>
                  <a:lnTo>
                    <a:pt x="655" y="34"/>
                  </a:lnTo>
                  <a:lnTo>
                    <a:pt x="655" y="31"/>
                  </a:lnTo>
                  <a:lnTo>
                    <a:pt x="653" y="31"/>
                  </a:lnTo>
                  <a:lnTo>
                    <a:pt x="655" y="29"/>
                  </a:lnTo>
                  <a:lnTo>
                    <a:pt x="655" y="31"/>
                  </a:lnTo>
                  <a:lnTo>
                    <a:pt x="658" y="31"/>
                  </a:lnTo>
                  <a:close/>
                  <a:moveTo>
                    <a:pt x="653" y="57"/>
                  </a:moveTo>
                  <a:lnTo>
                    <a:pt x="653" y="57"/>
                  </a:lnTo>
                  <a:lnTo>
                    <a:pt x="653" y="60"/>
                  </a:lnTo>
                  <a:lnTo>
                    <a:pt x="651" y="60"/>
                  </a:lnTo>
                  <a:lnTo>
                    <a:pt x="651" y="57"/>
                  </a:lnTo>
                  <a:lnTo>
                    <a:pt x="651" y="57"/>
                  </a:lnTo>
                  <a:lnTo>
                    <a:pt x="648" y="57"/>
                  </a:lnTo>
                  <a:lnTo>
                    <a:pt x="648" y="55"/>
                  </a:lnTo>
                  <a:lnTo>
                    <a:pt x="648" y="55"/>
                  </a:lnTo>
                  <a:lnTo>
                    <a:pt x="651" y="55"/>
                  </a:lnTo>
                  <a:lnTo>
                    <a:pt x="653" y="57"/>
                  </a:lnTo>
                  <a:lnTo>
                    <a:pt x="653" y="57"/>
                  </a:lnTo>
                  <a:close/>
                  <a:moveTo>
                    <a:pt x="641" y="57"/>
                  </a:moveTo>
                  <a:lnTo>
                    <a:pt x="641" y="57"/>
                  </a:lnTo>
                  <a:lnTo>
                    <a:pt x="641" y="57"/>
                  </a:lnTo>
                  <a:lnTo>
                    <a:pt x="641" y="60"/>
                  </a:lnTo>
                  <a:lnTo>
                    <a:pt x="641" y="62"/>
                  </a:lnTo>
                  <a:lnTo>
                    <a:pt x="641" y="62"/>
                  </a:lnTo>
                  <a:lnTo>
                    <a:pt x="641" y="62"/>
                  </a:lnTo>
                  <a:lnTo>
                    <a:pt x="641" y="60"/>
                  </a:lnTo>
                  <a:lnTo>
                    <a:pt x="639" y="57"/>
                  </a:lnTo>
                  <a:lnTo>
                    <a:pt x="641" y="57"/>
                  </a:lnTo>
                  <a:lnTo>
                    <a:pt x="641" y="57"/>
                  </a:lnTo>
                  <a:close/>
                  <a:moveTo>
                    <a:pt x="655" y="64"/>
                  </a:moveTo>
                  <a:lnTo>
                    <a:pt x="655" y="64"/>
                  </a:lnTo>
                  <a:lnTo>
                    <a:pt x="658" y="67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5" y="67"/>
                  </a:lnTo>
                  <a:lnTo>
                    <a:pt x="653" y="67"/>
                  </a:lnTo>
                  <a:lnTo>
                    <a:pt x="653" y="64"/>
                  </a:lnTo>
                  <a:lnTo>
                    <a:pt x="653" y="62"/>
                  </a:lnTo>
                  <a:lnTo>
                    <a:pt x="653" y="62"/>
                  </a:lnTo>
                  <a:lnTo>
                    <a:pt x="655" y="62"/>
                  </a:lnTo>
                  <a:lnTo>
                    <a:pt x="655" y="64"/>
                  </a:lnTo>
                  <a:close/>
                  <a:moveTo>
                    <a:pt x="866" y="128"/>
                  </a:moveTo>
                  <a:lnTo>
                    <a:pt x="866" y="128"/>
                  </a:lnTo>
                  <a:lnTo>
                    <a:pt x="866" y="128"/>
                  </a:lnTo>
                  <a:lnTo>
                    <a:pt x="864" y="128"/>
                  </a:lnTo>
                  <a:lnTo>
                    <a:pt x="856" y="128"/>
                  </a:lnTo>
                  <a:lnTo>
                    <a:pt x="856" y="128"/>
                  </a:lnTo>
                  <a:lnTo>
                    <a:pt x="854" y="131"/>
                  </a:lnTo>
                  <a:lnTo>
                    <a:pt x="854" y="131"/>
                  </a:lnTo>
                  <a:lnTo>
                    <a:pt x="845" y="131"/>
                  </a:lnTo>
                  <a:lnTo>
                    <a:pt x="845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2" y="128"/>
                  </a:lnTo>
                  <a:lnTo>
                    <a:pt x="840" y="128"/>
                  </a:lnTo>
                  <a:lnTo>
                    <a:pt x="823" y="128"/>
                  </a:lnTo>
                  <a:lnTo>
                    <a:pt x="821" y="128"/>
                  </a:lnTo>
                  <a:lnTo>
                    <a:pt x="819" y="126"/>
                  </a:lnTo>
                  <a:lnTo>
                    <a:pt x="819" y="123"/>
                  </a:lnTo>
                  <a:lnTo>
                    <a:pt x="816" y="123"/>
                  </a:lnTo>
                  <a:lnTo>
                    <a:pt x="814" y="126"/>
                  </a:lnTo>
                  <a:lnTo>
                    <a:pt x="811" y="128"/>
                  </a:lnTo>
                  <a:lnTo>
                    <a:pt x="811" y="131"/>
                  </a:lnTo>
                  <a:lnTo>
                    <a:pt x="809" y="128"/>
                  </a:lnTo>
                  <a:lnTo>
                    <a:pt x="807" y="123"/>
                  </a:lnTo>
                  <a:lnTo>
                    <a:pt x="804" y="121"/>
                  </a:lnTo>
                  <a:lnTo>
                    <a:pt x="807" y="119"/>
                  </a:lnTo>
                  <a:lnTo>
                    <a:pt x="807" y="116"/>
                  </a:lnTo>
                  <a:lnTo>
                    <a:pt x="807" y="114"/>
                  </a:lnTo>
                  <a:lnTo>
                    <a:pt x="807" y="112"/>
                  </a:lnTo>
                  <a:lnTo>
                    <a:pt x="804" y="109"/>
                  </a:lnTo>
                  <a:lnTo>
                    <a:pt x="802" y="112"/>
                  </a:lnTo>
                  <a:lnTo>
                    <a:pt x="802" y="112"/>
                  </a:lnTo>
                  <a:lnTo>
                    <a:pt x="800" y="112"/>
                  </a:lnTo>
                  <a:lnTo>
                    <a:pt x="800" y="112"/>
                  </a:lnTo>
                  <a:lnTo>
                    <a:pt x="797" y="112"/>
                  </a:lnTo>
                  <a:lnTo>
                    <a:pt x="800" y="114"/>
                  </a:lnTo>
                  <a:lnTo>
                    <a:pt x="797" y="114"/>
                  </a:lnTo>
                  <a:lnTo>
                    <a:pt x="795" y="114"/>
                  </a:lnTo>
                  <a:lnTo>
                    <a:pt x="793" y="116"/>
                  </a:lnTo>
                  <a:lnTo>
                    <a:pt x="793" y="116"/>
                  </a:lnTo>
                  <a:lnTo>
                    <a:pt x="790" y="121"/>
                  </a:lnTo>
                  <a:lnTo>
                    <a:pt x="790" y="121"/>
                  </a:lnTo>
                  <a:lnTo>
                    <a:pt x="788" y="123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88" y="131"/>
                  </a:lnTo>
                  <a:lnTo>
                    <a:pt x="785" y="128"/>
                  </a:lnTo>
                  <a:lnTo>
                    <a:pt x="785" y="128"/>
                  </a:lnTo>
                  <a:lnTo>
                    <a:pt x="785" y="128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3"/>
                  </a:lnTo>
                  <a:lnTo>
                    <a:pt x="762" y="126"/>
                  </a:lnTo>
                  <a:lnTo>
                    <a:pt x="755" y="123"/>
                  </a:lnTo>
                  <a:lnTo>
                    <a:pt x="755" y="123"/>
                  </a:lnTo>
                  <a:lnTo>
                    <a:pt x="752" y="123"/>
                  </a:lnTo>
                  <a:lnTo>
                    <a:pt x="752" y="123"/>
                  </a:lnTo>
                  <a:lnTo>
                    <a:pt x="750" y="123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6"/>
                  </a:lnTo>
                  <a:lnTo>
                    <a:pt x="748" y="126"/>
                  </a:lnTo>
                  <a:lnTo>
                    <a:pt x="752" y="126"/>
                  </a:lnTo>
                  <a:lnTo>
                    <a:pt x="755" y="126"/>
                  </a:lnTo>
                  <a:lnTo>
                    <a:pt x="757" y="128"/>
                  </a:lnTo>
                  <a:lnTo>
                    <a:pt x="755" y="128"/>
                  </a:lnTo>
                  <a:lnTo>
                    <a:pt x="748" y="131"/>
                  </a:lnTo>
                  <a:lnTo>
                    <a:pt x="745" y="131"/>
                  </a:lnTo>
                  <a:lnTo>
                    <a:pt x="743" y="128"/>
                  </a:lnTo>
                  <a:lnTo>
                    <a:pt x="741" y="126"/>
                  </a:lnTo>
                  <a:lnTo>
                    <a:pt x="741" y="126"/>
                  </a:lnTo>
                  <a:lnTo>
                    <a:pt x="736" y="126"/>
                  </a:lnTo>
                  <a:lnTo>
                    <a:pt x="736" y="126"/>
                  </a:lnTo>
                  <a:lnTo>
                    <a:pt x="733" y="123"/>
                  </a:lnTo>
                  <a:lnTo>
                    <a:pt x="733" y="121"/>
                  </a:lnTo>
                  <a:lnTo>
                    <a:pt x="731" y="119"/>
                  </a:lnTo>
                  <a:lnTo>
                    <a:pt x="729" y="116"/>
                  </a:lnTo>
                  <a:lnTo>
                    <a:pt x="726" y="114"/>
                  </a:lnTo>
                  <a:lnTo>
                    <a:pt x="724" y="112"/>
                  </a:lnTo>
                  <a:lnTo>
                    <a:pt x="724" y="109"/>
                  </a:lnTo>
                  <a:lnTo>
                    <a:pt x="726" y="107"/>
                  </a:lnTo>
                  <a:lnTo>
                    <a:pt x="729" y="107"/>
                  </a:lnTo>
                  <a:lnTo>
                    <a:pt x="729" y="105"/>
                  </a:lnTo>
                  <a:lnTo>
                    <a:pt x="726" y="105"/>
                  </a:lnTo>
                  <a:lnTo>
                    <a:pt x="724" y="102"/>
                  </a:lnTo>
                  <a:lnTo>
                    <a:pt x="722" y="102"/>
                  </a:lnTo>
                  <a:lnTo>
                    <a:pt x="722" y="102"/>
                  </a:lnTo>
                  <a:lnTo>
                    <a:pt x="724" y="105"/>
                  </a:lnTo>
                  <a:lnTo>
                    <a:pt x="719" y="109"/>
                  </a:lnTo>
                  <a:lnTo>
                    <a:pt x="717" y="109"/>
                  </a:lnTo>
                  <a:lnTo>
                    <a:pt x="703" y="112"/>
                  </a:lnTo>
                  <a:lnTo>
                    <a:pt x="703" y="112"/>
                  </a:lnTo>
                  <a:lnTo>
                    <a:pt x="700" y="109"/>
                  </a:lnTo>
                  <a:lnTo>
                    <a:pt x="698" y="109"/>
                  </a:lnTo>
                  <a:lnTo>
                    <a:pt x="698" y="107"/>
                  </a:lnTo>
                  <a:lnTo>
                    <a:pt x="698" y="105"/>
                  </a:lnTo>
                  <a:lnTo>
                    <a:pt x="698" y="102"/>
                  </a:lnTo>
                  <a:lnTo>
                    <a:pt x="698" y="100"/>
                  </a:lnTo>
                  <a:lnTo>
                    <a:pt x="698" y="100"/>
                  </a:lnTo>
                  <a:lnTo>
                    <a:pt x="698" y="97"/>
                  </a:lnTo>
                  <a:lnTo>
                    <a:pt x="698" y="95"/>
                  </a:lnTo>
                  <a:lnTo>
                    <a:pt x="698" y="93"/>
                  </a:lnTo>
                  <a:lnTo>
                    <a:pt x="696" y="93"/>
                  </a:lnTo>
                  <a:lnTo>
                    <a:pt x="691" y="93"/>
                  </a:lnTo>
                  <a:lnTo>
                    <a:pt x="689" y="93"/>
                  </a:lnTo>
                  <a:lnTo>
                    <a:pt x="689" y="93"/>
                  </a:lnTo>
                  <a:lnTo>
                    <a:pt x="686" y="93"/>
                  </a:lnTo>
                  <a:lnTo>
                    <a:pt x="686" y="93"/>
                  </a:lnTo>
                  <a:lnTo>
                    <a:pt x="684" y="90"/>
                  </a:lnTo>
                  <a:lnTo>
                    <a:pt x="684" y="90"/>
                  </a:lnTo>
                  <a:lnTo>
                    <a:pt x="684" y="88"/>
                  </a:lnTo>
                  <a:lnTo>
                    <a:pt x="681" y="88"/>
                  </a:lnTo>
                  <a:lnTo>
                    <a:pt x="679" y="88"/>
                  </a:lnTo>
                  <a:lnTo>
                    <a:pt x="679" y="86"/>
                  </a:lnTo>
                  <a:lnTo>
                    <a:pt x="677" y="83"/>
                  </a:lnTo>
                  <a:lnTo>
                    <a:pt x="674" y="83"/>
                  </a:lnTo>
                  <a:lnTo>
                    <a:pt x="677" y="81"/>
                  </a:lnTo>
                  <a:lnTo>
                    <a:pt x="674" y="78"/>
                  </a:lnTo>
                  <a:lnTo>
                    <a:pt x="672" y="76"/>
                  </a:lnTo>
                  <a:lnTo>
                    <a:pt x="670" y="76"/>
                  </a:lnTo>
                  <a:lnTo>
                    <a:pt x="667" y="76"/>
                  </a:lnTo>
                  <a:lnTo>
                    <a:pt x="667" y="78"/>
                  </a:lnTo>
                  <a:lnTo>
                    <a:pt x="665" y="78"/>
                  </a:lnTo>
                  <a:lnTo>
                    <a:pt x="663" y="78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1" y="78"/>
                  </a:lnTo>
                  <a:lnTo>
                    <a:pt x="648" y="81"/>
                  </a:lnTo>
                  <a:lnTo>
                    <a:pt x="644" y="83"/>
                  </a:lnTo>
                  <a:lnTo>
                    <a:pt x="639" y="83"/>
                  </a:lnTo>
                  <a:lnTo>
                    <a:pt x="637" y="86"/>
                  </a:lnTo>
                  <a:lnTo>
                    <a:pt x="634" y="86"/>
                  </a:lnTo>
                  <a:lnTo>
                    <a:pt x="625" y="88"/>
                  </a:lnTo>
                  <a:lnTo>
                    <a:pt x="622" y="90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5"/>
                  </a:lnTo>
                  <a:lnTo>
                    <a:pt x="615" y="95"/>
                  </a:lnTo>
                  <a:lnTo>
                    <a:pt x="608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6" y="97"/>
                  </a:lnTo>
                  <a:lnTo>
                    <a:pt x="606" y="100"/>
                  </a:lnTo>
                  <a:lnTo>
                    <a:pt x="608" y="100"/>
                  </a:lnTo>
                  <a:lnTo>
                    <a:pt x="610" y="105"/>
                  </a:lnTo>
                  <a:lnTo>
                    <a:pt x="608" y="109"/>
                  </a:lnTo>
                  <a:lnTo>
                    <a:pt x="596" y="121"/>
                  </a:lnTo>
                  <a:lnTo>
                    <a:pt x="582" y="131"/>
                  </a:lnTo>
                  <a:lnTo>
                    <a:pt x="577" y="133"/>
                  </a:lnTo>
                  <a:lnTo>
                    <a:pt x="575" y="133"/>
                  </a:lnTo>
                  <a:lnTo>
                    <a:pt x="575" y="133"/>
                  </a:lnTo>
                  <a:lnTo>
                    <a:pt x="568" y="138"/>
                  </a:lnTo>
                  <a:lnTo>
                    <a:pt x="563" y="140"/>
                  </a:lnTo>
                  <a:lnTo>
                    <a:pt x="561" y="140"/>
                  </a:lnTo>
                  <a:lnTo>
                    <a:pt x="558" y="142"/>
                  </a:lnTo>
                  <a:lnTo>
                    <a:pt x="561" y="145"/>
                  </a:lnTo>
                  <a:lnTo>
                    <a:pt x="563" y="152"/>
                  </a:lnTo>
                  <a:lnTo>
                    <a:pt x="563" y="157"/>
                  </a:lnTo>
                  <a:lnTo>
                    <a:pt x="561" y="157"/>
                  </a:lnTo>
                  <a:lnTo>
                    <a:pt x="554" y="166"/>
                  </a:lnTo>
                  <a:lnTo>
                    <a:pt x="551" y="166"/>
                  </a:lnTo>
                  <a:lnTo>
                    <a:pt x="551" y="168"/>
                  </a:lnTo>
                  <a:lnTo>
                    <a:pt x="544" y="171"/>
                  </a:lnTo>
                  <a:lnTo>
                    <a:pt x="540" y="171"/>
                  </a:lnTo>
                  <a:lnTo>
                    <a:pt x="528" y="171"/>
                  </a:lnTo>
                  <a:lnTo>
                    <a:pt x="525" y="171"/>
                  </a:lnTo>
                  <a:lnTo>
                    <a:pt x="523" y="171"/>
                  </a:lnTo>
                  <a:lnTo>
                    <a:pt x="518" y="171"/>
                  </a:lnTo>
                  <a:lnTo>
                    <a:pt x="514" y="173"/>
                  </a:lnTo>
                  <a:lnTo>
                    <a:pt x="497" y="171"/>
                  </a:lnTo>
                  <a:lnTo>
                    <a:pt x="483" y="164"/>
                  </a:lnTo>
                  <a:lnTo>
                    <a:pt x="480" y="161"/>
                  </a:lnTo>
                  <a:lnTo>
                    <a:pt x="473" y="159"/>
                  </a:lnTo>
                  <a:lnTo>
                    <a:pt x="471" y="157"/>
                  </a:lnTo>
                  <a:lnTo>
                    <a:pt x="471" y="154"/>
                  </a:lnTo>
                  <a:lnTo>
                    <a:pt x="469" y="152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4" y="149"/>
                  </a:lnTo>
                  <a:lnTo>
                    <a:pt x="462" y="142"/>
                  </a:lnTo>
                  <a:lnTo>
                    <a:pt x="462" y="138"/>
                  </a:lnTo>
                  <a:lnTo>
                    <a:pt x="464" y="116"/>
                  </a:lnTo>
                  <a:lnTo>
                    <a:pt x="464" y="112"/>
                  </a:lnTo>
                  <a:lnTo>
                    <a:pt x="464" y="109"/>
                  </a:lnTo>
                  <a:lnTo>
                    <a:pt x="464" y="107"/>
                  </a:lnTo>
                  <a:lnTo>
                    <a:pt x="466" y="102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97"/>
                  </a:lnTo>
                  <a:lnTo>
                    <a:pt x="476" y="97"/>
                  </a:lnTo>
                  <a:lnTo>
                    <a:pt x="476" y="95"/>
                  </a:lnTo>
                  <a:lnTo>
                    <a:pt x="476" y="95"/>
                  </a:lnTo>
                  <a:lnTo>
                    <a:pt x="476" y="93"/>
                  </a:lnTo>
                  <a:lnTo>
                    <a:pt x="478" y="93"/>
                  </a:lnTo>
                  <a:lnTo>
                    <a:pt x="478" y="90"/>
                  </a:lnTo>
                  <a:lnTo>
                    <a:pt x="478" y="90"/>
                  </a:lnTo>
                  <a:lnTo>
                    <a:pt x="476" y="88"/>
                  </a:lnTo>
                  <a:lnTo>
                    <a:pt x="476" y="88"/>
                  </a:lnTo>
                  <a:lnTo>
                    <a:pt x="473" y="86"/>
                  </a:lnTo>
                  <a:lnTo>
                    <a:pt x="471" y="81"/>
                  </a:lnTo>
                  <a:lnTo>
                    <a:pt x="471" y="71"/>
                  </a:lnTo>
                  <a:lnTo>
                    <a:pt x="471" y="67"/>
                  </a:lnTo>
                  <a:lnTo>
                    <a:pt x="469" y="60"/>
                  </a:lnTo>
                  <a:lnTo>
                    <a:pt x="466" y="55"/>
                  </a:lnTo>
                  <a:lnTo>
                    <a:pt x="464" y="50"/>
                  </a:lnTo>
                  <a:lnTo>
                    <a:pt x="462" y="48"/>
                  </a:lnTo>
                  <a:lnTo>
                    <a:pt x="459" y="45"/>
                  </a:lnTo>
                  <a:lnTo>
                    <a:pt x="459" y="45"/>
                  </a:lnTo>
                  <a:lnTo>
                    <a:pt x="454" y="45"/>
                  </a:lnTo>
                  <a:lnTo>
                    <a:pt x="452" y="45"/>
                  </a:lnTo>
                  <a:lnTo>
                    <a:pt x="452" y="41"/>
                  </a:lnTo>
                  <a:lnTo>
                    <a:pt x="450" y="38"/>
                  </a:lnTo>
                  <a:lnTo>
                    <a:pt x="450" y="36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0" y="31"/>
                  </a:lnTo>
                  <a:lnTo>
                    <a:pt x="447" y="34"/>
                  </a:lnTo>
                  <a:lnTo>
                    <a:pt x="445" y="31"/>
                  </a:lnTo>
                  <a:lnTo>
                    <a:pt x="428" y="34"/>
                  </a:lnTo>
                  <a:lnTo>
                    <a:pt x="426" y="36"/>
                  </a:lnTo>
                  <a:lnTo>
                    <a:pt x="426" y="38"/>
                  </a:lnTo>
                  <a:lnTo>
                    <a:pt x="424" y="41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9" y="43"/>
                  </a:lnTo>
                  <a:lnTo>
                    <a:pt x="419" y="43"/>
                  </a:lnTo>
                  <a:lnTo>
                    <a:pt x="417" y="41"/>
                  </a:lnTo>
                  <a:lnTo>
                    <a:pt x="414" y="41"/>
                  </a:lnTo>
                  <a:lnTo>
                    <a:pt x="412" y="38"/>
                  </a:lnTo>
                  <a:lnTo>
                    <a:pt x="409" y="36"/>
                  </a:lnTo>
                  <a:lnTo>
                    <a:pt x="409" y="36"/>
                  </a:lnTo>
                  <a:lnTo>
                    <a:pt x="395" y="36"/>
                  </a:lnTo>
                  <a:lnTo>
                    <a:pt x="383" y="34"/>
                  </a:lnTo>
                  <a:lnTo>
                    <a:pt x="376" y="34"/>
                  </a:lnTo>
                  <a:lnTo>
                    <a:pt x="374" y="31"/>
                  </a:lnTo>
                  <a:lnTo>
                    <a:pt x="372" y="31"/>
                  </a:lnTo>
                  <a:lnTo>
                    <a:pt x="372" y="34"/>
                  </a:lnTo>
                  <a:lnTo>
                    <a:pt x="369" y="34"/>
                  </a:lnTo>
                  <a:lnTo>
                    <a:pt x="369" y="34"/>
                  </a:lnTo>
                  <a:lnTo>
                    <a:pt x="367" y="31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5" y="29"/>
                  </a:lnTo>
                  <a:lnTo>
                    <a:pt x="365" y="29"/>
                  </a:lnTo>
                  <a:lnTo>
                    <a:pt x="365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57" y="24"/>
                  </a:lnTo>
                  <a:lnTo>
                    <a:pt x="355" y="22"/>
                  </a:lnTo>
                  <a:lnTo>
                    <a:pt x="350" y="17"/>
                  </a:lnTo>
                  <a:lnTo>
                    <a:pt x="343" y="15"/>
                  </a:lnTo>
                  <a:lnTo>
                    <a:pt x="343" y="15"/>
                  </a:lnTo>
                  <a:lnTo>
                    <a:pt x="341" y="17"/>
                  </a:lnTo>
                  <a:lnTo>
                    <a:pt x="341" y="17"/>
                  </a:lnTo>
                  <a:lnTo>
                    <a:pt x="339" y="17"/>
                  </a:lnTo>
                  <a:lnTo>
                    <a:pt x="339" y="17"/>
                  </a:lnTo>
                  <a:lnTo>
                    <a:pt x="339" y="19"/>
                  </a:lnTo>
                  <a:lnTo>
                    <a:pt x="336" y="19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9" y="26"/>
                  </a:lnTo>
                  <a:lnTo>
                    <a:pt x="339" y="29"/>
                  </a:lnTo>
                  <a:lnTo>
                    <a:pt x="339" y="29"/>
                  </a:lnTo>
                  <a:lnTo>
                    <a:pt x="336" y="29"/>
                  </a:lnTo>
                  <a:lnTo>
                    <a:pt x="336" y="31"/>
                  </a:lnTo>
                  <a:lnTo>
                    <a:pt x="336" y="34"/>
                  </a:lnTo>
                  <a:lnTo>
                    <a:pt x="334" y="34"/>
                  </a:lnTo>
                  <a:lnTo>
                    <a:pt x="331" y="38"/>
                  </a:lnTo>
                  <a:lnTo>
                    <a:pt x="329" y="38"/>
                  </a:lnTo>
                  <a:lnTo>
                    <a:pt x="329" y="41"/>
                  </a:lnTo>
                  <a:lnTo>
                    <a:pt x="329" y="41"/>
                  </a:lnTo>
                  <a:lnTo>
                    <a:pt x="327" y="41"/>
                  </a:lnTo>
                  <a:lnTo>
                    <a:pt x="320" y="43"/>
                  </a:lnTo>
                  <a:lnTo>
                    <a:pt x="317" y="43"/>
                  </a:lnTo>
                  <a:lnTo>
                    <a:pt x="315" y="43"/>
                  </a:lnTo>
                  <a:lnTo>
                    <a:pt x="310" y="48"/>
                  </a:lnTo>
                  <a:lnTo>
                    <a:pt x="310" y="50"/>
                  </a:lnTo>
                  <a:lnTo>
                    <a:pt x="308" y="52"/>
                  </a:lnTo>
                  <a:lnTo>
                    <a:pt x="308" y="55"/>
                  </a:lnTo>
                  <a:lnTo>
                    <a:pt x="308" y="57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4"/>
                  </a:lnTo>
                  <a:lnTo>
                    <a:pt x="303" y="64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4" y="71"/>
                  </a:lnTo>
                  <a:lnTo>
                    <a:pt x="294" y="71"/>
                  </a:lnTo>
                  <a:lnTo>
                    <a:pt x="294" y="71"/>
                  </a:lnTo>
                  <a:lnTo>
                    <a:pt x="291" y="71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77" y="71"/>
                  </a:lnTo>
                  <a:lnTo>
                    <a:pt x="275" y="71"/>
                  </a:lnTo>
                  <a:lnTo>
                    <a:pt x="272" y="71"/>
                  </a:lnTo>
                  <a:lnTo>
                    <a:pt x="265" y="71"/>
                  </a:lnTo>
                  <a:lnTo>
                    <a:pt x="265" y="69"/>
                  </a:lnTo>
                  <a:lnTo>
                    <a:pt x="261" y="69"/>
                  </a:lnTo>
                  <a:lnTo>
                    <a:pt x="256" y="71"/>
                  </a:lnTo>
                  <a:lnTo>
                    <a:pt x="253" y="71"/>
                  </a:lnTo>
                  <a:lnTo>
                    <a:pt x="251" y="71"/>
                  </a:lnTo>
                  <a:lnTo>
                    <a:pt x="249" y="69"/>
                  </a:lnTo>
                  <a:lnTo>
                    <a:pt x="246" y="71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5" y="69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16" y="86"/>
                  </a:lnTo>
                  <a:lnTo>
                    <a:pt x="216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90"/>
                  </a:lnTo>
                  <a:lnTo>
                    <a:pt x="211" y="95"/>
                  </a:lnTo>
                  <a:lnTo>
                    <a:pt x="208" y="97"/>
                  </a:lnTo>
                  <a:lnTo>
                    <a:pt x="206" y="100"/>
                  </a:lnTo>
                  <a:lnTo>
                    <a:pt x="204" y="100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7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90" y="116"/>
                  </a:lnTo>
                  <a:lnTo>
                    <a:pt x="187" y="116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85" y="112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5"/>
                  </a:lnTo>
                  <a:lnTo>
                    <a:pt x="185" y="102"/>
                  </a:lnTo>
                  <a:lnTo>
                    <a:pt x="185" y="100"/>
                  </a:lnTo>
                  <a:lnTo>
                    <a:pt x="182" y="97"/>
                  </a:lnTo>
                  <a:lnTo>
                    <a:pt x="180" y="100"/>
                  </a:lnTo>
                  <a:lnTo>
                    <a:pt x="178" y="100"/>
                  </a:lnTo>
                  <a:lnTo>
                    <a:pt x="178" y="102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75" y="105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3" y="112"/>
                  </a:lnTo>
                  <a:lnTo>
                    <a:pt x="168" y="114"/>
                  </a:lnTo>
                  <a:lnTo>
                    <a:pt x="168" y="116"/>
                  </a:lnTo>
                  <a:lnTo>
                    <a:pt x="168" y="116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8" y="131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66" y="133"/>
                  </a:lnTo>
                  <a:lnTo>
                    <a:pt x="166" y="133"/>
                  </a:lnTo>
                  <a:lnTo>
                    <a:pt x="164" y="133"/>
                  </a:lnTo>
                  <a:lnTo>
                    <a:pt x="164" y="131"/>
                  </a:lnTo>
                  <a:lnTo>
                    <a:pt x="164" y="131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2" y="131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2" y="133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5"/>
                  </a:lnTo>
                  <a:lnTo>
                    <a:pt x="140" y="138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0" y="145"/>
                  </a:lnTo>
                  <a:lnTo>
                    <a:pt x="138" y="145"/>
                  </a:lnTo>
                  <a:lnTo>
                    <a:pt x="138" y="147"/>
                  </a:lnTo>
                  <a:lnTo>
                    <a:pt x="135" y="147"/>
                  </a:lnTo>
                  <a:lnTo>
                    <a:pt x="133" y="149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28" y="159"/>
                  </a:lnTo>
                  <a:lnTo>
                    <a:pt x="128" y="161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8"/>
                  </a:lnTo>
                  <a:lnTo>
                    <a:pt x="126" y="171"/>
                  </a:lnTo>
                  <a:lnTo>
                    <a:pt x="123" y="171"/>
                  </a:lnTo>
                  <a:lnTo>
                    <a:pt x="121" y="173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5"/>
                  </a:lnTo>
                  <a:lnTo>
                    <a:pt x="114" y="190"/>
                  </a:lnTo>
                  <a:lnTo>
                    <a:pt x="107" y="192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7"/>
                  </a:lnTo>
                  <a:lnTo>
                    <a:pt x="107" y="197"/>
                  </a:lnTo>
                  <a:lnTo>
                    <a:pt x="104" y="197"/>
                  </a:lnTo>
                  <a:lnTo>
                    <a:pt x="104" y="202"/>
                  </a:lnTo>
                  <a:lnTo>
                    <a:pt x="100" y="204"/>
                  </a:lnTo>
                  <a:lnTo>
                    <a:pt x="90" y="206"/>
                  </a:lnTo>
                  <a:lnTo>
                    <a:pt x="86" y="209"/>
                  </a:lnTo>
                  <a:lnTo>
                    <a:pt x="83" y="209"/>
                  </a:lnTo>
                  <a:lnTo>
                    <a:pt x="81" y="213"/>
                  </a:lnTo>
                  <a:lnTo>
                    <a:pt x="78" y="216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69" y="225"/>
                  </a:lnTo>
                  <a:lnTo>
                    <a:pt x="69" y="228"/>
                  </a:lnTo>
                  <a:lnTo>
                    <a:pt x="67" y="228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67" y="232"/>
                  </a:lnTo>
                  <a:lnTo>
                    <a:pt x="64" y="232"/>
                  </a:lnTo>
                  <a:lnTo>
                    <a:pt x="64" y="23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2" y="239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60" y="244"/>
                  </a:lnTo>
                  <a:lnTo>
                    <a:pt x="60" y="244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0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4" y="258"/>
                  </a:lnTo>
                  <a:lnTo>
                    <a:pt x="67" y="261"/>
                  </a:lnTo>
                  <a:lnTo>
                    <a:pt x="67" y="263"/>
                  </a:lnTo>
                  <a:lnTo>
                    <a:pt x="67" y="265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7" y="268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4" y="270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2"/>
                  </a:lnTo>
                  <a:lnTo>
                    <a:pt x="74" y="275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1"/>
                  </a:lnTo>
                  <a:lnTo>
                    <a:pt x="76" y="296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1" y="310"/>
                  </a:lnTo>
                  <a:lnTo>
                    <a:pt x="71" y="310"/>
                  </a:lnTo>
                  <a:lnTo>
                    <a:pt x="71" y="313"/>
                  </a:lnTo>
                  <a:lnTo>
                    <a:pt x="69" y="313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60" y="334"/>
                  </a:lnTo>
                  <a:lnTo>
                    <a:pt x="60" y="336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0" y="339"/>
                  </a:lnTo>
                  <a:lnTo>
                    <a:pt x="62" y="339"/>
                  </a:lnTo>
                  <a:lnTo>
                    <a:pt x="64" y="339"/>
                  </a:lnTo>
                  <a:lnTo>
                    <a:pt x="67" y="336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71" y="332"/>
                  </a:lnTo>
                  <a:lnTo>
                    <a:pt x="71" y="329"/>
                  </a:lnTo>
                  <a:lnTo>
                    <a:pt x="71" y="329"/>
                  </a:lnTo>
                  <a:lnTo>
                    <a:pt x="74" y="325"/>
                  </a:lnTo>
                  <a:lnTo>
                    <a:pt x="74" y="325"/>
                  </a:lnTo>
                  <a:lnTo>
                    <a:pt x="74" y="322"/>
                  </a:lnTo>
                  <a:lnTo>
                    <a:pt x="76" y="322"/>
                  </a:lnTo>
                  <a:lnTo>
                    <a:pt x="76" y="322"/>
                  </a:lnTo>
                  <a:lnTo>
                    <a:pt x="78" y="322"/>
                  </a:lnTo>
                  <a:lnTo>
                    <a:pt x="78" y="322"/>
                  </a:lnTo>
                  <a:lnTo>
                    <a:pt x="81" y="322"/>
                  </a:lnTo>
                  <a:lnTo>
                    <a:pt x="83" y="322"/>
                  </a:lnTo>
                  <a:lnTo>
                    <a:pt x="100" y="320"/>
                  </a:lnTo>
                  <a:lnTo>
                    <a:pt x="107" y="315"/>
                  </a:lnTo>
                  <a:lnTo>
                    <a:pt x="109" y="313"/>
                  </a:lnTo>
                  <a:lnTo>
                    <a:pt x="112" y="313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9" y="308"/>
                  </a:lnTo>
                  <a:lnTo>
                    <a:pt x="121" y="308"/>
                  </a:lnTo>
                  <a:lnTo>
                    <a:pt x="126" y="310"/>
                  </a:lnTo>
                  <a:lnTo>
                    <a:pt x="128" y="310"/>
                  </a:lnTo>
                  <a:lnTo>
                    <a:pt x="130" y="308"/>
                  </a:lnTo>
                  <a:lnTo>
                    <a:pt x="145" y="298"/>
                  </a:lnTo>
                  <a:lnTo>
                    <a:pt x="145" y="301"/>
                  </a:lnTo>
                  <a:lnTo>
                    <a:pt x="145" y="303"/>
                  </a:lnTo>
                  <a:lnTo>
                    <a:pt x="145" y="30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42" y="308"/>
                  </a:lnTo>
                  <a:lnTo>
                    <a:pt x="140" y="317"/>
                  </a:lnTo>
                  <a:lnTo>
                    <a:pt x="140" y="317"/>
                  </a:lnTo>
                  <a:lnTo>
                    <a:pt x="135" y="315"/>
                  </a:lnTo>
                  <a:lnTo>
                    <a:pt x="130" y="315"/>
                  </a:lnTo>
                  <a:lnTo>
                    <a:pt x="130" y="315"/>
                  </a:lnTo>
                  <a:lnTo>
                    <a:pt x="128" y="315"/>
                  </a:lnTo>
                  <a:lnTo>
                    <a:pt x="126" y="317"/>
                  </a:lnTo>
                  <a:lnTo>
                    <a:pt x="121" y="322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19" y="325"/>
                  </a:lnTo>
                  <a:lnTo>
                    <a:pt x="121" y="327"/>
                  </a:lnTo>
                  <a:lnTo>
                    <a:pt x="121" y="327"/>
                  </a:lnTo>
                  <a:lnTo>
                    <a:pt x="121" y="329"/>
                  </a:lnTo>
                  <a:lnTo>
                    <a:pt x="121" y="329"/>
                  </a:lnTo>
                  <a:lnTo>
                    <a:pt x="119" y="332"/>
                  </a:lnTo>
                  <a:lnTo>
                    <a:pt x="109" y="332"/>
                  </a:lnTo>
                  <a:lnTo>
                    <a:pt x="104" y="334"/>
                  </a:lnTo>
                  <a:lnTo>
                    <a:pt x="100" y="343"/>
                  </a:lnTo>
                  <a:lnTo>
                    <a:pt x="95" y="346"/>
                  </a:lnTo>
                  <a:lnTo>
                    <a:pt x="93" y="346"/>
                  </a:lnTo>
                  <a:lnTo>
                    <a:pt x="88" y="348"/>
                  </a:lnTo>
                  <a:lnTo>
                    <a:pt x="83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4" y="355"/>
                  </a:lnTo>
                  <a:lnTo>
                    <a:pt x="69" y="358"/>
                  </a:lnTo>
                  <a:lnTo>
                    <a:pt x="67" y="360"/>
                  </a:lnTo>
                  <a:lnTo>
                    <a:pt x="67" y="360"/>
                  </a:lnTo>
                  <a:lnTo>
                    <a:pt x="67" y="362"/>
                  </a:lnTo>
                  <a:lnTo>
                    <a:pt x="67" y="367"/>
                  </a:lnTo>
                  <a:lnTo>
                    <a:pt x="64" y="369"/>
                  </a:lnTo>
                  <a:lnTo>
                    <a:pt x="60" y="369"/>
                  </a:lnTo>
                  <a:lnTo>
                    <a:pt x="60" y="372"/>
                  </a:lnTo>
                  <a:lnTo>
                    <a:pt x="60" y="372"/>
                  </a:lnTo>
                  <a:lnTo>
                    <a:pt x="60" y="377"/>
                  </a:lnTo>
                  <a:lnTo>
                    <a:pt x="60" y="377"/>
                  </a:lnTo>
                  <a:lnTo>
                    <a:pt x="60" y="379"/>
                  </a:lnTo>
                  <a:lnTo>
                    <a:pt x="60" y="379"/>
                  </a:lnTo>
                  <a:lnTo>
                    <a:pt x="57" y="379"/>
                  </a:lnTo>
                  <a:lnTo>
                    <a:pt x="55" y="379"/>
                  </a:lnTo>
                  <a:lnTo>
                    <a:pt x="50" y="384"/>
                  </a:lnTo>
                  <a:lnTo>
                    <a:pt x="50" y="386"/>
                  </a:lnTo>
                  <a:lnTo>
                    <a:pt x="48" y="386"/>
                  </a:lnTo>
                  <a:lnTo>
                    <a:pt x="45" y="386"/>
                  </a:lnTo>
                  <a:lnTo>
                    <a:pt x="41" y="386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6" y="388"/>
                  </a:lnTo>
                  <a:lnTo>
                    <a:pt x="31" y="388"/>
                  </a:lnTo>
                  <a:lnTo>
                    <a:pt x="29" y="391"/>
                  </a:lnTo>
                  <a:lnTo>
                    <a:pt x="26" y="393"/>
                  </a:lnTo>
                  <a:lnTo>
                    <a:pt x="24" y="395"/>
                  </a:lnTo>
                  <a:lnTo>
                    <a:pt x="24" y="398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19" y="405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0" y="412"/>
                  </a:lnTo>
                  <a:lnTo>
                    <a:pt x="5" y="414"/>
                  </a:lnTo>
                  <a:lnTo>
                    <a:pt x="3" y="417"/>
                  </a:lnTo>
                  <a:lnTo>
                    <a:pt x="3" y="419"/>
                  </a:lnTo>
                  <a:lnTo>
                    <a:pt x="5" y="422"/>
                  </a:lnTo>
                  <a:lnTo>
                    <a:pt x="5" y="424"/>
                  </a:lnTo>
                  <a:lnTo>
                    <a:pt x="3" y="429"/>
                  </a:lnTo>
                  <a:lnTo>
                    <a:pt x="3" y="436"/>
                  </a:lnTo>
                  <a:lnTo>
                    <a:pt x="0" y="438"/>
                  </a:lnTo>
                  <a:lnTo>
                    <a:pt x="0" y="438"/>
                  </a:lnTo>
                  <a:lnTo>
                    <a:pt x="5" y="440"/>
                  </a:lnTo>
                  <a:lnTo>
                    <a:pt x="7" y="440"/>
                  </a:lnTo>
                  <a:lnTo>
                    <a:pt x="10" y="440"/>
                  </a:lnTo>
                  <a:lnTo>
                    <a:pt x="12" y="440"/>
                  </a:lnTo>
                  <a:lnTo>
                    <a:pt x="15" y="440"/>
                  </a:lnTo>
                  <a:lnTo>
                    <a:pt x="17" y="440"/>
                  </a:lnTo>
                  <a:lnTo>
                    <a:pt x="17" y="440"/>
                  </a:lnTo>
                  <a:lnTo>
                    <a:pt x="19" y="440"/>
                  </a:lnTo>
                  <a:lnTo>
                    <a:pt x="38" y="450"/>
                  </a:lnTo>
                  <a:lnTo>
                    <a:pt x="38" y="450"/>
                  </a:lnTo>
                  <a:lnTo>
                    <a:pt x="41" y="452"/>
                  </a:lnTo>
                  <a:lnTo>
                    <a:pt x="43" y="455"/>
                  </a:lnTo>
                  <a:lnTo>
                    <a:pt x="43" y="455"/>
                  </a:lnTo>
                  <a:lnTo>
                    <a:pt x="43" y="457"/>
                  </a:lnTo>
                  <a:lnTo>
                    <a:pt x="43" y="457"/>
                  </a:lnTo>
                  <a:lnTo>
                    <a:pt x="43" y="462"/>
                  </a:lnTo>
                  <a:lnTo>
                    <a:pt x="41" y="464"/>
                  </a:lnTo>
                  <a:lnTo>
                    <a:pt x="43" y="466"/>
                  </a:lnTo>
                  <a:lnTo>
                    <a:pt x="43" y="464"/>
                  </a:lnTo>
                  <a:lnTo>
                    <a:pt x="43" y="464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4"/>
                  </a:lnTo>
                  <a:lnTo>
                    <a:pt x="48" y="462"/>
                  </a:lnTo>
                  <a:lnTo>
                    <a:pt x="50" y="462"/>
                  </a:lnTo>
                  <a:lnTo>
                    <a:pt x="50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2" y="464"/>
                  </a:lnTo>
                  <a:lnTo>
                    <a:pt x="55" y="466"/>
                  </a:lnTo>
                  <a:lnTo>
                    <a:pt x="57" y="466"/>
                  </a:lnTo>
                  <a:lnTo>
                    <a:pt x="62" y="471"/>
                  </a:lnTo>
                  <a:lnTo>
                    <a:pt x="64" y="471"/>
                  </a:lnTo>
                  <a:lnTo>
                    <a:pt x="64" y="474"/>
                  </a:lnTo>
                  <a:lnTo>
                    <a:pt x="64" y="474"/>
                  </a:lnTo>
                  <a:lnTo>
                    <a:pt x="64" y="474"/>
                  </a:lnTo>
                  <a:lnTo>
                    <a:pt x="64" y="481"/>
                  </a:lnTo>
                  <a:lnTo>
                    <a:pt x="64" y="483"/>
                  </a:lnTo>
                  <a:lnTo>
                    <a:pt x="64" y="488"/>
                  </a:lnTo>
                  <a:lnTo>
                    <a:pt x="64" y="488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5"/>
                  </a:lnTo>
                  <a:lnTo>
                    <a:pt x="71" y="497"/>
                  </a:lnTo>
                  <a:lnTo>
                    <a:pt x="74" y="500"/>
                  </a:lnTo>
                  <a:lnTo>
                    <a:pt x="76" y="500"/>
                  </a:lnTo>
                  <a:lnTo>
                    <a:pt x="76" y="502"/>
                  </a:lnTo>
                  <a:lnTo>
                    <a:pt x="86" y="502"/>
                  </a:lnTo>
                  <a:lnTo>
                    <a:pt x="88" y="502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93" y="502"/>
                  </a:lnTo>
                  <a:lnTo>
                    <a:pt x="93" y="500"/>
                  </a:lnTo>
                  <a:lnTo>
                    <a:pt x="93" y="500"/>
                  </a:lnTo>
                  <a:lnTo>
                    <a:pt x="95" y="500"/>
                  </a:lnTo>
                  <a:lnTo>
                    <a:pt x="100" y="500"/>
                  </a:lnTo>
                  <a:lnTo>
                    <a:pt x="102" y="502"/>
                  </a:lnTo>
                  <a:lnTo>
                    <a:pt x="104" y="504"/>
                  </a:lnTo>
                  <a:lnTo>
                    <a:pt x="107" y="504"/>
                  </a:lnTo>
                  <a:lnTo>
                    <a:pt x="107" y="504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30" y="500"/>
                  </a:lnTo>
                  <a:lnTo>
                    <a:pt x="133" y="502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5" y="500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40" y="500"/>
                  </a:lnTo>
                  <a:lnTo>
                    <a:pt x="140" y="502"/>
                  </a:lnTo>
                  <a:lnTo>
                    <a:pt x="142" y="504"/>
                  </a:lnTo>
                  <a:lnTo>
                    <a:pt x="142" y="504"/>
                  </a:lnTo>
                  <a:lnTo>
                    <a:pt x="142" y="504"/>
                  </a:lnTo>
                  <a:lnTo>
                    <a:pt x="145" y="507"/>
                  </a:lnTo>
                  <a:lnTo>
                    <a:pt x="149" y="504"/>
                  </a:lnTo>
                  <a:lnTo>
                    <a:pt x="149" y="504"/>
                  </a:lnTo>
                  <a:lnTo>
                    <a:pt x="149" y="504"/>
                  </a:lnTo>
                  <a:lnTo>
                    <a:pt x="152" y="504"/>
                  </a:lnTo>
                  <a:lnTo>
                    <a:pt x="152" y="504"/>
                  </a:lnTo>
                  <a:lnTo>
                    <a:pt x="152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6" y="504"/>
                  </a:lnTo>
                  <a:lnTo>
                    <a:pt x="166" y="500"/>
                  </a:lnTo>
                  <a:lnTo>
                    <a:pt x="171" y="497"/>
                  </a:lnTo>
                  <a:lnTo>
                    <a:pt x="171" y="495"/>
                  </a:lnTo>
                  <a:lnTo>
                    <a:pt x="171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1" y="488"/>
                  </a:lnTo>
                  <a:lnTo>
                    <a:pt x="171" y="488"/>
                  </a:lnTo>
                  <a:lnTo>
                    <a:pt x="171" y="488"/>
                  </a:lnTo>
                  <a:lnTo>
                    <a:pt x="171" y="485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73" y="485"/>
                  </a:lnTo>
                  <a:lnTo>
                    <a:pt x="175" y="481"/>
                  </a:lnTo>
                  <a:lnTo>
                    <a:pt x="175" y="471"/>
                  </a:lnTo>
                  <a:lnTo>
                    <a:pt x="180" y="464"/>
                  </a:lnTo>
                  <a:lnTo>
                    <a:pt x="182" y="464"/>
                  </a:lnTo>
                  <a:lnTo>
                    <a:pt x="185" y="462"/>
                  </a:lnTo>
                  <a:lnTo>
                    <a:pt x="185" y="462"/>
                  </a:lnTo>
                  <a:lnTo>
                    <a:pt x="187" y="462"/>
                  </a:lnTo>
                  <a:lnTo>
                    <a:pt x="190" y="462"/>
                  </a:lnTo>
                  <a:lnTo>
                    <a:pt x="194" y="462"/>
                  </a:lnTo>
                  <a:lnTo>
                    <a:pt x="199" y="459"/>
                  </a:lnTo>
                  <a:lnTo>
                    <a:pt x="201" y="459"/>
                  </a:lnTo>
                  <a:lnTo>
                    <a:pt x="211" y="459"/>
                  </a:lnTo>
                  <a:lnTo>
                    <a:pt x="216" y="459"/>
                  </a:lnTo>
                  <a:lnTo>
                    <a:pt x="218" y="459"/>
                  </a:lnTo>
                  <a:lnTo>
                    <a:pt x="218" y="459"/>
                  </a:lnTo>
                  <a:lnTo>
                    <a:pt x="218" y="459"/>
                  </a:lnTo>
                  <a:lnTo>
                    <a:pt x="220" y="457"/>
                  </a:lnTo>
                  <a:lnTo>
                    <a:pt x="220" y="457"/>
                  </a:lnTo>
                  <a:lnTo>
                    <a:pt x="220" y="457"/>
                  </a:lnTo>
                  <a:lnTo>
                    <a:pt x="223" y="457"/>
                  </a:lnTo>
                  <a:lnTo>
                    <a:pt x="235" y="469"/>
                  </a:lnTo>
                  <a:lnTo>
                    <a:pt x="235" y="469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1"/>
                  </a:lnTo>
                  <a:lnTo>
                    <a:pt x="237" y="474"/>
                  </a:lnTo>
                  <a:lnTo>
                    <a:pt x="237" y="478"/>
                  </a:lnTo>
                  <a:lnTo>
                    <a:pt x="239" y="481"/>
                  </a:lnTo>
                  <a:lnTo>
                    <a:pt x="239" y="483"/>
                  </a:lnTo>
                  <a:lnTo>
                    <a:pt x="239" y="483"/>
                  </a:lnTo>
                  <a:lnTo>
                    <a:pt x="242" y="485"/>
                  </a:lnTo>
                  <a:lnTo>
                    <a:pt x="244" y="488"/>
                  </a:lnTo>
                  <a:lnTo>
                    <a:pt x="246" y="490"/>
                  </a:lnTo>
                  <a:lnTo>
                    <a:pt x="256" y="511"/>
                  </a:lnTo>
                  <a:lnTo>
                    <a:pt x="256" y="511"/>
                  </a:lnTo>
                  <a:lnTo>
                    <a:pt x="256" y="511"/>
                  </a:lnTo>
                  <a:lnTo>
                    <a:pt x="256" y="514"/>
                  </a:lnTo>
                  <a:lnTo>
                    <a:pt x="256" y="514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8"/>
                  </a:lnTo>
                  <a:lnTo>
                    <a:pt x="256" y="521"/>
                  </a:lnTo>
                  <a:lnTo>
                    <a:pt x="256" y="523"/>
                  </a:lnTo>
                  <a:lnTo>
                    <a:pt x="258" y="526"/>
                  </a:lnTo>
                  <a:lnTo>
                    <a:pt x="258" y="526"/>
                  </a:lnTo>
                  <a:lnTo>
                    <a:pt x="261" y="528"/>
                  </a:lnTo>
                  <a:lnTo>
                    <a:pt x="261" y="528"/>
                  </a:lnTo>
                  <a:lnTo>
                    <a:pt x="263" y="528"/>
                  </a:lnTo>
                  <a:lnTo>
                    <a:pt x="263" y="526"/>
                  </a:lnTo>
                  <a:lnTo>
                    <a:pt x="263" y="526"/>
                  </a:lnTo>
                  <a:lnTo>
                    <a:pt x="265" y="526"/>
                  </a:lnTo>
                  <a:lnTo>
                    <a:pt x="265" y="526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18"/>
                  </a:lnTo>
                  <a:lnTo>
                    <a:pt x="265" y="516"/>
                  </a:lnTo>
                  <a:lnTo>
                    <a:pt x="265" y="516"/>
                  </a:lnTo>
                  <a:lnTo>
                    <a:pt x="268" y="516"/>
                  </a:lnTo>
                  <a:lnTo>
                    <a:pt x="268" y="514"/>
                  </a:lnTo>
                  <a:lnTo>
                    <a:pt x="270" y="511"/>
                  </a:lnTo>
                  <a:lnTo>
                    <a:pt x="270" y="511"/>
                  </a:lnTo>
                  <a:lnTo>
                    <a:pt x="270" y="511"/>
                  </a:lnTo>
                  <a:lnTo>
                    <a:pt x="272" y="511"/>
                  </a:lnTo>
                  <a:lnTo>
                    <a:pt x="275" y="509"/>
                  </a:lnTo>
                  <a:lnTo>
                    <a:pt x="277" y="509"/>
                  </a:lnTo>
                  <a:lnTo>
                    <a:pt x="277" y="509"/>
                  </a:lnTo>
                  <a:lnTo>
                    <a:pt x="277" y="509"/>
                  </a:lnTo>
                  <a:lnTo>
                    <a:pt x="282" y="511"/>
                  </a:lnTo>
                  <a:lnTo>
                    <a:pt x="289" y="521"/>
                  </a:lnTo>
                  <a:lnTo>
                    <a:pt x="291" y="523"/>
                  </a:lnTo>
                  <a:lnTo>
                    <a:pt x="301" y="526"/>
                  </a:lnTo>
                  <a:lnTo>
                    <a:pt x="303" y="526"/>
                  </a:lnTo>
                  <a:lnTo>
                    <a:pt x="303" y="526"/>
                  </a:lnTo>
                  <a:lnTo>
                    <a:pt x="303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13" y="518"/>
                  </a:lnTo>
                  <a:lnTo>
                    <a:pt x="313" y="516"/>
                  </a:lnTo>
                  <a:lnTo>
                    <a:pt x="315" y="516"/>
                  </a:lnTo>
                  <a:lnTo>
                    <a:pt x="317" y="516"/>
                  </a:lnTo>
                  <a:lnTo>
                    <a:pt x="320" y="516"/>
                  </a:lnTo>
                  <a:lnTo>
                    <a:pt x="324" y="518"/>
                  </a:lnTo>
                  <a:lnTo>
                    <a:pt x="324" y="518"/>
                  </a:lnTo>
                  <a:lnTo>
                    <a:pt x="327" y="518"/>
                  </a:lnTo>
                  <a:lnTo>
                    <a:pt x="327" y="518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7" y="509"/>
                  </a:lnTo>
                  <a:lnTo>
                    <a:pt x="327" y="507"/>
                  </a:lnTo>
                  <a:lnTo>
                    <a:pt x="327" y="502"/>
                  </a:lnTo>
                  <a:lnTo>
                    <a:pt x="329" y="502"/>
                  </a:lnTo>
                  <a:lnTo>
                    <a:pt x="329" y="500"/>
                  </a:lnTo>
                  <a:lnTo>
                    <a:pt x="334" y="500"/>
                  </a:lnTo>
                  <a:lnTo>
                    <a:pt x="339" y="500"/>
                  </a:lnTo>
                  <a:lnTo>
                    <a:pt x="341" y="497"/>
                  </a:lnTo>
                  <a:lnTo>
                    <a:pt x="343" y="497"/>
                  </a:lnTo>
                  <a:lnTo>
                    <a:pt x="343" y="497"/>
                  </a:lnTo>
                  <a:lnTo>
                    <a:pt x="346" y="500"/>
                  </a:lnTo>
                  <a:lnTo>
                    <a:pt x="350" y="502"/>
                  </a:lnTo>
                  <a:lnTo>
                    <a:pt x="357" y="502"/>
                  </a:lnTo>
                  <a:lnTo>
                    <a:pt x="357" y="502"/>
                  </a:lnTo>
                  <a:lnTo>
                    <a:pt x="360" y="502"/>
                  </a:lnTo>
                  <a:lnTo>
                    <a:pt x="360" y="504"/>
                  </a:lnTo>
                  <a:lnTo>
                    <a:pt x="360" y="504"/>
                  </a:lnTo>
                  <a:lnTo>
                    <a:pt x="362" y="507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5" y="514"/>
                  </a:lnTo>
                  <a:lnTo>
                    <a:pt x="367" y="516"/>
                  </a:lnTo>
                  <a:lnTo>
                    <a:pt x="367" y="516"/>
                  </a:lnTo>
                  <a:lnTo>
                    <a:pt x="367" y="516"/>
                  </a:lnTo>
                  <a:lnTo>
                    <a:pt x="369" y="516"/>
                  </a:lnTo>
                  <a:lnTo>
                    <a:pt x="369" y="518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7" y="523"/>
                  </a:lnTo>
                  <a:lnTo>
                    <a:pt x="367" y="523"/>
                  </a:lnTo>
                  <a:lnTo>
                    <a:pt x="367" y="526"/>
                  </a:lnTo>
                  <a:lnTo>
                    <a:pt x="367" y="528"/>
                  </a:lnTo>
                  <a:lnTo>
                    <a:pt x="369" y="528"/>
                  </a:lnTo>
                  <a:lnTo>
                    <a:pt x="369" y="528"/>
                  </a:lnTo>
                  <a:lnTo>
                    <a:pt x="369" y="530"/>
                  </a:lnTo>
                  <a:lnTo>
                    <a:pt x="369" y="530"/>
                  </a:lnTo>
                  <a:lnTo>
                    <a:pt x="369" y="530"/>
                  </a:lnTo>
                  <a:lnTo>
                    <a:pt x="369" y="533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69" y="537"/>
                  </a:lnTo>
                  <a:lnTo>
                    <a:pt x="374" y="535"/>
                  </a:lnTo>
                  <a:lnTo>
                    <a:pt x="379" y="535"/>
                  </a:lnTo>
                  <a:lnTo>
                    <a:pt x="386" y="533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91" y="533"/>
                  </a:lnTo>
                  <a:lnTo>
                    <a:pt x="395" y="530"/>
                  </a:lnTo>
                  <a:lnTo>
                    <a:pt x="398" y="528"/>
                  </a:lnTo>
                  <a:lnTo>
                    <a:pt x="398" y="526"/>
                  </a:lnTo>
                  <a:lnTo>
                    <a:pt x="398" y="523"/>
                  </a:lnTo>
                  <a:lnTo>
                    <a:pt x="398" y="514"/>
                  </a:lnTo>
                  <a:lnTo>
                    <a:pt x="400" y="511"/>
                  </a:lnTo>
                  <a:lnTo>
                    <a:pt x="400" y="509"/>
                  </a:lnTo>
                  <a:lnTo>
                    <a:pt x="400" y="509"/>
                  </a:lnTo>
                  <a:lnTo>
                    <a:pt x="402" y="507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4"/>
                  </a:lnTo>
                  <a:lnTo>
                    <a:pt x="402" y="502"/>
                  </a:lnTo>
                  <a:lnTo>
                    <a:pt x="402" y="502"/>
                  </a:lnTo>
                  <a:lnTo>
                    <a:pt x="402" y="502"/>
                  </a:lnTo>
                  <a:lnTo>
                    <a:pt x="402" y="500"/>
                  </a:lnTo>
                  <a:lnTo>
                    <a:pt x="402" y="500"/>
                  </a:lnTo>
                  <a:lnTo>
                    <a:pt x="402" y="500"/>
                  </a:lnTo>
                  <a:lnTo>
                    <a:pt x="405" y="500"/>
                  </a:lnTo>
                  <a:lnTo>
                    <a:pt x="405" y="497"/>
                  </a:lnTo>
                  <a:lnTo>
                    <a:pt x="412" y="497"/>
                  </a:lnTo>
                  <a:lnTo>
                    <a:pt x="414" y="495"/>
                  </a:lnTo>
                  <a:lnTo>
                    <a:pt x="417" y="495"/>
                  </a:lnTo>
                  <a:lnTo>
                    <a:pt x="419" y="495"/>
                  </a:lnTo>
                  <a:lnTo>
                    <a:pt x="424" y="500"/>
                  </a:lnTo>
                  <a:lnTo>
                    <a:pt x="426" y="500"/>
                  </a:lnTo>
                  <a:lnTo>
                    <a:pt x="426" y="500"/>
                  </a:lnTo>
                  <a:lnTo>
                    <a:pt x="428" y="500"/>
                  </a:lnTo>
                  <a:lnTo>
                    <a:pt x="428" y="500"/>
                  </a:lnTo>
                  <a:lnTo>
                    <a:pt x="431" y="497"/>
                  </a:lnTo>
                  <a:lnTo>
                    <a:pt x="431" y="497"/>
                  </a:lnTo>
                  <a:lnTo>
                    <a:pt x="433" y="497"/>
                  </a:lnTo>
                  <a:lnTo>
                    <a:pt x="436" y="492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6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5"/>
                  </a:lnTo>
                  <a:lnTo>
                    <a:pt x="438" y="483"/>
                  </a:lnTo>
                  <a:lnTo>
                    <a:pt x="438" y="483"/>
                  </a:lnTo>
                  <a:lnTo>
                    <a:pt x="438" y="481"/>
                  </a:lnTo>
                  <a:lnTo>
                    <a:pt x="438" y="481"/>
                  </a:lnTo>
                  <a:lnTo>
                    <a:pt x="438" y="478"/>
                  </a:lnTo>
                  <a:lnTo>
                    <a:pt x="440" y="474"/>
                  </a:lnTo>
                  <a:lnTo>
                    <a:pt x="445" y="469"/>
                  </a:lnTo>
                  <a:lnTo>
                    <a:pt x="445" y="466"/>
                  </a:lnTo>
                  <a:lnTo>
                    <a:pt x="445" y="466"/>
                  </a:lnTo>
                  <a:lnTo>
                    <a:pt x="447" y="459"/>
                  </a:lnTo>
                  <a:lnTo>
                    <a:pt x="447" y="455"/>
                  </a:lnTo>
                  <a:lnTo>
                    <a:pt x="447" y="455"/>
                  </a:lnTo>
                  <a:lnTo>
                    <a:pt x="447" y="455"/>
                  </a:lnTo>
                  <a:lnTo>
                    <a:pt x="447" y="452"/>
                  </a:lnTo>
                  <a:lnTo>
                    <a:pt x="447" y="452"/>
                  </a:lnTo>
                  <a:lnTo>
                    <a:pt x="450" y="452"/>
                  </a:lnTo>
                  <a:lnTo>
                    <a:pt x="450" y="452"/>
                  </a:lnTo>
                  <a:lnTo>
                    <a:pt x="452" y="452"/>
                  </a:lnTo>
                  <a:lnTo>
                    <a:pt x="459" y="450"/>
                  </a:lnTo>
                  <a:lnTo>
                    <a:pt x="473" y="450"/>
                  </a:lnTo>
                  <a:lnTo>
                    <a:pt x="476" y="450"/>
                  </a:lnTo>
                  <a:lnTo>
                    <a:pt x="483" y="443"/>
                  </a:lnTo>
                  <a:lnTo>
                    <a:pt x="485" y="443"/>
                  </a:lnTo>
                  <a:lnTo>
                    <a:pt x="490" y="443"/>
                  </a:lnTo>
                  <a:lnTo>
                    <a:pt x="490" y="443"/>
                  </a:lnTo>
                  <a:lnTo>
                    <a:pt x="492" y="443"/>
                  </a:lnTo>
                  <a:lnTo>
                    <a:pt x="492" y="443"/>
                  </a:lnTo>
                  <a:lnTo>
                    <a:pt x="495" y="443"/>
                  </a:lnTo>
                  <a:lnTo>
                    <a:pt x="495" y="445"/>
                  </a:lnTo>
                  <a:lnTo>
                    <a:pt x="495" y="445"/>
                  </a:lnTo>
                  <a:lnTo>
                    <a:pt x="495" y="445"/>
                  </a:lnTo>
                  <a:lnTo>
                    <a:pt x="495" y="448"/>
                  </a:lnTo>
                  <a:lnTo>
                    <a:pt x="499" y="445"/>
                  </a:lnTo>
                  <a:lnTo>
                    <a:pt x="502" y="445"/>
                  </a:lnTo>
                  <a:lnTo>
                    <a:pt x="504" y="445"/>
                  </a:lnTo>
                  <a:lnTo>
                    <a:pt x="504" y="443"/>
                  </a:lnTo>
                  <a:lnTo>
                    <a:pt x="506" y="431"/>
                  </a:lnTo>
                  <a:lnTo>
                    <a:pt x="509" y="424"/>
                  </a:lnTo>
                  <a:lnTo>
                    <a:pt x="511" y="422"/>
                  </a:lnTo>
                  <a:lnTo>
                    <a:pt x="511" y="422"/>
                  </a:lnTo>
                  <a:lnTo>
                    <a:pt x="511" y="417"/>
                  </a:lnTo>
                  <a:lnTo>
                    <a:pt x="511" y="417"/>
                  </a:lnTo>
                  <a:lnTo>
                    <a:pt x="511" y="414"/>
                  </a:lnTo>
                  <a:lnTo>
                    <a:pt x="514" y="414"/>
                  </a:lnTo>
                  <a:lnTo>
                    <a:pt x="516" y="414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23" y="410"/>
                  </a:lnTo>
                  <a:lnTo>
                    <a:pt x="525" y="407"/>
                  </a:lnTo>
                  <a:lnTo>
                    <a:pt x="525" y="405"/>
                  </a:lnTo>
                  <a:lnTo>
                    <a:pt x="528" y="405"/>
                  </a:lnTo>
                  <a:lnTo>
                    <a:pt x="528" y="400"/>
                  </a:lnTo>
                  <a:lnTo>
                    <a:pt x="528" y="400"/>
                  </a:lnTo>
                  <a:lnTo>
                    <a:pt x="530" y="395"/>
                  </a:lnTo>
                  <a:lnTo>
                    <a:pt x="530" y="395"/>
                  </a:lnTo>
                  <a:lnTo>
                    <a:pt x="532" y="393"/>
                  </a:lnTo>
                  <a:lnTo>
                    <a:pt x="535" y="384"/>
                  </a:lnTo>
                  <a:lnTo>
                    <a:pt x="535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4"/>
                  </a:lnTo>
                  <a:lnTo>
                    <a:pt x="547" y="374"/>
                  </a:lnTo>
                  <a:lnTo>
                    <a:pt x="547" y="374"/>
                  </a:lnTo>
                  <a:lnTo>
                    <a:pt x="547" y="377"/>
                  </a:lnTo>
                  <a:lnTo>
                    <a:pt x="547" y="377"/>
                  </a:lnTo>
                  <a:lnTo>
                    <a:pt x="547" y="381"/>
                  </a:lnTo>
                  <a:lnTo>
                    <a:pt x="549" y="379"/>
                  </a:lnTo>
                  <a:lnTo>
                    <a:pt x="554" y="372"/>
                  </a:lnTo>
                  <a:lnTo>
                    <a:pt x="558" y="369"/>
                  </a:lnTo>
                  <a:lnTo>
                    <a:pt x="556" y="372"/>
                  </a:lnTo>
                  <a:lnTo>
                    <a:pt x="558" y="377"/>
                  </a:lnTo>
                  <a:lnTo>
                    <a:pt x="561" y="377"/>
                  </a:lnTo>
                  <a:lnTo>
                    <a:pt x="561" y="377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6" y="374"/>
                  </a:lnTo>
                  <a:lnTo>
                    <a:pt x="566" y="372"/>
                  </a:lnTo>
                  <a:lnTo>
                    <a:pt x="566" y="372"/>
                  </a:lnTo>
                  <a:lnTo>
                    <a:pt x="566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6" y="367"/>
                  </a:lnTo>
                  <a:lnTo>
                    <a:pt x="568" y="365"/>
                  </a:lnTo>
                  <a:lnTo>
                    <a:pt x="568" y="362"/>
                  </a:lnTo>
                  <a:lnTo>
                    <a:pt x="568" y="362"/>
                  </a:lnTo>
                  <a:lnTo>
                    <a:pt x="563" y="360"/>
                  </a:lnTo>
                  <a:lnTo>
                    <a:pt x="566" y="358"/>
                  </a:lnTo>
                  <a:lnTo>
                    <a:pt x="568" y="358"/>
                  </a:lnTo>
                  <a:lnTo>
                    <a:pt x="568" y="355"/>
                  </a:lnTo>
                  <a:lnTo>
                    <a:pt x="570" y="358"/>
                  </a:lnTo>
                  <a:lnTo>
                    <a:pt x="573" y="360"/>
                  </a:lnTo>
                  <a:lnTo>
                    <a:pt x="575" y="360"/>
                  </a:lnTo>
                  <a:lnTo>
                    <a:pt x="577" y="355"/>
                  </a:lnTo>
                  <a:lnTo>
                    <a:pt x="580" y="346"/>
                  </a:lnTo>
                  <a:lnTo>
                    <a:pt x="582" y="343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9" y="336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2"/>
                  </a:lnTo>
                  <a:lnTo>
                    <a:pt x="594" y="332"/>
                  </a:lnTo>
                  <a:lnTo>
                    <a:pt x="596" y="332"/>
                  </a:lnTo>
                  <a:lnTo>
                    <a:pt x="596" y="334"/>
                  </a:lnTo>
                  <a:lnTo>
                    <a:pt x="594" y="334"/>
                  </a:lnTo>
                  <a:lnTo>
                    <a:pt x="594" y="336"/>
                  </a:lnTo>
                  <a:lnTo>
                    <a:pt x="594" y="339"/>
                  </a:lnTo>
                  <a:lnTo>
                    <a:pt x="596" y="336"/>
                  </a:lnTo>
                  <a:lnTo>
                    <a:pt x="601" y="332"/>
                  </a:lnTo>
                  <a:lnTo>
                    <a:pt x="601" y="329"/>
                  </a:lnTo>
                  <a:lnTo>
                    <a:pt x="606" y="329"/>
                  </a:lnTo>
                  <a:lnTo>
                    <a:pt x="608" y="327"/>
                  </a:lnTo>
                  <a:lnTo>
                    <a:pt x="608" y="327"/>
                  </a:lnTo>
                  <a:lnTo>
                    <a:pt x="608" y="325"/>
                  </a:lnTo>
                  <a:lnTo>
                    <a:pt x="608" y="325"/>
                  </a:lnTo>
                  <a:lnTo>
                    <a:pt x="608" y="322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6" y="325"/>
                  </a:lnTo>
                  <a:lnTo>
                    <a:pt x="606" y="325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5"/>
                  </a:lnTo>
                  <a:lnTo>
                    <a:pt x="596" y="327"/>
                  </a:lnTo>
                  <a:lnTo>
                    <a:pt x="596" y="327"/>
                  </a:lnTo>
                  <a:lnTo>
                    <a:pt x="594" y="325"/>
                  </a:lnTo>
                  <a:lnTo>
                    <a:pt x="594" y="322"/>
                  </a:lnTo>
                  <a:lnTo>
                    <a:pt x="594" y="317"/>
                  </a:lnTo>
                  <a:lnTo>
                    <a:pt x="594" y="315"/>
                  </a:lnTo>
                  <a:lnTo>
                    <a:pt x="592" y="313"/>
                  </a:lnTo>
                  <a:lnTo>
                    <a:pt x="589" y="313"/>
                  </a:lnTo>
                  <a:lnTo>
                    <a:pt x="589" y="313"/>
                  </a:lnTo>
                  <a:lnTo>
                    <a:pt x="587" y="310"/>
                  </a:lnTo>
                  <a:lnTo>
                    <a:pt x="584" y="308"/>
                  </a:lnTo>
                  <a:lnTo>
                    <a:pt x="584" y="306"/>
                  </a:lnTo>
                  <a:lnTo>
                    <a:pt x="584" y="303"/>
                  </a:lnTo>
                  <a:lnTo>
                    <a:pt x="587" y="301"/>
                  </a:lnTo>
                  <a:lnTo>
                    <a:pt x="587" y="298"/>
                  </a:lnTo>
                  <a:lnTo>
                    <a:pt x="587" y="296"/>
                  </a:lnTo>
                  <a:lnTo>
                    <a:pt x="584" y="296"/>
                  </a:lnTo>
                  <a:lnTo>
                    <a:pt x="584" y="296"/>
                  </a:lnTo>
                  <a:lnTo>
                    <a:pt x="584" y="294"/>
                  </a:lnTo>
                  <a:lnTo>
                    <a:pt x="584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9" y="296"/>
                  </a:lnTo>
                  <a:lnTo>
                    <a:pt x="592" y="296"/>
                  </a:lnTo>
                  <a:lnTo>
                    <a:pt x="596" y="294"/>
                  </a:lnTo>
                  <a:lnTo>
                    <a:pt x="599" y="294"/>
                  </a:lnTo>
                  <a:lnTo>
                    <a:pt x="599" y="296"/>
                  </a:lnTo>
                  <a:lnTo>
                    <a:pt x="599" y="296"/>
                  </a:lnTo>
                  <a:lnTo>
                    <a:pt x="599" y="298"/>
                  </a:lnTo>
                  <a:lnTo>
                    <a:pt x="601" y="298"/>
                  </a:lnTo>
                  <a:lnTo>
                    <a:pt x="601" y="298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6" y="301"/>
                  </a:lnTo>
                  <a:lnTo>
                    <a:pt x="608" y="298"/>
                  </a:lnTo>
                  <a:lnTo>
                    <a:pt x="606" y="296"/>
                  </a:lnTo>
                  <a:lnTo>
                    <a:pt x="606" y="291"/>
                  </a:lnTo>
                  <a:lnTo>
                    <a:pt x="606" y="289"/>
                  </a:lnTo>
                  <a:lnTo>
                    <a:pt x="608" y="287"/>
                  </a:lnTo>
                  <a:lnTo>
                    <a:pt x="610" y="289"/>
                  </a:lnTo>
                  <a:lnTo>
                    <a:pt x="610" y="294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5" y="298"/>
                  </a:lnTo>
                  <a:lnTo>
                    <a:pt x="613" y="306"/>
                  </a:lnTo>
                  <a:lnTo>
                    <a:pt x="610" y="308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08" y="313"/>
                  </a:lnTo>
                  <a:lnTo>
                    <a:pt x="608" y="315"/>
                  </a:lnTo>
                  <a:lnTo>
                    <a:pt x="608" y="315"/>
                  </a:lnTo>
                  <a:lnTo>
                    <a:pt x="608" y="315"/>
                  </a:lnTo>
                  <a:lnTo>
                    <a:pt x="610" y="315"/>
                  </a:lnTo>
                  <a:lnTo>
                    <a:pt x="613" y="317"/>
                  </a:lnTo>
                  <a:lnTo>
                    <a:pt x="615" y="317"/>
                  </a:lnTo>
                  <a:lnTo>
                    <a:pt x="615" y="317"/>
                  </a:lnTo>
                  <a:lnTo>
                    <a:pt x="622" y="315"/>
                  </a:lnTo>
                  <a:lnTo>
                    <a:pt x="622" y="315"/>
                  </a:lnTo>
                  <a:lnTo>
                    <a:pt x="627" y="313"/>
                  </a:lnTo>
                  <a:lnTo>
                    <a:pt x="627" y="313"/>
                  </a:lnTo>
                  <a:lnTo>
                    <a:pt x="632" y="313"/>
                  </a:lnTo>
                  <a:lnTo>
                    <a:pt x="634" y="310"/>
                  </a:lnTo>
                  <a:lnTo>
                    <a:pt x="634" y="310"/>
                  </a:lnTo>
                  <a:lnTo>
                    <a:pt x="637" y="308"/>
                  </a:lnTo>
                  <a:lnTo>
                    <a:pt x="637" y="308"/>
                  </a:lnTo>
                  <a:lnTo>
                    <a:pt x="641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51" y="303"/>
                  </a:lnTo>
                  <a:lnTo>
                    <a:pt x="653" y="303"/>
                  </a:lnTo>
                  <a:lnTo>
                    <a:pt x="651" y="301"/>
                  </a:lnTo>
                  <a:lnTo>
                    <a:pt x="651" y="298"/>
                  </a:lnTo>
                  <a:lnTo>
                    <a:pt x="648" y="289"/>
                  </a:lnTo>
                  <a:lnTo>
                    <a:pt x="648" y="287"/>
                  </a:lnTo>
                  <a:lnTo>
                    <a:pt x="648" y="287"/>
                  </a:lnTo>
                  <a:lnTo>
                    <a:pt x="646" y="284"/>
                  </a:lnTo>
                  <a:lnTo>
                    <a:pt x="648" y="282"/>
                  </a:lnTo>
                  <a:lnTo>
                    <a:pt x="646" y="282"/>
                  </a:lnTo>
                  <a:lnTo>
                    <a:pt x="646" y="280"/>
                  </a:lnTo>
                  <a:lnTo>
                    <a:pt x="646" y="280"/>
                  </a:lnTo>
                  <a:lnTo>
                    <a:pt x="648" y="277"/>
                  </a:lnTo>
                  <a:lnTo>
                    <a:pt x="648" y="280"/>
                  </a:lnTo>
                  <a:lnTo>
                    <a:pt x="651" y="280"/>
                  </a:lnTo>
                  <a:lnTo>
                    <a:pt x="653" y="280"/>
                  </a:lnTo>
                  <a:lnTo>
                    <a:pt x="655" y="280"/>
                  </a:lnTo>
                  <a:lnTo>
                    <a:pt x="653" y="277"/>
                  </a:lnTo>
                  <a:lnTo>
                    <a:pt x="651" y="272"/>
                  </a:lnTo>
                  <a:lnTo>
                    <a:pt x="651" y="272"/>
                  </a:lnTo>
                  <a:lnTo>
                    <a:pt x="653" y="265"/>
                  </a:lnTo>
                  <a:lnTo>
                    <a:pt x="653" y="265"/>
                  </a:lnTo>
                  <a:lnTo>
                    <a:pt x="655" y="265"/>
                  </a:lnTo>
                  <a:lnTo>
                    <a:pt x="655" y="265"/>
                  </a:lnTo>
                  <a:lnTo>
                    <a:pt x="655" y="263"/>
                  </a:lnTo>
                  <a:lnTo>
                    <a:pt x="658" y="263"/>
                  </a:lnTo>
                  <a:lnTo>
                    <a:pt x="658" y="261"/>
                  </a:lnTo>
                  <a:lnTo>
                    <a:pt x="660" y="261"/>
                  </a:lnTo>
                  <a:lnTo>
                    <a:pt x="663" y="261"/>
                  </a:lnTo>
                  <a:lnTo>
                    <a:pt x="667" y="263"/>
                  </a:lnTo>
                  <a:lnTo>
                    <a:pt x="665" y="265"/>
                  </a:lnTo>
                  <a:lnTo>
                    <a:pt x="667" y="265"/>
                  </a:lnTo>
                  <a:lnTo>
                    <a:pt x="667" y="272"/>
                  </a:lnTo>
                  <a:lnTo>
                    <a:pt x="670" y="272"/>
                  </a:lnTo>
                  <a:lnTo>
                    <a:pt x="672" y="272"/>
                  </a:lnTo>
                  <a:lnTo>
                    <a:pt x="672" y="270"/>
                  </a:lnTo>
                  <a:lnTo>
                    <a:pt x="672" y="270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4" y="265"/>
                  </a:lnTo>
                  <a:lnTo>
                    <a:pt x="674" y="265"/>
                  </a:lnTo>
                  <a:lnTo>
                    <a:pt x="674" y="263"/>
                  </a:lnTo>
                  <a:lnTo>
                    <a:pt x="677" y="263"/>
                  </a:lnTo>
                  <a:lnTo>
                    <a:pt x="677" y="261"/>
                  </a:lnTo>
                  <a:lnTo>
                    <a:pt x="679" y="261"/>
                  </a:lnTo>
                  <a:lnTo>
                    <a:pt x="677" y="258"/>
                  </a:lnTo>
                  <a:lnTo>
                    <a:pt x="677" y="256"/>
                  </a:lnTo>
                  <a:lnTo>
                    <a:pt x="679" y="254"/>
                  </a:lnTo>
                  <a:lnTo>
                    <a:pt x="679" y="254"/>
                  </a:lnTo>
                  <a:lnTo>
                    <a:pt x="681" y="251"/>
                  </a:lnTo>
                  <a:lnTo>
                    <a:pt x="681" y="249"/>
                  </a:lnTo>
                  <a:lnTo>
                    <a:pt x="679" y="249"/>
                  </a:lnTo>
                  <a:lnTo>
                    <a:pt x="679" y="251"/>
                  </a:lnTo>
                  <a:lnTo>
                    <a:pt x="677" y="251"/>
                  </a:lnTo>
                  <a:lnTo>
                    <a:pt x="677" y="251"/>
                  </a:lnTo>
                  <a:lnTo>
                    <a:pt x="677" y="251"/>
                  </a:lnTo>
                  <a:lnTo>
                    <a:pt x="677" y="24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72" y="249"/>
                  </a:lnTo>
                  <a:lnTo>
                    <a:pt x="670" y="242"/>
                  </a:lnTo>
                  <a:lnTo>
                    <a:pt x="667" y="242"/>
                  </a:lnTo>
                  <a:lnTo>
                    <a:pt x="665" y="244"/>
                  </a:lnTo>
                  <a:lnTo>
                    <a:pt x="665" y="244"/>
                  </a:lnTo>
                  <a:lnTo>
                    <a:pt x="663" y="249"/>
                  </a:lnTo>
                  <a:lnTo>
                    <a:pt x="660" y="251"/>
                  </a:lnTo>
                  <a:lnTo>
                    <a:pt x="658" y="251"/>
                  </a:lnTo>
                  <a:lnTo>
                    <a:pt x="655" y="249"/>
                  </a:lnTo>
                  <a:lnTo>
                    <a:pt x="658" y="246"/>
                  </a:lnTo>
                  <a:lnTo>
                    <a:pt x="658" y="244"/>
                  </a:lnTo>
                  <a:lnTo>
                    <a:pt x="658" y="242"/>
                  </a:lnTo>
                  <a:lnTo>
                    <a:pt x="658" y="242"/>
                  </a:lnTo>
                  <a:lnTo>
                    <a:pt x="658" y="242"/>
                  </a:lnTo>
                  <a:lnTo>
                    <a:pt x="658" y="239"/>
                  </a:lnTo>
                  <a:lnTo>
                    <a:pt x="660" y="239"/>
                  </a:lnTo>
                  <a:lnTo>
                    <a:pt x="665" y="237"/>
                  </a:lnTo>
                  <a:lnTo>
                    <a:pt x="667" y="235"/>
                  </a:lnTo>
                  <a:lnTo>
                    <a:pt x="670" y="237"/>
                  </a:lnTo>
                  <a:lnTo>
                    <a:pt x="672" y="239"/>
                  </a:lnTo>
                  <a:lnTo>
                    <a:pt x="674" y="239"/>
                  </a:lnTo>
                  <a:lnTo>
                    <a:pt x="677" y="239"/>
                  </a:lnTo>
                  <a:lnTo>
                    <a:pt x="677" y="239"/>
                  </a:lnTo>
                  <a:lnTo>
                    <a:pt x="677" y="242"/>
                  </a:lnTo>
                  <a:lnTo>
                    <a:pt x="677" y="244"/>
                  </a:lnTo>
                  <a:lnTo>
                    <a:pt x="679" y="244"/>
                  </a:lnTo>
                  <a:lnTo>
                    <a:pt x="684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9" y="244"/>
                  </a:lnTo>
                  <a:lnTo>
                    <a:pt x="689" y="242"/>
                  </a:lnTo>
                  <a:lnTo>
                    <a:pt x="689" y="239"/>
                  </a:lnTo>
                  <a:lnTo>
                    <a:pt x="689" y="239"/>
                  </a:lnTo>
                  <a:lnTo>
                    <a:pt x="689" y="239"/>
                  </a:lnTo>
                  <a:lnTo>
                    <a:pt x="691" y="242"/>
                  </a:lnTo>
                  <a:lnTo>
                    <a:pt x="693" y="242"/>
                  </a:lnTo>
                  <a:lnTo>
                    <a:pt x="693" y="239"/>
                  </a:lnTo>
                  <a:lnTo>
                    <a:pt x="698" y="235"/>
                  </a:lnTo>
                  <a:lnTo>
                    <a:pt x="703" y="232"/>
                  </a:lnTo>
                  <a:lnTo>
                    <a:pt x="719" y="228"/>
                  </a:lnTo>
                  <a:lnTo>
                    <a:pt x="722" y="228"/>
                  </a:lnTo>
                  <a:lnTo>
                    <a:pt x="724" y="228"/>
                  </a:lnTo>
                  <a:lnTo>
                    <a:pt x="726" y="228"/>
                  </a:lnTo>
                  <a:lnTo>
                    <a:pt x="729" y="228"/>
                  </a:lnTo>
                  <a:lnTo>
                    <a:pt x="726" y="225"/>
                  </a:lnTo>
                  <a:lnTo>
                    <a:pt x="726" y="225"/>
                  </a:lnTo>
                  <a:lnTo>
                    <a:pt x="726" y="223"/>
                  </a:lnTo>
                  <a:lnTo>
                    <a:pt x="729" y="220"/>
                  </a:lnTo>
                  <a:lnTo>
                    <a:pt x="731" y="220"/>
                  </a:lnTo>
                  <a:lnTo>
                    <a:pt x="733" y="220"/>
                  </a:lnTo>
                  <a:lnTo>
                    <a:pt x="733" y="220"/>
                  </a:lnTo>
                  <a:lnTo>
                    <a:pt x="736" y="218"/>
                  </a:lnTo>
                  <a:lnTo>
                    <a:pt x="736" y="216"/>
                  </a:lnTo>
                  <a:lnTo>
                    <a:pt x="736" y="216"/>
                  </a:lnTo>
                  <a:lnTo>
                    <a:pt x="733" y="213"/>
                  </a:lnTo>
                  <a:lnTo>
                    <a:pt x="733" y="213"/>
                  </a:lnTo>
                  <a:lnTo>
                    <a:pt x="733" y="211"/>
                  </a:lnTo>
                  <a:lnTo>
                    <a:pt x="736" y="211"/>
                  </a:lnTo>
                  <a:lnTo>
                    <a:pt x="738" y="211"/>
                  </a:lnTo>
                  <a:lnTo>
                    <a:pt x="738" y="213"/>
                  </a:lnTo>
                  <a:lnTo>
                    <a:pt x="738" y="213"/>
                  </a:lnTo>
                  <a:lnTo>
                    <a:pt x="741" y="213"/>
                  </a:lnTo>
                  <a:lnTo>
                    <a:pt x="741" y="213"/>
                  </a:lnTo>
                  <a:lnTo>
                    <a:pt x="743" y="211"/>
                  </a:lnTo>
                  <a:lnTo>
                    <a:pt x="743" y="211"/>
                  </a:lnTo>
                  <a:lnTo>
                    <a:pt x="743" y="209"/>
                  </a:lnTo>
                  <a:lnTo>
                    <a:pt x="745" y="209"/>
                  </a:lnTo>
                  <a:lnTo>
                    <a:pt x="748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48" y="211"/>
                  </a:lnTo>
                  <a:lnTo>
                    <a:pt x="745" y="213"/>
                  </a:lnTo>
                  <a:lnTo>
                    <a:pt x="745" y="213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41" y="216"/>
                  </a:lnTo>
                  <a:lnTo>
                    <a:pt x="738" y="216"/>
                  </a:lnTo>
                  <a:lnTo>
                    <a:pt x="738" y="218"/>
                  </a:lnTo>
                  <a:lnTo>
                    <a:pt x="738" y="220"/>
                  </a:lnTo>
                  <a:lnTo>
                    <a:pt x="741" y="220"/>
                  </a:lnTo>
                  <a:lnTo>
                    <a:pt x="743" y="220"/>
                  </a:lnTo>
                  <a:lnTo>
                    <a:pt x="745" y="220"/>
                  </a:lnTo>
                  <a:lnTo>
                    <a:pt x="745" y="218"/>
                  </a:lnTo>
                  <a:lnTo>
                    <a:pt x="748" y="220"/>
                  </a:lnTo>
                  <a:lnTo>
                    <a:pt x="748" y="220"/>
                  </a:lnTo>
                  <a:lnTo>
                    <a:pt x="750" y="218"/>
                  </a:lnTo>
                  <a:lnTo>
                    <a:pt x="750" y="220"/>
                  </a:lnTo>
                  <a:lnTo>
                    <a:pt x="750" y="220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2" y="220"/>
                  </a:lnTo>
                  <a:lnTo>
                    <a:pt x="752" y="220"/>
                  </a:lnTo>
                  <a:lnTo>
                    <a:pt x="752" y="216"/>
                  </a:lnTo>
                  <a:lnTo>
                    <a:pt x="752" y="213"/>
                  </a:lnTo>
                  <a:lnTo>
                    <a:pt x="752" y="211"/>
                  </a:lnTo>
                  <a:lnTo>
                    <a:pt x="755" y="209"/>
                  </a:lnTo>
                  <a:lnTo>
                    <a:pt x="759" y="209"/>
                  </a:lnTo>
                  <a:lnTo>
                    <a:pt x="759" y="209"/>
                  </a:lnTo>
                  <a:lnTo>
                    <a:pt x="757" y="211"/>
                  </a:lnTo>
                  <a:lnTo>
                    <a:pt x="755" y="211"/>
                  </a:lnTo>
                  <a:lnTo>
                    <a:pt x="755" y="213"/>
                  </a:lnTo>
                  <a:lnTo>
                    <a:pt x="757" y="211"/>
                  </a:lnTo>
                  <a:lnTo>
                    <a:pt x="762" y="209"/>
                  </a:lnTo>
                  <a:lnTo>
                    <a:pt x="764" y="209"/>
                  </a:lnTo>
                  <a:lnTo>
                    <a:pt x="764" y="209"/>
                  </a:lnTo>
                  <a:lnTo>
                    <a:pt x="764" y="209"/>
                  </a:lnTo>
                  <a:lnTo>
                    <a:pt x="767" y="206"/>
                  </a:lnTo>
                  <a:lnTo>
                    <a:pt x="767" y="206"/>
                  </a:lnTo>
                  <a:lnTo>
                    <a:pt x="767" y="204"/>
                  </a:lnTo>
                  <a:lnTo>
                    <a:pt x="769" y="202"/>
                  </a:lnTo>
                  <a:lnTo>
                    <a:pt x="769" y="202"/>
                  </a:lnTo>
                  <a:lnTo>
                    <a:pt x="783" y="197"/>
                  </a:lnTo>
                  <a:lnTo>
                    <a:pt x="788" y="194"/>
                  </a:lnTo>
                  <a:lnTo>
                    <a:pt x="783" y="192"/>
                  </a:lnTo>
                  <a:lnTo>
                    <a:pt x="783" y="190"/>
                  </a:lnTo>
                  <a:lnTo>
                    <a:pt x="785" y="187"/>
                  </a:lnTo>
                  <a:lnTo>
                    <a:pt x="788" y="187"/>
                  </a:lnTo>
                  <a:lnTo>
                    <a:pt x="793" y="187"/>
                  </a:lnTo>
                  <a:lnTo>
                    <a:pt x="795" y="187"/>
                  </a:lnTo>
                  <a:lnTo>
                    <a:pt x="797" y="187"/>
                  </a:lnTo>
                  <a:lnTo>
                    <a:pt x="797" y="190"/>
                  </a:lnTo>
                  <a:lnTo>
                    <a:pt x="797" y="190"/>
                  </a:lnTo>
                  <a:lnTo>
                    <a:pt x="797" y="190"/>
                  </a:lnTo>
                  <a:lnTo>
                    <a:pt x="797" y="192"/>
                  </a:lnTo>
                  <a:lnTo>
                    <a:pt x="797" y="194"/>
                  </a:lnTo>
                  <a:lnTo>
                    <a:pt x="797" y="197"/>
                  </a:lnTo>
                  <a:lnTo>
                    <a:pt x="797" y="199"/>
                  </a:lnTo>
                  <a:lnTo>
                    <a:pt x="797" y="199"/>
                  </a:lnTo>
                  <a:lnTo>
                    <a:pt x="800" y="199"/>
                  </a:lnTo>
                  <a:lnTo>
                    <a:pt x="802" y="197"/>
                  </a:lnTo>
                  <a:lnTo>
                    <a:pt x="802" y="197"/>
                  </a:lnTo>
                  <a:lnTo>
                    <a:pt x="802" y="192"/>
                  </a:lnTo>
                  <a:lnTo>
                    <a:pt x="804" y="192"/>
                  </a:lnTo>
                  <a:lnTo>
                    <a:pt x="807" y="194"/>
                  </a:lnTo>
                  <a:lnTo>
                    <a:pt x="809" y="194"/>
                  </a:lnTo>
                  <a:lnTo>
                    <a:pt x="809" y="192"/>
                  </a:lnTo>
                  <a:lnTo>
                    <a:pt x="809" y="187"/>
                  </a:lnTo>
                  <a:lnTo>
                    <a:pt x="809" y="185"/>
                  </a:lnTo>
                  <a:lnTo>
                    <a:pt x="811" y="185"/>
                  </a:lnTo>
                  <a:lnTo>
                    <a:pt x="811" y="185"/>
                  </a:lnTo>
                  <a:lnTo>
                    <a:pt x="811" y="187"/>
                  </a:lnTo>
                  <a:lnTo>
                    <a:pt x="811" y="194"/>
                  </a:lnTo>
                  <a:lnTo>
                    <a:pt x="811" y="194"/>
                  </a:lnTo>
                  <a:lnTo>
                    <a:pt x="816" y="197"/>
                  </a:lnTo>
                  <a:lnTo>
                    <a:pt x="821" y="199"/>
                  </a:lnTo>
                  <a:lnTo>
                    <a:pt x="821" y="199"/>
                  </a:lnTo>
                  <a:lnTo>
                    <a:pt x="814" y="199"/>
                  </a:lnTo>
                  <a:lnTo>
                    <a:pt x="814" y="202"/>
                  </a:lnTo>
                  <a:lnTo>
                    <a:pt x="811" y="204"/>
                  </a:lnTo>
                  <a:lnTo>
                    <a:pt x="814" y="206"/>
                  </a:lnTo>
                  <a:lnTo>
                    <a:pt x="814" y="206"/>
                  </a:lnTo>
                  <a:lnTo>
                    <a:pt x="828" y="209"/>
                  </a:lnTo>
                  <a:lnTo>
                    <a:pt x="833" y="209"/>
                  </a:lnTo>
                  <a:lnTo>
                    <a:pt x="833" y="209"/>
                  </a:lnTo>
                  <a:lnTo>
                    <a:pt x="833" y="206"/>
                  </a:lnTo>
                  <a:lnTo>
                    <a:pt x="833" y="206"/>
                  </a:lnTo>
                  <a:lnTo>
                    <a:pt x="833" y="206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5" y="204"/>
                  </a:lnTo>
                  <a:lnTo>
                    <a:pt x="838" y="204"/>
                  </a:lnTo>
                  <a:lnTo>
                    <a:pt x="838" y="204"/>
                  </a:lnTo>
                  <a:lnTo>
                    <a:pt x="840" y="204"/>
                  </a:lnTo>
                  <a:lnTo>
                    <a:pt x="840" y="202"/>
                  </a:lnTo>
                  <a:lnTo>
                    <a:pt x="840" y="202"/>
                  </a:lnTo>
                  <a:lnTo>
                    <a:pt x="840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8" y="197"/>
                  </a:lnTo>
                  <a:lnTo>
                    <a:pt x="838" y="197"/>
                  </a:lnTo>
                  <a:lnTo>
                    <a:pt x="838" y="197"/>
                  </a:lnTo>
                  <a:lnTo>
                    <a:pt x="838" y="194"/>
                  </a:lnTo>
                  <a:lnTo>
                    <a:pt x="838" y="197"/>
                  </a:lnTo>
                  <a:lnTo>
                    <a:pt x="840" y="197"/>
                  </a:lnTo>
                  <a:lnTo>
                    <a:pt x="840" y="197"/>
                  </a:lnTo>
                  <a:lnTo>
                    <a:pt x="842" y="197"/>
                  </a:lnTo>
                  <a:lnTo>
                    <a:pt x="845" y="194"/>
                  </a:lnTo>
                  <a:lnTo>
                    <a:pt x="847" y="194"/>
                  </a:lnTo>
                  <a:lnTo>
                    <a:pt x="847" y="194"/>
                  </a:lnTo>
                  <a:lnTo>
                    <a:pt x="849" y="194"/>
                  </a:lnTo>
                  <a:lnTo>
                    <a:pt x="847" y="194"/>
                  </a:lnTo>
                  <a:lnTo>
                    <a:pt x="847" y="197"/>
                  </a:lnTo>
                  <a:lnTo>
                    <a:pt x="847" y="197"/>
                  </a:lnTo>
                  <a:lnTo>
                    <a:pt x="847" y="199"/>
                  </a:lnTo>
                  <a:lnTo>
                    <a:pt x="849" y="199"/>
                  </a:lnTo>
                  <a:lnTo>
                    <a:pt x="849" y="197"/>
                  </a:lnTo>
                  <a:lnTo>
                    <a:pt x="852" y="194"/>
                  </a:lnTo>
                  <a:lnTo>
                    <a:pt x="849" y="192"/>
                  </a:lnTo>
                  <a:lnTo>
                    <a:pt x="852" y="180"/>
                  </a:lnTo>
                  <a:lnTo>
                    <a:pt x="847" y="183"/>
                  </a:lnTo>
                  <a:lnTo>
                    <a:pt x="842" y="180"/>
                  </a:lnTo>
                  <a:lnTo>
                    <a:pt x="840" y="183"/>
                  </a:lnTo>
                  <a:lnTo>
                    <a:pt x="840" y="183"/>
                  </a:lnTo>
                  <a:lnTo>
                    <a:pt x="838" y="185"/>
                  </a:lnTo>
                  <a:lnTo>
                    <a:pt x="838" y="185"/>
                  </a:lnTo>
                  <a:lnTo>
                    <a:pt x="835" y="183"/>
                  </a:lnTo>
                  <a:lnTo>
                    <a:pt x="838" y="180"/>
                  </a:lnTo>
                  <a:lnTo>
                    <a:pt x="840" y="178"/>
                  </a:lnTo>
                  <a:lnTo>
                    <a:pt x="842" y="175"/>
                  </a:lnTo>
                  <a:lnTo>
                    <a:pt x="842" y="175"/>
                  </a:lnTo>
                  <a:lnTo>
                    <a:pt x="840" y="173"/>
                  </a:lnTo>
                  <a:lnTo>
                    <a:pt x="840" y="173"/>
                  </a:lnTo>
                  <a:lnTo>
                    <a:pt x="840" y="173"/>
                  </a:lnTo>
                  <a:lnTo>
                    <a:pt x="840" y="171"/>
                  </a:lnTo>
                  <a:lnTo>
                    <a:pt x="840" y="168"/>
                  </a:lnTo>
                  <a:lnTo>
                    <a:pt x="840" y="166"/>
                  </a:lnTo>
                  <a:lnTo>
                    <a:pt x="840" y="166"/>
                  </a:lnTo>
                  <a:lnTo>
                    <a:pt x="842" y="164"/>
                  </a:lnTo>
                  <a:lnTo>
                    <a:pt x="842" y="164"/>
                  </a:lnTo>
                  <a:lnTo>
                    <a:pt x="842" y="166"/>
                  </a:lnTo>
                  <a:lnTo>
                    <a:pt x="842" y="171"/>
                  </a:lnTo>
                  <a:lnTo>
                    <a:pt x="842" y="171"/>
                  </a:lnTo>
                  <a:lnTo>
                    <a:pt x="845" y="166"/>
                  </a:lnTo>
                  <a:lnTo>
                    <a:pt x="847" y="164"/>
                  </a:lnTo>
                  <a:lnTo>
                    <a:pt x="852" y="164"/>
                  </a:lnTo>
                  <a:lnTo>
                    <a:pt x="854" y="166"/>
                  </a:lnTo>
                  <a:lnTo>
                    <a:pt x="854" y="164"/>
                  </a:lnTo>
                  <a:lnTo>
                    <a:pt x="854" y="161"/>
                  </a:lnTo>
                  <a:lnTo>
                    <a:pt x="854" y="161"/>
                  </a:lnTo>
                  <a:lnTo>
                    <a:pt x="854" y="159"/>
                  </a:lnTo>
                  <a:lnTo>
                    <a:pt x="856" y="159"/>
                  </a:lnTo>
                  <a:lnTo>
                    <a:pt x="861" y="159"/>
                  </a:lnTo>
                  <a:lnTo>
                    <a:pt x="861" y="157"/>
                  </a:lnTo>
                  <a:lnTo>
                    <a:pt x="859" y="157"/>
                  </a:lnTo>
                  <a:lnTo>
                    <a:pt x="856" y="157"/>
                  </a:lnTo>
                  <a:lnTo>
                    <a:pt x="856" y="154"/>
                  </a:lnTo>
                  <a:lnTo>
                    <a:pt x="856" y="152"/>
                  </a:lnTo>
                  <a:lnTo>
                    <a:pt x="856" y="152"/>
                  </a:lnTo>
                  <a:lnTo>
                    <a:pt x="854" y="149"/>
                  </a:lnTo>
                  <a:lnTo>
                    <a:pt x="852" y="147"/>
                  </a:lnTo>
                  <a:lnTo>
                    <a:pt x="852" y="142"/>
                  </a:lnTo>
                  <a:lnTo>
                    <a:pt x="852" y="142"/>
                  </a:lnTo>
                  <a:lnTo>
                    <a:pt x="852" y="142"/>
                  </a:lnTo>
                  <a:lnTo>
                    <a:pt x="856" y="145"/>
                  </a:lnTo>
                  <a:lnTo>
                    <a:pt x="856" y="142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4" y="138"/>
                  </a:lnTo>
                  <a:lnTo>
                    <a:pt x="859" y="135"/>
                  </a:lnTo>
                  <a:lnTo>
                    <a:pt x="861" y="133"/>
                  </a:lnTo>
                  <a:lnTo>
                    <a:pt x="866" y="133"/>
                  </a:lnTo>
                  <a:lnTo>
                    <a:pt x="866" y="133"/>
                  </a:lnTo>
                  <a:lnTo>
                    <a:pt x="866" y="12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" name="Freeform 55"/>
            <p:cNvSpPr>
              <a:spLocks/>
            </p:cNvSpPr>
            <p:nvPr/>
          </p:nvSpPr>
          <p:spPr bwMode="auto">
            <a:xfrm>
              <a:off x="3781770" y="2196228"/>
              <a:ext cx="45050" cy="55587"/>
            </a:xfrm>
            <a:custGeom>
              <a:avLst/>
              <a:gdLst>
                <a:gd name="T0" fmla="*/ 26 w 52"/>
                <a:gd name="T1" fmla="*/ 7 h 64"/>
                <a:gd name="T2" fmla="*/ 52 w 52"/>
                <a:gd name="T3" fmla="*/ 0 h 64"/>
                <a:gd name="T4" fmla="*/ 47 w 52"/>
                <a:gd name="T5" fmla="*/ 7 h 64"/>
                <a:gd name="T6" fmla="*/ 42 w 52"/>
                <a:gd name="T7" fmla="*/ 17 h 64"/>
                <a:gd name="T8" fmla="*/ 40 w 52"/>
                <a:gd name="T9" fmla="*/ 19 h 64"/>
                <a:gd name="T10" fmla="*/ 42 w 52"/>
                <a:gd name="T11" fmla="*/ 26 h 64"/>
                <a:gd name="T12" fmla="*/ 42 w 52"/>
                <a:gd name="T13" fmla="*/ 26 h 64"/>
                <a:gd name="T14" fmla="*/ 45 w 52"/>
                <a:gd name="T15" fmla="*/ 29 h 64"/>
                <a:gd name="T16" fmla="*/ 45 w 52"/>
                <a:gd name="T17" fmla="*/ 31 h 64"/>
                <a:gd name="T18" fmla="*/ 50 w 52"/>
                <a:gd name="T19" fmla="*/ 31 h 64"/>
                <a:gd name="T20" fmla="*/ 52 w 52"/>
                <a:gd name="T21" fmla="*/ 31 h 64"/>
                <a:gd name="T22" fmla="*/ 52 w 52"/>
                <a:gd name="T23" fmla="*/ 31 h 64"/>
                <a:gd name="T24" fmla="*/ 52 w 52"/>
                <a:gd name="T25" fmla="*/ 33 h 64"/>
                <a:gd name="T26" fmla="*/ 52 w 52"/>
                <a:gd name="T27" fmla="*/ 36 h 64"/>
                <a:gd name="T28" fmla="*/ 47 w 52"/>
                <a:gd name="T29" fmla="*/ 36 h 64"/>
                <a:gd name="T30" fmla="*/ 45 w 52"/>
                <a:gd name="T31" fmla="*/ 38 h 64"/>
                <a:gd name="T32" fmla="*/ 45 w 52"/>
                <a:gd name="T33" fmla="*/ 40 h 64"/>
                <a:gd name="T34" fmla="*/ 45 w 52"/>
                <a:gd name="T35" fmla="*/ 40 h 64"/>
                <a:gd name="T36" fmla="*/ 45 w 52"/>
                <a:gd name="T37" fmla="*/ 43 h 64"/>
                <a:gd name="T38" fmla="*/ 45 w 52"/>
                <a:gd name="T39" fmla="*/ 43 h 64"/>
                <a:gd name="T40" fmla="*/ 45 w 52"/>
                <a:gd name="T41" fmla="*/ 45 h 64"/>
                <a:gd name="T42" fmla="*/ 45 w 52"/>
                <a:gd name="T43" fmla="*/ 48 h 64"/>
                <a:gd name="T44" fmla="*/ 42 w 52"/>
                <a:gd name="T45" fmla="*/ 59 h 64"/>
                <a:gd name="T46" fmla="*/ 42 w 52"/>
                <a:gd name="T47" fmla="*/ 62 h 64"/>
                <a:gd name="T48" fmla="*/ 40 w 52"/>
                <a:gd name="T49" fmla="*/ 64 h 64"/>
                <a:gd name="T50" fmla="*/ 40 w 52"/>
                <a:gd name="T51" fmla="*/ 64 h 64"/>
                <a:gd name="T52" fmla="*/ 38 w 52"/>
                <a:gd name="T53" fmla="*/ 64 h 64"/>
                <a:gd name="T54" fmla="*/ 28 w 52"/>
                <a:gd name="T55" fmla="*/ 59 h 64"/>
                <a:gd name="T56" fmla="*/ 16 w 52"/>
                <a:gd name="T57" fmla="*/ 55 h 64"/>
                <a:gd name="T58" fmla="*/ 14 w 52"/>
                <a:gd name="T59" fmla="*/ 55 h 64"/>
                <a:gd name="T60" fmla="*/ 12 w 52"/>
                <a:gd name="T61" fmla="*/ 55 h 64"/>
                <a:gd name="T62" fmla="*/ 12 w 52"/>
                <a:gd name="T63" fmla="*/ 52 h 64"/>
                <a:gd name="T64" fmla="*/ 12 w 52"/>
                <a:gd name="T65" fmla="*/ 50 h 64"/>
                <a:gd name="T66" fmla="*/ 12 w 52"/>
                <a:gd name="T67" fmla="*/ 50 h 64"/>
                <a:gd name="T68" fmla="*/ 14 w 52"/>
                <a:gd name="T69" fmla="*/ 45 h 64"/>
                <a:gd name="T70" fmla="*/ 16 w 52"/>
                <a:gd name="T71" fmla="*/ 43 h 64"/>
                <a:gd name="T72" fmla="*/ 16 w 52"/>
                <a:gd name="T73" fmla="*/ 40 h 64"/>
                <a:gd name="T74" fmla="*/ 16 w 52"/>
                <a:gd name="T75" fmla="*/ 33 h 64"/>
                <a:gd name="T76" fmla="*/ 16 w 52"/>
                <a:gd name="T77" fmla="*/ 33 h 64"/>
                <a:gd name="T78" fmla="*/ 14 w 52"/>
                <a:gd name="T79" fmla="*/ 33 h 64"/>
                <a:gd name="T80" fmla="*/ 14 w 52"/>
                <a:gd name="T81" fmla="*/ 33 h 64"/>
                <a:gd name="T82" fmla="*/ 12 w 52"/>
                <a:gd name="T83" fmla="*/ 33 h 64"/>
                <a:gd name="T84" fmla="*/ 12 w 52"/>
                <a:gd name="T85" fmla="*/ 33 h 64"/>
                <a:gd name="T86" fmla="*/ 9 w 52"/>
                <a:gd name="T87" fmla="*/ 31 h 64"/>
                <a:gd name="T88" fmla="*/ 7 w 52"/>
                <a:gd name="T89" fmla="*/ 31 h 64"/>
                <a:gd name="T90" fmla="*/ 7 w 52"/>
                <a:gd name="T91" fmla="*/ 29 h 64"/>
                <a:gd name="T92" fmla="*/ 5 w 52"/>
                <a:gd name="T93" fmla="*/ 26 h 64"/>
                <a:gd name="T94" fmla="*/ 2 w 52"/>
                <a:gd name="T95" fmla="*/ 26 h 64"/>
                <a:gd name="T96" fmla="*/ 2 w 52"/>
                <a:gd name="T97" fmla="*/ 24 h 64"/>
                <a:gd name="T98" fmla="*/ 0 w 52"/>
                <a:gd name="T99" fmla="*/ 19 h 64"/>
                <a:gd name="T100" fmla="*/ 0 w 52"/>
                <a:gd name="T101" fmla="*/ 17 h 64"/>
                <a:gd name="T102" fmla="*/ 0 w 52"/>
                <a:gd name="T103" fmla="*/ 14 h 64"/>
                <a:gd name="T104" fmla="*/ 0 w 52"/>
                <a:gd name="T105" fmla="*/ 10 h 64"/>
                <a:gd name="T106" fmla="*/ 2 w 52"/>
                <a:gd name="T107" fmla="*/ 7 h 64"/>
                <a:gd name="T108" fmla="*/ 5 w 52"/>
                <a:gd name="T109" fmla="*/ 7 h 64"/>
                <a:gd name="T110" fmla="*/ 24 w 52"/>
                <a:gd name="T111" fmla="*/ 7 h 64"/>
                <a:gd name="T112" fmla="*/ 26 w 52"/>
                <a:gd name="T1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4">
                  <a:moveTo>
                    <a:pt x="26" y="7"/>
                  </a:moveTo>
                  <a:lnTo>
                    <a:pt x="26" y="7"/>
                  </a:lnTo>
                  <a:lnTo>
                    <a:pt x="33" y="3"/>
                  </a:lnTo>
                  <a:lnTo>
                    <a:pt x="52" y="0"/>
                  </a:lnTo>
                  <a:lnTo>
                    <a:pt x="50" y="5"/>
                  </a:lnTo>
                  <a:lnTo>
                    <a:pt x="47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2" y="59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28" y="59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56"/>
            <p:cNvSpPr>
              <a:spLocks/>
            </p:cNvSpPr>
            <p:nvPr/>
          </p:nvSpPr>
          <p:spPr bwMode="auto">
            <a:xfrm>
              <a:off x="3781770" y="2196228"/>
              <a:ext cx="45050" cy="55587"/>
            </a:xfrm>
            <a:custGeom>
              <a:avLst/>
              <a:gdLst>
                <a:gd name="T0" fmla="*/ 26 w 52"/>
                <a:gd name="T1" fmla="*/ 7 h 64"/>
                <a:gd name="T2" fmla="*/ 52 w 52"/>
                <a:gd name="T3" fmla="*/ 0 h 64"/>
                <a:gd name="T4" fmla="*/ 47 w 52"/>
                <a:gd name="T5" fmla="*/ 7 h 64"/>
                <a:gd name="T6" fmla="*/ 42 w 52"/>
                <a:gd name="T7" fmla="*/ 17 h 64"/>
                <a:gd name="T8" fmla="*/ 40 w 52"/>
                <a:gd name="T9" fmla="*/ 19 h 64"/>
                <a:gd name="T10" fmla="*/ 42 w 52"/>
                <a:gd name="T11" fmla="*/ 26 h 64"/>
                <a:gd name="T12" fmla="*/ 42 w 52"/>
                <a:gd name="T13" fmla="*/ 26 h 64"/>
                <a:gd name="T14" fmla="*/ 45 w 52"/>
                <a:gd name="T15" fmla="*/ 29 h 64"/>
                <a:gd name="T16" fmla="*/ 45 w 52"/>
                <a:gd name="T17" fmla="*/ 31 h 64"/>
                <a:gd name="T18" fmla="*/ 50 w 52"/>
                <a:gd name="T19" fmla="*/ 31 h 64"/>
                <a:gd name="T20" fmla="*/ 52 w 52"/>
                <a:gd name="T21" fmla="*/ 31 h 64"/>
                <a:gd name="T22" fmla="*/ 52 w 52"/>
                <a:gd name="T23" fmla="*/ 31 h 64"/>
                <a:gd name="T24" fmla="*/ 52 w 52"/>
                <a:gd name="T25" fmla="*/ 33 h 64"/>
                <a:gd name="T26" fmla="*/ 52 w 52"/>
                <a:gd name="T27" fmla="*/ 36 h 64"/>
                <a:gd name="T28" fmla="*/ 47 w 52"/>
                <a:gd name="T29" fmla="*/ 36 h 64"/>
                <a:gd name="T30" fmla="*/ 45 w 52"/>
                <a:gd name="T31" fmla="*/ 38 h 64"/>
                <a:gd name="T32" fmla="*/ 45 w 52"/>
                <a:gd name="T33" fmla="*/ 40 h 64"/>
                <a:gd name="T34" fmla="*/ 45 w 52"/>
                <a:gd name="T35" fmla="*/ 40 h 64"/>
                <a:gd name="T36" fmla="*/ 45 w 52"/>
                <a:gd name="T37" fmla="*/ 43 h 64"/>
                <a:gd name="T38" fmla="*/ 45 w 52"/>
                <a:gd name="T39" fmla="*/ 43 h 64"/>
                <a:gd name="T40" fmla="*/ 45 w 52"/>
                <a:gd name="T41" fmla="*/ 45 h 64"/>
                <a:gd name="T42" fmla="*/ 45 w 52"/>
                <a:gd name="T43" fmla="*/ 48 h 64"/>
                <a:gd name="T44" fmla="*/ 42 w 52"/>
                <a:gd name="T45" fmla="*/ 59 h 64"/>
                <a:gd name="T46" fmla="*/ 42 w 52"/>
                <a:gd name="T47" fmla="*/ 62 h 64"/>
                <a:gd name="T48" fmla="*/ 40 w 52"/>
                <a:gd name="T49" fmla="*/ 64 h 64"/>
                <a:gd name="T50" fmla="*/ 40 w 52"/>
                <a:gd name="T51" fmla="*/ 64 h 64"/>
                <a:gd name="T52" fmla="*/ 38 w 52"/>
                <a:gd name="T53" fmla="*/ 64 h 64"/>
                <a:gd name="T54" fmla="*/ 28 w 52"/>
                <a:gd name="T55" fmla="*/ 59 h 64"/>
                <a:gd name="T56" fmla="*/ 16 w 52"/>
                <a:gd name="T57" fmla="*/ 55 h 64"/>
                <a:gd name="T58" fmla="*/ 14 w 52"/>
                <a:gd name="T59" fmla="*/ 55 h 64"/>
                <a:gd name="T60" fmla="*/ 12 w 52"/>
                <a:gd name="T61" fmla="*/ 55 h 64"/>
                <a:gd name="T62" fmla="*/ 12 w 52"/>
                <a:gd name="T63" fmla="*/ 52 h 64"/>
                <a:gd name="T64" fmla="*/ 12 w 52"/>
                <a:gd name="T65" fmla="*/ 50 h 64"/>
                <a:gd name="T66" fmla="*/ 12 w 52"/>
                <a:gd name="T67" fmla="*/ 50 h 64"/>
                <a:gd name="T68" fmla="*/ 14 w 52"/>
                <a:gd name="T69" fmla="*/ 45 h 64"/>
                <a:gd name="T70" fmla="*/ 16 w 52"/>
                <a:gd name="T71" fmla="*/ 43 h 64"/>
                <a:gd name="T72" fmla="*/ 16 w 52"/>
                <a:gd name="T73" fmla="*/ 40 h 64"/>
                <a:gd name="T74" fmla="*/ 16 w 52"/>
                <a:gd name="T75" fmla="*/ 33 h 64"/>
                <a:gd name="T76" fmla="*/ 16 w 52"/>
                <a:gd name="T77" fmla="*/ 33 h 64"/>
                <a:gd name="T78" fmla="*/ 14 w 52"/>
                <a:gd name="T79" fmla="*/ 33 h 64"/>
                <a:gd name="T80" fmla="*/ 14 w 52"/>
                <a:gd name="T81" fmla="*/ 33 h 64"/>
                <a:gd name="T82" fmla="*/ 12 w 52"/>
                <a:gd name="T83" fmla="*/ 33 h 64"/>
                <a:gd name="T84" fmla="*/ 12 w 52"/>
                <a:gd name="T85" fmla="*/ 33 h 64"/>
                <a:gd name="T86" fmla="*/ 9 w 52"/>
                <a:gd name="T87" fmla="*/ 31 h 64"/>
                <a:gd name="T88" fmla="*/ 7 w 52"/>
                <a:gd name="T89" fmla="*/ 31 h 64"/>
                <a:gd name="T90" fmla="*/ 7 w 52"/>
                <a:gd name="T91" fmla="*/ 29 h 64"/>
                <a:gd name="T92" fmla="*/ 5 w 52"/>
                <a:gd name="T93" fmla="*/ 26 h 64"/>
                <a:gd name="T94" fmla="*/ 2 w 52"/>
                <a:gd name="T95" fmla="*/ 26 h 64"/>
                <a:gd name="T96" fmla="*/ 2 w 52"/>
                <a:gd name="T97" fmla="*/ 24 h 64"/>
                <a:gd name="T98" fmla="*/ 0 w 52"/>
                <a:gd name="T99" fmla="*/ 19 h 64"/>
                <a:gd name="T100" fmla="*/ 0 w 52"/>
                <a:gd name="T101" fmla="*/ 17 h 64"/>
                <a:gd name="T102" fmla="*/ 0 w 52"/>
                <a:gd name="T103" fmla="*/ 14 h 64"/>
                <a:gd name="T104" fmla="*/ 0 w 52"/>
                <a:gd name="T105" fmla="*/ 10 h 64"/>
                <a:gd name="T106" fmla="*/ 2 w 52"/>
                <a:gd name="T107" fmla="*/ 7 h 64"/>
                <a:gd name="T108" fmla="*/ 5 w 52"/>
                <a:gd name="T109" fmla="*/ 7 h 64"/>
                <a:gd name="T110" fmla="*/ 24 w 52"/>
                <a:gd name="T111" fmla="*/ 7 h 64"/>
                <a:gd name="T112" fmla="*/ 26 w 52"/>
                <a:gd name="T1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64">
                  <a:moveTo>
                    <a:pt x="26" y="7"/>
                  </a:moveTo>
                  <a:lnTo>
                    <a:pt x="26" y="7"/>
                  </a:lnTo>
                  <a:lnTo>
                    <a:pt x="33" y="3"/>
                  </a:lnTo>
                  <a:lnTo>
                    <a:pt x="52" y="0"/>
                  </a:lnTo>
                  <a:lnTo>
                    <a:pt x="50" y="5"/>
                  </a:lnTo>
                  <a:lnTo>
                    <a:pt x="47" y="7"/>
                  </a:lnTo>
                  <a:lnTo>
                    <a:pt x="42" y="14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2" y="59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28" y="59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7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3771374" y="2177988"/>
              <a:ext cx="123020" cy="198898"/>
            </a:xfrm>
            <a:custGeom>
              <a:avLst/>
              <a:gdLst>
                <a:gd name="T0" fmla="*/ 132 w 142"/>
                <a:gd name="T1" fmla="*/ 142 h 229"/>
                <a:gd name="T2" fmla="*/ 109 w 142"/>
                <a:gd name="T3" fmla="*/ 158 h 229"/>
                <a:gd name="T4" fmla="*/ 111 w 142"/>
                <a:gd name="T5" fmla="*/ 173 h 229"/>
                <a:gd name="T6" fmla="*/ 109 w 142"/>
                <a:gd name="T7" fmla="*/ 173 h 229"/>
                <a:gd name="T8" fmla="*/ 90 w 142"/>
                <a:gd name="T9" fmla="*/ 213 h 229"/>
                <a:gd name="T10" fmla="*/ 90 w 142"/>
                <a:gd name="T11" fmla="*/ 222 h 229"/>
                <a:gd name="T12" fmla="*/ 57 w 142"/>
                <a:gd name="T13" fmla="*/ 227 h 229"/>
                <a:gd name="T14" fmla="*/ 54 w 142"/>
                <a:gd name="T15" fmla="*/ 222 h 229"/>
                <a:gd name="T16" fmla="*/ 38 w 142"/>
                <a:gd name="T17" fmla="*/ 208 h 229"/>
                <a:gd name="T18" fmla="*/ 24 w 142"/>
                <a:gd name="T19" fmla="*/ 210 h 229"/>
                <a:gd name="T20" fmla="*/ 19 w 142"/>
                <a:gd name="T21" fmla="*/ 208 h 229"/>
                <a:gd name="T22" fmla="*/ 7 w 142"/>
                <a:gd name="T23" fmla="*/ 199 h 229"/>
                <a:gd name="T24" fmla="*/ 0 w 142"/>
                <a:gd name="T25" fmla="*/ 184 h 229"/>
                <a:gd name="T26" fmla="*/ 0 w 142"/>
                <a:gd name="T27" fmla="*/ 168 h 229"/>
                <a:gd name="T28" fmla="*/ 24 w 142"/>
                <a:gd name="T29" fmla="*/ 154 h 229"/>
                <a:gd name="T30" fmla="*/ 24 w 142"/>
                <a:gd name="T31" fmla="*/ 149 h 229"/>
                <a:gd name="T32" fmla="*/ 19 w 142"/>
                <a:gd name="T33" fmla="*/ 144 h 229"/>
                <a:gd name="T34" fmla="*/ 17 w 142"/>
                <a:gd name="T35" fmla="*/ 142 h 229"/>
                <a:gd name="T36" fmla="*/ 19 w 142"/>
                <a:gd name="T37" fmla="*/ 125 h 229"/>
                <a:gd name="T38" fmla="*/ 17 w 142"/>
                <a:gd name="T39" fmla="*/ 113 h 229"/>
                <a:gd name="T40" fmla="*/ 14 w 142"/>
                <a:gd name="T41" fmla="*/ 102 h 229"/>
                <a:gd name="T42" fmla="*/ 17 w 142"/>
                <a:gd name="T43" fmla="*/ 85 h 229"/>
                <a:gd name="T44" fmla="*/ 26 w 142"/>
                <a:gd name="T45" fmla="*/ 76 h 229"/>
                <a:gd name="T46" fmla="*/ 50 w 142"/>
                <a:gd name="T47" fmla="*/ 85 h 229"/>
                <a:gd name="T48" fmla="*/ 54 w 142"/>
                <a:gd name="T49" fmla="*/ 83 h 229"/>
                <a:gd name="T50" fmla="*/ 57 w 142"/>
                <a:gd name="T51" fmla="*/ 66 h 229"/>
                <a:gd name="T52" fmla="*/ 57 w 142"/>
                <a:gd name="T53" fmla="*/ 61 h 229"/>
                <a:gd name="T54" fmla="*/ 59 w 142"/>
                <a:gd name="T55" fmla="*/ 57 h 229"/>
                <a:gd name="T56" fmla="*/ 64 w 142"/>
                <a:gd name="T57" fmla="*/ 52 h 229"/>
                <a:gd name="T58" fmla="*/ 57 w 142"/>
                <a:gd name="T59" fmla="*/ 52 h 229"/>
                <a:gd name="T60" fmla="*/ 54 w 142"/>
                <a:gd name="T61" fmla="*/ 47 h 229"/>
                <a:gd name="T62" fmla="*/ 59 w 142"/>
                <a:gd name="T63" fmla="*/ 28 h 229"/>
                <a:gd name="T64" fmla="*/ 71 w 142"/>
                <a:gd name="T65" fmla="*/ 19 h 229"/>
                <a:gd name="T66" fmla="*/ 76 w 142"/>
                <a:gd name="T67" fmla="*/ 9 h 229"/>
                <a:gd name="T68" fmla="*/ 76 w 142"/>
                <a:gd name="T69" fmla="*/ 0 h 229"/>
                <a:gd name="T70" fmla="*/ 106 w 142"/>
                <a:gd name="T71" fmla="*/ 24 h 229"/>
                <a:gd name="T72" fmla="*/ 116 w 142"/>
                <a:gd name="T73" fmla="*/ 28 h 229"/>
                <a:gd name="T74" fmla="*/ 118 w 142"/>
                <a:gd name="T75" fmla="*/ 35 h 229"/>
                <a:gd name="T76" fmla="*/ 118 w 142"/>
                <a:gd name="T77" fmla="*/ 40 h 229"/>
                <a:gd name="T78" fmla="*/ 104 w 142"/>
                <a:gd name="T79" fmla="*/ 40 h 229"/>
                <a:gd name="T80" fmla="*/ 92 w 142"/>
                <a:gd name="T81" fmla="*/ 33 h 229"/>
                <a:gd name="T82" fmla="*/ 90 w 142"/>
                <a:gd name="T83" fmla="*/ 38 h 229"/>
                <a:gd name="T84" fmla="*/ 90 w 142"/>
                <a:gd name="T85" fmla="*/ 52 h 229"/>
                <a:gd name="T86" fmla="*/ 92 w 142"/>
                <a:gd name="T87" fmla="*/ 69 h 229"/>
                <a:gd name="T88" fmla="*/ 97 w 142"/>
                <a:gd name="T89" fmla="*/ 76 h 229"/>
                <a:gd name="T90" fmla="*/ 102 w 142"/>
                <a:gd name="T91" fmla="*/ 80 h 229"/>
                <a:gd name="T92" fmla="*/ 102 w 142"/>
                <a:gd name="T93" fmla="*/ 87 h 229"/>
                <a:gd name="T94" fmla="*/ 102 w 142"/>
                <a:gd name="T95" fmla="*/ 92 h 229"/>
                <a:gd name="T96" fmla="*/ 109 w 142"/>
                <a:gd name="T97" fmla="*/ 97 h 229"/>
                <a:gd name="T98" fmla="*/ 111 w 142"/>
                <a:gd name="T99" fmla="*/ 97 h 229"/>
                <a:gd name="T100" fmla="*/ 114 w 142"/>
                <a:gd name="T101" fmla="*/ 95 h 229"/>
                <a:gd name="T102" fmla="*/ 116 w 142"/>
                <a:gd name="T103" fmla="*/ 92 h 229"/>
                <a:gd name="T104" fmla="*/ 123 w 142"/>
                <a:gd name="T105" fmla="*/ 95 h 229"/>
                <a:gd name="T106" fmla="*/ 130 w 142"/>
                <a:gd name="T107" fmla="*/ 97 h 229"/>
                <a:gd name="T108" fmla="*/ 128 w 142"/>
                <a:gd name="T109" fmla="*/ 111 h 229"/>
                <a:gd name="T110" fmla="*/ 128 w 142"/>
                <a:gd name="T111" fmla="*/ 116 h 229"/>
                <a:gd name="T112" fmla="*/ 140 w 142"/>
                <a:gd name="T113" fmla="*/ 123 h 229"/>
                <a:gd name="T114" fmla="*/ 140 w 142"/>
                <a:gd name="T115" fmla="*/ 14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229">
                  <a:moveTo>
                    <a:pt x="140" y="140"/>
                  </a:moveTo>
                  <a:lnTo>
                    <a:pt x="140" y="140"/>
                  </a:lnTo>
                  <a:lnTo>
                    <a:pt x="140" y="140"/>
                  </a:lnTo>
                  <a:lnTo>
                    <a:pt x="140" y="142"/>
                  </a:lnTo>
                  <a:lnTo>
                    <a:pt x="137" y="142"/>
                  </a:lnTo>
                  <a:lnTo>
                    <a:pt x="132" y="142"/>
                  </a:lnTo>
                  <a:lnTo>
                    <a:pt x="128" y="144"/>
                  </a:lnTo>
                  <a:lnTo>
                    <a:pt x="118" y="149"/>
                  </a:lnTo>
                  <a:lnTo>
                    <a:pt x="114" y="156"/>
                  </a:lnTo>
                  <a:lnTo>
                    <a:pt x="111" y="156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09" y="166"/>
                  </a:lnTo>
                  <a:lnTo>
                    <a:pt x="109" y="168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14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6" y="170"/>
                  </a:lnTo>
                  <a:lnTo>
                    <a:pt x="106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95" y="196"/>
                  </a:lnTo>
                  <a:lnTo>
                    <a:pt x="95" y="199"/>
                  </a:lnTo>
                  <a:lnTo>
                    <a:pt x="92" y="201"/>
                  </a:lnTo>
                  <a:lnTo>
                    <a:pt x="90" y="210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7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2"/>
                  </a:lnTo>
                  <a:lnTo>
                    <a:pt x="43" y="220"/>
                  </a:lnTo>
                  <a:lnTo>
                    <a:pt x="40" y="220"/>
                  </a:lnTo>
                  <a:lnTo>
                    <a:pt x="38" y="218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1" y="210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9" y="208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4" y="201"/>
                  </a:lnTo>
                  <a:lnTo>
                    <a:pt x="14" y="201"/>
                  </a:lnTo>
                  <a:lnTo>
                    <a:pt x="12" y="201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5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89"/>
                  </a:lnTo>
                  <a:lnTo>
                    <a:pt x="0" y="184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3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7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9" y="125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18"/>
                  </a:lnTo>
                  <a:lnTo>
                    <a:pt x="17" y="116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11"/>
                  </a:lnTo>
                  <a:lnTo>
                    <a:pt x="17" y="109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4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3"/>
                  </a:lnTo>
                  <a:lnTo>
                    <a:pt x="21" y="78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1" y="78"/>
                  </a:lnTo>
                  <a:lnTo>
                    <a:pt x="40" y="80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7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9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3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59" y="28"/>
                  </a:lnTo>
                  <a:lnTo>
                    <a:pt x="62" y="26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6" y="0"/>
                  </a:lnTo>
                  <a:lnTo>
                    <a:pt x="85" y="5"/>
                  </a:lnTo>
                  <a:lnTo>
                    <a:pt x="97" y="12"/>
                  </a:lnTo>
                  <a:lnTo>
                    <a:pt x="102" y="17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6" y="24"/>
                  </a:lnTo>
                  <a:lnTo>
                    <a:pt x="109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6" y="26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8" y="33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5" y="35"/>
                  </a:ln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0" y="54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6"/>
                  </a:lnTo>
                  <a:lnTo>
                    <a:pt x="92" y="69"/>
                  </a:lnTo>
                  <a:lnTo>
                    <a:pt x="92" y="69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3"/>
                  </a:lnTo>
                  <a:lnTo>
                    <a:pt x="97" y="76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9" y="95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14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5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30" y="118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0" y="137"/>
                  </a:lnTo>
                  <a:lnTo>
                    <a:pt x="140" y="14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4" name="Freeform 59"/>
            <p:cNvSpPr>
              <a:spLocks/>
            </p:cNvSpPr>
            <p:nvPr/>
          </p:nvSpPr>
          <p:spPr bwMode="auto">
            <a:xfrm>
              <a:off x="3402314" y="3361822"/>
              <a:ext cx="514606" cy="614065"/>
            </a:xfrm>
            <a:custGeom>
              <a:avLst/>
              <a:gdLst>
                <a:gd name="T0" fmla="*/ 573 w 594"/>
                <a:gd name="T1" fmla="*/ 262 h 707"/>
                <a:gd name="T2" fmla="*/ 535 w 594"/>
                <a:gd name="T3" fmla="*/ 276 h 707"/>
                <a:gd name="T4" fmla="*/ 506 w 594"/>
                <a:gd name="T5" fmla="*/ 295 h 707"/>
                <a:gd name="T6" fmla="*/ 480 w 594"/>
                <a:gd name="T7" fmla="*/ 276 h 707"/>
                <a:gd name="T8" fmla="*/ 450 w 594"/>
                <a:gd name="T9" fmla="*/ 300 h 707"/>
                <a:gd name="T10" fmla="*/ 428 w 594"/>
                <a:gd name="T11" fmla="*/ 357 h 707"/>
                <a:gd name="T12" fmla="*/ 405 w 594"/>
                <a:gd name="T13" fmla="*/ 395 h 707"/>
                <a:gd name="T14" fmla="*/ 367 w 594"/>
                <a:gd name="T15" fmla="*/ 404 h 707"/>
                <a:gd name="T16" fmla="*/ 355 w 594"/>
                <a:gd name="T17" fmla="*/ 449 h 707"/>
                <a:gd name="T18" fmla="*/ 355 w 594"/>
                <a:gd name="T19" fmla="*/ 475 h 707"/>
                <a:gd name="T20" fmla="*/ 339 w 594"/>
                <a:gd name="T21" fmla="*/ 506 h 707"/>
                <a:gd name="T22" fmla="*/ 305 w 594"/>
                <a:gd name="T23" fmla="*/ 548 h 707"/>
                <a:gd name="T24" fmla="*/ 289 w 594"/>
                <a:gd name="T25" fmla="*/ 570 h 707"/>
                <a:gd name="T26" fmla="*/ 279 w 594"/>
                <a:gd name="T27" fmla="*/ 612 h 707"/>
                <a:gd name="T28" fmla="*/ 265 w 594"/>
                <a:gd name="T29" fmla="*/ 655 h 707"/>
                <a:gd name="T30" fmla="*/ 251 w 594"/>
                <a:gd name="T31" fmla="*/ 681 h 707"/>
                <a:gd name="T32" fmla="*/ 239 w 594"/>
                <a:gd name="T33" fmla="*/ 702 h 707"/>
                <a:gd name="T34" fmla="*/ 199 w 594"/>
                <a:gd name="T35" fmla="*/ 678 h 707"/>
                <a:gd name="T36" fmla="*/ 164 w 594"/>
                <a:gd name="T37" fmla="*/ 683 h 707"/>
                <a:gd name="T38" fmla="*/ 135 w 594"/>
                <a:gd name="T39" fmla="*/ 690 h 707"/>
                <a:gd name="T40" fmla="*/ 114 w 594"/>
                <a:gd name="T41" fmla="*/ 695 h 707"/>
                <a:gd name="T42" fmla="*/ 81 w 594"/>
                <a:gd name="T43" fmla="*/ 695 h 707"/>
                <a:gd name="T44" fmla="*/ 76 w 594"/>
                <a:gd name="T45" fmla="*/ 667 h 707"/>
                <a:gd name="T46" fmla="*/ 104 w 594"/>
                <a:gd name="T47" fmla="*/ 633 h 707"/>
                <a:gd name="T48" fmla="*/ 123 w 594"/>
                <a:gd name="T49" fmla="*/ 619 h 707"/>
                <a:gd name="T50" fmla="*/ 109 w 594"/>
                <a:gd name="T51" fmla="*/ 589 h 707"/>
                <a:gd name="T52" fmla="*/ 86 w 594"/>
                <a:gd name="T53" fmla="*/ 596 h 707"/>
                <a:gd name="T54" fmla="*/ 43 w 594"/>
                <a:gd name="T55" fmla="*/ 603 h 707"/>
                <a:gd name="T56" fmla="*/ 38 w 594"/>
                <a:gd name="T57" fmla="*/ 581 h 707"/>
                <a:gd name="T58" fmla="*/ 38 w 594"/>
                <a:gd name="T59" fmla="*/ 529 h 707"/>
                <a:gd name="T60" fmla="*/ 64 w 594"/>
                <a:gd name="T61" fmla="*/ 492 h 707"/>
                <a:gd name="T62" fmla="*/ 50 w 594"/>
                <a:gd name="T63" fmla="*/ 487 h 707"/>
                <a:gd name="T64" fmla="*/ 48 w 594"/>
                <a:gd name="T65" fmla="*/ 463 h 707"/>
                <a:gd name="T66" fmla="*/ 50 w 594"/>
                <a:gd name="T67" fmla="*/ 432 h 707"/>
                <a:gd name="T68" fmla="*/ 34 w 594"/>
                <a:gd name="T69" fmla="*/ 390 h 707"/>
                <a:gd name="T70" fmla="*/ 26 w 594"/>
                <a:gd name="T71" fmla="*/ 366 h 707"/>
                <a:gd name="T72" fmla="*/ 29 w 594"/>
                <a:gd name="T73" fmla="*/ 328 h 707"/>
                <a:gd name="T74" fmla="*/ 0 w 594"/>
                <a:gd name="T75" fmla="*/ 302 h 707"/>
                <a:gd name="T76" fmla="*/ 31 w 594"/>
                <a:gd name="T77" fmla="*/ 248 h 707"/>
                <a:gd name="T78" fmla="*/ 69 w 594"/>
                <a:gd name="T79" fmla="*/ 217 h 707"/>
                <a:gd name="T80" fmla="*/ 81 w 594"/>
                <a:gd name="T81" fmla="*/ 191 h 707"/>
                <a:gd name="T82" fmla="*/ 67 w 594"/>
                <a:gd name="T83" fmla="*/ 137 h 707"/>
                <a:gd name="T84" fmla="*/ 90 w 594"/>
                <a:gd name="T85" fmla="*/ 89 h 707"/>
                <a:gd name="T86" fmla="*/ 112 w 594"/>
                <a:gd name="T87" fmla="*/ 80 h 707"/>
                <a:gd name="T88" fmla="*/ 161 w 594"/>
                <a:gd name="T89" fmla="*/ 75 h 707"/>
                <a:gd name="T90" fmla="*/ 175 w 594"/>
                <a:gd name="T91" fmla="*/ 61 h 707"/>
                <a:gd name="T92" fmla="*/ 197 w 594"/>
                <a:gd name="T93" fmla="*/ 61 h 707"/>
                <a:gd name="T94" fmla="*/ 213 w 594"/>
                <a:gd name="T95" fmla="*/ 47 h 707"/>
                <a:gd name="T96" fmla="*/ 275 w 594"/>
                <a:gd name="T97" fmla="*/ 26 h 707"/>
                <a:gd name="T98" fmla="*/ 374 w 594"/>
                <a:gd name="T99" fmla="*/ 4 h 707"/>
                <a:gd name="T100" fmla="*/ 398 w 594"/>
                <a:gd name="T101" fmla="*/ 40 h 707"/>
                <a:gd name="T102" fmla="*/ 381 w 594"/>
                <a:gd name="T103" fmla="*/ 54 h 707"/>
                <a:gd name="T104" fmla="*/ 407 w 594"/>
                <a:gd name="T105" fmla="*/ 66 h 707"/>
                <a:gd name="T106" fmla="*/ 431 w 594"/>
                <a:gd name="T107" fmla="*/ 30 h 707"/>
                <a:gd name="T108" fmla="*/ 452 w 594"/>
                <a:gd name="T109" fmla="*/ 30 h 707"/>
                <a:gd name="T110" fmla="*/ 469 w 594"/>
                <a:gd name="T111" fmla="*/ 40 h 707"/>
                <a:gd name="T112" fmla="*/ 504 w 594"/>
                <a:gd name="T113" fmla="*/ 68 h 707"/>
                <a:gd name="T114" fmla="*/ 554 w 594"/>
                <a:gd name="T115" fmla="*/ 78 h 707"/>
                <a:gd name="T116" fmla="*/ 540 w 594"/>
                <a:gd name="T117" fmla="*/ 125 h 707"/>
                <a:gd name="T118" fmla="*/ 573 w 594"/>
                <a:gd name="T119" fmla="*/ 160 h 707"/>
                <a:gd name="T120" fmla="*/ 592 w 594"/>
                <a:gd name="T121" fmla="*/ 208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4" h="707">
                  <a:moveTo>
                    <a:pt x="594" y="229"/>
                  </a:moveTo>
                  <a:lnTo>
                    <a:pt x="594" y="229"/>
                  </a:lnTo>
                  <a:lnTo>
                    <a:pt x="594" y="231"/>
                  </a:lnTo>
                  <a:lnTo>
                    <a:pt x="594" y="231"/>
                  </a:lnTo>
                  <a:lnTo>
                    <a:pt x="594" y="231"/>
                  </a:lnTo>
                  <a:lnTo>
                    <a:pt x="589" y="236"/>
                  </a:lnTo>
                  <a:lnTo>
                    <a:pt x="584" y="238"/>
                  </a:lnTo>
                  <a:lnTo>
                    <a:pt x="580" y="243"/>
                  </a:lnTo>
                  <a:lnTo>
                    <a:pt x="580" y="243"/>
                  </a:lnTo>
                  <a:lnTo>
                    <a:pt x="577" y="246"/>
                  </a:lnTo>
                  <a:lnTo>
                    <a:pt x="577" y="246"/>
                  </a:lnTo>
                  <a:lnTo>
                    <a:pt x="577" y="246"/>
                  </a:lnTo>
                  <a:lnTo>
                    <a:pt x="580" y="248"/>
                  </a:lnTo>
                  <a:lnTo>
                    <a:pt x="580" y="248"/>
                  </a:lnTo>
                  <a:lnTo>
                    <a:pt x="582" y="250"/>
                  </a:lnTo>
                  <a:lnTo>
                    <a:pt x="582" y="250"/>
                  </a:lnTo>
                  <a:lnTo>
                    <a:pt x="582" y="253"/>
                  </a:lnTo>
                  <a:lnTo>
                    <a:pt x="580" y="255"/>
                  </a:lnTo>
                  <a:lnTo>
                    <a:pt x="580" y="260"/>
                  </a:lnTo>
                  <a:lnTo>
                    <a:pt x="580" y="260"/>
                  </a:lnTo>
                  <a:lnTo>
                    <a:pt x="580" y="262"/>
                  </a:lnTo>
                  <a:lnTo>
                    <a:pt x="580" y="262"/>
                  </a:lnTo>
                  <a:lnTo>
                    <a:pt x="577" y="262"/>
                  </a:lnTo>
                  <a:lnTo>
                    <a:pt x="573" y="262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51" y="267"/>
                  </a:lnTo>
                  <a:lnTo>
                    <a:pt x="551" y="269"/>
                  </a:lnTo>
                  <a:lnTo>
                    <a:pt x="549" y="272"/>
                  </a:lnTo>
                  <a:lnTo>
                    <a:pt x="549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4" y="274"/>
                  </a:lnTo>
                  <a:lnTo>
                    <a:pt x="544" y="276"/>
                  </a:lnTo>
                  <a:lnTo>
                    <a:pt x="544" y="276"/>
                  </a:lnTo>
                  <a:lnTo>
                    <a:pt x="540" y="274"/>
                  </a:lnTo>
                  <a:lnTo>
                    <a:pt x="537" y="274"/>
                  </a:lnTo>
                  <a:lnTo>
                    <a:pt x="537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8" y="276"/>
                  </a:lnTo>
                  <a:lnTo>
                    <a:pt x="523" y="279"/>
                  </a:lnTo>
                  <a:lnTo>
                    <a:pt x="521" y="279"/>
                  </a:lnTo>
                  <a:lnTo>
                    <a:pt x="521" y="279"/>
                  </a:lnTo>
                  <a:lnTo>
                    <a:pt x="518" y="279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4" y="281"/>
                  </a:lnTo>
                  <a:lnTo>
                    <a:pt x="511" y="283"/>
                  </a:lnTo>
                  <a:lnTo>
                    <a:pt x="511" y="283"/>
                  </a:lnTo>
                  <a:lnTo>
                    <a:pt x="511" y="286"/>
                  </a:lnTo>
                  <a:lnTo>
                    <a:pt x="511" y="286"/>
                  </a:lnTo>
                  <a:lnTo>
                    <a:pt x="511" y="288"/>
                  </a:lnTo>
                  <a:lnTo>
                    <a:pt x="511" y="290"/>
                  </a:lnTo>
                  <a:lnTo>
                    <a:pt x="511" y="290"/>
                  </a:lnTo>
                  <a:lnTo>
                    <a:pt x="509" y="293"/>
                  </a:lnTo>
                  <a:lnTo>
                    <a:pt x="509" y="293"/>
                  </a:lnTo>
                  <a:lnTo>
                    <a:pt x="509" y="293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4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7" y="293"/>
                  </a:lnTo>
                  <a:lnTo>
                    <a:pt x="495" y="293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88" y="288"/>
                  </a:lnTo>
                  <a:lnTo>
                    <a:pt x="488" y="288"/>
                  </a:lnTo>
                  <a:lnTo>
                    <a:pt x="488" y="286"/>
                  </a:lnTo>
                  <a:lnTo>
                    <a:pt x="485" y="286"/>
                  </a:lnTo>
                  <a:lnTo>
                    <a:pt x="485" y="283"/>
                  </a:lnTo>
                  <a:lnTo>
                    <a:pt x="485" y="283"/>
                  </a:lnTo>
                  <a:lnTo>
                    <a:pt x="485" y="283"/>
                  </a:lnTo>
                  <a:lnTo>
                    <a:pt x="483" y="281"/>
                  </a:lnTo>
                  <a:lnTo>
                    <a:pt x="483" y="281"/>
                  </a:lnTo>
                  <a:lnTo>
                    <a:pt x="483" y="279"/>
                  </a:lnTo>
                  <a:lnTo>
                    <a:pt x="483" y="279"/>
                  </a:lnTo>
                  <a:lnTo>
                    <a:pt x="483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8" y="274"/>
                  </a:lnTo>
                  <a:lnTo>
                    <a:pt x="478" y="274"/>
                  </a:lnTo>
                  <a:lnTo>
                    <a:pt x="476" y="276"/>
                  </a:lnTo>
                  <a:lnTo>
                    <a:pt x="473" y="279"/>
                  </a:lnTo>
                  <a:lnTo>
                    <a:pt x="473" y="279"/>
                  </a:lnTo>
                  <a:lnTo>
                    <a:pt x="471" y="279"/>
                  </a:lnTo>
                  <a:lnTo>
                    <a:pt x="469" y="281"/>
                  </a:lnTo>
                  <a:lnTo>
                    <a:pt x="466" y="281"/>
                  </a:lnTo>
                  <a:lnTo>
                    <a:pt x="466" y="281"/>
                  </a:lnTo>
                  <a:lnTo>
                    <a:pt x="464" y="283"/>
                  </a:lnTo>
                  <a:lnTo>
                    <a:pt x="457" y="288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2" y="288"/>
                  </a:lnTo>
                  <a:lnTo>
                    <a:pt x="452" y="288"/>
                  </a:lnTo>
                  <a:lnTo>
                    <a:pt x="450" y="288"/>
                  </a:lnTo>
                  <a:lnTo>
                    <a:pt x="450" y="28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300"/>
                  </a:lnTo>
                  <a:lnTo>
                    <a:pt x="450" y="300"/>
                  </a:lnTo>
                  <a:lnTo>
                    <a:pt x="447" y="300"/>
                  </a:lnTo>
                  <a:lnTo>
                    <a:pt x="443" y="307"/>
                  </a:lnTo>
                  <a:lnTo>
                    <a:pt x="438" y="312"/>
                  </a:lnTo>
                  <a:lnTo>
                    <a:pt x="436" y="314"/>
                  </a:lnTo>
                  <a:lnTo>
                    <a:pt x="428" y="326"/>
                  </a:lnTo>
                  <a:lnTo>
                    <a:pt x="428" y="328"/>
                  </a:lnTo>
                  <a:lnTo>
                    <a:pt x="426" y="331"/>
                  </a:lnTo>
                  <a:lnTo>
                    <a:pt x="426" y="333"/>
                  </a:lnTo>
                  <a:lnTo>
                    <a:pt x="426" y="335"/>
                  </a:lnTo>
                  <a:lnTo>
                    <a:pt x="426" y="338"/>
                  </a:lnTo>
                  <a:lnTo>
                    <a:pt x="428" y="340"/>
                  </a:lnTo>
                  <a:lnTo>
                    <a:pt x="428" y="343"/>
                  </a:lnTo>
                  <a:lnTo>
                    <a:pt x="428" y="343"/>
                  </a:lnTo>
                  <a:lnTo>
                    <a:pt x="428" y="343"/>
                  </a:lnTo>
                  <a:lnTo>
                    <a:pt x="428" y="345"/>
                  </a:lnTo>
                  <a:lnTo>
                    <a:pt x="428" y="345"/>
                  </a:lnTo>
                  <a:lnTo>
                    <a:pt x="426" y="350"/>
                  </a:lnTo>
                  <a:lnTo>
                    <a:pt x="426" y="350"/>
                  </a:lnTo>
                  <a:lnTo>
                    <a:pt x="426" y="350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6" y="354"/>
                  </a:lnTo>
                  <a:lnTo>
                    <a:pt x="428" y="357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31" y="354"/>
                  </a:lnTo>
                  <a:lnTo>
                    <a:pt x="431" y="357"/>
                  </a:lnTo>
                  <a:lnTo>
                    <a:pt x="431" y="357"/>
                  </a:lnTo>
                  <a:lnTo>
                    <a:pt x="431" y="359"/>
                  </a:lnTo>
                  <a:lnTo>
                    <a:pt x="431" y="359"/>
                  </a:lnTo>
                  <a:lnTo>
                    <a:pt x="431" y="359"/>
                  </a:lnTo>
                  <a:lnTo>
                    <a:pt x="433" y="361"/>
                  </a:lnTo>
                  <a:lnTo>
                    <a:pt x="433" y="361"/>
                  </a:lnTo>
                  <a:lnTo>
                    <a:pt x="433" y="364"/>
                  </a:lnTo>
                  <a:lnTo>
                    <a:pt x="433" y="364"/>
                  </a:lnTo>
                  <a:lnTo>
                    <a:pt x="428" y="369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24" y="376"/>
                  </a:lnTo>
                  <a:lnTo>
                    <a:pt x="421" y="378"/>
                  </a:lnTo>
                  <a:lnTo>
                    <a:pt x="419" y="385"/>
                  </a:lnTo>
                  <a:lnTo>
                    <a:pt x="414" y="390"/>
                  </a:lnTo>
                  <a:lnTo>
                    <a:pt x="412" y="390"/>
                  </a:lnTo>
                  <a:lnTo>
                    <a:pt x="405" y="395"/>
                  </a:lnTo>
                  <a:lnTo>
                    <a:pt x="405" y="395"/>
                  </a:lnTo>
                  <a:lnTo>
                    <a:pt x="402" y="397"/>
                  </a:lnTo>
                  <a:lnTo>
                    <a:pt x="402" y="397"/>
                  </a:lnTo>
                  <a:lnTo>
                    <a:pt x="402" y="395"/>
                  </a:lnTo>
                  <a:lnTo>
                    <a:pt x="400" y="395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5" y="397"/>
                  </a:lnTo>
                  <a:lnTo>
                    <a:pt x="393" y="397"/>
                  </a:lnTo>
                  <a:lnTo>
                    <a:pt x="393" y="397"/>
                  </a:lnTo>
                  <a:lnTo>
                    <a:pt x="386" y="397"/>
                  </a:lnTo>
                  <a:lnTo>
                    <a:pt x="383" y="397"/>
                  </a:lnTo>
                  <a:lnTo>
                    <a:pt x="383" y="397"/>
                  </a:lnTo>
                  <a:lnTo>
                    <a:pt x="381" y="397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9"/>
                  </a:lnTo>
                  <a:lnTo>
                    <a:pt x="376" y="399"/>
                  </a:lnTo>
                  <a:lnTo>
                    <a:pt x="374" y="399"/>
                  </a:lnTo>
                  <a:lnTo>
                    <a:pt x="374" y="399"/>
                  </a:lnTo>
                  <a:lnTo>
                    <a:pt x="372" y="399"/>
                  </a:lnTo>
                  <a:lnTo>
                    <a:pt x="369" y="402"/>
                  </a:lnTo>
                  <a:lnTo>
                    <a:pt x="369" y="402"/>
                  </a:lnTo>
                  <a:lnTo>
                    <a:pt x="367" y="404"/>
                  </a:lnTo>
                  <a:lnTo>
                    <a:pt x="367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2" y="406"/>
                  </a:lnTo>
                  <a:lnTo>
                    <a:pt x="357" y="411"/>
                  </a:lnTo>
                  <a:lnTo>
                    <a:pt x="357" y="413"/>
                  </a:lnTo>
                  <a:lnTo>
                    <a:pt x="357" y="413"/>
                  </a:lnTo>
                  <a:lnTo>
                    <a:pt x="355" y="428"/>
                  </a:lnTo>
                  <a:lnTo>
                    <a:pt x="355" y="430"/>
                  </a:lnTo>
                  <a:lnTo>
                    <a:pt x="353" y="430"/>
                  </a:lnTo>
                  <a:lnTo>
                    <a:pt x="353" y="432"/>
                  </a:lnTo>
                  <a:lnTo>
                    <a:pt x="353" y="432"/>
                  </a:lnTo>
                  <a:lnTo>
                    <a:pt x="353" y="435"/>
                  </a:lnTo>
                  <a:lnTo>
                    <a:pt x="353" y="435"/>
                  </a:lnTo>
                  <a:lnTo>
                    <a:pt x="353" y="437"/>
                  </a:lnTo>
                  <a:lnTo>
                    <a:pt x="353" y="437"/>
                  </a:lnTo>
                  <a:lnTo>
                    <a:pt x="353" y="440"/>
                  </a:lnTo>
                  <a:lnTo>
                    <a:pt x="353" y="440"/>
                  </a:lnTo>
                  <a:lnTo>
                    <a:pt x="353" y="442"/>
                  </a:lnTo>
                  <a:lnTo>
                    <a:pt x="355" y="442"/>
                  </a:lnTo>
                  <a:lnTo>
                    <a:pt x="355" y="444"/>
                  </a:lnTo>
                  <a:lnTo>
                    <a:pt x="355" y="444"/>
                  </a:lnTo>
                  <a:lnTo>
                    <a:pt x="355" y="447"/>
                  </a:lnTo>
                  <a:lnTo>
                    <a:pt x="355" y="449"/>
                  </a:lnTo>
                  <a:lnTo>
                    <a:pt x="355" y="454"/>
                  </a:lnTo>
                  <a:lnTo>
                    <a:pt x="357" y="458"/>
                  </a:lnTo>
                  <a:lnTo>
                    <a:pt x="360" y="458"/>
                  </a:lnTo>
                  <a:lnTo>
                    <a:pt x="360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65" y="463"/>
                  </a:lnTo>
                  <a:lnTo>
                    <a:pt x="362" y="470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0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57" y="477"/>
                  </a:lnTo>
                  <a:lnTo>
                    <a:pt x="357" y="477"/>
                  </a:lnTo>
                  <a:lnTo>
                    <a:pt x="357" y="477"/>
                  </a:lnTo>
                  <a:lnTo>
                    <a:pt x="355" y="477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5" y="475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48" y="477"/>
                  </a:lnTo>
                  <a:lnTo>
                    <a:pt x="346" y="480"/>
                  </a:lnTo>
                  <a:lnTo>
                    <a:pt x="346" y="480"/>
                  </a:lnTo>
                  <a:lnTo>
                    <a:pt x="343" y="482"/>
                  </a:lnTo>
                  <a:lnTo>
                    <a:pt x="336" y="487"/>
                  </a:lnTo>
                  <a:lnTo>
                    <a:pt x="336" y="489"/>
                  </a:lnTo>
                  <a:lnTo>
                    <a:pt x="336" y="489"/>
                  </a:lnTo>
                  <a:lnTo>
                    <a:pt x="336" y="494"/>
                  </a:lnTo>
                  <a:lnTo>
                    <a:pt x="339" y="496"/>
                  </a:lnTo>
                  <a:lnTo>
                    <a:pt x="339" y="496"/>
                  </a:lnTo>
                  <a:lnTo>
                    <a:pt x="339" y="499"/>
                  </a:lnTo>
                  <a:lnTo>
                    <a:pt x="339" y="501"/>
                  </a:lnTo>
                  <a:lnTo>
                    <a:pt x="339" y="501"/>
                  </a:lnTo>
                  <a:lnTo>
                    <a:pt x="339" y="503"/>
                  </a:lnTo>
                  <a:lnTo>
                    <a:pt x="339" y="503"/>
                  </a:lnTo>
                  <a:lnTo>
                    <a:pt x="339" y="506"/>
                  </a:lnTo>
                  <a:lnTo>
                    <a:pt x="339" y="506"/>
                  </a:lnTo>
                  <a:lnTo>
                    <a:pt x="339" y="508"/>
                  </a:lnTo>
                  <a:lnTo>
                    <a:pt x="336" y="518"/>
                  </a:lnTo>
                  <a:lnTo>
                    <a:pt x="331" y="522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7" y="529"/>
                  </a:lnTo>
                  <a:lnTo>
                    <a:pt x="324" y="532"/>
                  </a:lnTo>
                  <a:lnTo>
                    <a:pt x="322" y="534"/>
                  </a:lnTo>
                  <a:lnTo>
                    <a:pt x="320" y="534"/>
                  </a:lnTo>
                  <a:lnTo>
                    <a:pt x="320" y="534"/>
                  </a:lnTo>
                  <a:lnTo>
                    <a:pt x="320" y="534"/>
                  </a:lnTo>
                  <a:lnTo>
                    <a:pt x="313" y="534"/>
                  </a:lnTo>
                  <a:lnTo>
                    <a:pt x="310" y="534"/>
                  </a:lnTo>
                  <a:lnTo>
                    <a:pt x="310" y="534"/>
                  </a:lnTo>
                  <a:lnTo>
                    <a:pt x="310" y="536"/>
                  </a:lnTo>
                  <a:lnTo>
                    <a:pt x="308" y="536"/>
                  </a:lnTo>
                  <a:lnTo>
                    <a:pt x="303" y="541"/>
                  </a:lnTo>
                  <a:lnTo>
                    <a:pt x="303" y="541"/>
                  </a:lnTo>
                  <a:lnTo>
                    <a:pt x="303" y="541"/>
                  </a:lnTo>
                  <a:lnTo>
                    <a:pt x="303" y="544"/>
                  </a:lnTo>
                  <a:lnTo>
                    <a:pt x="303" y="546"/>
                  </a:lnTo>
                  <a:lnTo>
                    <a:pt x="303" y="548"/>
                  </a:lnTo>
                  <a:lnTo>
                    <a:pt x="305" y="548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53"/>
                  </a:lnTo>
                  <a:lnTo>
                    <a:pt x="305" y="553"/>
                  </a:lnTo>
                  <a:lnTo>
                    <a:pt x="305" y="553"/>
                  </a:lnTo>
                  <a:lnTo>
                    <a:pt x="303" y="553"/>
                  </a:lnTo>
                  <a:lnTo>
                    <a:pt x="301" y="553"/>
                  </a:lnTo>
                  <a:lnTo>
                    <a:pt x="301" y="553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8" y="560"/>
                  </a:lnTo>
                  <a:lnTo>
                    <a:pt x="298" y="560"/>
                  </a:lnTo>
                  <a:lnTo>
                    <a:pt x="296" y="560"/>
                  </a:lnTo>
                  <a:lnTo>
                    <a:pt x="296" y="560"/>
                  </a:lnTo>
                  <a:lnTo>
                    <a:pt x="296" y="560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94" y="563"/>
                  </a:lnTo>
                  <a:lnTo>
                    <a:pt x="291" y="565"/>
                  </a:lnTo>
                  <a:lnTo>
                    <a:pt x="291" y="567"/>
                  </a:lnTo>
                  <a:lnTo>
                    <a:pt x="289" y="570"/>
                  </a:lnTo>
                  <a:lnTo>
                    <a:pt x="289" y="570"/>
                  </a:lnTo>
                  <a:lnTo>
                    <a:pt x="289" y="570"/>
                  </a:lnTo>
                  <a:lnTo>
                    <a:pt x="289" y="572"/>
                  </a:lnTo>
                  <a:lnTo>
                    <a:pt x="289" y="572"/>
                  </a:lnTo>
                  <a:lnTo>
                    <a:pt x="289" y="574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9"/>
                  </a:lnTo>
                  <a:lnTo>
                    <a:pt x="291" y="579"/>
                  </a:lnTo>
                  <a:lnTo>
                    <a:pt x="289" y="581"/>
                  </a:lnTo>
                  <a:lnTo>
                    <a:pt x="289" y="581"/>
                  </a:lnTo>
                  <a:lnTo>
                    <a:pt x="287" y="584"/>
                  </a:lnTo>
                  <a:lnTo>
                    <a:pt x="287" y="586"/>
                  </a:lnTo>
                  <a:lnTo>
                    <a:pt x="287" y="586"/>
                  </a:lnTo>
                  <a:lnTo>
                    <a:pt x="284" y="593"/>
                  </a:lnTo>
                  <a:lnTo>
                    <a:pt x="282" y="598"/>
                  </a:lnTo>
                  <a:lnTo>
                    <a:pt x="282" y="600"/>
                  </a:lnTo>
                  <a:lnTo>
                    <a:pt x="282" y="603"/>
                  </a:lnTo>
                  <a:lnTo>
                    <a:pt x="282" y="605"/>
                  </a:lnTo>
                  <a:lnTo>
                    <a:pt x="282" y="607"/>
                  </a:lnTo>
                  <a:lnTo>
                    <a:pt x="282" y="607"/>
                  </a:lnTo>
                  <a:lnTo>
                    <a:pt x="279" y="610"/>
                  </a:lnTo>
                  <a:lnTo>
                    <a:pt x="279" y="612"/>
                  </a:lnTo>
                  <a:lnTo>
                    <a:pt x="279" y="612"/>
                  </a:lnTo>
                  <a:lnTo>
                    <a:pt x="277" y="615"/>
                  </a:lnTo>
                  <a:lnTo>
                    <a:pt x="277" y="615"/>
                  </a:lnTo>
                  <a:lnTo>
                    <a:pt x="272" y="619"/>
                  </a:lnTo>
                  <a:lnTo>
                    <a:pt x="272" y="622"/>
                  </a:lnTo>
                  <a:lnTo>
                    <a:pt x="270" y="622"/>
                  </a:lnTo>
                  <a:lnTo>
                    <a:pt x="268" y="624"/>
                  </a:lnTo>
                  <a:lnTo>
                    <a:pt x="265" y="624"/>
                  </a:lnTo>
                  <a:lnTo>
                    <a:pt x="265" y="626"/>
                  </a:lnTo>
                  <a:lnTo>
                    <a:pt x="265" y="629"/>
                  </a:lnTo>
                  <a:lnTo>
                    <a:pt x="268" y="638"/>
                  </a:lnTo>
                  <a:lnTo>
                    <a:pt x="268" y="641"/>
                  </a:lnTo>
                  <a:lnTo>
                    <a:pt x="268" y="641"/>
                  </a:lnTo>
                  <a:lnTo>
                    <a:pt x="268" y="645"/>
                  </a:lnTo>
                  <a:lnTo>
                    <a:pt x="268" y="648"/>
                  </a:lnTo>
                  <a:lnTo>
                    <a:pt x="270" y="650"/>
                  </a:lnTo>
                  <a:lnTo>
                    <a:pt x="270" y="650"/>
                  </a:lnTo>
                  <a:lnTo>
                    <a:pt x="270" y="652"/>
                  </a:lnTo>
                  <a:lnTo>
                    <a:pt x="268" y="652"/>
                  </a:lnTo>
                  <a:lnTo>
                    <a:pt x="268" y="655"/>
                  </a:lnTo>
                  <a:lnTo>
                    <a:pt x="268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65" y="655"/>
                  </a:lnTo>
                  <a:lnTo>
                    <a:pt x="270" y="660"/>
                  </a:lnTo>
                  <a:lnTo>
                    <a:pt x="270" y="662"/>
                  </a:lnTo>
                  <a:lnTo>
                    <a:pt x="270" y="662"/>
                  </a:lnTo>
                  <a:lnTo>
                    <a:pt x="272" y="664"/>
                  </a:lnTo>
                  <a:lnTo>
                    <a:pt x="272" y="667"/>
                  </a:lnTo>
                  <a:lnTo>
                    <a:pt x="272" y="667"/>
                  </a:lnTo>
                  <a:lnTo>
                    <a:pt x="270" y="667"/>
                  </a:lnTo>
                  <a:lnTo>
                    <a:pt x="270" y="667"/>
                  </a:lnTo>
                  <a:lnTo>
                    <a:pt x="268" y="667"/>
                  </a:lnTo>
                  <a:lnTo>
                    <a:pt x="265" y="667"/>
                  </a:lnTo>
                  <a:lnTo>
                    <a:pt x="263" y="667"/>
                  </a:lnTo>
                  <a:lnTo>
                    <a:pt x="261" y="667"/>
                  </a:lnTo>
                  <a:lnTo>
                    <a:pt x="258" y="667"/>
                  </a:lnTo>
                  <a:lnTo>
                    <a:pt x="256" y="667"/>
                  </a:lnTo>
                  <a:lnTo>
                    <a:pt x="256" y="669"/>
                  </a:lnTo>
                  <a:lnTo>
                    <a:pt x="253" y="669"/>
                  </a:lnTo>
                  <a:lnTo>
                    <a:pt x="253" y="671"/>
                  </a:lnTo>
                  <a:lnTo>
                    <a:pt x="253" y="671"/>
                  </a:lnTo>
                  <a:lnTo>
                    <a:pt x="253" y="674"/>
                  </a:lnTo>
                  <a:lnTo>
                    <a:pt x="253" y="676"/>
                  </a:lnTo>
                  <a:lnTo>
                    <a:pt x="253" y="678"/>
                  </a:lnTo>
                  <a:lnTo>
                    <a:pt x="253" y="678"/>
                  </a:lnTo>
                  <a:lnTo>
                    <a:pt x="251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1" y="683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3" y="688"/>
                  </a:lnTo>
                  <a:lnTo>
                    <a:pt x="256" y="688"/>
                  </a:lnTo>
                  <a:lnTo>
                    <a:pt x="256" y="688"/>
                  </a:lnTo>
                  <a:lnTo>
                    <a:pt x="256" y="688"/>
                  </a:lnTo>
                  <a:lnTo>
                    <a:pt x="256" y="690"/>
                  </a:lnTo>
                  <a:lnTo>
                    <a:pt x="256" y="695"/>
                  </a:lnTo>
                  <a:lnTo>
                    <a:pt x="256" y="697"/>
                  </a:lnTo>
                  <a:lnTo>
                    <a:pt x="256" y="704"/>
                  </a:lnTo>
                  <a:lnTo>
                    <a:pt x="258" y="704"/>
                  </a:lnTo>
                  <a:lnTo>
                    <a:pt x="256" y="704"/>
                  </a:lnTo>
                  <a:lnTo>
                    <a:pt x="256" y="704"/>
                  </a:lnTo>
                  <a:lnTo>
                    <a:pt x="256" y="704"/>
                  </a:lnTo>
                  <a:lnTo>
                    <a:pt x="253" y="704"/>
                  </a:lnTo>
                  <a:lnTo>
                    <a:pt x="251" y="704"/>
                  </a:lnTo>
                  <a:lnTo>
                    <a:pt x="246" y="707"/>
                  </a:lnTo>
                  <a:lnTo>
                    <a:pt x="244" y="707"/>
                  </a:lnTo>
                  <a:lnTo>
                    <a:pt x="244" y="707"/>
                  </a:lnTo>
                  <a:lnTo>
                    <a:pt x="242" y="707"/>
                  </a:lnTo>
                  <a:lnTo>
                    <a:pt x="239" y="702"/>
                  </a:lnTo>
                  <a:lnTo>
                    <a:pt x="239" y="702"/>
                  </a:lnTo>
                  <a:lnTo>
                    <a:pt x="232" y="697"/>
                  </a:lnTo>
                  <a:lnTo>
                    <a:pt x="232" y="697"/>
                  </a:lnTo>
                  <a:lnTo>
                    <a:pt x="227" y="693"/>
                  </a:lnTo>
                  <a:lnTo>
                    <a:pt x="227" y="690"/>
                  </a:lnTo>
                  <a:lnTo>
                    <a:pt x="227" y="690"/>
                  </a:lnTo>
                  <a:lnTo>
                    <a:pt x="227" y="688"/>
                  </a:lnTo>
                  <a:lnTo>
                    <a:pt x="225" y="688"/>
                  </a:lnTo>
                  <a:lnTo>
                    <a:pt x="225" y="688"/>
                  </a:lnTo>
                  <a:lnTo>
                    <a:pt x="220" y="686"/>
                  </a:lnTo>
                  <a:lnTo>
                    <a:pt x="220" y="686"/>
                  </a:lnTo>
                  <a:lnTo>
                    <a:pt x="220" y="683"/>
                  </a:lnTo>
                  <a:lnTo>
                    <a:pt x="218" y="683"/>
                  </a:lnTo>
                  <a:lnTo>
                    <a:pt x="216" y="676"/>
                  </a:lnTo>
                  <a:lnTo>
                    <a:pt x="216" y="676"/>
                  </a:lnTo>
                  <a:lnTo>
                    <a:pt x="213" y="676"/>
                  </a:lnTo>
                  <a:lnTo>
                    <a:pt x="213" y="676"/>
                  </a:lnTo>
                  <a:lnTo>
                    <a:pt x="211" y="674"/>
                  </a:lnTo>
                  <a:lnTo>
                    <a:pt x="211" y="674"/>
                  </a:lnTo>
                  <a:lnTo>
                    <a:pt x="208" y="674"/>
                  </a:lnTo>
                  <a:lnTo>
                    <a:pt x="201" y="676"/>
                  </a:lnTo>
                  <a:lnTo>
                    <a:pt x="201" y="676"/>
                  </a:lnTo>
                  <a:lnTo>
                    <a:pt x="201" y="678"/>
                  </a:lnTo>
                  <a:lnTo>
                    <a:pt x="201" y="678"/>
                  </a:lnTo>
                  <a:lnTo>
                    <a:pt x="199" y="678"/>
                  </a:lnTo>
                  <a:lnTo>
                    <a:pt x="199" y="678"/>
                  </a:lnTo>
                  <a:lnTo>
                    <a:pt x="197" y="676"/>
                  </a:lnTo>
                  <a:lnTo>
                    <a:pt x="197" y="676"/>
                  </a:lnTo>
                  <a:lnTo>
                    <a:pt x="194" y="676"/>
                  </a:lnTo>
                  <a:lnTo>
                    <a:pt x="194" y="676"/>
                  </a:lnTo>
                  <a:lnTo>
                    <a:pt x="194" y="676"/>
                  </a:lnTo>
                  <a:lnTo>
                    <a:pt x="192" y="676"/>
                  </a:lnTo>
                  <a:lnTo>
                    <a:pt x="192" y="676"/>
                  </a:lnTo>
                  <a:lnTo>
                    <a:pt x="190" y="676"/>
                  </a:lnTo>
                  <a:lnTo>
                    <a:pt x="190" y="678"/>
                  </a:lnTo>
                  <a:lnTo>
                    <a:pt x="180" y="683"/>
                  </a:lnTo>
                  <a:lnTo>
                    <a:pt x="180" y="683"/>
                  </a:lnTo>
                  <a:lnTo>
                    <a:pt x="178" y="686"/>
                  </a:lnTo>
                  <a:lnTo>
                    <a:pt x="178" y="686"/>
                  </a:lnTo>
                  <a:lnTo>
                    <a:pt x="175" y="686"/>
                  </a:lnTo>
                  <a:lnTo>
                    <a:pt x="173" y="686"/>
                  </a:lnTo>
                  <a:lnTo>
                    <a:pt x="171" y="686"/>
                  </a:lnTo>
                  <a:lnTo>
                    <a:pt x="171" y="686"/>
                  </a:lnTo>
                  <a:lnTo>
                    <a:pt x="166" y="683"/>
                  </a:lnTo>
                  <a:lnTo>
                    <a:pt x="166" y="681"/>
                  </a:lnTo>
                  <a:lnTo>
                    <a:pt x="166" y="681"/>
                  </a:lnTo>
                  <a:lnTo>
                    <a:pt x="166" y="681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4" y="683"/>
                  </a:lnTo>
                  <a:lnTo>
                    <a:pt x="161" y="683"/>
                  </a:lnTo>
                  <a:lnTo>
                    <a:pt x="161" y="683"/>
                  </a:lnTo>
                  <a:lnTo>
                    <a:pt x="152" y="686"/>
                  </a:lnTo>
                  <a:lnTo>
                    <a:pt x="152" y="686"/>
                  </a:lnTo>
                  <a:lnTo>
                    <a:pt x="152" y="686"/>
                  </a:lnTo>
                  <a:lnTo>
                    <a:pt x="149" y="686"/>
                  </a:lnTo>
                  <a:lnTo>
                    <a:pt x="149" y="688"/>
                  </a:lnTo>
                  <a:lnTo>
                    <a:pt x="145" y="693"/>
                  </a:lnTo>
                  <a:lnTo>
                    <a:pt x="145" y="695"/>
                  </a:lnTo>
                  <a:lnTo>
                    <a:pt x="145" y="695"/>
                  </a:lnTo>
                  <a:lnTo>
                    <a:pt x="142" y="695"/>
                  </a:lnTo>
                  <a:lnTo>
                    <a:pt x="142" y="695"/>
                  </a:lnTo>
                  <a:lnTo>
                    <a:pt x="142" y="695"/>
                  </a:lnTo>
                  <a:lnTo>
                    <a:pt x="140" y="695"/>
                  </a:lnTo>
                  <a:lnTo>
                    <a:pt x="140" y="695"/>
                  </a:lnTo>
                  <a:lnTo>
                    <a:pt x="140" y="693"/>
                  </a:lnTo>
                  <a:lnTo>
                    <a:pt x="138" y="693"/>
                  </a:lnTo>
                  <a:lnTo>
                    <a:pt x="138" y="693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5" y="690"/>
                  </a:lnTo>
                  <a:lnTo>
                    <a:pt x="133" y="690"/>
                  </a:lnTo>
                  <a:lnTo>
                    <a:pt x="130" y="688"/>
                  </a:lnTo>
                  <a:lnTo>
                    <a:pt x="130" y="688"/>
                  </a:lnTo>
                  <a:lnTo>
                    <a:pt x="128" y="688"/>
                  </a:lnTo>
                  <a:lnTo>
                    <a:pt x="126" y="690"/>
                  </a:lnTo>
                  <a:lnTo>
                    <a:pt x="126" y="690"/>
                  </a:lnTo>
                  <a:lnTo>
                    <a:pt x="126" y="693"/>
                  </a:lnTo>
                  <a:lnTo>
                    <a:pt x="123" y="695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697"/>
                  </a:lnTo>
                  <a:lnTo>
                    <a:pt x="123" y="700"/>
                  </a:lnTo>
                  <a:lnTo>
                    <a:pt x="121" y="700"/>
                  </a:lnTo>
                  <a:lnTo>
                    <a:pt x="121" y="700"/>
                  </a:lnTo>
                  <a:lnTo>
                    <a:pt x="119" y="697"/>
                  </a:lnTo>
                  <a:lnTo>
                    <a:pt x="119" y="697"/>
                  </a:lnTo>
                  <a:lnTo>
                    <a:pt x="116" y="697"/>
                  </a:lnTo>
                  <a:lnTo>
                    <a:pt x="116" y="697"/>
                  </a:lnTo>
                  <a:lnTo>
                    <a:pt x="116" y="695"/>
                  </a:lnTo>
                  <a:lnTo>
                    <a:pt x="116" y="695"/>
                  </a:lnTo>
                  <a:lnTo>
                    <a:pt x="116" y="695"/>
                  </a:lnTo>
                  <a:lnTo>
                    <a:pt x="114" y="695"/>
                  </a:lnTo>
                  <a:lnTo>
                    <a:pt x="114" y="695"/>
                  </a:lnTo>
                  <a:lnTo>
                    <a:pt x="112" y="695"/>
                  </a:lnTo>
                  <a:lnTo>
                    <a:pt x="107" y="697"/>
                  </a:lnTo>
                  <a:lnTo>
                    <a:pt x="104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7" y="697"/>
                  </a:lnTo>
                  <a:lnTo>
                    <a:pt x="95" y="697"/>
                  </a:lnTo>
                  <a:lnTo>
                    <a:pt x="95" y="697"/>
                  </a:lnTo>
                  <a:lnTo>
                    <a:pt x="93" y="697"/>
                  </a:lnTo>
                  <a:lnTo>
                    <a:pt x="93" y="700"/>
                  </a:lnTo>
                  <a:lnTo>
                    <a:pt x="90" y="702"/>
                  </a:lnTo>
                  <a:lnTo>
                    <a:pt x="90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8" y="702"/>
                  </a:lnTo>
                  <a:lnTo>
                    <a:pt x="86" y="702"/>
                  </a:lnTo>
                  <a:lnTo>
                    <a:pt x="86" y="702"/>
                  </a:lnTo>
                  <a:lnTo>
                    <a:pt x="83" y="702"/>
                  </a:lnTo>
                  <a:lnTo>
                    <a:pt x="83" y="702"/>
                  </a:lnTo>
                  <a:lnTo>
                    <a:pt x="83" y="700"/>
                  </a:lnTo>
                  <a:lnTo>
                    <a:pt x="81" y="695"/>
                  </a:lnTo>
                  <a:lnTo>
                    <a:pt x="81" y="695"/>
                  </a:lnTo>
                  <a:lnTo>
                    <a:pt x="78" y="693"/>
                  </a:lnTo>
                  <a:lnTo>
                    <a:pt x="74" y="690"/>
                  </a:lnTo>
                  <a:lnTo>
                    <a:pt x="71" y="690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7" y="686"/>
                  </a:lnTo>
                  <a:lnTo>
                    <a:pt x="67" y="683"/>
                  </a:lnTo>
                  <a:lnTo>
                    <a:pt x="67" y="683"/>
                  </a:lnTo>
                  <a:lnTo>
                    <a:pt x="67" y="683"/>
                  </a:lnTo>
                  <a:lnTo>
                    <a:pt x="62" y="683"/>
                  </a:lnTo>
                  <a:lnTo>
                    <a:pt x="57" y="681"/>
                  </a:lnTo>
                  <a:lnTo>
                    <a:pt x="57" y="681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0" y="676"/>
                  </a:lnTo>
                  <a:lnTo>
                    <a:pt x="60" y="676"/>
                  </a:lnTo>
                  <a:lnTo>
                    <a:pt x="69" y="671"/>
                  </a:lnTo>
                  <a:lnTo>
                    <a:pt x="71" y="671"/>
                  </a:lnTo>
                  <a:lnTo>
                    <a:pt x="74" y="669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4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57"/>
                  </a:lnTo>
                  <a:lnTo>
                    <a:pt x="83" y="657"/>
                  </a:lnTo>
                  <a:lnTo>
                    <a:pt x="83" y="655"/>
                  </a:lnTo>
                  <a:lnTo>
                    <a:pt x="83" y="655"/>
                  </a:lnTo>
                  <a:lnTo>
                    <a:pt x="86" y="652"/>
                  </a:lnTo>
                  <a:lnTo>
                    <a:pt x="86" y="648"/>
                  </a:lnTo>
                  <a:lnTo>
                    <a:pt x="86" y="645"/>
                  </a:lnTo>
                  <a:lnTo>
                    <a:pt x="86" y="645"/>
                  </a:lnTo>
                  <a:lnTo>
                    <a:pt x="88" y="643"/>
                  </a:lnTo>
                  <a:lnTo>
                    <a:pt x="88" y="643"/>
                  </a:lnTo>
                  <a:lnTo>
                    <a:pt x="88" y="641"/>
                  </a:lnTo>
                  <a:lnTo>
                    <a:pt x="88" y="641"/>
                  </a:lnTo>
                  <a:lnTo>
                    <a:pt x="90" y="641"/>
                  </a:lnTo>
                  <a:lnTo>
                    <a:pt x="90" y="641"/>
                  </a:lnTo>
                  <a:lnTo>
                    <a:pt x="93" y="641"/>
                  </a:lnTo>
                  <a:lnTo>
                    <a:pt x="93" y="641"/>
                  </a:lnTo>
                  <a:lnTo>
                    <a:pt x="93" y="641"/>
                  </a:lnTo>
                  <a:lnTo>
                    <a:pt x="95" y="641"/>
                  </a:lnTo>
                  <a:lnTo>
                    <a:pt x="95" y="638"/>
                  </a:lnTo>
                  <a:lnTo>
                    <a:pt x="102" y="636"/>
                  </a:lnTo>
                  <a:lnTo>
                    <a:pt x="104" y="633"/>
                  </a:lnTo>
                  <a:lnTo>
                    <a:pt x="107" y="633"/>
                  </a:lnTo>
                  <a:lnTo>
                    <a:pt x="107" y="633"/>
                  </a:lnTo>
                  <a:lnTo>
                    <a:pt x="109" y="631"/>
                  </a:lnTo>
                  <a:lnTo>
                    <a:pt x="114" y="631"/>
                  </a:lnTo>
                  <a:lnTo>
                    <a:pt x="116" y="631"/>
                  </a:lnTo>
                  <a:lnTo>
                    <a:pt x="116" y="631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6"/>
                  </a:lnTo>
                  <a:lnTo>
                    <a:pt x="126" y="626"/>
                  </a:lnTo>
                  <a:lnTo>
                    <a:pt x="128" y="626"/>
                  </a:lnTo>
                  <a:lnTo>
                    <a:pt x="128" y="626"/>
                  </a:lnTo>
                  <a:lnTo>
                    <a:pt x="128" y="626"/>
                  </a:lnTo>
                  <a:lnTo>
                    <a:pt x="128" y="624"/>
                  </a:lnTo>
                  <a:lnTo>
                    <a:pt x="128" y="624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22"/>
                  </a:lnTo>
                  <a:lnTo>
                    <a:pt x="123" y="619"/>
                  </a:lnTo>
                  <a:lnTo>
                    <a:pt x="128" y="610"/>
                  </a:lnTo>
                  <a:lnTo>
                    <a:pt x="128" y="610"/>
                  </a:lnTo>
                  <a:lnTo>
                    <a:pt x="128" y="607"/>
                  </a:lnTo>
                  <a:lnTo>
                    <a:pt x="128" y="607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5"/>
                  </a:lnTo>
                  <a:lnTo>
                    <a:pt x="126" y="603"/>
                  </a:lnTo>
                  <a:lnTo>
                    <a:pt x="123" y="603"/>
                  </a:lnTo>
                  <a:lnTo>
                    <a:pt x="123" y="603"/>
                  </a:lnTo>
                  <a:lnTo>
                    <a:pt x="116" y="600"/>
                  </a:lnTo>
                  <a:lnTo>
                    <a:pt x="116" y="598"/>
                  </a:lnTo>
                  <a:lnTo>
                    <a:pt x="114" y="598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3"/>
                  </a:lnTo>
                  <a:lnTo>
                    <a:pt x="109" y="591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7" y="586"/>
                  </a:lnTo>
                  <a:lnTo>
                    <a:pt x="107" y="586"/>
                  </a:lnTo>
                  <a:lnTo>
                    <a:pt x="104" y="586"/>
                  </a:lnTo>
                  <a:lnTo>
                    <a:pt x="104" y="586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100" y="591"/>
                  </a:lnTo>
                  <a:lnTo>
                    <a:pt x="97" y="591"/>
                  </a:lnTo>
                  <a:lnTo>
                    <a:pt x="95" y="591"/>
                  </a:lnTo>
                  <a:lnTo>
                    <a:pt x="95" y="589"/>
                  </a:lnTo>
                  <a:lnTo>
                    <a:pt x="95" y="589"/>
                  </a:lnTo>
                  <a:lnTo>
                    <a:pt x="93" y="589"/>
                  </a:lnTo>
                  <a:lnTo>
                    <a:pt x="93" y="591"/>
                  </a:lnTo>
                  <a:lnTo>
                    <a:pt x="93" y="591"/>
                  </a:lnTo>
                  <a:lnTo>
                    <a:pt x="90" y="591"/>
                  </a:lnTo>
                  <a:lnTo>
                    <a:pt x="90" y="593"/>
                  </a:lnTo>
                  <a:lnTo>
                    <a:pt x="88" y="596"/>
                  </a:lnTo>
                  <a:lnTo>
                    <a:pt x="86" y="596"/>
                  </a:lnTo>
                  <a:lnTo>
                    <a:pt x="86" y="598"/>
                  </a:lnTo>
                  <a:lnTo>
                    <a:pt x="83" y="598"/>
                  </a:lnTo>
                  <a:lnTo>
                    <a:pt x="81" y="598"/>
                  </a:lnTo>
                  <a:lnTo>
                    <a:pt x="78" y="598"/>
                  </a:lnTo>
                  <a:lnTo>
                    <a:pt x="78" y="598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6" y="600"/>
                  </a:lnTo>
                  <a:lnTo>
                    <a:pt x="74" y="600"/>
                  </a:lnTo>
                  <a:lnTo>
                    <a:pt x="74" y="600"/>
                  </a:lnTo>
                  <a:lnTo>
                    <a:pt x="69" y="600"/>
                  </a:lnTo>
                  <a:lnTo>
                    <a:pt x="64" y="600"/>
                  </a:lnTo>
                  <a:lnTo>
                    <a:pt x="62" y="598"/>
                  </a:lnTo>
                  <a:lnTo>
                    <a:pt x="60" y="598"/>
                  </a:lnTo>
                  <a:lnTo>
                    <a:pt x="60" y="598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5" y="598"/>
                  </a:lnTo>
                  <a:lnTo>
                    <a:pt x="52" y="598"/>
                  </a:lnTo>
                  <a:lnTo>
                    <a:pt x="48" y="600"/>
                  </a:lnTo>
                  <a:lnTo>
                    <a:pt x="45" y="600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3" y="603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600"/>
                  </a:lnTo>
                  <a:lnTo>
                    <a:pt x="41" y="598"/>
                  </a:lnTo>
                  <a:lnTo>
                    <a:pt x="41" y="598"/>
                  </a:lnTo>
                  <a:lnTo>
                    <a:pt x="41" y="596"/>
                  </a:lnTo>
                  <a:lnTo>
                    <a:pt x="43" y="593"/>
                  </a:lnTo>
                  <a:lnTo>
                    <a:pt x="43" y="593"/>
                  </a:lnTo>
                  <a:lnTo>
                    <a:pt x="43" y="591"/>
                  </a:lnTo>
                  <a:lnTo>
                    <a:pt x="43" y="589"/>
                  </a:lnTo>
                  <a:lnTo>
                    <a:pt x="43" y="586"/>
                  </a:lnTo>
                  <a:lnTo>
                    <a:pt x="43" y="586"/>
                  </a:lnTo>
                  <a:lnTo>
                    <a:pt x="41" y="58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43" y="579"/>
                  </a:lnTo>
                  <a:lnTo>
                    <a:pt x="41" y="579"/>
                  </a:lnTo>
                  <a:lnTo>
                    <a:pt x="41" y="581"/>
                  </a:lnTo>
                  <a:lnTo>
                    <a:pt x="41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38" y="581"/>
                  </a:lnTo>
                  <a:lnTo>
                    <a:pt x="34" y="579"/>
                  </a:lnTo>
                  <a:lnTo>
                    <a:pt x="34" y="577"/>
                  </a:lnTo>
                  <a:lnTo>
                    <a:pt x="31" y="577"/>
                  </a:lnTo>
                  <a:lnTo>
                    <a:pt x="34" y="572"/>
                  </a:lnTo>
                  <a:lnTo>
                    <a:pt x="34" y="570"/>
                  </a:lnTo>
                  <a:lnTo>
                    <a:pt x="36" y="567"/>
                  </a:lnTo>
                  <a:lnTo>
                    <a:pt x="38" y="563"/>
                  </a:lnTo>
                  <a:lnTo>
                    <a:pt x="38" y="563"/>
                  </a:lnTo>
                  <a:lnTo>
                    <a:pt x="38" y="560"/>
                  </a:lnTo>
                  <a:lnTo>
                    <a:pt x="38" y="560"/>
                  </a:lnTo>
                  <a:lnTo>
                    <a:pt x="38" y="558"/>
                  </a:lnTo>
                  <a:lnTo>
                    <a:pt x="38" y="558"/>
                  </a:lnTo>
                  <a:lnTo>
                    <a:pt x="36" y="555"/>
                  </a:lnTo>
                  <a:lnTo>
                    <a:pt x="34" y="553"/>
                  </a:lnTo>
                  <a:lnTo>
                    <a:pt x="31" y="551"/>
                  </a:lnTo>
                  <a:lnTo>
                    <a:pt x="31" y="548"/>
                  </a:lnTo>
                  <a:lnTo>
                    <a:pt x="31" y="548"/>
                  </a:lnTo>
                  <a:lnTo>
                    <a:pt x="31" y="544"/>
                  </a:lnTo>
                  <a:lnTo>
                    <a:pt x="31" y="541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6" y="534"/>
                  </a:lnTo>
                  <a:lnTo>
                    <a:pt x="38" y="529"/>
                  </a:lnTo>
                  <a:lnTo>
                    <a:pt x="38" y="527"/>
                  </a:lnTo>
                  <a:lnTo>
                    <a:pt x="41" y="525"/>
                  </a:lnTo>
                  <a:lnTo>
                    <a:pt x="43" y="522"/>
                  </a:lnTo>
                  <a:lnTo>
                    <a:pt x="45" y="520"/>
                  </a:lnTo>
                  <a:lnTo>
                    <a:pt x="45" y="518"/>
                  </a:lnTo>
                  <a:lnTo>
                    <a:pt x="45" y="518"/>
                  </a:lnTo>
                  <a:lnTo>
                    <a:pt x="45" y="515"/>
                  </a:lnTo>
                  <a:lnTo>
                    <a:pt x="45" y="510"/>
                  </a:lnTo>
                  <a:lnTo>
                    <a:pt x="45" y="506"/>
                  </a:lnTo>
                  <a:lnTo>
                    <a:pt x="45" y="503"/>
                  </a:lnTo>
                  <a:lnTo>
                    <a:pt x="48" y="501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7" y="496"/>
                  </a:lnTo>
                  <a:lnTo>
                    <a:pt x="57" y="494"/>
                  </a:lnTo>
                  <a:lnTo>
                    <a:pt x="57" y="494"/>
                  </a:lnTo>
                  <a:lnTo>
                    <a:pt x="60" y="494"/>
                  </a:lnTo>
                  <a:lnTo>
                    <a:pt x="64" y="492"/>
                  </a:lnTo>
                  <a:lnTo>
                    <a:pt x="67" y="492"/>
                  </a:lnTo>
                  <a:lnTo>
                    <a:pt x="69" y="489"/>
                  </a:lnTo>
                  <a:lnTo>
                    <a:pt x="71" y="489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69" y="482"/>
                  </a:lnTo>
                  <a:lnTo>
                    <a:pt x="69" y="482"/>
                  </a:lnTo>
                  <a:lnTo>
                    <a:pt x="67" y="482"/>
                  </a:lnTo>
                  <a:lnTo>
                    <a:pt x="67" y="482"/>
                  </a:lnTo>
                  <a:lnTo>
                    <a:pt x="67" y="480"/>
                  </a:lnTo>
                  <a:lnTo>
                    <a:pt x="64" y="480"/>
                  </a:lnTo>
                  <a:lnTo>
                    <a:pt x="64" y="480"/>
                  </a:lnTo>
                  <a:lnTo>
                    <a:pt x="64" y="480"/>
                  </a:lnTo>
                  <a:lnTo>
                    <a:pt x="62" y="480"/>
                  </a:lnTo>
                  <a:lnTo>
                    <a:pt x="60" y="480"/>
                  </a:lnTo>
                  <a:lnTo>
                    <a:pt x="57" y="482"/>
                  </a:lnTo>
                  <a:lnTo>
                    <a:pt x="52" y="484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7"/>
                  </a:lnTo>
                  <a:lnTo>
                    <a:pt x="50" y="487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48" y="484"/>
                  </a:lnTo>
                  <a:lnTo>
                    <a:pt x="45" y="484"/>
                  </a:lnTo>
                  <a:lnTo>
                    <a:pt x="45" y="482"/>
                  </a:lnTo>
                  <a:lnTo>
                    <a:pt x="45" y="482"/>
                  </a:lnTo>
                  <a:lnTo>
                    <a:pt x="45" y="484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1" y="484"/>
                  </a:lnTo>
                  <a:lnTo>
                    <a:pt x="41" y="487"/>
                  </a:lnTo>
                  <a:lnTo>
                    <a:pt x="41" y="487"/>
                  </a:lnTo>
                  <a:lnTo>
                    <a:pt x="41" y="487"/>
                  </a:lnTo>
                  <a:lnTo>
                    <a:pt x="38" y="487"/>
                  </a:lnTo>
                  <a:lnTo>
                    <a:pt x="38" y="487"/>
                  </a:lnTo>
                  <a:lnTo>
                    <a:pt x="38" y="487"/>
                  </a:lnTo>
                  <a:lnTo>
                    <a:pt x="36" y="484"/>
                  </a:lnTo>
                  <a:lnTo>
                    <a:pt x="36" y="482"/>
                  </a:lnTo>
                  <a:lnTo>
                    <a:pt x="38" y="480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0"/>
                  </a:lnTo>
                  <a:lnTo>
                    <a:pt x="45" y="468"/>
                  </a:lnTo>
                  <a:lnTo>
                    <a:pt x="48" y="463"/>
                  </a:lnTo>
                  <a:lnTo>
                    <a:pt x="48" y="463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8"/>
                  </a:lnTo>
                  <a:lnTo>
                    <a:pt x="48" y="456"/>
                  </a:lnTo>
                  <a:lnTo>
                    <a:pt x="50" y="456"/>
                  </a:lnTo>
                  <a:lnTo>
                    <a:pt x="50" y="456"/>
                  </a:lnTo>
                  <a:lnTo>
                    <a:pt x="52" y="451"/>
                  </a:lnTo>
                  <a:lnTo>
                    <a:pt x="55" y="449"/>
                  </a:lnTo>
                  <a:lnTo>
                    <a:pt x="55" y="449"/>
                  </a:lnTo>
                  <a:lnTo>
                    <a:pt x="57" y="447"/>
                  </a:lnTo>
                  <a:lnTo>
                    <a:pt x="57" y="447"/>
                  </a:lnTo>
                  <a:lnTo>
                    <a:pt x="57" y="447"/>
                  </a:lnTo>
                  <a:lnTo>
                    <a:pt x="55" y="444"/>
                  </a:lnTo>
                  <a:lnTo>
                    <a:pt x="57" y="444"/>
                  </a:lnTo>
                  <a:lnTo>
                    <a:pt x="57" y="442"/>
                  </a:lnTo>
                  <a:lnTo>
                    <a:pt x="57" y="437"/>
                  </a:lnTo>
                  <a:lnTo>
                    <a:pt x="57" y="435"/>
                  </a:lnTo>
                  <a:lnTo>
                    <a:pt x="57" y="435"/>
                  </a:lnTo>
                  <a:lnTo>
                    <a:pt x="57" y="432"/>
                  </a:lnTo>
                  <a:lnTo>
                    <a:pt x="52" y="432"/>
                  </a:lnTo>
                  <a:lnTo>
                    <a:pt x="50" y="432"/>
                  </a:lnTo>
                  <a:lnTo>
                    <a:pt x="50" y="432"/>
                  </a:lnTo>
                  <a:lnTo>
                    <a:pt x="50" y="432"/>
                  </a:lnTo>
                  <a:lnTo>
                    <a:pt x="48" y="432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8" y="430"/>
                  </a:lnTo>
                  <a:lnTo>
                    <a:pt x="45" y="430"/>
                  </a:lnTo>
                  <a:lnTo>
                    <a:pt x="43" y="428"/>
                  </a:lnTo>
                  <a:lnTo>
                    <a:pt x="41" y="428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4" y="425"/>
                  </a:lnTo>
                  <a:lnTo>
                    <a:pt x="34" y="423"/>
                  </a:lnTo>
                  <a:lnTo>
                    <a:pt x="34" y="423"/>
                  </a:lnTo>
                  <a:lnTo>
                    <a:pt x="31" y="423"/>
                  </a:lnTo>
                  <a:lnTo>
                    <a:pt x="31" y="416"/>
                  </a:lnTo>
                  <a:lnTo>
                    <a:pt x="29" y="402"/>
                  </a:lnTo>
                  <a:lnTo>
                    <a:pt x="29" y="399"/>
                  </a:lnTo>
                  <a:lnTo>
                    <a:pt x="29" y="399"/>
                  </a:lnTo>
                  <a:lnTo>
                    <a:pt x="31" y="397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0"/>
                  </a:lnTo>
                  <a:lnTo>
                    <a:pt x="34" y="387"/>
                  </a:lnTo>
                  <a:lnTo>
                    <a:pt x="36" y="387"/>
                  </a:lnTo>
                  <a:lnTo>
                    <a:pt x="36" y="385"/>
                  </a:lnTo>
                  <a:lnTo>
                    <a:pt x="36" y="385"/>
                  </a:lnTo>
                  <a:lnTo>
                    <a:pt x="38" y="383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6" y="383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4" y="380"/>
                  </a:lnTo>
                  <a:lnTo>
                    <a:pt x="34" y="378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29" y="373"/>
                  </a:lnTo>
                  <a:lnTo>
                    <a:pt x="29" y="373"/>
                  </a:lnTo>
                  <a:lnTo>
                    <a:pt x="29" y="371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4" y="36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2" y="359"/>
                  </a:lnTo>
                  <a:lnTo>
                    <a:pt x="22" y="357"/>
                  </a:lnTo>
                  <a:lnTo>
                    <a:pt x="24" y="354"/>
                  </a:lnTo>
                  <a:lnTo>
                    <a:pt x="24" y="352"/>
                  </a:lnTo>
                  <a:lnTo>
                    <a:pt x="29" y="350"/>
                  </a:lnTo>
                  <a:lnTo>
                    <a:pt x="31" y="347"/>
                  </a:lnTo>
                  <a:lnTo>
                    <a:pt x="34" y="343"/>
                  </a:lnTo>
                  <a:lnTo>
                    <a:pt x="34" y="340"/>
                  </a:lnTo>
                  <a:lnTo>
                    <a:pt x="34" y="340"/>
                  </a:lnTo>
                  <a:lnTo>
                    <a:pt x="34" y="338"/>
                  </a:lnTo>
                  <a:lnTo>
                    <a:pt x="34" y="335"/>
                  </a:lnTo>
                  <a:lnTo>
                    <a:pt x="36" y="335"/>
                  </a:lnTo>
                  <a:lnTo>
                    <a:pt x="34" y="333"/>
                  </a:lnTo>
                  <a:lnTo>
                    <a:pt x="31" y="331"/>
                  </a:lnTo>
                  <a:lnTo>
                    <a:pt x="29" y="328"/>
                  </a:lnTo>
                  <a:lnTo>
                    <a:pt x="29" y="328"/>
                  </a:lnTo>
                  <a:lnTo>
                    <a:pt x="26" y="328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2" y="331"/>
                  </a:lnTo>
                  <a:lnTo>
                    <a:pt x="19" y="331"/>
                  </a:lnTo>
                  <a:lnTo>
                    <a:pt x="19" y="331"/>
                  </a:lnTo>
                  <a:lnTo>
                    <a:pt x="17" y="333"/>
                  </a:lnTo>
                  <a:lnTo>
                    <a:pt x="15" y="333"/>
                  </a:lnTo>
                  <a:lnTo>
                    <a:pt x="12" y="333"/>
                  </a:lnTo>
                  <a:lnTo>
                    <a:pt x="12" y="333"/>
                  </a:lnTo>
                  <a:lnTo>
                    <a:pt x="8" y="331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6"/>
                  </a:lnTo>
                  <a:lnTo>
                    <a:pt x="5" y="326"/>
                  </a:lnTo>
                  <a:lnTo>
                    <a:pt x="5" y="321"/>
                  </a:lnTo>
                  <a:lnTo>
                    <a:pt x="3" y="314"/>
                  </a:lnTo>
                  <a:lnTo>
                    <a:pt x="3" y="307"/>
                  </a:lnTo>
                  <a:lnTo>
                    <a:pt x="3" y="305"/>
                  </a:lnTo>
                  <a:lnTo>
                    <a:pt x="3" y="305"/>
                  </a:lnTo>
                  <a:lnTo>
                    <a:pt x="3" y="305"/>
                  </a:lnTo>
                  <a:lnTo>
                    <a:pt x="0" y="302"/>
                  </a:lnTo>
                  <a:lnTo>
                    <a:pt x="0" y="300"/>
                  </a:lnTo>
                  <a:lnTo>
                    <a:pt x="0" y="300"/>
                  </a:lnTo>
                  <a:lnTo>
                    <a:pt x="3" y="298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8" y="283"/>
                  </a:lnTo>
                  <a:lnTo>
                    <a:pt x="12" y="281"/>
                  </a:lnTo>
                  <a:lnTo>
                    <a:pt x="12" y="279"/>
                  </a:lnTo>
                  <a:lnTo>
                    <a:pt x="17" y="274"/>
                  </a:lnTo>
                  <a:lnTo>
                    <a:pt x="19" y="272"/>
                  </a:lnTo>
                  <a:lnTo>
                    <a:pt x="19" y="269"/>
                  </a:lnTo>
                  <a:lnTo>
                    <a:pt x="22" y="267"/>
                  </a:lnTo>
                  <a:lnTo>
                    <a:pt x="22" y="267"/>
                  </a:lnTo>
                  <a:lnTo>
                    <a:pt x="22" y="264"/>
                  </a:lnTo>
                  <a:lnTo>
                    <a:pt x="22" y="257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4" y="248"/>
                  </a:lnTo>
                  <a:lnTo>
                    <a:pt x="36" y="248"/>
                  </a:lnTo>
                  <a:lnTo>
                    <a:pt x="38" y="246"/>
                  </a:lnTo>
                  <a:lnTo>
                    <a:pt x="43" y="246"/>
                  </a:lnTo>
                  <a:lnTo>
                    <a:pt x="48" y="246"/>
                  </a:lnTo>
                  <a:lnTo>
                    <a:pt x="57" y="241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60" y="236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62" y="227"/>
                  </a:lnTo>
                  <a:lnTo>
                    <a:pt x="62" y="227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0"/>
                  </a:lnTo>
                  <a:lnTo>
                    <a:pt x="69" y="217"/>
                  </a:lnTo>
                  <a:lnTo>
                    <a:pt x="69" y="217"/>
                  </a:lnTo>
                  <a:lnTo>
                    <a:pt x="69" y="217"/>
                  </a:lnTo>
                  <a:lnTo>
                    <a:pt x="76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81" y="212"/>
                  </a:lnTo>
                  <a:lnTo>
                    <a:pt x="81" y="212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6" y="205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4" y="184"/>
                  </a:lnTo>
                  <a:lnTo>
                    <a:pt x="74" y="182"/>
                  </a:lnTo>
                  <a:lnTo>
                    <a:pt x="74" y="179"/>
                  </a:lnTo>
                  <a:lnTo>
                    <a:pt x="71" y="179"/>
                  </a:lnTo>
                  <a:lnTo>
                    <a:pt x="67" y="177"/>
                  </a:lnTo>
                  <a:lnTo>
                    <a:pt x="74" y="172"/>
                  </a:lnTo>
                  <a:lnTo>
                    <a:pt x="74" y="170"/>
                  </a:lnTo>
                  <a:lnTo>
                    <a:pt x="76" y="165"/>
                  </a:lnTo>
                  <a:lnTo>
                    <a:pt x="76" y="163"/>
                  </a:lnTo>
                  <a:lnTo>
                    <a:pt x="76" y="160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8" y="149"/>
                  </a:lnTo>
                  <a:lnTo>
                    <a:pt x="78" y="146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5"/>
                  </a:lnTo>
                  <a:lnTo>
                    <a:pt x="55" y="125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08"/>
                  </a:lnTo>
                  <a:lnTo>
                    <a:pt x="64" y="97"/>
                  </a:lnTo>
                  <a:lnTo>
                    <a:pt x="71" y="92"/>
                  </a:lnTo>
                  <a:lnTo>
                    <a:pt x="76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3" y="89"/>
                  </a:lnTo>
                  <a:lnTo>
                    <a:pt x="93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85"/>
                  </a:lnTo>
                  <a:lnTo>
                    <a:pt x="95" y="82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8"/>
                  </a:lnTo>
                  <a:lnTo>
                    <a:pt x="97" y="75"/>
                  </a:lnTo>
                  <a:lnTo>
                    <a:pt x="100" y="75"/>
                  </a:lnTo>
                  <a:lnTo>
                    <a:pt x="100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2" y="75"/>
                  </a:lnTo>
                  <a:lnTo>
                    <a:pt x="104" y="75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6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42" y="75"/>
                  </a:lnTo>
                  <a:lnTo>
                    <a:pt x="147" y="75"/>
                  </a:lnTo>
                  <a:lnTo>
                    <a:pt x="149" y="73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4" y="78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4" y="75"/>
                  </a:lnTo>
                  <a:lnTo>
                    <a:pt x="164" y="75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6" y="68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71" y="63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61"/>
                  </a:lnTo>
                  <a:lnTo>
                    <a:pt x="178" y="59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0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4"/>
                  </a:lnTo>
                  <a:lnTo>
                    <a:pt x="185" y="54"/>
                  </a:lnTo>
                  <a:lnTo>
                    <a:pt x="187" y="54"/>
                  </a:lnTo>
                  <a:lnTo>
                    <a:pt x="192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4" y="56"/>
                  </a:lnTo>
                  <a:lnTo>
                    <a:pt x="194" y="56"/>
                  </a:lnTo>
                  <a:lnTo>
                    <a:pt x="194" y="56"/>
                  </a:lnTo>
                  <a:lnTo>
                    <a:pt x="197" y="59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9" y="61"/>
                  </a:lnTo>
                  <a:lnTo>
                    <a:pt x="199" y="59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99" y="47"/>
                  </a:lnTo>
                  <a:lnTo>
                    <a:pt x="199" y="47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7" y="42"/>
                  </a:lnTo>
                  <a:lnTo>
                    <a:pt x="194" y="42"/>
                  </a:lnTo>
                  <a:lnTo>
                    <a:pt x="194" y="42"/>
                  </a:lnTo>
                  <a:lnTo>
                    <a:pt x="197" y="42"/>
                  </a:lnTo>
                  <a:lnTo>
                    <a:pt x="206" y="4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13" y="47"/>
                  </a:lnTo>
                  <a:lnTo>
                    <a:pt x="216" y="47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20" y="47"/>
                  </a:lnTo>
                  <a:lnTo>
                    <a:pt x="225" y="44"/>
                  </a:lnTo>
                  <a:lnTo>
                    <a:pt x="227" y="44"/>
                  </a:lnTo>
                  <a:lnTo>
                    <a:pt x="232" y="40"/>
                  </a:lnTo>
                  <a:lnTo>
                    <a:pt x="235" y="37"/>
                  </a:lnTo>
                  <a:lnTo>
                    <a:pt x="237" y="35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42" y="21"/>
                  </a:lnTo>
                  <a:lnTo>
                    <a:pt x="244" y="16"/>
                  </a:lnTo>
                  <a:lnTo>
                    <a:pt x="246" y="18"/>
                  </a:lnTo>
                  <a:lnTo>
                    <a:pt x="251" y="18"/>
                  </a:lnTo>
                  <a:lnTo>
                    <a:pt x="261" y="18"/>
                  </a:lnTo>
                  <a:lnTo>
                    <a:pt x="270" y="18"/>
                  </a:lnTo>
                  <a:lnTo>
                    <a:pt x="272" y="21"/>
                  </a:lnTo>
                  <a:lnTo>
                    <a:pt x="272" y="21"/>
                  </a:lnTo>
                  <a:lnTo>
                    <a:pt x="272" y="26"/>
                  </a:lnTo>
                  <a:lnTo>
                    <a:pt x="275" y="26"/>
                  </a:lnTo>
                  <a:lnTo>
                    <a:pt x="287" y="35"/>
                  </a:lnTo>
                  <a:lnTo>
                    <a:pt x="291" y="37"/>
                  </a:lnTo>
                  <a:lnTo>
                    <a:pt x="303" y="35"/>
                  </a:lnTo>
                  <a:lnTo>
                    <a:pt x="305" y="35"/>
                  </a:lnTo>
                  <a:lnTo>
                    <a:pt x="313" y="33"/>
                  </a:lnTo>
                  <a:lnTo>
                    <a:pt x="317" y="30"/>
                  </a:lnTo>
                  <a:lnTo>
                    <a:pt x="322" y="30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6" y="33"/>
                  </a:lnTo>
                  <a:lnTo>
                    <a:pt x="339" y="30"/>
                  </a:lnTo>
                  <a:lnTo>
                    <a:pt x="346" y="23"/>
                  </a:lnTo>
                  <a:lnTo>
                    <a:pt x="350" y="21"/>
                  </a:lnTo>
                  <a:lnTo>
                    <a:pt x="353" y="21"/>
                  </a:lnTo>
                  <a:lnTo>
                    <a:pt x="360" y="21"/>
                  </a:lnTo>
                  <a:lnTo>
                    <a:pt x="362" y="21"/>
                  </a:lnTo>
                  <a:lnTo>
                    <a:pt x="365" y="18"/>
                  </a:lnTo>
                  <a:lnTo>
                    <a:pt x="367" y="18"/>
                  </a:lnTo>
                  <a:lnTo>
                    <a:pt x="369" y="16"/>
                  </a:lnTo>
                  <a:lnTo>
                    <a:pt x="369" y="11"/>
                  </a:lnTo>
                  <a:lnTo>
                    <a:pt x="372" y="9"/>
                  </a:lnTo>
                  <a:lnTo>
                    <a:pt x="374" y="7"/>
                  </a:lnTo>
                  <a:lnTo>
                    <a:pt x="374" y="7"/>
                  </a:lnTo>
                  <a:lnTo>
                    <a:pt x="374" y="4"/>
                  </a:lnTo>
                  <a:lnTo>
                    <a:pt x="374" y="4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91" y="0"/>
                  </a:lnTo>
                  <a:lnTo>
                    <a:pt x="393" y="0"/>
                  </a:lnTo>
                  <a:lnTo>
                    <a:pt x="398" y="2"/>
                  </a:lnTo>
                  <a:lnTo>
                    <a:pt x="398" y="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7" y="26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37"/>
                  </a:lnTo>
                  <a:lnTo>
                    <a:pt x="393" y="37"/>
                  </a:lnTo>
                  <a:lnTo>
                    <a:pt x="393" y="37"/>
                  </a:lnTo>
                  <a:lnTo>
                    <a:pt x="393" y="40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1" y="42"/>
                  </a:lnTo>
                  <a:lnTo>
                    <a:pt x="391" y="44"/>
                  </a:lnTo>
                  <a:lnTo>
                    <a:pt x="388" y="44"/>
                  </a:lnTo>
                  <a:lnTo>
                    <a:pt x="388" y="44"/>
                  </a:lnTo>
                  <a:lnTo>
                    <a:pt x="388" y="44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1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6" y="59"/>
                  </a:lnTo>
                  <a:lnTo>
                    <a:pt x="386" y="61"/>
                  </a:lnTo>
                  <a:lnTo>
                    <a:pt x="388" y="63"/>
                  </a:lnTo>
                  <a:lnTo>
                    <a:pt x="388" y="66"/>
                  </a:lnTo>
                  <a:lnTo>
                    <a:pt x="391" y="66"/>
                  </a:lnTo>
                  <a:lnTo>
                    <a:pt x="391" y="66"/>
                  </a:lnTo>
                  <a:lnTo>
                    <a:pt x="391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6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3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395" y="63"/>
                  </a:lnTo>
                  <a:lnTo>
                    <a:pt x="400" y="66"/>
                  </a:lnTo>
                  <a:lnTo>
                    <a:pt x="400" y="66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414" y="59"/>
                  </a:lnTo>
                  <a:lnTo>
                    <a:pt x="417" y="54"/>
                  </a:lnTo>
                  <a:lnTo>
                    <a:pt x="417" y="52"/>
                  </a:lnTo>
                  <a:lnTo>
                    <a:pt x="419" y="52"/>
                  </a:lnTo>
                  <a:lnTo>
                    <a:pt x="419" y="52"/>
                  </a:lnTo>
                  <a:lnTo>
                    <a:pt x="424" y="49"/>
                  </a:lnTo>
                  <a:lnTo>
                    <a:pt x="431" y="47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3" y="42"/>
                  </a:lnTo>
                  <a:lnTo>
                    <a:pt x="433" y="40"/>
                  </a:lnTo>
                  <a:lnTo>
                    <a:pt x="433" y="37"/>
                  </a:lnTo>
                  <a:lnTo>
                    <a:pt x="436" y="37"/>
                  </a:lnTo>
                  <a:lnTo>
                    <a:pt x="436" y="35"/>
                  </a:lnTo>
                  <a:lnTo>
                    <a:pt x="433" y="33"/>
                  </a:lnTo>
                  <a:lnTo>
                    <a:pt x="433" y="33"/>
                  </a:lnTo>
                  <a:lnTo>
                    <a:pt x="433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3" y="26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8" y="18"/>
                  </a:lnTo>
                  <a:lnTo>
                    <a:pt x="440" y="18"/>
                  </a:lnTo>
                  <a:lnTo>
                    <a:pt x="440" y="18"/>
                  </a:lnTo>
                  <a:lnTo>
                    <a:pt x="443" y="18"/>
                  </a:lnTo>
                  <a:lnTo>
                    <a:pt x="445" y="18"/>
                  </a:lnTo>
                  <a:lnTo>
                    <a:pt x="445" y="18"/>
                  </a:lnTo>
                  <a:lnTo>
                    <a:pt x="450" y="21"/>
                  </a:lnTo>
                  <a:lnTo>
                    <a:pt x="450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0" y="30"/>
                  </a:lnTo>
                  <a:lnTo>
                    <a:pt x="452" y="30"/>
                  </a:lnTo>
                  <a:lnTo>
                    <a:pt x="452" y="30"/>
                  </a:lnTo>
                  <a:lnTo>
                    <a:pt x="452" y="30"/>
                  </a:lnTo>
                  <a:lnTo>
                    <a:pt x="454" y="30"/>
                  </a:lnTo>
                  <a:lnTo>
                    <a:pt x="454" y="30"/>
                  </a:lnTo>
                  <a:lnTo>
                    <a:pt x="454" y="30"/>
                  </a:lnTo>
                  <a:lnTo>
                    <a:pt x="457" y="30"/>
                  </a:lnTo>
                  <a:lnTo>
                    <a:pt x="459" y="30"/>
                  </a:lnTo>
                  <a:lnTo>
                    <a:pt x="459" y="30"/>
                  </a:lnTo>
                  <a:lnTo>
                    <a:pt x="459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2" y="30"/>
                  </a:lnTo>
                  <a:lnTo>
                    <a:pt x="464" y="33"/>
                  </a:lnTo>
                  <a:lnTo>
                    <a:pt x="464" y="33"/>
                  </a:lnTo>
                  <a:lnTo>
                    <a:pt x="464" y="33"/>
                  </a:lnTo>
                  <a:lnTo>
                    <a:pt x="466" y="30"/>
                  </a:lnTo>
                  <a:lnTo>
                    <a:pt x="469" y="30"/>
                  </a:lnTo>
                  <a:lnTo>
                    <a:pt x="469" y="30"/>
                  </a:lnTo>
                  <a:lnTo>
                    <a:pt x="469" y="30"/>
                  </a:lnTo>
                  <a:lnTo>
                    <a:pt x="471" y="30"/>
                  </a:lnTo>
                  <a:lnTo>
                    <a:pt x="471" y="30"/>
                  </a:lnTo>
                  <a:lnTo>
                    <a:pt x="469" y="37"/>
                  </a:lnTo>
                  <a:lnTo>
                    <a:pt x="469" y="37"/>
                  </a:lnTo>
                  <a:lnTo>
                    <a:pt x="469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73" y="47"/>
                  </a:lnTo>
                  <a:lnTo>
                    <a:pt x="478" y="54"/>
                  </a:lnTo>
                  <a:lnTo>
                    <a:pt x="480" y="54"/>
                  </a:lnTo>
                  <a:lnTo>
                    <a:pt x="483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5" y="61"/>
                  </a:lnTo>
                  <a:lnTo>
                    <a:pt x="485" y="61"/>
                  </a:lnTo>
                  <a:lnTo>
                    <a:pt x="488" y="61"/>
                  </a:lnTo>
                  <a:lnTo>
                    <a:pt x="488" y="61"/>
                  </a:lnTo>
                  <a:lnTo>
                    <a:pt x="492" y="61"/>
                  </a:lnTo>
                  <a:lnTo>
                    <a:pt x="495" y="61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9" y="61"/>
                  </a:lnTo>
                  <a:lnTo>
                    <a:pt x="502" y="66"/>
                  </a:lnTo>
                  <a:lnTo>
                    <a:pt x="502" y="68"/>
                  </a:lnTo>
                  <a:lnTo>
                    <a:pt x="504" y="68"/>
                  </a:lnTo>
                  <a:lnTo>
                    <a:pt x="504" y="68"/>
                  </a:lnTo>
                  <a:lnTo>
                    <a:pt x="506" y="68"/>
                  </a:lnTo>
                  <a:lnTo>
                    <a:pt x="511" y="68"/>
                  </a:lnTo>
                  <a:lnTo>
                    <a:pt x="516" y="68"/>
                  </a:lnTo>
                  <a:lnTo>
                    <a:pt x="516" y="68"/>
                  </a:lnTo>
                  <a:lnTo>
                    <a:pt x="518" y="68"/>
                  </a:lnTo>
                  <a:lnTo>
                    <a:pt x="525" y="70"/>
                  </a:lnTo>
                  <a:lnTo>
                    <a:pt x="528" y="70"/>
                  </a:lnTo>
                  <a:lnTo>
                    <a:pt x="530" y="70"/>
                  </a:lnTo>
                  <a:lnTo>
                    <a:pt x="532" y="68"/>
                  </a:lnTo>
                  <a:lnTo>
                    <a:pt x="535" y="68"/>
                  </a:lnTo>
                  <a:lnTo>
                    <a:pt x="537" y="68"/>
                  </a:lnTo>
                  <a:lnTo>
                    <a:pt x="540" y="68"/>
                  </a:lnTo>
                  <a:lnTo>
                    <a:pt x="540" y="68"/>
                  </a:lnTo>
                  <a:lnTo>
                    <a:pt x="542" y="68"/>
                  </a:lnTo>
                  <a:lnTo>
                    <a:pt x="544" y="70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4" y="75"/>
                  </a:lnTo>
                  <a:lnTo>
                    <a:pt x="554" y="75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4" y="82"/>
                  </a:lnTo>
                  <a:lnTo>
                    <a:pt x="554" y="85"/>
                  </a:lnTo>
                  <a:lnTo>
                    <a:pt x="554" y="87"/>
                  </a:lnTo>
                  <a:lnTo>
                    <a:pt x="561" y="89"/>
                  </a:lnTo>
                  <a:lnTo>
                    <a:pt x="561" y="89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1" y="94"/>
                  </a:lnTo>
                  <a:lnTo>
                    <a:pt x="561" y="97"/>
                  </a:lnTo>
                  <a:lnTo>
                    <a:pt x="561" y="97"/>
                  </a:lnTo>
                  <a:lnTo>
                    <a:pt x="558" y="99"/>
                  </a:lnTo>
                  <a:lnTo>
                    <a:pt x="558" y="99"/>
                  </a:lnTo>
                  <a:lnTo>
                    <a:pt x="556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47" y="106"/>
                  </a:lnTo>
                  <a:lnTo>
                    <a:pt x="544" y="106"/>
                  </a:lnTo>
                  <a:lnTo>
                    <a:pt x="544" y="111"/>
                  </a:lnTo>
                  <a:lnTo>
                    <a:pt x="544" y="113"/>
                  </a:lnTo>
                  <a:lnTo>
                    <a:pt x="544" y="115"/>
                  </a:lnTo>
                  <a:lnTo>
                    <a:pt x="540" y="123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2" y="130"/>
                  </a:lnTo>
                  <a:lnTo>
                    <a:pt x="544" y="132"/>
                  </a:lnTo>
                  <a:lnTo>
                    <a:pt x="544" y="132"/>
                  </a:lnTo>
                  <a:lnTo>
                    <a:pt x="547" y="137"/>
                  </a:lnTo>
                  <a:lnTo>
                    <a:pt x="554" y="139"/>
                  </a:lnTo>
                  <a:lnTo>
                    <a:pt x="563" y="146"/>
                  </a:lnTo>
                  <a:lnTo>
                    <a:pt x="566" y="149"/>
                  </a:lnTo>
                  <a:lnTo>
                    <a:pt x="566" y="149"/>
                  </a:lnTo>
                  <a:lnTo>
                    <a:pt x="566" y="149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1"/>
                  </a:lnTo>
                  <a:lnTo>
                    <a:pt x="566" y="153"/>
                  </a:lnTo>
                  <a:lnTo>
                    <a:pt x="568" y="153"/>
                  </a:lnTo>
                  <a:lnTo>
                    <a:pt x="568" y="153"/>
                  </a:lnTo>
                  <a:lnTo>
                    <a:pt x="570" y="153"/>
                  </a:lnTo>
                  <a:lnTo>
                    <a:pt x="570" y="156"/>
                  </a:lnTo>
                  <a:lnTo>
                    <a:pt x="573" y="158"/>
                  </a:lnTo>
                  <a:lnTo>
                    <a:pt x="573" y="158"/>
                  </a:lnTo>
                  <a:lnTo>
                    <a:pt x="573" y="160"/>
                  </a:lnTo>
                  <a:lnTo>
                    <a:pt x="573" y="160"/>
                  </a:lnTo>
                  <a:lnTo>
                    <a:pt x="573" y="165"/>
                  </a:lnTo>
                  <a:lnTo>
                    <a:pt x="575" y="165"/>
                  </a:lnTo>
                  <a:lnTo>
                    <a:pt x="575" y="165"/>
                  </a:lnTo>
                  <a:lnTo>
                    <a:pt x="577" y="167"/>
                  </a:lnTo>
                  <a:lnTo>
                    <a:pt x="580" y="167"/>
                  </a:lnTo>
                  <a:lnTo>
                    <a:pt x="582" y="170"/>
                  </a:lnTo>
                  <a:lnTo>
                    <a:pt x="584" y="179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7" y="182"/>
                  </a:lnTo>
                  <a:lnTo>
                    <a:pt x="589" y="184"/>
                  </a:lnTo>
                  <a:lnTo>
                    <a:pt x="589" y="184"/>
                  </a:lnTo>
                  <a:lnTo>
                    <a:pt x="589" y="186"/>
                  </a:lnTo>
                  <a:lnTo>
                    <a:pt x="589" y="189"/>
                  </a:lnTo>
                  <a:lnTo>
                    <a:pt x="587" y="193"/>
                  </a:lnTo>
                  <a:lnTo>
                    <a:pt x="587" y="193"/>
                  </a:lnTo>
                  <a:lnTo>
                    <a:pt x="587" y="196"/>
                  </a:lnTo>
                  <a:lnTo>
                    <a:pt x="589" y="201"/>
                  </a:lnTo>
                  <a:lnTo>
                    <a:pt x="589" y="201"/>
                  </a:lnTo>
                  <a:lnTo>
                    <a:pt x="589" y="203"/>
                  </a:lnTo>
                  <a:lnTo>
                    <a:pt x="592" y="205"/>
                  </a:lnTo>
                  <a:lnTo>
                    <a:pt x="592" y="205"/>
                  </a:lnTo>
                  <a:lnTo>
                    <a:pt x="592" y="208"/>
                  </a:lnTo>
                  <a:lnTo>
                    <a:pt x="592" y="208"/>
                  </a:lnTo>
                  <a:lnTo>
                    <a:pt x="592" y="208"/>
                  </a:lnTo>
                  <a:lnTo>
                    <a:pt x="589" y="208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89" y="210"/>
                  </a:lnTo>
                  <a:lnTo>
                    <a:pt x="592" y="212"/>
                  </a:lnTo>
                  <a:lnTo>
                    <a:pt x="592" y="212"/>
                  </a:lnTo>
                  <a:lnTo>
                    <a:pt x="592" y="212"/>
                  </a:lnTo>
                  <a:lnTo>
                    <a:pt x="592" y="224"/>
                  </a:lnTo>
                  <a:lnTo>
                    <a:pt x="594" y="229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5" name="Freeform 61"/>
            <p:cNvSpPr>
              <a:spLocks noEditPoints="1"/>
            </p:cNvSpPr>
            <p:nvPr/>
          </p:nvSpPr>
          <p:spPr bwMode="auto">
            <a:xfrm>
              <a:off x="3724592" y="2784236"/>
              <a:ext cx="540596" cy="502890"/>
            </a:xfrm>
            <a:custGeom>
              <a:avLst/>
              <a:gdLst>
                <a:gd name="T0" fmla="*/ 383 w 624"/>
                <a:gd name="T1" fmla="*/ 400 h 579"/>
                <a:gd name="T2" fmla="*/ 447 w 624"/>
                <a:gd name="T3" fmla="*/ 558 h 579"/>
                <a:gd name="T4" fmla="*/ 480 w 624"/>
                <a:gd name="T5" fmla="*/ 565 h 579"/>
                <a:gd name="T6" fmla="*/ 503 w 624"/>
                <a:gd name="T7" fmla="*/ 546 h 579"/>
                <a:gd name="T8" fmla="*/ 527 w 624"/>
                <a:gd name="T9" fmla="*/ 513 h 579"/>
                <a:gd name="T10" fmla="*/ 541 w 624"/>
                <a:gd name="T11" fmla="*/ 487 h 579"/>
                <a:gd name="T12" fmla="*/ 513 w 624"/>
                <a:gd name="T13" fmla="*/ 447 h 579"/>
                <a:gd name="T14" fmla="*/ 454 w 624"/>
                <a:gd name="T15" fmla="*/ 418 h 579"/>
                <a:gd name="T16" fmla="*/ 373 w 624"/>
                <a:gd name="T17" fmla="*/ 388 h 579"/>
                <a:gd name="T18" fmla="*/ 369 w 624"/>
                <a:gd name="T19" fmla="*/ 374 h 579"/>
                <a:gd name="T20" fmla="*/ 430 w 624"/>
                <a:gd name="T21" fmla="*/ 423 h 579"/>
                <a:gd name="T22" fmla="*/ 520 w 624"/>
                <a:gd name="T23" fmla="*/ 437 h 579"/>
                <a:gd name="T24" fmla="*/ 598 w 624"/>
                <a:gd name="T25" fmla="*/ 452 h 579"/>
                <a:gd name="T26" fmla="*/ 579 w 624"/>
                <a:gd name="T27" fmla="*/ 397 h 579"/>
                <a:gd name="T28" fmla="*/ 567 w 624"/>
                <a:gd name="T29" fmla="*/ 366 h 579"/>
                <a:gd name="T30" fmla="*/ 501 w 624"/>
                <a:gd name="T31" fmla="*/ 326 h 579"/>
                <a:gd name="T32" fmla="*/ 499 w 624"/>
                <a:gd name="T33" fmla="*/ 269 h 579"/>
                <a:gd name="T34" fmla="*/ 480 w 624"/>
                <a:gd name="T35" fmla="*/ 236 h 579"/>
                <a:gd name="T36" fmla="*/ 451 w 624"/>
                <a:gd name="T37" fmla="*/ 168 h 579"/>
                <a:gd name="T38" fmla="*/ 418 w 624"/>
                <a:gd name="T39" fmla="*/ 102 h 579"/>
                <a:gd name="T40" fmla="*/ 343 w 624"/>
                <a:gd name="T41" fmla="*/ 57 h 579"/>
                <a:gd name="T42" fmla="*/ 314 w 624"/>
                <a:gd name="T43" fmla="*/ 47 h 579"/>
                <a:gd name="T44" fmla="*/ 319 w 624"/>
                <a:gd name="T45" fmla="*/ 0 h 579"/>
                <a:gd name="T46" fmla="*/ 267 w 624"/>
                <a:gd name="T47" fmla="*/ 40 h 579"/>
                <a:gd name="T48" fmla="*/ 234 w 624"/>
                <a:gd name="T49" fmla="*/ 57 h 579"/>
                <a:gd name="T50" fmla="*/ 208 w 624"/>
                <a:gd name="T51" fmla="*/ 92 h 579"/>
                <a:gd name="T52" fmla="*/ 194 w 624"/>
                <a:gd name="T53" fmla="*/ 71 h 579"/>
                <a:gd name="T54" fmla="*/ 156 w 624"/>
                <a:gd name="T55" fmla="*/ 66 h 579"/>
                <a:gd name="T56" fmla="*/ 106 w 624"/>
                <a:gd name="T57" fmla="*/ 66 h 579"/>
                <a:gd name="T58" fmla="*/ 85 w 624"/>
                <a:gd name="T59" fmla="*/ 78 h 579"/>
                <a:gd name="T60" fmla="*/ 52 w 624"/>
                <a:gd name="T61" fmla="*/ 14 h 579"/>
                <a:gd name="T62" fmla="*/ 0 w 624"/>
                <a:gd name="T63" fmla="*/ 42 h 579"/>
                <a:gd name="T64" fmla="*/ 21 w 624"/>
                <a:gd name="T65" fmla="*/ 73 h 579"/>
                <a:gd name="T66" fmla="*/ 64 w 624"/>
                <a:gd name="T67" fmla="*/ 92 h 579"/>
                <a:gd name="T68" fmla="*/ 71 w 624"/>
                <a:gd name="T69" fmla="*/ 123 h 579"/>
                <a:gd name="T70" fmla="*/ 125 w 624"/>
                <a:gd name="T71" fmla="*/ 139 h 579"/>
                <a:gd name="T72" fmla="*/ 139 w 624"/>
                <a:gd name="T73" fmla="*/ 146 h 579"/>
                <a:gd name="T74" fmla="*/ 149 w 624"/>
                <a:gd name="T75" fmla="*/ 175 h 579"/>
                <a:gd name="T76" fmla="*/ 175 w 624"/>
                <a:gd name="T77" fmla="*/ 180 h 579"/>
                <a:gd name="T78" fmla="*/ 191 w 624"/>
                <a:gd name="T79" fmla="*/ 213 h 579"/>
                <a:gd name="T80" fmla="*/ 170 w 624"/>
                <a:gd name="T81" fmla="*/ 248 h 579"/>
                <a:gd name="T82" fmla="*/ 196 w 624"/>
                <a:gd name="T83" fmla="*/ 253 h 579"/>
                <a:gd name="T84" fmla="*/ 205 w 624"/>
                <a:gd name="T85" fmla="*/ 288 h 579"/>
                <a:gd name="T86" fmla="*/ 210 w 624"/>
                <a:gd name="T87" fmla="*/ 310 h 579"/>
                <a:gd name="T88" fmla="*/ 260 w 624"/>
                <a:gd name="T89" fmla="*/ 314 h 579"/>
                <a:gd name="T90" fmla="*/ 269 w 624"/>
                <a:gd name="T91" fmla="*/ 291 h 579"/>
                <a:gd name="T92" fmla="*/ 291 w 624"/>
                <a:gd name="T93" fmla="*/ 288 h 579"/>
                <a:gd name="T94" fmla="*/ 307 w 624"/>
                <a:gd name="T95" fmla="*/ 310 h 579"/>
                <a:gd name="T96" fmla="*/ 305 w 624"/>
                <a:gd name="T97" fmla="*/ 350 h 579"/>
                <a:gd name="T98" fmla="*/ 286 w 624"/>
                <a:gd name="T99" fmla="*/ 345 h 579"/>
                <a:gd name="T100" fmla="*/ 269 w 624"/>
                <a:gd name="T101" fmla="*/ 333 h 579"/>
                <a:gd name="T102" fmla="*/ 246 w 624"/>
                <a:gd name="T103" fmla="*/ 336 h 579"/>
                <a:gd name="T104" fmla="*/ 243 w 624"/>
                <a:gd name="T105" fmla="*/ 348 h 579"/>
                <a:gd name="T106" fmla="*/ 248 w 624"/>
                <a:gd name="T107" fmla="*/ 376 h 579"/>
                <a:gd name="T108" fmla="*/ 222 w 624"/>
                <a:gd name="T109" fmla="*/ 402 h 579"/>
                <a:gd name="T110" fmla="*/ 217 w 624"/>
                <a:gd name="T111" fmla="*/ 423 h 579"/>
                <a:gd name="T112" fmla="*/ 236 w 624"/>
                <a:gd name="T113" fmla="*/ 447 h 579"/>
                <a:gd name="T114" fmla="*/ 257 w 624"/>
                <a:gd name="T115" fmla="*/ 461 h 579"/>
                <a:gd name="T116" fmla="*/ 272 w 624"/>
                <a:gd name="T117" fmla="*/ 463 h 579"/>
                <a:gd name="T118" fmla="*/ 257 w 624"/>
                <a:gd name="T119" fmla="*/ 501 h 579"/>
                <a:gd name="T120" fmla="*/ 324 w 624"/>
                <a:gd name="T121" fmla="*/ 513 h 579"/>
                <a:gd name="T122" fmla="*/ 335 w 624"/>
                <a:gd name="T123" fmla="*/ 523 h 579"/>
                <a:gd name="T124" fmla="*/ 385 w 624"/>
                <a:gd name="T125" fmla="*/ 52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579">
                  <a:moveTo>
                    <a:pt x="380" y="397"/>
                  </a:moveTo>
                  <a:lnTo>
                    <a:pt x="380" y="397"/>
                  </a:lnTo>
                  <a:lnTo>
                    <a:pt x="380" y="397"/>
                  </a:lnTo>
                  <a:lnTo>
                    <a:pt x="380" y="392"/>
                  </a:lnTo>
                  <a:lnTo>
                    <a:pt x="380" y="392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0" y="388"/>
                  </a:lnTo>
                  <a:lnTo>
                    <a:pt x="376" y="385"/>
                  </a:lnTo>
                  <a:lnTo>
                    <a:pt x="371" y="383"/>
                  </a:lnTo>
                  <a:lnTo>
                    <a:pt x="371" y="378"/>
                  </a:lnTo>
                  <a:lnTo>
                    <a:pt x="376" y="376"/>
                  </a:lnTo>
                  <a:lnTo>
                    <a:pt x="380" y="376"/>
                  </a:lnTo>
                  <a:lnTo>
                    <a:pt x="383" y="378"/>
                  </a:lnTo>
                  <a:lnTo>
                    <a:pt x="385" y="381"/>
                  </a:lnTo>
                  <a:lnTo>
                    <a:pt x="390" y="395"/>
                  </a:lnTo>
                  <a:lnTo>
                    <a:pt x="390" y="400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87" y="402"/>
                  </a:lnTo>
                  <a:lnTo>
                    <a:pt x="385" y="400"/>
                  </a:lnTo>
                  <a:lnTo>
                    <a:pt x="383" y="400"/>
                  </a:lnTo>
                  <a:lnTo>
                    <a:pt x="383" y="400"/>
                  </a:lnTo>
                  <a:lnTo>
                    <a:pt x="380" y="400"/>
                  </a:lnTo>
                  <a:lnTo>
                    <a:pt x="380" y="400"/>
                  </a:lnTo>
                  <a:lnTo>
                    <a:pt x="380" y="397"/>
                  </a:lnTo>
                  <a:lnTo>
                    <a:pt x="380" y="397"/>
                  </a:lnTo>
                  <a:lnTo>
                    <a:pt x="380" y="397"/>
                  </a:lnTo>
                  <a:close/>
                  <a:moveTo>
                    <a:pt x="397" y="527"/>
                  </a:moveTo>
                  <a:lnTo>
                    <a:pt x="397" y="527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4"/>
                  </a:lnTo>
                  <a:lnTo>
                    <a:pt x="397" y="537"/>
                  </a:lnTo>
                  <a:lnTo>
                    <a:pt x="399" y="539"/>
                  </a:lnTo>
                  <a:lnTo>
                    <a:pt x="406" y="544"/>
                  </a:lnTo>
                  <a:lnTo>
                    <a:pt x="411" y="549"/>
                  </a:lnTo>
                  <a:lnTo>
                    <a:pt x="418" y="556"/>
                  </a:lnTo>
                  <a:lnTo>
                    <a:pt x="430" y="558"/>
                  </a:lnTo>
                  <a:lnTo>
                    <a:pt x="439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8"/>
                  </a:lnTo>
                  <a:lnTo>
                    <a:pt x="447" y="560"/>
                  </a:lnTo>
                  <a:lnTo>
                    <a:pt x="447" y="560"/>
                  </a:lnTo>
                  <a:lnTo>
                    <a:pt x="449" y="563"/>
                  </a:lnTo>
                  <a:lnTo>
                    <a:pt x="449" y="563"/>
                  </a:lnTo>
                  <a:lnTo>
                    <a:pt x="449" y="563"/>
                  </a:lnTo>
                  <a:lnTo>
                    <a:pt x="451" y="563"/>
                  </a:lnTo>
                  <a:lnTo>
                    <a:pt x="451" y="563"/>
                  </a:lnTo>
                  <a:lnTo>
                    <a:pt x="454" y="560"/>
                  </a:lnTo>
                  <a:lnTo>
                    <a:pt x="454" y="560"/>
                  </a:lnTo>
                  <a:lnTo>
                    <a:pt x="454" y="560"/>
                  </a:lnTo>
                  <a:lnTo>
                    <a:pt x="456" y="560"/>
                  </a:lnTo>
                  <a:lnTo>
                    <a:pt x="456" y="560"/>
                  </a:lnTo>
                  <a:lnTo>
                    <a:pt x="456" y="563"/>
                  </a:lnTo>
                  <a:lnTo>
                    <a:pt x="461" y="572"/>
                  </a:lnTo>
                  <a:lnTo>
                    <a:pt x="461" y="572"/>
                  </a:lnTo>
                  <a:lnTo>
                    <a:pt x="461" y="579"/>
                  </a:lnTo>
                  <a:lnTo>
                    <a:pt x="466" y="575"/>
                  </a:lnTo>
                  <a:lnTo>
                    <a:pt x="473" y="568"/>
                  </a:lnTo>
                  <a:lnTo>
                    <a:pt x="473" y="565"/>
                  </a:lnTo>
                  <a:lnTo>
                    <a:pt x="475" y="565"/>
                  </a:lnTo>
                  <a:lnTo>
                    <a:pt x="477" y="565"/>
                  </a:lnTo>
                  <a:lnTo>
                    <a:pt x="477" y="565"/>
                  </a:lnTo>
                  <a:lnTo>
                    <a:pt x="480" y="565"/>
                  </a:lnTo>
                  <a:lnTo>
                    <a:pt x="484" y="563"/>
                  </a:lnTo>
                  <a:lnTo>
                    <a:pt x="487" y="563"/>
                  </a:lnTo>
                  <a:lnTo>
                    <a:pt x="487" y="563"/>
                  </a:lnTo>
                  <a:lnTo>
                    <a:pt x="487" y="560"/>
                  </a:lnTo>
                  <a:lnTo>
                    <a:pt x="487" y="558"/>
                  </a:lnTo>
                  <a:lnTo>
                    <a:pt x="487" y="556"/>
                  </a:lnTo>
                  <a:lnTo>
                    <a:pt x="487" y="556"/>
                  </a:lnTo>
                  <a:lnTo>
                    <a:pt x="484" y="556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3"/>
                  </a:lnTo>
                  <a:lnTo>
                    <a:pt x="484" y="551"/>
                  </a:lnTo>
                  <a:lnTo>
                    <a:pt x="484" y="551"/>
                  </a:lnTo>
                  <a:lnTo>
                    <a:pt x="484" y="551"/>
                  </a:lnTo>
                  <a:lnTo>
                    <a:pt x="487" y="551"/>
                  </a:lnTo>
                  <a:lnTo>
                    <a:pt x="489" y="551"/>
                  </a:lnTo>
                  <a:lnTo>
                    <a:pt x="489" y="549"/>
                  </a:lnTo>
                  <a:lnTo>
                    <a:pt x="492" y="549"/>
                  </a:lnTo>
                  <a:lnTo>
                    <a:pt x="494" y="549"/>
                  </a:lnTo>
                  <a:lnTo>
                    <a:pt x="496" y="546"/>
                  </a:lnTo>
                  <a:lnTo>
                    <a:pt x="501" y="546"/>
                  </a:lnTo>
                  <a:lnTo>
                    <a:pt x="503" y="546"/>
                  </a:lnTo>
                  <a:lnTo>
                    <a:pt x="506" y="549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6"/>
                  </a:lnTo>
                  <a:lnTo>
                    <a:pt x="510" y="546"/>
                  </a:lnTo>
                  <a:lnTo>
                    <a:pt x="508" y="539"/>
                  </a:lnTo>
                  <a:lnTo>
                    <a:pt x="508" y="537"/>
                  </a:lnTo>
                  <a:lnTo>
                    <a:pt x="506" y="532"/>
                  </a:lnTo>
                  <a:lnTo>
                    <a:pt x="503" y="530"/>
                  </a:lnTo>
                  <a:lnTo>
                    <a:pt x="506" y="530"/>
                  </a:lnTo>
                  <a:lnTo>
                    <a:pt x="506" y="530"/>
                  </a:lnTo>
                  <a:lnTo>
                    <a:pt x="506" y="530"/>
                  </a:lnTo>
                  <a:lnTo>
                    <a:pt x="506" y="527"/>
                  </a:lnTo>
                  <a:lnTo>
                    <a:pt x="508" y="527"/>
                  </a:lnTo>
                  <a:lnTo>
                    <a:pt x="515" y="530"/>
                  </a:lnTo>
                  <a:lnTo>
                    <a:pt x="525" y="527"/>
                  </a:lnTo>
                  <a:lnTo>
                    <a:pt x="527" y="527"/>
                  </a:lnTo>
                  <a:lnTo>
                    <a:pt x="527" y="527"/>
                  </a:lnTo>
                  <a:lnTo>
                    <a:pt x="529" y="525"/>
                  </a:lnTo>
                  <a:lnTo>
                    <a:pt x="529" y="525"/>
                  </a:lnTo>
                  <a:lnTo>
                    <a:pt x="529" y="525"/>
                  </a:lnTo>
                  <a:lnTo>
                    <a:pt x="529" y="523"/>
                  </a:lnTo>
                  <a:lnTo>
                    <a:pt x="527" y="513"/>
                  </a:lnTo>
                  <a:lnTo>
                    <a:pt x="527" y="513"/>
                  </a:lnTo>
                  <a:lnTo>
                    <a:pt x="527" y="513"/>
                  </a:lnTo>
                  <a:lnTo>
                    <a:pt x="527" y="511"/>
                  </a:lnTo>
                  <a:lnTo>
                    <a:pt x="532" y="511"/>
                  </a:lnTo>
                  <a:lnTo>
                    <a:pt x="532" y="511"/>
                  </a:lnTo>
                  <a:lnTo>
                    <a:pt x="532" y="508"/>
                  </a:lnTo>
                  <a:lnTo>
                    <a:pt x="532" y="511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4" y="511"/>
                  </a:lnTo>
                  <a:lnTo>
                    <a:pt x="536" y="508"/>
                  </a:lnTo>
                  <a:lnTo>
                    <a:pt x="536" y="508"/>
                  </a:lnTo>
                  <a:lnTo>
                    <a:pt x="536" y="508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36" y="504"/>
                  </a:lnTo>
                  <a:lnTo>
                    <a:pt x="536" y="504"/>
                  </a:lnTo>
                  <a:lnTo>
                    <a:pt x="536" y="504"/>
                  </a:lnTo>
                  <a:lnTo>
                    <a:pt x="536" y="501"/>
                  </a:lnTo>
                  <a:lnTo>
                    <a:pt x="536" y="497"/>
                  </a:lnTo>
                  <a:lnTo>
                    <a:pt x="536" y="494"/>
                  </a:lnTo>
                  <a:lnTo>
                    <a:pt x="539" y="494"/>
                  </a:lnTo>
                  <a:lnTo>
                    <a:pt x="541" y="487"/>
                  </a:lnTo>
                  <a:lnTo>
                    <a:pt x="541" y="487"/>
                  </a:lnTo>
                  <a:lnTo>
                    <a:pt x="541" y="485"/>
                  </a:lnTo>
                  <a:lnTo>
                    <a:pt x="544" y="485"/>
                  </a:lnTo>
                  <a:lnTo>
                    <a:pt x="544" y="485"/>
                  </a:lnTo>
                  <a:lnTo>
                    <a:pt x="546" y="485"/>
                  </a:lnTo>
                  <a:lnTo>
                    <a:pt x="548" y="482"/>
                  </a:lnTo>
                  <a:lnTo>
                    <a:pt x="548" y="482"/>
                  </a:lnTo>
                  <a:lnTo>
                    <a:pt x="548" y="482"/>
                  </a:lnTo>
                  <a:lnTo>
                    <a:pt x="551" y="482"/>
                  </a:lnTo>
                  <a:lnTo>
                    <a:pt x="553" y="482"/>
                  </a:lnTo>
                  <a:lnTo>
                    <a:pt x="555" y="482"/>
                  </a:lnTo>
                  <a:lnTo>
                    <a:pt x="558" y="480"/>
                  </a:lnTo>
                  <a:lnTo>
                    <a:pt x="560" y="482"/>
                  </a:lnTo>
                  <a:lnTo>
                    <a:pt x="558" y="480"/>
                  </a:lnTo>
                  <a:lnTo>
                    <a:pt x="548" y="466"/>
                  </a:lnTo>
                  <a:lnTo>
                    <a:pt x="544" y="463"/>
                  </a:lnTo>
                  <a:lnTo>
                    <a:pt x="529" y="454"/>
                  </a:lnTo>
                  <a:lnTo>
                    <a:pt x="525" y="452"/>
                  </a:lnTo>
                  <a:lnTo>
                    <a:pt x="522" y="449"/>
                  </a:lnTo>
                  <a:lnTo>
                    <a:pt x="520" y="449"/>
                  </a:lnTo>
                  <a:lnTo>
                    <a:pt x="520" y="447"/>
                  </a:lnTo>
                  <a:lnTo>
                    <a:pt x="518" y="447"/>
                  </a:lnTo>
                  <a:lnTo>
                    <a:pt x="513" y="447"/>
                  </a:lnTo>
                  <a:lnTo>
                    <a:pt x="503" y="447"/>
                  </a:lnTo>
                  <a:lnTo>
                    <a:pt x="501" y="447"/>
                  </a:lnTo>
                  <a:lnTo>
                    <a:pt x="492" y="440"/>
                  </a:lnTo>
                  <a:lnTo>
                    <a:pt x="489" y="440"/>
                  </a:lnTo>
                  <a:lnTo>
                    <a:pt x="487" y="437"/>
                  </a:lnTo>
                  <a:lnTo>
                    <a:pt x="487" y="433"/>
                  </a:lnTo>
                  <a:lnTo>
                    <a:pt x="489" y="435"/>
                  </a:lnTo>
                  <a:lnTo>
                    <a:pt x="489" y="437"/>
                  </a:lnTo>
                  <a:lnTo>
                    <a:pt x="492" y="437"/>
                  </a:lnTo>
                  <a:lnTo>
                    <a:pt x="494" y="437"/>
                  </a:lnTo>
                  <a:lnTo>
                    <a:pt x="494" y="437"/>
                  </a:lnTo>
                  <a:lnTo>
                    <a:pt x="496" y="430"/>
                  </a:lnTo>
                  <a:lnTo>
                    <a:pt x="492" y="428"/>
                  </a:lnTo>
                  <a:lnTo>
                    <a:pt x="489" y="418"/>
                  </a:lnTo>
                  <a:lnTo>
                    <a:pt x="484" y="414"/>
                  </a:lnTo>
                  <a:lnTo>
                    <a:pt x="482" y="414"/>
                  </a:lnTo>
                  <a:lnTo>
                    <a:pt x="475" y="416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6" y="411"/>
                  </a:lnTo>
                  <a:lnTo>
                    <a:pt x="454" y="414"/>
                  </a:lnTo>
                  <a:lnTo>
                    <a:pt x="454" y="416"/>
                  </a:lnTo>
                  <a:lnTo>
                    <a:pt x="454" y="418"/>
                  </a:lnTo>
                  <a:lnTo>
                    <a:pt x="454" y="418"/>
                  </a:lnTo>
                  <a:lnTo>
                    <a:pt x="444" y="421"/>
                  </a:lnTo>
                  <a:lnTo>
                    <a:pt x="430" y="428"/>
                  </a:lnTo>
                  <a:lnTo>
                    <a:pt x="425" y="428"/>
                  </a:lnTo>
                  <a:lnTo>
                    <a:pt x="418" y="426"/>
                  </a:lnTo>
                  <a:lnTo>
                    <a:pt x="409" y="423"/>
                  </a:lnTo>
                  <a:lnTo>
                    <a:pt x="404" y="421"/>
                  </a:lnTo>
                  <a:lnTo>
                    <a:pt x="399" y="418"/>
                  </a:lnTo>
                  <a:lnTo>
                    <a:pt x="397" y="418"/>
                  </a:lnTo>
                  <a:lnTo>
                    <a:pt x="395" y="418"/>
                  </a:lnTo>
                  <a:lnTo>
                    <a:pt x="392" y="416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4"/>
                  </a:lnTo>
                  <a:lnTo>
                    <a:pt x="387" y="404"/>
                  </a:lnTo>
                  <a:lnTo>
                    <a:pt x="380" y="400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2"/>
                  </a:lnTo>
                  <a:lnTo>
                    <a:pt x="380" y="388"/>
                  </a:lnTo>
                  <a:lnTo>
                    <a:pt x="378" y="388"/>
                  </a:lnTo>
                  <a:lnTo>
                    <a:pt x="376" y="388"/>
                  </a:lnTo>
                  <a:lnTo>
                    <a:pt x="373" y="388"/>
                  </a:lnTo>
                  <a:lnTo>
                    <a:pt x="371" y="385"/>
                  </a:lnTo>
                  <a:lnTo>
                    <a:pt x="371" y="383"/>
                  </a:lnTo>
                  <a:lnTo>
                    <a:pt x="369" y="383"/>
                  </a:lnTo>
                  <a:lnTo>
                    <a:pt x="366" y="385"/>
                  </a:lnTo>
                  <a:lnTo>
                    <a:pt x="366" y="388"/>
                  </a:lnTo>
                  <a:lnTo>
                    <a:pt x="364" y="390"/>
                  </a:lnTo>
                  <a:lnTo>
                    <a:pt x="361" y="390"/>
                  </a:lnTo>
                  <a:lnTo>
                    <a:pt x="359" y="388"/>
                  </a:lnTo>
                  <a:lnTo>
                    <a:pt x="361" y="388"/>
                  </a:lnTo>
                  <a:lnTo>
                    <a:pt x="361" y="388"/>
                  </a:lnTo>
                  <a:lnTo>
                    <a:pt x="364" y="385"/>
                  </a:lnTo>
                  <a:lnTo>
                    <a:pt x="364" y="383"/>
                  </a:lnTo>
                  <a:lnTo>
                    <a:pt x="366" y="378"/>
                  </a:lnTo>
                  <a:lnTo>
                    <a:pt x="366" y="376"/>
                  </a:lnTo>
                  <a:lnTo>
                    <a:pt x="369" y="376"/>
                  </a:lnTo>
                  <a:lnTo>
                    <a:pt x="366" y="374"/>
                  </a:lnTo>
                  <a:lnTo>
                    <a:pt x="366" y="371"/>
                  </a:lnTo>
                  <a:lnTo>
                    <a:pt x="364" y="371"/>
                  </a:lnTo>
                  <a:lnTo>
                    <a:pt x="359" y="369"/>
                  </a:lnTo>
                  <a:lnTo>
                    <a:pt x="364" y="366"/>
                  </a:lnTo>
                  <a:lnTo>
                    <a:pt x="366" y="369"/>
                  </a:lnTo>
                  <a:lnTo>
                    <a:pt x="366" y="371"/>
                  </a:lnTo>
                  <a:lnTo>
                    <a:pt x="369" y="374"/>
                  </a:lnTo>
                  <a:lnTo>
                    <a:pt x="376" y="371"/>
                  </a:lnTo>
                  <a:lnTo>
                    <a:pt x="376" y="371"/>
                  </a:lnTo>
                  <a:lnTo>
                    <a:pt x="378" y="374"/>
                  </a:lnTo>
                  <a:lnTo>
                    <a:pt x="380" y="374"/>
                  </a:lnTo>
                  <a:lnTo>
                    <a:pt x="383" y="374"/>
                  </a:lnTo>
                  <a:lnTo>
                    <a:pt x="385" y="376"/>
                  </a:lnTo>
                  <a:lnTo>
                    <a:pt x="387" y="378"/>
                  </a:lnTo>
                  <a:lnTo>
                    <a:pt x="390" y="381"/>
                  </a:lnTo>
                  <a:lnTo>
                    <a:pt x="392" y="388"/>
                  </a:lnTo>
                  <a:lnTo>
                    <a:pt x="392" y="388"/>
                  </a:lnTo>
                  <a:lnTo>
                    <a:pt x="395" y="385"/>
                  </a:lnTo>
                  <a:lnTo>
                    <a:pt x="395" y="390"/>
                  </a:lnTo>
                  <a:lnTo>
                    <a:pt x="395" y="395"/>
                  </a:lnTo>
                  <a:lnTo>
                    <a:pt x="395" y="397"/>
                  </a:lnTo>
                  <a:lnTo>
                    <a:pt x="395" y="400"/>
                  </a:lnTo>
                  <a:lnTo>
                    <a:pt x="395" y="400"/>
                  </a:lnTo>
                  <a:lnTo>
                    <a:pt x="404" y="414"/>
                  </a:lnTo>
                  <a:lnTo>
                    <a:pt x="406" y="416"/>
                  </a:lnTo>
                  <a:lnTo>
                    <a:pt x="411" y="418"/>
                  </a:lnTo>
                  <a:lnTo>
                    <a:pt x="413" y="421"/>
                  </a:lnTo>
                  <a:lnTo>
                    <a:pt x="421" y="423"/>
                  </a:lnTo>
                  <a:lnTo>
                    <a:pt x="425" y="423"/>
                  </a:lnTo>
                  <a:lnTo>
                    <a:pt x="430" y="423"/>
                  </a:lnTo>
                  <a:lnTo>
                    <a:pt x="435" y="421"/>
                  </a:lnTo>
                  <a:lnTo>
                    <a:pt x="439" y="418"/>
                  </a:lnTo>
                  <a:lnTo>
                    <a:pt x="447" y="411"/>
                  </a:lnTo>
                  <a:lnTo>
                    <a:pt x="458" y="402"/>
                  </a:lnTo>
                  <a:lnTo>
                    <a:pt x="463" y="400"/>
                  </a:lnTo>
                  <a:lnTo>
                    <a:pt x="463" y="400"/>
                  </a:lnTo>
                  <a:lnTo>
                    <a:pt x="473" y="402"/>
                  </a:lnTo>
                  <a:lnTo>
                    <a:pt x="475" y="402"/>
                  </a:lnTo>
                  <a:lnTo>
                    <a:pt x="494" y="409"/>
                  </a:lnTo>
                  <a:lnTo>
                    <a:pt x="499" y="411"/>
                  </a:lnTo>
                  <a:lnTo>
                    <a:pt x="501" y="416"/>
                  </a:lnTo>
                  <a:lnTo>
                    <a:pt x="508" y="423"/>
                  </a:lnTo>
                  <a:lnTo>
                    <a:pt x="510" y="426"/>
                  </a:lnTo>
                  <a:lnTo>
                    <a:pt x="510" y="428"/>
                  </a:lnTo>
                  <a:lnTo>
                    <a:pt x="510" y="428"/>
                  </a:lnTo>
                  <a:lnTo>
                    <a:pt x="513" y="428"/>
                  </a:lnTo>
                  <a:lnTo>
                    <a:pt x="513" y="430"/>
                  </a:lnTo>
                  <a:lnTo>
                    <a:pt x="513" y="430"/>
                  </a:lnTo>
                  <a:lnTo>
                    <a:pt x="513" y="433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18" y="437"/>
                  </a:lnTo>
                  <a:lnTo>
                    <a:pt x="520" y="437"/>
                  </a:lnTo>
                  <a:lnTo>
                    <a:pt x="522" y="435"/>
                  </a:lnTo>
                  <a:lnTo>
                    <a:pt x="527" y="433"/>
                  </a:lnTo>
                  <a:lnTo>
                    <a:pt x="529" y="433"/>
                  </a:lnTo>
                  <a:lnTo>
                    <a:pt x="532" y="433"/>
                  </a:lnTo>
                  <a:lnTo>
                    <a:pt x="536" y="435"/>
                  </a:lnTo>
                  <a:lnTo>
                    <a:pt x="539" y="435"/>
                  </a:lnTo>
                  <a:lnTo>
                    <a:pt x="541" y="435"/>
                  </a:lnTo>
                  <a:lnTo>
                    <a:pt x="548" y="433"/>
                  </a:lnTo>
                  <a:lnTo>
                    <a:pt x="553" y="430"/>
                  </a:lnTo>
                  <a:lnTo>
                    <a:pt x="558" y="433"/>
                  </a:lnTo>
                  <a:lnTo>
                    <a:pt x="567" y="435"/>
                  </a:lnTo>
                  <a:lnTo>
                    <a:pt x="574" y="437"/>
                  </a:lnTo>
                  <a:lnTo>
                    <a:pt x="577" y="440"/>
                  </a:lnTo>
                  <a:lnTo>
                    <a:pt x="577" y="440"/>
                  </a:lnTo>
                  <a:lnTo>
                    <a:pt x="579" y="440"/>
                  </a:lnTo>
                  <a:lnTo>
                    <a:pt x="579" y="442"/>
                  </a:lnTo>
                  <a:lnTo>
                    <a:pt x="581" y="442"/>
                  </a:lnTo>
                  <a:lnTo>
                    <a:pt x="584" y="442"/>
                  </a:lnTo>
                  <a:lnTo>
                    <a:pt x="586" y="445"/>
                  </a:lnTo>
                  <a:lnTo>
                    <a:pt x="593" y="449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8" y="452"/>
                  </a:lnTo>
                  <a:lnTo>
                    <a:pt x="600" y="452"/>
                  </a:lnTo>
                  <a:lnTo>
                    <a:pt x="605" y="452"/>
                  </a:lnTo>
                  <a:lnTo>
                    <a:pt x="617" y="454"/>
                  </a:lnTo>
                  <a:lnTo>
                    <a:pt x="622" y="454"/>
                  </a:lnTo>
                  <a:lnTo>
                    <a:pt x="624" y="452"/>
                  </a:lnTo>
                  <a:lnTo>
                    <a:pt x="624" y="447"/>
                  </a:lnTo>
                  <a:lnTo>
                    <a:pt x="622" y="445"/>
                  </a:lnTo>
                  <a:lnTo>
                    <a:pt x="622" y="442"/>
                  </a:lnTo>
                  <a:lnTo>
                    <a:pt x="622" y="440"/>
                  </a:lnTo>
                  <a:lnTo>
                    <a:pt x="617" y="430"/>
                  </a:lnTo>
                  <a:lnTo>
                    <a:pt x="617" y="426"/>
                  </a:lnTo>
                  <a:lnTo>
                    <a:pt x="614" y="423"/>
                  </a:lnTo>
                  <a:lnTo>
                    <a:pt x="612" y="421"/>
                  </a:lnTo>
                  <a:lnTo>
                    <a:pt x="610" y="418"/>
                  </a:lnTo>
                  <a:lnTo>
                    <a:pt x="605" y="414"/>
                  </a:lnTo>
                  <a:lnTo>
                    <a:pt x="603" y="411"/>
                  </a:lnTo>
                  <a:lnTo>
                    <a:pt x="603" y="409"/>
                  </a:lnTo>
                  <a:lnTo>
                    <a:pt x="598" y="407"/>
                  </a:lnTo>
                  <a:lnTo>
                    <a:pt x="596" y="404"/>
                  </a:lnTo>
                  <a:lnTo>
                    <a:pt x="588" y="402"/>
                  </a:lnTo>
                  <a:lnTo>
                    <a:pt x="581" y="397"/>
                  </a:lnTo>
                  <a:lnTo>
                    <a:pt x="579" y="397"/>
                  </a:lnTo>
                  <a:lnTo>
                    <a:pt x="579" y="397"/>
                  </a:lnTo>
                  <a:lnTo>
                    <a:pt x="577" y="400"/>
                  </a:lnTo>
                  <a:lnTo>
                    <a:pt x="577" y="400"/>
                  </a:lnTo>
                  <a:lnTo>
                    <a:pt x="574" y="400"/>
                  </a:lnTo>
                  <a:lnTo>
                    <a:pt x="574" y="397"/>
                  </a:lnTo>
                  <a:lnTo>
                    <a:pt x="574" y="397"/>
                  </a:lnTo>
                  <a:lnTo>
                    <a:pt x="572" y="397"/>
                  </a:lnTo>
                  <a:lnTo>
                    <a:pt x="572" y="397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395"/>
                  </a:lnTo>
                  <a:lnTo>
                    <a:pt x="570" y="392"/>
                  </a:lnTo>
                  <a:lnTo>
                    <a:pt x="567" y="392"/>
                  </a:lnTo>
                  <a:lnTo>
                    <a:pt x="565" y="390"/>
                  </a:lnTo>
                  <a:lnTo>
                    <a:pt x="562" y="383"/>
                  </a:lnTo>
                  <a:lnTo>
                    <a:pt x="560" y="383"/>
                  </a:lnTo>
                  <a:lnTo>
                    <a:pt x="562" y="383"/>
                  </a:lnTo>
                  <a:lnTo>
                    <a:pt x="562" y="381"/>
                  </a:lnTo>
                  <a:lnTo>
                    <a:pt x="565" y="381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78"/>
                  </a:lnTo>
                  <a:lnTo>
                    <a:pt x="567" y="366"/>
                  </a:lnTo>
                  <a:lnTo>
                    <a:pt x="565" y="362"/>
                  </a:lnTo>
                  <a:lnTo>
                    <a:pt x="560" y="357"/>
                  </a:lnTo>
                  <a:lnTo>
                    <a:pt x="551" y="352"/>
                  </a:lnTo>
                  <a:lnTo>
                    <a:pt x="544" y="350"/>
                  </a:lnTo>
                  <a:lnTo>
                    <a:pt x="544" y="350"/>
                  </a:lnTo>
                  <a:lnTo>
                    <a:pt x="541" y="350"/>
                  </a:lnTo>
                  <a:lnTo>
                    <a:pt x="541" y="350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6" y="348"/>
                  </a:lnTo>
                  <a:lnTo>
                    <a:pt x="532" y="348"/>
                  </a:lnTo>
                  <a:lnTo>
                    <a:pt x="532" y="348"/>
                  </a:lnTo>
                  <a:lnTo>
                    <a:pt x="532" y="348"/>
                  </a:lnTo>
                  <a:lnTo>
                    <a:pt x="529" y="345"/>
                  </a:lnTo>
                  <a:lnTo>
                    <a:pt x="529" y="343"/>
                  </a:lnTo>
                  <a:lnTo>
                    <a:pt x="527" y="343"/>
                  </a:lnTo>
                  <a:lnTo>
                    <a:pt x="525" y="343"/>
                  </a:lnTo>
                  <a:lnTo>
                    <a:pt x="522" y="340"/>
                  </a:lnTo>
                  <a:lnTo>
                    <a:pt x="518" y="338"/>
                  </a:lnTo>
                  <a:lnTo>
                    <a:pt x="513" y="336"/>
                  </a:lnTo>
                  <a:lnTo>
                    <a:pt x="501" y="329"/>
                  </a:lnTo>
                  <a:lnTo>
                    <a:pt x="499" y="326"/>
                  </a:lnTo>
                  <a:lnTo>
                    <a:pt x="501" y="326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1" y="319"/>
                  </a:lnTo>
                  <a:lnTo>
                    <a:pt x="501" y="319"/>
                  </a:lnTo>
                  <a:lnTo>
                    <a:pt x="501" y="319"/>
                  </a:lnTo>
                  <a:lnTo>
                    <a:pt x="501" y="322"/>
                  </a:lnTo>
                  <a:lnTo>
                    <a:pt x="501" y="322"/>
                  </a:lnTo>
                  <a:lnTo>
                    <a:pt x="503" y="324"/>
                  </a:lnTo>
                  <a:lnTo>
                    <a:pt x="503" y="319"/>
                  </a:lnTo>
                  <a:lnTo>
                    <a:pt x="501" y="314"/>
                  </a:lnTo>
                  <a:lnTo>
                    <a:pt x="501" y="310"/>
                  </a:lnTo>
                  <a:lnTo>
                    <a:pt x="508" y="307"/>
                  </a:lnTo>
                  <a:lnTo>
                    <a:pt x="508" y="303"/>
                  </a:lnTo>
                  <a:lnTo>
                    <a:pt x="506" y="286"/>
                  </a:lnTo>
                  <a:lnTo>
                    <a:pt x="506" y="284"/>
                  </a:lnTo>
                  <a:lnTo>
                    <a:pt x="506" y="279"/>
                  </a:lnTo>
                  <a:lnTo>
                    <a:pt x="506" y="279"/>
                  </a:lnTo>
                  <a:lnTo>
                    <a:pt x="503" y="277"/>
                  </a:lnTo>
                  <a:lnTo>
                    <a:pt x="501" y="277"/>
                  </a:lnTo>
                  <a:lnTo>
                    <a:pt x="499" y="279"/>
                  </a:lnTo>
                  <a:lnTo>
                    <a:pt x="499" y="277"/>
                  </a:lnTo>
                  <a:lnTo>
                    <a:pt x="499" y="274"/>
                  </a:lnTo>
                  <a:lnTo>
                    <a:pt x="499" y="269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6" y="262"/>
                  </a:lnTo>
                  <a:lnTo>
                    <a:pt x="494" y="260"/>
                  </a:lnTo>
                  <a:lnTo>
                    <a:pt x="487" y="255"/>
                  </a:lnTo>
                  <a:lnTo>
                    <a:pt x="489" y="25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489" y="251"/>
                  </a:lnTo>
                  <a:lnTo>
                    <a:pt x="487" y="251"/>
                  </a:lnTo>
                  <a:lnTo>
                    <a:pt x="487" y="251"/>
                  </a:lnTo>
                  <a:lnTo>
                    <a:pt x="487" y="248"/>
                  </a:lnTo>
                  <a:lnTo>
                    <a:pt x="489" y="248"/>
                  </a:lnTo>
                  <a:lnTo>
                    <a:pt x="489" y="248"/>
                  </a:lnTo>
                  <a:lnTo>
                    <a:pt x="489" y="248"/>
                  </a:lnTo>
                  <a:lnTo>
                    <a:pt x="489" y="246"/>
                  </a:lnTo>
                  <a:lnTo>
                    <a:pt x="489" y="243"/>
                  </a:lnTo>
                  <a:lnTo>
                    <a:pt x="487" y="243"/>
                  </a:lnTo>
                  <a:lnTo>
                    <a:pt x="484" y="243"/>
                  </a:lnTo>
                  <a:lnTo>
                    <a:pt x="484" y="243"/>
                  </a:lnTo>
                  <a:lnTo>
                    <a:pt x="482" y="241"/>
                  </a:lnTo>
                  <a:lnTo>
                    <a:pt x="480" y="239"/>
                  </a:lnTo>
                  <a:lnTo>
                    <a:pt x="480" y="236"/>
                  </a:lnTo>
                  <a:lnTo>
                    <a:pt x="480" y="227"/>
                  </a:lnTo>
                  <a:lnTo>
                    <a:pt x="477" y="225"/>
                  </a:lnTo>
                  <a:lnTo>
                    <a:pt x="477" y="220"/>
                  </a:lnTo>
                  <a:lnTo>
                    <a:pt x="475" y="217"/>
                  </a:lnTo>
                  <a:lnTo>
                    <a:pt x="470" y="210"/>
                  </a:lnTo>
                  <a:lnTo>
                    <a:pt x="468" y="208"/>
                  </a:lnTo>
                  <a:lnTo>
                    <a:pt x="466" y="203"/>
                  </a:lnTo>
                  <a:lnTo>
                    <a:pt x="463" y="201"/>
                  </a:lnTo>
                  <a:lnTo>
                    <a:pt x="458" y="196"/>
                  </a:lnTo>
                  <a:lnTo>
                    <a:pt x="461" y="194"/>
                  </a:lnTo>
                  <a:lnTo>
                    <a:pt x="461" y="194"/>
                  </a:lnTo>
                  <a:lnTo>
                    <a:pt x="461" y="194"/>
                  </a:lnTo>
                  <a:lnTo>
                    <a:pt x="463" y="194"/>
                  </a:lnTo>
                  <a:lnTo>
                    <a:pt x="461" y="189"/>
                  </a:lnTo>
                  <a:lnTo>
                    <a:pt x="461" y="184"/>
                  </a:lnTo>
                  <a:lnTo>
                    <a:pt x="461" y="182"/>
                  </a:lnTo>
                  <a:lnTo>
                    <a:pt x="458" y="180"/>
                  </a:lnTo>
                  <a:lnTo>
                    <a:pt x="456" y="180"/>
                  </a:lnTo>
                  <a:lnTo>
                    <a:pt x="456" y="177"/>
                  </a:lnTo>
                  <a:lnTo>
                    <a:pt x="456" y="175"/>
                  </a:lnTo>
                  <a:lnTo>
                    <a:pt x="454" y="172"/>
                  </a:lnTo>
                  <a:lnTo>
                    <a:pt x="454" y="170"/>
                  </a:lnTo>
                  <a:lnTo>
                    <a:pt x="451" y="168"/>
                  </a:lnTo>
                  <a:lnTo>
                    <a:pt x="451" y="168"/>
                  </a:lnTo>
                  <a:lnTo>
                    <a:pt x="449" y="165"/>
                  </a:lnTo>
                  <a:lnTo>
                    <a:pt x="449" y="165"/>
                  </a:lnTo>
                  <a:lnTo>
                    <a:pt x="451" y="163"/>
                  </a:lnTo>
                  <a:lnTo>
                    <a:pt x="451" y="163"/>
                  </a:lnTo>
                  <a:lnTo>
                    <a:pt x="451" y="161"/>
                  </a:lnTo>
                  <a:lnTo>
                    <a:pt x="447" y="154"/>
                  </a:lnTo>
                  <a:lnTo>
                    <a:pt x="447" y="144"/>
                  </a:lnTo>
                  <a:lnTo>
                    <a:pt x="447" y="142"/>
                  </a:lnTo>
                  <a:lnTo>
                    <a:pt x="444" y="142"/>
                  </a:lnTo>
                  <a:lnTo>
                    <a:pt x="444" y="142"/>
                  </a:lnTo>
                  <a:lnTo>
                    <a:pt x="444" y="139"/>
                  </a:lnTo>
                  <a:lnTo>
                    <a:pt x="442" y="132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2" y="125"/>
                  </a:lnTo>
                  <a:lnTo>
                    <a:pt x="437" y="120"/>
                  </a:lnTo>
                  <a:lnTo>
                    <a:pt x="435" y="116"/>
                  </a:lnTo>
                  <a:lnTo>
                    <a:pt x="435" y="113"/>
                  </a:lnTo>
                  <a:lnTo>
                    <a:pt x="435" y="111"/>
                  </a:lnTo>
                  <a:lnTo>
                    <a:pt x="432" y="106"/>
                  </a:lnTo>
                  <a:lnTo>
                    <a:pt x="430" y="106"/>
                  </a:lnTo>
                  <a:lnTo>
                    <a:pt x="418" y="102"/>
                  </a:lnTo>
                  <a:lnTo>
                    <a:pt x="413" y="99"/>
                  </a:lnTo>
                  <a:lnTo>
                    <a:pt x="406" y="92"/>
                  </a:lnTo>
                  <a:lnTo>
                    <a:pt x="402" y="90"/>
                  </a:lnTo>
                  <a:lnTo>
                    <a:pt x="397" y="87"/>
                  </a:lnTo>
                  <a:lnTo>
                    <a:pt x="395" y="87"/>
                  </a:lnTo>
                  <a:lnTo>
                    <a:pt x="390" y="87"/>
                  </a:lnTo>
                  <a:lnTo>
                    <a:pt x="385" y="85"/>
                  </a:lnTo>
                  <a:lnTo>
                    <a:pt x="380" y="85"/>
                  </a:lnTo>
                  <a:lnTo>
                    <a:pt x="376" y="80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5"/>
                  </a:lnTo>
                  <a:lnTo>
                    <a:pt x="364" y="75"/>
                  </a:lnTo>
                  <a:lnTo>
                    <a:pt x="364" y="75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2" y="66"/>
                  </a:lnTo>
                  <a:lnTo>
                    <a:pt x="343" y="57"/>
                  </a:lnTo>
                  <a:lnTo>
                    <a:pt x="345" y="54"/>
                  </a:lnTo>
                  <a:lnTo>
                    <a:pt x="345" y="52"/>
                  </a:lnTo>
                  <a:lnTo>
                    <a:pt x="345" y="52"/>
                  </a:lnTo>
                  <a:lnTo>
                    <a:pt x="343" y="49"/>
                  </a:lnTo>
                  <a:lnTo>
                    <a:pt x="340" y="49"/>
                  </a:lnTo>
                  <a:lnTo>
                    <a:pt x="338" y="47"/>
                  </a:lnTo>
                  <a:lnTo>
                    <a:pt x="335" y="47"/>
                  </a:lnTo>
                  <a:lnTo>
                    <a:pt x="335" y="47"/>
                  </a:lnTo>
                  <a:lnTo>
                    <a:pt x="333" y="45"/>
                  </a:lnTo>
                  <a:lnTo>
                    <a:pt x="331" y="45"/>
                  </a:lnTo>
                  <a:lnTo>
                    <a:pt x="331" y="45"/>
                  </a:lnTo>
                  <a:lnTo>
                    <a:pt x="328" y="47"/>
                  </a:lnTo>
                  <a:lnTo>
                    <a:pt x="328" y="47"/>
                  </a:lnTo>
                  <a:lnTo>
                    <a:pt x="326" y="47"/>
                  </a:lnTo>
                  <a:lnTo>
                    <a:pt x="319" y="47"/>
                  </a:lnTo>
                  <a:lnTo>
                    <a:pt x="319" y="47"/>
                  </a:lnTo>
                  <a:lnTo>
                    <a:pt x="317" y="47"/>
                  </a:lnTo>
                  <a:lnTo>
                    <a:pt x="317" y="52"/>
                  </a:lnTo>
                  <a:lnTo>
                    <a:pt x="314" y="54"/>
                  </a:lnTo>
                  <a:lnTo>
                    <a:pt x="314" y="52"/>
                  </a:lnTo>
                  <a:lnTo>
                    <a:pt x="314" y="49"/>
                  </a:lnTo>
                  <a:lnTo>
                    <a:pt x="314" y="47"/>
                  </a:lnTo>
                  <a:lnTo>
                    <a:pt x="314" y="47"/>
                  </a:lnTo>
                  <a:lnTo>
                    <a:pt x="314" y="45"/>
                  </a:lnTo>
                  <a:lnTo>
                    <a:pt x="314" y="42"/>
                  </a:lnTo>
                  <a:lnTo>
                    <a:pt x="314" y="40"/>
                  </a:lnTo>
                  <a:lnTo>
                    <a:pt x="309" y="33"/>
                  </a:lnTo>
                  <a:lnTo>
                    <a:pt x="317" y="23"/>
                  </a:lnTo>
                  <a:lnTo>
                    <a:pt x="314" y="21"/>
                  </a:lnTo>
                  <a:lnTo>
                    <a:pt x="314" y="19"/>
                  </a:lnTo>
                  <a:lnTo>
                    <a:pt x="314" y="14"/>
                  </a:lnTo>
                  <a:lnTo>
                    <a:pt x="314" y="12"/>
                  </a:lnTo>
                  <a:lnTo>
                    <a:pt x="317" y="12"/>
                  </a:lnTo>
                  <a:lnTo>
                    <a:pt x="317" y="9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9" y="7"/>
                  </a:lnTo>
                  <a:lnTo>
                    <a:pt x="321" y="5"/>
                  </a:lnTo>
                  <a:lnTo>
                    <a:pt x="324" y="5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4" y="0"/>
                  </a:lnTo>
                  <a:lnTo>
                    <a:pt x="312" y="0"/>
                  </a:lnTo>
                  <a:lnTo>
                    <a:pt x="305" y="7"/>
                  </a:lnTo>
                  <a:lnTo>
                    <a:pt x="302" y="7"/>
                  </a:lnTo>
                  <a:lnTo>
                    <a:pt x="288" y="7"/>
                  </a:lnTo>
                  <a:lnTo>
                    <a:pt x="281" y="9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6"/>
                  </a:lnTo>
                  <a:lnTo>
                    <a:pt x="274" y="23"/>
                  </a:lnTo>
                  <a:lnTo>
                    <a:pt x="274" y="23"/>
                  </a:lnTo>
                  <a:lnTo>
                    <a:pt x="274" y="26"/>
                  </a:lnTo>
                  <a:lnTo>
                    <a:pt x="269" y="31"/>
                  </a:lnTo>
                  <a:lnTo>
                    <a:pt x="267" y="35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7" y="42"/>
                  </a:lnTo>
                  <a:lnTo>
                    <a:pt x="267" y="45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9"/>
                  </a:lnTo>
                  <a:lnTo>
                    <a:pt x="262" y="54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53" y="57"/>
                  </a:lnTo>
                  <a:lnTo>
                    <a:pt x="248" y="52"/>
                  </a:lnTo>
                  <a:lnTo>
                    <a:pt x="246" y="52"/>
                  </a:lnTo>
                  <a:lnTo>
                    <a:pt x="243" y="52"/>
                  </a:lnTo>
                  <a:lnTo>
                    <a:pt x="241" y="54"/>
                  </a:lnTo>
                  <a:lnTo>
                    <a:pt x="234" y="54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59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1"/>
                  </a:lnTo>
                  <a:lnTo>
                    <a:pt x="231" y="64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9" y="68"/>
                  </a:lnTo>
                  <a:lnTo>
                    <a:pt x="227" y="71"/>
                  </a:lnTo>
                  <a:lnTo>
                    <a:pt x="227" y="80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4" y="87"/>
                  </a:lnTo>
                  <a:lnTo>
                    <a:pt x="220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08" y="92"/>
                  </a:lnTo>
                  <a:lnTo>
                    <a:pt x="203" y="92"/>
                  </a:lnTo>
                  <a:lnTo>
                    <a:pt x="198" y="94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198" y="90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7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6" y="85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78"/>
                  </a:lnTo>
                  <a:lnTo>
                    <a:pt x="196" y="78"/>
                  </a:lnTo>
                  <a:lnTo>
                    <a:pt x="198" y="75"/>
                  </a:lnTo>
                  <a:lnTo>
                    <a:pt x="198" y="73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1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71"/>
                  </a:lnTo>
                  <a:lnTo>
                    <a:pt x="191" y="68"/>
                  </a:lnTo>
                  <a:lnTo>
                    <a:pt x="191" y="68"/>
                  </a:lnTo>
                  <a:lnTo>
                    <a:pt x="191" y="64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9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79" y="59"/>
                  </a:lnTo>
                  <a:lnTo>
                    <a:pt x="175" y="57"/>
                  </a:lnTo>
                  <a:lnTo>
                    <a:pt x="172" y="54"/>
                  </a:lnTo>
                  <a:lnTo>
                    <a:pt x="172" y="54"/>
                  </a:lnTo>
                  <a:lnTo>
                    <a:pt x="170" y="54"/>
                  </a:lnTo>
                  <a:lnTo>
                    <a:pt x="168" y="57"/>
                  </a:lnTo>
                  <a:lnTo>
                    <a:pt x="163" y="57"/>
                  </a:lnTo>
                  <a:lnTo>
                    <a:pt x="158" y="57"/>
                  </a:lnTo>
                  <a:lnTo>
                    <a:pt x="158" y="59"/>
                  </a:lnTo>
                  <a:lnTo>
                    <a:pt x="156" y="59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73"/>
                  </a:lnTo>
                  <a:lnTo>
                    <a:pt x="156" y="73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49" y="73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0" y="80"/>
                  </a:lnTo>
                  <a:lnTo>
                    <a:pt x="118" y="78"/>
                  </a:lnTo>
                  <a:lnTo>
                    <a:pt x="111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4" y="66"/>
                  </a:lnTo>
                  <a:lnTo>
                    <a:pt x="101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7" y="71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5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5" y="75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75" y="47"/>
                  </a:lnTo>
                  <a:lnTo>
                    <a:pt x="73" y="45"/>
                  </a:lnTo>
                  <a:lnTo>
                    <a:pt x="71" y="42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8" y="38"/>
                  </a:lnTo>
                  <a:lnTo>
                    <a:pt x="66" y="35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0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4" y="28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7" y="57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35" y="78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6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4" y="92"/>
                  </a:lnTo>
                  <a:lnTo>
                    <a:pt x="66" y="94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99"/>
                  </a:lnTo>
                  <a:lnTo>
                    <a:pt x="64" y="102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8" y="109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71" y="120"/>
                  </a:lnTo>
                  <a:lnTo>
                    <a:pt x="71" y="123"/>
                  </a:lnTo>
                  <a:lnTo>
                    <a:pt x="82" y="130"/>
                  </a:lnTo>
                  <a:lnTo>
                    <a:pt x="85" y="130"/>
                  </a:lnTo>
                  <a:lnTo>
                    <a:pt x="87" y="132"/>
                  </a:lnTo>
                  <a:lnTo>
                    <a:pt x="92" y="135"/>
                  </a:lnTo>
                  <a:lnTo>
                    <a:pt x="94" y="135"/>
                  </a:lnTo>
                  <a:lnTo>
                    <a:pt x="101" y="132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11" y="139"/>
                  </a:lnTo>
                  <a:lnTo>
                    <a:pt x="111" y="139"/>
                  </a:lnTo>
                  <a:lnTo>
                    <a:pt x="111" y="142"/>
                  </a:lnTo>
                  <a:lnTo>
                    <a:pt x="113" y="142"/>
                  </a:lnTo>
                  <a:lnTo>
                    <a:pt x="116" y="142"/>
                  </a:lnTo>
                  <a:lnTo>
                    <a:pt x="116" y="142"/>
                  </a:lnTo>
                  <a:lnTo>
                    <a:pt x="120" y="139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3" y="137"/>
                  </a:lnTo>
                  <a:lnTo>
                    <a:pt x="123" y="137"/>
                  </a:lnTo>
                  <a:lnTo>
                    <a:pt x="125" y="139"/>
                  </a:lnTo>
                  <a:lnTo>
                    <a:pt x="125" y="139"/>
                  </a:lnTo>
                  <a:lnTo>
                    <a:pt x="125" y="139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6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8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46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1" y="163"/>
                  </a:lnTo>
                  <a:lnTo>
                    <a:pt x="149" y="165"/>
                  </a:lnTo>
                  <a:lnTo>
                    <a:pt x="149" y="168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9" y="180"/>
                  </a:lnTo>
                  <a:lnTo>
                    <a:pt x="146" y="180"/>
                  </a:lnTo>
                  <a:lnTo>
                    <a:pt x="146" y="182"/>
                  </a:lnTo>
                  <a:lnTo>
                    <a:pt x="146" y="182"/>
                  </a:lnTo>
                  <a:lnTo>
                    <a:pt x="149" y="182"/>
                  </a:lnTo>
                  <a:lnTo>
                    <a:pt x="151" y="182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3" y="182"/>
                  </a:lnTo>
                  <a:lnTo>
                    <a:pt x="163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2" y="182"/>
                  </a:lnTo>
                  <a:lnTo>
                    <a:pt x="172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84" y="180"/>
                  </a:lnTo>
                  <a:lnTo>
                    <a:pt x="189" y="177"/>
                  </a:lnTo>
                  <a:lnTo>
                    <a:pt x="189" y="177"/>
                  </a:lnTo>
                  <a:lnTo>
                    <a:pt x="191" y="177"/>
                  </a:lnTo>
                  <a:lnTo>
                    <a:pt x="191" y="177"/>
                  </a:lnTo>
                  <a:lnTo>
                    <a:pt x="194" y="177"/>
                  </a:lnTo>
                  <a:lnTo>
                    <a:pt x="194" y="180"/>
                  </a:lnTo>
                  <a:lnTo>
                    <a:pt x="196" y="182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7"/>
                  </a:lnTo>
                  <a:lnTo>
                    <a:pt x="198" y="189"/>
                  </a:lnTo>
                  <a:lnTo>
                    <a:pt x="196" y="189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96"/>
                  </a:lnTo>
                  <a:lnTo>
                    <a:pt x="191" y="196"/>
                  </a:lnTo>
                  <a:lnTo>
                    <a:pt x="191" y="196"/>
                  </a:lnTo>
                  <a:lnTo>
                    <a:pt x="191" y="198"/>
                  </a:lnTo>
                  <a:lnTo>
                    <a:pt x="189" y="208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91" y="215"/>
                  </a:lnTo>
                  <a:lnTo>
                    <a:pt x="191" y="215"/>
                  </a:lnTo>
                  <a:lnTo>
                    <a:pt x="191" y="215"/>
                  </a:lnTo>
                  <a:lnTo>
                    <a:pt x="189" y="217"/>
                  </a:lnTo>
                  <a:lnTo>
                    <a:pt x="189" y="217"/>
                  </a:lnTo>
                  <a:lnTo>
                    <a:pt x="186" y="215"/>
                  </a:lnTo>
                  <a:lnTo>
                    <a:pt x="186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2" y="220"/>
                  </a:lnTo>
                  <a:lnTo>
                    <a:pt x="177" y="234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0" y="243"/>
                  </a:lnTo>
                  <a:lnTo>
                    <a:pt x="170" y="243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2" y="251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5" y="255"/>
                  </a:lnTo>
                  <a:lnTo>
                    <a:pt x="175" y="255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86" y="260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6" y="258"/>
                  </a:lnTo>
                  <a:lnTo>
                    <a:pt x="191" y="258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4" y="253"/>
                  </a:lnTo>
                  <a:lnTo>
                    <a:pt x="196" y="253"/>
                  </a:lnTo>
                  <a:lnTo>
                    <a:pt x="196" y="253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198" y="253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205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6"/>
                  </a:lnTo>
                  <a:lnTo>
                    <a:pt x="205" y="288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3" y="291"/>
                  </a:lnTo>
                  <a:lnTo>
                    <a:pt x="203" y="291"/>
                  </a:lnTo>
                  <a:lnTo>
                    <a:pt x="203" y="293"/>
                  </a:lnTo>
                  <a:lnTo>
                    <a:pt x="203" y="293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8" y="300"/>
                  </a:lnTo>
                  <a:lnTo>
                    <a:pt x="208" y="300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8" y="305"/>
                  </a:lnTo>
                  <a:lnTo>
                    <a:pt x="208" y="305"/>
                  </a:lnTo>
                  <a:lnTo>
                    <a:pt x="208" y="307"/>
                  </a:lnTo>
                  <a:lnTo>
                    <a:pt x="208" y="307"/>
                  </a:lnTo>
                  <a:lnTo>
                    <a:pt x="210" y="310"/>
                  </a:lnTo>
                  <a:lnTo>
                    <a:pt x="210" y="310"/>
                  </a:lnTo>
                  <a:lnTo>
                    <a:pt x="210" y="310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4"/>
                  </a:lnTo>
                  <a:lnTo>
                    <a:pt x="217" y="317"/>
                  </a:lnTo>
                  <a:lnTo>
                    <a:pt x="220" y="317"/>
                  </a:lnTo>
                  <a:lnTo>
                    <a:pt x="222" y="317"/>
                  </a:lnTo>
                  <a:lnTo>
                    <a:pt x="222" y="317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41" y="317"/>
                  </a:lnTo>
                  <a:lnTo>
                    <a:pt x="241" y="317"/>
                  </a:lnTo>
                  <a:lnTo>
                    <a:pt x="243" y="317"/>
                  </a:lnTo>
                  <a:lnTo>
                    <a:pt x="243" y="314"/>
                  </a:lnTo>
                  <a:lnTo>
                    <a:pt x="246" y="314"/>
                  </a:lnTo>
                  <a:lnTo>
                    <a:pt x="246" y="314"/>
                  </a:lnTo>
                  <a:lnTo>
                    <a:pt x="248" y="314"/>
                  </a:lnTo>
                  <a:lnTo>
                    <a:pt x="257" y="317"/>
                  </a:lnTo>
                  <a:lnTo>
                    <a:pt x="257" y="317"/>
                  </a:lnTo>
                  <a:lnTo>
                    <a:pt x="260" y="317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4"/>
                  </a:lnTo>
                  <a:lnTo>
                    <a:pt x="260" y="312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10"/>
                  </a:lnTo>
                  <a:lnTo>
                    <a:pt x="260" y="307"/>
                  </a:lnTo>
                  <a:lnTo>
                    <a:pt x="260" y="307"/>
                  </a:lnTo>
                  <a:lnTo>
                    <a:pt x="262" y="303"/>
                  </a:lnTo>
                  <a:lnTo>
                    <a:pt x="262" y="303"/>
                  </a:lnTo>
                  <a:lnTo>
                    <a:pt x="262" y="303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2" y="300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7" y="298"/>
                  </a:lnTo>
                  <a:lnTo>
                    <a:pt x="267" y="293"/>
                  </a:lnTo>
                  <a:lnTo>
                    <a:pt x="267" y="293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72" y="288"/>
                  </a:lnTo>
                  <a:lnTo>
                    <a:pt x="272" y="288"/>
                  </a:lnTo>
                  <a:lnTo>
                    <a:pt x="272" y="286"/>
                  </a:lnTo>
                  <a:lnTo>
                    <a:pt x="272" y="286"/>
                  </a:lnTo>
                  <a:lnTo>
                    <a:pt x="272" y="286"/>
                  </a:lnTo>
                  <a:lnTo>
                    <a:pt x="274" y="286"/>
                  </a:lnTo>
                  <a:lnTo>
                    <a:pt x="274" y="286"/>
                  </a:lnTo>
                  <a:lnTo>
                    <a:pt x="276" y="286"/>
                  </a:lnTo>
                  <a:lnTo>
                    <a:pt x="276" y="286"/>
                  </a:lnTo>
                  <a:lnTo>
                    <a:pt x="279" y="286"/>
                  </a:lnTo>
                  <a:lnTo>
                    <a:pt x="279" y="286"/>
                  </a:lnTo>
                  <a:lnTo>
                    <a:pt x="279" y="286"/>
                  </a:lnTo>
                  <a:lnTo>
                    <a:pt x="283" y="286"/>
                  </a:lnTo>
                  <a:lnTo>
                    <a:pt x="286" y="286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88" y="286"/>
                  </a:lnTo>
                  <a:lnTo>
                    <a:pt x="291" y="286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88"/>
                  </a:lnTo>
                  <a:lnTo>
                    <a:pt x="291" y="291"/>
                  </a:lnTo>
                  <a:lnTo>
                    <a:pt x="291" y="293"/>
                  </a:lnTo>
                  <a:lnTo>
                    <a:pt x="291" y="293"/>
                  </a:lnTo>
                  <a:lnTo>
                    <a:pt x="291" y="293"/>
                  </a:lnTo>
                  <a:lnTo>
                    <a:pt x="293" y="293"/>
                  </a:lnTo>
                  <a:lnTo>
                    <a:pt x="293" y="295"/>
                  </a:lnTo>
                  <a:lnTo>
                    <a:pt x="293" y="295"/>
                  </a:lnTo>
                  <a:lnTo>
                    <a:pt x="295" y="295"/>
                  </a:lnTo>
                  <a:lnTo>
                    <a:pt x="295" y="298"/>
                  </a:lnTo>
                  <a:lnTo>
                    <a:pt x="295" y="298"/>
                  </a:lnTo>
                  <a:lnTo>
                    <a:pt x="298" y="300"/>
                  </a:lnTo>
                  <a:lnTo>
                    <a:pt x="300" y="300"/>
                  </a:lnTo>
                  <a:lnTo>
                    <a:pt x="300" y="303"/>
                  </a:lnTo>
                  <a:lnTo>
                    <a:pt x="302" y="303"/>
                  </a:lnTo>
                  <a:lnTo>
                    <a:pt x="302" y="303"/>
                  </a:lnTo>
                  <a:lnTo>
                    <a:pt x="307" y="305"/>
                  </a:lnTo>
                  <a:lnTo>
                    <a:pt x="307" y="305"/>
                  </a:lnTo>
                  <a:lnTo>
                    <a:pt x="307" y="305"/>
                  </a:lnTo>
                  <a:lnTo>
                    <a:pt x="307" y="307"/>
                  </a:lnTo>
                  <a:lnTo>
                    <a:pt x="307" y="310"/>
                  </a:lnTo>
                  <a:lnTo>
                    <a:pt x="307" y="310"/>
                  </a:lnTo>
                  <a:lnTo>
                    <a:pt x="307" y="312"/>
                  </a:lnTo>
                  <a:lnTo>
                    <a:pt x="309" y="314"/>
                  </a:lnTo>
                  <a:lnTo>
                    <a:pt x="309" y="314"/>
                  </a:lnTo>
                  <a:lnTo>
                    <a:pt x="309" y="317"/>
                  </a:lnTo>
                  <a:lnTo>
                    <a:pt x="312" y="317"/>
                  </a:lnTo>
                  <a:lnTo>
                    <a:pt x="312" y="319"/>
                  </a:lnTo>
                  <a:lnTo>
                    <a:pt x="312" y="319"/>
                  </a:lnTo>
                  <a:lnTo>
                    <a:pt x="312" y="326"/>
                  </a:lnTo>
                  <a:lnTo>
                    <a:pt x="312" y="329"/>
                  </a:lnTo>
                  <a:lnTo>
                    <a:pt x="312" y="331"/>
                  </a:lnTo>
                  <a:lnTo>
                    <a:pt x="312" y="336"/>
                  </a:lnTo>
                  <a:lnTo>
                    <a:pt x="309" y="338"/>
                  </a:lnTo>
                  <a:lnTo>
                    <a:pt x="307" y="338"/>
                  </a:lnTo>
                  <a:lnTo>
                    <a:pt x="307" y="340"/>
                  </a:lnTo>
                  <a:lnTo>
                    <a:pt x="307" y="343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50"/>
                  </a:lnTo>
                  <a:lnTo>
                    <a:pt x="300" y="355"/>
                  </a:lnTo>
                  <a:lnTo>
                    <a:pt x="298" y="355"/>
                  </a:lnTo>
                  <a:lnTo>
                    <a:pt x="298" y="355"/>
                  </a:lnTo>
                  <a:lnTo>
                    <a:pt x="298" y="352"/>
                  </a:lnTo>
                  <a:lnTo>
                    <a:pt x="298" y="352"/>
                  </a:lnTo>
                  <a:lnTo>
                    <a:pt x="295" y="352"/>
                  </a:lnTo>
                  <a:lnTo>
                    <a:pt x="295" y="352"/>
                  </a:lnTo>
                  <a:lnTo>
                    <a:pt x="295" y="350"/>
                  </a:lnTo>
                  <a:lnTo>
                    <a:pt x="293" y="350"/>
                  </a:lnTo>
                  <a:lnTo>
                    <a:pt x="293" y="350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1" y="348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8" y="348"/>
                  </a:lnTo>
                  <a:lnTo>
                    <a:pt x="288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83" y="340"/>
                  </a:lnTo>
                  <a:lnTo>
                    <a:pt x="283" y="340"/>
                  </a:lnTo>
                  <a:lnTo>
                    <a:pt x="283" y="340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79" y="340"/>
                  </a:lnTo>
                  <a:lnTo>
                    <a:pt x="279" y="340"/>
                  </a:lnTo>
                  <a:lnTo>
                    <a:pt x="279" y="338"/>
                  </a:lnTo>
                  <a:lnTo>
                    <a:pt x="279" y="338"/>
                  </a:lnTo>
                  <a:lnTo>
                    <a:pt x="279" y="33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6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69" y="336"/>
                  </a:lnTo>
                  <a:lnTo>
                    <a:pt x="269" y="336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67" y="333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5" y="333"/>
                  </a:lnTo>
                  <a:lnTo>
                    <a:pt x="262" y="333"/>
                  </a:lnTo>
                  <a:lnTo>
                    <a:pt x="262" y="333"/>
                  </a:lnTo>
                  <a:lnTo>
                    <a:pt x="262" y="333"/>
                  </a:lnTo>
                  <a:lnTo>
                    <a:pt x="260" y="333"/>
                  </a:lnTo>
                  <a:lnTo>
                    <a:pt x="260" y="333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55" y="333"/>
                  </a:lnTo>
                  <a:lnTo>
                    <a:pt x="255" y="336"/>
                  </a:lnTo>
                  <a:lnTo>
                    <a:pt x="253" y="336"/>
                  </a:lnTo>
                  <a:lnTo>
                    <a:pt x="253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8" y="336"/>
                  </a:lnTo>
                  <a:lnTo>
                    <a:pt x="238" y="336"/>
                  </a:lnTo>
                  <a:lnTo>
                    <a:pt x="238" y="338"/>
                  </a:lnTo>
                  <a:lnTo>
                    <a:pt x="238" y="338"/>
                  </a:lnTo>
                  <a:lnTo>
                    <a:pt x="238" y="340"/>
                  </a:lnTo>
                  <a:lnTo>
                    <a:pt x="238" y="340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3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3" y="348"/>
                  </a:lnTo>
                  <a:lnTo>
                    <a:pt x="243" y="348"/>
                  </a:lnTo>
                  <a:lnTo>
                    <a:pt x="243" y="348"/>
                  </a:lnTo>
                  <a:lnTo>
                    <a:pt x="243" y="350"/>
                  </a:lnTo>
                  <a:lnTo>
                    <a:pt x="243" y="350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2"/>
                  </a:lnTo>
                  <a:lnTo>
                    <a:pt x="250" y="355"/>
                  </a:lnTo>
                  <a:lnTo>
                    <a:pt x="250" y="357"/>
                  </a:lnTo>
                  <a:lnTo>
                    <a:pt x="250" y="359"/>
                  </a:lnTo>
                  <a:lnTo>
                    <a:pt x="250" y="362"/>
                  </a:lnTo>
                  <a:lnTo>
                    <a:pt x="253" y="364"/>
                  </a:lnTo>
                  <a:lnTo>
                    <a:pt x="253" y="366"/>
                  </a:lnTo>
                  <a:lnTo>
                    <a:pt x="253" y="366"/>
                  </a:lnTo>
                  <a:lnTo>
                    <a:pt x="253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0" y="371"/>
                  </a:lnTo>
                  <a:lnTo>
                    <a:pt x="250" y="371"/>
                  </a:lnTo>
                  <a:lnTo>
                    <a:pt x="250" y="374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0" y="376"/>
                  </a:lnTo>
                  <a:lnTo>
                    <a:pt x="250" y="376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78"/>
                  </a:lnTo>
                  <a:lnTo>
                    <a:pt x="250" y="381"/>
                  </a:lnTo>
                  <a:lnTo>
                    <a:pt x="248" y="383"/>
                  </a:lnTo>
                  <a:lnTo>
                    <a:pt x="243" y="385"/>
                  </a:lnTo>
                  <a:lnTo>
                    <a:pt x="243" y="385"/>
                  </a:lnTo>
                  <a:lnTo>
                    <a:pt x="236" y="388"/>
                  </a:lnTo>
                  <a:lnTo>
                    <a:pt x="234" y="388"/>
                  </a:lnTo>
                  <a:lnTo>
                    <a:pt x="231" y="388"/>
                  </a:lnTo>
                  <a:lnTo>
                    <a:pt x="231" y="388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92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31" y="395"/>
                  </a:lnTo>
                  <a:lnTo>
                    <a:pt x="229" y="397"/>
                  </a:lnTo>
                  <a:lnTo>
                    <a:pt x="222" y="402"/>
                  </a:lnTo>
                  <a:lnTo>
                    <a:pt x="220" y="402"/>
                  </a:lnTo>
                  <a:lnTo>
                    <a:pt x="217" y="407"/>
                  </a:lnTo>
                  <a:lnTo>
                    <a:pt x="217" y="407"/>
                  </a:lnTo>
                  <a:lnTo>
                    <a:pt x="217" y="409"/>
                  </a:lnTo>
                  <a:lnTo>
                    <a:pt x="217" y="409"/>
                  </a:lnTo>
                  <a:lnTo>
                    <a:pt x="217" y="409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4"/>
                  </a:lnTo>
                  <a:lnTo>
                    <a:pt x="220" y="414"/>
                  </a:lnTo>
                  <a:lnTo>
                    <a:pt x="220" y="414"/>
                  </a:lnTo>
                  <a:lnTo>
                    <a:pt x="217" y="414"/>
                  </a:lnTo>
                  <a:lnTo>
                    <a:pt x="217" y="416"/>
                  </a:lnTo>
                  <a:lnTo>
                    <a:pt x="217" y="416"/>
                  </a:lnTo>
                  <a:lnTo>
                    <a:pt x="215" y="416"/>
                  </a:lnTo>
                  <a:lnTo>
                    <a:pt x="215" y="416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18"/>
                  </a:lnTo>
                  <a:lnTo>
                    <a:pt x="215" y="421"/>
                  </a:lnTo>
                  <a:lnTo>
                    <a:pt x="217" y="423"/>
                  </a:lnTo>
                  <a:lnTo>
                    <a:pt x="217" y="423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2" y="428"/>
                  </a:lnTo>
                  <a:lnTo>
                    <a:pt x="222" y="428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9" y="430"/>
                  </a:lnTo>
                  <a:lnTo>
                    <a:pt x="229" y="433"/>
                  </a:lnTo>
                  <a:lnTo>
                    <a:pt x="229" y="433"/>
                  </a:lnTo>
                  <a:lnTo>
                    <a:pt x="227" y="440"/>
                  </a:lnTo>
                  <a:lnTo>
                    <a:pt x="229" y="442"/>
                  </a:lnTo>
                  <a:lnTo>
                    <a:pt x="229" y="442"/>
                  </a:lnTo>
                  <a:lnTo>
                    <a:pt x="231" y="445"/>
                  </a:lnTo>
                  <a:lnTo>
                    <a:pt x="234" y="445"/>
                  </a:lnTo>
                  <a:lnTo>
                    <a:pt x="234" y="445"/>
                  </a:lnTo>
                  <a:lnTo>
                    <a:pt x="234" y="445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6" y="447"/>
                  </a:lnTo>
                  <a:lnTo>
                    <a:pt x="238" y="449"/>
                  </a:lnTo>
                  <a:lnTo>
                    <a:pt x="246" y="449"/>
                  </a:lnTo>
                  <a:lnTo>
                    <a:pt x="250" y="452"/>
                  </a:lnTo>
                  <a:lnTo>
                    <a:pt x="250" y="452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53" y="454"/>
                  </a:lnTo>
                  <a:lnTo>
                    <a:pt x="250" y="454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9"/>
                  </a:lnTo>
                  <a:lnTo>
                    <a:pt x="250" y="459"/>
                  </a:lnTo>
                  <a:lnTo>
                    <a:pt x="250" y="459"/>
                  </a:lnTo>
                  <a:lnTo>
                    <a:pt x="250" y="461"/>
                  </a:lnTo>
                  <a:lnTo>
                    <a:pt x="250" y="461"/>
                  </a:lnTo>
                  <a:lnTo>
                    <a:pt x="255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57" y="461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2" y="456"/>
                  </a:lnTo>
                  <a:lnTo>
                    <a:pt x="262" y="456"/>
                  </a:lnTo>
                  <a:lnTo>
                    <a:pt x="262" y="456"/>
                  </a:lnTo>
                  <a:lnTo>
                    <a:pt x="265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3"/>
                  </a:lnTo>
                  <a:lnTo>
                    <a:pt x="265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7" y="463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2" y="463"/>
                  </a:lnTo>
                  <a:lnTo>
                    <a:pt x="274" y="463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1"/>
                  </a:lnTo>
                  <a:lnTo>
                    <a:pt x="274" y="473"/>
                  </a:lnTo>
                  <a:lnTo>
                    <a:pt x="274" y="475"/>
                  </a:lnTo>
                  <a:lnTo>
                    <a:pt x="274" y="475"/>
                  </a:lnTo>
                  <a:lnTo>
                    <a:pt x="274" y="478"/>
                  </a:lnTo>
                  <a:lnTo>
                    <a:pt x="267" y="494"/>
                  </a:lnTo>
                  <a:lnTo>
                    <a:pt x="267" y="494"/>
                  </a:lnTo>
                  <a:lnTo>
                    <a:pt x="267" y="497"/>
                  </a:lnTo>
                  <a:lnTo>
                    <a:pt x="265" y="497"/>
                  </a:lnTo>
                  <a:lnTo>
                    <a:pt x="265" y="497"/>
                  </a:lnTo>
                  <a:lnTo>
                    <a:pt x="260" y="499"/>
                  </a:lnTo>
                  <a:lnTo>
                    <a:pt x="257" y="499"/>
                  </a:lnTo>
                  <a:lnTo>
                    <a:pt x="257" y="499"/>
                  </a:lnTo>
                  <a:lnTo>
                    <a:pt x="257" y="501"/>
                  </a:lnTo>
                  <a:lnTo>
                    <a:pt x="257" y="501"/>
                  </a:lnTo>
                  <a:lnTo>
                    <a:pt x="257" y="504"/>
                  </a:lnTo>
                  <a:lnTo>
                    <a:pt x="257" y="504"/>
                  </a:lnTo>
                  <a:lnTo>
                    <a:pt x="257" y="506"/>
                  </a:lnTo>
                  <a:lnTo>
                    <a:pt x="260" y="508"/>
                  </a:lnTo>
                  <a:lnTo>
                    <a:pt x="260" y="511"/>
                  </a:lnTo>
                  <a:lnTo>
                    <a:pt x="260" y="511"/>
                  </a:lnTo>
                  <a:lnTo>
                    <a:pt x="262" y="513"/>
                  </a:lnTo>
                  <a:lnTo>
                    <a:pt x="262" y="513"/>
                  </a:lnTo>
                  <a:lnTo>
                    <a:pt x="265" y="513"/>
                  </a:lnTo>
                  <a:lnTo>
                    <a:pt x="265" y="515"/>
                  </a:lnTo>
                  <a:lnTo>
                    <a:pt x="265" y="515"/>
                  </a:lnTo>
                  <a:lnTo>
                    <a:pt x="265" y="515"/>
                  </a:lnTo>
                  <a:lnTo>
                    <a:pt x="267" y="515"/>
                  </a:lnTo>
                  <a:lnTo>
                    <a:pt x="298" y="515"/>
                  </a:lnTo>
                  <a:lnTo>
                    <a:pt x="300" y="513"/>
                  </a:lnTo>
                  <a:lnTo>
                    <a:pt x="307" y="508"/>
                  </a:lnTo>
                  <a:lnTo>
                    <a:pt x="309" y="508"/>
                  </a:lnTo>
                  <a:lnTo>
                    <a:pt x="317" y="513"/>
                  </a:lnTo>
                  <a:lnTo>
                    <a:pt x="317" y="513"/>
                  </a:lnTo>
                  <a:lnTo>
                    <a:pt x="319" y="513"/>
                  </a:lnTo>
                  <a:lnTo>
                    <a:pt x="321" y="511"/>
                  </a:lnTo>
                  <a:lnTo>
                    <a:pt x="321" y="511"/>
                  </a:lnTo>
                  <a:lnTo>
                    <a:pt x="324" y="513"/>
                  </a:lnTo>
                  <a:lnTo>
                    <a:pt x="324" y="513"/>
                  </a:lnTo>
                  <a:lnTo>
                    <a:pt x="324" y="511"/>
                  </a:lnTo>
                  <a:lnTo>
                    <a:pt x="326" y="511"/>
                  </a:lnTo>
                  <a:lnTo>
                    <a:pt x="326" y="511"/>
                  </a:lnTo>
                  <a:lnTo>
                    <a:pt x="326" y="511"/>
                  </a:lnTo>
                  <a:lnTo>
                    <a:pt x="326" y="508"/>
                  </a:lnTo>
                  <a:lnTo>
                    <a:pt x="328" y="508"/>
                  </a:lnTo>
                  <a:lnTo>
                    <a:pt x="328" y="508"/>
                  </a:lnTo>
                  <a:lnTo>
                    <a:pt x="328" y="508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28" y="511"/>
                  </a:lnTo>
                  <a:lnTo>
                    <a:pt x="331" y="513"/>
                  </a:lnTo>
                  <a:lnTo>
                    <a:pt x="331" y="513"/>
                  </a:lnTo>
                  <a:lnTo>
                    <a:pt x="331" y="513"/>
                  </a:lnTo>
                  <a:lnTo>
                    <a:pt x="328" y="518"/>
                  </a:lnTo>
                  <a:lnTo>
                    <a:pt x="328" y="520"/>
                  </a:lnTo>
                  <a:lnTo>
                    <a:pt x="331" y="520"/>
                  </a:lnTo>
                  <a:lnTo>
                    <a:pt x="331" y="520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33" y="523"/>
                  </a:lnTo>
                  <a:lnTo>
                    <a:pt x="335" y="523"/>
                  </a:lnTo>
                  <a:lnTo>
                    <a:pt x="343" y="525"/>
                  </a:lnTo>
                  <a:lnTo>
                    <a:pt x="343" y="527"/>
                  </a:lnTo>
                  <a:lnTo>
                    <a:pt x="345" y="527"/>
                  </a:lnTo>
                  <a:lnTo>
                    <a:pt x="350" y="527"/>
                  </a:lnTo>
                  <a:lnTo>
                    <a:pt x="350" y="527"/>
                  </a:lnTo>
                  <a:lnTo>
                    <a:pt x="352" y="530"/>
                  </a:lnTo>
                  <a:lnTo>
                    <a:pt x="354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4" y="527"/>
                  </a:lnTo>
                  <a:lnTo>
                    <a:pt x="364" y="525"/>
                  </a:lnTo>
                  <a:lnTo>
                    <a:pt x="366" y="525"/>
                  </a:lnTo>
                  <a:lnTo>
                    <a:pt x="369" y="525"/>
                  </a:lnTo>
                  <a:lnTo>
                    <a:pt x="371" y="525"/>
                  </a:lnTo>
                  <a:lnTo>
                    <a:pt x="373" y="525"/>
                  </a:lnTo>
                  <a:lnTo>
                    <a:pt x="376" y="525"/>
                  </a:lnTo>
                  <a:lnTo>
                    <a:pt x="376" y="525"/>
                  </a:lnTo>
                  <a:lnTo>
                    <a:pt x="378" y="525"/>
                  </a:lnTo>
                  <a:lnTo>
                    <a:pt x="378" y="525"/>
                  </a:lnTo>
                  <a:lnTo>
                    <a:pt x="380" y="527"/>
                  </a:lnTo>
                  <a:lnTo>
                    <a:pt x="380" y="527"/>
                  </a:lnTo>
                  <a:lnTo>
                    <a:pt x="383" y="525"/>
                  </a:lnTo>
                  <a:lnTo>
                    <a:pt x="385" y="525"/>
                  </a:lnTo>
                  <a:lnTo>
                    <a:pt x="387" y="525"/>
                  </a:lnTo>
                  <a:lnTo>
                    <a:pt x="390" y="525"/>
                  </a:lnTo>
                  <a:lnTo>
                    <a:pt x="392" y="525"/>
                  </a:lnTo>
                  <a:lnTo>
                    <a:pt x="395" y="525"/>
                  </a:lnTo>
                  <a:lnTo>
                    <a:pt x="397" y="52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6" name="Freeform 63"/>
            <p:cNvSpPr>
              <a:spLocks noEditPoints="1"/>
            </p:cNvSpPr>
            <p:nvPr/>
          </p:nvSpPr>
          <p:spPr bwMode="auto">
            <a:xfrm>
              <a:off x="4160360" y="3163792"/>
              <a:ext cx="104827" cy="129414"/>
            </a:xfrm>
            <a:custGeom>
              <a:avLst/>
              <a:gdLst>
                <a:gd name="T0" fmla="*/ 109 w 121"/>
                <a:gd name="T1" fmla="*/ 64 h 149"/>
                <a:gd name="T2" fmla="*/ 88 w 121"/>
                <a:gd name="T3" fmla="*/ 52 h 149"/>
                <a:gd name="T4" fmla="*/ 88 w 121"/>
                <a:gd name="T5" fmla="*/ 50 h 149"/>
                <a:gd name="T6" fmla="*/ 107 w 121"/>
                <a:gd name="T7" fmla="*/ 60 h 149"/>
                <a:gd name="T8" fmla="*/ 119 w 121"/>
                <a:gd name="T9" fmla="*/ 107 h 149"/>
                <a:gd name="T10" fmla="*/ 90 w 121"/>
                <a:gd name="T11" fmla="*/ 64 h 149"/>
                <a:gd name="T12" fmla="*/ 59 w 121"/>
                <a:gd name="T13" fmla="*/ 45 h 149"/>
                <a:gd name="T14" fmla="*/ 50 w 121"/>
                <a:gd name="T15" fmla="*/ 45 h 149"/>
                <a:gd name="T16" fmla="*/ 45 w 121"/>
                <a:gd name="T17" fmla="*/ 45 h 149"/>
                <a:gd name="T18" fmla="*/ 38 w 121"/>
                <a:gd name="T19" fmla="*/ 48 h 149"/>
                <a:gd name="T20" fmla="*/ 33 w 121"/>
                <a:gd name="T21" fmla="*/ 57 h 149"/>
                <a:gd name="T22" fmla="*/ 33 w 121"/>
                <a:gd name="T23" fmla="*/ 67 h 149"/>
                <a:gd name="T24" fmla="*/ 33 w 121"/>
                <a:gd name="T25" fmla="*/ 71 h 149"/>
                <a:gd name="T26" fmla="*/ 31 w 121"/>
                <a:gd name="T27" fmla="*/ 74 h 149"/>
                <a:gd name="T28" fmla="*/ 29 w 121"/>
                <a:gd name="T29" fmla="*/ 74 h 149"/>
                <a:gd name="T30" fmla="*/ 24 w 121"/>
                <a:gd name="T31" fmla="*/ 76 h 149"/>
                <a:gd name="T32" fmla="*/ 26 w 121"/>
                <a:gd name="T33" fmla="*/ 88 h 149"/>
                <a:gd name="T34" fmla="*/ 22 w 121"/>
                <a:gd name="T35" fmla="*/ 90 h 149"/>
                <a:gd name="T36" fmla="*/ 3 w 121"/>
                <a:gd name="T37" fmla="*/ 93 h 149"/>
                <a:gd name="T38" fmla="*/ 3 w 121"/>
                <a:gd name="T39" fmla="*/ 95 h 149"/>
                <a:gd name="T40" fmla="*/ 10 w 121"/>
                <a:gd name="T41" fmla="*/ 107 h 149"/>
                <a:gd name="T42" fmla="*/ 15 w 121"/>
                <a:gd name="T43" fmla="*/ 109 h 149"/>
                <a:gd name="T44" fmla="*/ 15 w 121"/>
                <a:gd name="T45" fmla="*/ 114 h 149"/>
                <a:gd name="T46" fmla="*/ 17 w 121"/>
                <a:gd name="T47" fmla="*/ 121 h 149"/>
                <a:gd name="T48" fmla="*/ 15 w 121"/>
                <a:gd name="T49" fmla="*/ 123 h 149"/>
                <a:gd name="T50" fmla="*/ 17 w 121"/>
                <a:gd name="T51" fmla="*/ 128 h 149"/>
                <a:gd name="T52" fmla="*/ 17 w 121"/>
                <a:gd name="T53" fmla="*/ 131 h 149"/>
                <a:gd name="T54" fmla="*/ 22 w 121"/>
                <a:gd name="T55" fmla="*/ 135 h 149"/>
                <a:gd name="T56" fmla="*/ 24 w 121"/>
                <a:gd name="T57" fmla="*/ 133 h 149"/>
                <a:gd name="T58" fmla="*/ 26 w 121"/>
                <a:gd name="T59" fmla="*/ 131 h 149"/>
                <a:gd name="T60" fmla="*/ 29 w 121"/>
                <a:gd name="T61" fmla="*/ 131 h 149"/>
                <a:gd name="T62" fmla="*/ 33 w 121"/>
                <a:gd name="T63" fmla="*/ 135 h 149"/>
                <a:gd name="T64" fmla="*/ 38 w 121"/>
                <a:gd name="T65" fmla="*/ 138 h 149"/>
                <a:gd name="T66" fmla="*/ 43 w 121"/>
                <a:gd name="T67" fmla="*/ 138 h 149"/>
                <a:gd name="T68" fmla="*/ 45 w 121"/>
                <a:gd name="T69" fmla="*/ 140 h 149"/>
                <a:gd name="T70" fmla="*/ 57 w 121"/>
                <a:gd name="T71" fmla="*/ 149 h 149"/>
                <a:gd name="T72" fmla="*/ 74 w 121"/>
                <a:gd name="T73" fmla="*/ 133 h 149"/>
                <a:gd name="T74" fmla="*/ 111 w 121"/>
                <a:gd name="T75" fmla="*/ 128 h 149"/>
                <a:gd name="T76" fmla="*/ 121 w 121"/>
                <a:gd name="T77" fmla="*/ 112 h 149"/>
                <a:gd name="T78" fmla="*/ 121 w 121"/>
                <a:gd name="T79" fmla="*/ 64 h 149"/>
                <a:gd name="T80" fmla="*/ 114 w 121"/>
                <a:gd name="T81" fmla="*/ 69 h 149"/>
                <a:gd name="T82" fmla="*/ 111 w 121"/>
                <a:gd name="T83" fmla="*/ 60 h 149"/>
                <a:gd name="T84" fmla="*/ 41 w 121"/>
                <a:gd name="T85" fmla="*/ 5 h 149"/>
                <a:gd name="T86" fmla="*/ 41 w 121"/>
                <a:gd name="T87" fmla="*/ 3 h 149"/>
                <a:gd name="T88" fmla="*/ 59 w 121"/>
                <a:gd name="T89" fmla="*/ 3 h 149"/>
                <a:gd name="T90" fmla="*/ 74 w 121"/>
                <a:gd name="T91" fmla="*/ 12 h 149"/>
                <a:gd name="T92" fmla="*/ 74 w 121"/>
                <a:gd name="T93" fmla="*/ 17 h 149"/>
                <a:gd name="T94" fmla="*/ 83 w 121"/>
                <a:gd name="T95" fmla="*/ 22 h 149"/>
                <a:gd name="T96" fmla="*/ 93 w 121"/>
                <a:gd name="T97" fmla="*/ 29 h 149"/>
                <a:gd name="T98" fmla="*/ 116 w 121"/>
                <a:gd name="T99" fmla="*/ 36 h 149"/>
                <a:gd name="T100" fmla="*/ 114 w 121"/>
                <a:gd name="T101" fmla="*/ 48 h 149"/>
                <a:gd name="T102" fmla="*/ 102 w 121"/>
                <a:gd name="T103" fmla="*/ 43 h 149"/>
                <a:gd name="T104" fmla="*/ 83 w 121"/>
                <a:gd name="T105" fmla="*/ 38 h 149"/>
                <a:gd name="T106" fmla="*/ 64 w 121"/>
                <a:gd name="T107" fmla="*/ 29 h 149"/>
                <a:gd name="T108" fmla="*/ 52 w 121"/>
                <a:gd name="T109" fmla="*/ 19 h 149"/>
                <a:gd name="T110" fmla="*/ 43 w 121"/>
                <a:gd name="T111" fmla="*/ 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9">
                  <a:moveTo>
                    <a:pt x="107" y="60"/>
                  </a:moveTo>
                  <a:lnTo>
                    <a:pt x="107" y="60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2" y="62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7" y="52"/>
                  </a:lnTo>
                  <a:lnTo>
                    <a:pt x="102" y="55"/>
                  </a:lnTo>
                  <a:lnTo>
                    <a:pt x="104" y="57"/>
                  </a:lnTo>
                  <a:lnTo>
                    <a:pt x="107" y="60"/>
                  </a:lnTo>
                  <a:lnTo>
                    <a:pt x="107" y="60"/>
                  </a:lnTo>
                  <a:close/>
                  <a:moveTo>
                    <a:pt x="121" y="112"/>
                  </a:moveTo>
                  <a:lnTo>
                    <a:pt x="121" y="112"/>
                  </a:lnTo>
                  <a:lnTo>
                    <a:pt x="119" y="107"/>
                  </a:lnTo>
                  <a:lnTo>
                    <a:pt x="104" y="81"/>
                  </a:lnTo>
                  <a:lnTo>
                    <a:pt x="100" y="71"/>
                  </a:lnTo>
                  <a:lnTo>
                    <a:pt x="95" y="67"/>
                  </a:lnTo>
                  <a:lnTo>
                    <a:pt x="90" y="64"/>
                  </a:lnTo>
                  <a:lnTo>
                    <a:pt x="81" y="60"/>
                  </a:lnTo>
                  <a:lnTo>
                    <a:pt x="69" y="52"/>
                  </a:lnTo>
                  <a:lnTo>
                    <a:pt x="67" y="50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5" y="43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1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2" y="93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3"/>
                  </a:lnTo>
                  <a:lnTo>
                    <a:pt x="3" y="95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9"/>
                  </a:lnTo>
                  <a:lnTo>
                    <a:pt x="10" y="107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3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8" y="142"/>
                  </a:lnTo>
                  <a:lnTo>
                    <a:pt x="50" y="145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64" y="138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81" y="128"/>
                  </a:lnTo>
                  <a:lnTo>
                    <a:pt x="102" y="126"/>
                  </a:lnTo>
                  <a:lnTo>
                    <a:pt x="111" y="128"/>
                  </a:lnTo>
                  <a:lnTo>
                    <a:pt x="119" y="126"/>
                  </a:lnTo>
                  <a:lnTo>
                    <a:pt x="121" y="123"/>
                  </a:lnTo>
                  <a:lnTo>
                    <a:pt x="121" y="119"/>
                  </a:lnTo>
                  <a:lnTo>
                    <a:pt x="121" y="112"/>
                  </a:lnTo>
                  <a:close/>
                  <a:moveTo>
                    <a:pt x="119" y="60"/>
                  </a:moveTo>
                  <a:lnTo>
                    <a:pt x="119" y="60"/>
                  </a:lnTo>
                  <a:lnTo>
                    <a:pt x="119" y="62"/>
                  </a:lnTo>
                  <a:lnTo>
                    <a:pt x="121" y="64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1" y="67"/>
                  </a:lnTo>
                  <a:lnTo>
                    <a:pt x="109" y="60"/>
                  </a:lnTo>
                  <a:lnTo>
                    <a:pt x="111" y="60"/>
                  </a:lnTo>
                  <a:lnTo>
                    <a:pt x="114" y="60"/>
                  </a:lnTo>
                  <a:lnTo>
                    <a:pt x="116" y="60"/>
                  </a:lnTo>
                  <a:lnTo>
                    <a:pt x="119" y="60"/>
                  </a:lnTo>
                  <a:close/>
                  <a:moveTo>
                    <a:pt x="41" y="5"/>
                  </a:moveTo>
                  <a:lnTo>
                    <a:pt x="41" y="5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9" y="8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104" y="34"/>
                  </a:lnTo>
                  <a:lnTo>
                    <a:pt x="116" y="36"/>
                  </a:lnTo>
                  <a:lnTo>
                    <a:pt x="119" y="38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2" y="43"/>
                  </a:lnTo>
                  <a:lnTo>
                    <a:pt x="100" y="45"/>
                  </a:lnTo>
                  <a:lnTo>
                    <a:pt x="97" y="43"/>
                  </a:lnTo>
                  <a:lnTo>
                    <a:pt x="93" y="41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7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7" name="Freeform 64"/>
            <p:cNvSpPr>
              <a:spLocks noEditPoints="1"/>
            </p:cNvSpPr>
            <p:nvPr/>
          </p:nvSpPr>
          <p:spPr bwMode="auto">
            <a:xfrm>
              <a:off x="4160360" y="3163792"/>
              <a:ext cx="104827" cy="129414"/>
            </a:xfrm>
            <a:custGeom>
              <a:avLst/>
              <a:gdLst>
                <a:gd name="T0" fmla="*/ 109 w 121"/>
                <a:gd name="T1" fmla="*/ 64 h 149"/>
                <a:gd name="T2" fmla="*/ 88 w 121"/>
                <a:gd name="T3" fmla="*/ 52 h 149"/>
                <a:gd name="T4" fmla="*/ 88 w 121"/>
                <a:gd name="T5" fmla="*/ 50 h 149"/>
                <a:gd name="T6" fmla="*/ 107 w 121"/>
                <a:gd name="T7" fmla="*/ 60 h 149"/>
                <a:gd name="T8" fmla="*/ 119 w 121"/>
                <a:gd name="T9" fmla="*/ 107 h 149"/>
                <a:gd name="T10" fmla="*/ 90 w 121"/>
                <a:gd name="T11" fmla="*/ 64 h 149"/>
                <a:gd name="T12" fmla="*/ 59 w 121"/>
                <a:gd name="T13" fmla="*/ 45 h 149"/>
                <a:gd name="T14" fmla="*/ 50 w 121"/>
                <a:gd name="T15" fmla="*/ 45 h 149"/>
                <a:gd name="T16" fmla="*/ 45 w 121"/>
                <a:gd name="T17" fmla="*/ 45 h 149"/>
                <a:gd name="T18" fmla="*/ 38 w 121"/>
                <a:gd name="T19" fmla="*/ 48 h 149"/>
                <a:gd name="T20" fmla="*/ 33 w 121"/>
                <a:gd name="T21" fmla="*/ 57 h 149"/>
                <a:gd name="T22" fmla="*/ 33 w 121"/>
                <a:gd name="T23" fmla="*/ 67 h 149"/>
                <a:gd name="T24" fmla="*/ 33 w 121"/>
                <a:gd name="T25" fmla="*/ 71 h 149"/>
                <a:gd name="T26" fmla="*/ 31 w 121"/>
                <a:gd name="T27" fmla="*/ 74 h 149"/>
                <a:gd name="T28" fmla="*/ 29 w 121"/>
                <a:gd name="T29" fmla="*/ 74 h 149"/>
                <a:gd name="T30" fmla="*/ 24 w 121"/>
                <a:gd name="T31" fmla="*/ 76 h 149"/>
                <a:gd name="T32" fmla="*/ 26 w 121"/>
                <a:gd name="T33" fmla="*/ 88 h 149"/>
                <a:gd name="T34" fmla="*/ 22 w 121"/>
                <a:gd name="T35" fmla="*/ 90 h 149"/>
                <a:gd name="T36" fmla="*/ 3 w 121"/>
                <a:gd name="T37" fmla="*/ 93 h 149"/>
                <a:gd name="T38" fmla="*/ 3 w 121"/>
                <a:gd name="T39" fmla="*/ 95 h 149"/>
                <a:gd name="T40" fmla="*/ 10 w 121"/>
                <a:gd name="T41" fmla="*/ 107 h 149"/>
                <a:gd name="T42" fmla="*/ 15 w 121"/>
                <a:gd name="T43" fmla="*/ 109 h 149"/>
                <a:gd name="T44" fmla="*/ 15 w 121"/>
                <a:gd name="T45" fmla="*/ 114 h 149"/>
                <a:gd name="T46" fmla="*/ 17 w 121"/>
                <a:gd name="T47" fmla="*/ 121 h 149"/>
                <a:gd name="T48" fmla="*/ 15 w 121"/>
                <a:gd name="T49" fmla="*/ 123 h 149"/>
                <a:gd name="T50" fmla="*/ 17 w 121"/>
                <a:gd name="T51" fmla="*/ 128 h 149"/>
                <a:gd name="T52" fmla="*/ 17 w 121"/>
                <a:gd name="T53" fmla="*/ 131 h 149"/>
                <a:gd name="T54" fmla="*/ 22 w 121"/>
                <a:gd name="T55" fmla="*/ 135 h 149"/>
                <a:gd name="T56" fmla="*/ 24 w 121"/>
                <a:gd name="T57" fmla="*/ 133 h 149"/>
                <a:gd name="T58" fmla="*/ 26 w 121"/>
                <a:gd name="T59" fmla="*/ 131 h 149"/>
                <a:gd name="T60" fmla="*/ 29 w 121"/>
                <a:gd name="T61" fmla="*/ 131 h 149"/>
                <a:gd name="T62" fmla="*/ 33 w 121"/>
                <a:gd name="T63" fmla="*/ 135 h 149"/>
                <a:gd name="T64" fmla="*/ 38 w 121"/>
                <a:gd name="T65" fmla="*/ 138 h 149"/>
                <a:gd name="T66" fmla="*/ 43 w 121"/>
                <a:gd name="T67" fmla="*/ 138 h 149"/>
                <a:gd name="T68" fmla="*/ 45 w 121"/>
                <a:gd name="T69" fmla="*/ 140 h 149"/>
                <a:gd name="T70" fmla="*/ 57 w 121"/>
                <a:gd name="T71" fmla="*/ 149 h 149"/>
                <a:gd name="T72" fmla="*/ 74 w 121"/>
                <a:gd name="T73" fmla="*/ 133 h 149"/>
                <a:gd name="T74" fmla="*/ 111 w 121"/>
                <a:gd name="T75" fmla="*/ 128 h 149"/>
                <a:gd name="T76" fmla="*/ 121 w 121"/>
                <a:gd name="T77" fmla="*/ 112 h 149"/>
                <a:gd name="T78" fmla="*/ 121 w 121"/>
                <a:gd name="T79" fmla="*/ 64 h 149"/>
                <a:gd name="T80" fmla="*/ 114 w 121"/>
                <a:gd name="T81" fmla="*/ 69 h 149"/>
                <a:gd name="T82" fmla="*/ 111 w 121"/>
                <a:gd name="T83" fmla="*/ 60 h 149"/>
                <a:gd name="T84" fmla="*/ 41 w 121"/>
                <a:gd name="T85" fmla="*/ 5 h 149"/>
                <a:gd name="T86" fmla="*/ 41 w 121"/>
                <a:gd name="T87" fmla="*/ 3 h 149"/>
                <a:gd name="T88" fmla="*/ 59 w 121"/>
                <a:gd name="T89" fmla="*/ 3 h 149"/>
                <a:gd name="T90" fmla="*/ 74 w 121"/>
                <a:gd name="T91" fmla="*/ 12 h 149"/>
                <a:gd name="T92" fmla="*/ 74 w 121"/>
                <a:gd name="T93" fmla="*/ 17 h 149"/>
                <a:gd name="T94" fmla="*/ 83 w 121"/>
                <a:gd name="T95" fmla="*/ 22 h 149"/>
                <a:gd name="T96" fmla="*/ 93 w 121"/>
                <a:gd name="T97" fmla="*/ 29 h 149"/>
                <a:gd name="T98" fmla="*/ 116 w 121"/>
                <a:gd name="T99" fmla="*/ 36 h 149"/>
                <a:gd name="T100" fmla="*/ 114 w 121"/>
                <a:gd name="T101" fmla="*/ 48 h 149"/>
                <a:gd name="T102" fmla="*/ 102 w 121"/>
                <a:gd name="T103" fmla="*/ 43 h 149"/>
                <a:gd name="T104" fmla="*/ 83 w 121"/>
                <a:gd name="T105" fmla="*/ 38 h 149"/>
                <a:gd name="T106" fmla="*/ 64 w 121"/>
                <a:gd name="T107" fmla="*/ 29 h 149"/>
                <a:gd name="T108" fmla="*/ 52 w 121"/>
                <a:gd name="T109" fmla="*/ 19 h 149"/>
                <a:gd name="T110" fmla="*/ 43 w 121"/>
                <a:gd name="T111" fmla="*/ 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" h="149">
                  <a:moveTo>
                    <a:pt x="107" y="60"/>
                  </a:moveTo>
                  <a:lnTo>
                    <a:pt x="107" y="60"/>
                  </a:lnTo>
                  <a:lnTo>
                    <a:pt x="109" y="62"/>
                  </a:lnTo>
                  <a:lnTo>
                    <a:pt x="109" y="64"/>
                  </a:lnTo>
                  <a:lnTo>
                    <a:pt x="107" y="67"/>
                  </a:lnTo>
                  <a:lnTo>
                    <a:pt x="104" y="64"/>
                  </a:lnTo>
                  <a:lnTo>
                    <a:pt x="102" y="62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7" y="52"/>
                  </a:lnTo>
                  <a:lnTo>
                    <a:pt x="102" y="55"/>
                  </a:lnTo>
                  <a:lnTo>
                    <a:pt x="104" y="57"/>
                  </a:lnTo>
                  <a:lnTo>
                    <a:pt x="107" y="60"/>
                  </a:lnTo>
                  <a:lnTo>
                    <a:pt x="107" y="60"/>
                  </a:lnTo>
                  <a:moveTo>
                    <a:pt x="121" y="112"/>
                  </a:moveTo>
                  <a:lnTo>
                    <a:pt x="121" y="112"/>
                  </a:lnTo>
                  <a:lnTo>
                    <a:pt x="119" y="107"/>
                  </a:lnTo>
                  <a:lnTo>
                    <a:pt x="104" y="81"/>
                  </a:lnTo>
                  <a:lnTo>
                    <a:pt x="100" y="71"/>
                  </a:lnTo>
                  <a:lnTo>
                    <a:pt x="95" y="67"/>
                  </a:lnTo>
                  <a:lnTo>
                    <a:pt x="90" y="64"/>
                  </a:lnTo>
                  <a:lnTo>
                    <a:pt x="81" y="60"/>
                  </a:lnTo>
                  <a:lnTo>
                    <a:pt x="69" y="52"/>
                  </a:lnTo>
                  <a:lnTo>
                    <a:pt x="67" y="50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5" y="43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29" y="74"/>
                  </a:lnTo>
                  <a:lnTo>
                    <a:pt x="29" y="71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2" y="90"/>
                  </a:lnTo>
                  <a:lnTo>
                    <a:pt x="12" y="93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3"/>
                  </a:lnTo>
                  <a:lnTo>
                    <a:pt x="3" y="95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9"/>
                  </a:lnTo>
                  <a:lnTo>
                    <a:pt x="10" y="107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7" y="121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3" y="138"/>
                  </a:lnTo>
                  <a:lnTo>
                    <a:pt x="43" y="138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8" y="142"/>
                  </a:lnTo>
                  <a:lnTo>
                    <a:pt x="50" y="145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64" y="138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81" y="128"/>
                  </a:lnTo>
                  <a:lnTo>
                    <a:pt x="102" y="126"/>
                  </a:lnTo>
                  <a:lnTo>
                    <a:pt x="111" y="128"/>
                  </a:lnTo>
                  <a:lnTo>
                    <a:pt x="119" y="126"/>
                  </a:lnTo>
                  <a:lnTo>
                    <a:pt x="121" y="123"/>
                  </a:lnTo>
                  <a:lnTo>
                    <a:pt x="121" y="119"/>
                  </a:lnTo>
                  <a:lnTo>
                    <a:pt x="121" y="112"/>
                  </a:lnTo>
                  <a:moveTo>
                    <a:pt x="119" y="60"/>
                  </a:moveTo>
                  <a:lnTo>
                    <a:pt x="119" y="60"/>
                  </a:lnTo>
                  <a:lnTo>
                    <a:pt x="119" y="62"/>
                  </a:lnTo>
                  <a:lnTo>
                    <a:pt x="121" y="64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16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1" y="67"/>
                  </a:lnTo>
                  <a:lnTo>
                    <a:pt x="109" y="60"/>
                  </a:lnTo>
                  <a:lnTo>
                    <a:pt x="111" y="60"/>
                  </a:lnTo>
                  <a:lnTo>
                    <a:pt x="114" y="60"/>
                  </a:lnTo>
                  <a:lnTo>
                    <a:pt x="116" y="60"/>
                  </a:lnTo>
                  <a:lnTo>
                    <a:pt x="119" y="60"/>
                  </a:lnTo>
                  <a:moveTo>
                    <a:pt x="41" y="5"/>
                  </a:moveTo>
                  <a:lnTo>
                    <a:pt x="41" y="5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69" y="8"/>
                  </a:lnTo>
                  <a:lnTo>
                    <a:pt x="71" y="10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7" y="29"/>
                  </a:lnTo>
                  <a:lnTo>
                    <a:pt x="104" y="34"/>
                  </a:lnTo>
                  <a:lnTo>
                    <a:pt x="116" y="36"/>
                  </a:lnTo>
                  <a:lnTo>
                    <a:pt x="119" y="38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4" y="48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2" y="43"/>
                  </a:lnTo>
                  <a:lnTo>
                    <a:pt x="100" y="45"/>
                  </a:lnTo>
                  <a:lnTo>
                    <a:pt x="97" y="43"/>
                  </a:lnTo>
                  <a:lnTo>
                    <a:pt x="93" y="41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7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0" y="17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5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" name="Freeform 65"/>
            <p:cNvSpPr>
              <a:spLocks noEditPoints="1"/>
            </p:cNvSpPr>
            <p:nvPr/>
          </p:nvSpPr>
          <p:spPr bwMode="auto">
            <a:xfrm>
              <a:off x="3870137" y="3240225"/>
              <a:ext cx="460893" cy="454251"/>
            </a:xfrm>
            <a:custGeom>
              <a:avLst/>
              <a:gdLst>
                <a:gd name="T0" fmla="*/ 470 w 532"/>
                <a:gd name="T1" fmla="*/ 161 h 523"/>
                <a:gd name="T2" fmla="*/ 458 w 532"/>
                <a:gd name="T3" fmla="*/ 267 h 523"/>
                <a:gd name="T4" fmla="*/ 373 w 532"/>
                <a:gd name="T5" fmla="*/ 421 h 523"/>
                <a:gd name="T6" fmla="*/ 376 w 532"/>
                <a:gd name="T7" fmla="*/ 433 h 523"/>
                <a:gd name="T8" fmla="*/ 532 w 532"/>
                <a:gd name="T9" fmla="*/ 54 h 523"/>
                <a:gd name="T10" fmla="*/ 487 w 532"/>
                <a:gd name="T11" fmla="*/ 118 h 523"/>
                <a:gd name="T12" fmla="*/ 503 w 532"/>
                <a:gd name="T13" fmla="*/ 92 h 523"/>
                <a:gd name="T14" fmla="*/ 513 w 532"/>
                <a:gd name="T15" fmla="*/ 156 h 523"/>
                <a:gd name="T16" fmla="*/ 458 w 532"/>
                <a:gd name="T17" fmla="*/ 154 h 523"/>
                <a:gd name="T18" fmla="*/ 477 w 532"/>
                <a:gd name="T19" fmla="*/ 187 h 523"/>
                <a:gd name="T20" fmla="*/ 494 w 532"/>
                <a:gd name="T21" fmla="*/ 151 h 523"/>
                <a:gd name="T22" fmla="*/ 482 w 532"/>
                <a:gd name="T23" fmla="*/ 132 h 523"/>
                <a:gd name="T24" fmla="*/ 215 w 532"/>
                <a:gd name="T25" fmla="*/ 0 h 523"/>
                <a:gd name="T26" fmla="*/ 177 w 532"/>
                <a:gd name="T27" fmla="*/ 57 h 523"/>
                <a:gd name="T28" fmla="*/ 156 w 532"/>
                <a:gd name="T29" fmla="*/ 71 h 523"/>
                <a:gd name="T30" fmla="*/ 160 w 532"/>
                <a:gd name="T31" fmla="*/ 95 h 523"/>
                <a:gd name="T32" fmla="*/ 125 w 532"/>
                <a:gd name="T33" fmla="*/ 113 h 523"/>
                <a:gd name="T34" fmla="*/ 104 w 532"/>
                <a:gd name="T35" fmla="*/ 137 h 523"/>
                <a:gd name="T36" fmla="*/ 87 w 532"/>
                <a:gd name="T37" fmla="*/ 187 h 523"/>
                <a:gd name="T38" fmla="*/ 35 w 532"/>
                <a:gd name="T39" fmla="*/ 222 h 523"/>
                <a:gd name="T40" fmla="*/ 4 w 532"/>
                <a:gd name="T41" fmla="*/ 272 h 523"/>
                <a:gd name="T42" fmla="*/ 49 w 532"/>
                <a:gd name="T43" fmla="*/ 324 h 523"/>
                <a:gd name="T44" fmla="*/ 61 w 532"/>
                <a:gd name="T45" fmla="*/ 378 h 523"/>
                <a:gd name="T46" fmla="*/ 89 w 532"/>
                <a:gd name="T47" fmla="*/ 393 h 523"/>
                <a:gd name="T48" fmla="*/ 101 w 532"/>
                <a:gd name="T49" fmla="*/ 457 h 523"/>
                <a:gd name="T50" fmla="*/ 125 w 532"/>
                <a:gd name="T51" fmla="*/ 485 h 523"/>
                <a:gd name="T52" fmla="*/ 165 w 532"/>
                <a:gd name="T53" fmla="*/ 480 h 523"/>
                <a:gd name="T54" fmla="*/ 189 w 532"/>
                <a:gd name="T55" fmla="*/ 466 h 523"/>
                <a:gd name="T56" fmla="*/ 208 w 532"/>
                <a:gd name="T57" fmla="*/ 501 h 523"/>
                <a:gd name="T58" fmla="*/ 243 w 532"/>
                <a:gd name="T59" fmla="*/ 501 h 523"/>
                <a:gd name="T60" fmla="*/ 293 w 532"/>
                <a:gd name="T61" fmla="*/ 520 h 523"/>
                <a:gd name="T62" fmla="*/ 305 w 532"/>
                <a:gd name="T63" fmla="*/ 494 h 523"/>
                <a:gd name="T64" fmla="*/ 316 w 532"/>
                <a:gd name="T65" fmla="*/ 459 h 523"/>
                <a:gd name="T66" fmla="*/ 307 w 532"/>
                <a:gd name="T67" fmla="*/ 412 h 523"/>
                <a:gd name="T68" fmla="*/ 359 w 532"/>
                <a:gd name="T69" fmla="*/ 395 h 523"/>
                <a:gd name="T70" fmla="*/ 380 w 532"/>
                <a:gd name="T71" fmla="*/ 371 h 523"/>
                <a:gd name="T72" fmla="*/ 404 w 532"/>
                <a:gd name="T73" fmla="*/ 378 h 523"/>
                <a:gd name="T74" fmla="*/ 428 w 532"/>
                <a:gd name="T75" fmla="*/ 367 h 523"/>
                <a:gd name="T76" fmla="*/ 392 w 532"/>
                <a:gd name="T77" fmla="*/ 319 h 523"/>
                <a:gd name="T78" fmla="*/ 392 w 532"/>
                <a:gd name="T79" fmla="*/ 319 h 523"/>
                <a:gd name="T80" fmla="*/ 430 w 532"/>
                <a:gd name="T81" fmla="*/ 300 h 523"/>
                <a:gd name="T82" fmla="*/ 442 w 532"/>
                <a:gd name="T83" fmla="*/ 291 h 523"/>
                <a:gd name="T84" fmla="*/ 430 w 532"/>
                <a:gd name="T85" fmla="*/ 274 h 523"/>
                <a:gd name="T86" fmla="*/ 418 w 532"/>
                <a:gd name="T87" fmla="*/ 253 h 523"/>
                <a:gd name="T88" fmla="*/ 442 w 532"/>
                <a:gd name="T89" fmla="*/ 255 h 523"/>
                <a:gd name="T90" fmla="*/ 451 w 532"/>
                <a:gd name="T91" fmla="*/ 248 h 523"/>
                <a:gd name="T92" fmla="*/ 463 w 532"/>
                <a:gd name="T93" fmla="*/ 241 h 523"/>
                <a:gd name="T94" fmla="*/ 463 w 532"/>
                <a:gd name="T95" fmla="*/ 215 h 523"/>
                <a:gd name="T96" fmla="*/ 454 w 532"/>
                <a:gd name="T97" fmla="*/ 213 h 523"/>
                <a:gd name="T98" fmla="*/ 420 w 532"/>
                <a:gd name="T99" fmla="*/ 222 h 523"/>
                <a:gd name="T100" fmla="*/ 406 w 532"/>
                <a:gd name="T101" fmla="*/ 215 h 523"/>
                <a:gd name="T102" fmla="*/ 480 w 532"/>
                <a:gd name="T103" fmla="*/ 170 h 523"/>
                <a:gd name="T104" fmla="*/ 425 w 532"/>
                <a:gd name="T105" fmla="*/ 144 h 523"/>
                <a:gd name="T106" fmla="*/ 312 w 532"/>
                <a:gd name="T107" fmla="*/ 135 h 523"/>
                <a:gd name="T108" fmla="*/ 276 w 532"/>
                <a:gd name="T109" fmla="*/ 125 h 523"/>
                <a:gd name="T110" fmla="*/ 333 w 532"/>
                <a:gd name="T111" fmla="*/ 106 h 523"/>
                <a:gd name="T112" fmla="*/ 371 w 532"/>
                <a:gd name="T113" fmla="*/ 69 h 523"/>
                <a:gd name="T114" fmla="*/ 359 w 532"/>
                <a:gd name="T115" fmla="*/ 45 h 523"/>
                <a:gd name="T116" fmla="*/ 350 w 532"/>
                <a:gd name="T117" fmla="*/ 21 h 523"/>
                <a:gd name="T118" fmla="*/ 312 w 532"/>
                <a:gd name="T119" fmla="*/ 40 h 523"/>
                <a:gd name="T120" fmla="*/ 243 w 532"/>
                <a:gd name="T121" fmla="*/ 24 h 523"/>
                <a:gd name="T122" fmla="*/ 373 w 532"/>
                <a:gd name="T123" fmla="*/ 402 h 523"/>
                <a:gd name="T124" fmla="*/ 461 w 532"/>
                <a:gd name="T125" fmla="*/ 267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523">
                  <a:moveTo>
                    <a:pt x="510" y="118"/>
                  </a:moveTo>
                  <a:lnTo>
                    <a:pt x="510" y="118"/>
                  </a:lnTo>
                  <a:lnTo>
                    <a:pt x="508" y="118"/>
                  </a:lnTo>
                  <a:lnTo>
                    <a:pt x="508" y="118"/>
                  </a:lnTo>
                  <a:lnTo>
                    <a:pt x="506" y="118"/>
                  </a:lnTo>
                  <a:lnTo>
                    <a:pt x="506" y="121"/>
                  </a:lnTo>
                  <a:lnTo>
                    <a:pt x="503" y="118"/>
                  </a:lnTo>
                  <a:lnTo>
                    <a:pt x="503" y="118"/>
                  </a:lnTo>
                  <a:lnTo>
                    <a:pt x="506" y="118"/>
                  </a:lnTo>
                  <a:lnTo>
                    <a:pt x="506" y="118"/>
                  </a:lnTo>
                  <a:lnTo>
                    <a:pt x="508" y="116"/>
                  </a:lnTo>
                  <a:lnTo>
                    <a:pt x="508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5" y="113"/>
                  </a:lnTo>
                  <a:lnTo>
                    <a:pt x="517" y="113"/>
                  </a:lnTo>
                  <a:lnTo>
                    <a:pt x="520" y="116"/>
                  </a:lnTo>
                  <a:lnTo>
                    <a:pt x="520" y="116"/>
                  </a:lnTo>
                  <a:lnTo>
                    <a:pt x="520" y="118"/>
                  </a:lnTo>
                  <a:lnTo>
                    <a:pt x="517" y="118"/>
                  </a:lnTo>
                  <a:lnTo>
                    <a:pt x="517" y="118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3" y="118"/>
                  </a:lnTo>
                  <a:lnTo>
                    <a:pt x="513" y="118"/>
                  </a:lnTo>
                  <a:lnTo>
                    <a:pt x="510" y="118"/>
                  </a:lnTo>
                  <a:close/>
                  <a:moveTo>
                    <a:pt x="470" y="161"/>
                  </a:moveTo>
                  <a:lnTo>
                    <a:pt x="470" y="161"/>
                  </a:lnTo>
                  <a:lnTo>
                    <a:pt x="470" y="161"/>
                  </a:lnTo>
                  <a:lnTo>
                    <a:pt x="470" y="163"/>
                  </a:lnTo>
                  <a:lnTo>
                    <a:pt x="470" y="166"/>
                  </a:lnTo>
                  <a:lnTo>
                    <a:pt x="465" y="163"/>
                  </a:lnTo>
                  <a:lnTo>
                    <a:pt x="463" y="161"/>
                  </a:lnTo>
                  <a:lnTo>
                    <a:pt x="465" y="158"/>
                  </a:lnTo>
                  <a:lnTo>
                    <a:pt x="465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68" y="158"/>
                  </a:lnTo>
                  <a:lnTo>
                    <a:pt x="470" y="161"/>
                  </a:lnTo>
                  <a:close/>
                  <a:moveTo>
                    <a:pt x="508" y="177"/>
                  </a:moveTo>
                  <a:lnTo>
                    <a:pt x="508" y="177"/>
                  </a:lnTo>
                  <a:lnTo>
                    <a:pt x="510" y="180"/>
                  </a:lnTo>
                  <a:lnTo>
                    <a:pt x="508" y="180"/>
                  </a:lnTo>
                  <a:lnTo>
                    <a:pt x="508" y="180"/>
                  </a:lnTo>
                  <a:lnTo>
                    <a:pt x="506" y="177"/>
                  </a:lnTo>
                  <a:lnTo>
                    <a:pt x="503" y="177"/>
                  </a:lnTo>
                  <a:lnTo>
                    <a:pt x="501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9" y="173"/>
                  </a:lnTo>
                  <a:lnTo>
                    <a:pt x="501" y="170"/>
                  </a:lnTo>
                  <a:lnTo>
                    <a:pt x="503" y="170"/>
                  </a:lnTo>
                  <a:lnTo>
                    <a:pt x="506" y="170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8" y="175"/>
                  </a:lnTo>
                  <a:lnTo>
                    <a:pt x="508" y="177"/>
                  </a:lnTo>
                  <a:close/>
                  <a:moveTo>
                    <a:pt x="458" y="267"/>
                  </a:moveTo>
                  <a:lnTo>
                    <a:pt x="458" y="267"/>
                  </a:lnTo>
                  <a:lnTo>
                    <a:pt x="458" y="267"/>
                  </a:lnTo>
                  <a:lnTo>
                    <a:pt x="458" y="270"/>
                  </a:lnTo>
                  <a:lnTo>
                    <a:pt x="456" y="270"/>
                  </a:lnTo>
                  <a:lnTo>
                    <a:pt x="456" y="270"/>
                  </a:lnTo>
                  <a:lnTo>
                    <a:pt x="454" y="270"/>
                  </a:lnTo>
                  <a:lnTo>
                    <a:pt x="454" y="270"/>
                  </a:lnTo>
                  <a:lnTo>
                    <a:pt x="451" y="267"/>
                  </a:lnTo>
                  <a:lnTo>
                    <a:pt x="451" y="267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49" y="267"/>
                  </a:lnTo>
                  <a:lnTo>
                    <a:pt x="449" y="265"/>
                  </a:lnTo>
                  <a:lnTo>
                    <a:pt x="449" y="265"/>
                  </a:lnTo>
                  <a:lnTo>
                    <a:pt x="449" y="263"/>
                  </a:lnTo>
                  <a:lnTo>
                    <a:pt x="449" y="263"/>
                  </a:lnTo>
                  <a:lnTo>
                    <a:pt x="456" y="265"/>
                  </a:lnTo>
                  <a:lnTo>
                    <a:pt x="456" y="265"/>
                  </a:lnTo>
                  <a:lnTo>
                    <a:pt x="458" y="265"/>
                  </a:lnTo>
                  <a:lnTo>
                    <a:pt x="458" y="267"/>
                  </a:lnTo>
                  <a:close/>
                  <a:moveTo>
                    <a:pt x="361" y="421"/>
                  </a:moveTo>
                  <a:lnTo>
                    <a:pt x="361" y="421"/>
                  </a:lnTo>
                  <a:lnTo>
                    <a:pt x="361" y="421"/>
                  </a:lnTo>
                  <a:lnTo>
                    <a:pt x="361" y="419"/>
                  </a:lnTo>
                  <a:lnTo>
                    <a:pt x="364" y="416"/>
                  </a:lnTo>
                  <a:lnTo>
                    <a:pt x="364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71" y="416"/>
                  </a:lnTo>
                  <a:lnTo>
                    <a:pt x="371" y="419"/>
                  </a:lnTo>
                  <a:lnTo>
                    <a:pt x="373" y="419"/>
                  </a:lnTo>
                  <a:lnTo>
                    <a:pt x="373" y="421"/>
                  </a:lnTo>
                  <a:lnTo>
                    <a:pt x="371" y="421"/>
                  </a:lnTo>
                  <a:lnTo>
                    <a:pt x="368" y="421"/>
                  </a:lnTo>
                  <a:lnTo>
                    <a:pt x="368" y="421"/>
                  </a:lnTo>
                  <a:lnTo>
                    <a:pt x="366" y="421"/>
                  </a:lnTo>
                  <a:lnTo>
                    <a:pt x="366" y="421"/>
                  </a:lnTo>
                  <a:lnTo>
                    <a:pt x="361" y="421"/>
                  </a:lnTo>
                  <a:lnTo>
                    <a:pt x="361" y="421"/>
                  </a:lnTo>
                  <a:close/>
                  <a:moveTo>
                    <a:pt x="380" y="433"/>
                  </a:moveTo>
                  <a:lnTo>
                    <a:pt x="380" y="433"/>
                  </a:lnTo>
                  <a:lnTo>
                    <a:pt x="380" y="433"/>
                  </a:lnTo>
                  <a:lnTo>
                    <a:pt x="380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76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1" y="438"/>
                  </a:lnTo>
                  <a:lnTo>
                    <a:pt x="368" y="438"/>
                  </a:lnTo>
                  <a:lnTo>
                    <a:pt x="368" y="438"/>
                  </a:lnTo>
                  <a:lnTo>
                    <a:pt x="371" y="435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80" y="433"/>
                  </a:lnTo>
                  <a:close/>
                  <a:moveTo>
                    <a:pt x="532" y="54"/>
                  </a:moveTo>
                  <a:lnTo>
                    <a:pt x="532" y="54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27" y="57"/>
                  </a:lnTo>
                  <a:lnTo>
                    <a:pt x="527" y="57"/>
                  </a:lnTo>
                  <a:lnTo>
                    <a:pt x="525" y="57"/>
                  </a:lnTo>
                  <a:lnTo>
                    <a:pt x="525" y="57"/>
                  </a:lnTo>
                  <a:lnTo>
                    <a:pt x="525" y="59"/>
                  </a:lnTo>
                  <a:lnTo>
                    <a:pt x="525" y="59"/>
                  </a:lnTo>
                  <a:lnTo>
                    <a:pt x="522" y="59"/>
                  </a:lnTo>
                  <a:lnTo>
                    <a:pt x="522" y="59"/>
                  </a:lnTo>
                  <a:lnTo>
                    <a:pt x="520" y="59"/>
                  </a:lnTo>
                  <a:lnTo>
                    <a:pt x="520" y="57"/>
                  </a:lnTo>
                  <a:lnTo>
                    <a:pt x="520" y="57"/>
                  </a:lnTo>
                  <a:lnTo>
                    <a:pt x="520" y="54"/>
                  </a:lnTo>
                  <a:lnTo>
                    <a:pt x="520" y="52"/>
                  </a:lnTo>
                  <a:lnTo>
                    <a:pt x="520" y="52"/>
                  </a:lnTo>
                  <a:lnTo>
                    <a:pt x="522" y="52"/>
                  </a:lnTo>
                  <a:lnTo>
                    <a:pt x="525" y="54"/>
                  </a:lnTo>
                  <a:lnTo>
                    <a:pt x="525" y="54"/>
                  </a:lnTo>
                  <a:lnTo>
                    <a:pt x="527" y="57"/>
                  </a:lnTo>
                  <a:lnTo>
                    <a:pt x="527" y="54"/>
                  </a:lnTo>
                  <a:lnTo>
                    <a:pt x="529" y="54"/>
                  </a:lnTo>
                  <a:lnTo>
                    <a:pt x="529" y="54"/>
                  </a:lnTo>
                  <a:lnTo>
                    <a:pt x="532" y="54"/>
                  </a:lnTo>
                  <a:lnTo>
                    <a:pt x="532" y="54"/>
                  </a:lnTo>
                  <a:lnTo>
                    <a:pt x="532" y="54"/>
                  </a:lnTo>
                  <a:close/>
                  <a:moveTo>
                    <a:pt x="484" y="116"/>
                  </a:moveTo>
                  <a:lnTo>
                    <a:pt x="484" y="116"/>
                  </a:lnTo>
                  <a:lnTo>
                    <a:pt x="480" y="113"/>
                  </a:lnTo>
                  <a:lnTo>
                    <a:pt x="482" y="111"/>
                  </a:lnTo>
                  <a:lnTo>
                    <a:pt x="482" y="111"/>
                  </a:lnTo>
                  <a:lnTo>
                    <a:pt x="482" y="111"/>
                  </a:lnTo>
                  <a:lnTo>
                    <a:pt x="484" y="109"/>
                  </a:lnTo>
                  <a:lnTo>
                    <a:pt x="484" y="109"/>
                  </a:lnTo>
                  <a:lnTo>
                    <a:pt x="489" y="109"/>
                  </a:lnTo>
                  <a:lnTo>
                    <a:pt x="489" y="109"/>
                  </a:lnTo>
                  <a:lnTo>
                    <a:pt x="491" y="106"/>
                  </a:lnTo>
                  <a:lnTo>
                    <a:pt x="494" y="106"/>
                  </a:lnTo>
                  <a:lnTo>
                    <a:pt x="496" y="104"/>
                  </a:lnTo>
                  <a:lnTo>
                    <a:pt x="499" y="106"/>
                  </a:lnTo>
                  <a:lnTo>
                    <a:pt x="496" y="109"/>
                  </a:lnTo>
                  <a:lnTo>
                    <a:pt x="496" y="109"/>
                  </a:lnTo>
                  <a:lnTo>
                    <a:pt x="499" y="109"/>
                  </a:lnTo>
                  <a:lnTo>
                    <a:pt x="499" y="109"/>
                  </a:lnTo>
                  <a:lnTo>
                    <a:pt x="496" y="111"/>
                  </a:lnTo>
                  <a:lnTo>
                    <a:pt x="496" y="113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18"/>
                  </a:lnTo>
                  <a:lnTo>
                    <a:pt x="496" y="118"/>
                  </a:lnTo>
                  <a:lnTo>
                    <a:pt x="496" y="118"/>
                  </a:lnTo>
                  <a:lnTo>
                    <a:pt x="494" y="118"/>
                  </a:lnTo>
                  <a:lnTo>
                    <a:pt x="491" y="118"/>
                  </a:lnTo>
                  <a:lnTo>
                    <a:pt x="487" y="118"/>
                  </a:lnTo>
                  <a:lnTo>
                    <a:pt x="484" y="116"/>
                  </a:lnTo>
                  <a:close/>
                  <a:moveTo>
                    <a:pt x="503" y="92"/>
                  </a:moveTo>
                  <a:lnTo>
                    <a:pt x="503" y="92"/>
                  </a:lnTo>
                  <a:lnTo>
                    <a:pt x="503" y="92"/>
                  </a:lnTo>
                  <a:lnTo>
                    <a:pt x="503" y="92"/>
                  </a:lnTo>
                  <a:lnTo>
                    <a:pt x="503" y="90"/>
                  </a:lnTo>
                  <a:lnTo>
                    <a:pt x="503" y="90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3" y="87"/>
                  </a:lnTo>
                  <a:lnTo>
                    <a:pt x="506" y="87"/>
                  </a:lnTo>
                  <a:lnTo>
                    <a:pt x="506" y="87"/>
                  </a:lnTo>
                  <a:lnTo>
                    <a:pt x="508" y="87"/>
                  </a:lnTo>
                  <a:lnTo>
                    <a:pt x="510" y="90"/>
                  </a:lnTo>
                  <a:lnTo>
                    <a:pt x="513" y="90"/>
                  </a:lnTo>
                  <a:lnTo>
                    <a:pt x="515" y="87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7" y="90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5"/>
                  </a:lnTo>
                  <a:lnTo>
                    <a:pt x="517" y="95"/>
                  </a:lnTo>
                  <a:lnTo>
                    <a:pt x="513" y="92"/>
                  </a:lnTo>
                  <a:lnTo>
                    <a:pt x="513" y="92"/>
                  </a:lnTo>
                  <a:lnTo>
                    <a:pt x="506" y="95"/>
                  </a:lnTo>
                  <a:lnTo>
                    <a:pt x="503" y="95"/>
                  </a:lnTo>
                  <a:lnTo>
                    <a:pt x="503" y="92"/>
                  </a:lnTo>
                  <a:lnTo>
                    <a:pt x="503" y="92"/>
                  </a:lnTo>
                  <a:close/>
                  <a:moveTo>
                    <a:pt x="517" y="161"/>
                  </a:moveTo>
                  <a:lnTo>
                    <a:pt x="517" y="161"/>
                  </a:lnTo>
                  <a:lnTo>
                    <a:pt x="520" y="161"/>
                  </a:lnTo>
                  <a:lnTo>
                    <a:pt x="520" y="163"/>
                  </a:lnTo>
                  <a:lnTo>
                    <a:pt x="520" y="166"/>
                  </a:lnTo>
                  <a:lnTo>
                    <a:pt x="517" y="166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20" y="170"/>
                  </a:lnTo>
                  <a:lnTo>
                    <a:pt x="520" y="170"/>
                  </a:lnTo>
                  <a:lnTo>
                    <a:pt x="520" y="173"/>
                  </a:lnTo>
                  <a:lnTo>
                    <a:pt x="517" y="173"/>
                  </a:lnTo>
                  <a:lnTo>
                    <a:pt x="517" y="170"/>
                  </a:lnTo>
                  <a:lnTo>
                    <a:pt x="515" y="170"/>
                  </a:lnTo>
                  <a:lnTo>
                    <a:pt x="515" y="168"/>
                  </a:lnTo>
                  <a:lnTo>
                    <a:pt x="515" y="168"/>
                  </a:lnTo>
                  <a:lnTo>
                    <a:pt x="515" y="166"/>
                  </a:lnTo>
                  <a:lnTo>
                    <a:pt x="515" y="166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3" y="161"/>
                  </a:lnTo>
                  <a:lnTo>
                    <a:pt x="510" y="161"/>
                  </a:lnTo>
                  <a:lnTo>
                    <a:pt x="510" y="161"/>
                  </a:lnTo>
                  <a:lnTo>
                    <a:pt x="510" y="158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0" y="156"/>
                  </a:lnTo>
                  <a:lnTo>
                    <a:pt x="513" y="156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6"/>
                  </a:lnTo>
                  <a:lnTo>
                    <a:pt x="520" y="156"/>
                  </a:lnTo>
                  <a:lnTo>
                    <a:pt x="520" y="156"/>
                  </a:lnTo>
                  <a:lnTo>
                    <a:pt x="520" y="156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20" y="158"/>
                  </a:lnTo>
                  <a:lnTo>
                    <a:pt x="517" y="161"/>
                  </a:lnTo>
                  <a:close/>
                  <a:moveTo>
                    <a:pt x="451" y="151"/>
                  </a:moveTo>
                  <a:lnTo>
                    <a:pt x="451" y="151"/>
                  </a:lnTo>
                  <a:lnTo>
                    <a:pt x="451" y="151"/>
                  </a:lnTo>
                  <a:lnTo>
                    <a:pt x="451" y="151"/>
                  </a:lnTo>
                  <a:lnTo>
                    <a:pt x="451" y="149"/>
                  </a:lnTo>
                  <a:lnTo>
                    <a:pt x="451" y="149"/>
                  </a:lnTo>
                  <a:lnTo>
                    <a:pt x="454" y="149"/>
                  </a:lnTo>
                  <a:lnTo>
                    <a:pt x="451" y="147"/>
                  </a:lnTo>
                  <a:lnTo>
                    <a:pt x="451" y="147"/>
                  </a:lnTo>
                  <a:lnTo>
                    <a:pt x="454" y="144"/>
                  </a:lnTo>
                  <a:lnTo>
                    <a:pt x="454" y="142"/>
                  </a:lnTo>
                  <a:lnTo>
                    <a:pt x="454" y="140"/>
                  </a:lnTo>
                  <a:lnTo>
                    <a:pt x="456" y="140"/>
                  </a:lnTo>
                  <a:lnTo>
                    <a:pt x="456" y="142"/>
                  </a:lnTo>
                  <a:lnTo>
                    <a:pt x="458" y="142"/>
                  </a:lnTo>
                  <a:lnTo>
                    <a:pt x="458" y="144"/>
                  </a:lnTo>
                  <a:lnTo>
                    <a:pt x="458" y="144"/>
                  </a:lnTo>
                  <a:lnTo>
                    <a:pt x="461" y="144"/>
                  </a:lnTo>
                  <a:lnTo>
                    <a:pt x="461" y="147"/>
                  </a:lnTo>
                  <a:lnTo>
                    <a:pt x="461" y="149"/>
                  </a:lnTo>
                  <a:lnTo>
                    <a:pt x="461" y="151"/>
                  </a:lnTo>
                  <a:lnTo>
                    <a:pt x="458" y="154"/>
                  </a:lnTo>
                  <a:lnTo>
                    <a:pt x="456" y="154"/>
                  </a:lnTo>
                  <a:lnTo>
                    <a:pt x="456" y="154"/>
                  </a:lnTo>
                  <a:lnTo>
                    <a:pt x="454" y="154"/>
                  </a:lnTo>
                  <a:lnTo>
                    <a:pt x="454" y="154"/>
                  </a:lnTo>
                  <a:lnTo>
                    <a:pt x="451" y="151"/>
                  </a:lnTo>
                  <a:close/>
                  <a:moveTo>
                    <a:pt x="494" y="192"/>
                  </a:moveTo>
                  <a:lnTo>
                    <a:pt x="494" y="192"/>
                  </a:lnTo>
                  <a:lnTo>
                    <a:pt x="494" y="194"/>
                  </a:lnTo>
                  <a:lnTo>
                    <a:pt x="491" y="196"/>
                  </a:lnTo>
                  <a:lnTo>
                    <a:pt x="494" y="194"/>
                  </a:lnTo>
                  <a:lnTo>
                    <a:pt x="491" y="194"/>
                  </a:lnTo>
                  <a:lnTo>
                    <a:pt x="491" y="194"/>
                  </a:lnTo>
                  <a:lnTo>
                    <a:pt x="489" y="192"/>
                  </a:lnTo>
                  <a:lnTo>
                    <a:pt x="489" y="194"/>
                  </a:lnTo>
                  <a:lnTo>
                    <a:pt x="489" y="194"/>
                  </a:lnTo>
                  <a:lnTo>
                    <a:pt x="487" y="194"/>
                  </a:lnTo>
                  <a:lnTo>
                    <a:pt x="487" y="194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4" y="189"/>
                  </a:lnTo>
                  <a:lnTo>
                    <a:pt x="484" y="189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2" y="187"/>
                  </a:lnTo>
                  <a:lnTo>
                    <a:pt x="480" y="187"/>
                  </a:lnTo>
                  <a:lnTo>
                    <a:pt x="480" y="189"/>
                  </a:lnTo>
                  <a:lnTo>
                    <a:pt x="477" y="189"/>
                  </a:lnTo>
                  <a:lnTo>
                    <a:pt x="477" y="189"/>
                  </a:lnTo>
                  <a:lnTo>
                    <a:pt x="477" y="189"/>
                  </a:lnTo>
                  <a:lnTo>
                    <a:pt x="477" y="187"/>
                  </a:lnTo>
                  <a:lnTo>
                    <a:pt x="477" y="187"/>
                  </a:lnTo>
                  <a:lnTo>
                    <a:pt x="477" y="184"/>
                  </a:lnTo>
                  <a:lnTo>
                    <a:pt x="477" y="184"/>
                  </a:lnTo>
                  <a:lnTo>
                    <a:pt x="477" y="184"/>
                  </a:lnTo>
                  <a:lnTo>
                    <a:pt x="477" y="182"/>
                  </a:lnTo>
                  <a:lnTo>
                    <a:pt x="480" y="182"/>
                  </a:lnTo>
                  <a:lnTo>
                    <a:pt x="480" y="180"/>
                  </a:lnTo>
                  <a:lnTo>
                    <a:pt x="482" y="180"/>
                  </a:lnTo>
                  <a:lnTo>
                    <a:pt x="484" y="180"/>
                  </a:lnTo>
                  <a:lnTo>
                    <a:pt x="484" y="177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7" y="182"/>
                  </a:lnTo>
                  <a:lnTo>
                    <a:pt x="487" y="182"/>
                  </a:lnTo>
                  <a:lnTo>
                    <a:pt x="487" y="184"/>
                  </a:lnTo>
                  <a:lnTo>
                    <a:pt x="487" y="184"/>
                  </a:lnTo>
                  <a:lnTo>
                    <a:pt x="489" y="187"/>
                  </a:lnTo>
                  <a:lnTo>
                    <a:pt x="489" y="187"/>
                  </a:lnTo>
                  <a:lnTo>
                    <a:pt x="494" y="192"/>
                  </a:lnTo>
                  <a:close/>
                  <a:moveTo>
                    <a:pt x="510" y="149"/>
                  </a:moveTo>
                  <a:lnTo>
                    <a:pt x="510" y="149"/>
                  </a:lnTo>
                  <a:lnTo>
                    <a:pt x="508" y="149"/>
                  </a:lnTo>
                  <a:lnTo>
                    <a:pt x="508" y="151"/>
                  </a:lnTo>
                  <a:lnTo>
                    <a:pt x="508" y="151"/>
                  </a:lnTo>
                  <a:lnTo>
                    <a:pt x="508" y="154"/>
                  </a:lnTo>
                  <a:lnTo>
                    <a:pt x="508" y="156"/>
                  </a:lnTo>
                  <a:lnTo>
                    <a:pt x="506" y="158"/>
                  </a:lnTo>
                  <a:lnTo>
                    <a:pt x="506" y="158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1"/>
                  </a:lnTo>
                  <a:lnTo>
                    <a:pt x="489" y="151"/>
                  </a:lnTo>
                  <a:lnTo>
                    <a:pt x="484" y="149"/>
                  </a:lnTo>
                  <a:lnTo>
                    <a:pt x="482" y="149"/>
                  </a:lnTo>
                  <a:lnTo>
                    <a:pt x="480" y="149"/>
                  </a:lnTo>
                  <a:lnTo>
                    <a:pt x="477" y="149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5" y="151"/>
                  </a:lnTo>
                  <a:lnTo>
                    <a:pt x="472" y="151"/>
                  </a:lnTo>
                  <a:lnTo>
                    <a:pt x="472" y="151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49"/>
                  </a:lnTo>
                  <a:lnTo>
                    <a:pt x="472" y="147"/>
                  </a:lnTo>
                  <a:lnTo>
                    <a:pt x="472" y="147"/>
                  </a:lnTo>
                  <a:lnTo>
                    <a:pt x="472" y="147"/>
                  </a:lnTo>
                  <a:lnTo>
                    <a:pt x="470" y="147"/>
                  </a:lnTo>
                  <a:lnTo>
                    <a:pt x="470" y="147"/>
                  </a:lnTo>
                  <a:lnTo>
                    <a:pt x="470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70" y="142"/>
                  </a:lnTo>
                  <a:lnTo>
                    <a:pt x="470" y="140"/>
                  </a:lnTo>
                  <a:lnTo>
                    <a:pt x="470" y="140"/>
                  </a:lnTo>
                  <a:lnTo>
                    <a:pt x="470" y="137"/>
                  </a:lnTo>
                  <a:lnTo>
                    <a:pt x="468" y="135"/>
                  </a:lnTo>
                  <a:lnTo>
                    <a:pt x="468" y="132"/>
                  </a:lnTo>
                  <a:lnTo>
                    <a:pt x="468" y="132"/>
                  </a:lnTo>
                  <a:lnTo>
                    <a:pt x="482" y="132"/>
                  </a:lnTo>
                  <a:lnTo>
                    <a:pt x="484" y="132"/>
                  </a:lnTo>
                  <a:lnTo>
                    <a:pt x="484" y="132"/>
                  </a:lnTo>
                  <a:lnTo>
                    <a:pt x="487" y="135"/>
                  </a:lnTo>
                  <a:lnTo>
                    <a:pt x="489" y="135"/>
                  </a:lnTo>
                  <a:lnTo>
                    <a:pt x="491" y="135"/>
                  </a:lnTo>
                  <a:lnTo>
                    <a:pt x="491" y="135"/>
                  </a:lnTo>
                  <a:lnTo>
                    <a:pt x="491" y="137"/>
                  </a:lnTo>
                  <a:lnTo>
                    <a:pt x="494" y="137"/>
                  </a:lnTo>
                  <a:lnTo>
                    <a:pt x="494" y="137"/>
                  </a:lnTo>
                  <a:lnTo>
                    <a:pt x="496" y="137"/>
                  </a:lnTo>
                  <a:lnTo>
                    <a:pt x="499" y="140"/>
                  </a:lnTo>
                  <a:lnTo>
                    <a:pt x="501" y="140"/>
                  </a:lnTo>
                  <a:lnTo>
                    <a:pt x="501" y="140"/>
                  </a:lnTo>
                  <a:lnTo>
                    <a:pt x="501" y="142"/>
                  </a:lnTo>
                  <a:lnTo>
                    <a:pt x="501" y="142"/>
                  </a:lnTo>
                  <a:lnTo>
                    <a:pt x="503" y="142"/>
                  </a:lnTo>
                  <a:lnTo>
                    <a:pt x="506" y="142"/>
                  </a:lnTo>
                  <a:lnTo>
                    <a:pt x="506" y="142"/>
                  </a:lnTo>
                  <a:lnTo>
                    <a:pt x="508" y="144"/>
                  </a:lnTo>
                  <a:lnTo>
                    <a:pt x="508" y="144"/>
                  </a:lnTo>
                  <a:lnTo>
                    <a:pt x="510" y="147"/>
                  </a:lnTo>
                  <a:lnTo>
                    <a:pt x="510" y="147"/>
                  </a:lnTo>
                  <a:lnTo>
                    <a:pt x="510" y="149"/>
                  </a:lnTo>
                  <a:lnTo>
                    <a:pt x="510" y="149"/>
                  </a:lnTo>
                  <a:close/>
                  <a:moveTo>
                    <a:pt x="227" y="0"/>
                  </a:moveTo>
                  <a:lnTo>
                    <a:pt x="227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2" y="2"/>
                  </a:lnTo>
                  <a:lnTo>
                    <a:pt x="212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6" y="2"/>
                  </a:lnTo>
                  <a:lnTo>
                    <a:pt x="193" y="5"/>
                  </a:lnTo>
                  <a:lnTo>
                    <a:pt x="191" y="17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0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86" y="45"/>
                  </a:lnTo>
                  <a:lnTo>
                    <a:pt x="184" y="45"/>
                  </a:lnTo>
                  <a:lnTo>
                    <a:pt x="184" y="47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0"/>
                  </a:lnTo>
                  <a:lnTo>
                    <a:pt x="182" y="52"/>
                  </a:lnTo>
                  <a:lnTo>
                    <a:pt x="177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5" y="64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7" y="69"/>
                  </a:lnTo>
                  <a:lnTo>
                    <a:pt x="165" y="66"/>
                  </a:lnTo>
                  <a:lnTo>
                    <a:pt x="165" y="66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5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58" y="66"/>
                  </a:lnTo>
                  <a:lnTo>
                    <a:pt x="158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3"/>
                  </a:lnTo>
                  <a:lnTo>
                    <a:pt x="151" y="73"/>
                  </a:lnTo>
                  <a:lnTo>
                    <a:pt x="151" y="73"/>
                  </a:lnTo>
                  <a:lnTo>
                    <a:pt x="151" y="73"/>
                  </a:lnTo>
                  <a:lnTo>
                    <a:pt x="151" y="76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6" y="80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6" y="85"/>
                  </a:lnTo>
                  <a:lnTo>
                    <a:pt x="158" y="85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58" y="90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60" y="95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60" y="102"/>
                  </a:lnTo>
                  <a:lnTo>
                    <a:pt x="163" y="102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6" y="106"/>
                  </a:lnTo>
                  <a:lnTo>
                    <a:pt x="156" y="106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9" y="111"/>
                  </a:lnTo>
                  <a:lnTo>
                    <a:pt x="149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2" y="111"/>
                  </a:lnTo>
                  <a:lnTo>
                    <a:pt x="125" y="113"/>
                  </a:lnTo>
                  <a:lnTo>
                    <a:pt x="125" y="113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0" y="109"/>
                  </a:lnTo>
                  <a:lnTo>
                    <a:pt x="115" y="109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3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6" y="121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06" y="128"/>
                  </a:lnTo>
                  <a:lnTo>
                    <a:pt x="101" y="130"/>
                  </a:lnTo>
                  <a:lnTo>
                    <a:pt x="101" y="132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2"/>
                  </a:lnTo>
                  <a:lnTo>
                    <a:pt x="106" y="151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106" y="156"/>
                  </a:lnTo>
                  <a:lnTo>
                    <a:pt x="106" y="156"/>
                  </a:lnTo>
                  <a:lnTo>
                    <a:pt x="104" y="158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99" y="168"/>
                  </a:lnTo>
                  <a:lnTo>
                    <a:pt x="97" y="168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7" y="187"/>
                  </a:lnTo>
                  <a:lnTo>
                    <a:pt x="85" y="189"/>
                  </a:lnTo>
                  <a:lnTo>
                    <a:pt x="75" y="199"/>
                  </a:lnTo>
                  <a:lnTo>
                    <a:pt x="75" y="199"/>
                  </a:lnTo>
                  <a:lnTo>
                    <a:pt x="73" y="199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59" y="210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49" y="218"/>
                  </a:lnTo>
                  <a:lnTo>
                    <a:pt x="49" y="220"/>
                  </a:lnTo>
                  <a:lnTo>
                    <a:pt x="47" y="220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4" y="225"/>
                  </a:lnTo>
                  <a:lnTo>
                    <a:pt x="44" y="225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7" y="220"/>
                  </a:lnTo>
                  <a:lnTo>
                    <a:pt x="35" y="220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5" y="225"/>
                  </a:lnTo>
                  <a:lnTo>
                    <a:pt x="33" y="227"/>
                  </a:lnTo>
                  <a:lnTo>
                    <a:pt x="21" y="229"/>
                  </a:lnTo>
                  <a:lnTo>
                    <a:pt x="21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6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14" y="244"/>
                  </a:lnTo>
                  <a:lnTo>
                    <a:pt x="7" y="246"/>
                  </a:lnTo>
                  <a:lnTo>
                    <a:pt x="4" y="246"/>
                  </a:lnTo>
                  <a:lnTo>
                    <a:pt x="4" y="251"/>
                  </a:lnTo>
                  <a:lnTo>
                    <a:pt x="4" y="253"/>
                  </a:lnTo>
                  <a:lnTo>
                    <a:pt x="4" y="255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2" y="270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7" y="277"/>
                  </a:lnTo>
                  <a:lnTo>
                    <a:pt x="14" y="279"/>
                  </a:lnTo>
                  <a:lnTo>
                    <a:pt x="23" y="286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8" y="293"/>
                  </a:lnTo>
                  <a:lnTo>
                    <a:pt x="28" y="293"/>
                  </a:lnTo>
                  <a:lnTo>
                    <a:pt x="30" y="293"/>
                  </a:lnTo>
                  <a:lnTo>
                    <a:pt x="30" y="296"/>
                  </a:lnTo>
                  <a:lnTo>
                    <a:pt x="33" y="298"/>
                  </a:lnTo>
                  <a:lnTo>
                    <a:pt x="33" y="298"/>
                  </a:lnTo>
                  <a:lnTo>
                    <a:pt x="33" y="300"/>
                  </a:lnTo>
                  <a:lnTo>
                    <a:pt x="33" y="300"/>
                  </a:lnTo>
                  <a:lnTo>
                    <a:pt x="33" y="305"/>
                  </a:lnTo>
                  <a:lnTo>
                    <a:pt x="35" y="305"/>
                  </a:lnTo>
                  <a:lnTo>
                    <a:pt x="35" y="305"/>
                  </a:lnTo>
                  <a:lnTo>
                    <a:pt x="37" y="307"/>
                  </a:lnTo>
                  <a:lnTo>
                    <a:pt x="40" y="307"/>
                  </a:lnTo>
                  <a:lnTo>
                    <a:pt x="42" y="310"/>
                  </a:lnTo>
                  <a:lnTo>
                    <a:pt x="44" y="319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7" y="322"/>
                  </a:lnTo>
                  <a:lnTo>
                    <a:pt x="49" y="324"/>
                  </a:lnTo>
                  <a:lnTo>
                    <a:pt x="49" y="324"/>
                  </a:lnTo>
                  <a:lnTo>
                    <a:pt x="49" y="326"/>
                  </a:lnTo>
                  <a:lnTo>
                    <a:pt x="49" y="329"/>
                  </a:lnTo>
                  <a:lnTo>
                    <a:pt x="47" y="333"/>
                  </a:lnTo>
                  <a:lnTo>
                    <a:pt x="47" y="333"/>
                  </a:lnTo>
                  <a:lnTo>
                    <a:pt x="47" y="336"/>
                  </a:lnTo>
                  <a:lnTo>
                    <a:pt x="49" y="341"/>
                  </a:lnTo>
                  <a:lnTo>
                    <a:pt x="49" y="341"/>
                  </a:lnTo>
                  <a:lnTo>
                    <a:pt x="49" y="343"/>
                  </a:lnTo>
                  <a:lnTo>
                    <a:pt x="52" y="345"/>
                  </a:lnTo>
                  <a:lnTo>
                    <a:pt x="52" y="34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49" y="348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64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4" y="371"/>
                  </a:lnTo>
                  <a:lnTo>
                    <a:pt x="54" y="371"/>
                  </a:lnTo>
                  <a:lnTo>
                    <a:pt x="49" y="376"/>
                  </a:lnTo>
                  <a:lnTo>
                    <a:pt x="56" y="381"/>
                  </a:lnTo>
                  <a:lnTo>
                    <a:pt x="59" y="381"/>
                  </a:lnTo>
                  <a:lnTo>
                    <a:pt x="59" y="378"/>
                  </a:lnTo>
                  <a:lnTo>
                    <a:pt x="61" y="378"/>
                  </a:lnTo>
                  <a:lnTo>
                    <a:pt x="61" y="376"/>
                  </a:lnTo>
                  <a:lnTo>
                    <a:pt x="68" y="376"/>
                  </a:lnTo>
                  <a:lnTo>
                    <a:pt x="68" y="376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70" y="376"/>
                  </a:lnTo>
                  <a:lnTo>
                    <a:pt x="70" y="378"/>
                  </a:lnTo>
                  <a:lnTo>
                    <a:pt x="73" y="378"/>
                  </a:lnTo>
                  <a:lnTo>
                    <a:pt x="78" y="376"/>
                  </a:lnTo>
                  <a:lnTo>
                    <a:pt x="80" y="376"/>
                  </a:lnTo>
                  <a:lnTo>
                    <a:pt x="80" y="376"/>
                  </a:lnTo>
                  <a:lnTo>
                    <a:pt x="82" y="374"/>
                  </a:lnTo>
                  <a:lnTo>
                    <a:pt x="82" y="374"/>
                  </a:lnTo>
                  <a:lnTo>
                    <a:pt x="82" y="374"/>
                  </a:lnTo>
                  <a:lnTo>
                    <a:pt x="85" y="371"/>
                  </a:lnTo>
                  <a:lnTo>
                    <a:pt x="87" y="378"/>
                  </a:lnTo>
                  <a:lnTo>
                    <a:pt x="87" y="378"/>
                  </a:lnTo>
                  <a:lnTo>
                    <a:pt x="89" y="381"/>
                  </a:lnTo>
                  <a:lnTo>
                    <a:pt x="92" y="383"/>
                  </a:lnTo>
                  <a:lnTo>
                    <a:pt x="92" y="386"/>
                  </a:lnTo>
                  <a:lnTo>
                    <a:pt x="92" y="386"/>
                  </a:lnTo>
                  <a:lnTo>
                    <a:pt x="92" y="386"/>
                  </a:lnTo>
                  <a:lnTo>
                    <a:pt x="92" y="388"/>
                  </a:lnTo>
                  <a:lnTo>
                    <a:pt x="92" y="388"/>
                  </a:lnTo>
                  <a:lnTo>
                    <a:pt x="89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7" y="390"/>
                  </a:lnTo>
                  <a:lnTo>
                    <a:pt x="87" y="390"/>
                  </a:lnTo>
                  <a:lnTo>
                    <a:pt x="89" y="393"/>
                  </a:lnTo>
                  <a:lnTo>
                    <a:pt x="89" y="393"/>
                  </a:lnTo>
                  <a:lnTo>
                    <a:pt x="89" y="395"/>
                  </a:lnTo>
                  <a:lnTo>
                    <a:pt x="89" y="395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7" y="400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4"/>
                  </a:lnTo>
                  <a:lnTo>
                    <a:pt x="85" y="414"/>
                  </a:lnTo>
                  <a:lnTo>
                    <a:pt x="85" y="419"/>
                  </a:lnTo>
                  <a:lnTo>
                    <a:pt x="87" y="419"/>
                  </a:lnTo>
                  <a:lnTo>
                    <a:pt x="87" y="419"/>
                  </a:lnTo>
                  <a:lnTo>
                    <a:pt x="87" y="421"/>
                  </a:lnTo>
                  <a:lnTo>
                    <a:pt x="89" y="423"/>
                  </a:lnTo>
                  <a:lnTo>
                    <a:pt x="89" y="423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4" y="428"/>
                  </a:lnTo>
                  <a:lnTo>
                    <a:pt x="97" y="430"/>
                  </a:lnTo>
                  <a:lnTo>
                    <a:pt x="97" y="435"/>
                  </a:lnTo>
                  <a:lnTo>
                    <a:pt x="97" y="438"/>
                  </a:lnTo>
                  <a:lnTo>
                    <a:pt x="99" y="445"/>
                  </a:lnTo>
                  <a:lnTo>
                    <a:pt x="101" y="447"/>
                  </a:lnTo>
                  <a:lnTo>
                    <a:pt x="101" y="449"/>
                  </a:lnTo>
                  <a:lnTo>
                    <a:pt x="104" y="452"/>
                  </a:lnTo>
                  <a:lnTo>
                    <a:pt x="104" y="452"/>
                  </a:lnTo>
                  <a:lnTo>
                    <a:pt x="104" y="452"/>
                  </a:lnTo>
                  <a:lnTo>
                    <a:pt x="101" y="454"/>
                  </a:lnTo>
                  <a:lnTo>
                    <a:pt x="101" y="454"/>
                  </a:lnTo>
                  <a:lnTo>
                    <a:pt x="101" y="457"/>
                  </a:lnTo>
                  <a:lnTo>
                    <a:pt x="101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104" y="461"/>
                  </a:lnTo>
                  <a:lnTo>
                    <a:pt x="106" y="473"/>
                  </a:lnTo>
                  <a:lnTo>
                    <a:pt x="106" y="473"/>
                  </a:lnTo>
                  <a:lnTo>
                    <a:pt x="106" y="475"/>
                  </a:lnTo>
                  <a:lnTo>
                    <a:pt x="106" y="475"/>
                  </a:lnTo>
                  <a:lnTo>
                    <a:pt x="106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101" y="480"/>
                  </a:lnTo>
                  <a:lnTo>
                    <a:pt x="101" y="480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3"/>
                  </a:lnTo>
                  <a:lnTo>
                    <a:pt x="108" y="483"/>
                  </a:lnTo>
                  <a:lnTo>
                    <a:pt x="108" y="483"/>
                  </a:lnTo>
                  <a:lnTo>
                    <a:pt x="111" y="483"/>
                  </a:lnTo>
                  <a:lnTo>
                    <a:pt x="115" y="483"/>
                  </a:lnTo>
                  <a:lnTo>
                    <a:pt x="115" y="483"/>
                  </a:lnTo>
                  <a:lnTo>
                    <a:pt x="115" y="483"/>
                  </a:lnTo>
                  <a:lnTo>
                    <a:pt x="123" y="485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5" y="485"/>
                  </a:lnTo>
                  <a:lnTo>
                    <a:pt x="125" y="485"/>
                  </a:lnTo>
                  <a:lnTo>
                    <a:pt x="127" y="485"/>
                  </a:lnTo>
                  <a:lnTo>
                    <a:pt x="127" y="485"/>
                  </a:lnTo>
                  <a:lnTo>
                    <a:pt x="127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7"/>
                  </a:lnTo>
                  <a:lnTo>
                    <a:pt x="130" y="487"/>
                  </a:lnTo>
                  <a:lnTo>
                    <a:pt x="132" y="487"/>
                  </a:lnTo>
                  <a:lnTo>
                    <a:pt x="132" y="490"/>
                  </a:lnTo>
                  <a:lnTo>
                    <a:pt x="134" y="490"/>
                  </a:lnTo>
                  <a:lnTo>
                    <a:pt x="137" y="490"/>
                  </a:lnTo>
                  <a:lnTo>
                    <a:pt x="141" y="492"/>
                  </a:lnTo>
                  <a:lnTo>
                    <a:pt x="144" y="492"/>
                  </a:lnTo>
                  <a:lnTo>
                    <a:pt x="146" y="490"/>
                  </a:lnTo>
                  <a:lnTo>
                    <a:pt x="149" y="490"/>
                  </a:lnTo>
                  <a:lnTo>
                    <a:pt x="149" y="490"/>
                  </a:lnTo>
                  <a:lnTo>
                    <a:pt x="149" y="487"/>
                  </a:lnTo>
                  <a:lnTo>
                    <a:pt x="149" y="487"/>
                  </a:lnTo>
                  <a:lnTo>
                    <a:pt x="151" y="487"/>
                  </a:lnTo>
                  <a:lnTo>
                    <a:pt x="153" y="485"/>
                  </a:lnTo>
                  <a:lnTo>
                    <a:pt x="156" y="485"/>
                  </a:lnTo>
                  <a:lnTo>
                    <a:pt x="156" y="485"/>
                  </a:lnTo>
                  <a:lnTo>
                    <a:pt x="156" y="483"/>
                  </a:lnTo>
                  <a:lnTo>
                    <a:pt x="158" y="483"/>
                  </a:lnTo>
                  <a:lnTo>
                    <a:pt x="158" y="480"/>
                  </a:lnTo>
                  <a:lnTo>
                    <a:pt x="160" y="480"/>
                  </a:lnTo>
                  <a:lnTo>
                    <a:pt x="163" y="480"/>
                  </a:lnTo>
                  <a:lnTo>
                    <a:pt x="163" y="478"/>
                  </a:lnTo>
                  <a:lnTo>
                    <a:pt x="163" y="478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65" y="480"/>
                  </a:lnTo>
                  <a:lnTo>
                    <a:pt x="170" y="478"/>
                  </a:lnTo>
                  <a:lnTo>
                    <a:pt x="172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2" y="475"/>
                  </a:lnTo>
                  <a:lnTo>
                    <a:pt x="172" y="473"/>
                  </a:lnTo>
                  <a:lnTo>
                    <a:pt x="175" y="471"/>
                  </a:lnTo>
                  <a:lnTo>
                    <a:pt x="175" y="468"/>
                  </a:lnTo>
                  <a:lnTo>
                    <a:pt x="177" y="468"/>
                  </a:lnTo>
                  <a:lnTo>
                    <a:pt x="177" y="466"/>
                  </a:lnTo>
                  <a:lnTo>
                    <a:pt x="177" y="466"/>
                  </a:lnTo>
                  <a:lnTo>
                    <a:pt x="177" y="464"/>
                  </a:lnTo>
                  <a:lnTo>
                    <a:pt x="177" y="464"/>
                  </a:lnTo>
                  <a:lnTo>
                    <a:pt x="179" y="459"/>
                  </a:lnTo>
                  <a:lnTo>
                    <a:pt x="182" y="459"/>
                  </a:lnTo>
                  <a:lnTo>
                    <a:pt x="182" y="459"/>
                  </a:lnTo>
                  <a:lnTo>
                    <a:pt x="184" y="459"/>
                  </a:lnTo>
                  <a:lnTo>
                    <a:pt x="184" y="459"/>
                  </a:lnTo>
                  <a:lnTo>
                    <a:pt x="186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89" y="459"/>
                  </a:lnTo>
                  <a:lnTo>
                    <a:pt x="191" y="459"/>
                  </a:lnTo>
                  <a:lnTo>
                    <a:pt x="191" y="461"/>
                  </a:lnTo>
                  <a:lnTo>
                    <a:pt x="191" y="461"/>
                  </a:lnTo>
                  <a:lnTo>
                    <a:pt x="191" y="464"/>
                  </a:lnTo>
                  <a:lnTo>
                    <a:pt x="189" y="464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6"/>
                  </a:lnTo>
                  <a:lnTo>
                    <a:pt x="189" y="468"/>
                  </a:lnTo>
                  <a:lnTo>
                    <a:pt x="191" y="468"/>
                  </a:lnTo>
                  <a:lnTo>
                    <a:pt x="191" y="468"/>
                  </a:lnTo>
                  <a:lnTo>
                    <a:pt x="193" y="468"/>
                  </a:lnTo>
                  <a:lnTo>
                    <a:pt x="193" y="468"/>
                  </a:lnTo>
                  <a:lnTo>
                    <a:pt x="193" y="471"/>
                  </a:lnTo>
                  <a:lnTo>
                    <a:pt x="193" y="471"/>
                  </a:lnTo>
                  <a:lnTo>
                    <a:pt x="193" y="473"/>
                  </a:lnTo>
                  <a:lnTo>
                    <a:pt x="193" y="473"/>
                  </a:lnTo>
                  <a:lnTo>
                    <a:pt x="196" y="475"/>
                  </a:lnTo>
                  <a:lnTo>
                    <a:pt x="196" y="475"/>
                  </a:lnTo>
                  <a:lnTo>
                    <a:pt x="198" y="478"/>
                  </a:lnTo>
                  <a:lnTo>
                    <a:pt x="198" y="478"/>
                  </a:lnTo>
                  <a:lnTo>
                    <a:pt x="198" y="480"/>
                  </a:lnTo>
                  <a:lnTo>
                    <a:pt x="198" y="480"/>
                  </a:lnTo>
                  <a:lnTo>
                    <a:pt x="198" y="483"/>
                  </a:lnTo>
                  <a:lnTo>
                    <a:pt x="198" y="485"/>
                  </a:lnTo>
                  <a:lnTo>
                    <a:pt x="198" y="490"/>
                  </a:lnTo>
                  <a:lnTo>
                    <a:pt x="198" y="490"/>
                  </a:lnTo>
                  <a:lnTo>
                    <a:pt x="198" y="492"/>
                  </a:lnTo>
                  <a:lnTo>
                    <a:pt x="198" y="492"/>
                  </a:lnTo>
                  <a:lnTo>
                    <a:pt x="201" y="494"/>
                  </a:lnTo>
                  <a:lnTo>
                    <a:pt x="203" y="497"/>
                  </a:lnTo>
                  <a:lnTo>
                    <a:pt x="205" y="497"/>
                  </a:lnTo>
                  <a:lnTo>
                    <a:pt x="205" y="499"/>
                  </a:lnTo>
                  <a:lnTo>
                    <a:pt x="208" y="499"/>
                  </a:lnTo>
                  <a:lnTo>
                    <a:pt x="208" y="501"/>
                  </a:lnTo>
                  <a:lnTo>
                    <a:pt x="208" y="501"/>
                  </a:lnTo>
                  <a:lnTo>
                    <a:pt x="208" y="501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10" y="504"/>
                  </a:lnTo>
                  <a:lnTo>
                    <a:pt x="212" y="504"/>
                  </a:lnTo>
                  <a:lnTo>
                    <a:pt x="215" y="504"/>
                  </a:lnTo>
                  <a:lnTo>
                    <a:pt x="215" y="504"/>
                  </a:lnTo>
                  <a:lnTo>
                    <a:pt x="215" y="504"/>
                  </a:lnTo>
                  <a:lnTo>
                    <a:pt x="217" y="504"/>
                  </a:lnTo>
                  <a:lnTo>
                    <a:pt x="217" y="504"/>
                  </a:lnTo>
                  <a:lnTo>
                    <a:pt x="217" y="504"/>
                  </a:lnTo>
                  <a:lnTo>
                    <a:pt x="219" y="504"/>
                  </a:lnTo>
                  <a:lnTo>
                    <a:pt x="219" y="504"/>
                  </a:lnTo>
                  <a:lnTo>
                    <a:pt x="222" y="504"/>
                  </a:lnTo>
                  <a:lnTo>
                    <a:pt x="222" y="504"/>
                  </a:lnTo>
                  <a:lnTo>
                    <a:pt x="224" y="504"/>
                  </a:lnTo>
                  <a:lnTo>
                    <a:pt x="229" y="504"/>
                  </a:lnTo>
                  <a:lnTo>
                    <a:pt x="229" y="504"/>
                  </a:lnTo>
                  <a:lnTo>
                    <a:pt x="229" y="504"/>
                  </a:lnTo>
                  <a:lnTo>
                    <a:pt x="229" y="501"/>
                  </a:lnTo>
                  <a:lnTo>
                    <a:pt x="229" y="501"/>
                  </a:lnTo>
                  <a:lnTo>
                    <a:pt x="231" y="501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8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1"/>
                  </a:lnTo>
                  <a:lnTo>
                    <a:pt x="243" y="501"/>
                  </a:lnTo>
                  <a:lnTo>
                    <a:pt x="243" y="501"/>
                  </a:lnTo>
                  <a:lnTo>
                    <a:pt x="245" y="501"/>
                  </a:lnTo>
                  <a:lnTo>
                    <a:pt x="250" y="497"/>
                  </a:lnTo>
                  <a:lnTo>
                    <a:pt x="253" y="494"/>
                  </a:lnTo>
                  <a:lnTo>
                    <a:pt x="255" y="494"/>
                  </a:lnTo>
                  <a:lnTo>
                    <a:pt x="262" y="492"/>
                  </a:lnTo>
                  <a:lnTo>
                    <a:pt x="264" y="492"/>
                  </a:lnTo>
                  <a:lnTo>
                    <a:pt x="267" y="492"/>
                  </a:lnTo>
                  <a:lnTo>
                    <a:pt x="267" y="492"/>
                  </a:lnTo>
                  <a:lnTo>
                    <a:pt x="269" y="494"/>
                  </a:lnTo>
                  <a:lnTo>
                    <a:pt x="271" y="497"/>
                  </a:lnTo>
                  <a:lnTo>
                    <a:pt x="271" y="497"/>
                  </a:lnTo>
                  <a:lnTo>
                    <a:pt x="274" y="497"/>
                  </a:lnTo>
                  <a:lnTo>
                    <a:pt x="276" y="497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79" y="497"/>
                  </a:lnTo>
                  <a:lnTo>
                    <a:pt x="279" y="497"/>
                  </a:lnTo>
                  <a:lnTo>
                    <a:pt x="283" y="504"/>
                  </a:lnTo>
                  <a:lnTo>
                    <a:pt x="283" y="506"/>
                  </a:lnTo>
                  <a:lnTo>
                    <a:pt x="286" y="506"/>
                  </a:lnTo>
                  <a:lnTo>
                    <a:pt x="286" y="511"/>
                  </a:lnTo>
                  <a:lnTo>
                    <a:pt x="286" y="518"/>
                  </a:lnTo>
                  <a:lnTo>
                    <a:pt x="288" y="518"/>
                  </a:lnTo>
                  <a:lnTo>
                    <a:pt x="288" y="518"/>
                  </a:lnTo>
                  <a:lnTo>
                    <a:pt x="288" y="516"/>
                  </a:lnTo>
                  <a:lnTo>
                    <a:pt x="288" y="518"/>
                  </a:lnTo>
                  <a:lnTo>
                    <a:pt x="290" y="516"/>
                  </a:lnTo>
                  <a:lnTo>
                    <a:pt x="293" y="518"/>
                  </a:lnTo>
                  <a:lnTo>
                    <a:pt x="293" y="520"/>
                  </a:lnTo>
                  <a:lnTo>
                    <a:pt x="293" y="523"/>
                  </a:lnTo>
                  <a:lnTo>
                    <a:pt x="295" y="520"/>
                  </a:lnTo>
                  <a:lnTo>
                    <a:pt x="298" y="520"/>
                  </a:lnTo>
                  <a:lnTo>
                    <a:pt x="300" y="520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300" y="516"/>
                  </a:lnTo>
                  <a:lnTo>
                    <a:pt x="300" y="513"/>
                  </a:lnTo>
                  <a:lnTo>
                    <a:pt x="300" y="513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9"/>
                  </a:lnTo>
                  <a:lnTo>
                    <a:pt x="302" y="506"/>
                  </a:lnTo>
                  <a:lnTo>
                    <a:pt x="302" y="506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2" y="504"/>
                  </a:lnTo>
                  <a:lnTo>
                    <a:pt x="300" y="501"/>
                  </a:lnTo>
                  <a:lnTo>
                    <a:pt x="300" y="501"/>
                  </a:lnTo>
                  <a:lnTo>
                    <a:pt x="298" y="501"/>
                  </a:lnTo>
                  <a:lnTo>
                    <a:pt x="298" y="501"/>
                  </a:lnTo>
                  <a:lnTo>
                    <a:pt x="300" y="499"/>
                  </a:lnTo>
                  <a:lnTo>
                    <a:pt x="302" y="499"/>
                  </a:lnTo>
                  <a:lnTo>
                    <a:pt x="302" y="494"/>
                  </a:lnTo>
                  <a:lnTo>
                    <a:pt x="302" y="492"/>
                  </a:lnTo>
                  <a:lnTo>
                    <a:pt x="305" y="494"/>
                  </a:lnTo>
                  <a:lnTo>
                    <a:pt x="312" y="497"/>
                  </a:lnTo>
                  <a:lnTo>
                    <a:pt x="314" y="497"/>
                  </a:lnTo>
                  <a:lnTo>
                    <a:pt x="314" y="494"/>
                  </a:lnTo>
                  <a:lnTo>
                    <a:pt x="314" y="494"/>
                  </a:lnTo>
                  <a:lnTo>
                    <a:pt x="314" y="492"/>
                  </a:lnTo>
                  <a:lnTo>
                    <a:pt x="314" y="492"/>
                  </a:lnTo>
                  <a:lnTo>
                    <a:pt x="314" y="490"/>
                  </a:lnTo>
                  <a:lnTo>
                    <a:pt x="314" y="487"/>
                  </a:lnTo>
                  <a:lnTo>
                    <a:pt x="314" y="487"/>
                  </a:lnTo>
                  <a:lnTo>
                    <a:pt x="316" y="487"/>
                  </a:lnTo>
                  <a:lnTo>
                    <a:pt x="316" y="487"/>
                  </a:lnTo>
                  <a:lnTo>
                    <a:pt x="319" y="485"/>
                  </a:lnTo>
                  <a:lnTo>
                    <a:pt x="319" y="483"/>
                  </a:lnTo>
                  <a:lnTo>
                    <a:pt x="319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4" y="480"/>
                  </a:lnTo>
                  <a:lnTo>
                    <a:pt x="312" y="480"/>
                  </a:lnTo>
                  <a:lnTo>
                    <a:pt x="312" y="480"/>
                  </a:lnTo>
                  <a:lnTo>
                    <a:pt x="309" y="480"/>
                  </a:lnTo>
                  <a:lnTo>
                    <a:pt x="309" y="478"/>
                  </a:lnTo>
                  <a:lnTo>
                    <a:pt x="307" y="475"/>
                  </a:lnTo>
                  <a:lnTo>
                    <a:pt x="307" y="471"/>
                  </a:lnTo>
                  <a:lnTo>
                    <a:pt x="305" y="468"/>
                  </a:lnTo>
                  <a:lnTo>
                    <a:pt x="309" y="468"/>
                  </a:lnTo>
                  <a:lnTo>
                    <a:pt x="314" y="466"/>
                  </a:lnTo>
                  <a:lnTo>
                    <a:pt x="316" y="464"/>
                  </a:lnTo>
                  <a:lnTo>
                    <a:pt x="319" y="459"/>
                  </a:lnTo>
                  <a:lnTo>
                    <a:pt x="316" y="459"/>
                  </a:lnTo>
                  <a:lnTo>
                    <a:pt x="314" y="459"/>
                  </a:lnTo>
                  <a:lnTo>
                    <a:pt x="316" y="459"/>
                  </a:lnTo>
                  <a:lnTo>
                    <a:pt x="316" y="457"/>
                  </a:lnTo>
                  <a:lnTo>
                    <a:pt x="316" y="457"/>
                  </a:lnTo>
                  <a:lnTo>
                    <a:pt x="316" y="454"/>
                  </a:lnTo>
                  <a:lnTo>
                    <a:pt x="316" y="454"/>
                  </a:lnTo>
                  <a:lnTo>
                    <a:pt x="316" y="452"/>
                  </a:lnTo>
                  <a:lnTo>
                    <a:pt x="314" y="449"/>
                  </a:lnTo>
                  <a:lnTo>
                    <a:pt x="314" y="449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9" y="452"/>
                  </a:lnTo>
                  <a:lnTo>
                    <a:pt x="321" y="452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8" y="440"/>
                  </a:lnTo>
                  <a:lnTo>
                    <a:pt x="331" y="438"/>
                  </a:lnTo>
                  <a:lnTo>
                    <a:pt x="333" y="435"/>
                  </a:lnTo>
                  <a:lnTo>
                    <a:pt x="335" y="433"/>
                  </a:lnTo>
                  <a:lnTo>
                    <a:pt x="338" y="430"/>
                  </a:lnTo>
                  <a:lnTo>
                    <a:pt x="338" y="428"/>
                  </a:lnTo>
                  <a:lnTo>
                    <a:pt x="338" y="428"/>
                  </a:lnTo>
                  <a:lnTo>
                    <a:pt x="338" y="426"/>
                  </a:lnTo>
                  <a:lnTo>
                    <a:pt x="340" y="423"/>
                  </a:lnTo>
                  <a:lnTo>
                    <a:pt x="338" y="421"/>
                  </a:lnTo>
                  <a:lnTo>
                    <a:pt x="338" y="421"/>
                  </a:lnTo>
                  <a:lnTo>
                    <a:pt x="326" y="419"/>
                  </a:lnTo>
                  <a:lnTo>
                    <a:pt x="326" y="419"/>
                  </a:lnTo>
                  <a:lnTo>
                    <a:pt x="321" y="414"/>
                  </a:lnTo>
                  <a:lnTo>
                    <a:pt x="316" y="412"/>
                  </a:lnTo>
                  <a:lnTo>
                    <a:pt x="316" y="412"/>
                  </a:lnTo>
                  <a:lnTo>
                    <a:pt x="309" y="412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7" y="409"/>
                  </a:lnTo>
                  <a:lnTo>
                    <a:pt x="307" y="404"/>
                  </a:lnTo>
                  <a:lnTo>
                    <a:pt x="305" y="402"/>
                  </a:lnTo>
                  <a:lnTo>
                    <a:pt x="302" y="400"/>
                  </a:lnTo>
                  <a:lnTo>
                    <a:pt x="305" y="400"/>
                  </a:lnTo>
                  <a:lnTo>
                    <a:pt x="307" y="402"/>
                  </a:lnTo>
                  <a:lnTo>
                    <a:pt x="307" y="409"/>
                  </a:lnTo>
                  <a:lnTo>
                    <a:pt x="309" y="409"/>
                  </a:lnTo>
                  <a:lnTo>
                    <a:pt x="312" y="409"/>
                  </a:lnTo>
                  <a:lnTo>
                    <a:pt x="316" y="409"/>
                  </a:lnTo>
                  <a:lnTo>
                    <a:pt x="321" y="409"/>
                  </a:lnTo>
                  <a:lnTo>
                    <a:pt x="324" y="412"/>
                  </a:lnTo>
                  <a:lnTo>
                    <a:pt x="326" y="412"/>
                  </a:lnTo>
                  <a:lnTo>
                    <a:pt x="328" y="414"/>
                  </a:lnTo>
                  <a:lnTo>
                    <a:pt x="331" y="414"/>
                  </a:lnTo>
                  <a:lnTo>
                    <a:pt x="333" y="416"/>
                  </a:lnTo>
                  <a:lnTo>
                    <a:pt x="335" y="416"/>
                  </a:lnTo>
                  <a:lnTo>
                    <a:pt x="340" y="416"/>
                  </a:lnTo>
                  <a:lnTo>
                    <a:pt x="342" y="416"/>
                  </a:lnTo>
                  <a:lnTo>
                    <a:pt x="345" y="416"/>
                  </a:lnTo>
                  <a:lnTo>
                    <a:pt x="347" y="419"/>
                  </a:lnTo>
                  <a:lnTo>
                    <a:pt x="350" y="416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4" y="402"/>
                  </a:lnTo>
                  <a:lnTo>
                    <a:pt x="354" y="400"/>
                  </a:lnTo>
                  <a:lnTo>
                    <a:pt x="357" y="397"/>
                  </a:lnTo>
                  <a:lnTo>
                    <a:pt x="359" y="395"/>
                  </a:lnTo>
                  <a:lnTo>
                    <a:pt x="364" y="393"/>
                  </a:lnTo>
                  <a:lnTo>
                    <a:pt x="366" y="390"/>
                  </a:lnTo>
                  <a:lnTo>
                    <a:pt x="366" y="390"/>
                  </a:lnTo>
                  <a:lnTo>
                    <a:pt x="368" y="388"/>
                  </a:lnTo>
                  <a:lnTo>
                    <a:pt x="368" y="386"/>
                  </a:lnTo>
                  <a:lnTo>
                    <a:pt x="371" y="383"/>
                  </a:lnTo>
                  <a:lnTo>
                    <a:pt x="368" y="381"/>
                  </a:lnTo>
                  <a:lnTo>
                    <a:pt x="366" y="378"/>
                  </a:lnTo>
                  <a:lnTo>
                    <a:pt x="364" y="378"/>
                  </a:lnTo>
                  <a:lnTo>
                    <a:pt x="361" y="378"/>
                  </a:lnTo>
                  <a:lnTo>
                    <a:pt x="359" y="376"/>
                  </a:lnTo>
                  <a:lnTo>
                    <a:pt x="361" y="374"/>
                  </a:lnTo>
                  <a:lnTo>
                    <a:pt x="364" y="374"/>
                  </a:lnTo>
                  <a:lnTo>
                    <a:pt x="364" y="374"/>
                  </a:lnTo>
                  <a:lnTo>
                    <a:pt x="364" y="376"/>
                  </a:lnTo>
                  <a:lnTo>
                    <a:pt x="366" y="376"/>
                  </a:lnTo>
                  <a:lnTo>
                    <a:pt x="368" y="376"/>
                  </a:lnTo>
                  <a:lnTo>
                    <a:pt x="373" y="369"/>
                  </a:lnTo>
                  <a:lnTo>
                    <a:pt x="376" y="369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83" y="367"/>
                  </a:lnTo>
                  <a:lnTo>
                    <a:pt x="383" y="369"/>
                  </a:lnTo>
                  <a:lnTo>
                    <a:pt x="387" y="367"/>
                  </a:lnTo>
                  <a:lnTo>
                    <a:pt x="387" y="369"/>
                  </a:lnTo>
                  <a:lnTo>
                    <a:pt x="385" y="369"/>
                  </a:lnTo>
                  <a:lnTo>
                    <a:pt x="383" y="369"/>
                  </a:lnTo>
                  <a:lnTo>
                    <a:pt x="383" y="369"/>
                  </a:lnTo>
                  <a:lnTo>
                    <a:pt x="380" y="369"/>
                  </a:lnTo>
                  <a:lnTo>
                    <a:pt x="380" y="371"/>
                  </a:lnTo>
                  <a:lnTo>
                    <a:pt x="385" y="374"/>
                  </a:lnTo>
                  <a:lnTo>
                    <a:pt x="385" y="378"/>
                  </a:lnTo>
                  <a:lnTo>
                    <a:pt x="387" y="386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4" y="395"/>
                  </a:lnTo>
                  <a:lnTo>
                    <a:pt x="397" y="395"/>
                  </a:lnTo>
                  <a:lnTo>
                    <a:pt x="397" y="395"/>
                  </a:lnTo>
                  <a:lnTo>
                    <a:pt x="397" y="395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9" y="393"/>
                  </a:lnTo>
                  <a:lnTo>
                    <a:pt x="402" y="393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399" y="390"/>
                  </a:lnTo>
                  <a:lnTo>
                    <a:pt x="399" y="390"/>
                  </a:lnTo>
                  <a:lnTo>
                    <a:pt x="399" y="388"/>
                  </a:lnTo>
                  <a:lnTo>
                    <a:pt x="399" y="386"/>
                  </a:lnTo>
                  <a:lnTo>
                    <a:pt x="399" y="386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4" y="383"/>
                  </a:lnTo>
                  <a:lnTo>
                    <a:pt x="404" y="383"/>
                  </a:lnTo>
                  <a:lnTo>
                    <a:pt x="406" y="381"/>
                  </a:lnTo>
                  <a:lnTo>
                    <a:pt x="406" y="378"/>
                  </a:lnTo>
                  <a:lnTo>
                    <a:pt x="406" y="378"/>
                  </a:lnTo>
                  <a:lnTo>
                    <a:pt x="404" y="378"/>
                  </a:lnTo>
                  <a:lnTo>
                    <a:pt x="404" y="378"/>
                  </a:lnTo>
                  <a:lnTo>
                    <a:pt x="404" y="376"/>
                  </a:lnTo>
                  <a:lnTo>
                    <a:pt x="404" y="374"/>
                  </a:lnTo>
                  <a:lnTo>
                    <a:pt x="406" y="374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1" y="374"/>
                  </a:lnTo>
                  <a:lnTo>
                    <a:pt x="409" y="371"/>
                  </a:lnTo>
                  <a:lnTo>
                    <a:pt x="411" y="369"/>
                  </a:lnTo>
                  <a:lnTo>
                    <a:pt x="416" y="369"/>
                  </a:lnTo>
                  <a:lnTo>
                    <a:pt x="418" y="371"/>
                  </a:lnTo>
                  <a:lnTo>
                    <a:pt x="420" y="371"/>
                  </a:lnTo>
                  <a:lnTo>
                    <a:pt x="425" y="374"/>
                  </a:lnTo>
                  <a:lnTo>
                    <a:pt x="425" y="374"/>
                  </a:lnTo>
                  <a:lnTo>
                    <a:pt x="425" y="381"/>
                  </a:lnTo>
                  <a:lnTo>
                    <a:pt x="425" y="381"/>
                  </a:lnTo>
                  <a:lnTo>
                    <a:pt x="430" y="378"/>
                  </a:lnTo>
                  <a:lnTo>
                    <a:pt x="430" y="376"/>
                  </a:lnTo>
                  <a:lnTo>
                    <a:pt x="432" y="371"/>
                  </a:lnTo>
                  <a:lnTo>
                    <a:pt x="435" y="369"/>
                  </a:lnTo>
                  <a:lnTo>
                    <a:pt x="435" y="369"/>
                  </a:lnTo>
                  <a:lnTo>
                    <a:pt x="432" y="369"/>
                  </a:lnTo>
                  <a:lnTo>
                    <a:pt x="432" y="369"/>
                  </a:lnTo>
                  <a:lnTo>
                    <a:pt x="430" y="369"/>
                  </a:lnTo>
                  <a:lnTo>
                    <a:pt x="430" y="369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28" y="362"/>
                  </a:lnTo>
                  <a:lnTo>
                    <a:pt x="425" y="360"/>
                  </a:lnTo>
                  <a:lnTo>
                    <a:pt x="425" y="357"/>
                  </a:lnTo>
                  <a:lnTo>
                    <a:pt x="425" y="357"/>
                  </a:lnTo>
                  <a:lnTo>
                    <a:pt x="425" y="355"/>
                  </a:lnTo>
                  <a:lnTo>
                    <a:pt x="423" y="352"/>
                  </a:lnTo>
                  <a:lnTo>
                    <a:pt x="423" y="350"/>
                  </a:lnTo>
                  <a:lnTo>
                    <a:pt x="420" y="350"/>
                  </a:lnTo>
                  <a:lnTo>
                    <a:pt x="418" y="350"/>
                  </a:lnTo>
                  <a:lnTo>
                    <a:pt x="418" y="350"/>
                  </a:lnTo>
                  <a:lnTo>
                    <a:pt x="418" y="348"/>
                  </a:lnTo>
                  <a:lnTo>
                    <a:pt x="420" y="348"/>
                  </a:lnTo>
                  <a:lnTo>
                    <a:pt x="423" y="348"/>
                  </a:lnTo>
                  <a:lnTo>
                    <a:pt x="423" y="348"/>
                  </a:lnTo>
                  <a:lnTo>
                    <a:pt x="423" y="348"/>
                  </a:lnTo>
                  <a:lnTo>
                    <a:pt x="418" y="343"/>
                  </a:lnTo>
                  <a:lnTo>
                    <a:pt x="418" y="341"/>
                  </a:lnTo>
                  <a:lnTo>
                    <a:pt x="418" y="338"/>
                  </a:lnTo>
                  <a:lnTo>
                    <a:pt x="416" y="333"/>
                  </a:lnTo>
                  <a:lnTo>
                    <a:pt x="416" y="331"/>
                  </a:lnTo>
                  <a:lnTo>
                    <a:pt x="413" y="326"/>
                  </a:lnTo>
                  <a:lnTo>
                    <a:pt x="411" y="324"/>
                  </a:lnTo>
                  <a:lnTo>
                    <a:pt x="404" y="324"/>
                  </a:lnTo>
                  <a:lnTo>
                    <a:pt x="402" y="326"/>
                  </a:lnTo>
                  <a:lnTo>
                    <a:pt x="399" y="324"/>
                  </a:lnTo>
                  <a:lnTo>
                    <a:pt x="394" y="324"/>
                  </a:lnTo>
                  <a:lnTo>
                    <a:pt x="387" y="326"/>
                  </a:lnTo>
                  <a:lnTo>
                    <a:pt x="387" y="324"/>
                  </a:lnTo>
                  <a:lnTo>
                    <a:pt x="390" y="324"/>
                  </a:lnTo>
                  <a:lnTo>
                    <a:pt x="392" y="324"/>
                  </a:lnTo>
                  <a:lnTo>
                    <a:pt x="392" y="319"/>
                  </a:lnTo>
                  <a:lnTo>
                    <a:pt x="390" y="319"/>
                  </a:lnTo>
                  <a:lnTo>
                    <a:pt x="385" y="317"/>
                  </a:lnTo>
                  <a:lnTo>
                    <a:pt x="383" y="315"/>
                  </a:lnTo>
                  <a:lnTo>
                    <a:pt x="383" y="315"/>
                  </a:lnTo>
                  <a:lnTo>
                    <a:pt x="383" y="312"/>
                  </a:lnTo>
                  <a:lnTo>
                    <a:pt x="380" y="310"/>
                  </a:lnTo>
                  <a:lnTo>
                    <a:pt x="378" y="310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5"/>
                  </a:lnTo>
                  <a:lnTo>
                    <a:pt x="373" y="307"/>
                  </a:lnTo>
                  <a:lnTo>
                    <a:pt x="376" y="307"/>
                  </a:lnTo>
                  <a:lnTo>
                    <a:pt x="376" y="307"/>
                  </a:lnTo>
                  <a:lnTo>
                    <a:pt x="378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3" y="310"/>
                  </a:lnTo>
                  <a:lnTo>
                    <a:pt x="383" y="312"/>
                  </a:lnTo>
                  <a:lnTo>
                    <a:pt x="383" y="315"/>
                  </a:lnTo>
                  <a:lnTo>
                    <a:pt x="385" y="315"/>
                  </a:lnTo>
                  <a:lnTo>
                    <a:pt x="385" y="315"/>
                  </a:lnTo>
                  <a:lnTo>
                    <a:pt x="387" y="315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90" y="317"/>
                  </a:lnTo>
                  <a:lnTo>
                    <a:pt x="392" y="317"/>
                  </a:lnTo>
                  <a:lnTo>
                    <a:pt x="392" y="319"/>
                  </a:lnTo>
                  <a:lnTo>
                    <a:pt x="394" y="319"/>
                  </a:lnTo>
                  <a:lnTo>
                    <a:pt x="394" y="322"/>
                  </a:lnTo>
                  <a:lnTo>
                    <a:pt x="397" y="322"/>
                  </a:lnTo>
                  <a:lnTo>
                    <a:pt x="416" y="322"/>
                  </a:lnTo>
                  <a:lnTo>
                    <a:pt x="428" y="319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5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2" y="312"/>
                  </a:lnTo>
                  <a:lnTo>
                    <a:pt x="432" y="310"/>
                  </a:lnTo>
                  <a:lnTo>
                    <a:pt x="435" y="310"/>
                  </a:lnTo>
                  <a:lnTo>
                    <a:pt x="435" y="310"/>
                  </a:lnTo>
                  <a:lnTo>
                    <a:pt x="432" y="310"/>
                  </a:lnTo>
                  <a:lnTo>
                    <a:pt x="432" y="310"/>
                  </a:lnTo>
                  <a:lnTo>
                    <a:pt x="432" y="307"/>
                  </a:lnTo>
                  <a:lnTo>
                    <a:pt x="432" y="307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30" y="305"/>
                  </a:lnTo>
                  <a:lnTo>
                    <a:pt x="430" y="305"/>
                  </a:lnTo>
                  <a:lnTo>
                    <a:pt x="430" y="303"/>
                  </a:lnTo>
                  <a:lnTo>
                    <a:pt x="430" y="300"/>
                  </a:lnTo>
                  <a:lnTo>
                    <a:pt x="430" y="300"/>
                  </a:lnTo>
                  <a:lnTo>
                    <a:pt x="430" y="300"/>
                  </a:lnTo>
                  <a:lnTo>
                    <a:pt x="430" y="298"/>
                  </a:lnTo>
                  <a:lnTo>
                    <a:pt x="430" y="298"/>
                  </a:lnTo>
                  <a:lnTo>
                    <a:pt x="428" y="298"/>
                  </a:lnTo>
                  <a:lnTo>
                    <a:pt x="428" y="298"/>
                  </a:lnTo>
                  <a:lnTo>
                    <a:pt x="425" y="298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0" y="298"/>
                  </a:lnTo>
                  <a:lnTo>
                    <a:pt x="418" y="296"/>
                  </a:lnTo>
                  <a:lnTo>
                    <a:pt x="418" y="296"/>
                  </a:lnTo>
                  <a:lnTo>
                    <a:pt x="418" y="296"/>
                  </a:lnTo>
                  <a:lnTo>
                    <a:pt x="416" y="293"/>
                  </a:lnTo>
                  <a:lnTo>
                    <a:pt x="416" y="293"/>
                  </a:lnTo>
                  <a:lnTo>
                    <a:pt x="416" y="291"/>
                  </a:lnTo>
                  <a:lnTo>
                    <a:pt x="413" y="293"/>
                  </a:lnTo>
                  <a:lnTo>
                    <a:pt x="413" y="291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20" y="291"/>
                  </a:lnTo>
                  <a:lnTo>
                    <a:pt x="420" y="291"/>
                  </a:lnTo>
                  <a:lnTo>
                    <a:pt x="423" y="293"/>
                  </a:lnTo>
                  <a:lnTo>
                    <a:pt x="425" y="291"/>
                  </a:lnTo>
                  <a:lnTo>
                    <a:pt x="425" y="289"/>
                  </a:lnTo>
                  <a:lnTo>
                    <a:pt x="428" y="291"/>
                  </a:lnTo>
                  <a:lnTo>
                    <a:pt x="430" y="293"/>
                  </a:lnTo>
                  <a:lnTo>
                    <a:pt x="437" y="293"/>
                  </a:lnTo>
                  <a:lnTo>
                    <a:pt x="437" y="293"/>
                  </a:lnTo>
                  <a:lnTo>
                    <a:pt x="439" y="291"/>
                  </a:lnTo>
                  <a:lnTo>
                    <a:pt x="442" y="291"/>
                  </a:lnTo>
                  <a:lnTo>
                    <a:pt x="439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9"/>
                  </a:lnTo>
                  <a:lnTo>
                    <a:pt x="437" y="286"/>
                  </a:lnTo>
                  <a:lnTo>
                    <a:pt x="435" y="286"/>
                  </a:lnTo>
                  <a:lnTo>
                    <a:pt x="435" y="286"/>
                  </a:lnTo>
                  <a:lnTo>
                    <a:pt x="435" y="286"/>
                  </a:lnTo>
                  <a:lnTo>
                    <a:pt x="432" y="284"/>
                  </a:lnTo>
                  <a:lnTo>
                    <a:pt x="435" y="284"/>
                  </a:lnTo>
                  <a:lnTo>
                    <a:pt x="435" y="281"/>
                  </a:lnTo>
                  <a:lnTo>
                    <a:pt x="437" y="281"/>
                  </a:lnTo>
                  <a:lnTo>
                    <a:pt x="437" y="279"/>
                  </a:lnTo>
                  <a:lnTo>
                    <a:pt x="432" y="277"/>
                  </a:lnTo>
                  <a:lnTo>
                    <a:pt x="428" y="279"/>
                  </a:lnTo>
                  <a:lnTo>
                    <a:pt x="420" y="277"/>
                  </a:lnTo>
                  <a:lnTo>
                    <a:pt x="420" y="279"/>
                  </a:lnTo>
                  <a:lnTo>
                    <a:pt x="420" y="279"/>
                  </a:lnTo>
                  <a:lnTo>
                    <a:pt x="420" y="281"/>
                  </a:lnTo>
                  <a:lnTo>
                    <a:pt x="418" y="281"/>
                  </a:lnTo>
                  <a:lnTo>
                    <a:pt x="418" y="281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20" y="274"/>
                  </a:lnTo>
                  <a:lnTo>
                    <a:pt x="423" y="274"/>
                  </a:lnTo>
                  <a:lnTo>
                    <a:pt x="425" y="277"/>
                  </a:lnTo>
                  <a:lnTo>
                    <a:pt x="428" y="277"/>
                  </a:lnTo>
                  <a:lnTo>
                    <a:pt x="428" y="277"/>
                  </a:lnTo>
                  <a:lnTo>
                    <a:pt x="430" y="274"/>
                  </a:lnTo>
                  <a:lnTo>
                    <a:pt x="430" y="272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418" y="270"/>
                  </a:lnTo>
                  <a:lnTo>
                    <a:pt x="413" y="270"/>
                  </a:lnTo>
                  <a:lnTo>
                    <a:pt x="404" y="270"/>
                  </a:lnTo>
                  <a:lnTo>
                    <a:pt x="404" y="267"/>
                  </a:lnTo>
                  <a:lnTo>
                    <a:pt x="406" y="267"/>
                  </a:lnTo>
                  <a:lnTo>
                    <a:pt x="409" y="267"/>
                  </a:lnTo>
                  <a:lnTo>
                    <a:pt x="409" y="267"/>
                  </a:lnTo>
                  <a:lnTo>
                    <a:pt x="409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6" y="265"/>
                  </a:lnTo>
                  <a:lnTo>
                    <a:pt x="409" y="265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6" y="260"/>
                  </a:lnTo>
                  <a:lnTo>
                    <a:pt x="409" y="263"/>
                  </a:lnTo>
                  <a:lnTo>
                    <a:pt x="411" y="260"/>
                  </a:lnTo>
                  <a:lnTo>
                    <a:pt x="411" y="258"/>
                  </a:lnTo>
                  <a:lnTo>
                    <a:pt x="411" y="258"/>
                  </a:lnTo>
                  <a:lnTo>
                    <a:pt x="413" y="260"/>
                  </a:lnTo>
                  <a:lnTo>
                    <a:pt x="413" y="260"/>
                  </a:lnTo>
                  <a:lnTo>
                    <a:pt x="416" y="260"/>
                  </a:lnTo>
                  <a:lnTo>
                    <a:pt x="416" y="258"/>
                  </a:lnTo>
                  <a:lnTo>
                    <a:pt x="416" y="258"/>
                  </a:lnTo>
                  <a:lnTo>
                    <a:pt x="416" y="255"/>
                  </a:lnTo>
                  <a:lnTo>
                    <a:pt x="416" y="255"/>
                  </a:lnTo>
                  <a:lnTo>
                    <a:pt x="418" y="253"/>
                  </a:lnTo>
                  <a:lnTo>
                    <a:pt x="418" y="251"/>
                  </a:lnTo>
                  <a:lnTo>
                    <a:pt x="418" y="248"/>
                  </a:lnTo>
                  <a:lnTo>
                    <a:pt x="418" y="248"/>
                  </a:lnTo>
                  <a:lnTo>
                    <a:pt x="420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3" y="246"/>
                  </a:lnTo>
                  <a:lnTo>
                    <a:pt x="420" y="244"/>
                  </a:lnTo>
                  <a:lnTo>
                    <a:pt x="423" y="244"/>
                  </a:lnTo>
                  <a:lnTo>
                    <a:pt x="423" y="244"/>
                  </a:lnTo>
                  <a:lnTo>
                    <a:pt x="425" y="244"/>
                  </a:lnTo>
                  <a:lnTo>
                    <a:pt x="425" y="246"/>
                  </a:lnTo>
                  <a:lnTo>
                    <a:pt x="428" y="253"/>
                  </a:lnTo>
                  <a:lnTo>
                    <a:pt x="428" y="255"/>
                  </a:lnTo>
                  <a:lnTo>
                    <a:pt x="430" y="258"/>
                  </a:lnTo>
                  <a:lnTo>
                    <a:pt x="430" y="255"/>
                  </a:lnTo>
                  <a:lnTo>
                    <a:pt x="430" y="248"/>
                  </a:lnTo>
                  <a:lnTo>
                    <a:pt x="430" y="246"/>
                  </a:lnTo>
                  <a:lnTo>
                    <a:pt x="430" y="244"/>
                  </a:lnTo>
                  <a:lnTo>
                    <a:pt x="430" y="244"/>
                  </a:lnTo>
                  <a:lnTo>
                    <a:pt x="432" y="244"/>
                  </a:lnTo>
                  <a:lnTo>
                    <a:pt x="432" y="246"/>
                  </a:lnTo>
                  <a:lnTo>
                    <a:pt x="430" y="248"/>
                  </a:lnTo>
                  <a:lnTo>
                    <a:pt x="430" y="255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35" y="258"/>
                  </a:lnTo>
                  <a:lnTo>
                    <a:pt x="439" y="258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42" y="255"/>
                  </a:lnTo>
                  <a:lnTo>
                    <a:pt x="442" y="258"/>
                  </a:lnTo>
                  <a:lnTo>
                    <a:pt x="442" y="258"/>
                  </a:lnTo>
                  <a:lnTo>
                    <a:pt x="444" y="258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48"/>
                  </a:lnTo>
                  <a:lnTo>
                    <a:pt x="446" y="244"/>
                  </a:lnTo>
                  <a:lnTo>
                    <a:pt x="446" y="239"/>
                  </a:lnTo>
                  <a:lnTo>
                    <a:pt x="444" y="237"/>
                  </a:lnTo>
                  <a:lnTo>
                    <a:pt x="446" y="234"/>
                  </a:lnTo>
                  <a:lnTo>
                    <a:pt x="446" y="234"/>
                  </a:lnTo>
                  <a:lnTo>
                    <a:pt x="449" y="234"/>
                  </a:lnTo>
                  <a:lnTo>
                    <a:pt x="449" y="234"/>
                  </a:lnTo>
                  <a:lnTo>
                    <a:pt x="449" y="239"/>
                  </a:lnTo>
                  <a:lnTo>
                    <a:pt x="449" y="239"/>
                  </a:lnTo>
                  <a:lnTo>
                    <a:pt x="449" y="241"/>
                  </a:lnTo>
                  <a:lnTo>
                    <a:pt x="451" y="241"/>
                  </a:lnTo>
                  <a:lnTo>
                    <a:pt x="451" y="239"/>
                  </a:lnTo>
                  <a:lnTo>
                    <a:pt x="454" y="239"/>
                  </a:lnTo>
                  <a:lnTo>
                    <a:pt x="454" y="241"/>
                  </a:lnTo>
                  <a:lnTo>
                    <a:pt x="454" y="241"/>
                  </a:lnTo>
                  <a:lnTo>
                    <a:pt x="451" y="241"/>
                  </a:lnTo>
                  <a:lnTo>
                    <a:pt x="451" y="241"/>
                  </a:lnTo>
                  <a:lnTo>
                    <a:pt x="449" y="244"/>
                  </a:lnTo>
                  <a:lnTo>
                    <a:pt x="451" y="244"/>
                  </a:lnTo>
                  <a:lnTo>
                    <a:pt x="451" y="244"/>
                  </a:lnTo>
                  <a:lnTo>
                    <a:pt x="454" y="244"/>
                  </a:lnTo>
                  <a:lnTo>
                    <a:pt x="454" y="246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51" y="248"/>
                  </a:lnTo>
                  <a:lnTo>
                    <a:pt x="454" y="251"/>
                  </a:lnTo>
                  <a:lnTo>
                    <a:pt x="454" y="251"/>
                  </a:lnTo>
                  <a:lnTo>
                    <a:pt x="454" y="251"/>
                  </a:lnTo>
                  <a:lnTo>
                    <a:pt x="451" y="255"/>
                  </a:lnTo>
                  <a:lnTo>
                    <a:pt x="451" y="255"/>
                  </a:lnTo>
                  <a:lnTo>
                    <a:pt x="451" y="255"/>
                  </a:lnTo>
                  <a:lnTo>
                    <a:pt x="451" y="258"/>
                  </a:lnTo>
                  <a:lnTo>
                    <a:pt x="454" y="260"/>
                  </a:lnTo>
                  <a:lnTo>
                    <a:pt x="456" y="263"/>
                  </a:lnTo>
                  <a:lnTo>
                    <a:pt x="461" y="258"/>
                  </a:lnTo>
                  <a:lnTo>
                    <a:pt x="465" y="258"/>
                  </a:lnTo>
                  <a:lnTo>
                    <a:pt x="468" y="258"/>
                  </a:lnTo>
                  <a:lnTo>
                    <a:pt x="468" y="255"/>
                  </a:lnTo>
                  <a:lnTo>
                    <a:pt x="465" y="255"/>
                  </a:lnTo>
                  <a:lnTo>
                    <a:pt x="468" y="253"/>
                  </a:lnTo>
                  <a:lnTo>
                    <a:pt x="468" y="253"/>
                  </a:lnTo>
                  <a:lnTo>
                    <a:pt x="468" y="251"/>
                  </a:lnTo>
                  <a:lnTo>
                    <a:pt x="468" y="251"/>
                  </a:lnTo>
                  <a:lnTo>
                    <a:pt x="470" y="248"/>
                  </a:lnTo>
                  <a:lnTo>
                    <a:pt x="472" y="248"/>
                  </a:lnTo>
                  <a:lnTo>
                    <a:pt x="472" y="248"/>
                  </a:lnTo>
                  <a:lnTo>
                    <a:pt x="470" y="246"/>
                  </a:lnTo>
                  <a:lnTo>
                    <a:pt x="470" y="246"/>
                  </a:lnTo>
                  <a:lnTo>
                    <a:pt x="470" y="246"/>
                  </a:lnTo>
                  <a:lnTo>
                    <a:pt x="468" y="248"/>
                  </a:lnTo>
                  <a:lnTo>
                    <a:pt x="465" y="248"/>
                  </a:lnTo>
                  <a:lnTo>
                    <a:pt x="465" y="248"/>
                  </a:lnTo>
                  <a:lnTo>
                    <a:pt x="463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3" y="241"/>
                  </a:lnTo>
                  <a:lnTo>
                    <a:pt x="463" y="241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5" y="239"/>
                  </a:lnTo>
                  <a:lnTo>
                    <a:pt x="465" y="239"/>
                  </a:lnTo>
                  <a:lnTo>
                    <a:pt x="465" y="239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4"/>
                  </a:lnTo>
                  <a:lnTo>
                    <a:pt x="461" y="234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32"/>
                  </a:lnTo>
                  <a:lnTo>
                    <a:pt x="461" y="229"/>
                  </a:lnTo>
                  <a:lnTo>
                    <a:pt x="461" y="229"/>
                  </a:lnTo>
                  <a:lnTo>
                    <a:pt x="461" y="227"/>
                  </a:lnTo>
                  <a:lnTo>
                    <a:pt x="463" y="227"/>
                  </a:lnTo>
                  <a:lnTo>
                    <a:pt x="463" y="227"/>
                  </a:lnTo>
                  <a:lnTo>
                    <a:pt x="465" y="227"/>
                  </a:lnTo>
                  <a:lnTo>
                    <a:pt x="468" y="227"/>
                  </a:lnTo>
                  <a:lnTo>
                    <a:pt x="468" y="229"/>
                  </a:lnTo>
                  <a:lnTo>
                    <a:pt x="468" y="227"/>
                  </a:lnTo>
                  <a:lnTo>
                    <a:pt x="468" y="227"/>
                  </a:lnTo>
                  <a:lnTo>
                    <a:pt x="470" y="225"/>
                  </a:lnTo>
                  <a:lnTo>
                    <a:pt x="470" y="225"/>
                  </a:lnTo>
                  <a:lnTo>
                    <a:pt x="465" y="220"/>
                  </a:lnTo>
                  <a:lnTo>
                    <a:pt x="465" y="218"/>
                  </a:lnTo>
                  <a:lnTo>
                    <a:pt x="465" y="218"/>
                  </a:lnTo>
                  <a:lnTo>
                    <a:pt x="465" y="218"/>
                  </a:lnTo>
                  <a:lnTo>
                    <a:pt x="463" y="215"/>
                  </a:lnTo>
                  <a:lnTo>
                    <a:pt x="463" y="215"/>
                  </a:lnTo>
                  <a:lnTo>
                    <a:pt x="463" y="213"/>
                  </a:lnTo>
                  <a:lnTo>
                    <a:pt x="463" y="213"/>
                  </a:lnTo>
                  <a:lnTo>
                    <a:pt x="468" y="213"/>
                  </a:lnTo>
                  <a:lnTo>
                    <a:pt x="465" y="210"/>
                  </a:lnTo>
                  <a:lnTo>
                    <a:pt x="468" y="210"/>
                  </a:lnTo>
                  <a:lnTo>
                    <a:pt x="468" y="208"/>
                  </a:lnTo>
                  <a:lnTo>
                    <a:pt x="470" y="208"/>
                  </a:lnTo>
                  <a:lnTo>
                    <a:pt x="470" y="206"/>
                  </a:lnTo>
                  <a:lnTo>
                    <a:pt x="468" y="203"/>
                  </a:lnTo>
                  <a:lnTo>
                    <a:pt x="468" y="203"/>
                  </a:lnTo>
                  <a:lnTo>
                    <a:pt x="465" y="203"/>
                  </a:lnTo>
                  <a:lnTo>
                    <a:pt x="463" y="199"/>
                  </a:lnTo>
                  <a:lnTo>
                    <a:pt x="463" y="199"/>
                  </a:lnTo>
                  <a:lnTo>
                    <a:pt x="461" y="199"/>
                  </a:lnTo>
                  <a:lnTo>
                    <a:pt x="458" y="201"/>
                  </a:lnTo>
                  <a:lnTo>
                    <a:pt x="456" y="201"/>
                  </a:lnTo>
                  <a:lnTo>
                    <a:pt x="456" y="201"/>
                  </a:lnTo>
                  <a:lnTo>
                    <a:pt x="454" y="203"/>
                  </a:lnTo>
                  <a:lnTo>
                    <a:pt x="451" y="203"/>
                  </a:lnTo>
                  <a:lnTo>
                    <a:pt x="449" y="203"/>
                  </a:lnTo>
                  <a:lnTo>
                    <a:pt x="444" y="206"/>
                  </a:lnTo>
                  <a:lnTo>
                    <a:pt x="442" y="208"/>
                  </a:lnTo>
                  <a:lnTo>
                    <a:pt x="442" y="213"/>
                  </a:lnTo>
                  <a:lnTo>
                    <a:pt x="444" y="210"/>
                  </a:lnTo>
                  <a:lnTo>
                    <a:pt x="444" y="210"/>
                  </a:lnTo>
                  <a:lnTo>
                    <a:pt x="446" y="213"/>
                  </a:lnTo>
                  <a:lnTo>
                    <a:pt x="449" y="210"/>
                  </a:lnTo>
                  <a:lnTo>
                    <a:pt x="451" y="210"/>
                  </a:lnTo>
                  <a:lnTo>
                    <a:pt x="451" y="210"/>
                  </a:lnTo>
                  <a:lnTo>
                    <a:pt x="454" y="213"/>
                  </a:lnTo>
                  <a:lnTo>
                    <a:pt x="454" y="213"/>
                  </a:lnTo>
                  <a:lnTo>
                    <a:pt x="456" y="215"/>
                  </a:lnTo>
                  <a:lnTo>
                    <a:pt x="454" y="213"/>
                  </a:lnTo>
                  <a:lnTo>
                    <a:pt x="451" y="215"/>
                  </a:lnTo>
                  <a:lnTo>
                    <a:pt x="449" y="220"/>
                  </a:lnTo>
                  <a:lnTo>
                    <a:pt x="446" y="220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4" y="222"/>
                  </a:lnTo>
                  <a:lnTo>
                    <a:pt x="442" y="220"/>
                  </a:lnTo>
                  <a:lnTo>
                    <a:pt x="442" y="218"/>
                  </a:lnTo>
                  <a:lnTo>
                    <a:pt x="444" y="215"/>
                  </a:lnTo>
                  <a:lnTo>
                    <a:pt x="444" y="213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42" y="215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9" y="213"/>
                  </a:lnTo>
                  <a:lnTo>
                    <a:pt x="437" y="213"/>
                  </a:lnTo>
                  <a:lnTo>
                    <a:pt x="437" y="213"/>
                  </a:lnTo>
                  <a:lnTo>
                    <a:pt x="435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5" y="215"/>
                  </a:lnTo>
                  <a:lnTo>
                    <a:pt x="423" y="220"/>
                  </a:lnTo>
                  <a:lnTo>
                    <a:pt x="423" y="220"/>
                  </a:lnTo>
                  <a:lnTo>
                    <a:pt x="420" y="220"/>
                  </a:lnTo>
                  <a:lnTo>
                    <a:pt x="420" y="222"/>
                  </a:lnTo>
                  <a:lnTo>
                    <a:pt x="418" y="225"/>
                  </a:lnTo>
                  <a:lnTo>
                    <a:pt x="418" y="227"/>
                  </a:lnTo>
                  <a:lnTo>
                    <a:pt x="416" y="227"/>
                  </a:lnTo>
                  <a:lnTo>
                    <a:pt x="416" y="229"/>
                  </a:lnTo>
                  <a:lnTo>
                    <a:pt x="416" y="229"/>
                  </a:lnTo>
                  <a:lnTo>
                    <a:pt x="413" y="229"/>
                  </a:lnTo>
                  <a:lnTo>
                    <a:pt x="413" y="229"/>
                  </a:lnTo>
                  <a:lnTo>
                    <a:pt x="413" y="232"/>
                  </a:lnTo>
                  <a:lnTo>
                    <a:pt x="411" y="232"/>
                  </a:lnTo>
                  <a:lnTo>
                    <a:pt x="411" y="232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3" y="229"/>
                  </a:lnTo>
                  <a:lnTo>
                    <a:pt x="416" y="227"/>
                  </a:lnTo>
                  <a:lnTo>
                    <a:pt x="416" y="225"/>
                  </a:lnTo>
                  <a:lnTo>
                    <a:pt x="413" y="225"/>
                  </a:lnTo>
                  <a:lnTo>
                    <a:pt x="413" y="222"/>
                  </a:lnTo>
                  <a:lnTo>
                    <a:pt x="413" y="220"/>
                  </a:lnTo>
                  <a:lnTo>
                    <a:pt x="411" y="222"/>
                  </a:lnTo>
                  <a:lnTo>
                    <a:pt x="411" y="225"/>
                  </a:lnTo>
                  <a:lnTo>
                    <a:pt x="409" y="227"/>
                  </a:lnTo>
                  <a:lnTo>
                    <a:pt x="406" y="229"/>
                  </a:lnTo>
                  <a:lnTo>
                    <a:pt x="406" y="227"/>
                  </a:lnTo>
                  <a:lnTo>
                    <a:pt x="406" y="222"/>
                  </a:lnTo>
                  <a:lnTo>
                    <a:pt x="406" y="220"/>
                  </a:lnTo>
                  <a:lnTo>
                    <a:pt x="409" y="218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06" y="215"/>
                  </a:lnTo>
                  <a:lnTo>
                    <a:pt x="406" y="215"/>
                  </a:lnTo>
                  <a:lnTo>
                    <a:pt x="409" y="215"/>
                  </a:lnTo>
                  <a:lnTo>
                    <a:pt x="411" y="215"/>
                  </a:lnTo>
                  <a:lnTo>
                    <a:pt x="411" y="213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3"/>
                  </a:lnTo>
                  <a:lnTo>
                    <a:pt x="413" y="215"/>
                  </a:lnTo>
                  <a:lnTo>
                    <a:pt x="416" y="215"/>
                  </a:lnTo>
                  <a:lnTo>
                    <a:pt x="416" y="215"/>
                  </a:lnTo>
                  <a:lnTo>
                    <a:pt x="423" y="210"/>
                  </a:lnTo>
                  <a:lnTo>
                    <a:pt x="425" y="213"/>
                  </a:lnTo>
                  <a:lnTo>
                    <a:pt x="428" y="213"/>
                  </a:lnTo>
                  <a:lnTo>
                    <a:pt x="428" y="210"/>
                  </a:lnTo>
                  <a:lnTo>
                    <a:pt x="430" y="208"/>
                  </a:lnTo>
                  <a:lnTo>
                    <a:pt x="432" y="210"/>
                  </a:lnTo>
                  <a:lnTo>
                    <a:pt x="435" y="210"/>
                  </a:lnTo>
                  <a:lnTo>
                    <a:pt x="437" y="210"/>
                  </a:lnTo>
                  <a:lnTo>
                    <a:pt x="437" y="208"/>
                  </a:lnTo>
                  <a:lnTo>
                    <a:pt x="437" y="206"/>
                  </a:lnTo>
                  <a:lnTo>
                    <a:pt x="454" y="189"/>
                  </a:lnTo>
                  <a:lnTo>
                    <a:pt x="456" y="187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61" y="180"/>
                  </a:lnTo>
                  <a:lnTo>
                    <a:pt x="463" y="180"/>
                  </a:lnTo>
                  <a:lnTo>
                    <a:pt x="465" y="180"/>
                  </a:lnTo>
                  <a:lnTo>
                    <a:pt x="468" y="175"/>
                  </a:lnTo>
                  <a:lnTo>
                    <a:pt x="470" y="173"/>
                  </a:lnTo>
                  <a:lnTo>
                    <a:pt x="475" y="173"/>
                  </a:lnTo>
                  <a:lnTo>
                    <a:pt x="480" y="170"/>
                  </a:lnTo>
                  <a:lnTo>
                    <a:pt x="484" y="168"/>
                  </a:lnTo>
                  <a:lnTo>
                    <a:pt x="487" y="166"/>
                  </a:lnTo>
                  <a:lnTo>
                    <a:pt x="487" y="166"/>
                  </a:lnTo>
                  <a:lnTo>
                    <a:pt x="484" y="163"/>
                  </a:lnTo>
                  <a:lnTo>
                    <a:pt x="482" y="163"/>
                  </a:lnTo>
                  <a:lnTo>
                    <a:pt x="480" y="166"/>
                  </a:lnTo>
                  <a:lnTo>
                    <a:pt x="480" y="166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5" y="168"/>
                  </a:lnTo>
                  <a:lnTo>
                    <a:pt x="465" y="166"/>
                  </a:lnTo>
                  <a:lnTo>
                    <a:pt x="461" y="163"/>
                  </a:lnTo>
                  <a:lnTo>
                    <a:pt x="461" y="163"/>
                  </a:lnTo>
                  <a:lnTo>
                    <a:pt x="456" y="163"/>
                  </a:lnTo>
                  <a:lnTo>
                    <a:pt x="454" y="161"/>
                  </a:lnTo>
                  <a:lnTo>
                    <a:pt x="449" y="158"/>
                  </a:lnTo>
                  <a:lnTo>
                    <a:pt x="449" y="156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6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0" y="154"/>
                  </a:lnTo>
                  <a:lnTo>
                    <a:pt x="428" y="151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8" y="149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25" y="144"/>
                  </a:lnTo>
                  <a:lnTo>
                    <a:pt x="425" y="144"/>
                  </a:lnTo>
                  <a:lnTo>
                    <a:pt x="423" y="144"/>
                  </a:lnTo>
                  <a:lnTo>
                    <a:pt x="423" y="144"/>
                  </a:lnTo>
                  <a:lnTo>
                    <a:pt x="420" y="142"/>
                  </a:lnTo>
                  <a:lnTo>
                    <a:pt x="420" y="140"/>
                  </a:lnTo>
                  <a:lnTo>
                    <a:pt x="420" y="140"/>
                  </a:lnTo>
                  <a:lnTo>
                    <a:pt x="420" y="137"/>
                  </a:lnTo>
                  <a:lnTo>
                    <a:pt x="420" y="137"/>
                  </a:lnTo>
                  <a:lnTo>
                    <a:pt x="418" y="137"/>
                  </a:lnTo>
                  <a:lnTo>
                    <a:pt x="418" y="137"/>
                  </a:lnTo>
                  <a:lnTo>
                    <a:pt x="409" y="125"/>
                  </a:lnTo>
                  <a:lnTo>
                    <a:pt x="399" y="118"/>
                  </a:lnTo>
                  <a:lnTo>
                    <a:pt x="397" y="116"/>
                  </a:lnTo>
                  <a:lnTo>
                    <a:pt x="392" y="113"/>
                  </a:lnTo>
                  <a:lnTo>
                    <a:pt x="387" y="113"/>
                  </a:lnTo>
                  <a:lnTo>
                    <a:pt x="380" y="113"/>
                  </a:lnTo>
                  <a:lnTo>
                    <a:pt x="376" y="113"/>
                  </a:lnTo>
                  <a:lnTo>
                    <a:pt x="371" y="113"/>
                  </a:lnTo>
                  <a:lnTo>
                    <a:pt x="366" y="116"/>
                  </a:lnTo>
                  <a:lnTo>
                    <a:pt x="354" y="125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5" y="132"/>
                  </a:lnTo>
                  <a:lnTo>
                    <a:pt x="335" y="135"/>
                  </a:lnTo>
                  <a:lnTo>
                    <a:pt x="333" y="137"/>
                  </a:lnTo>
                  <a:lnTo>
                    <a:pt x="331" y="137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6" y="137"/>
                  </a:lnTo>
                  <a:lnTo>
                    <a:pt x="314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7"/>
                  </a:lnTo>
                  <a:lnTo>
                    <a:pt x="314" y="140"/>
                  </a:lnTo>
                  <a:lnTo>
                    <a:pt x="316" y="142"/>
                  </a:lnTo>
                  <a:lnTo>
                    <a:pt x="321" y="142"/>
                  </a:lnTo>
                  <a:lnTo>
                    <a:pt x="326" y="142"/>
                  </a:lnTo>
                  <a:lnTo>
                    <a:pt x="328" y="142"/>
                  </a:lnTo>
                  <a:lnTo>
                    <a:pt x="331" y="144"/>
                  </a:lnTo>
                  <a:lnTo>
                    <a:pt x="328" y="144"/>
                  </a:lnTo>
                  <a:lnTo>
                    <a:pt x="328" y="142"/>
                  </a:lnTo>
                  <a:lnTo>
                    <a:pt x="326" y="142"/>
                  </a:lnTo>
                  <a:lnTo>
                    <a:pt x="326" y="142"/>
                  </a:lnTo>
                  <a:lnTo>
                    <a:pt x="321" y="144"/>
                  </a:lnTo>
                  <a:lnTo>
                    <a:pt x="319" y="144"/>
                  </a:lnTo>
                  <a:lnTo>
                    <a:pt x="316" y="142"/>
                  </a:lnTo>
                  <a:lnTo>
                    <a:pt x="312" y="142"/>
                  </a:lnTo>
                  <a:lnTo>
                    <a:pt x="309" y="137"/>
                  </a:lnTo>
                  <a:lnTo>
                    <a:pt x="307" y="135"/>
                  </a:lnTo>
                  <a:lnTo>
                    <a:pt x="300" y="116"/>
                  </a:lnTo>
                  <a:lnTo>
                    <a:pt x="300" y="113"/>
                  </a:lnTo>
                  <a:lnTo>
                    <a:pt x="298" y="113"/>
                  </a:lnTo>
                  <a:lnTo>
                    <a:pt x="295" y="113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6" y="116"/>
                  </a:lnTo>
                  <a:lnTo>
                    <a:pt x="283" y="118"/>
                  </a:lnTo>
                  <a:lnTo>
                    <a:pt x="283" y="118"/>
                  </a:lnTo>
                  <a:lnTo>
                    <a:pt x="281" y="123"/>
                  </a:lnTo>
                  <a:lnTo>
                    <a:pt x="281" y="123"/>
                  </a:lnTo>
                  <a:lnTo>
                    <a:pt x="281" y="125"/>
                  </a:lnTo>
                  <a:lnTo>
                    <a:pt x="279" y="125"/>
                  </a:lnTo>
                  <a:lnTo>
                    <a:pt x="276" y="125"/>
                  </a:lnTo>
                  <a:lnTo>
                    <a:pt x="276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67" y="118"/>
                  </a:lnTo>
                  <a:lnTo>
                    <a:pt x="267" y="118"/>
                  </a:lnTo>
                  <a:lnTo>
                    <a:pt x="264" y="121"/>
                  </a:lnTo>
                  <a:lnTo>
                    <a:pt x="260" y="125"/>
                  </a:lnTo>
                  <a:lnTo>
                    <a:pt x="257" y="128"/>
                  </a:lnTo>
                  <a:lnTo>
                    <a:pt x="253" y="128"/>
                  </a:lnTo>
                  <a:lnTo>
                    <a:pt x="264" y="116"/>
                  </a:lnTo>
                  <a:lnTo>
                    <a:pt x="267" y="116"/>
                  </a:lnTo>
                  <a:lnTo>
                    <a:pt x="269" y="116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9" y="111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83" y="104"/>
                  </a:lnTo>
                  <a:lnTo>
                    <a:pt x="290" y="102"/>
                  </a:lnTo>
                  <a:lnTo>
                    <a:pt x="314" y="102"/>
                  </a:lnTo>
                  <a:lnTo>
                    <a:pt x="316" y="102"/>
                  </a:lnTo>
                  <a:lnTo>
                    <a:pt x="319" y="104"/>
                  </a:lnTo>
                  <a:lnTo>
                    <a:pt x="321" y="106"/>
                  </a:lnTo>
                  <a:lnTo>
                    <a:pt x="326" y="109"/>
                  </a:lnTo>
                  <a:lnTo>
                    <a:pt x="328" y="109"/>
                  </a:lnTo>
                  <a:lnTo>
                    <a:pt x="331" y="109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8" y="106"/>
                  </a:lnTo>
                  <a:lnTo>
                    <a:pt x="340" y="106"/>
                  </a:lnTo>
                  <a:lnTo>
                    <a:pt x="340" y="104"/>
                  </a:lnTo>
                  <a:lnTo>
                    <a:pt x="342" y="104"/>
                  </a:lnTo>
                  <a:lnTo>
                    <a:pt x="345" y="104"/>
                  </a:lnTo>
                  <a:lnTo>
                    <a:pt x="345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0" y="102"/>
                  </a:lnTo>
                  <a:lnTo>
                    <a:pt x="342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5" y="95"/>
                  </a:lnTo>
                  <a:lnTo>
                    <a:pt x="345" y="95"/>
                  </a:lnTo>
                  <a:lnTo>
                    <a:pt x="345" y="92"/>
                  </a:lnTo>
                  <a:lnTo>
                    <a:pt x="347" y="85"/>
                  </a:lnTo>
                  <a:lnTo>
                    <a:pt x="350" y="83"/>
                  </a:lnTo>
                  <a:lnTo>
                    <a:pt x="350" y="80"/>
                  </a:lnTo>
                  <a:lnTo>
                    <a:pt x="352" y="78"/>
                  </a:lnTo>
                  <a:lnTo>
                    <a:pt x="354" y="76"/>
                  </a:lnTo>
                  <a:lnTo>
                    <a:pt x="357" y="76"/>
                  </a:lnTo>
                  <a:lnTo>
                    <a:pt x="366" y="76"/>
                  </a:lnTo>
                  <a:lnTo>
                    <a:pt x="368" y="76"/>
                  </a:lnTo>
                  <a:lnTo>
                    <a:pt x="368" y="73"/>
                  </a:lnTo>
                  <a:lnTo>
                    <a:pt x="368" y="73"/>
                  </a:lnTo>
                  <a:lnTo>
                    <a:pt x="371" y="71"/>
                  </a:lnTo>
                  <a:lnTo>
                    <a:pt x="371" y="71"/>
                  </a:lnTo>
                  <a:lnTo>
                    <a:pt x="371" y="69"/>
                  </a:lnTo>
                  <a:lnTo>
                    <a:pt x="373" y="69"/>
                  </a:lnTo>
                  <a:lnTo>
                    <a:pt x="378" y="66"/>
                  </a:lnTo>
                  <a:lnTo>
                    <a:pt x="380" y="64"/>
                  </a:lnTo>
                  <a:lnTo>
                    <a:pt x="385" y="61"/>
                  </a:lnTo>
                  <a:lnTo>
                    <a:pt x="385" y="61"/>
                  </a:lnTo>
                  <a:lnTo>
                    <a:pt x="385" y="57"/>
                  </a:lnTo>
                  <a:lnTo>
                    <a:pt x="383" y="54"/>
                  </a:lnTo>
                  <a:lnTo>
                    <a:pt x="380" y="52"/>
                  </a:lnTo>
                  <a:lnTo>
                    <a:pt x="380" y="52"/>
                  </a:lnTo>
                  <a:lnTo>
                    <a:pt x="380" y="52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376" y="50"/>
                  </a:lnTo>
                  <a:lnTo>
                    <a:pt x="376" y="50"/>
                  </a:lnTo>
                  <a:lnTo>
                    <a:pt x="376" y="50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71" y="50"/>
                  </a:lnTo>
                  <a:lnTo>
                    <a:pt x="368" y="50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8" y="47"/>
                  </a:lnTo>
                  <a:lnTo>
                    <a:pt x="366" y="43"/>
                  </a:lnTo>
                  <a:lnTo>
                    <a:pt x="364" y="43"/>
                  </a:lnTo>
                  <a:lnTo>
                    <a:pt x="364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9" y="47"/>
                  </a:lnTo>
                  <a:lnTo>
                    <a:pt x="359" y="47"/>
                  </a:lnTo>
                  <a:lnTo>
                    <a:pt x="357" y="47"/>
                  </a:lnTo>
                  <a:lnTo>
                    <a:pt x="357" y="47"/>
                  </a:lnTo>
                  <a:lnTo>
                    <a:pt x="352" y="45"/>
                  </a:lnTo>
                  <a:lnTo>
                    <a:pt x="352" y="45"/>
                  </a:lnTo>
                  <a:lnTo>
                    <a:pt x="352" y="45"/>
                  </a:lnTo>
                  <a:lnTo>
                    <a:pt x="352" y="43"/>
                  </a:lnTo>
                  <a:lnTo>
                    <a:pt x="352" y="43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52" y="33"/>
                  </a:lnTo>
                  <a:lnTo>
                    <a:pt x="352" y="33"/>
                  </a:lnTo>
                  <a:lnTo>
                    <a:pt x="352" y="33"/>
                  </a:lnTo>
                  <a:lnTo>
                    <a:pt x="352" y="31"/>
                  </a:lnTo>
                  <a:lnTo>
                    <a:pt x="352" y="31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7" y="21"/>
                  </a:lnTo>
                  <a:lnTo>
                    <a:pt x="345" y="19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40" y="24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5" y="21"/>
                  </a:lnTo>
                  <a:lnTo>
                    <a:pt x="333" y="21"/>
                  </a:lnTo>
                  <a:lnTo>
                    <a:pt x="328" y="21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1" y="24"/>
                  </a:lnTo>
                  <a:lnTo>
                    <a:pt x="321" y="26"/>
                  </a:lnTo>
                  <a:lnTo>
                    <a:pt x="319" y="26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16" y="26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28"/>
                  </a:lnTo>
                  <a:lnTo>
                    <a:pt x="316" y="31"/>
                  </a:lnTo>
                  <a:lnTo>
                    <a:pt x="319" y="31"/>
                  </a:lnTo>
                  <a:lnTo>
                    <a:pt x="319" y="31"/>
                  </a:lnTo>
                  <a:lnTo>
                    <a:pt x="319" y="33"/>
                  </a:lnTo>
                  <a:lnTo>
                    <a:pt x="319" y="35"/>
                  </a:lnTo>
                  <a:lnTo>
                    <a:pt x="319" y="38"/>
                  </a:lnTo>
                  <a:lnTo>
                    <a:pt x="319" y="38"/>
                  </a:lnTo>
                  <a:lnTo>
                    <a:pt x="316" y="38"/>
                  </a:lnTo>
                  <a:lnTo>
                    <a:pt x="312" y="40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7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298" y="50"/>
                  </a:lnTo>
                  <a:lnTo>
                    <a:pt x="293" y="54"/>
                  </a:lnTo>
                  <a:lnTo>
                    <a:pt x="293" y="47"/>
                  </a:lnTo>
                  <a:lnTo>
                    <a:pt x="293" y="47"/>
                  </a:lnTo>
                  <a:lnTo>
                    <a:pt x="288" y="38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86" y="35"/>
                  </a:lnTo>
                  <a:lnTo>
                    <a:pt x="283" y="38"/>
                  </a:lnTo>
                  <a:lnTo>
                    <a:pt x="283" y="38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81" y="38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3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1" y="31"/>
                  </a:lnTo>
                  <a:lnTo>
                    <a:pt x="262" y="33"/>
                  </a:lnTo>
                  <a:lnTo>
                    <a:pt x="250" y="31"/>
                  </a:lnTo>
                  <a:lnTo>
                    <a:pt x="243" y="24"/>
                  </a:lnTo>
                  <a:lnTo>
                    <a:pt x="238" y="19"/>
                  </a:lnTo>
                  <a:lnTo>
                    <a:pt x="231" y="14"/>
                  </a:lnTo>
                  <a:lnTo>
                    <a:pt x="229" y="12"/>
                  </a:lnTo>
                  <a:lnTo>
                    <a:pt x="229" y="9"/>
                  </a:lnTo>
                  <a:lnTo>
                    <a:pt x="229" y="7"/>
                  </a:lnTo>
                  <a:lnTo>
                    <a:pt x="229" y="5"/>
                  </a:lnTo>
                  <a:lnTo>
                    <a:pt x="229" y="2"/>
                  </a:lnTo>
                  <a:lnTo>
                    <a:pt x="227" y="0"/>
                  </a:lnTo>
                  <a:close/>
                  <a:moveTo>
                    <a:pt x="390" y="402"/>
                  </a:moveTo>
                  <a:lnTo>
                    <a:pt x="390" y="402"/>
                  </a:lnTo>
                  <a:lnTo>
                    <a:pt x="390" y="404"/>
                  </a:lnTo>
                  <a:lnTo>
                    <a:pt x="387" y="404"/>
                  </a:lnTo>
                  <a:lnTo>
                    <a:pt x="387" y="404"/>
                  </a:lnTo>
                  <a:lnTo>
                    <a:pt x="385" y="402"/>
                  </a:lnTo>
                  <a:lnTo>
                    <a:pt x="385" y="402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4"/>
                  </a:lnTo>
                  <a:lnTo>
                    <a:pt x="385" y="407"/>
                  </a:lnTo>
                  <a:lnTo>
                    <a:pt x="383" y="407"/>
                  </a:lnTo>
                  <a:lnTo>
                    <a:pt x="380" y="407"/>
                  </a:lnTo>
                  <a:lnTo>
                    <a:pt x="380" y="407"/>
                  </a:lnTo>
                  <a:lnTo>
                    <a:pt x="378" y="409"/>
                  </a:lnTo>
                  <a:lnTo>
                    <a:pt x="376" y="409"/>
                  </a:lnTo>
                  <a:lnTo>
                    <a:pt x="373" y="409"/>
                  </a:lnTo>
                  <a:lnTo>
                    <a:pt x="371" y="407"/>
                  </a:lnTo>
                  <a:lnTo>
                    <a:pt x="371" y="407"/>
                  </a:lnTo>
                  <a:lnTo>
                    <a:pt x="373" y="404"/>
                  </a:lnTo>
                  <a:lnTo>
                    <a:pt x="373" y="404"/>
                  </a:lnTo>
                  <a:lnTo>
                    <a:pt x="373" y="402"/>
                  </a:lnTo>
                  <a:lnTo>
                    <a:pt x="371" y="402"/>
                  </a:lnTo>
                  <a:lnTo>
                    <a:pt x="371" y="402"/>
                  </a:lnTo>
                  <a:lnTo>
                    <a:pt x="371" y="402"/>
                  </a:lnTo>
                  <a:lnTo>
                    <a:pt x="371" y="400"/>
                  </a:lnTo>
                  <a:lnTo>
                    <a:pt x="371" y="397"/>
                  </a:lnTo>
                  <a:lnTo>
                    <a:pt x="371" y="397"/>
                  </a:lnTo>
                  <a:lnTo>
                    <a:pt x="371" y="397"/>
                  </a:lnTo>
                  <a:lnTo>
                    <a:pt x="373" y="395"/>
                  </a:lnTo>
                  <a:lnTo>
                    <a:pt x="378" y="393"/>
                  </a:lnTo>
                  <a:lnTo>
                    <a:pt x="378" y="393"/>
                  </a:lnTo>
                  <a:lnTo>
                    <a:pt x="378" y="390"/>
                  </a:lnTo>
                  <a:lnTo>
                    <a:pt x="380" y="388"/>
                  </a:lnTo>
                  <a:lnTo>
                    <a:pt x="380" y="388"/>
                  </a:lnTo>
                  <a:lnTo>
                    <a:pt x="383" y="388"/>
                  </a:lnTo>
                  <a:lnTo>
                    <a:pt x="385" y="388"/>
                  </a:lnTo>
                  <a:lnTo>
                    <a:pt x="390" y="390"/>
                  </a:lnTo>
                  <a:lnTo>
                    <a:pt x="385" y="390"/>
                  </a:lnTo>
                  <a:lnTo>
                    <a:pt x="385" y="393"/>
                  </a:lnTo>
                  <a:lnTo>
                    <a:pt x="385" y="397"/>
                  </a:lnTo>
                  <a:lnTo>
                    <a:pt x="387" y="400"/>
                  </a:lnTo>
                  <a:lnTo>
                    <a:pt x="390" y="402"/>
                  </a:lnTo>
                  <a:close/>
                  <a:moveTo>
                    <a:pt x="468" y="267"/>
                  </a:moveTo>
                  <a:lnTo>
                    <a:pt x="468" y="267"/>
                  </a:lnTo>
                  <a:lnTo>
                    <a:pt x="470" y="267"/>
                  </a:lnTo>
                  <a:lnTo>
                    <a:pt x="470" y="270"/>
                  </a:lnTo>
                  <a:lnTo>
                    <a:pt x="465" y="274"/>
                  </a:lnTo>
                  <a:lnTo>
                    <a:pt x="465" y="274"/>
                  </a:lnTo>
                  <a:lnTo>
                    <a:pt x="463" y="274"/>
                  </a:lnTo>
                  <a:lnTo>
                    <a:pt x="461" y="274"/>
                  </a:lnTo>
                  <a:lnTo>
                    <a:pt x="463" y="270"/>
                  </a:lnTo>
                  <a:lnTo>
                    <a:pt x="461" y="267"/>
                  </a:lnTo>
                  <a:lnTo>
                    <a:pt x="458" y="267"/>
                  </a:lnTo>
                  <a:lnTo>
                    <a:pt x="458" y="263"/>
                  </a:lnTo>
                  <a:lnTo>
                    <a:pt x="461" y="263"/>
                  </a:lnTo>
                  <a:lnTo>
                    <a:pt x="463" y="260"/>
                  </a:lnTo>
                  <a:lnTo>
                    <a:pt x="465" y="260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468" y="263"/>
                  </a:lnTo>
                  <a:lnTo>
                    <a:pt x="468" y="26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" name="Freeform 67"/>
            <p:cNvSpPr>
              <a:spLocks/>
            </p:cNvSpPr>
            <p:nvPr/>
          </p:nvSpPr>
          <p:spPr bwMode="auto">
            <a:xfrm>
              <a:off x="4209742" y="1460567"/>
              <a:ext cx="825622" cy="631436"/>
            </a:xfrm>
            <a:custGeom>
              <a:avLst/>
              <a:gdLst>
                <a:gd name="T0" fmla="*/ 939 w 953"/>
                <a:gd name="T1" fmla="*/ 379 h 727"/>
                <a:gd name="T2" fmla="*/ 889 w 953"/>
                <a:gd name="T3" fmla="*/ 433 h 727"/>
                <a:gd name="T4" fmla="*/ 863 w 953"/>
                <a:gd name="T5" fmla="*/ 429 h 727"/>
                <a:gd name="T6" fmla="*/ 821 w 953"/>
                <a:gd name="T7" fmla="*/ 403 h 727"/>
                <a:gd name="T8" fmla="*/ 816 w 953"/>
                <a:gd name="T9" fmla="*/ 469 h 727"/>
                <a:gd name="T10" fmla="*/ 778 w 953"/>
                <a:gd name="T11" fmla="*/ 481 h 727"/>
                <a:gd name="T12" fmla="*/ 766 w 953"/>
                <a:gd name="T13" fmla="*/ 504 h 727"/>
                <a:gd name="T14" fmla="*/ 709 w 953"/>
                <a:gd name="T15" fmla="*/ 544 h 727"/>
                <a:gd name="T16" fmla="*/ 681 w 953"/>
                <a:gd name="T17" fmla="*/ 599 h 727"/>
                <a:gd name="T18" fmla="*/ 643 w 953"/>
                <a:gd name="T19" fmla="*/ 632 h 727"/>
                <a:gd name="T20" fmla="*/ 587 w 953"/>
                <a:gd name="T21" fmla="*/ 627 h 727"/>
                <a:gd name="T22" fmla="*/ 570 w 953"/>
                <a:gd name="T23" fmla="*/ 618 h 727"/>
                <a:gd name="T24" fmla="*/ 532 w 953"/>
                <a:gd name="T25" fmla="*/ 604 h 727"/>
                <a:gd name="T26" fmla="*/ 508 w 953"/>
                <a:gd name="T27" fmla="*/ 653 h 727"/>
                <a:gd name="T28" fmla="*/ 466 w 953"/>
                <a:gd name="T29" fmla="*/ 708 h 727"/>
                <a:gd name="T30" fmla="*/ 430 w 953"/>
                <a:gd name="T31" fmla="*/ 727 h 727"/>
                <a:gd name="T32" fmla="*/ 430 w 953"/>
                <a:gd name="T33" fmla="*/ 698 h 727"/>
                <a:gd name="T34" fmla="*/ 421 w 953"/>
                <a:gd name="T35" fmla="*/ 665 h 727"/>
                <a:gd name="T36" fmla="*/ 383 w 953"/>
                <a:gd name="T37" fmla="*/ 611 h 727"/>
                <a:gd name="T38" fmla="*/ 390 w 953"/>
                <a:gd name="T39" fmla="*/ 568 h 727"/>
                <a:gd name="T40" fmla="*/ 376 w 953"/>
                <a:gd name="T41" fmla="*/ 544 h 727"/>
                <a:gd name="T42" fmla="*/ 364 w 953"/>
                <a:gd name="T43" fmla="*/ 518 h 727"/>
                <a:gd name="T44" fmla="*/ 341 w 953"/>
                <a:gd name="T45" fmla="*/ 483 h 727"/>
                <a:gd name="T46" fmla="*/ 329 w 953"/>
                <a:gd name="T47" fmla="*/ 429 h 727"/>
                <a:gd name="T48" fmla="*/ 281 w 953"/>
                <a:gd name="T49" fmla="*/ 457 h 727"/>
                <a:gd name="T50" fmla="*/ 270 w 953"/>
                <a:gd name="T51" fmla="*/ 417 h 727"/>
                <a:gd name="T52" fmla="*/ 213 w 953"/>
                <a:gd name="T53" fmla="*/ 384 h 727"/>
                <a:gd name="T54" fmla="*/ 175 w 953"/>
                <a:gd name="T55" fmla="*/ 386 h 727"/>
                <a:gd name="T56" fmla="*/ 189 w 953"/>
                <a:gd name="T57" fmla="*/ 355 h 727"/>
                <a:gd name="T58" fmla="*/ 161 w 953"/>
                <a:gd name="T59" fmla="*/ 287 h 727"/>
                <a:gd name="T60" fmla="*/ 147 w 953"/>
                <a:gd name="T61" fmla="*/ 244 h 727"/>
                <a:gd name="T62" fmla="*/ 64 w 953"/>
                <a:gd name="T63" fmla="*/ 256 h 727"/>
                <a:gd name="T64" fmla="*/ 40 w 953"/>
                <a:gd name="T65" fmla="*/ 161 h 727"/>
                <a:gd name="T66" fmla="*/ 36 w 953"/>
                <a:gd name="T67" fmla="*/ 114 h 727"/>
                <a:gd name="T68" fmla="*/ 14 w 953"/>
                <a:gd name="T69" fmla="*/ 90 h 727"/>
                <a:gd name="T70" fmla="*/ 12 w 953"/>
                <a:gd name="T71" fmla="*/ 45 h 727"/>
                <a:gd name="T72" fmla="*/ 57 w 953"/>
                <a:gd name="T73" fmla="*/ 71 h 727"/>
                <a:gd name="T74" fmla="*/ 102 w 953"/>
                <a:gd name="T75" fmla="*/ 83 h 727"/>
                <a:gd name="T76" fmla="*/ 137 w 953"/>
                <a:gd name="T77" fmla="*/ 26 h 727"/>
                <a:gd name="T78" fmla="*/ 213 w 953"/>
                <a:gd name="T79" fmla="*/ 0 h 727"/>
                <a:gd name="T80" fmla="*/ 222 w 953"/>
                <a:gd name="T81" fmla="*/ 31 h 727"/>
                <a:gd name="T82" fmla="*/ 227 w 953"/>
                <a:gd name="T83" fmla="*/ 69 h 727"/>
                <a:gd name="T84" fmla="*/ 251 w 953"/>
                <a:gd name="T85" fmla="*/ 95 h 727"/>
                <a:gd name="T86" fmla="*/ 281 w 953"/>
                <a:gd name="T87" fmla="*/ 114 h 727"/>
                <a:gd name="T88" fmla="*/ 310 w 953"/>
                <a:gd name="T89" fmla="*/ 100 h 727"/>
                <a:gd name="T90" fmla="*/ 348 w 953"/>
                <a:gd name="T91" fmla="*/ 114 h 727"/>
                <a:gd name="T92" fmla="*/ 388 w 953"/>
                <a:gd name="T93" fmla="*/ 104 h 727"/>
                <a:gd name="T94" fmla="*/ 440 w 953"/>
                <a:gd name="T95" fmla="*/ 142 h 727"/>
                <a:gd name="T96" fmla="*/ 487 w 953"/>
                <a:gd name="T97" fmla="*/ 133 h 727"/>
                <a:gd name="T98" fmla="*/ 523 w 953"/>
                <a:gd name="T99" fmla="*/ 168 h 727"/>
                <a:gd name="T100" fmla="*/ 535 w 953"/>
                <a:gd name="T101" fmla="*/ 201 h 727"/>
                <a:gd name="T102" fmla="*/ 572 w 953"/>
                <a:gd name="T103" fmla="*/ 209 h 727"/>
                <a:gd name="T104" fmla="*/ 570 w 953"/>
                <a:gd name="T105" fmla="*/ 230 h 727"/>
                <a:gd name="T106" fmla="*/ 624 w 953"/>
                <a:gd name="T107" fmla="*/ 270 h 727"/>
                <a:gd name="T108" fmla="*/ 639 w 953"/>
                <a:gd name="T109" fmla="*/ 220 h 727"/>
                <a:gd name="T110" fmla="*/ 686 w 953"/>
                <a:gd name="T111" fmla="*/ 289 h 727"/>
                <a:gd name="T112" fmla="*/ 724 w 953"/>
                <a:gd name="T113" fmla="*/ 334 h 727"/>
                <a:gd name="T114" fmla="*/ 745 w 953"/>
                <a:gd name="T115" fmla="*/ 306 h 727"/>
                <a:gd name="T116" fmla="*/ 799 w 953"/>
                <a:gd name="T117" fmla="*/ 268 h 727"/>
                <a:gd name="T118" fmla="*/ 844 w 953"/>
                <a:gd name="T119" fmla="*/ 265 h 727"/>
                <a:gd name="T120" fmla="*/ 856 w 953"/>
                <a:gd name="T121" fmla="*/ 282 h 727"/>
                <a:gd name="T122" fmla="*/ 906 w 953"/>
                <a:gd name="T123" fmla="*/ 32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3" h="727">
                  <a:moveTo>
                    <a:pt x="951" y="320"/>
                  </a:moveTo>
                  <a:lnTo>
                    <a:pt x="951" y="320"/>
                  </a:lnTo>
                  <a:lnTo>
                    <a:pt x="953" y="327"/>
                  </a:lnTo>
                  <a:lnTo>
                    <a:pt x="953" y="327"/>
                  </a:lnTo>
                  <a:lnTo>
                    <a:pt x="951" y="329"/>
                  </a:lnTo>
                  <a:lnTo>
                    <a:pt x="951" y="332"/>
                  </a:lnTo>
                  <a:lnTo>
                    <a:pt x="951" y="334"/>
                  </a:lnTo>
                  <a:lnTo>
                    <a:pt x="951" y="336"/>
                  </a:lnTo>
                  <a:lnTo>
                    <a:pt x="951" y="341"/>
                  </a:lnTo>
                  <a:lnTo>
                    <a:pt x="951" y="343"/>
                  </a:lnTo>
                  <a:lnTo>
                    <a:pt x="948" y="346"/>
                  </a:lnTo>
                  <a:lnTo>
                    <a:pt x="946" y="350"/>
                  </a:lnTo>
                  <a:lnTo>
                    <a:pt x="946" y="350"/>
                  </a:lnTo>
                  <a:lnTo>
                    <a:pt x="944" y="353"/>
                  </a:lnTo>
                  <a:lnTo>
                    <a:pt x="946" y="355"/>
                  </a:lnTo>
                  <a:lnTo>
                    <a:pt x="946" y="358"/>
                  </a:lnTo>
                  <a:lnTo>
                    <a:pt x="946" y="360"/>
                  </a:lnTo>
                  <a:lnTo>
                    <a:pt x="948" y="362"/>
                  </a:lnTo>
                  <a:lnTo>
                    <a:pt x="948" y="365"/>
                  </a:lnTo>
                  <a:lnTo>
                    <a:pt x="946" y="367"/>
                  </a:lnTo>
                  <a:lnTo>
                    <a:pt x="944" y="369"/>
                  </a:lnTo>
                  <a:lnTo>
                    <a:pt x="944" y="369"/>
                  </a:lnTo>
                  <a:lnTo>
                    <a:pt x="944" y="372"/>
                  </a:lnTo>
                  <a:lnTo>
                    <a:pt x="944" y="372"/>
                  </a:lnTo>
                  <a:lnTo>
                    <a:pt x="944" y="374"/>
                  </a:lnTo>
                  <a:lnTo>
                    <a:pt x="941" y="374"/>
                  </a:lnTo>
                  <a:lnTo>
                    <a:pt x="941" y="376"/>
                  </a:lnTo>
                  <a:lnTo>
                    <a:pt x="939" y="376"/>
                  </a:lnTo>
                  <a:lnTo>
                    <a:pt x="939" y="379"/>
                  </a:lnTo>
                  <a:lnTo>
                    <a:pt x="939" y="379"/>
                  </a:lnTo>
                  <a:lnTo>
                    <a:pt x="939" y="384"/>
                  </a:lnTo>
                  <a:lnTo>
                    <a:pt x="941" y="386"/>
                  </a:lnTo>
                  <a:lnTo>
                    <a:pt x="944" y="391"/>
                  </a:lnTo>
                  <a:lnTo>
                    <a:pt x="944" y="393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7" y="398"/>
                  </a:lnTo>
                  <a:lnTo>
                    <a:pt x="934" y="398"/>
                  </a:lnTo>
                  <a:lnTo>
                    <a:pt x="934" y="400"/>
                  </a:lnTo>
                  <a:lnTo>
                    <a:pt x="934" y="403"/>
                  </a:lnTo>
                  <a:lnTo>
                    <a:pt x="934" y="403"/>
                  </a:lnTo>
                  <a:lnTo>
                    <a:pt x="920" y="405"/>
                  </a:lnTo>
                  <a:lnTo>
                    <a:pt x="915" y="405"/>
                  </a:lnTo>
                  <a:lnTo>
                    <a:pt x="915" y="403"/>
                  </a:lnTo>
                  <a:lnTo>
                    <a:pt x="913" y="405"/>
                  </a:lnTo>
                  <a:lnTo>
                    <a:pt x="910" y="405"/>
                  </a:lnTo>
                  <a:lnTo>
                    <a:pt x="910" y="407"/>
                  </a:lnTo>
                  <a:lnTo>
                    <a:pt x="908" y="410"/>
                  </a:lnTo>
                  <a:lnTo>
                    <a:pt x="908" y="410"/>
                  </a:lnTo>
                  <a:lnTo>
                    <a:pt x="901" y="410"/>
                  </a:lnTo>
                  <a:lnTo>
                    <a:pt x="894" y="412"/>
                  </a:lnTo>
                  <a:lnTo>
                    <a:pt x="887" y="419"/>
                  </a:lnTo>
                  <a:lnTo>
                    <a:pt x="877" y="426"/>
                  </a:lnTo>
                  <a:lnTo>
                    <a:pt x="877" y="431"/>
                  </a:lnTo>
                  <a:lnTo>
                    <a:pt x="880" y="433"/>
                  </a:lnTo>
                  <a:lnTo>
                    <a:pt x="882" y="433"/>
                  </a:lnTo>
                  <a:lnTo>
                    <a:pt x="887" y="433"/>
                  </a:lnTo>
                  <a:lnTo>
                    <a:pt x="889" y="433"/>
                  </a:lnTo>
                  <a:lnTo>
                    <a:pt x="892" y="433"/>
                  </a:lnTo>
                  <a:lnTo>
                    <a:pt x="894" y="436"/>
                  </a:lnTo>
                  <a:lnTo>
                    <a:pt x="896" y="440"/>
                  </a:lnTo>
                  <a:lnTo>
                    <a:pt x="899" y="443"/>
                  </a:lnTo>
                  <a:lnTo>
                    <a:pt x="899" y="447"/>
                  </a:lnTo>
                  <a:lnTo>
                    <a:pt x="896" y="450"/>
                  </a:lnTo>
                  <a:lnTo>
                    <a:pt x="894" y="452"/>
                  </a:lnTo>
                  <a:lnTo>
                    <a:pt x="894" y="450"/>
                  </a:lnTo>
                  <a:lnTo>
                    <a:pt x="892" y="445"/>
                  </a:lnTo>
                  <a:lnTo>
                    <a:pt x="892" y="443"/>
                  </a:lnTo>
                  <a:lnTo>
                    <a:pt x="889" y="443"/>
                  </a:lnTo>
                  <a:lnTo>
                    <a:pt x="889" y="443"/>
                  </a:lnTo>
                  <a:lnTo>
                    <a:pt x="887" y="443"/>
                  </a:lnTo>
                  <a:lnTo>
                    <a:pt x="884" y="445"/>
                  </a:lnTo>
                  <a:lnTo>
                    <a:pt x="887" y="447"/>
                  </a:lnTo>
                  <a:lnTo>
                    <a:pt x="887" y="450"/>
                  </a:lnTo>
                  <a:lnTo>
                    <a:pt x="887" y="450"/>
                  </a:lnTo>
                  <a:lnTo>
                    <a:pt x="884" y="450"/>
                  </a:lnTo>
                  <a:lnTo>
                    <a:pt x="882" y="447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2" y="445"/>
                  </a:lnTo>
                  <a:lnTo>
                    <a:pt x="880" y="445"/>
                  </a:lnTo>
                  <a:lnTo>
                    <a:pt x="880" y="445"/>
                  </a:lnTo>
                  <a:lnTo>
                    <a:pt x="873" y="438"/>
                  </a:lnTo>
                  <a:lnTo>
                    <a:pt x="870" y="436"/>
                  </a:lnTo>
                  <a:lnTo>
                    <a:pt x="866" y="431"/>
                  </a:lnTo>
                  <a:lnTo>
                    <a:pt x="863" y="429"/>
                  </a:lnTo>
                  <a:lnTo>
                    <a:pt x="861" y="421"/>
                  </a:lnTo>
                  <a:lnTo>
                    <a:pt x="861" y="410"/>
                  </a:lnTo>
                  <a:lnTo>
                    <a:pt x="858" y="407"/>
                  </a:lnTo>
                  <a:lnTo>
                    <a:pt x="854" y="405"/>
                  </a:lnTo>
                  <a:lnTo>
                    <a:pt x="849" y="407"/>
                  </a:lnTo>
                  <a:lnTo>
                    <a:pt x="844" y="405"/>
                  </a:lnTo>
                  <a:lnTo>
                    <a:pt x="847" y="405"/>
                  </a:lnTo>
                  <a:lnTo>
                    <a:pt x="847" y="403"/>
                  </a:lnTo>
                  <a:lnTo>
                    <a:pt x="847" y="400"/>
                  </a:lnTo>
                  <a:lnTo>
                    <a:pt x="847" y="398"/>
                  </a:lnTo>
                  <a:lnTo>
                    <a:pt x="847" y="398"/>
                  </a:lnTo>
                  <a:lnTo>
                    <a:pt x="844" y="398"/>
                  </a:lnTo>
                  <a:lnTo>
                    <a:pt x="840" y="400"/>
                  </a:lnTo>
                  <a:lnTo>
                    <a:pt x="835" y="400"/>
                  </a:lnTo>
                  <a:lnTo>
                    <a:pt x="835" y="400"/>
                  </a:lnTo>
                  <a:lnTo>
                    <a:pt x="832" y="400"/>
                  </a:lnTo>
                  <a:lnTo>
                    <a:pt x="832" y="400"/>
                  </a:lnTo>
                  <a:lnTo>
                    <a:pt x="828" y="395"/>
                  </a:lnTo>
                  <a:lnTo>
                    <a:pt x="828" y="395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398"/>
                  </a:lnTo>
                  <a:lnTo>
                    <a:pt x="823" y="400"/>
                  </a:lnTo>
                  <a:lnTo>
                    <a:pt x="825" y="400"/>
                  </a:lnTo>
                  <a:lnTo>
                    <a:pt x="825" y="400"/>
                  </a:lnTo>
                  <a:lnTo>
                    <a:pt x="823" y="400"/>
                  </a:lnTo>
                  <a:lnTo>
                    <a:pt x="821" y="403"/>
                  </a:lnTo>
                  <a:lnTo>
                    <a:pt x="821" y="403"/>
                  </a:lnTo>
                  <a:lnTo>
                    <a:pt x="821" y="405"/>
                  </a:lnTo>
                  <a:lnTo>
                    <a:pt x="821" y="407"/>
                  </a:lnTo>
                  <a:lnTo>
                    <a:pt x="821" y="410"/>
                  </a:lnTo>
                  <a:lnTo>
                    <a:pt x="818" y="410"/>
                  </a:lnTo>
                  <a:lnTo>
                    <a:pt x="816" y="421"/>
                  </a:lnTo>
                  <a:lnTo>
                    <a:pt x="816" y="424"/>
                  </a:lnTo>
                  <a:lnTo>
                    <a:pt x="816" y="426"/>
                  </a:lnTo>
                  <a:lnTo>
                    <a:pt x="816" y="431"/>
                  </a:lnTo>
                  <a:lnTo>
                    <a:pt x="814" y="433"/>
                  </a:lnTo>
                  <a:lnTo>
                    <a:pt x="814" y="436"/>
                  </a:lnTo>
                  <a:lnTo>
                    <a:pt x="814" y="436"/>
                  </a:lnTo>
                  <a:lnTo>
                    <a:pt x="816" y="438"/>
                  </a:lnTo>
                  <a:lnTo>
                    <a:pt x="816" y="440"/>
                  </a:lnTo>
                  <a:lnTo>
                    <a:pt x="816" y="440"/>
                  </a:lnTo>
                  <a:lnTo>
                    <a:pt x="818" y="440"/>
                  </a:lnTo>
                  <a:lnTo>
                    <a:pt x="818" y="443"/>
                  </a:lnTo>
                  <a:lnTo>
                    <a:pt x="818" y="443"/>
                  </a:lnTo>
                  <a:lnTo>
                    <a:pt x="816" y="445"/>
                  </a:lnTo>
                  <a:lnTo>
                    <a:pt x="818" y="445"/>
                  </a:lnTo>
                  <a:lnTo>
                    <a:pt x="816" y="447"/>
                  </a:lnTo>
                  <a:lnTo>
                    <a:pt x="814" y="450"/>
                  </a:lnTo>
                  <a:lnTo>
                    <a:pt x="816" y="450"/>
                  </a:lnTo>
                  <a:lnTo>
                    <a:pt x="816" y="452"/>
                  </a:lnTo>
                  <a:lnTo>
                    <a:pt x="816" y="452"/>
                  </a:lnTo>
                  <a:lnTo>
                    <a:pt x="816" y="455"/>
                  </a:lnTo>
                  <a:lnTo>
                    <a:pt x="816" y="459"/>
                  </a:lnTo>
                  <a:lnTo>
                    <a:pt x="816" y="464"/>
                  </a:lnTo>
                  <a:lnTo>
                    <a:pt x="816" y="469"/>
                  </a:lnTo>
                  <a:lnTo>
                    <a:pt x="814" y="476"/>
                  </a:lnTo>
                  <a:lnTo>
                    <a:pt x="811" y="476"/>
                  </a:lnTo>
                  <a:lnTo>
                    <a:pt x="806" y="476"/>
                  </a:lnTo>
                  <a:lnTo>
                    <a:pt x="802" y="476"/>
                  </a:lnTo>
                  <a:lnTo>
                    <a:pt x="804" y="476"/>
                  </a:lnTo>
                  <a:lnTo>
                    <a:pt x="804" y="478"/>
                  </a:lnTo>
                  <a:lnTo>
                    <a:pt x="802" y="481"/>
                  </a:lnTo>
                  <a:lnTo>
                    <a:pt x="799" y="481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9" y="485"/>
                  </a:lnTo>
                  <a:lnTo>
                    <a:pt x="799" y="485"/>
                  </a:lnTo>
                  <a:lnTo>
                    <a:pt x="797" y="488"/>
                  </a:lnTo>
                  <a:lnTo>
                    <a:pt x="797" y="485"/>
                  </a:lnTo>
                  <a:lnTo>
                    <a:pt x="797" y="485"/>
                  </a:lnTo>
                  <a:lnTo>
                    <a:pt x="797" y="483"/>
                  </a:lnTo>
                  <a:lnTo>
                    <a:pt x="792" y="483"/>
                  </a:lnTo>
                  <a:lnTo>
                    <a:pt x="792" y="481"/>
                  </a:lnTo>
                  <a:lnTo>
                    <a:pt x="788" y="478"/>
                  </a:lnTo>
                  <a:lnTo>
                    <a:pt x="785" y="478"/>
                  </a:lnTo>
                  <a:lnTo>
                    <a:pt x="785" y="478"/>
                  </a:lnTo>
                  <a:lnTo>
                    <a:pt x="783" y="481"/>
                  </a:lnTo>
                  <a:lnTo>
                    <a:pt x="783" y="481"/>
                  </a:lnTo>
                  <a:lnTo>
                    <a:pt x="780" y="481"/>
                  </a:lnTo>
                  <a:lnTo>
                    <a:pt x="780" y="478"/>
                  </a:lnTo>
                  <a:lnTo>
                    <a:pt x="778" y="478"/>
                  </a:lnTo>
                  <a:lnTo>
                    <a:pt x="778" y="478"/>
                  </a:lnTo>
                  <a:lnTo>
                    <a:pt x="778" y="481"/>
                  </a:lnTo>
                  <a:lnTo>
                    <a:pt x="778" y="481"/>
                  </a:lnTo>
                  <a:lnTo>
                    <a:pt x="778" y="483"/>
                  </a:lnTo>
                  <a:lnTo>
                    <a:pt x="778" y="483"/>
                  </a:lnTo>
                  <a:lnTo>
                    <a:pt x="776" y="481"/>
                  </a:lnTo>
                  <a:lnTo>
                    <a:pt x="776" y="483"/>
                  </a:lnTo>
                  <a:lnTo>
                    <a:pt x="776" y="483"/>
                  </a:lnTo>
                  <a:lnTo>
                    <a:pt x="776" y="488"/>
                  </a:lnTo>
                  <a:lnTo>
                    <a:pt x="773" y="488"/>
                  </a:lnTo>
                  <a:lnTo>
                    <a:pt x="769" y="488"/>
                  </a:lnTo>
                  <a:lnTo>
                    <a:pt x="769" y="490"/>
                  </a:lnTo>
                  <a:lnTo>
                    <a:pt x="769" y="490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2"/>
                  </a:lnTo>
                  <a:lnTo>
                    <a:pt x="769" y="495"/>
                  </a:lnTo>
                  <a:lnTo>
                    <a:pt x="769" y="497"/>
                  </a:lnTo>
                  <a:lnTo>
                    <a:pt x="769" y="497"/>
                  </a:lnTo>
                  <a:lnTo>
                    <a:pt x="764" y="497"/>
                  </a:lnTo>
                  <a:lnTo>
                    <a:pt x="766" y="500"/>
                  </a:lnTo>
                  <a:lnTo>
                    <a:pt x="766" y="500"/>
                  </a:lnTo>
                  <a:lnTo>
                    <a:pt x="766" y="500"/>
                  </a:lnTo>
                  <a:lnTo>
                    <a:pt x="769" y="500"/>
                  </a:lnTo>
                  <a:lnTo>
                    <a:pt x="769" y="500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64" y="507"/>
                  </a:lnTo>
                  <a:lnTo>
                    <a:pt x="764" y="507"/>
                  </a:lnTo>
                  <a:lnTo>
                    <a:pt x="766" y="509"/>
                  </a:lnTo>
                  <a:lnTo>
                    <a:pt x="769" y="509"/>
                  </a:lnTo>
                  <a:lnTo>
                    <a:pt x="769" y="509"/>
                  </a:lnTo>
                  <a:lnTo>
                    <a:pt x="769" y="511"/>
                  </a:lnTo>
                  <a:lnTo>
                    <a:pt x="769" y="511"/>
                  </a:lnTo>
                  <a:lnTo>
                    <a:pt x="766" y="511"/>
                  </a:lnTo>
                  <a:lnTo>
                    <a:pt x="766" y="514"/>
                  </a:lnTo>
                  <a:lnTo>
                    <a:pt x="762" y="518"/>
                  </a:lnTo>
                  <a:lnTo>
                    <a:pt x="759" y="521"/>
                  </a:lnTo>
                  <a:lnTo>
                    <a:pt x="759" y="523"/>
                  </a:lnTo>
                  <a:lnTo>
                    <a:pt x="757" y="523"/>
                  </a:lnTo>
                  <a:lnTo>
                    <a:pt x="754" y="521"/>
                  </a:lnTo>
                  <a:lnTo>
                    <a:pt x="754" y="523"/>
                  </a:lnTo>
                  <a:lnTo>
                    <a:pt x="754" y="526"/>
                  </a:lnTo>
                  <a:lnTo>
                    <a:pt x="752" y="528"/>
                  </a:lnTo>
                  <a:lnTo>
                    <a:pt x="750" y="530"/>
                  </a:lnTo>
                  <a:lnTo>
                    <a:pt x="747" y="530"/>
                  </a:lnTo>
                  <a:lnTo>
                    <a:pt x="745" y="530"/>
                  </a:lnTo>
                  <a:lnTo>
                    <a:pt x="745" y="533"/>
                  </a:lnTo>
                  <a:lnTo>
                    <a:pt x="745" y="537"/>
                  </a:lnTo>
                  <a:lnTo>
                    <a:pt x="740" y="540"/>
                  </a:lnTo>
                  <a:lnTo>
                    <a:pt x="731" y="540"/>
                  </a:lnTo>
                  <a:lnTo>
                    <a:pt x="721" y="540"/>
                  </a:lnTo>
                  <a:lnTo>
                    <a:pt x="721" y="542"/>
                  </a:lnTo>
                  <a:lnTo>
                    <a:pt x="719" y="542"/>
                  </a:lnTo>
                  <a:lnTo>
                    <a:pt x="712" y="542"/>
                  </a:lnTo>
                  <a:lnTo>
                    <a:pt x="709" y="544"/>
                  </a:lnTo>
                  <a:lnTo>
                    <a:pt x="709" y="544"/>
                  </a:lnTo>
                  <a:lnTo>
                    <a:pt x="707" y="547"/>
                  </a:lnTo>
                  <a:lnTo>
                    <a:pt x="707" y="547"/>
                  </a:lnTo>
                  <a:lnTo>
                    <a:pt x="705" y="547"/>
                  </a:lnTo>
                  <a:lnTo>
                    <a:pt x="705" y="547"/>
                  </a:lnTo>
                  <a:lnTo>
                    <a:pt x="700" y="549"/>
                  </a:lnTo>
                  <a:lnTo>
                    <a:pt x="700" y="549"/>
                  </a:lnTo>
                  <a:lnTo>
                    <a:pt x="695" y="547"/>
                  </a:lnTo>
                  <a:lnTo>
                    <a:pt x="691" y="547"/>
                  </a:lnTo>
                  <a:lnTo>
                    <a:pt x="688" y="547"/>
                  </a:lnTo>
                  <a:lnTo>
                    <a:pt x="686" y="547"/>
                  </a:lnTo>
                  <a:lnTo>
                    <a:pt x="676" y="547"/>
                  </a:lnTo>
                  <a:lnTo>
                    <a:pt x="660" y="552"/>
                  </a:lnTo>
                  <a:lnTo>
                    <a:pt x="655" y="554"/>
                  </a:lnTo>
                  <a:lnTo>
                    <a:pt x="653" y="554"/>
                  </a:lnTo>
                  <a:lnTo>
                    <a:pt x="653" y="556"/>
                  </a:lnTo>
                  <a:lnTo>
                    <a:pt x="653" y="559"/>
                  </a:lnTo>
                  <a:lnTo>
                    <a:pt x="655" y="568"/>
                  </a:lnTo>
                  <a:lnTo>
                    <a:pt x="657" y="570"/>
                  </a:lnTo>
                  <a:lnTo>
                    <a:pt x="657" y="573"/>
                  </a:lnTo>
                  <a:lnTo>
                    <a:pt x="662" y="573"/>
                  </a:lnTo>
                  <a:lnTo>
                    <a:pt x="662" y="575"/>
                  </a:lnTo>
                  <a:lnTo>
                    <a:pt x="667" y="585"/>
                  </a:lnTo>
                  <a:lnTo>
                    <a:pt x="669" y="587"/>
                  </a:lnTo>
                  <a:lnTo>
                    <a:pt x="669" y="589"/>
                  </a:lnTo>
                  <a:lnTo>
                    <a:pt x="674" y="592"/>
                  </a:lnTo>
                  <a:lnTo>
                    <a:pt x="676" y="596"/>
                  </a:lnTo>
                  <a:lnTo>
                    <a:pt x="679" y="596"/>
                  </a:lnTo>
                  <a:lnTo>
                    <a:pt x="681" y="599"/>
                  </a:lnTo>
                  <a:lnTo>
                    <a:pt x="683" y="601"/>
                  </a:lnTo>
                  <a:lnTo>
                    <a:pt x="683" y="604"/>
                  </a:lnTo>
                  <a:lnTo>
                    <a:pt x="686" y="606"/>
                  </a:lnTo>
                  <a:lnTo>
                    <a:pt x="686" y="611"/>
                  </a:lnTo>
                  <a:lnTo>
                    <a:pt x="676" y="632"/>
                  </a:lnTo>
                  <a:lnTo>
                    <a:pt x="674" y="637"/>
                  </a:lnTo>
                  <a:lnTo>
                    <a:pt x="669" y="637"/>
                  </a:lnTo>
                  <a:lnTo>
                    <a:pt x="669" y="634"/>
                  </a:lnTo>
                  <a:lnTo>
                    <a:pt x="669" y="634"/>
                  </a:lnTo>
                  <a:lnTo>
                    <a:pt x="667" y="634"/>
                  </a:lnTo>
                  <a:lnTo>
                    <a:pt x="665" y="634"/>
                  </a:lnTo>
                  <a:lnTo>
                    <a:pt x="662" y="634"/>
                  </a:lnTo>
                  <a:lnTo>
                    <a:pt x="662" y="632"/>
                  </a:lnTo>
                  <a:lnTo>
                    <a:pt x="662" y="632"/>
                  </a:lnTo>
                  <a:lnTo>
                    <a:pt x="660" y="632"/>
                  </a:lnTo>
                  <a:lnTo>
                    <a:pt x="660" y="632"/>
                  </a:lnTo>
                  <a:lnTo>
                    <a:pt x="660" y="632"/>
                  </a:lnTo>
                  <a:lnTo>
                    <a:pt x="660" y="630"/>
                  </a:lnTo>
                  <a:lnTo>
                    <a:pt x="657" y="627"/>
                  </a:lnTo>
                  <a:lnTo>
                    <a:pt x="657" y="625"/>
                  </a:lnTo>
                  <a:lnTo>
                    <a:pt x="657" y="627"/>
                  </a:lnTo>
                  <a:lnTo>
                    <a:pt x="655" y="627"/>
                  </a:lnTo>
                  <a:lnTo>
                    <a:pt x="655" y="627"/>
                  </a:lnTo>
                  <a:lnTo>
                    <a:pt x="650" y="625"/>
                  </a:lnTo>
                  <a:lnTo>
                    <a:pt x="648" y="627"/>
                  </a:lnTo>
                  <a:lnTo>
                    <a:pt x="646" y="627"/>
                  </a:lnTo>
                  <a:lnTo>
                    <a:pt x="643" y="627"/>
                  </a:lnTo>
                  <a:lnTo>
                    <a:pt x="643" y="630"/>
                  </a:lnTo>
                  <a:lnTo>
                    <a:pt x="643" y="632"/>
                  </a:lnTo>
                  <a:lnTo>
                    <a:pt x="641" y="632"/>
                  </a:lnTo>
                  <a:lnTo>
                    <a:pt x="639" y="630"/>
                  </a:lnTo>
                  <a:lnTo>
                    <a:pt x="636" y="632"/>
                  </a:lnTo>
                  <a:lnTo>
                    <a:pt x="627" y="632"/>
                  </a:lnTo>
                  <a:lnTo>
                    <a:pt x="624" y="632"/>
                  </a:lnTo>
                  <a:lnTo>
                    <a:pt x="622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20" y="634"/>
                  </a:lnTo>
                  <a:lnTo>
                    <a:pt x="617" y="632"/>
                  </a:lnTo>
                  <a:lnTo>
                    <a:pt x="613" y="630"/>
                  </a:lnTo>
                  <a:lnTo>
                    <a:pt x="610" y="630"/>
                  </a:lnTo>
                  <a:lnTo>
                    <a:pt x="610" y="627"/>
                  </a:lnTo>
                  <a:lnTo>
                    <a:pt x="608" y="627"/>
                  </a:lnTo>
                  <a:lnTo>
                    <a:pt x="608" y="627"/>
                  </a:lnTo>
                  <a:lnTo>
                    <a:pt x="605" y="627"/>
                  </a:lnTo>
                  <a:lnTo>
                    <a:pt x="603" y="627"/>
                  </a:lnTo>
                  <a:lnTo>
                    <a:pt x="601" y="627"/>
                  </a:lnTo>
                  <a:lnTo>
                    <a:pt x="601" y="627"/>
                  </a:lnTo>
                  <a:lnTo>
                    <a:pt x="598" y="630"/>
                  </a:lnTo>
                  <a:lnTo>
                    <a:pt x="596" y="630"/>
                  </a:lnTo>
                  <a:lnTo>
                    <a:pt x="596" y="627"/>
                  </a:lnTo>
                  <a:lnTo>
                    <a:pt x="596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7"/>
                  </a:lnTo>
                  <a:lnTo>
                    <a:pt x="591" y="627"/>
                  </a:lnTo>
                  <a:lnTo>
                    <a:pt x="591" y="627"/>
                  </a:lnTo>
                  <a:lnTo>
                    <a:pt x="587" y="627"/>
                  </a:lnTo>
                  <a:lnTo>
                    <a:pt x="584" y="627"/>
                  </a:lnTo>
                  <a:lnTo>
                    <a:pt x="582" y="627"/>
                  </a:lnTo>
                  <a:lnTo>
                    <a:pt x="584" y="627"/>
                  </a:lnTo>
                  <a:lnTo>
                    <a:pt x="584" y="625"/>
                  </a:lnTo>
                  <a:lnTo>
                    <a:pt x="584" y="625"/>
                  </a:lnTo>
                  <a:lnTo>
                    <a:pt x="584" y="625"/>
                  </a:lnTo>
                  <a:lnTo>
                    <a:pt x="584" y="623"/>
                  </a:lnTo>
                  <a:lnTo>
                    <a:pt x="584" y="623"/>
                  </a:lnTo>
                  <a:lnTo>
                    <a:pt x="582" y="625"/>
                  </a:lnTo>
                  <a:lnTo>
                    <a:pt x="582" y="625"/>
                  </a:lnTo>
                  <a:lnTo>
                    <a:pt x="579" y="625"/>
                  </a:lnTo>
                  <a:lnTo>
                    <a:pt x="577" y="623"/>
                  </a:lnTo>
                  <a:lnTo>
                    <a:pt x="577" y="623"/>
                  </a:lnTo>
                  <a:lnTo>
                    <a:pt x="575" y="623"/>
                  </a:lnTo>
                  <a:lnTo>
                    <a:pt x="575" y="625"/>
                  </a:lnTo>
                  <a:lnTo>
                    <a:pt x="575" y="627"/>
                  </a:lnTo>
                  <a:lnTo>
                    <a:pt x="572" y="627"/>
                  </a:lnTo>
                  <a:lnTo>
                    <a:pt x="572" y="625"/>
                  </a:lnTo>
                  <a:lnTo>
                    <a:pt x="572" y="625"/>
                  </a:lnTo>
                  <a:lnTo>
                    <a:pt x="570" y="625"/>
                  </a:lnTo>
                  <a:lnTo>
                    <a:pt x="570" y="625"/>
                  </a:lnTo>
                  <a:lnTo>
                    <a:pt x="570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5" y="625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70" y="618"/>
                  </a:lnTo>
                  <a:lnTo>
                    <a:pt x="572" y="618"/>
                  </a:lnTo>
                  <a:lnTo>
                    <a:pt x="572" y="615"/>
                  </a:lnTo>
                  <a:lnTo>
                    <a:pt x="565" y="615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58" y="608"/>
                  </a:lnTo>
                  <a:lnTo>
                    <a:pt x="558" y="606"/>
                  </a:lnTo>
                  <a:lnTo>
                    <a:pt x="558" y="606"/>
                  </a:lnTo>
                  <a:lnTo>
                    <a:pt x="561" y="606"/>
                  </a:lnTo>
                  <a:lnTo>
                    <a:pt x="561" y="606"/>
                  </a:lnTo>
                  <a:lnTo>
                    <a:pt x="561" y="604"/>
                  </a:lnTo>
                  <a:lnTo>
                    <a:pt x="558" y="601"/>
                  </a:lnTo>
                  <a:lnTo>
                    <a:pt x="558" y="599"/>
                  </a:lnTo>
                  <a:lnTo>
                    <a:pt x="556" y="599"/>
                  </a:lnTo>
                  <a:lnTo>
                    <a:pt x="551" y="594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2"/>
                  </a:lnTo>
                  <a:lnTo>
                    <a:pt x="546" y="589"/>
                  </a:lnTo>
                  <a:lnTo>
                    <a:pt x="544" y="592"/>
                  </a:lnTo>
                  <a:lnTo>
                    <a:pt x="542" y="592"/>
                  </a:lnTo>
                  <a:lnTo>
                    <a:pt x="539" y="594"/>
                  </a:lnTo>
                  <a:lnTo>
                    <a:pt x="539" y="599"/>
                  </a:lnTo>
                  <a:lnTo>
                    <a:pt x="535" y="601"/>
                  </a:lnTo>
                  <a:lnTo>
                    <a:pt x="532" y="604"/>
                  </a:lnTo>
                  <a:lnTo>
                    <a:pt x="532" y="606"/>
                  </a:lnTo>
                  <a:lnTo>
                    <a:pt x="530" y="604"/>
                  </a:lnTo>
                  <a:lnTo>
                    <a:pt x="527" y="601"/>
                  </a:lnTo>
                  <a:lnTo>
                    <a:pt x="525" y="601"/>
                  </a:lnTo>
                  <a:lnTo>
                    <a:pt x="525" y="599"/>
                  </a:lnTo>
                  <a:lnTo>
                    <a:pt x="523" y="601"/>
                  </a:lnTo>
                  <a:lnTo>
                    <a:pt x="520" y="601"/>
                  </a:lnTo>
                  <a:lnTo>
                    <a:pt x="523" y="604"/>
                  </a:lnTo>
                  <a:lnTo>
                    <a:pt x="523" y="604"/>
                  </a:lnTo>
                  <a:lnTo>
                    <a:pt x="525" y="604"/>
                  </a:lnTo>
                  <a:lnTo>
                    <a:pt x="525" y="606"/>
                  </a:lnTo>
                  <a:lnTo>
                    <a:pt x="525" y="606"/>
                  </a:lnTo>
                  <a:lnTo>
                    <a:pt x="520" y="611"/>
                  </a:lnTo>
                  <a:lnTo>
                    <a:pt x="520" y="611"/>
                  </a:lnTo>
                  <a:lnTo>
                    <a:pt x="518" y="611"/>
                  </a:lnTo>
                  <a:lnTo>
                    <a:pt x="516" y="611"/>
                  </a:lnTo>
                  <a:lnTo>
                    <a:pt x="513" y="615"/>
                  </a:lnTo>
                  <a:lnTo>
                    <a:pt x="511" y="618"/>
                  </a:lnTo>
                  <a:lnTo>
                    <a:pt x="511" y="620"/>
                  </a:lnTo>
                  <a:lnTo>
                    <a:pt x="511" y="623"/>
                  </a:lnTo>
                  <a:lnTo>
                    <a:pt x="513" y="623"/>
                  </a:lnTo>
                  <a:lnTo>
                    <a:pt x="513" y="625"/>
                  </a:lnTo>
                  <a:lnTo>
                    <a:pt x="511" y="630"/>
                  </a:lnTo>
                  <a:lnTo>
                    <a:pt x="508" y="637"/>
                  </a:lnTo>
                  <a:lnTo>
                    <a:pt x="506" y="641"/>
                  </a:lnTo>
                  <a:lnTo>
                    <a:pt x="506" y="644"/>
                  </a:lnTo>
                  <a:lnTo>
                    <a:pt x="506" y="646"/>
                  </a:lnTo>
                  <a:lnTo>
                    <a:pt x="508" y="651"/>
                  </a:lnTo>
                  <a:lnTo>
                    <a:pt x="508" y="653"/>
                  </a:lnTo>
                  <a:lnTo>
                    <a:pt x="506" y="656"/>
                  </a:lnTo>
                  <a:lnTo>
                    <a:pt x="506" y="656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6" y="653"/>
                  </a:lnTo>
                  <a:lnTo>
                    <a:pt x="504" y="653"/>
                  </a:lnTo>
                  <a:lnTo>
                    <a:pt x="501" y="656"/>
                  </a:lnTo>
                  <a:lnTo>
                    <a:pt x="497" y="663"/>
                  </a:lnTo>
                  <a:lnTo>
                    <a:pt x="494" y="663"/>
                  </a:lnTo>
                  <a:lnTo>
                    <a:pt x="492" y="670"/>
                  </a:lnTo>
                  <a:lnTo>
                    <a:pt x="492" y="672"/>
                  </a:lnTo>
                  <a:lnTo>
                    <a:pt x="490" y="675"/>
                  </a:lnTo>
                  <a:lnTo>
                    <a:pt x="490" y="675"/>
                  </a:lnTo>
                  <a:lnTo>
                    <a:pt x="487" y="682"/>
                  </a:lnTo>
                  <a:lnTo>
                    <a:pt x="485" y="684"/>
                  </a:lnTo>
                  <a:lnTo>
                    <a:pt x="485" y="684"/>
                  </a:lnTo>
                  <a:lnTo>
                    <a:pt x="473" y="693"/>
                  </a:lnTo>
                  <a:lnTo>
                    <a:pt x="471" y="696"/>
                  </a:lnTo>
                  <a:lnTo>
                    <a:pt x="473" y="698"/>
                  </a:lnTo>
                  <a:lnTo>
                    <a:pt x="471" y="698"/>
                  </a:lnTo>
                  <a:lnTo>
                    <a:pt x="471" y="701"/>
                  </a:lnTo>
                  <a:lnTo>
                    <a:pt x="468" y="703"/>
                  </a:lnTo>
                  <a:lnTo>
                    <a:pt x="471" y="703"/>
                  </a:lnTo>
                  <a:lnTo>
                    <a:pt x="468" y="705"/>
                  </a:lnTo>
                  <a:lnTo>
                    <a:pt x="468" y="705"/>
                  </a:lnTo>
                  <a:lnTo>
                    <a:pt x="466" y="705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4" y="712"/>
                  </a:lnTo>
                  <a:lnTo>
                    <a:pt x="464" y="715"/>
                  </a:lnTo>
                  <a:lnTo>
                    <a:pt x="461" y="715"/>
                  </a:lnTo>
                  <a:lnTo>
                    <a:pt x="459" y="715"/>
                  </a:lnTo>
                  <a:lnTo>
                    <a:pt x="459" y="717"/>
                  </a:lnTo>
                  <a:lnTo>
                    <a:pt x="459" y="717"/>
                  </a:lnTo>
                  <a:lnTo>
                    <a:pt x="461" y="717"/>
                  </a:lnTo>
                  <a:lnTo>
                    <a:pt x="461" y="717"/>
                  </a:lnTo>
                  <a:lnTo>
                    <a:pt x="461" y="720"/>
                  </a:lnTo>
                  <a:lnTo>
                    <a:pt x="459" y="720"/>
                  </a:lnTo>
                  <a:lnTo>
                    <a:pt x="456" y="722"/>
                  </a:lnTo>
                  <a:lnTo>
                    <a:pt x="454" y="722"/>
                  </a:lnTo>
                  <a:lnTo>
                    <a:pt x="454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49" y="720"/>
                  </a:lnTo>
                  <a:lnTo>
                    <a:pt x="449" y="722"/>
                  </a:lnTo>
                  <a:lnTo>
                    <a:pt x="447" y="722"/>
                  </a:lnTo>
                  <a:lnTo>
                    <a:pt x="442" y="724"/>
                  </a:lnTo>
                  <a:lnTo>
                    <a:pt x="442" y="724"/>
                  </a:lnTo>
                  <a:lnTo>
                    <a:pt x="438" y="724"/>
                  </a:lnTo>
                  <a:lnTo>
                    <a:pt x="438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7"/>
                  </a:lnTo>
                  <a:lnTo>
                    <a:pt x="433" y="727"/>
                  </a:lnTo>
                  <a:lnTo>
                    <a:pt x="430" y="727"/>
                  </a:lnTo>
                  <a:lnTo>
                    <a:pt x="430" y="727"/>
                  </a:lnTo>
                  <a:lnTo>
                    <a:pt x="430" y="727"/>
                  </a:lnTo>
                  <a:lnTo>
                    <a:pt x="430" y="724"/>
                  </a:lnTo>
                  <a:lnTo>
                    <a:pt x="428" y="724"/>
                  </a:lnTo>
                  <a:lnTo>
                    <a:pt x="428" y="722"/>
                  </a:lnTo>
                  <a:lnTo>
                    <a:pt x="428" y="722"/>
                  </a:lnTo>
                  <a:lnTo>
                    <a:pt x="426" y="722"/>
                  </a:lnTo>
                  <a:lnTo>
                    <a:pt x="419" y="722"/>
                  </a:lnTo>
                  <a:lnTo>
                    <a:pt x="419" y="722"/>
                  </a:lnTo>
                  <a:lnTo>
                    <a:pt x="416" y="722"/>
                  </a:lnTo>
                  <a:lnTo>
                    <a:pt x="416" y="722"/>
                  </a:lnTo>
                  <a:lnTo>
                    <a:pt x="419" y="720"/>
                  </a:lnTo>
                  <a:lnTo>
                    <a:pt x="419" y="720"/>
                  </a:lnTo>
                  <a:lnTo>
                    <a:pt x="419" y="717"/>
                  </a:lnTo>
                  <a:lnTo>
                    <a:pt x="419" y="717"/>
                  </a:lnTo>
                  <a:lnTo>
                    <a:pt x="421" y="715"/>
                  </a:lnTo>
                  <a:lnTo>
                    <a:pt x="421" y="715"/>
                  </a:lnTo>
                  <a:lnTo>
                    <a:pt x="423" y="712"/>
                  </a:lnTo>
                  <a:lnTo>
                    <a:pt x="423" y="712"/>
                  </a:lnTo>
                  <a:lnTo>
                    <a:pt x="423" y="712"/>
                  </a:lnTo>
                  <a:lnTo>
                    <a:pt x="423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8" y="708"/>
                  </a:lnTo>
                  <a:lnTo>
                    <a:pt x="428" y="708"/>
                  </a:lnTo>
                  <a:lnTo>
                    <a:pt x="428" y="705"/>
                  </a:lnTo>
                  <a:lnTo>
                    <a:pt x="428" y="705"/>
                  </a:lnTo>
                  <a:lnTo>
                    <a:pt x="428" y="701"/>
                  </a:lnTo>
                  <a:lnTo>
                    <a:pt x="430" y="698"/>
                  </a:lnTo>
                  <a:lnTo>
                    <a:pt x="430" y="698"/>
                  </a:lnTo>
                  <a:lnTo>
                    <a:pt x="430" y="696"/>
                  </a:lnTo>
                  <a:lnTo>
                    <a:pt x="430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33" y="689"/>
                  </a:lnTo>
                  <a:lnTo>
                    <a:pt x="435" y="689"/>
                  </a:lnTo>
                  <a:lnTo>
                    <a:pt x="435" y="686"/>
                  </a:lnTo>
                  <a:lnTo>
                    <a:pt x="433" y="684"/>
                  </a:lnTo>
                  <a:lnTo>
                    <a:pt x="430" y="684"/>
                  </a:lnTo>
                  <a:lnTo>
                    <a:pt x="430" y="684"/>
                  </a:lnTo>
                  <a:lnTo>
                    <a:pt x="430" y="682"/>
                  </a:lnTo>
                  <a:lnTo>
                    <a:pt x="433" y="682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7"/>
                  </a:lnTo>
                  <a:lnTo>
                    <a:pt x="430" y="677"/>
                  </a:lnTo>
                  <a:lnTo>
                    <a:pt x="430" y="675"/>
                  </a:lnTo>
                  <a:lnTo>
                    <a:pt x="430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6" y="675"/>
                  </a:lnTo>
                  <a:lnTo>
                    <a:pt x="426" y="675"/>
                  </a:lnTo>
                  <a:lnTo>
                    <a:pt x="423" y="672"/>
                  </a:lnTo>
                  <a:lnTo>
                    <a:pt x="421" y="670"/>
                  </a:lnTo>
                  <a:lnTo>
                    <a:pt x="421" y="670"/>
                  </a:lnTo>
                  <a:lnTo>
                    <a:pt x="421" y="667"/>
                  </a:lnTo>
                  <a:lnTo>
                    <a:pt x="421" y="667"/>
                  </a:lnTo>
                  <a:lnTo>
                    <a:pt x="421" y="665"/>
                  </a:lnTo>
                  <a:lnTo>
                    <a:pt x="421" y="665"/>
                  </a:lnTo>
                  <a:lnTo>
                    <a:pt x="419" y="663"/>
                  </a:lnTo>
                  <a:lnTo>
                    <a:pt x="419" y="663"/>
                  </a:lnTo>
                  <a:lnTo>
                    <a:pt x="414" y="658"/>
                  </a:lnTo>
                  <a:lnTo>
                    <a:pt x="412" y="656"/>
                  </a:lnTo>
                  <a:lnTo>
                    <a:pt x="412" y="653"/>
                  </a:lnTo>
                  <a:lnTo>
                    <a:pt x="400" y="632"/>
                  </a:lnTo>
                  <a:lnTo>
                    <a:pt x="400" y="630"/>
                  </a:lnTo>
                  <a:lnTo>
                    <a:pt x="397" y="627"/>
                  </a:lnTo>
                  <a:lnTo>
                    <a:pt x="397" y="620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7" y="618"/>
                  </a:lnTo>
                  <a:lnTo>
                    <a:pt x="395" y="618"/>
                  </a:lnTo>
                  <a:lnTo>
                    <a:pt x="395" y="618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88" y="620"/>
                  </a:lnTo>
                  <a:lnTo>
                    <a:pt x="383" y="620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8"/>
                  </a:lnTo>
                  <a:lnTo>
                    <a:pt x="383" y="615"/>
                  </a:lnTo>
                  <a:lnTo>
                    <a:pt x="383" y="613"/>
                  </a:lnTo>
                  <a:lnTo>
                    <a:pt x="383" y="611"/>
                  </a:lnTo>
                  <a:lnTo>
                    <a:pt x="383" y="611"/>
                  </a:lnTo>
                  <a:lnTo>
                    <a:pt x="383" y="608"/>
                  </a:lnTo>
                  <a:lnTo>
                    <a:pt x="381" y="601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6"/>
                  </a:lnTo>
                  <a:lnTo>
                    <a:pt x="381" y="587"/>
                  </a:lnTo>
                  <a:lnTo>
                    <a:pt x="381" y="587"/>
                  </a:lnTo>
                  <a:lnTo>
                    <a:pt x="381" y="587"/>
                  </a:lnTo>
                  <a:lnTo>
                    <a:pt x="381" y="585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83" y="578"/>
                  </a:lnTo>
                  <a:lnTo>
                    <a:pt x="383" y="578"/>
                  </a:lnTo>
                  <a:lnTo>
                    <a:pt x="386" y="578"/>
                  </a:lnTo>
                  <a:lnTo>
                    <a:pt x="386" y="578"/>
                  </a:lnTo>
                  <a:lnTo>
                    <a:pt x="386" y="575"/>
                  </a:lnTo>
                  <a:lnTo>
                    <a:pt x="386" y="575"/>
                  </a:lnTo>
                  <a:lnTo>
                    <a:pt x="386" y="575"/>
                  </a:lnTo>
                  <a:lnTo>
                    <a:pt x="386" y="573"/>
                  </a:lnTo>
                  <a:lnTo>
                    <a:pt x="386" y="573"/>
                  </a:lnTo>
                  <a:lnTo>
                    <a:pt x="386" y="573"/>
                  </a:lnTo>
                  <a:lnTo>
                    <a:pt x="388" y="570"/>
                  </a:lnTo>
                  <a:lnTo>
                    <a:pt x="388" y="570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8"/>
                  </a:lnTo>
                  <a:lnTo>
                    <a:pt x="390" y="566"/>
                  </a:lnTo>
                  <a:lnTo>
                    <a:pt x="393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5" y="561"/>
                  </a:lnTo>
                  <a:lnTo>
                    <a:pt x="395" y="561"/>
                  </a:lnTo>
                  <a:lnTo>
                    <a:pt x="395" y="559"/>
                  </a:lnTo>
                  <a:lnTo>
                    <a:pt x="395" y="556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4"/>
                  </a:lnTo>
                  <a:lnTo>
                    <a:pt x="395" y="552"/>
                  </a:lnTo>
                  <a:lnTo>
                    <a:pt x="388" y="552"/>
                  </a:lnTo>
                  <a:lnTo>
                    <a:pt x="386" y="552"/>
                  </a:lnTo>
                  <a:lnTo>
                    <a:pt x="386" y="552"/>
                  </a:lnTo>
                  <a:lnTo>
                    <a:pt x="386" y="552"/>
                  </a:lnTo>
                  <a:lnTo>
                    <a:pt x="383" y="552"/>
                  </a:lnTo>
                  <a:lnTo>
                    <a:pt x="383" y="552"/>
                  </a:lnTo>
                  <a:lnTo>
                    <a:pt x="383" y="552"/>
                  </a:lnTo>
                  <a:lnTo>
                    <a:pt x="381" y="554"/>
                  </a:lnTo>
                  <a:lnTo>
                    <a:pt x="381" y="554"/>
                  </a:lnTo>
                  <a:lnTo>
                    <a:pt x="381" y="552"/>
                  </a:lnTo>
                  <a:lnTo>
                    <a:pt x="378" y="552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6" y="544"/>
                  </a:lnTo>
                  <a:lnTo>
                    <a:pt x="376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0"/>
                  </a:lnTo>
                  <a:lnTo>
                    <a:pt x="376" y="537"/>
                  </a:lnTo>
                  <a:lnTo>
                    <a:pt x="376" y="537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5"/>
                  </a:lnTo>
                  <a:lnTo>
                    <a:pt x="374" y="535"/>
                  </a:lnTo>
                  <a:lnTo>
                    <a:pt x="369" y="533"/>
                  </a:lnTo>
                  <a:lnTo>
                    <a:pt x="367" y="533"/>
                  </a:lnTo>
                  <a:lnTo>
                    <a:pt x="367" y="533"/>
                  </a:lnTo>
                  <a:lnTo>
                    <a:pt x="364" y="530"/>
                  </a:lnTo>
                  <a:lnTo>
                    <a:pt x="364" y="530"/>
                  </a:lnTo>
                  <a:lnTo>
                    <a:pt x="364" y="530"/>
                  </a:lnTo>
                  <a:lnTo>
                    <a:pt x="364" y="528"/>
                  </a:lnTo>
                  <a:lnTo>
                    <a:pt x="364" y="528"/>
                  </a:lnTo>
                  <a:lnTo>
                    <a:pt x="364" y="528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7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7" y="521"/>
                  </a:lnTo>
                  <a:lnTo>
                    <a:pt x="364" y="518"/>
                  </a:lnTo>
                  <a:lnTo>
                    <a:pt x="355" y="509"/>
                  </a:lnTo>
                  <a:lnTo>
                    <a:pt x="355" y="504"/>
                  </a:lnTo>
                  <a:lnTo>
                    <a:pt x="355" y="502"/>
                  </a:lnTo>
                  <a:lnTo>
                    <a:pt x="355" y="502"/>
                  </a:lnTo>
                  <a:lnTo>
                    <a:pt x="355" y="500"/>
                  </a:lnTo>
                  <a:lnTo>
                    <a:pt x="355" y="500"/>
                  </a:lnTo>
                  <a:lnTo>
                    <a:pt x="355" y="500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0" y="495"/>
                  </a:lnTo>
                  <a:lnTo>
                    <a:pt x="348" y="495"/>
                  </a:lnTo>
                  <a:lnTo>
                    <a:pt x="348" y="492"/>
                  </a:lnTo>
                  <a:lnTo>
                    <a:pt x="345" y="490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3" y="488"/>
                  </a:lnTo>
                  <a:lnTo>
                    <a:pt x="343" y="488"/>
                  </a:lnTo>
                  <a:lnTo>
                    <a:pt x="343" y="488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38" y="488"/>
                  </a:lnTo>
                  <a:lnTo>
                    <a:pt x="338" y="488"/>
                  </a:lnTo>
                  <a:lnTo>
                    <a:pt x="338" y="488"/>
                  </a:lnTo>
                  <a:lnTo>
                    <a:pt x="338" y="485"/>
                  </a:lnTo>
                  <a:lnTo>
                    <a:pt x="341" y="485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41" y="483"/>
                  </a:lnTo>
                  <a:lnTo>
                    <a:pt x="341" y="478"/>
                  </a:lnTo>
                  <a:lnTo>
                    <a:pt x="341" y="478"/>
                  </a:lnTo>
                  <a:lnTo>
                    <a:pt x="341" y="478"/>
                  </a:lnTo>
                  <a:lnTo>
                    <a:pt x="341" y="476"/>
                  </a:lnTo>
                  <a:lnTo>
                    <a:pt x="341" y="476"/>
                  </a:lnTo>
                  <a:lnTo>
                    <a:pt x="341" y="473"/>
                  </a:lnTo>
                  <a:lnTo>
                    <a:pt x="341" y="471"/>
                  </a:lnTo>
                  <a:lnTo>
                    <a:pt x="338" y="471"/>
                  </a:lnTo>
                  <a:lnTo>
                    <a:pt x="338" y="469"/>
                  </a:lnTo>
                  <a:lnTo>
                    <a:pt x="336" y="469"/>
                  </a:lnTo>
                  <a:lnTo>
                    <a:pt x="334" y="469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6"/>
                  </a:lnTo>
                  <a:lnTo>
                    <a:pt x="329" y="464"/>
                  </a:lnTo>
                  <a:lnTo>
                    <a:pt x="329" y="462"/>
                  </a:lnTo>
                  <a:lnTo>
                    <a:pt x="329" y="459"/>
                  </a:lnTo>
                  <a:lnTo>
                    <a:pt x="329" y="457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9" y="443"/>
                  </a:lnTo>
                  <a:lnTo>
                    <a:pt x="329" y="440"/>
                  </a:lnTo>
                  <a:lnTo>
                    <a:pt x="329" y="436"/>
                  </a:lnTo>
                  <a:lnTo>
                    <a:pt x="329" y="431"/>
                  </a:lnTo>
                  <a:lnTo>
                    <a:pt x="329" y="431"/>
                  </a:lnTo>
                  <a:lnTo>
                    <a:pt x="329" y="429"/>
                  </a:lnTo>
                  <a:lnTo>
                    <a:pt x="329" y="429"/>
                  </a:lnTo>
                  <a:lnTo>
                    <a:pt x="326" y="426"/>
                  </a:lnTo>
                  <a:lnTo>
                    <a:pt x="319" y="426"/>
                  </a:lnTo>
                  <a:lnTo>
                    <a:pt x="319" y="429"/>
                  </a:lnTo>
                  <a:lnTo>
                    <a:pt x="317" y="429"/>
                  </a:lnTo>
                  <a:lnTo>
                    <a:pt x="310" y="436"/>
                  </a:lnTo>
                  <a:lnTo>
                    <a:pt x="310" y="436"/>
                  </a:lnTo>
                  <a:lnTo>
                    <a:pt x="310" y="438"/>
                  </a:lnTo>
                  <a:lnTo>
                    <a:pt x="310" y="440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10" y="443"/>
                  </a:lnTo>
                  <a:lnTo>
                    <a:pt x="308" y="443"/>
                  </a:lnTo>
                  <a:lnTo>
                    <a:pt x="308" y="445"/>
                  </a:lnTo>
                  <a:lnTo>
                    <a:pt x="305" y="450"/>
                  </a:lnTo>
                  <a:lnTo>
                    <a:pt x="293" y="462"/>
                  </a:lnTo>
                  <a:lnTo>
                    <a:pt x="291" y="464"/>
                  </a:lnTo>
                  <a:lnTo>
                    <a:pt x="291" y="464"/>
                  </a:lnTo>
                  <a:lnTo>
                    <a:pt x="289" y="464"/>
                  </a:lnTo>
                  <a:lnTo>
                    <a:pt x="289" y="462"/>
                  </a:lnTo>
                  <a:lnTo>
                    <a:pt x="286" y="462"/>
                  </a:lnTo>
                  <a:lnTo>
                    <a:pt x="286" y="462"/>
                  </a:lnTo>
                  <a:lnTo>
                    <a:pt x="284" y="462"/>
                  </a:lnTo>
                  <a:lnTo>
                    <a:pt x="281" y="462"/>
                  </a:lnTo>
                  <a:lnTo>
                    <a:pt x="279" y="459"/>
                  </a:lnTo>
                  <a:lnTo>
                    <a:pt x="279" y="459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4" y="455"/>
                  </a:lnTo>
                  <a:lnTo>
                    <a:pt x="284" y="455"/>
                  </a:lnTo>
                  <a:lnTo>
                    <a:pt x="286" y="452"/>
                  </a:lnTo>
                  <a:lnTo>
                    <a:pt x="286" y="452"/>
                  </a:lnTo>
                  <a:lnTo>
                    <a:pt x="286" y="452"/>
                  </a:lnTo>
                  <a:lnTo>
                    <a:pt x="281" y="450"/>
                  </a:lnTo>
                  <a:lnTo>
                    <a:pt x="281" y="450"/>
                  </a:lnTo>
                  <a:lnTo>
                    <a:pt x="279" y="447"/>
                  </a:lnTo>
                  <a:lnTo>
                    <a:pt x="279" y="447"/>
                  </a:lnTo>
                  <a:lnTo>
                    <a:pt x="279" y="445"/>
                  </a:lnTo>
                  <a:lnTo>
                    <a:pt x="279" y="443"/>
                  </a:lnTo>
                  <a:lnTo>
                    <a:pt x="279" y="443"/>
                  </a:lnTo>
                  <a:lnTo>
                    <a:pt x="279" y="443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1" y="436"/>
                  </a:lnTo>
                  <a:lnTo>
                    <a:pt x="284" y="433"/>
                  </a:lnTo>
                  <a:lnTo>
                    <a:pt x="284" y="433"/>
                  </a:lnTo>
                  <a:lnTo>
                    <a:pt x="281" y="433"/>
                  </a:lnTo>
                  <a:lnTo>
                    <a:pt x="279" y="431"/>
                  </a:lnTo>
                  <a:lnTo>
                    <a:pt x="272" y="426"/>
                  </a:lnTo>
                  <a:lnTo>
                    <a:pt x="272" y="42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70" y="421"/>
                  </a:lnTo>
                  <a:lnTo>
                    <a:pt x="270" y="419"/>
                  </a:lnTo>
                  <a:lnTo>
                    <a:pt x="270" y="417"/>
                  </a:lnTo>
                  <a:lnTo>
                    <a:pt x="270" y="417"/>
                  </a:lnTo>
                  <a:lnTo>
                    <a:pt x="267" y="414"/>
                  </a:lnTo>
                  <a:lnTo>
                    <a:pt x="267" y="414"/>
                  </a:lnTo>
                  <a:lnTo>
                    <a:pt x="267" y="414"/>
                  </a:lnTo>
                  <a:lnTo>
                    <a:pt x="263" y="412"/>
                  </a:lnTo>
                  <a:lnTo>
                    <a:pt x="263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0"/>
                  </a:lnTo>
                  <a:lnTo>
                    <a:pt x="253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48" y="405"/>
                  </a:lnTo>
                  <a:lnTo>
                    <a:pt x="248" y="405"/>
                  </a:lnTo>
                  <a:lnTo>
                    <a:pt x="248" y="405"/>
                  </a:lnTo>
                  <a:lnTo>
                    <a:pt x="244" y="407"/>
                  </a:lnTo>
                  <a:lnTo>
                    <a:pt x="241" y="405"/>
                  </a:lnTo>
                  <a:lnTo>
                    <a:pt x="241" y="405"/>
                  </a:lnTo>
                  <a:lnTo>
                    <a:pt x="241" y="405"/>
                  </a:lnTo>
                  <a:lnTo>
                    <a:pt x="232" y="398"/>
                  </a:lnTo>
                  <a:lnTo>
                    <a:pt x="225" y="391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6"/>
                  </a:lnTo>
                  <a:lnTo>
                    <a:pt x="213" y="384"/>
                  </a:lnTo>
                  <a:lnTo>
                    <a:pt x="211" y="388"/>
                  </a:lnTo>
                  <a:lnTo>
                    <a:pt x="211" y="391"/>
                  </a:lnTo>
                  <a:lnTo>
                    <a:pt x="211" y="393"/>
                  </a:lnTo>
                  <a:lnTo>
                    <a:pt x="211" y="393"/>
                  </a:lnTo>
                  <a:lnTo>
                    <a:pt x="208" y="398"/>
                  </a:lnTo>
                  <a:lnTo>
                    <a:pt x="208" y="400"/>
                  </a:lnTo>
                  <a:lnTo>
                    <a:pt x="211" y="400"/>
                  </a:lnTo>
                  <a:lnTo>
                    <a:pt x="203" y="400"/>
                  </a:lnTo>
                  <a:lnTo>
                    <a:pt x="201" y="400"/>
                  </a:lnTo>
                  <a:lnTo>
                    <a:pt x="199" y="398"/>
                  </a:lnTo>
                  <a:lnTo>
                    <a:pt x="199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2" y="395"/>
                  </a:lnTo>
                  <a:lnTo>
                    <a:pt x="192" y="395"/>
                  </a:lnTo>
                  <a:lnTo>
                    <a:pt x="189" y="395"/>
                  </a:lnTo>
                  <a:lnTo>
                    <a:pt x="189" y="393"/>
                  </a:lnTo>
                  <a:lnTo>
                    <a:pt x="187" y="391"/>
                  </a:lnTo>
                  <a:lnTo>
                    <a:pt x="185" y="391"/>
                  </a:lnTo>
                  <a:lnTo>
                    <a:pt x="185" y="391"/>
                  </a:lnTo>
                  <a:lnTo>
                    <a:pt x="182" y="391"/>
                  </a:lnTo>
                  <a:lnTo>
                    <a:pt x="180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5" y="386"/>
                  </a:lnTo>
                  <a:lnTo>
                    <a:pt x="175" y="386"/>
                  </a:lnTo>
                  <a:lnTo>
                    <a:pt x="175" y="386"/>
                  </a:lnTo>
                  <a:lnTo>
                    <a:pt x="175" y="384"/>
                  </a:lnTo>
                  <a:lnTo>
                    <a:pt x="175" y="384"/>
                  </a:lnTo>
                  <a:lnTo>
                    <a:pt x="175" y="381"/>
                  </a:lnTo>
                  <a:lnTo>
                    <a:pt x="175" y="381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75" y="376"/>
                  </a:lnTo>
                  <a:lnTo>
                    <a:pt x="175" y="376"/>
                  </a:lnTo>
                  <a:lnTo>
                    <a:pt x="175" y="376"/>
                  </a:lnTo>
                  <a:lnTo>
                    <a:pt x="180" y="374"/>
                  </a:lnTo>
                  <a:lnTo>
                    <a:pt x="180" y="372"/>
                  </a:lnTo>
                  <a:lnTo>
                    <a:pt x="182" y="372"/>
                  </a:lnTo>
                  <a:lnTo>
                    <a:pt x="182" y="372"/>
                  </a:lnTo>
                  <a:lnTo>
                    <a:pt x="180" y="369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92" y="367"/>
                  </a:lnTo>
                  <a:lnTo>
                    <a:pt x="192" y="365"/>
                  </a:lnTo>
                  <a:lnTo>
                    <a:pt x="192" y="362"/>
                  </a:lnTo>
                  <a:lnTo>
                    <a:pt x="192" y="360"/>
                  </a:lnTo>
                  <a:lnTo>
                    <a:pt x="192" y="358"/>
                  </a:lnTo>
                  <a:lnTo>
                    <a:pt x="192" y="355"/>
                  </a:lnTo>
                  <a:lnTo>
                    <a:pt x="192" y="355"/>
                  </a:lnTo>
                  <a:lnTo>
                    <a:pt x="189" y="355"/>
                  </a:lnTo>
                  <a:lnTo>
                    <a:pt x="187" y="350"/>
                  </a:lnTo>
                  <a:lnTo>
                    <a:pt x="187" y="348"/>
                  </a:lnTo>
                  <a:lnTo>
                    <a:pt x="185" y="346"/>
                  </a:lnTo>
                  <a:lnTo>
                    <a:pt x="180" y="329"/>
                  </a:lnTo>
                  <a:lnTo>
                    <a:pt x="177" y="324"/>
                  </a:lnTo>
                  <a:lnTo>
                    <a:pt x="170" y="315"/>
                  </a:lnTo>
                  <a:lnTo>
                    <a:pt x="170" y="315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8" y="30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70" y="303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4"/>
                  </a:lnTo>
                  <a:lnTo>
                    <a:pt x="173" y="294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68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84"/>
                  </a:lnTo>
                  <a:lnTo>
                    <a:pt x="161" y="284"/>
                  </a:lnTo>
                  <a:lnTo>
                    <a:pt x="159" y="277"/>
                  </a:lnTo>
                  <a:lnTo>
                    <a:pt x="156" y="275"/>
                  </a:lnTo>
                  <a:lnTo>
                    <a:pt x="154" y="272"/>
                  </a:lnTo>
                  <a:lnTo>
                    <a:pt x="154" y="270"/>
                  </a:lnTo>
                  <a:lnTo>
                    <a:pt x="154" y="268"/>
                  </a:lnTo>
                  <a:lnTo>
                    <a:pt x="154" y="268"/>
                  </a:lnTo>
                  <a:lnTo>
                    <a:pt x="154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47" y="258"/>
                  </a:lnTo>
                  <a:lnTo>
                    <a:pt x="147" y="256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2" y="244"/>
                  </a:lnTo>
                  <a:lnTo>
                    <a:pt x="140" y="246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0" y="256"/>
                  </a:lnTo>
                  <a:lnTo>
                    <a:pt x="118" y="263"/>
                  </a:lnTo>
                  <a:lnTo>
                    <a:pt x="111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2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76" y="287"/>
                  </a:lnTo>
                  <a:lnTo>
                    <a:pt x="71" y="289"/>
                  </a:lnTo>
                  <a:lnTo>
                    <a:pt x="69" y="289"/>
                  </a:lnTo>
                  <a:lnTo>
                    <a:pt x="66" y="289"/>
                  </a:lnTo>
                  <a:lnTo>
                    <a:pt x="64" y="284"/>
                  </a:lnTo>
                  <a:lnTo>
                    <a:pt x="66" y="268"/>
                  </a:lnTo>
                  <a:lnTo>
                    <a:pt x="66" y="263"/>
                  </a:lnTo>
                  <a:lnTo>
                    <a:pt x="66" y="261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6"/>
                  </a:lnTo>
                  <a:lnTo>
                    <a:pt x="62" y="253"/>
                  </a:lnTo>
                  <a:lnTo>
                    <a:pt x="47" y="235"/>
                  </a:lnTo>
                  <a:lnTo>
                    <a:pt x="45" y="230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0" y="220"/>
                  </a:lnTo>
                  <a:lnTo>
                    <a:pt x="40" y="218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1"/>
                  </a:lnTo>
                  <a:lnTo>
                    <a:pt x="40" y="204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78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0" y="164"/>
                  </a:lnTo>
                  <a:lnTo>
                    <a:pt x="40" y="161"/>
                  </a:lnTo>
                  <a:lnTo>
                    <a:pt x="47" y="159"/>
                  </a:lnTo>
                  <a:lnTo>
                    <a:pt x="50" y="15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2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0"/>
                  </a:lnTo>
                  <a:lnTo>
                    <a:pt x="54" y="138"/>
                  </a:lnTo>
                  <a:lnTo>
                    <a:pt x="54" y="135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52" y="130"/>
                  </a:lnTo>
                  <a:lnTo>
                    <a:pt x="50" y="126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09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1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14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6"/>
                  </a:lnTo>
                  <a:lnTo>
                    <a:pt x="10" y="74"/>
                  </a:lnTo>
                  <a:lnTo>
                    <a:pt x="14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47" y="64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4" y="67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62" y="69"/>
                  </a:lnTo>
                  <a:lnTo>
                    <a:pt x="69" y="60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6" y="55"/>
                  </a:lnTo>
                  <a:lnTo>
                    <a:pt x="76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8" y="76"/>
                  </a:lnTo>
                  <a:lnTo>
                    <a:pt x="92" y="78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7" y="78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07" y="71"/>
                  </a:lnTo>
                  <a:lnTo>
                    <a:pt x="107" y="67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9" y="60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9" y="52"/>
                  </a:lnTo>
                  <a:lnTo>
                    <a:pt x="109" y="48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5" y="29"/>
                  </a:lnTo>
                  <a:lnTo>
                    <a:pt x="135" y="26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37" y="22"/>
                  </a:lnTo>
                  <a:lnTo>
                    <a:pt x="140" y="19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0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1" y="7"/>
                  </a:lnTo>
                  <a:lnTo>
                    <a:pt x="156" y="10"/>
                  </a:lnTo>
                  <a:lnTo>
                    <a:pt x="161" y="10"/>
                  </a:lnTo>
                  <a:lnTo>
                    <a:pt x="199" y="5"/>
                  </a:lnTo>
                  <a:lnTo>
                    <a:pt x="199" y="5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5" y="5"/>
                  </a:lnTo>
                  <a:lnTo>
                    <a:pt x="215" y="7"/>
                  </a:lnTo>
                  <a:lnTo>
                    <a:pt x="218" y="10"/>
                  </a:lnTo>
                  <a:lnTo>
                    <a:pt x="215" y="12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19"/>
                  </a:lnTo>
                  <a:lnTo>
                    <a:pt x="220" y="19"/>
                  </a:lnTo>
                  <a:lnTo>
                    <a:pt x="220" y="22"/>
                  </a:lnTo>
                  <a:lnTo>
                    <a:pt x="220" y="24"/>
                  </a:lnTo>
                  <a:lnTo>
                    <a:pt x="222" y="24"/>
                  </a:lnTo>
                  <a:lnTo>
                    <a:pt x="220" y="24"/>
                  </a:lnTo>
                  <a:lnTo>
                    <a:pt x="220" y="26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5" y="33"/>
                  </a:lnTo>
                  <a:lnTo>
                    <a:pt x="225" y="33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41"/>
                  </a:lnTo>
                  <a:lnTo>
                    <a:pt x="222" y="41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20" y="45"/>
                  </a:lnTo>
                  <a:lnTo>
                    <a:pt x="220" y="48"/>
                  </a:lnTo>
                  <a:lnTo>
                    <a:pt x="220" y="50"/>
                  </a:lnTo>
                  <a:lnTo>
                    <a:pt x="222" y="50"/>
                  </a:lnTo>
                  <a:lnTo>
                    <a:pt x="227" y="55"/>
                  </a:lnTo>
                  <a:lnTo>
                    <a:pt x="229" y="57"/>
                  </a:lnTo>
                  <a:lnTo>
                    <a:pt x="229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9" y="64"/>
                  </a:lnTo>
                  <a:lnTo>
                    <a:pt x="229" y="64"/>
                  </a:lnTo>
                  <a:lnTo>
                    <a:pt x="227" y="67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25" y="69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9" y="74"/>
                  </a:lnTo>
                  <a:lnTo>
                    <a:pt x="232" y="74"/>
                  </a:lnTo>
                  <a:lnTo>
                    <a:pt x="229" y="74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29" y="76"/>
                  </a:lnTo>
                  <a:lnTo>
                    <a:pt x="232" y="78"/>
                  </a:lnTo>
                  <a:lnTo>
                    <a:pt x="234" y="78"/>
                  </a:lnTo>
                  <a:lnTo>
                    <a:pt x="234" y="81"/>
                  </a:lnTo>
                  <a:lnTo>
                    <a:pt x="234" y="81"/>
                  </a:lnTo>
                  <a:lnTo>
                    <a:pt x="237" y="83"/>
                  </a:lnTo>
                  <a:lnTo>
                    <a:pt x="237" y="83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39" y="86"/>
                  </a:lnTo>
                  <a:lnTo>
                    <a:pt x="239" y="88"/>
                  </a:lnTo>
                  <a:lnTo>
                    <a:pt x="239" y="88"/>
                  </a:lnTo>
                  <a:lnTo>
                    <a:pt x="239" y="90"/>
                  </a:lnTo>
                  <a:lnTo>
                    <a:pt x="241" y="90"/>
                  </a:lnTo>
                  <a:lnTo>
                    <a:pt x="244" y="88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3"/>
                  </a:lnTo>
                  <a:lnTo>
                    <a:pt x="248" y="95"/>
                  </a:lnTo>
                  <a:lnTo>
                    <a:pt x="251" y="95"/>
                  </a:lnTo>
                  <a:lnTo>
                    <a:pt x="251" y="97"/>
                  </a:lnTo>
                  <a:lnTo>
                    <a:pt x="251" y="97"/>
                  </a:lnTo>
                  <a:lnTo>
                    <a:pt x="251" y="100"/>
                  </a:lnTo>
                  <a:lnTo>
                    <a:pt x="253" y="100"/>
                  </a:lnTo>
                  <a:lnTo>
                    <a:pt x="255" y="100"/>
                  </a:lnTo>
                  <a:lnTo>
                    <a:pt x="258" y="100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0" y="107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60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5" y="112"/>
                  </a:lnTo>
                  <a:lnTo>
                    <a:pt x="267" y="112"/>
                  </a:lnTo>
                  <a:lnTo>
                    <a:pt x="270" y="109"/>
                  </a:lnTo>
                  <a:lnTo>
                    <a:pt x="272" y="112"/>
                  </a:lnTo>
                  <a:lnTo>
                    <a:pt x="274" y="116"/>
                  </a:lnTo>
                  <a:lnTo>
                    <a:pt x="277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81" y="116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84" y="112"/>
                  </a:lnTo>
                  <a:lnTo>
                    <a:pt x="286" y="112"/>
                  </a:lnTo>
                  <a:lnTo>
                    <a:pt x="291" y="112"/>
                  </a:lnTo>
                  <a:lnTo>
                    <a:pt x="293" y="112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0" y="109"/>
                  </a:lnTo>
                  <a:lnTo>
                    <a:pt x="305" y="112"/>
                  </a:lnTo>
                  <a:lnTo>
                    <a:pt x="308" y="112"/>
                  </a:lnTo>
                  <a:lnTo>
                    <a:pt x="308" y="112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0" y="102"/>
                  </a:lnTo>
                  <a:lnTo>
                    <a:pt x="310" y="100"/>
                  </a:lnTo>
                  <a:lnTo>
                    <a:pt x="310" y="100"/>
                  </a:lnTo>
                  <a:lnTo>
                    <a:pt x="310" y="97"/>
                  </a:lnTo>
                  <a:lnTo>
                    <a:pt x="312" y="97"/>
                  </a:lnTo>
                  <a:lnTo>
                    <a:pt x="312" y="100"/>
                  </a:lnTo>
                  <a:lnTo>
                    <a:pt x="315" y="100"/>
                  </a:lnTo>
                  <a:lnTo>
                    <a:pt x="315" y="102"/>
                  </a:lnTo>
                  <a:lnTo>
                    <a:pt x="315" y="102"/>
                  </a:lnTo>
                  <a:lnTo>
                    <a:pt x="319" y="104"/>
                  </a:lnTo>
                  <a:lnTo>
                    <a:pt x="324" y="102"/>
                  </a:lnTo>
                  <a:lnTo>
                    <a:pt x="324" y="102"/>
                  </a:lnTo>
                  <a:lnTo>
                    <a:pt x="324" y="104"/>
                  </a:lnTo>
                  <a:lnTo>
                    <a:pt x="324" y="104"/>
                  </a:lnTo>
                  <a:lnTo>
                    <a:pt x="324" y="107"/>
                  </a:lnTo>
                  <a:lnTo>
                    <a:pt x="324" y="109"/>
                  </a:lnTo>
                  <a:lnTo>
                    <a:pt x="326" y="109"/>
                  </a:lnTo>
                  <a:lnTo>
                    <a:pt x="326" y="112"/>
                  </a:lnTo>
                  <a:lnTo>
                    <a:pt x="329" y="112"/>
                  </a:lnTo>
                  <a:lnTo>
                    <a:pt x="329" y="114"/>
                  </a:lnTo>
                  <a:lnTo>
                    <a:pt x="329" y="114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31" y="116"/>
                  </a:lnTo>
                  <a:lnTo>
                    <a:pt x="343" y="112"/>
                  </a:lnTo>
                  <a:lnTo>
                    <a:pt x="345" y="112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4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2" y="112"/>
                  </a:lnTo>
                  <a:lnTo>
                    <a:pt x="355" y="114"/>
                  </a:lnTo>
                  <a:lnTo>
                    <a:pt x="357" y="114"/>
                  </a:lnTo>
                  <a:lnTo>
                    <a:pt x="360" y="112"/>
                  </a:lnTo>
                  <a:lnTo>
                    <a:pt x="360" y="109"/>
                  </a:lnTo>
                  <a:lnTo>
                    <a:pt x="362" y="104"/>
                  </a:lnTo>
                  <a:lnTo>
                    <a:pt x="362" y="102"/>
                  </a:lnTo>
                  <a:lnTo>
                    <a:pt x="364" y="102"/>
                  </a:lnTo>
                  <a:lnTo>
                    <a:pt x="367" y="102"/>
                  </a:lnTo>
                  <a:lnTo>
                    <a:pt x="369" y="102"/>
                  </a:lnTo>
                  <a:lnTo>
                    <a:pt x="369" y="102"/>
                  </a:lnTo>
                  <a:lnTo>
                    <a:pt x="371" y="102"/>
                  </a:lnTo>
                  <a:lnTo>
                    <a:pt x="378" y="97"/>
                  </a:lnTo>
                  <a:lnTo>
                    <a:pt x="378" y="97"/>
                  </a:lnTo>
                  <a:lnTo>
                    <a:pt x="383" y="97"/>
                  </a:lnTo>
                  <a:lnTo>
                    <a:pt x="383" y="97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8" y="97"/>
                  </a:lnTo>
                  <a:lnTo>
                    <a:pt x="388" y="100"/>
                  </a:lnTo>
                  <a:lnTo>
                    <a:pt x="388" y="102"/>
                  </a:lnTo>
                  <a:lnTo>
                    <a:pt x="388" y="102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7"/>
                  </a:lnTo>
                  <a:lnTo>
                    <a:pt x="388" y="107"/>
                  </a:lnTo>
                  <a:lnTo>
                    <a:pt x="388" y="109"/>
                  </a:lnTo>
                  <a:lnTo>
                    <a:pt x="388" y="112"/>
                  </a:lnTo>
                  <a:lnTo>
                    <a:pt x="388" y="114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88" y="116"/>
                  </a:lnTo>
                  <a:lnTo>
                    <a:pt x="388" y="119"/>
                  </a:lnTo>
                  <a:lnTo>
                    <a:pt x="388" y="119"/>
                  </a:lnTo>
                  <a:lnTo>
                    <a:pt x="390" y="121"/>
                  </a:lnTo>
                  <a:lnTo>
                    <a:pt x="390" y="123"/>
                  </a:lnTo>
                  <a:lnTo>
                    <a:pt x="393" y="123"/>
                  </a:lnTo>
                  <a:lnTo>
                    <a:pt x="393" y="123"/>
                  </a:lnTo>
                  <a:lnTo>
                    <a:pt x="397" y="128"/>
                  </a:lnTo>
                  <a:lnTo>
                    <a:pt x="397" y="128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2" y="133"/>
                  </a:lnTo>
                  <a:lnTo>
                    <a:pt x="409" y="135"/>
                  </a:lnTo>
                  <a:lnTo>
                    <a:pt x="412" y="138"/>
                  </a:lnTo>
                  <a:lnTo>
                    <a:pt x="416" y="138"/>
                  </a:lnTo>
                  <a:lnTo>
                    <a:pt x="433" y="142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2"/>
                  </a:lnTo>
                  <a:lnTo>
                    <a:pt x="440" y="142"/>
                  </a:lnTo>
                  <a:lnTo>
                    <a:pt x="440" y="142"/>
                  </a:lnTo>
                  <a:lnTo>
                    <a:pt x="442" y="140"/>
                  </a:lnTo>
                  <a:lnTo>
                    <a:pt x="442" y="140"/>
                  </a:lnTo>
                  <a:lnTo>
                    <a:pt x="445" y="138"/>
                  </a:lnTo>
                  <a:lnTo>
                    <a:pt x="445" y="138"/>
                  </a:lnTo>
                  <a:lnTo>
                    <a:pt x="447" y="138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7" y="138"/>
                  </a:lnTo>
                  <a:lnTo>
                    <a:pt x="449" y="138"/>
                  </a:lnTo>
                  <a:lnTo>
                    <a:pt x="449" y="138"/>
                  </a:lnTo>
                  <a:lnTo>
                    <a:pt x="449" y="135"/>
                  </a:lnTo>
                  <a:lnTo>
                    <a:pt x="452" y="135"/>
                  </a:lnTo>
                  <a:lnTo>
                    <a:pt x="454" y="130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59" y="130"/>
                  </a:lnTo>
                  <a:lnTo>
                    <a:pt x="461" y="130"/>
                  </a:lnTo>
                  <a:lnTo>
                    <a:pt x="461" y="128"/>
                  </a:lnTo>
                  <a:lnTo>
                    <a:pt x="464" y="128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78" y="128"/>
                  </a:lnTo>
                  <a:lnTo>
                    <a:pt x="482" y="130"/>
                  </a:lnTo>
                  <a:lnTo>
                    <a:pt x="482" y="133"/>
                  </a:lnTo>
                  <a:lnTo>
                    <a:pt x="482" y="133"/>
                  </a:lnTo>
                  <a:lnTo>
                    <a:pt x="487" y="133"/>
                  </a:lnTo>
                  <a:lnTo>
                    <a:pt x="490" y="135"/>
                  </a:lnTo>
                  <a:lnTo>
                    <a:pt x="492" y="135"/>
                  </a:lnTo>
                  <a:lnTo>
                    <a:pt x="492" y="135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4" y="138"/>
                  </a:lnTo>
                  <a:lnTo>
                    <a:pt x="499" y="138"/>
                  </a:lnTo>
                  <a:lnTo>
                    <a:pt x="499" y="138"/>
                  </a:lnTo>
                  <a:lnTo>
                    <a:pt x="499" y="138"/>
                  </a:lnTo>
                  <a:lnTo>
                    <a:pt x="501" y="138"/>
                  </a:lnTo>
                  <a:lnTo>
                    <a:pt x="501" y="138"/>
                  </a:lnTo>
                  <a:lnTo>
                    <a:pt x="504" y="138"/>
                  </a:lnTo>
                  <a:lnTo>
                    <a:pt x="506" y="138"/>
                  </a:lnTo>
                  <a:lnTo>
                    <a:pt x="508" y="138"/>
                  </a:lnTo>
                  <a:lnTo>
                    <a:pt x="508" y="138"/>
                  </a:lnTo>
                  <a:lnTo>
                    <a:pt x="511" y="138"/>
                  </a:lnTo>
                  <a:lnTo>
                    <a:pt x="511" y="140"/>
                  </a:lnTo>
                  <a:lnTo>
                    <a:pt x="511" y="140"/>
                  </a:lnTo>
                  <a:lnTo>
                    <a:pt x="511" y="140"/>
                  </a:lnTo>
                  <a:lnTo>
                    <a:pt x="513" y="147"/>
                  </a:lnTo>
                  <a:lnTo>
                    <a:pt x="513" y="149"/>
                  </a:lnTo>
                  <a:lnTo>
                    <a:pt x="520" y="154"/>
                  </a:lnTo>
                  <a:lnTo>
                    <a:pt x="520" y="156"/>
                  </a:lnTo>
                  <a:lnTo>
                    <a:pt x="523" y="159"/>
                  </a:lnTo>
                  <a:lnTo>
                    <a:pt x="523" y="161"/>
                  </a:lnTo>
                  <a:lnTo>
                    <a:pt x="525" y="164"/>
                  </a:lnTo>
                  <a:lnTo>
                    <a:pt x="525" y="166"/>
                  </a:lnTo>
                  <a:lnTo>
                    <a:pt x="525" y="166"/>
                  </a:lnTo>
                  <a:lnTo>
                    <a:pt x="523" y="168"/>
                  </a:lnTo>
                  <a:lnTo>
                    <a:pt x="523" y="171"/>
                  </a:lnTo>
                  <a:lnTo>
                    <a:pt x="523" y="171"/>
                  </a:lnTo>
                  <a:lnTo>
                    <a:pt x="520" y="171"/>
                  </a:lnTo>
                  <a:lnTo>
                    <a:pt x="518" y="173"/>
                  </a:lnTo>
                  <a:lnTo>
                    <a:pt x="518" y="173"/>
                  </a:lnTo>
                  <a:lnTo>
                    <a:pt x="518" y="175"/>
                  </a:lnTo>
                  <a:lnTo>
                    <a:pt x="518" y="175"/>
                  </a:lnTo>
                  <a:lnTo>
                    <a:pt x="516" y="178"/>
                  </a:lnTo>
                  <a:lnTo>
                    <a:pt x="516" y="180"/>
                  </a:lnTo>
                  <a:lnTo>
                    <a:pt x="516" y="180"/>
                  </a:lnTo>
                  <a:lnTo>
                    <a:pt x="516" y="183"/>
                  </a:lnTo>
                  <a:lnTo>
                    <a:pt x="518" y="185"/>
                  </a:lnTo>
                  <a:lnTo>
                    <a:pt x="518" y="187"/>
                  </a:lnTo>
                  <a:lnTo>
                    <a:pt x="523" y="192"/>
                  </a:lnTo>
                  <a:lnTo>
                    <a:pt x="523" y="192"/>
                  </a:lnTo>
                  <a:lnTo>
                    <a:pt x="523" y="194"/>
                  </a:lnTo>
                  <a:lnTo>
                    <a:pt x="523" y="199"/>
                  </a:lnTo>
                  <a:lnTo>
                    <a:pt x="523" y="204"/>
                  </a:lnTo>
                  <a:lnTo>
                    <a:pt x="523" y="204"/>
                  </a:lnTo>
                  <a:lnTo>
                    <a:pt x="523" y="206"/>
                  </a:lnTo>
                  <a:lnTo>
                    <a:pt x="525" y="209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30" y="211"/>
                  </a:lnTo>
                  <a:lnTo>
                    <a:pt x="530" y="209"/>
                  </a:lnTo>
                  <a:lnTo>
                    <a:pt x="530" y="209"/>
                  </a:lnTo>
                  <a:lnTo>
                    <a:pt x="532" y="206"/>
                  </a:lnTo>
                  <a:lnTo>
                    <a:pt x="532" y="204"/>
                  </a:lnTo>
                  <a:lnTo>
                    <a:pt x="535" y="201"/>
                  </a:lnTo>
                  <a:lnTo>
                    <a:pt x="535" y="201"/>
                  </a:lnTo>
                  <a:lnTo>
                    <a:pt x="535" y="201"/>
                  </a:lnTo>
                  <a:lnTo>
                    <a:pt x="537" y="201"/>
                  </a:lnTo>
                  <a:lnTo>
                    <a:pt x="537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39" y="201"/>
                  </a:lnTo>
                  <a:lnTo>
                    <a:pt x="542" y="204"/>
                  </a:lnTo>
                  <a:lnTo>
                    <a:pt x="542" y="206"/>
                  </a:lnTo>
                  <a:lnTo>
                    <a:pt x="542" y="206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4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6" y="206"/>
                  </a:lnTo>
                  <a:lnTo>
                    <a:pt x="549" y="204"/>
                  </a:lnTo>
                  <a:lnTo>
                    <a:pt x="551" y="204"/>
                  </a:lnTo>
                  <a:lnTo>
                    <a:pt x="553" y="201"/>
                  </a:lnTo>
                  <a:lnTo>
                    <a:pt x="556" y="201"/>
                  </a:lnTo>
                  <a:lnTo>
                    <a:pt x="556" y="201"/>
                  </a:lnTo>
                  <a:lnTo>
                    <a:pt x="558" y="201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5" y="204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2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09"/>
                  </a:lnTo>
                  <a:lnTo>
                    <a:pt x="575" y="211"/>
                  </a:lnTo>
                  <a:lnTo>
                    <a:pt x="575" y="211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7" y="213"/>
                  </a:lnTo>
                  <a:lnTo>
                    <a:pt x="575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2" y="216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18"/>
                  </a:lnTo>
                  <a:lnTo>
                    <a:pt x="570" y="220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3"/>
                  </a:lnTo>
                  <a:lnTo>
                    <a:pt x="572" y="225"/>
                  </a:lnTo>
                  <a:lnTo>
                    <a:pt x="572" y="225"/>
                  </a:lnTo>
                  <a:lnTo>
                    <a:pt x="570" y="230"/>
                  </a:lnTo>
                  <a:lnTo>
                    <a:pt x="570" y="230"/>
                  </a:lnTo>
                  <a:lnTo>
                    <a:pt x="570" y="232"/>
                  </a:lnTo>
                  <a:lnTo>
                    <a:pt x="570" y="232"/>
                  </a:lnTo>
                  <a:lnTo>
                    <a:pt x="572" y="235"/>
                  </a:lnTo>
                  <a:lnTo>
                    <a:pt x="575" y="237"/>
                  </a:lnTo>
                  <a:lnTo>
                    <a:pt x="575" y="237"/>
                  </a:lnTo>
                  <a:lnTo>
                    <a:pt x="577" y="242"/>
                  </a:lnTo>
                  <a:lnTo>
                    <a:pt x="584" y="249"/>
                  </a:lnTo>
                  <a:lnTo>
                    <a:pt x="584" y="249"/>
                  </a:lnTo>
                  <a:lnTo>
                    <a:pt x="584" y="249"/>
                  </a:lnTo>
                  <a:lnTo>
                    <a:pt x="584" y="251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4" y="256"/>
                  </a:lnTo>
                  <a:lnTo>
                    <a:pt x="589" y="261"/>
                  </a:lnTo>
                  <a:lnTo>
                    <a:pt x="591" y="263"/>
                  </a:lnTo>
                  <a:lnTo>
                    <a:pt x="591" y="263"/>
                  </a:lnTo>
                  <a:lnTo>
                    <a:pt x="594" y="263"/>
                  </a:lnTo>
                  <a:lnTo>
                    <a:pt x="594" y="263"/>
                  </a:lnTo>
                  <a:lnTo>
                    <a:pt x="596" y="263"/>
                  </a:lnTo>
                  <a:lnTo>
                    <a:pt x="596" y="263"/>
                  </a:lnTo>
                  <a:lnTo>
                    <a:pt x="596" y="265"/>
                  </a:lnTo>
                  <a:lnTo>
                    <a:pt x="596" y="268"/>
                  </a:lnTo>
                  <a:lnTo>
                    <a:pt x="598" y="272"/>
                  </a:lnTo>
                  <a:lnTo>
                    <a:pt x="603" y="275"/>
                  </a:lnTo>
                  <a:lnTo>
                    <a:pt x="610" y="277"/>
                  </a:lnTo>
                  <a:lnTo>
                    <a:pt x="624" y="270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7" y="265"/>
                  </a:lnTo>
                  <a:lnTo>
                    <a:pt x="627" y="265"/>
                  </a:lnTo>
                  <a:lnTo>
                    <a:pt x="629" y="263"/>
                  </a:lnTo>
                  <a:lnTo>
                    <a:pt x="629" y="263"/>
                  </a:lnTo>
                  <a:lnTo>
                    <a:pt x="629" y="261"/>
                  </a:lnTo>
                  <a:lnTo>
                    <a:pt x="627" y="251"/>
                  </a:lnTo>
                  <a:lnTo>
                    <a:pt x="627" y="249"/>
                  </a:lnTo>
                  <a:lnTo>
                    <a:pt x="627" y="249"/>
                  </a:lnTo>
                  <a:lnTo>
                    <a:pt x="627" y="246"/>
                  </a:lnTo>
                  <a:lnTo>
                    <a:pt x="627" y="244"/>
                  </a:lnTo>
                  <a:lnTo>
                    <a:pt x="627" y="242"/>
                  </a:lnTo>
                  <a:lnTo>
                    <a:pt x="627" y="242"/>
                  </a:lnTo>
                  <a:lnTo>
                    <a:pt x="624" y="239"/>
                  </a:lnTo>
                  <a:lnTo>
                    <a:pt x="624" y="237"/>
                  </a:lnTo>
                  <a:lnTo>
                    <a:pt x="624" y="235"/>
                  </a:lnTo>
                  <a:lnTo>
                    <a:pt x="624" y="232"/>
                  </a:lnTo>
                  <a:lnTo>
                    <a:pt x="627" y="232"/>
                  </a:lnTo>
                  <a:lnTo>
                    <a:pt x="629" y="235"/>
                  </a:lnTo>
                  <a:lnTo>
                    <a:pt x="629" y="235"/>
                  </a:lnTo>
                  <a:lnTo>
                    <a:pt x="631" y="235"/>
                  </a:lnTo>
                  <a:lnTo>
                    <a:pt x="634" y="235"/>
                  </a:lnTo>
                  <a:lnTo>
                    <a:pt x="634" y="232"/>
                  </a:lnTo>
                  <a:lnTo>
                    <a:pt x="636" y="232"/>
                  </a:lnTo>
                  <a:lnTo>
                    <a:pt x="636" y="225"/>
                  </a:lnTo>
                  <a:lnTo>
                    <a:pt x="636" y="223"/>
                  </a:lnTo>
                  <a:lnTo>
                    <a:pt x="639" y="223"/>
                  </a:lnTo>
                  <a:lnTo>
                    <a:pt x="639" y="220"/>
                  </a:lnTo>
                  <a:lnTo>
                    <a:pt x="643" y="216"/>
                  </a:lnTo>
                  <a:lnTo>
                    <a:pt x="648" y="213"/>
                  </a:lnTo>
                  <a:lnTo>
                    <a:pt x="653" y="211"/>
                  </a:lnTo>
                  <a:lnTo>
                    <a:pt x="653" y="211"/>
                  </a:lnTo>
                  <a:lnTo>
                    <a:pt x="653" y="211"/>
                  </a:lnTo>
                  <a:lnTo>
                    <a:pt x="655" y="213"/>
                  </a:lnTo>
                  <a:lnTo>
                    <a:pt x="660" y="218"/>
                  </a:lnTo>
                  <a:lnTo>
                    <a:pt x="660" y="218"/>
                  </a:lnTo>
                  <a:lnTo>
                    <a:pt x="660" y="220"/>
                  </a:lnTo>
                  <a:lnTo>
                    <a:pt x="662" y="225"/>
                  </a:lnTo>
                  <a:lnTo>
                    <a:pt x="662" y="232"/>
                  </a:lnTo>
                  <a:lnTo>
                    <a:pt x="665" y="235"/>
                  </a:lnTo>
                  <a:lnTo>
                    <a:pt x="665" y="249"/>
                  </a:lnTo>
                  <a:lnTo>
                    <a:pt x="665" y="251"/>
                  </a:lnTo>
                  <a:lnTo>
                    <a:pt x="665" y="253"/>
                  </a:lnTo>
                  <a:lnTo>
                    <a:pt x="665" y="256"/>
                  </a:lnTo>
                  <a:lnTo>
                    <a:pt x="665" y="258"/>
                  </a:lnTo>
                  <a:lnTo>
                    <a:pt x="667" y="258"/>
                  </a:lnTo>
                  <a:lnTo>
                    <a:pt x="667" y="261"/>
                  </a:lnTo>
                  <a:lnTo>
                    <a:pt x="669" y="261"/>
                  </a:lnTo>
                  <a:lnTo>
                    <a:pt x="672" y="263"/>
                  </a:lnTo>
                  <a:lnTo>
                    <a:pt x="674" y="265"/>
                  </a:lnTo>
                  <a:lnTo>
                    <a:pt x="674" y="265"/>
                  </a:lnTo>
                  <a:lnTo>
                    <a:pt x="674" y="268"/>
                  </a:lnTo>
                  <a:lnTo>
                    <a:pt x="676" y="272"/>
                  </a:lnTo>
                  <a:lnTo>
                    <a:pt x="676" y="272"/>
                  </a:lnTo>
                  <a:lnTo>
                    <a:pt x="679" y="275"/>
                  </a:lnTo>
                  <a:lnTo>
                    <a:pt x="683" y="282"/>
                  </a:lnTo>
                  <a:lnTo>
                    <a:pt x="686" y="289"/>
                  </a:lnTo>
                  <a:lnTo>
                    <a:pt x="688" y="289"/>
                  </a:lnTo>
                  <a:lnTo>
                    <a:pt x="693" y="291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8"/>
                  </a:lnTo>
                  <a:lnTo>
                    <a:pt x="698" y="298"/>
                  </a:lnTo>
                  <a:lnTo>
                    <a:pt x="700" y="301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2" y="306"/>
                  </a:lnTo>
                  <a:lnTo>
                    <a:pt x="702" y="308"/>
                  </a:lnTo>
                  <a:lnTo>
                    <a:pt x="702" y="313"/>
                  </a:lnTo>
                  <a:lnTo>
                    <a:pt x="702" y="313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5" y="317"/>
                  </a:lnTo>
                  <a:lnTo>
                    <a:pt x="709" y="320"/>
                  </a:lnTo>
                  <a:lnTo>
                    <a:pt x="709" y="322"/>
                  </a:lnTo>
                  <a:lnTo>
                    <a:pt x="712" y="324"/>
                  </a:lnTo>
                  <a:lnTo>
                    <a:pt x="712" y="329"/>
                  </a:lnTo>
                  <a:lnTo>
                    <a:pt x="714" y="329"/>
                  </a:lnTo>
                  <a:lnTo>
                    <a:pt x="714" y="332"/>
                  </a:lnTo>
                  <a:lnTo>
                    <a:pt x="717" y="332"/>
                  </a:lnTo>
                  <a:lnTo>
                    <a:pt x="717" y="334"/>
                  </a:lnTo>
                  <a:lnTo>
                    <a:pt x="717" y="334"/>
                  </a:lnTo>
                  <a:lnTo>
                    <a:pt x="717" y="334"/>
                  </a:lnTo>
                  <a:lnTo>
                    <a:pt x="719" y="334"/>
                  </a:lnTo>
                  <a:lnTo>
                    <a:pt x="721" y="334"/>
                  </a:lnTo>
                  <a:lnTo>
                    <a:pt x="724" y="334"/>
                  </a:lnTo>
                  <a:lnTo>
                    <a:pt x="724" y="334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8" y="334"/>
                  </a:lnTo>
                  <a:lnTo>
                    <a:pt x="728" y="334"/>
                  </a:lnTo>
                  <a:lnTo>
                    <a:pt x="728" y="334"/>
                  </a:lnTo>
                  <a:lnTo>
                    <a:pt x="743" y="327"/>
                  </a:lnTo>
                  <a:lnTo>
                    <a:pt x="747" y="324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2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47" y="317"/>
                  </a:lnTo>
                  <a:lnTo>
                    <a:pt x="747" y="315"/>
                  </a:lnTo>
                  <a:lnTo>
                    <a:pt x="747" y="315"/>
                  </a:lnTo>
                  <a:lnTo>
                    <a:pt x="747" y="313"/>
                  </a:lnTo>
                  <a:lnTo>
                    <a:pt x="747" y="313"/>
                  </a:lnTo>
                  <a:lnTo>
                    <a:pt x="747" y="313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10"/>
                  </a:lnTo>
                  <a:lnTo>
                    <a:pt x="747" y="308"/>
                  </a:lnTo>
                  <a:lnTo>
                    <a:pt x="747" y="308"/>
                  </a:lnTo>
                  <a:lnTo>
                    <a:pt x="745" y="306"/>
                  </a:lnTo>
                  <a:lnTo>
                    <a:pt x="745" y="306"/>
                  </a:lnTo>
                  <a:lnTo>
                    <a:pt x="745" y="303"/>
                  </a:lnTo>
                  <a:lnTo>
                    <a:pt x="747" y="303"/>
                  </a:lnTo>
                  <a:lnTo>
                    <a:pt x="747" y="303"/>
                  </a:lnTo>
                  <a:lnTo>
                    <a:pt x="747" y="301"/>
                  </a:lnTo>
                  <a:lnTo>
                    <a:pt x="747" y="298"/>
                  </a:lnTo>
                  <a:lnTo>
                    <a:pt x="750" y="298"/>
                  </a:lnTo>
                  <a:lnTo>
                    <a:pt x="752" y="296"/>
                  </a:lnTo>
                  <a:lnTo>
                    <a:pt x="752" y="296"/>
                  </a:lnTo>
                  <a:lnTo>
                    <a:pt x="759" y="294"/>
                  </a:lnTo>
                  <a:lnTo>
                    <a:pt x="759" y="294"/>
                  </a:lnTo>
                  <a:lnTo>
                    <a:pt x="764" y="289"/>
                  </a:lnTo>
                  <a:lnTo>
                    <a:pt x="769" y="287"/>
                  </a:lnTo>
                  <a:lnTo>
                    <a:pt x="776" y="284"/>
                  </a:lnTo>
                  <a:lnTo>
                    <a:pt x="797" y="282"/>
                  </a:lnTo>
                  <a:lnTo>
                    <a:pt x="797" y="280"/>
                  </a:lnTo>
                  <a:lnTo>
                    <a:pt x="799" y="280"/>
                  </a:lnTo>
                  <a:lnTo>
                    <a:pt x="799" y="280"/>
                  </a:lnTo>
                  <a:lnTo>
                    <a:pt x="799" y="280"/>
                  </a:lnTo>
                  <a:lnTo>
                    <a:pt x="799" y="277"/>
                  </a:lnTo>
                  <a:lnTo>
                    <a:pt x="799" y="277"/>
                  </a:lnTo>
                  <a:lnTo>
                    <a:pt x="799" y="275"/>
                  </a:lnTo>
                  <a:lnTo>
                    <a:pt x="799" y="272"/>
                  </a:lnTo>
                  <a:lnTo>
                    <a:pt x="799" y="270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799" y="268"/>
                  </a:lnTo>
                  <a:lnTo>
                    <a:pt x="802" y="265"/>
                  </a:lnTo>
                  <a:lnTo>
                    <a:pt x="804" y="263"/>
                  </a:lnTo>
                  <a:lnTo>
                    <a:pt x="806" y="261"/>
                  </a:lnTo>
                  <a:lnTo>
                    <a:pt x="809" y="258"/>
                  </a:lnTo>
                  <a:lnTo>
                    <a:pt x="811" y="258"/>
                  </a:lnTo>
                  <a:lnTo>
                    <a:pt x="811" y="261"/>
                  </a:lnTo>
                  <a:lnTo>
                    <a:pt x="818" y="263"/>
                  </a:lnTo>
                  <a:lnTo>
                    <a:pt x="818" y="265"/>
                  </a:lnTo>
                  <a:lnTo>
                    <a:pt x="821" y="265"/>
                  </a:lnTo>
                  <a:lnTo>
                    <a:pt x="821" y="268"/>
                  </a:lnTo>
                  <a:lnTo>
                    <a:pt x="821" y="275"/>
                  </a:lnTo>
                  <a:lnTo>
                    <a:pt x="821" y="277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8" y="282"/>
                  </a:lnTo>
                  <a:lnTo>
                    <a:pt x="830" y="282"/>
                  </a:lnTo>
                  <a:lnTo>
                    <a:pt x="830" y="280"/>
                  </a:lnTo>
                  <a:lnTo>
                    <a:pt x="830" y="280"/>
                  </a:lnTo>
                  <a:lnTo>
                    <a:pt x="832" y="280"/>
                  </a:lnTo>
                  <a:lnTo>
                    <a:pt x="835" y="275"/>
                  </a:lnTo>
                  <a:lnTo>
                    <a:pt x="835" y="270"/>
                  </a:lnTo>
                  <a:lnTo>
                    <a:pt x="837" y="268"/>
                  </a:lnTo>
                  <a:lnTo>
                    <a:pt x="840" y="268"/>
                  </a:lnTo>
                  <a:lnTo>
                    <a:pt x="842" y="265"/>
                  </a:lnTo>
                  <a:lnTo>
                    <a:pt x="844" y="265"/>
                  </a:lnTo>
                  <a:lnTo>
                    <a:pt x="844" y="265"/>
                  </a:lnTo>
                  <a:lnTo>
                    <a:pt x="844" y="263"/>
                  </a:lnTo>
                  <a:lnTo>
                    <a:pt x="844" y="263"/>
                  </a:lnTo>
                  <a:lnTo>
                    <a:pt x="844" y="263"/>
                  </a:lnTo>
                  <a:lnTo>
                    <a:pt x="847" y="253"/>
                  </a:lnTo>
                  <a:lnTo>
                    <a:pt x="847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49" y="251"/>
                  </a:lnTo>
                  <a:lnTo>
                    <a:pt x="851" y="251"/>
                  </a:lnTo>
                  <a:lnTo>
                    <a:pt x="851" y="251"/>
                  </a:lnTo>
                  <a:lnTo>
                    <a:pt x="851" y="253"/>
                  </a:lnTo>
                  <a:lnTo>
                    <a:pt x="851" y="256"/>
                  </a:lnTo>
                  <a:lnTo>
                    <a:pt x="851" y="256"/>
                  </a:lnTo>
                  <a:lnTo>
                    <a:pt x="851" y="263"/>
                  </a:lnTo>
                  <a:lnTo>
                    <a:pt x="851" y="265"/>
                  </a:lnTo>
                  <a:lnTo>
                    <a:pt x="851" y="268"/>
                  </a:lnTo>
                  <a:lnTo>
                    <a:pt x="851" y="268"/>
                  </a:lnTo>
                  <a:lnTo>
                    <a:pt x="851" y="270"/>
                  </a:lnTo>
                  <a:lnTo>
                    <a:pt x="854" y="270"/>
                  </a:lnTo>
                  <a:lnTo>
                    <a:pt x="854" y="272"/>
                  </a:lnTo>
                  <a:lnTo>
                    <a:pt x="856" y="275"/>
                  </a:lnTo>
                  <a:lnTo>
                    <a:pt x="856" y="275"/>
                  </a:lnTo>
                  <a:lnTo>
                    <a:pt x="856" y="277"/>
                  </a:lnTo>
                  <a:lnTo>
                    <a:pt x="856" y="277"/>
                  </a:lnTo>
                  <a:lnTo>
                    <a:pt x="856" y="280"/>
                  </a:lnTo>
                  <a:lnTo>
                    <a:pt x="856" y="282"/>
                  </a:lnTo>
                  <a:lnTo>
                    <a:pt x="856" y="282"/>
                  </a:lnTo>
                  <a:lnTo>
                    <a:pt x="856" y="284"/>
                  </a:lnTo>
                  <a:lnTo>
                    <a:pt x="858" y="284"/>
                  </a:lnTo>
                  <a:lnTo>
                    <a:pt x="858" y="287"/>
                  </a:lnTo>
                  <a:lnTo>
                    <a:pt x="858" y="287"/>
                  </a:lnTo>
                  <a:lnTo>
                    <a:pt x="861" y="289"/>
                  </a:lnTo>
                  <a:lnTo>
                    <a:pt x="861" y="289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1" y="296"/>
                  </a:lnTo>
                  <a:lnTo>
                    <a:pt x="861" y="296"/>
                  </a:lnTo>
                  <a:lnTo>
                    <a:pt x="861" y="298"/>
                  </a:lnTo>
                  <a:lnTo>
                    <a:pt x="861" y="298"/>
                  </a:lnTo>
                  <a:lnTo>
                    <a:pt x="861" y="298"/>
                  </a:lnTo>
                  <a:lnTo>
                    <a:pt x="861" y="301"/>
                  </a:lnTo>
                  <a:lnTo>
                    <a:pt x="863" y="301"/>
                  </a:lnTo>
                  <a:lnTo>
                    <a:pt x="882" y="303"/>
                  </a:lnTo>
                  <a:lnTo>
                    <a:pt x="884" y="306"/>
                  </a:lnTo>
                  <a:lnTo>
                    <a:pt x="884" y="306"/>
                  </a:lnTo>
                  <a:lnTo>
                    <a:pt x="887" y="308"/>
                  </a:lnTo>
                  <a:lnTo>
                    <a:pt x="892" y="310"/>
                  </a:lnTo>
                  <a:lnTo>
                    <a:pt x="894" y="310"/>
                  </a:lnTo>
                  <a:lnTo>
                    <a:pt x="896" y="313"/>
                  </a:lnTo>
                  <a:lnTo>
                    <a:pt x="899" y="313"/>
                  </a:lnTo>
                  <a:lnTo>
                    <a:pt x="903" y="317"/>
                  </a:lnTo>
                  <a:lnTo>
                    <a:pt x="903" y="317"/>
                  </a:lnTo>
                  <a:lnTo>
                    <a:pt x="906" y="320"/>
                  </a:lnTo>
                  <a:lnTo>
                    <a:pt x="906" y="322"/>
                  </a:lnTo>
                  <a:lnTo>
                    <a:pt x="908" y="322"/>
                  </a:lnTo>
                  <a:lnTo>
                    <a:pt x="908" y="324"/>
                  </a:lnTo>
                  <a:lnTo>
                    <a:pt x="908" y="324"/>
                  </a:lnTo>
                  <a:lnTo>
                    <a:pt x="908" y="324"/>
                  </a:lnTo>
                  <a:lnTo>
                    <a:pt x="910" y="327"/>
                  </a:lnTo>
                  <a:lnTo>
                    <a:pt x="910" y="327"/>
                  </a:lnTo>
                  <a:lnTo>
                    <a:pt x="910" y="327"/>
                  </a:lnTo>
                  <a:lnTo>
                    <a:pt x="913" y="324"/>
                  </a:lnTo>
                  <a:lnTo>
                    <a:pt x="915" y="324"/>
                  </a:lnTo>
                  <a:lnTo>
                    <a:pt x="915" y="324"/>
                  </a:lnTo>
                  <a:lnTo>
                    <a:pt x="922" y="315"/>
                  </a:lnTo>
                  <a:lnTo>
                    <a:pt x="922" y="315"/>
                  </a:lnTo>
                  <a:lnTo>
                    <a:pt x="925" y="315"/>
                  </a:lnTo>
                  <a:lnTo>
                    <a:pt x="927" y="315"/>
                  </a:lnTo>
                  <a:lnTo>
                    <a:pt x="934" y="322"/>
                  </a:lnTo>
                  <a:lnTo>
                    <a:pt x="934" y="322"/>
                  </a:lnTo>
                  <a:lnTo>
                    <a:pt x="937" y="322"/>
                  </a:lnTo>
                  <a:lnTo>
                    <a:pt x="937" y="322"/>
                  </a:lnTo>
                  <a:lnTo>
                    <a:pt x="939" y="322"/>
                  </a:lnTo>
                  <a:lnTo>
                    <a:pt x="944" y="317"/>
                  </a:lnTo>
                  <a:lnTo>
                    <a:pt x="946" y="317"/>
                  </a:lnTo>
                  <a:lnTo>
                    <a:pt x="948" y="317"/>
                  </a:lnTo>
                  <a:lnTo>
                    <a:pt x="948" y="317"/>
                  </a:lnTo>
                  <a:lnTo>
                    <a:pt x="951" y="317"/>
                  </a:lnTo>
                  <a:lnTo>
                    <a:pt x="951" y="32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" name="Freeform 69"/>
            <p:cNvSpPr>
              <a:spLocks/>
            </p:cNvSpPr>
            <p:nvPr/>
          </p:nvSpPr>
          <p:spPr bwMode="auto">
            <a:xfrm>
              <a:off x="2148720" y="638919"/>
              <a:ext cx="2374638" cy="1773578"/>
            </a:xfrm>
            <a:custGeom>
              <a:avLst/>
              <a:gdLst>
                <a:gd name="T0" fmla="*/ 2713 w 2741"/>
                <a:gd name="T1" fmla="*/ 372 h 2042"/>
                <a:gd name="T2" fmla="*/ 2687 w 2741"/>
                <a:gd name="T3" fmla="*/ 435 h 2042"/>
                <a:gd name="T4" fmla="*/ 2689 w 2741"/>
                <a:gd name="T5" fmla="*/ 513 h 2042"/>
                <a:gd name="T6" fmla="*/ 2637 w 2741"/>
                <a:gd name="T7" fmla="*/ 613 h 2042"/>
                <a:gd name="T8" fmla="*/ 2620 w 2741"/>
                <a:gd name="T9" fmla="*/ 677 h 2042"/>
                <a:gd name="T10" fmla="*/ 2452 w 2741"/>
                <a:gd name="T11" fmla="*/ 821 h 2042"/>
                <a:gd name="T12" fmla="*/ 2561 w 2741"/>
                <a:gd name="T13" fmla="*/ 878 h 2042"/>
                <a:gd name="T14" fmla="*/ 2486 w 2741"/>
                <a:gd name="T15" fmla="*/ 1008 h 2042"/>
                <a:gd name="T16" fmla="*/ 2415 w 2741"/>
                <a:gd name="T17" fmla="*/ 998 h 2042"/>
                <a:gd name="T18" fmla="*/ 2412 w 2741"/>
                <a:gd name="T19" fmla="*/ 1043 h 2042"/>
                <a:gd name="T20" fmla="*/ 2419 w 2741"/>
                <a:gd name="T21" fmla="*/ 1138 h 2042"/>
                <a:gd name="T22" fmla="*/ 2526 w 2741"/>
                <a:gd name="T23" fmla="*/ 1202 h 2042"/>
                <a:gd name="T24" fmla="*/ 2571 w 2741"/>
                <a:gd name="T25" fmla="*/ 1313 h 2042"/>
                <a:gd name="T26" fmla="*/ 2587 w 2741"/>
                <a:gd name="T27" fmla="*/ 1356 h 2042"/>
                <a:gd name="T28" fmla="*/ 2481 w 2741"/>
                <a:gd name="T29" fmla="*/ 1424 h 2042"/>
                <a:gd name="T30" fmla="*/ 2398 w 2741"/>
                <a:gd name="T31" fmla="*/ 1474 h 2042"/>
                <a:gd name="T32" fmla="*/ 2273 w 2741"/>
                <a:gd name="T33" fmla="*/ 1526 h 2042"/>
                <a:gd name="T34" fmla="*/ 2211 w 2741"/>
                <a:gd name="T35" fmla="*/ 1540 h 2042"/>
                <a:gd name="T36" fmla="*/ 2166 w 2741"/>
                <a:gd name="T37" fmla="*/ 1495 h 2042"/>
                <a:gd name="T38" fmla="*/ 2154 w 2741"/>
                <a:gd name="T39" fmla="*/ 1557 h 2042"/>
                <a:gd name="T40" fmla="*/ 2102 w 2741"/>
                <a:gd name="T41" fmla="*/ 1623 h 2042"/>
                <a:gd name="T42" fmla="*/ 2050 w 2741"/>
                <a:gd name="T43" fmla="*/ 1569 h 2042"/>
                <a:gd name="T44" fmla="*/ 2022 w 2741"/>
                <a:gd name="T45" fmla="*/ 1502 h 2042"/>
                <a:gd name="T46" fmla="*/ 1965 w 2741"/>
                <a:gd name="T47" fmla="*/ 1472 h 2042"/>
                <a:gd name="T48" fmla="*/ 1880 w 2741"/>
                <a:gd name="T49" fmla="*/ 1542 h 2042"/>
                <a:gd name="T50" fmla="*/ 1743 w 2741"/>
                <a:gd name="T51" fmla="*/ 1576 h 2042"/>
                <a:gd name="T52" fmla="*/ 1698 w 2741"/>
                <a:gd name="T53" fmla="*/ 1500 h 2042"/>
                <a:gd name="T54" fmla="*/ 1608 w 2741"/>
                <a:gd name="T55" fmla="*/ 1618 h 2042"/>
                <a:gd name="T56" fmla="*/ 1620 w 2741"/>
                <a:gd name="T57" fmla="*/ 1684 h 2042"/>
                <a:gd name="T58" fmla="*/ 1495 w 2741"/>
                <a:gd name="T59" fmla="*/ 1732 h 2042"/>
                <a:gd name="T60" fmla="*/ 1372 w 2741"/>
                <a:gd name="T61" fmla="*/ 1817 h 2042"/>
                <a:gd name="T62" fmla="*/ 1289 w 2741"/>
                <a:gd name="T63" fmla="*/ 1819 h 2042"/>
                <a:gd name="T64" fmla="*/ 1206 w 2741"/>
                <a:gd name="T65" fmla="*/ 1836 h 2042"/>
                <a:gd name="T66" fmla="*/ 1116 w 2741"/>
                <a:gd name="T67" fmla="*/ 1902 h 2042"/>
                <a:gd name="T68" fmla="*/ 1034 w 2741"/>
                <a:gd name="T69" fmla="*/ 2001 h 2042"/>
                <a:gd name="T70" fmla="*/ 807 w 2741"/>
                <a:gd name="T71" fmla="*/ 1933 h 2042"/>
                <a:gd name="T72" fmla="*/ 790 w 2741"/>
                <a:gd name="T73" fmla="*/ 1791 h 2042"/>
                <a:gd name="T74" fmla="*/ 726 w 2741"/>
                <a:gd name="T75" fmla="*/ 1914 h 2042"/>
                <a:gd name="T76" fmla="*/ 603 w 2741"/>
                <a:gd name="T77" fmla="*/ 1992 h 2042"/>
                <a:gd name="T78" fmla="*/ 568 w 2741"/>
                <a:gd name="T79" fmla="*/ 1791 h 2042"/>
                <a:gd name="T80" fmla="*/ 336 w 2741"/>
                <a:gd name="T81" fmla="*/ 1765 h 2042"/>
                <a:gd name="T82" fmla="*/ 241 w 2741"/>
                <a:gd name="T83" fmla="*/ 1682 h 2042"/>
                <a:gd name="T84" fmla="*/ 220 w 2741"/>
                <a:gd name="T85" fmla="*/ 1467 h 2042"/>
                <a:gd name="T86" fmla="*/ 539 w 2741"/>
                <a:gd name="T87" fmla="*/ 1363 h 2042"/>
                <a:gd name="T88" fmla="*/ 1277 w 2741"/>
                <a:gd name="T89" fmla="*/ 1367 h 2042"/>
                <a:gd name="T90" fmla="*/ 1436 w 2741"/>
                <a:gd name="T91" fmla="*/ 1091 h 2042"/>
                <a:gd name="T92" fmla="*/ 1790 w 2741"/>
                <a:gd name="T93" fmla="*/ 1062 h 2042"/>
                <a:gd name="T94" fmla="*/ 2022 w 2741"/>
                <a:gd name="T95" fmla="*/ 913 h 2042"/>
                <a:gd name="T96" fmla="*/ 2204 w 2741"/>
                <a:gd name="T97" fmla="*/ 906 h 2042"/>
                <a:gd name="T98" fmla="*/ 2162 w 2741"/>
                <a:gd name="T99" fmla="*/ 795 h 2042"/>
                <a:gd name="T100" fmla="*/ 1840 w 2741"/>
                <a:gd name="T101" fmla="*/ 681 h 2042"/>
                <a:gd name="T102" fmla="*/ 2093 w 2741"/>
                <a:gd name="T103" fmla="*/ 464 h 2042"/>
                <a:gd name="T104" fmla="*/ 2152 w 2741"/>
                <a:gd name="T105" fmla="*/ 395 h 2042"/>
                <a:gd name="T106" fmla="*/ 2204 w 2741"/>
                <a:gd name="T107" fmla="*/ 293 h 2042"/>
                <a:gd name="T108" fmla="*/ 2268 w 2741"/>
                <a:gd name="T109" fmla="*/ 196 h 2042"/>
                <a:gd name="T110" fmla="*/ 2282 w 2741"/>
                <a:gd name="T111" fmla="*/ 111 h 2042"/>
                <a:gd name="T112" fmla="*/ 2294 w 2741"/>
                <a:gd name="T113" fmla="*/ 7 h 2042"/>
                <a:gd name="T114" fmla="*/ 2320 w 2741"/>
                <a:gd name="T115" fmla="*/ 102 h 2042"/>
                <a:gd name="T116" fmla="*/ 2450 w 2741"/>
                <a:gd name="T117" fmla="*/ 144 h 2042"/>
                <a:gd name="T118" fmla="*/ 2476 w 2741"/>
                <a:gd name="T119" fmla="*/ 260 h 2042"/>
                <a:gd name="T120" fmla="*/ 2580 w 2741"/>
                <a:gd name="T121" fmla="*/ 263 h 2042"/>
                <a:gd name="T122" fmla="*/ 2651 w 2741"/>
                <a:gd name="T123" fmla="*/ 223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41" h="2042">
                  <a:moveTo>
                    <a:pt x="2741" y="298"/>
                  </a:moveTo>
                  <a:lnTo>
                    <a:pt x="2741" y="298"/>
                  </a:lnTo>
                  <a:lnTo>
                    <a:pt x="2741" y="298"/>
                  </a:lnTo>
                  <a:lnTo>
                    <a:pt x="2741" y="303"/>
                  </a:lnTo>
                  <a:lnTo>
                    <a:pt x="2741" y="305"/>
                  </a:lnTo>
                  <a:lnTo>
                    <a:pt x="2739" y="305"/>
                  </a:lnTo>
                  <a:lnTo>
                    <a:pt x="2739" y="308"/>
                  </a:lnTo>
                  <a:lnTo>
                    <a:pt x="2739" y="308"/>
                  </a:lnTo>
                  <a:lnTo>
                    <a:pt x="2739" y="310"/>
                  </a:lnTo>
                  <a:lnTo>
                    <a:pt x="2736" y="310"/>
                  </a:lnTo>
                  <a:lnTo>
                    <a:pt x="2736" y="312"/>
                  </a:lnTo>
                  <a:lnTo>
                    <a:pt x="2736" y="312"/>
                  </a:lnTo>
                  <a:lnTo>
                    <a:pt x="2736" y="315"/>
                  </a:lnTo>
                  <a:lnTo>
                    <a:pt x="2736" y="315"/>
                  </a:lnTo>
                  <a:lnTo>
                    <a:pt x="2734" y="312"/>
                  </a:lnTo>
                  <a:lnTo>
                    <a:pt x="2734" y="312"/>
                  </a:lnTo>
                  <a:lnTo>
                    <a:pt x="2731" y="312"/>
                  </a:lnTo>
                  <a:lnTo>
                    <a:pt x="2731" y="315"/>
                  </a:lnTo>
                  <a:lnTo>
                    <a:pt x="2731" y="315"/>
                  </a:lnTo>
                  <a:lnTo>
                    <a:pt x="2731" y="317"/>
                  </a:lnTo>
                  <a:lnTo>
                    <a:pt x="2731" y="317"/>
                  </a:lnTo>
                  <a:lnTo>
                    <a:pt x="2731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7"/>
                  </a:lnTo>
                  <a:lnTo>
                    <a:pt x="2729" y="319"/>
                  </a:lnTo>
                  <a:lnTo>
                    <a:pt x="2729" y="322"/>
                  </a:lnTo>
                  <a:lnTo>
                    <a:pt x="2724" y="327"/>
                  </a:lnTo>
                  <a:lnTo>
                    <a:pt x="2724" y="327"/>
                  </a:lnTo>
                  <a:lnTo>
                    <a:pt x="2724" y="329"/>
                  </a:lnTo>
                  <a:lnTo>
                    <a:pt x="2720" y="329"/>
                  </a:lnTo>
                  <a:lnTo>
                    <a:pt x="2717" y="331"/>
                  </a:lnTo>
                  <a:lnTo>
                    <a:pt x="2717" y="334"/>
                  </a:lnTo>
                  <a:lnTo>
                    <a:pt x="2722" y="336"/>
                  </a:lnTo>
                  <a:lnTo>
                    <a:pt x="2722" y="338"/>
                  </a:lnTo>
                  <a:lnTo>
                    <a:pt x="2722" y="341"/>
                  </a:lnTo>
                  <a:lnTo>
                    <a:pt x="2722" y="343"/>
                  </a:lnTo>
                  <a:lnTo>
                    <a:pt x="2722" y="343"/>
                  </a:lnTo>
                  <a:lnTo>
                    <a:pt x="2722" y="343"/>
                  </a:lnTo>
                  <a:lnTo>
                    <a:pt x="2722" y="348"/>
                  </a:lnTo>
                  <a:lnTo>
                    <a:pt x="2724" y="353"/>
                  </a:lnTo>
                  <a:lnTo>
                    <a:pt x="2724" y="357"/>
                  </a:lnTo>
                  <a:lnTo>
                    <a:pt x="2724" y="362"/>
                  </a:lnTo>
                  <a:lnTo>
                    <a:pt x="2720" y="364"/>
                  </a:lnTo>
                  <a:lnTo>
                    <a:pt x="2720" y="364"/>
                  </a:lnTo>
                  <a:lnTo>
                    <a:pt x="2717" y="364"/>
                  </a:lnTo>
                  <a:lnTo>
                    <a:pt x="2717" y="364"/>
                  </a:lnTo>
                  <a:lnTo>
                    <a:pt x="2717" y="367"/>
                  </a:lnTo>
                  <a:lnTo>
                    <a:pt x="2715" y="369"/>
                  </a:lnTo>
                  <a:lnTo>
                    <a:pt x="2715" y="369"/>
                  </a:lnTo>
                  <a:lnTo>
                    <a:pt x="2715" y="369"/>
                  </a:lnTo>
                  <a:lnTo>
                    <a:pt x="2713" y="369"/>
                  </a:lnTo>
                  <a:lnTo>
                    <a:pt x="2713" y="372"/>
                  </a:lnTo>
                  <a:lnTo>
                    <a:pt x="2713" y="372"/>
                  </a:lnTo>
                  <a:lnTo>
                    <a:pt x="2713" y="374"/>
                  </a:lnTo>
                  <a:lnTo>
                    <a:pt x="2710" y="374"/>
                  </a:lnTo>
                  <a:lnTo>
                    <a:pt x="2705" y="374"/>
                  </a:lnTo>
                  <a:lnTo>
                    <a:pt x="2705" y="376"/>
                  </a:lnTo>
                  <a:lnTo>
                    <a:pt x="2705" y="376"/>
                  </a:lnTo>
                  <a:lnTo>
                    <a:pt x="2705" y="381"/>
                  </a:lnTo>
                  <a:lnTo>
                    <a:pt x="2705" y="381"/>
                  </a:lnTo>
                  <a:lnTo>
                    <a:pt x="2705" y="381"/>
                  </a:lnTo>
                  <a:lnTo>
                    <a:pt x="2703" y="381"/>
                  </a:lnTo>
                  <a:lnTo>
                    <a:pt x="2703" y="381"/>
                  </a:lnTo>
                  <a:lnTo>
                    <a:pt x="2701" y="388"/>
                  </a:lnTo>
                  <a:lnTo>
                    <a:pt x="2701" y="390"/>
                  </a:lnTo>
                  <a:lnTo>
                    <a:pt x="2701" y="393"/>
                  </a:lnTo>
                  <a:lnTo>
                    <a:pt x="2701" y="393"/>
                  </a:lnTo>
                  <a:lnTo>
                    <a:pt x="2698" y="393"/>
                  </a:lnTo>
                  <a:lnTo>
                    <a:pt x="2698" y="395"/>
                  </a:lnTo>
                  <a:lnTo>
                    <a:pt x="2698" y="395"/>
                  </a:lnTo>
                  <a:lnTo>
                    <a:pt x="2696" y="398"/>
                  </a:lnTo>
                  <a:lnTo>
                    <a:pt x="2696" y="398"/>
                  </a:lnTo>
                  <a:lnTo>
                    <a:pt x="2696" y="400"/>
                  </a:lnTo>
                  <a:lnTo>
                    <a:pt x="2696" y="400"/>
                  </a:lnTo>
                  <a:lnTo>
                    <a:pt x="2696" y="402"/>
                  </a:lnTo>
                  <a:lnTo>
                    <a:pt x="2696" y="402"/>
                  </a:lnTo>
                  <a:lnTo>
                    <a:pt x="2696" y="402"/>
                  </a:lnTo>
                  <a:lnTo>
                    <a:pt x="2696" y="405"/>
                  </a:lnTo>
                  <a:lnTo>
                    <a:pt x="2696" y="405"/>
                  </a:lnTo>
                  <a:lnTo>
                    <a:pt x="2696" y="407"/>
                  </a:lnTo>
                  <a:lnTo>
                    <a:pt x="2696" y="409"/>
                  </a:lnTo>
                  <a:lnTo>
                    <a:pt x="2694" y="409"/>
                  </a:lnTo>
                  <a:lnTo>
                    <a:pt x="2691" y="409"/>
                  </a:lnTo>
                  <a:lnTo>
                    <a:pt x="2689" y="414"/>
                  </a:lnTo>
                  <a:lnTo>
                    <a:pt x="2689" y="416"/>
                  </a:lnTo>
                  <a:lnTo>
                    <a:pt x="2689" y="419"/>
                  </a:lnTo>
                  <a:lnTo>
                    <a:pt x="2687" y="419"/>
                  </a:lnTo>
                  <a:lnTo>
                    <a:pt x="2684" y="419"/>
                  </a:lnTo>
                  <a:lnTo>
                    <a:pt x="2684" y="419"/>
                  </a:lnTo>
                  <a:lnTo>
                    <a:pt x="2682" y="421"/>
                  </a:lnTo>
                  <a:lnTo>
                    <a:pt x="2682" y="421"/>
                  </a:lnTo>
                  <a:lnTo>
                    <a:pt x="2682" y="424"/>
                  </a:lnTo>
                  <a:lnTo>
                    <a:pt x="2682" y="424"/>
                  </a:lnTo>
                  <a:lnTo>
                    <a:pt x="2684" y="426"/>
                  </a:lnTo>
                  <a:lnTo>
                    <a:pt x="2684" y="426"/>
                  </a:lnTo>
                  <a:lnTo>
                    <a:pt x="2684" y="428"/>
                  </a:lnTo>
                  <a:lnTo>
                    <a:pt x="2687" y="428"/>
                  </a:lnTo>
                  <a:lnTo>
                    <a:pt x="2689" y="428"/>
                  </a:lnTo>
                  <a:lnTo>
                    <a:pt x="2687" y="428"/>
                  </a:lnTo>
                  <a:lnTo>
                    <a:pt x="2684" y="431"/>
                  </a:lnTo>
                  <a:lnTo>
                    <a:pt x="2682" y="428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2" y="431"/>
                  </a:lnTo>
                  <a:lnTo>
                    <a:pt x="2684" y="433"/>
                  </a:lnTo>
                  <a:lnTo>
                    <a:pt x="2684" y="433"/>
                  </a:lnTo>
                  <a:lnTo>
                    <a:pt x="2684" y="433"/>
                  </a:lnTo>
                  <a:lnTo>
                    <a:pt x="2687" y="435"/>
                  </a:lnTo>
                  <a:lnTo>
                    <a:pt x="2684" y="435"/>
                  </a:lnTo>
                  <a:lnTo>
                    <a:pt x="2684" y="438"/>
                  </a:lnTo>
                  <a:lnTo>
                    <a:pt x="2684" y="438"/>
                  </a:lnTo>
                  <a:lnTo>
                    <a:pt x="2682" y="438"/>
                  </a:lnTo>
                  <a:lnTo>
                    <a:pt x="2682" y="438"/>
                  </a:lnTo>
                  <a:lnTo>
                    <a:pt x="2679" y="440"/>
                  </a:lnTo>
                  <a:lnTo>
                    <a:pt x="2679" y="443"/>
                  </a:lnTo>
                  <a:lnTo>
                    <a:pt x="2677" y="443"/>
                  </a:lnTo>
                  <a:lnTo>
                    <a:pt x="2677" y="443"/>
                  </a:lnTo>
                  <a:lnTo>
                    <a:pt x="2677" y="445"/>
                  </a:lnTo>
                  <a:lnTo>
                    <a:pt x="2677" y="445"/>
                  </a:lnTo>
                  <a:lnTo>
                    <a:pt x="2679" y="447"/>
                  </a:lnTo>
                  <a:lnTo>
                    <a:pt x="2679" y="447"/>
                  </a:lnTo>
                  <a:lnTo>
                    <a:pt x="2679" y="450"/>
                  </a:lnTo>
                  <a:lnTo>
                    <a:pt x="2682" y="452"/>
                  </a:lnTo>
                  <a:lnTo>
                    <a:pt x="2682" y="454"/>
                  </a:lnTo>
                  <a:lnTo>
                    <a:pt x="2682" y="454"/>
                  </a:lnTo>
                  <a:lnTo>
                    <a:pt x="2682" y="457"/>
                  </a:lnTo>
                  <a:lnTo>
                    <a:pt x="2679" y="459"/>
                  </a:lnTo>
                  <a:lnTo>
                    <a:pt x="2677" y="459"/>
                  </a:lnTo>
                  <a:lnTo>
                    <a:pt x="2677" y="461"/>
                  </a:lnTo>
                  <a:lnTo>
                    <a:pt x="2677" y="461"/>
                  </a:lnTo>
                  <a:lnTo>
                    <a:pt x="2679" y="464"/>
                  </a:lnTo>
                  <a:lnTo>
                    <a:pt x="2679" y="464"/>
                  </a:lnTo>
                  <a:lnTo>
                    <a:pt x="2682" y="464"/>
                  </a:lnTo>
                  <a:lnTo>
                    <a:pt x="2682" y="466"/>
                  </a:lnTo>
                  <a:lnTo>
                    <a:pt x="2682" y="466"/>
                  </a:lnTo>
                  <a:lnTo>
                    <a:pt x="2682" y="471"/>
                  </a:lnTo>
                  <a:lnTo>
                    <a:pt x="2682" y="483"/>
                  </a:lnTo>
                  <a:lnTo>
                    <a:pt x="2682" y="483"/>
                  </a:lnTo>
                  <a:lnTo>
                    <a:pt x="2682" y="483"/>
                  </a:lnTo>
                  <a:lnTo>
                    <a:pt x="2679" y="485"/>
                  </a:lnTo>
                  <a:lnTo>
                    <a:pt x="2679" y="485"/>
                  </a:lnTo>
                  <a:lnTo>
                    <a:pt x="2679" y="485"/>
                  </a:lnTo>
                  <a:lnTo>
                    <a:pt x="2677" y="483"/>
                  </a:lnTo>
                  <a:lnTo>
                    <a:pt x="2677" y="483"/>
                  </a:lnTo>
                  <a:lnTo>
                    <a:pt x="2675" y="483"/>
                  </a:lnTo>
                  <a:lnTo>
                    <a:pt x="2675" y="487"/>
                  </a:lnTo>
                  <a:lnTo>
                    <a:pt x="2677" y="490"/>
                  </a:lnTo>
                  <a:lnTo>
                    <a:pt x="2677" y="487"/>
                  </a:lnTo>
                  <a:lnTo>
                    <a:pt x="2679" y="490"/>
                  </a:lnTo>
                  <a:lnTo>
                    <a:pt x="2682" y="492"/>
                  </a:lnTo>
                  <a:lnTo>
                    <a:pt x="2682" y="492"/>
                  </a:lnTo>
                  <a:lnTo>
                    <a:pt x="2682" y="495"/>
                  </a:lnTo>
                  <a:lnTo>
                    <a:pt x="2682" y="495"/>
                  </a:lnTo>
                  <a:lnTo>
                    <a:pt x="2684" y="497"/>
                  </a:lnTo>
                  <a:lnTo>
                    <a:pt x="2684" y="497"/>
                  </a:lnTo>
                  <a:lnTo>
                    <a:pt x="2684" y="497"/>
                  </a:lnTo>
                  <a:lnTo>
                    <a:pt x="2684" y="499"/>
                  </a:lnTo>
                  <a:lnTo>
                    <a:pt x="2684" y="499"/>
                  </a:lnTo>
                  <a:lnTo>
                    <a:pt x="2684" y="499"/>
                  </a:lnTo>
                  <a:lnTo>
                    <a:pt x="2684" y="502"/>
                  </a:lnTo>
                  <a:lnTo>
                    <a:pt x="2684" y="502"/>
                  </a:lnTo>
                  <a:lnTo>
                    <a:pt x="2684" y="504"/>
                  </a:lnTo>
                  <a:lnTo>
                    <a:pt x="2689" y="513"/>
                  </a:lnTo>
                  <a:lnTo>
                    <a:pt x="2689" y="513"/>
                  </a:lnTo>
                  <a:lnTo>
                    <a:pt x="2687" y="518"/>
                  </a:lnTo>
                  <a:lnTo>
                    <a:pt x="2687" y="518"/>
                  </a:lnTo>
                  <a:lnTo>
                    <a:pt x="2687" y="521"/>
                  </a:lnTo>
                  <a:lnTo>
                    <a:pt x="2689" y="523"/>
                  </a:lnTo>
                  <a:lnTo>
                    <a:pt x="2689" y="525"/>
                  </a:lnTo>
                  <a:lnTo>
                    <a:pt x="2687" y="528"/>
                  </a:lnTo>
                  <a:lnTo>
                    <a:pt x="2687" y="530"/>
                  </a:lnTo>
                  <a:lnTo>
                    <a:pt x="2687" y="532"/>
                  </a:lnTo>
                  <a:lnTo>
                    <a:pt x="2687" y="535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7"/>
                  </a:lnTo>
                  <a:lnTo>
                    <a:pt x="2687" y="539"/>
                  </a:lnTo>
                  <a:lnTo>
                    <a:pt x="2687" y="539"/>
                  </a:lnTo>
                  <a:lnTo>
                    <a:pt x="2687" y="539"/>
                  </a:lnTo>
                  <a:lnTo>
                    <a:pt x="2687" y="542"/>
                  </a:lnTo>
                  <a:lnTo>
                    <a:pt x="2687" y="542"/>
                  </a:lnTo>
                  <a:lnTo>
                    <a:pt x="2687" y="542"/>
                  </a:lnTo>
                  <a:lnTo>
                    <a:pt x="2687" y="544"/>
                  </a:lnTo>
                  <a:lnTo>
                    <a:pt x="2687" y="544"/>
                  </a:lnTo>
                  <a:lnTo>
                    <a:pt x="2684" y="547"/>
                  </a:lnTo>
                  <a:lnTo>
                    <a:pt x="2684" y="547"/>
                  </a:lnTo>
                  <a:lnTo>
                    <a:pt x="2684" y="547"/>
                  </a:lnTo>
                  <a:lnTo>
                    <a:pt x="2682" y="549"/>
                  </a:lnTo>
                  <a:lnTo>
                    <a:pt x="2682" y="551"/>
                  </a:lnTo>
                  <a:lnTo>
                    <a:pt x="2682" y="551"/>
                  </a:lnTo>
                  <a:lnTo>
                    <a:pt x="2679" y="554"/>
                  </a:lnTo>
                  <a:lnTo>
                    <a:pt x="2677" y="554"/>
                  </a:lnTo>
                  <a:lnTo>
                    <a:pt x="2672" y="554"/>
                  </a:lnTo>
                  <a:lnTo>
                    <a:pt x="2672" y="554"/>
                  </a:lnTo>
                  <a:lnTo>
                    <a:pt x="2672" y="554"/>
                  </a:lnTo>
                  <a:lnTo>
                    <a:pt x="2670" y="551"/>
                  </a:lnTo>
                  <a:lnTo>
                    <a:pt x="2663" y="551"/>
                  </a:lnTo>
                  <a:lnTo>
                    <a:pt x="2658" y="549"/>
                  </a:lnTo>
                  <a:lnTo>
                    <a:pt x="2656" y="549"/>
                  </a:lnTo>
                  <a:lnTo>
                    <a:pt x="2656" y="551"/>
                  </a:lnTo>
                  <a:lnTo>
                    <a:pt x="2656" y="551"/>
                  </a:lnTo>
                  <a:lnTo>
                    <a:pt x="2653" y="554"/>
                  </a:lnTo>
                  <a:lnTo>
                    <a:pt x="2653" y="554"/>
                  </a:lnTo>
                  <a:lnTo>
                    <a:pt x="2653" y="556"/>
                  </a:lnTo>
                  <a:lnTo>
                    <a:pt x="2653" y="556"/>
                  </a:lnTo>
                  <a:lnTo>
                    <a:pt x="2653" y="558"/>
                  </a:lnTo>
                  <a:lnTo>
                    <a:pt x="2651" y="558"/>
                  </a:lnTo>
                  <a:lnTo>
                    <a:pt x="2653" y="563"/>
                  </a:lnTo>
                  <a:lnTo>
                    <a:pt x="2653" y="566"/>
                  </a:lnTo>
                  <a:lnTo>
                    <a:pt x="2651" y="568"/>
                  </a:lnTo>
                  <a:lnTo>
                    <a:pt x="2651" y="570"/>
                  </a:lnTo>
                  <a:lnTo>
                    <a:pt x="2649" y="573"/>
                  </a:lnTo>
                  <a:lnTo>
                    <a:pt x="2644" y="596"/>
                  </a:lnTo>
                  <a:lnTo>
                    <a:pt x="2642" y="599"/>
                  </a:lnTo>
                  <a:lnTo>
                    <a:pt x="2642" y="599"/>
                  </a:lnTo>
                  <a:lnTo>
                    <a:pt x="2639" y="603"/>
                  </a:lnTo>
                  <a:lnTo>
                    <a:pt x="2639" y="608"/>
                  </a:lnTo>
                  <a:lnTo>
                    <a:pt x="2637" y="610"/>
                  </a:lnTo>
                  <a:lnTo>
                    <a:pt x="2637" y="613"/>
                  </a:lnTo>
                  <a:lnTo>
                    <a:pt x="2637" y="613"/>
                  </a:lnTo>
                  <a:lnTo>
                    <a:pt x="2637" y="615"/>
                  </a:lnTo>
                  <a:lnTo>
                    <a:pt x="2637" y="620"/>
                  </a:lnTo>
                  <a:lnTo>
                    <a:pt x="2637" y="622"/>
                  </a:lnTo>
                  <a:lnTo>
                    <a:pt x="2637" y="625"/>
                  </a:lnTo>
                  <a:lnTo>
                    <a:pt x="2634" y="627"/>
                  </a:lnTo>
                  <a:lnTo>
                    <a:pt x="2632" y="634"/>
                  </a:lnTo>
                  <a:lnTo>
                    <a:pt x="2630" y="636"/>
                  </a:lnTo>
                  <a:lnTo>
                    <a:pt x="2632" y="636"/>
                  </a:lnTo>
                  <a:lnTo>
                    <a:pt x="2632" y="641"/>
                  </a:lnTo>
                  <a:lnTo>
                    <a:pt x="2632" y="644"/>
                  </a:lnTo>
                  <a:lnTo>
                    <a:pt x="2632" y="646"/>
                  </a:lnTo>
                  <a:lnTo>
                    <a:pt x="2632" y="648"/>
                  </a:lnTo>
                  <a:lnTo>
                    <a:pt x="2632" y="651"/>
                  </a:lnTo>
                  <a:lnTo>
                    <a:pt x="2632" y="653"/>
                  </a:lnTo>
                  <a:lnTo>
                    <a:pt x="2632" y="658"/>
                  </a:lnTo>
                  <a:lnTo>
                    <a:pt x="2632" y="663"/>
                  </a:lnTo>
                  <a:lnTo>
                    <a:pt x="2634" y="663"/>
                  </a:lnTo>
                  <a:lnTo>
                    <a:pt x="2634" y="670"/>
                  </a:lnTo>
                  <a:lnTo>
                    <a:pt x="2637" y="679"/>
                  </a:lnTo>
                  <a:lnTo>
                    <a:pt x="2634" y="684"/>
                  </a:lnTo>
                  <a:lnTo>
                    <a:pt x="2634" y="684"/>
                  </a:lnTo>
                  <a:lnTo>
                    <a:pt x="2634" y="686"/>
                  </a:lnTo>
                  <a:lnTo>
                    <a:pt x="2634" y="686"/>
                  </a:lnTo>
                  <a:lnTo>
                    <a:pt x="2634" y="686"/>
                  </a:lnTo>
                  <a:lnTo>
                    <a:pt x="2634" y="689"/>
                  </a:lnTo>
                  <a:lnTo>
                    <a:pt x="2634" y="689"/>
                  </a:lnTo>
                  <a:lnTo>
                    <a:pt x="2634" y="693"/>
                  </a:lnTo>
                  <a:lnTo>
                    <a:pt x="2632" y="693"/>
                  </a:lnTo>
                  <a:lnTo>
                    <a:pt x="2632" y="696"/>
                  </a:lnTo>
                  <a:lnTo>
                    <a:pt x="2632" y="696"/>
                  </a:lnTo>
                  <a:lnTo>
                    <a:pt x="2630" y="696"/>
                  </a:lnTo>
                  <a:lnTo>
                    <a:pt x="2630" y="696"/>
                  </a:lnTo>
                  <a:lnTo>
                    <a:pt x="2630" y="693"/>
                  </a:lnTo>
                  <a:lnTo>
                    <a:pt x="2630" y="693"/>
                  </a:lnTo>
                  <a:lnTo>
                    <a:pt x="2627" y="691"/>
                  </a:lnTo>
                  <a:lnTo>
                    <a:pt x="2627" y="691"/>
                  </a:lnTo>
                  <a:lnTo>
                    <a:pt x="2627" y="691"/>
                  </a:lnTo>
                  <a:lnTo>
                    <a:pt x="2625" y="689"/>
                  </a:lnTo>
                  <a:lnTo>
                    <a:pt x="2625" y="689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6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81"/>
                  </a:lnTo>
                  <a:lnTo>
                    <a:pt x="2623" y="679"/>
                  </a:lnTo>
                  <a:lnTo>
                    <a:pt x="2620" y="679"/>
                  </a:lnTo>
                  <a:lnTo>
                    <a:pt x="2620" y="679"/>
                  </a:lnTo>
                  <a:lnTo>
                    <a:pt x="2620" y="679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7"/>
                  </a:lnTo>
                  <a:lnTo>
                    <a:pt x="2620" y="674"/>
                  </a:lnTo>
                  <a:lnTo>
                    <a:pt x="2620" y="674"/>
                  </a:lnTo>
                  <a:lnTo>
                    <a:pt x="2618" y="672"/>
                  </a:lnTo>
                  <a:lnTo>
                    <a:pt x="2618" y="672"/>
                  </a:lnTo>
                  <a:lnTo>
                    <a:pt x="2618" y="672"/>
                  </a:lnTo>
                  <a:lnTo>
                    <a:pt x="2616" y="672"/>
                  </a:lnTo>
                  <a:lnTo>
                    <a:pt x="2616" y="670"/>
                  </a:lnTo>
                  <a:lnTo>
                    <a:pt x="2616" y="670"/>
                  </a:lnTo>
                  <a:lnTo>
                    <a:pt x="2613" y="667"/>
                  </a:lnTo>
                  <a:lnTo>
                    <a:pt x="2613" y="665"/>
                  </a:lnTo>
                  <a:lnTo>
                    <a:pt x="2613" y="663"/>
                  </a:lnTo>
                  <a:lnTo>
                    <a:pt x="2613" y="663"/>
                  </a:lnTo>
                  <a:lnTo>
                    <a:pt x="2613" y="660"/>
                  </a:lnTo>
                  <a:lnTo>
                    <a:pt x="2613" y="660"/>
                  </a:lnTo>
                  <a:lnTo>
                    <a:pt x="2613" y="655"/>
                  </a:lnTo>
                  <a:lnTo>
                    <a:pt x="2613" y="653"/>
                  </a:lnTo>
                  <a:lnTo>
                    <a:pt x="2611" y="653"/>
                  </a:lnTo>
                  <a:lnTo>
                    <a:pt x="2611" y="651"/>
                  </a:lnTo>
                  <a:lnTo>
                    <a:pt x="2611" y="651"/>
                  </a:lnTo>
                  <a:lnTo>
                    <a:pt x="2611" y="651"/>
                  </a:lnTo>
                  <a:lnTo>
                    <a:pt x="2611" y="648"/>
                  </a:lnTo>
                  <a:lnTo>
                    <a:pt x="2611" y="648"/>
                  </a:lnTo>
                  <a:lnTo>
                    <a:pt x="2611" y="646"/>
                  </a:lnTo>
                  <a:lnTo>
                    <a:pt x="2611" y="646"/>
                  </a:lnTo>
                  <a:lnTo>
                    <a:pt x="2611" y="646"/>
                  </a:lnTo>
                  <a:lnTo>
                    <a:pt x="2608" y="644"/>
                  </a:lnTo>
                  <a:lnTo>
                    <a:pt x="2606" y="641"/>
                  </a:lnTo>
                  <a:lnTo>
                    <a:pt x="2606" y="641"/>
                  </a:lnTo>
                  <a:lnTo>
                    <a:pt x="2604" y="641"/>
                  </a:lnTo>
                  <a:lnTo>
                    <a:pt x="2592" y="653"/>
                  </a:lnTo>
                  <a:lnTo>
                    <a:pt x="2561" y="689"/>
                  </a:lnTo>
                  <a:lnTo>
                    <a:pt x="2549" y="707"/>
                  </a:lnTo>
                  <a:lnTo>
                    <a:pt x="2547" y="710"/>
                  </a:lnTo>
                  <a:lnTo>
                    <a:pt x="2540" y="715"/>
                  </a:lnTo>
                  <a:lnTo>
                    <a:pt x="2528" y="722"/>
                  </a:lnTo>
                  <a:lnTo>
                    <a:pt x="2523" y="724"/>
                  </a:lnTo>
                  <a:lnTo>
                    <a:pt x="2523" y="724"/>
                  </a:lnTo>
                  <a:lnTo>
                    <a:pt x="2521" y="726"/>
                  </a:lnTo>
                  <a:lnTo>
                    <a:pt x="2521" y="726"/>
                  </a:lnTo>
                  <a:lnTo>
                    <a:pt x="2521" y="729"/>
                  </a:lnTo>
                  <a:lnTo>
                    <a:pt x="2519" y="736"/>
                  </a:lnTo>
                  <a:lnTo>
                    <a:pt x="2516" y="741"/>
                  </a:lnTo>
                  <a:lnTo>
                    <a:pt x="2516" y="743"/>
                  </a:lnTo>
                  <a:lnTo>
                    <a:pt x="2507" y="750"/>
                  </a:lnTo>
                  <a:lnTo>
                    <a:pt x="2478" y="767"/>
                  </a:lnTo>
                  <a:lnTo>
                    <a:pt x="2474" y="774"/>
                  </a:lnTo>
                  <a:lnTo>
                    <a:pt x="2459" y="783"/>
                  </a:lnTo>
                  <a:lnTo>
                    <a:pt x="2457" y="783"/>
                  </a:lnTo>
                  <a:lnTo>
                    <a:pt x="2457" y="786"/>
                  </a:lnTo>
                  <a:lnTo>
                    <a:pt x="2455" y="793"/>
                  </a:lnTo>
                  <a:lnTo>
                    <a:pt x="2452" y="800"/>
                  </a:lnTo>
                  <a:lnTo>
                    <a:pt x="2452" y="800"/>
                  </a:lnTo>
                  <a:lnTo>
                    <a:pt x="2445" y="809"/>
                  </a:lnTo>
                  <a:lnTo>
                    <a:pt x="2445" y="812"/>
                  </a:lnTo>
                  <a:lnTo>
                    <a:pt x="2450" y="816"/>
                  </a:lnTo>
                  <a:lnTo>
                    <a:pt x="2452" y="821"/>
                  </a:lnTo>
                  <a:lnTo>
                    <a:pt x="2455" y="823"/>
                  </a:lnTo>
                  <a:lnTo>
                    <a:pt x="2457" y="833"/>
                  </a:lnTo>
                  <a:lnTo>
                    <a:pt x="2457" y="833"/>
                  </a:lnTo>
                  <a:lnTo>
                    <a:pt x="2462" y="838"/>
                  </a:lnTo>
                  <a:lnTo>
                    <a:pt x="2467" y="842"/>
                  </a:lnTo>
                  <a:lnTo>
                    <a:pt x="2469" y="842"/>
                  </a:lnTo>
                  <a:lnTo>
                    <a:pt x="2478" y="847"/>
                  </a:lnTo>
                  <a:lnTo>
                    <a:pt x="2481" y="847"/>
                  </a:lnTo>
                  <a:lnTo>
                    <a:pt x="2481" y="849"/>
                  </a:lnTo>
                  <a:lnTo>
                    <a:pt x="2483" y="849"/>
                  </a:lnTo>
                  <a:lnTo>
                    <a:pt x="2502" y="875"/>
                  </a:lnTo>
                  <a:lnTo>
                    <a:pt x="2504" y="878"/>
                  </a:lnTo>
                  <a:lnTo>
                    <a:pt x="2509" y="880"/>
                  </a:lnTo>
                  <a:lnTo>
                    <a:pt x="2514" y="885"/>
                  </a:lnTo>
                  <a:lnTo>
                    <a:pt x="2516" y="885"/>
                  </a:lnTo>
                  <a:lnTo>
                    <a:pt x="2521" y="885"/>
                  </a:lnTo>
                  <a:lnTo>
                    <a:pt x="2521" y="885"/>
                  </a:lnTo>
                  <a:lnTo>
                    <a:pt x="2521" y="885"/>
                  </a:lnTo>
                  <a:lnTo>
                    <a:pt x="2526" y="880"/>
                  </a:lnTo>
                  <a:lnTo>
                    <a:pt x="2526" y="878"/>
                  </a:lnTo>
                  <a:lnTo>
                    <a:pt x="2528" y="878"/>
                  </a:lnTo>
                  <a:lnTo>
                    <a:pt x="2530" y="878"/>
                  </a:lnTo>
                  <a:lnTo>
                    <a:pt x="2533" y="875"/>
                  </a:lnTo>
                  <a:lnTo>
                    <a:pt x="2533" y="875"/>
                  </a:lnTo>
                  <a:lnTo>
                    <a:pt x="2535" y="868"/>
                  </a:lnTo>
                  <a:lnTo>
                    <a:pt x="2535" y="868"/>
                  </a:lnTo>
                  <a:lnTo>
                    <a:pt x="2538" y="866"/>
                  </a:lnTo>
                  <a:lnTo>
                    <a:pt x="2538" y="866"/>
                  </a:lnTo>
                  <a:lnTo>
                    <a:pt x="2542" y="866"/>
                  </a:lnTo>
                  <a:lnTo>
                    <a:pt x="2545" y="868"/>
                  </a:lnTo>
                  <a:lnTo>
                    <a:pt x="2545" y="868"/>
                  </a:lnTo>
                  <a:lnTo>
                    <a:pt x="2545" y="871"/>
                  </a:lnTo>
                  <a:lnTo>
                    <a:pt x="2545" y="873"/>
                  </a:lnTo>
                  <a:lnTo>
                    <a:pt x="2547" y="875"/>
                  </a:lnTo>
                  <a:lnTo>
                    <a:pt x="2547" y="875"/>
                  </a:lnTo>
                  <a:lnTo>
                    <a:pt x="2547" y="878"/>
                  </a:lnTo>
                  <a:lnTo>
                    <a:pt x="2549" y="878"/>
                  </a:lnTo>
                  <a:lnTo>
                    <a:pt x="2552" y="878"/>
                  </a:lnTo>
                  <a:lnTo>
                    <a:pt x="2552" y="878"/>
                  </a:lnTo>
                  <a:lnTo>
                    <a:pt x="2554" y="875"/>
                  </a:lnTo>
                  <a:lnTo>
                    <a:pt x="2554" y="875"/>
                  </a:lnTo>
                  <a:lnTo>
                    <a:pt x="2554" y="873"/>
                  </a:lnTo>
                  <a:lnTo>
                    <a:pt x="2554" y="871"/>
                  </a:lnTo>
                  <a:lnTo>
                    <a:pt x="2554" y="868"/>
                  </a:lnTo>
                  <a:lnTo>
                    <a:pt x="2556" y="868"/>
                  </a:lnTo>
                  <a:lnTo>
                    <a:pt x="2556" y="868"/>
                  </a:lnTo>
                  <a:lnTo>
                    <a:pt x="2556" y="868"/>
                  </a:lnTo>
                  <a:lnTo>
                    <a:pt x="2559" y="873"/>
                  </a:lnTo>
                  <a:lnTo>
                    <a:pt x="2559" y="873"/>
                  </a:lnTo>
                  <a:lnTo>
                    <a:pt x="2559" y="875"/>
                  </a:lnTo>
                  <a:lnTo>
                    <a:pt x="2559" y="875"/>
                  </a:lnTo>
                  <a:lnTo>
                    <a:pt x="2559" y="875"/>
                  </a:lnTo>
                  <a:lnTo>
                    <a:pt x="2559" y="878"/>
                  </a:lnTo>
                  <a:lnTo>
                    <a:pt x="2559" y="878"/>
                  </a:lnTo>
                  <a:lnTo>
                    <a:pt x="2561" y="878"/>
                  </a:lnTo>
                  <a:lnTo>
                    <a:pt x="2561" y="878"/>
                  </a:lnTo>
                  <a:lnTo>
                    <a:pt x="2561" y="880"/>
                  </a:lnTo>
                  <a:lnTo>
                    <a:pt x="2559" y="883"/>
                  </a:lnTo>
                  <a:lnTo>
                    <a:pt x="2554" y="894"/>
                  </a:lnTo>
                  <a:lnTo>
                    <a:pt x="2540" y="906"/>
                  </a:lnTo>
                  <a:lnTo>
                    <a:pt x="2540" y="906"/>
                  </a:lnTo>
                  <a:lnTo>
                    <a:pt x="2540" y="909"/>
                  </a:lnTo>
                  <a:lnTo>
                    <a:pt x="2538" y="909"/>
                  </a:lnTo>
                  <a:lnTo>
                    <a:pt x="2530" y="909"/>
                  </a:lnTo>
                  <a:lnTo>
                    <a:pt x="2523" y="909"/>
                  </a:lnTo>
                  <a:lnTo>
                    <a:pt x="2512" y="904"/>
                  </a:lnTo>
                  <a:lnTo>
                    <a:pt x="2509" y="904"/>
                  </a:lnTo>
                  <a:lnTo>
                    <a:pt x="2509" y="904"/>
                  </a:lnTo>
                  <a:lnTo>
                    <a:pt x="2507" y="906"/>
                  </a:lnTo>
                  <a:lnTo>
                    <a:pt x="2504" y="906"/>
                  </a:lnTo>
                  <a:lnTo>
                    <a:pt x="2504" y="906"/>
                  </a:lnTo>
                  <a:lnTo>
                    <a:pt x="2504" y="906"/>
                  </a:lnTo>
                  <a:lnTo>
                    <a:pt x="2504" y="909"/>
                  </a:lnTo>
                  <a:lnTo>
                    <a:pt x="2504" y="909"/>
                  </a:lnTo>
                  <a:lnTo>
                    <a:pt x="2504" y="909"/>
                  </a:lnTo>
                  <a:lnTo>
                    <a:pt x="2504" y="911"/>
                  </a:lnTo>
                  <a:lnTo>
                    <a:pt x="2504" y="911"/>
                  </a:lnTo>
                  <a:lnTo>
                    <a:pt x="2504" y="913"/>
                  </a:lnTo>
                  <a:lnTo>
                    <a:pt x="2504" y="918"/>
                  </a:lnTo>
                  <a:lnTo>
                    <a:pt x="2504" y="923"/>
                  </a:lnTo>
                  <a:lnTo>
                    <a:pt x="2504" y="925"/>
                  </a:lnTo>
                  <a:lnTo>
                    <a:pt x="2502" y="930"/>
                  </a:lnTo>
                  <a:lnTo>
                    <a:pt x="2502" y="930"/>
                  </a:lnTo>
                  <a:lnTo>
                    <a:pt x="2502" y="932"/>
                  </a:lnTo>
                  <a:lnTo>
                    <a:pt x="2504" y="935"/>
                  </a:lnTo>
                  <a:lnTo>
                    <a:pt x="2509" y="942"/>
                  </a:lnTo>
                  <a:lnTo>
                    <a:pt x="2521" y="958"/>
                  </a:lnTo>
                  <a:lnTo>
                    <a:pt x="2519" y="961"/>
                  </a:lnTo>
                  <a:lnTo>
                    <a:pt x="2519" y="961"/>
                  </a:lnTo>
                  <a:lnTo>
                    <a:pt x="2519" y="963"/>
                  </a:lnTo>
                  <a:lnTo>
                    <a:pt x="2519" y="965"/>
                  </a:lnTo>
                  <a:lnTo>
                    <a:pt x="2516" y="968"/>
                  </a:lnTo>
                  <a:lnTo>
                    <a:pt x="2516" y="970"/>
                  </a:lnTo>
                  <a:lnTo>
                    <a:pt x="2516" y="970"/>
                  </a:lnTo>
                  <a:lnTo>
                    <a:pt x="2516" y="972"/>
                  </a:lnTo>
                  <a:lnTo>
                    <a:pt x="2514" y="972"/>
                  </a:lnTo>
                  <a:lnTo>
                    <a:pt x="2514" y="975"/>
                  </a:lnTo>
                  <a:lnTo>
                    <a:pt x="2514" y="975"/>
                  </a:lnTo>
                  <a:lnTo>
                    <a:pt x="2512" y="975"/>
                  </a:lnTo>
                  <a:lnTo>
                    <a:pt x="2490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77"/>
                  </a:lnTo>
                  <a:lnTo>
                    <a:pt x="2488" y="994"/>
                  </a:lnTo>
                  <a:lnTo>
                    <a:pt x="2488" y="998"/>
                  </a:lnTo>
                  <a:lnTo>
                    <a:pt x="2488" y="1003"/>
                  </a:lnTo>
                  <a:lnTo>
                    <a:pt x="2488" y="1003"/>
                  </a:lnTo>
                  <a:lnTo>
                    <a:pt x="2488" y="1003"/>
                  </a:lnTo>
                  <a:lnTo>
                    <a:pt x="2488" y="1006"/>
                  </a:lnTo>
                  <a:lnTo>
                    <a:pt x="2486" y="1008"/>
                  </a:lnTo>
                  <a:lnTo>
                    <a:pt x="2486" y="1008"/>
                  </a:lnTo>
                  <a:lnTo>
                    <a:pt x="2486" y="1010"/>
                  </a:lnTo>
                  <a:lnTo>
                    <a:pt x="2486" y="1010"/>
                  </a:lnTo>
                  <a:lnTo>
                    <a:pt x="2486" y="1013"/>
                  </a:lnTo>
                  <a:lnTo>
                    <a:pt x="2486" y="1017"/>
                  </a:lnTo>
                  <a:lnTo>
                    <a:pt x="2486" y="1020"/>
                  </a:lnTo>
                  <a:lnTo>
                    <a:pt x="2486" y="1020"/>
                  </a:lnTo>
                  <a:lnTo>
                    <a:pt x="2486" y="1022"/>
                  </a:lnTo>
                  <a:lnTo>
                    <a:pt x="2486" y="1022"/>
                  </a:lnTo>
                  <a:lnTo>
                    <a:pt x="2486" y="1024"/>
                  </a:lnTo>
                  <a:lnTo>
                    <a:pt x="2481" y="1029"/>
                  </a:lnTo>
                  <a:lnTo>
                    <a:pt x="2481" y="1029"/>
                  </a:lnTo>
                  <a:lnTo>
                    <a:pt x="2481" y="1029"/>
                  </a:lnTo>
                  <a:lnTo>
                    <a:pt x="2478" y="1029"/>
                  </a:lnTo>
                  <a:lnTo>
                    <a:pt x="2478" y="1029"/>
                  </a:lnTo>
                  <a:lnTo>
                    <a:pt x="2474" y="1029"/>
                  </a:lnTo>
                  <a:lnTo>
                    <a:pt x="2471" y="1024"/>
                  </a:lnTo>
                  <a:lnTo>
                    <a:pt x="2467" y="1022"/>
                  </a:lnTo>
                  <a:lnTo>
                    <a:pt x="2462" y="1017"/>
                  </a:lnTo>
                  <a:lnTo>
                    <a:pt x="2462" y="1017"/>
                  </a:lnTo>
                  <a:lnTo>
                    <a:pt x="2459" y="1015"/>
                  </a:lnTo>
                  <a:lnTo>
                    <a:pt x="2459" y="1015"/>
                  </a:lnTo>
                  <a:lnTo>
                    <a:pt x="2459" y="1013"/>
                  </a:lnTo>
                  <a:lnTo>
                    <a:pt x="2457" y="1006"/>
                  </a:lnTo>
                  <a:lnTo>
                    <a:pt x="2457" y="1006"/>
                  </a:lnTo>
                  <a:lnTo>
                    <a:pt x="2455" y="1003"/>
                  </a:lnTo>
                  <a:lnTo>
                    <a:pt x="2455" y="1001"/>
                  </a:lnTo>
                  <a:lnTo>
                    <a:pt x="2452" y="998"/>
                  </a:lnTo>
                  <a:lnTo>
                    <a:pt x="2452" y="998"/>
                  </a:lnTo>
                  <a:lnTo>
                    <a:pt x="2452" y="998"/>
                  </a:lnTo>
                  <a:lnTo>
                    <a:pt x="2450" y="998"/>
                  </a:lnTo>
                  <a:lnTo>
                    <a:pt x="2450" y="998"/>
                  </a:lnTo>
                  <a:lnTo>
                    <a:pt x="2450" y="998"/>
                  </a:lnTo>
                  <a:lnTo>
                    <a:pt x="2448" y="1001"/>
                  </a:lnTo>
                  <a:lnTo>
                    <a:pt x="2448" y="1003"/>
                  </a:lnTo>
                  <a:lnTo>
                    <a:pt x="2448" y="1006"/>
                  </a:lnTo>
                  <a:lnTo>
                    <a:pt x="2441" y="1015"/>
                  </a:lnTo>
                  <a:lnTo>
                    <a:pt x="2438" y="1017"/>
                  </a:lnTo>
                  <a:lnTo>
                    <a:pt x="2438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6" y="1017"/>
                  </a:lnTo>
                  <a:lnTo>
                    <a:pt x="2433" y="1017"/>
                  </a:lnTo>
                  <a:lnTo>
                    <a:pt x="2433" y="1017"/>
                  </a:lnTo>
                  <a:lnTo>
                    <a:pt x="2433" y="1015"/>
                  </a:lnTo>
                  <a:lnTo>
                    <a:pt x="2433" y="1013"/>
                  </a:lnTo>
                  <a:lnTo>
                    <a:pt x="2431" y="1013"/>
                  </a:lnTo>
                  <a:lnTo>
                    <a:pt x="2431" y="1013"/>
                  </a:lnTo>
                  <a:lnTo>
                    <a:pt x="2426" y="1010"/>
                  </a:lnTo>
                  <a:lnTo>
                    <a:pt x="2417" y="1003"/>
                  </a:lnTo>
                  <a:lnTo>
                    <a:pt x="2417" y="1001"/>
                  </a:lnTo>
                  <a:lnTo>
                    <a:pt x="2417" y="1001"/>
                  </a:lnTo>
                  <a:lnTo>
                    <a:pt x="2417" y="1001"/>
                  </a:lnTo>
                  <a:lnTo>
                    <a:pt x="2417" y="998"/>
                  </a:lnTo>
                  <a:lnTo>
                    <a:pt x="2417" y="998"/>
                  </a:lnTo>
                  <a:lnTo>
                    <a:pt x="2415" y="998"/>
                  </a:lnTo>
                  <a:lnTo>
                    <a:pt x="2415" y="996"/>
                  </a:lnTo>
                  <a:lnTo>
                    <a:pt x="2412" y="996"/>
                  </a:lnTo>
                  <a:lnTo>
                    <a:pt x="2412" y="996"/>
                  </a:lnTo>
                  <a:lnTo>
                    <a:pt x="2412" y="996"/>
                  </a:lnTo>
                  <a:lnTo>
                    <a:pt x="2407" y="994"/>
                  </a:lnTo>
                  <a:lnTo>
                    <a:pt x="2407" y="994"/>
                  </a:lnTo>
                  <a:lnTo>
                    <a:pt x="2403" y="991"/>
                  </a:lnTo>
                  <a:lnTo>
                    <a:pt x="2400" y="991"/>
                  </a:lnTo>
                  <a:lnTo>
                    <a:pt x="2400" y="991"/>
                  </a:lnTo>
                  <a:lnTo>
                    <a:pt x="2393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1"/>
                  </a:lnTo>
                  <a:lnTo>
                    <a:pt x="2391" y="994"/>
                  </a:lnTo>
                  <a:lnTo>
                    <a:pt x="2391" y="996"/>
                  </a:lnTo>
                  <a:lnTo>
                    <a:pt x="2391" y="996"/>
                  </a:lnTo>
                  <a:lnTo>
                    <a:pt x="2393" y="998"/>
                  </a:lnTo>
                  <a:lnTo>
                    <a:pt x="2393" y="998"/>
                  </a:lnTo>
                  <a:lnTo>
                    <a:pt x="2393" y="998"/>
                  </a:lnTo>
                  <a:lnTo>
                    <a:pt x="2396" y="1001"/>
                  </a:lnTo>
                  <a:lnTo>
                    <a:pt x="2396" y="1001"/>
                  </a:lnTo>
                  <a:lnTo>
                    <a:pt x="2396" y="1003"/>
                  </a:lnTo>
                  <a:lnTo>
                    <a:pt x="2396" y="1006"/>
                  </a:lnTo>
                  <a:lnTo>
                    <a:pt x="2396" y="1006"/>
                  </a:lnTo>
                  <a:lnTo>
                    <a:pt x="2396" y="1008"/>
                  </a:lnTo>
                  <a:lnTo>
                    <a:pt x="2393" y="1010"/>
                  </a:lnTo>
                  <a:lnTo>
                    <a:pt x="2389" y="1020"/>
                  </a:lnTo>
                  <a:lnTo>
                    <a:pt x="2386" y="1022"/>
                  </a:lnTo>
                  <a:lnTo>
                    <a:pt x="2386" y="1024"/>
                  </a:lnTo>
                  <a:lnTo>
                    <a:pt x="2386" y="1024"/>
                  </a:lnTo>
                  <a:lnTo>
                    <a:pt x="2381" y="1027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79" y="1029"/>
                  </a:lnTo>
                  <a:lnTo>
                    <a:pt x="2381" y="1032"/>
                  </a:lnTo>
                  <a:lnTo>
                    <a:pt x="2381" y="1032"/>
                  </a:lnTo>
                  <a:lnTo>
                    <a:pt x="2389" y="1036"/>
                  </a:lnTo>
                  <a:lnTo>
                    <a:pt x="2389" y="1036"/>
                  </a:lnTo>
                  <a:lnTo>
                    <a:pt x="2391" y="1036"/>
                  </a:lnTo>
                  <a:lnTo>
                    <a:pt x="2391" y="1036"/>
                  </a:lnTo>
                  <a:lnTo>
                    <a:pt x="2393" y="1036"/>
                  </a:lnTo>
                  <a:lnTo>
                    <a:pt x="2400" y="1034"/>
                  </a:lnTo>
                  <a:lnTo>
                    <a:pt x="2403" y="1034"/>
                  </a:lnTo>
                  <a:lnTo>
                    <a:pt x="2403" y="1034"/>
                  </a:lnTo>
                  <a:lnTo>
                    <a:pt x="2405" y="1034"/>
                  </a:lnTo>
                  <a:lnTo>
                    <a:pt x="2407" y="1034"/>
                  </a:lnTo>
                  <a:lnTo>
                    <a:pt x="2407" y="1034"/>
                  </a:lnTo>
                  <a:lnTo>
                    <a:pt x="2407" y="1036"/>
                  </a:lnTo>
                  <a:lnTo>
                    <a:pt x="2407" y="1036"/>
                  </a:lnTo>
                  <a:lnTo>
                    <a:pt x="2407" y="1036"/>
                  </a:lnTo>
                  <a:lnTo>
                    <a:pt x="2410" y="1039"/>
                  </a:lnTo>
                  <a:lnTo>
                    <a:pt x="2412" y="1041"/>
                  </a:lnTo>
                  <a:lnTo>
                    <a:pt x="2412" y="1041"/>
                  </a:lnTo>
                  <a:lnTo>
                    <a:pt x="2412" y="1043"/>
                  </a:lnTo>
                  <a:lnTo>
                    <a:pt x="2412" y="1046"/>
                  </a:lnTo>
                  <a:lnTo>
                    <a:pt x="2412" y="1046"/>
                  </a:lnTo>
                  <a:lnTo>
                    <a:pt x="2412" y="1046"/>
                  </a:lnTo>
                  <a:lnTo>
                    <a:pt x="2410" y="1048"/>
                  </a:lnTo>
                  <a:lnTo>
                    <a:pt x="2410" y="1050"/>
                  </a:lnTo>
                  <a:lnTo>
                    <a:pt x="2410" y="1050"/>
                  </a:lnTo>
                  <a:lnTo>
                    <a:pt x="2410" y="1050"/>
                  </a:lnTo>
                  <a:lnTo>
                    <a:pt x="2410" y="1053"/>
                  </a:lnTo>
                  <a:lnTo>
                    <a:pt x="2410" y="1053"/>
                  </a:lnTo>
                  <a:lnTo>
                    <a:pt x="2412" y="1055"/>
                  </a:lnTo>
                  <a:lnTo>
                    <a:pt x="2412" y="1058"/>
                  </a:lnTo>
                  <a:lnTo>
                    <a:pt x="2412" y="1058"/>
                  </a:lnTo>
                  <a:lnTo>
                    <a:pt x="2415" y="1058"/>
                  </a:lnTo>
                  <a:lnTo>
                    <a:pt x="2415" y="1058"/>
                  </a:lnTo>
                  <a:lnTo>
                    <a:pt x="2415" y="1060"/>
                  </a:lnTo>
                  <a:lnTo>
                    <a:pt x="2415" y="1060"/>
                  </a:lnTo>
                  <a:lnTo>
                    <a:pt x="2415" y="1060"/>
                  </a:lnTo>
                  <a:lnTo>
                    <a:pt x="2415" y="1062"/>
                  </a:lnTo>
                  <a:lnTo>
                    <a:pt x="2415" y="1062"/>
                  </a:lnTo>
                  <a:lnTo>
                    <a:pt x="2417" y="1062"/>
                  </a:lnTo>
                  <a:lnTo>
                    <a:pt x="2417" y="1062"/>
                  </a:lnTo>
                  <a:lnTo>
                    <a:pt x="2424" y="1065"/>
                  </a:lnTo>
                  <a:lnTo>
                    <a:pt x="2426" y="1065"/>
                  </a:lnTo>
                  <a:lnTo>
                    <a:pt x="2426" y="1067"/>
                  </a:lnTo>
                  <a:lnTo>
                    <a:pt x="2426" y="1067"/>
                  </a:lnTo>
                  <a:lnTo>
                    <a:pt x="2429" y="1072"/>
                  </a:lnTo>
                  <a:lnTo>
                    <a:pt x="2431" y="1076"/>
                  </a:lnTo>
                  <a:lnTo>
                    <a:pt x="2433" y="1079"/>
                  </a:lnTo>
                  <a:lnTo>
                    <a:pt x="2433" y="1079"/>
                  </a:lnTo>
                  <a:lnTo>
                    <a:pt x="2433" y="1081"/>
                  </a:lnTo>
                  <a:lnTo>
                    <a:pt x="2433" y="1084"/>
                  </a:lnTo>
                  <a:lnTo>
                    <a:pt x="2436" y="1086"/>
                  </a:lnTo>
                  <a:lnTo>
                    <a:pt x="2436" y="1088"/>
                  </a:lnTo>
                  <a:lnTo>
                    <a:pt x="2436" y="1088"/>
                  </a:lnTo>
                  <a:lnTo>
                    <a:pt x="2438" y="1091"/>
                  </a:lnTo>
                  <a:lnTo>
                    <a:pt x="2438" y="1091"/>
                  </a:lnTo>
                  <a:lnTo>
                    <a:pt x="2438" y="1093"/>
                  </a:lnTo>
                  <a:lnTo>
                    <a:pt x="2436" y="1095"/>
                  </a:lnTo>
                  <a:lnTo>
                    <a:pt x="2436" y="1095"/>
                  </a:lnTo>
                  <a:lnTo>
                    <a:pt x="2436" y="1098"/>
                  </a:lnTo>
                  <a:lnTo>
                    <a:pt x="2433" y="1100"/>
                  </a:lnTo>
                  <a:lnTo>
                    <a:pt x="2433" y="1100"/>
                  </a:lnTo>
                  <a:lnTo>
                    <a:pt x="2429" y="1105"/>
                  </a:lnTo>
                  <a:lnTo>
                    <a:pt x="2426" y="1105"/>
                  </a:lnTo>
                  <a:lnTo>
                    <a:pt x="2419" y="1107"/>
                  </a:lnTo>
                  <a:lnTo>
                    <a:pt x="2419" y="1110"/>
                  </a:lnTo>
                  <a:lnTo>
                    <a:pt x="2417" y="1110"/>
                  </a:lnTo>
                  <a:lnTo>
                    <a:pt x="2417" y="1110"/>
                  </a:lnTo>
                  <a:lnTo>
                    <a:pt x="2417" y="1110"/>
                  </a:lnTo>
                  <a:lnTo>
                    <a:pt x="2417" y="1112"/>
                  </a:lnTo>
                  <a:lnTo>
                    <a:pt x="2417" y="1112"/>
                  </a:lnTo>
                  <a:lnTo>
                    <a:pt x="2417" y="1114"/>
                  </a:lnTo>
                  <a:lnTo>
                    <a:pt x="2417" y="1114"/>
                  </a:lnTo>
                  <a:lnTo>
                    <a:pt x="2417" y="1117"/>
                  </a:lnTo>
                  <a:lnTo>
                    <a:pt x="2417" y="1124"/>
                  </a:lnTo>
                  <a:lnTo>
                    <a:pt x="2419" y="1138"/>
                  </a:lnTo>
                  <a:lnTo>
                    <a:pt x="2419" y="1140"/>
                  </a:lnTo>
                  <a:lnTo>
                    <a:pt x="2419" y="1143"/>
                  </a:lnTo>
                  <a:lnTo>
                    <a:pt x="2419" y="1143"/>
                  </a:lnTo>
                  <a:lnTo>
                    <a:pt x="2419" y="1145"/>
                  </a:lnTo>
                  <a:lnTo>
                    <a:pt x="2419" y="1147"/>
                  </a:lnTo>
                  <a:lnTo>
                    <a:pt x="2417" y="1147"/>
                  </a:lnTo>
                  <a:lnTo>
                    <a:pt x="2419" y="1150"/>
                  </a:lnTo>
                  <a:lnTo>
                    <a:pt x="2419" y="1157"/>
                  </a:lnTo>
                  <a:lnTo>
                    <a:pt x="2422" y="1159"/>
                  </a:lnTo>
                  <a:lnTo>
                    <a:pt x="2422" y="1159"/>
                  </a:lnTo>
                  <a:lnTo>
                    <a:pt x="2419" y="1164"/>
                  </a:lnTo>
                  <a:lnTo>
                    <a:pt x="2419" y="1166"/>
                  </a:lnTo>
                  <a:lnTo>
                    <a:pt x="2422" y="1169"/>
                  </a:lnTo>
                  <a:lnTo>
                    <a:pt x="2422" y="1171"/>
                  </a:lnTo>
                  <a:lnTo>
                    <a:pt x="2424" y="1176"/>
                  </a:lnTo>
                  <a:lnTo>
                    <a:pt x="2426" y="1181"/>
                  </a:lnTo>
                  <a:lnTo>
                    <a:pt x="2441" y="1199"/>
                  </a:lnTo>
                  <a:lnTo>
                    <a:pt x="2443" y="1202"/>
                  </a:lnTo>
                  <a:lnTo>
                    <a:pt x="2443" y="1204"/>
                  </a:lnTo>
                  <a:lnTo>
                    <a:pt x="2445" y="1204"/>
                  </a:lnTo>
                  <a:lnTo>
                    <a:pt x="2445" y="1207"/>
                  </a:lnTo>
                  <a:lnTo>
                    <a:pt x="2445" y="1209"/>
                  </a:lnTo>
                  <a:lnTo>
                    <a:pt x="2445" y="1214"/>
                  </a:lnTo>
                  <a:lnTo>
                    <a:pt x="2443" y="1230"/>
                  </a:lnTo>
                  <a:lnTo>
                    <a:pt x="2445" y="1235"/>
                  </a:lnTo>
                  <a:lnTo>
                    <a:pt x="2448" y="1235"/>
                  </a:lnTo>
                  <a:lnTo>
                    <a:pt x="2450" y="1235"/>
                  </a:lnTo>
                  <a:lnTo>
                    <a:pt x="2455" y="1233"/>
                  </a:lnTo>
                  <a:lnTo>
                    <a:pt x="2476" y="1223"/>
                  </a:lnTo>
                  <a:lnTo>
                    <a:pt x="2476" y="1223"/>
                  </a:lnTo>
                  <a:lnTo>
                    <a:pt x="2476" y="1223"/>
                  </a:lnTo>
                  <a:lnTo>
                    <a:pt x="2478" y="1221"/>
                  </a:lnTo>
                  <a:lnTo>
                    <a:pt x="2478" y="1221"/>
                  </a:lnTo>
                  <a:lnTo>
                    <a:pt x="2481" y="1218"/>
                  </a:lnTo>
                  <a:lnTo>
                    <a:pt x="2488" y="1216"/>
                  </a:lnTo>
                  <a:lnTo>
                    <a:pt x="2488" y="1216"/>
                  </a:lnTo>
                  <a:lnTo>
                    <a:pt x="2490" y="1216"/>
                  </a:lnTo>
                  <a:lnTo>
                    <a:pt x="2497" y="1209"/>
                  </a:lnTo>
                  <a:lnTo>
                    <a:pt x="2509" y="1202"/>
                  </a:lnTo>
                  <a:lnTo>
                    <a:pt x="2516" y="1195"/>
                  </a:lnTo>
                  <a:lnTo>
                    <a:pt x="2516" y="1192"/>
                  </a:lnTo>
                  <a:lnTo>
                    <a:pt x="2519" y="1192"/>
                  </a:lnTo>
                  <a:lnTo>
                    <a:pt x="2521" y="1190"/>
                  </a:lnTo>
                  <a:lnTo>
                    <a:pt x="2523" y="1190"/>
                  </a:lnTo>
                  <a:lnTo>
                    <a:pt x="2523" y="1190"/>
                  </a:lnTo>
                  <a:lnTo>
                    <a:pt x="2523" y="1190"/>
                  </a:lnTo>
                  <a:lnTo>
                    <a:pt x="2526" y="1190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2"/>
                  </a:lnTo>
                  <a:lnTo>
                    <a:pt x="2526" y="1195"/>
                  </a:lnTo>
                  <a:lnTo>
                    <a:pt x="2526" y="1195"/>
                  </a:lnTo>
                  <a:lnTo>
                    <a:pt x="2526" y="1197"/>
                  </a:lnTo>
                  <a:lnTo>
                    <a:pt x="2526" y="1197"/>
                  </a:lnTo>
                  <a:lnTo>
                    <a:pt x="2526" y="1202"/>
                  </a:lnTo>
                  <a:lnTo>
                    <a:pt x="2526" y="1204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26" y="1207"/>
                  </a:lnTo>
                  <a:lnTo>
                    <a:pt x="2530" y="1211"/>
                  </a:lnTo>
                  <a:lnTo>
                    <a:pt x="2530" y="1211"/>
                  </a:lnTo>
                  <a:lnTo>
                    <a:pt x="2533" y="1211"/>
                  </a:lnTo>
                  <a:lnTo>
                    <a:pt x="2533" y="1214"/>
                  </a:lnTo>
                  <a:lnTo>
                    <a:pt x="2533" y="1214"/>
                  </a:lnTo>
                  <a:lnTo>
                    <a:pt x="2533" y="1216"/>
                  </a:lnTo>
                  <a:lnTo>
                    <a:pt x="2533" y="1218"/>
                  </a:lnTo>
                  <a:lnTo>
                    <a:pt x="2535" y="1221"/>
                  </a:lnTo>
                  <a:lnTo>
                    <a:pt x="2538" y="1223"/>
                  </a:lnTo>
                  <a:lnTo>
                    <a:pt x="2540" y="1230"/>
                  </a:lnTo>
                  <a:lnTo>
                    <a:pt x="2540" y="1230"/>
                  </a:lnTo>
                  <a:lnTo>
                    <a:pt x="2540" y="1233"/>
                  </a:lnTo>
                  <a:lnTo>
                    <a:pt x="2540" y="1233"/>
                  </a:lnTo>
                  <a:lnTo>
                    <a:pt x="2540" y="1233"/>
                  </a:lnTo>
                  <a:lnTo>
                    <a:pt x="2542" y="1235"/>
                  </a:lnTo>
                  <a:lnTo>
                    <a:pt x="2542" y="1235"/>
                  </a:lnTo>
                  <a:lnTo>
                    <a:pt x="2547" y="1235"/>
                  </a:lnTo>
                  <a:lnTo>
                    <a:pt x="2549" y="1237"/>
                  </a:lnTo>
                  <a:lnTo>
                    <a:pt x="2549" y="1237"/>
                  </a:lnTo>
                  <a:lnTo>
                    <a:pt x="2549" y="1237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2" y="1242"/>
                  </a:lnTo>
                  <a:lnTo>
                    <a:pt x="2552" y="1244"/>
                  </a:lnTo>
                  <a:lnTo>
                    <a:pt x="2552" y="1244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49" y="1249"/>
                  </a:lnTo>
                  <a:lnTo>
                    <a:pt x="2549" y="1252"/>
                  </a:lnTo>
                  <a:lnTo>
                    <a:pt x="2549" y="1252"/>
                  </a:lnTo>
                  <a:lnTo>
                    <a:pt x="2547" y="1252"/>
                  </a:lnTo>
                  <a:lnTo>
                    <a:pt x="2547" y="1254"/>
                  </a:lnTo>
                  <a:lnTo>
                    <a:pt x="2547" y="1254"/>
                  </a:lnTo>
                  <a:lnTo>
                    <a:pt x="2547" y="1254"/>
                  </a:lnTo>
                  <a:lnTo>
                    <a:pt x="2549" y="1261"/>
                  </a:lnTo>
                  <a:lnTo>
                    <a:pt x="2549" y="1261"/>
                  </a:lnTo>
                  <a:lnTo>
                    <a:pt x="2556" y="1270"/>
                  </a:lnTo>
                  <a:lnTo>
                    <a:pt x="2559" y="1275"/>
                  </a:lnTo>
                  <a:lnTo>
                    <a:pt x="2564" y="1292"/>
                  </a:lnTo>
                  <a:lnTo>
                    <a:pt x="2566" y="1294"/>
                  </a:lnTo>
                  <a:lnTo>
                    <a:pt x="2566" y="1296"/>
                  </a:lnTo>
                  <a:lnTo>
                    <a:pt x="2568" y="1301"/>
                  </a:lnTo>
                  <a:lnTo>
                    <a:pt x="2571" y="1301"/>
                  </a:lnTo>
                  <a:lnTo>
                    <a:pt x="2571" y="1301"/>
                  </a:lnTo>
                  <a:lnTo>
                    <a:pt x="2571" y="1304"/>
                  </a:lnTo>
                  <a:lnTo>
                    <a:pt x="2571" y="1306"/>
                  </a:lnTo>
                  <a:lnTo>
                    <a:pt x="2571" y="1308"/>
                  </a:lnTo>
                  <a:lnTo>
                    <a:pt x="2571" y="1311"/>
                  </a:lnTo>
                  <a:lnTo>
                    <a:pt x="2571" y="1313"/>
                  </a:lnTo>
                  <a:lnTo>
                    <a:pt x="2568" y="1313"/>
                  </a:lnTo>
                  <a:lnTo>
                    <a:pt x="2568" y="1315"/>
                  </a:lnTo>
                  <a:lnTo>
                    <a:pt x="2568" y="1315"/>
                  </a:lnTo>
                  <a:lnTo>
                    <a:pt x="2566" y="1315"/>
                  </a:lnTo>
                  <a:lnTo>
                    <a:pt x="2564" y="1315"/>
                  </a:lnTo>
                  <a:lnTo>
                    <a:pt x="2559" y="1313"/>
                  </a:lnTo>
                  <a:lnTo>
                    <a:pt x="2559" y="1315"/>
                  </a:lnTo>
                  <a:lnTo>
                    <a:pt x="2559" y="1315"/>
                  </a:lnTo>
                  <a:lnTo>
                    <a:pt x="2561" y="1318"/>
                  </a:lnTo>
                  <a:lnTo>
                    <a:pt x="2561" y="1318"/>
                  </a:lnTo>
                  <a:lnTo>
                    <a:pt x="2559" y="1318"/>
                  </a:lnTo>
                  <a:lnTo>
                    <a:pt x="2559" y="1320"/>
                  </a:lnTo>
                  <a:lnTo>
                    <a:pt x="2554" y="1322"/>
                  </a:lnTo>
                  <a:lnTo>
                    <a:pt x="2554" y="1322"/>
                  </a:lnTo>
                  <a:lnTo>
                    <a:pt x="2554" y="1322"/>
                  </a:lnTo>
                  <a:lnTo>
                    <a:pt x="2554" y="1325"/>
                  </a:lnTo>
                  <a:lnTo>
                    <a:pt x="2554" y="1325"/>
                  </a:lnTo>
                  <a:lnTo>
                    <a:pt x="2554" y="1327"/>
                  </a:lnTo>
                  <a:lnTo>
                    <a:pt x="2554" y="1327"/>
                  </a:lnTo>
                  <a:lnTo>
                    <a:pt x="2554" y="1330"/>
                  </a:lnTo>
                  <a:lnTo>
                    <a:pt x="2554" y="1330"/>
                  </a:lnTo>
                  <a:lnTo>
                    <a:pt x="2554" y="1332"/>
                  </a:lnTo>
                  <a:lnTo>
                    <a:pt x="2554" y="1332"/>
                  </a:lnTo>
                  <a:lnTo>
                    <a:pt x="2554" y="1332"/>
                  </a:lnTo>
                  <a:lnTo>
                    <a:pt x="2556" y="1334"/>
                  </a:lnTo>
                  <a:lnTo>
                    <a:pt x="2556" y="1334"/>
                  </a:lnTo>
                  <a:lnTo>
                    <a:pt x="2556" y="1334"/>
                  </a:lnTo>
                  <a:lnTo>
                    <a:pt x="2559" y="1334"/>
                  </a:lnTo>
                  <a:lnTo>
                    <a:pt x="2561" y="1337"/>
                  </a:lnTo>
                  <a:lnTo>
                    <a:pt x="2564" y="1337"/>
                  </a:lnTo>
                  <a:lnTo>
                    <a:pt x="2564" y="1337"/>
                  </a:lnTo>
                  <a:lnTo>
                    <a:pt x="2566" y="1337"/>
                  </a:lnTo>
                  <a:lnTo>
                    <a:pt x="2568" y="1339"/>
                  </a:lnTo>
                  <a:lnTo>
                    <a:pt x="2568" y="1341"/>
                  </a:lnTo>
                  <a:lnTo>
                    <a:pt x="2571" y="1341"/>
                  </a:lnTo>
                  <a:lnTo>
                    <a:pt x="2571" y="1341"/>
                  </a:lnTo>
                  <a:lnTo>
                    <a:pt x="2575" y="1341"/>
                  </a:lnTo>
                  <a:lnTo>
                    <a:pt x="2575" y="1341"/>
                  </a:lnTo>
                  <a:lnTo>
                    <a:pt x="2575" y="1341"/>
                  </a:lnTo>
                  <a:lnTo>
                    <a:pt x="2578" y="1341"/>
                  </a:lnTo>
                  <a:lnTo>
                    <a:pt x="2578" y="1344"/>
                  </a:lnTo>
                  <a:lnTo>
                    <a:pt x="2580" y="1346"/>
                  </a:lnTo>
                  <a:lnTo>
                    <a:pt x="2582" y="1346"/>
                  </a:lnTo>
                  <a:lnTo>
                    <a:pt x="2590" y="1346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49"/>
                  </a:lnTo>
                  <a:lnTo>
                    <a:pt x="2590" y="1351"/>
                  </a:lnTo>
                  <a:lnTo>
                    <a:pt x="2590" y="1351"/>
                  </a:lnTo>
                  <a:lnTo>
                    <a:pt x="2590" y="1351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6"/>
                  </a:lnTo>
                  <a:lnTo>
                    <a:pt x="2587" y="1358"/>
                  </a:lnTo>
                  <a:lnTo>
                    <a:pt x="2587" y="1358"/>
                  </a:lnTo>
                  <a:lnTo>
                    <a:pt x="2587" y="1360"/>
                  </a:lnTo>
                  <a:lnTo>
                    <a:pt x="2587" y="1360"/>
                  </a:lnTo>
                  <a:lnTo>
                    <a:pt x="2587" y="1363"/>
                  </a:lnTo>
                  <a:lnTo>
                    <a:pt x="2587" y="1363"/>
                  </a:lnTo>
                  <a:lnTo>
                    <a:pt x="2587" y="1363"/>
                  </a:lnTo>
                  <a:lnTo>
                    <a:pt x="2587" y="1365"/>
                  </a:lnTo>
                  <a:lnTo>
                    <a:pt x="2587" y="1365"/>
                  </a:lnTo>
                  <a:lnTo>
                    <a:pt x="2585" y="1365"/>
                  </a:lnTo>
                  <a:lnTo>
                    <a:pt x="2585" y="1365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5" y="1367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7" y="1370"/>
                  </a:lnTo>
                  <a:lnTo>
                    <a:pt x="2585" y="1372"/>
                  </a:lnTo>
                  <a:lnTo>
                    <a:pt x="2585" y="1372"/>
                  </a:lnTo>
                  <a:lnTo>
                    <a:pt x="2585" y="1375"/>
                  </a:lnTo>
                  <a:lnTo>
                    <a:pt x="2585" y="1377"/>
                  </a:lnTo>
                  <a:lnTo>
                    <a:pt x="2582" y="1379"/>
                  </a:lnTo>
                  <a:lnTo>
                    <a:pt x="2582" y="1382"/>
                  </a:lnTo>
                  <a:lnTo>
                    <a:pt x="2582" y="1384"/>
                  </a:lnTo>
                  <a:lnTo>
                    <a:pt x="2582" y="1384"/>
                  </a:lnTo>
                  <a:lnTo>
                    <a:pt x="2556" y="1393"/>
                  </a:lnTo>
                  <a:lnTo>
                    <a:pt x="2556" y="1393"/>
                  </a:lnTo>
                  <a:lnTo>
                    <a:pt x="2552" y="1393"/>
                  </a:lnTo>
                  <a:lnTo>
                    <a:pt x="2549" y="1396"/>
                  </a:lnTo>
                  <a:lnTo>
                    <a:pt x="2547" y="1396"/>
                  </a:lnTo>
                  <a:lnTo>
                    <a:pt x="2540" y="1403"/>
                  </a:lnTo>
                  <a:lnTo>
                    <a:pt x="2540" y="1405"/>
                  </a:lnTo>
                  <a:lnTo>
                    <a:pt x="2538" y="1415"/>
                  </a:lnTo>
                  <a:lnTo>
                    <a:pt x="2535" y="1419"/>
                  </a:lnTo>
                  <a:lnTo>
                    <a:pt x="2535" y="1422"/>
                  </a:lnTo>
                  <a:lnTo>
                    <a:pt x="2530" y="1424"/>
                  </a:lnTo>
                  <a:lnTo>
                    <a:pt x="2530" y="1427"/>
                  </a:lnTo>
                  <a:lnTo>
                    <a:pt x="2528" y="1427"/>
                  </a:lnTo>
                  <a:lnTo>
                    <a:pt x="2528" y="1427"/>
                  </a:lnTo>
                  <a:lnTo>
                    <a:pt x="2526" y="1427"/>
                  </a:lnTo>
                  <a:lnTo>
                    <a:pt x="2521" y="1427"/>
                  </a:lnTo>
                  <a:lnTo>
                    <a:pt x="2519" y="1427"/>
                  </a:lnTo>
                  <a:lnTo>
                    <a:pt x="2519" y="1427"/>
                  </a:lnTo>
                  <a:lnTo>
                    <a:pt x="2516" y="1429"/>
                  </a:lnTo>
                  <a:lnTo>
                    <a:pt x="2514" y="1429"/>
                  </a:lnTo>
                  <a:lnTo>
                    <a:pt x="2512" y="1431"/>
                  </a:lnTo>
                  <a:lnTo>
                    <a:pt x="2512" y="1434"/>
                  </a:lnTo>
                  <a:lnTo>
                    <a:pt x="2512" y="1434"/>
                  </a:lnTo>
                  <a:lnTo>
                    <a:pt x="2500" y="1434"/>
                  </a:lnTo>
                  <a:lnTo>
                    <a:pt x="2497" y="1434"/>
                  </a:lnTo>
                  <a:lnTo>
                    <a:pt x="2495" y="1434"/>
                  </a:lnTo>
                  <a:lnTo>
                    <a:pt x="2481" y="1424"/>
                  </a:lnTo>
                  <a:lnTo>
                    <a:pt x="2476" y="1422"/>
                  </a:lnTo>
                  <a:lnTo>
                    <a:pt x="2476" y="1422"/>
                  </a:lnTo>
                  <a:lnTo>
                    <a:pt x="2469" y="1419"/>
                  </a:lnTo>
                  <a:lnTo>
                    <a:pt x="2462" y="1419"/>
                  </a:lnTo>
                  <a:lnTo>
                    <a:pt x="2462" y="1419"/>
                  </a:lnTo>
                  <a:lnTo>
                    <a:pt x="2459" y="1419"/>
                  </a:lnTo>
                  <a:lnTo>
                    <a:pt x="2459" y="1422"/>
                  </a:lnTo>
                  <a:lnTo>
                    <a:pt x="2459" y="1422"/>
                  </a:lnTo>
                  <a:lnTo>
                    <a:pt x="2459" y="1424"/>
                  </a:lnTo>
                  <a:lnTo>
                    <a:pt x="2459" y="1424"/>
                  </a:lnTo>
                  <a:lnTo>
                    <a:pt x="2459" y="1424"/>
                  </a:lnTo>
                  <a:lnTo>
                    <a:pt x="2459" y="1427"/>
                  </a:lnTo>
                  <a:lnTo>
                    <a:pt x="2459" y="1427"/>
                  </a:lnTo>
                  <a:lnTo>
                    <a:pt x="2459" y="1429"/>
                  </a:lnTo>
                  <a:lnTo>
                    <a:pt x="2462" y="1431"/>
                  </a:lnTo>
                  <a:lnTo>
                    <a:pt x="2467" y="1438"/>
                  </a:lnTo>
                  <a:lnTo>
                    <a:pt x="2467" y="1438"/>
                  </a:lnTo>
                  <a:lnTo>
                    <a:pt x="2467" y="1438"/>
                  </a:lnTo>
                  <a:lnTo>
                    <a:pt x="2467" y="1441"/>
                  </a:lnTo>
                  <a:lnTo>
                    <a:pt x="2467" y="1441"/>
                  </a:lnTo>
                  <a:lnTo>
                    <a:pt x="2467" y="1441"/>
                  </a:lnTo>
                  <a:lnTo>
                    <a:pt x="2467" y="1443"/>
                  </a:lnTo>
                  <a:lnTo>
                    <a:pt x="2467" y="1443"/>
                  </a:lnTo>
                  <a:lnTo>
                    <a:pt x="2467" y="1443"/>
                  </a:lnTo>
                  <a:lnTo>
                    <a:pt x="2464" y="1446"/>
                  </a:lnTo>
                  <a:lnTo>
                    <a:pt x="2464" y="1446"/>
                  </a:lnTo>
                  <a:lnTo>
                    <a:pt x="2464" y="1446"/>
                  </a:lnTo>
                  <a:lnTo>
                    <a:pt x="2452" y="1450"/>
                  </a:lnTo>
                  <a:lnTo>
                    <a:pt x="2452" y="1450"/>
                  </a:lnTo>
                  <a:lnTo>
                    <a:pt x="2452" y="1450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43" y="1443"/>
                  </a:lnTo>
                  <a:lnTo>
                    <a:pt x="2441" y="1443"/>
                  </a:lnTo>
                  <a:lnTo>
                    <a:pt x="2441" y="1443"/>
                  </a:lnTo>
                  <a:lnTo>
                    <a:pt x="2436" y="1443"/>
                  </a:lnTo>
                  <a:lnTo>
                    <a:pt x="2436" y="1441"/>
                  </a:lnTo>
                  <a:lnTo>
                    <a:pt x="2429" y="1438"/>
                  </a:lnTo>
                  <a:lnTo>
                    <a:pt x="2429" y="1438"/>
                  </a:lnTo>
                  <a:lnTo>
                    <a:pt x="2426" y="1438"/>
                  </a:lnTo>
                  <a:lnTo>
                    <a:pt x="2419" y="1443"/>
                  </a:lnTo>
                  <a:lnTo>
                    <a:pt x="2417" y="1443"/>
                  </a:lnTo>
                  <a:lnTo>
                    <a:pt x="2417" y="1446"/>
                  </a:lnTo>
                  <a:lnTo>
                    <a:pt x="2417" y="1446"/>
                  </a:lnTo>
                  <a:lnTo>
                    <a:pt x="2415" y="1448"/>
                  </a:lnTo>
                  <a:lnTo>
                    <a:pt x="2415" y="1448"/>
                  </a:lnTo>
                  <a:lnTo>
                    <a:pt x="2415" y="1453"/>
                  </a:lnTo>
                  <a:lnTo>
                    <a:pt x="2415" y="1453"/>
                  </a:lnTo>
                  <a:lnTo>
                    <a:pt x="2415" y="1455"/>
                  </a:lnTo>
                  <a:lnTo>
                    <a:pt x="2412" y="1462"/>
                  </a:lnTo>
                  <a:lnTo>
                    <a:pt x="2412" y="1462"/>
                  </a:lnTo>
                  <a:lnTo>
                    <a:pt x="2412" y="1462"/>
                  </a:lnTo>
                  <a:lnTo>
                    <a:pt x="2412" y="1464"/>
                  </a:lnTo>
                  <a:lnTo>
                    <a:pt x="2400" y="1472"/>
                  </a:lnTo>
                  <a:lnTo>
                    <a:pt x="2398" y="1472"/>
                  </a:lnTo>
                  <a:lnTo>
                    <a:pt x="2398" y="1474"/>
                  </a:lnTo>
                  <a:lnTo>
                    <a:pt x="2398" y="1474"/>
                  </a:lnTo>
                  <a:lnTo>
                    <a:pt x="2396" y="1474"/>
                  </a:lnTo>
                  <a:lnTo>
                    <a:pt x="2393" y="1476"/>
                  </a:lnTo>
                  <a:lnTo>
                    <a:pt x="2391" y="1476"/>
                  </a:lnTo>
                  <a:lnTo>
                    <a:pt x="2389" y="1476"/>
                  </a:lnTo>
                  <a:lnTo>
                    <a:pt x="2389" y="1476"/>
                  </a:lnTo>
                  <a:lnTo>
                    <a:pt x="2386" y="1476"/>
                  </a:lnTo>
                  <a:lnTo>
                    <a:pt x="2386" y="1476"/>
                  </a:lnTo>
                  <a:lnTo>
                    <a:pt x="2386" y="1474"/>
                  </a:lnTo>
                  <a:lnTo>
                    <a:pt x="2384" y="1474"/>
                  </a:lnTo>
                  <a:lnTo>
                    <a:pt x="2381" y="1469"/>
                  </a:lnTo>
                  <a:lnTo>
                    <a:pt x="2381" y="1469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81" y="1467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9" y="1464"/>
                  </a:lnTo>
                  <a:lnTo>
                    <a:pt x="2372" y="1467"/>
                  </a:lnTo>
                  <a:lnTo>
                    <a:pt x="2372" y="1467"/>
                  </a:lnTo>
                  <a:lnTo>
                    <a:pt x="2372" y="1467"/>
                  </a:lnTo>
                  <a:lnTo>
                    <a:pt x="2370" y="1467"/>
                  </a:lnTo>
                  <a:lnTo>
                    <a:pt x="2370" y="1467"/>
                  </a:lnTo>
                  <a:lnTo>
                    <a:pt x="2367" y="1467"/>
                  </a:lnTo>
                  <a:lnTo>
                    <a:pt x="2365" y="1467"/>
                  </a:lnTo>
                  <a:lnTo>
                    <a:pt x="2363" y="1469"/>
                  </a:lnTo>
                  <a:lnTo>
                    <a:pt x="2363" y="1469"/>
                  </a:lnTo>
                  <a:lnTo>
                    <a:pt x="2360" y="1469"/>
                  </a:lnTo>
                  <a:lnTo>
                    <a:pt x="2327" y="1502"/>
                  </a:lnTo>
                  <a:lnTo>
                    <a:pt x="2325" y="1505"/>
                  </a:lnTo>
                  <a:lnTo>
                    <a:pt x="2325" y="1505"/>
                  </a:lnTo>
                  <a:lnTo>
                    <a:pt x="2320" y="1502"/>
                  </a:lnTo>
                  <a:lnTo>
                    <a:pt x="2320" y="1502"/>
                  </a:lnTo>
                  <a:lnTo>
                    <a:pt x="2320" y="1500"/>
                  </a:lnTo>
                  <a:lnTo>
                    <a:pt x="2318" y="1500"/>
                  </a:lnTo>
                  <a:lnTo>
                    <a:pt x="2318" y="1498"/>
                  </a:lnTo>
                  <a:lnTo>
                    <a:pt x="2315" y="1498"/>
                  </a:lnTo>
                  <a:lnTo>
                    <a:pt x="2308" y="1502"/>
                  </a:lnTo>
                  <a:lnTo>
                    <a:pt x="2296" y="1507"/>
                  </a:lnTo>
                  <a:lnTo>
                    <a:pt x="2296" y="1509"/>
                  </a:lnTo>
                  <a:lnTo>
                    <a:pt x="2294" y="1512"/>
                  </a:lnTo>
                  <a:lnTo>
                    <a:pt x="2289" y="1516"/>
                  </a:lnTo>
                  <a:lnTo>
                    <a:pt x="2287" y="1516"/>
                  </a:lnTo>
                  <a:lnTo>
                    <a:pt x="2287" y="1516"/>
                  </a:lnTo>
                  <a:lnTo>
                    <a:pt x="2275" y="1519"/>
                  </a:lnTo>
                  <a:lnTo>
                    <a:pt x="2273" y="1519"/>
                  </a:lnTo>
                  <a:lnTo>
                    <a:pt x="2273" y="1519"/>
                  </a:lnTo>
                  <a:lnTo>
                    <a:pt x="2273" y="1519"/>
                  </a:lnTo>
                  <a:lnTo>
                    <a:pt x="2273" y="1521"/>
                  </a:lnTo>
                  <a:lnTo>
                    <a:pt x="2273" y="1521"/>
                  </a:lnTo>
                  <a:lnTo>
                    <a:pt x="2273" y="1521"/>
                  </a:lnTo>
                  <a:lnTo>
                    <a:pt x="2273" y="1524"/>
                  </a:lnTo>
                  <a:lnTo>
                    <a:pt x="2273" y="1524"/>
                  </a:lnTo>
                  <a:lnTo>
                    <a:pt x="2273" y="1526"/>
                  </a:lnTo>
                  <a:lnTo>
                    <a:pt x="2273" y="1526"/>
                  </a:lnTo>
                  <a:lnTo>
                    <a:pt x="2273" y="1526"/>
                  </a:lnTo>
                  <a:lnTo>
                    <a:pt x="2273" y="1528"/>
                  </a:lnTo>
                  <a:lnTo>
                    <a:pt x="2273" y="1528"/>
                  </a:lnTo>
                  <a:lnTo>
                    <a:pt x="2270" y="1533"/>
                  </a:lnTo>
                  <a:lnTo>
                    <a:pt x="2270" y="1535"/>
                  </a:lnTo>
                  <a:lnTo>
                    <a:pt x="2270" y="1535"/>
                  </a:lnTo>
                  <a:lnTo>
                    <a:pt x="2268" y="1538"/>
                  </a:lnTo>
                  <a:lnTo>
                    <a:pt x="2266" y="1538"/>
                  </a:lnTo>
                  <a:lnTo>
                    <a:pt x="2258" y="1545"/>
                  </a:lnTo>
                  <a:lnTo>
                    <a:pt x="2256" y="1545"/>
                  </a:lnTo>
                  <a:lnTo>
                    <a:pt x="2254" y="1547"/>
                  </a:lnTo>
                  <a:lnTo>
                    <a:pt x="2254" y="1550"/>
                  </a:lnTo>
                  <a:lnTo>
                    <a:pt x="2254" y="1552"/>
                  </a:lnTo>
                  <a:lnTo>
                    <a:pt x="2249" y="1554"/>
                  </a:lnTo>
                  <a:lnTo>
                    <a:pt x="2240" y="1564"/>
                  </a:lnTo>
                  <a:lnTo>
                    <a:pt x="2237" y="1569"/>
                  </a:lnTo>
                  <a:lnTo>
                    <a:pt x="2237" y="1569"/>
                  </a:lnTo>
                  <a:lnTo>
                    <a:pt x="2237" y="1571"/>
                  </a:lnTo>
                  <a:lnTo>
                    <a:pt x="2237" y="1573"/>
                  </a:lnTo>
                  <a:lnTo>
                    <a:pt x="2235" y="1576"/>
                  </a:lnTo>
                  <a:lnTo>
                    <a:pt x="2235" y="1578"/>
                  </a:lnTo>
                  <a:lnTo>
                    <a:pt x="2235" y="1578"/>
                  </a:lnTo>
                  <a:lnTo>
                    <a:pt x="2235" y="1578"/>
                  </a:lnTo>
                  <a:lnTo>
                    <a:pt x="2232" y="1580"/>
                  </a:lnTo>
                  <a:lnTo>
                    <a:pt x="2232" y="1580"/>
                  </a:lnTo>
                  <a:lnTo>
                    <a:pt x="2232" y="1580"/>
                  </a:lnTo>
                  <a:lnTo>
                    <a:pt x="2230" y="1580"/>
                  </a:lnTo>
                  <a:lnTo>
                    <a:pt x="2228" y="1580"/>
                  </a:lnTo>
                  <a:lnTo>
                    <a:pt x="2228" y="1580"/>
                  </a:lnTo>
                  <a:lnTo>
                    <a:pt x="2228" y="1578"/>
                  </a:lnTo>
                  <a:lnTo>
                    <a:pt x="2225" y="1578"/>
                  </a:lnTo>
                  <a:lnTo>
                    <a:pt x="2225" y="1578"/>
                  </a:lnTo>
                  <a:lnTo>
                    <a:pt x="2225" y="1578"/>
                  </a:lnTo>
                  <a:lnTo>
                    <a:pt x="2225" y="1576"/>
                  </a:lnTo>
                  <a:lnTo>
                    <a:pt x="2225" y="1576"/>
                  </a:lnTo>
                  <a:lnTo>
                    <a:pt x="2228" y="1566"/>
                  </a:lnTo>
                  <a:lnTo>
                    <a:pt x="2228" y="1561"/>
                  </a:lnTo>
                  <a:lnTo>
                    <a:pt x="2228" y="1559"/>
                  </a:lnTo>
                  <a:lnTo>
                    <a:pt x="2225" y="1559"/>
                  </a:lnTo>
                  <a:lnTo>
                    <a:pt x="2225" y="1559"/>
                  </a:lnTo>
                  <a:lnTo>
                    <a:pt x="2225" y="1557"/>
                  </a:lnTo>
                  <a:lnTo>
                    <a:pt x="2225" y="1557"/>
                  </a:lnTo>
                  <a:lnTo>
                    <a:pt x="2221" y="1552"/>
                  </a:lnTo>
                  <a:lnTo>
                    <a:pt x="2221" y="1552"/>
                  </a:lnTo>
                  <a:lnTo>
                    <a:pt x="2221" y="1552"/>
                  </a:lnTo>
                  <a:lnTo>
                    <a:pt x="2221" y="1550"/>
                  </a:lnTo>
                  <a:lnTo>
                    <a:pt x="2221" y="1550"/>
                  </a:lnTo>
                  <a:lnTo>
                    <a:pt x="2221" y="1547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21" y="1545"/>
                  </a:lnTo>
                  <a:lnTo>
                    <a:pt x="2218" y="1542"/>
                  </a:lnTo>
                  <a:lnTo>
                    <a:pt x="2211" y="1540"/>
                  </a:lnTo>
                  <a:lnTo>
                    <a:pt x="2211" y="1540"/>
                  </a:lnTo>
                  <a:lnTo>
                    <a:pt x="2211" y="1538"/>
                  </a:lnTo>
                  <a:lnTo>
                    <a:pt x="2211" y="1538"/>
                  </a:lnTo>
                  <a:lnTo>
                    <a:pt x="2211" y="1538"/>
                  </a:lnTo>
                  <a:lnTo>
                    <a:pt x="2211" y="1535"/>
                  </a:lnTo>
                  <a:lnTo>
                    <a:pt x="2211" y="1533"/>
                  </a:lnTo>
                  <a:lnTo>
                    <a:pt x="2211" y="1531"/>
                  </a:lnTo>
                  <a:lnTo>
                    <a:pt x="2211" y="1531"/>
                  </a:lnTo>
                  <a:lnTo>
                    <a:pt x="2211" y="1531"/>
                  </a:lnTo>
                  <a:lnTo>
                    <a:pt x="2204" y="1524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21"/>
                  </a:lnTo>
                  <a:lnTo>
                    <a:pt x="2204" y="1519"/>
                  </a:lnTo>
                  <a:lnTo>
                    <a:pt x="2204" y="1519"/>
                  </a:lnTo>
                  <a:lnTo>
                    <a:pt x="2206" y="1516"/>
                  </a:lnTo>
                  <a:lnTo>
                    <a:pt x="2206" y="1516"/>
                  </a:lnTo>
                  <a:lnTo>
                    <a:pt x="2209" y="1514"/>
                  </a:lnTo>
                  <a:lnTo>
                    <a:pt x="2209" y="1514"/>
                  </a:lnTo>
                  <a:lnTo>
                    <a:pt x="2206" y="1512"/>
                  </a:lnTo>
                  <a:lnTo>
                    <a:pt x="2206" y="1512"/>
                  </a:lnTo>
                  <a:lnTo>
                    <a:pt x="2204" y="1512"/>
                  </a:lnTo>
                  <a:lnTo>
                    <a:pt x="2199" y="1509"/>
                  </a:lnTo>
                  <a:lnTo>
                    <a:pt x="2190" y="1507"/>
                  </a:lnTo>
                  <a:lnTo>
                    <a:pt x="2190" y="1507"/>
                  </a:lnTo>
                  <a:lnTo>
                    <a:pt x="2188" y="1507"/>
                  </a:lnTo>
                  <a:lnTo>
                    <a:pt x="2188" y="1507"/>
                  </a:lnTo>
                  <a:lnTo>
                    <a:pt x="2185" y="1505"/>
                  </a:lnTo>
                  <a:lnTo>
                    <a:pt x="2185" y="1505"/>
                  </a:lnTo>
                  <a:lnTo>
                    <a:pt x="2185" y="1502"/>
                  </a:lnTo>
                  <a:lnTo>
                    <a:pt x="2185" y="1502"/>
                  </a:lnTo>
                  <a:lnTo>
                    <a:pt x="2185" y="1500"/>
                  </a:lnTo>
                  <a:lnTo>
                    <a:pt x="2185" y="1500"/>
                  </a:lnTo>
                  <a:lnTo>
                    <a:pt x="2185" y="1500"/>
                  </a:lnTo>
                  <a:lnTo>
                    <a:pt x="2183" y="1498"/>
                  </a:lnTo>
                  <a:lnTo>
                    <a:pt x="2183" y="1495"/>
                  </a:lnTo>
                  <a:lnTo>
                    <a:pt x="2180" y="1495"/>
                  </a:lnTo>
                  <a:lnTo>
                    <a:pt x="2183" y="1495"/>
                  </a:lnTo>
                  <a:lnTo>
                    <a:pt x="2183" y="1493"/>
                  </a:lnTo>
                  <a:lnTo>
                    <a:pt x="2183" y="1493"/>
                  </a:lnTo>
                  <a:lnTo>
                    <a:pt x="2180" y="1490"/>
                  </a:lnTo>
                  <a:lnTo>
                    <a:pt x="2178" y="1488"/>
                  </a:lnTo>
                  <a:lnTo>
                    <a:pt x="2176" y="1486"/>
                  </a:lnTo>
                  <a:lnTo>
                    <a:pt x="2176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6"/>
                  </a:lnTo>
                  <a:lnTo>
                    <a:pt x="2173" y="1488"/>
                  </a:lnTo>
                  <a:lnTo>
                    <a:pt x="2171" y="1490"/>
                  </a:lnTo>
                  <a:lnTo>
                    <a:pt x="2171" y="1493"/>
                  </a:lnTo>
                  <a:lnTo>
                    <a:pt x="2169" y="1495"/>
                  </a:lnTo>
                  <a:lnTo>
                    <a:pt x="2169" y="1495"/>
                  </a:lnTo>
                  <a:lnTo>
                    <a:pt x="2169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6" y="1495"/>
                  </a:lnTo>
                  <a:lnTo>
                    <a:pt x="2164" y="1498"/>
                  </a:lnTo>
                  <a:lnTo>
                    <a:pt x="2164" y="1498"/>
                  </a:lnTo>
                  <a:lnTo>
                    <a:pt x="2164" y="1498"/>
                  </a:lnTo>
                  <a:lnTo>
                    <a:pt x="2162" y="1498"/>
                  </a:lnTo>
                  <a:lnTo>
                    <a:pt x="2162" y="1498"/>
                  </a:lnTo>
                  <a:lnTo>
                    <a:pt x="2162" y="1498"/>
                  </a:lnTo>
                  <a:lnTo>
                    <a:pt x="2159" y="1498"/>
                  </a:lnTo>
                  <a:lnTo>
                    <a:pt x="2159" y="1498"/>
                  </a:lnTo>
                  <a:lnTo>
                    <a:pt x="2157" y="1498"/>
                  </a:lnTo>
                  <a:lnTo>
                    <a:pt x="2157" y="1500"/>
                  </a:lnTo>
                  <a:lnTo>
                    <a:pt x="2157" y="1500"/>
                  </a:lnTo>
                  <a:lnTo>
                    <a:pt x="2154" y="1502"/>
                  </a:lnTo>
                  <a:lnTo>
                    <a:pt x="2152" y="1502"/>
                  </a:lnTo>
                  <a:lnTo>
                    <a:pt x="2152" y="1505"/>
                  </a:lnTo>
                  <a:lnTo>
                    <a:pt x="2150" y="1507"/>
                  </a:lnTo>
                  <a:lnTo>
                    <a:pt x="2150" y="1507"/>
                  </a:lnTo>
                  <a:lnTo>
                    <a:pt x="2150" y="1507"/>
                  </a:lnTo>
                  <a:lnTo>
                    <a:pt x="2147" y="1509"/>
                  </a:lnTo>
                  <a:lnTo>
                    <a:pt x="2147" y="1512"/>
                  </a:lnTo>
                  <a:lnTo>
                    <a:pt x="2147" y="1512"/>
                  </a:lnTo>
                  <a:lnTo>
                    <a:pt x="2147" y="1512"/>
                  </a:lnTo>
                  <a:lnTo>
                    <a:pt x="2147" y="1514"/>
                  </a:lnTo>
                  <a:lnTo>
                    <a:pt x="2147" y="1514"/>
                  </a:lnTo>
                  <a:lnTo>
                    <a:pt x="2147" y="1514"/>
                  </a:lnTo>
                  <a:lnTo>
                    <a:pt x="2150" y="1516"/>
                  </a:lnTo>
                  <a:lnTo>
                    <a:pt x="2154" y="1521"/>
                  </a:lnTo>
                  <a:lnTo>
                    <a:pt x="2154" y="1521"/>
                  </a:lnTo>
                  <a:lnTo>
                    <a:pt x="2154" y="1524"/>
                  </a:lnTo>
                  <a:lnTo>
                    <a:pt x="2157" y="1524"/>
                  </a:lnTo>
                  <a:lnTo>
                    <a:pt x="2159" y="1524"/>
                  </a:lnTo>
                  <a:lnTo>
                    <a:pt x="2159" y="1524"/>
                  </a:lnTo>
                  <a:lnTo>
                    <a:pt x="2159" y="1526"/>
                  </a:lnTo>
                  <a:lnTo>
                    <a:pt x="2159" y="1526"/>
                  </a:lnTo>
                  <a:lnTo>
                    <a:pt x="2159" y="1526"/>
                  </a:lnTo>
                  <a:lnTo>
                    <a:pt x="2159" y="1528"/>
                  </a:lnTo>
                  <a:lnTo>
                    <a:pt x="2159" y="1531"/>
                  </a:lnTo>
                  <a:lnTo>
                    <a:pt x="2159" y="1533"/>
                  </a:lnTo>
                  <a:lnTo>
                    <a:pt x="2159" y="1533"/>
                  </a:lnTo>
                  <a:lnTo>
                    <a:pt x="2159" y="1535"/>
                  </a:lnTo>
                  <a:lnTo>
                    <a:pt x="2159" y="1538"/>
                  </a:lnTo>
                  <a:lnTo>
                    <a:pt x="2157" y="1540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2"/>
                  </a:lnTo>
                  <a:lnTo>
                    <a:pt x="2154" y="1545"/>
                  </a:lnTo>
                  <a:lnTo>
                    <a:pt x="2154" y="1545"/>
                  </a:lnTo>
                  <a:lnTo>
                    <a:pt x="2154" y="1545"/>
                  </a:lnTo>
                  <a:lnTo>
                    <a:pt x="2154" y="1547"/>
                  </a:lnTo>
                  <a:lnTo>
                    <a:pt x="2154" y="1547"/>
                  </a:lnTo>
                  <a:lnTo>
                    <a:pt x="2154" y="1552"/>
                  </a:lnTo>
                  <a:lnTo>
                    <a:pt x="2154" y="1557"/>
                  </a:lnTo>
                  <a:lnTo>
                    <a:pt x="2154" y="1557"/>
                  </a:lnTo>
                  <a:lnTo>
                    <a:pt x="2154" y="1557"/>
                  </a:lnTo>
                  <a:lnTo>
                    <a:pt x="2154" y="1559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1"/>
                  </a:lnTo>
                  <a:lnTo>
                    <a:pt x="2152" y="1564"/>
                  </a:lnTo>
                  <a:lnTo>
                    <a:pt x="2152" y="1564"/>
                  </a:lnTo>
                  <a:lnTo>
                    <a:pt x="2152" y="1566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69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1"/>
                  </a:lnTo>
                  <a:lnTo>
                    <a:pt x="2152" y="1573"/>
                  </a:lnTo>
                  <a:lnTo>
                    <a:pt x="2152" y="1573"/>
                  </a:lnTo>
                  <a:lnTo>
                    <a:pt x="2152" y="1573"/>
                  </a:lnTo>
                  <a:lnTo>
                    <a:pt x="2152" y="1576"/>
                  </a:lnTo>
                  <a:lnTo>
                    <a:pt x="2152" y="1576"/>
                  </a:lnTo>
                  <a:lnTo>
                    <a:pt x="2152" y="1578"/>
                  </a:lnTo>
                  <a:lnTo>
                    <a:pt x="2152" y="1578"/>
                  </a:lnTo>
                  <a:lnTo>
                    <a:pt x="2152" y="1580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4" y="1585"/>
                  </a:lnTo>
                  <a:lnTo>
                    <a:pt x="2157" y="1590"/>
                  </a:lnTo>
                  <a:lnTo>
                    <a:pt x="2157" y="1590"/>
                  </a:lnTo>
                  <a:lnTo>
                    <a:pt x="2157" y="1592"/>
                  </a:lnTo>
                  <a:lnTo>
                    <a:pt x="2159" y="1604"/>
                  </a:lnTo>
                  <a:lnTo>
                    <a:pt x="2162" y="1611"/>
                  </a:lnTo>
                  <a:lnTo>
                    <a:pt x="2162" y="1611"/>
                  </a:lnTo>
                  <a:lnTo>
                    <a:pt x="2162" y="1616"/>
                  </a:lnTo>
                  <a:lnTo>
                    <a:pt x="2162" y="1618"/>
                  </a:lnTo>
                  <a:lnTo>
                    <a:pt x="2159" y="1618"/>
                  </a:lnTo>
                  <a:lnTo>
                    <a:pt x="2159" y="1623"/>
                  </a:lnTo>
                  <a:lnTo>
                    <a:pt x="2159" y="1623"/>
                  </a:lnTo>
                  <a:lnTo>
                    <a:pt x="2145" y="1637"/>
                  </a:lnTo>
                  <a:lnTo>
                    <a:pt x="2145" y="1635"/>
                  </a:lnTo>
                  <a:lnTo>
                    <a:pt x="2145" y="1632"/>
                  </a:lnTo>
                  <a:lnTo>
                    <a:pt x="2145" y="1632"/>
                  </a:lnTo>
                  <a:lnTo>
                    <a:pt x="2145" y="1630"/>
                  </a:lnTo>
                  <a:lnTo>
                    <a:pt x="2145" y="1630"/>
                  </a:lnTo>
                  <a:lnTo>
                    <a:pt x="2145" y="1630"/>
                  </a:lnTo>
                  <a:lnTo>
                    <a:pt x="2143" y="1630"/>
                  </a:lnTo>
                  <a:lnTo>
                    <a:pt x="2138" y="1632"/>
                  </a:lnTo>
                  <a:lnTo>
                    <a:pt x="2136" y="1632"/>
                  </a:lnTo>
                  <a:lnTo>
                    <a:pt x="2107" y="1628"/>
                  </a:lnTo>
                  <a:lnTo>
                    <a:pt x="2105" y="1628"/>
                  </a:lnTo>
                  <a:lnTo>
                    <a:pt x="2105" y="1625"/>
                  </a:lnTo>
                  <a:lnTo>
                    <a:pt x="2105" y="1625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2" y="1623"/>
                  </a:lnTo>
                  <a:lnTo>
                    <a:pt x="2100" y="1623"/>
                  </a:lnTo>
                  <a:lnTo>
                    <a:pt x="2098" y="1623"/>
                  </a:lnTo>
                  <a:lnTo>
                    <a:pt x="2093" y="1628"/>
                  </a:lnTo>
                  <a:lnTo>
                    <a:pt x="2091" y="1628"/>
                  </a:lnTo>
                  <a:lnTo>
                    <a:pt x="2088" y="1628"/>
                  </a:lnTo>
                  <a:lnTo>
                    <a:pt x="2084" y="1625"/>
                  </a:lnTo>
                  <a:lnTo>
                    <a:pt x="2067" y="1625"/>
                  </a:lnTo>
                  <a:lnTo>
                    <a:pt x="2065" y="1625"/>
                  </a:lnTo>
                  <a:lnTo>
                    <a:pt x="2062" y="1628"/>
                  </a:lnTo>
                  <a:lnTo>
                    <a:pt x="2062" y="1628"/>
                  </a:lnTo>
                  <a:lnTo>
                    <a:pt x="2060" y="1628"/>
                  </a:lnTo>
                  <a:lnTo>
                    <a:pt x="2060" y="1632"/>
                  </a:lnTo>
                  <a:lnTo>
                    <a:pt x="2060" y="1632"/>
                  </a:lnTo>
                  <a:lnTo>
                    <a:pt x="2057" y="1630"/>
                  </a:lnTo>
                  <a:lnTo>
                    <a:pt x="2057" y="1630"/>
                  </a:lnTo>
                  <a:lnTo>
                    <a:pt x="2055" y="1630"/>
                  </a:lnTo>
                  <a:lnTo>
                    <a:pt x="2055" y="1628"/>
                  </a:lnTo>
                  <a:lnTo>
                    <a:pt x="2055" y="1623"/>
                  </a:lnTo>
                  <a:lnTo>
                    <a:pt x="2053" y="1621"/>
                  </a:lnTo>
                  <a:lnTo>
                    <a:pt x="2055" y="1616"/>
                  </a:lnTo>
                  <a:lnTo>
                    <a:pt x="2053" y="1613"/>
                  </a:lnTo>
                  <a:lnTo>
                    <a:pt x="2053" y="1613"/>
                  </a:lnTo>
                  <a:lnTo>
                    <a:pt x="2050" y="1611"/>
                  </a:lnTo>
                  <a:lnTo>
                    <a:pt x="2050" y="1606"/>
                  </a:lnTo>
                  <a:lnTo>
                    <a:pt x="2050" y="1606"/>
                  </a:lnTo>
                  <a:lnTo>
                    <a:pt x="2050" y="1606"/>
                  </a:lnTo>
                  <a:lnTo>
                    <a:pt x="2050" y="1599"/>
                  </a:lnTo>
                  <a:lnTo>
                    <a:pt x="2053" y="1597"/>
                  </a:lnTo>
                  <a:lnTo>
                    <a:pt x="2053" y="1597"/>
                  </a:lnTo>
                  <a:lnTo>
                    <a:pt x="2050" y="1595"/>
                  </a:lnTo>
                  <a:lnTo>
                    <a:pt x="2050" y="1595"/>
                  </a:lnTo>
                  <a:lnTo>
                    <a:pt x="2048" y="1592"/>
                  </a:lnTo>
                  <a:lnTo>
                    <a:pt x="2046" y="1592"/>
                  </a:lnTo>
                  <a:lnTo>
                    <a:pt x="2046" y="1592"/>
                  </a:lnTo>
                  <a:lnTo>
                    <a:pt x="2043" y="1592"/>
                  </a:lnTo>
                  <a:lnTo>
                    <a:pt x="2041" y="1590"/>
                  </a:lnTo>
                  <a:lnTo>
                    <a:pt x="2041" y="1583"/>
                  </a:lnTo>
                  <a:lnTo>
                    <a:pt x="2041" y="1583"/>
                  </a:lnTo>
                  <a:lnTo>
                    <a:pt x="2039" y="1580"/>
                  </a:lnTo>
                  <a:lnTo>
                    <a:pt x="2039" y="1578"/>
                  </a:lnTo>
                  <a:lnTo>
                    <a:pt x="2036" y="1576"/>
                  </a:lnTo>
                  <a:lnTo>
                    <a:pt x="2036" y="1573"/>
                  </a:lnTo>
                  <a:lnTo>
                    <a:pt x="2036" y="1571"/>
                  </a:lnTo>
                  <a:lnTo>
                    <a:pt x="2036" y="1569"/>
                  </a:lnTo>
                  <a:lnTo>
                    <a:pt x="2039" y="1566"/>
                  </a:lnTo>
                  <a:lnTo>
                    <a:pt x="2039" y="1564"/>
                  </a:lnTo>
                  <a:lnTo>
                    <a:pt x="2041" y="1564"/>
                  </a:lnTo>
                  <a:lnTo>
                    <a:pt x="2043" y="1566"/>
                  </a:lnTo>
                  <a:lnTo>
                    <a:pt x="2043" y="1566"/>
                  </a:lnTo>
                  <a:lnTo>
                    <a:pt x="2043" y="1569"/>
                  </a:lnTo>
                  <a:lnTo>
                    <a:pt x="2046" y="1571"/>
                  </a:lnTo>
                  <a:lnTo>
                    <a:pt x="2048" y="1571"/>
                  </a:lnTo>
                  <a:lnTo>
                    <a:pt x="2048" y="1571"/>
                  </a:lnTo>
                  <a:lnTo>
                    <a:pt x="2050" y="1569"/>
                  </a:lnTo>
                  <a:lnTo>
                    <a:pt x="2050" y="1566"/>
                  </a:lnTo>
                  <a:lnTo>
                    <a:pt x="2053" y="1561"/>
                  </a:lnTo>
                  <a:lnTo>
                    <a:pt x="2053" y="1557"/>
                  </a:lnTo>
                  <a:lnTo>
                    <a:pt x="2053" y="1557"/>
                  </a:lnTo>
                  <a:lnTo>
                    <a:pt x="2053" y="1554"/>
                  </a:lnTo>
                  <a:lnTo>
                    <a:pt x="2050" y="1552"/>
                  </a:lnTo>
                  <a:lnTo>
                    <a:pt x="2048" y="1550"/>
                  </a:lnTo>
                  <a:lnTo>
                    <a:pt x="2048" y="1550"/>
                  </a:lnTo>
                  <a:lnTo>
                    <a:pt x="2048" y="1550"/>
                  </a:lnTo>
                  <a:lnTo>
                    <a:pt x="2048" y="1547"/>
                  </a:lnTo>
                  <a:lnTo>
                    <a:pt x="2050" y="1542"/>
                  </a:lnTo>
                  <a:lnTo>
                    <a:pt x="2050" y="1540"/>
                  </a:lnTo>
                  <a:lnTo>
                    <a:pt x="2050" y="1540"/>
                  </a:lnTo>
                  <a:lnTo>
                    <a:pt x="2050" y="1538"/>
                  </a:lnTo>
                  <a:lnTo>
                    <a:pt x="2050" y="1538"/>
                  </a:lnTo>
                  <a:lnTo>
                    <a:pt x="2050" y="1535"/>
                  </a:lnTo>
                  <a:lnTo>
                    <a:pt x="2048" y="1535"/>
                  </a:lnTo>
                  <a:lnTo>
                    <a:pt x="2048" y="1535"/>
                  </a:lnTo>
                  <a:lnTo>
                    <a:pt x="2050" y="1531"/>
                  </a:lnTo>
                  <a:lnTo>
                    <a:pt x="2050" y="1531"/>
                  </a:lnTo>
                  <a:lnTo>
                    <a:pt x="2048" y="1528"/>
                  </a:lnTo>
                  <a:lnTo>
                    <a:pt x="2048" y="1528"/>
                  </a:lnTo>
                  <a:lnTo>
                    <a:pt x="2048" y="1526"/>
                  </a:lnTo>
                  <a:lnTo>
                    <a:pt x="2046" y="1526"/>
                  </a:lnTo>
                  <a:lnTo>
                    <a:pt x="2043" y="1526"/>
                  </a:lnTo>
                  <a:lnTo>
                    <a:pt x="2043" y="1526"/>
                  </a:lnTo>
                  <a:lnTo>
                    <a:pt x="2043" y="1528"/>
                  </a:lnTo>
                  <a:lnTo>
                    <a:pt x="2043" y="1531"/>
                  </a:lnTo>
                  <a:lnTo>
                    <a:pt x="2041" y="1531"/>
                  </a:lnTo>
                  <a:lnTo>
                    <a:pt x="2041" y="1533"/>
                  </a:lnTo>
                  <a:lnTo>
                    <a:pt x="2041" y="1533"/>
                  </a:lnTo>
                  <a:lnTo>
                    <a:pt x="2041" y="1533"/>
                  </a:lnTo>
                  <a:lnTo>
                    <a:pt x="2039" y="1533"/>
                  </a:lnTo>
                  <a:lnTo>
                    <a:pt x="2039" y="1535"/>
                  </a:lnTo>
                  <a:lnTo>
                    <a:pt x="2036" y="1535"/>
                  </a:lnTo>
                  <a:lnTo>
                    <a:pt x="2034" y="1533"/>
                  </a:lnTo>
                  <a:lnTo>
                    <a:pt x="2034" y="1533"/>
                  </a:lnTo>
                  <a:lnTo>
                    <a:pt x="2034" y="1533"/>
                  </a:lnTo>
                  <a:lnTo>
                    <a:pt x="2034" y="1531"/>
                  </a:lnTo>
                  <a:lnTo>
                    <a:pt x="2034" y="1528"/>
                  </a:lnTo>
                  <a:lnTo>
                    <a:pt x="2034" y="1528"/>
                  </a:lnTo>
                  <a:lnTo>
                    <a:pt x="2034" y="1528"/>
                  </a:lnTo>
                  <a:lnTo>
                    <a:pt x="2031" y="1524"/>
                  </a:lnTo>
                  <a:lnTo>
                    <a:pt x="2031" y="1521"/>
                  </a:lnTo>
                  <a:lnTo>
                    <a:pt x="2031" y="1519"/>
                  </a:lnTo>
                  <a:lnTo>
                    <a:pt x="2031" y="1519"/>
                  </a:lnTo>
                  <a:lnTo>
                    <a:pt x="2031" y="1514"/>
                  </a:lnTo>
                  <a:lnTo>
                    <a:pt x="2031" y="1514"/>
                  </a:lnTo>
                  <a:lnTo>
                    <a:pt x="2031" y="1514"/>
                  </a:lnTo>
                  <a:lnTo>
                    <a:pt x="2029" y="1512"/>
                  </a:lnTo>
                  <a:lnTo>
                    <a:pt x="2024" y="1509"/>
                  </a:lnTo>
                  <a:lnTo>
                    <a:pt x="2022" y="1507"/>
                  </a:lnTo>
                  <a:lnTo>
                    <a:pt x="2020" y="1507"/>
                  </a:lnTo>
                  <a:lnTo>
                    <a:pt x="2020" y="1505"/>
                  </a:lnTo>
                  <a:lnTo>
                    <a:pt x="2022" y="1502"/>
                  </a:lnTo>
                  <a:lnTo>
                    <a:pt x="2022" y="1502"/>
                  </a:lnTo>
                  <a:lnTo>
                    <a:pt x="2022" y="1502"/>
                  </a:lnTo>
                  <a:lnTo>
                    <a:pt x="2024" y="1500"/>
                  </a:lnTo>
                  <a:lnTo>
                    <a:pt x="2024" y="1500"/>
                  </a:lnTo>
                  <a:lnTo>
                    <a:pt x="2027" y="1500"/>
                  </a:lnTo>
                  <a:lnTo>
                    <a:pt x="2027" y="1498"/>
                  </a:lnTo>
                  <a:lnTo>
                    <a:pt x="2024" y="1495"/>
                  </a:lnTo>
                  <a:lnTo>
                    <a:pt x="2024" y="1495"/>
                  </a:lnTo>
                  <a:lnTo>
                    <a:pt x="2024" y="1493"/>
                  </a:lnTo>
                  <a:lnTo>
                    <a:pt x="2024" y="1490"/>
                  </a:lnTo>
                  <a:lnTo>
                    <a:pt x="2024" y="1490"/>
                  </a:lnTo>
                  <a:lnTo>
                    <a:pt x="2024" y="1488"/>
                  </a:lnTo>
                  <a:lnTo>
                    <a:pt x="2024" y="1488"/>
                  </a:lnTo>
                  <a:lnTo>
                    <a:pt x="2024" y="1486"/>
                  </a:lnTo>
                  <a:lnTo>
                    <a:pt x="2024" y="1486"/>
                  </a:lnTo>
                  <a:lnTo>
                    <a:pt x="2024" y="1483"/>
                  </a:lnTo>
                  <a:lnTo>
                    <a:pt x="2024" y="1483"/>
                  </a:lnTo>
                  <a:lnTo>
                    <a:pt x="2020" y="1481"/>
                  </a:lnTo>
                  <a:lnTo>
                    <a:pt x="2017" y="1476"/>
                  </a:lnTo>
                  <a:lnTo>
                    <a:pt x="2010" y="1469"/>
                  </a:lnTo>
                  <a:lnTo>
                    <a:pt x="2008" y="1464"/>
                  </a:lnTo>
                  <a:lnTo>
                    <a:pt x="2008" y="1464"/>
                  </a:lnTo>
                  <a:lnTo>
                    <a:pt x="2005" y="1462"/>
                  </a:lnTo>
                  <a:lnTo>
                    <a:pt x="2003" y="1460"/>
                  </a:lnTo>
                  <a:lnTo>
                    <a:pt x="2003" y="1460"/>
                  </a:lnTo>
                  <a:lnTo>
                    <a:pt x="2003" y="1457"/>
                  </a:lnTo>
                  <a:lnTo>
                    <a:pt x="2003" y="1455"/>
                  </a:lnTo>
                  <a:lnTo>
                    <a:pt x="2003" y="1453"/>
                  </a:lnTo>
                  <a:lnTo>
                    <a:pt x="2003" y="1453"/>
                  </a:lnTo>
                  <a:lnTo>
                    <a:pt x="2001" y="1453"/>
                  </a:lnTo>
                  <a:lnTo>
                    <a:pt x="1996" y="1455"/>
                  </a:lnTo>
                  <a:lnTo>
                    <a:pt x="1987" y="1460"/>
                  </a:lnTo>
                  <a:lnTo>
                    <a:pt x="1984" y="1460"/>
                  </a:lnTo>
                  <a:lnTo>
                    <a:pt x="1982" y="1460"/>
                  </a:lnTo>
                  <a:lnTo>
                    <a:pt x="1982" y="1460"/>
                  </a:lnTo>
                  <a:lnTo>
                    <a:pt x="1979" y="1455"/>
                  </a:lnTo>
                  <a:lnTo>
                    <a:pt x="1977" y="1453"/>
                  </a:lnTo>
                  <a:lnTo>
                    <a:pt x="1977" y="1453"/>
                  </a:lnTo>
                  <a:lnTo>
                    <a:pt x="1977" y="1450"/>
                  </a:lnTo>
                  <a:lnTo>
                    <a:pt x="1977" y="1450"/>
                  </a:lnTo>
                  <a:lnTo>
                    <a:pt x="1977" y="1450"/>
                  </a:lnTo>
                  <a:lnTo>
                    <a:pt x="1975" y="1453"/>
                  </a:lnTo>
                  <a:lnTo>
                    <a:pt x="1975" y="1453"/>
                  </a:lnTo>
                  <a:lnTo>
                    <a:pt x="1975" y="1455"/>
                  </a:lnTo>
                  <a:lnTo>
                    <a:pt x="1972" y="1455"/>
                  </a:lnTo>
                  <a:lnTo>
                    <a:pt x="1972" y="1457"/>
                  </a:lnTo>
                  <a:lnTo>
                    <a:pt x="1972" y="1457"/>
                  </a:lnTo>
                  <a:lnTo>
                    <a:pt x="1970" y="1457"/>
                  </a:lnTo>
                  <a:lnTo>
                    <a:pt x="1970" y="1460"/>
                  </a:lnTo>
                  <a:lnTo>
                    <a:pt x="1968" y="1460"/>
                  </a:lnTo>
                  <a:lnTo>
                    <a:pt x="1968" y="1460"/>
                  </a:lnTo>
                  <a:lnTo>
                    <a:pt x="1968" y="1462"/>
                  </a:lnTo>
                  <a:lnTo>
                    <a:pt x="1968" y="1462"/>
                  </a:lnTo>
                  <a:lnTo>
                    <a:pt x="1965" y="1467"/>
                  </a:lnTo>
                  <a:lnTo>
                    <a:pt x="1965" y="1467"/>
                  </a:lnTo>
                  <a:lnTo>
                    <a:pt x="1965" y="1469"/>
                  </a:lnTo>
                  <a:lnTo>
                    <a:pt x="1965" y="1472"/>
                  </a:lnTo>
                  <a:lnTo>
                    <a:pt x="1965" y="1472"/>
                  </a:lnTo>
                  <a:lnTo>
                    <a:pt x="1965" y="1472"/>
                  </a:lnTo>
                  <a:lnTo>
                    <a:pt x="1963" y="1472"/>
                  </a:lnTo>
                  <a:lnTo>
                    <a:pt x="1963" y="1474"/>
                  </a:lnTo>
                  <a:lnTo>
                    <a:pt x="1961" y="1474"/>
                  </a:lnTo>
                  <a:lnTo>
                    <a:pt x="1958" y="1472"/>
                  </a:lnTo>
                  <a:lnTo>
                    <a:pt x="1953" y="1472"/>
                  </a:lnTo>
                  <a:lnTo>
                    <a:pt x="1949" y="1469"/>
                  </a:lnTo>
                  <a:lnTo>
                    <a:pt x="1946" y="1469"/>
                  </a:lnTo>
                  <a:lnTo>
                    <a:pt x="1937" y="1469"/>
                  </a:lnTo>
                  <a:lnTo>
                    <a:pt x="1937" y="1469"/>
                  </a:lnTo>
                  <a:lnTo>
                    <a:pt x="1932" y="1469"/>
                  </a:lnTo>
                  <a:lnTo>
                    <a:pt x="1927" y="1472"/>
                  </a:lnTo>
                  <a:lnTo>
                    <a:pt x="1911" y="1479"/>
                  </a:lnTo>
                  <a:lnTo>
                    <a:pt x="1909" y="1481"/>
                  </a:lnTo>
                  <a:lnTo>
                    <a:pt x="1906" y="1486"/>
                  </a:lnTo>
                  <a:lnTo>
                    <a:pt x="1904" y="1488"/>
                  </a:lnTo>
                  <a:lnTo>
                    <a:pt x="1904" y="1490"/>
                  </a:lnTo>
                  <a:lnTo>
                    <a:pt x="1904" y="1490"/>
                  </a:lnTo>
                  <a:lnTo>
                    <a:pt x="1904" y="1493"/>
                  </a:lnTo>
                  <a:lnTo>
                    <a:pt x="1906" y="1495"/>
                  </a:lnTo>
                  <a:lnTo>
                    <a:pt x="1909" y="1502"/>
                  </a:lnTo>
                  <a:lnTo>
                    <a:pt x="1909" y="1502"/>
                  </a:lnTo>
                  <a:lnTo>
                    <a:pt x="1909" y="1502"/>
                  </a:lnTo>
                  <a:lnTo>
                    <a:pt x="1909" y="1505"/>
                  </a:lnTo>
                  <a:lnTo>
                    <a:pt x="1909" y="1507"/>
                  </a:lnTo>
                  <a:lnTo>
                    <a:pt x="1909" y="1509"/>
                  </a:lnTo>
                  <a:lnTo>
                    <a:pt x="1909" y="1509"/>
                  </a:lnTo>
                  <a:lnTo>
                    <a:pt x="1909" y="1512"/>
                  </a:lnTo>
                  <a:lnTo>
                    <a:pt x="1906" y="1514"/>
                  </a:lnTo>
                  <a:lnTo>
                    <a:pt x="1906" y="1514"/>
                  </a:lnTo>
                  <a:lnTo>
                    <a:pt x="1906" y="1516"/>
                  </a:lnTo>
                  <a:lnTo>
                    <a:pt x="1906" y="1516"/>
                  </a:lnTo>
                  <a:lnTo>
                    <a:pt x="1906" y="1519"/>
                  </a:lnTo>
                  <a:lnTo>
                    <a:pt x="1906" y="1519"/>
                  </a:lnTo>
                  <a:lnTo>
                    <a:pt x="1906" y="1519"/>
                  </a:lnTo>
                  <a:lnTo>
                    <a:pt x="1909" y="1524"/>
                  </a:lnTo>
                  <a:lnTo>
                    <a:pt x="1909" y="1524"/>
                  </a:lnTo>
                  <a:lnTo>
                    <a:pt x="1909" y="1524"/>
                  </a:lnTo>
                  <a:lnTo>
                    <a:pt x="1909" y="1526"/>
                  </a:lnTo>
                  <a:lnTo>
                    <a:pt x="1909" y="1528"/>
                  </a:lnTo>
                  <a:lnTo>
                    <a:pt x="1906" y="1531"/>
                  </a:lnTo>
                  <a:lnTo>
                    <a:pt x="1906" y="1531"/>
                  </a:lnTo>
                  <a:lnTo>
                    <a:pt x="1901" y="1531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901" y="1533"/>
                  </a:lnTo>
                  <a:lnTo>
                    <a:pt x="1899" y="1535"/>
                  </a:lnTo>
                  <a:lnTo>
                    <a:pt x="1897" y="1535"/>
                  </a:lnTo>
                  <a:lnTo>
                    <a:pt x="1897" y="1535"/>
                  </a:lnTo>
                  <a:lnTo>
                    <a:pt x="1894" y="1535"/>
                  </a:lnTo>
                  <a:lnTo>
                    <a:pt x="1887" y="1540"/>
                  </a:lnTo>
                  <a:lnTo>
                    <a:pt x="1883" y="1542"/>
                  </a:lnTo>
                  <a:lnTo>
                    <a:pt x="1880" y="1542"/>
                  </a:lnTo>
                  <a:lnTo>
                    <a:pt x="1880" y="1542"/>
                  </a:lnTo>
                  <a:lnTo>
                    <a:pt x="1878" y="1542"/>
                  </a:lnTo>
                  <a:lnTo>
                    <a:pt x="1875" y="1540"/>
                  </a:lnTo>
                  <a:lnTo>
                    <a:pt x="1875" y="1538"/>
                  </a:lnTo>
                  <a:lnTo>
                    <a:pt x="1875" y="1538"/>
                  </a:lnTo>
                  <a:lnTo>
                    <a:pt x="1873" y="1535"/>
                  </a:lnTo>
                  <a:lnTo>
                    <a:pt x="1871" y="1535"/>
                  </a:lnTo>
                  <a:lnTo>
                    <a:pt x="1868" y="1538"/>
                  </a:lnTo>
                  <a:lnTo>
                    <a:pt x="1866" y="1538"/>
                  </a:lnTo>
                  <a:lnTo>
                    <a:pt x="1866" y="1538"/>
                  </a:lnTo>
                  <a:lnTo>
                    <a:pt x="1864" y="1538"/>
                  </a:lnTo>
                  <a:lnTo>
                    <a:pt x="1864" y="1538"/>
                  </a:lnTo>
                  <a:lnTo>
                    <a:pt x="1864" y="1538"/>
                  </a:lnTo>
                  <a:lnTo>
                    <a:pt x="1864" y="1533"/>
                  </a:lnTo>
                  <a:lnTo>
                    <a:pt x="1864" y="1533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61" y="1531"/>
                  </a:lnTo>
                  <a:lnTo>
                    <a:pt x="1859" y="1531"/>
                  </a:lnTo>
                  <a:lnTo>
                    <a:pt x="1856" y="1531"/>
                  </a:lnTo>
                  <a:lnTo>
                    <a:pt x="1856" y="1531"/>
                  </a:lnTo>
                  <a:lnTo>
                    <a:pt x="1847" y="1538"/>
                  </a:lnTo>
                  <a:lnTo>
                    <a:pt x="1840" y="1545"/>
                  </a:lnTo>
                  <a:lnTo>
                    <a:pt x="1838" y="1547"/>
                  </a:lnTo>
                  <a:lnTo>
                    <a:pt x="1830" y="1547"/>
                  </a:lnTo>
                  <a:lnTo>
                    <a:pt x="1830" y="1547"/>
                  </a:lnTo>
                  <a:lnTo>
                    <a:pt x="1828" y="1550"/>
                  </a:lnTo>
                  <a:lnTo>
                    <a:pt x="1828" y="1552"/>
                  </a:lnTo>
                  <a:lnTo>
                    <a:pt x="1826" y="1554"/>
                  </a:lnTo>
                  <a:lnTo>
                    <a:pt x="1826" y="1557"/>
                  </a:lnTo>
                  <a:lnTo>
                    <a:pt x="1823" y="1557"/>
                  </a:lnTo>
                  <a:lnTo>
                    <a:pt x="1821" y="1557"/>
                  </a:lnTo>
                  <a:lnTo>
                    <a:pt x="1819" y="1552"/>
                  </a:lnTo>
                  <a:lnTo>
                    <a:pt x="1816" y="1545"/>
                  </a:lnTo>
                  <a:lnTo>
                    <a:pt x="1814" y="1540"/>
                  </a:lnTo>
                  <a:lnTo>
                    <a:pt x="1812" y="1538"/>
                  </a:lnTo>
                  <a:lnTo>
                    <a:pt x="1812" y="1538"/>
                  </a:lnTo>
                  <a:lnTo>
                    <a:pt x="1809" y="1538"/>
                  </a:lnTo>
                  <a:lnTo>
                    <a:pt x="1807" y="1538"/>
                  </a:lnTo>
                  <a:lnTo>
                    <a:pt x="1804" y="1538"/>
                  </a:lnTo>
                  <a:lnTo>
                    <a:pt x="1802" y="1540"/>
                  </a:lnTo>
                  <a:lnTo>
                    <a:pt x="1797" y="1542"/>
                  </a:lnTo>
                  <a:lnTo>
                    <a:pt x="1786" y="1547"/>
                  </a:lnTo>
                  <a:lnTo>
                    <a:pt x="1776" y="1554"/>
                  </a:lnTo>
                  <a:lnTo>
                    <a:pt x="1769" y="1557"/>
                  </a:lnTo>
                  <a:lnTo>
                    <a:pt x="1750" y="1564"/>
                  </a:lnTo>
                  <a:lnTo>
                    <a:pt x="1748" y="1564"/>
                  </a:lnTo>
                  <a:lnTo>
                    <a:pt x="1748" y="1566"/>
                  </a:lnTo>
                  <a:lnTo>
                    <a:pt x="1748" y="1569"/>
                  </a:lnTo>
                  <a:lnTo>
                    <a:pt x="1748" y="1571"/>
                  </a:lnTo>
                  <a:lnTo>
                    <a:pt x="1750" y="1576"/>
                  </a:lnTo>
                  <a:lnTo>
                    <a:pt x="1750" y="1576"/>
                  </a:lnTo>
                  <a:lnTo>
                    <a:pt x="1750" y="1578"/>
                  </a:lnTo>
                  <a:lnTo>
                    <a:pt x="1748" y="1578"/>
                  </a:lnTo>
                  <a:lnTo>
                    <a:pt x="1745" y="1576"/>
                  </a:lnTo>
                  <a:lnTo>
                    <a:pt x="1743" y="1576"/>
                  </a:lnTo>
                  <a:lnTo>
                    <a:pt x="1743" y="1576"/>
                  </a:lnTo>
                  <a:lnTo>
                    <a:pt x="1741" y="1578"/>
                  </a:lnTo>
                  <a:lnTo>
                    <a:pt x="1741" y="1580"/>
                  </a:lnTo>
                  <a:lnTo>
                    <a:pt x="1741" y="1580"/>
                  </a:lnTo>
                  <a:lnTo>
                    <a:pt x="1738" y="1580"/>
                  </a:lnTo>
                  <a:lnTo>
                    <a:pt x="1738" y="1580"/>
                  </a:lnTo>
                  <a:lnTo>
                    <a:pt x="1729" y="1578"/>
                  </a:lnTo>
                  <a:lnTo>
                    <a:pt x="1724" y="1576"/>
                  </a:lnTo>
                  <a:lnTo>
                    <a:pt x="1719" y="1576"/>
                  </a:lnTo>
                  <a:lnTo>
                    <a:pt x="1717" y="1576"/>
                  </a:lnTo>
                  <a:lnTo>
                    <a:pt x="1705" y="1576"/>
                  </a:lnTo>
                  <a:lnTo>
                    <a:pt x="1703" y="1576"/>
                  </a:lnTo>
                  <a:lnTo>
                    <a:pt x="1703" y="1573"/>
                  </a:lnTo>
                  <a:lnTo>
                    <a:pt x="1703" y="1573"/>
                  </a:lnTo>
                  <a:lnTo>
                    <a:pt x="1703" y="1573"/>
                  </a:lnTo>
                  <a:lnTo>
                    <a:pt x="1703" y="1571"/>
                  </a:lnTo>
                  <a:lnTo>
                    <a:pt x="1703" y="1571"/>
                  </a:lnTo>
                  <a:lnTo>
                    <a:pt x="1703" y="1564"/>
                  </a:lnTo>
                  <a:lnTo>
                    <a:pt x="1705" y="1561"/>
                  </a:lnTo>
                  <a:lnTo>
                    <a:pt x="1705" y="1559"/>
                  </a:lnTo>
                  <a:lnTo>
                    <a:pt x="1705" y="1559"/>
                  </a:lnTo>
                  <a:lnTo>
                    <a:pt x="1705" y="1559"/>
                  </a:lnTo>
                  <a:lnTo>
                    <a:pt x="1705" y="1557"/>
                  </a:lnTo>
                  <a:lnTo>
                    <a:pt x="1705" y="1557"/>
                  </a:lnTo>
                  <a:lnTo>
                    <a:pt x="1703" y="1552"/>
                  </a:lnTo>
                  <a:lnTo>
                    <a:pt x="1703" y="1552"/>
                  </a:lnTo>
                  <a:lnTo>
                    <a:pt x="1703" y="1550"/>
                  </a:lnTo>
                  <a:lnTo>
                    <a:pt x="1703" y="1550"/>
                  </a:lnTo>
                  <a:lnTo>
                    <a:pt x="1705" y="1547"/>
                  </a:lnTo>
                  <a:lnTo>
                    <a:pt x="1705" y="1547"/>
                  </a:lnTo>
                  <a:lnTo>
                    <a:pt x="1705" y="1547"/>
                  </a:lnTo>
                  <a:lnTo>
                    <a:pt x="1708" y="1547"/>
                  </a:lnTo>
                  <a:lnTo>
                    <a:pt x="1710" y="1547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45"/>
                  </a:lnTo>
                  <a:lnTo>
                    <a:pt x="1710" y="1538"/>
                  </a:lnTo>
                  <a:lnTo>
                    <a:pt x="1710" y="1535"/>
                  </a:lnTo>
                  <a:lnTo>
                    <a:pt x="1710" y="1535"/>
                  </a:lnTo>
                  <a:lnTo>
                    <a:pt x="1710" y="1533"/>
                  </a:lnTo>
                  <a:lnTo>
                    <a:pt x="1710" y="1533"/>
                  </a:lnTo>
                  <a:lnTo>
                    <a:pt x="1710" y="1531"/>
                  </a:lnTo>
                  <a:lnTo>
                    <a:pt x="1708" y="1528"/>
                  </a:lnTo>
                  <a:lnTo>
                    <a:pt x="1708" y="1526"/>
                  </a:lnTo>
                  <a:lnTo>
                    <a:pt x="1708" y="1521"/>
                  </a:lnTo>
                  <a:lnTo>
                    <a:pt x="1708" y="1519"/>
                  </a:lnTo>
                  <a:lnTo>
                    <a:pt x="1703" y="1514"/>
                  </a:lnTo>
                  <a:lnTo>
                    <a:pt x="1703" y="1512"/>
                  </a:lnTo>
                  <a:lnTo>
                    <a:pt x="1703" y="1512"/>
                  </a:lnTo>
                  <a:lnTo>
                    <a:pt x="1705" y="1507"/>
                  </a:lnTo>
                  <a:lnTo>
                    <a:pt x="1705" y="1505"/>
                  </a:lnTo>
                  <a:lnTo>
                    <a:pt x="1705" y="1505"/>
                  </a:lnTo>
                  <a:lnTo>
                    <a:pt x="1703" y="1502"/>
                  </a:lnTo>
                  <a:lnTo>
                    <a:pt x="1700" y="1498"/>
                  </a:lnTo>
                  <a:lnTo>
                    <a:pt x="1698" y="1500"/>
                  </a:lnTo>
                  <a:lnTo>
                    <a:pt x="1698" y="1502"/>
                  </a:lnTo>
                  <a:lnTo>
                    <a:pt x="1696" y="1502"/>
                  </a:lnTo>
                  <a:lnTo>
                    <a:pt x="1696" y="1502"/>
                  </a:lnTo>
                  <a:lnTo>
                    <a:pt x="1679" y="1502"/>
                  </a:lnTo>
                  <a:lnTo>
                    <a:pt x="1674" y="1502"/>
                  </a:lnTo>
                  <a:lnTo>
                    <a:pt x="1674" y="1502"/>
                  </a:lnTo>
                  <a:lnTo>
                    <a:pt x="1672" y="1505"/>
                  </a:lnTo>
                  <a:lnTo>
                    <a:pt x="1672" y="1505"/>
                  </a:lnTo>
                  <a:lnTo>
                    <a:pt x="1667" y="1509"/>
                  </a:lnTo>
                  <a:lnTo>
                    <a:pt x="1665" y="1512"/>
                  </a:lnTo>
                  <a:lnTo>
                    <a:pt x="1663" y="1519"/>
                  </a:lnTo>
                  <a:lnTo>
                    <a:pt x="1663" y="1521"/>
                  </a:lnTo>
                  <a:lnTo>
                    <a:pt x="1660" y="1524"/>
                  </a:lnTo>
                  <a:lnTo>
                    <a:pt x="1660" y="1526"/>
                  </a:lnTo>
                  <a:lnTo>
                    <a:pt x="1658" y="1526"/>
                  </a:lnTo>
                  <a:lnTo>
                    <a:pt x="1655" y="1528"/>
                  </a:lnTo>
                  <a:lnTo>
                    <a:pt x="1653" y="1528"/>
                  </a:lnTo>
                  <a:lnTo>
                    <a:pt x="1651" y="1528"/>
                  </a:lnTo>
                  <a:lnTo>
                    <a:pt x="1648" y="1531"/>
                  </a:lnTo>
                  <a:lnTo>
                    <a:pt x="1644" y="1535"/>
                  </a:lnTo>
                  <a:lnTo>
                    <a:pt x="1641" y="1538"/>
                  </a:lnTo>
                  <a:lnTo>
                    <a:pt x="1639" y="1542"/>
                  </a:lnTo>
                  <a:lnTo>
                    <a:pt x="1639" y="1545"/>
                  </a:lnTo>
                  <a:lnTo>
                    <a:pt x="1637" y="1550"/>
                  </a:lnTo>
                  <a:lnTo>
                    <a:pt x="1634" y="1573"/>
                  </a:lnTo>
                  <a:lnTo>
                    <a:pt x="1634" y="1573"/>
                  </a:lnTo>
                  <a:lnTo>
                    <a:pt x="1634" y="1576"/>
                  </a:lnTo>
                  <a:lnTo>
                    <a:pt x="1632" y="1576"/>
                  </a:lnTo>
                  <a:lnTo>
                    <a:pt x="1632" y="1576"/>
                  </a:lnTo>
                  <a:lnTo>
                    <a:pt x="1629" y="1576"/>
                  </a:lnTo>
                  <a:lnTo>
                    <a:pt x="1627" y="1578"/>
                  </a:lnTo>
                  <a:lnTo>
                    <a:pt x="1615" y="1580"/>
                  </a:lnTo>
                  <a:lnTo>
                    <a:pt x="1615" y="1580"/>
                  </a:lnTo>
                  <a:lnTo>
                    <a:pt x="1613" y="1583"/>
                  </a:lnTo>
                  <a:lnTo>
                    <a:pt x="1613" y="1583"/>
                  </a:lnTo>
                  <a:lnTo>
                    <a:pt x="1613" y="1585"/>
                  </a:lnTo>
                  <a:lnTo>
                    <a:pt x="1611" y="1590"/>
                  </a:lnTo>
                  <a:lnTo>
                    <a:pt x="1608" y="1590"/>
                  </a:lnTo>
                  <a:lnTo>
                    <a:pt x="1608" y="1592"/>
                  </a:lnTo>
                  <a:lnTo>
                    <a:pt x="1608" y="1592"/>
                  </a:lnTo>
                  <a:lnTo>
                    <a:pt x="1606" y="1595"/>
                  </a:lnTo>
                  <a:lnTo>
                    <a:pt x="1606" y="1595"/>
                  </a:lnTo>
                  <a:lnTo>
                    <a:pt x="1606" y="1595"/>
                  </a:lnTo>
                  <a:lnTo>
                    <a:pt x="1603" y="1597"/>
                  </a:lnTo>
                  <a:lnTo>
                    <a:pt x="1603" y="1597"/>
                  </a:lnTo>
                  <a:lnTo>
                    <a:pt x="1603" y="1599"/>
                  </a:lnTo>
                  <a:lnTo>
                    <a:pt x="1603" y="1599"/>
                  </a:lnTo>
                  <a:lnTo>
                    <a:pt x="1603" y="1606"/>
                  </a:lnTo>
                  <a:lnTo>
                    <a:pt x="1603" y="1606"/>
                  </a:lnTo>
                  <a:lnTo>
                    <a:pt x="1601" y="1611"/>
                  </a:lnTo>
                  <a:lnTo>
                    <a:pt x="1601" y="1613"/>
                  </a:lnTo>
                  <a:lnTo>
                    <a:pt x="1601" y="1613"/>
                  </a:lnTo>
                  <a:lnTo>
                    <a:pt x="1603" y="1616"/>
                  </a:lnTo>
                  <a:lnTo>
                    <a:pt x="1603" y="1616"/>
                  </a:lnTo>
                  <a:lnTo>
                    <a:pt x="1603" y="1616"/>
                  </a:lnTo>
                  <a:lnTo>
                    <a:pt x="1608" y="1618"/>
                  </a:lnTo>
                  <a:lnTo>
                    <a:pt x="1608" y="1618"/>
                  </a:lnTo>
                  <a:lnTo>
                    <a:pt x="1608" y="1621"/>
                  </a:lnTo>
                  <a:lnTo>
                    <a:pt x="1608" y="1621"/>
                  </a:lnTo>
                  <a:lnTo>
                    <a:pt x="1608" y="1628"/>
                  </a:lnTo>
                  <a:lnTo>
                    <a:pt x="1608" y="1628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8" y="1630"/>
                  </a:lnTo>
                  <a:lnTo>
                    <a:pt x="1606" y="1630"/>
                  </a:lnTo>
                  <a:lnTo>
                    <a:pt x="1606" y="1630"/>
                  </a:lnTo>
                  <a:lnTo>
                    <a:pt x="1606" y="1630"/>
                  </a:lnTo>
                  <a:lnTo>
                    <a:pt x="1603" y="1630"/>
                  </a:lnTo>
                  <a:lnTo>
                    <a:pt x="1603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601" y="1630"/>
                  </a:lnTo>
                  <a:lnTo>
                    <a:pt x="1599" y="1630"/>
                  </a:lnTo>
                  <a:lnTo>
                    <a:pt x="1599" y="1630"/>
                  </a:lnTo>
                  <a:lnTo>
                    <a:pt x="1599" y="1632"/>
                  </a:lnTo>
                  <a:lnTo>
                    <a:pt x="1596" y="1635"/>
                  </a:lnTo>
                  <a:lnTo>
                    <a:pt x="1596" y="1635"/>
                  </a:lnTo>
                  <a:lnTo>
                    <a:pt x="1596" y="1637"/>
                  </a:lnTo>
                  <a:lnTo>
                    <a:pt x="1596" y="1639"/>
                  </a:lnTo>
                  <a:lnTo>
                    <a:pt x="1596" y="1639"/>
                  </a:lnTo>
                  <a:lnTo>
                    <a:pt x="1596" y="1639"/>
                  </a:lnTo>
                  <a:lnTo>
                    <a:pt x="1594" y="1639"/>
                  </a:lnTo>
                  <a:lnTo>
                    <a:pt x="1594" y="1639"/>
                  </a:lnTo>
                  <a:lnTo>
                    <a:pt x="1592" y="1637"/>
                  </a:lnTo>
                  <a:lnTo>
                    <a:pt x="1592" y="1637"/>
                  </a:lnTo>
                  <a:lnTo>
                    <a:pt x="1592" y="1637"/>
                  </a:lnTo>
                  <a:lnTo>
                    <a:pt x="1592" y="1639"/>
                  </a:lnTo>
                  <a:lnTo>
                    <a:pt x="1592" y="1639"/>
                  </a:lnTo>
                  <a:lnTo>
                    <a:pt x="1594" y="1644"/>
                  </a:lnTo>
                  <a:lnTo>
                    <a:pt x="1599" y="1647"/>
                  </a:lnTo>
                  <a:lnTo>
                    <a:pt x="1599" y="1649"/>
                  </a:lnTo>
                  <a:lnTo>
                    <a:pt x="1601" y="1649"/>
                  </a:lnTo>
                  <a:lnTo>
                    <a:pt x="1603" y="1656"/>
                  </a:lnTo>
                  <a:lnTo>
                    <a:pt x="1606" y="1658"/>
                  </a:lnTo>
                  <a:lnTo>
                    <a:pt x="1606" y="1661"/>
                  </a:lnTo>
                  <a:lnTo>
                    <a:pt x="1608" y="1661"/>
                  </a:lnTo>
                  <a:lnTo>
                    <a:pt x="1608" y="1661"/>
                  </a:lnTo>
                  <a:lnTo>
                    <a:pt x="1608" y="1663"/>
                  </a:lnTo>
                  <a:lnTo>
                    <a:pt x="1611" y="1663"/>
                  </a:lnTo>
                  <a:lnTo>
                    <a:pt x="1611" y="1663"/>
                  </a:lnTo>
                  <a:lnTo>
                    <a:pt x="1611" y="1666"/>
                  </a:lnTo>
                  <a:lnTo>
                    <a:pt x="1611" y="1670"/>
                  </a:lnTo>
                  <a:lnTo>
                    <a:pt x="1613" y="1670"/>
                  </a:lnTo>
                  <a:lnTo>
                    <a:pt x="1613" y="1670"/>
                  </a:lnTo>
                  <a:lnTo>
                    <a:pt x="1611" y="1675"/>
                  </a:lnTo>
                  <a:lnTo>
                    <a:pt x="1611" y="1675"/>
                  </a:lnTo>
                  <a:lnTo>
                    <a:pt x="1613" y="1677"/>
                  </a:lnTo>
                  <a:lnTo>
                    <a:pt x="1613" y="1677"/>
                  </a:lnTo>
                  <a:lnTo>
                    <a:pt x="1618" y="1682"/>
                  </a:lnTo>
                  <a:lnTo>
                    <a:pt x="1620" y="1684"/>
                  </a:lnTo>
                  <a:lnTo>
                    <a:pt x="1622" y="1689"/>
                  </a:lnTo>
                  <a:lnTo>
                    <a:pt x="1615" y="1692"/>
                  </a:lnTo>
                  <a:lnTo>
                    <a:pt x="1613" y="1694"/>
                  </a:lnTo>
                  <a:lnTo>
                    <a:pt x="1608" y="1699"/>
                  </a:lnTo>
                  <a:lnTo>
                    <a:pt x="1608" y="1699"/>
                  </a:lnTo>
                  <a:lnTo>
                    <a:pt x="1608" y="1701"/>
                  </a:lnTo>
                  <a:lnTo>
                    <a:pt x="1608" y="1701"/>
                  </a:lnTo>
                  <a:lnTo>
                    <a:pt x="1608" y="1703"/>
                  </a:lnTo>
                  <a:lnTo>
                    <a:pt x="1608" y="1703"/>
                  </a:lnTo>
                  <a:lnTo>
                    <a:pt x="1608" y="1706"/>
                  </a:lnTo>
                  <a:lnTo>
                    <a:pt x="1608" y="1706"/>
                  </a:lnTo>
                  <a:lnTo>
                    <a:pt x="1608" y="1708"/>
                  </a:lnTo>
                  <a:lnTo>
                    <a:pt x="1611" y="1710"/>
                  </a:lnTo>
                  <a:lnTo>
                    <a:pt x="1613" y="1713"/>
                  </a:lnTo>
                  <a:lnTo>
                    <a:pt x="1613" y="1715"/>
                  </a:lnTo>
                  <a:lnTo>
                    <a:pt x="1613" y="1715"/>
                  </a:lnTo>
                  <a:lnTo>
                    <a:pt x="1613" y="1715"/>
                  </a:lnTo>
                  <a:lnTo>
                    <a:pt x="1613" y="1718"/>
                  </a:lnTo>
                  <a:lnTo>
                    <a:pt x="1613" y="1720"/>
                  </a:lnTo>
                  <a:lnTo>
                    <a:pt x="1611" y="1720"/>
                  </a:lnTo>
                  <a:lnTo>
                    <a:pt x="1611" y="1720"/>
                  </a:lnTo>
                  <a:lnTo>
                    <a:pt x="1608" y="1722"/>
                  </a:lnTo>
                  <a:lnTo>
                    <a:pt x="1608" y="1722"/>
                  </a:lnTo>
                  <a:lnTo>
                    <a:pt x="1596" y="1722"/>
                  </a:lnTo>
                  <a:lnTo>
                    <a:pt x="1592" y="1722"/>
                  </a:lnTo>
                  <a:lnTo>
                    <a:pt x="1582" y="1727"/>
                  </a:lnTo>
                  <a:lnTo>
                    <a:pt x="1582" y="1727"/>
                  </a:lnTo>
                  <a:lnTo>
                    <a:pt x="1580" y="1727"/>
                  </a:lnTo>
                  <a:lnTo>
                    <a:pt x="1577" y="1727"/>
                  </a:lnTo>
                  <a:lnTo>
                    <a:pt x="1573" y="1727"/>
                  </a:lnTo>
                  <a:lnTo>
                    <a:pt x="1573" y="1727"/>
                  </a:lnTo>
                  <a:lnTo>
                    <a:pt x="1570" y="1727"/>
                  </a:lnTo>
                  <a:lnTo>
                    <a:pt x="1570" y="1727"/>
                  </a:lnTo>
                  <a:lnTo>
                    <a:pt x="1551" y="1736"/>
                  </a:lnTo>
                  <a:lnTo>
                    <a:pt x="1551" y="1739"/>
                  </a:lnTo>
                  <a:lnTo>
                    <a:pt x="1549" y="1739"/>
                  </a:lnTo>
                  <a:lnTo>
                    <a:pt x="1544" y="1739"/>
                  </a:lnTo>
                  <a:lnTo>
                    <a:pt x="1535" y="1739"/>
                  </a:lnTo>
                  <a:lnTo>
                    <a:pt x="1533" y="1739"/>
                  </a:lnTo>
                  <a:lnTo>
                    <a:pt x="1533" y="1739"/>
                  </a:lnTo>
                  <a:lnTo>
                    <a:pt x="1530" y="1739"/>
                  </a:lnTo>
                  <a:lnTo>
                    <a:pt x="1530" y="1736"/>
                  </a:lnTo>
                  <a:lnTo>
                    <a:pt x="1530" y="1736"/>
                  </a:lnTo>
                  <a:lnTo>
                    <a:pt x="1528" y="1736"/>
                  </a:lnTo>
                  <a:lnTo>
                    <a:pt x="1528" y="1734"/>
                  </a:lnTo>
                  <a:lnTo>
                    <a:pt x="1528" y="1734"/>
                  </a:lnTo>
                  <a:lnTo>
                    <a:pt x="1525" y="1727"/>
                  </a:lnTo>
                  <a:lnTo>
                    <a:pt x="1525" y="1727"/>
                  </a:lnTo>
                  <a:lnTo>
                    <a:pt x="1525" y="1727"/>
                  </a:lnTo>
                  <a:lnTo>
                    <a:pt x="1523" y="1725"/>
                  </a:lnTo>
                  <a:lnTo>
                    <a:pt x="1523" y="1725"/>
                  </a:lnTo>
                  <a:lnTo>
                    <a:pt x="1521" y="1725"/>
                  </a:lnTo>
                  <a:lnTo>
                    <a:pt x="1521" y="1722"/>
                  </a:lnTo>
                  <a:lnTo>
                    <a:pt x="1518" y="1722"/>
                  </a:lnTo>
                  <a:lnTo>
                    <a:pt x="1509" y="1725"/>
                  </a:lnTo>
                  <a:lnTo>
                    <a:pt x="1495" y="1732"/>
                  </a:lnTo>
                  <a:lnTo>
                    <a:pt x="1495" y="1732"/>
                  </a:lnTo>
                  <a:lnTo>
                    <a:pt x="1492" y="1732"/>
                  </a:lnTo>
                  <a:lnTo>
                    <a:pt x="1492" y="1734"/>
                  </a:lnTo>
                  <a:lnTo>
                    <a:pt x="1485" y="1741"/>
                  </a:lnTo>
                  <a:lnTo>
                    <a:pt x="1483" y="1748"/>
                  </a:lnTo>
                  <a:lnTo>
                    <a:pt x="1478" y="1751"/>
                  </a:lnTo>
                  <a:lnTo>
                    <a:pt x="1478" y="1751"/>
                  </a:lnTo>
                  <a:lnTo>
                    <a:pt x="1471" y="1753"/>
                  </a:lnTo>
                  <a:lnTo>
                    <a:pt x="1469" y="1753"/>
                  </a:lnTo>
                  <a:lnTo>
                    <a:pt x="1469" y="1753"/>
                  </a:lnTo>
                  <a:lnTo>
                    <a:pt x="1466" y="1753"/>
                  </a:lnTo>
                  <a:lnTo>
                    <a:pt x="1466" y="1753"/>
                  </a:lnTo>
                  <a:lnTo>
                    <a:pt x="1466" y="1753"/>
                  </a:lnTo>
                  <a:lnTo>
                    <a:pt x="1466" y="1751"/>
                  </a:lnTo>
                  <a:lnTo>
                    <a:pt x="1464" y="1751"/>
                  </a:lnTo>
                  <a:lnTo>
                    <a:pt x="1464" y="1751"/>
                  </a:lnTo>
                  <a:lnTo>
                    <a:pt x="1457" y="1744"/>
                  </a:lnTo>
                  <a:lnTo>
                    <a:pt x="1457" y="1744"/>
                  </a:lnTo>
                  <a:lnTo>
                    <a:pt x="1457" y="1744"/>
                  </a:lnTo>
                  <a:lnTo>
                    <a:pt x="1455" y="1744"/>
                  </a:lnTo>
                  <a:lnTo>
                    <a:pt x="1452" y="1741"/>
                  </a:lnTo>
                  <a:lnTo>
                    <a:pt x="1450" y="1741"/>
                  </a:lnTo>
                  <a:lnTo>
                    <a:pt x="1445" y="1739"/>
                  </a:lnTo>
                  <a:lnTo>
                    <a:pt x="1445" y="1736"/>
                  </a:lnTo>
                  <a:lnTo>
                    <a:pt x="1443" y="1736"/>
                  </a:lnTo>
                  <a:lnTo>
                    <a:pt x="1443" y="1736"/>
                  </a:lnTo>
                  <a:lnTo>
                    <a:pt x="1440" y="1734"/>
                  </a:lnTo>
                  <a:lnTo>
                    <a:pt x="1438" y="1734"/>
                  </a:lnTo>
                  <a:lnTo>
                    <a:pt x="1436" y="1734"/>
                  </a:lnTo>
                  <a:lnTo>
                    <a:pt x="1431" y="1739"/>
                  </a:lnTo>
                  <a:lnTo>
                    <a:pt x="1424" y="1741"/>
                  </a:lnTo>
                  <a:lnTo>
                    <a:pt x="1424" y="1741"/>
                  </a:lnTo>
                  <a:lnTo>
                    <a:pt x="1424" y="1741"/>
                  </a:lnTo>
                  <a:lnTo>
                    <a:pt x="1424" y="1744"/>
                  </a:lnTo>
                  <a:lnTo>
                    <a:pt x="1421" y="1746"/>
                  </a:lnTo>
                  <a:lnTo>
                    <a:pt x="1419" y="1751"/>
                  </a:lnTo>
                  <a:lnTo>
                    <a:pt x="1417" y="1753"/>
                  </a:lnTo>
                  <a:lnTo>
                    <a:pt x="1410" y="1762"/>
                  </a:lnTo>
                  <a:lnTo>
                    <a:pt x="1410" y="1765"/>
                  </a:lnTo>
                  <a:lnTo>
                    <a:pt x="1407" y="1765"/>
                  </a:lnTo>
                  <a:lnTo>
                    <a:pt x="1405" y="1767"/>
                  </a:lnTo>
                  <a:lnTo>
                    <a:pt x="1402" y="1770"/>
                  </a:lnTo>
                  <a:lnTo>
                    <a:pt x="1393" y="1784"/>
                  </a:lnTo>
                  <a:lnTo>
                    <a:pt x="1391" y="1791"/>
                  </a:lnTo>
                  <a:lnTo>
                    <a:pt x="1388" y="1793"/>
                  </a:lnTo>
                  <a:lnTo>
                    <a:pt x="1388" y="1793"/>
                  </a:lnTo>
                  <a:lnTo>
                    <a:pt x="1386" y="1798"/>
                  </a:lnTo>
                  <a:lnTo>
                    <a:pt x="1384" y="1798"/>
                  </a:lnTo>
                  <a:lnTo>
                    <a:pt x="1384" y="1800"/>
                  </a:lnTo>
                  <a:lnTo>
                    <a:pt x="1384" y="1805"/>
                  </a:lnTo>
                  <a:lnTo>
                    <a:pt x="1384" y="1805"/>
                  </a:lnTo>
                  <a:lnTo>
                    <a:pt x="1381" y="1807"/>
                  </a:lnTo>
                  <a:lnTo>
                    <a:pt x="1381" y="1810"/>
                  </a:lnTo>
                  <a:lnTo>
                    <a:pt x="1381" y="1810"/>
                  </a:lnTo>
                  <a:lnTo>
                    <a:pt x="1376" y="1815"/>
                  </a:lnTo>
                  <a:lnTo>
                    <a:pt x="1372" y="1817"/>
                  </a:lnTo>
                  <a:lnTo>
                    <a:pt x="1372" y="1819"/>
                  </a:lnTo>
                  <a:lnTo>
                    <a:pt x="1369" y="1819"/>
                  </a:lnTo>
                  <a:lnTo>
                    <a:pt x="1369" y="1819"/>
                  </a:lnTo>
                  <a:lnTo>
                    <a:pt x="1367" y="1819"/>
                  </a:lnTo>
                  <a:lnTo>
                    <a:pt x="1365" y="1822"/>
                  </a:lnTo>
                  <a:lnTo>
                    <a:pt x="1362" y="1822"/>
                  </a:lnTo>
                  <a:lnTo>
                    <a:pt x="1362" y="1822"/>
                  </a:lnTo>
                  <a:lnTo>
                    <a:pt x="1360" y="1822"/>
                  </a:lnTo>
                  <a:lnTo>
                    <a:pt x="1358" y="1819"/>
                  </a:lnTo>
                  <a:lnTo>
                    <a:pt x="1358" y="1819"/>
                  </a:lnTo>
                  <a:lnTo>
                    <a:pt x="1358" y="1819"/>
                  </a:lnTo>
                  <a:lnTo>
                    <a:pt x="1355" y="1817"/>
                  </a:lnTo>
                  <a:lnTo>
                    <a:pt x="1355" y="1817"/>
                  </a:lnTo>
                  <a:lnTo>
                    <a:pt x="1355" y="1815"/>
                  </a:lnTo>
                  <a:lnTo>
                    <a:pt x="1336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2"/>
                  </a:lnTo>
                  <a:lnTo>
                    <a:pt x="1332" y="1815"/>
                  </a:lnTo>
                  <a:lnTo>
                    <a:pt x="1332" y="1815"/>
                  </a:lnTo>
                  <a:lnTo>
                    <a:pt x="1329" y="1815"/>
                  </a:lnTo>
                  <a:lnTo>
                    <a:pt x="1327" y="1815"/>
                  </a:lnTo>
                  <a:lnTo>
                    <a:pt x="1327" y="1826"/>
                  </a:lnTo>
                  <a:lnTo>
                    <a:pt x="1327" y="1829"/>
                  </a:lnTo>
                  <a:lnTo>
                    <a:pt x="1320" y="1831"/>
                  </a:lnTo>
                  <a:lnTo>
                    <a:pt x="1317" y="1838"/>
                  </a:lnTo>
                  <a:lnTo>
                    <a:pt x="1315" y="1838"/>
                  </a:lnTo>
                  <a:lnTo>
                    <a:pt x="1310" y="1838"/>
                  </a:lnTo>
                  <a:lnTo>
                    <a:pt x="1303" y="1838"/>
                  </a:lnTo>
                  <a:lnTo>
                    <a:pt x="1298" y="1838"/>
                  </a:lnTo>
                  <a:lnTo>
                    <a:pt x="1296" y="1841"/>
                  </a:lnTo>
                  <a:lnTo>
                    <a:pt x="1291" y="1843"/>
                  </a:lnTo>
                  <a:lnTo>
                    <a:pt x="1291" y="1843"/>
                  </a:lnTo>
                  <a:lnTo>
                    <a:pt x="1287" y="1841"/>
                  </a:lnTo>
                  <a:lnTo>
                    <a:pt x="1287" y="1838"/>
                  </a:lnTo>
                  <a:lnTo>
                    <a:pt x="1287" y="1836"/>
                  </a:lnTo>
                  <a:lnTo>
                    <a:pt x="1287" y="1836"/>
                  </a:lnTo>
                  <a:lnTo>
                    <a:pt x="1287" y="1836"/>
                  </a:lnTo>
                  <a:lnTo>
                    <a:pt x="1289" y="1831"/>
                  </a:lnTo>
                  <a:lnTo>
                    <a:pt x="1291" y="1829"/>
                  </a:lnTo>
                  <a:lnTo>
                    <a:pt x="1294" y="1826"/>
                  </a:lnTo>
                  <a:lnTo>
                    <a:pt x="1296" y="1824"/>
                  </a:lnTo>
                  <a:lnTo>
                    <a:pt x="1296" y="1822"/>
                  </a:lnTo>
                  <a:lnTo>
                    <a:pt x="1298" y="1819"/>
                  </a:lnTo>
                  <a:lnTo>
                    <a:pt x="1298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6" y="1817"/>
                  </a:lnTo>
                  <a:lnTo>
                    <a:pt x="1294" y="1817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91" y="1819"/>
                  </a:lnTo>
                  <a:lnTo>
                    <a:pt x="1289" y="1819"/>
                  </a:lnTo>
                  <a:lnTo>
                    <a:pt x="1289" y="1819"/>
                  </a:lnTo>
                  <a:lnTo>
                    <a:pt x="1287" y="1817"/>
                  </a:lnTo>
                  <a:lnTo>
                    <a:pt x="1287" y="1817"/>
                  </a:lnTo>
                  <a:lnTo>
                    <a:pt x="1284" y="1817"/>
                  </a:lnTo>
                  <a:lnTo>
                    <a:pt x="1284" y="1817"/>
                  </a:lnTo>
                  <a:lnTo>
                    <a:pt x="1284" y="1819"/>
                  </a:lnTo>
                  <a:lnTo>
                    <a:pt x="1282" y="1819"/>
                  </a:lnTo>
                  <a:lnTo>
                    <a:pt x="1282" y="1822"/>
                  </a:lnTo>
                  <a:lnTo>
                    <a:pt x="1282" y="1822"/>
                  </a:lnTo>
                  <a:lnTo>
                    <a:pt x="1277" y="1822"/>
                  </a:lnTo>
                  <a:lnTo>
                    <a:pt x="1277" y="1822"/>
                  </a:lnTo>
                  <a:lnTo>
                    <a:pt x="1272" y="1824"/>
                  </a:lnTo>
                  <a:lnTo>
                    <a:pt x="1272" y="1824"/>
                  </a:lnTo>
                  <a:lnTo>
                    <a:pt x="1272" y="1824"/>
                  </a:lnTo>
                  <a:lnTo>
                    <a:pt x="1265" y="1829"/>
                  </a:lnTo>
                  <a:lnTo>
                    <a:pt x="1263" y="1831"/>
                  </a:lnTo>
                  <a:lnTo>
                    <a:pt x="1263" y="1833"/>
                  </a:lnTo>
                  <a:lnTo>
                    <a:pt x="1263" y="1833"/>
                  </a:lnTo>
                  <a:lnTo>
                    <a:pt x="1263" y="1833"/>
                  </a:lnTo>
                  <a:lnTo>
                    <a:pt x="1251" y="1845"/>
                  </a:lnTo>
                  <a:lnTo>
                    <a:pt x="1251" y="1848"/>
                  </a:lnTo>
                  <a:lnTo>
                    <a:pt x="1249" y="1848"/>
                  </a:lnTo>
                  <a:lnTo>
                    <a:pt x="1249" y="1850"/>
                  </a:lnTo>
                  <a:lnTo>
                    <a:pt x="1246" y="1852"/>
                  </a:lnTo>
                  <a:lnTo>
                    <a:pt x="1246" y="1855"/>
                  </a:lnTo>
                  <a:lnTo>
                    <a:pt x="1246" y="1855"/>
                  </a:lnTo>
                  <a:lnTo>
                    <a:pt x="1244" y="1855"/>
                  </a:lnTo>
                  <a:lnTo>
                    <a:pt x="1244" y="1857"/>
                  </a:lnTo>
                  <a:lnTo>
                    <a:pt x="1242" y="1857"/>
                  </a:lnTo>
                  <a:lnTo>
                    <a:pt x="1242" y="1857"/>
                  </a:lnTo>
                  <a:lnTo>
                    <a:pt x="1242" y="1855"/>
                  </a:lnTo>
                  <a:lnTo>
                    <a:pt x="1239" y="1855"/>
                  </a:lnTo>
                  <a:lnTo>
                    <a:pt x="1239" y="1852"/>
                  </a:lnTo>
                  <a:lnTo>
                    <a:pt x="1237" y="1852"/>
                  </a:lnTo>
                  <a:lnTo>
                    <a:pt x="1237" y="1848"/>
                  </a:lnTo>
                  <a:lnTo>
                    <a:pt x="1235" y="1843"/>
                  </a:lnTo>
                  <a:lnTo>
                    <a:pt x="1235" y="1843"/>
                  </a:lnTo>
                  <a:lnTo>
                    <a:pt x="1232" y="1841"/>
                  </a:lnTo>
                  <a:lnTo>
                    <a:pt x="1232" y="1841"/>
                  </a:lnTo>
                  <a:lnTo>
                    <a:pt x="1232" y="1838"/>
                  </a:lnTo>
                  <a:lnTo>
                    <a:pt x="1230" y="1838"/>
                  </a:lnTo>
                  <a:lnTo>
                    <a:pt x="1230" y="1838"/>
                  </a:lnTo>
                  <a:lnTo>
                    <a:pt x="1230" y="1836"/>
                  </a:lnTo>
                  <a:lnTo>
                    <a:pt x="1227" y="1836"/>
                  </a:lnTo>
                  <a:lnTo>
                    <a:pt x="1225" y="1838"/>
                  </a:lnTo>
                  <a:lnTo>
                    <a:pt x="1220" y="1838"/>
                  </a:lnTo>
                  <a:lnTo>
                    <a:pt x="1220" y="1838"/>
                  </a:lnTo>
                  <a:lnTo>
                    <a:pt x="1220" y="1838"/>
                  </a:lnTo>
                  <a:lnTo>
                    <a:pt x="1218" y="1841"/>
                  </a:lnTo>
                  <a:lnTo>
                    <a:pt x="1218" y="1843"/>
                  </a:lnTo>
                  <a:lnTo>
                    <a:pt x="1216" y="1843"/>
                  </a:lnTo>
                  <a:lnTo>
                    <a:pt x="1216" y="1843"/>
                  </a:lnTo>
                  <a:lnTo>
                    <a:pt x="1213" y="1843"/>
                  </a:lnTo>
                  <a:lnTo>
                    <a:pt x="1211" y="1843"/>
                  </a:lnTo>
                  <a:lnTo>
                    <a:pt x="1211" y="1843"/>
                  </a:lnTo>
                  <a:lnTo>
                    <a:pt x="1206" y="1836"/>
                  </a:lnTo>
                  <a:lnTo>
                    <a:pt x="1204" y="1836"/>
                  </a:lnTo>
                  <a:lnTo>
                    <a:pt x="1204" y="1833"/>
                  </a:lnTo>
                  <a:lnTo>
                    <a:pt x="1201" y="1829"/>
                  </a:lnTo>
                  <a:lnTo>
                    <a:pt x="1201" y="1826"/>
                  </a:lnTo>
                  <a:lnTo>
                    <a:pt x="1199" y="1826"/>
                  </a:lnTo>
                  <a:lnTo>
                    <a:pt x="1199" y="1824"/>
                  </a:lnTo>
                  <a:lnTo>
                    <a:pt x="1197" y="1824"/>
                  </a:lnTo>
                  <a:lnTo>
                    <a:pt x="1194" y="1824"/>
                  </a:lnTo>
                  <a:lnTo>
                    <a:pt x="1192" y="1824"/>
                  </a:lnTo>
                  <a:lnTo>
                    <a:pt x="1192" y="1824"/>
                  </a:lnTo>
                  <a:lnTo>
                    <a:pt x="1192" y="1824"/>
                  </a:lnTo>
                  <a:lnTo>
                    <a:pt x="1190" y="1824"/>
                  </a:lnTo>
                  <a:lnTo>
                    <a:pt x="1190" y="1824"/>
                  </a:lnTo>
                  <a:lnTo>
                    <a:pt x="1190" y="1824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6"/>
                  </a:lnTo>
                  <a:lnTo>
                    <a:pt x="1190" y="1829"/>
                  </a:lnTo>
                  <a:lnTo>
                    <a:pt x="1192" y="1833"/>
                  </a:lnTo>
                  <a:lnTo>
                    <a:pt x="1194" y="1841"/>
                  </a:lnTo>
                  <a:lnTo>
                    <a:pt x="1194" y="1843"/>
                  </a:lnTo>
                  <a:lnTo>
                    <a:pt x="1194" y="1843"/>
                  </a:lnTo>
                  <a:lnTo>
                    <a:pt x="1194" y="1845"/>
                  </a:lnTo>
                  <a:lnTo>
                    <a:pt x="1194" y="1845"/>
                  </a:lnTo>
                  <a:lnTo>
                    <a:pt x="1192" y="1845"/>
                  </a:lnTo>
                  <a:lnTo>
                    <a:pt x="1187" y="1848"/>
                  </a:lnTo>
                  <a:lnTo>
                    <a:pt x="1178" y="1852"/>
                  </a:lnTo>
                  <a:lnTo>
                    <a:pt x="1173" y="1855"/>
                  </a:lnTo>
                  <a:lnTo>
                    <a:pt x="1171" y="1857"/>
                  </a:lnTo>
                  <a:lnTo>
                    <a:pt x="1157" y="1867"/>
                  </a:lnTo>
                  <a:lnTo>
                    <a:pt x="1157" y="1867"/>
                  </a:lnTo>
                  <a:lnTo>
                    <a:pt x="1157" y="1867"/>
                  </a:lnTo>
                  <a:lnTo>
                    <a:pt x="1157" y="1869"/>
                  </a:lnTo>
                  <a:lnTo>
                    <a:pt x="1154" y="1869"/>
                  </a:lnTo>
                  <a:lnTo>
                    <a:pt x="1154" y="1869"/>
                  </a:lnTo>
                  <a:lnTo>
                    <a:pt x="1154" y="1871"/>
                  </a:lnTo>
                  <a:lnTo>
                    <a:pt x="1154" y="1871"/>
                  </a:lnTo>
                  <a:lnTo>
                    <a:pt x="1152" y="1874"/>
                  </a:lnTo>
                  <a:lnTo>
                    <a:pt x="1149" y="1874"/>
                  </a:lnTo>
                  <a:lnTo>
                    <a:pt x="1140" y="1874"/>
                  </a:lnTo>
                  <a:lnTo>
                    <a:pt x="1138" y="1874"/>
                  </a:lnTo>
                  <a:lnTo>
                    <a:pt x="1138" y="1876"/>
                  </a:lnTo>
                  <a:lnTo>
                    <a:pt x="1133" y="1888"/>
                  </a:lnTo>
                  <a:lnTo>
                    <a:pt x="1131" y="1890"/>
                  </a:lnTo>
                  <a:lnTo>
                    <a:pt x="1131" y="1893"/>
                  </a:lnTo>
                  <a:lnTo>
                    <a:pt x="1128" y="1893"/>
                  </a:lnTo>
                  <a:lnTo>
                    <a:pt x="1126" y="1895"/>
                  </a:lnTo>
                  <a:lnTo>
                    <a:pt x="1126" y="1895"/>
                  </a:lnTo>
                  <a:lnTo>
                    <a:pt x="1123" y="1897"/>
                  </a:lnTo>
                  <a:lnTo>
                    <a:pt x="1121" y="1902"/>
                  </a:lnTo>
                  <a:lnTo>
                    <a:pt x="1121" y="1902"/>
                  </a:lnTo>
                  <a:lnTo>
                    <a:pt x="1121" y="1904"/>
                  </a:lnTo>
                  <a:lnTo>
                    <a:pt x="1119" y="1904"/>
                  </a:lnTo>
                  <a:lnTo>
                    <a:pt x="1119" y="1904"/>
                  </a:lnTo>
                  <a:lnTo>
                    <a:pt x="1116" y="1902"/>
                  </a:lnTo>
                  <a:lnTo>
                    <a:pt x="1116" y="1902"/>
                  </a:lnTo>
                  <a:lnTo>
                    <a:pt x="1114" y="1902"/>
                  </a:lnTo>
                  <a:lnTo>
                    <a:pt x="1112" y="1902"/>
                  </a:lnTo>
                  <a:lnTo>
                    <a:pt x="1107" y="1904"/>
                  </a:lnTo>
                  <a:lnTo>
                    <a:pt x="1105" y="1907"/>
                  </a:lnTo>
                  <a:lnTo>
                    <a:pt x="1105" y="1907"/>
                  </a:lnTo>
                  <a:lnTo>
                    <a:pt x="1102" y="1912"/>
                  </a:lnTo>
                  <a:lnTo>
                    <a:pt x="1102" y="1914"/>
                  </a:lnTo>
                  <a:lnTo>
                    <a:pt x="1100" y="1914"/>
                  </a:lnTo>
                  <a:lnTo>
                    <a:pt x="1097" y="1914"/>
                  </a:lnTo>
                  <a:lnTo>
                    <a:pt x="1095" y="1916"/>
                  </a:lnTo>
                  <a:lnTo>
                    <a:pt x="1095" y="1916"/>
                  </a:lnTo>
                  <a:lnTo>
                    <a:pt x="1095" y="1919"/>
                  </a:lnTo>
                  <a:lnTo>
                    <a:pt x="1095" y="1921"/>
                  </a:lnTo>
                  <a:lnTo>
                    <a:pt x="1095" y="1923"/>
                  </a:lnTo>
                  <a:lnTo>
                    <a:pt x="1093" y="1923"/>
                  </a:lnTo>
                  <a:lnTo>
                    <a:pt x="1081" y="1928"/>
                  </a:lnTo>
                  <a:lnTo>
                    <a:pt x="1079" y="1930"/>
                  </a:lnTo>
                  <a:lnTo>
                    <a:pt x="1076" y="1930"/>
                  </a:lnTo>
                  <a:lnTo>
                    <a:pt x="1074" y="1935"/>
                  </a:lnTo>
                  <a:lnTo>
                    <a:pt x="1074" y="1938"/>
                  </a:lnTo>
                  <a:lnTo>
                    <a:pt x="1067" y="1942"/>
                  </a:lnTo>
                  <a:lnTo>
                    <a:pt x="1064" y="1945"/>
                  </a:lnTo>
                  <a:lnTo>
                    <a:pt x="1062" y="1945"/>
                  </a:lnTo>
                  <a:lnTo>
                    <a:pt x="1062" y="1949"/>
                  </a:lnTo>
                  <a:lnTo>
                    <a:pt x="1060" y="1952"/>
                  </a:lnTo>
                  <a:lnTo>
                    <a:pt x="1057" y="1954"/>
                  </a:lnTo>
                  <a:lnTo>
                    <a:pt x="1055" y="1956"/>
                  </a:lnTo>
                  <a:lnTo>
                    <a:pt x="1055" y="1956"/>
                  </a:lnTo>
                  <a:lnTo>
                    <a:pt x="1055" y="1961"/>
                  </a:lnTo>
                  <a:lnTo>
                    <a:pt x="1055" y="1964"/>
                  </a:lnTo>
                  <a:lnTo>
                    <a:pt x="1053" y="1966"/>
                  </a:lnTo>
                  <a:lnTo>
                    <a:pt x="1050" y="1971"/>
                  </a:lnTo>
                  <a:lnTo>
                    <a:pt x="1050" y="1973"/>
                  </a:lnTo>
                  <a:lnTo>
                    <a:pt x="1050" y="1973"/>
                  </a:lnTo>
                  <a:lnTo>
                    <a:pt x="1050" y="1975"/>
                  </a:lnTo>
                  <a:lnTo>
                    <a:pt x="1050" y="1978"/>
                  </a:lnTo>
                  <a:lnTo>
                    <a:pt x="1053" y="1982"/>
                  </a:lnTo>
                  <a:lnTo>
                    <a:pt x="1055" y="1987"/>
                  </a:lnTo>
                  <a:lnTo>
                    <a:pt x="1057" y="1987"/>
                  </a:lnTo>
                  <a:lnTo>
                    <a:pt x="1057" y="1990"/>
                  </a:lnTo>
                  <a:lnTo>
                    <a:pt x="1057" y="1992"/>
                  </a:lnTo>
                  <a:lnTo>
                    <a:pt x="1050" y="2004"/>
                  </a:lnTo>
                  <a:lnTo>
                    <a:pt x="1050" y="2006"/>
                  </a:lnTo>
                  <a:lnTo>
                    <a:pt x="1045" y="2011"/>
                  </a:lnTo>
                  <a:lnTo>
                    <a:pt x="1043" y="2011"/>
                  </a:lnTo>
                  <a:lnTo>
                    <a:pt x="1043" y="2011"/>
                  </a:lnTo>
                  <a:lnTo>
                    <a:pt x="1041" y="2011"/>
                  </a:lnTo>
                  <a:lnTo>
                    <a:pt x="1041" y="2011"/>
                  </a:lnTo>
                  <a:lnTo>
                    <a:pt x="1038" y="2006"/>
                  </a:lnTo>
                  <a:lnTo>
                    <a:pt x="1038" y="2004"/>
                  </a:lnTo>
                  <a:lnTo>
                    <a:pt x="1038" y="2001"/>
                  </a:lnTo>
                  <a:lnTo>
                    <a:pt x="1036" y="2001"/>
                  </a:lnTo>
                  <a:lnTo>
                    <a:pt x="1036" y="2001"/>
                  </a:lnTo>
                  <a:lnTo>
                    <a:pt x="1034" y="2001"/>
                  </a:lnTo>
                  <a:lnTo>
                    <a:pt x="1034" y="2001"/>
                  </a:lnTo>
                  <a:lnTo>
                    <a:pt x="1031" y="2001"/>
                  </a:lnTo>
                  <a:lnTo>
                    <a:pt x="1029" y="2006"/>
                  </a:lnTo>
                  <a:lnTo>
                    <a:pt x="1026" y="2009"/>
                  </a:lnTo>
                  <a:lnTo>
                    <a:pt x="1026" y="2011"/>
                  </a:lnTo>
                  <a:lnTo>
                    <a:pt x="1024" y="2027"/>
                  </a:lnTo>
                  <a:lnTo>
                    <a:pt x="1024" y="2030"/>
                  </a:lnTo>
                  <a:lnTo>
                    <a:pt x="1024" y="2030"/>
                  </a:lnTo>
                  <a:lnTo>
                    <a:pt x="1024" y="2032"/>
                  </a:lnTo>
                  <a:lnTo>
                    <a:pt x="1022" y="2035"/>
                  </a:lnTo>
                  <a:lnTo>
                    <a:pt x="1022" y="2039"/>
                  </a:lnTo>
                  <a:lnTo>
                    <a:pt x="1022" y="2042"/>
                  </a:lnTo>
                  <a:lnTo>
                    <a:pt x="1019" y="2042"/>
                  </a:lnTo>
                  <a:lnTo>
                    <a:pt x="1019" y="2042"/>
                  </a:lnTo>
                  <a:lnTo>
                    <a:pt x="1010" y="2042"/>
                  </a:lnTo>
                  <a:lnTo>
                    <a:pt x="1003" y="2042"/>
                  </a:lnTo>
                  <a:lnTo>
                    <a:pt x="996" y="2039"/>
                  </a:lnTo>
                  <a:lnTo>
                    <a:pt x="993" y="2039"/>
                  </a:lnTo>
                  <a:lnTo>
                    <a:pt x="974" y="2042"/>
                  </a:lnTo>
                  <a:lnTo>
                    <a:pt x="972" y="2039"/>
                  </a:lnTo>
                  <a:lnTo>
                    <a:pt x="965" y="2039"/>
                  </a:lnTo>
                  <a:lnTo>
                    <a:pt x="944" y="2037"/>
                  </a:lnTo>
                  <a:lnTo>
                    <a:pt x="941" y="2035"/>
                  </a:lnTo>
                  <a:lnTo>
                    <a:pt x="941" y="2035"/>
                  </a:lnTo>
                  <a:lnTo>
                    <a:pt x="939" y="2035"/>
                  </a:lnTo>
                  <a:lnTo>
                    <a:pt x="941" y="2030"/>
                  </a:lnTo>
                  <a:lnTo>
                    <a:pt x="941" y="2027"/>
                  </a:lnTo>
                  <a:lnTo>
                    <a:pt x="941" y="2025"/>
                  </a:lnTo>
                  <a:lnTo>
                    <a:pt x="941" y="2023"/>
                  </a:lnTo>
                  <a:lnTo>
                    <a:pt x="937" y="2016"/>
                  </a:lnTo>
                  <a:lnTo>
                    <a:pt x="934" y="2013"/>
                  </a:lnTo>
                  <a:lnTo>
                    <a:pt x="932" y="2013"/>
                  </a:lnTo>
                  <a:lnTo>
                    <a:pt x="930" y="2011"/>
                  </a:lnTo>
                  <a:lnTo>
                    <a:pt x="913" y="2004"/>
                  </a:lnTo>
                  <a:lnTo>
                    <a:pt x="911" y="2001"/>
                  </a:lnTo>
                  <a:lnTo>
                    <a:pt x="908" y="2001"/>
                  </a:lnTo>
                  <a:lnTo>
                    <a:pt x="896" y="1997"/>
                  </a:lnTo>
                  <a:lnTo>
                    <a:pt x="892" y="1992"/>
                  </a:lnTo>
                  <a:lnTo>
                    <a:pt x="892" y="1992"/>
                  </a:lnTo>
                  <a:lnTo>
                    <a:pt x="885" y="1990"/>
                  </a:lnTo>
                  <a:lnTo>
                    <a:pt x="882" y="1990"/>
                  </a:lnTo>
                  <a:lnTo>
                    <a:pt x="882" y="1987"/>
                  </a:lnTo>
                  <a:lnTo>
                    <a:pt x="882" y="1985"/>
                  </a:lnTo>
                  <a:lnTo>
                    <a:pt x="882" y="1982"/>
                  </a:lnTo>
                  <a:lnTo>
                    <a:pt x="882" y="1978"/>
                  </a:lnTo>
                  <a:lnTo>
                    <a:pt x="880" y="1975"/>
                  </a:lnTo>
                  <a:lnTo>
                    <a:pt x="878" y="1966"/>
                  </a:lnTo>
                  <a:lnTo>
                    <a:pt x="875" y="1964"/>
                  </a:lnTo>
                  <a:lnTo>
                    <a:pt x="861" y="1954"/>
                  </a:lnTo>
                  <a:lnTo>
                    <a:pt x="859" y="1954"/>
                  </a:lnTo>
                  <a:lnTo>
                    <a:pt x="849" y="1956"/>
                  </a:lnTo>
                  <a:lnTo>
                    <a:pt x="842" y="1954"/>
                  </a:lnTo>
                  <a:lnTo>
                    <a:pt x="825" y="1947"/>
                  </a:lnTo>
                  <a:lnTo>
                    <a:pt x="825" y="1945"/>
                  </a:lnTo>
                  <a:lnTo>
                    <a:pt x="814" y="1938"/>
                  </a:lnTo>
                  <a:lnTo>
                    <a:pt x="811" y="1935"/>
                  </a:lnTo>
                  <a:lnTo>
                    <a:pt x="807" y="1933"/>
                  </a:lnTo>
                  <a:lnTo>
                    <a:pt x="802" y="1930"/>
                  </a:lnTo>
                  <a:lnTo>
                    <a:pt x="792" y="1921"/>
                  </a:lnTo>
                  <a:lnTo>
                    <a:pt x="804" y="1912"/>
                  </a:lnTo>
                  <a:lnTo>
                    <a:pt x="811" y="1904"/>
                  </a:lnTo>
                  <a:lnTo>
                    <a:pt x="814" y="1902"/>
                  </a:lnTo>
                  <a:lnTo>
                    <a:pt x="823" y="1881"/>
                  </a:lnTo>
                  <a:lnTo>
                    <a:pt x="823" y="1878"/>
                  </a:lnTo>
                  <a:lnTo>
                    <a:pt x="823" y="1878"/>
                  </a:lnTo>
                  <a:lnTo>
                    <a:pt x="833" y="1871"/>
                  </a:lnTo>
                  <a:lnTo>
                    <a:pt x="852" y="1845"/>
                  </a:lnTo>
                  <a:lnTo>
                    <a:pt x="856" y="1841"/>
                  </a:lnTo>
                  <a:lnTo>
                    <a:pt x="859" y="1836"/>
                  </a:lnTo>
                  <a:lnTo>
                    <a:pt x="859" y="1833"/>
                  </a:lnTo>
                  <a:lnTo>
                    <a:pt x="859" y="1833"/>
                  </a:lnTo>
                  <a:lnTo>
                    <a:pt x="859" y="1831"/>
                  </a:lnTo>
                  <a:lnTo>
                    <a:pt x="859" y="1831"/>
                  </a:lnTo>
                  <a:lnTo>
                    <a:pt x="854" y="1826"/>
                  </a:lnTo>
                  <a:lnTo>
                    <a:pt x="854" y="1826"/>
                  </a:lnTo>
                  <a:lnTo>
                    <a:pt x="852" y="1824"/>
                  </a:lnTo>
                  <a:lnTo>
                    <a:pt x="849" y="1822"/>
                  </a:lnTo>
                  <a:lnTo>
                    <a:pt x="849" y="1822"/>
                  </a:lnTo>
                  <a:lnTo>
                    <a:pt x="849" y="1822"/>
                  </a:lnTo>
                  <a:lnTo>
                    <a:pt x="852" y="1819"/>
                  </a:lnTo>
                  <a:lnTo>
                    <a:pt x="849" y="1812"/>
                  </a:lnTo>
                  <a:lnTo>
                    <a:pt x="847" y="1810"/>
                  </a:lnTo>
                  <a:lnTo>
                    <a:pt x="844" y="1810"/>
                  </a:lnTo>
                  <a:lnTo>
                    <a:pt x="844" y="1807"/>
                  </a:lnTo>
                  <a:lnTo>
                    <a:pt x="844" y="1803"/>
                  </a:lnTo>
                  <a:lnTo>
                    <a:pt x="844" y="1800"/>
                  </a:lnTo>
                  <a:lnTo>
                    <a:pt x="847" y="1791"/>
                  </a:lnTo>
                  <a:lnTo>
                    <a:pt x="847" y="1789"/>
                  </a:lnTo>
                  <a:lnTo>
                    <a:pt x="847" y="1789"/>
                  </a:lnTo>
                  <a:lnTo>
                    <a:pt x="847" y="1786"/>
                  </a:lnTo>
                  <a:lnTo>
                    <a:pt x="847" y="1784"/>
                  </a:lnTo>
                  <a:lnTo>
                    <a:pt x="844" y="1784"/>
                  </a:lnTo>
                  <a:lnTo>
                    <a:pt x="844" y="1781"/>
                  </a:lnTo>
                  <a:lnTo>
                    <a:pt x="844" y="1784"/>
                  </a:lnTo>
                  <a:lnTo>
                    <a:pt x="842" y="1784"/>
                  </a:lnTo>
                  <a:lnTo>
                    <a:pt x="830" y="1781"/>
                  </a:lnTo>
                  <a:lnTo>
                    <a:pt x="828" y="1781"/>
                  </a:lnTo>
                  <a:lnTo>
                    <a:pt x="823" y="1786"/>
                  </a:lnTo>
                  <a:lnTo>
                    <a:pt x="821" y="1789"/>
                  </a:lnTo>
                  <a:lnTo>
                    <a:pt x="816" y="1789"/>
                  </a:lnTo>
                  <a:lnTo>
                    <a:pt x="814" y="1789"/>
                  </a:lnTo>
                  <a:lnTo>
                    <a:pt x="809" y="1789"/>
                  </a:lnTo>
                  <a:lnTo>
                    <a:pt x="807" y="1789"/>
                  </a:lnTo>
                  <a:lnTo>
                    <a:pt x="799" y="1786"/>
                  </a:lnTo>
                  <a:lnTo>
                    <a:pt x="797" y="1786"/>
                  </a:lnTo>
                  <a:lnTo>
                    <a:pt x="795" y="1786"/>
                  </a:lnTo>
                  <a:lnTo>
                    <a:pt x="795" y="1786"/>
                  </a:lnTo>
                  <a:lnTo>
                    <a:pt x="792" y="1786"/>
                  </a:lnTo>
                  <a:lnTo>
                    <a:pt x="792" y="1786"/>
                  </a:lnTo>
                  <a:lnTo>
                    <a:pt x="792" y="1789"/>
                  </a:lnTo>
                  <a:lnTo>
                    <a:pt x="792" y="1789"/>
                  </a:lnTo>
                  <a:lnTo>
                    <a:pt x="790" y="1789"/>
                  </a:lnTo>
                  <a:lnTo>
                    <a:pt x="790" y="1791"/>
                  </a:lnTo>
                  <a:lnTo>
                    <a:pt x="790" y="1793"/>
                  </a:lnTo>
                  <a:lnTo>
                    <a:pt x="790" y="1793"/>
                  </a:lnTo>
                  <a:lnTo>
                    <a:pt x="790" y="1796"/>
                  </a:lnTo>
                  <a:lnTo>
                    <a:pt x="790" y="1798"/>
                  </a:lnTo>
                  <a:lnTo>
                    <a:pt x="790" y="1798"/>
                  </a:lnTo>
                  <a:lnTo>
                    <a:pt x="790" y="1800"/>
                  </a:lnTo>
                  <a:lnTo>
                    <a:pt x="790" y="1800"/>
                  </a:lnTo>
                  <a:lnTo>
                    <a:pt x="790" y="1800"/>
                  </a:lnTo>
                  <a:lnTo>
                    <a:pt x="790" y="1803"/>
                  </a:lnTo>
                  <a:lnTo>
                    <a:pt x="790" y="1803"/>
                  </a:lnTo>
                  <a:lnTo>
                    <a:pt x="790" y="1803"/>
                  </a:lnTo>
                  <a:lnTo>
                    <a:pt x="788" y="1805"/>
                  </a:lnTo>
                  <a:lnTo>
                    <a:pt x="788" y="1805"/>
                  </a:lnTo>
                  <a:lnTo>
                    <a:pt x="785" y="1805"/>
                  </a:lnTo>
                  <a:lnTo>
                    <a:pt x="785" y="1805"/>
                  </a:lnTo>
                  <a:lnTo>
                    <a:pt x="783" y="1807"/>
                  </a:lnTo>
                  <a:lnTo>
                    <a:pt x="783" y="1807"/>
                  </a:lnTo>
                  <a:lnTo>
                    <a:pt x="781" y="1805"/>
                  </a:lnTo>
                  <a:lnTo>
                    <a:pt x="781" y="1805"/>
                  </a:lnTo>
                  <a:lnTo>
                    <a:pt x="778" y="1805"/>
                  </a:lnTo>
                  <a:lnTo>
                    <a:pt x="778" y="1805"/>
                  </a:lnTo>
                  <a:lnTo>
                    <a:pt x="776" y="1805"/>
                  </a:lnTo>
                  <a:lnTo>
                    <a:pt x="773" y="1805"/>
                  </a:lnTo>
                  <a:lnTo>
                    <a:pt x="773" y="1805"/>
                  </a:lnTo>
                  <a:lnTo>
                    <a:pt x="771" y="1805"/>
                  </a:lnTo>
                  <a:lnTo>
                    <a:pt x="771" y="1805"/>
                  </a:lnTo>
                  <a:lnTo>
                    <a:pt x="769" y="1812"/>
                  </a:lnTo>
                  <a:lnTo>
                    <a:pt x="766" y="1812"/>
                  </a:lnTo>
                  <a:lnTo>
                    <a:pt x="764" y="1819"/>
                  </a:lnTo>
                  <a:lnTo>
                    <a:pt x="764" y="1822"/>
                  </a:lnTo>
                  <a:lnTo>
                    <a:pt x="764" y="1822"/>
                  </a:lnTo>
                  <a:lnTo>
                    <a:pt x="762" y="1824"/>
                  </a:lnTo>
                  <a:lnTo>
                    <a:pt x="759" y="1826"/>
                  </a:lnTo>
                  <a:lnTo>
                    <a:pt x="759" y="1829"/>
                  </a:lnTo>
                  <a:lnTo>
                    <a:pt x="757" y="1829"/>
                  </a:lnTo>
                  <a:lnTo>
                    <a:pt x="755" y="1836"/>
                  </a:lnTo>
                  <a:lnTo>
                    <a:pt x="755" y="1836"/>
                  </a:lnTo>
                  <a:lnTo>
                    <a:pt x="752" y="1838"/>
                  </a:lnTo>
                  <a:lnTo>
                    <a:pt x="750" y="1841"/>
                  </a:lnTo>
                  <a:lnTo>
                    <a:pt x="743" y="1850"/>
                  </a:lnTo>
                  <a:lnTo>
                    <a:pt x="743" y="1852"/>
                  </a:lnTo>
                  <a:lnTo>
                    <a:pt x="733" y="1874"/>
                  </a:lnTo>
                  <a:lnTo>
                    <a:pt x="726" y="1897"/>
                  </a:lnTo>
                  <a:lnTo>
                    <a:pt x="726" y="1900"/>
                  </a:lnTo>
                  <a:lnTo>
                    <a:pt x="726" y="1902"/>
                  </a:lnTo>
                  <a:lnTo>
                    <a:pt x="726" y="1904"/>
                  </a:lnTo>
                  <a:lnTo>
                    <a:pt x="726" y="1904"/>
                  </a:lnTo>
                  <a:lnTo>
                    <a:pt x="726" y="1904"/>
                  </a:lnTo>
                  <a:lnTo>
                    <a:pt x="726" y="1907"/>
                  </a:lnTo>
                  <a:lnTo>
                    <a:pt x="726" y="1909"/>
                  </a:lnTo>
                  <a:lnTo>
                    <a:pt x="729" y="1909"/>
                  </a:lnTo>
                  <a:lnTo>
                    <a:pt x="729" y="1909"/>
                  </a:lnTo>
                  <a:lnTo>
                    <a:pt x="729" y="1912"/>
                  </a:lnTo>
                  <a:lnTo>
                    <a:pt x="726" y="1914"/>
                  </a:lnTo>
                  <a:lnTo>
                    <a:pt x="726" y="1914"/>
                  </a:lnTo>
                  <a:lnTo>
                    <a:pt x="726" y="1914"/>
                  </a:lnTo>
                  <a:lnTo>
                    <a:pt x="726" y="1916"/>
                  </a:lnTo>
                  <a:lnTo>
                    <a:pt x="726" y="1919"/>
                  </a:lnTo>
                  <a:lnTo>
                    <a:pt x="724" y="1919"/>
                  </a:lnTo>
                  <a:lnTo>
                    <a:pt x="724" y="1919"/>
                  </a:lnTo>
                  <a:lnTo>
                    <a:pt x="724" y="1919"/>
                  </a:lnTo>
                  <a:lnTo>
                    <a:pt x="721" y="1921"/>
                  </a:lnTo>
                  <a:lnTo>
                    <a:pt x="719" y="1921"/>
                  </a:lnTo>
                  <a:lnTo>
                    <a:pt x="719" y="1921"/>
                  </a:lnTo>
                  <a:lnTo>
                    <a:pt x="717" y="1921"/>
                  </a:lnTo>
                  <a:lnTo>
                    <a:pt x="717" y="1923"/>
                  </a:lnTo>
                  <a:lnTo>
                    <a:pt x="717" y="1926"/>
                  </a:lnTo>
                  <a:lnTo>
                    <a:pt x="714" y="1926"/>
                  </a:lnTo>
                  <a:lnTo>
                    <a:pt x="714" y="1928"/>
                  </a:lnTo>
                  <a:lnTo>
                    <a:pt x="714" y="1930"/>
                  </a:lnTo>
                  <a:lnTo>
                    <a:pt x="714" y="1930"/>
                  </a:lnTo>
                  <a:lnTo>
                    <a:pt x="714" y="1933"/>
                  </a:lnTo>
                  <a:lnTo>
                    <a:pt x="717" y="1938"/>
                  </a:lnTo>
                  <a:lnTo>
                    <a:pt x="717" y="1945"/>
                  </a:lnTo>
                  <a:lnTo>
                    <a:pt x="719" y="1947"/>
                  </a:lnTo>
                  <a:lnTo>
                    <a:pt x="719" y="1947"/>
                  </a:lnTo>
                  <a:lnTo>
                    <a:pt x="719" y="1949"/>
                  </a:lnTo>
                  <a:lnTo>
                    <a:pt x="719" y="1949"/>
                  </a:lnTo>
                  <a:lnTo>
                    <a:pt x="719" y="1949"/>
                  </a:lnTo>
                  <a:lnTo>
                    <a:pt x="719" y="1952"/>
                  </a:lnTo>
                  <a:lnTo>
                    <a:pt x="717" y="1954"/>
                  </a:lnTo>
                  <a:lnTo>
                    <a:pt x="714" y="1964"/>
                  </a:lnTo>
                  <a:lnTo>
                    <a:pt x="714" y="1966"/>
                  </a:lnTo>
                  <a:lnTo>
                    <a:pt x="712" y="1973"/>
                  </a:lnTo>
                  <a:lnTo>
                    <a:pt x="712" y="1973"/>
                  </a:lnTo>
                  <a:lnTo>
                    <a:pt x="712" y="1973"/>
                  </a:lnTo>
                  <a:lnTo>
                    <a:pt x="712" y="1975"/>
                  </a:lnTo>
                  <a:lnTo>
                    <a:pt x="700" y="1978"/>
                  </a:lnTo>
                  <a:lnTo>
                    <a:pt x="695" y="1980"/>
                  </a:lnTo>
                  <a:lnTo>
                    <a:pt x="695" y="1980"/>
                  </a:lnTo>
                  <a:lnTo>
                    <a:pt x="695" y="1980"/>
                  </a:lnTo>
                  <a:lnTo>
                    <a:pt x="691" y="1980"/>
                  </a:lnTo>
                  <a:lnTo>
                    <a:pt x="684" y="1980"/>
                  </a:lnTo>
                  <a:lnTo>
                    <a:pt x="681" y="1980"/>
                  </a:lnTo>
                  <a:lnTo>
                    <a:pt x="677" y="1978"/>
                  </a:lnTo>
                  <a:lnTo>
                    <a:pt x="672" y="1975"/>
                  </a:lnTo>
                  <a:lnTo>
                    <a:pt x="669" y="1973"/>
                  </a:lnTo>
                  <a:lnTo>
                    <a:pt x="667" y="1973"/>
                  </a:lnTo>
                  <a:lnTo>
                    <a:pt x="665" y="1973"/>
                  </a:lnTo>
                  <a:lnTo>
                    <a:pt x="653" y="1975"/>
                  </a:lnTo>
                  <a:lnTo>
                    <a:pt x="634" y="1980"/>
                  </a:lnTo>
                  <a:lnTo>
                    <a:pt x="632" y="1980"/>
                  </a:lnTo>
                  <a:lnTo>
                    <a:pt x="632" y="1982"/>
                  </a:lnTo>
                  <a:lnTo>
                    <a:pt x="629" y="1985"/>
                  </a:lnTo>
                  <a:lnTo>
                    <a:pt x="627" y="1987"/>
                  </a:lnTo>
                  <a:lnTo>
                    <a:pt x="627" y="1990"/>
                  </a:lnTo>
                  <a:lnTo>
                    <a:pt x="624" y="1990"/>
                  </a:lnTo>
                  <a:lnTo>
                    <a:pt x="624" y="1990"/>
                  </a:lnTo>
                  <a:lnTo>
                    <a:pt x="624" y="1992"/>
                  </a:lnTo>
                  <a:lnTo>
                    <a:pt x="620" y="1992"/>
                  </a:lnTo>
                  <a:lnTo>
                    <a:pt x="617" y="1992"/>
                  </a:lnTo>
                  <a:lnTo>
                    <a:pt x="603" y="1992"/>
                  </a:lnTo>
                  <a:lnTo>
                    <a:pt x="587" y="1992"/>
                  </a:lnTo>
                  <a:lnTo>
                    <a:pt x="587" y="1992"/>
                  </a:lnTo>
                  <a:lnTo>
                    <a:pt x="580" y="1987"/>
                  </a:lnTo>
                  <a:lnTo>
                    <a:pt x="580" y="1987"/>
                  </a:lnTo>
                  <a:lnTo>
                    <a:pt x="572" y="1987"/>
                  </a:lnTo>
                  <a:lnTo>
                    <a:pt x="568" y="1987"/>
                  </a:lnTo>
                  <a:lnTo>
                    <a:pt x="565" y="1987"/>
                  </a:lnTo>
                  <a:lnTo>
                    <a:pt x="565" y="1987"/>
                  </a:lnTo>
                  <a:lnTo>
                    <a:pt x="563" y="1987"/>
                  </a:lnTo>
                  <a:lnTo>
                    <a:pt x="563" y="1987"/>
                  </a:lnTo>
                  <a:lnTo>
                    <a:pt x="554" y="1999"/>
                  </a:lnTo>
                  <a:lnTo>
                    <a:pt x="551" y="1999"/>
                  </a:lnTo>
                  <a:lnTo>
                    <a:pt x="549" y="1999"/>
                  </a:lnTo>
                  <a:lnTo>
                    <a:pt x="549" y="1999"/>
                  </a:lnTo>
                  <a:lnTo>
                    <a:pt x="544" y="1999"/>
                  </a:lnTo>
                  <a:lnTo>
                    <a:pt x="544" y="1999"/>
                  </a:lnTo>
                  <a:lnTo>
                    <a:pt x="542" y="1999"/>
                  </a:lnTo>
                  <a:lnTo>
                    <a:pt x="539" y="1997"/>
                  </a:lnTo>
                  <a:lnTo>
                    <a:pt x="537" y="1992"/>
                  </a:lnTo>
                  <a:lnTo>
                    <a:pt x="535" y="1990"/>
                  </a:lnTo>
                  <a:lnTo>
                    <a:pt x="532" y="1990"/>
                  </a:lnTo>
                  <a:lnTo>
                    <a:pt x="530" y="1987"/>
                  </a:lnTo>
                  <a:lnTo>
                    <a:pt x="509" y="1959"/>
                  </a:lnTo>
                  <a:lnTo>
                    <a:pt x="492" y="1935"/>
                  </a:lnTo>
                  <a:lnTo>
                    <a:pt x="490" y="1935"/>
                  </a:lnTo>
                  <a:lnTo>
                    <a:pt x="468" y="1921"/>
                  </a:lnTo>
                  <a:lnTo>
                    <a:pt x="468" y="1921"/>
                  </a:lnTo>
                  <a:lnTo>
                    <a:pt x="468" y="1919"/>
                  </a:lnTo>
                  <a:lnTo>
                    <a:pt x="466" y="1900"/>
                  </a:lnTo>
                  <a:lnTo>
                    <a:pt x="468" y="1893"/>
                  </a:lnTo>
                  <a:lnTo>
                    <a:pt x="468" y="1890"/>
                  </a:lnTo>
                  <a:lnTo>
                    <a:pt x="471" y="1885"/>
                  </a:lnTo>
                  <a:lnTo>
                    <a:pt x="471" y="1885"/>
                  </a:lnTo>
                  <a:lnTo>
                    <a:pt x="473" y="1885"/>
                  </a:lnTo>
                  <a:lnTo>
                    <a:pt x="485" y="1883"/>
                  </a:lnTo>
                  <a:lnTo>
                    <a:pt x="485" y="1883"/>
                  </a:lnTo>
                  <a:lnTo>
                    <a:pt x="485" y="1881"/>
                  </a:lnTo>
                  <a:lnTo>
                    <a:pt x="485" y="1857"/>
                  </a:lnTo>
                  <a:lnTo>
                    <a:pt x="485" y="1855"/>
                  </a:lnTo>
                  <a:lnTo>
                    <a:pt x="485" y="1855"/>
                  </a:lnTo>
                  <a:lnTo>
                    <a:pt x="483" y="1850"/>
                  </a:lnTo>
                  <a:lnTo>
                    <a:pt x="483" y="1848"/>
                  </a:lnTo>
                  <a:lnTo>
                    <a:pt x="483" y="1845"/>
                  </a:lnTo>
                  <a:lnTo>
                    <a:pt x="483" y="1845"/>
                  </a:lnTo>
                  <a:lnTo>
                    <a:pt x="487" y="1843"/>
                  </a:lnTo>
                  <a:lnTo>
                    <a:pt x="523" y="1831"/>
                  </a:lnTo>
                  <a:lnTo>
                    <a:pt x="532" y="1824"/>
                  </a:lnTo>
                  <a:lnTo>
                    <a:pt x="537" y="1822"/>
                  </a:lnTo>
                  <a:lnTo>
                    <a:pt x="542" y="1817"/>
                  </a:lnTo>
                  <a:lnTo>
                    <a:pt x="546" y="1812"/>
                  </a:lnTo>
                  <a:lnTo>
                    <a:pt x="556" y="1798"/>
                  </a:lnTo>
                  <a:lnTo>
                    <a:pt x="558" y="1796"/>
                  </a:lnTo>
                  <a:lnTo>
                    <a:pt x="561" y="1793"/>
                  </a:lnTo>
                  <a:lnTo>
                    <a:pt x="563" y="1793"/>
                  </a:lnTo>
                  <a:lnTo>
                    <a:pt x="568" y="1791"/>
                  </a:lnTo>
                  <a:lnTo>
                    <a:pt x="568" y="1791"/>
                  </a:lnTo>
                  <a:lnTo>
                    <a:pt x="568" y="1791"/>
                  </a:lnTo>
                  <a:lnTo>
                    <a:pt x="570" y="1789"/>
                  </a:lnTo>
                  <a:lnTo>
                    <a:pt x="577" y="1779"/>
                  </a:lnTo>
                  <a:lnTo>
                    <a:pt x="577" y="1779"/>
                  </a:lnTo>
                  <a:lnTo>
                    <a:pt x="577" y="1777"/>
                  </a:lnTo>
                  <a:lnTo>
                    <a:pt x="580" y="1774"/>
                  </a:lnTo>
                  <a:lnTo>
                    <a:pt x="580" y="1772"/>
                  </a:lnTo>
                  <a:lnTo>
                    <a:pt x="577" y="1772"/>
                  </a:lnTo>
                  <a:lnTo>
                    <a:pt x="577" y="1770"/>
                  </a:lnTo>
                  <a:lnTo>
                    <a:pt x="568" y="1741"/>
                  </a:lnTo>
                  <a:lnTo>
                    <a:pt x="565" y="1739"/>
                  </a:lnTo>
                  <a:lnTo>
                    <a:pt x="565" y="1736"/>
                  </a:lnTo>
                  <a:lnTo>
                    <a:pt x="565" y="1734"/>
                  </a:lnTo>
                  <a:lnTo>
                    <a:pt x="568" y="1734"/>
                  </a:lnTo>
                  <a:lnTo>
                    <a:pt x="570" y="1727"/>
                  </a:lnTo>
                  <a:lnTo>
                    <a:pt x="570" y="1727"/>
                  </a:lnTo>
                  <a:lnTo>
                    <a:pt x="570" y="1725"/>
                  </a:lnTo>
                  <a:lnTo>
                    <a:pt x="568" y="1722"/>
                  </a:lnTo>
                  <a:lnTo>
                    <a:pt x="568" y="1722"/>
                  </a:lnTo>
                  <a:lnTo>
                    <a:pt x="565" y="1722"/>
                  </a:lnTo>
                  <a:lnTo>
                    <a:pt x="539" y="1718"/>
                  </a:lnTo>
                  <a:lnTo>
                    <a:pt x="509" y="1722"/>
                  </a:lnTo>
                  <a:lnTo>
                    <a:pt x="487" y="1727"/>
                  </a:lnTo>
                  <a:lnTo>
                    <a:pt x="483" y="1729"/>
                  </a:lnTo>
                  <a:lnTo>
                    <a:pt x="471" y="1732"/>
                  </a:lnTo>
                  <a:lnTo>
                    <a:pt x="468" y="1734"/>
                  </a:lnTo>
                  <a:lnTo>
                    <a:pt x="464" y="1736"/>
                  </a:lnTo>
                  <a:lnTo>
                    <a:pt x="457" y="1741"/>
                  </a:lnTo>
                  <a:lnTo>
                    <a:pt x="454" y="1741"/>
                  </a:lnTo>
                  <a:lnTo>
                    <a:pt x="452" y="1741"/>
                  </a:lnTo>
                  <a:lnTo>
                    <a:pt x="438" y="1739"/>
                  </a:lnTo>
                  <a:lnTo>
                    <a:pt x="426" y="1732"/>
                  </a:lnTo>
                  <a:lnTo>
                    <a:pt x="416" y="1727"/>
                  </a:lnTo>
                  <a:lnTo>
                    <a:pt x="414" y="1725"/>
                  </a:lnTo>
                  <a:lnTo>
                    <a:pt x="412" y="1722"/>
                  </a:lnTo>
                  <a:lnTo>
                    <a:pt x="405" y="1718"/>
                  </a:lnTo>
                  <a:lnTo>
                    <a:pt x="402" y="1715"/>
                  </a:lnTo>
                  <a:lnTo>
                    <a:pt x="402" y="1715"/>
                  </a:lnTo>
                  <a:lnTo>
                    <a:pt x="400" y="1713"/>
                  </a:lnTo>
                  <a:lnTo>
                    <a:pt x="397" y="1713"/>
                  </a:lnTo>
                  <a:lnTo>
                    <a:pt x="355" y="1720"/>
                  </a:lnTo>
                  <a:lnTo>
                    <a:pt x="338" y="1720"/>
                  </a:lnTo>
                  <a:lnTo>
                    <a:pt x="338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6" y="1725"/>
                  </a:lnTo>
                  <a:lnTo>
                    <a:pt x="338" y="1729"/>
                  </a:lnTo>
                  <a:lnTo>
                    <a:pt x="345" y="1741"/>
                  </a:lnTo>
                  <a:lnTo>
                    <a:pt x="348" y="1746"/>
                  </a:lnTo>
                  <a:lnTo>
                    <a:pt x="350" y="1751"/>
                  </a:lnTo>
                  <a:lnTo>
                    <a:pt x="350" y="1753"/>
                  </a:lnTo>
                  <a:lnTo>
                    <a:pt x="350" y="1755"/>
                  </a:lnTo>
                  <a:lnTo>
                    <a:pt x="345" y="1758"/>
                  </a:lnTo>
                  <a:lnTo>
                    <a:pt x="336" y="1765"/>
                  </a:lnTo>
                  <a:lnTo>
                    <a:pt x="334" y="1767"/>
                  </a:lnTo>
                  <a:lnTo>
                    <a:pt x="329" y="1772"/>
                  </a:lnTo>
                  <a:lnTo>
                    <a:pt x="327" y="1774"/>
                  </a:lnTo>
                  <a:lnTo>
                    <a:pt x="319" y="1772"/>
                  </a:lnTo>
                  <a:lnTo>
                    <a:pt x="308" y="1767"/>
                  </a:lnTo>
                  <a:lnTo>
                    <a:pt x="305" y="1767"/>
                  </a:lnTo>
                  <a:lnTo>
                    <a:pt x="305" y="1767"/>
                  </a:lnTo>
                  <a:lnTo>
                    <a:pt x="303" y="1767"/>
                  </a:lnTo>
                  <a:lnTo>
                    <a:pt x="303" y="1767"/>
                  </a:lnTo>
                  <a:lnTo>
                    <a:pt x="301" y="1767"/>
                  </a:lnTo>
                  <a:lnTo>
                    <a:pt x="286" y="1755"/>
                  </a:lnTo>
                  <a:lnTo>
                    <a:pt x="284" y="1755"/>
                  </a:lnTo>
                  <a:lnTo>
                    <a:pt x="279" y="1753"/>
                  </a:lnTo>
                  <a:lnTo>
                    <a:pt x="277" y="1753"/>
                  </a:lnTo>
                  <a:lnTo>
                    <a:pt x="277" y="1753"/>
                  </a:lnTo>
                  <a:lnTo>
                    <a:pt x="277" y="1751"/>
                  </a:lnTo>
                  <a:lnTo>
                    <a:pt x="277" y="1748"/>
                  </a:lnTo>
                  <a:lnTo>
                    <a:pt x="277" y="1748"/>
                  </a:lnTo>
                  <a:lnTo>
                    <a:pt x="279" y="1746"/>
                  </a:lnTo>
                  <a:lnTo>
                    <a:pt x="279" y="1746"/>
                  </a:lnTo>
                  <a:lnTo>
                    <a:pt x="279" y="1746"/>
                  </a:lnTo>
                  <a:lnTo>
                    <a:pt x="279" y="1744"/>
                  </a:lnTo>
                  <a:lnTo>
                    <a:pt x="275" y="1741"/>
                  </a:lnTo>
                  <a:lnTo>
                    <a:pt x="275" y="1739"/>
                  </a:lnTo>
                  <a:lnTo>
                    <a:pt x="272" y="1736"/>
                  </a:lnTo>
                  <a:lnTo>
                    <a:pt x="272" y="1732"/>
                  </a:lnTo>
                  <a:lnTo>
                    <a:pt x="270" y="1729"/>
                  </a:lnTo>
                  <a:lnTo>
                    <a:pt x="270" y="1727"/>
                  </a:lnTo>
                  <a:lnTo>
                    <a:pt x="270" y="1727"/>
                  </a:lnTo>
                  <a:lnTo>
                    <a:pt x="270" y="1725"/>
                  </a:lnTo>
                  <a:lnTo>
                    <a:pt x="270" y="1722"/>
                  </a:lnTo>
                  <a:lnTo>
                    <a:pt x="272" y="1722"/>
                  </a:lnTo>
                  <a:lnTo>
                    <a:pt x="272" y="1720"/>
                  </a:lnTo>
                  <a:lnTo>
                    <a:pt x="272" y="1718"/>
                  </a:lnTo>
                  <a:lnTo>
                    <a:pt x="272" y="1718"/>
                  </a:lnTo>
                  <a:lnTo>
                    <a:pt x="272" y="1718"/>
                  </a:lnTo>
                  <a:lnTo>
                    <a:pt x="272" y="1715"/>
                  </a:lnTo>
                  <a:lnTo>
                    <a:pt x="270" y="1715"/>
                  </a:lnTo>
                  <a:lnTo>
                    <a:pt x="267" y="1713"/>
                  </a:lnTo>
                  <a:lnTo>
                    <a:pt x="267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3" y="1715"/>
                  </a:lnTo>
                  <a:lnTo>
                    <a:pt x="260" y="1715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3"/>
                  </a:lnTo>
                  <a:lnTo>
                    <a:pt x="256" y="1713"/>
                  </a:lnTo>
                  <a:lnTo>
                    <a:pt x="246" y="1703"/>
                  </a:lnTo>
                  <a:lnTo>
                    <a:pt x="244" y="1696"/>
                  </a:lnTo>
                  <a:lnTo>
                    <a:pt x="241" y="1694"/>
                  </a:lnTo>
                  <a:lnTo>
                    <a:pt x="241" y="1692"/>
                  </a:lnTo>
                  <a:lnTo>
                    <a:pt x="241" y="1689"/>
                  </a:lnTo>
                  <a:lnTo>
                    <a:pt x="241" y="1687"/>
                  </a:lnTo>
                  <a:lnTo>
                    <a:pt x="241" y="1682"/>
                  </a:lnTo>
                  <a:lnTo>
                    <a:pt x="241" y="1680"/>
                  </a:lnTo>
                  <a:lnTo>
                    <a:pt x="244" y="1670"/>
                  </a:lnTo>
                  <a:lnTo>
                    <a:pt x="244" y="1668"/>
                  </a:lnTo>
                  <a:lnTo>
                    <a:pt x="246" y="1663"/>
                  </a:lnTo>
                  <a:lnTo>
                    <a:pt x="246" y="1658"/>
                  </a:lnTo>
                  <a:lnTo>
                    <a:pt x="244" y="1656"/>
                  </a:lnTo>
                  <a:lnTo>
                    <a:pt x="244" y="1654"/>
                  </a:lnTo>
                  <a:lnTo>
                    <a:pt x="241" y="1654"/>
                  </a:lnTo>
                  <a:lnTo>
                    <a:pt x="218" y="1647"/>
                  </a:lnTo>
                  <a:lnTo>
                    <a:pt x="215" y="1647"/>
                  </a:lnTo>
                  <a:lnTo>
                    <a:pt x="213" y="1644"/>
                  </a:lnTo>
                  <a:lnTo>
                    <a:pt x="213" y="1644"/>
                  </a:lnTo>
                  <a:lnTo>
                    <a:pt x="213" y="1642"/>
                  </a:lnTo>
                  <a:lnTo>
                    <a:pt x="213" y="1642"/>
                  </a:lnTo>
                  <a:lnTo>
                    <a:pt x="213" y="1639"/>
                  </a:lnTo>
                  <a:lnTo>
                    <a:pt x="213" y="1637"/>
                  </a:lnTo>
                  <a:lnTo>
                    <a:pt x="213" y="1635"/>
                  </a:lnTo>
                  <a:lnTo>
                    <a:pt x="211" y="1635"/>
                  </a:lnTo>
                  <a:lnTo>
                    <a:pt x="201" y="1628"/>
                  </a:lnTo>
                  <a:lnTo>
                    <a:pt x="199" y="1628"/>
                  </a:lnTo>
                  <a:lnTo>
                    <a:pt x="199" y="1625"/>
                  </a:lnTo>
                  <a:lnTo>
                    <a:pt x="199" y="1625"/>
                  </a:lnTo>
                  <a:lnTo>
                    <a:pt x="199" y="1623"/>
                  </a:lnTo>
                  <a:lnTo>
                    <a:pt x="199" y="1618"/>
                  </a:lnTo>
                  <a:lnTo>
                    <a:pt x="199" y="1616"/>
                  </a:lnTo>
                  <a:lnTo>
                    <a:pt x="199" y="1613"/>
                  </a:lnTo>
                  <a:lnTo>
                    <a:pt x="199" y="1611"/>
                  </a:lnTo>
                  <a:lnTo>
                    <a:pt x="196" y="1611"/>
                  </a:lnTo>
                  <a:lnTo>
                    <a:pt x="196" y="1609"/>
                  </a:lnTo>
                  <a:lnTo>
                    <a:pt x="194" y="1604"/>
                  </a:lnTo>
                  <a:lnTo>
                    <a:pt x="189" y="1602"/>
                  </a:lnTo>
                  <a:lnTo>
                    <a:pt x="178" y="1592"/>
                  </a:lnTo>
                  <a:lnTo>
                    <a:pt x="166" y="1585"/>
                  </a:lnTo>
                  <a:lnTo>
                    <a:pt x="159" y="1578"/>
                  </a:lnTo>
                  <a:lnTo>
                    <a:pt x="154" y="1569"/>
                  </a:lnTo>
                  <a:lnTo>
                    <a:pt x="147" y="1564"/>
                  </a:lnTo>
                  <a:lnTo>
                    <a:pt x="121" y="1557"/>
                  </a:lnTo>
                  <a:lnTo>
                    <a:pt x="123" y="1554"/>
                  </a:lnTo>
                  <a:lnTo>
                    <a:pt x="126" y="1552"/>
                  </a:lnTo>
                  <a:lnTo>
                    <a:pt x="135" y="1545"/>
                  </a:lnTo>
                  <a:lnTo>
                    <a:pt x="147" y="1538"/>
                  </a:lnTo>
                  <a:lnTo>
                    <a:pt x="178" y="1526"/>
                  </a:lnTo>
                  <a:lnTo>
                    <a:pt x="180" y="1526"/>
                  </a:lnTo>
                  <a:lnTo>
                    <a:pt x="182" y="1524"/>
                  </a:lnTo>
                  <a:lnTo>
                    <a:pt x="182" y="1521"/>
                  </a:lnTo>
                  <a:lnTo>
                    <a:pt x="185" y="1519"/>
                  </a:lnTo>
                  <a:lnTo>
                    <a:pt x="189" y="1509"/>
                  </a:lnTo>
                  <a:lnTo>
                    <a:pt x="194" y="1505"/>
                  </a:lnTo>
                  <a:lnTo>
                    <a:pt x="194" y="1502"/>
                  </a:lnTo>
                  <a:lnTo>
                    <a:pt x="211" y="1490"/>
                  </a:lnTo>
                  <a:lnTo>
                    <a:pt x="218" y="1483"/>
                  </a:lnTo>
                  <a:lnTo>
                    <a:pt x="218" y="1481"/>
                  </a:lnTo>
                  <a:lnTo>
                    <a:pt x="220" y="1479"/>
                  </a:lnTo>
                  <a:lnTo>
                    <a:pt x="220" y="1476"/>
                  </a:lnTo>
                  <a:lnTo>
                    <a:pt x="220" y="1472"/>
                  </a:lnTo>
                  <a:lnTo>
                    <a:pt x="220" y="1467"/>
                  </a:lnTo>
                  <a:lnTo>
                    <a:pt x="220" y="1464"/>
                  </a:lnTo>
                  <a:lnTo>
                    <a:pt x="220" y="1464"/>
                  </a:lnTo>
                  <a:lnTo>
                    <a:pt x="215" y="1446"/>
                  </a:lnTo>
                  <a:lnTo>
                    <a:pt x="213" y="1443"/>
                  </a:lnTo>
                  <a:lnTo>
                    <a:pt x="213" y="1441"/>
                  </a:lnTo>
                  <a:lnTo>
                    <a:pt x="211" y="1438"/>
                  </a:lnTo>
                  <a:lnTo>
                    <a:pt x="208" y="1438"/>
                  </a:lnTo>
                  <a:lnTo>
                    <a:pt x="187" y="1429"/>
                  </a:lnTo>
                  <a:lnTo>
                    <a:pt x="175" y="1429"/>
                  </a:lnTo>
                  <a:lnTo>
                    <a:pt x="163" y="1431"/>
                  </a:lnTo>
                  <a:lnTo>
                    <a:pt x="159" y="1431"/>
                  </a:lnTo>
                  <a:lnTo>
                    <a:pt x="126" y="1424"/>
                  </a:lnTo>
                  <a:lnTo>
                    <a:pt x="90" y="1429"/>
                  </a:lnTo>
                  <a:lnTo>
                    <a:pt x="88" y="1431"/>
                  </a:lnTo>
                  <a:lnTo>
                    <a:pt x="88" y="1431"/>
                  </a:lnTo>
                  <a:lnTo>
                    <a:pt x="83" y="1436"/>
                  </a:lnTo>
                  <a:lnTo>
                    <a:pt x="66" y="1446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59" y="1448"/>
                  </a:lnTo>
                  <a:lnTo>
                    <a:pt x="55" y="1448"/>
                  </a:lnTo>
                  <a:lnTo>
                    <a:pt x="26" y="1441"/>
                  </a:lnTo>
                  <a:lnTo>
                    <a:pt x="26" y="1441"/>
                  </a:lnTo>
                  <a:lnTo>
                    <a:pt x="26" y="1438"/>
                  </a:lnTo>
                  <a:lnTo>
                    <a:pt x="45" y="1401"/>
                  </a:lnTo>
                  <a:lnTo>
                    <a:pt x="48" y="1398"/>
                  </a:lnTo>
                  <a:lnTo>
                    <a:pt x="48" y="1396"/>
                  </a:lnTo>
                  <a:lnTo>
                    <a:pt x="45" y="1393"/>
                  </a:lnTo>
                  <a:lnTo>
                    <a:pt x="45" y="1391"/>
                  </a:lnTo>
                  <a:lnTo>
                    <a:pt x="38" y="1386"/>
                  </a:lnTo>
                  <a:lnTo>
                    <a:pt x="38" y="1384"/>
                  </a:lnTo>
                  <a:lnTo>
                    <a:pt x="24" y="1360"/>
                  </a:lnTo>
                  <a:lnTo>
                    <a:pt x="22" y="1358"/>
                  </a:lnTo>
                  <a:lnTo>
                    <a:pt x="19" y="1356"/>
                  </a:lnTo>
                  <a:lnTo>
                    <a:pt x="12" y="1339"/>
                  </a:lnTo>
                  <a:lnTo>
                    <a:pt x="3" y="1318"/>
                  </a:lnTo>
                  <a:lnTo>
                    <a:pt x="0" y="1308"/>
                  </a:lnTo>
                  <a:lnTo>
                    <a:pt x="3" y="1304"/>
                  </a:lnTo>
                  <a:lnTo>
                    <a:pt x="3" y="1299"/>
                  </a:lnTo>
                  <a:lnTo>
                    <a:pt x="7" y="1296"/>
                  </a:lnTo>
                  <a:lnTo>
                    <a:pt x="26" y="1287"/>
                  </a:lnTo>
                  <a:lnTo>
                    <a:pt x="5" y="1117"/>
                  </a:lnTo>
                  <a:lnTo>
                    <a:pt x="5" y="1117"/>
                  </a:lnTo>
                  <a:lnTo>
                    <a:pt x="211" y="1204"/>
                  </a:lnTo>
                  <a:lnTo>
                    <a:pt x="260" y="1202"/>
                  </a:lnTo>
                  <a:lnTo>
                    <a:pt x="265" y="1204"/>
                  </a:lnTo>
                  <a:lnTo>
                    <a:pt x="374" y="1252"/>
                  </a:lnTo>
                  <a:lnTo>
                    <a:pt x="393" y="1254"/>
                  </a:lnTo>
                  <a:lnTo>
                    <a:pt x="402" y="1256"/>
                  </a:lnTo>
                  <a:lnTo>
                    <a:pt x="414" y="1261"/>
                  </a:lnTo>
                  <a:lnTo>
                    <a:pt x="421" y="1270"/>
                  </a:lnTo>
                  <a:lnTo>
                    <a:pt x="431" y="1299"/>
                  </a:lnTo>
                  <a:lnTo>
                    <a:pt x="438" y="1311"/>
                  </a:lnTo>
                  <a:lnTo>
                    <a:pt x="442" y="1315"/>
                  </a:lnTo>
                  <a:lnTo>
                    <a:pt x="537" y="1360"/>
                  </a:lnTo>
                  <a:lnTo>
                    <a:pt x="539" y="1363"/>
                  </a:lnTo>
                  <a:lnTo>
                    <a:pt x="539" y="1363"/>
                  </a:lnTo>
                  <a:lnTo>
                    <a:pt x="539" y="1363"/>
                  </a:lnTo>
                  <a:lnTo>
                    <a:pt x="591" y="1405"/>
                  </a:lnTo>
                  <a:lnTo>
                    <a:pt x="594" y="1408"/>
                  </a:lnTo>
                  <a:lnTo>
                    <a:pt x="672" y="1408"/>
                  </a:lnTo>
                  <a:lnTo>
                    <a:pt x="667" y="1434"/>
                  </a:lnTo>
                  <a:lnTo>
                    <a:pt x="667" y="1436"/>
                  </a:lnTo>
                  <a:lnTo>
                    <a:pt x="677" y="1438"/>
                  </a:lnTo>
                  <a:lnTo>
                    <a:pt x="705" y="1446"/>
                  </a:lnTo>
                  <a:lnTo>
                    <a:pt x="707" y="1446"/>
                  </a:lnTo>
                  <a:lnTo>
                    <a:pt x="710" y="1448"/>
                  </a:lnTo>
                  <a:lnTo>
                    <a:pt x="712" y="1455"/>
                  </a:lnTo>
                  <a:lnTo>
                    <a:pt x="717" y="1453"/>
                  </a:lnTo>
                  <a:lnTo>
                    <a:pt x="738" y="1438"/>
                  </a:lnTo>
                  <a:lnTo>
                    <a:pt x="740" y="1436"/>
                  </a:lnTo>
                  <a:lnTo>
                    <a:pt x="745" y="1436"/>
                  </a:lnTo>
                  <a:lnTo>
                    <a:pt x="750" y="1436"/>
                  </a:lnTo>
                  <a:lnTo>
                    <a:pt x="752" y="1436"/>
                  </a:lnTo>
                  <a:lnTo>
                    <a:pt x="755" y="1434"/>
                  </a:lnTo>
                  <a:lnTo>
                    <a:pt x="759" y="1431"/>
                  </a:lnTo>
                  <a:lnTo>
                    <a:pt x="766" y="1429"/>
                  </a:lnTo>
                  <a:lnTo>
                    <a:pt x="809" y="1417"/>
                  </a:lnTo>
                  <a:lnTo>
                    <a:pt x="904" y="1391"/>
                  </a:lnTo>
                  <a:lnTo>
                    <a:pt x="1045" y="1391"/>
                  </a:lnTo>
                  <a:lnTo>
                    <a:pt x="1050" y="1393"/>
                  </a:lnTo>
                  <a:lnTo>
                    <a:pt x="1060" y="1396"/>
                  </a:lnTo>
                  <a:lnTo>
                    <a:pt x="1081" y="1398"/>
                  </a:lnTo>
                  <a:lnTo>
                    <a:pt x="1105" y="1408"/>
                  </a:lnTo>
                  <a:lnTo>
                    <a:pt x="1107" y="1408"/>
                  </a:lnTo>
                  <a:lnTo>
                    <a:pt x="1112" y="1408"/>
                  </a:lnTo>
                  <a:lnTo>
                    <a:pt x="1121" y="1403"/>
                  </a:lnTo>
                  <a:lnTo>
                    <a:pt x="1126" y="1403"/>
                  </a:lnTo>
                  <a:lnTo>
                    <a:pt x="1149" y="1410"/>
                  </a:lnTo>
                  <a:lnTo>
                    <a:pt x="1154" y="1410"/>
                  </a:lnTo>
                  <a:lnTo>
                    <a:pt x="1159" y="1408"/>
                  </a:lnTo>
                  <a:lnTo>
                    <a:pt x="1173" y="1410"/>
                  </a:lnTo>
                  <a:lnTo>
                    <a:pt x="1173" y="1410"/>
                  </a:lnTo>
                  <a:lnTo>
                    <a:pt x="1175" y="1410"/>
                  </a:lnTo>
                  <a:lnTo>
                    <a:pt x="1175" y="1408"/>
                  </a:lnTo>
                  <a:lnTo>
                    <a:pt x="1175" y="1408"/>
                  </a:lnTo>
                  <a:lnTo>
                    <a:pt x="1175" y="1408"/>
                  </a:lnTo>
                  <a:lnTo>
                    <a:pt x="1178" y="1408"/>
                  </a:lnTo>
                  <a:lnTo>
                    <a:pt x="1194" y="1398"/>
                  </a:lnTo>
                  <a:lnTo>
                    <a:pt x="1218" y="1391"/>
                  </a:lnTo>
                  <a:lnTo>
                    <a:pt x="1225" y="1391"/>
                  </a:lnTo>
                  <a:lnTo>
                    <a:pt x="1232" y="1391"/>
                  </a:lnTo>
                  <a:lnTo>
                    <a:pt x="1235" y="1391"/>
                  </a:lnTo>
                  <a:lnTo>
                    <a:pt x="1235" y="1391"/>
                  </a:lnTo>
                  <a:lnTo>
                    <a:pt x="1237" y="1391"/>
                  </a:lnTo>
                  <a:lnTo>
                    <a:pt x="1237" y="1389"/>
                  </a:lnTo>
                  <a:lnTo>
                    <a:pt x="1239" y="1389"/>
                  </a:lnTo>
                  <a:lnTo>
                    <a:pt x="1242" y="1386"/>
                  </a:lnTo>
                  <a:lnTo>
                    <a:pt x="1270" y="1377"/>
                  </a:lnTo>
                  <a:lnTo>
                    <a:pt x="1272" y="1377"/>
                  </a:lnTo>
                  <a:lnTo>
                    <a:pt x="1275" y="1370"/>
                  </a:lnTo>
                  <a:lnTo>
                    <a:pt x="1277" y="1367"/>
                  </a:lnTo>
                  <a:lnTo>
                    <a:pt x="1287" y="1360"/>
                  </a:lnTo>
                  <a:lnTo>
                    <a:pt x="1291" y="1356"/>
                  </a:lnTo>
                  <a:lnTo>
                    <a:pt x="1296" y="1351"/>
                  </a:lnTo>
                  <a:lnTo>
                    <a:pt x="1298" y="1344"/>
                  </a:lnTo>
                  <a:lnTo>
                    <a:pt x="1301" y="1341"/>
                  </a:lnTo>
                  <a:lnTo>
                    <a:pt x="1313" y="1332"/>
                  </a:lnTo>
                  <a:lnTo>
                    <a:pt x="1329" y="1313"/>
                  </a:lnTo>
                  <a:lnTo>
                    <a:pt x="1334" y="1311"/>
                  </a:lnTo>
                  <a:lnTo>
                    <a:pt x="1346" y="1306"/>
                  </a:lnTo>
                  <a:lnTo>
                    <a:pt x="1372" y="1299"/>
                  </a:lnTo>
                  <a:lnTo>
                    <a:pt x="1376" y="1294"/>
                  </a:lnTo>
                  <a:lnTo>
                    <a:pt x="1381" y="1292"/>
                  </a:lnTo>
                  <a:lnTo>
                    <a:pt x="1391" y="1292"/>
                  </a:lnTo>
                  <a:lnTo>
                    <a:pt x="1393" y="1292"/>
                  </a:lnTo>
                  <a:lnTo>
                    <a:pt x="1398" y="1289"/>
                  </a:lnTo>
                  <a:lnTo>
                    <a:pt x="1414" y="1273"/>
                  </a:lnTo>
                  <a:lnTo>
                    <a:pt x="1417" y="1270"/>
                  </a:lnTo>
                  <a:lnTo>
                    <a:pt x="1424" y="1273"/>
                  </a:lnTo>
                  <a:lnTo>
                    <a:pt x="1428" y="1270"/>
                  </a:lnTo>
                  <a:lnTo>
                    <a:pt x="1431" y="1270"/>
                  </a:lnTo>
                  <a:lnTo>
                    <a:pt x="1433" y="1268"/>
                  </a:lnTo>
                  <a:lnTo>
                    <a:pt x="1433" y="1266"/>
                  </a:lnTo>
                  <a:lnTo>
                    <a:pt x="1436" y="1261"/>
                  </a:lnTo>
                  <a:lnTo>
                    <a:pt x="1436" y="1256"/>
                  </a:lnTo>
                  <a:lnTo>
                    <a:pt x="1433" y="1252"/>
                  </a:lnTo>
                  <a:lnTo>
                    <a:pt x="1426" y="1235"/>
                  </a:lnTo>
                  <a:lnTo>
                    <a:pt x="1424" y="1233"/>
                  </a:lnTo>
                  <a:lnTo>
                    <a:pt x="1421" y="1228"/>
                  </a:lnTo>
                  <a:lnTo>
                    <a:pt x="1412" y="1221"/>
                  </a:lnTo>
                  <a:lnTo>
                    <a:pt x="1407" y="1216"/>
                  </a:lnTo>
                  <a:lnTo>
                    <a:pt x="1400" y="1202"/>
                  </a:lnTo>
                  <a:lnTo>
                    <a:pt x="1400" y="1197"/>
                  </a:lnTo>
                  <a:lnTo>
                    <a:pt x="1398" y="1192"/>
                  </a:lnTo>
                  <a:lnTo>
                    <a:pt x="1398" y="1188"/>
                  </a:lnTo>
                  <a:lnTo>
                    <a:pt x="1398" y="1185"/>
                  </a:lnTo>
                  <a:lnTo>
                    <a:pt x="1395" y="1183"/>
                  </a:lnTo>
                  <a:lnTo>
                    <a:pt x="1391" y="1178"/>
                  </a:lnTo>
                  <a:lnTo>
                    <a:pt x="1388" y="1176"/>
                  </a:lnTo>
                  <a:lnTo>
                    <a:pt x="1391" y="1171"/>
                  </a:lnTo>
                  <a:lnTo>
                    <a:pt x="1391" y="1166"/>
                  </a:lnTo>
                  <a:lnTo>
                    <a:pt x="1393" y="1162"/>
                  </a:lnTo>
                  <a:lnTo>
                    <a:pt x="1395" y="1159"/>
                  </a:lnTo>
                  <a:lnTo>
                    <a:pt x="1398" y="1157"/>
                  </a:lnTo>
                  <a:lnTo>
                    <a:pt x="1398" y="1157"/>
                  </a:lnTo>
                  <a:lnTo>
                    <a:pt x="1400" y="1155"/>
                  </a:lnTo>
                  <a:lnTo>
                    <a:pt x="1402" y="1150"/>
                  </a:lnTo>
                  <a:lnTo>
                    <a:pt x="1405" y="1147"/>
                  </a:lnTo>
                  <a:lnTo>
                    <a:pt x="1407" y="1145"/>
                  </a:lnTo>
                  <a:lnTo>
                    <a:pt x="1407" y="1143"/>
                  </a:lnTo>
                  <a:lnTo>
                    <a:pt x="1407" y="1140"/>
                  </a:lnTo>
                  <a:lnTo>
                    <a:pt x="1407" y="1136"/>
                  </a:lnTo>
                  <a:lnTo>
                    <a:pt x="1407" y="1133"/>
                  </a:lnTo>
                  <a:lnTo>
                    <a:pt x="1410" y="1131"/>
                  </a:lnTo>
                  <a:lnTo>
                    <a:pt x="1431" y="1095"/>
                  </a:lnTo>
                  <a:lnTo>
                    <a:pt x="1433" y="1093"/>
                  </a:lnTo>
                  <a:lnTo>
                    <a:pt x="1436" y="1091"/>
                  </a:lnTo>
                  <a:lnTo>
                    <a:pt x="1443" y="1086"/>
                  </a:lnTo>
                  <a:lnTo>
                    <a:pt x="1443" y="1086"/>
                  </a:lnTo>
                  <a:lnTo>
                    <a:pt x="1447" y="1086"/>
                  </a:lnTo>
                  <a:lnTo>
                    <a:pt x="1450" y="1084"/>
                  </a:lnTo>
                  <a:lnTo>
                    <a:pt x="1452" y="1084"/>
                  </a:lnTo>
                  <a:lnTo>
                    <a:pt x="1452" y="1081"/>
                  </a:lnTo>
                  <a:lnTo>
                    <a:pt x="1452" y="1081"/>
                  </a:lnTo>
                  <a:lnTo>
                    <a:pt x="1455" y="1081"/>
                  </a:lnTo>
                  <a:lnTo>
                    <a:pt x="1459" y="1081"/>
                  </a:lnTo>
                  <a:lnTo>
                    <a:pt x="1466" y="1086"/>
                  </a:lnTo>
                  <a:lnTo>
                    <a:pt x="1492" y="1086"/>
                  </a:lnTo>
                  <a:lnTo>
                    <a:pt x="1497" y="1088"/>
                  </a:lnTo>
                  <a:lnTo>
                    <a:pt x="1499" y="1091"/>
                  </a:lnTo>
                  <a:lnTo>
                    <a:pt x="1507" y="1098"/>
                  </a:lnTo>
                  <a:lnTo>
                    <a:pt x="1509" y="1105"/>
                  </a:lnTo>
                  <a:lnTo>
                    <a:pt x="1511" y="1110"/>
                  </a:lnTo>
                  <a:lnTo>
                    <a:pt x="1514" y="1112"/>
                  </a:lnTo>
                  <a:lnTo>
                    <a:pt x="1525" y="1119"/>
                  </a:lnTo>
                  <a:lnTo>
                    <a:pt x="1547" y="1126"/>
                  </a:lnTo>
                  <a:lnTo>
                    <a:pt x="1551" y="1126"/>
                  </a:lnTo>
                  <a:lnTo>
                    <a:pt x="1559" y="1131"/>
                  </a:lnTo>
                  <a:lnTo>
                    <a:pt x="1594" y="1138"/>
                  </a:lnTo>
                  <a:lnTo>
                    <a:pt x="1596" y="1138"/>
                  </a:lnTo>
                  <a:lnTo>
                    <a:pt x="1599" y="1140"/>
                  </a:lnTo>
                  <a:lnTo>
                    <a:pt x="1599" y="1140"/>
                  </a:lnTo>
                  <a:lnTo>
                    <a:pt x="1606" y="1143"/>
                  </a:lnTo>
                  <a:lnTo>
                    <a:pt x="1611" y="1140"/>
                  </a:lnTo>
                  <a:lnTo>
                    <a:pt x="1613" y="1138"/>
                  </a:lnTo>
                  <a:lnTo>
                    <a:pt x="1620" y="1133"/>
                  </a:lnTo>
                  <a:lnTo>
                    <a:pt x="1629" y="1126"/>
                  </a:lnTo>
                  <a:lnTo>
                    <a:pt x="1637" y="1121"/>
                  </a:lnTo>
                  <a:lnTo>
                    <a:pt x="1639" y="1121"/>
                  </a:lnTo>
                  <a:lnTo>
                    <a:pt x="1644" y="1121"/>
                  </a:lnTo>
                  <a:lnTo>
                    <a:pt x="1648" y="1119"/>
                  </a:lnTo>
                  <a:lnTo>
                    <a:pt x="1651" y="1119"/>
                  </a:lnTo>
                  <a:lnTo>
                    <a:pt x="1655" y="1114"/>
                  </a:lnTo>
                  <a:lnTo>
                    <a:pt x="1658" y="1112"/>
                  </a:lnTo>
                  <a:lnTo>
                    <a:pt x="1660" y="1107"/>
                  </a:lnTo>
                  <a:lnTo>
                    <a:pt x="1663" y="1107"/>
                  </a:lnTo>
                  <a:lnTo>
                    <a:pt x="1663" y="1105"/>
                  </a:lnTo>
                  <a:lnTo>
                    <a:pt x="1667" y="1102"/>
                  </a:lnTo>
                  <a:lnTo>
                    <a:pt x="1689" y="1086"/>
                  </a:lnTo>
                  <a:lnTo>
                    <a:pt x="1696" y="1079"/>
                  </a:lnTo>
                  <a:lnTo>
                    <a:pt x="1698" y="1072"/>
                  </a:lnTo>
                  <a:lnTo>
                    <a:pt x="1698" y="1069"/>
                  </a:lnTo>
                  <a:lnTo>
                    <a:pt x="1700" y="1062"/>
                  </a:lnTo>
                  <a:lnTo>
                    <a:pt x="1700" y="1062"/>
                  </a:lnTo>
                  <a:lnTo>
                    <a:pt x="1703" y="1060"/>
                  </a:lnTo>
                  <a:lnTo>
                    <a:pt x="1715" y="1058"/>
                  </a:lnTo>
                  <a:lnTo>
                    <a:pt x="1719" y="1055"/>
                  </a:lnTo>
                  <a:lnTo>
                    <a:pt x="1722" y="1058"/>
                  </a:lnTo>
                  <a:lnTo>
                    <a:pt x="1736" y="1065"/>
                  </a:lnTo>
                  <a:lnTo>
                    <a:pt x="1741" y="1065"/>
                  </a:lnTo>
                  <a:lnTo>
                    <a:pt x="1757" y="1062"/>
                  </a:lnTo>
                  <a:lnTo>
                    <a:pt x="1778" y="1065"/>
                  </a:lnTo>
                  <a:lnTo>
                    <a:pt x="1790" y="1062"/>
                  </a:lnTo>
                  <a:lnTo>
                    <a:pt x="1807" y="1060"/>
                  </a:lnTo>
                  <a:lnTo>
                    <a:pt x="1809" y="1058"/>
                  </a:lnTo>
                  <a:lnTo>
                    <a:pt x="1812" y="1055"/>
                  </a:lnTo>
                  <a:lnTo>
                    <a:pt x="1821" y="1048"/>
                  </a:lnTo>
                  <a:lnTo>
                    <a:pt x="1842" y="1032"/>
                  </a:lnTo>
                  <a:lnTo>
                    <a:pt x="1842" y="1029"/>
                  </a:lnTo>
                  <a:lnTo>
                    <a:pt x="1845" y="1029"/>
                  </a:lnTo>
                  <a:lnTo>
                    <a:pt x="1849" y="1029"/>
                  </a:lnTo>
                  <a:lnTo>
                    <a:pt x="1852" y="1029"/>
                  </a:lnTo>
                  <a:lnTo>
                    <a:pt x="1852" y="1029"/>
                  </a:lnTo>
                  <a:lnTo>
                    <a:pt x="1856" y="1027"/>
                  </a:lnTo>
                  <a:lnTo>
                    <a:pt x="1859" y="1027"/>
                  </a:lnTo>
                  <a:lnTo>
                    <a:pt x="1866" y="1017"/>
                  </a:lnTo>
                  <a:lnTo>
                    <a:pt x="1868" y="1013"/>
                  </a:lnTo>
                  <a:lnTo>
                    <a:pt x="1868" y="1010"/>
                  </a:lnTo>
                  <a:lnTo>
                    <a:pt x="1866" y="1008"/>
                  </a:lnTo>
                  <a:lnTo>
                    <a:pt x="1864" y="1003"/>
                  </a:lnTo>
                  <a:lnTo>
                    <a:pt x="1866" y="998"/>
                  </a:lnTo>
                  <a:lnTo>
                    <a:pt x="1880" y="972"/>
                  </a:lnTo>
                  <a:lnTo>
                    <a:pt x="1897" y="958"/>
                  </a:lnTo>
                  <a:lnTo>
                    <a:pt x="1897" y="956"/>
                  </a:lnTo>
                  <a:lnTo>
                    <a:pt x="1899" y="953"/>
                  </a:lnTo>
                  <a:lnTo>
                    <a:pt x="1901" y="949"/>
                  </a:lnTo>
                  <a:lnTo>
                    <a:pt x="1904" y="946"/>
                  </a:lnTo>
                  <a:lnTo>
                    <a:pt x="1909" y="944"/>
                  </a:lnTo>
                  <a:lnTo>
                    <a:pt x="1913" y="944"/>
                  </a:lnTo>
                  <a:lnTo>
                    <a:pt x="1916" y="944"/>
                  </a:lnTo>
                  <a:lnTo>
                    <a:pt x="1920" y="939"/>
                  </a:lnTo>
                  <a:lnTo>
                    <a:pt x="1923" y="937"/>
                  </a:lnTo>
                  <a:lnTo>
                    <a:pt x="1925" y="937"/>
                  </a:lnTo>
                  <a:lnTo>
                    <a:pt x="1925" y="937"/>
                  </a:lnTo>
                  <a:lnTo>
                    <a:pt x="1937" y="939"/>
                  </a:lnTo>
                  <a:lnTo>
                    <a:pt x="1970" y="944"/>
                  </a:lnTo>
                  <a:lnTo>
                    <a:pt x="1972" y="942"/>
                  </a:lnTo>
                  <a:lnTo>
                    <a:pt x="1975" y="939"/>
                  </a:lnTo>
                  <a:lnTo>
                    <a:pt x="1975" y="930"/>
                  </a:lnTo>
                  <a:lnTo>
                    <a:pt x="1977" y="925"/>
                  </a:lnTo>
                  <a:lnTo>
                    <a:pt x="1979" y="920"/>
                  </a:lnTo>
                  <a:lnTo>
                    <a:pt x="1982" y="920"/>
                  </a:lnTo>
                  <a:lnTo>
                    <a:pt x="1982" y="918"/>
                  </a:lnTo>
                  <a:lnTo>
                    <a:pt x="1979" y="913"/>
                  </a:lnTo>
                  <a:lnTo>
                    <a:pt x="1987" y="911"/>
                  </a:lnTo>
                  <a:lnTo>
                    <a:pt x="1989" y="913"/>
                  </a:lnTo>
                  <a:lnTo>
                    <a:pt x="1989" y="913"/>
                  </a:lnTo>
                  <a:lnTo>
                    <a:pt x="1991" y="913"/>
                  </a:lnTo>
                  <a:lnTo>
                    <a:pt x="1996" y="909"/>
                  </a:lnTo>
                  <a:lnTo>
                    <a:pt x="1996" y="909"/>
                  </a:lnTo>
                  <a:lnTo>
                    <a:pt x="1998" y="911"/>
                  </a:lnTo>
                  <a:lnTo>
                    <a:pt x="1998" y="916"/>
                  </a:lnTo>
                  <a:lnTo>
                    <a:pt x="2001" y="918"/>
                  </a:lnTo>
                  <a:lnTo>
                    <a:pt x="2005" y="923"/>
                  </a:lnTo>
                  <a:lnTo>
                    <a:pt x="2008" y="923"/>
                  </a:lnTo>
                  <a:lnTo>
                    <a:pt x="2017" y="920"/>
                  </a:lnTo>
                  <a:lnTo>
                    <a:pt x="2020" y="920"/>
                  </a:lnTo>
                  <a:lnTo>
                    <a:pt x="2020" y="918"/>
                  </a:lnTo>
                  <a:lnTo>
                    <a:pt x="2022" y="913"/>
                  </a:lnTo>
                  <a:lnTo>
                    <a:pt x="2024" y="911"/>
                  </a:lnTo>
                  <a:lnTo>
                    <a:pt x="2027" y="909"/>
                  </a:lnTo>
                  <a:lnTo>
                    <a:pt x="2029" y="909"/>
                  </a:lnTo>
                  <a:lnTo>
                    <a:pt x="2034" y="909"/>
                  </a:lnTo>
                  <a:lnTo>
                    <a:pt x="2036" y="906"/>
                  </a:lnTo>
                  <a:lnTo>
                    <a:pt x="2043" y="901"/>
                  </a:lnTo>
                  <a:lnTo>
                    <a:pt x="2046" y="901"/>
                  </a:lnTo>
                  <a:lnTo>
                    <a:pt x="2050" y="901"/>
                  </a:lnTo>
                  <a:lnTo>
                    <a:pt x="2053" y="901"/>
                  </a:lnTo>
                  <a:lnTo>
                    <a:pt x="2055" y="897"/>
                  </a:lnTo>
                  <a:lnTo>
                    <a:pt x="2060" y="897"/>
                  </a:lnTo>
                  <a:lnTo>
                    <a:pt x="2062" y="894"/>
                  </a:lnTo>
                  <a:lnTo>
                    <a:pt x="2065" y="894"/>
                  </a:lnTo>
                  <a:lnTo>
                    <a:pt x="2067" y="894"/>
                  </a:lnTo>
                  <a:lnTo>
                    <a:pt x="2072" y="897"/>
                  </a:lnTo>
                  <a:lnTo>
                    <a:pt x="2076" y="899"/>
                  </a:lnTo>
                  <a:lnTo>
                    <a:pt x="2081" y="901"/>
                  </a:lnTo>
                  <a:lnTo>
                    <a:pt x="2088" y="901"/>
                  </a:lnTo>
                  <a:lnTo>
                    <a:pt x="2091" y="899"/>
                  </a:lnTo>
                  <a:lnTo>
                    <a:pt x="2093" y="899"/>
                  </a:lnTo>
                  <a:lnTo>
                    <a:pt x="2093" y="897"/>
                  </a:lnTo>
                  <a:lnTo>
                    <a:pt x="2098" y="899"/>
                  </a:lnTo>
                  <a:lnTo>
                    <a:pt x="2100" y="901"/>
                  </a:lnTo>
                  <a:lnTo>
                    <a:pt x="2105" y="901"/>
                  </a:lnTo>
                  <a:lnTo>
                    <a:pt x="2107" y="899"/>
                  </a:lnTo>
                  <a:lnTo>
                    <a:pt x="2110" y="894"/>
                  </a:lnTo>
                  <a:lnTo>
                    <a:pt x="2112" y="892"/>
                  </a:lnTo>
                  <a:lnTo>
                    <a:pt x="2117" y="890"/>
                  </a:lnTo>
                  <a:lnTo>
                    <a:pt x="2117" y="892"/>
                  </a:lnTo>
                  <a:lnTo>
                    <a:pt x="2119" y="892"/>
                  </a:lnTo>
                  <a:lnTo>
                    <a:pt x="2119" y="894"/>
                  </a:lnTo>
                  <a:lnTo>
                    <a:pt x="2119" y="897"/>
                  </a:lnTo>
                  <a:lnTo>
                    <a:pt x="2121" y="897"/>
                  </a:lnTo>
                  <a:lnTo>
                    <a:pt x="2124" y="897"/>
                  </a:lnTo>
                  <a:lnTo>
                    <a:pt x="2126" y="894"/>
                  </a:lnTo>
                  <a:lnTo>
                    <a:pt x="2126" y="894"/>
                  </a:lnTo>
                  <a:lnTo>
                    <a:pt x="2128" y="897"/>
                  </a:lnTo>
                  <a:lnTo>
                    <a:pt x="2131" y="901"/>
                  </a:lnTo>
                  <a:lnTo>
                    <a:pt x="2133" y="904"/>
                  </a:lnTo>
                  <a:lnTo>
                    <a:pt x="2136" y="904"/>
                  </a:lnTo>
                  <a:lnTo>
                    <a:pt x="2159" y="911"/>
                  </a:lnTo>
                  <a:lnTo>
                    <a:pt x="2164" y="911"/>
                  </a:lnTo>
                  <a:lnTo>
                    <a:pt x="2171" y="909"/>
                  </a:lnTo>
                  <a:lnTo>
                    <a:pt x="2176" y="909"/>
                  </a:lnTo>
                  <a:lnTo>
                    <a:pt x="2183" y="911"/>
                  </a:lnTo>
                  <a:lnTo>
                    <a:pt x="2185" y="911"/>
                  </a:lnTo>
                  <a:lnTo>
                    <a:pt x="2188" y="911"/>
                  </a:lnTo>
                  <a:lnTo>
                    <a:pt x="2192" y="913"/>
                  </a:lnTo>
                  <a:lnTo>
                    <a:pt x="2192" y="913"/>
                  </a:lnTo>
                  <a:lnTo>
                    <a:pt x="2195" y="913"/>
                  </a:lnTo>
                  <a:lnTo>
                    <a:pt x="2197" y="913"/>
                  </a:lnTo>
                  <a:lnTo>
                    <a:pt x="2199" y="911"/>
                  </a:lnTo>
                  <a:lnTo>
                    <a:pt x="2199" y="911"/>
                  </a:lnTo>
                  <a:lnTo>
                    <a:pt x="2202" y="906"/>
                  </a:lnTo>
                  <a:lnTo>
                    <a:pt x="2202" y="906"/>
                  </a:lnTo>
                  <a:lnTo>
                    <a:pt x="2204" y="906"/>
                  </a:lnTo>
                  <a:lnTo>
                    <a:pt x="2206" y="906"/>
                  </a:lnTo>
                  <a:lnTo>
                    <a:pt x="2209" y="906"/>
                  </a:lnTo>
                  <a:lnTo>
                    <a:pt x="2209" y="906"/>
                  </a:lnTo>
                  <a:lnTo>
                    <a:pt x="2211" y="904"/>
                  </a:lnTo>
                  <a:lnTo>
                    <a:pt x="2214" y="901"/>
                  </a:lnTo>
                  <a:lnTo>
                    <a:pt x="2214" y="899"/>
                  </a:lnTo>
                  <a:lnTo>
                    <a:pt x="2214" y="899"/>
                  </a:lnTo>
                  <a:lnTo>
                    <a:pt x="2214" y="897"/>
                  </a:lnTo>
                  <a:lnTo>
                    <a:pt x="2214" y="897"/>
                  </a:lnTo>
                  <a:lnTo>
                    <a:pt x="2214" y="894"/>
                  </a:lnTo>
                  <a:lnTo>
                    <a:pt x="2211" y="892"/>
                  </a:lnTo>
                  <a:lnTo>
                    <a:pt x="2214" y="890"/>
                  </a:lnTo>
                  <a:lnTo>
                    <a:pt x="2214" y="885"/>
                  </a:lnTo>
                  <a:lnTo>
                    <a:pt x="2214" y="883"/>
                  </a:lnTo>
                  <a:lnTo>
                    <a:pt x="2214" y="883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4" y="880"/>
                  </a:lnTo>
                  <a:lnTo>
                    <a:pt x="2211" y="878"/>
                  </a:lnTo>
                  <a:lnTo>
                    <a:pt x="2211" y="878"/>
                  </a:lnTo>
                  <a:lnTo>
                    <a:pt x="2211" y="875"/>
                  </a:lnTo>
                  <a:lnTo>
                    <a:pt x="2214" y="875"/>
                  </a:lnTo>
                  <a:lnTo>
                    <a:pt x="2214" y="873"/>
                  </a:lnTo>
                  <a:lnTo>
                    <a:pt x="2214" y="873"/>
                  </a:lnTo>
                  <a:lnTo>
                    <a:pt x="2214" y="871"/>
                  </a:lnTo>
                  <a:lnTo>
                    <a:pt x="2211" y="871"/>
                  </a:lnTo>
                  <a:lnTo>
                    <a:pt x="2211" y="871"/>
                  </a:lnTo>
                  <a:lnTo>
                    <a:pt x="2209" y="871"/>
                  </a:lnTo>
                  <a:lnTo>
                    <a:pt x="2209" y="871"/>
                  </a:lnTo>
                  <a:lnTo>
                    <a:pt x="2209" y="868"/>
                  </a:lnTo>
                  <a:lnTo>
                    <a:pt x="2209" y="868"/>
                  </a:lnTo>
                  <a:lnTo>
                    <a:pt x="2206" y="866"/>
                  </a:lnTo>
                  <a:lnTo>
                    <a:pt x="2206" y="866"/>
                  </a:lnTo>
                  <a:lnTo>
                    <a:pt x="2204" y="861"/>
                  </a:lnTo>
                  <a:lnTo>
                    <a:pt x="2202" y="859"/>
                  </a:lnTo>
                  <a:lnTo>
                    <a:pt x="2202" y="859"/>
                  </a:lnTo>
                  <a:lnTo>
                    <a:pt x="2202" y="859"/>
                  </a:lnTo>
                  <a:lnTo>
                    <a:pt x="2202" y="856"/>
                  </a:lnTo>
                  <a:lnTo>
                    <a:pt x="2202" y="849"/>
                  </a:lnTo>
                  <a:lnTo>
                    <a:pt x="2199" y="847"/>
                  </a:lnTo>
                  <a:lnTo>
                    <a:pt x="2197" y="842"/>
                  </a:lnTo>
                  <a:lnTo>
                    <a:pt x="2195" y="838"/>
                  </a:lnTo>
                  <a:lnTo>
                    <a:pt x="2190" y="830"/>
                  </a:lnTo>
                  <a:lnTo>
                    <a:pt x="2185" y="826"/>
                  </a:lnTo>
                  <a:lnTo>
                    <a:pt x="2180" y="826"/>
                  </a:lnTo>
                  <a:lnTo>
                    <a:pt x="2178" y="823"/>
                  </a:lnTo>
                  <a:lnTo>
                    <a:pt x="2178" y="821"/>
                  </a:lnTo>
                  <a:lnTo>
                    <a:pt x="2176" y="819"/>
                  </a:lnTo>
                  <a:lnTo>
                    <a:pt x="2176" y="816"/>
                  </a:lnTo>
                  <a:lnTo>
                    <a:pt x="2162" y="802"/>
                  </a:lnTo>
                  <a:lnTo>
                    <a:pt x="2157" y="802"/>
                  </a:lnTo>
                  <a:lnTo>
                    <a:pt x="2157" y="800"/>
                  </a:lnTo>
                  <a:lnTo>
                    <a:pt x="2159" y="797"/>
                  </a:lnTo>
                  <a:lnTo>
                    <a:pt x="2162" y="795"/>
                  </a:lnTo>
                  <a:lnTo>
                    <a:pt x="2159" y="795"/>
                  </a:lnTo>
                  <a:lnTo>
                    <a:pt x="2159" y="793"/>
                  </a:lnTo>
                  <a:lnTo>
                    <a:pt x="2154" y="793"/>
                  </a:lnTo>
                  <a:lnTo>
                    <a:pt x="2145" y="788"/>
                  </a:lnTo>
                  <a:lnTo>
                    <a:pt x="2143" y="786"/>
                  </a:lnTo>
                  <a:lnTo>
                    <a:pt x="2143" y="786"/>
                  </a:lnTo>
                  <a:lnTo>
                    <a:pt x="2143" y="783"/>
                  </a:lnTo>
                  <a:lnTo>
                    <a:pt x="2140" y="774"/>
                  </a:lnTo>
                  <a:lnTo>
                    <a:pt x="2140" y="771"/>
                  </a:lnTo>
                  <a:lnTo>
                    <a:pt x="2140" y="769"/>
                  </a:lnTo>
                  <a:lnTo>
                    <a:pt x="2138" y="767"/>
                  </a:lnTo>
                  <a:lnTo>
                    <a:pt x="2128" y="764"/>
                  </a:lnTo>
                  <a:lnTo>
                    <a:pt x="2110" y="755"/>
                  </a:lnTo>
                  <a:lnTo>
                    <a:pt x="2105" y="750"/>
                  </a:lnTo>
                  <a:lnTo>
                    <a:pt x="2095" y="733"/>
                  </a:lnTo>
                  <a:lnTo>
                    <a:pt x="2091" y="726"/>
                  </a:lnTo>
                  <a:lnTo>
                    <a:pt x="2084" y="724"/>
                  </a:lnTo>
                  <a:lnTo>
                    <a:pt x="2067" y="722"/>
                  </a:lnTo>
                  <a:lnTo>
                    <a:pt x="2065" y="722"/>
                  </a:lnTo>
                  <a:lnTo>
                    <a:pt x="2060" y="717"/>
                  </a:lnTo>
                  <a:lnTo>
                    <a:pt x="2057" y="717"/>
                  </a:lnTo>
                  <a:lnTo>
                    <a:pt x="2053" y="717"/>
                  </a:lnTo>
                  <a:lnTo>
                    <a:pt x="2048" y="719"/>
                  </a:lnTo>
                  <a:lnTo>
                    <a:pt x="2041" y="722"/>
                  </a:lnTo>
                  <a:lnTo>
                    <a:pt x="2039" y="722"/>
                  </a:lnTo>
                  <a:lnTo>
                    <a:pt x="2024" y="719"/>
                  </a:lnTo>
                  <a:lnTo>
                    <a:pt x="2020" y="722"/>
                  </a:lnTo>
                  <a:lnTo>
                    <a:pt x="2017" y="724"/>
                  </a:lnTo>
                  <a:lnTo>
                    <a:pt x="1998" y="748"/>
                  </a:lnTo>
                  <a:lnTo>
                    <a:pt x="1991" y="752"/>
                  </a:lnTo>
                  <a:lnTo>
                    <a:pt x="1989" y="755"/>
                  </a:lnTo>
                  <a:lnTo>
                    <a:pt x="1984" y="762"/>
                  </a:lnTo>
                  <a:lnTo>
                    <a:pt x="1982" y="767"/>
                  </a:lnTo>
                  <a:lnTo>
                    <a:pt x="1977" y="767"/>
                  </a:lnTo>
                  <a:lnTo>
                    <a:pt x="1956" y="743"/>
                  </a:lnTo>
                  <a:lnTo>
                    <a:pt x="1953" y="743"/>
                  </a:lnTo>
                  <a:lnTo>
                    <a:pt x="1946" y="741"/>
                  </a:lnTo>
                  <a:lnTo>
                    <a:pt x="1937" y="736"/>
                  </a:lnTo>
                  <a:lnTo>
                    <a:pt x="1935" y="733"/>
                  </a:lnTo>
                  <a:lnTo>
                    <a:pt x="1927" y="733"/>
                  </a:lnTo>
                  <a:lnTo>
                    <a:pt x="1904" y="738"/>
                  </a:lnTo>
                  <a:lnTo>
                    <a:pt x="1897" y="738"/>
                  </a:lnTo>
                  <a:lnTo>
                    <a:pt x="1880" y="733"/>
                  </a:lnTo>
                  <a:lnTo>
                    <a:pt x="1875" y="736"/>
                  </a:lnTo>
                  <a:lnTo>
                    <a:pt x="1866" y="741"/>
                  </a:lnTo>
                  <a:lnTo>
                    <a:pt x="1854" y="752"/>
                  </a:lnTo>
                  <a:lnTo>
                    <a:pt x="1849" y="757"/>
                  </a:lnTo>
                  <a:lnTo>
                    <a:pt x="1845" y="752"/>
                  </a:lnTo>
                  <a:lnTo>
                    <a:pt x="1821" y="726"/>
                  </a:lnTo>
                  <a:lnTo>
                    <a:pt x="1821" y="724"/>
                  </a:lnTo>
                  <a:lnTo>
                    <a:pt x="1819" y="722"/>
                  </a:lnTo>
                  <a:lnTo>
                    <a:pt x="1819" y="712"/>
                  </a:lnTo>
                  <a:lnTo>
                    <a:pt x="1816" y="696"/>
                  </a:lnTo>
                  <a:lnTo>
                    <a:pt x="1816" y="693"/>
                  </a:lnTo>
                  <a:lnTo>
                    <a:pt x="1819" y="691"/>
                  </a:lnTo>
                  <a:lnTo>
                    <a:pt x="1840" y="681"/>
                  </a:lnTo>
                  <a:lnTo>
                    <a:pt x="1842" y="679"/>
                  </a:lnTo>
                  <a:lnTo>
                    <a:pt x="1845" y="677"/>
                  </a:lnTo>
                  <a:lnTo>
                    <a:pt x="1845" y="648"/>
                  </a:lnTo>
                  <a:lnTo>
                    <a:pt x="1845" y="646"/>
                  </a:lnTo>
                  <a:lnTo>
                    <a:pt x="1845" y="644"/>
                  </a:lnTo>
                  <a:lnTo>
                    <a:pt x="1845" y="641"/>
                  </a:lnTo>
                  <a:lnTo>
                    <a:pt x="1868" y="610"/>
                  </a:lnTo>
                  <a:lnTo>
                    <a:pt x="1868" y="606"/>
                  </a:lnTo>
                  <a:lnTo>
                    <a:pt x="1868" y="603"/>
                  </a:lnTo>
                  <a:lnTo>
                    <a:pt x="1868" y="599"/>
                  </a:lnTo>
                  <a:lnTo>
                    <a:pt x="1868" y="596"/>
                  </a:lnTo>
                  <a:lnTo>
                    <a:pt x="1911" y="513"/>
                  </a:lnTo>
                  <a:lnTo>
                    <a:pt x="1911" y="511"/>
                  </a:lnTo>
                  <a:lnTo>
                    <a:pt x="1932" y="469"/>
                  </a:lnTo>
                  <a:lnTo>
                    <a:pt x="1935" y="473"/>
                  </a:lnTo>
                  <a:lnTo>
                    <a:pt x="1965" y="492"/>
                  </a:lnTo>
                  <a:lnTo>
                    <a:pt x="1982" y="499"/>
                  </a:lnTo>
                  <a:lnTo>
                    <a:pt x="2001" y="499"/>
                  </a:lnTo>
                  <a:lnTo>
                    <a:pt x="2024" y="516"/>
                  </a:lnTo>
                  <a:lnTo>
                    <a:pt x="2027" y="516"/>
                  </a:lnTo>
                  <a:lnTo>
                    <a:pt x="2027" y="516"/>
                  </a:lnTo>
                  <a:lnTo>
                    <a:pt x="2029" y="513"/>
                  </a:lnTo>
                  <a:lnTo>
                    <a:pt x="2029" y="513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1" y="516"/>
                  </a:lnTo>
                  <a:lnTo>
                    <a:pt x="2036" y="516"/>
                  </a:lnTo>
                  <a:lnTo>
                    <a:pt x="2036" y="511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8" y="504"/>
                  </a:lnTo>
                  <a:lnTo>
                    <a:pt x="2053" y="502"/>
                  </a:lnTo>
                  <a:lnTo>
                    <a:pt x="2053" y="499"/>
                  </a:lnTo>
                  <a:lnTo>
                    <a:pt x="2055" y="499"/>
                  </a:lnTo>
                  <a:lnTo>
                    <a:pt x="2057" y="497"/>
                  </a:lnTo>
                  <a:lnTo>
                    <a:pt x="2062" y="495"/>
                  </a:lnTo>
                  <a:lnTo>
                    <a:pt x="2065" y="492"/>
                  </a:lnTo>
                  <a:lnTo>
                    <a:pt x="2065" y="490"/>
                  </a:lnTo>
                  <a:lnTo>
                    <a:pt x="2067" y="490"/>
                  </a:lnTo>
                  <a:lnTo>
                    <a:pt x="2067" y="487"/>
                  </a:lnTo>
                  <a:lnTo>
                    <a:pt x="2069" y="487"/>
                  </a:lnTo>
                  <a:lnTo>
                    <a:pt x="2074" y="480"/>
                  </a:lnTo>
                  <a:lnTo>
                    <a:pt x="2076" y="480"/>
                  </a:lnTo>
                  <a:lnTo>
                    <a:pt x="2079" y="480"/>
                  </a:lnTo>
                  <a:lnTo>
                    <a:pt x="2081" y="478"/>
                  </a:lnTo>
                  <a:lnTo>
                    <a:pt x="2081" y="476"/>
                  </a:lnTo>
                  <a:lnTo>
                    <a:pt x="2081" y="473"/>
                  </a:lnTo>
                  <a:lnTo>
                    <a:pt x="2088" y="473"/>
                  </a:lnTo>
                  <a:lnTo>
                    <a:pt x="2091" y="473"/>
                  </a:lnTo>
                  <a:lnTo>
                    <a:pt x="2091" y="471"/>
                  </a:lnTo>
                  <a:lnTo>
                    <a:pt x="2091" y="469"/>
                  </a:lnTo>
                  <a:lnTo>
                    <a:pt x="2091" y="469"/>
                  </a:lnTo>
                  <a:lnTo>
                    <a:pt x="2091" y="466"/>
                  </a:lnTo>
                  <a:lnTo>
                    <a:pt x="2093" y="464"/>
                  </a:lnTo>
                  <a:lnTo>
                    <a:pt x="2098" y="461"/>
                  </a:lnTo>
                  <a:lnTo>
                    <a:pt x="2098" y="461"/>
                  </a:lnTo>
                  <a:lnTo>
                    <a:pt x="2100" y="459"/>
                  </a:lnTo>
                  <a:lnTo>
                    <a:pt x="2105" y="457"/>
                  </a:lnTo>
                  <a:lnTo>
                    <a:pt x="2107" y="457"/>
                  </a:lnTo>
                  <a:lnTo>
                    <a:pt x="2110" y="457"/>
                  </a:lnTo>
                  <a:lnTo>
                    <a:pt x="2112" y="457"/>
                  </a:lnTo>
                  <a:lnTo>
                    <a:pt x="2117" y="454"/>
                  </a:lnTo>
                  <a:lnTo>
                    <a:pt x="2126" y="454"/>
                  </a:lnTo>
                  <a:lnTo>
                    <a:pt x="2126" y="454"/>
                  </a:lnTo>
                  <a:lnTo>
                    <a:pt x="2128" y="452"/>
                  </a:lnTo>
                  <a:lnTo>
                    <a:pt x="2128" y="452"/>
                  </a:lnTo>
                  <a:lnTo>
                    <a:pt x="2131" y="452"/>
                  </a:lnTo>
                  <a:lnTo>
                    <a:pt x="2131" y="452"/>
                  </a:lnTo>
                  <a:lnTo>
                    <a:pt x="2133" y="454"/>
                  </a:lnTo>
                  <a:lnTo>
                    <a:pt x="2136" y="454"/>
                  </a:lnTo>
                  <a:lnTo>
                    <a:pt x="2143" y="452"/>
                  </a:lnTo>
                  <a:lnTo>
                    <a:pt x="2152" y="450"/>
                  </a:lnTo>
                  <a:lnTo>
                    <a:pt x="2154" y="450"/>
                  </a:lnTo>
                  <a:lnTo>
                    <a:pt x="2154" y="447"/>
                  </a:lnTo>
                  <a:lnTo>
                    <a:pt x="2157" y="445"/>
                  </a:lnTo>
                  <a:lnTo>
                    <a:pt x="2162" y="440"/>
                  </a:lnTo>
                  <a:lnTo>
                    <a:pt x="2164" y="438"/>
                  </a:lnTo>
                  <a:lnTo>
                    <a:pt x="2164" y="435"/>
                  </a:lnTo>
                  <a:lnTo>
                    <a:pt x="2166" y="435"/>
                  </a:lnTo>
                  <a:lnTo>
                    <a:pt x="2166" y="431"/>
                  </a:lnTo>
                  <a:lnTo>
                    <a:pt x="2166" y="426"/>
                  </a:lnTo>
                  <a:lnTo>
                    <a:pt x="2166" y="424"/>
                  </a:lnTo>
                  <a:lnTo>
                    <a:pt x="2166" y="424"/>
                  </a:lnTo>
                  <a:lnTo>
                    <a:pt x="2166" y="424"/>
                  </a:lnTo>
                  <a:lnTo>
                    <a:pt x="2164" y="421"/>
                  </a:lnTo>
                  <a:lnTo>
                    <a:pt x="2166" y="414"/>
                  </a:lnTo>
                  <a:lnTo>
                    <a:pt x="2166" y="412"/>
                  </a:lnTo>
                  <a:lnTo>
                    <a:pt x="2166" y="409"/>
                  </a:lnTo>
                  <a:lnTo>
                    <a:pt x="2169" y="409"/>
                  </a:lnTo>
                  <a:lnTo>
                    <a:pt x="2169" y="409"/>
                  </a:lnTo>
                  <a:lnTo>
                    <a:pt x="2169" y="407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6" y="405"/>
                  </a:lnTo>
                  <a:lnTo>
                    <a:pt x="2164" y="402"/>
                  </a:lnTo>
                  <a:lnTo>
                    <a:pt x="2159" y="405"/>
                  </a:lnTo>
                  <a:lnTo>
                    <a:pt x="2157" y="405"/>
                  </a:lnTo>
                  <a:lnTo>
                    <a:pt x="2157" y="402"/>
                  </a:lnTo>
                  <a:lnTo>
                    <a:pt x="2157" y="402"/>
                  </a:lnTo>
                  <a:lnTo>
                    <a:pt x="2154" y="402"/>
                  </a:lnTo>
                  <a:lnTo>
                    <a:pt x="2152" y="402"/>
                  </a:lnTo>
                  <a:lnTo>
                    <a:pt x="2152" y="402"/>
                  </a:lnTo>
                  <a:lnTo>
                    <a:pt x="2152" y="400"/>
                  </a:lnTo>
                  <a:lnTo>
                    <a:pt x="2152" y="400"/>
                  </a:lnTo>
                  <a:lnTo>
                    <a:pt x="2150" y="400"/>
                  </a:lnTo>
                  <a:lnTo>
                    <a:pt x="2147" y="400"/>
                  </a:lnTo>
                  <a:lnTo>
                    <a:pt x="2147" y="398"/>
                  </a:lnTo>
                  <a:lnTo>
                    <a:pt x="2150" y="395"/>
                  </a:lnTo>
                  <a:lnTo>
                    <a:pt x="2150" y="395"/>
                  </a:lnTo>
                  <a:lnTo>
                    <a:pt x="2152" y="395"/>
                  </a:lnTo>
                  <a:lnTo>
                    <a:pt x="2154" y="395"/>
                  </a:lnTo>
                  <a:lnTo>
                    <a:pt x="2154" y="395"/>
                  </a:lnTo>
                  <a:lnTo>
                    <a:pt x="2154" y="393"/>
                  </a:lnTo>
                  <a:lnTo>
                    <a:pt x="2157" y="390"/>
                  </a:lnTo>
                  <a:lnTo>
                    <a:pt x="2159" y="386"/>
                  </a:lnTo>
                  <a:lnTo>
                    <a:pt x="2159" y="386"/>
                  </a:lnTo>
                  <a:lnTo>
                    <a:pt x="2159" y="386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3"/>
                  </a:lnTo>
                  <a:lnTo>
                    <a:pt x="2159" y="381"/>
                  </a:lnTo>
                  <a:lnTo>
                    <a:pt x="2159" y="381"/>
                  </a:lnTo>
                  <a:lnTo>
                    <a:pt x="2159" y="381"/>
                  </a:lnTo>
                  <a:lnTo>
                    <a:pt x="2162" y="374"/>
                  </a:lnTo>
                  <a:lnTo>
                    <a:pt x="2162" y="372"/>
                  </a:lnTo>
                  <a:lnTo>
                    <a:pt x="2162" y="369"/>
                  </a:lnTo>
                  <a:lnTo>
                    <a:pt x="2164" y="369"/>
                  </a:lnTo>
                  <a:lnTo>
                    <a:pt x="2164" y="369"/>
                  </a:lnTo>
                  <a:lnTo>
                    <a:pt x="2164" y="369"/>
                  </a:lnTo>
                  <a:lnTo>
                    <a:pt x="2166" y="367"/>
                  </a:lnTo>
                  <a:lnTo>
                    <a:pt x="2166" y="367"/>
                  </a:lnTo>
                  <a:lnTo>
                    <a:pt x="2166" y="364"/>
                  </a:lnTo>
                  <a:lnTo>
                    <a:pt x="2169" y="364"/>
                  </a:lnTo>
                  <a:lnTo>
                    <a:pt x="2169" y="364"/>
                  </a:lnTo>
                  <a:lnTo>
                    <a:pt x="2171" y="360"/>
                  </a:lnTo>
                  <a:lnTo>
                    <a:pt x="2171" y="360"/>
                  </a:lnTo>
                  <a:lnTo>
                    <a:pt x="2171" y="360"/>
                  </a:lnTo>
                  <a:lnTo>
                    <a:pt x="2173" y="360"/>
                  </a:lnTo>
                  <a:lnTo>
                    <a:pt x="2176" y="357"/>
                  </a:lnTo>
                  <a:lnTo>
                    <a:pt x="2176" y="357"/>
                  </a:lnTo>
                  <a:lnTo>
                    <a:pt x="2180" y="350"/>
                  </a:lnTo>
                  <a:lnTo>
                    <a:pt x="2180" y="350"/>
                  </a:lnTo>
                  <a:lnTo>
                    <a:pt x="2180" y="343"/>
                  </a:lnTo>
                  <a:lnTo>
                    <a:pt x="2180" y="341"/>
                  </a:lnTo>
                  <a:lnTo>
                    <a:pt x="2180" y="338"/>
                  </a:lnTo>
                  <a:lnTo>
                    <a:pt x="2180" y="336"/>
                  </a:lnTo>
                  <a:lnTo>
                    <a:pt x="2183" y="334"/>
                  </a:lnTo>
                  <a:lnTo>
                    <a:pt x="2183" y="331"/>
                  </a:lnTo>
                  <a:lnTo>
                    <a:pt x="2183" y="329"/>
                  </a:lnTo>
                  <a:lnTo>
                    <a:pt x="2188" y="324"/>
                  </a:lnTo>
                  <a:lnTo>
                    <a:pt x="2188" y="319"/>
                  </a:lnTo>
                  <a:lnTo>
                    <a:pt x="2190" y="319"/>
                  </a:lnTo>
                  <a:lnTo>
                    <a:pt x="2197" y="315"/>
                  </a:lnTo>
                  <a:lnTo>
                    <a:pt x="2199" y="310"/>
                  </a:lnTo>
                  <a:lnTo>
                    <a:pt x="2199" y="308"/>
                  </a:lnTo>
                  <a:lnTo>
                    <a:pt x="2199" y="308"/>
                  </a:lnTo>
                  <a:lnTo>
                    <a:pt x="2202" y="305"/>
                  </a:lnTo>
                  <a:lnTo>
                    <a:pt x="2202" y="305"/>
                  </a:lnTo>
                  <a:lnTo>
                    <a:pt x="2202" y="303"/>
                  </a:lnTo>
                  <a:lnTo>
                    <a:pt x="2202" y="301"/>
                  </a:lnTo>
                  <a:lnTo>
                    <a:pt x="2202" y="298"/>
                  </a:lnTo>
                  <a:lnTo>
                    <a:pt x="2204" y="296"/>
                  </a:lnTo>
                  <a:lnTo>
                    <a:pt x="2202" y="293"/>
                  </a:lnTo>
                  <a:lnTo>
                    <a:pt x="2204" y="293"/>
                  </a:lnTo>
                  <a:lnTo>
                    <a:pt x="2204" y="293"/>
                  </a:lnTo>
                  <a:lnTo>
                    <a:pt x="2204" y="293"/>
                  </a:lnTo>
                  <a:lnTo>
                    <a:pt x="2202" y="289"/>
                  </a:lnTo>
                  <a:lnTo>
                    <a:pt x="2204" y="286"/>
                  </a:lnTo>
                  <a:lnTo>
                    <a:pt x="2204" y="286"/>
                  </a:lnTo>
                  <a:lnTo>
                    <a:pt x="2206" y="286"/>
                  </a:lnTo>
                  <a:lnTo>
                    <a:pt x="2206" y="286"/>
                  </a:lnTo>
                  <a:lnTo>
                    <a:pt x="2206" y="286"/>
                  </a:lnTo>
                  <a:lnTo>
                    <a:pt x="2206" y="284"/>
                  </a:lnTo>
                  <a:lnTo>
                    <a:pt x="2206" y="284"/>
                  </a:lnTo>
                  <a:lnTo>
                    <a:pt x="2206" y="279"/>
                  </a:lnTo>
                  <a:lnTo>
                    <a:pt x="2209" y="279"/>
                  </a:lnTo>
                  <a:lnTo>
                    <a:pt x="2209" y="277"/>
                  </a:lnTo>
                  <a:lnTo>
                    <a:pt x="2211" y="277"/>
                  </a:lnTo>
                  <a:lnTo>
                    <a:pt x="2211" y="277"/>
                  </a:lnTo>
                  <a:lnTo>
                    <a:pt x="2214" y="272"/>
                  </a:lnTo>
                  <a:lnTo>
                    <a:pt x="2214" y="272"/>
                  </a:lnTo>
                  <a:lnTo>
                    <a:pt x="2216" y="272"/>
                  </a:lnTo>
                  <a:lnTo>
                    <a:pt x="2216" y="267"/>
                  </a:lnTo>
                  <a:lnTo>
                    <a:pt x="2214" y="265"/>
                  </a:lnTo>
                  <a:lnTo>
                    <a:pt x="2214" y="265"/>
                  </a:lnTo>
                  <a:lnTo>
                    <a:pt x="2218" y="263"/>
                  </a:lnTo>
                  <a:lnTo>
                    <a:pt x="2218" y="263"/>
                  </a:lnTo>
                  <a:lnTo>
                    <a:pt x="2221" y="260"/>
                  </a:lnTo>
                  <a:lnTo>
                    <a:pt x="2221" y="260"/>
                  </a:lnTo>
                  <a:lnTo>
                    <a:pt x="2221" y="258"/>
                  </a:lnTo>
                  <a:lnTo>
                    <a:pt x="2221" y="256"/>
                  </a:lnTo>
                  <a:lnTo>
                    <a:pt x="2221" y="256"/>
                  </a:lnTo>
                  <a:lnTo>
                    <a:pt x="2221" y="253"/>
                  </a:lnTo>
                  <a:lnTo>
                    <a:pt x="2221" y="251"/>
                  </a:lnTo>
                  <a:lnTo>
                    <a:pt x="2223" y="249"/>
                  </a:lnTo>
                  <a:lnTo>
                    <a:pt x="2228" y="244"/>
                  </a:lnTo>
                  <a:lnTo>
                    <a:pt x="2228" y="241"/>
                  </a:lnTo>
                  <a:lnTo>
                    <a:pt x="2228" y="237"/>
                  </a:lnTo>
                  <a:lnTo>
                    <a:pt x="2228" y="234"/>
                  </a:lnTo>
                  <a:lnTo>
                    <a:pt x="2228" y="232"/>
                  </a:lnTo>
                  <a:lnTo>
                    <a:pt x="2230" y="230"/>
                  </a:lnTo>
                  <a:lnTo>
                    <a:pt x="2232" y="227"/>
                  </a:lnTo>
                  <a:lnTo>
                    <a:pt x="2232" y="225"/>
                  </a:lnTo>
                  <a:lnTo>
                    <a:pt x="2232" y="225"/>
                  </a:lnTo>
                  <a:lnTo>
                    <a:pt x="2237" y="227"/>
                  </a:lnTo>
                  <a:lnTo>
                    <a:pt x="2237" y="225"/>
                  </a:lnTo>
                  <a:lnTo>
                    <a:pt x="2240" y="223"/>
                  </a:lnTo>
                  <a:lnTo>
                    <a:pt x="2249" y="211"/>
                  </a:lnTo>
                  <a:lnTo>
                    <a:pt x="2254" y="208"/>
                  </a:lnTo>
                  <a:lnTo>
                    <a:pt x="2258" y="204"/>
                  </a:lnTo>
                  <a:lnTo>
                    <a:pt x="2258" y="204"/>
                  </a:lnTo>
                  <a:lnTo>
                    <a:pt x="2261" y="204"/>
                  </a:lnTo>
                  <a:lnTo>
                    <a:pt x="2263" y="201"/>
                  </a:lnTo>
                  <a:lnTo>
                    <a:pt x="2263" y="201"/>
                  </a:lnTo>
                  <a:lnTo>
                    <a:pt x="2263" y="199"/>
                  </a:lnTo>
                  <a:lnTo>
                    <a:pt x="2263" y="199"/>
                  </a:lnTo>
                  <a:lnTo>
                    <a:pt x="2266" y="196"/>
                  </a:lnTo>
                  <a:lnTo>
                    <a:pt x="2266" y="196"/>
                  </a:lnTo>
                  <a:lnTo>
                    <a:pt x="2266" y="196"/>
                  </a:lnTo>
                  <a:lnTo>
                    <a:pt x="2268" y="196"/>
                  </a:lnTo>
                  <a:lnTo>
                    <a:pt x="2268" y="196"/>
                  </a:lnTo>
                  <a:lnTo>
                    <a:pt x="2270" y="196"/>
                  </a:lnTo>
                  <a:lnTo>
                    <a:pt x="2270" y="194"/>
                  </a:lnTo>
                  <a:lnTo>
                    <a:pt x="2270" y="194"/>
                  </a:lnTo>
                  <a:lnTo>
                    <a:pt x="2273" y="194"/>
                  </a:lnTo>
                  <a:lnTo>
                    <a:pt x="2275" y="194"/>
                  </a:lnTo>
                  <a:lnTo>
                    <a:pt x="2277" y="192"/>
                  </a:lnTo>
                  <a:lnTo>
                    <a:pt x="2280" y="192"/>
                  </a:lnTo>
                  <a:lnTo>
                    <a:pt x="2280" y="187"/>
                  </a:lnTo>
                  <a:lnTo>
                    <a:pt x="2282" y="182"/>
                  </a:lnTo>
                  <a:lnTo>
                    <a:pt x="2282" y="182"/>
                  </a:lnTo>
                  <a:lnTo>
                    <a:pt x="2282" y="180"/>
                  </a:lnTo>
                  <a:lnTo>
                    <a:pt x="2282" y="180"/>
                  </a:lnTo>
                  <a:lnTo>
                    <a:pt x="2282" y="178"/>
                  </a:lnTo>
                  <a:lnTo>
                    <a:pt x="2282" y="175"/>
                  </a:lnTo>
                  <a:lnTo>
                    <a:pt x="2282" y="173"/>
                  </a:lnTo>
                  <a:lnTo>
                    <a:pt x="2282" y="173"/>
                  </a:lnTo>
                  <a:lnTo>
                    <a:pt x="2282" y="170"/>
                  </a:lnTo>
                  <a:lnTo>
                    <a:pt x="2285" y="170"/>
                  </a:lnTo>
                  <a:lnTo>
                    <a:pt x="2285" y="170"/>
                  </a:lnTo>
                  <a:lnTo>
                    <a:pt x="2287" y="168"/>
                  </a:lnTo>
                  <a:lnTo>
                    <a:pt x="2287" y="166"/>
                  </a:lnTo>
                  <a:lnTo>
                    <a:pt x="2289" y="163"/>
                  </a:lnTo>
                  <a:lnTo>
                    <a:pt x="2287" y="163"/>
                  </a:lnTo>
                  <a:lnTo>
                    <a:pt x="2287" y="163"/>
                  </a:lnTo>
                  <a:lnTo>
                    <a:pt x="2287" y="161"/>
                  </a:lnTo>
                  <a:lnTo>
                    <a:pt x="2287" y="161"/>
                  </a:lnTo>
                  <a:lnTo>
                    <a:pt x="2289" y="159"/>
                  </a:lnTo>
                  <a:lnTo>
                    <a:pt x="2289" y="159"/>
                  </a:lnTo>
                  <a:lnTo>
                    <a:pt x="2289" y="159"/>
                  </a:lnTo>
                  <a:lnTo>
                    <a:pt x="2287" y="156"/>
                  </a:lnTo>
                  <a:lnTo>
                    <a:pt x="2287" y="156"/>
                  </a:lnTo>
                  <a:lnTo>
                    <a:pt x="2287" y="154"/>
                  </a:lnTo>
                  <a:lnTo>
                    <a:pt x="2287" y="154"/>
                  </a:lnTo>
                  <a:lnTo>
                    <a:pt x="2287" y="152"/>
                  </a:lnTo>
                  <a:lnTo>
                    <a:pt x="2287" y="149"/>
                  </a:lnTo>
                  <a:lnTo>
                    <a:pt x="2287" y="149"/>
                  </a:lnTo>
                  <a:lnTo>
                    <a:pt x="2285" y="147"/>
                  </a:lnTo>
                  <a:lnTo>
                    <a:pt x="2277" y="140"/>
                  </a:lnTo>
                  <a:lnTo>
                    <a:pt x="2275" y="137"/>
                  </a:lnTo>
                  <a:lnTo>
                    <a:pt x="2275" y="135"/>
                  </a:lnTo>
                  <a:lnTo>
                    <a:pt x="2275" y="135"/>
                  </a:lnTo>
                  <a:lnTo>
                    <a:pt x="2275" y="133"/>
                  </a:lnTo>
                  <a:lnTo>
                    <a:pt x="2275" y="133"/>
                  </a:lnTo>
                  <a:lnTo>
                    <a:pt x="2275" y="133"/>
                  </a:lnTo>
                  <a:lnTo>
                    <a:pt x="2277" y="130"/>
                  </a:lnTo>
                  <a:lnTo>
                    <a:pt x="2277" y="130"/>
                  </a:lnTo>
                  <a:lnTo>
                    <a:pt x="2277" y="128"/>
                  </a:lnTo>
                  <a:lnTo>
                    <a:pt x="2277" y="126"/>
                  </a:lnTo>
                  <a:lnTo>
                    <a:pt x="2280" y="123"/>
                  </a:lnTo>
                  <a:lnTo>
                    <a:pt x="2280" y="121"/>
                  </a:lnTo>
                  <a:lnTo>
                    <a:pt x="2280" y="116"/>
                  </a:lnTo>
                  <a:lnTo>
                    <a:pt x="2280" y="116"/>
                  </a:lnTo>
                  <a:lnTo>
                    <a:pt x="2282" y="114"/>
                  </a:lnTo>
                  <a:lnTo>
                    <a:pt x="2282" y="114"/>
                  </a:lnTo>
                  <a:lnTo>
                    <a:pt x="2282" y="111"/>
                  </a:lnTo>
                  <a:lnTo>
                    <a:pt x="2282" y="111"/>
                  </a:lnTo>
                  <a:lnTo>
                    <a:pt x="2282" y="107"/>
                  </a:lnTo>
                  <a:lnTo>
                    <a:pt x="2282" y="107"/>
                  </a:lnTo>
                  <a:lnTo>
                    <a:pt x="2277" y="104"/>
                  </a:lnTo>
                  <a:lnTo>
                    <a:pt x="2273" y="102"/>
                  </a:lnTo>
                  <a:lnTo>
                    <a:pt x="2268" y="99"/>
                  </a:lnTo>
                  <a:lnTo>
                    <a:pt x="2263" y="97"/>
                  </a:lnTo>
                  <a:lnTo>
                    <a:pt x="2261" y="95"/>
                  </a:lnTo>
                  <a:lnTo>
                    <a:pt x="2261" y="95"/>
                  </a:lnTo>
                  <a:lnTo>
                    <a:pt x="2258" y="95"/>
                  </a:lnTo>
                  <a:lnTo>
                    <a:pt x="2256" y="97"/>
                  </a:lnTo>
                  <a:lnTo>
                    <a:pt x="2254" y="97"/>
                  </a:lnTo>
                  <a:lnTo>
                    <a:pt x="2244" y="97"/>
                  </a:lnTo>
                  <a:lnTo>
                    <a:pt x="2244" y="99"/>
                  </a:lnTo>
                  <a:lnTo>
                    <a:pt x="2240" y="102"/>
                  </a:lnTo>
                  <a:lnTo>
                    <a:pt x="2237" y="102"/>
                  </a:lnTo>
                  <a:lnTo>
                    <a:pt x="2232" y="102"/>
                  </a:lnTo>
                  <a:lnTo>
                    <a:pt x="2230" y="102"/>
                  </a:lnTo>
                  <a:lnTo>
                    <a:pt x="2228" y="99"/>
                  </a:lnTo>
                  <a:lnTo>
                    <a:pt x="2228" y="97"/>
                  </a:lnTo>
                  <a:lnTo>
                    <a:pt x="2225" y="97"/>
                  </a:lnTo>
                  <a:lnTo>
                    <a:pt x="2225" y="95"/>
                  </a:lnTo>
                  <a:lnTo>
                    <a:pt x="2225" y="92"/>
                  </a:lnTo>
                  <a:lnTo>
                    <a:pt x="2225" y="90"/>
                  </a:lnTo>
                  <a:lnTo>
                    <a:pt x="2228" y="88"/>
                  </a:lnTo>
                  <a:lnTo>
                    <a:pt x="2228" y="85"/>
                  </a:lnTo>
                  <a:lnTo>
                    <a:pt x="2228" y="83"/>
                  </a:lnTo>
                  <a:lnTo>
                    <a:pt x="2228" y="81"/>
                  </a:lnTo>
                  <a:lnTo>
                    <a:pt x="2225" y="78"/>
                  </a:lnTo>
                  <a:lnTo>
                    <a:pt x="2228" y="76"/>
                  </a:lnTo>
                  <a:lnTo>
                    <a:pt x="2235" y="71"/>
                  </a:lnTo>
                  <a:lnTo>
                    <a:pt x="2237" y="71"/>
                  </a:lnTo>
                  <a:lnTo>
                    <a:pt x="2242" y="66"/>
                  </a:lnTo>
                  <a:lnTo>
                    <a:pt x="2244" y="66"/>
                  </a:lnTo>
                  <a:lnTo>
                    <a:pt x="2244" y="64"/>
                  </a:lnTo>
                  <a:lnTo>
                    <a:pt x="2247" y="64"/>
                  </a:lnTo>
                  <a:lnTo>
                    <a:pt x="2247" y="62"/>
                  </a:lnTo>
                  <a:lnTo>
                    <a:pt x="2247" y="62"/>
                  </a:lnTo>
                  <a:lnTo>
                    <a:pt x="2249" y="59"/>
                  </a:lnTo>
                  <a:lnTo>
                    <a:pt x="2249" y="59"/>
                  </a:lnTo>
                  <a:lnTo>
                    <a:pt x="2251" y="59"/>
                  </a:lnTo>
                  <a:lnTo>
                    <a:pt x="2251" y="57"/>
                  </a:lnTo>
                  <a:lnTo>
                    <a:pt x="2251" y="57"/>
                  </a:lnTo>
                  <a:lnTo>
                    <a:pt x="2251" y="55"/>
                  </a:lnTo>
                  <a:lnTo>
                    <a:pt x="2254" y="55"/>
                  </a:lnTo>
                  <a:lnTo>
                    <a:pt x="2256" y="52"/>
                  </a:lnTo>
                  <a:lnTo>
                    <a:pt x="2261" y="45"/>
                  </a:lnTo>
                  <a:lnTo>
                    <a:pt x="2266" y="38"/>
                  </a:lnTo>
                  <a:lnTo>
                    <a:pt x="2273" y="33"/>
                  </a:lnTo>
                  <a:lnTo>
                    <a:pt x="2277" y="29"/>
                  </a:lnTo>
                  <a:lnTo>
                    <a:pt x="2282" y="21"/>
                  </a:lnTo>
                  <a:lnTo>
                    <a:pt x="2285" y="17"/>
                  </a:lnTo>
                  <a:lnTo>
                    <a:pt x="2289" y="14"/>
                  </a:lnTo>
                  <a:lnTo>
                    <a:pt x="2292" y="12"/>
                  </a:lnTo>
                  <a:lnTo>
                    <a:pt x="2289" y="10"/>
                  </a:lnTo>
                  <a:lnTo>
                    <a:pt x="2292" y="10"/>
                  </a:lnTo>
                  <a:lnTo>
                    <a:pt x="2294" y="7"/>
                  </a:lnTo>
                  <a:lnTo>
                    <a:pt x="2308" y="7"/>
                  </a:lnTo>
                  <a:lnTo>
                    <a:pt x="2318" y="7"/>
                  </a:lnTo>
                  <a:lnTo>
                    <a:pt x="2320" y="7"/>
                  </a:lnTo>
                  <a:lnTo>
                    <a:pt x="2325" y="7"/>
                  </a:lnTo>
                  <a:lnTo>
                    <a:pt x="2329" y="5"/>
                  </a:lnTo>
                  <a:lnTo>
                    <a:pt x="2332" y="3"/>
                  </a:lnTo>
                  <a:lnTo>
                    <a:pt x="2332" y="0"/>
                  </a:lnTo>
                  <a:lnTo>
                    <a:pt x="2334" y="0"/>
                  </a:lnTo>
                  <a:lnTo>
                    <a:pt x="2337" y="3"/>
                  </a:lnTo>
                  <a:lnTo>
                    <a:pt x="2339" y="3"/>
                  </a:lnTo>
                  <a:lnTo>
                    <a:pt x="2339" y="3"/>
                  </a:lnTo>
                  <a:lnTo>
                    <a:pt x="2339" y="5"/>
                  </a:lnTo>
                  <a:lnTo>
                    <a:pt x="2341" y="5"/>
                  </a:lnTo>
                  <a:lnTo>
                    <a:pt x="2341" y="5"/>
                  </a:lnTo>
                  <a:lnTo>
                    <a:pt x="2346" y="10"/>
                  </a:lnTo>
                  <a:lnTo>
                    <a:pt x="2351" y="10"/>
                  </a:lnTo>
                  <a:lnTo>
                    <a:pt x="2353" y="12"/>
                  </a:lnTo>
                  <a:lnTo>
                    <a:pt x="2355" y="14"/>
                  </a:lnTo>
                  <a:lnTo>
                    <a:pt x="2355" y="14"/>
                  </a:lnTo>
                  <a:lnTo>
                    <a:pt x="2358" y="17"/>
                  </a:lnTo>
                  <a:lnTo>
                    <a:pt x="2358" y="17"/>
                  </a:lnTo>
                  <a:lnTo>
                    <a:pt x="2358" y="17"/>
                  </a:lnTo>
                  <a:lnTo>
                    <a:pt x="2360" y="24"/>
                  </a:lnTo>
                  <a:lnTo>
                    <a:pt x="2360" y="26"/>
                  </a:lnTo>
                  <a:lnTo>
                    <a:pt x="2360" y="26"/>
                  </a:lnTo>
                  <a:lnTo>
                    <a:pt x="2363" y="26"/>
                  </a:lnTo>
                  <a:lnTo>
                    <a:pt x="2365" y="29"/>
                  </a:lnTo>
                  <a:lnTo>
                    <a:pt x="2367" y="31"/>
                  </a:lnTo>
                  <a:lnTo>
                    <a:pt x="2367" y="31"/>
                  </a:lnTo>
                  <a:lnTo>
                    <a:pt x="2367" y="31"/>
                  </a:lnTo>
                  <a:lnTo>
                    <a:pt x="2367" y="33"/>
                  </a:lnTo>
                  <a:lnTo>
                    <a:pt x="2367" y="33"/>
                  </a:lnTo>
                  <a:lnTo>
                    <a:pt x="2367" y="36"/>
                  </a:lnTo>
                  <a:lnTo>
                    <a:pt x="2370" y="38"/>
                  </a:lnTo>
                  <a:lnTo>
                    <a:pt x="2370" y="38"/>
                  </a:lnTo>
                  <a:lnTo>
                    <a:pt x="2370" y="40"/>
                  </a:lnTo>
                  <a:lnTo>
                    <a:pt x="2370" y="40"/>
                  </a:lnTo>
                  <a:lnTo>
                    <a:pt x="2370" y="40"/>
                  </a:lnTo>
                  <a:lnTo>
                    <a:pt x="2370" y="43"/>
                  </a:lnTo>
                  <a:lnTo>
                    <a:pt x="2370" y="43"/>
                  </a:lnTo>
                  <a:lnTo>
                    <a:pt x="2370" y="45"/>
                  </a:lnTo>
                  <a:lnTo>
                    <a:pt x="2370" y="45"/>
                  </a:lnTo>
                  <a:lnTo>
                    <a:pt x="2370" y="45"/>
                  </a:lnTo>
                  <a:lnTo>
                    <a:pt x="2367" y="47"/>
                  </a:lnTo>
                  <a:lnTo>
                    <a:pt x="2367" y="47"/>
                  </a:lnTo>
                  <a:lnTo>
                    <a:pt x="2365" y="50"/>
                  </a:lnTo>
                  <a:lnTo>
                    <a:pt x="2365" y="50"/>
                  </a:lnTo>
                  <a:lnTo>
                    <a:pt x="2363" y="52"/>
                  </a:lnTo>
                  <a:lnTo>
                    <a:pt x="2363" y="55"/>
                  </a:lnTo>
                  <a:lnTo>
                    <a:pt x="2363" y="57"/>
                  </a:lnTo>
                  <a:lnTo>
                    <a:pt x="2346" y="76"/>
                  </a:lnTo>
                  <a:lnTo>
                    <a:pt x="2320" y="99"/>
                  </a:lnTo>
                  <a:lnTo>
                    <a:pt x="2320" y="99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0" y="102"/>
                  </a:lnTo>
                  <a:lnTo>
                    <a:pt x="2322" y="104"/>
                  </a:lnTo>
                  <a:lnTo>
                    <a:pt x="2332" y="109"/>
                  </a:lnTo>
                  <a:lnTo>
                    <a:pt x="2339" y="111"/>
                  </a:lnTo>
                  <a:lnTo>
                    <a:pt x="2341" y="114"/>
                  </a:lnTo>
                  <a:lnTo>
                    <a:pt x="2341" y="114"/>
                  </a:lnTo>
                  <a:lnTo>
                    <a:pt x="2346" y="118"/>
                  </a:lnTo>
                  <a:lnTo>
                    <a:pt x="2346" y="118"/>
                  </a:lnTo>
                  <a:lnTo>
                    <a:pt x="2355" y="123"/>
                  </a:lnTo>
                  <a:lnTo>
                    <a:pt x="2363" y="128"/>
                  </a:lnTo>
                  <a:lnTo>
                    <a:pt x="2365" y="128"/>
                  </a:lnTo>
                  <a:lnTo>
                    <a:pt x="2365" y="128"/>
                  </a:lnTo>
                  <a:lnTo>
                    <a:pt x="2367" y="130"/>
                  </a:lnTo>
                  <a:lnTo>
                    <a:pt x="2367" y="130"/>
                  </a:lnTo>
                  <a:lnTo>
                    <a:pt x="2367" y="130"/>
                  </a:lnTo>
                  <a:lnTo>
                    <a:pt x="2370" y="137"/>
                  </a:lnTo>
                  <a:lnTo>
                    <a:pt x="2374" y="140"/>
                  </a:lnTo>
                  <a:lnTo>
                    <a:pt x="2374" y="142"/>
                  </a:lnTo>
                  <a:lnTo>
                    <a:pt x="2374" y="142"/>
                  </a:lnTo>
                  <a:lnTo>
                    <a:pt x="2377" y="142"/>
                  </a:lnTo>
                  <a:lnTo>
                    <a:pt x="2379" y="144"/>
                  </a:lnTo>
                  <a:lnTo>
                    <a:pt x="2381" y="144"/>
                  </a:lnTo>
                  <a:lnTo>
                    <a:pt x="2386" y="142"/>
                  </a:lnTo>
                  <a:lnTo>
                    <a:pt x="2389" y="142"/>
                  </a:lnTo>
                  <a:lnTo>
                    <a:pt x="2391" y="140"/>
                  </a:lnTo>
                  <a:lnTo>
                    <a:pt x="2391" y="140"/>
                  </a:lnTo>
                  <a:lnTo>
                    <a:pt x="2393" y="137"/>
                  </a:lnTo>
                  <a:lnTo>
                    <a:pt x="2398" y="130"/>
                  </a:lnTo>
                  <a:lnTo>
                    <a:pt x="2400" y="123"/>
                  </a:lnTo>
                  <a:lnTo>
                    <a:pt x="2400" y="121"/>
                  </a:lnTo>
                  <a:lnTo>
                    <a:pt x="2403" y="116"/>
                  </a:lnTo>
                  <a:lnTo>
                    <a:pt x="2403" y="114"/>
                  </a:lnTo>
                  <a:lnTo>
                    <a:pt x="2403" y="114"/>
                  </a:lnTo>
                  <a:lnTo>
                    <a:pt x="2405" y="114"/>
                  </a:lnTo>
                  <a:lnTo>
                    <a:pt x="2405" y="111"/>
                  </a:lnTo>
                  <a:lnTo>
                    <a:pt x="2405" y="111"/>
                  </a:lnTo>
                  <a:lnTo>
                    <a:pt x="2405" y="111"/>
                  </a:lnTo>
                  <a:lnTo>
                    <a:pt x="2417" y="116"/>
                  </a:lnTo>
                  <a:lnTo>
                    <a:pt x="2417" y="118"/>
                  </a:lnTo>
                  <a:lnTo>
                    <a:pt x="2419" y="118"/>
                  </a:lnTo>
                  <a:lnTo>
                    <a:pt x="2419" y="118"/>
                  </a:lnTo>
                  <a:lnTo>
                    <a:pt x="2419" y="121"/>
                  </a:lnTo>
                  <a:lnTo>
                    <a:pt x="2419" y="123"/>
                  </a:lnTo>
                  <a:lnTo>
                    <a:pt x="2422" y="123"/>
                  </a:lnTo>
                  <a:lnTo>
                    <a:pt x="2422" y="126"/>
                  </a:lnTo>
                  <a:lnTo>
                    <a:pt x="2426" y="130"/>
                  </a:lnTo>
                  <a:lnTo>
                    <a:pt x="2426" y="130"/>
                  </a:lnTo>
                  <a:lnTo>
                    <a:pt x="2429" y="135"/>
                  </a:lnTo>
                  <a:lnTo>
                    <a:pt x="2429" y="135"/>
                  </a:lnTo>
                  <a:lnTo>
                    <a:pt x="2429" y="137"/>
                  </a:lnTo>
                  <a:lnTo>
                    <a:pt x="2431" y="137"/>
                  </a:lnTo>
                  <a:lnTo>
                    <a:pt x="2431" y="140"/>
                  </a:lnTo>
                  <a:lnTo>
                    <a:pt x="2431" y="140"/>
                  </a:lnTo>
                  <a:lnTo>
                    <a:pt x="2431" y="140"/>
                  </a:lnTo>
                  <a:lnTo>
                    <a:pt x="2438" y="142"/>
                  </a:lnTo>
                  <a:lnTo>
                    <a:pt x="2450" y="144"/>
                  </a:lnTo>
                  <a:lnTo>
                    <a:pt x="2452" y="144"/>
                  </a:lnTo>
                  <a:lnTo>
                    <a:pt x="2452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5" y="147"/>
                  </a:lnTo>
                  <a:lnTo>
                    <a:pt x="2455" y="149"/>
                  </a:lnTo>
                  <a:lnTo>
                    <a:pt x="2455" y="149"/>
                  </a:lnTo>
                  <a:lnTo>
                    <a:pt x="2455" y="149"/>
                  </a:lnTo>
                  <a:lnTo>
                    <a:pt x="2455" y="152"/>
                  </a:lnTo>
                  <a:lnTo>
                    <a:pt x="2455" y="152"/>
                  </a:lnTo>
                  <a:lnTo>
                    <a:pt x="2452" y="152"/>
                  </a:lnTo>
                  <a:lnTo>
                    <a:pt x="2452" y="154"/>
                  </a:lnTo>
                  <a:lnTo>
                    <a:pt x="2452" y="154"/>
                  </a:lnTo>
                  <a:lnTo>
                    <a:pt x="2452" y="154"/>
                  </a:lnTo>
                  <a:lnTo>
                    <a:pt x="2450" y="156"/>
                  </a:lnTo>
                  <a:lnTo>
                    <a:pt x="2448" y="156"/>
                  </a:lnTo>
                  <a:lnTo>
                    <a:pt x="2445" y="159"/>
                  </a:lnTo>
                  <a:lnTo>
                    <a:pt x="2445" y="159"/>
                  </a:lnTo>
                  <a:lnTo>
                    <a:pt x="2443" y="159"/>
                  </a:lnTo>
                  <a:lnTo>
                    <a:pt x="2443" y="159"/>
                  </a:lnTo>
                  <a:lnTo>
                    <a:pt x="2443" y="161"/>
                  </a:lnTo>
                  <a:lnTo>
                    <a:pt x="2443" y="161"/>
                  </a:lnTo>
                  <a:lnTo>
                    <a:pt x="2443" y="161"/>
                  </a:lnTo>
                  <a:lnTo>
                    <a:pt x="2443" y="163"/>
                  </a:lnTo>
                  <a:lnTo>
                    <a:pt x="2443" y="163"/>
                  </a:lnTo>
                  <a:lnTo>
                    <a:pt x="2455" y="196"/>
                  </a:lnTo>
                  <a:lnTo>
                    <a:pt x="2455" y="201"/>
                  </a:lnTo>
                  <a:lnTo>
                    <a:pt x="2455" y="201"/>
                  </a:lnTo>
                  <a:lnTo>
                    <a:pt x="2455" y="204"/>
                  </a:lnTo>
                  <a:lnTo>
                    <a:pt x="2455" y="204"/>
                  </a:lnTo>
                  <a:lnTo>
                    <a:pt x="2455" y="204"/>
                  </a:lnTo>
                  <a:lnTo>
                    <a:pt x="2455" y="206"/>
                  </a:lnTo>
                  <a:lnTo>
                    <a:pt x="2455" y="206"/>
                  </a:lnTo>
                  <a:lnTo>
                    <a:pt x="2452" y="211"/>
                  </a:lnTo>
                  <a:lnTo>
                    <a:pt x="2452" y="211"/>
                  </a:lnTo>
                  <a:lnTo>
                    <a:pt x="2452" y="211"/>
                  </a:lnTo>
                  <a:lnTo>
                    <a:pt x="2452" y="213"/>
                  </a:lnTo>
                  <a:lnTo>
                    <a:pt x="2450" y="213"/>
                  </a:lnTo>
                  <a:lnTo>
                    <a:pt x="2450" y="213"/>
                  </a:lnTo>
                  <a:lnTo>
                    <a:pt x="2450" y="215"/>
                  </a:lnTo>
                  <a:lnTo>
                    <a:pt x="2452" y="215"/>
                  </a:lnTo>
                  <a:lnTo>
                    <a:pt x="2452" y="218"/>
                  </a:lnTo>
                  <a:lnTo>
                    <a:pt x="2462" y="234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7"/>
                  </a:lnTo>
                  <a:lnTo>
                    <a:pt x="2464" y="239"/>
                  </a:lnTo>
                  <a:lnTo>
                    <a:pt x="2464" y="241"/>
                  </a:lnTo>
                  <a:lnTo>
                    <a:pt x="2464" y="241"/>
                  </a:lnTo>
                  <a:lnTo>
                    <a:pt x="2464" y="244"/>
                  </a:lnTo>
                  <a:lnTo>
                    <a:pt x="2464" y="244"/>
                  </a:lnTo>
                  <a:lnTo>
                    <a:pt x="2464" y="246"/>
                  </a:lnTo>
                  <a:lnTo>
                    <a:pt x="2467" y="251"/>
                  </a:lnTo>
                  <a:lnTo>
                    <a:pt x="2474" y="258"/>
                  </a:lnTo>
                  <a:lnTo>
                    <a:pt x="2476" y="260"/>
                  </a:lnTo>
                  <a:lnTo>
                    <a:pt x="2478" y="263"/>
                  </a:lnTo>
                  <a:lnTo>
                    <a:pt x="2481" y="263"/>
                  </a:lnTo>
                  <a:lnTo>
                    <a:pt x="2483" y="267"/>
                  </a:lnTo>
                  <a:lnTo>
                    <a:pt x="2486" y="270"/>
                  </a:lnTo>
                  <a:lnTo>
                    <a:pt x="2488" y="270"/>
                  </a:lnTo>
                  <a:lnTo>
                    <a:pt x="2488" y="270"/>
                  </a:lnTo>
                  <a:lnTo>
                    <a:pt x="2490" y="270"/>
                  </a:lnTo>
                  <a:lnTo>
                    <a:pt x="2490" y="270"/>
                  </a:lnTo>
                  <a:lnTo>
                    <a:pt x="2490" y="267"/>
                  </a:lnTo>
                  <a:lnTo>
                    <a:pt x="2493" y="267"/>
                  </a:lnTo>
                  <a:lnTo>
                    <a:pt x="2493" y="267"/>
                  </a:lnTo>
                  <a:lnTo>
                    <a:pt x="2493" y="267"/>
                  </a:lnTo>
                  <a:lnTo>
                    <a:pt x="2495" y="267"/>
                  </a:lnTo>
                  <a:lnTo>
                    <a:pt x="2495" y="270"/>
                  </a:lnTo>
                  <a:lnTo>
                    <a:pt x="2495" y="270"/>
                  </a:lnTo>
                  <a:lnTo>
                    <a:pt x="2497" y="272"/>
                  </a:lnTo>
                  <a:lnTo>
                    <a:pt x="2497" y="272"/>
                  </a:lnTo>
                  <a:lnTo>
                    <a:pt x="2500" y="275"/>
                  </a:lnTo>
                  <a:lnTo>
                    <a:pt x="2500" y="275"/>
                  </a:lnTo>
                  <a:lnTo>
                    <a:pt x="2502" y="275"/>
                  </a:lnTo>
                  <a:lnTo>
                    <a:pt x="2509" y="275"/>
                  </a:lnTo>
                  <a:lnTo>
                    <a:pt x="2516" y="272"/>
                  </a:lnTo>
                  <a:lnTo>
                    <a:pt x="2516" y="272"/>
                  </a:lnTo>
                  <a:lnTo>
                    <a:pt x="2519" y="272"/>
                  </a:lnTo>
                  <a:lnTo>
                    <a:pt x="2519" y="275"/>
                  </a:lnTo>
                  <a:lnTo>
                    <a:pt x="2521" y="275"/>
                  </a:lnTo>
                  <a:lnTo>
                    <a:pt x="2521" y="275"/>
                  </a:lnTo>
                  <a:lnTo>
                    <a:pt x="2523" y="275"/>
                  </a:lnTo>
                  <a:lnTo>
                    <a:pt x="2526" y="279"/>
                  </a:lnTo>
                  <a:lnTo>
                    <a:pt x="2526" y="282"/>
                  </a:lnTo>
                  <a:lnTo>
                    <a:pt x="2526" y="282"/>
                  </a:lnTo>
                  <a:lnTo>
                    <a:pt x="2528" y="282"/>
                  </a:lnTo>
                  <a:lnTo>
                    <a:pt x="2530" y="282"/>
                  </a:lnTo>
                  <a:lnTo>
                    <a:pt x="2533" y="282"/>
                  </a:lnTo>
                  <a:lnTo>
                    <a:pt x="2535" y="282"/>
                  </a:lnTo>
                  <a:lnTo>
                    <a:pt x="2542" y="279"/>
                  </a:lnTo>
                  <a:lnTo>
                    <a:pt x="2545" y="279"/>
                  </a:lnTo>
                  <a:lnTo>
                    <a:pt x="2545" y="277"/>
                  </a:lnTo>
                  <a:lnTo>
                    <a:pt x="2545" y="277"/>
                  </a:lnTo>
                  <a:lnTo>
                    <a:pt x="2545" y="277"/>
                  </a:lnTo>
                  <a:lnTo>
                    <a:pt x="2547" y="277"/>
                  </a:lnTo>
                  <a:lnTo>
                    <a:pt x="2547" y="275"/>
                  </a:lnTo>
                  <a:lnTo>
                    <a:pt x="2547" y="275"/>
                  </a:lnTo>
                  <a:lnTo>
                    <a:pt x="2547" y="272"/>
                  </a:lnTo>
                  <a:lnTo>
                    <a:pt x="2547" y="270"/>
                  </a:lnTo>
                  <a:lnTo>
                    <a:pt x="2547" y="270"/>
                  </a:lnTo>
                  <a:lnTo>
                    <a:pt x="2547" y="267"/>
                  </a:lnTo>
                  <a:lnTo>
                    <a:pt x="2547" y="267"/>
                  </a:lnTo>
                  <a:lnTo>
                    <a:pt x="2549" y="267"/>
                  </a:lnTo>
                  <a:lnTo>
                    <a:pt x="2549" y="267"/>
                  </a:lnTo>
                  <a:lnTo>
                    <a:pt x="2549" y="265"/>
                  </a:lnTo>
                  <a:lnTo>
                    <a:pt x="2552" y="265"/>
                  </a:lnTo>
                  <a:lnTo>
                    <a:pt x="2564" y="267"/>
                  </a:lnTo>
                  <a:lnTo>
                    <a:pt x="2578" y="263"/>
                  </a:lnTo>
                  <a:lnTo>
                    <a:pt x="2578" y="263"/>
                  </a:lnTo>
                  <a:lnTo>
                    <a:pt x="2580" y="263"/>
                  </a:lnTo>
                  <a:lnTo>
                    <a:pt x="2582" y="265"/>
                  </a:lnTo>
                  <a:lnTo>
                    <a:pt x="2585" y="267"/>
                  </a:lnTo>
                  <a:lnTo>
                    <a:pt x="2587" y="267"/>
                  </a:lnTo>
                  <a:lnTo>
                    <a:pt x="2590" y="267"/>
                  </a:lnTo>
                  <a:lnTo>
                    <a:pt x="2592" y="267"/>
                  </a:lnTo>
                  <a:lnTo>
                    <a:pt x="2594" y="267"/>
                  </a:lnTo>
                  <a:lnTo>
                    <a:pt x="2597" y="267"/>
                  </a:lnTo>
                  <a:lnTo>
                    <a:pt x="2599" y="265"/>
                  </a:lnTo>
                  <a:lnTo>
                    <a:pt x="2599" y="265"/>
                  </a:lnTo>
                  <a:lnTo>
                    <a:pt x="2599" y="265"/>
                  </a:lnTo>
                  <a:lnTo>
                    <a:pt x="2601" y="263"/>
                  </a:lnTo>
                  <a:lnTo>
                    <a:pt x="2601" y="263"/>
                  </a:lnTo>
                  <a:lnTo>
                    <a:pt x="2601" y="260"/>
                  </a:lnTo>
                  <a:lnTo>
                    <a:pt x="2601" y="260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1" y="258"/>
                  </a:lnTo>
                  <a:lnTo>
                    <a:pt x="2604" y="258"/>
                  </a:lnTo>
                  <a:lnTo>
                    <a:pt x="2606" y="256"/>
                  </a:lnTo>
                  <a:lnTo>
                    <a:pt x="2620" y="260"/>
                  </a:lnTo>
                  <a:lnTo>
                    <a:pt x="2627" y="256"/>
                  </a:lnTo>
                  <a:lnTo>
                    <a:pt x="2632" y="253"/>
                  </a:lnTo>
                  <a:lnTo>
                    <a:pt x="2632" y="253"/>
                  </a:lnTo>
                  <a:lnTo>
                    <a:pt x="2632" y="253"/>
                  </a:lnTo>
                  <a:lnTo>
                    <a:pt x="2634" y="253"/>
                  </a:lnTo>
                  <a:lnTo>
                    <a:pt x="2634" y="251"/>
                  </a:lnTo>
                  <a:lnTo>
                    <a:pt x="2634" y="249"/>
                  </a:lnTo>
                  <a:lnTo>
                    <a:pt x="2634" y="249"/>
                  </a:lnTo>
                  <a:lnTo>
                    <a:pt x="2634" y="249"/>
                  </a:lnTo>
                  <a:lnTo>
                    <a:pt x="2637" y="246"/>
                  </a:lnTo>
                  <a:lnTo>
                    <a:pt x="2642" y="244"/>
                  </a:lnTo>
                  <a:lnTo>
                    <a:pt x="2642" y="244"/>
                  </a:lnTo>
                  <a:lnTo>
                    <a:pt x="2642" y="244"/>
                  </a:lnTo>
                  <a:lnTo>
                    <a:pt x="2642" y="241"/>
                  </a:lnTo>
                  <a:lnTo>
                    <a:pt x="2642" y="241"/>
                  </a:lnTo>
                  <a:lnTo>
                    <a:pt x="2642" y="239"/>
                  </a:lnTo>
                  <a:lnTo>
                    <a:pt x="2642" y="239"/>
                  </a:lnTo>
                  <a:lnTo>
                    <a:pt x="2642" y="239"/>
                  </a:lnTo>
                  <a:lnTo>
                    <a:pt x="2642" y="237"/>
                  </a:lnTo>
                  <a:lnTo>
                    <a:pt x="2642" y="237"/>
                  </a:lnTo>
                  <a:lnTo>
                    <a:pt x="2642" y="237"/>
                  </a:lnTo>
                  <a:lnTo>
                    <a:pt x="2644" y="237"/>
                  </a:lnTo>
                  <a:lnTo>
                    <a:pt x="2644" y="237"/>
                  </a:lnTo>
                  <a:lnTo>
                    <a:pt x="2644" y="234"/>
                  </a:lnTo>
                  <a:lnTo>
                    <a:pt x="2649" y="234"/>
                  </a:lnTo>
                  <a:lnTo>
                    <a:pt x="2649" y="234"/>
                  </a:lnTo>
                  <a:lnTo>
                    <a:pt x="2649" y="232"/>
                  </a:lnTo>
                  <a:lnTo>
                    <a:pt x="2651" y="232"/>
                  </a:lnTo>
                  <a:lnTo>
                    <a:pt x="2651" y="232"/>
                  </a:lnTo>
                  <a:lnTo>
                    <a:pt x="2651" y="230"/>
                  </a:lnTo>
                  <a:lnTo>
                    <a:pt x="2651" y="230"/>
                  </a:lnTo>
                  <a:lnTo>
                    <a:pt x="2651" y="230"/>
                  </a:lnTo>
                  <a:lnTo>
                    <a:pt x="2651" y="225"/>
                  </a:lnTo>
                  <a:lnTo>
                    <a:pt x="2651" y="225"/>
                  </a:lnTo>
                  <a:lnTo>
                    <a:pt x="2651" y="223"/>
                  </a:lnTo>
                  <a:lnTo>
                    <a:pt x="2651" y="223"/>
                  </a:lnTo>
                  <a:lnTo>
                    <a:pt x="2651" y="223"/>
                  </a:lnTo>
                  <a:lnTo>
                    <a:pt x="2651" y="220"/>
                  </a:lnTo>
                  <a:lnTo>
                    <a:pt x="2651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3" y="220"/>
                  </a:lnTo>
                  <a:lnTo>
                    <a:pt x="2656" y="220"/>
                  </a:lnTo>
                  <a:lnTo>
                    <a:pt x="2672" y="223"/>
                  </a:lnTo>
                  <a:lnTo>
                    <a:pt x="2677" y="225"/>
                  </a:lnTo>
                  <a:lnTo>
                    <a:pt x="2687" y="232"/>
                  </a:lnTo>
                  <a:lnTo>
                    <a:pt x="2689" y="234"/>
                  </a:lnTo>
                  <a:lnTo>
                    <a:pt x="2691" y="239"/>
                  </a:lnTo>
                  <a:lnTo>
                    <a:pt x="2694" y="239"/>
                  </a:lnTo>
                  <a:lnTo>
                    <a:pt x="2694" y="241"/>
                  </a:lnTo>
                  <a:lnTo>
                    <a:pt x="2694" y="244"/>
                  </a:lnTo>
                  <a:lnTo>
                    <a:pt x="2694" y="246"/>
                  </a:lnTo>
                  <a:lnTo>
                    <a:pt x="2696" y="246"/>
                  </a:lnTo>
                  <a:lnTo>
                    <a:pt x="2696" y="246"/>
                  </a:lnTo>
                  <a:lnTo>
                    <a:pt x="2703" y="253"/>
                  </a:lnTo>
                  <a:lnTo>
                    <a:pt x="2703" y="256"/>
                  </a:lnTo>
                  <a:lnTo>
                    <a:pt x="2705" y="258"/>
                  </a:lnTo>
                  <a:lnTo>
                    <a:pt x="2705" y="258"/>
                  </a:lnTo>
                  <a:lnTo>
                    <a:pt x="2708" y="263"/>
                  </a:lnTo>
                  <a:lnTo>
                    <a:pt x="2708" y="263"/>
                  </a:lnTo>
                  <a:lnTo>
                    <a:pt x="2710" y="265"/>
                  </a:lnTo>
                  <a:lnTo>
                    <a:pt x="2715" y="270"/>
                  </a:lnTo>
                  <a:lnTo>
                    <a:pt x="2717" y="270"/>
                  </a:lnTo>
                  <a:lnTo>
                    <a:pt x="2717" y="270"/>
                  </a:lnTo>
                  <a:lnTo>
                    <a:pt x="2720" y="270"/>
                  </a:lnTo>
                  <a:lnTo>
                    <a:pt x="2722" y="272"/>
                  </a:lnTo>
                  <a:lnTo>
                    <a:pt x="2722" y="275"/>
                  </a:lnTo>
                  <a:lnTo>
                    <a:pt x="2724" y="279"/>
                  </a:lnTo>
                  <a:lnTo>
                    <a:pt x="2724" y="279"/>
                  </a:lnTo>
                  <a:lnTo>
                    <a:pt x="2727" y="279"/>
                  </a:lnTo>
                  <a:lnTo>
                    <a:pt x="2729" y="279"/>
                  </a:lnTo>
                  <a:lnTo>
                    <a:pt x="2729" y="282"/>
                  </a:lnTo>
                  <a:lnTo>
                    <a:pt x="2731" y="282"/>
                  </a:lnTo>
                  <a:lnTo>
                    <a:pt x="2731" y="282"/>
                  </a:lnTo>
                  <a:lnTo>
                    <a:pt x="2734" y="282"/>
                  </a:lnTo>
                  <a:lnTo>
                    <a:pt x="2734" y="284"/>
                  </a:lnTo>
                  <a:lnTo>
                    <a:pt x="2734" y="284"/>
                  </a:lnTo>
                  <a:lnTo>
                    <a:pt x="2734" y="286"/>
                  </a:lnTo>
                  <a:lnTo>
                    <a:pt x="2734" y="286"/>
                  </a:lnTo>
                  <a:lnTo>
                    <a:pt x="2739" y="289"/>
                  </a:lnTo>
                  <a:lnTo>
                    <a:pt x="2739" y="291"/>
                  </a:lnTo>
                  <a:lnTo>
                    <a:pt x="2739" y="293"/>
                  </a:lnTo>
                  <a:lnTo>
                    <a:pt x="2739" y="293"/>
                  </a:lnTo>
                  <a:lnTo>
                    <a:pt x="2739" y="296"/>
                  </a:lnTo>
                  <a:lnTo>
                    <a:pt x="2741" y="298"/>
                  </a:lnTo>
                  <a:lnTo>
                    <a:pt x="2741" y="298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" name="Freeform 71"/>
            <p:cNvSpPr>
              <a:spLocks/>
            </p:cNvSpPr>
            <p:nvPr/>
          </p:nvSpPr>
          <p:spPr bwMode="auto">
            <a:xfrm>
              <a:off x="4158628" y="605914"/>
              <a:ext cx="1075128" cy="1144748"/>
            </a:xfrm>
            <a:custGeom>
              <a:avLst/>
              <a:gdLst>
                <a:gd name="T0" fmla="*/ 1199 w 1241"/>
                <a:gd name="T1" fmla="*/ 750 h 1318"/>
                <a:gd name="T2" fmla="*/ 1187 w 1241"/>
                <a:gd name="T3" fmla="*/ 857 h 1318"/>
                <a:gd name="T4" fmla="*/ 1185 w 1241"/>
                <a:gd name="T5" fmla="*/ 904 h 1318"/>
                <a:gd name="T6" fmla="*/ 1170 w 1241"/>
                <a:gd name="T7" fmla="*/ 968 h 1318"/>
                <a:gd name="T8" fmla="*/ 1147 w 1241"/>
                <a:gd name="T9" fmla="*/ 1055 h 1318"/>
                <a:gd name="T10" fmla="*/ 986 w 1241"/>
                <a:gd name="T11" fmla="*/ 1098 h 1318"/>
                <a:gd name="T12" fmla="*/ 993 w 1241"/>
                <a:gd name="T13" fmla="*/ 1256 h 1318"/>
                <a:gd name="T14" fmla="*/ 967 w 1241"/>
                <a:gd name="T15" fmla="*/ 1308 h 1318"/>
                <a:gd name="T16" fmla="*/ 913 w 1241"/>
                <a:gd name="T17" fmla="*/ 1256 h 1318"/>
                <a:gd name="T18" fmla="*/ 882 w 1241"/>
                <a:gd name="T19" fmla="*/ 1264 h 1318"/>
                <a:gd name="T20" fmla="*/ 806 w 1241"/>
                <a:gd name="T21" fmla="*/ 1287 h 1318"/>
                <a:gd name="T22" fmla="*/ 776 w 1241"/>
                <a:gd name="T23" fmla="*/ 1318 h 1318"/>
                <a:gd name="T24" fmla="*/ 724 w 1241"/>
                <a:gd name="T25" fmla="*/ 1237 h 1318"/>
                <a:gd name="T26" fmla="*/ 688 w 1241"/>
                <a:gd name="T27" fmla="*/ 1247 h 1318"/>
                <a:gd name="T28" fmla="*/ 631 w 1241"/>
                <a:gd name="T29" fmla="*/ 1209 h 1318"/>
                <a:gd name="T30" fmla="*/ 605 w 1241"/>
                <a:gd name="T31" fmla="*/ 1190 h 1318"/>
                <a:gd name="T32" fmla="*/ 575 w 1241"/>
                <a:gd name="T33" fmla="*/ 1162 h 1318"/>
                <a:gd name="T34" fmla="*/ 541 w 1241"/>
                <a:gd name="T35" fmla="*/ 1117 h 1318"/>
                <a:gd name="T36" fmla="*/ 461 w 1241"/>
                <a:gd name="T37" fmla="*/ 1117 h 1318"/>
                <a:gd name="T38" fmla="*/ 421 w 1241"/>
                <a:gd name="T39" fmla="*/ 1088 h 1318"/>
                <a:gd name="T40" fmla="*/ 369 w 1241"/>
                <a:gd name="T41" fmla="*/ 1084 h 1318"/>
                <a:gd name="T42" fmla="*/ 329 w 1241"/>
                <a:gd name="T43" fmla="*/ 1093 h 1318"/>
                <a:gd name="T44" fmla="*/ 293 w 1241"/>
                <a:gd name="T45" fmla="*/ 1065 h 1318"/>
                <a:gd name="T46" fmla="*/ 284 w 1241"/>
                <a:gd name="T47" fmla="*/ 1020 h 1318"/>
                <a:gd name="T48" fmla="*/ 267 w 1241"/>
                <a:gd name="T49" fmla="*/ 984 h 1318"/>
                <a:gd name="T50" fmla="*/ 210 w 1241"/>
                <a:gd name="T51" fmla="*/ 947 h 1318"/>
                <a:gd name="T52" fmla="*/ 215 w 1241"/>
                <a:gd name="T53" fmla="*/ 906 h 1318"/>
                <a:gd name="T54" fmla="*/ 187 w 1241"/>
                <a:gd name="T55" fmla="*/ 788 h 1318"/>
                <a:gd name="T56" fmla="*/ 296 w 1241"/>
                <a:gd name="T57" fmla="*/ 710 h 1318"/>
                <a:gd name="T58" fmla="*/ 314 w 1241"/>
                <a:gd name="T59" fmla="*/ 724 h 1318"/>
                <a:gd name="T60" fmla="*/ 333 w 1241"/>
                <a:gd name="T61" fmla="*/ 594 h 1318"/>
                <a:gd name="T62" fmla="*/ 369 w 1241"/>
                <a:gd name="T63" fmla="*/ 561 h 1318"/>
                <a:gd name="T64" fmla="*/ 357 w 1241"/>
                <a:gd name="T65" fmla="*/ 499 h 1318"/>
                <a:gd name="T66" fmla="*/ 362 w 1241"/>
                <a:gd name="T67" fmla="*/ 462 h 1318"/>
                <a:gd name="T68" fmla="*/ 390 w 1241"/>
                <a:gd name="T69" fmla="*/ 412 h 1318"/>
                <a:gd name="T70" fmla="*/ 411 w 1241"/>
                <a:gd name="T71" fmla="*/ 355 h 1318"/>
                <a:gd name="T72" fmla="*/ 402 w 1241"/>
                <a:gd name="T73" fmla="*/ 310 h 1318"/>
                <a:gd name="T74" fmla="*/ 331 w 1241"/>
                <a:gd name="T75" fmla="*/ 270 h 1318"/>
                <a:gd name="T76" fmla="*/ 281 w 1241"/>
                <a:gd name="T77" fmla="*/ 301 h 1318"/>
                <a:gd name="T78" fmla="*/ 206 w 1241"/>
                <a:gd name="T79" fmla="*/ 320 h 1318"/>
                <a:gd name="T80" fmla="*/ 144 w 1241"/>
                <a:gd name="T81" fmla="*/ 277 h 1318"/>
                <a:gd name="T82" fmla="*/ 135 w 1241"/>
                <a:gd name="T83" fmla="*/ 190 h 1318"/>
                <a:gd name="T84" fmla="*/ 78 w 1241"/>
                <a:gd name="T85" fmla="*/ 168 h 1318"/>
                <a:gd name="T86" fmla="*/ 45 w 1241"/>
                <a:gd name="T87" fmla="*/ 88 h 1318"/>
                <a:gd name="T88" fmla="*/ 26 w 1241"/>
                <a:gd name="T89" fmla="*/ 38 h 1318"/>
                <a:gd name="T90" fmla="*/ 189 w 1241"/>
                <a:gd name="T91" fmla="*/ 5 h 1318"/>
                <a:gd name="T92" fmla="*/ 265 w 1241"/>
                <a:gd name="T93" fmla="*/ 43 h 1318"/>
                <a:gd name="T94" fmla="*/ 371 w 1241"/>
                <a:gd name="T95" fmla="*/ 74 h 1318"/>
                <a:gd name="T96" fmla="*/ 400 w 1241"/>
                <a:gd name="T97" fmla="*/ 123 h 1318"/>
                <a:gd name="T98" fmla="*/ 447 w 1241"/>
                <a:gd name="T99" fmla="*/ 192 h 1318"/>
                <a:gd name="T100" fmla="*/ 485 w 1241"/>
                <a:gd name="T101" fmla="*/ 282 h 1318"/>
                <a:gd name="T102" fmla="*/ 511 w 1241"/>
                <a:gd name="T103" fmla="*/ 336 h 1318"/>
                <a:gd name="T104" fmla="*/ 546 w 1241"/>
                <a:gd name="T105" fmla="*/ 424 h 1318"/>
                <a:gd name="T106" fmla="*/ 608 w 1241"/>
                <a:gd name="T107" fmla="*/ 511 h 1318"/>
                <a:gd name="T108" fmla="*/ 688 w 1241"/>
                <a:gd name="T109" fmla="*/ 518 h 1318"/>
                <a:gd name="T110" fmla="*/ 768 w 1241"/>
                <a:gd name="T111" fmla="*/ 549 h 1318"/>
                <a:gd name="T112" fmla="*/ 854 w 1241"/>
                <a:gd name="T113" fmla="*/ 622 h 1318"/>
                <a:gd name="T114" fmla="*/ 887 w 1241"/>
                <a:gd name="T115" fmla="*/ 705 h 1318"/>
                <a:gd name="T116" fmla="*/ 988 w 1241"/>
                <a:gd name="T117" fmla="*/ 724 h 1318"/>
                <a:gd name="T118" fmla="*/ 1048 w 1241"/>
                <a:gd name="T119" fmla="*/ 679 h 1318"/>
                <a:gd name="T120" fmla="*/ 1123 w 1241"/>
                <a:gd name="T121" fmla="*/ 644 h 1318"/>
                <a:gd name="T122" fmla="*/ 1215 w 1241"/>
                <a:gd name="T123" fmla="*/ 606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1" h="1318">
                  <a:moveTo>
                    <a:pt x="1239" y="677"/>
                  </a:moveTo>
                  <a:lnTo>
                    <a:pt x="1239" y="677"/>
                  </a:lnTo>
                  <a:lnTo>
                    <a:pt x="1241" y="677"/>
                  </a:lnTo>
                  <a:lnTo>
                    <a:pt x="1237" y="684"/>
                  </a:lnTo>
                  <a:lnTo>
                    <a:pt x="1237" y="686"/>
                  </a:lnTo>
                  <a:lnTo>
                    <a:pt x="1234" y="686"/>
                  </a:lnTo>
                  <a:lnTo>
                    <a:pt x="1234" y="689"/>
                  </a:lnTo>
                  <a:lnTo>
                    <a:pt x="1234" y="693"/>
                  </a:lnTo>
                  <a:lnTo>
                    <a:pt x="1237" y="696"/>
                  </a:lnTo>
                  <a:lnTo>
                    <a:pt x="1234" y="698"/>
                  </a:lnTo>
                  <a:lnTo>
                    <a:pt x="1232" y="701"/>
                  </a:lnTo>
                  <a:lnTo>
                    <a:pt x="1232" y="703"/>
                  </a:lnTo>
                  <a:lnTo>
                    <a:pt x="1230" y="705"/>
                  </a:lnTo>
                  <a:lnTo>
                    <a:pt x="1227" y="712"/>
                  </a:lnTo>
                  <a:lnTo>
                    <a:pt x="1227" y="712"/>
                  </a:lnTo>
                  <a:lnTo>
                    <a:pt x="1225" y="715"/>
                  </a:lnTo>
                  <a:lnTo>
                    <a:pt x="1223" y="719"/>
                  </a:lnTo>
                  <a:lnTo>
                    <a:pt x="1223" y="719"/>
                  </a:lnTo>
                  <a:lnTo>
                    <a:pt x="1220" y="719"/>
                  </a:lnTo>
                  <a:lnTo>
                    <a:pt x="1218" y="722"/>
                  </a:lnTo>
                  <a:lnTo>
                    <a:pt x="1215" y="719"/>
                  </a:lnTo>
                  <a:lnTo>
                    <a:pt x="1215" y="719"/>
                  </a:lnTo>
                  <a:lnTo>
                    <a:pt x="1213" y="722"/>
                  </a:lnTo>
                  <a:lnTo>
                    <a:pt x="1213" y="722"/>
                  </a:lnTo>
                  <a:lnTo>
                    <a:pt x="1211" y="722"/>
                  </a:lnTo>
                  <a:lnTo>
                    <a:pt x="1208" y="722"/>
                  </a:lnTo>
                  <a:lnTo>
                    <a:pt x="1206" y="724"/>
                  </a:lnTo>
                  <a:lnTo>
                    <a:pt x="1206" y="727"/>
                  </a:lnTo>
                  <a:lnTo>
                    <a:pt x="1204" y="727"/>
                  </a:lnTo>
                  <a:lnTo>
                    <a:pt x="1204" y="731"/>
                  </a:lnTo>
                  <a:lnTo>
                    <a:pt x="1204" y="734"/>
                  </a:lnTo>
                  <a:lnTo>
                    <a:pt x="1199" y="736"/>
                  </a:lnTo>
                  <a:lnTo>
                    <a:pt x="1199" y="738"/>
                  </a:lnTo>
                  <a:lnTo>
                    <a:pt x="1197" y="741"/>
                  </a:lnTo>
                  <a:lnTo>
                    <a:pt x="1197" y="743"/>
                  </a:lnTo>
                  <a:lnTo>
                    <a:pt x="1197" y="745"/>
                  </a:lnTo>
                  <a:lnTo>
                    <a:pt x="1197" y="748"/>
                  </a:lnTo>
                  <a:lnTo>
                    <a:pt x="1199" y="750"/>
                  </a:lnTo>
                  <a:lnTo>
                    <a:pt x="1199" y="753"/>
                  </a:lnTo>
                  <a:lnTo>
                    <a:pt x="1201" y="753"/>
                  </a:lnTo>
                  <a:lnTo>
                    <a:pt x="1201" y="755"/>
                  </a:lnTo>
                  <a:lnTo>
                    <a:pt x="1201" y="755"/>
                  </a:lnTo>
                  <a:lnTo>
                    <a:pt x="1201" y="757"/>
                  </a:lnTo>
                  <a:lnTo>
                    <a:pt x="1201" y="760"/>
                  </a:lnTo>
                  <a:lnTo>
                    <a:pt x="1204" y="762"/>
                  </a:lnTo>
                  <a:lnTo>
                    <a:pt x="1206" y="764"/>
                  </a:lnTo>
                  <a:lnTo>
                    <a:pt x="1206" y="767"/>
                  </a:lnTo>
                  <a:lnTo>
                    <a:pt x="1206" y="769"/>
                  </a:lnTo>
                  <a:lnTo>
                    <a:pt x="1206" y="771"/>
                  </a:lnTo>
                  <a:lnTo>
                    <a:pt x="1201" y="771"/>
                  </a:lnTo>
                  <a:lnTo>
                    <a:pt x="1199" y="774"/>
                  </a:lnTo>
                  <a:lnTo>
                    <a:pt x="1199" y="776"/>
                  </a:lnTo>
                  <a:lnTo>
                    <a:pt x="1197" y="783"/>
                  </a:lnTo>
                  <a:lnTo>
                    <a:pt x="1197" y="786"/>
                  </a:lnTo>
                  <a:lnTo>
                    <a:pt x="1197" y="786"/>
                  </a:lnTo>
                  <a:lnTo>
                    <a:pt x="1197" y="786"/>
                  </a:lnTo>
                  <a:lnTo>
                    <a:pt x="1197" y="788"/>
                  </a:lnTo>
                  <a:lnTo>
                    <a:pt x="1197" y="793"/>
                  </a:lnTo>
                  <a:lnTo>
                    <a:pt x="1197" y="797"/>
                  </a:lnTo>
                  <a:lnTo>
                    <a:pt x="1194" y="807"/>
                  </a:lnTo>
                  <a:lnTo>
                    <a:pt x="1194" y="809"/>
                  </a:lnTo>
                  <a:lnTo>
                    <a:pt x="1197" y="812"/>
                  </a:lnTo>
                  <a:lnTo>
                    <a:pt x="1197" y="812"/>
                  </a:lnTo>
                  <a:lnTo>
                    <a:pt x="1199" y="814"/>
                  </a:lnTo>
                  <a:lnTo>
                    <a:pt x="1199" y="819"/>
                  </a:lnTo>
                  <a:lnTo>
                    <a:pt x="1199" y="824"/>
                  </a:lnTo>
                  <a:lnTo>
                    <a:pt x="1199" y="831"/>
                  </a:lnTo>
                  <a:lnTo>
                    <a:pt x="1199" y="833"/>
                  </a:lnTo>
                  <a:lnTo>
                    <a:pt x="1197" y="835"/>
                  </a:lnTo>
                  <a:lnTo>
                    <a:pt x="1197" y="838"/>
                  </a:lnTo>
                  <a:lnTo>
                    <a:pt x="1192" y="842"/>
                  </a:lnTo>
                  <a:lnTo>
                    <a:pt x="1189" y="845"/>
                  </a:lnTo>
                  <a:lnTo>
                    <a:pt x="1189" y="845"/>
                  </a:lnTo>
                  <a:lnTo>
                    <a:pt x="1192" y="850"/>
                  </a:lnTo>
                  <a:lnTo>
                    <a:pt x="1192" y="850"/>
                  </a:lnTo>
                  <a:lnTo>
                    <a:pt x="1187" y="857"/>
                  </a:lnTo>
                  <a:lnTo>
                    <a:pt x="1187" y="859"/>
                  </a:lnTo>
                  <a:lnTo>
                    <a:pt x="1189" y="861"/>
                  </a:lnTo>
                  <a:lnTo>
                    <a:pt x="1189" y="861"/>
                  </a:lnTo>
                  <a:lnTo>
                    <a:pt x="1189" y="861"/>
                  </a:lnTo>
                  <a:lnTo>
                    <a:pt x="1192" y="861"/>
                  </a:lnTo>
                  <a:lnTo>
                    <a:pt x="1192" y="861"/>
                  </a:lnTo>
                  <a:lnTo>
                    <a:pt x="1194" y="864"/>
                  </a:lnTo>
                  <a:lnTo>
                    <a:pt x="1197" y="866"/>
                  </a:lnTo>
                  <a:lnTo>
                    <a:pt x="1199" y="868"/>
                  </a:lnTo>
                  <a:lnTo>
                    <a:pt x="1197" y="871"/>
                  </a:lnTo>
                  <a:lnTo>
                    <a:pt x="1194" y="873"/>
                  </a:lnTo>
                  <a:lnTo>
                    <a:pt x="1192" y="876"/>
                  </a:lnTo>
                  <a:lnTo>
                    <a:pt x="1194" y="878"/>
                  </a:lnTo>
                  <a:lnTo>
                    <a:pt x="1194" y="878"/>
                  </a:lnTo>
                  <a:lnTo>
                    <a:pt x="1197" y="878"/>
                  </a:lnTo>
                  <a:lnTo>
                    <a:pt x="1197" y="878"/>
                  </a:lnTo>
                  <a:lnTo>
                    <a:pt x="1199" y="878"/>
                  </a:lnTo>
                  <a:lnTo>
                    <a:pt x="1197" y="880"/>
                  </a:lnTo>
                  <a:lnTo>
                    <a:pt x="1197" y="883"/>
                  </a:lnTo>
                  <a:lnTo>
                    <a:pt x="1197" y="883"/>
                  </a:lnTo>
                  <a:lnTo>
                    <a:pt x="1199" y="885"/>
                  </a:lnTo>
                  <a:lnTo>
                    <a:pt x="1197" y="887"/>
                  </a:lnTo>
                  <a:lnTo>
                    <a:pt x="1197" y="887"/>
                  </a:lnTo>
                  <a:lnTo>
                    <a:pt x="1194" y="890"/>
                  </a:lnTo>
                  <a:lnTo>
                    <a:pt x="1194" y="892"/>
                  </a:lnTo>
                  <a:lnTo>
                    <a:pt x="1194" y="892"/>
                  </a:lnTo>
                  <a:lnTo>
                    <a:pt x="1194" y="894"/>
                  </a:lnTo>
                  <a:lnTo>
                    <a:pt x="1192" y="894"/>
                  </a:lnTo>
                  <a:lnTo>
                    <a:pt x="1192" y="894"/>
                  </a:lnTo>
                  <a:lnTo>
                    <a:pt x="1192" y="894"/>
                  </a:lnTo>
                  <a:lnTo>
                    <a:pt x="1189" y="892"/>
                  </a:lnTo>
                  <a:lnTo>
                    <a:pt x="1189" y="894"/>
                  </a:lnTo>
                  <a:lnTo>
                    <a:pt x="1189" y="894"/>
                  </a:lnTo>
                  <a:lnTo>
                    <a:pt x="1189" y="897"/>
                  </a:lnTo>
                  <a:lnTo>
                    <a:pt x="1187" y="897"/>
                  </a:lnTo>
                  <a:lnTo>
                    <a:pt x="1187" y="899"/>
                  </a:lnTo>
                  <a:lnTo>
                    <a:pt x="1185" y="902"/>
                  </a:lnTo>
                  <a:lnTo>
                    <a:pt x="1185" y="904"/>
                  </a:lnTo>
                  <a:lnTo>
                    <a:pt x="1182" y="904"/>
                  </a:lnTo>
                  <a:lnTo>
                    <a:pt x="1180" y="904"/>
                  </a:lnTo>
                  <a:lnTo>
                    <a:pt x="1182" y="909"/>
                  </a:lnTo>
                  <a:lnTo>
                    <a:pt x="1185" y="913"/>
                  </a:lnTo>
                  <a:lnTo>
                    <a:pt x="1187" y="916"/>
                  </a:lnTo>
                  <a:lnTo>
                    <a:pt x="1185" y="921"/>
                  </a:lnTo>
                  <a:lnTo>
                    <a:pt x="1182" y="932"/>
                  </a:lnTo>
                  <a:lnTo>
                    <a:pt x="1182" y="935"/>
                  </a:lnTo>
                  <a:lnTo>
                    <a:pt x="1180" y="932"/>
                  </a:lnTo>
                  <a:lnTo>
                    <a:pt x="1180" y="935"/>
                  </a:lnTo>
                  <a:lnTo>
                    <a:pt x="1180" y="935"/>
                  </a:lnTo>
                  <a:lnTo>
                    <a:pt x="1180" y="937"/>
                  </a:lnTo>
                  <a:lnTo>
                    <a:pt x="1180" y="937"/>
                  </a:lnTo>
                  <a:lnTo>
                    <a:pt x="1180" y="939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8" y="942"/>
                  </a:lnTo>
                  <a:lnTo>
                    <a:pt x="1175" y="942"/>
                  </a:lnTo>
                  <a:lnTo>
                    <a:pt x="1175" y="942"/>
                  </a:lnTo>
                  <a:lnTo>
                    <a:pt x="1175" y="942"/>
                  </a:lnTo>
                  <a:lnTo>
                    <a:pt x="1173" y="942"/>
                  </a:lnTo>
                  <a:lnTo>
                    <a:pt x="1170" y="944"/>
                  </a:lnTo>
                  <a:lnTo>
                    <a:pt x="1170" y="947"/>
                  </a:lnTo>
                  <a:lnTo>
                    <a:pt x="1170" y="949"/>
                  </a:lnTo>
                  <a:lnTo>
                    <a:pt x="1170" y="949"/>
                  </a:lnTo>
                  <a:lnTo>
                    <a:pt x="1170" y="951"/>
                  </a:lnTo>
                  <a:lnTo>
                    <a:pt x="1168" y="951"/>
                  </a:lnTo>
                  <a:lnTo>
                    <a:pt x="1170" y="954"/>
                  </a:lnTo>
                  <a:lnTo>
                    <a:pt x="1170" y="954"/>
                  </a:lnTo>
                  <a:lnTo>
                    <a:pt x="1173" y="956"/>
                  </a:lnTo>
                  <a:lnTo>
                    <a:pt x="1173" y="956"/>
                  </a:lnTo>
                  <a:lnTo>
                    <a:pt x="1170" y="958"/>
                  </a:lnTo>
                  <a:lnTo>
                    <a:pt x="1170" y="963"/>
                  </a:lnTo>
                  <a:lnTo>
                    <a:pt x="1168" y="968"/>
                  </a:lnTo>
                  <a:lnTo>
                    <a:pt x="1170" y="968"/>
                  </a:lnTo>
                  <a:lnTo>
                    <a:pt x="1173" y="968"/>
                  </a:lnTo>
                  <a:lnTo>
                    <a:pt x="1173" y="970"/>
                  </a:lnTo>
                  <a:lnTo>
                    <a:pt x="1173" y="970"/>
                  </a:lnTo>
                  <a:lnTo>
                    <a:pt x="1173" y="973"/>
                  </a:lnTo>
                  <a:lnTo>
                    <a:pt x="1170" y="975"/>
                  </a:lnTo>
                  <a:lnTo>
                    <a:pt x="1173" y="975"/>
                  </a:lnTo>
                  <a:lnTo>
                    <a:pt x="1173" y="977"/>
                  </a:lnTo>
                  <a:lnTo>
                    <a:pt x="1173" y="977"/>
                  </a:lnTo>
                  <a:lnTo>
                    <a:pt x="1173" y="977"/>
                  </a:lnTo>
                  <a:lnTo>
                    <a:pt x="1170" y="980"/>
                  </a:lnTo>
                  <a:lnTo>
                    <a:pt x="1168" y="980"/>
                  </a:lnTo>
                  <a:lnTo>
                    <a:pt x="1168" y="982"/>
                  </a:lnTo>
                  <a:lnTo>
                    <a:pt x="1170" y="984"/>
                  </a:lnTo>
                  <a:lnTo>
                    <a:pt x="1168" y="987"/>
                  </a:lnTo>
                  <a:lnTo>
                    <a:pt x="1166" y="987"/>
                  </a:lnTo>
                  <a:lnTo>
                    <a:pt x="1163" y="987"/>
                  </a:lnTo>
                  <a:lnTo>
                    <a:pt x="1161" y="989"/>
                  </a:lnTo>
                  <a:lnTo>
                    <a:pt x="1159" y="991"/>
                  </a:lnTo>
                  <a:lnTo>
                    <a:pt x="1156" y="994"/>
                  </a:lnTo>
                  <a:lnTo>
                    <a:pt x="1154" y="996"/>
                  </a:lnTo>
                  <a:lnTo>
                    <a:pt x="1152" y="996"/>
                  </a:lnTo>
                  <a:lnTo>
                    <a:pt x="1149" y="999"/>
                  </a:lnTo>
                  <a:lnTo>
                    <a:pt x="1149" y="1001"/>
                  </a:lnTo>
                  <a:lnTo>
                    <a:pt x="1147" y="1008"/>
                  </a:lnTo>
                  <a:lnTo>
                    <a:pt x="1147" y="1010"/>
                  </a:lnTo>
                  <a:lnTo>
                    <a:pt x="1147" y="1013"/>
                  </a:lnTo>
                  <a:lnTo>
                    <a:pt x="1147" y="1015"/>
                  </a:lnTo>
                  <a:lnTo>
                    <a:pt x="1147" y="1029"/>
                  </a:lnTo>
                  <a:lnTo>
                    <a:pt x="1147" y="1032"/>
                  </a:lnTo>
                  <a:lnTo>
                    <a:pt x="1147" y="1034"/>
                  </a:lnTo>
                  <a:lnTo>
                    <a:pt x="1149" y="1039"/>
                  </a:lnTo>
                  <a:lnTo>
                    <a:pt x="1149" y="1044"/>
                  </a:lnTo>
                  <a:lnTo>
                    <a:pt x="1152" y="1046"/>
                  </a:lnTo>
                  <a:lnTo>
                    <a:pt x="1152" y="1048"/>
                  </a:lnTo>
                  <a:lnTo>
                    <a:pt x="1152" y="1051"/>
                  </a:lnTo>
                  <a:lnTo>
                    <a:pt x="1152" y="1051"/>
                  </a:lnTo>
                  <a:lnTo>
                    <a:pt x="1149" y="1053"/>
                  </a:lnTo>
                  <a:lnTo>
                    <a:pt x="1147" y="1055"/>
                  </a:lnTo>
                  <a:lnTo>
                    <a:pt x="1147" y="1058"/>
                  </a:lnTo>
                  <a:lnTo>
                    <a:pt x="1144" y="1060"/>
                  </a:lnTo>
                  <a:lnTo>
                    <a:pt x="1142" y="1062"/>
                  </a:lnTo>
                  <a:lnTo>
                    <a:pt x="1140" y="1065"/>
                  </a:lnTo>
                  <a:lnTo>
                    <a:pt x="1137" y="1067"/>
                  </a:lnTo>
                  <a:lnTo>
                    <a:pt x="1135" y="1067"/>
                  </a:lnTo>
                  <a:lnTo>
                    <a:pt x="1126" y="1062"/>
                  </a:lnTo>
                  <a:lnTo>
                    <a:pt x="1040" y="1053"/>
                  </a:lnTo>
                  <a:lnTo>
                    <a:pt x="1040" y="1053"/>
                  </a:lnTo>
                  <a:lnTo>
                    <a:pt x="1040" y="1053"/>
                  </a:lnTo>
                  <a:lnTo>
                    <a:pt x="1038" y="1051"/>
                  </a:lnTo>
                  <a:lnTo>
                    <a:pt x="1036" y="1051"/>
                  </a:lnTo>
                  <a:lnTo>
                    <a:pt x="1033" y="1048"/>
                  </a:lnTo>
                  <a:lnTo>
                    <a:pt x="1033" y="1046"/>
                  </a:lnTo>
                  <a:lnTo>
                    <a:pt x="1031" y="1044"/>
                  </a:lnTo>
                  <a:lnTo>
                    <a:pt x="1031" y="1041"/>
                  </a:lnTo>
                  <a:lnTo>
                    <a:pt x="1029" y="1041"/>
                  </a:lnTo>
                  <a:lnTo>
                    <a:pt x="1026" y="1041"/>
                  </a:lnTo>
                  <a:lnTo>
                    <a:pt x="1024" y="1046"/>
                  </a:lnTo>
                  <a:lnTo>
                    <a:pt x="1019" y="1058"/>
                  </a:lnTo>
                  <a:lnTo>
                    <a:pt x="1017" y="1060"/>
                  </a:lnTo>
                  <a:lnTo>
                    <a:pt x="1014" y="1060"/>
                  </a:lnTo>
                  <a:lnTo>
                    <a:pt x="1012" y="1060"/>
                  </a:lnTo>
                  <a:lnTo>
                    <a:pt x="1010" y="1062"/>
                  </a:lnTo>
                  <a:lnTo>
                    <a:pt x="1010" y="1065"/>
                  </a:lnTo>
                  <a:lnTo>
                    <a:pt x="1010" y="1067"/>
                  </a:lnTo>
                  <a:lnTo>
                    <a:pt x="1010" y="1070"/>
                  </a:lnTo>
                  <a:lnTo>
                    <a:pt x="1012" y="1072"/>
                  </a:lnTo>
                  <a:lnTo>
                    <a:pt x="1012" y="1074"/>
                  </a:lnTo>
                  <a:lnTo>
                    <a:pt x="1010" y="1077"/>
                  </a:lnTo>
                  <a:lnTo>
                    <a:pt x="1000" y="1091"/>
                  </a:lnTo>
                  <a:lnTo>
                    <a:pt x="998" y="1093"/>
                  </a:lnTo>
                  <a:lnTo>
                    <a:pt x="998" y="1093"/>
                  </a:lnTo>
                  <a:lnTo>
                    <a:pt x="998" y="1096"/>
                  </a:lnTo>
                  <a:lnTo>
                    <a:pt x="996" y="1098"/>
                  </a:lnTo>
                  <a:lnTo>
                    <a:pt x="996" y="1098"/>
                  </a:lnTo>
                  <a:lnTo>
                    <a:pt x="988" y="1098"/>
                  </a:lnTo>
                  <a:lnTo>
                    <a:pt x="986" y="1098"/>
                  </a:lnTo>
                  <a:lnTo>
                    <a:pt x="986" y="1098"/>
                  </a:lnTo>
                  <a:lnTo>
                    <a:pt x="984" y="1100"/>
                  </a:lnTo>
                  <a:lnTo>
                    <a:pt x="981" y="1103"/>
                  </a:lnTo>
                  <a:lnTo>
                    <a:pt x="979" y="1105"/>
                  </a:lnTo>
                  <a:lnTo>
                    <a:pt x="974" y="1107"/>
                  </a:lnTo>
                  <a:lnTo>
                    <a:pt x="972" y="1107"/>
                  </a:lnTo>
                  <a:lnTo>
                    <a:pt x="969" y="1107"/>
                  </a:lnTo>
                  <a:lnTo>
                    <a:pt x="967" y="1107"/>
                  </a:lnTo>
                  <a:lnTo>
                    <a:pt x="967" y="1107"/>
                  </a:lnTo>
                  <a:lnTo>
                    <a:pt x="965" y="1107"/>
                  </a:lnTo>
                  <a:lnTo>
                    <a:pt x="962" y="1110"/>
                  </a:lnTo>
                  <a:lnTo>
                    <a:pt x="960" y="1110"/>
                  </a:lnTo>
                  <a:lnTo>
                    <a:pt x="960" y="1110"/>
                  </a:lnTo>
                  <a:lnTo>
                    <a:pt x="960" y="1112"/>
                  </a:lnTo>
                  <a:lnTo>
                    <a:pt x="960" y="1114"/>
                  </a:lnTo>
                  <a:lnTo>
                    <a:pt x="960" y="1114"/>
                  </a:lnTo>
                  <a:lnTo>
                    <a:pt x="958" y="1117"/>
                  </a:lnTo>
                  <a:lnTo>
                    <a:pt x="958" y="1117"/>
                  </a:lnTo>
                  <a:lnTo>
                    <a:pt x="955" y="1117"/>
                  </a:lnTo>
                  <a:lnTo>
                    <a:pt x="951" y="1119"/>
                  </a:lnTo>
                  <a:lnTo>
                    <a:pt x="951" y="1122"/>
                  </a:lnTo>
                  <a:lnTo>
                    <a:pt x="955" y="1129"/>
                  </a:lnTo>
                  <a:lnTo>
                    <a:pt x="960" y="1131"/>
                  </a:lnTo>
                  <a:lnTo>
                    <a:pt x="962" y="1131"/>
                  </a:lnTo>
                  <a:lnTo>
                    <a:pt x="967" y="1140"/>
                  </a:lnTo>
                  <a:lnTo>
                    <a:pt x="998" y="1221"/>
                  </a:lnTo>
                  <a:lnTo>
                    <a:pt x="998" y="1223"/>
                  </a:lnTo>
                  <a:lnTo>
                    <a:pt x="996" y="1223"/>
                  </a:lnTo>
                  <a:lnTo>
                    <a:pt x="996" y="1226"/>
                  </a:lnTo>
                  <a:lnTo>
                    <a:pt x="993" y="1228"/>
                  </a:lnTo>
                  <a:lnTo>
                    <a:pt x="993" y="1228"/>
                  </a:lnTo>
                  <a:lnTo>
                    <a:pt x="993" y="1230"/>
                  </a:lnTo>
                  <a:lnTo>
                    <a:pt x="993" y="1233"/>
                  </a:lnTo>
                  <a:lnTo>
                    <a:pt x="993" y="1235"/>
                  </a:lnTo>
                  <a:lnTo>
                    <a:pt x="996" y="1240"/>
                  </a:lnTo>
                  <a:lnTo>
                    <a:pt x="996" y="1242"/>
                  </a:lnTo>
                  <a:lnTo>
                    <a:pt x="993" y="1249"/>
                  </a:lnTo>
                  <a:lnTo>
                    <a:pt x="993" y="1256"/>
                  </a:lnTo>
                  <a:lnTo>
                    <a:pt x="993" y="1259"/>
                  </a:lnTo>
                  <a:lnTo>
                    <a:pt x="996" y="1266"/>
                  </a:lnTo>
                  <a:lnTo>
                    <a:pt x="996" y="1271"/>
                  </a:lnTo>
                  <a:lnTo>
                    <a:pt x="996" y="1271"/>
                  </a:lnTo>
                  <a:lnTo>
                    <a:pt x="996" y="1273"/>
                  </a:lnTo>
                  <a:lnTo>
                    <a:pt x="998" y="1275"/>
                  </a:lnTo>
                  <a:lnTo>
                    <a:pt x="998" y="1275"/>
                  </a:lnTo>
                  <a:lnTo>
                    <a:pt x="998" y="1278"/>
                  </a:lnTo>
                  <a:lnTo>
                    <a:pt x="998" y="1280"/>
                  </a:lnTo>
                  <a:lnTo>
                    <a:pt x="998" y="1280"/>
                  </a:lnTo>
                  <a:lnTo>
                    <a:pt x="998" y="1282"/>
                  </a:lnTo>
                  <a:lnTo>
                    <a:pt x="998" y="1285"/>
                  </a:lnTo>
                  <a:lnTo>
                    <a:pt x="998" y="1285"/>
                  </a:lnTo>
                  <a:lnTo>
                    <a:pt x="998" y="1287"/>
                  </a:lnTo>
                  <a:lnTo>
                    <a:pt x="998" y="1292"/>
                  </a:lnTo>
                  <a:lnTo>
                    <a:pt x="998" y="1292"/>
                  </a:lnTo>
                  <a:lnTo>
                    <a:pt x="998" y="1294"/>
                  </a:lnTo>
                  <a:lnTo>
                    <a:pt x="1007" y="1301"/>
                  </a:lnTo>
                  <a:lnTo>
                    <a:pt x="1005" y="1301"/>
                  </a:lnTo>
                  <a:lnTo>
                    <a:pt x="1003" y="1301"/>
                  </a:lnTo>
                  <a:lnTo>
                    <a:pt x="998" y="1306"/>
                  </a:lnTo>
                  <a:lnTo>
                    <a:pt x="996" y="1306"/>
                  </a:lnTo>
                  <a:lnTo>
                    <a:pt x="996" y="1306"/>
                  </a:lnTo>
                  <a:lnTo>
                    <a:pt x="993" y="1306"/>
                  </a:lnTo>
                  <a:lnTo>
                    <a:pt x="993" y="1306"/>
                  </a:lnTo>
                  <a:lnTo>
                    <a:pt x="986" y="1299"/>
                  </a:lnTo>
                  <a:lnTo>
                    <a:pt x="984" y="1299"/>
                  </a:lnTo>
                  <a:lnTo>
                    <a:pt x="981" y="1299"/>
                  </a:lnTo>
                  <a:lnTo>
                    <a:pt x="981" y="1299"/>
                  </a:lnTo>
                  <a:lnTo>
                    <a:pt x="974" y="1308"/>
                  </a:lnTo>
                  <a:lnTo>
                    <a:pt x="974" y="1308"/>
                  </a:lnTo>
                  <a:lnTo>
                    <a:pt x="972" y="1308"/>
                  </a:lnTo>
                  <a:lnTo>
                    <a:pt x="969" y="1311"/>
                  </a:lnTo>
                  <a:lnTo>
                    <a:pt x="969" y="1311"/>
                  </a:lnTo>
                  <a:lnTo>
                    <a:pt x="969" y="1311"/>
                  </a:lnTo>
                  <a:lnTo>
                    <a:pt x="967" y="1308"/>
                  </a:lnTo>
                  <a:lnTo>
                    <a:pt x="967" y="1308"/>
                  </a:lnTo>
                  <a:lnTo>
                    <a:pt x="967" y="1308"/>
                  </a:lnTo>
                  <a:lnTo>
                    <a:pt x="967" y="1306"/>
                  </a:lnTo>
                  <a:lnTo>
                    <a:pt x="965" y="1306"/>
                  </a:lnTo>
                  <a:lnTo>
                    <a:pt x="965" y="1304"/>
                  </a:lnTo>
                  <a:lnTo>
                    <a:pt x="962" y="1301"/>
                  </a:lnTo>
                  <a:lnTo>
                    <a:pt x="962" y="1301"/>
                  </a:lnTo>
                  <a:lnTo>
                    <a:pt x="958" y="1297"/>
                  </a:lnTo>
                  <a:lnTo>
                    <a:pt x="955" y="1297"/>
                  </a:lnTo>
                  <a:lnTo>
                    <a:pt x="953" y="1294"/>
                  </a:lnTo>
                  <a:lnTo>
                    <a:pt x="951" y="1294"/>
                  </a:lnTo>
                  <a:lnTo>
                    <a:pt x="946" y="1292"/>
                  </a:lnTo>
                  <a:lnTo>
                    <a:pt x="943" y="1290"/>
                  </a:lnTo>
                  <a:lnTo>
                    <a:pt x="943" y="1290"/>
                  </a:lnTo>
                  <a:lnTo>
                    <a:pt x="941" y="1287"/>
                  </a:lnTo>
                  <a:lnTo>
                    <a:pt x="922" y="1285"/>
                  </a:lnTo>
                  <a:lnTo>
                    <a:pt x="920" y="1285"/>
                  </a:lnTo>
                  <a:lnTo>
                    <a:pt x="920" y="1282"/>
                  </a:lnTo>
                  <a:lnTo>
                    <a:pt x="920" y="1282"/>
                  </a:lnTo>
                  <a:lnTo>
                    <a:pt x="920" y="1282"/>
                  </a:lnTo>
                  <a:lnTo>
                    <a:pt x="920" y="1280"/>
                  </a:lnTo>
                  <a:lnTo>
                    <a:pt x="920" y="1280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2" y="1275"/>
                  </a:lnTo>
                  <a:lnTo>
                    <a:pt x="920" y="1273"/>
                  </a:lnTo>
                  <a:lnTo>
                    <a:pt x="920" y="1273"/>
                  </a:lnTo>
                  <a:lnTo>
                    <a:pt x="917" y="1271"/>
                  </a:lnTo>
                  <a:lnTo>
                    <a:pt x="917" y="1271"/>
                  </a:lnTo>
                  <a:lnTo>
                    <a:pt x="917" y="1268"/>
                  </a:lnTo>
                  <a:lnTo>
                    <a:pt x="915" y="1268"/>
                  </a:lnTo>
                  <a:lnTo>
                    <a:pt x="915" y="1266"/>
                  </a:lnTo>
                  <a:lnTo>
                    <a:pt x="915" y="1266"/>
                  </a:lnTo>
                  <a:lnTo>
                    <a:pt x="915" y="1264"/>
                  </a:lnTo>
                  <a:lnTo>
                    <a:pt x="915" y="1261"/>
                  </a:lnTo>
                  <a:lnTo>
                    <a:pt x="915" y="1261"/>
                  </a:lnTo>
                  <a:lnTo>
                    <a:pt x="915" y="1259"/>
                  </a:lnTo>
                  <a:lnTo>
                    <a:pt x="915" y="1259"/>
                  </a:lnTo>
                  <a:lnTo>
                    <a:pt x="913" y="1256"/>
                  </a:lnTo>
                  <a:lnTo>
                    <a:pt x="913" y="1254"/>
                  </a:lnTo>
                  <a:lnTo>
                    <a:pt x="910" y="1254"/>
                  </a:lnTo>
                  <a:lnTo>
                    <a:pt x="910" y="1252"/>
                  </a:lnTo>
                  <a:lnTo>
                    <a:pt x="910" y="1252"/>
                  </a:lnTo>
                  <a:lnTo>
                    <a:pt x="910" y="1249"/>
                  </a:lnTo>
                  <a:lnTo>
                    <a:pt x="910" y="1247"/>
                  </a:lnTo>
                  <a:lnTo>
                    <a:pt x="910" y="1240"/>
                  </a:lnTo>
                  <a:lnTo>
                    <a:pt x="910" y="1240"/>
                  </a:lnTo>
                  <a:lnTo>
                    <a:pt x="910" y="1237"/>
                  </a:lnTo>
                  <a:lnTo>
                    <a:pt x="910" y="1235"/>
                  </a:lnTo>
                  <a:lnTo>
                    <a:pt x="910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8" y="1235"/>
                  </a:lnTo>
                  <a:lnTo>
                    <a:pt x="906" y="1235"/>
                  </a:lnTo>
                  <a:lnTo>
                    <a:pt x="906" y="1237"/>
                  </a:lnTo>
                  <a:lnTo>
                    <a:pt x="903" y="1247"/>
                  </a:lnTo>
                  <a:lnTo>
                    <a:pt x="903" y="1247"/>
                  </a:lnTo>
                  <a:lnTo>
                    <a:pt x="903" y="1247"/>
                  </a:lnTo>
                  <a:lnTo>
                    <a:pt x="903" y="1249"/>
                  </a:lnTo>
                  <a:lnTo>
                    <a:pt x="903" y="1249"/>
                  </a:lnTo>
                  <a:lnTo>
                    <a:pt x="901" y="1249"/>
                  </a:lnTo>
                  <a:lnTo>
                    <a:pt x="899" y="1252"/>
                  </a:lnTo>
                  <a:lnTo>
                    <a:pt x="896" y="1252"/>
                  </a:lnTo>
                  <a:lnTo>
                    <a:pt x="894" y="1254"/>
                  </a:lnTo>
                  <a:lnTo>
                    <a:pt x="894" y="1259"/>
                  </a:lnTo>
                  <a:lnTo>
                    <a:pt x="891" y="1264"/>
                  </a:lnTo>
                  <a:lnTo>
                    <a:pt x="889" y="1264"/>
                  </a:lnTo>
                  <a:lnTo>
                    <a:pt x="889" y="1264"/>
                  </a:lnTo>
                  <a:lnTo>
                    <a:pt x="889" y="1266"/>
                  </a:lnTo>
                  <a:lnTo>
                    <a:pt x="887" y="1266"/>
                  </a:lnTo>
                  <a:lnTo>
                    <a:pt x="884" y="1266"/>
                  </a:lnTo>
                  <a:lnTo>
                    <a:pt x="884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2" y="1264"/>
                  </a:lnTo>
                  <a:lnTo>
                    <a:pt x="880" y="1261"/>
                  </a:lnTo>
                  <a:lnTo>
                    <a:pt x="880" y="1259"/>
                  </a:lnTo>
                  <a:lnTo>
                    <a:pt x="880" y="1252"/>
                  </a:lnTo>
                  <a:lnTo>
                    <a:pt x="880" y="1249"/>
                  </a:lnTo>
                  <a:lnTo>
                    <a:pt x="877" y="1249"/>
                  </a:lnTo>
                  <a:lnTo>
                    <a:pt x="877" y="1247"/>
                  </a:lnTo>
                  <a:lnTo>
                    <a:pt x="870" y="1245"/>
                  </a:lnTo>
                  <a:lnTo>
                    <a:pt x="870" y="1242"/>
                  </a:lnTo>
                  <a:lnTo>
                    <a:pt x="868" y="1242"/>
                  </a:lnTo>
                  <a:lnTo>
                    <a:pt x="865" y="1245"/>
                  </a:lnTo>
                  <a:lnTo>
                    <a:pt x="863" y="1247"/>
                  </a:lnTo>
                  <a:lnTo>
                    <a:pt x="861" y="1249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2"/>
                  </a:lnTo>
                  <a:lnTo>
                    <a:pt x="858" y="1254"/>
                  </a:lnTo>
                  <a:lnTo>
                    <a:pt x="858" y="1256"/>
                  </a:lnTo>
                  <a:lnTo>
                    <a:pt x="858" y="1259"/>
                  </a:lnTo>
                  <a:lnTo>
                    <a:pt x="858" y="1261"/>
                  </a:lnTo>
                  <a:lnTo>
                    <a:pt x="858" y="1261"/>
                  </a:lnTo>
                  <a:lnTo>
                    <a:pt x="858" y="1264"/>
                  </a:lnTo>
                  <a:lnTo>
                    <a:pt x="858" y="1264"/>
                  </a:lnTo>
                  <a:lnTo>
                    <a:pt x="858" y="1264"/>
                  </a:lnTo>
                  <a:lnTo>
                    <a:pt x="856" y="1264"/>
                  </a:lnTo>
                  <a:lnTo>
                    <a:pt x="856" y="1266"/>
                  </a:lnTo>
                  <a:lnTo>
                    <a:pt x="835" y="1268"/>
                  </a:lnTo>
                  <a:lnTo>
                    <a:pt x="828" y="1271"/>
                  </a:lnTo>
                  <a:lnTo>
                    <a:pt x="823" y="1273"/>
                  </a:lnTo>
                  <a:lnTo>
                    <a:pt x="818" y="1278"/>
                  </a:lnTo>
                  <a:lnTo>
                    <a:pt x="818" y="1278"/>
                  </a:lnTo>
                  <a:lnTo>
                    <a:pt x="811" y="1280"/>
                  </a:lnTo>
                  <a:lnTo>
                    <a:pt x="811" y="1280"/>
                  </a:lnTo>
                  <a:lnTo>
                    <a:pt x="809" y="1282"/>
                  </a:lnTo>
                  <a:lnTo>
                    <a:pt x="806" y="1282"/>
                  </a:lnTo>
                  <a:lnTo>
                    <a:pt x="806" y="1285"/>
                  </a:lnTo>
                  <a:lnTo>
                    <a:pt x="806" y="1287"/>
                  </a:lnTo>
                  <a:lnTo>
                    <a:pt x="806" y="1287"/>
                  </a:lnTo>
                  <a:lnTo>
                    <a:pt x="804" y="1287"/>
                  </a:lnTo>
                  <a:lnTo>
                    <a:pt x="804" y="1290"/>
                  </a:lnTo>
                  <a:lnTo>
                    <a:pt x="804" y="1290"/>
                  </a:lnTo>
                  <a:lnTo>
                    <a:pt x="806" y="1292"/>
                  </a:lnTo>
                  <a:lnTo>
                    <a:pt x="806" y="1292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4"/>
                  </a:lnTo>
                  <a:lnTo>
                    <a:pt x="806" y="1297"/>
                  </a:lnTo>
                  <a:lnTo>
                    <a:pt x="806" y="1297"/>
                  </a:lnTo>
                  <a:lnTo>
                    <a:pt x="806" y="1297"/>
                  </a:lnTo>
                  <a:lnTo>
                    <a:pt x="806" y="1299"/>
                  </a:lnTo>
                  <a:lnTo>
                    <a:pt x="806" y="1299"/>
                  </a:lnTo>
                  <a:lnTo>
                    <a:pt x="806" y="1301"/>
                  </a:lnTo>
                  <a:lnTo>
                    <a:pt x="809" y="1304"/>
                  </a:lnTo>
                  <a:lnTo>
                    <a:pt x="809" y="1304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9" y="1306"/>
                  </a:lnTo>
                  <a:lnTo>
                    <a:pt x="806" y="1308"/>
                  </a:lnTo>
                  <a:lnTo>
                    <a:pt x="802" y="1311"/>
                  </a:lnTo>
                  <a:lnTo>
                    <a:pt x="787" y="1318"/>
                  </a:lnTo>
                  <a:lnTo>
                    <a:pt x="787" y="1318"/>
                  </a:lnTo>
                  <a:lnTo>
                    <a:pt x="787" y="1318"/>
                  </a:lnTo>
                  <a:lnTo>
                    <a:pt x="785" y="1318"/>
                  </a:lnTo>
                  <a:lnTo>
                    <a:pt x="785" y="1318"/>
                  </a:lnTo>
                  <a:lnTo>
                    <a:pt x="783" y="1318"/>
                  </a:lnTo>
                  <a:lnTo>
                    <a:pt x="783" y="1318"/>
                  </a:lnTo>
                  <a:lnTo>
                    <a:pt x="780" y="1318"/>
                  </a:lnTo>
                  <a:lnTo>
                    <a:pt x="778" y="1318"/>
                  </a:lnTo>
                  <a:lnTo>
                    <a:pt x="776" y="1318"/>
                  </a:lnTo>
                  <a:lnTo>
                    <a:pt x="776" y="1318"/>
                  </a:lnTo>
                  <a:lnTo>
                    <a:pt x="776" y="1318"/>
                  </a:lnTo>
                  <a:lnTo>
                    <a:pt x="776" y="1316"/>
                  </a:lnTo>
                  <a:lnTo>
                    <a:pt x="773" y="1316"/>
                  </a:lnTo>
                  <a:lnTo>
                    <a:pt x="773" y="1313"/>
                  </a:lnTo>
                  <a:lnTo>
                    <a:pt x="771" y="1313"/>
                  </a:lnTo>
                  <a:lnTo>
                    <a:pt x="771" y="1308"/>
                  </a:lnTo>
                  <a:lnTo>
                    <a:pt x="768" y="1306"/>
                  </a:lnTo>
                  <a:lnTo>
                    <a:pt x="768" y="1304"/>
                  </a:lnTo>
                  <a:lnTo>
                    <a:pt x="764" y="1301"/>
                  </a:lnTo>
                  <a:lnTo>
                    <a:pt x="761" y="1299"/>
                  </a:lnTo>
                  <a:lnTo>
                    <a:pt x="761" y="1299"/>
                  </a:lnTo>
                  <a:lnTo>
                    <a:pt x="761" y="1297"/>
                  </a:lnTo>
                  <a:lnTo>
                    <a:pt x="761" y="1297"/>
                  </a:lnTo>
                  <a:lnTo>
                    <a:pt x="761" y="1292"/>
                  </a:lnTo>
                  <a:lnTo>
                    <a:pt x="761" y="1290"/>
                  </a:lnTo>
                  <a:lnTo>
                    <a:pt x="759" y="1287"/>
                  </a:lnTo>
                  <a:lnTo>
                    <a:pt x="759" y="1287"/>
                  </a:lnTo>
                  <a:lnTo>
                    <a:pt x="759" y="1285"/>
                  </a:lnTo>
                  <a:lnTo>
                    <a:pt x="757" y="1282"/>
                  </a:lnTo>
                  <a:lnTo>
                    <a:pt x="754" y="1282"/>
                  </a:lnTo>
                  <a:lnTo>
                    <a:pt x="754" y="1278"/>
                  </a:lnTo>
                  <a:lnTo>
                    <a:pt x="752" y="1278"/>
                  </a:lnTo>
                  <a:lnTo>
                    <a:pt x="752" y="1275"/>
                  </a:lnTo>
                  <a:lnTo>
                    <a:pt x="747" y="1273"/>
                  </a:lnTo>
                  <a:lnTo>
                    <a:pt x="745" y="1273"/>
                  </a:lnTo>
                  <a:lnTo>
                    <a:pt x="742" y="1266"/>
                  </a:lnTo>
                  <a:lnTo>
                    <a:pt x="738" y="1259"/>
                  </a:lnTo>
                  <a:lnTo>
                    <a:pt x="735" y="1256"/>
                  </a:lnTo>
                  <a:lnTo>
                    <a:pt x="735" y="1256"/>
                  </a:lnTo>
                  <a:lnTo>
                    <a:pt x="733" y="1252"/>
                  </a:lnTo>
                  <a:lnTo>
                    <a:pt x="733" y="1249"/>
                  </a:lnTo>
                  <a:lnTo>
                    <a:pt x="733" y="1249"/>
                  </a:lnTo>
                  <a:lnTo>
                    <a:pt x="731" y="1247"/>
                  </a:lnTo>
                  <a:lnTo>
                    <a:pt x="728" y="1245"/>
                  </a:lnTo>
                  <a:lnTo>
                    <a:pt x="726" y="1245"/>
                  </a:lnTo>
                  <a:lnTo>
                    <a:pt x="726" y="1242"/>
                  </a:lnTo>
                  <a:lnTo>
                    <a:pt x="724" y="1242"/>
                  </a:lnTo>
                  <a:lnTo>
                    <a:pt x="724" y="1240"/>
                  </a:lnTo>
                  <a:lnTo>
                    <a:pt x="724" y="1237"/>
                  </a:lnTo>
                  <a:lnTo>
                    <a:pt x="724" y="1235"/>
                  </a:lnTo>
                  <a:lnTo>
                    <a:pt x="724" y="1233"/>
                  </a:lnTo>
                  <a:lnTo>
                    <a:pt x="724" y="1219"/>
                  </a:lnTo>
                  <a:lnTo>
                    <a:pt x="721" y="1216"/>
                  </a:lnTo>
                  <a:lnTo>
                    <a:pt x="721" y="1209"/>
                  </a:lnTo>
                  <a:lnTo>
                    <a:pt x="719" y="1204"/>
                  </a:lnTo>
                  <a:lnTo>
                    <a:pt x="719" y="1202"/>
                  </a:lnTo>
                  <a:lnTo>
                    <a:pt x="719" y="1202"/>
                  </a:lnTo>
                  <a:lnTo>
                    <a:pt x="714" y="1197"/>
                  </a:lnTo>
                  <a:lnTo>
                    <a:pt x="712" y="1195"/>
                  </a:lnTo>
                  <a:lnTo>
                    <a:pt x="712" y="1195"/>
                  </a:lnTo>
                  <a:lnTo>
                    <a:pt x="712" y="1195"/>
                  </a:lnTo>
                  <a:lnTo>
                    <a:pt x="707" y="1197"/>
                  </a:lnTo>
                  <a:lnTo>
                    <a:pt x="702" y="1200"/>
                  </a:lnTo>
                  <a:lnTo>
                    <a:pt x="698" y="1204"/>
                  </a:lnTo>
                  <a:lnTo>
                    <a:pt x="698" y="1207"/>
                  </a:lnTo>
                  <a:lnTo>
                    <a:pt x="695" y="1207"/>
                  </a:lnTo>
                  <a:lnTo>
                    <a:pt x="695" y="1209"/>
                  </a:lnTo>
                  <a:lnTo>
                    <a:pt x="695" y="1216"/>
                  </a:lnTo>
                  <a:lnTo>
                    <a:pt x="693" y="1216"/>
                  </a:lnTo>
                  <a:lnTo>
                    <a:pt x="693" y="1219"/>
                  </a:lnTo>
                  <a:lnTo>
                    <a:pt x="690" y="1219"/>
                  </a:lnTo>
                  <a:lnTo>
                    <a:pt x="688" y="1219"/>
                  </a:lnTo>
                  <a:lnTo>
                    <a:pt x="688" y="1219"/>
                  </a:lnTo>
                  <a:lnTo>
                    <a:pt x="686" y="1216"/>
                  </a:lnTo>
                  <a:lnTo>
                    <a:pt x="683" y="1216"/>
                  </a:lnTo>
                  <a:lnTo>
                    <a:pt x="683" y="1219"/>
                  </a:lnTo>
                  <a:lnTo>
                    <a:pt x="683" y="1221"/>
                  </a:lnTo>
                  <a:lnTo>
                    <a:pt x="683" y="1223"/>
                  </a:lnTo>
                  <a:lnTo>
                    <a:pt x="686" y="1226"/>
                  </a:lnTo>
                  <a:lnTo>
                    <a:pt x="686" y="1226"/>
                  </a:lnTo>
                  <a:lnTo>
                    <a:pt x="686" y="1228"/>
                  </a:lnTo>
                  <a:lnTo>
                    <a:pt x="686" y="1230"/>
                  </a:lnTo>
                  <a:lnTo>
                    <a:pt x="686" y="1233"/>
                  </a:lnTo>
                  <a:lnTo>
                    <a:pt x="686" y="1233"/>
                  </a:lnTo>
                  <a:lnTo>
                    <a:pt x="686" y="1235"/>
                  </a:lnTo>
                  <a:lnTo>
                    <a:pt x="688" y="1245"/>
                  </a:lnTo>
                  <a:lnTo>
                    <a:pt x="688" y="1247"/>
                  </a:lnTo>
                  <a:lnTo>
                    <a:pt x="688" y="1247"/>
                  </a:lnTo>
                  <a:lnTo>
                    <a:pt x="686" y="1249"/>
                  </a:lnTo>
                  <a:lnTo>
                    <a:pt x="686" y="1249"/>
                  </a:lnTo>
                  <a:lnTo>
                    <a:pt x="686" y="1252"/>
                  </a:lnTo>
                  <a:lnTo>
                    <a:pt x="686" y="1252"/>
                  </a:lnTo>
                  <a:lnTo>
                    <a:pt x="683" y="1254"/>
                  </a:lnTo>
                  <a:lnTo>
                    <a:pt x="669" y="1261"/>
                  </a:lnTo>
                  <a:lnTo>
                    <a:pt x="662" y="1259"/>
                  </a:lnTo>
                  <a:lnTo>
                    <a:pt x="657" y="1256"/>
                  </a:lnTo>
                  <a:lnTo>
                    <a:pt x="655" y="1252"/>
                  </a:lnTo>
                  <a:lnTo>
                    <a:pt x="655" y="1249"/>
                  </a:lnTo>
                  <a:lnTo>
                    <a:pt x="655" y="1247"/>
                  </a:lnTo>
                  <a:lnTo>
                    <a:pt x="655" y="1247"/>
                  </a:lnTo>
                  <a:lnTo>
                    <a:pt x="653" y="1247"/>
                  </a:lnTo>
                  <a:lnTo>
                    <a:pt x="653" y="1247"/>
                  </a:lnTo>
                  <a:lnTo>
                    <a:pt x="650" y="1247"/>
                  </a:lnTo>
                  <a:lnTo>
                    <a:pt x="650" y="1247"/>
                  </a:lnTo>
                  <a:lnTo>
                    <a:pt x="648" y="1245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40"/>
                  </a:lnTo>
                  <a:lnTo>
                    <a:pt x="643" y="1237"/>
                  </a:lnTo>
                  <a:lnTo>
                    <a:pt x="643" y="1237"/>
                  </a:lnTo>
                  <a:lnTo>
                    <a:pt x="643" y="1235"/>
                  </a:lnTo>
                  <a:lnTo>
                    <a:pt x="643" y="1233"/>
                  </a:lnTo>
                  <a:lnTo>
                    <a:pt x="643" y="1233"/>
                  </a:lnTo>
                  <a:lnTo>
                    <a:pt x="643" y="1233"/>
                  </a:lnTo>
                  <a:lnTo>
                    <a:pt x="636" y="1226"/>
                  </a:lnTo>
                  <a:lnTo>
                    <a:pt x="634" y="1221"/>
                  </a:lnTo>
                  <a:lnTo>
                    <a:pt x="634" y="1221"/>
                  </a:lnTo>
                  <a:lnTo>
                    <a:pt x="631" y="1219"/>
                  </a:lnTo>
                  <a:lnTo>
                    <a:pt x="629" y="1216"/>
                  </a:lnTo>
                  <a:lnTo>
                    <a:pt x="629" y="1216"/>
                  </a:lnTo>
                  <a:lnTo>
                    <a:pt x="629" y="1214"/>
                  </a:lnTo>
                  <a:lnTo>
                    <a:pt x="629" y="1214"/>
                  </a:lnTo>
                  <a:lnTo>
                    <a:pt x="631" y="1209"/>
                  </a:lnTo>
                  <a:lnTo>
                    <a:pt x="631" y="1209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31" y="1207"/>
                  </a:lnTo>
                  <a:lnTo>
                    <a:pt x="629" y="1204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29" y="1202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1" y="1200"/>
                  </a:lnTo>
                  <a:lnTo>
                    <a:pt x="634" y="1200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7"/>
                  </a:lnTo>
                  <a:lnTo>
                    <a:pt x="636" y="1195"/>
                  </a:lnTo>
                  <a:lnTo>
                    <a:pt x="634" y="1195"/>
                  </a:lnTo>
                  <a:lnTo>
                    <a:pt x="634" y="1195"/>
                  </a:lnTo>
                  <a:lnTo>
                    <a:pt x="634" y="1193"/>
                  </a:lnTo>
                  <a:lnTo>
                    <a:pt x="634" y="1193"/>
                  </a:lnTo>
                  <a:lnTo>
                    <a:pt x="634" y="1193"/>
                  </a:lnTo>
                  <a:lnTo>
                    <a:pt x="631" y="1193"/>
                  </a:lnTo>
                  <a:lnTo>
                    <a:pt x="629" y="1190"/>
                  </a:lnTo>
                  <a:lnTo>
                    <a:pt x="627" y="1190"/>
                  </a:lnTo>
                  <a:lnTo>
                    <a:pt x="624" y="1188"/>
                  </a:lnTo>
                  <a:lnTo>
                    <a:pt x="622" y="1188"/>
                  </a:lnTo>
                  <a:lnTo>
                    <a:pt x="622" y="1188"/>
                  </a:lnTo>
                  <a:lnTo>
                    <a:pt x="617" y="1185"/>
                  </a:lnTo>
                  <a:lnTo>
                    <a:pt x="615" y="1185"/>
                  </a:lnTo>
                  <a:lnTo>
                    <a:pt x="615" y="1185"/>
                  </a:lnTo>
                  <a:lnTo>
                    <a:pt x="612" y="1185"/>
                  </a:lnTo>
                  <a:lnTo>
                    <a:pt x="610" y="1188"/>
                  </a:lnTo>
                  <a:lnTo>
                    <a:pt x="608" y="1188"/>
                  </a:lnTo>
                  <a:lnTo>
                    <a:pt x="605" y="1190"/>
                  </a:lnTo>
                  <a:lnTo>
                    <a:pt x="605" y="1190"/>
                  </a:lnTo>
                  <a:lnTo>
                    <a:pt x="605" y="1190"/>
                  </a:lnTo>
                  <a:lnTo>
                    <a:pt x="603" y="1190"/>
                  </a:lnTo>
                  <a:lnTo>
                    <a:pt x="603" y="1190"/>
                  </a:lnTo>
                  <a:lnTo>
                    <a:pt x="601" y="1190"/>
                  </a:lnTo>
                  <a:lnTo>
                    <a:pt x="601" y="1190"/>
                  </a:lnTo>
                  <a:lnTo>
                    <a:pt x="601" y="1190"/>
                  </a:lnTo>
                  <a:lnTo>
                    <a:pt x="601" y="1188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8" y="1185"/>
                  </a:lnTo>
                  <a:lnTo>
                    <a:pt x="596" y="1185"/>
                  </a:lnTo>
                  <a:lnTo>
                    <a:pt x="596" y="1185"/>
                  </a:lnTo>
                  <a:lnTo>
                    <a:pt x="594" y="1185"/>
                  </a:lnTo>
                  <a:lnTo>
                    <a:pt x="594" y="1185"/>
                  </a:lnTo>
                  <a:lnTo>
                    <a:pt x="594" y="1185"/>
                  </a:lnTo>
                  <a:lnTo>
                    <a:pt x="591" y="1188"/>
                  </a:lnTo>
                  <a:lnTo>
                    <a:pt x="591" y="1190"/>
                  </a:lnTo>
                  <a:lnTo>
                    <a:pt x="589" y="1193"/>
                  </a:lnTo>
                  <a:lnTo>
                    <a:pt x="589" y="1193"/>
                  </a:lnTo>
                  <a:lnTo>
                    <a:pt x="589" y="1195"/>
                  </a:lnTo>
                  <a:lnTo>
                    <a:pt x="586" y="1195"/>
                  </a:lnTo>
                  <a:lnTo>
                    <a:pt x="584" y="1195"/>
                  </a:lnTo>
                  <a:lnTo>
                    <a:pt x="584" y="1193"/>
                  </a:lnTo>
                  <a:lnTo>
                    <a:pt x="582" y="1190"/>
                  </a:lnTo>
                  <a:lnTo>
                    <a:pt x="582" y="1188"/>
                  </a:lnTo>
                  <a:lnTo>
                    <a:pt x="582" y="1188"/>
                  </a:lnTo>
                  <a:lnTo>
                    <a:pt x="582" y="1183"/>
                  </a:lnTo>
                  <a:lnTo>
                    <a:pt x="582" y="1178"/>
                  </a:lnTo>
                  <a:lnTo>
                    <a:pt x="582" y="1176"/>
                  </a:lnTo>
                  <a:lnTo>
                    <a:pt x="582" y="1176"/>
                  </a:lnTo>
                  <a:lnTo>
                    <a:pt x="577" y="1171"/>
                  </a:lnTo>
                  <a:lnTo>
                    <a:pt x="577" y="1169"/>
                  </a:lnTo>
                  <a:lnTo>
                    <a:pt x="575" y="1167"/>
                  </a:lnTo>
                  <a:lnTo>
                    <a:pt x="575" y="1164"/>
                  </a:lnTo>
                  <a:lnTo>
                    <a:pt x="575" y="1164"/>
                  </a:lnTo>
                  <a:lnTo>
                    <a:pt x="575" y="1162"/>
                  </a:lnTo>
                  <a:lnTo>
                    <a:pt x="577" y="1159"/>
                  </a:lnTo>
                  <a:lnTo>
                    <a:pt x="577" y="1159"/>
                  </a:lnTo>
                  <a:lnTo>
                    <a:pt x="577" y="1157"/>
                  </a:lnTo>
                  <a:lnTo>
                    <a:pt x="577" y="1157"/>
                  </a:lnTo>
                  <a:lnTo>
                    <a:pt x="579" y="1155"/>
                  </a:lnTo>
                  <a:lnTo>
                    <a:pt x="582" y="1155"/>
                  </a:lnTo>
                  <a:lnTo>
                    <a:pt x="582" y="1155"/>
                  </a:lnTo>
                  <a:lnTo>
                    <a:pt x="582" y="1152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584" y="1148"/>
                  </a:lnTo>
                  <a:lnTo>
                    <a:pt x="582" y="1145"/>
                  </a:lnTo>
                  <a:lnTo>
                    <a:pt x="582" y="1143"/>
                  </a:lnTo>
                  <a:lnTo>
                    <a:pt x="579" y="1140"/>
                  </a:lnTo>
                  <a:lnTo>
                    <a:pt x="579" y="1138"/>
                  </a:lnTo>
                  <a:lnTo>
                    <a:pt x="572" y="1133"/>
                  </a:lnTo>
                  <a:lnTo>
                    <a:pt x="572" y="1131"/>
                  </a:lnTo>
                  <a:lnTo>
                    <a:pt x="570" y="1124"/>
                  </a:lnTo>
                  <a:lnTo>
                    <a:pt x="570" y="1124"/>
                  </a:lnTo>
                  <a:lnTo>
                    <a:pt x="570" y="1124"/>
                  </a:lnTo>
                  <a:lnTo>
                    <a:pt x="570" y="1122"/>
                  </a:lnTo>
                  <a:lnTo>
                    <a:pt x="567" y="1122"/>
                  </a:lnTo>
                  <a:lnTo>
                    <a:pt x="567" y="1122"/>
                  </a:lnTo>
                  <a:lnTo>
                    <a:pt x="565" y="1122"/>
                  </a:lnTo>
                  <a:lnTo>
                    <a:pt x="563" y="1122"/>
                  </a:lnTo>
                  <a:lnTo>
                    <a:pt x="560" y="1122"/>
                  </a:lnTo>
                  <a:lnTo>
                    <a:pt x="560" y="1122"/>
                  </a:lnTo>
                  <a:lnTo>
                    <a:pt x="558" y="1122"/>
                  </a:lnTo>
                  <a:lnTo>
                    <a:pt x="558" y="1122"/>
                  </a:lnTo>
                  <a:lnTo>
                    <a:pt x="558" y="1122"/>
                  </a:lnTo>
                  <a:lnTo>
                    <a:pt x="553" y="1122"/>
                  </a:lnTo>
                  <a:lnTo>
                    <a:pt x="553" y="1122"/>
                  </a:lnTo>
                  <a:lnTo>
                    <a:pt x="553" y="1122"/>
                  </a:lnTo>
                  <a:lnTo>
                    <a:pt x="551" y="1119"/>
                  </a:lnTo>
                  <a:lnTo>
                    <a:pt x="551" y="1119"/>
                  </a:lnTo>
                  <a:lnTo>
                    <a:pt x="549" y="1119"/>
                  </a:lnTo>
                  <a:lnTo>
                    <a:pt x="546" y="1117"/>
                  </a:lnTo>
                  <a:lnTo>
                    <a:pt x="541" y="1117"/>
                  </a:lnTo>
                  <a:lnTo>
                    <a:pt x="541" y="1117"/>
                  </a:lnTo>
                  <a:lnTo>
                    <a:pt x="541" y="1114"/>
                  </a:lnTo>
                  <a:lnTo>
                    <a:pt x="537" y="1112"/>
                  </a:lnTo>
                  <a:lnTo>
                    <a:pt x="537" y="1112"/>
                  </a:lnTo>
                  <a:lnTo>
                    <a:pt x="537" y="1112"/>
                  </a:lnTo>
                  <a:lnTo>
                    <a:pt x="530" y="1110"/>
                  </a:lnTo>
                  <a:lnTo>
                    <a:pt x="530" y="1110"/>
                  </a:lnTo>
                  <a:lnTo>
                    <a:pt x="523" y="1112"/>
                  </a:lnTo>
                  <a:lnTo>
                    <a:pt x="520" y="1112"/>
                  </a:lnTo>
                  <a:lnTo>
                    <a:pt x="520" y="1114"/>
                  </a:lnTo>
                  <a:lnTo>
                    <a:pt x="518" y="1114"/>
                  </a:lnTo>
                  <a:lnTo>
                    <a:pt x="515" y="1114"/>
                  </a:lnTo>
                  <a:lnTo>
                    <a:pt x="515" y="1114"/>
                  </a:lnTo>
                  <a:lnTo>
                    <a:pt x="513" y="1114"/>
                  </a:lnTo>
                  <a:lnTo>
                    <a:pt x="511" y="1119"/>
                  </a:lnTo>
                  <a:lnTo>
                    <a:pt x="508" y="1119"/>
                  </a:lnTo>
                  <a:lnTo>
                    <a:pt x="508" y="1122"/>
                  </a:lnTo>
                  <a:lnTo>
                    <a:pt x="508" y="1122"/>
                  </a:lnTo>
                  <a:lnTo>
                    <a:pt x="506" y="1122"/>
                  </a:lnTo>
                  <a:lnTo>
                    <a:pt x="506" y="1119"/>
                  </a:lnTo>
                  <a:lnTo>
                    <a:pt x="506" y="1119"/>
                  </a:lnTo>
                  <a:lnTo>
                    <a:pt x="506" y="1119"/>
                  </a:lnTo>
                  <a:lnTo>
                    <a:pt x="506" y="1122"/>
                  </a:lnTo>
                  <a:lnTo>
                    <a:pt x="504" y="1122"/>
                  </a:lnTo>
                  <a:lnTo>
                    <a:pt x="504" y="1122"/>
                  </a:lnTo>
                  <a:lnTo>
                    <a:pt x="501" y="1124"/>
                  </a:lnTo>
                  <a:lnTo>
                    <a:pt x="501" y="1124"/>
                  </a:lnTo>
                  <a:lnTo>
                    <a:pt x="499" y="1126"/>
                  </a:lnTo>
                  <a:lnTo>
                    <a:pt x="499" y="1126"/>
                  </a:lnTo>
                  <a:lnTo>
                    <a:pt x="497" y="1126"/>
                  </a:lnTo>
                  <a:lnTo>
                    <a:pt x="494" y="1126"/>
                  </a:lnTo>
                  <a:lnTo>
                    <a:pt x="494" y="1126"/>
                  </a:lnTo>
                  <a:lnTo>
                    <a:pt x="494" y="1126"/>
                  </a:lnTo>
                  <a:lnTo>
                    <a:pt x="492" y="1126"/>
                  </a:lnTo>
                  <a:lnTo>
                    <a:pt x="475" y="1122"/>
                  </a:lnTo>
                  <a:lnTo>
                    <a:pt x="471" y="1122"/>
                  </a:lnTo>
                  <a:lnTo>
                    <a:pt x="468" y="1119"/>
                  </a:lnTo>
                  <a:lnTo>
                    <a:pt x="461" y="1117"/>
                  </a:lnTo>
                  <a:lnTo>
                    <a:pt x="459" y="1114"/>
                  </a:lnTo>
                  <a:lnTo>
                    <a:pt x="459" y="1114"/>
                  </a:lnTo>
                  <a:lnTo>
                    <a:pt x="456" y="1112"/>
                  </a:lnTo>
                  <a:lnTo>
                    <a:pt x="456" y="1112"/>
                  </a:lnTo>
                  <a:lnTo>
                    <a:pt x="452" y="1107"/>
                  </a:lnTo>
                  <a:lnTo>
                    <a:pt x="452" y="1107"/>
                  </a:lnTo>
                  <a:lnTo>
                    <a:pt x="449" y="1107"/>
                  </a:lnTo>
                  <a:lnTo>
                    <a:pt x="449" y="1105"/>
                  </a:lnTo>
                  <a:lnTo>
                    <a:pt x="447" y="1103"/>
                  </a:lnTo>
                  <a:lnTo>
                    <a:pt x="447" y="1103"/>
                  </a:lnTo>
                  <a:lnTo>
                    <a:pt x="447" y="1100"/>
                  </a:lnTo>
                  <a:lnTo>
                    <a:pt x="447" y="1100"/>
                  </a:lnTo>
                  <a:lnTo>
                    <a:pt x="447" y="1100"/>
                  </a:lnTo>
                  <a:lnTo>
                    <a:pt x="447" y="1098"/>
                  </a:lnTo>
                  <a:lnTo>
                    <a:pt x="447" y="1096"/>
                  </a:lnTo>
                  <a:lnTo>
                    <a:pt x="447" y="1093"/>
                  </a:lnTo>
                  <a:lnTo>
                    <a:pt x="447" y="1091"/>
                  </a:lnTo>
                  <a:lnTo>
                    <a:pt x="447" y="1091"/>
                  </a:lnTo>
                  <a:lnTo>
                    <a:pt x="447" y="1088"/>
                  </a:lnTo>
                  <a:lnTo>
                    <a:pt x="447" y="1088"/>
                  </a:lnTo>
                  <a:lnTo>
                    <a:pt x="447" y="1086"/>
                  </a:lnTo>
                  <a:lnTo>
                    <a:pt x="447" y="1086"/>
                  </a:lnTo>
                  <a:lnTo>
                    <a:pt x="447" y="1084"/>
                  </a:lnTo>
                  <a:lnTo>
                    <a:pt x="447" y="1081"/>
                  </a:lnTo>
                  <a:lnTo>
                    <a:pt x="445" y="1081"/>
                  </a:lnTo>
                  <a:lnTo>
                    <a:pt x="445" y="1081"/>
                  </a:lnTo>
                  <a:lnTo>
                    <a:pt x="445" y="1081"/>
                  </a:lnTo>
                  <a:lnTo>
                    <a:pt x="442" y="1081"/>
                  </a:lnTo>
                  <a:lnTo>
                    <a:pt x="442" y="1081"/>
                  </a:lnTo>
                  <a:lnTo>
                    <a:pt x="437" y="1081"/>
                  </a:lnTo>
                  <a:lnTo>
                    <a:pt x="437" y="1081"/>
                  </a:lnTo>
                  <a:lnTo>
                    <a:pt x="430" y="1086"/>
                  </a:lnTo>
                  <a:lnTo>
                    <a:pt x="428" y="1086"/>
                  </a:lnTo>
                  <a:lnTo>
                    <a:pt x="428" y="1086"/>
                  </a:lnTo>
                  <a:lnTo>
                    <a:pt x="426" y="1086"/>
                  </a:lnTo>
                  <a:lnTo>
                    <a:pt x="423" y="1086"/>
                  </a:lnTo>
                  <a:lnTo>
                    <a:pt x="421" y="1086"/>
                  </a:lnTo>
                  <a:lnTo>
                    <a:pt x="421" y="1088"/>
                  </a:lnTo>
                  <a:lnTo>
                    <a:pt x="419" y="1093"/>
                  </a:lnTo>
                  <a:lnTo>
                    <a:pt x="419" y="1096"/>
                  </a:lnTo>
                  <a:lnTo>
                    <a:pt x="416" y="1098"/>
                  </a:lnTo>
                  <a:lnTo>
                    <a:pt x="414" y="1098"/>
                  </a:lnTo>
                  <a:lnTo>
                    <a:pt x="411" y="1096"/>
                  </a:lnTo>
                  <a:lnTo>
                    <a:pt x="409" y="1096"/>
                  </a:lnTo>
                  <a:lnTo>
                    <a:pt x="409" y="1096"/>
                  </a:lnTo>
                  <a:lnTo>
                    <a:pt x="409" y="1098"/>
                  </a:lnTo>
                  <a:lnTo>
                    <a:pt x="409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7" y="1098"/>
                  </a:lnTo>
                  <a:lnTo>
                    <a:pt x="404" y="1096"/>
                  </a:lnTo>
                  <a:lnTo>
                    <a:pt x="402" y="1096"/>
                  </a:lnTo>
                  <a:lnTo>
                    <a:pt x="390" y="1100"/>
                  </a:lnTo>
                  <a:lnTo>
                    <a:pt x="388" y="1100"/>
                  </a:lnTo>
                  <a:lnTo>
                    <a:pt x="388" y="1100"/>
                  </a:lnTo>
                  <a:lnTo>
                    <a:pt x="388" y="1100"/>
                  </a:lnTo>
                  <a:lnTo>
                    <a:pt x="388" y="1098"/>
                  </a:lnTo>
                  <a:lnTo>
                    <a:pt x="388" y="1098"/>
                  </a:lnTo>
                  <a:lnTo>
                    <a:pt x="388" y="1096"/>
                  </a:lnTo>
                  <a:lnTo>
                    <a:pt x="385" y="1096"/>
                  </a:lnTo>
                  <a:lnTo>
                    <a:pt x="385" y="1093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3" y="1088"/>
                  </a:lnTo>
                  <a:lnTo>
                    <a:pt x="383" y="1088"/>
                  </a:lnTo>
                  <a:lnTo>
                    <a:pt x="383" y="1086"/>
                  </a:lnTo>
                  <a:lnTo>
                    <a:pt x="383" y="1086"/>
                  </a:lnTo>
                  <a:lnTo>
                    <a:pt x="378" y="1088"/>
                  </a:lnTo>
                  <a:lnTo>
                    <a:pt x="374" y="1086"/>
                  </a:lnTo>
                  <a:lnTo>
                    <a:pt x="374" y="1086"/>
                  </a:lnTo>
                  <a:lnTo>
                    <a:pt x="374" y="1084"/>
                  </a:lnTo>
                  <a:lnTo>
                    <a:pt x="371" y="1084"/>
                  </a:lnTo>
                  <a:lnTo>
                    <a:pt x="371" y="1081"/>
                  </a:lnTo>
                  <a:lnTo>
                    <a:pt x="369" y="1081"/>
                  </a:lnTo>
                  <a:lnTo>
                    <a:pt x="369" y="1084"/>
                  </a:lnTo>
                  <a:lnTo>
                    <a:pt x="369" y="1084"/>
                  </a:lnTo>
                  <a:lnTo>
                    <a:pt x="369" y="1086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88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1"/>
                  </a:lnTo>
                  <a:lnTo>
                    <a:pt x="369" y="1093"/>
                  </a:lnTo>
                  <a:lnTo>
                    <a:pt x="367" y="1093"/>
                  </a:lnTo>
                  <a:lnTo>
                    <a:pt x="367" y="1096"/>
                  </a:lnTo>
                  <a:lnTo>
                    <a:pt x="367" y="1096"/>
                  </a:lnTo>
                  <a:lnTo>
                    <a:pt x="364" y="1096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9" y="1093"/>
                  </a:lnTo>
                  <a:lnTo>
                    <a:pt x="357" y="1091"/>
                  </a:lnTo>
                  <a:lnTo>
                    <a:pt x="357" y="1091"/>
                  </a:lnTo>
                  <a:lnTo>
                    <a:pt x="357" y="1093"/>
                  </a:lnTo>
                  <a:lnTo>
                    <a:pt x="355" y="1093"/>
                  </a:lnTo>
                  <a:lnTo>
                    <a:pt x="352" y="1096"/>
                  </a:lnTo>
                  <a:lnTo>
                    <a:pt x="350" y="1096"/>
                  </a:lnTo>
                  <a:lnTo>
                    <a:pt x="345" y="1096"/>
                  </a:lnTo>
                  <a:lnTo>
                    <a:pt x="343" y="1096"/>
                  </a:lnTo>
                  <a:lnTo>
                    <a:pt x="340" y="1096"/>
                  </a:lnTo>
                  <a:lnTo>
                    <a:pt x="340" y="1096"/>
                  </a:lnTo>
                  <a:lnTo>
                    <a:pt x="340" y="1098"/>
                  </a:lnTo>
                  <a:lnTo>
                    <a:pt x="340" y="1098"/>
                  </a:lnTo>
                  <a:lnTo>
                    <a:pt x="340" y="1100"/>
                  </a:lnTo>
                  <a:lnTo>
                    <a:pt x="338" y="1100"/>
                  </a:lnTo>
                  <a:lnTo>
                    <a:pt x="338" y="1100"/>
                  </a:lnTo>
                  <a:lnTo>
                    <a:pt x="336" y="1100"/>
                  </a:lnTo>
                  <a:lnTo>
                    <a:pt x="333" y="1100"/>
                  </a:lnTo>
                  <a:lnTo>
                    <a:pt x="331" y="1096"/>
                  </a:lnTo>
                  <a:lnTo>
                    <a:pt x="329" y="1093"/>
                  </a:lnTo>
                  <a:lnTo>
                    <a:pt x="326" y="1096"/>
                  </a:lnTo>
                  <a:lnTo>
                    <a:pt x="324" y="1096"/>
                  </a:lnTo>
                  <a:lnTo>
                    <a:pt x="322" y="1096"/>
                  </a:lnTo>
                  <a:lnTo>
                    <a:pt x="322" y="1096"/>
                  </a:lnTo>
                  <a:lnTo>
                    <a:pt x="319" y="1096"/>
                  </a:lnTo>
                  <a:lnTo>
                    <a:pt x="319" y="1093"/>
                  </a:lnTo>
                  <a:lnTo>
                    <a:pt x="319" y="1093"/>
                  </a:lnTo>
                  <a:lnTo>
                    <a:pt x="319" y="1091"/>
                  </a:lnTo>
                  <a:lnTo>
                    <a:pt x="317" y="1091"/>
                  </a:lnTo>
                  <a:lnTo>
                    <a:pt x="317" y="1091"/>
                  </a:lnTo>
                  <a:lnTo>
                    <a:pt x="317" y="1088"/>
                  </a:lnTo>
                  <a:lnTo>
                    <a:pt x="317" y="1088"/>
                  </a:lnTo>
                  <a:lnTo>
                    <a:pt x="319" y="1086"/>
                  </a:lnTo>
                  <a:lnTo>
                    <a:pt x="319" y="1086"/>
                  </a:lnTo>
                  <a:lnTo>
                    <a:pt x="317" y="1084"/>
                  </a:lnTo>
                  <a:lnTo>
                    <a:pt x="314" y="1084"/>
                  </a:lnTo>
                  <a:lnTo>
                    <a:pt x="312" y="1084"/>
                  </a:lnTo>
                  <a:lnTo>
                    <a:pt x="310" y="1084"/>
                  </a:lnTo>
                  <a:lnTo>
                    <a:pt x="310" y="1081"/>
                  </a:lnTo>
                  <a:lnTo>
                    <a:pt x="310" y="1081"/>
                  </a:lnTo>
                  <a:lnTo>
                    <a:pt x="310" y="1079"/>
                  </a:lnTo>
                  <a:lnTo>
                    <a:pt x="307" y="1079"/>
                  </a:lnTo>
                  <a:lnTo>
                    <a:pt x="305" y="1077"/>
                  </a:lnTo>
                  <a:lnTo>
                    <a:pt x="305" y="1074"/>
                  </a:lnTo>
                  <a:lnTo>
                    <a:pt x="305" y="1072"/>
                  </a:lnTo>
                  <a:lnTo>
                    <a:pt x="303" y="1072"/>
                  </a:lnTo>
                  <a:lnTo>
                    <a:pt x="303" y="1072"/>
                  </a:lnTo>
                  <a:lnTo>
                    <a:pt x="300" y="1074"/>
                  </a:lnTo>
                  <a:lnTo>
                    <a:pt x="298" y="1074"/>
                  </a:lnTo>
                  <a:lnTo>
                    <a:pt x="298" y="1072"/>
                  </a:lnTo>
                  <a:lnTo>
                    <a:pt x="298" y="1072"/>
                  </a:lnTo>
                  <a:lnTo>
                    <a:pt x="298" y="1070"/>
                  </a:lnTo>
                  <a:lnTo>
                    <a:pt x="298" y="1067"/>
                  </a:lnTo>
                  <a:lnTo>
                    <a:pt x="298" y="1067"/>
                  </a:lnTo>
                  <a:lnTo>
                    <a:pt x="296" y="1067"/>
                  </a:lnTo>
                  <a:lnTo>
                    <a:pt x="296" y="1067"/>
                  </a:lnTo>
                  <a:lnTo>
                    <a:pt x="293" y="1065"/>
                  </a:lnTo>
                  <a:lnTo>
                    <a:pt x="293" y="1065"/>
                  </a:lnTo>
                  <a:lnTo>
                    <a:pt x="293" y="1062"/>
                  </a:lnTo>
                  <a:lnTo>
                    <a:pt x="291" y="1062"/>
                  </a:lnTo>
                  <a:lnTo>
                    <a:pt x="288" y="1060"/>
                  </a:lnTo>
                  <a:lnTo>
                    <a:pt x="288" y="1060"/>
                  </a:lnTo>
                  <a:lnTo>
                    <a:pt x="288" y="1060"/>
                  </a:lnTo>
                  <a:lnTo>
                    <a:pt x="288" y="1058"/>
                  </a:lnTo>
                  <a:lnTo>
                    <a:pt x="291" y="1058"/>
                  </a:lnTo>
                  <a:lnTo>
                    <a:pt x="288" y="1058"/>
                  </a:lnTo>
                  <a:lnTo>
                    <a:pt x="284" y="1055"/>
                  </a:lnTo>
                  <a:lnTo>
                    <a:pt x="284" y="1055"/>
                  </a:lnTo>
                  <a:lnTo>
                    <a:pt x="284" y="1053"/>
                  </a:lnTo>
                  <a:lnTo>
                    <a:pt x="286" y="1053"/>
                  </a:lnTo>
                  <a:lnTo>
                    <a:pt x="286" y="1053"/>
                  </a:lnTo>
                  <a:lnTo>
                    <a:pt x="286" y="1051"/>
                  </a:lnTo>
                  <a:lnTo>
                    <a:pt x="288" y="1048"/>
                  </a:lnTo>
                  <a:lnTo>
                    <a:pt x="288" y="1048"/>
                  </a:lnTo>
                  <a:lnTo>
                    <a:pt x="286" y="1048"/>
                  </a:lnTo>
                  <a:lnTo>
                    <a:pt x="286" y="1046"/>
                  </a:lnTo>
                  <a:lnTo>
                    <a:pt x="286" y="1046"/>
                  </a:lnTo>
                  <a:lnTo>
                    <a:pt x="288" y="1044"/>
                  </a:lnTo>
                  <a:lnTo>
                    <a:pt x="288" y="1041"/>
                  </a:lnTo>
                  <a:lnTo>
                    <a:pt x="286" y="1039"/>
                  </a:lnTo>
                  <a:lnTo>
                    <a:pt x="281" y="1034"/>
                  </a:lnTo>
                  <a:lnTo>
                    <a:pt x="279" y="1034"/>
                  </a:lnTo>
                  <a:lnTo>
                    <a:pt x="279" y="1032"/>
                  </a:lnTo>
                  <a:lnTo>
                    <a:pt x="279" y="1029"/>
                  </a:lnTo>
                  <a:lnTo>
                    <a:pt x="279" y="1029"/>
                  </a:lnTo>
                  <a:lnTo>
                    <a:pt x="279" y="1027"/>
                  </a:lnTo>
                  <a:lnTo>
                    <a:pt x="279" y="1027"/>
                  </a:lnTo>
                  <a:lnTo>
                    <a:pt x="281" y="1025"/>
                  </a:lnTo>
                  <a:lnTo>
                    <a:pt x="281" y="1025"/>
                  </a:lnTo>
                  <a:lnTo>
                    <a:pt x="281" y="1022"/>
                  </a:lnTo>
                  <a:lnTo>
                    <a:pt x="281" y="1022"/>
                  </a:lnTo>
                  <a:lnTo>
                    <a:pt x="281" y="1022"/>
                  </a:lnTo>
                  <a:lnTo>
                    <a:pt x="284" y="1022"/>
                  </a:lnTo>
                  <a:lnTo>
                    <a:pt x="284" y="1020"/>
                  </a:lnTo>
                  <a:lnTo>
                    <a:pt x="284" y="1020"/>
                  </a:lnTo>
                  <a:lnTo>
                    <a:pt x="284" y="1020"/>
                  </a:lnTo>
                  <a:lnTo>
                    <a:pt x="284" y="1017"/>
                  </a:lnTo>
                  <a:lnTo>
                    <a:pt x="284" y="1017"/>
                  </a:lnTo>
                  <a:lnTo>
                    <a:pt x="281" y="1015"/>
                  </a:lnTo>
                  <a:lnTo>
                    <a:pt x="281" y="1013"/>
                  </a:lnTo>
                  <a:lnTo>
                    <a:pt x="279" y="1010"/>
                  </a:lnTo>
                  <a:lnTo>
                    <a:pt x="279" y="1008"/>
                  </a:lnTo>
                  <a:lnTo>
                    <a:pt x="281" y="1008"/>
                  </a:lnTo>
                  <a:lnTo>
                    <a:pt x="279" y="1008"/>
                  </a:lnTo>
                  <a:lnTo>
                    <a:pt x="279" y="1006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79" y="1001"/>
                  </a:lnTo>
                  <a:lnTo>
                    <a:pt x="279" y="1001"/>
                  </a:lnTo>
                  <a:lnTo>
                    <a:pt x="279" y="1001"/>
                  </a:lnTo>
                  <a:lnTo>
                    <a:pt x="277" y="1001"/>
                  </a:lnTo>
                  <a:lnTo>
                    <a:pt x="277" y="1001"/>
                  </a:lnTo>
                  <a:lnTo>
                    <a:pt x="277" y="1001"/>
                  </a:lnTo>
                  <a:lnTo>
                    <a:pt x="277" y="999"/>
                  </a:lnTo>
                  <a:lnTo>
                    <a:pt x="274" y="996"/>
                  </a:lnTo>
                  <a:lnTo>
                    <a:pt x="277" y="994"/>
                  </a:lnTo>
                  <a:lnTo>
                    <a:pt x="274" y="991"/>
                  </a:lnTo>
                  <a:lnTo>
                    <a:pt x="274" y="989"/>
                  </a:lnTo>
                  <a:lnTo>
                    <a:pt x="274" y="987"/>
                  </a:lnTo>
                  <a:lnTo>
                    <a:pt x="274" y="987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4" y="984"/>
                  </a:lnTo>
                  <a:lnTo>
                    <a:pt x="272" y="984"/>
                  </a:lnTo>
                  <a:lnTo>
                    <a:pt x="272" y="984"/>
                  </a:lnTo>
                  <a:lnTo>
                    <a:pt x="272" y="984"/>
                  </a:lnTo>
                  <a:lnTo>
                    <a:pt x="272" y="987"/>
                  </a:lnTo>
                  <a:lnTo>
                    <a:pt x="270" y="987"/>
                  </a:lnTo>
                  <a:lnTo>
                    <a:pt x="270" y="987"/>
                  </a:lnTo>
                  <a:lnTo>
                    <a:pt x="270" y="987"/>
                  </a:lnTo>
                  <a:lnTo>
                    <a:pt x="267" y="987"/>
                  </a:lnTo>
                  <a:lnTo>
                    <a:pt x="267" y="984"/>
                  </a:lnTo>
                  <a:lnTo>
                    <a:pt x="267" y="984"/>
                  </a:lnTo>
                  <a:lnTo>
                    <a:pt x="258" y="989"/>
                  </a:lnTo>
                  <a:lnTo>
                    <a:pt x="258" y="989"/>
                  </a:lnTo>
                  <a:lnTo>
                    <a:pt x="220" y="994"/>
                  </a:lnTo>
                  <a:lnTo>
                    <a:pt x="215" y="994"/>
                  </a:lnTo>
                  <a:lnTo>
                    <a:pt x="210" y="991"/>
                  </a:lnTo>
                  <a:lnTo>
                    <a:pt x="208" y="991"/>
                  </a:lnTo>
                  <a:lnTo>
                    <a:pt x="208" y="991"/>
                  </a:lnTo>
                  <a:lnTo>
                    <a:pt x="206" y="991"/>
                  </a:lnTo>
                  <a:lnTo>
                    <a:pt x="206" y="991"/>
                  </a:lnTo>
                  <a:lnTo>
                    <a:pt x="203" y="991"/>
                  </a:lnTo>
                  <a:lnTo>
                    <a:pt x="203" y="994"/>
                  </a:lnTo>
                  <a:lnTo>
                    <a:pt x="201" y="994"/>
                  </a:lnTo>
                  <a:lnTo>
                    <a:pt x="201" y="996"/>
                  </a:lnTo>
                  <a:lnTo>
                    <a:pt x="201" y="996"/>
                  </a:lnTo>
                  <a:lnTo>
                    <a:pt x="189" y="980"/>
                  </a:lnTo>
                  <a:lnTo>
                    <a:pt x="184" y="973"/>
                  </a:lnTo>
                  <a:lnTo>
                    <a:pt x="182" y="970"/>
                  </a:lnTo>
                  <a:lnTo>
                    <a:pt x="182" y="968"/>
                  </a:lnTo>
                  <a:lnTo>
                    <a:pt x="182" y="968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4" y="956"/>
                  </a:lnTo>
                  <a:lnTo>
                    <a:pt x="184" y="951"/>
                  </a:lnTo>
                  <a:lnTo>
                    <a:pt x="184" y="949"/>
                  </a:lnTo>
                  <a:lnTo>
                    <a:pt x="184" y="949"/>
                  </a:lnTo>
                  <a:lnTo>
                    <a:pt x="184" y="947"/>
                  </a:lnTo>
                  <a:lnTo>
                    <a:pt x="184" y="947"/>
                  </a:lnTo>
                  <a:lnTo>
                    <a:pt x="184" y="947"/>
                  </a:lnTo>
                  <a:lnTo>
                    <a:pt x="184" y="944"/>
                  </a:lnTo>
                  <a:lnTo>
                    <a:pt x="184" y="944"/>
                  </a:lnTo>
                  <a:lnTo>
                    <a:pt x="184" y="944"/>
                  </a:lnTo>
                  <a:lnTo>
                    <a:pt x="187" y="944"/>
                  </a:lnTo>
                  <a:lnTo>
                    <a:pt x="189" y="942"/>
                  </a:lnTo>
                  <a:lnTo>
                    <a:pt x="189" y="942"/>
                  </a:lnTo>
                  <a:lnTo>
                    <a:pt x="192" y="942"/>
                  </a:lnTo>
                  <a:lnTo>
                    <a:pt x="203" y="947"/>
                  </a:lnTo>
                  <a:lnTo>
                    <a:pt x="210" y="947"/>
                  </a:lnTo>
                  <a:lnTo>
                    <a:pt x="218" y="947"/>
                  </a:lnTo>
                  <a:lnTo>
                    <a:pt x="220" y="947"/>
                  </a:lnTo>
                  <a:lnTo>
                    <a:pt x="220" y="944"/>
                  </a:lnTo>
                  <a:lnTo>
                    <a:pt x="220" y="944"/>
                  </a:lnTo>
                  <a:lnTo>
                    <a:pt x="234" y="932"/>
                  </a:lnTo>
                  <a:lnTo>
                    <a:pt x="239" y="921"/>
                  </a:lnTo>
                  <a:lnTo>
                    <a:pt x="241" y="918"/>
                  </a:lnTo>
                  <a:lnTo>
                    <a:pt x="241" y="916"/>
                  </a:lnTo>
                  <a:lnTo>
                    <a:pt x="241" y="916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3"/>
                  </a:lnTo>
                  <a:lnTo>
                    <a:pt x="239" y="913"/>
                  </a:lnTo>
                  <a:lnTo>
                    <a:pt x="239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6" y="906"/>
                  </a:lnTo>
                  <a:lnTo>
                    <a:pt x="236" y="906"/>
                  </a:lnTo>
                  <a:lnTo>
                    <a:pt x="236" y="906"/>
                  </a:lnTo>
                  <a:lnTo>
                    <a:pt x="234" y="906"/>
                  </a:lnTo>
                  <a:lnTo>
                    <a:pt x="234" y="909"/>
                  </a:lnTo>
                  <a:lnTo>
                    <a:pt x="234" y="911"/>
                  </a:lnTo>
                  <a:lnTo>
                    <a:pt x="234" y="913"/>
                  </a:lnTo>
                  <a:lnTo>
                    <a:pt x="234" y="913"/>
                  </a:lnTo>
                  <a:lnTo>
                    <a:pt x="232" y="916"/>
                  </a:lnTo>
                  <a:lnTo>
                    <a:pt x="232" y="916"/>
                  </a:lnTo>
                  <a:lnTo>
                    <a:pt x="229" y="916"/>
                  </a:lnTo>
                  <a:lnTo>
                    <a:pt x="227" y="916"/>
                  </a:lnTo>
                  <a:lnTo>
                    <a:pt x="227" y="913"/>
                  </a:lnTo>
                  <a:lnTo>
                    <a:pt x="227" y="913"/>
                  </a:lnTo>
                  <a:lnTo>
                    <a:pt x="225" y="911"/>
                  </a:lnTo>
                  <a:lnTo>
                    <a:pt x="225" y="909"/>
                  </a:lnTo>
                  <a:lnTo>
                    <a:pt x="225" y="906"/>
                  </a:lnTo>
                  <a:lnTo>
                    <a:pt x="225" y="906"/>
                  </a:lnTo>
                  <a:lnTo>
                    <a:pt x="222" y="904"/>
                  </a:lnTo>
                  <a:lnTo>
                    <a:pt x="218" y="904"/>
                  </a:lnTo>
                  <a:lnTo>
                    <a:pt x="218" y="904"/>
                  </a:lnTo>
                  <a:lnTo>
                    <a:pt x="215" y="906"/>
                  </a:lnTo>
                  <a:lnTo>
                    <a:pt x="215" y="906"/>
                  </a:lnTo>
                  <a:lnTo>
                    <a:pt x="213" y="913"/>
                  </a:lnTo>
                  <a:lnTo>
                    <a:pt x="213" y="913"/>
                  </a:lnTo>
                  <a:lnTo>
                    <a:pt x="210" y="916"/>
                  </a:lnTo>
                  <a:lnTo>
                    <a:pt x="208" y="916"/>
                  </a:lnTo>
                  <a:lnTo>
                    <a:pt x="206" y="916"/>
                  </a:lnTo>
                  <a:lnTo>
                    <a:pt x="206" y="918"/>
                  </a:lnTo>
                  <a:lnTo>
                    <a:pt x="201" y="923"/>
                  </a:lnTo>
                  <a:lnTo>
                    <a:pt x="201" y="923"/>
                  </a:lnTo>
                  <a:lnTo>
                    <a:pt x="201" y="923"/>
                  </a:lnTo>
                  <a:lnTo>
                    <a:pt x="196" y="923"/>
                  </a:lnTo>
                  <a:lnTo>
                    <a:pt x="194" y="923"/>
                  </a:lnTo>
                  <a:lnTo>
                    <a:pt x="189" y="918"/>
                  </a:lnTo>
                  <a:lnTo>
                    <a:pt x="184" y="916"/>
                  </a:lnTo>
                  <a:lnTo>
                    <a:pt x="182" y="913"/>
                  </a:lnTo>
                  <a:lnTo>
                    <a:pt x="163" y="887"/>
                  </a:lnTo>
                  <a:lnTo>
                    <a:pt x="161" y="887"/>
                  </a:lnTo>
                  <a:lnTo>
                    <a:pt x="161" y="885"/>
                  </a:lnTo>
                  <a:lnTo>
                    <a:pt x="158" y="885"/>
                  </a:lnTo>
                  <a:lnTo>
                    <a:pt x="149" y="880"/>
                  </a:lnTo>
                  <a:lnTo>
                    <a:pt x="147" y="880"/>
                  </a:lnTo>
                  <a:lnTo>
                    <a:pt x="142" y="876"/>
                  </a:lnTo>
                  <a:lnTo>
                    <a:pt x="137" y="871"/>
                  </a:lnTo>
                  <a:lnTo>
                    <a:pt x="137" y="871"/>
                  </a:lnTo>
                  <a:lnTo>
                    <a:pt x="135" y="861"/>
                  </a:lnTo>
                  <a:lnTo>
                    <a:pt x="132" y="859"/>
                  </a:lnTo>
                  <a:lnTo>
                    <a:pt x="130" y="854"/>
                  </a:lnTo>
                  <a:lnTo>
                    <a:pt x="125" y="850"/>
                  </a:lnTo>
                  <a:lnTo>
                    <a:pt x="125" y="847"/>
                  </a:lnTo>
                  <a:lnTo>
                    <a:pt x="132" y="838"/>
                  </a:lnTo>
                  <a:lnTo>
                    <a:pt x="132" y="838"/>
                  </a:lnTo>
                  <a:lnTo>
                    <a:pt x="135" y="831"/>
                  </a:lnTo>
                  <a:lnTo>
                    <a:pt x="137" y="824"/>
                  </a:lnTo>
                  <a:lnTo>
                    <a:pt x="137" y="821"/>
                  </a:lnTo>
                  <a:lnTo>
                    <a:pt x="139" y="821"/>
                  </a:lnTo>
                  <a:lnTo>
                    <a:pt x="154" y="812"/>
                  </a:lnTo>
                  <a:lnTo>
                    <a:pt x="158" y="805"/>
                  </a:lnTo>
                  <a:lnTo>
                    <a:pt x="187" y="788"/>
                  </a:lnTo>
                  <a:lnTo>
                    <a:pt x="196" y="781"/>
                  </a:lnTo>
                  <a:lnTo>
                    <a:pt x="196" y="779"/>
                  </a:lnTo>
                  <a:lnTo>
                    <a:pt x="199" y="774"/>
                  </a:lnTo>
                  <a:lnTo>
                    <a:pt x="201" y="767"/>
                  </a:lnTo>
                  <a:lnTo>
                    <a:pt x="201" y="764"/>
                  </a:lnTo>
                  <a:lnTo>
                    <a:pt x="201" y="764"/>
                  </a:lnTo>
                  <a:lnTo>
                    <a:pt x="203" y="762"/>
                  </a:lnTo>
                  <a:lnTo>
                    <a:pt x="203" y="762"/>
                  </a:lnTo>
                  <a:lnTo>
                    <a:pt x="208" y="760"/>
                  </a:lnTo>
                  <a:lnTo>
                    <a:pt x="220" y="753"/>
                  </a:lnTo>
                  <a:lnTo>
                    <a:pt x="227" y="748"/>
                  </a:lnTo>
                  <a:lnTo>
                    <a:pt x="229" y="745"/>
                  </a:lnTo>
                  <a:lnTo>
                    <a:pt x="241" y="727"/>
                  </a:lnTo>
                  <a:lnTo>
                    <a:pt x="272" y="691"/>
                  </a:lnTo>
                  <a:lnTo>
                    <a:pt x="284" y="679"/>
                  </a:lnTo>
                  <a:lnTo>
                    <a:pt x="286" y="679"/>
                  </a:lnTo>
                  <a:lnTo>
                    <a:pt x="286" y="679"/>
                  </a:lnTo>
                  <a:lnTo>
                    <a:pt x="288" y="682"/>
                  </a:lnTo>
                  <a:lnTo>
                    <a:pt x="291" y="684"/>
                  </a:lnTo>
                  <a:lnTo>
                    <a:pt x="291" y="684"/>
                  </a:lnTo>
                  <a:lnTo>
                    <a:pt x="291" y="684"/>
                  </a:lnTo>
                  <a:lnTo>
                    <a:pt x="291" y="686"/>
                  </a:lnTo>
                  <a:lnTo>
                    <a:pt x="291" y="686"/>
                  </a:lnTo>
                  <a:lnTo>
                    <a:pt x="291" y="689"/>
                  </a:lnTo>
                  <a:lnTo>
                    <a:pt x="291" y="689"/>
                  </a:lnTo>
                  <a:lnTo>
                    <a:pt x="291" y="689"/>
                  </a:lnTo>
                  <a:lnTo>
                    <a:pt x="291" y="691"/>
                  </a:lnTo>
                  <a:lnTo>
                    <a:pt x="293" y="691"/>
                  </a:lnTo>
                  <a:lnTo>
                    <a:pt x="293" y="693"/>
                  </a:lnTo>
                  <a:lnTo>
                    <a:pt x="293" y="698"/>
                  </a:lnTo>
                  <a:lnTo>
                    <a:pt x="293" y="698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3" y="705"/>
                  </a:lnTo>
                  <a:lnTo>
                    <a:pt x="296" y="708"/>
                  </a:lnTo>
                  <a:lnTo>
                    <a:pt x="296" y="708"/>
                  </a:lnTo>
                  <a:lnTo>
                    <a:pt x="296" y="710"/>
                  </a:lnTo>
                  <a:lnTo>
                    <a:pt x="298" y="710"/>
                  </a:lnTo>
                  <a:lnTo>
                    <a:pt x="298" y="710"/>
                  </a:lnTo>
                  <a:lnTo>
                    <a:pt x="298" y="710"/>
                  </a:lnTo>
                  <a:lnTo>
                    <a:pt x="300" y="712"/>
                  </a:lnTo>
                  <a:lnTo>
                    <a:pt x="300" y="712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3" y="717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5" y="727"/>
                  </a:lnTo>
                  <a:lnTo>
                    <a:pt x="305" y="727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07" y="729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4"/>
                  </a:lnTo>
                  <a:lnTo>
                    <a:pt x="310" y="734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2" y="731"/>
                  </a:lnTo>
                  <a:lnTo>
                    <a:pt x="314" y="731"/>
                  </a:lnTo>
                  <a:lnTo>
                    <a:pt x="314" y="727"/>
                  </a:lnTo>
                  <a:lnTo>
                    <a:pt x="314" y="727"/>
                  </a:lnTo>
                  <a:lnTo>
                    <a:pt x="314" y="724"/>
                  </a:lnTo>
                  <a:lnTo>
                    <a:pt x="314" y="724"/>
                  </a:lnTo>
                  <a:lnTo>
                    <a:pt x="314" y="724"/>
                  </a:lnTo>
                  <a:lnTo>
                    <a:pt x="314" y="722"/>
                  </a:lnTo>
                  <a:lnTo>
                    <a:pt x="314" y="722"/>
                  </a:lnTo>
                  <a:lnTo>
                    <a:pt x="317" y="717"/>
                  </a:lnTo>
                  <a:lnTo>
                    <a:pt x="314" y="708"/>
                  </a:lnTo>
                  <a:lnTo>
                    <a:pt x="314" y="701"/>
                  </a:lnTo>
                  <a:lnTo>
                    <a:pt x="312" y="701"/>
                  </a:lnTo>
                  <a:lnTo>
                    <a:pt x="312" y="696"/>
                  </a:lnTo>
                  <a:lnTo>
                    <a:pt x="312" y="691"/>
                  </a:lnTo>
                  <a:lnTo>
                    <a:pt x="312" y="689"/>
                  </a:lnTo>
                  <a:lnTo>
                    <a:pt x="312" y="686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79"/>
                  </a:lnTo>
                  <a:lnTo>
                    <a:pt x="312" y="674"/>
                  </a:lnTo>
                  <a:lnTo>
                    <a:pt x="310" y="674"/>
                  </a:lnTo>
                  <a:lnTo>
                    <a:pt x="312" y="672"/>
                  </a:lnTo>
                  <a:lnTo>
                    <a:pt x="314" y="665"/>
                  </a:lnTo>
                  <a:lnTo>
                    <a:pt x="317" y="663"/>
                  </a:lnTo>
                  <a:lnTo>
                    <a:pt x="317" y="660"/>
                  </a:lnTo>
                  <a:lnTo>
                    <a:pt x="317" y="658"/>
                  </a:lnTo>
                  <a:lnTo>
                    <a:pt x="317" y="653"/>
                  </a:lnTo>
                  <a:lnTo>
                    <a:pt x="317" y="651"/>
                  </a:lnTo>
                  <a:lnTo>
                    <a:pt x="317" y="651"/>
                  </a:lnTo>
                  <a:lnTo>
                    <a:pt x="317" y="648"/>
                  </a:lnTo>
                  <a:lnTo>
                    <a:pt x="319" y="646"/>
                  </a:lnTo>
                  <a:lnTo>
                    <a:pt x="319" y="641"/>
                  </a:lnTo>
                  <a:lnTo>
                    <a:pt x="322" y="637"/>
                  </a:lnTo>
                  <a:lnTo>
                    <a:pt x="322" y="637"/>
                  </a:lnTo>
                  <a:lnTo>
                    <a:pt x="324" y="634"/>
                  </a:lnTo>
                  <a:lnTo>
                    <a:pt x="329" y="611"/>
                  </a:lnTo>
                  <a:lnTo>
                    <a:pt x="331" y="608"/>
                  </a:lnTo>
                  <a:lnTo>
                    <a:pt x="331" y="606"/>
                  </a:lnTo>
                  <a:lnTo>
                    <a:pt x="333" y="604"/>
                  </a:lnTo>
                  <a:lnTo>
                    <a:pt x="333" y="601"/>
                  </a:lnTo>
                  <a:lnTo>
                    <a:pt x="331" y="596"/>
                  </a:lnTo>
                  <a:lnTo>
                    <a:pt x="333" y="596"/>
                  </a:lnTo>
                  <a:lnTo>
                    <a:pt x="333" y="594"/>
                  </a:lnTo>
                  <a:lnTo>
                    <a:pt x="333" y="594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6" y="589"/>
                  </a:lnTo>
                  <a:lnTo>
                    <a:pt x="336" y="589"/>
                  </a:lnTo>
                  <a:lnTo>
                    <a:pt x="336" y="587"/>
                  </a:lnTo>
                  <a:lnTo>
                    <a:pt x="338" y="587"/>
                  </a:lnTo>
                  <a:lnTo>
                    <a:pt x="343" y="589"/>
                  </a:lnTo>
                  <a:lnTo>
                    <a:pt x="350" y="589"/>
                  </a:lnTo>
                  <a:lnTo>
                    <a:pt x="352" y="592"/>
                  </a:lnTo>
                  <a:lnTo>
                    <a:pt x="352" y="592"/>
                  </a:lnTo>
                  <a:lnTo>
                    <a:pt x="352" y="592"/>
                  </a:lnTo>
                  <a:lnTo>
                    <a:pt x="357" y="592"/>
                  </a:lnTo>
                  <a:lnTo>
                    <a:pt x="359" y="592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7" y="582"/>
                  </a:lnTo>
                  <a:lnTo>
                    <a:pt x="367" y="582"/>
                  </a:lnTo>
                  <a:lnTo>
                    <a:pt x="367" y="580"/>
                  </a:lnTo>
                  <a:lnTo>
                    <a:pt x="367" y="580"/>
                  </a:lnTo>
                  <a:lnTo>
                    <a:pt x="367" y="580"/>
                  </a:lnTo>
                  <a:lnTo>
                    <a:pt x="367" y="577"/>
                  </a:lnTo>
                  <a:lnTo>
                    <a:pt x="367" y="577"/>
                  </a:lnTo>
                  <a:lnTo>
                    <a:pt x="367" y="577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5"/>
                  </a:lnTo>
                  <a:lnTo>
                    <a:pt x="367" y="573"/>
                  </a:lnTo>
                  <a:lnTo>
                    <a:pt x="367" y="570"/>
                  </a:lnTo>
                  <a:lnTo>
                    <a:pt x="367" y="568"/>
                  </a:lnTo>
                  <a:lnTo>
                    <a:pt x="367" y="566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7" y="559"/>
                  </a:lnTo>
                  <a:lnTo>
                    <a:pt x="367" y="556"/>
                  </a:lnTo>
                  <a:lnTo>
                    <a:pt x="367" y="556"/>
                  </a:lnTo>
                  <a:lnTo>
                    <a:pt x="369" y="551"/>
                  </a:lnTo>
                  <a:lnTo>
                    <a:pt x="369" y="551"/>
                  </a:lnTo>
                  <a:lnTo>
                    <a:pt x="364" y="542"/>
                  </a:lnTo>
                  <a:lnTo>
                    <a:pt x="364" y="540"/>
                  </a:lnTo>
                  <a:lnTo>
                    <a:pt x="364" y="540"/>
                  </a:lnTo>
                  <a:lnTo>
                    <a:pt x="364" y="537"/>
                  </a:lnTo>
                  <a:lnTo>
                    <a:pt x="364" y="537"/>
                  </a:lnTo>
                  <a:lnTo>
                    <a:pt x="364" y="537"/>
                  </a:lnTo>
                  <a:lnTo>
                    <a:pt x="364" y="535"/>
                  </a:lnTo>
                  <a:lnTo>
                    <a:pt x="364" y="535"/>
                  </a:lnTo>
                  <a:lnTo>
                    <a:pt x="364" y="535"/>
                  </a:lnTo>
                  <a:lnTo>
                    <a:pt x="362" y="533"/>
                  </a:lnTo>
                  <a:lnTo>
                    <a:pt x="362" y="533"/>
                  </a:lnTo>
                  <a:lnTo>
                    <a:pt x="362" y="530"/>
                  </a:lnTo>
                  <a:lnTo>
                    <a:pt x="362" y="530"/>
                  </a:lnTo>
                  <a:lnTo>
                    <a:pt x="359" y="528"/>
                  </a:lnTo>
                  <a:lnTo>
                    <a:pt x="357" y="525"/>
                  </a:lnTo>
                  <a:lnTo>
                    <a:pt x="357" y="528"/>
                  </a:lnTo>
                  <a:lnTo>
                    <a:pt x="355" y="525"/>
                  </a:lnTo>
                  <a:lnTo>
                    <a:pt x="355" y="521"/>
                  </a:lnTo>
                  <a:lnTo>
                    <a:pt x="357" y="521"/>
                  </a:lnTo>
                  <a:lnTo>
                    <a:pt x="357" y="521"/>
                  </a:lnTo>
                  <a:lnTo>
                    <a:pt x="359" y="523"/>
                  </a:lnTo>
                  <a:lnTo>
                    <a:pt x="359" y="523"/>
                  </a:lnTo>
                  <a:lnTo>
                    <a:pt x="359" y="523"/>
                  </a:lnTo>
                  <a:lnTo>
                    <a:pt x="362" y="521"/>
                  </a:lnTo>
                  <a:lnTo>
                    <a:pt x="362" y="521"/>
                  </a:lnTo>
                  <a:lnTo>
                    <a:pt x="362" y="521"/>
                  </a:lnTo>
                  <a:lnTo>
                    <a:pt x="362" y="509"/>
                  </a:lnTo>
                  <a:lnTo>
                    <a:pt x="362" y="504"/>
                  </a:lnTo>
                  <a:lnTo>
                    <a:pt x="362" y="504"/>
                  </a:lnTo>
                  <a:lnTo>
                    <a:pt x="362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59" y="497"/>
                  </a:lnTo>
                  <a:lnTo>
                    <a:pt x="362" y="495"/>
                  </a:lnTo>
                  <a:lnTo>
                    <a:pt x="362" y="492"/>
                  </a:lnTo>
                  <a:lnTo>
                    <a:pt x="362" y="492"/>
                  </a:lnTo>
                  <a:lnTo>
                    <a:pt x="362" y="490"/>
                  </a:lnTo>
                  <a:lnTo>
                    <a:pt x="359" y="488"/>
                  </a:lnTo>
                  <a:lnTo>
                    <a:pt x="359" y="485"/>
                  </a:lnTo>
                  <a:lnTo>
                    <a:pt x="359" y="485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1"/>
                  </a:lnTo>
                  <a:lnTo>
                    <a:pt x="357" y="481"/>
                  </a:lnTo>
                  <a:lnTo>
                    <a:pt x="359" y="481"/>
                  </a:lnTo>
                  <a:lnTo>
                    <a:pt x="359" y="478"/>
                  </a:lnTo>
                  <a:lnTo>
                    <a:pt x="362" y="476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4" y="473"/>
                  </a:lnTo>
                  <a:lnTo>
                    <a:pt x="367" y="473"/>
                  </a:lnTo>
                  <a:lnTo>
                    <a:pt x="364" y="471"/>
                  </a:lnTo>
                  <a:lnTo>
                    <a:pt x="364" y="471"/>
                  </a:lnTo>
                  <a:lnTo>
                    <a:pt x="364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6"/>
                  </a:lnTo>
                  <a:lnTo>
                    <a:pt x="364" y="469"/>
                  </a:lnTo>
                  <a:lnTo>
                    <a:pt x="367" y="466"/>
                  </a:lnTo>
                  <a:lnTo>
                    <a:pt x="369" y="466"/>
                  </a:lnTo>
                  <a:lnTo>
                    <a:pt x="367" y="466"/>
                  </a:lnTo>
                  <a:lnTo>
                    <a:pt x="364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2" y="462"/>
                  </a:lnTo>
                  <a:lnTo>
                    <a:pt x="362" y="462"/>
                  </a:lnTo>
                  <a:lnTo>
                    <a:pt x="362" y="459"/>
                  </a:lnTo>
                  <a:lnTo>
                    <a:pt x="362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7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69" y="452"/>
                  </a:lnTo>
                  <a:lnTo>
                    <a:pt x="371" y="447"/>
                  </a:lnTo>
                  <a:lnTo>
                    <a:pt x="374" y="447"/>
                  </a:lnTo>
                  <a:lnTo>
                    <a:pt x="376" y="447"/>
                  </a:lnTo>
                  <a:lnTo>
                    <a:pt x="376" y="445"/>
                  </a:lnTo>
                  <a:lnTo>
                    <a:pt x="376" y="443"/>
                  </a:lnTo>
                  <a:lnTo>
                    <a:pt x="376" y="443"/>
                  </a:lnTo>
                  <a:lnTo>
                    <a:pt x="376" y="440"/>
                  </a:lnTo>
                  <a:lnTo>
                    <a:pt x="376" y="440"/>
                  </a:lnTo>
                  <a:lnTo>
                    <a:pt x="376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6" y="436"/>
                  </a:lnTo>
                  <a:lnTo>
                    <a:pt x="376" y="436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lnTo>
                    <a:pt x="381" y="431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81" y="426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14"/>
                  </a:lnTo>
                  <a:lnTo>
                    <a:pt x="385" y="414"/>
                  </a:lnTo>
                  <a:lnTo>
                    <a:pt x="385" y="412"/>
                  </a:lnTo>
                  <a:lnTo>
                    <a:pt x="390" y="412"/>
                  </a:lnTo>
                  <a:lnTo>
                    <a:pt x="393" y="412"/>
                  </a:lnTo>
                  <a:lnTo>
                    <a:pt x="393" y="410"/>
                  </a:lnTo>
                  <a:lnTo>
                    <a:pt x="393" y="410"/>
                  </a:lnTo>
                  <a:lnTo>
                    <a:pt x="393" y="407"/>
                  </a:lnTo>
                  <a:lnTo>
                    <a:pt x="395" y="407"/>
                  </a:lnTo>
                  <a:lnTo>
                    <a:pt x="395" y="407"/>
                  </a:lnTo>
                  <a:lnTo>
                    <a:pt x="395" y="407"/>
                  </a:lnTo>
                  <a:lnTo>
                    <a:pt x="397" y="405"/>
                  </a:lnTo>
                  <a:lnTo>
                    <a:pt x="397" y="402"/>
                  </a:lnTo>
                  <a:lnTo>
                    <a:pt x="397" y="402"/>
                  </a:lnTo>
                  <a:lnTo>
                    <a:pt x="400" y="402"/>
                  </a:lnTo>
                  <a:lnTo>
                    <a:pt x="400" y="402"/>
                  </a:lnTo>
                  <a:lnTo>
                    <a:pt x="404" y="400"/>
                  </a:lnTo>
                  <a:lnTo>
                    <a:pt x="404" y="395"/>
                  </a:lnTo>
                  <a:lnTo>
                    <a:pt x="404" y="391"/>
                  </a:lnTo>
                  <a:lnTo>
                    <a:pt x="402" y="386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381"/>
                  </a:lnTo>
                  <a:lnTo>
                    <a:pt x="402" y="379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397" y="372"/>
                  </a:lnTo>
                  <a:lnTo>
                    <a:pt x="397" y="369"/>
                  </a:lnTo>
                  <a:lnTo>
                    <a:pt x="400" y="367"/>
                  </a:lnTo>
                  <a:lnTo>
                    <a:pt x="404" y="367"/>
                  </a:lnTo>
                  <a:lnTo>
                    <a:pt x="404" y="365"/>
                  </a:lnTo>
                  <a:lnTo>
                    <a:pt x="404" y="365"/>
                  </a:lnTo>
                  <a:lnTo>
                    <a:pt x="409" y="360"/>
                  </a:lnTo>
                  <a:lnTo>
                    <a:pt x="409" y="357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09" y="355"/>
                  </a:lnTo>
                  <a:lnTo>
                    <a:pt x="411" y="355"/>
                  </a:lnTo>
                  <a:lnTo>
                    <a:pt x="411" y="355"/>
                  </a:lnTo>
                  <a:lnTo>
                    <a:pt x="411" y="355"/>
                  </a:lnTo>
                  <a:lnTo>
                    <a:pt x="411" y="353"/>
                  </a:lnTo>
                  <a:lnTo>
                    <a:pt x="411" y="353"/>
                  </a:lnTo>
                  <a:lnTo>
                    <a:pt x="411" y="350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6" y="350"/>
                  </a:lnTo>
                  <a:lnTo>
                    <a:pt x="416" y="350"/>
                  </a:lnTo>
                  <a:lnTo>
                    <a:pt x="416" y="348"/>
                  </a:lnTo>
                  <a:lnTo>
                    <a:pt x="419" y="348"/>
                  </a:lnTo>
                  <a:lnTo>
                    <a:pt x="419" y="346"/>
                  </a:lnTo>
                  <a:lnTo>
                    <a:pt x="419" y="346"/>
                  </a:lnTo>
                  <a:lnTo>
                    <a:pt x="419" y="343"/>
                  </a:lnTo>
                  <a:lnTo>
                    <a:pt x="421" y="343"/>
                  </a:lnTo>
                  <a:lnTo>
                    <a:pt x="421" y="341"/>
                  </a:lnTo>
                  <a:lnTo>
                    <a:pt x="421" y="336"/>
                  </a:lnTo>
                  <a:lnTo>
                    <a:pt x="421" y="336"/>
                  </a:lnTo>
                  <a:lnTo>
                    <a:pt x="421" y="336"/>
                  </a:lnTo>
                  <a:lnTo>
                    <a:pt x="419" y="334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7"/>
                  </a:lnTo>
                  <a:lnTo>
                    <a:pt x="414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1" y="320"/>
                  </a:lnTo>
                  <a:lnTo>
                    <a:pt x="411" y="320"/>
                  </a:lnTo>
                  <a:lnTo>
                    <a:pt x="409" y="320"/>
                  </a:lnTo>
                  <a:lnTo>
                    <a:pt x="409" y="317"/>
                  </a:lnTo>
                  <a:lnTo>
                    <a:pt x="407" y="317"/>
                  </a:lnTo>
                  <a:lnTo>
                    <a:pt x="404" y="317"/>
                  </a:lnTo>
                  <a:lnTo>
                    <a:pt x="404" y="317"/>
                  </a:lnTo>
                  <a:lnTo>
                    <a:pt x="402" y="313"/>
                  </a:lnTo>
                  <a:lnTo>
                    <a:pt x="402" y="310"/>
                  </a:lnTo>
                  <a:lnTo>
                    <a:pt x="400" y="308"/>
                  </a:lnTo>
                  <a:lnTo>
                    <a:pt x="397" y="308"/>
                  </a:lnTo>
                  <a:lnTo>
                    <a:pt x="397" y="308"/>
                  </a:lnTo>
                  <a:lnTo>
                    <a:pt x="395" y="308"/>
                  </a:lnTo>
                  <a:lnTo>
                    <a:pt x="390" y="303"/>
                  </a:lnTo>
                  <a:lnTo>
                    <a:pt x="388" y="301"/>
                  </a:lnTo>
                  <a:lnTo>
                    <a:pt x="388" y="301"/>
                  </a:lnTo>
                  <a:lnTo>
                    <a:pt x="385" y="296"/>
                  </a:lnTo>
                  <a:lnTo>
                    <a:pt x="385" y="296"/>
                  </a:lnTo>
                  <a:lnTo>
                    <a:pt x="383" y="294"/>
                  </a:lnTo>
                  <a:lnTo>
                    <a:pt x="383" y="291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4" y="284"/>
                  </a:lnTo>
                  <a:lnTo>
                    <a:pt x="374" y="282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1" y="277"/>
                  </a:lnTo>
                  <a:lnTo>
                    <a:pt x="369" y="272"/>
                  </a:lnTo>
                  <a:lnTo>
                    <a:pt x="367" y="270"/>
                  </a:lnTo>
                  <a:lnTo>
                    <a:pt x="357" y="263"/>
                  </a:lnTo>
                  <a:lnTo>
                    <a:pt x="352" y="261"/>
                  </a:lnTo>
                  <a:lnTo>
                    <a:pt x="336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1" y="258"/>
                  </a:lnTo>
                  <a:lnTo>
                    <a:pt x="331" y="258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31" y="263"/>
                  </a:lnTo>
                  <a:lnTo>
                    <a:pt x="331" y="263"/>
                  </a:lnTo>
                  <a:lnTo>
                    <a:pt x="331" y="268"/>
                  </a:lnTo>
                  <a:lnTo>
                    <a:pt x="331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9" y="272"/>
                  </a:lnTo>
                  <a:lnTo>
                    <a:pt x="329" y="272"/>
                  </a:lnTo>
                  <a:lnTo>
                    <a:pt x="324" y="272"/>
                  </a:lnTo>
                  <a:lnTo>
                    <a:pt x="324" y="275"/>
                  </a:lnTo>
                  <a:lnTo>
                    <a:pt x="324" y="275"/>
                  </a:lnTo>
                  <a:lnTo>
                    <a:pt x="322" y="275"/>
                  </a:lnTo>
                  <a:lnTo>
                    <a:pt x="322" y="275"/>
                  </a:lnTo>
                  <a:lnTo>
                    <a:pt x="322" y="275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9"/>
                  </a:lnTo>
                  <a:lnTo>
                    <a:pt x="322" y="279"/>
                  </a:lnTo>
                  <a:lnTo>
                    <a:pt x="322" y="282"/>
                  </a:lnTo>
                  <a:lnTo>
                    <a:pt x="322" y="282"/>
                  </a:lnTo>
                  <a:lnTo>
                    <a:pt x="322" y="282"/>
                  </a:lnTo>
                  <a:lnTo>
                    <a:pt x="317" y="284"/>
                  </a:lnTo>
                  <a:lnTo>
                    <a:pt x="314" y="287"/>
                  </a:lnTo>
                  <a:lnTo>
                    <a:pt x="314" y="287"/>
                  </a:lnTo>
                  <a:lnTo>
                    <a:pt x="314" y="287"/>
                  </a:lnTo>
                  <a:lnTo>
                    <a:pt x="314" y="289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07" y="294"/>
                  </a:lnTo>
                  <a:lnTo>
                    <a:pt x="300" y="298"/>
                  </a:lnTo>
                  <a:lnTo>
                    <a:pt x="286" y="294"/>
                  </a:lnTo>
                  <a:lnTo>
                    <a:pt x="284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6"/>
                  </a:lnTo>
                  <a:lnTo>
                    <a:pt x="281" y="298"/>
                  </a:lnTo>
                  <a:lnTo>
                    <a:pt x="281" y="298"/>
                  </a:lnTo>
                  <a:lnTo>
                    <a:pt x="281" y="301"/>
                  </a:lnTo>
                  <a:lnTo>
                    <a:pt x="281" y="301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7" y="305"/>
                  </a:lnTo>
                  <a:lnTo>
                    <a:pt x="274" y="305"/>
                  </a:lnTo>
                  <a:lnTo>
                    <a:pt x="272" y="305"/>
                  </a:lnTo>
                  <a:lnTo>
                    <a:pt x="270" y="305"/>
                  </a:lnTo>
                  <a:lnTo>
                    <a:pt x="267" y="305"/>
                  </a:lnTo>
                  <a:lnTo>
                    <a:pt x="265" y="305"/>
                  </a:lnTo>
                  <a:lnTo>
                    <a:pt x="262" y="303"/>
                  </a:lnTo>
                  <a:lnTo>
                    <a:pt x="260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44" y="305"/>
                  </a:lnTo>
                  <a:lnTo>
                    <a:pt x="232" y="303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8"/>
                  </a:lnTo>
                  <a:lnTo>
                    <a:pt x="227" y="308"/>
                  </a:lnTo>
                  <a:lnTo>
                    <a:pt x="227" y="310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2" y="317"/>
                  </a:lnTo>
                  <a:lnTo>
                    <a:pt x="215" y="320"/>
                  </a:lnTo>
                  <a:lnTo>
                    <a:pt x="213" y="320"/>
                  </a:lnTo>
                  <a:lnTo>
                    <a:pt x="210" y="320"/>
                  </a:lnTo>
                  <a:lnTo>
                    <a:pt x="208" y="320"/>
                  </a:lnTo>
                  <a:lnTo>
                    <a:pt x="206" y="320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3" y="313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199" y="313"/>
                  </a:lnTo>
                  <a:lnTo>
                    <a:pt x="199" y="310"/>
                  </a:lnTo>
                  <a:lnTo>
                    <a:pt x="196" y="310"/>
                  </a:lnTo>
                  <a:lnTo>
                    <a:pt x="196" y="310"/>
                  </a:lnTo>
                  <a:lnTo>
                    <a:pt x="189" y="313"/>
                  </a:lnTo>
                  <a:lnTo>
                    <a:pt x="182" y="313"/>
                  </a:lnTo>
                  <a:lnTo>
                    <a:pt x="180" y="313"/>
                  </a:lnTo>
                  <a:lnTo>
                    <a:pt x="180" y="313"/>
                  </a:lnTo>
                  <a:lnTo>
                    <a:pt x="177" y="310"/>
                  </a:lnTo>
                  <a:lnTo>
                    <a:pt x="177" y="310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5" y="305"/>
                  </a:lnTo>
                  <a:lnTo>
                    <a:pt x="173" y="305"/>
                  </a:lnTo>
                  <a:lnTo>
                    <a:pt x="173" y="305"/>
                  </a:lnTo>
                  <a:lnTo>
                    <a:pt x="173" y="305"/>
                  </a:lnTo>
                  <a:lnTo>
                    <a:pt x="170" y="305"/>
                  </a:lnTo>
                  <a:lnTo>
                    <a:pt x="170" y="308"/>
                  </a:lnTo>
                  <a:lnTo>
                    <a:pt x="170" y="308"/>
                  </a:lnTo>
                  <a:lnTo>
                    <a:pt x="168" y="308"/>
                  </a:lnTo>
                  <a:lnTo>
                    <a:pt x="168" y="308"/>
                  </a:lnTo>
                  <a:lnTo>
                    <a:pt x="166" y="308"/>
                  </a:lnTo>
                  <a:lnTo>
                    <a:pt x="163" y="305"/>
                  </a:lnTo>
                  <a:lnTo>
                    <a:pt x="161" y="301"/>
                  </a:lnTo>
                  <a:lnTo>
                    <a:pt x="158" y="301"/>
                  </a:lnTo>
                  <a:lnTo>
                    <a:pt x="156" y="298"/>
                  </a:lnTo>
                  <a:lnTo>
                    <a:pt x="154" y="296"/>
                  </a:lnTo>
                  <a:lnTo>
                    <a:pt x="147" y="289"/>
                  </a:lnTo>
                  <a:lnTo>
                    <a:pt x="144" y="284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2" y="272"/>
                  </a:lnTo>
                  <a:lnTo>
                    <a:pt x="132" y="256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0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9"/>
                  </a:lnTo>
                  <a:lnTo>
                    <a:pt x="132" y="249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34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8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0"/>
                  </a:lnTo>
                  <a:lnTo>
                    <a:pt x="135" y="190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5" y="185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30" y="182"/>
                  </a:lnTo>
                  <a:lnTo>
                    <a:pt x="118" y="180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5"/>
                  </a:lnTo>
                  <a:lnTo>
                    <a:pt x="109" y="175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2" y="164"/>
                  </a:lnTo>
                  <a:lnTo>
                    <a:pt x="102" y="161"/>
                  </a:lnTo>
                  <a:lnTo>
                    <a:pt x="99" y="161"/>
                  </a:lnTo>
                  <a:lnTo>
                    <a:pt x="99" y="159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4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4"/>
                  </a:lnTo>
                  <a:lnTo>
                    <a:pt x="80" y="159"/>
                  </a:lnTo>
                  <a:lnTo>
                    <a:pt x="80" y="161"/>
                  </a:lnTo>
                  <a:lnTo>
                    <a:pt x="78" y="168"/>
                  </a:lnTo>
                  <a:lnTo>
                    <a:pt x="73" y="175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69" y="180"/>
                  </a:lnTo>
                  <a:lnTo>
                    <a:pt x="66" y="180"/>
                  </a:lnTo>
                  <a:lnTo>
                    <a:pt x="61" y="182"/>
                  </a:lnTo>
                  <a:lnTo>
                    <a:pt x="59" y="182"/>
                  </a:lnTo>
                  <a:lnTo>
                    <a:pt x="57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0" y="175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43" y="166"/>
                  </a:lnTo>
                  <a:lnTo>
                    <a:pt x="35" y="161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9" y="149"/>
                  </a:lnTo>
                  <a:lnTo>
                    <a:pt x="12" y="147"/>
                  </a:lnTo>
                  <a:lnTo>
                    <a:pt x="2" y="142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26" y="114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3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7" y="74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5" y="67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1" y="48"/>
                  </a:lnTo>
                  <a:lnTo>
                    <a:pt x="26" y="48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5" y="31"/>
                  </a:lnTo>
                  <a:lnTo>
                    <a:pt x="57" y="24"/>
                  </a:lnTo>
                  <a:lnTo>
                    <a:pt x="71" y="24"/>
                  </a:lnTo>
                  <a:lnTo>
                    <a:pt x="73" y="22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83" y="17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2" y="14"/>
                  </a:lnTo>
                  <a:lnTo>
                    <a:pt x="95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9"/>
                  </a:lnTo>
                  <a:lnTo>
                    <a:pt x="104" y="19"/>
                  </a:lnTo>
                  <a:lnTo>
                    <a:pt x="135" y="17"/>
                  </a:lnTo>
                  <a:lnTo>
                    <a:pt x="147" y="12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1" y="7"/>
                  </a:lnTo>
                  <a:lnTo>
                    <a:pt x="163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8" y="3"/>
                  </a:lnTo>
                  <a:lnTo>
                    <a:pt x="170" y="3"/>
                  </a:lnTo>
                  <a:lnTo>
                    <a:pt x="173" y="3"/>
                  </a:lnTo>
                  <a:lnTo>
                    <a:pt x="175" y="5"/>
                  </a:lnTo>
                  <a:lnTo>
                    <a:pt x="177" y="5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7"/>
                  </a:lnTo>
                  <a:lnTo>
                    <a:pt x="184" y="5"/>
                  </a:lnTo>
                  <a:lnTo>
                    <a:pt x="184" y="3"/>
                  </a:lnTo>
                  <a:lnTo>
                    <a:pt x="187" y="3"/>
                  </a:lnTo>
                  <a:lnTo>
                    <a:pt x="189" y="3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7" y="7"/>
                  </a:lnTo>
                  <a:lnTo>
                    <a:pt x="189" y="7"/>
                  </a:lnTo>
                  <a:lnTo>
                    <a:pt x="192" y="7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196" y="3"/>
                  </a:lnTo>
                  <a:lnTo>
                    <a:pt x="201" y="7"/>
                  </a:lnTo>
                  <a:lnTo>
                    <a:pt x="203" y="7"/>
                  </a:lnTo>
                  <a:lnTo>
                    <a:pt x="206" y="10"/>
                  </a:lnTo>
                  <a:lnTo>
                    <a:pt x="215" y="10"/>
                  </a:lnTo>
                  <a:lnTo>
                    <a:pt x="218" y="10"/>
                  </a:lnTo>
                  <a:lnTo>
                    <a:pt x="225" y="14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9" y="22"/>
                  </a:lnTo>
                  <a:lnTo>
                    <a:pt x="229" y="22"/>
                  </a:lnTo>
                  <a:lnTo>
                    <a:pt x="232" y="22"/>
                  </a:lnTo>
                  <a:lnTo>
                    <a:pt x="234" y="24"/>
                  </a:lnTo>
                  <a:lnTo>
                    <a:pt x="236" y="26"/>
                  </a:lnTo>
                  <a:lnTo>
                    <a:pt x="236" y="29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1" y="24"/>
                  </a:lnTo>
                  <a:lnTo>
                    <a:pt x="244" y="24"/>
                  </a:lnTo>
                  <a:lnTo>
                    <a:pt x="246" y="24"/>
                  </a:lnTo>
                  <a:lnTo>
                    <a:pt x="248" y="24"/>
                  </a:lnTo>
                  <a:lnTo>
                    <a:pt x="251" y="26"/>
                  </a:lnTo>
                  <a:lnTo>
                    <a:pt x="251" y="26"/>
                  </a:lnTo>
                  <a:lnTo>
                    <a:pt x="253" y="31"/>
                  </a:lnTo>
                  <a:lnTo>
                    <a:pt x="253" y="33"/>
                  </a:lnTo>
                  <a:lnTo>
                    <a:pt x="255" y="33"/>
                  </a:lnTo>
                  <a:lnTo>
                    <a:pt x="255" y="38"/>
                  </a:lnTo>
                  <a:lnTo>
                    <a:pt x="258" y="38"/>
                  </a:lnTo>
                  <a:lnTo>
                    <a:pt x="260" y="41"/>
                  </a:lnTo>
                  <a:lnTo>
                    <a:pt x="262" y="43"/>
                  </a:lnTo>
                  <a:lnTo>
                    <a:pt x="265" y="43"/>
                  </a:lnTo>
                  <a:lnTo>
                    <a:pt x="270" y="45"/>
                  </a:lnTo>
                  <a:lnTo>
                    <a:pt x="272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4" y="45"/>
                  </a:lnTo>
                  <a:lnTo>
                    <a:pt x="284" y="48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8" y="52"/>
                  </a:lnTo>
                  <a:lnTo>
                    <a:pt x="291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8" y="57"/>
                  </a:lnTo>
                  <a:lnTo>
                    <a:pt x="300" y="57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5"/>
                  </a:lnTo>
                  <a:lnTo>
                    <a:pt x="312" y="43"/>
                  </a:lnTo>
                  <a:lnTo>
                    <a:pt x="317" y="43"/>
                  </a:lnTo>
                  <a:lnTo>
                    <a:pt x="322" y="43"/>
                  </a:lnTo>
                  <a:lnTo>
                    <a:pt x="345" y="57"/>
                  </a:lnTo>
                  <a:lnTo>
                    <a:pt x="348" y="57"/>
                  </a:lnTo>
                  <a:lnTo>
                    <a:pt x="350" y="57"/>
                  </a:lnTo>
                  <a:lnTo>
                    <a:pt x="352" y="62"/>
                  </a:lnTo>
                  <a:lnTo>
                    <a:pt x="355" y="62"/>
                  </a:lnTo>
                  <a:lnTo>
                    <a:pt x="359" y="59"/>
                  </a:lnTo>
                  <a:lnTo>
                    <a:pt x="362" y="59"/>
                  </a:lnTo>
                  <a:lnTo>
                    <a:pt x="364" y="62"/>
                  </a:lnTo>
                  <a:lnTo>
                    <a:pt x="364" y="64"/>
                  </a:lnTo>
                  <a:lnTo>
                    <a:pt x="367" y="67"/>
                  </a:lnTo>
                  <a:lnTo>
                    <a:pt x="371" y="69"/>
                  </a:lnTo>
                  <a:lnTo>
                    <a:pt x="371" y="74"/>
                  </a:lnTo>
                  <a:lnTo>
                    <a:pt x="371" y="74"/>
                  </a:lnTo>
                  <a:lnTo>
                    <a:pt x="371" y="76"/>
                  </a:lnTo>
                  <a:lnTo>
                    <a:pt x="369" y="76"/>
                  </a:lnTo>
                  <a:lnTo>
                    <a:pt x="369" y="76"/>
                  </a:lnTo>
                  <a:lnTo>
                    <a:pt x="367" y="78"/>
                  </a:lnTo>
                  <a:lnTo>
                    <a:pt x="367" y="81"/>
                  </a:lnTo>
                  <a:lnTo>
                    <a:pt x="367" y="83"/>
                  </a:lnTo>
                  <a:lnTo>
                    <a:pt x="369" y="83"/>
                  </a:lnTo>
                  <a:lnTo>
                    <a:pt x="369" y="83"/>
                  </a:lnTo>
                  <a:lnTo>
                    <a:pt x="374" y="81"/>
                  </a:lnTo>
                  <a:lnTo>
                    <a:pt x="381" y="78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5" y="88"/>
                  </a:lnTo>
                  <a:lnTo>
                    <a:pt x="395" y="97"/>
                  </a:lnTo>
                  <a:lnTo>
                    <a:pt x="395" y="97"/>
                  </a:lnTo>
                  <a:lnTo>
                    <a:pt x="397" y="95"/>
                  </a:lnTo>
                  <a:lnTo>
                    <a:pt x="397" y="95"/>
                  </a:lnTo>
                  <a:lnTo>
                    <a:pt x="402" y="95"/>
                  </a:lnTo>
                  <a:lnTo>
                    <a:pt x="404" y="95"/>
                  </a:lnTo>
                  <a:lnTo>
                    <a:pt x="404" y="97"/>
                  </a:lnTo>
                  <a:lnTo>
                    <a:pt x="402" y="100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402" y="107"/>
                  </a:lnTo>
                  <a:lnTo>
                    <a:pt x="402" y="109"/>
                  </a:lnTo>
                  <a:lnTo>
                    <a:pt x="402" y="109"/>
                  </a:lnTo>
                  <a:lnTo>
                    <a:pt x="400" y="109"/>
                  </a:lnTo>
                  <a:lnTo>
                    <a:pt x="397" y="111"/>
                  </a:lnTo>
                  <a:lnTo>
                    <a:pt x="395" y="111"/>
                  </a:lnTo>
                  <a:lnTo>
                    <a:pt x="395" y="116"/>
                  </a:lnTo>
                  <a:lnTo>
                    <a:pt x="397" y="119"/>
                  </a:lnTo>
                  <a:lnTo>
                    <a:pt x="397" y="121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2" y="123"/>
                  </a:lnTo>
                  <a:lnTo>
                    <a:pt x="402" y="123"/>
                  </a:lnTo>
                  <a:lnTo>
                    <a:pt x="404" y="123"/>
                  </a:lnTo>
                  <a:lnTo>
                    <a:pt x="404" y="121"/>
                  </a:lnTo>
                  <a:lnTo>
                    <a:pt x="404" y="119"/>
                  </a:lnTo>
                  <a:lnTo>
                    <a:pt x="404" y="121"/>
                  </a:lnTo>
                  <a:lnTo>
                    <a:pt x="414" y="126"/>
                  </a:lnTo>
                  <a:lnTo>
                    <a:pt x="416" y="128"/>
                  </a:lnTo>
                  <a:lnTo>
                    <a:pt x="416" y="130"/>
                  </a:lnTo>
                  <a:lnTo>
                    <a:pt x="416" y="133"/>
                  </a:lnTo>
                  <a:lnTo>
                    <a:pt x="416" y="135"/>
                  </a:lnTo>
                  <a:lnTo>
                    <a:pt x="419" y="135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3" y="137"/>
                  </a:lnTo>
                  <a:lnTo>
                    <a:pt x="423" y="140"/>
                  </a:lnTo>
                  <a:lnTo>
                    <a:pt x="426" y="142"/>
                  </a:lnTo>
                  <a:lnTo>
                    <a:pt x="428" y="145"/>
                  </a:lnTo>
                  <a:lnTo>
                    <a:pt x="430" y="147"/>
                  </a:lnTo>
                  <a:lnTo>
                    <a:pt x="430" y="149"/>
                  </a:lnTo>
                  <a:lnTo>
                    <a:pt x="428" y="156"/>
                  </a:lnTo>
                  <a:lnTo>
                    <a:pt x="430" y="156"/>
                  </a:lnTo>
                  <a:lnTo>
                    <a:pt x="437" y="159"/>
                  </a:lnTo>
                  <a:lnTo>
                    <a:pt x="437" y="161"/>
                  </a:lnTo>
                  <a:lnTo>
                    <a:pt x="435" y="161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71"/>
                  </a:lnTo>
                  <a:lnTo>
                    <a:pt x="430" y="173"/>
                  </a:lnTo>
                  <a:lnTo>
                    <a:pt x="433" y="173"/>
                  </a:lnTo>
                  <a:lnTo>
                    <a:pt x="440" y="175"/>
                  </a:lnTo>
                  <a:lnTo>
                    <a:pt x="445" y="175"/>
                  </a:lnTo>
                  <a:lnTo>
                    <a:pt x="447" y="175"/>
                  </a:lnTo>
                  <a:lnTo>
                    <a:pt x="449" y="180"/>
                  </a:lnTo>
                  <a:lnTo>
                    <a:pt x="449" y="182"/>
                  </a:lnTo>
                  <a:lnTo>
                    <a:pt x="447" y="190"/>
                  </a:lnTo>
                  <a:lnTo>
                    <a:pt x="447" y="190"/>
                  </a:lnTo>
                  <a:lnTo>
                    <a:pt x="447" y="192"/>
                  </a:lnTo>
                  <a:lnTo>
                    <a:pt x="445" y="192"/>
                  </a:lnTo>
                  <a:lnTo>
                    <a:pt x="442" y="192"/>
                  </a:lnTo>
                  <a:lnTo>
                    <a:pt x="442" y="194"/>
                  </a:lnTo>
                  <a:lnTo>
                    <a:pt x="442" y="197"/>
                  </a:lnTo>
                  <a:lnTo>
                    <a:pt x="442" y="199"/>
                  </a:lnTo>
                  <a:lnTo>
                    <a:pt x="461" y="230"/>
                  </a:lnTo>
                  <a:lnTo>
                    <a:pt x="463" y="232"/>
                  </a:lnTo>
                  <a:lnTo>
                    <a:pt x="468" y="232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4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37"/>
                  </a:lnTo>
                  <a:lnTo>
                    <a:pt x="468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68" y="249"/>
                  </a:lnTo>
                  <a:lnTo>
                    <a:pt x="466" y="251"/>
                  </a:lnTo>
                  <a:lnTo>
                    <a:pt x="466" y="253"/>
                  </a:lnTo>
                  <a:lnTo>
                    <a:pt x="468" y="253"/>
                  </a:lnTo>
                  <a:lnTo>
                    <a:pt x="475" y="256"/>
                  </a:lnTo>
                  <a:lnTo>
                    <a:pt x="478" y="258"/>
                  </a:lnTo>
                  <a:lnTo>
                    <a:pt x="480" y="261"/>
                  </a:lnTo>
                  <a:lnTo>
                    <a:pt x="478" y="265"/>
                  </a:lnTo>
                  <a:lnTo>
                    <a:pt x="478" y="268"/>
                  </a:lnTo>
                  <a:lnTo>
                    <a:pt x="478" y="270"/>
                  </a:lnTo>
                  <a:lnTo>
                    <a:pt x="478" y="272"/>
                  </a:lnTo>
                  <a:lnTo>
                    <a:pt x="480" y="275"/>
                  </a:lnTo>
                  <a:lnTo>
                    <a:pt x="485" y="275"/>
                  </a:lnTo>
                  <a:lnTo>
                    <a:pt x="487" y="275"/>
                  </a:lnTo>
                  <a:lnTo>
                    <a:pt x="487" y="275"/>
                  </a:lnTo>
                  <a:lnTo>
                    <a:pt x="489" y="277"/>
                  </a:lnTo>
                  <a:lnTo>
                    <a:pt x="489" y="277"/>
                  </a:lnTo>
                  <a:lnTo>
                    <a:pt x="487" y="279"/>
                  </a:lnTo>
                  <a:lnTo>
                    <a:pt x="487" y="282"/>
                  </a:lnTo>
                  <a:lnTo>
                    <a:pt x="485" y="282"/>
                  </a:lnTo>
                  <a:lnTo>
                    <a:pt x="482" y="282"/>
                  </a:lnTo>
                  <a:lnTo>
                    <a:pt x="482" y="284"/>
                  </a:lnTo>
                  <a:lnTo>
                    <a:pt x="480" y="287"/>
                  </a:lnTo>
                  <a:lnTo>
                    <a:pt x="480" y="289"/>
                  </a:lnTo>
                  <a:lnTo>
                    <a:pt x="480" y="291"/>
                  </a:lnTo>
                  <a:lnTo>
                    <a:pt x="482" y="294"/>
                  </a:lnTo>
                  <a:lnTo>
                    <a:pt x="485" y="296"/>
                  </a:lnTo>
                  <a:lnTo>
                    <a:pt x="487" y="296"/>
                  </a:lnTo>
                  <a:lnTo>
                    <a:pt x="487" y="291"/>
                  </a:lnTo>
                  <a:lnTo>
                    <a:pt x="489" y="291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7" y="287"/>
                  </a:lnTo>
                  <a:lnTo>
                    <a:pt x="489" y="287"/>
                  </a:lnTo>
                  <a:lnTo>
                    <a:pt x="489" y="287"/>
                  </a:lnTo>
                  <a:lnTo>
                    <a:pt x="489" y="284"/>
                  </a:lnTo>
                  <a:lnTo>
                    <a:pt x="492" y="284"/>
                  </a:lnTo>
                  <a:lnTo>
                    <a:pt x="492" y="284"/>
                  </a:lnTo>
                  <a:lnTo>
                    <a:pt x="494" y="284"/>
                  </a:lnTo>
                  <a:lnTo>
                    <a:pt x="497" y="287"/>
                  </a:lnTo>
                  <a:lnTo>
                    <a:pt x="494" y="289"/>
                  </a:lnTo>
                  <a:lnTo>
                    <a:pt x="494" y="291"/>
                  </a:lnTo>
                  <a:lnTo>
                    <a:pt x="494" y="294"/>
                  </a:lnTo>
                  <a:lnTo>
                    <a:pt x="492" y="298"/>
                  </a:lnTo>
                  <a:lnTo>
                    <a:pt x="489" y="298"/>
                  </a:lnTo>
                  <a:lnTo>
                    <a:pt x="489" y="301"/>
                  </a:lnTo>
                  <a:lnTo>
                    <a:pt x="489" y="303"/>
                  </a:lnTo>
                  <a:lnTo>
                    <a:pt x="492" y="305"/>
                  </a:lnTo>
                  <a:lnTo>
                    <a:pt x="492" y="310"/>
                  </a:lnTo>
                  <a:lnTo>
                    <a:pt x="494" y="315"/>
                  </a:lnTo>
                  <a:lnTo>
                    <a:pt x="494" y="317"/>
                  </a:lnTo>
                  <a:lnTo>
                    <a:pt x="494" y="320"/>
                  </a:lnTo>
                  <a:lnTo>
                    <a:pt x="497" y="322"/>
                  </a:lnTo>
                  <a:lnTo>
                    <a:pt x="499" y="32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11" y="336"/>
                  </a:lnTo>
                  <a:lnTo>
                    <a:pt x="515" y="341"/>
                  </a:lnTo>
                  <a:lnTo>
                    <a:pt x="523" y="355"/>
                  </a:lnTo>
                  <a:lnTo>
                    <a:pt x="525" y="357"/>
                  </a:lnTo>
                  <a:lnTo>
                    <a:pt x="527" y="357"/>
                  </a:lnTo>
                  <a:lnTo>
                    <a:pt x="530" y="360"/>
                  </a:lnTo>
                  <a:lnTo>
                    <a:pt x="530" y="362"/>
                  </a:lnTo>
                  <a:lnTo>
                    <a:pt x="530" y="362"/>
                  </a:lnTo>
                  <a:lnTo>
                    <a:pt x="530" y="365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30" y="369"/>
                  </a:lnTo>
                  <a:lnTo>
                    <a:pt x="530" y="369"/>
                  </a:lnTo>
                  <a:lnTo>
                    <a:pt x="530" y="372"/>
                  </a:lnTo>
                  <a:lnTo>
                    <a:pt x="534" y="374"/>
                  </a:lnTo>
                  <a:lnTo>
                    <a:pt x="534" y="376"/>
                  </a:lnTo>
                  <a:lnTo>
                    <a:pt x="537" y="379"/>
                  </a:lnTo>
                  <a:lnTo>
                    <a:pt x="537" y="381"/>
                  </a:lnTo>
                  <a:lnTo>
                    <a:pt x="539" y="386"/>
                  </a:lnTo>
                  <a:lnTo>
                    <a:pt x="537" y="386"/>
                  </a:lnTo>
                  <a:lnTo>
                    <a:pt x="537" y="391"/>
                  </a:lnTo>
                  <a:lnTo>
                    <a:pt x="534" y="391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8"/>
                  </a:lnTo>
                  <a:lnTo>
                    <a:pt x="534" y="400"/>
                  </a:lnTo>
                  <a:lnTo>
                    <a:pt x="539" y="402"/>
                  </a:lnTo>
                  <a:lnTo>
                    <a:pt x="539" y="405"/>
                  </a:lnTo>
                  <a:lnTo>
                    <a:pt x="539" y="407"/>
                  </a:lnTo>
                  <a:lnTo>
                    <a:pt x="539" y="410"/>
                  </a:lnTo>
                  <a:lnTo>
                    <a:pt x="539" y="410"/>
                  </a:lnTo>
                  <a:lnTo>
                    <a:pt x="539" y="412"/>
                  </a:lnTo>
                  <a:lnTo>
                    <a:pt x="539" y="412"/>
                  </a:lnTo>
                  <a:lnTo>
                    <a:pt x="539" y="414"/>
                  </a:lnTo>
                  <a:lnTo>
                    <a:pt x="539" y="417"/>
                  </a:lnTo>
                  <a:lnTo>
                    <a:pt x="541" y="419"/>
                  </a:lnTo>
                  <a:lnTo>
                    <a:pt x="546" y="424"/>
                  </a:lnTo>
                  <a:lnTo>
                    <a:pt x="560" y="428"/>
                  </a:lnTo>
                  <a:lnTo>
                    <a:pt x="563" y="431"/>
                  </a:lnTo>
                  <a:lnTo>
                    <a:pt x="563" y="433"/>
                  </a:lnTo>
                  <a:lnTo>
                    <a:pt x="563" y="436"/>
                  </a:lnTo>
                  <a:lnTo>
                    <a:pt x="563" y="438"/>
                  </a:lnTo>
                  <a:lnTo>
                    <a:pt x="560" y="440"/>
                  </a:lnTo>
                  <a:lnTo>
                    <a:pt x="556" y="450"/>
                  </a:lnTo>
                  <a:lnTo>
                    <a:pt x="556" y="457"/>
                  </a:lnTo>
                  <a:lnTo>
                    <a:pt x="558" y="462"/>
                  </a:lnTo>
                  <a:lnTo>
                    <a:pt x="560" y="466"/>
                  </a:lnTo>
                  <a:lnTo>
                    <a:pt x="560" y="469"/>
                  </a:lnTo>
                  <a:lnTo>
                    <a:pt x="560" y="471"/>
                  </a:lnTo>
                  <a:lnTo>
                    <a:pt x="560" y="473"/>
                  </a:lnTo>
                  <a:lnTo>
                    <a:pt x="560" y="476"/>
                  </a:lnTo>
                  <a:lnTo>
                    <a:pt x="560" y="481"/>
                  </a:lnTo>
                  <a:lnTo>
                    <a:pt x="560" y="483"/>
                  </a:lnTo>
                  <a:lnTo>
                    <a:pt x="563" y="488"/>
                  </a:lnTo>
                  <a:lnTo>
                    <a:pt x="572" y="490"/>
                  </a:lnTo>
                  <a:lnTo>
                    <a:pt x="577" y="492"/>
                  </a:lnTo>
                  <a:lnTo>
                    <a:pt x="577" y="495"/>
                  </a:lnTo>
                  <a:lnTo>
                    <a:pt x="577" y="497"/>
                  </a:lnTo>
                  <a:lnTo>
                    <a:pt x="577" y="499"/>
                  </a:lnTo>
                  <a:lnTo>
                    <a:pt x="579" y="504"/>
                  </a:lnTo>
                  <a:lnTo>
                    <a:pt x="582" y="504"/>
                  </a:lnTo>
                  <a:lnTo>
                    <a:pt x="586" y="507"/>
                  </a:lnTo>
                  <a:lnTo>
                    <a:pt x="586" y="507"/>
                  </a:lnTo>
                  <a:lnTo>
                    <a:pt x="589" y="509"/>
                  </a:lnTo>
                  <a:lnTo>
                    <a:pt x="591" y="511"/>
                  </a:lnTo>
                  <a:lnTo>
                    <a:pt x="594" y="511"/>
                  </a:lnTo>
                  <a:lnTo>
                    <a:pt x="598" y="511"/>
                  </a:lnTo>
                  <a:lnTo>
                    <a:pt x="601" y="511"/>
                  </a:lnTo>
                  <a:lnTo>
                    <a:pt x="601" y="511"/>
                  </a:lnTo>
                  <a:lnTo>
                    <a:pt x="601" y="509"/>
                  </a:lnTo>
                  <a:lnTo>
                    <a:pt x="601" y="509"/>
                  </a:lnTo>
                  <a:lnTo>
                    <a:pt x="603" y="509"/>
                  </a:lnTo>
                  <a:lnTo>
                    <a:pt x="603" y="509"/>
                  </a:lnTo>
                  <a:lnTo>
                    <a:pt x="605" y="509"/>
                  </a:lnTo>
                  <a:lnTo>
                    <a:pt x="608" y="511"/>
                  </a:lnTo>
                  <a:lnTo>
                    <a:pt x="610" y="514"/>
                  </a:lnTo>
                  <a:lnTo>
                    <a:pt x="612" y="516"/>
                  </a:lnTo>
                  <a:lnTo>
                    <a:pt x="615" y="516"/>
                  </a:lnTo>
                  <a:lnTo>
                    <a:pt x="624" y="516"/>
                  </a:lnTo>
                  <a:lnTo>
                    <a:pt x="627" y="514"/>
                  </a:lnTo>
                  <a:lnTo>
                    <a:pt x="629" y="514"/>
                  </a:lnTo>
                  <a:lnTo>
                    <a:pt x="631" y="511"/>
                  </a:lnTo>
                  <a:lnTo>
                    <a:pt x="636" y="514"/>
                  </a:lnTo>
                  <a:lnTo>
                    <a:pt x="636" y="514"/>
                  </a:lnTo>
                  <a:lnTo>
                    <a:pt x="638" y="511"/>
                  </a:lnTo>
                  <a:lnTo>
                    <a:pt x="638" y="509"/>
                  </a:lnTo>
                  <a:lnTo>
                    <a:pt x="638" y="509"/>
                  </a:lnTo>
                  <a:lnTo>
                    <a:pt x="641" y="509"/>
                  </a:lnTo>
                  <a:lnTo>
                    <a:pt x="655" y="507"/>
                  </a:lnTo>
                  <a:lnTo>
                    <a:pt x="662" y="507"/>
                  </a:lnTo>
                  <a:lnTo>
                    <a:pt x="662" y="507"/>
                  </a:lnTo>
                  <a:lnTo>
                    <a:pt x="664" y="502"/>
                  </a:lnTo>
                  <a:lnTo>
                    <a:pt x="664" y="502"/>
                  </a:lnTo>
                  <a:lnTo>
                    <a:pt x="667" y="502"/>
                  </a:lnTo>
                  <a:lnTo>
                    <a:pt x="672" y="504"/>
                  </a:lnTo>
                  <a:lnTo>
                    <a:pt x="674" y="504"/>
                  </a:lnTo>
                  <a:lnTo>
                    <a:pt x="676" y="504"/>
                  </a:lnTo>
                  <a:lnTo>
                    <a:pt x="676" y="504"/>
                  </a:lnTo>
                  <a:lnTo>
                    <a:pt x="676" y="507"/>
                  </a:lnTo>
                  <a:lnTo>
                    <a:pt x="676" y="507"/>
                  </a:lnTo>
                  <a:lnTo>
                    <a:pt x="676" y="509"/>
                  </a:lnTo>
                  <a:lnTo>
                    <a:pt x="676" y="511"/>
                  </a:lnTo>
                  <a:lnTo>
                    <a:pt x="676" y="511"/>
                  </a:lnTo>
                  <a:lnTo>
                    <a:pt x="676" y="511"/>
                  </a:lnTo>
                  <a:lnTo>
                    <a:pt x="674" y="514"/>
                  </a:lnTo>
                  <a:lnTo>
                    <a:pt x="674" y="516"/>
                  </a:lnTo>
                  <a:lnTo>
                    <a:pt x="674" y="518"/>
                  </a:lnTo>
                  <a:lnTo>
                    <a:pt x="674" y="518"/>
                  </a:lnTo>
                  <a:lnTo>
                    <a:pt x="676" y="521"/>
                  </a:lnTo>
                  <a:lnTo>
                    <a:pt x="679" y="518"/>
                  </a:lnTo>
                  <a:lnTo>
                    <a:pt x="683" y="516"/>
                  </a:lnTo>
                  <a:lnTo>
                    <a:pt x="686" y="516"/>
                  </a:lnTo>
                  <a:lnTo>
                    <a:pt x="688" y="518"/>
                  </a:lnTo>
                  <a:lnTo>
                    <a:pt x="690" y="521"/>
                  </a:lnTo>
                  <a:lnTo>
                    <a:pt x="695" y="521"/>
                  </a:lnTo>
                  <a:lnTo>
                    <a:pt x="698" y="523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5" y="533"/>
                  </a:lnTo>
                  <a:lnTo>
                    <a:pt x="707" y="533"/>
                  </a:lnTo>
                  <a:lnTo>
                    <a:pt x="709" y="533"/>
                  </a:lnTo>
                  <a:lnTo>
                    <a:pt x="712" y="528"/>
                  </a:lnTo>
                  <a:lnTo>
                    <a:pt x="714" y="525"/>
                  </a:lnTo>
                  <a:lnTo>
                    <a:pt x="716" y="525"/>
                  </a:lnTo>
                  <a:lnTo>
                    <a:pt x="719" y="525"/>
                  </a:lnTo>
                  <a:lnTo>
                    <a:pt x="721" y="528"/>
                  </a:lnTo>
                  <a:lnTo>
                    <a:pt x="726" y="530"/>
                  </a:lnTo>
                  <a:lnTo>
                    <a:pt x="728" y="530"/>
                  </a:lnTo>
                  <a:lnTo>
                    <a:pt x="728" y="530"/>
                  </a:lnTo>
                  <a:lnTo>
                    <a:pt x="731" y="528"/>
                  </a:lnTo>
                  <a:lnTo>
                    <a:pt x="728" y="521"/>
                  </a:lnTo>
                  <a:lnTo>
                    <a:pt x="728" y="518"/>
                  </a:lnTo>
                  <a:lnTo>
                    <a:pt x="731" y="518"/>
                  </a:lnTo>
                  <a:lnTo>
                    <a:pt x="735" y="518"/>
                  </a:lnTo>
                  <a:lnTo>
                    <a:pt x="738" y="518"/>
                  </a:lnTo>
                  <a:lnTo>
                    <a:pt x="740" y="521"/>
                  </a:lnTo>
                  <a:lnTo>
                    <a:pt x="742" y="521"/>
                  </a:lnTo>
                  <a:lnTo>
                    <a:pt x="742" y="523"/>
                  </a:lnTo>
                  <a:lnTo>
                    <a:pt x="742" y="525"/>
                  </a:lnTo>
                  <a:lnTo>
                    <a:pt x="745" y="533"/>
                  </a:lnTo>
                  <a:lnTo>
                    <a:pt x="745" y="535"/>
                  </a:lnTo>
                  <a:lnTo>
                    <a:pt x="747" y="535"/>
                  </a:lnTo>
                  <a:lnTo>
                    <a:pt x="750" y="537"/>
                  </a:lnTo>
                  <a:lnTo>
                    <a:pt x="752" y="537"/>
                  </a:lnTo>
                  <a:lnTo>
                    <a:pt x="757" y="535"/>
                  </a:lnTo>
                  <a:lnTo>
                    <a:pt x="761" y="537"/>
                  </a:lnTo>
                  <a:lnTo>
                    <a:pt x="764" y="540"/>
                  </a:lnTo>
                  <a:lnTo>
                    <a:pt x="764" y="544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8" y="549"/>
                  </a:lnTo>
                  <a:lnTo>
                    <a:pt x="773" y="549"/>
                  </a:lnTo>
                  <a:lnTo>
                    <a:pt x="773" y="549"/>
                  </a:lnTo>
                  <a:lnTo>
                    <a:pt x="776" y="551"/>
                  </a:lnTo>
                  <a:lnTo>
                    <a:pt x="776" y="556"/>
                  </a:lnTo>
                  <a:lnTo>
                    <a:pt x="778" y="556"/>
                  </a:lnTo>
                  <a:lnTo>
                    <a:pt x="778" y="559"/>
                  </a:lnTo>
                  <a:lnTo>
                    <a:pt x="783" y="561"/>
                  </a:lnTo>
                  <a:lnTo>
                    <a:pt x="783" y="563"/>
                  </a:lnTo>
                  <a:lnTo>
                    <a:pt x="783" y="566"/>
                  </a:lnTo>
                  <a:lnTo>
                    <a:pt x="785" y="568"/>
                  </a:lnTo>
                  <a:lnTo>
                    <a:pt x="790" y="568"/>
                  </a:lnTo>
                  <a:lnTo>
                    <a:pt x="790" y="570"/>
                  </a:lnTo>
                  <a:lnTo>
                    <a:pt x="795" y="573"/>
                  </a:lnTo>
                  <a:lnTo>
                    <a:pt x="811" y="585"/>
                  </a:lnTo>
                  <a:lnTo>
                    <a:pt x="816" y="585"/>
                  </a:lnTo>
                  <a:lnTo>
                    <a:pt x="821" y="585"/>
                  </a:lnTo>
                  <a:lnTo>
                    <a:pt x="823" y="582"/>
                  </a:lnTo>
                  <a:lnTo>
                    <a:pt x="828" y="580"/>
                  </a:lnTo>
                  <a:lnTo>
                    <a:pt x="832" y="580"/>
                  </a:lnTo>
                  <a:lnTo>
                    <a:pt x="835" y="580"/>
                  </a:lnTo>
                  <a:lnTo>
                    <a:pt x="835" y="580"/>
                  </a:lnTo>
                  <a:lnTo>
                    <a:pt x="837" y="582"/>
                  </a:lnTo>
                  <a:lnTo>
                    <a:pt x="839" y="585"/>
                  </a:lnTo>
                  <a:lnTo>
                    <a:pt x="842" y="585"/>
                  </a:lnTo>
                  <a:lnTo>
                    <a:pt x="844" y="582"/>
                  </a:lnTo>
                  <a:lnTo>
                    <a:pt x="849" y="580"/>
                  </a:lnTo>
                  <a:lnTo>
                    <a:pt x="851" y="580"/>
                  </a:lnTo>
                  <a:lnTo>
                    <a:pt x="854" y="580"/>
                  </a:lnTo>
                  <a:lnTo>
                    <a:pt x="854" y="582"/>
                  </a:lnTo>
                  <a:lnTo>
                    <a:pt x="854" y="585"/>
                  </a:lnTo>
                  <a:lnTo>
                    <a:pt x="851" y="589"/>
                  </a:lnTo>
                  <a:lnTo>
                    <a:pt x="844" y="613"/>
                  </a:lnTo>
                  <a:lnTo>
                    <a:pt x="844" y="615"/>
                  </a:lnTo>
                  <a:lnTo>
                    <a:pt x="847" y="618"/>
                  </a:lnTo>
                  <a:lnTo>
                    <a:pt x="849" y="620"/>
                  </a:lnTo>
                  <a:lnTo>
                    <a:pt x="851" y="620"/>
                  </a:lnTo>
                  <a:lnTo>
                    <a:pt x="854" y="620"/>
                  </a:lnTo>
                  <a:lnTo>
                    <a:pt x="854" y="622"/>
                  </a:lnTo>
                  <a:lnTo>
                    <a:pt x="854" y="625"/>
                  </a:lnTo>
                  <a:lnTo>
                    <a:pt x="854" y="627"/>
                  </a:lnTo>
                  <a:lnTo>
                    <a:pt x="854" y="627"/>
                  </a:lnTo>
                  <a:lnTo>
                    <a:pt x="854" y="630"/>
                  </a:lnTo>
                  <a:lnTo>
                    <a:pt x="856" y="632"/>
                  </a:lnTo>
                  <a:lnTo>
                    <a:pt x="856" y="632"/>
                  </a:lnTo>
                  <a:lnTo>
                    <a:pt x="858" y="634"/>
                  </a:lnTo>
                  <a:lnTo>
                    <a:pt x="863" y="630"/>
                  </a:lnTo>
                  <a:lnTo>
                    <a:pt x="865" y="630"/>
                  </a:lnTo>
                  <a:lnTo>
                    <a:pt x="868" y="630"/>
                  </a:lnTo>
                  <a:lnTo>
                    <a:pt x="868" y="632"/>
                  </a:lnTo>
                  <a:lnTo>
                    <a:pt x="868" y="637"/>
                  </a:lnTo>
                  <a:lnTo>
                    <a:pt x="868" y="639"/>
                  </a:lnTo>
                  <a:lnTo>
                    <a:pt x="868" y="641"/>
                  </a:lnTo>
                  <a:lnTo>
                    <a:pt x="870" y="644"/>
                  </a:lnTo>
                  <a:lnTo>
                    <a:pt x="870" y="646"/>
                  </a:lnTo>
                  <a:lnTo>
                    <a:pt x="873" y="648"/>
                  </a:lnTo>
                  <a:lnTo>
                    <a:pt x="873" y="648"/>
                  </a:lnTo>
                  <a:lnTo>
                    <a:pt x="875" y="648"/>
                  </a:lnTo>
                  <a:lnTo>
                    <a:pt x="875" y="648"/>
                  </a:lnTo>
                  <a:lnTo>
                    <a:pt x="877" y="651"/>
                  </a:lnTo>
                  <a:lnTo>
                    <a:pt x="877" y="653"/>
                  </a:lnTo>
                  <a:lnTo>
                    <a:pt x="877" y="656"/>
                  </a:lnTo>
                  <a:lnTo>
                    <a:pt x="877" y="658"/>
                  </a:lnTo>
                  <a:lnTo>
                    <a:pt x="873" y="663"/>
                  </a:lnTo>
                  <a:lnTo>
                    <a:pt x="873" y="665"/>
                  </a:lnTo>
                  <a:lnTo>
                    <a:pt x="873" y="665"/>
                  </a:lnTo>
                  <a:lnTo>
                    <a:pt x="873" y="670"/>
                  </a:lnTo>
                  <a:lnTo>
                    <a:pt x="873" y="672"/>
                  </a:lnTo>
                  <a:lnTo>
                    <a:pt x="870" y="672"/>
                  </a:lnTo>
                  <a:lnTo>
                    <a:pt x="870" y="674"/>
                  </a:lnTo>
                  <a:lnTo>
                    <a:pt x="868" y="679"/>
                  </a:lnTo>
                  <a:lnTo>
                    <a:pt x="865" y="682"/>
                  </a:lnTo>
                  <a:lnTo>
                    <a:pt x="865" y="684"/>
                  </a:lnTo>
                  <a:lnTo>
                    <a:pt x="868" y="686"/>
                  </a:lnTo>
                  <a:lnTo>
                    <a:pt x="868" y="689"/>
                  </a:lnTo>
                  <a:lnTo>
                    <a:pt x="870" y="691"/>
                  </a:lnTo>
                  <a:lnTo>
                    <a:pt x="887" y="705"/>
                  </a:lnTo>
                  <a:lnTo>
                    <a:pt x="891" y="710"/>
                  </a:lnTo>
                  <a:lnTo>
                    <a:pt x="896" y="717"/>
                  </a:lnTo>
                  <a:lnTo>
                    <a:pt x="896" y="722"/>
                  </a:lnTo>
                  <a:lnTo>
                    <a:pt x="899" y="727"/>
                  </a:lnTo>
                  <a:lnTo>
                    <a:pt x="899" y="731"/>
                  </a:lnTo>
                  <a:lnTo>
                    <a:pt x="901" y="734"/>
                  </a:lnTo>
                  <a:lnTo>
                    <a:pt x="903" y="734"/>
                  </a:lnTo>
                  <a:lnTo>
                    <a:pt x="906" y="736"/>
                  </a:lnTo>
                  <a:lnTo>
                    <a:pt x="908" y="736"/>
                  </a:lnTo>
                  <a:lnTo>
                    <a:pt x="913" y="736"/>
                  </a:lnTo>
                  <a:lnTo>
                    <a:pt x="915" y="736"/>
                  </a:lnTo>
                  <a:lnTo>
                    <a:pt x="915" y="734"/>
                  </a:lnTo>
                  <a:lnTo>
                    <a:pt x="920" y="731"/>
                  </a:lnTo>
                  <a:lnTo>
                    <a:pt x="922" y="729"/>
                  </a:lnTo>
                  <a:lnTo>
                    <a:pt x="941" y="722"/>
                  </a:lnTo>
                  <a:lnTo>
                    <a:pt x="943" y="722"/>
                  </a:lnTo>
                  <a:lnTo>
                    <a:pt x="946" y="722"/>
                  </a:lnTo>
                  <a:lnTo>
                    <a:pt x="948" y="724"/>
                  </a:lnTo>
                  <a:lnTo>
                    <a:pt x="953" y="727"/>
                  </a:lnTo>
                  <a:lnTo>
                    <a:pt x="958" y="731"/>
                  </a:lnTo>
                  <a:lnTo>
                    <a:pt x="958" y="731"/>
                  </a:lnTo>
                  <a:lnTo>
                    <a:pt x="958" y="731"/>
                  </a:lnTo>
                  <a:lnTo>
                    <a:pt x="960" y="731"/>
                  </a:lnTo>
                  <a:lnTo>
                    <a:pt x="960" y="731"/>
                  </a:lnTo>
                  <a:lnTo>
                    <a:pt x="960" y="731"/>
                  </a:lnTo>
                  <a:lnTo>
                    <a:pt x="962" y="729"/>
                  </a:lnTo>
                  <a:lnTo>
                    <a:pt x="965" y="727"/>
                  </a:lnTo>
                  <a:lnTo>
                    <a:pt x="967" y="724"/>
                  </a:lnTo>
                  <a:lnTo>
                    <a:pt x="974" y="727"/>
                  </a:lnTo>
                  <a:lnTo>
                    <a:pt x="977" y="727"/>
                  </a:lnTo>
                  <a:lnTo>
                    <a:pt x="979" y="724"/>
                  </a:lnTo>
                  <a:lnTo>
                    <a:pt x="981" y="724"/>
                  </a:lnTo>
                  <a:lnTo>
                    <a:pt x="981" y="724"/>
                  </a:lnTo>
                  <a:lnTo>
                    <a:pt x="986" y="727"/>
                  </a:lnTo>
                  <a:lnTo>
                    <a:pt x="986" y="727"/>
                  </a:lnTo>
                  <a:lnTo>
                    <a:pt x="986" y="727"/>
                  </a:lnTo>
                  <a:lnTo>
                    <a:pt x="988" y="727"/>
                  </a:lnTo>
                  <a:lnTo>
                    <a:pt x="988" y="724"/>
                  </a:lnTo>
                  <a:lnTo>
                    <a:pt x="991" y="722"/>
                  </a:lnTo>
                  <a:lnTo>
                    <a:pt x="991" y="722"/>
                  </a:lnTo>
                  <a:lnTo>
                    <a:pt x="996" y="719"/>
                  </a:lnTo>
                  <a:lnTo>
                    <a:pt x="1003" y="719"/>
                  </a:lnTo>
                  <a:lnTo>
                    <a:pt x="1005" y="719"/>
                  </a:lnTo>
                  <a:lnTo>
                    <a:pt x="1010" y="719"/>
                  </a:lnTo>
                  <a:lnTo>
                    <a:pt x="1010" y="719"/>
                  </a:lnTo>
                  <a:lnTo>
                    <a:pt x="1012" y="717"/>
                  </a:lnTo>
                  <a:lnTo>
                    <a:pt x="1017" y="715"/>
                  </a:lnTo>
                  <a:lnTo>
                    <a:pt x="1017" y="712"/>
                  </a:lnTo>
                  <a:lnTo>
                    <a:pt x="1024" y="712"/>
                  </a:lnTo>
                  <a:lnTo>
                    <a:pt x="1026" y="710"/>
                  </a:lnTo>
                  <a:lnTo>
                    <a:pt x="1029" y="710"/>
                  </a:lnTo>
                  <a:lnTo>
                    <a:pt x="1033" y="712"/>
                  </a:lnTo>
                  <a:lnTo>
                    <a:pt x="1036" y="712"/>
                  </a:lnTo>
                  <a:lnTo>
                    <a:pt x="1040" y="712"/>
                  </a:lnTo>
                  <a:lnTo>
                    <a:pt x="1040" y="712"/>
                  </a:lnTo>
                  <a:lnTo>
                    <a:pt x="1043" y="710"/>
                  </a:lnTo>
                  <a:lnTo>
                    <a:pt x="1043" y="710"/>
                  </a:lnTo>
                  <a:lnTo>
                    <a:pt x="1045" y="708"/>
                  </a:lnTo>
                  <a:lnTo>
                    <a:pt x="1045" y="705"/>
                  </a:lnTo>
                  <a:lnTo>
                    <a:pt x="1045" y="705"/>
                  </a:lnTo>
                  <a:lnTo>
                    <a:pt x="1045" y="703"/>
                  </a:lnTo>
                  <a:lnTo>
                    <a:pt x="1043" y="701"/>
                  </a:lnTo>
                  <a:lnTo>
                    <a:pt x="1043" y="701"/>
                  </a:lnTo>
                  <a:lnTo>
                    <a:pt x="1043" y="701"/>
                  </a:lnTo>
                  <a:lnTo>
                    <a:pt x="1043" y="698"/>
                  </a:lnTo>
                  <a:lnTo>
                    <a:pt x="1045" y="696"/>
                  </a:lnTo>
                  <a:lnTo>
                    <a:pt x="1050" y="689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50" y="684"/>
                  </a:lnTo>
                  <a:lnTo>
                    <a:pt x="1050" y="684"/>
                  </a:lnTo>
                  <a:lnTo>
                    <a:pt x="1048" y="682"/>
                  </a:lnTo>
                  <a:lnTo>
                    <a:pt x="1048" y="682"/>
                  </a:lnTo>
                  <a:lnTo>
                    <a:pt x="1048" y="682"/>
                  </a:lnTo>
                  <a:lnTo>
                    <a:pt x="1048" y="679"/>
                  </a:lnTo>
                  <a:lnTo>
                    <a:pt x="1048" y="679"/>
                  </a:lnTo>
                  <a:lnTo>
                    <a:pt x="1048" y="677"/>
                  </a:lnTo>
                  <a:lnTo>
                    <a:pt x="1050" y="677"/>
                  </a:lnTo>
                  <a:lnTo>
                    <a:pt x="1052" y="677"/>
                  </a:lnTo>
                  <a:lnTo>
                    <a:pt x="1052" y="677"/>
                  </a:lnTo>
                  <a:lnTo>
                    <a:pt x="1055" y="677"/>
                  </a:lnTo>
                  <a:lnTo>
                    <a:pt x="1057" y="677"/>
                  </a:lnTo>
                  <a:lnTo>
                    <a:pt x="1057" y="679"/>
                  </a:lnTo>
                  <a:lnTo>
                    <a:pt x="1059" y="679"/>
                  </a:lnTo>
                  <a:lnTo>
                    <a:pt x="1062" y="677"/>
                  </a:lnTo>
                  <a:lnTo>
                    <a:pt x="1062" y="677"/>
                  </a:lnTo>
                  <a:lnTo>
                    <a:pt x="1062" y="674"/>
                  </a:lnTo>
                  <a:lnTo>
                    <a:pt x="1064" y="672"/>
                  </a:lnTo>
                  <a:lnTo>
                    <a:pt x="1064" y="670"/>
                  </a:lnTo>
                  <a:lnTo>
                    <a:pt x="1071" y="665"/>
                  </a:lnTo>
                  <a:lnTo>
                    <a:pt x="1071" y="663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8"/>
                  </a:lnTo>
                  <a:lnTo>
                    <a:pt x="1078" y="656"/>
                  </a:lnTo>
                  <a:lnTo>
                    <a:pt x="1078" y="656"/>
                  </a:lnTo>
                  <a:lnTo>
                    <a:pt x="1081" y="653"/>
                  </a:lnTo>
                  <a:lnTo>
                    <a:pt x="1081" y="651"/>
                  </a:lnTo>
                  <a:lnTo>
                    <a:pt x="1083" y="651"/>
                  </a:lnTo>
                  <a:lnTo>
                    <a:pt x="1090" y="646"/>
                  </a:lnTo>
                  <a:lnTo>
                    <a:pt x="1092" y="646"/>
                  </a:lnTo>
                  <a:lnTo>
                    <a:pt x="1097" y="646"/>
                  </a:lnTo>
                  <a:lnTo>
                    <a:pt x="1097" y="646"/>
                  </a:lnTo>
                  <a:lnTo>
                    <a:pt x="1100" y="648"/>
                  </a:lnTo>
                  <a:lnTo>
                    <a:pt x="1102" y="648"/>
                  </a:lnTo>
                  <a:lnTo>
                    <a:pt x="1102" y="648"/>
                  </a:lnTo>
                  <a:lnTo>
                    <a:pt x="1107" y="646"/>
                  </a:lnTo>
                  <a:lnTo>
                    <a:pt x="1109" y="646"/>
                  </a:lnTo>
                  <a:lnTo>
                    <a:pt x="1111" y="646"/>
                  </a:lnTo>
                  <a:lnTo>
                    <a:pt x="1114" y="648"/>
                  </a:lnTo>
                  <a:lnTo>
                    <a:pt x="1116" y="648"/>
                  </a:lnTo>
                  <a:lnTo>
                    <a:pt x="1121" y="646"/>
                  </a:lnTo>
                  <a:lnTo>
                    <a:pt x="1123" y="644"/>
                  </a:lnTo>
                  <a:lnTo>
                    <a:pt x="1123" y="644"/>
                  </a:lnTo>
                  <a:lnTo>
                    <a:pt x="1123" y="639"/>
                  </a:lnTo>
                  <a:lnTo>
                    <a:pt x="1123" y="639"/>
                  </a:lnTo>
                  <a:lnTo>
                    <a:pt x="1126" y="637"/>
                  </a:lnTo>
                  <a:lnTo>
                    <a:pt x="1126" y="637"/>
                  </a:lnTo>
                  <a:lnTo>
                    <a:pt x="1126" y="634"/>
                  </a:lnTo>
                  <a:lnTo>
                    <a:pt x="1128" y="634"/>
                  </a:lnTo>
                  <a:lnTo>
                    <a:pt x="1130" y="632"/>
                  </a:lnTo>
                  <a:lnTo>
                    <a:pt x="1130" y="632"/>
                  </a:lnTo>
                  <a:lnTo>
                    <a:pt x="1133" y="630"/>
                  </a:lnTo>
                  <a:lnTo>
                    <a:pt x="1133" y="625"/>
                  </a:lnTo>
                  <a:lnTo>
                    <a:pt x="1135" y="622"/>
                  </a:lnTo>
                  <a:lnTo>
                    <a:pt x="1135" y="622"/>
                  </a:lnTo>
                  <a:lnTo>
                    <a:pt x="1140" y="620"/>
                  </a:lnTo>
                  <a:lnTo>
                    <a:pt x="1142" y="620"/>
                  </a:lnTo>
                  <a:lnTo>
                    <a:pt x="1144" y="618"/>
                  </a:lnTo>
                  <a:lnTo>
                    <a:pt x="1147" y="618"/>
                  </a:lnTo>
                  <a:lnTo>
                    <a:pt x="1147" y="615"/>
                  </a:lnTo>
                  <a:lnTo>
                    <a:pt x="1152" y="615"/>
                  </a:lnTo>
                  <a:lnTo>
                    <a:pt x="1156" y="615"/>
                  </a:lnTo>
                  <a:lnTo>
                    <a:pt x="1156" y="613"/>
                  </a:lnTo>
                  <a:lnTo>
                    <a:pt x="1159" y="608"/>
                  </a:lnTo>
                  <a:lnTo>
                    <a:pt x="1161" y="608"/>
                  </a:lnTo>
                  <a:lnTo>
                    <a:pt x="1161" y="606"/>
                  </a:lnTo>
                  <a:lnTo>
                    <a:pt x="1166" y="604"/>
                  </a:lnTo>
                  <a:lnTo>
                    <a:pt x="1175" y="601"/>
                  </a:lnTo>
                  <a:lnTo>
                    <a:pt x="1187" y="594"/>
                  </a:lnTo>
                  <a:lnTo>
                    <a:pt x="1189" y="594"/>
                  </a:lnTo>
                  <a:lnTo>
                    <a:pt x="1192" y="596"/>
                  </a:lnTo>
                  <a:lnTo>
                    <a:pt x="1197" y="599"/>
                  </a:lnTo>
                  <a:lnTo>
                    <a:pt x="1199" y="599"/>
                  </a:lnTo>
                  <a:lnTo>
                    <a:pt x="1199" y="599"/>
                  </a:lnTo>
                  <a:lnTo>
                    <a:pt x="1201" y="596"/>
                  </a:lnTo>
                  <a:lnTo>
                    <a:pt x="1204" y="596"/>
                  </a:lnTo>
                  <a:lnTo>
                    <a:pt x="1204" y="594"/>
                  </a:lnTo>
                  <a:lnTo>
                    <a:pt x="1206" y="601"/>
                  </a:lnTo>
                  <a:lnTo>
                    <a:pt x="1211" y="604"/>
                  </a:lnTo>
                  <a:lnTo>
                    <a:pt x="1215" y="606"/>
                  </a:lnTo>
                  <a:lnTo>
                    <a:pt x="1220" y="606"/>
                  </a:lnTo>
                  <a:lnTo>
                    <a:pt x="1223" y="604"/>
                  </a:lnTo>
                  <a:lnTo>
                    <a:pt x="1220" y="606"/>
                  </a:lnTo>
                  <a:lnTo>
                    <a:pt x="1220" y="611"/>
                  </a:lnTo>
                  <a:lnTo>
                    <a:pt x="1223" y="622"/>
                  </a:lnTo>
                  <a:lnTo>
                    <a:pt x="1220" y="627"/>
                  </a:lnTo>
                  <a:lnTo>
                    <a:pt x="1220" y="627"/>
                  </a:lnTo>
                  <a:lnTo>
                    <a:pt x="1215" y="634"/>
                  </a:lnTo>
                  <a:lnTo>
                    <a:pt x="1213" y="637"/>
                  </a:lnTo>
                  <a:lnTo>
                    <a:pt x="1213" y="641"/>
                  </a:lnTo>
                  <a:lnTo>
                    <a:pt x="1215" y="644"/>
                  </a:lnTo>
                  <a:lnTo>
                    <a:pt x="1220" y="648"/>
                  </a:lnTo>
                  <a:lnTo>
                    <a:pt x="1218" y="651"/>
                  </a:lnTo>
                  <a:lnTo>
                    <a:pt x="1220" y="653"/>
                  </a:lnTo>
                  <a:lnTo>
                    <a:pt x="1223" y="656"/>
                  </a:lnTo>
                  <a:lnTo>
                    <a:pt x="1225" y="656"/>
                  </a:lnTo>
                  <a:lnTo>
                    <a:pt x="1225" y="656"/>
                  </a:lnTo>
                  <a:lnTo>
                    <a:pt x="1227" y="658"/>
                  </a:lnTo>
                  <a:lnTo>
                    <a:pt x="1230" y="663"/>
                  </a:lnTo>
                  <a:lnTo>
                    <a:pt x="1230" y="665"/>
                  </a:lnTo>
                  <a:lnTo>
                    <a:pt x="1232" y="667"/>
                  </a:lnTo>
                  <a:lnTo>
                    <a:pt x="1239" y="674"/>
                  </a:lnTo>
                  <a:lnTo>
                    <a:pt x="1239" y="677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" name="Freeform 73"/>
            <p:cNvSpPr>
              <a:spLocks noEditPoints="1"/>
            </p:cNvSpPr>
            <p:nvPr/>
          </p:nvSpPr>
          <p:spPr bwMode="auto">
            <a:xfrm>
              <a:off x="4492169" y="2243998"/>
              <a:ext cx="31189" cy="13897"/>
            </a:xfrm>
            <a:custGeom>
              <a:avLst/>
              <a:gdLst>
                <a:gd name="T0" fmla="*/ 36 w 36"/>
                <a:gd name="T1" fmla="*/ 0 h 16"/>
                <a:gd name="T2" fmla="*/ 36 w 36"/>
                <a:gd name="T3" fmla="*/ 0 h 16"/>
                <a:gd name="T4" fmla="*/ 36 w 36"/>
                <a:gd name="T5" fmla="*/ 0 h 16"/>
                <a:gd name="T6" fmla="*/ 36 w 36"/>
                <a:gd name="T7" fmla="*/ 0 h 16"/>
                <a:gd name="T8" fmla="*/ 36 w 36"/>
                <a:gd name="T9" fmla="*/ 0 h 16"/>
                <a:gd name="T10" fmla="*/ 36 w 36"/>
                <a:gd name="T11" fmla="*/ 0 h 16"/>
                <a:gd name="T12" fmla="*/ 34 w 36"/>
                <a:gd name="T13" fmla="*/ 2 h 16"/>
                <a:gd name="T14" fmla="*/ 34 w 36"/>
                <a:gd name="T15" fmla="*/ 4 h 16"/>
                <a:gd name="T16" fmla="*/ 34 w 36"/>
                <a:gd name="T17" fmla="*/ 7 h 16"/>
                <a:gd name="T18" fmla="*/ 34 w 36"/>
                <a:gd name="T19" fmla="*/ 9 h 16"/>
                <a:gd name="T20" fmla="*/ 31 w 36"/>
                <a:gd name="T21" fmla="*/ 11 h 16"/>
                <a:gd name="T22" fmla="*/ 29 w 36"/>
                <a:gd name="T23" fmla="*/ 14 h 16"/>
                <a:gd name="T24" fmla="*/ 24 w 36"/>
                <a:gd name="T25" fmla="*/ 14 h 16"/>
                <a:gd name="T26" fmla="*/ 26 w 36"/>
                <a:gd name="T27" fmla="*/ 9 h 16"/>
                <a:gd name="T28" fmla="*/ 26 w 36"/>
                <a:gd name="T29" fmla="*/ 7 h 16"/>
                <a:gd name="T30" fmla="*/ 26 w 36"/>
                <a:gd name="T31" fmla="*/ 9 h 16"/>
                <a:gd name="T32" fmla="*/ 26 w 36"/>
                <a:gd name="T33" fmla="*/ 7 h 16"/>
                <a:gd name="T34" fmla="*/ 29 w 36"/>
                <a:gd name="T35" fmla="*/ 2 h 16"/>
                <a:gd name="T36" fmla="*/ 31 w 36"/>
                <a:gd name="T37" fmla="*/ 0 h 16"/>
                <a:gd name="T38" fmla="*/ 34 w 36"/>
                <a:gd name="T39" fmla="*/ 0 h 16"/>
                <a:gd name="T40" fmla="*/ 36 w 36"/>
                <a:gd name="T41" fmla="*/ 0 h 16"/>
                <a:gd name="T42" fmla="*/ 8 w 36"/>
                <a:gd name="T43" fmla="*/ 11 h 16"/>
                <a:gd name="T44" fmla="*/ 8 w 36"/>
                <a:gd name="T45" fmla="*/ 11 h 16"/>
                <a:gd name="T46" fmla="*/ 8 w 36"/>
                <a:gd name="T47" fmla="*/ 11 h 16"/>
                <a:gd name="T48" fmla="*/ 5 w 36"/>
                <a:gd name="T49" fmla="*/ 9 h 16"/>
                <a:gd name="T50" fmla="*/ 0 w 36"/>
                <a:gd name="T51" fmla="*/ 11 h 16"/>
                <a:gd name="T52" fmla="*/ 0 w 36"/>
                <a:gd name="T53" fmla="*/ 11 h 16"/>
                <a:gd name="T54" fmla="*/ 0 w 36"/>
                <a:gd name="T55" fmla="*/ 11 h 16"/>
                <a:gd name="T56" fmla="*/ 0 w 36"/>
                <a:gd name="T57" fmla="*/ 11 h 16"/>
                <a:gd name="T58" fmla="*/ 0 w 36"/>
                <a:gd name="T59" fmla="*/ 9 h 16"/>
                <a:gd name="T60" fmla="*/ 3 w 36"/>
                <a:gd name="T61" fmla="*/ 9 h 16"/>
                <a:gd name="T62" fmla="*/ 3 w 36"/>
                <a:gd name="T63" fmla="*/ 7 h 16"/>
                <a:gd name="T64" fmla="*/ 3 w 36"/>
                <a:gd name="T65" fmla="*/ 7 h 16"/>
                <a:gd name="T66" fmla="*/ 5 w 36"/>
                <a:gd name="T67" fmla="*/ 7 h 16"/>
                <a:gd name="T68" fmla="*/ 8 w 36"/>
                <a:gd name="T69" fmla="*/ 7 h 16"/>
                <a:gd name="T70" fmla="*/ 10 w 36"/>
                <a:gd name="T71" fmla="*/ 7 h 16"/>
                <a:gd name="T72" fmla="*/ 10 w 36"/>
                <a:gd name="T73" fmla="*/ 7 h 16"/>
                <a:gd name="T74" fmla="*/ 10 w 36"/>
                <a:gd name="T75" fmla="*/ 9 h 16"/>
                <a:gd name="T76" fmla="*/ 10 w 36"/>
                <a:gd name="T77" fmla="*/ 9 h 16"/>
                <a:gd name="T78" fmla="*/ 8 w 36"/>
                <a:gd name="T79" fmla="*/ 11 h 16"/>
                <a:gd name="T80" fmla="*/ 10 w 36"/>
                <a:gd name="T81" fmla="*/ 11 h 16"/>
                <a:gd name="T82" fmla="*/ 10 w 36"/>
                <a:gd name="T83" fmla="*/ 11 h 16"/>
                <a:gd name="T84" fmla="*/ 12 w 36"/>
                <a:gd name="T85" fmla="*/ 11 h 16"/>
                <a:gd name="T86" fmla="*/ 12 w 36"/>
                <a:gd name="T87" fmla="*/ 11 h 16"/>
                <a:gd name="T88" fmla="*/ 12 w 36"/>
                <a:gd name="T89" fmla="*/ 14 h 16"/>
                <a:gd name="T90" fmla="*/ 12 w 36"/>
                <a:gd name="T91" fmla="*/ 14 h 16"/>
                <a:gd name="T92" fmla="*/ 10 w 36"/>
                <a:gd name="T93" fmla="*/ 16 h 16"/>
                <a:gd name="T94" fmla="*/ 10 w 36"/>
                <a:gd name="T95" fmla="*/ 16 h 16"/>
                <a:gd name="T96" fmla="*/ 10 w 36"/>
                <a:gd name="T97" fmla="*/ 14 h 16"/>
                <a:gd name="T98" fmla="*/ 10 w 36"/>
                <a:gd name="T99" fmla="*/ 14 h 16"/>
                <a:gd name="T100" fmla="*/ 10 w 36"/>
                <a:gd name="T101" fmla="*/ 14 h 16"/>
                <a:gd name="T102" fmla="*/ 10 w 36"/>
                <a:gd name="T103" fmla="*/ 11 h 16"/>
                <a:gd name="T104" fmla="*/ 10 w 36"/>
                <a:gd name="T10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6">
                  <a:moveTo>
                    <a:pt x="36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9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8" y="11"/>
                  </a:moveTo>
                  <a:lnTo>
                    <a:pt x="8" y="11"/>
                  </a:lnTo>
                  <a:lnTo>
                    <a:pt x="8" y="11"/>
                  </a:lnTo>
                  <a:lnTo>
                    <a:pt x="5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8" y="11"/>
                  </a:lnTo>
                  <a:close/>
                  <a:moveTo>
                    <a:pt x="10" y="11"/>
                  </a:move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" name="Freeform 74"/>
            <p:cNvSpPr>
              <a:spLocks noEditPoints="1"/>
            </p:cNvSpPr>
            <p:nvPr/>
          </p:nvSpPr>
          <p:spPr bwMode="auto">
            <a:xfrm>
              <a:off x="4492169" y="2243998"/>
              <a:ext cx="31189" cy="13897"/>
            </a:xfrm>
            <a:custGeom>
              <a:avLst/>
              <a:gdLst>
                <a:gd name="T0" fmla="*/ 36 w 36"/>
                <a:gd name="T1" fmla="*/ 0 h 16"/>
                <a:gd name="T2" fmla="*/ 36 w 36"/>
                <a:gd name="T3" fmla="*/ 0 h 16"/>
                <a:gd name="T4" fmla="*/ 36 w 36"/>
                <a:gd name="T5" fmla="*/ 0 h 16"/>
                <a:gd name="T6" fmla="*/ 36 w 36"/>
                <a:gd name="T7" fmla="*/ 0 h 16"/>
                <a:gd name="T8" fmla="*/ 36 w 36"/>
                <a:gd name="T9" fmla="*/ 0 h 16"/>
                <a:gd name="T10" fmla="*/ 36 w 36"/>
                <a:gd name="T11" fmla="*/ 0 h 16"/>
                <a:gd name="T12" fmla="*/ 34 w 36"/>
                <a:gd name="T13" fmla="*/ 2 h 16"/>
                <a:gd name="T14" fmla="*/ 34 w 36"/>
                <a:gd name="T15" fmla="*/ 4 h 16"/>
                <a:gd name="T16" fmla="*/ 34 w 36"/>
                <a:gd name="T17" fmla="*/ 7 h 16"/>
                <a:gd name="T18" fmla="*/ 34 w 36"/>
                <a:gd name="T19" fmla="*/ 9 h 16"/>
                <a:gd name="T20" fmla="*/ 31 w 36"/>
                <a:gd name="T21" fmla="*/ 11 h 16"/>
                <a:gd name="T22" fmla="*/ 29 w 36"/>
                <a:gd name="T23" fmla="*/ 14 h 16"/>
                <a:gd name="T24" fmla="*/ 24 w 36"/>
                <a:gd name="T25" fmla="*/ 14 h 16"/>
                <a:gd name="T26" fmla="*/ 26 w 36"/>
                <a:gd name="T27" fmla="*/ 9 h 16"/>
                <a:gd name="T28" fmla="*/ 26 w 36"/>
                <a:gd name="T29" fmla="*/ 7 h 16"/>
                <a:gd name="T30" fmla="*/ 26 w 36"/>
                <a:gd name="T31" fmla="*/ 9 h 16"/>
                <a:gd name="T32" fmla="*/ 26 w 36"/>
                <a:gd name="T33" fmla="*/ 7 h 16"/>
                <a:gd name="T34" fmla="*/ 29 w 36"/>
                <a:gd name="T35" fmla="*/ 2 h 16"/>
                <a:gd name="T36" fmla="*/ 31 w 36"/>
                <a:gd name="T37" fmla="*/ 0 h 16"/>
                <a:gd name="T38" fmla="*/ 34 w 36"/>
                <a:gd name="T39" fmla="*/ 0 h 16"/>
                <a:gd name="T40" fmla="*/ 36 w 36"/>
                <a:gd name="T41" fmla="*/ 0 h 16"/>
                <a:gd name="T42" fmla="*/ 8 w 36"/>
                <a:gd name="T43" fmla="*/ 11 h 16"/>
                <a:gd name="T44" fmla="*/ 8 w 36"/>
                <a:gd name="T45" fmla="*/ 11 h 16"/>
                <a:gd name="T46" fmla="*/ 8 w 36"/>
                <a:gd name="T47" fmla="*/ 11 h 16"/>
                <a:gd name="T48" fmla="*/ 5 w 36"/>
                <a:gd name="T49" fmla="*/ 9 h 16"/>
                <a:gd name="T50" fmla="*/ 0 w 36"/>
                <a:gd name="T51" fmla="*/ 11 h 16"/>
                <a:gd name="T52" fmla="*/ 0 w 36"/>
                <a:gd name="T53" fmla="*/ 11 h 16"/>
                <a:gd name="T54" fmla="*/ 0 w 36"/>
                <a:gd name="T55" fmla="*/ 11 h 16"/>
                <a:gd name="T56" fmla="*/ 0 w 36"/>
                <a:gd name="T57" fmla="*/ 11 h 16"/>
                <a:gd name="T58" fmla="*/ 0 w 36"/>
                <a:gd name="T59" fmla="*/ 9 h 16"/>
                <a:gd name="T60" fmla="*/ 3 w 36"/>
                <a:gd name="T61" fmla="*/ 9 h 16"/>
                <a:gd name="T62" fmla="*/ 3 w 36"/>
                <a:gd name="T63" fmla="*/ 7 h 16"/>
                <a:gd name="T64" fmla="*/ 3 w 36"/>
                <a:gd name="T65" fmla="*/ 7 h 16"/>
                <a:gd name="T66" fmla="*/ 5 w 36"/>
                <a:gd name="T67" fmla="*/ 7 h 16"/>
                <a:gd name="T68" fmla="*/ 8 w 36"/>
                <a:gd name="T69" fmla="*/ 7 h 16"/>
                <a:gd name="T70" fmla="*/ 10 w 36"/>
                <a:gd name="T71" fmla="*/ 7 h 16"/>
                <a:gd name="T72" fmla="*/ 10 w 36"/>
                <a:gd name="T73" fmla="*/ 7 h 16"/>
                <a:gd name="T74" fmla="*/ 10 w 36"/>
                <a:gd name="T75" fmla="*/ 9 h 16"/>
                <a:gd name="T76" fmla="*/ 10 w 36"/>
                <a:gd name="T77" fmla="*/ 9 h 16"/>
                <a:gd name="T78" fmla="*/ 8 w 36"/>
                <a:gd name="T79" fmla="*/ 11 h 16"/>
                <a:gd name="T80" fmla="*/ 10 w 36"/>
                <a:gd name="T81" fmla="*/ 11 h 16"/>
                <a:gd name="T82" fmla="*/ 10 w 36"/>
                <a:gd name="T83" fmla="*/ 11 h 16"/>
                <a:gd name="T84" fmla="*/ 12 w 36"/>
                <a:gd name="T85" fmla="*/ 11 h 16"/>
                <a:gd name="T86" fmla="*/ 12 w 36"/>
                <a:gd name="T87" fmla="*/ 11 h 16"/>
                <a:gd name="T88" fmla="*/ 12 w 36"/>
                <a:gd name="T89" fmla="*/ 14 h 16"/>
                <a:gd name="T90" fmla="*/ 12 w 36"/>
                <a:gd name="T91" fmla="*/ 14 h 16"/>
                <a:gd name="T92" fmla="*/ 10 w 36"/>
                <a:gd name="T93" fmla="*/ 16 h 16"/>
                <a:gd name="T94" fmla="*/ 10 w 36"/>
                <a:gd name="T95" fmla="*/ 16 h 16"/>
                <a:gd name="T96" fmla="*/ 10 w 36"/>
                <a:gd name="T97" fmla="*/ 14 h 16"/>
                <a:gd name="T98" fmla="*/ 10 w 36"/>
                <a:gd name="T99" fmla="*/ 14 h 16"/>
                <a:gd name="T100" fmla="*/ 10 w 36"/>
                <a:gd name="T101" fmla="*/ 14 h 16"/>
                <a:gd name="T102" fmla="*/ 10 w 36"/>
                <a:gd name="T103" fmla="*/ 11 h 16"/>
                <a:gd name="T104" fmla="*/ 10 w 36"/>
                <a:gd name="T10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16">
                  <a:moveTo>
                    <a:pt x="36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1" y="11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9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moveTo>
                    <a:pt x="8" y="11"/>
                  </a:moveTo>
                  <a:lnTo>
                    <a:pt x="8" y="11"/>
                  </a:lnTo>
                  <a:lnTo>
                    <a:pt x="8" y="11"/>
                  </a:lnTo>
                  <a:lnTo>
                    <a:pt x="5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8" y="11"/>
                  </a:lnTo>
                  <a:moveTo>
                    <a:pt x="10" y="11"/>
                  </a:move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" name="Freeform 75"/>
            <p:cNvSpPr>
              <a:spLocks/>
            </p:cNvSpPr>
            <p:nvPr/>
          </p:nvSpPr>
          <p:spPr bwMode="auto">
            <a:xfrm>
              <a:off x="3890062" y="3988045"/>
              <a:ext cx="18194" cy="14766"/>
            </a:xfrm>
            <a:custGeom>
              <a:avLst/>
              <a:gdLst>
                <a:gd name="T0" fmla="*/ 14 w 21"/>
                <a:gd name="T1" fmla="*/ 0 h 17"/>
                <a:gd name="T2" fmla="*/ 14 w 21"/>
                <a:gd name="T3" fmla="*/ 0 h 17"/>
                <a:gd name="T4" fmla="*/ 14 w 21"/>
                <a:gd name="T5" fmla="*/ 0 h 17"/>
                <a:gd name="T6" fmla="*/ 14 w 21"/>
                <a:gd name="T7" fmla="*/ 0 h 17"/>
                <a:gd name="T8" fmla="*/ 14 w 21"/>
                <a:gd name="T9" fmla="*/ 0 h 17"/>
                <a:gd name="T10" fmla="*/ 14 w 21"/>
                <a:gd name="T11" fmla="*/ 0 h 17"/>
                <a:gd name="T12" fmla="*/ 14 w 21"/>
                <a:gd name="T13" fmla="*/ 0 h 17"/>
                <a:gd name="T14" fmla="*/ 17 w 21"/>
                <a:gd name="T15" fmla="*/ 0 h 17"/>
                <a:gd name="T16" fmla="*/ 19 w 21"/>
                <a:gd name="T17" fmla="*/ 2 h 17"/>
                <a:gd name="T18" fmla="*/ 21 w 21"/>
                <a:gd name="T19" fmla="*/ 7 h 17"/>
                <a:gd name="T20" fmla="*/ 21 w 21"/>
                <a:gd name="T21" fmla="*/ 12 h 17"/>
                <a:gd name="T22" fmla="*/ 19 w 21"/>
                <a:gd name="T23" fmla="*/ 14 h 17"/>
                <a:gd name="T24" fmla="*/ 17 w 21"/>
                <a:gd name="T25" fmla="*/ 17 h 17"/>
                <a:gd name="T26" fmla="*/ 17 w 21"/>
                <a:gd name="T27" fmla="*/ 17 h 17"/>
                <a:gd name="T28" fmla="*/ 14 w 21"/>
                <a:gd name="T29" fmla="*/ 14 h 17"/>
                <a:gd name="T30" fmla="*/ 12 w 21"/>
                <a:gd name="T31" fmla="*/ 14 h 17"/>
                <a:gd name="T32" fmla="*/ 10 w 21"/>
                <a:gd name="T33" fmla="*/ 14 h 17"/>
                <a:gd name="T34" fmla="*/ 7 w 21"/>
                <a:gd name="T35" fmla="*/ 14 h 17"/>
                <a:gd name="T36" fmla="*/ 5 w 21"/>
                <a:gd name="T37" fmla="*/ 17 h 17"/>
                <a:gd name="T38" fmla="*/ 5 w 21"/>
                <a:gd name="T39" fmla="*/ 17 h 17"/>
                <a:gd name="T40" fmla="*/ 3 w 21"/>
                <a:gd name="T41" fmla="*/ 17 h 17"/>
                <a:gd name="T42" fmla="*/ 3 w 21"/>
                <a:gd name="T43" fmla="*/ 17 h 17"/>
                <a:gd name="T44" fmla="*/ 0 w 21"/>
                <a:gd name="T45" fmla="*/ 17 h 17"/>
                <a:gd name="T46" fmla="*/ 0 w 21"/>
                <a:gd name="T47" fmla="*/ 14 h 17"/>
                <a:gd name="T48" fmla="*/ 0 w 21"/>
                <a:gd name="T49" fmla="*/ 14 h 17"/>
                <a:gd name="T50" fmla="*/ 0 w 21"/>
                <a:gd name="T51" fmla="*/ 14 h 17"/>
                <a:gd name="T52" fmla="*/ 3 w 21"/>
                <a:gd name="T53" fmla="*/ 14 h 17"/>
                <a:gd name="T54" fmla="*/ 3 w 21"/>
                <a:gd name="T55" fmla="*/ 12 h 17"/>
                <a:gd name="T56" fmla="*/ 3 w 21"/>
                <a:gd name="T57" fmla="*/ 12 h 17"/>
                <a:gd name="T58" fmla="*/ 3 w 21"/>
                <a:gd name="T59" fmla="*/ 9 h 17"/>
                <a:gd name="T60" fmla="*/ 0 w 21"/>
                <a:gd name="T61" fmla="*/ 7 h 17"/>
                <a:gd name="T62" fmla="*/ 0 w 21"/>
                <a:gd name="T63" fmla="*/ 7 h 17"/>
                <a:gd name="T64" fmla="*/ 0 w 21"/>
                <a:gd name="T65" fmla="*/ 7 h 17"/>
                <a:gd name="T66" fmla="*/ 3 w 21"/>
                <a:gd name="T67" fmla="*/ 7 h 17"/>
                <a:gd name="T68" fmla="*/ 7 w 21"/>
                <a:gd name="T69" fmla="*/ 9 h 17"/>
                <a:gd name="T70" fmla="*/ 10 w 21"/>
                <a:gd name="T71" fmla="*/ 7 h 17"/>
                <a:gd name="T72" fmla="*/ 14 w 21"/>
                <a:gd name="T73" fmla="*/ 2 h 17"/>
                <a:gd name="T74" fmla="*/ 14 w 21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5" name="Freeform 76"/>
            <p:cNvSpPr>
              <a:spLocks/>
            </p:cNvSpPr>
            <p:nvPr/>
          </p:nvSpPr>
          <p:spPr bwMode="auto">
            <a:xfrm>
              <a:off x="3890062" y="3988045"/>
              <a:ext cx="18194" cy="14766"/>
            </a:xfrm>
            <a:custGeom>
              <a:avLst/>
              <a:gdLst>
                <a:gd name="T0" fmla="*/ 14 w 21"/>
                <a:gd name="T1" fmla="*/ 0 h 17"/>
                <a:gd name="T2" fmla="*/ 14 w 21"/>
                <a:gd name="T3" fmla="*/ 0 h 17"/>
                <a:gd name="T4" fmla="*/ 14 w 21"/>
                <a:gd name="T5" fmla="*/ 0 h 17"/>
                <a:gd name="T6" fmla="*/ 14 w 21"/>
                <a:gd name="T7" fmla="*/ 0 h 17"/>
                <a:gd name="T8" fmla="*/ 14 w 21"/>
                <a:gd name="T9" fmla="*/ 0 h 17"/>
                <a:gd name="T10" fmla="*/ 14 w 21"/>
                <a:gd name="T11" fmla="*/ 0 h 17"/>
                <a:gd name="T12" fmla="*/ 14 w 21"/>
                <a:gd name="T13" fmla="*/ 0 h 17"/>
                <a:gd name="T14" fmla="*/ 17 w 21"/>
                <a:gd name="T15" fmla="*/ 0 h 17"/>
                <a:gd name="T16" fmla="*/ 19 w 21"/>
                <a:gd name="T17" fmla="*/ 2 h 17"/>
                <a:gd name="T18" fmla="*/ 21 w 21"/>
                <a:gd name="T19" fmla="*/ 7 h 17"/>
                <a:gd name="T20" fmla="*/ 21 w 21"/>
                <a:gd name="T21" fmla="*/ 12 h 17"/>
                <a:gd name="T22" fmla="*/ 19 w 21"/>
                <a:gd name="T23" fmla="*/ 14 h 17"/>
                <a:gd name="T24" fmla="*/ 17 w 21"/>
                <a:gd name="T25" fmla="*/ 17 h 17"/>
                <a:gd name="T26" fmla="*/ 17 w 21"/>
                <a:gd name="T27" fmla="*/ 17 h 17"/>
                <a:gd name="T28" fmla="*/ 14 w 21"/>
                <a:gd name="T29" fmla="*/ 14 h 17"/>
                <a:gd name="T30" fmla="*/ 12 w 21"/>
                <a:gd name="T31" fmla="*/ 14 h 17"/>
                <a:gd name="T32" fmla="*/ 10 w 21"/>
                <a:gd name="T33" fmla="*/ 14 h 17"/>
                <a:gd name="T34" fmla="*/ 7 w 21"/>
                <a:gd name="T35" fmla="*/ 14 h 17"/>
                <a:gd name="T36" fmla="*/ 5 w 21"/>
                <a:gd name="T37" fmla="*/ 17 h 17"/>
                <a:gd name="T38" fmla="*/ 5 w 21"/>
                <a:gd name="T39" fmla="*/ 17 h 17"/>
                <a:gd name="T40" fmla="*/ 3 w 21"/>
                <a:gd name="T41" fmla="*/ 17 h 17"/>
                <a:gd name="T42" fmla="*/ 3 w 21"/>
                <a:gd name="T43" fmla="*/ 17 h 17"/>
                <a:gd name="T44" fmla="*/ 0 w 21"/>
                <a:gd name="T45" fmla="*/ 17 h 17"/>
                <a:gd name="T46" fmla="*/ 0 w 21"/>
                <a:gd name="T47" fmla="*/ 14 h 17"/>
                <a:gd name="T48" fmla="*/ 0 w 21"/>
                <a:gd name="T49" fmla="*/ 14 h 17"/>
                <a:gd name="T50" fmla="*/ 0 w 21"/>
                <a:gd name="T51" fmla="*/ 14 h 17"/>
                <a:gd name="T52" fmla="*/ 3 w 21"/>
                <a:gd name="T53" fmla="*/ 14 h 17"/>
                <a:gd name="T54" fmla="*/ 3 w 21"/>
                <a:gd name="T55" fmla="*/ 12 h 17"/>
                <a:gd name="T56" fmla="*/ 3 w 21"/>
                <a:gd name="T57" fmla="*/ 12 h 17"/>
                <a:gd name="T58" fmla="*/ 3 w 21"/>
                <a:gd name="T59" fmla="*/ 9 h 17"/>
                <a:gd name="T60" fmla="*/ 0 w 21"/>
                <a:gd name="T61" fmla="*/ 7 h 17"/>
                <a:gd name="T62" fmla="*/ 0 w 21"/>
                <a:gd name="T63" fmla="*/ 7 h 17"/>
                <a:gd name="T64" fmla="*/ 0 w 21"/>
                <a:gd name="T65" fmla="*/ 7 h 17"/>
                <a:gd name="T66" fmla="*/ 3 w 21"/>
                <a:gd name="T67" fmla="*/ 7 h 17"/>
                <a:gd name="T68" fmla="*/ 7 w 21"/>
                <a:gd name="T69" fmla="*/ 9 h 17"/>
                <a:gd name="T70" fmla="*/ 10 w 21"/>
                <a:gd name="T71" fmla="*/ 7 h 17"/>
                <a:gd name="T72" fmla="*/ 14 w 21"/>
                <a:gd name="T73" fmla="*/ 2 h 17"/>
                <a:gd name="T74" fmla="*/ 14 w 21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17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4" y="2"/>
                  </a:lnTo>
                  <a:lnTo>
                    <a:pt x="14" y="0"/>
                  </a:lnTo>
                </a:path>
              </a:pathLst>
            </a:custGeom>
            <a:grpFill/>
            <a:ln w="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7" name="Freeform 21"/>
          <p:cNvSpPr>
            <a:spLocks/>
          </p:cNvSpPr>
          <p:nvPr/>
        </p:nvSpPr>
        <p:spPr bwMode="auto">
          <a:xfrm>
            <a:off x="4928170" y="4628365"/>
            <a:ext cx="601529" cy="690572"/>
          </a:xfrm>
          <a:custGeom>
            <a:avLst/>
            <a:gdLst>
              <a:gd name="T0" fmla="*/ 518 w 541"/>
              <a:gd name="T1" fmla="*/ 542 h 700"/>
              <a:gd name="T2" fmla="*/ 499 w 541"/>
              <a:gd name="T3" fmla="*/ 547 h 700"/>
              <a:gd name="T4" fmla="*/ 508 w 541"/>
              <a:gd name="T5" fmla="*/ 568 h 700"/>
              <a:gd name="T6" fmla="*/ 473 w 541"/>
              <a:gd name="T7" fmla="*/ 584 h 700"/>
              <a:gd name="T8" fmla="*/ 452 w 541"/>
              <a:gd name="T9" fmla="*/ 603 h 700"/>
              <a:gd name="T10" fmla="*/ 433 w 541"/>
              <a:gd name="T11" fmla="*/ 651 h 700"/>
              <a:gd name="T12" fmla="*/ 390 w 541"/>
              <a:gd name="T13" fmla="*/ 691 h 700"/>
              <a:gd name="T14" fmla="*/ 359 w 541"/>
              <a:gd name="T15" fmla="*/ 684 h 700"/>
              <a:gd name="T16" fmla="*/ 296 w 541"/>
              <a:gd name="T17" fmla="*/ 672 h 700"/>
              <a:gd name="T18" fmla="*/ 267 w 541"/>
              <a:gd name="T19" fmla="*/ 641 h 700"/>
              <a:gd name="T20" fmla="*/ 241 w 541"/>
              <a:gd name="T21" fmla="*/ 637 h 700"/>
              <a:gd name="T22" fmla="*/ 215 w 541"/>
              <a:gd name="T23" fmla="*/ 677 h 700"/>
              <a:gd name="T24" fmla="*/ 189 w 541"/>
              <a:gd name="T25" fmla="*/ 663 h 700"/>
              <a:gd name="T26" fmla="*/ 217 w 541"/>
              <a:gd name="T27" fmla="*/ 629 h 700"/>
              <a:gd name="T28" fmla="*/ 158 w 541"/>
              <a:gd name="T29" fmla="*/ 632 h 700"/>
              <a:gd name="T30" fmla="*/ 121 w 541"/>
              <a:gd name="T31" fmla="*/ 596 h 700"/>
              <a:gd name="T32" fmla="*/ 104 w 541"/>
              <a:gd name="T33" fmla="*/ 558 h 700"/>
              <a:gd name="T34" fmla="*/ 90 w 541"/>
              <a:gd name="T35" fmla="*/ 521 h 700"/>
              <a:gd name="T36" fmla="*/ 102 w 541"/>
              <a:gd name="T37" fmla="*/ 499 h 700"/>
              <a:gd name="T38" fmla="*/ 106 w 541"/>
              <a:gd name="T39" fmla="*/ 466 h 700"/>
              <a:gd name="T40" fmla="*/ 73 w 541"/>
              <a:gd name="T41" fmla="*/ 457 h 700"/>
              <a:gd name="T42" fmla="*/ 47 w 541"/>
              <a:gd name="T43" fmla="*/ 424 h 700"/>
              <a:gd name="T44" fmla="*/ 83 w 541"/>
              <a:gd name="T45" fmla="*/ 376 h 700"/>
              <a:gd name="T46" fmla="*/ 113 w 541"/>
              <a:gd name="T47" fmla="*/ 315 h 700"/>
              <a:gd name="T48" fmla="*/ 104 w 541"/>
              <a:gd name="T49" fmla="*/ 282 h 700"/>
              <a:gd name="T50" fmla="*/ 57 w 541"/>
              <a:gd name="T51" fmla="*/ 275 h 700"/>
              <a:gd name="T52" fmla="*/ 35 w 541"/>
              <a:gd name="T53" fmla="*/ 232 h 700"/>
              <a:gd name="T54" fmla="*/ 0 w 541"/>
              <a:gd name="T55" fmla="*/ 211 h 700"/>
              <a:gd name="T56" fmla="*/ 50 w 541"/>
              <a:gd name="T57" fmla="*/ 185 h 700"/>
              <a:gd name="T58" fmla="*/ 57 w 541"/>
              <a:gd name="T59" fmla="*/ 147 h 700"/>
              <a:gd name="T60" fmla="*/ 87 w 541"/>
              <a:gd name="T61" fmla="*/ 121 h 700"/>
              <a:gd name="T62" fmla="*/ 85 w 541"/>
              <a:gd name="T63" fmla="*/ 100 h 700"/>
              <a:gd name="T64" fmla="*/ 116 w 541"/>
              <a:gd name="T65" fmla="*/ 83 h 700"/>
              <a:gd name="T66" fmla="*/ 139 w 541"/>
              <a:gd name="T67" fmla="*/ 111 h 700"/>
              <a:gd name="T68" fmla="*/ 194 w 541"/>
              <a:gd name="T69" fmla="*/ 102 h 700"/>
              <a:gd name="T70" fmla="*/ 199 w 541"/>
              <a:gd name="T71" fmla="*/ 64 h 700"/>
              <a:gd name="T72" fmla="*/ 177 w 541"/>
              <a:gd name="T73" fmla="*/ 48 h 700"/>
              <a:gd name="T74" fmla="*/ 184 w 541"/>
              <a:gd name="T75" fmla="*/ 0 h 700"/>
              <a:gd name="T76" fmla="*/ 229 w 541"/>
              <a:gd name="T77" fmla="*/ 36 h 700"/>
              <a:gd name="T78" fmla="*/ 248 w 541"/>
              <a:gd name="T79" fmla="*/ 66 h 700"/>
              <a:gd name="T80" fmla="*/ 307 w 541"/>
              <a:gd name="T81" fmla="*/ 88 h 700"/>
              <a:gd name="T82" fmla="*/ 322 w 541"/>
              <a:gd name="T83" fmla="*/ 104 h 700"/>
              <a:gd name="T84" fmla="*/ 340 w 541"/>
              <a:gd name="T85" fmla="*/ 128 h 700"/>
              <a:gd name="T86" fmla="*/ 374 w 541"/>
              <a:gd name="T87" fmla="*/ 142 h 700"/>
              <a:gd name="T88" fmla="*/ 350 w 541"/>
              <a:gd name="T89" fmla="*/ 194 h 700"/>
              <a:gd name="T90" fmla="*/ 378 w 541"/>
              <a:gd name="T91" fmla="*/ 199 h 700"/>
              <a:gd name="T92" fmla="*/ 385 w 541"/>
              <a:gd name="T93" fmla="*/ 244 h 700"/>
              <a:gd name="T94" fmla="*/ 426 w 541"/>
              <a:gd name="T95" fmla="*/ 260 h 700"/>
              <a:gd name="T96" fmla="*/ 447 w 541"/>
              <a:gd name="T97" fmla="*/ 244 h 700"/>
              <a:gd name="T98" fmla="*/ 471 w 541"/>
              <a:gd name="T99" fmla="*/ 234 h 700"/>
              <a:gd name="T100" fmla="*/ 492 w 541"/>
              <a:gd name="T101" fmla="*/ 265 h 700"/>
              <a:gd name="T102" fmla="*/ 473 w 541"/>
              <a:gd name="T103" fmla="*/ 294 h 700"/>
              <a:gd name="T104" fmla="*/ 452 w 541"/>
              <a:gd name="T105" fmla="*/ 282 h 700"/>
              <a:gd name="T106" fmla="*/ 428 w 541"/>
              <a:gd name="T107" fmla="*/ 282 h 700"/>
              <a:gd name="T108" fmla="*/ 426 w 541"/>
              <a:gd name="T109" fmla="*/ 296 h 700"/>
              <a:gd name="T110" fmla="*/ 423 w 541"/>
              <a:gd name="T111" fmla="*/ 331 h 700"/>
              <a:gd name="T112" fmla="*/ 397 w 541"/>
              <a:gd name="T113" fmla="*/ 362 h 700"/>
              <a:gd name="T114" fmla="*/ 414 w 541"/>
              <a:gd name="T115" fmla="*/ 391 h 700"/>
              <a:gd name="T116" fmla="*/ 440 w 541"/>
              <a:gd name="T117" fmla="*/ 407 h 700"/>
              <a:gd name="T118" fmla="*/ 454 w 541"/>
              <a:gd name="T119" fmla="*/ 417 h 700"/>
              <a:gd name="T120" fmla="*/ 445 w 541"/>
              <a:gd name="T121" fmla="*/ 461 h 700"/>
              <a:gd name="T122" fmla="*/ 508 w 541"/>
              <a:gd name="T123" fmla="*/ 464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1" h="700">
                <a:moveTo>
                  <a:pt x="541" y="476"/>
                </a:moveTo>
                <a:lnTo>
                  <a:pt x="541" y="476"/>
                </a:lnTo>
                <a:lnTo>
                  <a:pt x="539" y="488"/>
                </a:lnTo>
                <a:lnTo>
                  <a:pt x="534" y="509"/>
                </a:lnTo>
                <a:lnTo>
                  <a:pt x="534" y="511"/>
                </a:lnTo>
                <a:lnTo>
                  <a:pt x="534" y="511"/>
                </a:lnTo>
                <a:lnTo>
                  <a:pt x="534" y="514"/>
                </a:lnTo>
                <a:lnTo>
                  <a:pt x="534" y="514"/>
                </a:lnTo>
                <a:lnTo>
                  <a:pt x="534" y="516"/>
                </a:lnTo>
                <a:lnTo>
                  <a:pt x="532" y="516"/>
                </a:lnTo>
                <a:lnTo>
                  <a:pt x="532" y="518"/>
                </a:lnTo>
                <a:lnTo>
                  <a:pt x="530" y="521"/>
                </a:lnTo>
                <a:lnTo>
                  <a:pt x="530" y="521"/>
                </a:lnTo>
                <a:lnTo>
                  <a:pt x="530" y="521"/>
                </a:lnTo>
                <a:lnTo>
                  <a:pt x="530" y="523"/>
                </a:lnTo>
                <a:lnTo>
                  <a:pt x="525" y="523"/>
                </a:lnTo>
                <a:lnTo>
                  <a:pt x="525" y="523"/>
                </a:lnTo>
                <a:lnTo>
                  <a:pt x="525" y="525"/>
                </a:lnTo>
                <a:lnTo>
                  <a:pt x="525" y="525"/>
                </a:lnTo>
                <a:lnTo>
                  <a:pt x="525" y="528"/>
                </a:lnTo>
                <a:lnTo>
                  <a:pt x="525" y="528"/>
                </a:lnTo>
                <a:lnTo>
                  <a:pt x="525" y="530"/>
                </a:lnTo>
                <a:lnTo>
                  <a:pt x="523" y="535"/>
                </a:lnTo>
                <a:lnTo>
                  <a:pt x="520" y="540"/>
                </a:lnTo>
                <a:lnTo>
                  <a:pt x="520" y="540"/>
                </a:lnTo>
                <a:lnTo>
                  <a:pt x="520" y="542"/>
                </a:lnTo>
                <a:lnTo>
                  <a:pt x="518" y="542"/>
                </a:lnTo>
                <a:lnTo>
                  <a:pt x="518" y="542"/>
                </a:lnTo>
                <a:lnTo>
                  <a:pt x="518" y="542"/>
                </a:lnTo>
                <a:lnTo>
                  <a:pt x="515" y="540"/>
                </a:lnTo>
                <a:lnTo>
                  <a:pt x="515" y="540"/>
                </a:lnTo>
                <a:lnTo>
                  <a:pt x="515" y="540"/>
                </a:lnTo>
                <a:lnTo>
                  <a:pt x="515" y="540"/>
                </a:lnTo>
                <a:lnTo>
                  <a:pt x="515" y="540"/>
                </a:lnTo>
                <a:lnTo>
                  <a:pt x="513" y="537"/>
                </a:lnTo>
                <a:lnTo>
                  <a:pt x="513" y="537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3" y="535"/>
                </a:lnTo>
                <a:lnTo>
                  <a:pt x="511" y="535"/>
                </a:lnTo>
                <a:lnTo>
                  <a:pt x="511" y="535"/>
                </a:lnTo>
                <a:lnTo>
                  <a:pt x="508" y="535"/>
                </a:lnTo>
                <a:lnTo>
                  <a:pt x="508" y="535"/>
                </a:lnTo>
                <a:lnTo>
                  <a:pt x="508" y="537"/>
                </a:lnTo>
                <a:lnTo>
                  <a:pt x="508" y="537"/>
                </a:lnTo>
                <a:lnTo>
                  <a:pt x="506" y="537"/>
                </a:lnTo>
                <a:lnTo>
                  <a:pt x="506" y="542"/>
                </a:lnTo>
                <a:lnTo>
                  <a:pt x="504" y="542"/>
                </a:lnTo>
                <a:lnTo>
                  <a:pt x="504" y="542"/>
                </a:lnTo>
                <a:lnTo>
                  <a:pt x="504" y="542"/>
                </a:lnTo>
                <a:lnTo>
                  <a:pt x="504" y="544"/>
                </a:lnTo>
                <a:lnTo>
                  <a:pt x="499" y="544"/>
                </a:lnTo>
                <a:lnTo>
                  <a:pt x="499" y="544"/>
                </a:lnTo>
                <a:lnTo>
                  <a:pt x="499" y="544"/>
                </a:lnTo>
                <a:lnTo>
                  <a:pt x="499" y="547"/>
                </a:lnTo>
                <a:lnTo>
                  <a:pt x="499" y="549"/>
                </a:lnTo>
                <a:lnTo>
                  <a:pt x="499" y="549"/>
                </a:lnTo>
                <a:lnTo>
                  <a:pt x="497" y="549"/>
                </a:lnTo>
                <a:lnTo>
                  <a:pt x="497" y="551"/>
                </a:lnTo>
                <a:lnTo>
                  <a:pt x="497" y="551"/>
                </a:lnTo>
                <a:lnTo>
                  <a:pt x="497" y="551"/>
                </a:lnTo>
                <a:lnTo>
                  <a:pt x="494" y="551"/>
                </a:lnTo>
                <a:lnTo>
                  <a:pt x="497" y="554"/>
                </a:lnTo>
                <a:lnTo>
                  <a:pt x="497" y="554"/>
                </a:lnTo>
                <a:lnTo>
                  <a:pt x="497" y="554"/>
                </a:lnTo>
                <a:lnTo>
                  <a:pt x="497" y="556"/>
                </a:lnTo>
                <a:lnTo>
                  <a:pt x="497" y="556"/>
                </a:lnTo>
                <a:lnTo>
                  <a:pt x="499" y="556"/>
                </a:lnTo>
                <a:lnTo>
                  <a:pt x="499" y="556"/>
                </a:lnTo>
                <a:lnTo>
                  <a:pt x="499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6" y="556"/>
                </a:lnTo>
                <a:lnTo>
                  <a:pt x="506" y="558"/>
                </a:lnTo>
                <a:lnTo>
                  <a:pt x="506" y="558"/>
                </a:lnTo>
                <a:lnTo>
                  <a:pt x="506" y="561"/>
                </a:lnTo>
                <a:lnTo>
                  <a:pt x="506" y="563"/>
                </a:lnTo>
                <a:lnTo>
                  <a:pt x="506" y="563"/>
                </a:lnTo>
                <a:lnTo>
                  <a:pt x="508" y="566"/>
                </a:lnTo>
                <a:lnTo>
                  <a:pt x="508" y="566"/>
                </a:lnTo>
                <a:lnTo>
                  <a:pt x="508" y="568"/>
                </a:lnTo>
                <a:lnTo>
                  <a:pt x="508" y="570"/>
                </a:lnTo>
                <a:lnTo>
                  <a:pt x="508" y="570"/>
                </a:lnTo>
                <a:lnTo>
                  <a:pt x="508" y="573"/>
                </a:lnTo>
                <a:lnTo>
                  <a:pt x="511" y="573"/>
                </a:lnTo>
                <a:lnTo>
                  <a:pt x="513" y="575"/>
                </a:lnTo>
                <a:lnTo>
                  <a:pt x="513" y="575"/>
                </a:lnTo>
                <a:lnTo>
                  <a:pt x="513" y="575"/>
                </a:lnTo>
                <a:lnTo>
                  <a:pt x="513" y="577"/>
                </a:lnTo>
                <a:lnTo>
                  <a:pt x="506" y="575"/>
                </a:lnTo>
                <a:lnTo>
                  <a:pt x="506" y="575"/>
                </a:lnTo>
                <a:lnTo>
                  <a:pt x="504" y="577"/>
                </a:lnTo>
                <a:lnTo>
                  <a:pt x="504" y="577"/>
                </a:lnTo>
                <a:lnTo>
                  <a:pt x="499" y="580"/>
                </a:lnTo>
                <a:lnTo>
                  <a:pt x="499" y="580"/>
                </a:lnTo>
                <a:lnTo>
                  <a:pt x="497" y="582"/>
                </a:lnTo>
                <a:lnTo>
                  <a:pt x="497" y="584"/>
                </a:lnTo>
                <a:lnTo>
                  <a:pt x="494" y="584"/>
                </a:lnTo>
                <a:lnTo>
                  <a:pt x="494" y="584"/>
                </a:lnTo>
                <a:lnTo>
                  <a:pt x="494" y="584"/>
                </a:lnTo>
                <a:lnTo>
                  <a:pt x="494" y="584"/>
                </a:lnTo>
                <a:lnTo>
                  <a:pt x="492" y="584"/>
                </a:lnTo>
                <a:lnTo>
                  <a:pt x="492" y="584"/>
                </a:lnTo>
                <a:lnTo>
                  <a:pt x="492" y="584"/>
                </a:lnTo>
                <a:lnTo>
                  <a:pt x="489" y="584"/>
                </a:lnTo>
                <a:lnTo>
                  <a:pt x="487" y="584"/>
                </a:lnTo>
                <a:lnTo>
                  <a:pt x="487" y="584"/>
                </a:lnTo>
                <a:lnTo>
                  <a:pt x="480" y="582"/>
                </a:lnTo>
                <a:lnTo>
                  <a:pt x="473" y="584"/>
                </a:lnTo>
                <a:lnTo>
                  <a:pt x="473" y="584"/>
                </a:lnTo>
                <a:lnTo>
                  <a:pt x="473" y="582"/>
                </a:lnTo>
                <a:lnTo>
                  <a:pt x="471" y="582"/>
                </a:lnTo>
                <a:lnTo>
                  <a:pt x="468" y="580"/>
                </a:lnTo>
                <a:lnTo>
                  <a:pt x="463" y="580"/>
                </a:lnTo>
                <a:lnTo>
                  <a:pt x="463" y="577"/>
                </a:lnTo>
                <a:lnTo>
                  <a:pt x="463" y="577"/>
                </a:lnTo>
                <a:lnTo>
                  <a:pt x="463" y="577"/>
                </a:lnTo>
                <a:lnTo>
                  <a:pt x="461" y="577"/>
                </a:lnTo>
                <a:lnTo>
                  <a:pt x="461" y="577"/>
                </a:lnTo>
                <a:lnTo>
                  <a:pt x="459" y="577"/>
                </a:lnTo>
                <a:lnTo>
                  <a:pt x="459" y="577"/>
                </a:lnTo>
                <a:lnTo>
                  <a:pt x="454" y="580"/>
                </a:lnTo>
                <a:lnTo>
                  <a:pt x="454" y="580"/>
                </a:lnTo>
                <a:lnTo>
                  <a:pt x="454" y="582"/>
                </a:lnTo>
                <a:lnTo>
                  <a:pt x="452" y="582"/>
                </a:lnTo>
                <a:lnTo>
                  <a:pt x="452" y="582"/>
                </a:lnTo>
                <a:lnTo>
                  <a:pt x="452" y="584"/>
                </a:lnTo>
                <a:lnTo>
                  <a:pt x="452" y="587"/>
                </a:lnTo>
                <a:lnTo>
                  <a:pt x="452" y="587"/>
                </a:lnTo>
                <a:lnTo>
                  <a:pt x="454" y="592"/>
                </a:lnTo>
                <a:lnTo>
                  <a:pt x="456" y="594"/>
                </a:lnTo>
                <a:lnTo>
                  <a:pt x="456" y="596"/>
                </a:lnTo>
                <a:lnTo>
                  <a:pt x="454" y="599"/>
                </a:lnTo>
                <a:lnTo>
                  <a:pt x="449" y="601"/>
                </a:lnTo>
                <a:lnTo>
                  <a:pt x="449" y="603"/>
                </a:lnTo>
                <a:lnTo>
                  <a:pt x="452" y="603"/>
                </a:lnTo>
                <a:lnTo>
                  <a:pt x="452" y="603"/>
                </a:lnTo>
                <a:lnTo>
                  <a:pt x="452" y="603"/>
                </a:lnTo>
                <a:lnTo>
                  <a:pt x="452" y="606"/>
                </a:lnTo>
                <a:lnTo>
                  <a:pt x="452" y="606"/>
                </a:lnTo>
                <a:lnTo>
                  <a:pt x="452" y="608"/>
                </a:lnTo>
                <a:lnTo>
                  <a:pt x="452" y="608"/>
                </a:lnTo>
                <a:lnTo>
                  <a:pt x="452" y="608"/>
                </a:lnTo>
                <a:lnTo>
                  <a:pt x="452" y="611"/>
                </a:lnTo>
                <a:lnTo>
                  <a:pt x="452" y="611"/>
                </a:lnTo>
                <a:lnTo>
                  <a:pt x="452" y="611"/>
                </a:lnTo>
                <a:lnTo>
                  <a:pt x="452" y="613"/>
                </a:lnTo>
                <a:lnTo>
                  <a:pt x="454" y="622"/>
                </a:lnTo>
                <a:lnTo>
                  <a:pt x="454" y="625"/>
                </a:lnTo>
                <a:lnTo>
                  <a:pt x="454" y="625"/>
                </a:lnTo>
                <a:lnTo>
                  <a:pt x="454" y="627"/>
                </a:lnTo>
                <a:lnTo>
                  <a:pt x="454" y="627"/>
                </a:lnTo>
                <a:lnTo>
                  <a:pt x="452" y="629"/>
                </a:lnTo>
                <a:lnTo>
                  <a:pt x="449" y="632"/>
                </a:lnTo>
                <a:lnTo>
                  <a:pt x="449" y="632"/>
                </a:lnTo>
                <a:lnTo>
                  <a:pt x="447" y="634"/>
                </a:lnTo>
                <a:lnTo>
                  <a:pt x="447" y="634"/>
                </a:lnTo>
                <a:lnTo>
                  <a:pt x="447" y="637"/>
                </a:lnTo>
                <a:lnTo>
                  <a:pt x="447" y="639"/>
                </a:lnTo>
                <a:lnTo>
                  <a:pt x="447" y="639"/>
                </a:lnTo>
                <a:lnTo>
                  <a:pt x="445" y="639"/>
                </a:lnTo>
                <a:lnTo>
                  <a:pt x="435" y="646"/>
                </a:lnTo>
                <a:lnTo>
                  <a:pt x="435" y="648"/>
                </a:lnTo>
                <a:lnTo>
                  <a:pt x="435" y="648"/>
                </a:lnTo>
                <a:lnTo>
                  <a:pt x="433" y="651"/>
                </a:lnTo>
                <a:lnTo>
                  <a:pt x="433" y="651"/>
                </a:lnTo>
                <a:lnTo>
                  <a:pt x="433" y="651"/>
                </a:lnTo>
                <a:lnTo>
                  <a:pt x="435" y="653"/>
                </a:lnTo>
                <a:lnTo>
                  <a:pt x="435" y="655"/>
                </a:lnTo>
                <a:lnTo>
                  <a:pt x="435" y="655"/>
                </a:lnTo>
                <a:lnTo>
                  <a:pt x="435" y="658"/>
                </a:lnTo>
                <a:lnTo>
                  <a:pt x="435" y="658"/>
                </a:lnTo>
                <a:lnTo>
                  <a:pt x="435" y="658"/>
                </a:lnTo>
                <a:lnTo>
                  <a:pt x="433" y="660"/>
                </a:lnTo>
                <a:lnTo>
                  <a:pt x="423" y="670"/>
                </a:lnTo>
                <a:lnTo>
                  <a:pt x="423" y="670"/>
                </a:lnTo>
                <a:lnTo>
                  <a:pt x="421" y="670"/>
                </a:lnTo>
                <a:lnTo>
                  <a:pt x="418" y="670"/>
                </a:lnTo>
                <a:lnTo>
                  <a:pt x="418" y="670"/>
                </a:lnTo>
                <a:lnTo>
                  <a:pt x="414" y="672"/>
                </a:lnTo>
                <a:lnTo>
                  <a:pt x="407" y="681"/>
                </a:lnTo>
                <a:lnTo>
                  <a:pt x="402" y="686"/>
                </a:lnTo>
                <a:lnTo>
                  <a:pt x="402" y="686"/>
                </a:lnTo>
                <a:lnTo>
                  <a:pt x="397" y="689"/>
                </a:lnTo>
                <a:lnTo>
                  <a:pt x="397" y="691"/>
                </a:lnTo>
                <a:lnTo>
                  <a:pt x="395" y="691"/>
                </a:lnTo>
                <a:lnTo>
                  <a:pt x="395" y="693"/>
                </a:lnTo>
                <a:lnTo>
                  <a:pt x="395" y="693"/>
                </a:lnTo>
                <a:lnTo>
                  <a:pt x="392" y="696"/>
                </a:lnTo>
                <a:lnTo>
                  <a:pt x="392" y="696"/>
                </a:lnTo>
                <a:lnTo>
                  <a:pt x="390" y="693"/>
                </a:lnTo>
                <a:lnTo>
                  <a:pt x="390" y="693"/>
                </a:lnTo>
                <a:lnTo>
                  <a:pt x="390" y="691"/>
                </a:lnTo>
                <a:lnTo>
                  <a:pt x="388" y="691"/>
                </a:lnTo>
                <a:lnTo>
                  <a:pt x="388" y="691"/>
                </a:lnTo>
                <a:lnTo>
                  <a:pt x="388" y="691"/>
                </a:lnTo>
                <a:lnTo>
                  <a:pt x="388" y="691"/>
                </a:lnTo>
                <a:lnTo>
                  <a:pt x="385" y="691"/>
                </a:lnTo>
                <a:lnTo>
                  <a:pt x="385" y="691"/>
                </a:lnTo>
                <a:lnTo>
                  <a:pt x="385" y="691"/>
                </a:lnTo>
                <a:lnTo>
                  <a:pt x="383" y="691"/>
                </a:lnTo>
                <a:lnTo>
                  <a:pt x="383" y="693"/>
                </a:lnTo>
                <a:lnTo>
                  <a:pt x="383" y="693"/>
                </a:lnTo>
                <a:lnTo>
                  <a:pt x="383" y="693"/>
                </a:lnTo>
                <a:lnTo>
                  <a:pt x="385" y="693"/>
                </a:lnTo>
                <a:lnTo>
                  <a:pt x="385" y="696"/>
                </a:lnTo>
                <a:lnTo>
                  <a:pt x="383" y="696"/>
                </a:lnTo>
                <a:lnTo>
                  <a:pt x="381" y="698"/>
                </a:lnTo>
                <a:lnTo>
                  <a:pt x="369" y="700"/>
                </a:lnTo>
                <a:lnTo>
                  <a:pt x="362" y="698"/>
                </a:lnTo>
                <a:lnTo>
                  <a:pt x="362" y="696"/>
                </a:lnTo>
                <a:lnTo>
                  <a:pt x="362" y="693"/>
                </a:lnTo>
                <a:lnTo>
                  <a:pt x="362" y="691"/>
                </a:lnTo>
                <a:lnTo>
                  <a:pt x="362" y="689"/>
                </a:lnTo>
                <a:lnTo>
                  <a:pt x="362" y="689"/>
                </a:lnTo>
                <a:lnTo>
                  <a:pt x="362" y="689"/>
                </a:lnTo>
                <a:lnTo>
                  <a:pt x="362" y="689"/>
                </a:lnTo>
                <a:lnTo>
                  <a:pt x="362" y="686"/>
                </a:lnTo>
                <a:lnTo>
                  <a:pt x="362" y="686"/>
                </a:lnTo>
                <a:lnTo>
                  <a:pt x="359" y="684"/>
                </a:lnTo>
                <a:lnTo>
                  <a:pt x="359" y="684"/>
                </a:lnTo>
                <a:lnTo>
                  <a:pt x="359" y="684"/>
                </a:lnTo>
                <a:lnTo>
                  <a:pt x="352" y="681"/>
                </a:lnTo>
                <a:lnTo>
                  <a:pt x="350" y="679"/>
                </a:lnTo>
                <a:lnTo>
                  <a:pt x="348" y="679"/>
                </a:lnTo>
                <a:lnTo>
                  <a:pt x="348" y="679"/>
                </a:lnTo>
                <a:lnTo>
                  <a:pt x="345" y="679"/>
                </a:lnTo>
                <a:lnTo>
                  <a:pt x="343" y="679"/>
                </a:lnTo>
                <a:lnTo>
                  <a:pt x="340" y="679"/>
                </a:lnTo>
                <a:lnTo>
                  <a:pt x="338" y="681"/>
                </a:lnTo>
                <a:lnTo>
                  <a:pt x="336" y="681"/>
                </a:lnTo>
                <a:lnTo>
                  <a:pt x="333" y="681"/>
                </a:lnTo>
                <a:lnTo>
                  <a:pt x="326" y="679"/>
                </a:lnTo>
                <a:lnTo>
                  <a:pt x="324" y="679"/>
                </a:lnTo>
                <a:lnTo>
                  <a:pt x="324" y="679"/>
                </a:lnTo>
                <a:lnTo>
                  <a:pt x="319" y="679"/>
                </a:lnTo>
                <a:lnTo>
                  <a:pt x="314" y="679"/>
                </a:lnTo>
                <a:lnTo>
                  <a:pt x="312" y="679"/>
                </a:lnTo>
                <a:lnTo>
                  <a:pt x="312" y="679"/>
                </a:lnTo>
                <a:lnTo>
                  <a:pt x="310" y="679"/>
                </a:lnTo>
                <a:lnTo>
                  <a:pt x="310" y="677"/>
                </a:lnTo>
                <a:lnTo>
                  <a:pt x="307" y="672"/>
                </a:lnTo>
                <a:lnTo>
                  <a:pt x="305" y="672"/>
                </a:lnTo>
                <a:lnTo>
                  <a:pt x="305" y="672"/>
                </a:lnTo>
                <a:lnTo>
                  <a:pt x="303" y="672"/>
                </a:lnTo>
                <a:lnTo>
                  <a:pt x="303" y="672"/>
                </a:lnTo>
                <a:lnTo>
                  <a:pt x="300" y="672"/>
                </a:lnTo>
                <a:lnTo>
                  <a:pt x="296" y="672"/>
                </a:lnTo>
                <a:lnTo>
                  <a:pt x="296" y="672"/>
                </a:lnTo>
                <a:lnTo>
                  <a:pt x="293" y="672"/>
                </a:lnTo>
                <a:lnTo>
                  <a:pt x="293" y="672"/>
                </a:lnTo>
                <a:lnTo>
                  <a:pt x="291" y="670"/>
                </a:lnTo>
                <a:lnTo>
                  <a:pt x="291" y="670"/>
                </a:lnTo>
                <a:lnTo>
                  <a:pt x="291" y="667"/>
                </a:lnTo>
                <a:lnTo>
                  <a:pt x="291" y="667"/>
                </a:lnTo>
                <a:lnTo>
                  <a:pt x="288" y="665"/>
                </a:lnTo>
                <a:lnTo>
                  <a:pt x="286" y="665"/>
                </a:lnTo>
                <a:lnTo>
                  <a:pt x="281" y="658"/>
                </a:lnTo>
                <a:lnTo>
                  <a:pt x="279" y="653"/>
                </a:lnTo>
                <a:lnTo>
                  <a:pt x="279" y="653"/>
                </a:lnTo>
                <a:lnTo>
                  <a:pt x="279" y="651"/>
                </a:lnTo>
                <a:lnTo>
                  <a:pt x="277" y="651"/>
                </a:lnTo>
                <a:lnTo>
                  <a:pt x="277" y="648"/>
                </a:lnTo>
                <a:lnTo>
                  <a:pt x="277" y="648"/>
                </a:lnTo>
                <a:lnTo>
                  <a:pt x="279" y="641"/>
                </a:lnTo>
                <a:lnTo>
                  <a:pt x="279" y="641"/>
                </a:lnTo>
                <a:lnTo>
                  <a:pt x="277" y="641"/>
                </a:lnTo>
                <a:lnTo>
                  <a:pt x="277" y="641"/>
                </a:lnTo>
                <a:lnTo>
                  <a:pt x="277" y="641"/>
                </a:lnTo>
                <a:lnTo>
                  <a:pt x="274" y="641"/>
                </a:lnTo>
                <a:lnTo>
                  <a:pt x="272" y="644"/>
                </a:lnTo>
                <a:lnTo>
                  <a:pt x="272" y="644"/>
                </a:lnTo>
                <a:lnTo>
                  <a:pt x="272" y="644"/>
                </a:lnTo>
                <a:lnTo>
                  <a:pt x="270" y="641"/>
                </a:lnTo>
                <a:lnTo>
                  <a:pt x="270" y="641"/>
                </a:lnTo>
                <a:lnTo>
                  <a:pt x="270" y="641"/>
                </a:lnTo>
                <a:lnTo>
                  <a:pt x="267" y="641"/>
                </a:lnTo>
                <a:lnTo>
                  <a:pt x="267" y="641"/>
                </a:lnTo>
                <a:lnTo>
                  <a:pt x="267" y="641"/>
                </a:lnTo>
                <a:lnTo>
                  <a:pt x="265" y="641"/>
                </a:lnTo>
                <a:lnTo>
                  <a:pt x="262" y="641"/>
                </a:lnTo>
                <a:lnTo>
                  <a:pt x="262" y="641"/>
                </a:lnTo>
                <a:lnTo>
                  <a:pt x="262" y="641"/>
                </a:lnTo>
                <a:lnTo>
                  <a:pt x="260" y="641"/>
                </a:lnTo>
                <a:lnTo>
                  <a:pt x="260" y="641"/>
                </a:lnTo>
                <a:lnTo>
                  <a:pt x="260" y="641"/>
                </a:lnTo>
                <a:lnTo>
                  <a:pt x="258" y="641"/>
                </a:lnTo>
                <a:lnTo>
                  <a:pt x="258" y="639"/>
                </a:lnTo>
                <a:lnTo>
                  <a:pt x="258" y="639"/>
                </a:lnTo>
                <a:lnTo>
                  <a:pt x="258" y="639"/>
                </a:lnTo>
                <a:lnTo>
                  <a:pt x="258" y="637"/>
                </a:lnTo>
                <a:lnTo>
                  <a:pt x="258" y="637"/>
                </a:lnTo>
                <a:lnTo>
                  <a:pt x="258" y="634"/>
                </a:lnTo>
                <a:lnTo>
                  <a:pt x="258" y="634"/>
                </a:lnTo>
                <a:lnTo>
                  <a:pt x="258" y="632"/>
                </a:lnTo>
                <a:lnTo>
                  <a:pt x="258" y="632"/>
                </a:lnTo>
                <a:lnTo>
                  <a:pt x="253" y="629"/>
                </a:lnTo>
                <a:lnTo>
                  <a:pt x="253" y="629"/>
                </a:lnTo>
                <a:lnTo>
                  <a:pt x="251" y="629"/>
                </a:lnTo>
                <a:lnTo>
                  <a:pt x="248" y="629"/>
                </a:lnTo>
                <a:lnTo>
                  <a:pt x="248" y="629"/>
                </a:lnTo>
                <a:lnTo>
                  <a:pt x="246" y="629"/>
                </a:lnTo>
                <a:lnTo>
                  <a:pt x="246" y="632"/>
                </a:lnTo>
                <a:lnTo>
                  <a:pt x="244" y="632"/>
                </a:lnTo>
                <a:lnTo>
                  <a:pt x="241" y="637"/>
                </a:lnTo>
                <a:lnTo>
                  <a:pt x="239" y="639"/>
                </a:lnTo>
                <a:lnTo>
                  <a:pt x="239" y="639"/>
                </a:lnTo>
                <a:lnTo>
                  <a:pt x="239" y="641"/>
                </a:lnTo>
                <a:lnTo>
                  <a:pt x="239" y="641"/>
                </a:lnTo>
                <a:lnTo>
                  <a:pt x="239" y="641"/>
                </a:lnTo>
                <a:lnTo>
                  <a:pt x="239" y="641"/>
                </a:lnTo>
                <a:lnTo>
                  <a:pt x="241" y="641"/>
                </a:lnTo>
                <a:lnTo>
                  <a:pt x="241" y="644"/>
                </a:lnTo>
                <a:lnTo>
                  <a:pt x="241" y="644"/>
                </a:lnTo>
                <a:lnTo>
                  <a:pt x="244" y="646"/>
                </a:lnTo>
                <a:lnTo>
                  <a:pt x="244" y="648"/>
                </a:lnTo>
                <a:lnTo>
                  <a:pt x="241" y="648"/>
                </a:lnTo>
                <a:lnTo>
                  <a:pt x="241" y="651"/>
                </a:lnTo>
                <a:lnTo>
                  <a:pt x="241" y="653"/>
                </a:lnTo>
                <a:lnTo>
                  <a:pt x="241" y="653"/>
                </a:lnTo>
                <a:lnTo>
                  <a:pt x="241" y="655"/>
                </a:lnTo>
                <a:lnTo>
                  <a:pt x="241" y="655"/>
                </a:lnTo>
                <a:lnTo>
                  <a:pt x="241" y="655"/>
                </a:lnTo>
                <a:lnTo>
                  <a:pt x="239" y="658"/>
                </a:lnTo>
                <a:lnTo>
                  <a:pt x="232" y="660"/>
                </a:lnTo>
                <a:lnTo>
                  <a:pt x="227" y="663"/>
                </a:lnTo>
                <a:lnTo>
                  <a:pt x="227" y="663"/>
                </a:lnTo>
                <a:lnTo>
                  <a:pt x="225" y="663"/>
                </a:lnTo>
                <a:lnTo>
                  <a:pt x="225" y="665"/>
                </a:lnTo>
                <a:lnTo>
                  <a:pt x="222" y="670"/>
                </a:lnTo>
                <a:lnTo>
                  <a:pt x="215" y="677"/>
                </a:lnTo>
                <a:lnTo>
                  <a:pt x="215" y="677"/>
                </a:lnTo>
                <a:lnTo>
                  <a:pt x="215" y="677"/>
                </a:lnTo>
                <a:lnTo>
                  <a:pt x="215" y="677"/>
                </a:lnTo>
                <a:lnTo>
                  <a:pt x="213" y="677"/>
                </a:lnTo>
                <a:lnTo>
                  <a:pt x="210" y="677"/>
                </a:lnTo>
                <a:lnTo>
                  <a:pt x="208" y="677"/>
                </a:lnTo>
                <a:lnTo>
                  <a:pt x="208" y="677"/>
                </a:lnTo>
                <a:lnTo>
                  <a:pt x="203" y="674"/>
                </a:lnTo>
                <a:lnTo>
                  <a:pt x="203" y="674"/>
                </a:lnTo>
                <a:lnTo>
                  <a:pt x="203" y="674"/>
                </a:lnTo>
                <a:lnTo>
                  <a:pt x="201" y="674"/>
                </a:lnTo>
                <a:lnTo>
                  <a:pt x="201" y="674"/>
                </a:lnTo>
                <a:lnTo>
                  <a:pt x="201" y="674"/>
                </a:lnTo>
                <a:lnTo>
                  <a:pt x="201" y="677"/>
                </a:lnTo>
                <a:lnTo>
                  <a:pt x="201" y="677"/>
                </a:lnTo>
                <a:lnTo>
                  <a:pt x="201" y="677"/>
                </a:lnTo>
                <a:lnTo>
                  <a:pt x="199" y="677"/>
                </a:lnTo>
                <a:lnTo>
                  <a:pt x="199" y="677"/>
                </a:lnTo>
                <a:lnTo>
                  <a:pt x="199" y="677"/>
                </a:lnTo>
                <a:lnTo>
                  <a:pt x="196" y="677"/>
                </a:lnTo>
                <a:lnTo>
                  <a:pt x="196" y="674"/>
                </a:lnTo>
                <a:lnTo>
                  <a:pt x="194" y="672"/>
                </a:lnTo>
                <a:lnTo>
                  <a:pt x="194" y="670"/>
                </a:lnTo>
                <a:lnTo>
                  <a:pt x="189" y="667"/>
                </a:lnTo>
                <a:lnTo>
                  <a:pt x="189" y="667"/>
                </a:lnTo>
                <a:lnTo>
                  <a:pt x="189" y="667"/>
                </a:lnTo>
                <a:lnTo>
                  <a:pt x="189" y="665"/>
                </a:lnTo>
                <a:lnTo>
                  <a:pt x="189" y="665"/>
                </a:lnTo>
                <a:lnTo>
                  <a:pt x="189" y="665"/>
                </a:lnTo>
                <a:lnTo>
                  <a:pt x="189" y="663"/>
                </a:lnTo>
                <a:lnTo>
                  <a:pt x="191" y="655"/>
                </a:lnTo>
                <a:lnTo>
                  <a:pt x="191" y="653"/>
                </a:lnTo>
                <a:lnTo>
                  <a:pt x="194" y="653"/>
                </a:lnTo>
                <a:lnTo>
                  <a:pt x="194" y="653"/>
                </a:lnTo>
                <a:lnTo>
                  <a:pt x="194" y="653"/>
                </a:lnTo>
                <a:lnTo>
                  <a:pt x="196" y="655"/>
                </a:lnTo>
                <a:lnTo>
                  <a:pt x="196" y="655"/>
                </a:lnTo>
                <a:lnTo>
                  <a:pt x="196" y="655"/>
                </a:lnTo>
                <a:lnTo>
                  <a:pt x="199" y="655"/>
                </a:lnTo>
                <a:lnTo>
                  <a:pt x="199" y="653"/>
                </a:lnTo>
                <a:lnTo>
                  <a:pt x="199" y="651"/>
                </a:lnTo>
                <a:lnTo>
                  <a:pt x="199" y="651"/>
                </a:lnTo>
                <a:lnTo>
                  <a:pt x="201" y="651"/>
                </a:lnTo>
                <a:lnTo>
                  <a:pt x="201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51"/>
                </a:lnTo>
                <a:lnTo>
                  <a:pt x="203" y="651"/>
                </a:lnTo>
                <a:lnTo>
                  <a:pt x="203" y="651"/>
                </a:lnTo>
                <a:lnTo>
                  <a:pt x="203" y="651"/>
                </a:lnTo>
                <a:lnTo>
                  <a:pt x="206" y="651"/>
                </a:lnTo>
                <a:lnTo>
                  <a:pt x="206" y="651"/>
                </a:lnTo>
                <a:lnTo>
                  <a:pt x="206" y="651"/>
                </a:lnTo>
                <a:lnTo>
                  <a:pt x="206" y="651"/>
                </a:lnTo>
                <a:lnTo>
                  <a:pt x="215" y="637"/>
                </a:lnTo>
                <a:lnTo>
                  <a:pt x="217" y="629"/>
                </a:lnTo>
                <a:lnTo>
                  <a:pt x="217" y="629"/>
                </a:lnTo>
                <a:lnTo>
                  <a:pt x="217" y="629"/>
                </a:lnTo>
                <a:lnTo>
                  <a:pt x="217" y="627"/>
                </a:lnTo>
                <a:lnTo>
                  <a:pt x="217" y="627"/>
                </a:lnTo>
                <a:lnTo>
                  <a:pt x="217" y="627"/>
                </a:lnTo>
                <a:lnTo>
                  <a:pt x="215" y="625"/>
                </a:lnTo>
                <a:lnTo>
                  <a:pt x="206" y="615"/>
                </a:lnTo>
                <a:lnTo>
                  <a:pt x="206" y="613"/>
                </a:lnTo>
                <a:lnTo>
                  <a:pt x="201" y="611"/>
                </a:lnTo>
                <a:lnTo>
                  <a:pt x="199" y="611"/>
                </a:lnTo>
                <a:lnTo>
                  <a:pt x="196" y="611"/>
                </a:lnTo>
                <a:lnTo>
                  <a:pt x="194" y="611"/>
                </a:lnTo>
                <a:lnTo>
                  <a:pt x="191" y="611"/>
                </a:lnTo>
                <a:lnTo>
                  <a:pt x="189" y="611"/>
                </a:lnTo>
                <a:lnTo>
                  <a:pt x="189" y="611"/>
                </a:lnTo>
                <a:lnTo>
                  <a:pt x="184" y="615"/>
                </a:lnTo>
                <a:lnTo>
                  <a:pt x="182" y="615"/>
                </a:lnTo>
                <a:lnTo>
                  <a:pt x="182" y="615"/>
                </a:lnTo>
                <a:lnTo>
                  <a:pt x="182" y="615"/>
                </a:lnTo>
                <a:lnTo>
                  <a:pt x="182" y="618"/>
                </a:lnTo>
                <a:lnTo>
                  <a:pt x="182" y="618"/>
                </a:lnTo>
                <a:lnTo>
                  <a:pt x="180" y="620"/>
                </a:lnTo>
                <a:lnTo>
                  <a:pt x="177" y="622"/>
                </a:lnTo>
                <a:lnTo>
                  <a:pt x="177" y="627"/>
                </a:lnTo>
                <a:lnTo>
                  <a:pt x="175" y="629"/>
                </a:lnTo>
                <a:lnTo>
                  <a:pt x="173" y="629"/>
                </a:lnTo>
                <a:lnTo>
                  <a:pt x="170" y="632"/>
                </a:lnTo>
                <a:lnTo>
                  <a:pt x="168" y="632"/>
                </a:lnTo>
                <a:lnTo>
                  <a:pt x="161" y="632"/>
                </a:lnTo>
                <a:lnTo>
                  <a:pt x="158" y="632"/>
                </a:lnTo>
                <a:lnTo>
                  <a:pt x="154" y="634"/>
                </a:lnTo>
                <a:lnTo>
                  <a:pt x="147" y="641"/>
                </a:lnTo>
                <a:lnTo>
                  <a:pt x="144" y="644"/>
                </a:lnTo>
                <a:lnTo>
                  <a:pt x="139" y="644"/>
                </a:lnTo>
                <a:lnTo>
                  <a:pt x="137" y="644"/>
                </a:lnTo>
                <a:lnTo>
                  <a:pt x="130" y="641"/>
                </a:lnTo>
                <a:lnTo>
                  <a:pt x="128" y="639"/>
                </a:lnTo>
                <a:lnTo>
                  <a:pt x="128" y="637"/>
                </a:lnTo>
                <a:lnTo>
                  <a:pt x="128" y="634"/>
                </a:lnTo>
                <a:lnTo>
                  <a:pt x="128" y="629"/>
                </a:lnTo>
                <a:lnTo>
                  <a:pt x="128" y="629"/>
                </a:lnTo>
                <a:lnTo>
                  <a:pt x="128" y="627"/>
                </a:lnTo>
                <a:lnTo>
                  <a:pt x="128" y="627"/>
                </a:lnTo>
                <a:lnTo>
                  <a:pt x="128" y="627"/>
                </a:lnTo>
                <a:lnTo>
                  <a:pt x="128" y="625"/>
                </a:lnTo>
                <a:lnTo>
                  <a:pt x="128" y="625"/>
                </a:lnTo>
                <a:lnTo>
                  <a:pt x="125" y="622"/>
                </a:lnTo>
                <a:lnTo>
                  <a:pt x="123" y="618"/>
                </a:lnTo>
                <a:lnTo>
                  <a:pt x="123" y="618"/>
                </a:lnTo>
                <a:lnTo>
                  <a:pt x="121" y="618"/>
                </a:lnTo>
                <a:lnTo>
                  <a:pt x="121" y="615"/>
                </a:lnTo>
                <a:lnTo>
                  <a:pt x="121" y="615"/>
                </a:lnTo>
                <a:lnTo>
                  <a:pt x="123" y="608"/>
                </a:lnTo>
                <a:lnTo>
                  <a:pt x="123" y="608"/>
                </a:lnTo>
                <a:lnTo>
                  <a:pt x="123" y="603"/>
                </a:lnTo>
                <a:lnTo>
                  <a:pt x="123" y="601"/>
                </a:lnTo>
                <a:lnTo>
                  <a:pt x="121" y="596"/>
                </a:lnTo>
                <a:lnTo>
                  <a:pt x="121" y="596"/>
                </a:lnTo>
                <a:lnTo>
                  <a:pt x="121" y="596"/>
                </a:lnTo>
                <a:lnTo>
                  <a:pt x="121" y="594"/>
                </a:lnTo>
                <a:lnTo>
                  <a:pt x="121" y="587"/>
                </a:lnTo>
                <a:lnTo>
                  <a:pt x="118" y="584"/>
                </a:lnTo>
                <a:lnTo>
                  <a:pt x="118" y="584"/>
                </a:lnTo>
                <a:lnTo>
                  <a:pt x="118" y="582"/>
                </a:lnTo>
                <a:lnTo>
                  <a:pt x="118" y="582"/>
                </a:lnTo>
                <a:lnTo>
                  <a:pt x="113" y="580"/>
                </a:lnTo>
                <a:lnTo>
                  <a:pt x="111" y="580"/>
                </a:lnTo>
                <a:lnTo>
                  <a:pt x="111" y="577"/>
                </a:lnTo>
                <a:lnTo>
                  <a:pt x="111" y="575"/>
                </a:lnTo>
                <a:lnTo>
                  <a:pt x="111" y="575"/>
                </a:lnTo>
                <a:lnTo>
                  <a:pt x="111" y="575"/>
                </a:lnTo>
                <a:lnTo>
                  <a:pt x="111" y="575"/>
                </a:lnTo>
                <a:lnTo>
                  <a:pt x="106" y="573"/>
                </a:lnTo>
                <a:lnTo>
                  <a:pt x="104" y="573"/>
                </a:lnTo>
                <a:lnTo>
                  <a:pt x="104" y="570"/>
                </a:lnTo>
                <a:lnTo>
                  <a:pt x="104" y="570"/>
                </a:lnTo>
                <a:lnTo>
                  <a:pt x="104" y="568"/>
                </a:lnTo>
                <a:lnTo>
                  <a:pt x="102" y="568"/>
                </a:lnTo>
                <a:lnTo>
                  <a:pt x="102" y="566"/>
                </a:lnTo>
                <a:lnTo>
                  <a:pt x="102" y="566"/>
                </a:lnTo>
                <a:lnTo>
                  <a:pt x="102" y="563"/>
                </a:lnTo>
                <a:lnTo>
                  <a:pt x="102" y="563"/>
                </a:lnTo>
                <a:lnTo>
                  <a:pt x="102" y="561"/>
                </a:lnTo>
                <a:lnTo>
                  <a:pt x="102" y="561"/>
                </a:lnTo>
                <a:lnTo>
                  <a:pt x="102" y="558"/>
                </a:lnTo>
                <a:lnTo>
                  <a:pt x="104" y="558"/>
                </a:lnTo>
                <a:lnTo>
                  <a:pt x="106" y="556"/>
                </a:lnTo>
                <a:lnTo>
                  <a:pt x="109" y="556"/>
                </a:lnTo>
                <a:lnTo>
                  <a:pt x="109" y="556"/>
                </a:lnTo>
                <a:lnTo>
                  <a:pt x="109" y="554"/>
                </a:lnTo>
                <a:lnTo>
                  <a:pt x="109" y="554"/>
                </a:lnTo>
                <a:lnTo>
                  <a:pt x="109" y="551"/>
                </a:lnTo>
                <a:lnTo>
                  <a:pt x="109" y="551"/>
                </a:lnTo>
                <a:lnTo>
                  <a:pt x="109" y="549"/>
                </a:lnTo>
                <a:lnTo>
                  <a:pt x="109" y="547"/>
                </a:lnTo>
                <a:lnTo>
                  <a:pt x="106" y="544"/>
                </a:lnTo>
                <a:lnTo>
                  <a:pt x="102" y="537"/>
                </a:lnTo>
                <a:lnTo>
                  <a:pt x="102" y="535"/>
                </a:lnTo>
                <a:lnTo>
                  <a:pt x="102" y="535"/>
                </a:lnTo>
                <a:lnTo>
                  <a:pt x="99" y="535"/>
                </a:lnTo>
                <a:lnTo>
                  <a:pt x="99" y="535"/>
                </a:lnTo>
                <a:lnTo>
                  <a:pt x="97" y="535"/>
                </a:lnTo>
                <a:lnTo>
                  <a:pt x="97" y="535"/>
                </a:lnTo>
                <a:lnTo>
                  <a:pt x="97" y="535"/>
                </a:lnTo>
                <a:lnTo>
                  <a:pt x="97" y="532"/>
                </a:lnTo>
                <a:lnTo>
                  <a:pt x="95" y="530"/>
                </a:lnTo>
                <a:lnTo>
                  <a:pt x="95" y="530"/>
                </a:lnTo>
                <a:lnTo>
                  <a:pt x="95" y="530"/>
                </a:lnTo>
                <a:lnTo>
                  <a:pt x="95" y="530"/>
                </a:lnTo>
                <a:lnTo>
                  <a:pt x="92" y="528"/>
                </a:lnTo>
                <a:lnTo>
                  <a:pt x="92" y="525"/>
                </a:lnTo>
                <a:lnTo>
                  <a:pt x="90" y="523"/>
                </a:lnTo>
                <a:lnTo>
                  <a:pt x="90" y="521"/>
                </a:lnTo>
                <a:lnTo>
                  <a:pt x="90" y="521"/>
                </a:lnTo>
                <a:lnTo>
                  <a:pt x="90" y="521"/>
                </a:lnTo>
                <a:lnTo>
                  <a:pt x="90" y="518"/>
                </a:lnTo>
                <a:lnTo>
                  <a:pt x="90" y="516"/>
                </a:lnTo>
                <a:lnTo>
                  <a:pt x="90" y="516"/>
                </a:lnTo>
                <a:lnTo>
                  <a:pt x="90" y="514"/>
                </a:lnTo>
                <a:lnTo>
                  <a:pt x="90" y="514"/>
                </a:lnTo>
                <a:lnTo>
                  <a:pt x="92" y="511"/>
                </a:lnTo>
                <a:lnTo>
                  <a:pt x="92" y="511"/>
                </a:lnTo>
                <a:lnTo>
                  <a:pt x="95" y="511"/>
                </a:lnTo>
                <a:lnTo>
                  <a:pt x="95" y="511"/>
                </a:lnTo>
                <a:lnTo>
                  <a:pt x="95" y="511"/>
                </a:lnTo>
                <a:lnTo>
                  <a:pt x="97" y="511"/>
                </a:lnTo>
                <a:lnTo>
                  <a:pt x="97" y="511"/>
                </a:lnTo>
                <a:lnTo>
                  <a:pt x="97" y="511"/>
                </a:lnTo>
                <a:lnTo>
                  <a:pt x="99" y="511"/>
                </a:lnTo>
                <a:lnTo>
                  <a:pt x="99" y="511"/>
                </a:lnTo>
                <a:lnTo>
                  <a:pt x="99" y="511"/>
                </a:lnTo>
                <a:lnTo>
                  <a:pt x="102" y="511"/>
                </a:lnTo>
                <a:lnTo>
                  <a:pt x="102" y="509"/>
                </a:lnTo>
                <a:lnTo>
                  <a:pt x="102" y="509"/>
                </a:lnTo>
                <a:lnTo>
                  <a:pt x="102" y="506"/>
                </a:lnTo>
                <a:lnTo>
                  <a:pt x="102" y="506"/>
                </a:lnTo>
                <a:lnTo>
                  <a:pt x="102" y="504"/>
                </a:lnTo>
                <a:lnTo>
                  <a:pt x="102" y="504"/>
                </a:lnTo>
                <a:lnTo>
                  <a:pt x="99" y="502"/>
                </a:lnTo>
                <a:lnTo>
                  <a:pt x="102" y="499"/>
                </a:lnTo>
                <a:lnTo>
                  <a:pt x="102" y="499"/>
                </a:lnTo>
                <a:lnTo>
                  <a:pt x="102" y="499"/>
                </a:lnTo>
                <a:lnTo>
                  <a:pt x="102" y="497"/>
                </a:lnTo>
                <a:lnTo>
                  <a:pt x="104" y="497"/>
                </a:lnTo>
                <a:lnTo>
                  <a:pt x="106" y="495"/>
                </a:lnTo>
                <a:lnTo>
                  <a:pt x="109" y="495"/>
                </a:lnTo>
                <a:lnTo>
                  <a:pt x="111" y="495"/>
                </a:lnTo>
                <a:lnTo>
                  <a:pt x="111" y="492"/>
                </a:lnTo>
                <a:lnTo>
                  <a:pt x="116" y="490"/>
                </a:lnTo>
                <a:lnTo>
                  <a:pt x="121" y="488"/>
                </a:lnTo>
                <a:lnTo>
                  <a:pt x="121" y="485"/>
                </a:lnTo>
                <a:lnTo>
                  <a:pt x="123" y="485"/>
                </a:lnTo>
                <a:lnTo>
                  <a:pt x="123" y="483"/>
                </a:lnTo>
                <a:lnTo>
                  <a:pt x="123" y="483"/>
                </a:lnTo>
                <a:lnTo>
                  <a:pt x="123" y="478"/>
                </a:lnTo>
                <a:lnTo>
                  <a:pt x="118" y="476"/>
                </a:lnTo>
                <a:lnTo>
                  <a:pt x="118" y="476"/>
                </a:lnTo>
                <a:lnTo>
                  <a:pt x="113" y="476"/>
                </a:lnTo>
                <a:lnTo>
                  <a:pt x="113" y="476"/>
                </a:lnTo>
                <a:lnTo>
                  <a:pt x="111" y="478"/>
                </a:lnTo>
                <a:lnTo>
                  <a:pt x="111" y="478"/>
                </a:lnTo>
                <a:lnTo>
                  <a:pt x="111" y="476"/>
                </a:lnTo>
                <a:lnTo>
                  <a:pt x="111" y="476"/>
                </a:lnTo>
                <a:lnTo>
                  <a:pt x="111" y="473"/>
                </a:lnTo>
                <a:lnTo>
                  <a:pt x="111" y="473"/>
                </a:lnTo>
                <a:lnTo>
                  <a:pt x="109" y="473"/>
                </a:lnTo>
                <a:lnTo>
                  <a:pt x="106" y="469"/>
                </a:lnTo>
                <a:lnTo>
                  <a:pt x="106" y="469"/>
                </a:lnTo>
                <a:lnTo>
                  <a:pt x="106" y="466"/>
                </a:lnTo>
                <a:lnTo>
                  <a:pt x="106" y="466"/>
                </a:lnTo>
                <a:lnTo>
                  <a:pt x="106" y="466"/>
                </a:lnTo>
                <a:lnTo>
                  <a:pt x="106" y="466"/>
                </a:lnTo>
                <a:lnTo>
                  <a:pt x="104" y="464"/>
                </a:lnTo>
                <a:lnTo>
                  <a:pt x="104" y="464"/>
                </a:lnTo>
                <a:lnTo>
                  <a:pt x="104" y="464"/>
                </a:lnTo>
                <a:lnTo>
                  <a:pt x="102" y="464"/>
                </a:lnTo>
                <a:lnTo>
                  <a:pt x="102" y="464"/>
                </a:lnTo>
                <a:lnTo>
                  <a:pt x="102" y="464"/>
                </a:lnTo>
                <a:lnTo>
                  <a:pt x="99" y="464"/>
                </a:lnTo>
                <a:lnTo>
                  <a:pt x="97" y="464"/>
                </a:lnTo>
                <a:lnTo>
                  <a:pt x="97" y="464"/>
                </a:lnTo>
                <a:lnTo>
                  <a:pt x="97" y="464"/>
                </a:lnTo>
                <a:lnTo>
                  <a:pt x="95" y="464"/>
                </a:lnTo>
                <a:lnTo>
                  <a:pt x="92" y="461"/>
                </a:lnTo>
                <a:lnTo>
                  <a:pt x="85" y="454"/>
                </a:lnTo>
                <a:lnTo>
                  <a:pt x="83" y="452"/>
                </a:lnTo>
                <a:lnTo>
                  <a:pt x="80" y="452"/>
                </a:lnTo>
                <a:lnTo>
                  <a:pt x="80" y="450"/>
                </a:lnTo>
                <a:lnTo>
                  <a:pt x="78" y="450"/>
                </a:lnTo>
                <a:lnTo>
                  <a:pt x="78" y="450"/>
                </a:lnTo>
                <a:lnTo>
                  <a:pt x="76" y="450"/>
                </a:lnTo>
                <a:lnTo>
                  <a:pt x="76" y="450"/>
                </a:lnTo>
                <a:lnTo>
                  <a:pt x="76" y="452"/>
                </a:lnTo>
                <a:lnTo>
                  <a:pt x="76" y="452"/>
                </a:lnTo>
                <a:lnTo>
                  <a:pt x="73" y="454"/>
                </a:lnTo>
                <a:lnTo>
                  <a:pt x="73" y="454"/>
                </a:lnTo>
                <a:lnTo>
                  <a:pt x="73" y="454"/>
                </a:lnTo>
                <a:lnTo>
                  <a:pt x="73" y="457"/>
                </a:lnTo>
                <a:lnTo>
                  <a:pt x="73" y="457"/>
                </a:lnTo>
                <a:lnTo>
                  <a:pt x="73" y="457"/>
                </a:lnTo>
                <a:lnTo>
                  <a:pt x="71" y="459"/>
                </a:lnTo>
                <a:lnTo>
                  <a:pt x="71" y="459"/>
                </a:lnTo>
                <a:lnTo>
                  <a:pt x="71" y="459"/>
                </a:lnTo>
                <a:lnTo>
                  <a:pt x="69" y="459"/>
                </a:lnTo>
                <a:lnTo>
                  <a:pt x="69" y="457"/>
                </a:lnTo>
                <a:lnTo>
                  <a:pt x="69" y="457"/>
                </a:lnTo>
                <a:lnTo>
                  <a:pt x="66" y="454"/>
                </a:lnTo>
                <a:lnTo>
                  <a:pt x="64" y="450"/>
                </a:lnTo>
                <a:lnTo>
                  <a:pt x="64" y="447"/>
                </a:lnTo>
                <a:lnTo>
                  <a:pt x="64" y="447"/>
                </a:lnTo>
                <a:lnTo>
                  <a:pt x="64" y="447"/>
                </a:lnTo>
                <a:lnTo>
                  <a:pt x="61" y="445"/>
                </a:lnTo>
                <a:lnTo>
                  <a:pt x="59" y="443"/>
                </a:lnTo>
                <a:lnTo>
                  <a:pt x="57" y="443"/>
                </a:lnTo>
                <a:lnTo>
                  <a:pt x="57" y="443"/>
                </a:lnTo>
                <a:lnTo>
                  <a:pt x="57" y="443"/>
                </a:lnTo>
                <a:lnTo>
                  <a:pt x="57" y="440"/>
                </a:lnTo>
                <a:lnTo>
                  <a:pt x="54" y="438"/>
                </a:lnTo>
                <a:lnTo>
                  <a:pt x="54" y="435"/>
                </a:lnTo>
                <a:lnTo>
                  <a:pt x="54" y="435"/>
                </a:lnTo>
                <a:lnTo>
                  <a:pt x="52" y="433"/>
                </a:lnTo>
                <a:lnTo>
                  <a:pt x="52" y="433"/>
                </a:lnTo>
                <a:lnTo>
                  <a:pt x="50" y="433"/>
                </a:lnTo>
                <a:lnTo>
                  <a:pt x="47" y="431"/>
                </a:lnTo>
                <a:lnTo>
                  <a:pt x="47" y="431"/>
                </a:lnTo>
                <a:lnTo>
                  <a:pt x="47" y="424"/>
                </a:lnTo>
                <a:lnTo>
                  <a:pt x="50" y="417"/>
                </a:lnTo>
                <a:lnTo>
                  <a:pt x="50" y="414"/>
                </a:lnTo>
                <a:lnTo>
                  <a:pt x="50" y="412"/>
                </a:lnTo>
                <a:lnTo>
                  <a:pt x="50" y="412"/>
                </a:lnTo>
                <a:lnTo>
                  <a:pt x="50" y="409"/>
                </a:lnTo>
                <a:lnTo>
                  <a:pt x="50" y="409"/>
                </a:lnTo>
                <a:lnTo>
                  <a:pt x="50" y="409"/>
                </a:lnTo>
                <a:lnTo>
                  <a:pt x="52" y="407"/>
                </a:lnTo>
                <a:lnTo>
                  <a:pt x="54" y="405"/>
                </a:lnTo>
                <a:lnTo>
                  <a:pt x="59" y="398"/>
                </a:lnTo>
                <a:lnTo>
                  <a:pt x="59" y="398"/>
                </a:lnTo>
                <a:lnTo>
                  <a:pt x="59" y="395"/>
                </a:lnTo>
                <a:lnTo>
                  <a:pt x="61" y="395"/>
                </a:lnTo>
                <a:lnTo>
                  <a:pt x="61" y="391"/>
                </a:lnTo>
                <a:lnTo>
                  <a:pt x="61" y="391"/>
                </a:lnTo>
                <a:lnTo>
                  <a:pt x="61" y="388"/>
                </a:lnTo>
                <a:lnTo>
                  <a:pt x="64" y="386"/>
                </a:lnTo>
                <a:lnTo>
                  <a:pt x="66" y="386"/>
                </a:lnTo>
                <a:lnTo>
                  <a:pt x="69" y="381"/>
                </a:lnTo>
                <a:lnTo>
                  <a:pt x="69" y="381"/>
                </a:lnTo>
                <a:lnTo>
                  <a:pt x="69" y="381"/>
                </a:lnTo>
                <a:lnTo>
                  <a:pt x="69" y="381"/>
                </a:lnTo>
                <a:lnTo>
                  <a:pt x="71" y="381"/>
                </a:lnTo>
                <a:lnTo>
                  <a:pt x="71" y="381"/>
                </a:lnTo>
                <a:lnTo>
                  <a:pt x="71" y="381"/>
                </a:lnTo>
                <a:lnTo>
                  <a:pt x="73" y="381"/>
                </a:lnTo>
                <a:lnTo>
                  <a:pt x="73" y="381"/>
                </a:lnTo>
                <a:lnTo>
                  <a:pt x="83" y="376"/>
                </a:lnTo>
                <a:lnTo>
                  <a:pt x="85" y="376"/>
                </a:lnTo>
                <a:lnTo>
                  <a:pt x="87" y="376"/>
                </a:lnTo>
                <a:lnTo>
                  <a:pt x="90" y="376"/>
                </a:lnTo>
                <a:lnTo>
                  <a:pt x="92" y="376"/>
                </a:lnTo>
                <a:lnTo>
                  <a:pt x="92" y="376"/>
                </a:lnTo>
                <a:lnTo>
                  <a:pt x="92" y="376"/>
                </a:lnTo>
                <a:lnTo>
                  <a:pt x="95" y="376"/>
                </a:lnTo>
                <a:lnTo>
                  <a:pt x="95" y="376"/>
                </a:lnTo>
                <a:lnTo>
                  <a:pt x="97" y="376"/>
                </a:lnTo>
                <a:lnTo>
                  <a:pt x="104" y="376"/>
                </a:lnTo>
                <a:lnTo>
                  <a:pt x="106" y="376"/>
                </a:lnTo>
                <a:lnTo>
                  <a:pt x="109" y="376"/>
                </a:lnTo>
                <a:lnTo>
                  <a:pt x="109" y="376"/>
                </a:lnTo>
                <a:lnTo>
                  <a:pt x="111" y="376"/>
                </a:lnTo>
                <a:lnTo>
                  <a:pt x="111" y="376"/>
                </a:lnTo>
                <a:lnTo>
                  <a:pt x="111" y="374"/>
                </a:lnTo>
                <a:lnTo>
                  <a:pt x="111" y="374"/>
                </a:lnTo>
                <a:lnTo>
                  <a:pt x="111" y="364"/>
                </a:lnTo>
                <a:lnTo>
                  <a:pt x="113" y="353"/>
                </a:lnTo>
                <a:lnTo>
                  <a:pt x="113" y="350"/>
                </a:lnTo>
                <a:lnTo>
                  <a:pt x="113" y="350"/>
                </a:lnTo>
                <a:lnTo>
                  <a:pt x="113" y="348"/>
                </a:lnTo>
                <a:lnTo>
                  <a:pt x="113" y="348"/>
                </a:lnTo>
                <a:lnTo>
                  <a:pt x="116" y="348"/>
                </a:lnTo>
                <a:lnTo>
                  <a:pt x="116" y="346"/>
                </a:lnTo>
                <a:lnTo>
                  <a:pt x="113" y="317"/>
                </a:lnTo>
                <a:lnTo>
                  <a:pt x="113" y="315"/>
                </a:lnTo>
                <a:lnTo>
                  <a:pt x="113" y="315"/>
                </a:lnTo>
                <a:lnTo>
                  <a:pt x="113" y="312"/>
                </a:lnTo>
                <a:lnTo>
                  <a:pt x="113" y="310"/>
                </a:lnTo>
                <a:lnTo>
                  <a:pt x="113" y="308"/>
                </a:lnTo>
                <a:lnTo>
                  <a:pt x="113" y="301"/>
                </a:lnTo>
                <a:lnTo>
                  <a:pt x="113" y="296"/>
                </a:lnTo>
                <a:lnTo>
                  <a:pt x="111" y="296"/>
                </a:lnTo>
                <a:lnTo>
                  <a:pt x="111" y="294"/>
                </a:lnTo>
                <a:lnTo>
                  <a:pt x="111" y="294"/>
                </a:lnTo>
                <a:lnTo>
                  <a:pt x="109" y="291"/>
                </a:lnTo>
                <a:lnTo>
                  <a:pt x="109" y="291"/>
                </a:lnTo>
                <a:lnTo>
                  <a:pt x="109" y="291"/>
                </a:lnTo>
                <a:lnTo>
                  <a:pt x="109" y="289"/>
                </a:lnTo>
                <a:lnTo>
                  <a:pt x="111" y="284"/>
                </a:lnTo>
                <a:lnTo>
                  <a:pt x="111" y="282"/>
                </a:lnTo>
                <a:lnTo>
                  <a:pt x="111" y="282"/>
                </a:lnTo>
                <a:lnTo>
                  <a:pt x="111" y="282"/>
                </a:lnTo>
                <a:lnTo>
                  <a:pt x="111" y="282"/>
                </a:lnTo>
                <a:lnTo>
                  <a:pt x="111" y="282"/>
                </a:lnTo>
                <a:lnTo>
                  <a:pt x="109" y="282"/>
                </a:lnTo>
                <a:lnTo>
                  <a:pt x="111" y="279"/>
                </a:lnTo>
                <a:lnTo>
                  <a:pt x="111" y="279"/>
                </a:lnTo>
                <a:lnTo>
                  <a:pt x="111" y="279"/>
                </a:lnTo>
                <a:lnTo>
                  <a:pt x="116" y="275"/>
                </a:lnTo>
                <a:lnTo>
                  <a:pt x="118" y="275"/>
                </a:lnTo>
                <a:lnTo>
                  <a:pt x="116" y="272"/>
                </a:lnTo>
                <a:lnTo>
                  <a:pt x="113" y="272"/>
                </a:lnTo>
                <a:lnTo>
                  <a:pt x="109" y="277"/>
                </a:lnTo>
                <a:lnTo>
                  <a:pt x="104" y="282"/>
                </a:lnTo>
                <a:lnTo>
                  <a:pt x="102" y="286"/>
                </a:lnTo>
                <a:lnTo>
                  <a:pt x="99" y="284"/>
                </a:lnTo>
                <a:lnTo>
                  <a:pt x="97" y="282"/>
                </a:lnTo>
                <a:lnTo>
                  <a:pt x="97" y="284"/>
                </a:lnTo>
                <a:lnTo>
                  <a:pt x="95" y="284"/>
                </a:lnTo>
                <a:lnTo>
                  <a:pt x="90" y="282"/>
                </a:lnTo>
                <a:lnTo>
                  <a:pt x="90" y="286"/>
                </a:lnTo>
                <a:lnTo>
                  <a:pt x="85" y="294"/>
                </a:lnTo>
                <a:lnTo>
                  <a:pt x="83" y="294"/>
                </a:lnTo>
                <a:lnTo>
                  <a:pt x="80" y="291"/>
                </a:lnTo>
                <a:lnTo>
                  <a:pt x="78" y="294"/>
                </a:lnTo>
                <a:lnTo>
                  <a:pt x="76" y="294"/>
                </a:lnTo>
                <a:lnTo>
                  <a:pt x="73" y="294"/>
                </a:lnTo>
                <a:lnTo>
                  <a:pt x="71" y="291"/>
                </a:lnTo>
                <a:lnTo>
                  <a:pt x="69" y="289"/>
                </a:lnTo>
                <a:lnTo>
                  <a:pt x="69" y="289"/>
                </a:lnTo>
                <a:lnTo>
                  <a:pt x="69" y="286"/>
                </a:lnTo>
                <a:lnTo>
                  <a:pt x="66" y="284"/>
                </a:lnTo>
                <a:lnTo>
                  <a:pt x="66" y="284"/>
                </a:lnTo>
                <a:lnTo>
                  <a:pt x="66" y="282"/>
                </a:lnTo>
                <a:lnTo>
                  <a:pt x="66" y="282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4" y="279"/>
                </a:lnTo>
                <a:lnTo>
                  <a:pt x="61" y="277"/>
                </a:lnTo>
                <a:lnTo>
                  <a:pt x="59" y="275"/>
                </a:lnTo>
                <a:lnTo>
                  <a:pt x="57" y="275"/>
                </a:lnTo>
                <a:lnTo>
                  <a:pt x="57" y="275"/>
                </a:lnTo>
                <a:lnTo>
                  <a:pt x="57" y="275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45" y="270"/>
                </a:lnTo>
                <a:lnTo>
                  <a:pt x="45" y="270"/>
                </a:lnTo>
                <a:lnTo>
                  <a:pt x="45" y="270"/>
                </a:lnTo>
                <a:lnTo>
                  <a:pt x="45" y="270"/>
                </a:lnTo>
                <a:lnTo>
                  <a:pt x="43" y="268"/>
                </a:lnTo>
                <a:lnTo>
                  <a:pt x="35" y="265"/>
                </a:lnTo>
                <a:lnTo>
                  <a:pt x="35" y="260"/>
                </a:lnTo>
                <a:lnTo>
                  <a:pt x="35" y="258"/>
                </a:lnTo>
                <a:lnTo>
                  <a:pt x="35" y="258"/>
                </a:lnTo>
                <a:lnTo>
                  <a:pt x="35" y="256"/>
                </a:lnTo>
                <a:lnTo>
                  <a:pt x="35" y="256"/>
                </a:lnTo>
                <a:lnTo>
                  <a:pt x="33" y="253"/>
                </a:lnTo>
                <a:lnTo>
                  <a:pt x="33" y="251"/>
                </a:lnTo>
                <a:lnTo>
                  <a:pt x="33" y="251"/>
                </a:lnTo>
                <a:lnTo>
                  <a:pt x="33" y="241"/>
                </a:lnTo>
                <a:lnTo>
                  <a:pt x="33" y="241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9"/>
                </a:lnTo>
                <a:lnTo>
                  <a:pt x="35" y="237"/>
                </a:lnTo>
                <a:lnTo>
                  <a:pt x="35" y="237"/>
                </a:lnTo>
                <a:lnTo>
                  <a:pt x="35" y="232"/>
                </a:lnTo>
                <a:lnTo>
                  <a:pt x="35" y="232"/>
                </a:lnTo>
                <a:lnTo>
                  <a:pt x="35" y="230"/>
                </a:lnTo>
                <a:lnTo>
                  <a:pt x="33" y="230"/>
                </a:lnTo>
                <a:lnTo>
                  <a:pt x="33" y="230"/>
                </a:lnTo>
                <a:lnTo>
                  <a:pt x="31" y="227"/>
                </a:lnTo>
                <a:lnTo>
                  <a:pt x="31" y="227"/>
                </a:lnTo>
                <a:lnTo>
                  <a:pt x="31" y="227"/>
                </a:lnTo>
                <a:lnTo>
                  <a:pt x="28" y="225"/>
                </a:lnTo>
                <a:lnTo>
                  <a:pt x="26" y="225"/>
                </a:lnTo>
                <a:lnTo>
                  <a:pt x="24" y="223"/>
                </a:lnTo>
                <a:lnTo>
                  <a:pt x="21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9" y="223"/>
                </a:lnTo>
                <a:lnTo>
                  <a:pt x="16" y="220"/>
                </a:lnTo>
                <a:lnTo>
                  <a:pt x="16" y="220"/>
                </a:lnTo>
                <a:lnTo>
                  <a:pt x="16" y="220"/>
                </a:lnTo>
                <a:lnTo>
                  <a:pt x="16" y="220"/>
                </a:lnTo>
                <a:lnTo>
                  <a:pt x="5" y="215"/>
                </a:lnTo>
                <a:lnTo>
                  <a:pt x="5" y="215"/>
                </a:lnTo>
                <a:lnTo>
                  <a:pt x="5" y="215"/>
                </a:lnTo>
                <a:lnTo>
                  <a:pt x="2" y="213"/>
                </a:lnTo>
                <a:lnTo>
                  <a:pt x="2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08"/>
                </a:lnTo>
                <a:lnTo>
                  <a:pt x="0" y="206"/>
                </a:lnTo>
                <a:lnTo>
                  <a:pt x="0" y="206"/>
                </a:lnTo>
                <a:lnTo>
                  <a:pt x="2" y="206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lnTo>
                  <a:pt x="2" y="201"/>
                </a:lnTo>
                <a:lnTo>
                  <a:pt x="2" y="199"/>
                </a:lnTo>
                <a:lnTo>
                  <a:pt x="9" y="194"/>
                </a:lnTo>
                <a:lnTo>
                  <a:pt x="12" y="194"/>
                </a:lnTo>
                <a:lnTo>
                  <a:pt x="14" y="194"/>
                </a:lnTo>
                <a:lnTo>
                  <a:pt x="16" y="199"/>
                </a:lnTo>
                <a:lnTo>
                  <a:pt x="19" y="199"/>
                </a:lnTo>
                <a:lnTo>
                  <a:pt x="26" y="201"/>
                </a:lnTo>
                <a:lnTo>
                  <a:pt x="31" y="201"/>
                </a:lnTo>
                <a:lnTo>
                  <a:pt x="35" y="197"/>
                </a:lnTo>
                <a:lnTo>
                  <a:pt x="38" y="197"/>
                </a:lnTo>
                <a:lnTo>
                  <a:pt x="45" y="197"/>
                </a:lnTo>
                <a:lnTo>
                  <a:pt x="45" y="197"/>
                </a:lnTo>
                <a:lnTo>
                  <a:pt x="47" y="194"/>
                </a:lnTo>
                <a:lnTo>
                  <a:pt x="47" y="194"/>
                </a:lnTo>
                <a:lnTo>
                  <a:pt x="47" y="194"/>
                </a:lnTo>
                <a:lnTo>
                  <a:pt x="47" y="192"/>
                </a:lnTo>
                <a:lnTo>
                  <a:pt x="50" y="189"/>
                </a:lnTo>
                <a:lnTo>
                  <a:pt x="50" y="185"/>
                </a:lnTo>
                <a:lnTo>
                  <a:pt x="50" y="185"/>
                </a:lnTo>
                <a:lnTo>
                  <a:pt x="50" y="185"/>
                </a:lnTo>
                <a:lnTo>
                  <a:pt x="52" y="182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7" y="180"/>
                </a:lnTo>
                <a:lnTo>
                  <a:pt x="57" y="178"/>
                </a:lnTo>
                <a:lnTo>
                  <a:pt x="57" y="178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54" y="168"/>
                </a:lnTo>
                <a:lnTo>
                  <a:pt x="54" y="168"/>
                </a:lnTo>
                <a:lnTo>
                  <a:pt x="54" y="166"/>
                </a:lnTo>
                <a:lnTo>
                  <a:pt x="54" y="166"/>
                </a:lnTo>
                <a:lnTo>
                  <a:pt x="54" y="166"/>
                </a:lnTo>
                <a:lnTo>
                  <a:pt x="52" y="163"/>
                </a:lnTo>
                <a:lnTo>
                  <a:pt x="52" y="163"/>
                </a:lnTo>
                <a:lnTo>
                  <a:pt x="52" y="163"/>
                </a:lnTo>
                <a:lnTo>
                  <a:pt x="54" y="161"/>
                </a:lnTo>
                <a:lnTo>
                  <a:pt x="54" y="161"/>
                </a:lnTo>
                <a:lnTo>
                  <a:pt x="54" y="159"/>
                </a:lnTo>
                <a:lnTo>
                  <a:pt x="54" y="159"/>
                </a:lnTo>
                <a:lnTo>
                  <a:pt x="54" y="156"/>
                </a:lnTo>
                <a:lnTo>
                  <a:pt x="54" y="156"/>
                </a:lnTo>
                <a:lnTo>
                  <a:pt x="57" y="152"/>
                </a:lnTo>
                <a:lnTo>
                  <a:pt x="57" y="152"/>
                </a:lnTo>
                <a:lnTo>
                  <a:pt x="57" y="152"/>
                </a:lnTo>
                <a:lnTo>
                  <a:pt x="57" y="147"/>
                </a:lnTo>
                <a:lnTo>
                  <a:pt x="57" y="144"/>
                </a:lnTo>
                <a:lnTo>
                  <a:pt x="57" y="144"/>
                </a:lnTo>
                <a:lnTo>
                  <a:pt x="59" y="144"/>
                </a:lnTo>
                <a:lnTo>
                  <a:pt x="59" y="144"/>
                </a:lnTo>
                <a:lnTo>
                  <a:pt x="59" y="144"/>
                </a:lnTo>
                <a:lnTo>
                  <a:pt x="59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4"/>
                </a:lnTo>
                <a:lnTo>
                  <a:pt x="66" y="142"/>
                </a:lnTo>
                <a:lnTo>
                  <a:pt x="66" y="142"/>
                </a:lnTo>
                <a:lnTo>
                  <a:pt x="69" y="140"/>
                </a:lnTo>
                <a:lnTo>
                  <a:pt x="71" y="140"/>
                </a:lnTo>
                <a:lnTo>
                  <a:pt x="73" y="140"/>
                </a:lnTo>
                <a:lnTo>
                  <a:pt x="85" y="140"/>
                </a:lnTo>
                <a:lnTo>
                  <a:pt x="90" y="137"/>
                </a:lnTo>
                <a:lnTo>
                  <a:pt x="90" y="137"/>
                </a:lnTo>
                <a:lnTo>
                  <a:pt x="90" y="137"/>
                </a:lnTo>
                <a:lnTo>
                  <a:pt x="90" y="137"/>
                </a:lnTo>
                <a:lnTo>
                  <a:pt x="90" y="135"/>
                </a:lnTo>
                <a:lnTo>
                  <a:pt x="90" y="130"/>
                </a:lnTo>
                <a:lnTo>
                  <a:pt x="87" y="128"/>
                </a:lnTo>
                <a:lnTo>
                  <a:pt x="87" y="121"/>
                </a:lnTo>
                <a:lnTo>
                  <a:pt x="85" y="118"/>
                </a:lnTo>
                <a:lnTo>
                  <a:pt x="85" y="118"/>
                </a:lnTo>
                <a:lnTo>
                  <a:pt x="85" y="116"/>
                </a:lnTo>
                <a:lnTo>
                  <a:pt x="85" y="116"/>
                </a:lnTo>
                <a:lnTo>
                  <a:pt x="85" y="116"/>
                </a:lnTo>
                <a:lnTo>
                  <a:pt x="85" y="116"/>
                </a:lnTo>
                <a:lnTo>
                  <a:pt x="85" y="114"/>
                </a:lnTo>
                <a:lnTo>
                  <a:pt x="85" y="114"/>
                </a:lnTo>
                <a:lnTo>
                  <a:pt x="85" y="114"/>
                </a:lnTo>
                <a:lnTo>
                  <a:pt x="85" y="114"/>
                </a:lnTo>
                <a:lnTo>
                  <a:pt x="85" y="111"/>
                </a:lnTo>
                <a:lnTo>
                  <a:pt x="85" y="111"/>
                </a:lnTo>
                <a:lnTo>
                  <a:pt x="87" y="111"/>
                </a:lnTo>
                <a:lnTo>
                  <a:pt x="87" y="111"/>
                </a:lnTo>
                <a:lnTo>
                  <a:pt x="87" y="114"/>
                </a:lnTo>
                <a:lnTo>
                  <a:pt x="87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1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0"/>
                </a:lnTo>
                <a:lnTo>
                  <a:pt x="90" y="100"/>
                </a:lnTo>
                <a:lnTo>
                  <a:pt x="87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100"/>
                </a:lnTo>
                <a:lnTo>
                  <a:pt x="83" y="100"/>
                </a:lnTo>
                <a:lnTo>
                  <a:pt x="83" y="100"/>
                </a:lnTo>
                <a:lnTo>
                  <a:pt x="83" y="97"/>
                </a:lnTo>
                <a:lnTo>
                  <a:pt x="83" y="95"/>
                </a:lnTo>
                <a:lnTo>
                  <a:pt x="85" y="90"/>
                </a:lnTo>
                <a:lnTo>
                  <a:pt x="85" y="88"/>
                </a:lnTo>
                <a:lnTo>
                  <a:pt x="87" y="83"/>
                </a:lnTo>
                <a:lnTo>
                  <a:pt x="87" y="83"/>
                </a:lnTo>
                <a:lnTo>
                  <a:pt x="90" y="81"/>
                </a:lnTo>
                <a:lnTo>
                  <a:pt x="95" y="76"/>
                </a:lnTo>
                <a:lnTo>
                  <a:pt x="95" y="74"/>
                </a:lnTo>
                <a:lnTo>
                  <a:pt x="97" y="74"/>
                </a:lnTo>
                <a:lnTo>
                  <a:pt x="97" y="74"/>
                </a:lnTo>
                <a:lnTo>
                  <a:pt x="99" y="74"/>
                </a:lnTo>
                <a:lnTo>
                  <a:pt x="102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6" y="74"/>
                </a:lnTo>
                <a:lnTo>
                  <a:pt x="109" y="76"/>
                </a:lnTo>
                <a:lnTo>
                  <a:pt x="113" y="78"/>
                </a:lnTo>
                <a:lnTo>
                  <a:pt x="113" y="81"/>
                </a:lnTo>
                <a:lnTo>
                  <a:pt x="116" y="81"/>
                </a:lnTo>
                <a:lnTo>
                  <a:pt x="116" y="83"/>
                </a:lnTo>
                <a:lnTo>
                  <a:pt x="116" y="83"/>
                </a:lnTo>
                <a:lnTo>
                  <a:pt x="118" y="81"/>
                </a:lnTo>
                <a:lnTo>
                  <a:pt x="118" y="81"/>
                </a:lnTo>
                <a:lnTo>
                  <a:pt x="118" y="81"/>
                </a:lnTo>
                <a:lnTo>
                  <a:pt x="118" y="81"/>
                </a:lnTo>
                <a:lnTo>
                  <a:pt x="121" y="81"/>
                </a:lnTo>
                <a:lnTo>
                  <a:pt x="121" y="81"/>
                </a:lnTo>
                <a:lnTo>
                  <a:pt x="123" y="83"/>
                </a:lnTo>
                <a:lnTo>
                  <a:pt x="125" y="83"/>
                </a:lnTo>
                <a:lnTo>
                  <a:pt x="125" y="83"/>
                </a:lnTo>
                <a:lnTo>
                  <a:pt x="128" y="83"/>
                </a:lnTo>
                <a:lnTo>
                  <a:pt x="128" y="83"/>
                </a:lnTo>
                <a:lnTo>
                  <a:pt x="130" y="83"/>
                </a:lnTo>
                <a:lnTo>
                  <a:pt x="130" y="85"/>
                </a:lnTo>
                <a:lnTo>
                  <a:pt x="130" y="85"/>
                </a:lnTo>
                <a:lnTo>
                  <a:pt x="130" y="88"/>
                </a:lnTo>
                <a:lnTo>
                  <a:pt x="130" y="88"/>
                </a:lnTo>
                <a:lnTo>
                  <a:pt x="130" y="90"/>
                </a:lnTo>
                <a:lnTo>
                  <a:pt x="130" y="92"/>
                </a:lnTo>
                <a:lnTo>
                  <a:pt x="130" y="95"/>
                </a:lnTo>
                <a:lnTo>
                  <a:pt x="130" y="95"/>
                </a:lnTo>
                <a:lnTo>
                  <a:pt x="130" y="95"/>
                </a:lnTo>
                <a:lnTo>
                  <a:pt x="130" y="95"/>
                </a:lnTo>
                <a:lnTo>
                  <a:pt x="130" y="97"/>
                </a:lnTo>
                <a:lnTo>
                  <a:pt x="137" y="102"/>
                </a:lnTo>
                <a:lnTo>
                  <a:pt x="137" y="104"/>
                </a:lnTo>
                <a:lnTo>
                  <a:pt x="137" y="107"/>
                </a:lnTo>
                <a:lnTo>
                  <a:pt x="139" y="109"/>
                </a:lnTo>
                <a:lnTo>
                  <a:pt x="139" y="111"/>
                </a:lnTo>
                <a:lnTo>
                  <a:pt x="142" y="114"/>
                </a:lnTo>
                <a:lnTo>
                  <a:pt x="147" y="118"/>
                </a:lnTo>
                <a:lnTo>
                  <a:pt x="147" y="121"/>
                </a:lnTo>
                <a:lnTo>
                  <a:pt x="149" y="121"/>
                </a:lnTo>
                <a:lnTo>
                  <a:pt x="149" y="121"/>
                </a:lnTo>
                <a:lnTo>
                  <a:pt x="149" y="123"/>
                </a:lnTo>
                <a:lnTo>
                  <a:pt x="151" y="123"/>
                </a:lnTo>
                <a:lnTo>
                  <a:pt x="154" y="123"/>
                </a:lnTo>
                <a:lnTo>
                  <a:pt x="175" y="116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2" y="114"/>
                </a:lnTo>
                <a:lnTo>
                  <a:pt x="182" y="111"/>
                </a:lnTo>
                <a:lnTo>
                  <a:pt x="182" y="111"/>
                </a:lnTo>
                <a:lnTo>
                  <a:pt x="182" y="109"/>
                </a:lnTo>
                <a:lnTo>
                  <a:pt x="182" y="107"/>
                </a:lnTo>
                <a:lnTo>
                  <a:pt x="184" y="107"/>
                </a:lnTo>
                <a:lnTo>
                  <a:pt x="184" y="104"/>
                </a:lnTo>
                <a:lnTo>
                  <a:pt x="184" y="104"/>
                </a:lnTo>
                <a:lnTo>
                  <a:pt x="187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91" y="102"/>
                </a:lnTo>
                <a:lnTo>
                  <a:pt x="191" y="102"/>
                </a:lnTo>
                <a:lnTo>
                  <a:pt x="191" y="102"/>
                </a:lnTo>
                <a:lnTo>
                  <a:pt x="194" y="102"/>
                </a:lnTo>
                <a:lnTo>
                  <a:pt x="196" y="102"/>
                </a:lnTo>
                <a:lnTo>
                  <a:pt x="196" y="102"/>
                </a:lnTo>
                <a:lnTo>
                  <a:pt x="196" y="100"/>
                </a:lnTo>
                <a:lnTo>
                  <a:pt x="199" y="100"/>
                </a:lnTo>
                <a:lnTo>
                  <a:pt x="199" y="100"/>
                </a:lnTo>
                <a:lnTo>
                  <a:pt x="199" y="100"/>
                </a:lnTo>
                <a:lnTo>
                  <a:pt x="201" y="100"/>
                </a:lnTo>
                <a:lnTo>
                  <a:pt x="201" y="100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6" y="100"/>
                </a:lnTo>
                <a:lnTo>
                  <a:pt x="206" y="97"/>
                </a:lnTo>
                <a:lnTo>
                  <a:pt x="206" y="92"/>
                </a:lnTo>
                <a:lnTo>
                  <a:pt x="206" y="90"/>
                </a:lnTo>
                <a:lnTo>
                  <a:pt x="201" y="85"/>
                </a:lnTo>
                <a:lnTo>
                  <a:pt x="199" y="76"/>
                </a:lnTo>
                <a:lnTo>
                  <a:pt x="196" y="74"/>
                </a:lnTo>
                <a:lnTo>
                  <a:pt x="196" y="71"/>
                </a:lnTo>
                <a:lnTo>
                  <a:pt x="196" y="69"/>
                </a:lnTo>
                <a:lnTo>
                  <a:pt x="196" y="69"/>
                </a:lnTo>
                <a:lnTo>
                  <a:pt x="196" y="69"/>
                </a:lnTo>
                <a:lnTo>
                  <a:pt x="196" y="66"/>
                </a:lnTo>
                <a:lnTo>
                  <a:pt x="196" y="66"/>
                </a:lnTo>
                <a:lnTo>
                  <a:pt x="196" y="66"/>
                </a:lnTo>
                <a:lnTo>
                  <a:pt x="196" y="66"/>
                </a:lnTo>
                <a:lnTo>
                  <a:pt x="196" y="64"/>
                </a:lnTo>
                <a:lnTo>
                  <a:pt x="199" y="64"/>
                </a:lnTo>
                <a:lnTo>
                  <a:pt x="199" y="64"/>
                </a:lnTo>
                <a:lnTo>
                  <a:pt x="199" y="64"/>
                </a:lnTo>
                <a:lnTo>
                  <a:pt x="199" y="62"/>
                </a:lnTo>
                <a:lnTo>
                  <a:pt x="199" y="62"/>
                </a:lnTo>
                <a:lnTo>
                  <a:pt x="199" y="62"/>
                </a:lnTo>
                <a:lnTo>
                  <a:pt x="199" y="62"/>
                </a:lnTo>
                <a:lnTo>
                  <a:pt x="199" y="59"/>
                </a:lnTo>
                <a:lnTo>
                  <a:pt x="199" y="57"/>
                </a:lnTo>
                <a:lnTo>
                  <a:pt x="199" y="55"/>
                </a:lnTo>
                <a:lnTo>
                  <a:pt x="199" y="55"/>
                </a:lnTo>
                <a:lnTo>
                  <a:pt x="199" y="52"/>
                </a:lnTo>
                <a:lnTo>
                  <a:pt x="199" y="50"/>
                </a:lnTo>
                <a:lnTo>
                  <a:pt x="199" y="50"/>
                </a:lnTo>
                <a:lnTo>
                  <a:pt x="199" y="50"/>
                </a:lnTo>
                <a:lnTo>
                  <a:pt x="199" y="50"/>
                </a:lnTo>
                <a:lnTo>
                  <a:pt x="199" y="48"/>
                </a:lnTo>
                <a:lnTo>
                  <a:pt x="196" y="48"/>
                </a:lnTo>
                <a:lnTo>
                  <a:pt x="189" y="48"/>
                </a:lnTo>
                <a:lnTo>
                  <a:pt x="187" y="50"/>
                </a:lnTo>
                <a:lnTo>
                  <a:pt x="187" y="50"/>
                </a:lnTo>
                <a:lnTo>
                  <a:pt x="184" y="48"/>
                </a:lnTo>
                <a:lnTo>
                  <a:pt x="184" y="48"/>
                </a:lnTo>
                <a:lnTo>
                  <a:pt x="182" y="50"/>
                </a:lnTo>
                <a:lnTo>
                  <a:pt x="180" y="50"/>
                </a:lnTo>
                <a:lnTo>
                  <a:pt x="180" y="50"/>
                </a:lnTo>
                <a:lnTo>
                  <a:pt x="177" y="50"/>
                </a:lnTo>
                <a:lnTo>
                  <a:pt x="177" y="48"/>
                </a:lnTo>
                <a:lnTo>
                  <a:pt x="177" y="48"/>
                </a:lnTo>
                <a:lnTo>
                  <a:pt x="170" y="40"/>
                </a:lnTo>
                <a:lnTo>
                  <a:pt x="165" y="36"/>
                </a:lnTo>
                <a:lnTo>
                  <a:pt x="161" y="33"/>
                </a:lnTo>
                <a:lnTo>
                  <a:pt x="158" y="31"/>
                </a:lnTo>
                <a:lnTo>
                  <a:pt x="156" y="29"/>
                </a:lnTo>
                <a:lnTo>
                  <a:pt x="154" y="24"/>
                </a:lnTo>
                <a:lnTo>
                  <a:pt x="154" y="24"/>
                </a:lnTo>
                <a:lnTo>
                  <a:pt x="154" y="21"/>
                </a:lnTo>
                <a:lnTo>
                  <a:pt x="154" y="17"/>
                </a:lnTo>
                <a:lnTo>
                  <a:pt x="154" y="17"/>
                </a:lnTo>
                <a:lnTo>
                  <a:pt x="154" y="14"/>
                </a:lnTo>
                <a:lnTo>
                  <a:pt x="154" y="14"/>
                </a:lnTo>
                <a:lnTo>
                  <a:pt x="154" y="12"/>
                </a:lnTo>
                <a:lnTo>
                  <a:pt x="154" y="10"/>
                </a:lnTo>
                <a:lnTo>
                  <a:pt x="158" y="7"/>
                </a:lnTo>
                <a:lnTo>
                  <a:pt x="158" y="7"/>
                </a:lnTo>
                <a:lnTo>
                  <a:pt x="158" y="7"/>
                </a:lnTo>
                <a:lnTo>
                  <a:pt x="161" y="7"/>
                </a:lnTo>
                <a:lnTo>
                  <a:pt x="161" y="7"/>
                </a:lnTo>
                <a:lnTo>
                  <a:pt x="161" y="10"/>
                </a:lnTo>
                <a:lnTo>
                  <a:pt x="163" y="10"/>
                </a:lnTo>
                <a:lnTo>
                  <a:pt x="163" y="10"/>
                </a:lnTo>
                <a:lnTo>
                  <a:pt x="165" y="7"/>
                </a:lnTo>
                <a:lnTo>
                  <a:pt x="175" y="3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184" y="0"/>
                </a:lnTo>
                <a:lnTo>
                  <a:pt x="184" y="0"/>
                </a:lnTo>
                <a:lnTo>
                  <a:pt x="187" y="3"/>
                </a:lnTo>
                <a:lnTo>
                  <a:pt x="191" y="7"/>
                </a:lnTo>
                <a:lnTo>
                  <a:pt x="191" y="7"/>
                </a:lnTo>
                <a:lnTo>
                  <a:pt x="191" y="7"/>
                </a:lnTo>
                <a:lnTo>
                  <a:pt x="191" y="10"/>
                </a:lnTo>
                <a:lnTo>
                  <a:pt x="194" y="10"/>
                </a:lnTo>
                <a:lnTo>
                  <a:pt x="194" y="10"/>
                </a:lnTo>
                <a:lnTo>
                  <a:pt x="194" y="10"/>
                </a:lnTo>
                <a:lnTo>
                  <a:pt x="201" y="17"/>
                </a:lnTo>
                <a:lnTo>
                  <a:pt x="201" y="17"/>
                </a:lnTo>
                <a:lnTo>
                  <a:pt x="201" y="19"/>
                </a:lnTo>
                <a:lnTo>
                  <a:pt x="203" y="19"/>
                </a:lnTo>
                <a:lnTo>
                  <a:pt x="203" y="19"/>
                </a:lnTo>
                <a:lnTo>
                  <a:pt x="203" y="21"/>
                </a:lnTo>
                <a:lnTo>
                  <a:pt x="203" y="21"/>
                </a:lnTo>
                <a:lnTo>
                  <a:pt x="206" y="21"/>
                </a:lnTo>
                <a:lnTo>
                  <a:pt x="215" y="24"/>
                </a:lnTo>
                <a:lnTo>
                  <a:pt x="222" y="26"/>
                </a:lnTo>
                <a:lnTo>
                  <a:pt x="222" y="29"/>
                </a:lnTo>
                <a:lnTo>
                  <a:pt x="225" y="29"/>
                </a:lnTo>
                <a:lnTo>
                  <a:pt x="225" y="31"/>
                </a:lnTo>
                <a:lnTo>
                  <a:pt x="225" y="33"/>
                </a:lnTo>
                <a:lnTo>
                  <a:pt x="227" y="36"/>
                </a:lnTo>
                <a:lnTo>
                  <a:pt x="227" y="36"/>
                </a:lnTo>
                <a:lnTo>
                  <a:pt x="229" y="36"/>
                </a:lnTo>
                <a:lnTo>
                  <a:pt x="229" y="36"/>
                </a:lnTo>
                <a:lnTo>
                  <a:pt x="229" y="36"/>
                </a:lnTo>
                <a:lnTo>
                  <a:pt x="236" y="36"/>
                </a:lnTo>
                <a:lnTo>
                  <a:pt x="239" y="36"/>
                </a:lnTo>
                <a:lnTo>
                  <a:pt x="239" y="36"/>
                </a:lnTo>
                <a:lnTo>
                  <a:pt x="241" y="36"/>
                </a:lnTo>
                <a:lnTo>
                  <a:pt x="241" y="36"/>
                </a:lnTo>
                <a:lnTo>
                  <a:pt x="241" y="36"/>
                </a:lnTo>
                <a:lnTo>
                  <a:pt x="244" y="38"/>
                </a:lnTo>
                <a:lnTo>
                  <a:pt x="246" y="40"/>
                </a:lnTo>
                <a:lnTo>
                  <a:pt x="246" y="43"/>
                </a:lnTo>
                <a:lnTo>
                  <a:pt x="246" y="43"/>
                </a:lnTo>
                <a:lnTo>
                  <a:pt x="246" y="43"/>
                </a:lnTo>
                <a:lnTo>
                  <a:pt x="246" y="43"/>
                </a:lnTo>
                <a:lnTo>
                  <a:pt x="244" y="45"/>
                </a:lnTo>
                <a:lnTo>
                  <a:pt x="244" y="48"/>
                </a:lnTo>
                <a:lnTo>
                  <a:pt x="244" y="50"/>
                </a:lnTo>
                <a:lnTo>
                  <a:pt x="244" y="50"/>
                </a:lnTo>
                <a:lnTo>
                  <a:pt x="244" y="52"/>
                </a:lnTo>
                <a:lnTo>
                  <a:pt x="244" y="52"/>
                </a:lnTo>
                <a:lnTo>
                  <a:pt x="246" y="52"/>
                </a:lnTo>
                <a:lnTo>
                  <a:pt x="248" y="55"/>
                </a:lnTo>
                <a:lnTo>
                  <a:pt x="248" y="57"/>
                </a:lnTo>
                <a:lnTo>
                  <a:pt x="248" y="57"/>
                </a:lnTo>
                <a:lnTo>
                  <a:pt x="248" y="57"/>
                </a:lnTo>
                <a:lnTo>
                  <a:pt x="248" y="62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6"/>
                </a:lnTo>
                <a:lnTo>
                  <a:pt x="251" y="66"/>
                </a:lnTo>
                <a:lnTo>
                  <a:pt x="251" y="69"/>
                </a:lnTo>
                <a:lnTo>
                  <a:pt x="262" y="76"/>
                </a:lnTo>
                <a:lnTo>
                  <a:pt x="265" y="76"/>
                </a:lnTo>
                <a:lnTo>
                  <a:pt x="267" y="78"/>
                </a:lnTo>
                <a:lnTo>
                  <a:pt x="272" y="81"/>
                </a:lnTo>
                <a:lnTo>
                  <a:pt x="274" y="81"/>
                </a:lnTo>
                <a:lnTo>
                  <a:pt x="281" y="78"/>
                </a:lnTo>
                <a:lnTo>
                  <a:pt x="284" y="81"/>
                </a:lnTo>
                <a:lnTo>
                  <a:pt x="286" y="81"/>
                </a:lnTo>
                <a:lnTo>
                  <a:pt x="288" y="83"/>
                </a:lnTo>
                <a:lnTo>
                  <a:pt x="288" y="83"/>
                </a:lnTo>
                <a:lnTo>
                  <a:pt x="291" y="85"/>
                </a:lnTo>
                <a:lnTo>
                  <a:pt x="291" y="85"/>
                </a:lnTo>
                <a:lnTo>
                  <a:pt x="291" y="88"/>
                </a:lnTo>
                <a:lnTo>
                  <a:pt x="293" y="88"/>
                </a:lnTo>
                <a:lnTo>
                  <a:pt x="296" y="88"/>
                </a:lnTo>
                <a:lnTo>
                  <a:pt x="296" y="88"/>
                </a:lnTo>
                <a:lnTo>
                  <a:pt x="300" y="85"/>
                </a:lnTo>
                <a:lnTo>
                  <a:pt x="300" y="83"/>
                </a:lnTo>
                <a:lnTo>
                  <a:pt x="300" y="83"/>
                </a:lnTo>
                <a:lnTo>
                  <a:pt x="303" y="83"/>
                </a:lnTo>
                <a:lnTo>
                  <a:pt x="303" y="83"/>
                </a:lnTo>
                <a:lnTo>
                  <a:pt x="305" y="85"/>
                </a:lnTo>
                <a:lnTo>
                  <a:pt x="305" y="85"/>
                </a:lnTo>
                <a:lnTo>
                  <a:pt x="305" y="85"/>
                </a:lnTo>
                <a:lnTo>
                  <a:pt x="307" y="88"/>
                </a:lnTo>
                <a:lnTo>
                  <a:pt x="307" y="88"/>
                </a:lnTo>
                <a:lnTo>
                  <a:pt x="310" y="90"/>
                </a:lnTo>
                <a:lnTo>
                  <a:pt x="310" y="90"/>
                </a:lnTo>
                <a:lnTo>
                  <a:pt x="310" y="92"/>
                </a:lnTo>
                <a:lnTo>
                  <a:pt x="310" y="92"/>
                </a:lnTo>
                <a:lnTo>
                  <a:pt x="312" y="92"/>
                </a:lnTo>
                <a:lnTo>
                  <a:pt x="312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2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4" y="90"/>
                </a:lnTo>
                <a:lnTo>
                  <a:pt x="317" y="90"/>
                </a:lnTo>
                <a:lnTo>
                  <a:pt x="317" y="90"/>
                </a:lnTo>
                <a:lnTo>
                  <a:pt x="317" y="90"/>
                </a:lnTo>
                <a:lnTo>
                  <a:pt x="319" y="92"/>
                </a:lnTo>
                <a:lnTo>
                  <a:pt x="319" y="92"/>
                </a:lnTo>
                <a:lnTo>
                  <a:pt x="319" y="92"/>
                </a:lnTo>
                <a:lnTo>
                  <a:pt x="319" y="92"/>
                </a:lnTo>
                <a:lnTo>
                  <a:pt x="322" y="100"/>
                </a:lnTo>
                <a:lnTo>
                  <a:pt x="322" y="100"/>
                </a:lnTo>
                <a:lnTo>
                  <a:pt x="322" y="100"/>
                </a:lnTo>
                <a:lnTo>
                  <a:pt x="322" y="102"/>
                </a:lnTo>
                <a:lnTo>
                  <a:pt x="322" y="102"/>
                </a:lnTo>
                <a:lnTo>
                  <a:pt x="322" y="102"/>
                </a:lnTo>
                <a:lnTo>
                  <a:pt x="322" y="104"/>
                </a:lnTo>
                <a:lnTo>
                  <a:pt x="324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7"/>
                </a:lnTo>
                <a:lnTo>
                  <a:pt x="326" y="107"/>
                </a:lnTo>
                <a:lnTo>
                  <a:pt x="326" y="107"/>
                </a:lnTo>
                <a:lnTo>
                  <a:pt x="329" y="107"/>
                </a:lnTo>
                <a:lnTo>
                  <a:pt x="329" y="107"/>
                </a:lnTo>
                <a:lnTo>
                  <a:pt x="329" y="107"/>
                </a:lnTo>
                <a:lnTo>
                  <a:pt x="331" y="109"/>
                </a:lnTo>
                <a:lnTo>
                  <a:pt x="331" y="109"/>
                </a:lnTo>
                <a:lnTo>
                  <a:pt x="329" y="111"/>
                </a:lnTo>
                <a:lnTo>
                  <a:pt x="329" y="114"/>
                </a:lnTo>
                <a:lnTo>
                  <a:pt x="329" y="121"/>
                </a:lnTo>
                <a:lnTo>
                  <a:pt x="329" y="123"/>
                </a:lnTo>
                <a:lnTo>
                  <a:pt x="329" y="123"/>
                </a:lnTo>
                <a:lnTo>
                  <a:pt x="329" y="123"/>
                </a:lnTo>
                <a:lnTo>
                  <a:pt x="329" y="126"/>
                </a:lnTo>
                <a:lnTo>
                  <a:pt x="329" y="126"/>
                </a:lnTo>
                <a:lnTo>
                  <a:pt x="329" y="126"/>
                </a:lnTo>
                <a:lnTo>
                  <a:pt x="326" y="126"/>
                </a:lnTo>
                <a:lnTo>
                  <a:pt x="326" y="128"/>
                </a:lnTo>
                <a:lnTo>
                  <a:pt x="326" y="128"/>
                </a:lnTo>
                <a:lnTo>
                  <a:pt x="329" y="128"/>
                </a:lnTo>
                <a:lnTo>
                  <a:pt x="331" y="128"/>
                </a:lnTo>
                <a:lnTo>
                  <a:pt x="338" y="128"/>
                </a:lnTo>
                <a:lnTo>
                  <a:pt x="340" y="128"/>
                </a:lnTo>
                <a:lnTo>
                  <a:pt x="343" y="128"/>
                </a:lnTo>
                <a:lnTo>
                  <a:pt x="343" y="128"/>
                </a:lnTo>
                <a:lnTo>
                  <a:pt x="345" y="128"/>
                </a:lnTo>
                <a:lnTo>
                  <a:pt x="345" y="128"/>
                </a:lnTo>
                <a:lnTo>
                  <a:pt x="348" y="128"/>
                </a:lnTo>
                <a:lnTo>
                  <a:pt x="350" y="128"/>
                </a:lnTo>
                <a:lnTo>
                  <a:pt x="352" y="128"/>
                </a:lnTo>
                <a:lnTo>
                  <a:pt x="352" y="126"/>
                </a:lnTo>
                <a:lnTo>
                  <a:pt x="355" y="126"/>
                </a:lnTo>
                <a:lnTo>
                  <a:pt x="355" y="126"/>
                </a:lnTo>
                <a:lnTo>
                  <a:pt x="364" y="126"/>
                </a:lnTo>
                <a:lnTo>
                  <a:pt x="369" y="123"/>
                </a:lnTo>
                <a:lnTo>
                  <a:pt x="369" y="123"/>
                </a:lnTo>
                <a:lnTo>
                  <a:pt x="371" y="123"/>
                </a:lnTo>
                <a:lnTo>
                  <a:pt x="371" y="123"/>
                </a:lnTo>
                <a:lnTo>
                  <a:pt x="374" y="123"/>
                </a:lnTo>
                <a:lnTo>
                  <a:pt x="374" y="126"/>
                </a:lnTo>
                <a:lnTo>
                  <a:pt x="376" y="128"/>
                </a:lnTo>
                <a:lnTo>
                  <a:pt x="378" y="130"/>
                </a:lnTo>
                <a:lnTo>
                  <a:pt x="378" y="130"/>
                </a:lnTo>
                <a:lnTo>
                  <a:pt x="378" y="133"/>
                </a:lnTo>
                <a:lnTo>
                  <a:pt x="378" y="133"/>
                </a:lnTo>
                <a:lnTo>
                  <a:pt x="378" y="133"/>
                </a:lnTo>
                <a:lnTo>
                  <a:pt x="378" y="135"/>
                </a:lnTo>
                <a:lnTo>
                  <a:pt x="376" y="135"/>
                </a:lnTo>
                <a:lnTo>
                  <a:pt x="376" y="140"/>
                </a:lnTo>
                <a:lnTo>
                  <a:pt x="374" y="140"/>
                </a:lnTo>
                <a:lnTo>
                  <a:pt x="374" y="142"/>
                </a:lnTo>
                <a:lnTo>
                  <a:pt x="371" y="142"/>
                </a:lnTo>
                <a:lnTo>
                  <a:pt x="371" y="142"/>
                </a:lnTo>
                <a:lnTo>
                  <a:pt x="371" y="144"/>
                </a:lnTo>
                <a:lnTo>
                  <a:pt x="369" y="154"/>
                </a:lnTo>
                <a:lnTo>
                  <a:pt x="371" y="159"/>
                </a:lnTo>
                <a:lnTo>
                  <a:pt x="371" y="159"/>
                </a:lnTo>
                <a:lnTo>
                  <a:pt x="371" y="161"/>
                </a:lnTo>
                <a:lnTo>
                  <a:pt x="371" y="161"/>
                </a:lnTo>
                <a:lnTo>
                  <a:pt x="371" y="161"/>
                </a:lnTo>
                <a:lnTo>
                  <a:pt x="369" y="163"/>
                </a:lnTo>
                <a:lnTo>
                  <a:pt x="369" y="163"/>
                </a:lnTo>
                <a:lnTo>
                  <a:pt x="366" y="161"/>
                </a:lnTo>
                <a:lnTo>
                  <a:pt x="366" y="161"/>
                </a:lnTo>
                <a:lnTo>
                  <a:pt x="364" y="161"/>
                </a:lnTo>
                <a:lnTo>
                  <a:pt x="364" y="161"/>
                </a:lnTo>
                <a:lnTo>
                  <a:pt x="364" y="161"/>
                </a:lnTo>
                <a:lnTo>
                  <a:pt x="362" y="166"/>
                </a:lnTo>
                <a:lnTo>
                  <a:pt x="357" y="180"/>
                </a:lnTo>
                <a:lnTo>
                  <a:pt x="355" y="185"/>
                </a:lnTo>
                <a:lnTo>
                  <a:pt x="355" y="187"/>
                </a:lnTo>
                <a:lnTo>
                  <a:pt x="350" y="189"/>
                </a:lnTo>
                <a:lnTo>
                  <a:pt x="350" y="189"/>
                </a:lnTo>
                <a:lnTo>
                  <a:pt x="350" y="192"/>
                </a:lnTo>
                <a:lnTo>
                  <a:pt x="350" y="192"/>
                </a:lnTo>
                <a:lnTo>
                  <a:pt x="350" y="192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2" y="197"/>
                </a:lnTo>
                <a:lnTo>
                  <a:pt x="355" y="199"/>
                </a:lnTo>
                <a:lnTo>
                  <a:pt x="355" y="199"/>
                </a:lnTo>
                <a:lnTo>
                  <a:pt x="355" y="199"/>
                </a:lnTo>
                <a:lnTo>
                  <a:pt x="355" y="199"/>
                </a:lnTo>
                <a:lnTo>
                  <a:pt x="355" y="201"/>
                </a:lnTo>
                <a:lnTo>
                  <a:pt x="355" y="201"/>
                </a:lnTo>
                <a:lnTo>
                  <a:pt x="355" y="201"/>
                </a:lnTo>
                <a:lnTo>
                  <a:pt x="357" y="204"/>
                </a:lnTo>
                <a:lnTo>
                  <a:pt x="357" y="204"/>
                </a:lnTo>
                <a:lnTo>
                  <a:pt x="366" y="206"/>
                </a:lnTo>
                <a:lnTo>
                  <a:pt x="366" y="206"/>
                </a:lnTo>
                <a:lnTo>
                  <a:pt x="366" y="204"/>
                </a:lnTo>
                <a:lnTo>
                  <a:pt x="366" y="204"/>
                </a:lnTo>
                <a:lnTo>
                  <a:pt x="371" y="204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201"/>
                </a:lnTo>
                <a:lnTo>
                  <a:pt x="374" y="199"/>
                </a:lnTo>
                <a:lnTo>
                  <a:pt x="376" y="199"/>
                </a:lnTo>
                <a:lnTo>
                  <a:pt x="376" y="199"/>
                </a:lnTo>
                <a:lnTo>
                  <a:pt x="376" y="197"/>
                </a:lnTo>
                <a:lnTo>
                  <a:pt x="376" y="197"/>
                </a:lnTo>
                <a:lnTo>
                  <a:pt x="376" y="197"/>
                </a:lnTo>
                <a:lnTo>
                  <a:pt x="378" y="199"/>
                </a:lnTo>
                <a:lnTo>
                  <a:pt x="378" y="199"/>
                </a:lnTo>
                <a:lnTo>
                  <a:pt x="381" y="201"/>
                </a:lnTo>
                <a:lnTo>
                  <a:pt x="381" y="201"/>
                </a:lnTo>
                <a:lnTo>
                  <a:pt x="381" y="201"/>
                </a:lnTo>
                <a:lnTo>
                  <a:pt x="381" y="204"/>
                </a:lnTo>
                <a:lnTo>
                  <a:pt x="381" y="204"/>
                </a:lnTo>
                <a:lnTo>
                  <a:pt x="381" y="204"/>
                </a:lnTo>
                <a:lnTo>
                  <a:pt x="381" y="206"/>
                </a:lnTo>
                <a:lnTo>
                  <a:pt x="381" y="211"/>
                </a:lnTo>
                <a:lnTo>
                  <a:pt x="381" y="213"/>
                </a:lnTo>
                <a:lnTo>
                  <a:pt x="381" y="215"/>
                </a:lnTo>
                <a:lnTo>
                  <a:pt x="385" y="225"/>
                </a:lnTo>
                <a:lnTo>
                  <a:pt x="385" y="225"/>
                </a:lnTo>
                <a:lnTo>
                  <a:pt x="385" y="227"/>
                </a:lnTo>
                <a:lnTo>
                  <a:pt x="390" y="230"/>
                </a:lnTo>
                <a:lnTo>
                  <a:pt x="390" y="230"/>
                </a:lnTo>
                <a:lnTo>
                  <a:pt x="390" y="232"/>
                </a:lnTo>
                <a:lnTo>
                  <a:pt x="385" y="234"/>
                </a:lnTo>
                <a:lnTo>
                  <a:pt x="383" y="234"/>
                </a:lnTo>
                <a:lnTo>
                  <a:pt x="383" y="234"/>
                </a:lnTo>
                <a:lnTo>
                  <a:pt x="383" y="237"/>
                </a:lnTo>
                <a:lnTo>
                  <a:pt x="383" y="237"/>
                </a:lnTo>
                <a:lnTo>
                  <a:pt x="383" y="239"/>
                </a:lnTo>
                <a:lnTo>
                  <a:pt x="383" y="239"/>
                </a:lnTo>
                <a:lnTo>
                  <a:pt x="383" y="241"/>
                </a:lnTo>
                <a:lnTo>
                  <a:pt x="383" y="241"/>
                </a:lnTo>
                <a:lnTo>
                  <a:pt x="385" y="244"/>
                </a:lnTo>
                <a:lnTo>
                  <a:pt x="385" y="244"/>
                </a:lnTo>
                <a:lnTo>
                  <a:pt x="385" y="244"/>
                </a:lnTo>
                <a:lnTo>
                  <a:pt x="388" y="246"/>
                </a:lnTo>
                <a:lnTo>
                  <a:pt x="388" y="246"/>
                </a:lnTo>
                <a:lnTo>
                  <a:pt x="388" y="249"/>
                </a:lnTo>
                <a:lnTo>
                  <a:pt x="388" y="249"/>
                </a:lnTo>
                <a:lnTo>
                  <a:pt x="388" y="249"/>
                </a:lnTo>
                <a:lnTo>
                  <a:pt x="388" y="251"/>
                </a:lnTo>
                <a:lnTo>
                  <a:pt x="388" y="251"/>
                </a:lnTo>
                <a:lnTo>
                  <a:pt x="388" y="253"/>
                </a:lnTo>
                <a:lnTo>
                  <a:pt x="388" y="253"/>
                </a:lnTo>
                <a:lnTo>
                  <a:pt x="390" y="256"/>
                </a:lnTo>
                <a:lnTo>
                  <a:pt x="390" y="256"/>
                </a:lnTo>
                <a:lnTo>
                  <a:pt x="390" y="256"/>
                </a:lnTo>
                <a:lnTo>
                  <a:pt x="397" y="260"/>
                </a:lnTo>
                <a:lnTo>
                  <a:pt x="397" y="260"/>
                </a:lnTo>
                <a:lnTo>
                  <a:pt x="397" y="260"/>
                </a:lnTo>
                <a:lnTo>
                  <a:pt x="397" y="260"/>
                </a:lnTo>
                <a:lnTo>
                  <a:pt x="397" y="263"/>
                </a:lnTo>
                <a:lnTo>
                  <a:pt x="400" y="263"/>
                </a:lnTo>
                <a:lnTo>
                  <a:pt x="402" y="263"/>
                </a:lnTo>
                <a:lnTo>
                  <a:pt x="402" y="263"/>
                </a:lnTo>
                <a:lnTo>
                  <a:pt x="404" y="260"/>
                </a:lnTo>
                <a:lnTo>
                  <a:pt x="404" y="260"/>
                </a:lnTo>
                <a:lnTo>
                  <a:pt x="421" y="263"/>
                </a:lnTo>
                <a:lnTo>
                  <a:pt x="421" y="263"/>
                </a:lnTo>
                <a:lnTo>
                  <a:pt x="423" y="263"/>
                </a:lnTo>
                <a:lnTo>
                  <a:pt x="423" y="260"/>
                </a:lnTo>
                <a:lnTo>
                  <a:pt x="426" y="260"/>
                </a:lnTo>
                <a:lnTo>
                  <a:pt x="426" y="260"/>
                </a:lnTo>
                <a:lnTo>
                  <a:pt x="428" y="260"/>
                </a:lnTo>
                <a:lnTo>
                  <a:pt x="437" y="263"/>
                </a:lnTo>
                <a:lnTo>
                  <a:pt x="437" y="263"/>
                </a:lnTo>
                <a:lnTo>
                  <a:pt x="440" y="263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60"/>
                </a:lnTo>
                <a:lnTo>
                  <a:pt x="440" y="258"/>
                </a:lnTo>
                <a:lnTo>
                  <a:pt x="440" y="256"/>
                </a:lnTo>
                <a:lnTo>
                  <a:pt x="440" y="256"/>
                </a:lnTo>
                <a:lnTo>
                  <a:pt x="440" y="256"/>
                </a:lnTo>
                <a:lnTo>
                  <a:pt x="440" y="256"/>
                </a:lnTo>
                <a:lnTo>
                  <a:pt x="440" y="253"/>
                </a:lnTo>
                <a:lnTo>
                  <a:pt x="440" y="253"/>
                </a:lnTo>
                <a:lnTo>
                  <a:pt x="442" y="249"/>
                </a:lnTo>
                <a:lnTo>
                  <a:pt x="442" y="249"/>
                </a:lnTo>
                <a:lnTo>
                  <a:pt x="442" y="249"/>
                </a:lnTo>
                <a:lnTo>
                  <a:pt x="442" y="246"/>
                </a:lnTo>
                <a:lnTo>
                  <a:pt x="442" y="246"/>
                </a:lnTo>
                <a:lnTo>
                  <a:pt x="442" y="246"/>
                </a:lnTo>
                <a:lnTo>
                  <a:pt x="442" y="246"/>
                </a:lnTo>
                <a:lnTo>
                  <a:pt x="445" y="246"/>
                </a:lnTo>
                <a:lnTo>
                  <a:pt x="447" y="246"/>
                </a:lnTo>
                <a:lnTo>
                  <a:pt x="447" y="246"/>
                </a:lnTo>
                <a:lnTo>
                  <a:pt x="447" y="244"/>
                </a:lnTo>
                <a:lnTo>
                  <a:pt x="447" y="244"/>
                </a:lnTo>
                <a:lnTo>
                  <a:pt x="447" y="239"/>
                </a:lnTo>
                <a:lnTo>
                  <a:pt x="447" y="239"/>
                </a:lnTo>
                <a:lnTo>
                  <a:pt x="449" y="237"/>
                </a:lnTo>
                <a:lnTo>
                  <a:pt x="449" y="237"/>
                </a:lnTo>
                <a:lnTo>
                  <a:pt x="449" y="237"/>
                </a:lnTo>
                <a:lnTo>
                  <a:pt x="449" y="237"/>
                </a:lnTo>
                <a:lnTo>
                  <a:pt x="449" y="237"/>
                </a:lnTo>
                <a:lnTo>
                  <a:pt x="452" y="234"/>
                </a:lnTo>
                <a:lnTo>
                  <a:pt x="452" y="234"/>
                </a:lnTo>
                <a:lnTo>
                  <a:pt x="452" y="232"/>
                </a:lnTo>
                <a:lnTo>
                  <a:pt x="452" y="232"/>
                </a:lnTo>
                <a:lnTo>
                  <a:pt x="452" y="232"/>
                </a:lnTo>
                <a:lnTo>
                  <a:pt x="454" y="232"/>
                </a:lnTo>
                <a:lnTo>
                  <a:pt x="454" y="232"/>
                </a:lnTo>
                <a:lnTo>
                  <a:pt x="456" y="232"/>
                </a:lnTo>
                <a:lnTo>
                  <a:pt x="456" y="232"/>
                </a:lnTo>
                <a:lnTo>
                  <a:pt x="459" y="232"/>
                </a:lnTo>
                <a:lnTo>
                  <a:pt x="459" y="232"/>
                </a:lnTo>
                <a:lnTo>
                  <a:pt x="459" y="232"/>
                </a:lnTo>
                <a:lnTo>
                  <a:pt x="463" y="232"/>
                </a:lnTo>
                <a:lnTo>
                  <a:pt x="466" y="232"/>
                </a:lnTo>
                <a:lnTo>
                  <a:pt x="468" y="232"/>
                </a:lnTo>
                <a:lnTo>
                  <a:pt x="468" y="232"/>
                </a:lnTo>
                <a:lnTo>
                  <a:pt x="468" y="232"/>
                </a:lnTo>
                <a:lnTo>
                  <a:pt x="471" y="232"/>
                </a:lnTo>
                <a:lnTo>
                  <a:pt x="471" y="234"/>
                </a:lnTo>
                <a:lnTo>
                  <a:pt x="471" y="234"/>
                </a:lnTo>
                <a:lnTo>
                  <a:pt x="471" y="234"/>
                </a:lnTo>
                <a:lnTo>
                  <a:pt x="471" y="234"/>
                </a:lnTo>
                <a:lnTo>
                  <a:pt x="471" y="237"/>
                </a:lnTo>
                <a:lnTo>
                  <a:pt x="471" y="239"/>
                </a:lnTo>
                <a:lnTo>
                  <a:pt x="471" y="239"/>
                </a:lnTo>
                <a:lnTo>
                  <a:pt x="471" y="239"/>
                </a:lnTo>
                <a:lnTo>
                  <a:pt x="473" y="239"/>
                </a:lnTo>
                <a:lnTo>
                  <a:pt x="473" y="241"/>
                </a:lnTo>
                <a:lnTo>
                  <a:pt x="473" y="241"/>
                </a:lnTo>
                <a:lnTo>
                  <a:pt x="475" y="241"/>
                </a:lnTo>
                <a:lnTo>
                  <a:pt x="475" y="244"/>
                </a:lnTo>
                <a:lnTo>
                  <a:pt x="475" y="244"/>
                </a:lnTo>
                <a:lnTo>
                  <a:pt x="478" y="246"/>
                </a:lnTo>
                <a:lnTo>
                  <a:pt x="480" y="246"/>
                </a:lnTo>
                <a:lnTo>
                  <a:pt x="480" y="249"/>
                </a:lnTo>
                <a:lnTo>
                  <a:pt x="482" y="249"/>
                </a:lnTo>
                <a:lnTo>
                  <a:pt x="482" y="249"/>
                </a:lnTo>
                <a:lnTo>
                  <a:pt x="487" y="251"/>
                </a:lnTo>
                <a:lnTo>
                  <a:pt x="487" y="251"/>
                </a:lnTo>
                <a:lnTo>
                  <a:pt x="487" y="251"/>
                </a:lnTo>
                <a:lnTo>
                  <a:pt x="487" y="253"/>
                </a:lnTo>
                <a:lnTo>
                  <a:pt x="487" y="256"/>
                </a:lnTo>
                <a:lnTo>
                  <a:pt x="487" y="256"/>
                </a:lnTo>
                <a:lnTo>
                  <a:pt x="487" y="258"/>
                </a:lnTo>
                <a:lnTo>
                  <a:pt x="489" y="260"/>
                </a:lnTo>
                <a:lnTo>
                  <a:pt x="489" y="260"/>
                </a:lnTo>
                <a:lnTo>
                  <a:pt x="489" y="263"/>
                </a:lnTo>
                <a:lnTo>
                  <a:pt x="492" y="263"/>
                </a:lnTo>
                <a:lnTo>
                  <a:pt x="492" y="265"/>
                </a:lnTo>
                <a:lnTo>
                  <a:pt x="492" y="265"/>
                </a:lnTo>
                <a:lnTo>
                  <a:pt x="492" y="272"/>
                </a:lnTo>
                <a:lnTo>
                  <a:pt x="492" y="275"/>
                </a:lnTo>
                <a:lnTo>
                  <a:pt x="492" y="277"/>
                </a:lnTo>
                <a:lnTo>
                  <a:pt x="492" y="282"/>
                </a:lnTo>
                <a:lnTo>
                  <a:pt x="489" y="284"/>
                </a:lnTo>
                <a:lnTo>
                  <a:pt x="487" y="284"/>
                </a:lnTo>
                <a:lnTo>
                  <a:pt x="487" y="286"/>
                </a:lnTo>
                <a:lnTo>
                  <a:pt x="487" y="289"/>
                </a:lnTo>
                <a:lnTo>
                  <a:pt x="487" y="291"/>
                </a:lnTo>
                <a:lnTo>
                  <a:pt x="485" y="291"/>
                </a:lnTo>
                <a:lnTo>
                  <a:pt x="485" y="294"/>
                </a:lnTo>
                <a:lnTo>
                  <a:pt x="485" y="294"/>
                </a:lnTo>
                <a:lnTo>
                  <a:pt x="485" y="294"/>
                </a:lnTo>
                <a:lnTo>
                  <a:pt x="485" y="294"/>
                </a:lnTo>
                <a:lnTo>
                  <a:pt x="485" y="296"/>
                </a:lnTo>
                <a:lnTo>
                  <a:pt x="480" y="301"/>
                </a:lnTo>
                <a:lnTo>
                  <a:pt x="478" y="301"/>
                </a:lnTo>
                <a:lnTo>
                  <a:pt x="478" y="301"/>
                </a:lnTo>
                <a:lnTo>
                  <a:pt x="478" y="298"/>
                </a:lnTo>
                <a:lnTo>
                  <a:pt x="478" y="298"/>
                </a:lnTo>
                <a:lnTo>
                  <a:pt x="475" y="298"/>
                </a:lnTo>
                <a:lnTo>
                  <a:pt x="475" y="298"/>
                </a:lnTo>
                <a:lnTo>
                  <a:pt x="475" y="296"/>
                </a:lnTo>
                <a:lnTo>
                  <a:pt x="473" y="296"/>
                </a:lnTo>
                <a:lnTo>
                  <a:pt x="473" y="296"/>
                </a:lnTo>
                <a:lnTo>
                  <a:pt x="473" y="294"/>
                </a:lnTo>
                <a:lnTo>
                  <a:pt x="473" y="294"/>
                </a:lnTo>
                <a:lnTo>
                  <a:pt x="473" y="294"/>
                </a:lnTo>
                <a:lnTo>
                  <a:pt x="473" y="294"/>
                </a:lnTo>
                <a:lnTo>
                  <a:pt x="471" y="294"/>
                </a:lnTo>
                <a:lnTo>
                  <a:pt x="471" y="291"/>
                </a:lnTo>
                <a:lnTo>
                  <a:pt x="471" y="291"/>
                </a:lnTo>
                <a:lnTo>
                  <a:pt x="468" y="294"/>
                </a:lnTo>
                <a:lnTo>
                  <a:pt x="468" y="291"/>
                </a:lnTo>
                <a:lnTo>
                  <a:pt x="466" y="291"/>
                </a:lnTo>
                <a:lnTo>
                  <a:pt x="466" y="291"/>
                </a:lnTo>
                <a:lnTo>
                  <a:pt x="466" y="291"/>
                </a:lnTo>
                <a:lnTo>
                  <a:pt x="466" y="291"/>
                </a:lnTo>
                <a:lnTo>
                  <a:pt x="463" y="286"/>
                </a:lnTo>
                <a:lnTo>
                  <a:pt x="463" y="286"/>
                </a:lnTo>
                <a:lnTo>
                  <a:pt x="463" y="286"/>
                </a:lnTo>
                <a:lnTo>
                  <a:pt x="461" y="286"/>
                </a:lnTo>
                <a:lnTo>
                  <a:pt x="461" y="286"/>
                </a:lnTo>
                <a:lnTo>
                  <a:pt x="461" y="286"/>
                </a:lnTo>
                <a:lnTo>
                  <a:pt x="459" y="286"/>
                </a:lnTo>
                <a:lnTo>
                  <a:pt x="459" y="286"/>
                </a:lnTo>
                <a:lnTo>
                  <a:pt x="459" y="284"/>
                </a:lnTo>
                <a:lnTo>
                  <a:pt x="459" y="284"/>
                </a:lnTo>
                <a:lnTo>
                  <a:pt x="459" y="284"/>
                </a:lnTo>
                <a:lnTo>
                  <a:pt x="459" y="282"/>
                </a:lnTo>
                <a:lnTo>
                  <a:pt x="459" y="282"/>
                </a:lnTo>
                <a:lnTo>
                  <a:pt x="459" y="282"/>
                </a:lnTo>
                <a:lnTo>
                  <a:pt x="459" y="282"/>
                </a:lnTo>
                <a:lnTo>
                  <a:pt x="456" y="282"/>
                </a:lnTo>
                <a:lnTo>
                  <a:pt x="452" y="282"/>
                </a:lnTo>
                <a:lnTo>
                  <a:pt x="452" y="282"/>
                </a:lnTo>
                <a:lnTo>
                  <a:pt x="452" y="282"/>
                </a:lnTo>
                <a:lnTo>
                  <a:pt x="449" y="282"/>
                </a:lnTo>
                <a:lnTo>
                  <a:pt x="449" y="282"/>
                </a:lnTo>
                <a:lnTo>
                  <a:pt x="449" y="279"/>
                </a:lnTo>
                <a:lnTo>
                  <a:pt x="449" y="279"/>
                </a:lnTo>
                <a:lnTo>
                  <a:pt x="449" y="279"/>
                </a:lnTo>
                <a:lnTo>
                  <a:pt x="447" y="279"/>
                </a:lnTo>
                <a:lnTo>
                  <a:pt x="445" y="282"/>
                </a:lnTo>
                <a:lnTo>
                  <a:pt x="445" y="282"/>
                </a:lnTo>
                <a:lnTo>
                  <a:pt x="445" y="279"/>
                </a:lnTo>
                <a:lnTo>
                  <a:pt x="442" y="279"/>
                </a:lnTo>
                <a:lnTo>
                  <a:pt x="442" y="279"/>
                </a:lnTo>
                <a:lnTo>
                  <a:pt x="442" y="279"/>
                </a:lnTo>
                <a:lnTo>
                  <a:pt x="440" y="279"/>
                </a:lnTo>
                <a:lnTo>
                  <a:pt x="440" y="279"/>
                </a:lnTo>
                <a:lnTo>
                  <a:pt x="437" y="279"/>
                </a:lnTo>
                <a:lnTo>
                  <a:pt x="437" y="279"/>
                </a:lnTo>
                <a:lnTo>
                  <a:pt x="437" y="279"/>
                </a:lnTo>
                <a:lnTo>
                  <a:pt x="435" y="279"/>
                </a:lnTo>
                <a:lnTo>
                  <a:pt x="435" y="282"/>
                </a:lnTo>
                <a:lnTo>
                  <a:pt x="433" y="282"/>
                </a:lnTo>
                <a:lnTo>
                  <a:pt x="433" y="282"/>
                </a:lnTo>
                <a:lnTo>
                  <a:pt x="430" y="282"/>
                </a:lnTo>
                <a:lnTo>
                  <a:pt x="430" y="282"/>
                </a:lnTo>
                <a:lnTo>
                  <a:pt x="430" y="282"/>
                </a:lnTo>
                <a:lnTo>
                  <a:pt x="430" y="282"/>
                </a:lnTo>
                <a:lnTo>
                  <a:pt x="428" y="282"/>
                </a:lnTo>
                <a:lnTo>
                  <a:pt x="426" y="282"/>
                </a:lnTo>
                <a:lnTo>
                  <a:pt x="426" y="282"/>
                </a:lnTo>
                <a:lnTo>
                  <a:pt x="426" y="282"/>
                </a:lnTo>
                <a:lnTo>
                  <a:pt x="423" y="282"/>
                </a:lnTo>
                <a:lnTo>
                  <a:pt x="423" y="282"/>
                </a:lnTo>
                <a:lnTo>
                  <a:pt x="423" y="282"/>
                </a:lnTo>
                <a:lnTo>
                  <a:pt x="421" y="282"/>
                </a:lnTo>
                <a:lnTo>
                  <a:pt x="421" y="282"/>
                </a:lnTo>
                <a:lnTo>
                  <a:pt x="421" y="282"/>
                </a:lnTo>
                <a:lnTo>
                  <a:pt x="418" y="282"/>
                </a:lnTo>
                <a:lnTo>
                  <a:pt x="418" y="282"/>
                </a:lnTo>
                <a:lnTo>
                  <a:pt x="418" y="284"/>
                </a:lnTo>
                <a:lnTo>
                  <a:pt x="418" y="284"/>
                </a:lnTo>
                <a:lnTo>
                  <a:pt x="418" y="286"/>
                </a:lnTo>
                <a:lnTo>
                  <a:pt x="418" y="286"/>
                </a:lnTo>
                <a:lnTo>
                  <a:pt x="421" y="289"/>
                </a:lnTo>
                <a:lnTo>
                  <a:pt x="421" y="289"/>
                </a:lnTo>
                <a:lnTo>
                  <a:pt x="423" y="289"/>
                </a:lnTo>
                <a:lnTo>
                  <a:pt x="423" y="289"/>
                </a:lnTo>
                <a:lnTo>
                  <a:pt x="423" y="291"/>
                </a:lnTo>
                <a:lnTo>
                  <a:pt x="423" y="291"/>
                </a:lnTo>
                <a:lnTo>
                  <a:pt x="423" y="294"/>
                </a:lnTo>
                <a:lnTo>
                  <a:pt x="423" y="294"/>
                </a:lnTo>
                <a:lnTo>
                  <a:pt x="423" y="294"/>
                </a:lnTo>
                <a:lnTo>
                  <a:pt x="423" y="296"/>
                </a:lnTo>
                <a:lnTo>
                  <a:pt x="423" y="296"/>
                </a:lnTo>
                <a:lnTo>
                  <a:pt x="423" y="296"/>
                </a:lnTo>
                <a:lnTo>
                  <a:pt x="426" y="296"/>
                </a:lnTo>
                <a:lnTo>
                  <a:pt x="430" y="296"/>
                </a:lnTo>
                <a:lnTo>
                  <a:pt x="430" y="298"/>
                </a:lnTo>
                <a:lnTo>
                  <a:pt x="430" y="298"/>
                </a:lnTo>
                <a:lnTo>
                  <a:pt x="430" y="298"/>
                </a:lnTo>
                <a:lnTo>
                  <a:pt x="430" y="298"/>
                </a:lnTo>
                <a:lnTo>
                  <a:pt x="430" y="301"/>
                </a:lnTo>
                <a:lnTo>
                  <a:pt x="430" y="303"/>
                </a:lnTo>
                <a:lnTo>
                  <a:pt x="430" y="305"/>
                </a:lnTo>
                <a:lnTo>
                  <a:pt x="430" y="308"/>
                </a:lnTo>
                <a:lnTo>
                  <a:pt x="433" y="310"/>
                </a:lnTo>
                <a:lnTo>
                  <a:pt x="433" y="312"/>
                </a:lnTo>
                <a:lnTo>
                  <a:pt x="433" y="312"/>
                </a:lnTo>
                <a:lnTo>
                  <a:pt x="433" y="315"/>
                </a:lnTo>
                <a:lnTo>
                  <a:pt x="433" y="315"/>
                </a:lnTo>
                <a:lnTo>
                  <a:pt x="433" y="317"/>
                </a:lnTo>
                <a:lnTo>
                  <a:pt x="430" y="317"/>
                </a:lnTo>
                <a:lnTo>
                  <a:pt x="430" y="317"/>
                </a:lnTo>
                <a:lnTo>
                  <a:pt x="430" y="320"/>
                </a:lnTo>
                <a:lnTo>
                  <a:pt x="428" y="322"/>
                </a:lnTo>
                <a:lnTo>
                  <a:pt x="428" y="322"/>
                </a:lnTo>
                <a:lnTo>
                  <a:pt x="430" y="322"/>
                </a:lnTo>
                <a:lnTo>
                  <a:pt x="430" y="322"/>
                </a:lnTo>
                <a:lnTo>
                  <a:pt x="430" y="324"/>
                </a:lnTo>
                <a:lnTo>
                  <a:pt x="430" y="324"/>
                </a:lnTo>
                <a:lnTo>
                  <a:pt x="430" y="324"/>
                </a:lnTo>
                <a:lnTo>
                  <a:pt x="430" y="327"/>
                </a:lnTo>
                <a:lnTo>
                  <a:pt x="428" y="329"/>
                </a:lnTo>
                <a:lnTo>
                  <a:pt x="423" y="331"/>
                </a:lnTo>
                <a:lnTo>
                  <a:pt x="423" y="331"/>
                </a:lnTo>
                <a:lnTo>
                  <a:pt x="416" y="334"/>
                </a:lnTo>
                <a:lnTo>
                  <a:pt x="414" y="334"/>
                </a:lnTo>
                <a:lnTo>
                  <a:pt x="411" y="334"/>
                </a:lnTo>
                <a:lnTo>
                  <a:pt x="411" y="334"/>
                </a:lnTo>
                <a:lnTo>
                  <a:pt x="411" y="336"/>
                </a:lnTo>
                <a:lnTo>
                  <a:pt x="411" y="336"/>
                </a:lnTo>
                <a:lnTo>
                  <a:pt x="411" y="338"/>
                </a:lnTo>
                <a:lnTo>
                  <a:pt x="411" y="341"/>
                </a:lnTo>
                <a:lnTo>
                  <a:pt x="411" y="341"/>
                </a:lnTo>
                <a:lnTo>
                  <a:pt x="411" y="341"/>
                </a:lnTo>
                <a:lnTo>
                  <a:pt x="411" y="341"/>
                </a:lnTo>
                <a:lnTo>
                  <a:pt x="409" y="343"/>
                </a:lnTo>
                <a:lnTo>
                  <a:pt x="402" y="348"/>
                </a:lnTo>
                <a:lnTo>
                  <a:pt x="400" y="348"/>
                </a:lnTo>
                <a:lnTo>
                  <a:pt x="397" y="353"/>
                </a:lnTo>
                <a:lnTo>
                  <a:pt x="397" y="353"/>
                </a:lnTo>
                <a:lnTo>
                  <a:pt x="397" y="355"/>
                </a:lnTo>
                <a:lnTo>
                  <a:pt x="397" y="355"/>
                </a:lnTo>
                <a:lnTo>
                  <a:pt x="397" y="355"/>
                </a:lnTo>
                <a:lnTo>
                  <a:pt x="400" y="357"/>
                </a:lnTo>
                <a:lnTo>
                  <a:pt x="400" y="357"/>
                </a:lnTo>
                <a:lnTo>
                  <a:pt x="400" y="357"/>
                </a:lnTo>
                <a:lnTo>
                  <a:pt x="400" y="360"/>
                </a:lnTo>
                <a:lnTo>
                  <a:pt x="400" y="360"/>
                </a:lnTo>
                <a:lnTo>
                  <a:pt x="400" y="360"/>
                </a:lnTo>
                <a:lnTo>
                  <a:pt x="397" y="360"/>
                </a:lnTo>
                <a:lnTo>
                  <a:pt x="397" y="362"/>
                </a:lnTo>
                <a:lnTo>
                  <a:pt x="397" y="362"/>
                </a:lnTo>
                <a:lnTo>
                  <a:pt x="395" y="362"/>
                </a:lnTo>
                <a:lnTo>
                  <a:pt x="395" y="362"/>
                </a:lnTo>
                <a:lnTo>
                  <a:pt x="395" y="364"/>
                </a:lnTo>
                <a:lnTo>
                  <a:pt x="395" y="364"/>
                </a:lnTo>
                <a:lnTo>
                  <a:pt x="395" y="364"/>
                </a:lnTo>
                <a:lnTo>
                  <a:pt x="395" y="364"/>
                </a:lnTo>
                <a:lnTo>
                  <a:pt x="395" y="367"/>
                </a:lnTo>
                <a:lnTo>
                  <a:pt x="397" y="369"/>
                </a:lnTo>
                <a:lnTo>
                  <a:pt x="397" y="369"/>
                </a:lnTo>
                <a:lnTo>
                  <a:pt x="400" y="372"/>
                </a:lnTo>
                <a:lnTo>
                  <a:pt x="400" y="372"/>
                </a:lnTo>
                <a:lnTo>
                  <a:pt x="402" y="374"/>
                </a:lnTo>
                <a:lnTo>
                  <a:pt x="402" y="374"/>
                </a:lnTo>
                <a:lnTo>
                  <a:pt x="404" y="374"/>
                </a:lnTo>
                <a:lnTo>
                  <a:pt x="404" y="374"/>
                </a:lnTo>
                <a:lnTo>
                  <a:pt x="404" y="374"/>
                </a:lnTo>
                <a:lnTo>
                  <a:pt x="407" y="374"/>
                </a:lnTo>
                <a:lnTo>
                  <a:pt x="407" y="374"/>
                </a:lnTo>
                <a:lnTo>
                  <a:pt x="407" y="374"/>
                </a:lnTo>
                <a:lnTo>
                  <a:pt x="409" y="376"/>
                </a:lnTo>
                <a:lnTo>
                  <a:pt x="409" y="379"/>
                </a:lnTo>
                <a:lnTo>
                  <a:pt x="409" y="379"/>
                </a:lnTo>
                <a:lnTo>
                  <a:pt x="407" y="386"/>
                </a:lnTo>
                <a:lnTo>
                  <a:pt x="409" y="388"/>
                </a:lnTo>
                <a:lnTo>
                  <a:pt x="409" y="388"/>
                </a:lnTo>
                <a:lnTo>
                  <a:pt x="411" y="391"/>
                </a:lnTo>
                <a:lnTo>
                  <a:pt x="414" y="391"/>
                </a:lnTo>
                <a:lnTo>
                  <a:pt x="414" y="391"/>
                </a:lnTo>
                <a:lnTo>
                  <a:pt x="414" y="391"/>
                </a:lnTo>
                <a:lnTo>
                  <a:pt x="416" y="393"/>
                </a:lnTo>
                <a:lnTo>
                  <a:pt x="416" y="393"/>
                </a:lnTo>
                <a:lnTo>
                  <a:pt x="416" y="393"/>
                </a:lnTo>
                <a:lnTo>
                  <a:pt x="416" y="393"/>
                </a:lnTo>
                <a:lnTo>
                  <a:pt x="418" y="395"/>
                </a:lnTo>
                <a:lnTo>
                  <a:pt x="426" y="395"/>
                </a:lnTo>
                <a:lnTo>
                  <a:pt x="430" y="398"/>
                </a:lnTo>
                <a:lnTo>
                  <a:pt x="430" y="398"/>
                </a:lnTo>
                <a:lnTo>
                  <a:pt x="433" y="400"/>
                </a:lnTo>
                <a:lnTo>
                  <a:pt x="433" y="400"/>
                </a:lnTo>
                <a:lnTo>
                  <a:pt x="433" y="400"/>
                </a:lnTo>
                <a:lnTo>
                  <a:pt x="430" y="400"/>
                </a:lnTo>
                <a:lnTo>
                  <a:pt x="430" y="402"/>
                </a:lnTo>
                <a:lnTo>
                  <a:pt x="430" y="402"/>
                </a:lnTo>
                <a:lnTo>
                  <a:pt x="430" y="402"/>
                </a:lnTo>
                <a:lnTo>
                  <a:pt x="428" y="405"/>
                </a:lnTo>
                <a:lnTo>
                  <a:pt x="430" y="405"/>
                </a:lnTo>
                <a:lnTo>
                  <a:pt x="430" y="405"/>
                </a:lnTo>
                <a:lnTo>
                  <a:pt x="430" y="407"/>
                </a:lnTo>
                <a:lnTo>
                  <a:pt x="430" y="407"/>
                </a:lnTo>
                <a:lnTo>
                  <a:pt x="435" y="407"/>
                </a:lnTo>
                <a:lnTo>
                  <a:pt x="437" y="407"/>
                </a:lnTo>
                <a:lnTo>
                  <a:pt x="437" y="407"/>
                </a:lnTo>
                <a:lnTo>
                  <a:pt x="437" y="407"/>
                </a:lnTo>
                <a:lnTo>
                  <a:pt x="437" y="407"/>
                </a:lnTo>
                <a:lnTo>
                  <a:pt x="440" y="407"/>
                </a:lnTo>
                <a:lnTo>
                  <a:pt x="440" y="407"/>
                </a:lnTo>
                <a:lnTo>
                  <a:pt x="440" y="405"/>
                </a:lnTo>
                <a:lnTo>
                  <a:pt x="440" y="405"/>
                </a:lnTo>
                <a:lnTo>
                  <a:pt x="440" y="405"/>
                </a:lnTo>
                <a:lnTo>
                  <a:pt x="442" y="402"/>
                </a:lnTo>
                <a:lnTo>
                  <a:pt x="442" y="402"/>
                </a:lnTo>
                <a:lnTo>
                  <a:pt x="442" y="402"/>
                </a:lnTo>
                <a:lnTo>
                  <a:pt x="445" y="402"/>
                </a:lnTo>
                <a:lnTo>
                  <a:pt x="445" y="405"/>
                </a:lnTo>
                <a:lnTo>
                  <a:pt x="445" y="405"/>
                </a:lnTo>
                <a:lnTo>
                  <a:pt x="445" y="407"/>
                </a:lnTo>
                <a:lnTo>
                  <a:pt x="445" y="409"/>
                </a:lnTo>
                <a:lnTo>
                  <a:pt x="445" y="409"/>
                </a:lnTo>
                <a:lnTo>
                  <a:pt x="447" y="409"/>
                </a:lnTo>
                <a:lnTo>
                  <a:pt x="447" y="409"/>
                </a:lnTo>
                <a:lnTo>
                  <a:pt x="447" y="409"/>
                </a:lnTo>
                <a:lnTo>
                  <a:pt x="447" y="409"/>
                </a:lnTo>
                <a:lnTo>
                  <a:pt x="449" y="409"/>
                </a:lnTo>
                <a:lnTo>
                  <a:pt x="449" y="409"/>
                </a:lnTo>
                <a:lnTo>
                  <a:pt x="449" y="409"/>
                </a:lnTo>
                <a:lnTo>
                  <a:pt x="452" y="409"/>
                </a:lnTo>
                <a:lnTo>
                  <a:pt x="452" y="409"/>
                </a:lnTo>
                <a:lnTo>
                  <a:pt x="452" y="409"/>
                </a:lnTo>
                <a:lnTo>
                  <a:pt x="452" y="409"/>
                </a:lnTo>
                <a:lnTo>
                  <a:pt x="454" y="409"/>
                </a:lnTo>
                <a:lnTo>
                  <a:pt x="454" y="412"/>
                </a:lnTo>
                <a:lnTo>
                  <a:pt x="454" y="412"/>
                </a:lnTo>
                <a:lnTo>
                  <a:pt x="454" y="417"/>
                </a:lnTo>
                <a:lnTo>
                  <a:pt x="454" y="417"/>
                </a:lnTo>
                <a:lnTo>
                  <a:pt x="454" y="417"/>
                </a:lnTo>
                <a:lnTo>
                  <a:pt x="454" y="417"/>
                </a:lnTo>
                <a:lnTo>
                  <a:pt x="454" y="419"/>
                </a:lnTo>
                <a:lnTo>
                  <a:pt x="454" y="421"/>
                </a:lnTo>
                <a:lnTo>
                  <a:pt x="454" y="421"/>
                </a:lnTo>
                <a:lnTo>
                  <a:pt x="454" y="424"/>
                </a:lnTo>
                <a:lnTo>
                  <a:pt x="447" y="440"/>
                </a:lnTo>
                <a:lnTo>
                  <a:pt x="447" y="440"/>
                </a:lnTo>
                <a:lnTo>
                  <a:pt x="447" y="443"/>
                </a:lnTo>
                <a:lnTo>
                  <a:pt x="445" y="443"/>
                </a:lnTo>
                <a:lnTo>
                  <a:pt x="445" y="443"/>
                </a:lnTo>
                <a:lnTo>
                  <a:pt x="440" y="445"/>
                </a:lnTo>
                <a:lnTo>
                  <a:pt x="437" y="445"/>
                </a:lnTo>
                <a:lnTo>
                  <a:pt x="437" y="445"/>
                </a:lnTo>
                <a:lnTo>
                  <a:pt x="437" y="447"/>
                </a:lnTo>
                <a:lnTo>
                  <a:pt x="437" y="447"/>
                </a:lnTo>
                <a:lnTo>
                  <a:pt x="437" y="450"/>
                </a:lnTo>
                <a:lnTo>
                  <a:pt x="437" y="450"/>
                </a:lnTo>
                <a:lnTo>
                  <a:pt x="437" y="452"/>
                </a:lnTo>
                <a:lnTo>
                  <a:pt x="440" y="454"/>
                </a:lnTo>
                <a:lnTo>
                  <a:pt x="440" y="457"/>
                </a:lnTo>
                <a:lnTo>
                  <a:pt x="440" y="457"/>
                </a:lnTo>
                <a:lnTo>
                  <a:pt x="442" y="459"/>
                </a:lnTo>
                <a:lnTo>
                  <a:pt x="442" y="459"/>
                </a:lnTo>
                <a:lnTo>
                  <a:pt x="445" y="459"/>
                </a:lnTo>
                <a:lnTo>
                  <a:pt x="445" y="461"/>
                </a:lnTo>
                <a:lnTo>
                  <a:pt x="445" y="461"/>
                </a:lnTo>
                <a:lnTo>
                  <a:pt x="445" y="461"/>
                </a:lnTo>
                <a:lnTo>
                  <a:pt x="447" y="461"/>
                </a:lnTo>
                <a:lnTo>
                  <a:pt x="478" y="461"/>
                </a:lnTo>
                <a:lnTo>
                  <a:pt x="480" y="459"/>
                </a:lnTo>
                <a:lnTo>
                  <a:pt x="487" y="454"/>
                </a:lnTo>
                <a:lnTo>
                  <a:pt x="489" y="454"/>
                </a:lnTo>
                <a:lnTo>
                  <a:pt x="497" y="459"/>
                </a:lnTo>
                <a:lnTo>
                  <a:pt x="497" y="459"/>
                </a:lnTo>
                <a:lnTo>
                  <a:pt x="499" y="459"/>
                </a:lnTo>
                <a:lnTo>
                  <a:pt x="501" y="457"/>
                </a:lnTo>
                <a:lnTo>
                  <a:pt x="501" y="457"/>
                </a:lnTo>
                <a:lnTo>
                  <a:pt x="504" y="459"/>
                </a:lnTo>
                <a:lnTo>
                  <a:pt x="504" y="459"/>
                </a:lnTo>
                <a:lnTo>
                  <a:pt x="504" y="457"/>
                </a:lnTo>
                <a:lnTo>
                  <a:pt x="506" y="457"/>
                </a:lnTo>
                <a:lnTo>
                  <a:pt x="506" y="457"/>
                </a:lnTo>
                <a:lnTo>
                  <a:pt x="506" y="457"/>
                </a:lnTo>
                <a:lnTo>
                  <a:pt x="506" y="454"/>
                </a:lnTo>
                <a:lnTo>
                  <a:pt x="508" y="454"/>
                </a:lnTo>
                <a:lnTo>
                  <a:pt x="508" y="454"/>
                </a:lnTo>
                <a:lnTo>
                  <a:pt x="508" y="454"/>
                </a:lnTo>
                <a:lnTo>
                  <a:pt x="508" y="457"/>
                </a:lnTo>
                <a:lnTo>
                  <a:pt x="508" y="457"/>
                </a:lnTo>
                <a:lnTo>
                  <a:pt x="508" y="457"/>
                </a:lnTo>
                <a:lnTo>
                  <a:pt x="511" y="459"/>
                </a:lnTo>
                <a:lnTo>
                  <a:pt x="511" y="459"/>
                </a:lnTo>
                <a:lnTo>
                  <a:pt x="511" y="459"/>
                </a:lnTo>
                <a:lnTo>
                  <a:pt x="508" y="464"/>
                </a:lnTo>
                <a:lnTo>
                  <a:pt x="508" y="466"/>
                </a:lnTo>
                <a:lnTo>
                  <a:pt x="511" y="466"/>
                </a:lnTo>
                <a:lnTo>
                  <a:pt x="511" y="466"/>
                </a:lnTo>
                <a:lnTo>
                  <a:pt x="511" y="469"/>
                </a:lnTo>
                <a:lnTo>
                  <a:pt x="511" y="469"/>
                </a:lnTo>
                <a:lnTo>
                  <a:pt x="513" y="469"/>
                </a:lnTo>
                <a:lnTo>
                  <a:pt x="515" y="469"/>
                </a:lnTo>
                <a:lnTo>
                  <a:pt x="523" y="471"/>
                </a:lnTo>
                <a:lnTo>
                  <a:pt x="523" y="473"/>
                </a:lnTo>
                <a:lnTo>
                  <a:pt x="525" y="473"/>
                </a:lnTo>
                <a:lnTo>
                  <a:pt x="530" y="473"/>
                </a:lnTo>
                <a:lnTo>
                  <a:pt x="530" y="473"/>
                </a:lnTo>
                <a:lnTo>
                  <a:pt x="532" y="476"/>
                </a:lnTo>
                <a:lnTo>
                  <a:pt x="534" y="476"/>
                </a:lnTo>
                <a:lnTo>
                  <a:pt x="537" y="476"/>
                </a:lnTo>
                <a:lnTo>
                  <a:pt x="541" y="476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48" name="Freeform 35"/>
          <p:cNvSpPr>
            <a:spLocks/>
          </p:cNvSpPr>
          <p:nvPr/>
        </p:nvSpPr>
        <p:spPr bwMode="auto">
          <a:xfrm>
            <a:off x="3755134" y="3930890"/>
            <a:ext cx="799445" cy="1013166"/>
          </a:xfrm>
          <a:custGeom>
            <a:avLst/>
            <a:gdLst>
              <a:gd name="T0" fmla="*/ 674 w 719"/>
              <a:gd name="T1" fmla="*/ 128 h 1027"/>
              <a:gd name="T2" fmla="*/ 639 w 719"/>
              <a:gd name="T3" fmla="*/ 168 h 1027"/>
              <a:gd name="T4" fmla="*/ 639 w 719"/>
              <a:gd name="T5" fmla="*/ 232 h 1027"/>
              <a:gd name="T6" fmla="*/ 632 w 719"/>
              <a:gd name="T7" fmla="*/ 284 h 1027"/>
              <a:gd name="T8" fmla="*/ 610 w 719"/>
              <a:gd name="T9" fmla="*/ 329 h 1027"/>
              <a:gd name="T10" fmla="*/ 601 w 719"/>
              <a:gd name="T11" fmla="*/ 362 h 1027"/>
              <a:gd name="T12" fmla="*/ 606 w 719"/>
              <a:gd name="T13" fmla="*/ 393 h 1027"/>
              <a:gd name="T14" fmla="*/ 606 w 719"/>
              <a:gd name="T15" fmla="*/ 527 h 1027"/>
              <a:gd name="T16" fmla="*/ 563 w 719"/>
              <a:gd name="T17" fmla="*/ 596 h 1027"/>
              <a:gd name="T18" fmla="*/ 561 w 719"/>
              <a:gd name="T19" fmla="*/ 681 h 1027"/>
              <a:gd name="T20" fmla="*/ 580 w 719"/>
              <a:gd name="T21" fmla="*/ 714 h 1027"/>
              <a:gd name="T22" fmla="*/ 589 w 719"/>
              <a:gd name="T23" fmla="*/ 745 h 1027"/>
              <a:gd name="T24" fmla="*/ 610 w 719"/>
              <a:gd name="T25" fmla="*/ 792 h 1027"/>
              <a:gd name="T26" fmla="*/ 613 w 719"/>
              <a:gd name="T27" fmla="*/ 844 h 1027"/>
              <a:gd name="T28" fmla="*/ 589 w 719"/>
              <a:gd name="T29" fmla="*/ 859 h 1027"/>
              <a:gd name="T30" fmla="*/ 570 w 719"/>
              <a:gd name="T31" fmla="*/ 840 h 1027"/>
              <a:gd name="T32" fmla="*/ 497 w 719"/>
              <a:gd name="T33" fmla="*/ 833 h 1027"/>
              <a:gd name="T34" fmla="*/ 450 w 719"/>
              <a:gd name="T35" fmla="*/ 837 h 1027"/>
              <a:gd name="T36" fmla="*/ 480 w 719"/>
              <a:gd name="T37" fmla="*/ 878 h 1027"/>
              <a:gd name="T38" fmla="*/ 518 w 719"/>
              <a:gd name="T39" fmla="*/ 915 h 1027"/>
              <a:gd name="T40" fmla="*/ 483 w 719"/>
              <a:gd name="T41" fmla="*/ 918 h 1027"/>
              <a:gd name="T42" fmla="*/ 457 w 719"/>
              <a:gd name="T43" fmla="*/ 915 h 1027"/>
              <a:gd name="T44" fmla="*/ 442 w 719"/>
              <a:gd name="T45" fmla="*/ 960 h 1027"/>
              <a:gd name="T46" fmla="*/ 445 w 719"/>
              <a:gd name="T47" fmla="*/ 1017 h 1027"/>
              <a:gd name="T48" fmla="*/ 348 w 719"/>
              <a:gd name="T49" fmla="*/ 965 h 1027"/>
              <a:gd name="T50" fmla="*/ 275 w 719"/>
              <a:gd name="T51" fmla="*/ 937 h 1027"/>
              <a:gd name="T52" fmla="*/ 227 w 719"/>
              <a:gd name="T53" fmla="*/ 906 h 1027"/>
              <a:gd name="T54" fmla="*/ 211 w 719"/>
              <a:gd name="T55" fmla="*/ 889 h 1027"/>
              <a:gd name="T56" fmla="*/ 171 w 719"/>
              <a:gd name="T57" fmla="*/ 885 h 1027"/>
              <a:gd name="T58" fmla="*/ 109 w 719"/>
              <a:gd name="T59" fmla="*/ 851 h 1027"/>
              <a:gd name="T60" fmla="*/ 67 w 719"/>
              <a:gd name="T61" fmla="*/ 821 h 1027"/>
              <a:gd name="T62" fmla="*/ 10 w 719"/>
              <a:gd name="T63" fmla="*/ 830 h 1027"/>
              <a:gd name="T64" fmla="*/ 48 w 719"/>
              <a:gd name="T65" fmla="*/ 795 h 1027"/>
              <a:gd name="T66" fmla="*/ 33 w 719"/>
              <a:gd name="T67" fmla="*/ 743 h 1027"/>
              <a:gd name="T68" fmla="*/ 78 w 719"/>
              <a:gd name="T69" fmla="*/ 719 h 1027"/>
              <a:gd name="T70" fmla="*/ 123 w 719"/>
              <a:gd name="T71" fmla="*/ 736 h 1027"/>
              <a:gd name="T72" fmla="*/ 126 w 719"/>
              <a:gd name="T73" fmla="*/ 693 h 1027"/>
              <a:gd name="T74" fmla="*/ 140 w 719"/>
              <a:gd name="T75" fmla="*/ 643 h 1027"/>
              <a:gd name="T76" fmla="*/ 145 w 719"/>
              <a:gd name="T77" fmla="*/ 613 h 1027"/>
              <a:gd name="T78" fmla="*/ 135 w 719"/>
              <a:gd name="T79" fmla="*/ 582 h 1027"/>
              <a:gd name="T80" fmla="*/ 149 w 719"/>
              <a:gd name="T81" fmla="*/ 544 h 1027"/>
              <a:gd name="T82" fmla="*/ 211 w 719"/>
              <a:gd name="T83" fmla="*/ 551 h 1027"/>
              <a:gd name="T84" fmla="*/ 241 w 719"/>
              <a:gd name="T85" fmla="*/ 568 h 1027"/>
              <a:gd name="T86" fmla="*/ 294 w 719"/>
              <a:gd name="T87" fmla="*/ 565 h 1027"/>
              <a:gd name="T88" fmla="*/ 289 w 719"/>
              <a:gd name="T89" fmla="*/ 523 h 1027"/>
              <a:gd name="T90" fmla="*/ 341 w 719"/>
              <a:gd name="T91" fmla="*/ 535 h 1027"/>
              <a:gd name="T92" fmla="*/ 379 w 719"/>
              <a:gd name="T93" fmla="*/ 487 h 1027"/>
              <a:gd name="T94" fmla="*/ 398 w 719"/>
              <a:gd name="T95" fmla="*/ 449 h 1027"/>
              <a:gd name="T96" fmla="*/ 407 w 719"/>
              <a:gd name="T97" fmla="*/ 407 h 1027"/>
              <a:gd name="T98" fmla="*/ 383 w 719"/>
              <a:gd name="T99" fmla="*/ 383 h 1027"/>
              <a:gd name="T100" fmla="*/ 357 w 719"/>
              <a:gd name="T101" fmla="*/ 359 h 1027"/>
              <a:gd name="T102" fmla="*/ 331 w 719"/>
              <a:gd name="T103" fmla="*/ 343 h 1027"/>
              <a:gd name="T104" fmla="*/ 284 w 719"/>
              <a:gd name="T105" fmla="*/ 310 h 1027"/>
              <a:gd name="T106" fmla="*/ 284 w 719"/>
              <a:gd name="T107" fmla="*/ 218 h 1027"/>
              <a:gd name="T108" fmla="*/ 348 w 719"/>
              <a:gd name="T109" fmla="*/ 196 h 1027"/>
              <a:gd name="T110" fmla="*/ 440 w 719"/>
              <a:gd name="T111" fmla="*/ 210 h 1027"/>
              <a:gd name="T112" fmla="*/ 466 w 719"/>
              <a:gd name="T113" fmla="*/ 156 h 1027"/>
              <a:gd name="T114" fmla="*/ 516 w 719"/>
              <a:gd name="T115" fmla="*/ 97 h 1027"/>
              <a:gd name="T116" fmla="*/ 568 w 719"/>
              <a:gd name="T117" fmla="*/ 57 h 1027"/>
              <a:gd name="T118" fmla="*/ 606 w 719"/>
              <a:gd name="T119" fmla="*/ 7 h 1027"/>
              <a:gd name="T120" fmla="*/ 646 w 719"/>
              <a:gd name="T121" fmla="*/ 19 h 1027"/>
              <a:gd name="T122" fmla="*/ 679 w 719"/>
              <a:gd name="T123" fmla="*/ 16 h 1027"/>
              <a:gd name="T124" fmla="*/ 712 w 719"/>
              <a:gd name="T125" fmla="*/ 0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9" h="1027">
                <a:moveTo>
                  <a:pt x="719" y="38"/>
                </a:moveTo>
                <a:lnTo>
                  <a:pt x="719" y="38"/>
                </a:lnTo>
                <a:lnTo>
                  <a:pt x="719" y="40"/>
                </a:lnTo>
                <a:lnTo>
                  <a:pt x="719" y="40"/>
                </a:lnTo>
                <a:lnTo>
                  <a:pt x="710" y="54"/>
                </a:lnTo>
                <a:lnTo>
                  <a:pt x="707" y="64"/>
                </a:lnTo>
                <a:lnTo>
                  <a:pt x="705" y="68"/>
                </a:lnTo>
                <a:lnTo>
                  <a:pt x="703" y="71"/>
                </a:lnTo>
                <a:lnTo>
                  <a:pt x="693" y="73"/>
                </a:lnTo>
                <a:lnTo>
                  <a:pt x="691" y="76"/>
                </a:lnTo>
                <a:lnTo>
                  <a:pt x="688" y="80"/>
                </a:lnTo>
                <a:lnTo>
                  <a:pt x="691" y="85"/>
                </a:lnTo>
                <a:lnTo>
                  <a:pt x="691" y="87"/>
                </a:lnTo>
                <a:lnTo>
                  <a:pt x="691" y="90"/>
                </a:lnTo>
                <a:lnTo>
                  <a:pt x="688" y="92"/>
                </a:lnTo>
                <a:lnTo>
                  <a:pt x="686" y="102"/>
                </a:lnTo>
                <a:lnTo>
                  <a:pt x="686" y="104"/>
                </a:lnTo>
                <a:lnTo>
                  <a:pt x="684" y="104"/>
                </a:lnTo>
                <a:lnTo>
                  <a:pt x="684" y="106"/>
                </a:lnTo>
                <a:lnTo>
                  <a:pt x="681" y="111"/>
                </a:lnTo>
                <a:lnTo>
                  <a:pt x="681" y="111"/>
                </a:lnTo>
                <a:lnTo>
                  <a:pt x="679" y="113"/>
                </a:lnTo>
                <a:lnTo>
                  <a:pt x="679" y="113"/>
                </a:lnTo>
                <a:lnTo>
                  <a:pt x="677" y="118"/>
                </a:lnTo>
                <a:lnTo>
                  <a:pt x="674" y="125"/>
                </a:lnTo>
                <a:lnTo>
                  <a:pt x="674" y="128"/>
                </a:lnTo>
                <a:lnTo>
                  <a:pt x="674" y="128"/>
                </a:lnTo>
                <a:lnTo>
                  <a:pt x="677" y="132"/>
                </a:lnTo>
                <a:lnTo>
                  <a:pt x="677" y="132"/>
                </a:lnTo>
                <a:lnTo>
                  <a:pt x="674" y="137"/>
                </a:lnTo>
                <a:lnTo>
                  <a:pt x="674" y="137"/>
                </a:lnTo>
                <a:lnTo>
                  <a:pt x="674" y="139"/>
                </a:lnTo>
                <a:lnTo>
                  <a:pt x="672" y="142"/>
                </a:lnTo>
                <a:lnTo>
                  <a:pt x="672" y="142"/>
                </a:lnTo>
                <a:lnTo>
                  <a:pt x="670" y="144"/>
                </a:lnTo>
                <a:lnTo>
                  <a:pt x="670" y="147"/>
                </a:lnTo>
                <a:lnTo>
                  <a:pt x="670" y="147"/>
                </a:lnTo>
                <a:lnTo>
                  <a:pt x="667" y="149"/>
                </a:lnTo>
                <a:lnTo>
                  <a:pt x="662" y="149"/>
                </a:lnTo>
                <a:lnTo>
                  <a:pt x="660" y="151"/>
                </a:lnTo>
                <a:lnTo>
                  <a:pt x="658" y="156"/>
                </a:lnTo>
                <a:lnTo>
                  <a:pt x="658" y="156"/>
                </a:lnTo>
                <a:lnTo>
                  <a:pt x="653" y="158"/>
                </a:lnTo>
                <a:lnTo>
                  <a:pt x="653" y="161"/>
                </a:lnTo>
                <a:lnTo>
                  <a:pt x="651" y="161"/>
                </a:lnTo>
                <a:lnTo>
                  <a:pt x="648" y="163"/>
                </a:lnTo>
                <a:lnTo>
                  <a:pt x="646" y="165"/>
                </a:lnTo>
                <a:lnTo>
                  <a:pt x="646" y="165"/>
                </a:lnTo>
                <a:lnTo>
                  <a:pt x="643" y="165"/>
                </a:lnTo>
                <a:lnTo>
                  <a:pt x="641" y="165"/>
                </a:lnTo>
                <a:lnTo>
                  <a:pt x="639" y="165"/>
                </a:lnTo>
                <a:lnTo>
                  <a:pt x="639" y="168"/>
                </a:lnTo>
                <a:lnTo>
                  <a:pt x="636" y="175"/>
                </a:lnTo>
                <a:lnTo>
                  <a:pt x="636" y="175"/>
                </a:lnTo>
                <a:lnTo>
                  <a:pt x="634" y="177"/>
                </a:lnTo>
                <a:lnTo>
                  <a:pt x="634" y="177"/>
                </a:lnTo>
                <a:lnTo>
                  <a:pt x="632" y="177"/>
                </a:lnTo>
                <a:lnTo>
                  <a:pt x="629" y="177"/>
                </a:lnTo>
                <a:lnTo>
                  <a:pt x="629" y="177"/>
                </a:lnTo>
                <a:lnTo>
                  <a:pt x="627" y="182"/>
                </a:lnTo>
                <a:lnTo>
                  <a:pt x="629" y="184"/>
                </a:lnTo>
                <a:lnTo>
                  <a:pt x="629" y="187"/>
                </a:lnTo>
                <a:lnTo>
                  <a:pt x="627" y="192"/>
                </a:lnTo>
                <a:lnTo>
                  <a:pt x="627" y="203"/>
                </a:lnTo>
                <a:lnTo>
                  <a:pt x="627" y="203"/>
                </a:lnTo>
                <a:lnTo>
                  <a:pt x="627" y="203"/>
                </a:lnTo>
                <a:lnTo>
                  <a:pt x="627" y="206"/>
                </a:lnTo>
                <a:lnTo>
                  <a:pt x="627" y="208"/>
                </a:lnTo>
                <a:lnTo>
                  <a:pt x="627" y="208"/>
                </a:lnTo>
                <a:lnTo>
                  <a:pt x="627" y="208"/>
                </a:lnTo>
                <a:lnTo>
                  <a:pt x="627" y="210"/>
                </a:lnTo>
                <a:lnTo>
                  <a:pt x="627" y="210"/>
                </a:lnTo>
                <a:lnTo>
                  <a:pt x="627" y="210"/>
                </a:lnTo>
                <a:lnTo>
                  <a:pt x="629" y="213"/>
                </a:lnTo>
                <a:lnTo>
                  <a:pt x="632" y="213"/>
                </a:lnTo>
                <a:lnTo>
                  <a:pt x="632" y="215"/>
                </a:lnTo>
                <a:lnTo>
                  <a:pt x="634" y="218"/>
                </a:lnTo>
                <a:lnTo>
                  <a:pt x="639" y="232"/>
                </a:lnTo>
                <a:lnTo>
                  <a:pt x="641" y="234"/>
                </a:lnTo>
                <a:lnTo>
                  <a:pt x="646" y="239"/>
                </a:lnTo>
                <a:lnTo>
                  <a:pt x="648" y="239"/>
                </a:lnTo>
                <a:lnTo>
                  <a:pt x="648" y="241"/>
                </a:lnTo>
                <a:lnTo>
                  <a:pt x="648" y="244"/>
                </a:lnTo>
                <a:lnTo>
                  <a:pt x="643" y="246"/>
                </a:lnTo>
                <a:lnTo>
                  <a:pt x="646" y="248"/>
                </a:lnTo>
                <a:lnTo>
                  <a:pt x="651" y="251"/>
                </a:lnTo>
                <a:lnTo>
                  <a:pt x="653" y="255"/>
                </a:lnTo>
                <a:lnTo>
                  <a:pt x="651" y="255"/>
                </a:lnTo>
                <a:lnTo>
                  <a:pt x="648" y="255"/>
                </a:lnTo>
                <a:lnTo>
                  <a:pt x="648" y="258"/>
                </a:lnTo>
                <a:lnTo>
                  <a:pt x="648" y="258"/>
                </a:lnTo>
                <a:lnTo>
                  <a:pt x="648" y="260"/>
                </a:lnTo>
                <a:lnTo>
                  <a:pt x="651" y="262"/>
                </a:lnTo>
                <a:lnTo>
                  <a:pt x="651" y="265"/>
                </a:lnTo>
                <a:lnTo>
                  <a:pt x="651" y="267"/>
                </a:lnTo>
                <a:lnTo>
                  <a:pt x="651" y="267"/>
                </a:lnTo>
                <a:lnTo>
                  <a:pt x="648" y="267"/>
                </a:lnTo>
                <a:lnTo>
                  <a:pt x="648" y="270"/>
                </a:lnTo>
                <a:lnTo>
                  <a:pt x="643" y="277"/>
                </a:lnTo>
                <a:lnTo>
                  <a:pt x="643" y="279"/>
                </a:lnTo>
                <a:lnTo>
                  <a:pt x="641" y="281"/>
                </a:lnTo>
                <a:lnTo>
                  <a:pt x="639" y="281"/>
                </a:lnTo>
                <a:lnTo>
                  <a:pt x="634" y="281"/>
                </a:lnTo>
                <a:lnTo>
                  <a:pt x="632" y="284"/>
                </a:lnTo>
                <a:lnTo>
                  <a:pt x="632" y="286"/>
                </a:lnTo>
                <a:lnTo>
                  <a:pt x="632" y="288"/>
                </a:lnTo>
                <a:lnTo>
                  <a:pt x="632" y="291"/>
                </a:lnTo>
                <a:lnTo>
                  <a:pt x="634" y="293"/>
                </a:lnTo>
                <a:lnTo>
                  <a:pt x="636" y="293"/>
                </a:lnTo>
                <a:lnTo>
                  <a:pt x="636" y="296"/>
                </a:lnTo>
                <a:lnTo>
                  <a:pt x="634" y="300"/>
                </a:lnTo>
                <a:lnTo>
                  <a:pt x="634" y="300"/>
                </a:lnTo>
                <a:lnTo>
                  <a:pt x="634" y="300"/>
                </a:lnTo>
                <a:lnTo>
                  <a:pt x="634" y="303"/>
                </a:lnTo>
                <a:lnTo>
                  <a:pt x="634" y="303"/>
                </a:lnTo>
                <a:lnTo>
                  <a:pt x="632" y="303"/>
                </a:lnTo>
                <a:lnTo>
                  <a:pt x="632" y="303"/>
                </a:lnTo>
                <a:lnTo>
                  <a:pt x="632" y="303"/>
                </a:lnTo>
                <a:lnTo>
                  <a:pt x="632" y="305"/>
                </a:lnTo>
                <a:lnTo>
                  <a:pt x="629" y="305"/>
                </a:lnTo>
                <a:lnTo>
                  <a:pt x="629" y="307"/>
                </a:lnTo>
                <a:lnTo>
                  <a:pt x="622" y="317"/>
                </a:lnTo>
                <a:lnTo>
                  <a:pt x="617" y="319"/>
                </a:lnTo>
                <a:lnTo>
                  <a:pt x="617" y="319"/>
                </a:lnTo>
                <a:lnTo>
                  <a:pt x="615" y="324"/>
                </a:lnTo>
                <a:lnTo>
                  <a:pt x="615" y="326"/>
                </a:lnTo>
                <a:lnTo>
                  <a:pt x="613" y="326"/>
                </a:lnTo>
                <a:lnTo>
                  <a:pt x="613" y="326"/>
                </a:lnTo>
                <a:lnTo>
                  <a:pt x="610" y="329"/>
                </a:lnTo>
                <a:lnTo>
                  <a:pt x="610" y="329"/>
                </a:lnTo>
                <a:lnTo>
                  <a:pt x="608" y="331"/>
                </a:lnTo>
                <a:lnTo>
                  <a:pt x="608" y="331"/>
                </a:lnTo>
                <a:lnTo>
                  <a:pt x="606" y="331"/>
                </a:lnTo>
                <a:lnTo>
                  <a:pt x="603" y="333"/>
                </a:lnTo>
                <a:lnTo>
                  <a:pt x="603" y="333"/>
                </a:lnTo>
                <a:lnTo>
                  <a:pt x="603" y="333"/>
                </a:lnTo>
                <a:lnTo>
                  <a:pt x="606" y="336"/>
                </a:lnTo>
                <a:lnTo>
                  <a:pt x="603" y="336"/>
                </a:lnTo>
                <a:lnTo>
                  <a:pt x="603" y="336"/>
                </a:lnTo>
                <a:lnTo>
                  <a:pt x="601" y="333"/>
                </a:lnTo>
                <a:lnTo>
                  <a:pt x="599" y="336"/>
                </a:lnTo>
                <a:lnTo>
                  <a:pt x="599" y="336"/>
                </a:lnTo>
                <a:lnTo>
                  <a:pt x="599" y="338"/>
                </a:lnTo>
                <a:lnTo>
                  <a:pt x="601" y="341"/>
                </a:lnTo>
                <a:lnTo>
                  <a:pt x="601" y="341"/>
                </a:lnTo>
                <a:lnTo>
                  <a:pt x="603" y="343"/>
                </a:lnTo>
                <a:lnTo>
                  <a:pt x="601" y="345"/>
                </a:lnTo>
                <a:lnTo>
                  <a:pt x="599" y="350"/>
                </a:lnTo>
                <a:lnTo>
                  <a:pt x="596" y="352"/>
                </a:lnTo>
                <a:lnTo>
                  <a:pt x="596" y="352"/>
                </a:lnTo>
                <a:lnTo>
                  <a:pt x="599" y="357"/>
                </a:lnTo>
                <a:lnTo>
                  <a:pt x="601" y="357"/>
                </a:lnTo>
                <a:lnTo>
                  <a:pt x="599" y="359"/>
                </a:lnTo>
                <a:lnTo>
                  <a:pt x="599" y="359"/>
                </a:lnTo>
                <a:lnTo>
                  <a:pt x="601" y="362"/>
                </a:lnTo>
                <a:lnTo>
                  <a:pt x="601" y="362"/>
                </a:lnTo>
                <a:lnTo>
                  <a:pt x="601" y="364"/>
                </a:lnTo>
                <a:lnTo>
                  <a:pt x="599" y="364"/>
                </a:lnTo>
                <a:lnTo>
                  <a:pt x="599" y="367"/>
                </a:lnTo>
                <a:lnTo>
                  <a:pt x="596" y="367"/>
                </a:lnTo>
                <a:lnTo>
                  <a:pt x="596" y="367"/>
                </a:lnTo>
                <a:lnTo>
                  <a:pt x="596" y="367"/>
                </a:lnTo>
                <a:lnTo>
                  <a:pt x="596" y="367"/>
                </a:lnTo>
                <a:lnTo>
                  <a:pt x="596" y="369"/>
                </a:lnTo>
                <a:lnTo>
                  <a:pt x="596" y="369"/>
                </a:lnTo>
                <a:lnTo>
                  <a:pt x="599" y="369"/>
                </a:lnTo>
                <a:lnTo>
                  <a:pt x="599" y="369"/>
                </a:lnTo>
                <a:lnTo>
                  <a:pt x="599" y="371"/>
                </a:lnTo>
                <a:lnTo>
                  <a:pt x="599" y="371"/>
                </a:lnTo>
                <a:lnTo>
                  <a:pt x="599" y="371"/>
                </a:lnTo>
                <a:lnTo>
                  <a:pt x="599" y="374"/>
                </a:lnTo>
                <a:lnTo>
                  <a:pt x="599" y="374"/>
                </a:lnTo>
                <a:lnTo>
                  <a:pt x="601" y="374"/>
                </a:lnTo>
                <a:lnTo>
                  <a:pt x="601" y="374"/>
                </a:lnTo>
                <a:lnTo>
                  <a:pt x="601" y="378"/>
                </a:lnTo>
                <a:lnTo>
                  <a:pt x="599" y="378"/>
                </a:lnTo>
                <a:lnTo>
                  <a:pt x="599" y="378"/>
                </a:lnTo>
                <a:lnTo>
                  <a:pt x="596" y="378"/>
                </a:lnTo>
                <a:lnTo>
                  <a:pt x="596" y="378"/>
                </a:lnTo>
                <a:lnTo>
                  <a:pt x="596" y="378"/>
                </a:lnTo>
                <a:lnTo>
                  <a:pt x="596" y="381"/>
                </a:lnTo>
                <a:lnTo>
                  <a:pt x="606" y="393"/>
                </a:lnTo>
                <a:lnTo>
                  <a:pt x="606" y="395"/>
                </a:lnTo>
                <a:lnTo>
                  <a:pt x="606" y="402"/>
                </a:lnTo>
                <a:lnTo>
                  <a:pt x="606" y="404"/>
                </a:lnTo>
                <a:lnTo>
                  <a:pt x="603" y="407"/>
                </a:lnTo>
                <a:lnTo>
                  <a:pt x="603" y="412"/>
                </a:lnTo>
                <a:lnTo>
                  <a:pt x="601" y="419"/>
                </a:lnTo>
                <a:lnTo>
                  <a:pt x="599" y="426"/>
                </a:lnTo>
                <a:lnTo>
                  <a:pt x="599" y="428"/>
                </a:lnTo>
                <a:lnTo>
                  <a:pt x="599" y="435"/>
                </a:lnTo>
                <a:lnTo>
                  <a:pt x="599" y="438"/>
                </a:lnTo>
                <a:lnTo>
                  <a:pt x="599" y="440"/>
                </a:lnTo>
                <a:lnTo>
                  <a:pt x="596" y="445"/>
                </a:lnTo>
                <a:lnTo>
                  <a:pt x="594" y="447"/>
                </a:lnTo>
                <a:lnTo>
                  <a:pt x="594" y="454"/>
                </a:lnTo>
                <a:lnTo>
                  <a:pt x="599" y="475"/>
                </a:lnTo>
                <a:lnTo>
                  <a:pt x="599" y="482"/>
                </a:lnTo>
                <a:lnTo>
                  <a:pt x="599" y="485"/>
                </a:lnTo>
                <a:lnTo>
                  <a:pt x="599" y="485"/>
                </a:lnTo>
                <a:lnTo>
                  <a:pt x="599" y="487"/>
                </a:lnTo>
                <a:lnTo>
                  <a:pt x="599" y="487"/>
                </a:lnTo>
                <a:lnTo>
                  <a:pt x="601" y="487"/>
                </a:lnTo>
                <a:lnTo>
                  <a:pt x="601" y="490"/>
                </a:lnTo>
                <a:lnTo>
                  <a:pt x="603" y="494"/>
                </a:lnTo>
                <a:lnTo>
                  <a:pt x="603" y="511"/>
                </a:lnTo>
                <a:lnTo>
                  <a:pt x="606" y="523"/>
                </a:lnTo>
                <a:lnTo>
                  <a:pt x="606" y="527"/>
                </a:lnTo>
                <a:lnTo>
                  <a:pt x="603" y="535"/>
                </a:lnTo>
                <a:lnTo>
                  <a:pt x="601" y="537"/>
                </a:lnTo>
                <a:lnTo>
                  <a:pt x="599" y="539"/>
                </a:lnTo>
                <a:lnTo>
                  <a:pt x="599" y="539"/>
                </a:lnTo>
                <a:lnTo>
                  <a:pt x="599" y="542"/>
                </a:lnTo>
                <a:lnTo>
                  <a:pt x="599" y="544"/>
                </a:lnTo>
                <a:lnTo>
                  <a:pt x="596" y="546"/>
                </a:lnTo>
                <a:lnTo>
                  <a:pt x="596" y="549"/>
                </a:lnTo>
                <a:lnTo>
                  <a:pt x="596" y="549"/>
                </a:lnTo>
                <a:lnTo>
                  <a:pt x="594" y="551"/>
                </a:lnTo>
                <a:lnTo>
                  <a:pt x="591" y="551"/>
                </a:lnTo>
                <a:lnTo>
                  <a:pt x="589" y="551"/>
                </a:lnTo>
                <a:lnTo>
                  <a:pt x="587" y="558"/>
                </a:lnTo>
                <a:lnTo>
                  <a:pt x="584" y="561"/>
                </a:lnTo>
                <a:lnTo>
                  <a:pt x="584" y="561"/>
                </a:lnTo>
                <a:lnTo>
                  <a:pt x="582" y="563"/>
                </a:lnTo>
                <a:lnTo>
                  <a:pt x="582" y="565"/>
                </a:lnTo>
                <a:lnTo>
                  <a:pt x="582" y="565"/>
                </a:lnTo>
                <a:lnTo>
                  <a:pt x="580" y="568"/>
                </a:lnTo>
                <a:lnTo>
                  <a:pt x="575" y="570"/>
                </a:lnTo>
                <a:lnTo>
                  <a:pt x="573" y="572"/>
                </a:lnTo>
                <a:lnTo>
                  <a:pt x="570" y="577"/>
                </a:lnTo>
                <a:lnTo>
                  <a:pt x="568" y="584"/>
                </a:lnTo>
                <a:lnTo>
                  <a:pt x="568" y="587"/>
                </a:lnTo>
                <a:lnTo>
                  <a:pt x="565" y="591"/>
                </a:lnTo>
                <a:lnTo>
                  <a:pt x="563" y="596"/>
                </a:lnTo>
                <a:lnTo>
                  <a:pt x="561" y="603"/>
                </a:lnTo>
                <a:lnTo>
                  <a:pt x="558" y="608"/>
                </a:lnTo>
                <a:lnTo>
                  <a:pt x="558" y="610"/>
                </a:lnTo>
                <a:lnTo>
                  <a:pt x="558" y="615"/>
                </a:lnTo>
                <a:lnTo>
                  <a:pt x="558" y="620"/>
                </a:lnTo>
                <a:lnTo>
                  <a:pt x="558" y="622"/>
                </a:lnTo>
                <a:lnTo>
                  <a:pt x="554" y="627"/>
                </a:lnTo>
                <a:lnTo>
                  <a:pt x="554" y="629"/>
                </a:lnTo>
                <a:lnTo>
                  <a:pt x="554" y="641"/>
                </a:lnTo>
                <a:lnTo>
                  <a:pt x="554" y="648"/>
                </a:lnTo>
                <a:lnTo>
                  <a:pt x="556" y="650"/>
                </a:lnTo>
                <a:lnTo>
                  <a:pt x="558" y="653"/>
                </a:lnTo>
                <a:lnTo>
                  <a:pt x="563" y="655"/>
                </a:lnTo>
                <a:lnTo>
                  <a:pt x="563" y="655"/>
                </a:lnTo>
                <a:lnTo>
                  <a:pt x="563" y="655"/>
                </a:lnTo>
                <a:lnTo>
                  <a:pt x="563" y="665"/>
                </a:lnTo>
                <a:lnTo>
                  <a:pt x="561" y="669"/>
                </a:lnTo>
                <a:lnTo>
                  <a:pt x="561" y="669"/>
                </a:lnTo>
                <a:lnTo>
                  <a:pt x="561" y="672"/>
                </a:lnTo>
                <a:lnTo>
                  <a:pt x="561" y="672"/>
                </a:lnTo>
                <a:lnTo>
                  <a:pt x="561" y="674"/>
                </a:lnTo>
                <a:lnTo>
                  <a:pt x="561" y="674"/>
                </a:lnTo>
                <a:lnTo>
                  <a:pt x="561" y="676"/>
                </a:lnTo>
                <a:lnTo>
                  <a:pt x="561" y="679"/>
                </a:lnTo>
                <a:lnTo>
                  <a:pt x="561" y="679"/>
                </a:lnTo>
                <a:lnTo>
                  <a:pt x="561" y="681"/>
                </a:lnTo>
                <a:lnTo>
                  <a:pt x="563" y="684"/>
                </a:lnTo>
                <a:lnTo>
                  <a:pt x="565" y="686"/>
                </a:lnTo>
                <a:lnTo>
                  <a:pt x="573" y="688"/>
                </a:lnTo>
                <a:lnTo>
                  <a:pt x="573" y="688"/>
                </a:lnTo>
                <a:lnTo>
                  <a:pt x="573" y="688"/>
                </a:lnTo>
                <a:lnTo>
                  <a:pt x="575" y="688"/>
                </a:lnTo>
                <a:lnTo>
                  <a:pt x="575" y="691"/>
                </a:lnTo>
                <a:lnTo>
                  <a:pt x="575" y="691"/>
                </a:lnTo>
                <a:lnTo>
                  <a:pt x="575" y="693"/>
                </a:lnTo>
                <a:lnTo>
                  <a:pt x="575" y="695"/>
                </a:lnTo>
                <a:lnTo>
                  <a:pt x="575" y="695"/>
                </a:lnTo>
                <a:lnTo>
                  <a:pt x="570" y="698"/>
                </a:lnTo>
                <a:lnTo>
                  <a:pt x="570" y="698"/>
                </a:lnTo>
                <a:lnTo>
                  <a:pt x="570" y="698"/>
                </a:lnTo>
                <a:lnTo>
                  <a:pt x="570" y="700"/>
                </a:lnTo>
                <a:lnTo>
                  <a:pt x="568" y="700"/>
                </a:lnTo>
                <a:lnTo>
                  <a:pt x="568" y="700"/>
                </a:lnTo>
                <a:lnTo>
                  <a:pt x="568" y="702"/>
                </a:lnTo>
                <a:lnTo>
                  <a:pt x="568" y="702"/>
                </a:lnTo>
                <a:lnTo>
                  <a:pt x="568" y="702"/>
                </a:lnTo>
                <a:lnTo>
                  <a:pt x="570" y="705"/>
                </a:lnTo>
                <a:lnTo>
                  <a:pt x="570" y="705"/>
                </a:lnTo>
                <a:lnTo>
                  <a:pt x="573" y="710"/>
                </a:lnTo>
                <a:lnTo>
                  <a:pt x="573" y="710"/>
                </a:lnTo>
                <a:lnTo>
                  <a:pt x="580" y="712"/>
                </a:lnTo>
                <a:lnTo>
                  <a:pt x="580" y="714"/>
                </a:lnTo>
                <a:lnTo>
                  <a:pt x="580" y="714"/>
                </a:lnTo>
                <a:lnTo>
                  <a:pt x="580" y="714"/>
                </a:lnTo>
                <a:lnTo>
                  <a:pt x="582" y="717"/>
                </a:lnTo>
                <a:lnTo>
                  <a:pt x="582" y="717"/>
                </a:lnTo>
                <a:lnTo>
                  <a:pt x="582" y="717"/>
                </a:lnTo>
                <a:lnTo>
                  <a:pt x="587" y="719"/>
                </a:lnTo>
                <a:lnTo>
                  <a:pt x="587" y="719"/>
                </a:lnTo>
                <a:lnTo>
                  <a:pt x="587" y="719"/>
                </a:lnTo>
                <a:lnTo>
                  <a:pt x="589" y="721"/>
                </a:lnTo>
                <a:lnTo>
                  <a:pt x="587" y="721"/>
                </a:lnTo>
                <a:lnTo>
                  <a:pt x="587" y="721"/>
                </a:lnTo>
                <a:lnTo>
                  <a:pt x="587" y="724"/>
                </a:lnTo>
                <a:lnTo>
                  <a:pt x="587" y="724"/>
                </a:lnTo>
                <a:lnTo>
                  <a:pt x="587" y="726"/>
                </a:lnTo>
                <a:lnTo>
                  <a:pt x="584" y="731"/>
                </a:lnTo>
                <a:lnTo>
                  <a:pt x="584" y="733"/>
                </a:lnTo>
                <a:lnTo>
                  <a:pt x="584" y="733"/>
                </a:lnTo>
                <a:lnTo>
                  <a:pt x="584" y="736"/>
                </a:lnTo>
                <a:lnTo>
                  <a:pt x="584" y="736"/>
                </a:lnTo>
                <a:lnTo>
                  <a:pt x="584" y="736"/>
                </a:lnTo>
                <a:lnTo>
                  <a:pt x="584" y="736"/>
                </a:lnTo>
                <a:lnTo>
                  <a:pt x="587" y="736"/>
                </a:lnTo>
                <a:lnTo>
                  <a:pt x="587" y="736"/>
                </a:lnTo>
                <a:lnTo>
                  <a:pt x="587" y="738"/>
                </a:lnTo>
                <a:lnTo>
                  <a:pt x="589" y="743"/>
                </a:lnTo>
                <a:lnTo>
                  <a:pt x="589" y="745"/>
                </a:lnTo>
                <a:lnTo>
                  <a:pt x="589" y="745"/>
                </a:lnTo>
                <a:lnTo>
                  <a:pt x="589" y="745"/>
                </a:lnTo>
                <a:lnTo>
                  <a:pt x="587" y="747"/>
                </a:lnTo>
                <a:lnTo>
                  <a:pt x="582" y="752"/>
                </a:lnTo>
                <a:lnTo>
                  <a:pt x="582" y="755"/>
                </a:lnTo>
                <a:lnTo>
                  <a:pt x="582" y="755"/>
                </a:lnTo>
                <a:lnTo>
                  <a:pt x="582" y="755"/>
                </a:lnTo>
                <a:lnTo>
                  <a:pt x="582" y="757"/>
                </a:lnTo>
                <a:lnTo>
                  <a:pt x="582" y="757"/>
                </a:lnTo>
                <a:lnTo>
                  <a:pt x="582" y="759"/>
                </a:lnTo>
                <a:lnTo>
                  <a:pt x="584" y="759"/>
                </a:lnTo>
                <a:lnTo>
                  <a:pt x="587" y="762"/>
                </a:lnTo>
                <a:lnTo>
                  <a:pt x="591" y="762"/>
                </a:lnTo>
                <a:lnTo>
                  <a:pt x="591" y="764"/>
                </a:lnTo>
                <a:lnTo>
                  <a:pt x="599" y="769"/>
                </a:lnTo>
                <a:lnTo>
                  <a:pt x="599" y="769"/>
                </a:lnTo>
                <a:lnTo>
                  <a:pt x="599" y="771"/>
                </a:lnTo>
                <a:lnTo>
                  <a:pt x="601" y="776"/>
                </a:lnTo>
                <a:lnTo>
                  <a:pt x="601" y="776"/>
                </a:lnTo>
                <a:lnTo>
                  <a:pt x="601" y="778"/>
                </a:lnTo>
                <a:lnTo>
                  <a:pt x="601" y="781"/>
                </a:lnTo>
                <a:lnTo>
                  <a:pt x="601" y="781"/>
                </a:lnTo>
                <a:lnTo>
                  <a:pt x="601" y="783"/>
                </a:lnTo>
                <a:lnTo>
                  <a:pt x="603" y="783"/>
                </a:lnTo>
                <a:lnTo>
                  <a:pt x="608" y="790"/>
                </a:lnTo>
                <a:lnTo>
                  <a:pt x="610" y="792"/>
                </a:lnTo>
                <a:lnTo>
                  <a:pt x="615" y="795"/>
                </a:lnTo>
                <a:lnTo>
                  <a:pt x="617" y="795"/>
                </a:lnTo>
                <a:lnTo>
                  <a:pt x="620" y="797"/>
                </a:lnTo>
                <a:lnTo>
                  <a:pt x="620" y="799"/>
                </a:lnTo>
                <a:lnTo>
                  <a:pt x="620" y="799"/>
                </a:lnTo>
                <a:lnTo>
                  <a:pt x="622" y="807"/>
                </a:lnTo>
                <a:lnTo>
                  <a:pt x="622" y="809"/>
                </a:lnTo>
                <a:lnTo>
                  <a:pt x="622" y="809"/>
                </a:lnTo>
                <a:lnTo>
                  <a:pt x="625" y="811"/>
                </a:lnTo>
                <a:lnTo>
                  <a:pt x="625" y="811"/>
                </a:lnTo>
                <a:lnTo>
                  <a:pt x="625" y="814"/>
                </a:lnTo>
                <a:lnTo>
                  <a:pt x="622" y="814"/>
                </a:lnTo>
                <a:lnTo>
                  <a:pt x="622" y="816"/>
                </a:lnTo>
                <a:lnTo>
                  <a:pt x="622" y="818"/>
                </a:lnTo>
                <a:lnTo>
                  <a:pt x="622" y="818"/>
                </a:lnTo>
                <a:lnTo>
                  <a:pt x="620" y="818"/>
                </a:lnTo>
                <a:lnTo>
                  <a:pt x="620" y="821"/>
                </a:lnTo>
                <a:lnTo>
                  <a:pt x="620" y="821"/>
                </a:lnTo>
                <a:lnTo>
                  <a:pt x="620" y="823"/>
                </a:lnTo>
                <a:lnTo>
                  <a:pt x="622" y="825"/>
                </a:lnTo>
                <a:lnTo>
                  <a:pt x="622" y="828"/>
                </a:lnTo>
                <a:lnTo>
                  <a:pt x="622" y="828"/>
                </a:lnTo>
                <a:lnTo>
                  <a:pt x="622" y="833"/>
                </a:lnTo>
                <a:lnTo>
                  <a:pt x="617" y="842"/>
                </a:lnTo>
                <a:lnTo>
                  <a:pt x="615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3" y="844"/>
                </a:lnTo>
                <a:lnTo>
                  <a:pt x="610" y="847"/>
                </a:lnTo>
                <a:lnTo>
                  <a:pt x="610" y="847"/>
                </a:lnTo>
                <a:lnTo>
                  <a:pt x="610" y="849"/>
                </a:lnTo>
                <a:lnTo>
                  <a:pt x="610" y="849"/>
                </a:lnTo>
                <a:lnTo>
                  <a:pt x="608" y="849"/>
                </a:lnTo>
                <a:lnTo>
                  <a:pt x="608" y="849"/>
                </a:lnTo>
                <a:lnTo>
                  <a:pt x="601" y="849"/>
                </a:lnTo>
                <a:lnTo>
                  <a:pt x="601" y="849"/>
                </a:lnTo>
                <a:lnTo>
                  <a:pt x="599" y="849"/>
                </a:lnTo>
                <a:lnTo>
                  <a:pt x="599" y="849"/>
                </a:lnTo>
                <a:lnTo>
                  <a:pt x="599" y="851"/>
                </a:lnTo>
                <a:lnTo>
                  <a:pt x="596" y="851"/>
                </a:lnTo>
                <a:lnTo>
                  <a:pt x="596" y="854"/>
                </a:lnTo>
                <a:lnTo>
                  <a:pt x="596" y="854"/>
                </a:lnTo>
                <a:lnTo>
                  <a:pt x="596" y="854"/>
                </a:lnTo>
                <a:lnTo>
                  <a:pt x="596" y="854"/>
                </a:lnTo>
                <a:lnTo>
                  <a:pt x="594" y="856"/>
                </a:lnTo>
                <a:lnTo>
                  <a:pt x="589" y="856"/>
                </a:lnTo>
                <a:lnTo>
                  <a:pt x="589" y="856"/>
                </a:lnTo>
                <a:lnTo>
                  <a:pt x="589" y="856"/>
                </a:lnTo>
                <a:lnTo>
                  <a:pt x="589" y="859"/>
                </a:lnTo>
                <a:lnTo>
                  <a:pt x="589" y="859"/>
                </a:lnTo>
                <a:lnTo>
                  <a:pt x="589" y="859"/>
                </a:lnTo>
                <a:lnTo>
                  <a:pt x="589" y="861"/>
                </a:lnTo>
                <a:lnTo>
                  <a:pt x="589" y="861"/>
                </a:lnTo>
                <a:lnTo>
                  <a:pt x="589" y="861"/>
                </a:lnTo>
                <a:lnTo>
                  <a:pt x="589" y="861"/>
                </a:lnTo>
                <a:lnTo>
                  <a:pt x="589" y="861"/>
                </a:lnTo>
                <a:lnTo>
                  <a:pt x="589" y="863"/>
                </a:lnTo>
                <a:lnTo>
                  <a:pt x="589" y="863"/>
                </a:lnTo>
                <a:lnTo>
                  <a:pt x="587" y="861"/>
                </a:lnTo>
                <a:lnTo>
                  <a:pt x="587" y="861"/>
                </a:lnTo>
                <a:lnTo>
                  <a:pt x="584" y="861"/>
                </a:lnTo>
                <a:lnTo>
                  <a:pt x="582" y="856"/>
                </a:lnTo>
                <a:lnTo>
                  <a:pt x="580" y="854"/>
                </a:lnTo>
                <a:lnTo>
                  <a:pt x="580" y="854"/>
                </a:lnTo>
                <a:lnTo>
                  <a:pt x="580" y="854"/>
                </a:lnTo>
                <a:lnTo>
                  <a:pt x="577" y="854"/>
                </a:lnTo>
                <a:lnTo>
                  <a:pt x="575" y="854"/>
                </a:lnTo>
                <a:lnTo>
                  <a:pt x="575" y="854"/>
                </a:lnTo>
                <a:lnTo>
                  <a:pt x="575" y="854"/>
                </a:lnTo>
                <a:lnTo>
                  <a:pt x="573" y="851"/>
                </a:lnTo>
                <a:lnTo>
                  <a:pt x="573" y="851"/>
                </a:lnTo>
                <a:lnTo>
                  <a:pt x="573" y="849"/>
                </a:lnTo>
                <a:lnTo>
                  <a:pt x="573" y="847"/>
                </a:lnTo>
                <a:lnTo>
                  <a:pt x="573" y="847"/>
                </a:lnTo>
                <a:lnTo>
                  <a:pt x="570" y="842"/>
                </a:lnTo>
                <a:lnTo>
                  <a:pt x="570" y="842"/>
                </a:lnTo>
                <a:lnTo>
                  <a:pt x="570" y="840"/>
                </a:lnTo>
                <a:lnTo>
                  <a:pt x="568" y="840"/>
                </a:lnTo>
                <a:lnTo>
                  <a:pt x="568" y="840"/>
                </a:lnTo>
                <a:lnTo>
                  <a:pt x="568" y="840"/>
                </a:lnTo>
                <a:lnTo>
                  <a:pt x="565" y="840"/>
                </a:lnTo>
                <a:lnTo>
                  <a:pt x="563" y="840"/>
                </a:lnTo>
                <a:lnTo>
                  <a:pt x="563" y="842"/>
                </a:lnTo>
                <a:lnTo>
                  <a:pt x="563" y="842"/>
                </a:lnTo>
                <a:lnTo>
                  <a:pt x="563" y="842"/>
                </a:lnTo>
                <a:lnTo>
                  <a:pt x="561" y="844"/>
                </a:lnTo>
                <a:lnTo>
                  <a:pt x="558" y="847"/>
                </a:lnTo>
                <a:lnTo>
                  <a:pt x="556" y="847"/>
                </a:lnTo>
                <a:lnTo>
                  <a:pt x="556" y="847"/>
                </a:lnTo>
                <a:lnTo>
                  <a:pt x="554" y="849"/>
                </a:lnTo>
                <a:lnTo>
                  <a:pt x="532" y="847"/>
                </a:lnTo>
                <a:lnTo>
                  <a:pt x="528" y="847"/>
                </a:lnTo>
                <a:lnTo>
                  <a:pt x="528" y="847"/>
                </a:lnTo>
                <a:lnTo>
                  <a:pt x="528" y="844"/>
                </a:lnTo>
                <a:lnTo>
                  <a:pt x="525" y="844"/>
                </a:lnTo>
                <a:lnTo>
                  <a:pt x="523" y="842"/>
                </a:lnTo>
                <a:lnTo>
                  <a:pt x="523" y="840"/>
                </a:lnTo>
                <a:lnTo>
                  <a:pt x="521" y="840"/>
                </a:lnTo>
                <a:lnTo>
                  <a:pt x="521" y="840"/>
                </a:lnTo>
                <a:lnTo>
                  <a:pt x="518" y="837"/>
                </a:lnTo>
                <a:lnTo>
                  <a:pt x="518" y="837"/>
                </a:lnTo>
                <a:lnTo>
                  <a:pt x="502" y="835"/>
                </a:lnTo>
                <a:lnTo>
                  <a:pt x="497" y="833"/>
                </a:lnTo>
                <a:lnTo>
                  <a:pt x="497" y="833"/>
                </a:lnTo>
                <a:lnTo>
                  <a:pt x="492" y="830"/>
                </a:lnTo>
                <a:lnTo>
                  <a:pt x="480" y="830"/>
                </a:lnTo>
                <a:lnTo>
                  <a:pt x="476" y="828"/>
                </a:lnTo>
                <a:lnTo>
                  <a:pt x="473" y="828"/>
                </a:lnTo>
                <a:lnTo>
                  <a:pt x="471" y="825"/>
                </a:lnTo>
                <a:lnTo>
                  <a:pt x="469" y="825"/>
                </a:lnTo>
                <a:lnTo>
                  <a:pt x="469" y="825"/>
                </a:lnTo>
                <a:lnTo>
                  <a:pt x="469" y="825"/>
                </a:lnTo>
                <a:lnTo>
                  <a:pt x="466" y="828"/>
                </a:lnTo>
                <a:lnTo>
                  <a:pt x="464" y="828"/>
                </a:lnTo>
                <a:lnTo>
                  <a:pt x="464" y="828"/>
                </a:lnTo>
                <a:lnTo>
                  <a:pt x="461" y="828"/>
                </a:lnTo>
                <a:lnTo>
                  <a:pt x="461" y="828"/>
                </a:lnTo>
                <a:lnTo>
                  <a:pt x="457" y="825"/>
                </a:lnTo>
                <a:lnTo>
                  <a:pt x="457" y="825"/>
                </a:lnTo>
                <a:lnTo>
                  <a:pt x="454" y="825"/>
                </a:lnTo>
                <a:lnTo>
                  <a:pt x="454" y="825"/>
                </a:lnTo>
                <a:lnTo>
                  <a:pt x="454" y="825"/>
                </a:lnTo>
                <a:lnTo>
                  <a:pt x="452" y="825"/>
                </a:lnTo>
                <a:lnTo>
                  <a:pt x="447" y="833"/>
                </a:lnTo>
                <a:lnTo>
                  <a:pt x="445" y="835"/>
                </a:lnTo>
                <a:lnTo>
                  <a:pt x="445" y="835"/>
                </a:lnTo>
                <a:lnTo>
                  <a:pt x="445" y="835"/>
                </a:lnTo>
                <a:lnTo>
                  <a:pt x="445" y="837"/>
                </a:lnTo>
                <a:lnTo>
                  <a:pt x="450" y="837"/>
                </a:lnTo>
                <a:lnTo>
                  <a:pt x="452" y="840"/>
                </a:lnTo>
                <a:lnTo>
                  <a:pt x="454" y="842"/>
                </a:lnTo>
                <a:lnTo>
                  <a:pt x="457" y="844"/>
                </a:lnTo>
                <a:lnTo>
                  <a:pt x="457" y="844"/>
                </a:lnTo>
                <a:lnTo>
                  <a:pt x="459" y="844"/>
                </a:lnTo>
                <a:lnTo>
                  <a:pt x="459" y="844"/>
                </a:lnTo>
                <a:lnTo>
                  <a:pt x="464" y="844"/>
                </a:lnTo>
                <a:lnTo>
                  <a:pt x="466" y="844"/>
                </a:lnTo>
                <a:lnTo>
                  <a:pt x="471" y="847"/>
                </a:lnTo>
                <a:lnTo>
                  <a:pt x="476" y="849"/>
                </a:lnTo>
                <a:lnTo>
                  <a:pt x="478" y="849"/>
                </a:lnTo>
                <a:lnTo>
                  <a:pt x="478" y="851"/>
                </a:lnTo>
                <a:lnTo>
                  <a:pt x="478" y="851"/>
                </a:lnTo>
                <a:lnTo>
                  <a:pt x="480" y="854"/>
                </a:lnTo>
                <a:lnTo>
                  <a:pt x="480" y="856"/>
                </a:lnTo>
                <a:lnTo>
                  <a:pt x="480" y="856"/>
                </a:lnTo>
                <a:lnTo>
                  <a:pt x="480" y="856"/>
                </a:lnTo>
                <a:lnTo>
                  <a:pt x="480" y="859"/>
                </a:lnTo>
                <a:lnTo>
                  <a:pt x="478" y="866"/>
                </a:lnTo>
                <a:lnTo>
                  <a:pt x="476" y="868"/>
                </a:lnTo>
                <a:lnTo>
                  <a:pt x="476" y="868"/>
                </a:lnTo>
                <a:lnTo>
                  <a:pt x="476" y="870"/>
                </a:lnTo>
                <a:lnTo>
                  <a:pt x="473" y="870"/>
                </a:lnTo>
                <a:lnTo>
                  <a:pt x="476" y="873"/>
                </a:lnTo>
                <a:lnTo>
                  <a:pt x="478" y="875"/>
                </a:lnTo>
                <a:lnTo>
                  <a:pt x="480" y="878"/>
                </a:lnTo>
                <a:lnTo>
                  <a:pt x="485" y="878"/>
                </a:lnTo>
                <a:lnTo>
                  <a:pt x="487" y="875"/>
                </a:lnTo>
                <a:lnTo>
                  <a:pt x="490" y="875"/>
                </a:lnTo>
                <a:lnTo>
                  <a:pt x="492" y="875"/>
                </a:lnTo>
                <a:lnTo>
                  <a:pt x="495" y="878"/>
                </a:lnTo>
                <a:lnTo>
                  <a:pt x="497" y="878"/>
                </a:lnTo>
                <a:lnTo>
                  <a:pt x="502" y="880"/>
                </a:lnTo>
                <a:lnTo>
                  <a:pt x="504" y="880"/>
                </a:lnTo>
                <a:lnTo>
                  <a:pt x="506" y="885"/>
                </a:lnTo>
                <a:lnTo>
                  <a:pt x="511" y="887"/>
                </a:lnTo>
                <a:lnTo>
                  <a:pt x="513" y="887"/>
                </a:lnTo>
                <a:lnTo>
                  <a:pt x="513" y="889"/>
                </a:lnTo>
                <a:lnTo>
                  <a:pt x="516" y="889"/>
                </a:lnTo>
                <a:lnTo>
                  <a:pt x="516" y="892"/>
                </a:lnTo>
                <a:lnTo>
                  <a:pt x="516" y="892"/>
                </a:lnTo>
                <a:lnTo>
                  <a:pt x="516" y="894"/>
                </a:lnTo>
                <a:lnTo>
                  <a:pt x="518" y="899"/>
                </a:lnTo>
                <a:lnTo>
                  <a:pt x="518" y="899"/>
                </a:lnTo>
                <a:lnTo>
                  <a:pt x="518" y="904"/>
                </a:lnTo>
                <a:lnTo>
                  <a:pt x="518" y="904"/>
                </a:lnTo>
                <a:lnTo>
                  <a:pt x="518" y="906"/>
                </a:lnTo>
                <a:lnTo>
                  <a:pt x="516" y="908"/>
                </a:lnTo>
                <a:lnTo>
                  <a:pt x="516" y="911"/>
                </a:lnTo>
                <a:lnTo>
                  <a:pt x="516" y="913"/>
                </a:lnTo>
                <a:lnTo>
                  <a:pt x="518" y="913"/>
                </a:lnTo>
                <a:lnTo>
                  <a:pt x="518" y="915"/>
                </a:lnTo>
                <a:lnTo>
                  <a:pt x="518" y="915"/>
                </a:lnTo>
                <a:lnTo>
                  <a:pt x="518" y="918"/>
                </a:lnTo>
                <a:lnTo>
                  <a:pt x="516" y="920"/>
                </a:lnTo>
                <a:lnTo>
                  <a:pt x="513" y="920"/>
                </a:lnTo>
                <a:lnTo>
                  <a:pt x="511" y="918"/>
                </a:lnTo>
                <a:lnTo>
                  <a:pt x="511" y="918"/>
                </a:lnTo>
                <a:lnTo>
                  <a:pt x="509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18"/>
                </a:lnTo>
                <a:lnTo>
                  <a:pt x="506" y="920"/>
                </a:lnTo>
                <a:lnTo>
                  <a:pt x="506" y="920"/>
                </a:lnTo>
                <a:lnTo>
                  <a:pt x="506" y="920"/>
                </a:lnTo>
                <a:lnTo>
                  <a:pt x="506" y="920"/>
                </a:lnTo>
                <a:lnTo>
                  <a:pt x="506" y="922"/>
                </a:lnTo>
                <a:lnTo>
                  <a:pt x="502" y="925"/>
                </a:lnTo>
                <a:lnTo>
                  <a:pt x="502" y="925"/>
                </a:lnTo>
                <a:lnTo>
                  <a:pt x="499" y="925"/>
                </a:lnTo>
                <a:lnTo>
                  <a:pt x="499" y="925"/>
                </a:lnTo>
                <a:lnTo>
                  <a:pt x="499" y="925"/>
                </a:lnTo>
                <a:lnTo>
                  <a:pt x="499" y="925"/>
                </a:lnTo>
                <a:lnTo>
                  <a:pt x="495" y="922"/>
                </a:lnTo>
                <a:lnTo>
                  <a:pt x="492" y="920"/>
                </a:lnTo>
                <a:lnTo>
                  <a:pt x="485" y="918"/>
                </a:lnTo>
                <a:lnTo>
                  <a:pt x="485" y="918"/>
                </a:lnTo>
                <a:lnTo>
                  <a:pt x="483" y="918"/>
                </a:lnTo>
                <a:lnTo>
                  <a:pt x="480" y="918"/>
                </a:lnTo>
                <a:lnTo>
                  <a:pt x="480" y="918"/>
                </a:lnTo>
                <a:lnTo>
                  <a:pt x="480" y="920"/>
                </a:lnTo>
                <a:lnTo>
                  <a:pt x="478" y="920"/>
                </a:lnTo>
                <a:lnTo>
                  <a:pt x="478" y="920"/>
                </a:lnTo>
                <a:lnTo>
                  <a:pt x="478" y="918"/>
                </a:lnTo>
                <a:lnTo>
                  <a:pt x="476" y="918"/>
                </a:lnTo>
                <a:lnTo>
                  <a:pt x="476" y="918"/>
                </a:lnTo>
                <a:lnTo>
                  <a:pt x="476" y="918"/>
                </a:lnTo>
                <a:lnTo>
                  <a:pt x="473" y="915"/>
                </a:lnTo>
                <a:lnTo>
                  <a:pt x="473" y="915"/>
                </a:lnTo>
                <a:lnTo>
                  <a:pt x="473" y="915"/>
                </a:lnTo>
                <a:lnTo>
                  <a:pt x="473" y="915"/>
                </a:lnTo>
                <a:lnTo>
                  <a:pt x="471" y="915"/>
                </a:lnTo>
                <a:lnTo>
                  <a:pt x="469" y="915"/>
                </a:lnTo>
                <a:lnTo>
                  <a:pt x="466" y="915"/>
                </a:lnTo>
                <a:lnTo>
                  <a:pt x="466" y="915"/>
                </a:lnTo>
                <a:lnTo>
                  <a:pt x="466" y="915"/>
                </a:lnTo>
                <a:lnTo>
                  <a:pt x="464" y="915"/>
                </a:lnTo>
                <a:lnTo>
                  <a:pt x="461" y="913"/>
                </a:lnTo>
                <a:lnTo>
                  <a:pt x="461" y="913"/>
                </a:lnTo>
                <a:lnTo>
                  <a:pt x="459" y="913"/>
                </a:lnTo>
                <a:lnTo>
                  <a:pt x="459" y="913"/>
                </a:lnTo>
                <a:lnTo>
                  <a:pt x="459" y="913"/>
                </a:lnTo>
                <a:lnTo>
                  <a:pt x="457" y="913"/>
                </a:lnTo>
                <a:lnTo>
                  <a:pt x="457" y="915"/>
                </a:lnTo>
                <a:lnTo>
                  <a:pt x="457" y="915"/>
                </a:lnTo>
                <a:lnTo>
                  <a:pt x="457" y="918"/>
                </a:lnTo>
                <a:lnTo>
                  <a:pt x="454" y="918"/>
                </a:lnTo>
                <a:lnTo>
                  <a:pt x="454" y="918"/>
                </a:lnTo>
                <a:lnTo>
                  <a:pt x="454" y="920"/>
                </a:lnTo>
                <a:lnTo>
                  <a:pt x="452" y="920"/>
                </a:lnTo>
                <a:lnTo>
                  <a:pt x="452" y="920"/>
                </a:lnTo>
                <a:lnTo>
                  <a:pt x="450" y="920"/>
                </a:lnTo>
                <a:lnTo>
                  <a:pt x="450" y="922"/>
                </a:lnTo>
                <a:lnTo>
                  <a:pt x="447" y="934"/>
                </a:lnTo>
                <a:lnTo>
                  <a:pt x="447" y="937"/>
                </a:lnTo>
                <a:lnTo>
                  <a:pt x="447" y="937"/>
                </a:lnTo>
                <a:lnTo>
                  <a:pt x="440" y="941"/>
                </a:lnTo>
                <a:lnTo>
                  <a:pt x="438" y="941"/>
                </a:lnTo>
                <a:lnTo>
                  <a:pt x="438" y="941"/>
                </a:lnTo>
                <a:lnTo>
                  <a:pt x="438" y="944"/>
                </a:lnTo>
                <a:lnTo>
                  <a:pt x="438" y="944"/>
                </a:lnTo>
                <a:lnTo>
                  <a:pt x="438" y="946"/>
                </a:lnTo>
                <a:lnTo>
                  <a:pt x="438" y="948"/>
                </a:lnTo>
                <a:lnTo>
                  <a:pt x="438" y="951"/>
                </a:lnTo>
                <a:lnTo>
                  <a:pt x="440" y="953"/>
                </a:lnTo>
                <a:lnTo>
                  <a:pt x="440" y="953"/>
                </a:lnTo>
                <a:lnTo>
                  <a:pt x="440" y="956"/>
                </a:lnTo>
                <a:lnTo>
                  <a:pt x="442" y="958"/>
                </a:lnTo>
                <a:lnTo>
                  <a:pt x="442" y="958"/>
                </a:lnTo>
                <a:lnTo>
                  <a:pt x="442" y="960"/>
                </a:lnTo>
                <a:lnTo>
                  <a:pt x="442" y="960"/>
                </a:lnTo>
                <a:lnTo>
                  <a:pt x="450" y="963"/>
                </a:lnTo>
                <a:lnTo>
                  <a:pt x="450" y="963"/>
                </a:lnTo>
                <a:lnTo>
                  <a:pt x="450" y="965"/>
                </a:lnTo>
                <a:lnTo>
                  <a:pt x="450" y="965"/>
                </a:lnTo>
                <a:lnTo>
                  <a:pt x="450" y="965"/>
                </a:lnTo>
                <a:lnTo>
                  <a:pt x="450" y="967"/>
                </a:lnTo>
                <a:lnTo>
                  <a:pt x="450" y="972"/>
                </a:lnTo>
                <a:lnTo>
                  <a:pt x="452" y="975"/>
                </a:lnTo>
                <a:lnTo>
                  <a:pt x="452" y="977"/>
                </a:lnTo>
                <a:lnTo>
                  <a:pt x="454" y="982"/>
                </a:lnTo>
                <a:lnTo>
                  <a:pt x="454" y="982"/>
                </a:lnTo>
                <a:lnTo>
                  <a:pt x="454" y="984"/>
                </a:lnTo>
                <a:lnTo>
                  <a:pt x="454" y="984"/>
                </a:lnTo>
                <a:lnTo>
                  <a:pt x="454" y="986"/>
                </a:lnTo>
                <a:lnTo>
                  <a:pt x="454" y="989"/>
                </a:lnTo>
                <a:lnTo>
                  <a:pt x="452" y="989"/>
                </a:lnTo>
                <a:lnTo>
                  <a:pt x="452" y="989"/>
                </a:lnTo>
                <a:lnTo>
                  <a:pt x="452" y="991"/>
                </a:lnTo>
                <a:lnTo>
                  <a:pt x="450" y="996"/>
                </a:lnTo>
                <a:lnTo>
                  <a:pt x="447" y="998"/>
                </a:lnTo>
                <a:lnTo>
                  <a:pt x="447" y="1001"/>
                </a:lnTo>
                <a:lnTo>
                  <a:pt x="447" y="1001"/>
                </a:lnTo>
                <a:lnTo>
                  <a:pt x="447" y="1005"/>
                </a:lnTo>
                <a:lnTo>
                  <a:pt x="445" y="1015"/>
                </a:lnTo>
                <a:lnTo>
                  <a:pt x="445" y="1017"/>
                </a:lnTo>
                <a:lnTo>
                  <a:pt x="442" y="1017"/>
                </a:lnTo>
                <a:lnTo>
                  <a:pt x="442" y="1019"/>
                </a:lnTo>
                <a:lnTo>
                  <a:pt x="440" y="1022"/>
                </a:lnTo>
                <a:lnTo>
                  <a:pt x="440" y="1022"/>
                </a:lnTo>
                <a:lnTo>
                  <a:pt x="440" y="1024"/>
                </a:lnTo>
                <a:lnTo>
                  <a:pt x="440" y="1024"/>
                </a:lnTo>
                <a:lnTo>
                  <a:pt x="442" y="1027"/>
                </a:lnTo>
                <a:lnTo>
                  <a:pt x="440" y="1027"/>
                </a:lnTo>
                <a:lnTo>
                  <a:pt x="412" y="1027"/>
                </a:lnTo>
                <a:lnTo>
                  <a:pt x="409" y="1024"/>
                </a:lnTo>
                <a:lnTo>
                  <a:pt x="407" y="1024"/>
                </a:lnTo>
                <a:lnTo>
                  <a:pt x="402" y="1019"/>
                </a:lnTo>
                <a:lnTo>
                  <a:pt x="398" y="1005"/>
                </a:lnTo>
                <a:lnTo>
                  <a:pt x="395" y="1003"/>
                </a:lnTo>
                <a:lnTo>
                  <a:pt x="390" y="996"/>
                </a:lnTo>
                <a:lnTo>
                  <a:pt x="383" y="991"/>
                </a:lnTo>
                <a:lnTo>
                  <a:pt x="372" y="984"/>
                </a:lnTo>
                <a:lnTo>
                  <a:pt x="367" y="982"/>
                </a:lnTo>
                <a:lnTo>
                  <a:pt x="364" y="979"/>
                </a:lnTo>
                <a:lnTo>
                  <a:pt x="362" y="977"/>
                </a:lnTo>
                <a:lnTo>
                  <a:pt x="355" y="972"/>
                </a:lnTo>
                <a:lnTo>
                  <a:pt x="353" y="972"/>
                </a:lnTo>
                <a:lnTo>
                  <a:pt x="353" y="970"/>
                </a:lnTo>
                <a:lnTo>
                  <a:pt x="350" y="967"/>
                </a:lnTo>
                <a:lnTo>
                  <a:pt x="350" y="965"/>
                </a:lnTo>
                <a:lnTo>
                  <a:pt x="348" y="965"/>
                </a:lnTo>
                <a:lnTo>
                  <a:pt x="346" y="965"/>
                </a:lnTo>
                <a:lnTo>
                  <a:pt x="343" y="963"/>
                </a:lnTo>
                <a:lnTo>
                  <a:pt x="341" y="963"/>
                </a:lnTo>
                <a:lnTo>
                  <a:pt x="336" y="956"/>
                </a:lnTo>
                <a:lnTo>
                  <a:pt x="334" y="953"/>
                </a:lnTo>
                <a:lnTo>
                  <a:pt x="327" y="948"/>
                </a:lnTo>
                <a:lnTo>
                  <a:pt x="324" y="946"/>
                </a:lnTo>
                <a:lnTo>
                  <a:pt x="324" y="941"/>
                </a:lnTo>
                <a:lnTo>
                  <a:pt x="322" y="941"/>
                </a:lnTo>
                <a:lnTo>
                  <a:pt x="322" y="939"/>
                </a:lnTo>
                <a:lnTo>
                  <a:pt x="320" y="939"/>
                </a:lnTo>
                <a:lnTo>
                  <a:pt x="310" y="937"/>
                </a:lnTo>
                <a:lnTo>
                  <a:pt x="308" y="937"/>
                </a:lnTo>
                <a:lnTo>
                  <a:pt x="303" y="937"/>
                </a:lnTo>
                <a:lnTo>
                  <a:pt x="301" y="937"/>
                </a:lnTo>
                <a:lnTo>
                  <a:pt x="301" y="937"/>
                </a:lnTo>
                <a:lnTo>
                  <a:pt x="298" y="937"/>
                </a:lnTo>
                <a:lnTo>
                  <a:pt x="298" y="934"/>
                </a:lnTo>
                <a:lnTo>
                  <a:pt x="296" y="934"/>
                </a:lnTo>
                <a:lnTo>
                  <a:pt x="294" y="937"/>
                </a:lnTo>
                <a:lnTo>
                  <a:pt x="291" y="937"/>
                </a:lnTo>
                <a:lnTo>
                  <a:pt x="289" y="939"/>
                </a:lnTo>
                <a:lnTo>
                  <a:pt x="286" y="937"/>
                </a:lnTo>
                <a:lnTo>
                  <a:pt x="282" y="937"/>
                </a:lnTo>
                <a:lnTo>
                  <a:pt x="277" y="937"/>
                </a:lnTo>
                <a:lnTo>
                  <a:pt x="275" y="937"/>
                </a:lnTo>
                <a:lnTo>
                  <a:pt x="275" y="937"/>
                </a:lnTo>
                <a:lnTo>
                  <a:pt x="272" y="939"/>
                </a:lnTo>
                <a:lnTo>
                  <a:pt x="270" y="939"/>
                </a:lnTo>
                <a:lnTo>
                  <a:pt x="270" y="939"/>
                </a:lnTo>
                <a:lnTo>
                  <a:pt x="270" y="941"/>
                </a:lnTo>
                <a:lnTo>
                  <a:pt x="268" y="941"/>
                </a:lnTo>
                <a:lnTo>
                  <a:pt x="268" y="946"/>
                </a:lnTo>
                <a:lnTo>
                  <a:pt x="268" y="946"/>
                </a:lnTo>
                <a:lnTo>
                  <a:pt x="268" y="946"/>
                </a:lnTo>
                <a:lnTo>
                  <a:pt x="265" y="946"/>
                </a:lnTo>
                <a:lnTo>
                  <a:pt x="265" y="946"/>
                </a:lnTo>
                <a:lnTo>
                  <a:pt x="263" y="944"/>
                </a:lnTo>
                <a:lnTo>
                  <a:pt x="258" y="939"/>
                </a:lnTo>
                <a:lnTo>
                  <a:pt x="253" y="934"/>
                </a:lnTo>
                <a:lnTo>
                  <a:pt x="251" y="934"/>
                </a:lnTo>
                <a:lnTo>
                  <a:pt x="251" y="934"/>
                </a:lnTo>
                <a:lnTo>
                  <a:pt x="246" y="925"/>
                </a:lnTo>
                <a:lnTo>
                  <a:pt x="244" y="922"/>
                </a:lnTo>
                <a:lnTo>
                  <a:pt x="244" y="920"/>
                </a:lnTo>
                <a:lnTo>
                  <a:pt x="239" y="918"/>
                </a:lnTo>
                <a:lnTo>
                  <a:pt x="237" y="915"/>
                </a:lnTo>
                <a:lnTo>
                  <a:pt x="234" y="911"/>
                </a:lnTo>
                <a:lnTo>
                  <a:pt x="232" y="908"/>
                </a:lnTo>
                <a:lnTo>
                  <a:pt x="230" y="908"/>
                </a:lnTo>
                <a:lnTo>
                  <a:pt x="227" y="906"/>
                </a:lnTo>
                <a:lnTo>
                  <a:pt x="227" y="906"/>
                </a:lnTo>
                <a:lnTo>
                  <a:pt x="225" y="908"/>
                </a:lnTo>
                <a:lnTo>
                  <a:pt x="223" y="906"/>
                </a:lnTo>
                <a:lnTo>
                  <a:pt x="220" y="906"/>
                </a:lnTo>
                <a:lnTo>
                  <a:pt x="211" y="904"/>
                </a:lnTo>
                <a:lnTo>
                  <a:pt x="211" y="904"/>
                </a:lnTo>
                <a:lnTo>
                  <a:pt x="211" y="904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901"/>
                </a:lnTo>
                <a:lnTo>
                  <a:pt x="211" y="899"/>
                </a:lnTo>
                <a:lnTo>
                  <a:pt x="211" y="899"/>
                </a:lnTo>
                <a:lnTo>
                  <a:pt x="211" y="899"/>
                </a:lnTo>
                <a:lnTo>
                  <a:pt x="211" y="899"/>
                </a:lnTo>
                <a:lnTo>
                  <a:pt x="211" y="896"/>
                </a:lnTo>
                <a:lnTo>
                  <a:pt x="211" y="896"/>
                </a:lnTo>
                <a:lnTo>
                  <a:pt x="211" y="896"/>
                </a:lnTo>
                <a:lnTo>
                  <a:pt x="211" y="896"/>
                </a:lnTo>
                <a:lnTo>
                  <a:pt x="211" y="894"/>
                </a:lnTo>
                <a:lnTo>
                  <a:pt x="211" y="894"/>
                </a:lnTo>
                <a:lnTo>
                  <a:pt x="211" y="894"/>
                </a:lnTo>
                <a:lnTo>
                  <a:pt x="211" y="894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9"/>
                </a:lnTo>
                <a:lnTo>
                  <a:pt x="211" y="887"/>
                </a:lnTo>
                <a:lnTo>
                  <a:pt x="211" y="887"/>
                </a:lnTo>
                <a:lnTo>
                  <a:pt x="211" y="887"/>
                </a:lnTo>
                <a:lnTo>
                  <a:pt x="208" y="885"/>
                </a:lnTo>
                <a:lnTo>
                  <a:pt x="208" y="885"/>
                </a:lnTo>
                <a:lnTo>
                  <a:pt x="206" y="885"/>
                </a:lnTo>
                <a:lnTo>
                  <a:pt x="204" y="885"/>
                </a:lnTo>
                <a:lnTo>
                  <a:pt x="204" y="887"/>
                </a:lnTo>
                <a:lnTo>
                  <a:pt x="201" y="887"/>
                </a:lnTo>
                <a:lnTo>
                  <a:pt x="201" y="887"/>
                </a:lnTo>
                <a:lnTo>
                  <a:pt x="199" y="889"/>
                </a:lnTo>
                <a:lnTo>
                  <a:pt x="194" y="892"/>
                </a:lnTo>
                <a:lnTo>
                  <a:pt x="194" y="892"/>
                </a:lnTo>
                <a:lnTo>
                  <a:pt x="192" y="894"/>
                </a:lnTo>
                <a:lnTo>
                  <a:pt x="189" y="894"/>
                </a:lnTo>
                <a:lnTo>
                  <a:pt x="187" y="894"/>
                </a:lnTo>
                <a:lnTo>
                  <a:pt x="185" y="894"/>
                </a:lnTo>
                <a:lnTo>
                  <a:pt x="185" y="894"/>
                </a:lnTo>
                <a:lnTo>
                  <a:pt x="182" y="892"/>
                </a:lnTo>
                <a:lnTo>
                  <a:pt x="178" y="887"/>
                </a:lnTo>
                <a:lnTo>
                  <a:pt x="171" y="885"/>
                </a:lnTo>
                <a:lnTo>
                  <a:pt x="171" y="882"/>
                </a:lnTo>
                <a:lnTo>
                  <a:pt x="168" y="880"/>
                </a:lnTo>
                <a:lnTo>
                  <a:pt x="168" y="880"/>
                </a:lnTo>
                <a:lnTo>
                  <a:pt x="168" y="878"/>
                </a:lnTo>
                <a:lnTo>
                  <a:pt x="173" y="873"/>
                </a:lnTo>
                <a:lnTo>
                  <a:pt x="173" y="873"/>
                </a:lnTo>
                <a:lnTo>
                  <a:pt x="173" y="863"/>
                </a:lnTo>
                <a:lnTo>
                  <a:pt x="173" y="861"/>
                </a:lnTo>
                <a:lnTo>
                  <a:pt x="173" y="859"/>
                </a:lnTo>
                <a:lnTo>
                  <a:pt x="171" y="856"/>
                </a:lnTo>
                <a:lnTo>
                  <a:pt x="171" y="856"/>
                </a:lnTo>
                <a:lnTo>
                  <a:pt x="168" y="854"/>
                </a:lnTo>
                <a:lnTo>
                  <a:pt x="166" y="854"/>
                </a:lnTo>
                <a:lnTo>
                  <a:pt x="156" y="854"/>
                </a:lnTo>
                <a:lnTo>
                  <a:pt x="149" y="851"/>
                </a:lnTo>
                <a:lnTo>
                  <a:pt x="147" y="851"/>
                </a:lnTo>
                <a:lnTo>
                  <a:pt x="142" y="849"/>
                </a:lnTo>
                <a:lnTo>
                  <a:pt x="137" y="847"/>
                </a:lnTo>
                <a:lnTo>
                  <a:pt x="135" y="847"/>
                </a:lnTo>
                <a:lnTo>
                  <a:pt x="133" y="847"/>
                </a:lnTo>
                <a:lnTo>
                  <a:pt x="133" y="847"/>
                </a:lnTo>
                <a:lnTo>
                  <a:pt x="126" y="849"/>
                </a:lnTo>
                <a:lnTo>
                  <a:pt x="121" y="851"/>
                </a:lnTo>
                <a:lnTo>
                  <a:pt x="119" y="851"/>
                </a:lnTo>
                <a:lnTo>
                  <a:pt x="111" y="851"/>
                </a:lnTo>
                <a:lnTo>
                  <a:pt x="109" y="851"/>
                </a:lnTo>
                <a:lnTo>
                  <a:pt x="102" y="854"/>
                </a:lnTo>
                <a:lnTo>
                  <a:pt x="100" y="854"/>
                </a:lnTo>
                <a:lnTo>
                  <a:pt x="95" y="851"/>
                </a:lnTo>
                <a:lnTo>
                  <a:pt x="93" y="851"/>
                </a:lnTo>
                <a:lnTo>
                  <a:pt x="93" y="851"/>
                </a:lnTo>
                <a:lnTo>
                  <a:pt x="85" y="856"/>
                </a:lnTo>
                <a:lnTo>
                  <a:pt x="83" y="856"/>
                </a:lnTo>
                <a:lnTo>
                  <a:pt x="81" y="856"/>
                </a:lnTo>
                <a:lnTo>
                  <a:pt x="78" y="856"/>
                </a:lnTo>
                <a:lnTo>
                  <a:pt x="76" y="856"/>
                </a:lnTo>
                <a:lnTo>
                  <a:pt x="74" y="854"/>
                </a:lnTo>
                <a:lnTo>
                  <a:pt x="71" y="854"/>
                </a:lnTo>
                <a:lnTo>
                  <a:pt x="64" y="847"/>
                </a:lnTo>
                <a:lnTo>
                  <a:pt x="62" y="842"/>
                </a:lnTo>
                <a:lnTo>
                  <a:pt x="59" y="840"/>
                </a:lnTo>
                <a:lnTo>
                  <a:pt x="59" y="840"/>
                </a:lnTo>
                <a:lnTo>
                  <a:pt x="59" y="837"/>
                </a:lnTo>
                <a:lnTo>
                  <a:pt x="59" y="837"/>
                </a:lnTo>
                <a:lnTo>
                  <a:pt x="59" y="835"/>
                </a:lnTo>
                <a:lnTo>
                  <a:pt x="59" y="833"/>
                </a:lnTo>
                <a:lnTo>
                  <a:pt x="59" y="833"/>
                </a:lnTo>
                <a:lnTo>
                  <a:pt x="59" y="830"/>
                </a:lnTo>
                <a:lnTo>
                  <a:pt x="59" y="830"/>
                </a:lnTo>
                <a:lnTo>
                  <a:pt x="62" y="828"/>
                </a:lnTo>
                <a:lnTo>
                  <a:pt x="64" y="823"/>
                </a:lnTo>
                <a:lnTo>
                  <a:pt x="67" y="821"/>
                </a:lnTo>
                <a:lnTo>
                  <a:pt x="67" y="821"/>
                </a:lnTo>
                <a:lnTo>
                  <a:pt x="67" y="818"/>
                </a:lnTo>
                <a:lnTo>
                  <a:pt x="67" y="816"/>
                </a:lnTo>
                <a:lnTo>
                  <a:pt x="64" y="816"/>
                </a:lnTo>
                <a:lnTo>
                  <a:pt x="59" y="816"/>
                </a:lnTo>
                <a:lnTo>
                  <a:pt x="57" y="816"/>
                </a:lnTo>
                <a:lnTo>
                  <a:pt x="52" y="816"/>
                </a:lnTo>
                <a:lnTo>
                  <a:pt x="50" y="816"/>
                </a:lnTo>
                <a:lnTo>
                  <a:pt x="43" y="816"/>
                </a:lnTo>
                <a:lnTo>
                  <a:pt x="40" y="816"/>
                </a:lnTo>
                <a:lnTo>
                  <a:pt x="38" y="818"/>
                </a:lnTo>
                <a:lnTo>
                  <a:pt x="38" y="818"/>
                </a:lnTo>
                <a:lnTo>
                  <a:pt x="36" y="821"/>
                </a:lnTo>
                <a:lnTo>
                  <a:pt x="36" y="821"/>
                </a:lnTo>
                <a:lnTo>
                  <a:pt x="33" y="823"/>
                </a:lnTo>
                <a:lnTo>
                  <a:pt x="33" y="825"/>
                </a:lnTo>
                <a:lnTo>
                  <a:pt x="31" y="825"/>
                </a:lnTo>
                <a:lnTo>
                  <a:pt x="31" y="825"/>
                </a:lnTo>
                <a:lnTo>
                  <a:pt x="29" y="825"/>
                </a:lnTo>
                <a:lnTo>
                  <a:pt x="26" y="825"/>
                </a:lnTo>
                <a:lnTo>
                  <a:pt x="24" y="823"/>
                </a:lnTo>
                <a:lnTo>
                  <a:pt x="24" y="823"/>
                </a:lnTo>
                <a:lnTo>
                  <a:pt x="22" y="825"/>
                </a:lnTo>
                <a:lnTo>
                  <a:pt x="12" y="830"/>
                </a:lnTo>
                <a:lnTo>
                  <a:pt x="10" y="830"/>
                </a:lnTo>
                <a:lnTo>
                  <a:pt x="10" y="830"/>
                </a:lnTo>
                <a:lnTo>
                  <a:pt x="7" y="828"/>
                </a:lnTo>
                <a:lnTo>
                  <a:pt x="7" y="828"/>
                </a:lnTo>
                <a:lnTo>
                  <a:pt x="5" y="825"/>
                </a:lnTo>
                <a:lnTo>
                  <a:pt x="5" y="825"/>
                </a:lnTo>
                <a:lnTo>
                  <a:pt x="5" y="821"/>
                </a:lnTo>
                <a:lnTo>
                  <a:pt x="5" y="818"/>
                </a:lnTo>
                <a:lnTo>
                  <a:pt x="5" y="814"/>
                </a:lnTo>
                <a:lnTo>
                  <a:pt x="3" y="807"/>
                </a:lnTo>
                <a:lnTo>
                  <a:pt x="0" y="799"/>
                </a:lnTo>
                <a:lnTo>
                  <a:pt x="17" y="807"/>
                </a:lnTo>
                <a:lnTo>
                  <a:pt x="19" y="807"/>
                </a:lnTo>
                <a:lnTo>
                  <a:pt x="22" y="807"/>
                </a:lnTo>
                <a:lnTo>
                  <a:pt x="26" y="804"/>
                </a:lnTo>
                <a:lnTo>
                  <a:pt x="29" y="804"/>
                </a:lnTo>
                <a:lnTo>
                  <a:pt x="33" y="799"/>
                </a:lnTo>
                <a:lnTo>
                  <a:pt x="36" y="799"/>
                </a:lnTo>
                <a:lnTo>
                  <a:pt x="38" y="799"/>
                </a:lnTo>
                <a:lnTo>
                  <a:pt x="40" y="799"/>
                </a:lnTo>
                <a:lnTo>
                  <a:pt x="40" y="799"/>
                </a:lnTo>
                <a:lnTo>
                  <a:pt x="43" y="799"/>
                </a:lnTo>
                <a:lnTo>
                  <a:pt x="43" y="799"/>
                </a:lnTo>
                <a:lnTo>
                  <a:pt x="45" y="799"/>
                </a:lnTo>
                <a:lnTo>
                  <a:pt x="45" y="797"/>
                </a:lnTo>
                <a:lnTo>
                  <a:pt x="45" y="797"/>
                </a:lnTo>
                <a:lnTo>
                  <a:pt x="48" y="795"/>
                </a:lnTo>
                <a:lnTo>
                  <a:pt x="48" y="795"/>
                </a:lnTo>
                <a:lnTo>
                  <a:pt x="48" y="792"/>
                </a:lnTo>
                <a:lnTo>
                  <a:pt x="48" y="792"/>
                </a:lnTo>
                <a:lnTo>
                  <a:pt x="50" y="788"/>
                </a:lnTo>
                <a:lnTo>
                  <a:pt x="50" y="776"/>
                </a:lnTo>
                <a:lnTo>
                  <a:pt x="50" y="776"/>
                </a:lnTo>
                <a:lnTo>
                  <a:pt x="50" y="773"/>
                </a:lnTo>
                <a:lnTo>
                  <a:pt x="50" y="771"/>
                </a:lnTo>
                <a:lnTo>
                  <a:pt x="52" y="769"/>
                </a:lnTo>
                <a:lnTo>
                  <a:pt x="52" y="769"/>
                </a:lnTo>
                <a:lnTo>
                  <a:pt x="52" y="766"/>
                </a:lnTo>
                <a:lnTo>
                  <a:pt x="52" y="766"/>
                </a:lnTo>
                <a:lnTo>
                  <a:pt x="52" y="766"/>
                </a:lnTo>
                <a:lnTo>
                  <a:pt x="50" y="764"/>
                </a:lnTo>
                <a:lnTo>
                  <a:pt x="50" y="764"/>
                </a:lnTo>
                <a:lnTo>
                  <a:pt x="45" y="764"/>
                </a:lnTo>
                <a:lnTo>
                  <a:pt x="45" y="764"/>
                </a:lnTo>
                <a:lnTo>
                  <a:pt x="36" y="755"/>
                </a:lnTo>
                <a:lnTo>
                  <a:pt x="33" y="752"/>
                </a:lnTo>
                <a:lnTo>
                  <a:pt x="33" y="752"/>
                </a:lnTo>
                <a:lnTo>
                  <a:pt x="33" y="750"/>
                </a:lnTo>
                <a:lnTo>
                  <a:pt x="33" y="750"/>
                </a:lnTo>
                <a:lnTo>
                  <a:pt x="33" y="747"/>
                </a:lnTo>
                <a:lnTo>
                  <a:pt x="33" y="747"/>
                </a:lnTo>
                <a:lnTo>
                  <a:pt x="33" y="745"/>
                </a:lnTo>
                <a:lnTo>
                  <a:pt x="33" y="745"/>
                </a:lnTo>
                <a:lnTo>
                  <a:pt x="33" y="743"/>
                </a:lnTo>
                <a:lnTo>
                  <a:pt x="33" y="740"/>
                </a:lnTo>
                <a:lnTo>
                  <a:pt x="33" y="740"/>
                </a:lnTo>
                <a:lnTo>
                  <a:pt x="36" y="740"/>
                </a:lnTo>
                <a:lnTo>
                  <a:pt x="36" y="740"/>
                </a:lnTo>
                <a:lnTo>
                  <a:pt x="40" y="740"/>
                </a:lnTo>
                <a:lnTo>
                  <a:pt x="40" y="740"/>
                </a:lnTo>
                <a:lnTo>
                  <a:pt x="43" y="738"/>
                </a:lnTo>
                <a:lnTo>
                  <a:pt x="45" y="738"/>
                </a:lnTo>
                <a:lnTo>
                  <a:pt x="48" y="728"/>
                </a:lnTo>
                <a:lnTo>
                  <a:pt x="50" y="728"/>
                </a:lnTo>
                <a:lnTo>
                  <a:pt x="50" y="728"/>
                </a:lnTo>
                <a:lnTo>
                  <a:pt x="52" y="728"/>
                </a:lnTo>
                <a:lnTo>
                  <a:pt x="52" y="726"/>
                </a:lnTo>
                <a:lnTo>
                  <a:pt x="57" y="726"/>
                </a:lnTo>
                <a:lnTo>
                  <a:pt x="59" y="724"/>
                </a:lnTo>
                <a:lnTo>
                  <a:pt x="62" y="724"/>
                </a:lnTo>
                <a:lnTo>
                  <a:pt x="64" y="724"/>
                </a:lnTo>
                <a:lnTo>
                  <a:pt x="67" y="721"/>
                </a:lnTo>
                <a:lnTo>
                  <a:pt x="67" y="721"/>
                </a:lnTo>
                <a:lnTo>
                  <a:pt x="67" y="719"/>
                </a:lnTo>
                <a:lnTo>
                  <a:pt x="67" y="719"/>
                </a:lnTo>
                <a:lnTo>
                  <a:pt x="69" y="717"/>
                </a:lnTo>
                <a:lnTo>
                  <a:pt x="69" y="717"/>
                </a:lnTo>
                <a:lnTo>
                  <a:pt x="69" y="717"/>
                </a:lnTo>
                <a:lnTo>
                  <a:pt x="76" y="719"/>
                </a:lnTo>
                <a:lnTo>
                  <a:pt x="78" y="719"/>
                </a:lnTo>
                <a:lnTo>
                  <a:pt x="78" y="719"/>
                </a:lnTo>
                <a:lnTo>
                  <a:pt x="81" y="721"/>
                </a:lnTo>
                <a:lnTo>
                  <a:pt x="81" y="724"/>
                </a:lnTo>
                <a:lnTo>
                  <a:pt x="81" y="724"/>
                </a:lnTo>
                <a:lnTo>
                  <a:pt x="81" y="724"/>
                </a:lnTo>
                <a:lnTo>
                  <a:pt x="83" y="726"/>
                </a:lnTo>
                <a:lnTo>
                  <a:pt x="85" y="726"/>
                </a:lnTo>
                <a:lnTo>
                  <a:pt x="88" y="726"/>
                </a:lnTo>
                <a:lnTo>
                  <a:pt x="95" y="724"/>
                </a:lnTo>
                <a:lnTo>
                  <a:pt x="100" y="724"/>
                </a:lnTo>
                <a:lnTo>
                  <a:pt x="102" y="724"/>
                </a:lnTo>
                <a:lnTo>
                  <a:pt x="102" y="724"/>
                </a:lnTo>
                <a:lnTo>
                  <a:pt x="104" y="724"/>
                </a:lnTo>
                <a:lnTo>
                  <a:pt x="104" y="724"/>
                </a:lnTo>
                <a:lnTo>
                  <a:pt x="107" y="724"/>
                </a:lnTo>
                <a:lnTo>
                  <a:pt x="111" y="724"/>
                </a:lnTo>
                <a:lnTo>
                  <a:pt x="111" y="724"/>
                </a:lnTo>
                <a:lnTo>
                  <a:pt x="114" y="724"/>
                </a:lnTo>
                <a:lnTo>
                  <a:pt x="114" y="726"/>
                </a:lnTo>
                <a:lnTo>
                  <a:pt x="116" y="726"/>
                </a:lnTo>
                <a:lnTo>
                  <a:pt x="116" y="726"/>
                </a:lnTo>
                <a:lnTo>
                  <a:pt x="116" y="728"/>
                </a:lnTo>
                <a:lnTo>
                  <a:pt x="116" y="731"/>
                </a:lnTo>
                <a:lnTo>
                  <a:pt x="119" y="733"/>
                </a:lnTo>
                <a:lnTo>
                  <a:pt x="119" y="736"/>
                </a:lnTo>
                <a:lnTo>
                  <a:pt x="123" y="736"/>
                </a:lnTo>
                <a:lnTo>
                  <a:pt x="128" y="733"/>
                </a:lnTo>
                <a:lnTo>
                  <a:pt x="130" y="728"/>
                </a:lnTo>
                <a:lnTo>
                  <a:pt x="130" y="728"/>
                </a:lnTo>
                <a:lnTo>
                  <a:pt x="130" y="726"/>
                </a:lnTo>
                <a:lnTo>
                  <a:pt x="130" y="724"/>
                </a:lnTo>
                <a:lnTo>
                  <a:pt x="130" y="724"/>
                </a:lnTo>
                <a:lnTo>
                  <a:pt x="130" y="721"/>
                </a:lnTo>
                <a:lnTo>
                  <a:pt x="128" y="721"/>
                </a:lnTo>
                <a:lnTo>
                  <a:pt x="128" y="719"/>
                </a:lnTo>
                <a:lnTo>
                  <a:pt x="126" y="717"/>
                </a:lnTo>
                <a:lnTo>
                  <a:pt x="123" y="717"/>
                </a:lnTo>
                <a:lnTo>
                  <a:pt x="123" y="714"/>
                </a:lnTo>
                <a:lnTo>
                  <a:pt x="123" y="712"/>
                </a:lnTo>
                <a:lnTo>
                  <a:pt x="123" y="712"/>
                </a:lnTo>
                <a:lnTo>
                  <a:pt x="123" y="710"/>
                </a:lnTo>
                <a:lnTo>
                  <a:pt x="123" y="707"/>
                </a:lnTo>
                <a:lnTo>
                  <a:pt x="123" y="705"/>
                </a:lnTo>
                <a:lnTo>
                  <a:pt x="123" y="702"/>
                </a:lnTo>
                <a:lnTo>
                  <a:pt x="123" y="700"/>
                </a:lnTo>
                <a:lnTo>
                  <a:pt x="123" y="700"/>
                </a:lnTo>
                <a:lnTo>
                  <a:pt x="123" y="698"/>
                </a:lnTo>
                <a:lnTo>
                  <a:pt x="123" y="698"/>
                </a:lnTo>
                <a:lnTo>
                  <a:pt x="126" y="698"/>
                </a:lnTo>
                <a:lnTo>
                  <a:pt x="126" y="695"/>
                </a:lnTo>
                <a:lnTo>
                  <a:pt x="128" y="695"/>
                </a:lnTo>
                <a:lnTo>
                  <a:pt x="126" y="693"/>
                </a:lnTo>
                <a:lnTo>
                  <a:pt x="126" y="693"/>
                </a:lnTo>
                <a:lnTo>
                  <a:pt x="126" y="693"/>
                </a:lnTo>
                <a:lnTo>
                  <a:pt x="126" y="693"/>
                </a:lnTo>
                <a:lnTo>
                  <a:pt x="123" y="691"/>
                </a:lnTo>
                <a:lnTo>
                  <a:pt x="123" y="691"/>
                </a:lnTo>
                <a:lnTo>
                  <a:pt x="121" y="691"/>
                </a:lnTo>
                <a:lnTo>
                  <a:pt x="121" y="688"/>
                </a:lnTo>
                <a:lnTo>
                  <a:pt x="121" y="686"/>
                </a:lnTo>
                <a:lnTo>
                  <a:pt x="121" y="684"/>
                </a:lnTo>
                <a:lnTo>
                  <a:pt x="121" y="684"/>
                </a:lnTo>
                <a:lnTo>
                  <a:pt x="121" y="681"/>
                </a:lnTo>
                <a:lnTo>
                  <a:pt x="121" y="681"/>
                </a:lnTo>
                <a:lnTo>
                  <a:pt x="126" y="679"/>
                </a:lnTo>
                <a:lnTo>
                  <a:pt x="130" y="669"/>
                </a:lnTo>
                <a:lnTo>
                  <a:pt x="133" y="667"/>
                </a:lnTo>
                <a:lnTo>
                  <a:pt x="135" y="662"/>
                </a:lnTo>
                <a:lnTo>
                  <a:pt x="135" y="660"/>
                </a:lnTo>
                <a:lnTo>
                  <a:pt x="137" y="660"/>
                </a:lnTo>
                <a:lnTo>
                  <a:pt x="140" y="660"/>
                </a:lnTo>
                <a:lnTo>
                  <a:pt x="140" y="660"/>
                </a:lnTo>
                <a:lnTo>
                  <a:pt x="142" y="660"/>
                </a:lnTo>
                <a:lnTo>
                  <a:pt x="142" y="660"/>
                </a:lnTo>
                <a:lnTo>
                  <a:pt x="142" y="658"/>
                </a:lnTo>
                <a:lnTo>
                  <a:pt x="142" y="655"/>
                </a:lnTo>
                <a:lnTo>
                  <a:pt x="140" y="646"/>
                </a:lnTo>
                <a:lnTo>
                  <a:pt x="140" y="643"/>
                </a:lnTo>
                <a:lnTo>
                  <a:pt x="140" y="643"/>
                </a:lnTo>
                <a:lnTo>
                  <a:pt x="137" y="641"/>
                </a:lnTo>
                <a:lnTo>
                  <a:pt x="135" y="641"/>
                </a:lnTo>
                <a:lnTo>
                  <a:pt x="137" y="639"/>
                </a:lnTo>
                <a:lnTo>
                  <a:pt x="140" y="639"/>
                </a:lnTo>
                <a:lnTo>
                  <a:pt x="142" y="639"/>
                </a:lnTo>
                <a:lnTo>
                  <a:pt x="142" y="641"/>
                </a:lnTo>
                <a:lnTo>
                  <a:pt x="147" y="643"/>
                </a:lnTo>
                <a:lnTo>
                  <a:pt x="149" y="643"/>
                </a:lnTo>
                <a:lnTo>
                  <a:pt x="152" y="646"/>
                </a:lnTo>
                <a:lnTo>
                  <a:pt x="154" y="646"/>
                </a:lnTo>
                <a:lnTo>
                  <a:pt x="154" y="643"/>
                </a:lnTo>
                <a:lnTo>
                  <a:pt x="156" y="643"/>
                </a:lnTo>
                <a:lnTo>
                  <a:pt x="156" y="641"/>
                </a:lnTo>
                <a:lnTo>
                  <a:pt x="156" y="641"/>
                </a:lnTo>
                <a:lnTo>
                  <a:pt x="156" y="629"/>
                </a:lnTo>
                <a:lnTo>
                  <a:pt x="156" y="629"/>
                </a:lnTo>
                <a:lnTo>
                  <a:pt x="156" y="627"/>
                </a:lnTo>
                <a:lnTo>
                  <a:pt x="156" y="627"/>
                </a:lnTo>
                <a:lnTo>
                  <a:pt x="154" y="624"/>
                </a:lnTo>
                <a:lnTo>
                  <a:pt x="152" y="622"/>
                </a:lnTo>
                <a:lnTo>
                  <a:pt x="152" y="620"/>
                </a:lnTo>
                <a:lnTo>
                  <a:pt x="152" y="617"/>
                </a:lnTo>
                <a:lnTo>
                  <a:pt x="149" y="615"/>
                </a:lnTo>
                <a:lnTo>
                  <a:pt x="147" y="613"/>
                </a:lnTo>
                <a:lnTo>
                  <a:pt x="145" y="613"/>
                </a:lnTo>
                <a:lnTo>
                  <a:pt x="142" y="610"/>
                </a:lnTo>
                <a:lnTo>
                  <a:pt x="142" y="610"/>
                </a:lnTo>
                <a:lnTo>
                  <a:pt x="140" y="608"/>
                </a:lnTo>
                <a:lnTo>
                  <a:pt x="140" y="608"/>
                </a:lnTo>
                <a:lnTo>
                  <a:pt x="137" y="605"/>
                </a:lnTo>
                <a:lnTo>
                  <a:pt x="137" y="605"/>
                </a:lnTo>
                <a:lnTo>
                  <a:pt x="135" y="605"/>
                </a:lnTo>
                <a:lnTo>
                  <a:pt x="126" y="605"/>
                </a:lnTo>
                <a:lnTo>
                  <a:pt x="126" y="603"/>
                </a:lnTo>
                <a:lnTo>
                  <a:pt x="123" y="603"/>
                </a:lnTo>
                <a:lnTo>
                  <a:pt x="121" y="598"/>
                </a:lnTo>
                <a:lnTo>
                  <a:pt x="121" y="596"/>
                </a:lnTo>
                <a:lnTo>
                  <a:pt x="121" y="596"/>
                </a:lnTo>
                <a:lnTo>
                  <a:pt x="121" y="594"/>
                </a:lnTo>
                <a:lnTo>
                  <a:pt x="121" y="594"/>
                </a:lnTo>
                <a:lnTo>
                  <a:pt x="123" y="594"/>
                </a:lnTo>
                <a:lnTo>
                  <a:pt x="123" y="591"/>
                </a:lnTo>
                <a:lnTo>
                  <a:pt x="126" y="591"/>
                </a:lnTo>
                <a:lnTo>
                  <a:pt x="128" y="591"/>
                </a:lnTo>
                <a:lnTo>
                  <a:pt x="128" y="589"/>
                </a:lnTo>
                <a:lnTo>
                  <a:pt x="128" y="589"/>
                </a:lnTo>
                <a:lnTo>
                  <a:pt x="130" y="589"/>
                </a:lnTo>
                <a:lnTo>
                  <a:pt x="130" y="587"/>
                </a:lnTo>
                <a:lnTo>
                  <a:pt x="133" y="584"/>
                </a:lnTo>
                <a:lnTo>
                  <a:pt x="133" y="582"/>
                </a:lnTo>
                <a:lnTo>
                  <a:pt x="135" y="582"/>
                </a:lnTo>
                <a:lnTo>
                  <a:pt x="135" y="582"/>
                </a:lnTo>
                <a:lnTo>
                  <a:pt x="140" y="579"/>
                </a:lnTo>
                <a:lnTo>
                  <a:pt x="142" y="579"/>
                </a:lnTo>
                <a:lnTo>
                  <a:pt x="142" y="579"/>
                </a:lnTo>
                <a:lnTo>
                  <a:pt x="142" y="577"/>
                </a:lnTo>
                <a:lnTo>
                  <a:pt x="142" y="577"/>
                </a:lnTo>
                <a:lnTo>
                  <a:pt x="145" y="572"/>
                </a:lnTo>
                <a:lnTo>
                  <a:pt x="147" y="572"/>
                </a:lnTo>
                <a:lnTo>
                  <a:pt x="147" y="570"/>
                </a:lnTo>
                <a:lnTo>
                  <a:pt x="147" y="570"/>
                </a:lnTo>
                <a:lnTo>
                  <a:pt x="149" y="570"/>
                </a:lnTo>
                <a:lnTo>
                  <a:pt x="149" y="570"/>
                </a:lnTo>
                <a:lnTo>
                  <a:pt x="149" y="568"/>
                </a:lnTo>
                <a:lnTo>
                  <a:pt x="152" y="565"/>
                </a:lnTo>
                <a:lnTo>
                  <a:pt x="152" y="565"/>
                </a:lnTo>
                <a:lnTo>
                  <a:pt x="152" y="563"/>
                </a:lnTo>
                <a:lnTo>
                  <a:pt x="152" y="563"/>
                </a:lnTo>
                <a:lnTo>
                  <a:pt x="147" y="553"/>
                </a:lnTo>
                <a:lnTo>
                  <a:pt x="147" y="553"/>
                </a:lnTo>
                <a:lnTo>
                  <a:pt x="147" y="551"/>
                </a:lnTo>
                <a:lnTo>
                  <a:pt x="147" y="551"/>
                </a:lnTo>
                <a:lnTo>
                  <a:pt x="147" y="549"/>
                </a:lnTo>
                <a:lnTo>
                  <a:pt x="149" y="546"/>
                </a:lnTo>
                <a:lnTo>
                  <a:pt x="149" y="544"/>
                </a:lnTo>
                <a:lnTo>
                  <a:pt x="149" y="544"/>
                </a:lnTo>
                <a:lnTo>
                  <a:pt x="149" y="544"/>
                </a:lnTo>
                <a:lnTo>
                  <a:pt x="147" y="542"/>
                </a:lnTo>
                <a:lnTo>
                  <a:pt x="147" y="542"/>
                </a:lnTo>
                <a:lnTo>
                  <a:pt x="149" y="539"/>
                </a:lnTo>
                <a:lnTo>
                  <a:pt x="154" y="537"/>
                </a:lnTo>
                <a:lnTo>
                  <a:pt x="154" y="537"/>
                </a:lnTo>
                <a:lnTo>
                  <a:pt x="156" y="535"/>
                </a:lnTo>
                <a:lnTo>
                  <a:pt x="156" y="535"/>
                </a:lnTo>
                <a:lnTo>
                  <a:pt x="159" y="535"/>
                </a:lnTo>
                <a:lnTo>
                  <a:pt x="159" y="535"/>
                </a:lnTo>
                <a:lnTo>
                  <a:pt x="163" y="535"/>
                </a:lnTo>
                <a:lnTo>
                  <a:pt x="180" y="535"/>
                </a:lnTo>
                <a:lnTo>
                  <a:pt x="180" y="537"/>
                </a:lnTo>
                <a:lnTo>
                  <a:pt x="185" y="537"/>
                </a:lnTo>
                <a:lnTo>
                  <a:pt x="194" y="539"/>
                </a:lnTo>
                <a:lnTo>
                  <a:pt x="194" y="539"/>
                </a:lnTo>
                <a:lnTo>
                  <a:pt x="197" y="539"/>
                </a:lnTo>
                <a:lnTo>
                  <a:pt x="197" y="542"/>
                </a:lnTo>
                <a:lnTo>
                  <a:pt x="197" y="542"/>
                </a:lnTo>
                <a:lnTo>
                  <a:pt x="199" y="542"/>
                </a:lnTo>
                <a:lnTo>
                  <a:pt x="199" y="544"/>
                </a:lnTo>
                <a:lnTo>
                  <a:pt x="199" y="544"/>
                </a:lnTo>
                <a:lnTo>
                  <a:pt x="206" y="546"/>
                </a:lnTo>
                <a:lnTo>
                  <a:pt x="208" y="546"/>
                </a:lnTo>
                <a:lnTo>
                  <a:pt x="208" y="549"/>
                </a:lnTo>
                <a:lnTo>
                  <a:pt x="211" y="549"/>
                </a:lnTo>
                <a:lnTo>
                  <a:pt x="211" y="551"/>
                </a:lnTo>
                <a:lnTo>
                  <a:pt x="213" y="556"/>
                </a:lnTo>
                <a:lnTo>
                  <a:pt x="213" y="558"/>
                </a:lnTo>
                <a:lnTo>
                  <a:pt x="218" y="561"/>
                </a:lnTo>
                <a:lnTo>
                  <a:pt x="220" y="563"/>
                </a:lnTo>
                <a:lnTo>
                  <a:pt x="220" y="565"/>
                </a:lnTo>
                <a:lnTo>
                  <a:pt x="220" y="565"/>
                </a:lnTo>
                <a:lnTo>
                  <a:pt x="220" y="568"/>
                </a:lnTo>
                <a:lnTo>
                  <a:pt x="223" y="568"/>
                </a:lnTo>
                <a:lnTo>
                  <a:pt x="223" y="570"/>
                </a:lnTo>
                <a:lnTo>
                  <a:pt x="225" y="570"/>
                </a:lnTo>
                <a:lnTo>
                  <a:pt x="225" y="570"/>
                </a:lnTo>
                <a:lnTo>
                  <a:pt x="225" y="570"/>
                </a:lnTo>
                <a:lnTo>
                  <a:pt x="227" y="570"/>
                </a:lnTo>
                <a:lnTo>
                  <a:pt x="227" y="570"/>
                </a:lnTo>
                <a:lnTo>
                  <a:pt x="227" y="570"/>
                </a:lnTo>
                <a:lnTo>
                  <a:pt x="230" y="570"/>
                </a:lnTo>
                <a:lnTo>
                  <a:pt x="230" y="568"/>
                </a:lnTo>
                <a:lnTo>
                  <a:pt x="232" y="568"/>
                </a:lnTo>
                <a:lnTo>
                  <a:pt x="232" y="565"/>
                </a:lnTo>
                <a:lnTo>
                  <a:pt x="234" y="565"/>
                </a:lnTo>
                <a:lnTo>
                  <a:pt x="234" y="565"/>
                </a:lnTo>
                <a:lnTo>
                  <a:pt x="237" y="565"/>
                </a:lnTo>
                <a:lnTo>
                  <a:pt x="237" y="565"/>
                </a:lnTo>
                <a:lnTo>
                  <a:pt x="237" y="565"/>
                </a:lnTo>
                <a:lnTo>
                  <a:pt x="239" y="568"/>
                </a:lnTo>
                <a:lnTo>
                  <a:pt x="241" y="568"/>
                </a:lnTo>
                <a:lnTo>
                  <a:pt x="241" y="568"/>
                </a:lnTo>
                <a:lnTo>
                  <a:pt x="244" y="568"/>
                </a:lnTo>
                <a:lnTo>
                  <a:pt x="244" y="568"/>
                </a:lnTo>
                <a:lnTo>
                  <a:pt x="246" y="568"/>
                </a:lnTo>
                <a:lnTo>
                  <a:pt x="249" y="568"/>
                </a:lnTo>
                <a:lnTo>
                  <a:pt x="253" y="570"/>
                </a:lnTo>
                <a:lnTo>
                  <a:pt x="256" y="570"/>
                </a:lnTo>
                <a:lnTo>
                  <a:pt x="256" y="570"/>
                </a:lnTo>
                <a:lnTo>
                  <a:pt x="258" y="570"/>
                </a:lnTo>
                <a:lnTo>
                  <a:pt x="258" y="570"/>
                </a:lnTo>
                <a:lnTo>
                  <a:pt x="258" y="570"/>
                </a:lnTo>
                <a:lnTo>
                  <a:pt x="260" y="568"/>
                </a:lnTo>
                <a:lnTo>
                  <a:pt x="263" y="568"/>
                </a:lnTo>
                <a:lnTo>
                  <a:pt x="263" y="568"/>
                </a:lnTo>
                <a:lnTo>
                  <a:pt x="265" y="568"/>
                </a:lnTo>
                <a:lnTo>
                  <a:pt x="270" y="570"/>
                </a:lnTo>
                <a:lnTo>
                  <a:pt x="279" y="570"/>
                </a:lnTo>
                <a:lnTo>
                  <a:pt x="282" y="570"/>
                </a:lnTo>
                <a:lnTo>
                  <a:pt x="282" y="570"/>
                </a:lnTo>
                <a:lnTo>
                  <a:pt x="284" y="570"/>
                </a:lnTo>
                <a:lnTo>
                  <a:pt x="289" y="570"/>
                </a:lnTo>
                <a:lnTo>
                  <a:pt x="294" y="570"/>
                </a:lnTo>
                <a:lnTo>
                  <a:pt x="294" y="568"/>
                </a:lnTo>
                <a:lnTo>
                  <a:pt x="294" y="568"/>
                </a:lnTo>
                <a:lnTo>
                  <a:pt x="294" y="568"/>
                </a:lnTo>
                <a:lnTo>
                  <a:pt x="294" y="565"/>
                </a:lnTo>
                <a:lnTo>
                  <a:pt x="294" y="565"/>
                </a:lnTo>
                <a:lnTo>
                  <a:pt x="294" y="563"/>
                </a:lnTo>
                <a:lnTo>
                  <a:pt x="294" y="563"/>
                </a:lnTo>
                <a:lnTo>
                  <a:pt x="289" y="558"/>
                </a:lnTo>
                <a:lnTo>
                  <a:pt x="286" y="556"/>
                </a:lnTo>
                <a:lnTo>
                  <a:pt x="282" y="542"/>
                </a:lnTo>
                <a:lnTo>
                  <a:pt x="279" y="537"/>
                </a:lnTo>
                <a:lnTo>
                  <a:pt x="279" y="535"/>
                </a:lnTo>
                <a:lnTo>
                  <a:pt x="279" y="535"/>
                </a:lnTo>
                <a:lnTo>
                  <a:pt x="279" y="532"/>
                </a:lnTo>
                <a:lnTo>
                  <a:pt x="282" y="532"/>
                </a:lnTo>
                <a:lnTo>
                  <a:pt x="284" y="532"/>
                </a:lnTo>
                <a:lnTo>
                  <a:pt x="286" y="532"/>
                </a:lnTo>
                <a:lnTo>
                  <a:pt x="286" y="532"/>
                </a:lnTo>
                <a:lnTo>
                  <a:pt x="286" y="532"/>
                </a:lnTo>
                <a:lnTo>
                  <a:pt x="286" y="530"/>
                </a:lnTo>
                <a:lnTo>
                  <a:pt x="286" y="530"/>
                </a:lnTo>
                <a:lnTo>
                  <a:pt x="289" y="530"/>
                </a:lnTo>
                <a:lnTo>
                  <a:pt x="289" y="527"/>
                </a:lnTo>
                <a:lnTo>
                  <a:pt x="289" y="527"/>
                </a:lnTo>
                <a:lnTo>
                  <a:pt x="286" y="525"/>
                </a:lnTo>
                <a:lnTo>
                  <a:pt x="286" y="525"/>
                </a:lnTo>
                <a:lnTo>
                  <a:pt x="286" y="525"/>
                </a:lnTo>
                <a:lnTo>
                  <a:pt x="289" y="525"/>
                </a:lnTo>
                <a:lnTo>
                  <a:pt x="289" y="523"/>
                </a:lnTo>
                <a:lnTo>
                  <a:pt x="289" y="523"/>
                </a:lnTo>
                <a:lnTo>
                  <a:pt x="294" y="525"/>
                </a:lnTo>
                <a:lnTo>
                  <a:pt x="301" y="530"/>
                </a:lnTo>
                <a:lnTo>
                  <a:pt x="308" y="532"/>
                </a:lnTo>
                <a:lnTo>
                  <a:pt x="310" y="535"/>
                </a:lnTo>
                <a:lnTo>
                  <a:pt x="310" y="535"/>
                </a:lnTo>
                <a:lnTo>
                  <a:pt x="310" y="537"/>
                </a:lnTo>
                <a:lnTo>
                  <a:pt x="310" y="537"/>
                </a:lnTo>
                <a:lnTo>
                  <a:pt x="310" y="537"/>
                </a:lnTo>
                <a:lnTo>
                  <a:pt x="310" y="539"/>
                </a:lnTo>
                <a:lnTo>
                  <a:pt x="312" y="539"/>
                </a:lnTo>
                <a:lnTo>
                  <a:pt x="312" y="539"/>
                </a:lnTo>
                <a:lnTo>
                  <a:pt x="312" y="539"/>
                </a:lnTo>
                <a:lnTo>
                  <a:pt x="312" y="539"/>
                </a:lnTo>
                <a:lnTo>
                  <a:pt x="315" y="539"/>
                </a:lnTo>
                <a:lnTo>
                  <a:pt x="315" y="539"/>
                </a:lnTo>
                <a:lnTo>
                  <a:pt x="317" y="537"/>
                </a:lnTo>
                <a:lnTo>
                  <a:pt x="317" y="537"/>
                </a:lnTo>
                <a:lnTo>
                  <a:pt x="317" y="537"/>
                </a:lnTo>
                <a:lnTo>
                  <a:pt x="322" y="537"/>
                </a:lnTo>
                <a:lnTo>
                  <a:pt x="324" y="537"/>
                </a:lnTo>
                <a:lnTo>
                  <a:pt x="329" y="535"/>
                </a:lnTo>
                <a:lnTo>
                  <a:pt x="331" y="535"/>
                </a:lnTo>
                <a:lnTo>
                  <a:pt x="334" y="532"/>
                </a:lnTo>
                <a:lnTo>
                  <a:pt x="338" y="535"/>
                </a:lnTo>
                <a:lnTo>
                  <a:pt x="338" y="535"/>
                </a:lnTo>
                <a:lnTo>
                  <a:pt x="341" y="535"/>
                </a:lnTo>
                <a:lnTo>
                  <a:pt x="341" y="535"/>
                </a:lnTo>
                <a:lnTo>
                  <a:pt x="341" y="535"/>
                </a:lnTo>
                <a:lnTo>
                  <a:pt x="343" y="537"/>
                </a:lnTo>
                <a:lnTo>
                  <a:pt x="343" y="539"/>
                </a:lnTo>
                <a:lnTo>
                  <a:pt x="346" y="539"/>
                </a:lnTo>
                <a:lnTo>
                  <a:pt x="346" y="539"/>
                </a:lnTo>
                <a:lnTo>
                  <a:pt x="350" y="537"/>
                </a:lnTo>
                <a:lnTo>
                  <a:pt x="353" y="537"/>
                </a:lnTo>
                <a:lnTo>
                  <a:pt x="355" y="537"/>
                </a:lnTo>
                <a:lnTo>
                  <a:pt x="364" y="542"/>
                </a:lnTo>
                <a:lnTo>
                  <a:pt x="369" y="542"/>
                </a:lnTo>
                <a:lnTo>
                  <a:pt x="372" y="542"/>
                </a:lnTo>
                <a:lnTo>
                  <a:pt x="372" y="542"/>
                </a:lnTo>
                <a:lnTo>
                  <a:pt x="374" y="539"/>
                </a:lnTo>
                <a:lnTo>
                  <a:pt x="374" y="539"/>
                </a:lnTo>
                <a:lnTo>
                  <a:pt x="379" y="535"/>
                </a:lnTo>
                <a:lnTo>
                  <a:pt x="383" y="530"/>
                </a:lnTo>
                <a:lnTo>
                  <a:pt x="383" y="530"/>
                </a:lnTo>
                <a:lnTo>
                  <a:pt x="386" y="527"/>
                </a:lnTo>
                <a:lnTo>
                  <a:pt x="386" y="527"/>
                </a:lnTo>
                <a:lnTo>
                  <a:pt x="386" y="523"/>
                </a:lnTo>
                <a:lnTo>
                  <a:pt x="386" y="516"/>
                </a:lnTo>
                <a:lnTo>
                  <a:pt x="386" y="506"/>
                </a:lnTo>
                <a:lnTo>
                  <a:pt x="381" y="497"/>
                </a:lnTo>
                <a:lnTo>
                  <a:pt x="379" y="490"/>
                </a:lnTo>
                <a:lnTo>
                  <a:pt x="379" y="487"/>
                </a:lnTo>
                <a:lnTo>
                  <a:pt x="379" y="485"/>
                </a:lnTo>
                <a:lnTo>
                  <a:pt x="379" y="485"/>
                </a:lnTo>
                <a:lnTo>
                  <a:pt x="379" y="485"/>
                </a:lnTo>
                <a:lnTo>
                  <a:pt x="381" y="475"/>
                </a:lnTo>
                <a:lnTo>
                  <a:pt x="381" y="473"/>
                </a:lnTo>
                <a:lnTo>
                  <a:pt x="381" y="473"/>
                </a:lnTo>
                <a:lnTo>
                  <a:pt x="381" y="471"/>
                </a:lnTo>
                <a:lnTo>
                  <a:pt x="381" y="468"/>
                </a:lnTo>
                <a:lnTo>
                  <a:pt x="379" y="464"/>
                </a:lnTo>
                <a:lnTo>
                  <a:pt x="379" y="461"/>
                </a:lnTo>
                <a:lnTo>
                  <a:pt x="379" y="461"/>
                </a:lnTo>
                <a:lnTo>
                  <a:pt x="379" y="461"/>
                </a:lnTo>
                <a:lnTo>
                  <a:pt x="379" y="459"/>
                </a:lnTo>
                <a:lnTo>
                  <a:pt x="379" y="459"/>
                </a:lnTo>
                <a:lnTo>
                  <a:pt x="381" y="459"/>
                </a:lnTo>
                <a:lnTo>
                  <a:pt x="381" y="459"/>
                </a:lnTo>
                <a:lnTo>
                  <a:pt x="381" y="459"/>
                </a:lnTo>
                <a:lnTo>
                  <a:pt x="383" y="456"/>
                </a:lnTo>
                <a:lnTo>
                  <a:pt x="386" y="456"/>
                </a:lnTo>
                <a:lnTo>
                  <a:pt x="388" y="456"/>
                </a:lnTo>
                <a:lnTo>
                  <a:pt x="388" y="454"/>
                </a:lnTo>
                <a:lnTo>
                  <a:pt x="393" y="452"/>
                </a:lnTo>
                <a:lnTo>
                  <a:pt x="393" y="452"/>
                </a:lnTo>
                <a:lnTo>
                  <a:pt x="393" y="449"/>
                </a:lnTo>
                <a:lnTo>
                  <a:pt x="395" y="449"/>
                </a:lnTo>
                <a:lnTo>
                  <a:pt x="398" y="449"/>
                </a:lnTo>
                <a:lnTo>
                  <a:pt x="398" y="449"/>
                </a:lnTo>
                <a:lnTo>
                  <a:pt x="400" y="449"/>
                </a:lnTo>
                <a:lnTo>
                  <a:pt x="400" y="447"/>
                </a:lnTo>
                <a:lnTo>
                  <a:pt x="400" y="447"/>
                </a:lnTo>
                <a:lnTo>
                  <a:pt x="402" y="447"/>
                </a:lnTo>
                <a:lnTo>
                  <a:pt x="402" y="440"/>
                </a:lnTo>
                <a:lnTo>
                  <a:pt x="405" y="438"/>
                </a:lnTo>
                <a:lnTo>
                  <a:pt x="405" y="435"/>
                </a:lnTo>
                <a:lnTo>
                  <a:pt x="405" y="430"/>
                </a:lnTo>
                <a:lnTo>
                  <a:pt x="405" y="428"/>
                </a:lnTo>
                <a:lnTo>
                  <a:pt x="405" y="426"/>
                </a:lnTo>
                <a:lnTo>
                  <a:pt x="405" y="423"/>
                </a:lnTo>
                <a:lnTo>
                  <a:pt x="405" y="423"/>
                </a:lnTo>
                <a:lnTo>
                  <a:pt x="405" y="421"/>
                </a:lnTo>
                <a:lnTo>
                  <a:pt x="405" y="421"/>
                </a:lnTo>
                <a:lnTo>
                  <a:pt x="402" y="419"/>
                </a:lnTo>
                <a:lnTo>
                  <a:pt x="402" y="416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12"/>
                </a:lnTo>
                <a:lnTo>
                  <a:pt x="402" y="412"/>
                </a:lnTo>
                <a:lnTo>
                  <a:pt x="402" y="412"/>
                </a:lnTo>
                <a:lnTo>
                  <a:pt x="405" y="409"/>
                </a:lnTo>
                <a:lnTo>
                  <a:pt x="407" y="407"/>
                </a:lnTo>
                <a:lnTo>
                  <a:pt x="407" y="407"/>
                </a:lnTo>
                <a:lnTo>
                  <a:pt x="407" y="404"/>
                </a:lnTo>
                <a:lnTo>
                  <a:pt x="409" y="402"/>
                </a:lnTo>
                <a:lnTo>
                  <a:pt x="409" y="402"/>
                </a:lnTo>
                <a:lnTo>
                  <a:pt x="409" y="402"/>
                </a:lnTo>
                <a:lnTo>
                  <a:pt x="409" y="400"/>
                </a:lnTo>
                <a:lnTo>
                  <a:pt x="409" y="400"/>
                </a:lnTo>
                <a:lnTo>
                  <a:pt x="409" y="397"/>
                </a:lnTo>
                <a:lnTo>
                  <a:pt x="407" y="397"/>
                </a:lnTo>
                <a:lnTo>
                  <a:pt x="405" y="395"/>
                </a:lnTo>
                <a:lnTo>
                  <a:pt x="402" y="390"/>
                </a:lnTo>
                <a:lnTo>
                  <a:pt x="402" y="390"/>
                </a:lnTo>
                <a:lnTo>
                  <a:pt x="402" y="390"/>
                </a:lnTo>
                <a:lnTo>
                  <a:pt x="402" y="390"/>
                </a:lnTo>
                <a:lnTo>
                  <a:pt x="402" y="388"/>
                </a:lnTo>
                <a:lnTo>
                  <a:pt x="400" y="388"/>
                </a:lnTo>
                <a:lnTo>
                  <a:pt x="398" y="388"/>
                </a:lnTo>
                <a:lnTo>
                  <a:pt x="395" y="385"/>
                </a:lnTo>
                <a:lnTo>
                  <a:pt x="395" y="385"/>
                </a:lnTo>
                <a:lnTo>
                  <a:pt x="395" y="385"/>
                </a:lnTo>
                <a:lnTo>
                  <a:pt x="393" y="385"/>
                </a:lnTo>
                <a:lnTo>
                  <a:pt x="393" y="383"/>
                </a:lnTo>
                <a:lnTo>
                  <a:pt x="390" y="383"/>
                </a:lnTo>
                <a:lnTo>
                  <a:pt x="390" y="383"/>
                </a:lnTo>
                <a:lnTo>
                  <a:pt x="388" y="383"/>
                </a:lnTo>
                <a:lnTo>
                  <a:pt x="386" y="383"/>
                </a:lnTo>
                <a:lnTo>
                  <a:pt x="383" y="383"/>
                </a:lnTo>
                <a:lnTo>
                  <a:pt x="383" y="381"/>
                </a:lnTo>
                <a:lnTo>
                  <a:pt x="383" y="381"/>
                </a:lnTo>
                <a:lnTo>
                  <a:pt x="381" y="381"/>
                </a:lnTo>
                <a:lnTo>
                  <a:pt x="381" y="378"/>
                </a:lnTo>
                <a:lnTo>
                  <a:pt x="379" y="378"/>
                </a:lnTo>
                <a:lnTo>
                  <a:pt x="379" y="376"/>
                </a:lnTo>
                <a:lnTo>
                  <a:pt x="379" y="376"/>
                </a:lnTo>
                <a:lnTo>
                  <a:pt x="379" y="374"/>
                </a:lnTo>
                <a:lnTo>
                  <a:pt x="379" y="374"/>
                </a:lnTo>
                <a:lnTo>
                  <a:pt x="376" y="371"/>
                </a:lnTo>
                <a:lnTo>
                  <a:pt x="376" y="371"/>
                </a:lnTo>
                <a:lnTo>
                  <a:pt x="376" y="369"/>
                </a:lnTo>
                <a:lnTo>
                  <a:pt x="374" y="369"/>
                </a:lnTo>
                <a:lnTo>
                  <a:pt x="374" y="369"/>
                </a:lnTo>
                <a:lnTo>
                  <a:pt x="369" y="367"/>
                </a:lnTo>
                <a:lnTo>
                  <a:pt x="364" y="364"/>
                </a:lnTo>
                <a:lnTo>
                  <a:pt x="364" y="364"/>
                </a:lnTo>
                <a:lnTo>
                  <a:pt x="364" y="364"/>
                </a:lnTo>
                <a:lnTo>
                  <a:pt x="362" y="362"/>
                </a:lnTo>
                <a:lnTo>
                  <a:pt x="362" y="362"/>
                </a:lnTo>
                <a:lnTo>
                  <a:pt x="362" y="359"/>
                </a:lnTo>
                <a:lnTo>
                  <a:pt x="362" y="359"/>
                </a:lnTo>
                <a:lnTo>
                  <a:pt x="360" y="359"/>
                </a:lnTo>
                <a:lnTo>
                  <a:pt x="360" y="359"/>
                </a:lnTo>
                <a:lnTo>
                  <a:pt x="360" y="359"/>
                </a:lnTo>
                <a:lnTo>
                  <a:pt x="357" y="359"/>
                </a:lnTo>
                <a:lnTo>
                  <a:pt x="357" y="362"/>
                </a:lnTo>
                <a:lnTo>
                  <a:pt x="357" y="362"/>
                </a:lnTo>
                <a:lnTo>
                  <a:pt x="355" y="364"/>
                </a:lnTo>
                <a:lnTo>
                  <a:pt x="355" y="364"/>
                </a:lnTo>
                <a:lnTo>
                  <a:pt x="355" y="362"/>
                </a:lnTo>
                <a:lnTo>
                  <a:pt x="353" y="362"/>
                </a:lnTo>
                <a:lnTo>
                  <a:pt x="348" y="359"/>
                </a:lnTo>
                <a:lnTo>
                  <a:pt x="348" y="359"/>
                </a:lnTo>
                <a:lnTo>
                  <a:pt x="343" y="359"/>
                </a:lnTo>
                <a:lnTo>
                  <a:pt x="343" y="357"/>
                </a:lnTo>
                <a:lnTo>
                  <a:pt x="343" y="357"/>
                </a:lnTo>
                <a:lnTo>
                  <a:pt x="341" y="357"/>
                </a:lnTo>
                <a:lnTo>
                  <a:pt x="341" y="355"/>
                </a:lnTo>
                <a:lnTo>
                  <a:pt x="341" y="355"/>
                </a:lnTo>
                <a:lnTo>
                  <a:pt x="341" y="352"/>
                </a:lnTo>
                <a:lnTo>
                  <a:pt x="341" y="352"/>
                </a:lnTo>
                <a:lnTo>
                  <a:pt x="343" y="350"/>
                </a:lnTo>
                <a:lnTo>
                  <a:pt x="343" y="350"/>
                </a:lnTo>
                <a:lnTo>
                  <a:pt x="343" y="350"/>
                </a:lnTo>
                <a:lnTo>
                  <a:pt x="341" y="348"/>
                </a:lnTo>
                <a:lnTo>
                  <a:pt x="338" y="348"/>
                </a:lnTo>
                <a:lnTo>
                  <a:pt x="336" y="348"/>
                </a:lnTo>
                <a:lnTo>
                  <a:pt x="334" y="345"/>
                </a:lnTo>
                <a:lnTo>
                  <a:pt x="334" y="345"/>
                </a:lnTo>
                <a:lnTo>
                  <a:pt x="334" y="343"/>
                </a:lnTo>
                <a:lnTo>
                  <a:pt x="331" y="343"/>
                </a:lnTo>
                <a:lnTo>
                  <a:pt x="331" y="336"/>
                </a:lnTo>
                <a:lnTo>
                  <a:pt x="331" y="336"/>
                </a:lnTo>
                <a:lnTo>
                  <a:pt x="329" y="333"/>
                </a:lnTo>
                <a:lnTo>
                  <a:pt x="329" y="333"/>
                </a:lnTo>
                <a:lnTo>
                  <a:pt x="324" y="331"/>
                </a:lnTo>
                <a:lnTo>
                  <a:pt x="315" y="326"/>
                </a:lnTo>
                <a:lnTo>
                  <a:pt x="315" y="326"/>
                </a:lnTo>
                <a:lnTo>
                  <a:pt x="312" y="324"/>
                </a:lnTo>
                <a:lnTo>
                  <a:pt x="312" y="324"/>
                </a:lnTo>
                <a:lnTo>
                  <a:pt x="310" y="324"/>
                </a:lnTo>
                <a:lnTo>
                  <a:pt x="310" y="322"/>
                </a:lnTo>
                <a:lnTo>
                  <a:pt x="310" y="322"/>
                </a:lnTo>
                <a:lnTo>
                  <a:pt x="305" y="322"/>
                </a:lnTo>
                <a:lnTo>
                  <a:pt x="301" y="319"/>
                </a:lnTo>
                <a:lnTo>
                  <a:pt x="294" y="317"/>
                </a:lnTo>
                <a:lnTo>
                  <a:pt x="294" y="317"/>
                </a:lnTo>
                <a:lnTo>
                  <a:pt x="291" y="315"/>
                </a:lnTo>
                <a:lnTo>
                  <a:pt x="291" y="315"/>
                </a:lnTo>
                <a:lnTo>
                  <a:pt x="294" y="315"/>
                </a:lnTo>
                <a:lnTo>
                  <a:pt x="294" y="312"/>
                </a:lnTo>
                <a:lnTo>
                  <a:pt x="294" y="312"/>
                </a:lnTo>
                <a:lnTo>
                  <a:pt x="291" y="310"/>
                </a:lnTo>
                <a:lnTo>
                  <a:pt x="291" y="310"/>
                </a:lnTo>
                <a:lnTo>
                  <a:pt x="291" y="310"/>
                </a:lnTo>
                <a:lnTo>
                  <a:pt x="289" y="310"/>
                </a:lnTo>
                <a:lnTo>
                  <a:pt x="284" y="310"/>
                </a:lnTo>
                <a:lnTo>
                  <a:pt x="270" y="303"/>
                </a:lnTo>
                <a:lnTo>
                  <a:pt x="268" y="303"/>
                </a:lnTo>
                <a:lnTo>
                  <a:pt x="268" y="303"/>
                </a:lnTo>
                <a:lnTo>
                  <a:pt x="270" y="298"/>
                </a:lnTo>
                <a:lnTo>
                  <a:pt x="270" y="298"/>
                </a:lnTo>
                <a:lnTo>
                  <a:pt x="270" y="293"/>
                </a:lnTo>
                <a:lnTo>
                  <a:pt x="270" y="291"/>
                </a:lnTo>
                <a:lnTo>
                  <a:pt x="270" y="288"/>
                </a:lnTo>
                <a:lnTo>
                  <a:pt x="270" y="288"/>
                </a:lnTo>
                <a:lnTo>
                  <a:pt x="270" y="288"/>
                </a:lnTo>
                <a:lnTo>
                  <a:pt x="270" y="286"/>
                </a:lnTo>
                <a:lnTo>
                  <a:pt x="270" y="281"/>
                </a:lnTo>
                <a:lnTo>
                  <a:pt x="277" y="272"/>
                </a:lnTo>
                <a:lnTo>
                  <a:pt x="277" y="272"/>
                </a:lnTo>
                <a:lnTo>
                  <a:pt x="277" y="270"/>
                </a:lnTo>
                <a:lnTo>
                  <a:pt x="275" y="267"/>
                </a:lnTo>
                <a:lnTo>
                  <a:pt x="275" y="265"/>
                </a:lnTo>
                <a:lnTo>
                  <a:pt x="275" y="255"/>
                </a:lnTo>
                <a:lnTo>
                  <a:pt x="270" y="251"/>
                </a:lnTo>
                <a:lnTo>
                  <a:pt x="270" y="251"/>
                </a:lnTo>
                <a:lnTo>
                  <a:pt x="270" y="248"/>
                </a:lnTo>
                <a:lnTo>
                  <a:pt x="272" y="244"/>
                </a:lnTo>
                <a:lnTo>
                  <a:pt x="272" y="241"/>
                </a:lnTo>
                <a:lnTo>
                  <a:pt x="275" y="234"/>
                </a:lnTo>
                <a:lnTo>
                  <a:pt x="282" y="222"/>
                </a:lnTo>
                <a:lnTo>
                  <a:pt x="284" y="218"/>
                </a:lnTo>
                <a:lnTo>
                  <a:pt x="282" y="218"/>
                </a:lnTo>
                <a:lnTo>
                  <a:pt x="282" y="215"/>
                </a:lnTo>
                <a:lnTo>
                  <a:pt x="284" y="213"/>
                </a:lnTo>
                <a:lnTo>
                  <a:pt x="289" y="210"/>
                </a:lnTo>
                <a:lnTo>
                  <a:pt x="291" y="208"/>
                </a:lnTo>
                <a:lnTo>
                  <a:pt x="296" y="206"/>
                </a:lnTo>
                <a:lnTo>
                  <a:pt x="298" y="203"/>
                </a:lnTo>
                <a:lnTo>
                  <a:pt x="301" y="203"/>
                </a:lnTo>
                <a:lnTo>
                  <a:pt x="301" y="201"/>
                </a:lnTo>
                <a:lnTo>
                  <a:pt x="303" y="201"/>
                </a:lnTo>
                <a:lnTo>
                  <a:pt x="303" y="196"/>
                </a:lnTo>
                <a:lnTo>
                  <a:pt x="303" y="196"/>
                </a:lnTo>
                <a:lnTo>
                  <a:pt x="303" y="194"/>
                </a:lnTo>
                <a:lnTo>
                  <a:pt x="305" y="194"/>
                </a:lnTo>
                <a:lnTo>
                  <a:pt x="305" y="194"/>
                </a:lnTo>
                <a:lnTo>
                  <a:pt x="312" y="194"/>
                </a:lnTo>
                <a:lnTo>
                  <a:pt x="317" y="194"/>
                </a:lnTo>
                <a:lnTo>
                  <a:pt x="320" y="194"/>
                </a:lnTo>
                <a:lnTo>
                  <a:pt x="322" y="194"/>
                </a:lnTo>
                <a:lnTo>
                  <a:pt x="322" y="192"/>
                </a:lnTo>
                <a:lnTo>
                  <a:pt x="324" y="189"/>
                </a:lnTo>
                <a:lnTo>
                  <a:pt x="324" y="184"/>
                </a:lnTo>
                <a:lnTo>
                  <a:pt x="327" y="184"/>
                </a:lnTo>
                <a:lnTo>
                  <a:pt x="329" y="187"/>
                </a:lnTo>
                <a:lnTo>
                  <a:pt x="346" y="194"/>
                </a:lnTo>
                <a:lnTo>
                  <a:pt x="348" y="196"/>
                </a:lnTo>
                <a:lnTo>
                  <a:pt x="350" y="196"/>
                </a:lnTo>
                <a:lnTo>
                  <a:pt x="353" y="199"/>
                </a:lnTo>
                <a:lnTo>
                  <a:pt x="357" y="206"/>
                </a:lnTo>
                <a:lnTo>
                  <a:pt x="357" y="208"/>
                </a:lnTo>
                <a:lnTo>
                  <a:pt x="357" y="210"/>
                </a:lnTo>
                <a:lnTo>
                  <a:pt x="357" y="213"/>
                </a:lnTo>
                <a:lnTo>
                  <a:pt x="355" y="218"/>
                </a:lnTo>
                <a:lnTo>
                  <a:pt x="357" y="218"/>
                </a:lnTo>
                <a:lnTo>
                  <a:pt x="357" y="218"/>
                </a:lnTo>
                <a:lnTo>
                  <a:pt x="360" y="220"/>
                </a:lnTo>
                <a:lnTo>
                  <a:pt x="381" y="222"/>
                </a:lnTo>
                <a:lnTo>
                  <a:pt x="388" y="222"/>
                </a:lnTo>
                <a:lnTo>
                  <a:pt x="390" y="225"/>
                </a:lnTo>
                <a:lnTo>
                  <a:pt x="409" y="222"/>
                </a:lnTo>
                <a:lnTo>
                  <a:pt x="412" y="222"/>
                </a:lnTo>
                <a:lnTo>
                  <a:pt x="419" y="225"/>
                </a:lnTo>
                <a:lnTo>
                  <a:pt x="426" y="225"/>
                </a:lnTo>
                <a:lnTo>
                  <a:pt x="435" y="225"/>
                </a:lnTo>
                <a:lnTo>
                  <a:pt x="435" y="225"/>
                </a:lnTo>
                <a:lnTo>
                  <a:pt x="438" y="225"/>
                </a:lnTo>
                <a:lnTo>
                  <a:pt x="438" y="222"/>
                </a:lnTo>
                <a:lnTo>
                  <a:pt x="438" y="218"/>
                </a:lnTo>
                <a:lnTo>
                  <a:pt x="440" y="215"/>
                </a:lnTo>
                <a:lnTo>
                  <a:pt x="440" y="213"/>
                </a:lnTo>
                <a:lnTo>
                  <a:pt x="440" y="213"/>
                </a:lnTo>
                <a:lnTo>
                  <a:pt x="440" y="210"/>
                </a:lnTo>
                <a:lnTo>
                  <a:pt x="442" y="194"/>
                </a:lnTo>
                <a:lnTo>
                  <a:pt x="442" y="192"/>
                </a:lnTo>
                <a:lnTo>
                  <a:pt x="445" y="189"/>
                </a:lnTo>
                <a:lnTo>
                  <a:pt x="447" y="184"/>
                </a:lnTo>
                <a:lnTo>
                  <a:pt x="450" y="184"/>
                </a:lnTo>
                <a:lnTo>
                  <a:pt x="450" y="184"/>
                </a:lnTo>
                <a:lnTo>
                  <a:pt x="452" y="184"/>
                </a:lnTo>
                <a:lnTo>
                  <a:pt x="452" y="184"/>
                </a:lnTo>
                <a:lnTo>
                  <a:pt x="454" y="184"/>
                </a:lnTo>
                <a:lnTo>
                  <a:pt x="454" y="187"/>
                </a:lnTo>
                <a:lnTo>
                  <a:pt x="454" y="189"/>
                </a:lnTo>
                <a:lnTo>
                  <a:pt x="457" y="194"/>
                </a:lnTo>
                <a:lnTo>
                  <a:pt x="457" y="194"/>
                </a:lnTo>
                <a:lnTo>
                  <a:pt x="459" y="194"/>
                </a:lnTo>
                <a:lnTo>
                  <a:pt x="459" y="194"/>
                </a:lnTo>
                <a:lnTo>
                  <a:pt x="461" y="194"/>
                </a:lnTo>
                <a:lnTo>
                  <a:pt x="466" y="189"/>
                </a:lnTo>
                <a:lnTo>
                  <a:pt x="466" y="187"/>
                </a:lnTo>
                <a:lnTo>
                  <a:pt x="473" y="175"/>
                </a:lnTo>
                <a:lnTo>
                  <a:pt x="473" y="173"/>
                </a:lnTo>
                <a:lnTo>
                  <a:pt x="473" y="170"/>
                </a:lnTo>
                <a:lnTo>
                  <a:pt x="471" y="170"/>
                </a:lnTo>
                <a:lnTo>
                  <a:pt x="469" y="165"/>
                </a:lnTo>
                <a:lnTo>
                  <a:pt x="466" y="161"/>
                </a:lnTo>
                <a:lnTo>
                  <a:pt x="466" y="158"/>
                </a:lnTo>
                <a:lnTo>
                  <a:pt x="466" y="156"/>
                </a:lnTo>
                <a:lnTo>
                  <a:pt x="466" y="156"/>
                </a:lnTo>
                <a:lnTo>
                  <a:pt x="466" y="154"/>
                </a:lnTo>
                <a:lnTo>
                  <a:pt x="469" y="149"/>
                </a:lnTo>
                <a:lnTo>
                  <a:pt x="471" y="147"/>
                </a:lnTo>
                <a:lnTo>
                  <a:pt x="471" y="144"/>
                </a:lnTo>
                <a:lnTo>
                  <a:pt x="471" y="139"/>
                </a:lnTo>
                <a:lnTo>
                  <a:pt x="471" y="139"/>
                </a:lnTo>
                <a:lnTo>
                  <a:pt x="473" y="137"/>
                </a:lnTo>
                <a:lnTo>
                  <a:pt x="476" y="135"/>
                </a:lnTo>
                <a:lnTo>
                  <a:pt x="478" y="132"/>
                </a:lnTo>
                <a:lnTo>
                  <a:pt x="478" y="128"/>
                </a:lnTo>
                <a:lnTo>
                  <a:pt x="480" y="128"/>
                </a:lnTo>
                <a:lnTo>
                  <a:pt x="483" y="125"/>
                </a:lnTo>
                <a:lnTo>
                  <a:pt x="490" y="121"/>
                </a:lnTo>
                <a:lnTo>
                  <a:pt x="490" y="118"/>
                </a:lnTo>
                <a:lnTo>
                  <a:pt x="492" y="113"/>
                </a:lnTo>
                <a:lnTo>
                  <a:pt x="495" y="113"/>
                </a:lnTo>
                <a:lnTo>
                  <a:pt x="497" y="111"/>
                </a:lnTo>
                <a:lnTo>
                  <a:pt x="509" y="106"/>
                </a:lnTo>
                <a:lnTo>
                  <a:pt x="511" y="106"/>
                </a:lnTo>
                <a:lnTo>
                  <a:pt x="511" y="104"/>
                </a:lnTo>
                <a:lnTo>
                  <a:pt x="511" y="102"/>
                </a:lnTo>
                <a:lnTo>
                  <a:pt x="511" y="99"/>
                </a:lnTo>
                <a:lnTo>
                  <a:pt x="511" y="99"/>
                </a:lnTo>
                <a:lnTo>
                  <a:pt x="513" y="97"/>
                </a:lnTo>
                <a:lnTo>
                  <a:pt x="516" y="97"/>
                </a:lnTo>
                <a:lnTo>
                  <a:pt x="518" y="97"/>
                </a:lnTo>
                <a:lnTo>
                  <a:pt x="518" y="95"/>
                </a:lnTo>
                <a:lnTo>
                  <a:pt x="521" y="90"/>
                </a:lnTo>
                <a:lnTo>
                  <a:pt x="521" y="90"/>
                </a:lnTo>
                <a:lnTo>
                  <a:pt x="523" y="87"/>
                </a:lnTo>
                <a:lnTo>
                  <a:pt x="528" y="85"/>
                </a:lnTo>
                <a:lnTo>
                  <a:pt x="530" y="85"/>
                </a:lnTo>
                <a:lnTo>
                  <a:pt x="532" y="85"/>
                </a:lnTo>
                <a:lnTo>
                  <a:pt x="532" y="85"/>
                </a:lnTo>
                <a:lnTo>
                  <a:pt x="535" y="87"/>
                </a:lnTo>
                <a:lnTo>
                  <a:pt x="535" y="87"/>
                </a:lnTo>
                <a:lnTo>
                  <a:pt x="537" y="87"/>
                </a:lnTo>
                <a:lnTo>
                  <a:pt x="537" y="85"/>
                </a:lnTo>
                <a:lnTo>
                  <a:pt x="537" y="85"/>
                </a:lnTo>
                <a:lnTo>
                  <a:pt x="539" y="80"/>
                </a:lnTo>
                <a:lnTo>
                  <a:pt x="542" y="78"/>
                </a:lnTo>
                <a:lnTo>
                  <a:pt x="542" y="78"/>
                </a:lnTo>
                <a:lnTo>
                  <a:pt x="544" y="76"/>
                </a:lnTo>
                <a:lnTo>
                  <a:pt x="547" y="76"/>
                </a:lnTo>
                <a:lnTo>
                  <a:pt x="547" y="73"/>
                </a:lnTo>
                <a:lnTo>
                  <a:pt x="549" y="71"/>
                </a:lnTo>
                <a:lnTo>
                  <a:pt x="554" y="59"/>
                </a:lnTo>
                <a:lnTo>
                  <a:pt x="554" y="57"/>
                </a:lnTo>
                <a:lnTo>
                  <a:pt x="556" y="57"/>
                </a:lnTo>
                <a:lnTo>
                  <a:pt x="565" y="57"/>
                </a:lnTo>
                <a:lnTo>
                  <a:pt x="568" y="57"/>
                </a:lnTo>
                <a:lnTo>
                  <a:pt x="570" y="54"/>
                </a:lnTo>
                <a:lnTo>
                  <a:pt x="570" y="54"/>
                </a:lnTo>
                <a:lnTo>
                  <a:pt x="570" y="52"/>
                </a:lnTo>
                <a:lnTo>
                  <a:pt x="570" y="52"/>
                </a:lnTo>
                <a:lnTo>
                  <a:pt x="573" y="52"/>
                </a:lnTo>
                <a:lnTo>
                  <a:pt x="573" y="50"/>
                </a:lnTo>
                <a:lnTo>
                  <a:pt x="573" y="50"/>
                </a:lnTo>
                <a:lnTo>
                  <a:pt x="573" y="50"/>
                </a:lnTo>
                <a:lnTo>
                  <a:pt x="587" y="40"/>
                </a:lnTo>
                <a:lnTo>
                  <a:pt x="589" y="38"/>
                </a:lnTo>
                <a:lnTo>
                  <a:pt x="594" y="35"/>
                </a:lnTo>
                <a:lnTo>
                  <a:pt x="603" y="31"/>
                </a:lnTo>
                <a:lnTo>
                  <a:pt x="608" y="28"/>
                </a:lnTo>
                <a:lnTo>
                  <a:pt x="610" y="28"/>
                </a:lnTo>
                <a:lnTo>
                  <a:pt x="610" y="28"/>
                </a:lnTo>
                <a:lnTo>
                  <a:pt x="610" y="26"/>
                </a:lnTo>
                <a:lnTo>
                  <a:pt x="610" y="26"/>
                </a:lnTo>
                <a:lnTo>
                  <a:pt x="610" y="24"/>
                </a:lnTo>
                <a:lnTo>
                  <a:pt x="608" y="16"/>
                </a:lnTo>
                <a:lnTo>
                  <a:pt x="606" y="12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9"/>
                </a:lnTo>
                <a:lnTo>
                  <a:pt x="606" y="7"/>
                </a:lnTo>
                <a:lnTo>
                  <a:pt x="606" y="7"/>
                </a:lnTo>
                <a:lnTo>
                  <a:pt x="606" y="7"/>
                </a:lnTo>
                <a:lnTo>
                  <a:pt x="608" y="7"/>
                </a:lnTo>
                <a:lnTo>
                  <a:pt x="608" y="7"/>
                </a:lnTo>
                <a:lnTo>
                  <a:pt x="608" y="7"/>
                </a:lnTo>
                <a:lnTo>
                  <a:pt x="610" y="7"/>
                </a:lnTo>
                <a:lnTo>
                  <a:pt x="613" y="7"/>
                </a:lnTo>
                <a:lnTo>
                  <a:pt x="615" y="7"/>
                </a:lnTo>
                <a:lnTo>
                  <a:pt x="615" y="9"/>
                </a:lnTo>
                <a:lnTo>
                  <a:pt x="617" y="9"/>
                </a:lnTo>
                <a:lnTo>
                  <a:pt x="617" y="12"/>
                </a:lnTo>
                <a:lnTo>
                  <a:pt x="620" y="16"/>
                </a:lnTo>
                <a:lnTo>
                  <a:pt x="620" y="19"/>
                </a:lnTo>
                <a:lnTo>
                  <a:pt x="622" y="19"/>
                </a:lnTo>
                <a:lnTo>
                  <a:pt x="627" y="26"/>
                </a:lnTo>
                <a:lnTo>
                  <a:pt x="627" y="26"/>
                </a:lnTo>
                <a:lnTo>
                  <a:pt x="629" y="26"/>
                </a:lnTo>
                <a:lnTo>
                  <a:pt x="632" y="26"/>
                </a:lnTo>
                <a:lnTo>
                  <a:pt x="632" y="26"/>
                </a:lnTo>
                <a:lnTo>
                  <a:pt x="634" y="26"/>
                </a:lnTo>
                <a:lnTo>
                  <a:pt x="634" y="24"/>
                </a:lnTo>
                <a:lnTo>
                  <a:pt x="636" y="21"/>
                </a:lnTo>
                <a:lnTo>
                  <a:pt x="636" y="21"/>
                </a:lnTo>
                <a:lnTo>
                  <a:pt x="636" y="21"/>
                </a:lnTo>
                <a:lnTo>
                  <a:pt x="641" y="21"/>
                </a:lnTo>
                <a:lnTo>
                  <a:pt x="643" y="19"/>
                </a:lnTo>
                <a:lnTo>
                  <a:pt x="646" y="19"/>
                </a:lnTo>
                <a:lnTo>
                  <a:pt x="646" y="21"/>
                </a:lnTo>
                <a:lnTo>
                  <a:pt x="646" y="21"/>
                </a:lnTo>
                <a:lnTo>
                  <a:pt x="648" y="21"/>
                </a:lnTo>
                <a:lnTo>
                  <a:pt x="648" y="24"/>
                </a:lnTo>
                <a:lnTo>
                  <a:pt x="648" y="24"/>
                </a:lnTo>
                <a:lnTo>
                  <a:pt x="651" y="26"/>
                </a:lnTo>
                <a:lnTo>
                  <a:pt x="651" y="26"/>
                </a:lnTo>
                <a:lnTo>
                  <a:pt x="653" y="31"/>
                </a:lnTo>
                <a:lnTo>
                  <a:pt x="653" y="35"/>
                </a:lnTo>
                <a:lnTo>
                  <a:pt x="655" y="35"/>
                </a:lnTo>
                <a:lnTo>
                  <a:pt x="655" y="38"/>
                </a:lnTo>
                <a:lnTo>
                  <a:pt x="658" y="38"/>
                </a:lnTo>
                <a:lnTo>
                  <a:pt x="658" y="40"/>
                </a:lnTo>
                <a:lnTo>
                  <a:pt x="658" y="40"/>
                </a:lnTo>
                <a:lnTo>
                  <a:pt x="660" y="40"/>
                </a:lnTo>
                <a:lnTo>
                  <a:pt x="660" y="38"/>
                </a:lnTo>
                <a:lnTo>
                  <a:pt x="662" y="38"/>
                </a:lnTo>
                <a:lnTo>
                  <a:pt x="662" y="38"/>
                </a:lnTo>
                <a:lnTo>
                  <a:pt x="662" y="35"/>
                </a:lnTo>
                <a:lnTo>
                  <a:pt x="665" y="33"/>
                </a:lnTo>
                <a:lnTo>
                  <a:pt x="665" y="31"/>
                </a:lnTo>
                <a:lnTo>
                  <a:pt x="667" y="31"/>
                </a:lnTo>
                <a:lnTo>
                  <a:pt x="667" y="28"/>
                </a:lnTo>
                <a:lnTo>
                  <a:pt x="679" y="16"/>
                </a:lnTo>
                <a:lnTo>
                  <a:pt x="679" y="16"/>
                </a:lnTo>
                <a:lnTo>
                  <a:pt x="679" y="16"/>
                </a:lnTo>
                <a:lnTo>
                  <a:pt x="679" y="14"/>
                </a:lnTo>
                <a:lnTo>
                  <a:pt x="681" y="12"/>
                </a:lnTo>
                <a:lnTo>
                  <a:pt x="688" y="7"/>
                </a:lnTo>
                <a:lnTo>
                  <a:pt x="688" y="7"/>
                </a:lnTo>
                <a:lnTo>
                  <a:pt x="688" y="7"/>
                </a:lnTo>
                <a:lnTo>
                  <a:pt x="693" y="5"/>
                </a:lnTo>
                <a:lnTo>
                  <a:pt x="693" y="5"/>
                </a:lnTo>
                <a:lnTo>
                  <a:pt x="698" y="5"/>
                </a:lnTo>
                <a:lnTo>
                  <a:pt x="698" y="5"/>
                </a:lnTo>
                <a:lnTo>
                  <a:pt x="698" y="2"/>
                </a:lnTo>
                <a:lnTo>
                  <a:pt x="700" y="2"/>
                </a:lnTo>
                <a:lnTo>
                  <a:pt x="700" y="0"/>
                </a:lnTo>
                <a:lnTo>
                  <a:pt x="700" y="0"/>
                </a:lnTo>
                <a:lnTo>
                  <a:pt x="703" y="0"/>
                </a:lnTo>
                <a:lnTo>
                  <a:pt x="703" y="0"/>
                </a:lnTo>
                <a:lnTo>
                  <a:pt x="705" y="2"/>
                </a:lnTo>
                <a:lnTo>
                  <a:pt x="705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07" y="2"/>
                </a:lnTo>
                <a:lnTo>
                  <a:pt x="710" y="0"/>
                </a:lnTo>
                <a:lnTo>
                  <a:pt x="712" y="0"/>
                </a:lnTo>
                <a:lnTo>
                  <a:pt x="712" y="0"/>
                </a:lnTo>
                <a:lnTo>
                  <a:pt x="712" y="0"/>
                </a:lnTo>
                <a:lnTo>
                  <a:pt x="712" y="0"/>
                </a:lnTo>
                <a:lnTo>
                  <a:pt x="714" y="0"/>
                </a:lnTo>
                <a:lnTo>
                  <a:pt x="714" y="2"/>
                </a:lnTo>
                <a:lnTo>
                  <a:pt x="712" y="5"/>
                </a:lnTo>
                <a:lnTo>
                  <a:pt x="712" y="7"/>
                </a:lnTo>
                <a:lnTo>
                  <a:pt x="710" y="9"/>
                </a:lnTo>
                <a:lnTo>
                  <a:pt x="707" y="12"/>
                </a:lnTo>
                <a:lnTo>
                  <a:pt x="705" y="14"/>
                </a:lnTo>
                <a:lnTo>
                  <a:pt x="703" y="19"/>
                </a:lnTo>
                <a:lnTo>
                  <a:pt x="703" y="19"/>
                </a:lnTo>
                <a:lnTo>
                  <a:pt x="703" y="19"/>
                </a:lnTo>
                <a:lnTo>
                  <a:pt x="703" y="21"/>
                </a:lnTo>
                <a:lnTo>
                  <a:pt x="703" y="24"/>
                </a:lnTo>
                <a:lnTo>
                  <a:pt x="707" y="26"/>
                </a:lnTo>
                <a:lnTo>
                  <a:pt x="707" y="26"/>
                </a:lnTo>
                <a:lnTo>
                  <a:pt x="710" y="26"/>
                </a:lnTo>
                <a:lnTo>
                  <a:pt x="712" y="28"/>
                </a:lnTo>
                <a:lnTo>
                  <a:pt x="712" y="31"/>
                </a:lnTo>
                <a:lnTo>
                  <a:pt x="714" y="28"/>
                </a:lnTo>
                <a:lnTo>
                  <a:pt x="714" y="31"/>
                </a:lnTo>
                <a:lnTo>
                  <a:pt x="714" y="33"/>
                </a:lnTo>
                <a:lnTo>
                  <a:pt x="714" y="33"/>
                </a:lnTo>
                <a:lnTo>
                  <a:pt x="717" y="35"/>
                </a:lnTo>
                <a:lnTo>
                  <a:pt x="719" y="35"/>
                </a:lnTo>
                <a:lnTo>
                  <a:pt x="719" y="38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49" name="Freeform 41"/>
          <p:cNvSpPr>
            <a:spLocks/>
          </p:cNvSpPr>
          <p:nvPr/>
        </p:nvSpPr>
        <p:spPr bwMode="auto">
          <a:xfrm>
            <a:off x="4076469" y="5171945"/>
            <a:ext cx="736067" cy="705369"/>
          </a:xfrm>
          <a:custGeom>
            <a:avLst/>
            <a:gdLst>
              <a:gd name="T0" fmla="*/ 634 w 662"/>
              <a:gd name="T1" fmla="*/ 291 h 715"/>
              <a:gd name="T2" fmla="*/ 591 w 662"/>
              <a:gd name="T3" fmla="*/ 334 h 715"/>
              <a:gd name="T4" fmla="*/ 593 w 662"/>
              <a:gd name="T5" fmla="*/ 391 h 715"/>
              <a:gd name="T6" fmla="*/ 598 w 662"/>
              <a:gd name="T7" fmla="*/ 426 h 715"/>
              <a:gd name="T8" fmla="*/ 608 w 662"/>
              <a:gd name="T9" fmla="*/ 450 h 715"/>
              <a:gd name="T10" fmla="*/ 626 w 662"/>
              <a:gd name="T11" fmla="*/ 492 h 715"/>
              <a:gd name="T12" fmla="*/ 610 w 662"/>
              <a:gd name="T13" fmla="*/ 542 h 715"/>
              <a:gd name="T14" fmla="*/ 638 w 662"/>
              <a:gd name="T15" fmla="*/ 540 h 715"/>
              <a:gd name="T16" fmla="*/ 624 w 662"/>
              <a:gd name="T17" fmla="*/ 559 h 715"/>
              <a:gd name="T18" fmla="*/ 612 w 662"/>
              <a:gd name="T19" fmla="*/ 623 h 715"/>
              <a:gd name="T20" fmla="*/ 560 w 662"/>
              <a:gd name="T21" fmla="*/ 651 h 715"/>
              <a:gd name="T22" fmla="*/ 529 w 662"/>
              <a:gd name="T23" fmla="*/ 630 h 715"/>
              <a:gd name="T24" fmla="*/ 480 w 662"/>
              <a:gd name="T25" fmla="*/ 644 h 715"/>
              <a:gd name="T26" fmla="*/ 494 w 662"/>
              <a:gd name="T27" fmla="*/ 656 h 715"/>
              <a:gd name="T28" fmla="*/ 487 w 662"/>
              <a:gd name="T29" fmla="*/ 691 h 715"/>
              <a:gd name="T30" fmla="*/ 447 w 662"/>
              <a:gd name="T31" fmla="*/ 665 h 715"/>
              <a:gd name="T32" fmla="*/ 390 w 662"/>
              <a:gd name="T33" fmla="*/ 653 h 715"/>
              <a:gd name="T34" fmla="*/ 381 w 662"/>
              <a:gd name="T35" fmla="*/ 703 h 715"/>
              <a:gd name="T36" fmla="*/ 347 w 662"/>
              <a:gd name="T37" fmla="*/ 703 h 715"/>
              <a:gd name="T38" fmla="*/ 298 w 662"/>
              <a:gd name="T39" fmla="*/ 710 h 715"/>
              <a:gd name="T40" fmla="*/ 298 w 662"/>
              <a:gd name="T41" fmla="*/ 672 h 715"/>
              <a:gd name="T42" fmla="*/ 291 w 662"/>
              <a:gd name="T43" fmla="*/ 649 h 715"/>
              <a:gd name="T44" fmla="*/ 241 w 662"/>
              <a:gd name="T45" fmla="*/ 660 h 715"/>
              <a:gd name="T46" fmla="*/ 265 w 662"/>
              <a:gd name="T47" fmla="*/ 625 h 715"/>
              <a:gd name="T48" fmla="*/ 288 w 662"/>
              <a:gd name="T49" fmla="*/ 599 h 715"/>
              <a:gd name="T50" fmla="*/ 302 w 662"/>
              <a:gd name="T51" fmla="*/ 561 h 715"/>
              <a:gd name="T52" fmla="*/ 288 w 662"/>
              <a:gd name="T53" fmla="*/ 556 h 715"/>
              <a:gd name="T54" fmla="*/ 286 w 662"/>
              <a:gd name="T55" fmla="*/ 500 h 715"/>
              <a:gd name="T56" fmla="*/ 220 w 662"/>
              <a:gd name="T57" fmla="*/ 492 h 715"/>
              <a:gd name="T58" fmla="*/ 187 w 662"/>
              <a:gd name="T59" fmla="*/ 504 h 715"/>
              <a:gd name="T60" fmla="*/ 142 w 662"/>
              <a:gd name="T61" fmla="*/ 502 h 715"/>
              <a:gd name="T62" fmla="*/ 106 w 662"/>
              <a:gd name="T63" fmla="*/ 526 h 715"/>
              <a:gd name="T64" fmla="*/ 73 w 662"/>
              <a:gd name="T65" fmla="*/ 504 h 715"/>
              <a:gd name="T66" fmla="*/ 54 w 662"/>
              <a:gd name="T67" fmla="*/ 471 h 715"/>
              <a:gd name="T68" fmla="*/ 59 w 662"/>
              <a:gd name="T69" fmla="*/ 421 h 715"/>
              <a:gd name="T70" fmla="*/ 83 w 662"/>
              <a:gd name="T71" fmla="*/ 398 h 715"/>
              <a:gd name="T72" fmla="*/ 85 w 662"/>
              <a:gd name="T73" fmla="*/ 374 h 715"/>
              <a:gd name="T74" fmla="*/ 47 w 662"/>
              <a:gd name="T75" fmla="*/ 367 h 715"/>
              <a:gd name="T76" fmla="*/ 21 w 662"/>
              <a:gd name="T77" fmla="*/ 369 h 715"/>
              <a:gd name="T78" fmla="*/ 14 w 662"/>
              <a:gd name="T79" fmla="*/ 350 h 715"/>
              <a:gd name="T80" fmla="*/ 80 w 662"/>
              <a:gd name="T81" fmla="*/ 310 h 715"/>
              <a:gd name="T82" fmla="*/ 73 w 662"/>
              <a:gd name="T83" fmla="*/ 272 h 715"/>
              <a:gd name="T84" fmla="*/ 80 w 662"/>
              <a:gd name="T85" fmla="*/ 246 h 715"/>
              <a:gd name="T86" fmla="*/ 80 w 662"/>
              <a:gd name="T87" fmla="*/ 216 h 715"/>
              <a:gd name="T88" fmla="*/ 71 w 662"/>
              <a:gd name="T89" fmla="*/ 171 h 715"/>
              <a:gd name="T90" fmla="*/ 83 w 662"/>
              <a:gd name="T91" fmla="*/ 119 h 715"/>
              <a:gd name="T92" fmla="*/ 99 w 662"/>
              <a:gd name="T93" fmla="*/ 71 h 715"/>
              <a:gd name="T94" fmla="*/ 109 w 662"/>
              <a:gd name="T95" fmla="*/ 55 h 715"/>
              <a:gd name="T96" fmla="*/ 137 w 662"/>
              <a:gd name="T97" fmla="*/ 50 h 715"/>
              <a:gd name="T98" fmla="*/ 224 w 662"/>
              <a:gd name="T99" fmla="*/ 48 h 715"/>
              <a:gd name="T100" fmla="*/ 236 w 662"/>
              <a:gd name="T101" fmla="*/ 12 h 715"/>
              <a:gd name="T102" fmla="*/ 300 w 662"/>
              <a:gd name="T103" fmla="*/ 7 h 715"/>
              <a:gd name="T104" fmla="*/ 381 w 662"/>
              <a:gd name="T105" fmla="*/ 33 h 715"/>
              <a:gd name="T106" fmla="*/ 440 w 662"/>
              <a:gd name="T107" fmla="*/ 90 h 715"/>
              <a:gd name="T108" fmla="*/ 496 w 662"/>
              <a:gd name="T109" fmla="*/ 76 h 715"/>
              <a:gd name="T110" fmla="*/ 515 w 662"/>
              <a:gd name="T111" fmla="*/ 86 h 715"/>
              <a:gd name="T112" fmla="*/ 546 w 662"/>
              <a:gd name="T113" fmla="*/ 102 h 715"/>
              <a:gd name="T114" fmla="*/ 605 w 662"/>
              <a:gd name="T115" fmla="*/ 100 h 715"/>
              <a:gd name="T116" fmla="*/ 591 w 662"/>
              <a:gd name="T117" fmla="*/ 142 h 715"/>
              <a:gd name="T118" fmla="*/ 626 w 662"/>
              <a:gd name="T119" fmla="*/ 180 h 715"/>
              <a:gd name="T120" fmla="*/ 650 w 662"/>
              <a:gd name="T121" fmla="*/ 225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2" h="715">
                <a:moveTo>
                  <a:pt x="662" y="261"/>
                </a:moveTo>
                <a:lnTo>
                  <a:pt x="662" y="261"/>
                </a:lnTo>
                <a:lnTo>
                  <a:pt x="662" y="261"/>
                </a:lnTo>
                <a:lnTo>
                  <a:pt x="662" y="263"/>
                </a:lnTo>
                <a:lnTo>
                  <a:pt x="662" y="263"/>
                </a:lnTo>
                <a:lnTo>
                  <a:pt x="660" y="265"/>
                </a:lnTo>
                <a:lnTo>
                  <a:pt x="657" y="270"/>
                </a:lnTo>
                <a:lnTo>
                  <a:pt x="657" y="270"/>
                </a:lnTo>
                <a:lnTo>
                  <a:pt x="655" y="272"/>
                </a:lnTo>
                <a:lnTo>
                  <a:pt x="655" y="272"/>
                </a:lnTo>
                <a:lnTo>
                  <a:pt x="652" y="275"/>
                </a:lnTo>
                <a:lnTo>
                  <a:pt x="652" y="275"/>
                </a:lnTo>
                <a:lnTo>
                  <a:pt x="650" y="275"/>
                </a:lnTo>
                <a:lnTo>
                  <a:pt x="643" y="277"/>
                </a:lnTo>
                <a:lnTo>
                  <a:pt x="643" y="277"/>
                </a:lnTo>
                <a:lnTo>
                  <a:pt x="643" y="277"/>
                </a:lnTo>
                <a:lnTo>
                  <a:pt x="643" y="280"/>
                </a:lnTo>
                <a:lnTo>
                  <a:pt x="643" y="282"/>
                </a:lnTo>
                <a:lnTo>
                  <a:pt x="641" y="282"/>
                </a:lnTo>
                <a:lnTo>
                  <a:pt x="641" y="282"/>
                </a:lnTo>
                <a:lnTo>
                  <a:pt x="638" y="284"/>
                </a:lnTo>
                <a:lnTo>
                  <a:pt x="638" y="284"/>
                </a:lnTo>
                <a:lnTo>
                  <a:pt x="636" y="287"/>
                </a:lnTo>
                <a:lnTo>
                  <a:pt x="636" y="287"/>
                </a:lnTo>
                <a:lnTo>
                  <a:pt x="634" y="287"/>
                </a:lnTo>
                <a:lnTo>
                  <a:pt x="634" y="289"/>
                </a:lnTo>
                <a:lnTo>
                  <a:pt x="634" y="291"/>
                </a:lnTo>
                <a:lnTo>
                  <a:pt x="634" y="291"/>
                </a:lnTo>
                <a:lnTo>
                  <a:pt x="634" y="296"/>
                </a:lnTo>
                <a:lnTo>
                  <a:pt x="634" y="296"/>
                </a:lnTo>
                <a:lnTo>
                  <a:pt x="634" y="298"/>
                </a:lnTo>
                <a:lnTo>
                  <a:pt x="631" y="301"/>
                </a:lnTo>
                <a:lnTo>
                  <a:pt x="622" y="306"/>
                </a:lnTo>
                <a:lnTo>
                  <a:pt x="617" y="306"/>
                </a:lnTo>
                <a:lnTo>
                  <a:pt x="612" y="306"/>
                </a:lnTo>
                <a:lnTo>
                  <a:pt x="610" y="308"/>
                </a:lnTo>
                <a:lnTo>
                  <a:pt x="608" y="308"/>
                </a:lnTo>
                <a:lnTo>
                  <a:pt x="605" y="308"/>
                </a:lnTo>
                <a:lnTo>
                  <a:pt x="605" y="308"/>
                </a:lnTo>
                <a:lnTo>
                  <a:pt x="605" y="308"/>
                </a:lnTo>
                <a:lnTo>
                  <a:pt x="600" y="308"/>
                </a:lnTo>
                <a:lnTo>
                  <a:pt x="600" y="308"/>
                </a:lnTo>
                <a:lnTo>
                  <a:pt x="600" y="310"/>
                </a:lnTo>
                <a:lnTo>
                  <a:pt x="598" y="310"/>
                </a:lnTo>
                <a:lnTo>
                  <a:pt x="598" y="310"/>
                </a:lnTo>
                <a:lnTo>
                  <a:pt x="596" y="315"/>
                </a:lnTo>
                <a:lnTo>
                  <a:pt x="596" y="315"/>
                </a:lnTo>
                <a:lnTo>
                  <a:pt x="596" y="317"/>
                </a:lnTo>
                <a:lnTo>
                  <a:pt x="596" y="324"/>
                </a:lnTo>
                <a:lnTo>
                  <a:pt x="596" y="327"/>
                </a:lnTo>
                <a:lnTo>
                  <a:pt x="596" y="327"/>
                </a:lnTo>
                <a:lnTo>
                  <a:pt x="593" y="329"/>
                </a:lnTo>
                <a:lnTo>
                  <a:pt x="593" y="332"/>
                </a:lnTo>
                <a:lnTo>
                  <a:pt x="591" y="334"/>
                </a:lnTo>
                <a:lnTo>
                  <a:pt x="586" y="339"/>
                </a:lnTo>
                <a:lnTo>
                  <a:pt x="586" y="341"/>
                </a:lnTo>
                <a:lnTo>
                  <a:pt x="582" y="343"/>
                </a:lnTo>
                <a:lnTo>
                  <a:pt x="579" y="353"/>
                </a:lnTo>
                <a:lnTo>
                  <a:pt x="577" y="355"/>
                </a:lnTo>
                <a:lnTo>
                  <a:pt x="577" y="358"/>
                </a:lnTo>
                <a:lnTo>
                  <a:pt x="574" y="360"/>
                </a:lnTo>
                <a:lnTo>
                  <a:pt x="574" y="360"/>
                </a:lnTo>
                <a:lnTo>
                  <a:pt x="574" y="362"/>
                </a:lnTo>
                <a:lnTo>
                  <a:pt x="577" y="365"/>
                </a:lnTo>
                <a:lnTo>
                  <a:pt x="577" y="365"/>
                </a:lnTo>
                <a:lnTo>
                  <a:pt x="577" y="365"/>
                </a:lnTo>
                <a:lnTo>
                  <a:pt x="577" y="367"/>
                </a:lnTo>
                <a:lnTo>
                  <a:pt x="577" y="374"/>
                </a:lnTo>
                <a:lnTo>
                  <a:pt x="579" y="381"/>
                </a:lnTo>
                <a:lnTo>
                  <a:pt x="579" y="386"/>
                </a:lnTo>
                <a:lnTo>
                  <a:pt x="579" y="386"/>
                </a:lnTo>
                <a:lnTo>
                  <a:pt x="579" y="388"/>
                </a:lnTo>
                <a:lnTo>
                  <a:pt x="579" y="388"/>
                </a:lnTo>
                <a:lnTo>
                  <a:pt x="579" y="388"/>
                </a:lnTo>
                <a:lnTo>
                  <a:pt x="582" y="391"/>
                </a:lnTo>
                <a:lnTo>
                  <a:pt x="586" y="393"/>
                </a:lnTo>
                <a:lnTo>
                  <a:pt x="586" y="393"/>
                </a:lnTo>
                <a:lnTo>
                  <a:pt x="589" y="393"/>
                </a:lnTo>
                <a:lnTo>
                  <a:pt x="591" y="393"/>
                </a:lnTo>
                <a:lnTo>
                  <a:pt x="593" y="391"/>
                </a:lnTo>
                <a:lnTo>
                  <a:pt x="593" y="391"/>
                </a:lnTo>
                <a:lnTo>
                  <a:pt x="596" y="391"/>
                </a:lnTo>
                <a:lnTo>
                  <a:pt x="596" y="388"/>
                </a:lnTo>
                <a:lnTo>
                  <a:pt x="598" y="388"/>
                </a:lnTo>
                <a:lnTo>
                  <a:pt x="600" y="388"/>
                </a:lnTo>
                <a:lnTo>
                  <a:pt x="603" y="388"/>
                </a:lnTo>
                <a:lnTo>
                  <a:pt x="603" y="388"/>
                </a:lnTo>
                <a:lnTo>
                  <a:pt x="605" y="391"/>
                </a:lnTo>
                <a:lnTo>
                  <a:pt x="608" y="393"/>
                </a:lnTo>
                <a:lnTo>
                  <a:pt x="610" y="395"/>
                </a:lnTo>
                <a:lnTo>
                  <a:pt x="608" y="395"/>
                </a:lnTo>
                <a:lnTo>
                  <a:pt x="608" y="398"/>
                </a:lnTo>
                <a:lnTo>
                  <a:pt x="608" y="400"/>
                </a:lnTo>
                <a:lnTo>
                  <a:pt x="608" y="400"/>
                </a:lnTo>
                <a:lnTo>
                  <a:pt x="608" y="403"/>
                </a:lnTo>
                <a:lnTo>
                  <a:pt x="605" y="407"/>
                </a:lnTo>
                <a:lnTo>
                  <a:pt x="603" y="410"/>
                </a:lnTo>
                <a:lnTo>
                  <a:pt x="598" y="412"/>
                </a:lnTo>
                <a:lnTo>
                  <a:pt x="598" y="414"/>
                </a:lnTo>
                <a:lnTo>
                  <a:pt x="596" y="417"/>
                </a:lnTo>
                <a:lnTo>
                  <a:pt x="596" y="419"/>
                </a:lnTo>
                <a:lnTo>
                  <a:pt x="596" y="424"/>
                </a:lnTo>
                <a:lnTo>
                  <a:pt x="596" y="424"/>
                </a:lnTo>
                <a:lnTo>
                  <a:pt x="596" y="426"/>
                </a:lnTo>
                <a:lnTo>
                  <a:pt x="596" y="426"/>
                </a:lnTo>
                <a:lnTo>
                  <a:pt x="596" y="426"/>
                </a:lnTo>
                <a:lnTo>
                  <a:pt x="598" y="426"/>
                </a:lnTo>
                <a:lnTo>
                  <a:pt x="598" y="426"/>
                </a:lnTo>
                <a:lnTo>
                  <a:pt x="598" y="426"/>
                </a:lnTo>
                <a:lnTo>
                  <a:pt x="598" y="426"/>
                </a:lnTo>
                <a:lnTo>
                  <a:pt x="600" y="426"/>
                </a:lnTo>
                <a:lnTo>
                  <a:pt x="600" y="426"/>
                </a:lnTo>
                <a:lnTo>
                  <a:pt x="600" y="426"/>
                </a:lnTo>
                <a:lnTo>
                  <a:pt x="600" y="426"/>
                </a:lnTo>
                <a:lnTo>
                  <a:pt x="600" y="431"/>
                </a:lnTo>
                <a:lnTo>
                  <a:pt x="603" y="431"/>
                </a:lnTo>
                <a:lnTo>
                  <a:pt x="603" y="431"/>
                </a:lnTo>
                <a:lnTo>
                  <a:pt x="603" y="433"/>
                </a:lnTo>
                <a:lnTo>
                  <a:pt x="603" y="433"/>
                </a:lnTo>
                <a:lnTo>
                  <a:pt x="605" y="436"/>
                </a:lnTo>
                <a:lnTo>
                  <a:pt x="605" y="436"/>
                </a:lnTo>
                <a:lnTo>
                  <a:pt x="605" y="436"/>
                </a:lnTo>
                <a:lnTo>
                  <a:pt x="608" y="438"/>
                </a:lnTo>
                <a:lnTo>
                  <a:pt x="608" y="440"/>
                </a:lnTo>
                <a:lnTo>
                  <a:pt x="608" y="440"/>
                </a:lnTo>
                <a:lnTo>
                  <a:pt x="608" y="440"/>
                </a:lnTo>
                <a:lnTo>
                  <a:pt x="610" y="443"/>
                </a:lnTo>
                <a:lnTo>
                  <a:pt x="610" y="443"/>
                </a:lnTo>
                <a:lnTo>
                  <a:pt x="612" y="443"/>
                </a:lnTo>
                <a:lnTo>
                  <a:pt x="612" y="443"/>
                </a:lnTo>
                <a:lnTo>
                  <a:pt x="610" y="445"/>
                </a:lnTo>
                <a:lnTo>
                  <a:pt x="610" y="445"/>
                </a:lnTo>
                <a:lnTo>
                  <a:pt x="610" y="447"/>
                </a:lnTo>
                <a:lnTo>
                  <a:pt x="608" y="447"/>
                </a:lnTo>
                <a:lnTo>
                  <a:pt x="608" y="450"/>
                </a:lnTo>
                <a:lnTo>
                  <a:pt x="608" y="455"/>
                </a:lnTo>
                <a:lnTo>
                  <a:pt x="608" y="455"/>
                </a:lnTo>
                <a:lnTo>
                  <a:pt x="608" y="455"/>
                </a:lnTo>
                <a:lnTo>
                  <a:pt x="608" y="455"/>
                </a:lnTo>
                <a:lnTo>
                  <a:pt x="605" y="457"/>
                </a:lnTo>
                <a:lnTo>
                  <a:pt x="603" y="459"/>
                </a:lnTo>
                <a:lnTo>
                  <a:pt x="603" y="459"/>
                </a:lnTo>
                <a:lnTo>
                  <a:pt x="603" y="462"/>
                </a:lnTo>
                <a:lnTo>
                  <a:pt x="605" y="476"/>
                </a:lnTo>
                <a:lnTo>
                  <a:pt x="605" y="483"/>
                </a:lnTo>
                <a:lnTo>
                  <a:pt x="608" y="483"/>
                </a:lnTo>
                <a:lnTo>
                  <a:pt x="608" y="483"/>
                </a:lnTo>
                <a:lnTo>
                  <a:pt x="608" y="485"/>
                </a:lnTo>
                <a:lnTo>
                  <a:pt x="610" y="485"/>
                </a:lnTo>
                <a:lnTo>
                  <a:pt x="610" y="485"/>
                </a:lnTo>
                <a:lnTo>
                  <a:pt x="610" y="485"/>
                </a:lnTo>
                <a:lnTo>
                  <a:pt x="615" y="488"/>
                </a:lnTo>
                <a:lnTo>
                  <a:pt x="617" y="488"/>
                </a:lnTo>
                <a:lnTo>
                  <a:pt x="619" y="490"/>
                </a:lnTo>
                <a:lnTo>
                  <a:pt x="622" y="490"/>
                </a:lnTo>
                <a:lnTo>
                  <a:pt x="622" y="490"/>
                </a:lnTo>
                <a:lnTo>
                  <a:pt x="622" y="490"/>
                </a:lnTo>
                <a:lnTo>
                  <a:pt x="622" y="492"/>
                </a:lnTo>
                <a:lnTo>
                  <a:pt x="624" y="492"/>
                </a:lnTo>
                <a:lnTo>
                  <a:pt x="624" y="492"/>
                </a:lnTo>
                <a:lnTo>
                  <a:pt x="624" y="492"/>
                </a:lnTo>
                <a:lnTo>
                  <a:pt x="626" y="492"/>
                </a:lnTo>
                <a:lnTo>
                  <a:pt x="631" y="492"/>
                </a:lnTo>
                <a:lnTo>
                  <a:pt x="631" y="495"/>
                </a:lnTo>
                <a:lnTo>
                  <a:pt x="631" y="495"/>
                </a:lnTo>
                <a:lnTo>
                  <a:pt x="631" y="497"/>
                </a:lnTo>
                <a:lnTo>
                  <a:pt x="631" y="502"/>
                </a:lnTo>
                <a:lnTo>
                  <a:pt x="631" y="504"/>
                </a:lnTo>
                <a:lnTo>
                  <a:pt x="629" y="504"/>
                </a:lnTo>
                <a:lnTo>
                  <a:pt x="631" y="507"/>
                </a:lnTo>
                <a:lnTo>
                  <a:pt x="631" y="507"/>
                </a:lnTo>
                <a:lnTo>
                  <a:pt x="631" y="507"/>
                </a:lnTo>
                <a:lnTo>
                  <a:pt x="629" y="509"/>
                </a:lnTo>
                <a:lnTo>
                  <a:pt x="629" y="509"/>
                </a:lnTo>
                <a:lnTo>
                  <a:pt x="626" y="511"/>
                </a:lnTo>
                <a:lnTo>
                  <a:pt x="624" y="516"/>
                </a:lnTo>
                <a:lnTo>
                  <a:pt x="624" y="516"/>
                </a:lnTo>
                <a:lnTo>
                  <a:pt x="622" y="516"/>
                </a:lnTo>
                <a:lnTo>
                  <a:pt x="622" y="518"/>
                </a:lnTo>
                <a:lnTo>
                  <a:pt x="622" y="521"/>
                </a:lnTo>
                <a:lnTo>
                  <a:pt x="622" y="521"/>
                </a:lnTo>
                <a:lnTo>
                  <a:pt x="622" y="523"/>
                </a:lnTo>
                <a:lnTo>
                  <a:pt x="622" y="523"/>
                </a:lnTo>
                <a:lnTo>
                  <a:pt x="619" y="528"/>
                </a:lnTo>
                <a:lnTo>
                  <a:pt x="619" y="530"/>
                </a:lnTo>
                <a:lnTo>
                  <a:pt x="619" y="533"/>
                </a:lnTo>
                <a:lnTo>
                  <a:pt x="619" y="533"/>
                </a:lnTo>
                <a:lnTo>
                  <a:pt x="612" y="540"/>
                </a:lnTo>
                <a:lnTo>
                  <a:pt x="610" y="542"/>
                </a:lnTo>
                <a:lnTo>
                  <a:pt x="610" y="544"/>
                </a:lnTo>
                <a:lnTo>
                  <a:pt x="612" y="547"/>
                </a:lnTo>
                <a:lnTo>
                  <a:pt x="612" y="547"/>
                </a:lnTo>
                <a:lnTo>
                  <a:pt x="612" y="547"/>
                </a:lnTo>
                <a:lnTo>
                  <a:pt x="615" y="547"/>
                </a:lnTo>
                <a:lnTo>
                  <a:pt x="615" y="547"/>
                </a:lnTo>
                <a:lnTo>
                  <a:pt x="615" y="547"/>
                </a:lnTo>
                <a:lnTo>
                  <a:pt x="615" y="544"/>
                </a:lnTo>
                <a:lnTo>
                  <a:pt x="617" y="544"/>
                </a:lnTo>
                <a:lnTo>
                  <a:pt x="617" y="544"/>
                </a:lnTo>
                <a:lnTo>
                  <a:pt x="619" y="544"/>
                </a:lnTo>
                <a:lnTo>
                  <a:pt x="619" y="542"/>
                </a:lnTo>
                <a:lnTo>
                  <a:pt x="619" y="542"/>
                </a:lnTo>
                <a:lnTo>
                  <a:pt x="619" y="544"/>
                </a:lnTo>
                <a:lnTo>
                  <a:pt x="622" y="544"/>
                </a:lnTo>
                <a:lnTo>
                  <a:pt x="622" y="544"/>
                </a:lnTo>
                <a:lnTo>
                  <a:pt x="622" y="544"/>
                </a:lnTo>
                <a:lnTo>
                  <a:pt x="624" y="547"/>
                </a:lnTo>
                <a:lnTo>
                  <a:pt x="624" y="547"/>
                </a:lnTo>
                <a:lnTo>
                  <a:pt x="624" y="547"/>
                </a:lnTo>
                <a:lnTo>
                  <a:pt x="626" y="547"/>
                </a:lnTo>
                <a:lnTo>
                  <a:pt x="626" y="544"/>
                </a:lnTo>
                <a:lnTo>
                  <a:pt x="631" y="542"/>
                </a:lnTo>
                <a:lnTo>
                  <a:pt x="634" y="540"/>
                </a:lnTo>
                <a:lnTo>
                  <a:pt x="636" y="540"/>
                </a:lnTo>
                <a:lnTo>
                  <a:pt x="638" y="540"/>
                </a:lnTo>
                <a:lnTo>
                  <a:pt x="638" y="540"/>
                </a:lnTo>
                <a:lnTo>
                  <a:pt x="638" y="540"/>
                </a:lnTo>
                <a:lnTo>
                  <a:pt x="641" y="540"/>
                </a:lnTo>
                <a:lnTo>
                  <a:pt x="641" y="542"/>
                </a:lnTo>
                <a:lnTo>
                  <a:pt x="641" y="542"/>
                </a:lnTo>
                <a:lnTo>
                  <a:pt x="643" y="542"/>
                </a:lnTo>
                <a:lnTo>
                  <a:pt x="643" y="542"/>
                </a:lnTo>
                <a:lnTo>
                  <a:pt x="645" y="544"/>
                </a:lnTo>
                <a:lnTo>
                  <a:pt x="645" y="544"/>
                </a:lnTo>
                <a:lnTo>
                  <a:pt x="645" y="547"/>
                </a:lnTo>
                <a:lnTo>
                  <a:pt x="645" y="547"/>
                </a:lnTo>
                <a:lnTo>
                  <a:pt x="645" y="547"/>
                </a:lnTo>
                <a:lnTo>
                  <a:pt x="645" y="549"/>
                </a:lnTo>
                <a:lnTo>
                  <a:pt x="643" y="549"/>
                </a:lnTo>
                <a:lnTo>
                  <a:pt x="641" y="552"/>
                </a:lnTo>
                <a:lnTo>
                  <a:pt x="638" y="552"/>
                </a:lnTo>
                <a:lnTo>
                  <a:pt x="634" y="554"/>
                </a:lnTo>
                <a:lnTo>
                  <a:pt x="631" y="554"/>
                </a:lnTo>
                <a:lnTo>
                  <a:pt x="631" y="554"/>
                </a:lnTo>
                <a:lnTo>
                  <a:pt x="631" y="556"/>
                </a:lnTo>
                <a:lnTo>
                  <a:pt x="631" y="556"/>
                </a:lnTo>
                <a:lnTo>
                  <a:pt x="629" y="556"/>
                </a:lnTo>
                <a:lnTo>
                  <a:pt x="629" y="556"/>
                </a:lnTo>
                <a:lnTo>
                  <a:pt x="626" y="556"/>
                </a:lnTo>
                <a:lnTo>
                  <a:pt x="626" y="556"/>
                </a:lnTo>
                <a:lnTo>
                  <a:pt x="624" y="559"/>
                </a:lnTo>
                <a:lnTo>
                  <a:pt x="624" y="559"/>
                </a:lnTo>
                <a:lnTo>
                  <a:pt x="624" y="559"/>
                </a:lnTo>
                <a:lnTo>
                  <a:pt x="622" y="561"/>
                </a:lnTo>
                <a:lnTo>
                  <a:pt x="619" y="563"/>
                </a:lnTo>
                <a:lnTo>
                  <a:pt x="619" y="566"/>
                </a:lnTo>
                <a:lnTo>
                  <a:pt x="619" y="570"/>
                </a:lnTo>
                <a:lnTo>
                  <a:pt x="619" y="575"/>
                </a:lnTo>
                <a:lnTo>
                  <a:pt x="619" y="578"/>
                </a:lnTo>
                <a:lnTo>
                  <a:pt x="619" y="578"/>
                </a:lnTo>
                <a:lnTo>
                  <a:pt x="619" y="580"/>
                </a:lnTo>
                <a:lnTo>
                  <a:pt x="617" y="582"/>
                </a:lnTo>
                <a:lnTo>
                  <a:pt x="615" y="585"/>
                </a:lnTo>
                <a:lnTo>
                  <a:pt x="612" y="587"/>
                </a:lnTo>
                <a:lnTo>
                  <a:pt x="612" y="589"/>
                </a:lnTo>
                <a:lnTo>
                  <a:pt x="610" y="594"/>
                </a:lnTo>
                <a:lnTo>
                  <a:pt x="605" y="599"/>
                </a:lnTo>
                <a:lnTo>
                  <a:pt x="605" y="599"/>
                </a:lnTo>
                <a:lnTo>
                  <a:pt x="605" y="601"/>
                </a:lnTo>
                <a:lnTo>
                  <a:pt x="605" y="604"/>
                </a:lnTo>
                <a:lnTo>
                  <a:pt x="605" y="608"/>
                </a:lnTo>
                <a:lnTo>
                  <a:pt x="605" y="608"/>
                </a:lnTo>
                <a:lnTo>
                  <a:pt x="605" y="611"/>
                </a:lnTo>
                <a:lnTo>
                  <a:pt x="608" y="613"/>
                </a:lnTo>
                <a:lnTo>
                  <a:pt x="610" y="615"/>
                </a:lnTo>
                <a:lnTo>
                  <a:pt x="612" y="618"/>
                </a:lnTo>
                <a:lnTo>
                  <a:pt x="612" y="618"/>
                </a:lnTo>
                <a:lnTo>
                  <a:pt x="612" y="620"/>
                </a:lnTo>
                <a:lnTo>
                  <a:pt x="612" y="620"/>
                </a:lnTo>
                <a:lnTo>
                  <a:pt x="612" y="623"/>
                </a:lnTo>
                <a:lnTo>
                  <a:pt x="612" y="623"/>
                </a:lnTo>
                <a:lnTo>
                  <a:pt x="610" y="627"/>
                </a:lnTo>
                <a:lnTo>
                  <a:pt x="608" y="630"/>
                </a:lnTo>
                <a:lnTo>
                  <a:pt x="608" y="632"/>
                </a:lnTo>
                <a:lnTo>
                  <a:pt x="605" y="637"/>
                </a:lnTo>
                <a:lnTo>
                  <a:pt x="600" y="639"/>
                </a:lnTo>
                <a:lnTo>
                  <a:pt x="600" y="639"/>
                </a:lnTo>
                <a:lnTo>
                  <a:pt x="600" y="639"/>
                </a:lnTo>
                <a:lnTo>
                  <a:pt x="598" y="641"/>
                </a:lnTo>
                <a:lnTo>
                  <a:pt x="598" y="641"/>
                </a:lnTo>
                <a:lnTo>
                  <a:pt x="596" y="646"/>
                </a:lnTo>
                <a:lnTo>
                  <a:pt x="596" y="646"/>
                </a:lnTo>
                <a:lnTo>
                  <a:pt x="593" y="646"/>
                </a:lnTo>
                <a:lnTo>
                  <a:pt x="593" y="649"/>
                </a:lnTo>
                <a:lnTo>
                  <a:pt x="591" y="649"/>
                </a:lnTo>
                <a:lnTo>
                  <a:pt x="591" y="649"/>
                </a:lnTo>
                <a:lnTo>
                  <a:pt x="589" y="651"/>
                </a:lnTo>
                <a:lnTo>
                  <a:pt x="586" y="651"/>
                </a:lnTo>
                <a:lnTo>
                  <a:pt x="584" y="649"/>
                </a:lnTo>
                <a:lnTo>
                  <a:pt x="579" y="646"/>
                </a:lnTo>
                <a:lnTo>
                  <a:pt x="577" y="646"/>
                </a:lnTo>
                <a:lnTo>
                  <a:pt x="577" y="646"/>
                </a:lnTo>
                <a:lnTo>
                  <a:pt x="574" y="646"/>
                </a:lnTo>
                <a:lnTo>
                  <a:pt x="570" y="649"/>
                </a:lnTo>
                <a:lnTo>
                  <a:pt x="563" y="651"/>
                </a:lnTo>
                <a:lnTo>
                  <a:pt x="560" y="651"/>
                </a:lnTo>
                <a:lnTo>
                  <a:pt x="560" y="651"/>
                </a:lnTo>
                <a:lnTo>
                  <a:pt x="560" y="649"/>
                </a:lnTo>
                <a:lnTo>
                  <a:pt x="560" y="649"/>
                </a:lnTo>
                <a:lnTo>
                  <a:pt x="560" y="649"/>
                </a:lnTo>
                <a:lnTo>
                  <a:pt x="560" y="649"/>
                </a:lnTo>
                <a:lnTo>
                  <a:pt x="558" y="646"/>
                </a:lnTo>
                <a:lnTo>
                  <a:pt x="558" y="646"/>
                </a:lnTo>
                <a:lnTo>
                  <a:pt x="558" y="644"/>
                </a:lnTo>
                <a:lnTo>
                  <a:pt x="558" y="644"/>
                </a:lnTo>
                <a:lnTo>
                  <a:pt x="555" y="641"/>
                </a:lnTo>
                <a:lnTo>
                  <a:pt x="555" y="641"/>
                </a:lnTo>
                <a:lnTo>
                  <a:pt x="555" y="641"/>
                </a:lnTo>
                <a:lnTo>
                  <a:pt x="553" y="641"/>
                </a:lnTo>
                <a:lnTo>
                  <a:pt x="553" y="641"/>
                </a:lnTo>
                <a:lnTo>
                  <a:pt x="551" y="641"/>
                </a:lnTo>
                <a:lnTo>
                  <a:pt x="548" y="641"/>
                </a:lnTo>
                <a:lnTo>
                  <a:pt x="548" y="641"/>
                </a:lnTo>
                <a:lnTo>
                  <a:pt x="544" y="641"/>
                </a:lnTo>
                <a:lnTo>
                  <a:pt x="544" y="641"/>
                </a:lnTo>
                <a:lnTo>
                  <a:pt x="541" y="639"/>
                </a:lnTo>
                <a:lnTo>
                  <a:pt x="541" y="639"/>
                </a:lnTo>
                <a:lnTo>
                  <a:pt x="541" y="639"/>
                </a:lnTo>
                <a:lnTo>
                  <a:pt x="541" y="639"/>
                </a:lnTo>
                <a:lnTo>
                  <a:pt x="541" y="639"/>
                </a:lnTo>
                <a:lnTo>
                  <a:pt x="541" y="637"/>
                </a:lnTo>
                <a:lnTo>
                  <a:pt x="539" y="637"/>
                </a:lnTo>
                <a:lnTo>
                  <a:pt x="537" y="634"/>
                </a:lnTo>
                <a:lnTo>
                  <a:pt x="529" y="630"/>
                </a:lnTo>
                <a:lnTo>
                  <a:pt x="529" y="630"/>
                </a:lnTo>
                <a:lnTo>
                  <a:pt x="529" y="627"/>
                </a:lnTo>
                <a:lnTo>
                  <a:pt x="529" y="627"/>
                </a:lnTo>
                <a:lnTo>
                  <a:pt x="529" y="627"/>
                </a:lnTo>
                <a:lnTo>
                  <a:pt x="529" y="625"/>
                </a:lnTo>
                <a:lnTo>
                  <a:pt x="529" y="623"/>
                </a:lnTo>
                <a:lnTo>
                  <a:pt x="529" y="623"/>
                </a:lnTo>
                <a:lnTo>
                  <a:pt x="527" y="623"/>
                </a:lnTo>
                <a:lnTo>
                  <a:pt x="527" y="623"/>
                </a:lnTo>
                <a:lnTo>
                  <a:pt x="527" y="623"/>
                </a:lnTo>
                <a:lnTo>
                  <a:pt x="525" y="623"/>
                </a:lnTo>
                <a:lnTo>
                  <a:pt x="520" y="623"/>
                </a:lnTo>
                <a:lnTo>
                  <a:pt x="518" y="625"/>
                </a:lnTo>
                <a:lnTo>
                  <a:pt x="515" y="625"/>
                </a:lnTo>
                <a:lnTo>
                  <a:pt x="511" y="627"/>
                </a:lnTo>
                <a:lnTo>
                  <a:pt x="503" y="634"/>
                </a:lnTo>
                <a:lnTo>
                  <a:pt x="499" y="637"/>
                </a:lnTo>
                <a:lnTo>
                  <a:pt x="494" y="639"/>
                </a:lnTo>
                <a:lnTo>
                  <a:pt x="492" y="639"/>
                </a:lnTo>
                <a:lnTo>
                  <a:pt x="489" y="639"/>
                </a:lnTo>
                <a:lnTo>
                  <a:pt x="485" y="639"/>
                </a:lnTo>
                <a:lnTo>
                  <a:pt x="485" y="641"/>
                </a:lnTo>
                <a:lnTo>
                  <a:pt x="485" y="641"/>
                </a:lnTo>
                <a:lnTo>
                  <a:pt x="482" y="644"/>
                </a:lnTo>
                <a:lnTo>
                  <a:pt x="480" y="644"/>
                </a:lnTo>
                <a:lnTo>
                  <a:pt x="480" y="644"/>
                </a:lnTo>
                <a:lnTo>
                  <a:pt x="480" y="644"/>
                </a:lnTo>
                <a:lnTo>
                  <a:pt x="480" y="644"/>
                </a:lnTo>
                <a:lnTo>
                  <a:pt x="477" y="644"/>
                </a:lnTo>
                <a:lnTo>
                  <a:pt x="477" y="641"/>
                </a:lnTo>
                <a:lnTo>
                  <a:pt x="477" y="641"/>
                </a:lnTo>
                <a:lnTo>
                  <a:pt x="477" y="641"/>
                </a:lnTo>
                <a:lnTo>
                  <a:pt x="477" y="641"/>
                </a:lnTo>
                <a:lnTo>
                  <a:pt x="475" y="641"/>
                </a:lnTo>
                <a:lnTo>
                  <a:pt x="475" y="641"/>
                </a:lnTo>
                <a:lnTo>
                  <a:pt x="475" y="641"/>
                </a:lnTo>
                <a:lnTo>
                  <a:pt x="473" y="641"/>
                </a:lnTo>
                <a:lnTo>
                  <a:pt x="473" y="641"/>
                </a:lnTo>
                <a:lnTo>
                  <a:pt x="473" y="644"/>
                </a:lnTo>
                <a:lnTo>
                  <a:pt x="473" y="644"/>
                </a:lnTo>
                <a:lnTo>
                  <a:pt x="475" y="649"/>
                </a:lnTo>
                <a:lnTo>
                  <a:pt x="475" y="649"/>
                </a:lnTo>
                <a:lnTo>
                  <a:pt x="475" y="651"/>
                </a:lnTo>
                <a:lnTo>
                  <a:pt x="475" y="651"/>
                </a:lnTo>
                <a:lnTo>
                  <a:pt x="477" y="653"/>
                </a:lnTo>
                <a:lnTo>
                  <a:pt x="477" y="653"/>
                </a:lnTo>
                <a:lnTo>
                  <a:pt x="477" y="653"/>
                </a:lnTo>
                <a:lnTo>
                  <a:pt x="480" y="653"/>
                </a:lnTo>
                <a:lnTo>
                  <a:pt x="487" y="653"/>
                </a:lnTo>
                <a:lnTo>
                  <a:pt x="487" y="653"/>
                </a:lnTo>
                <a:lnTo>
                  <a:pt x="487" y="653"/>
                </a:lnTo>
                <a:lnTo>
                  <a:pt x="492" y="653"/>
                </a:lnTo>
                <a:lnTo>
                  <a:pt x="492" y="653"/>
                </a:lnTo>
                <a:lnTo>
                  <a:pt x="494" y="656"/>
                </a:lnTo>
                <a:lnTo>
                  <a:pt x="494" y="656"/>
                </a:lnTo>
                <a:lnTo>
                  <a:pt x="494" y="656"/>
                </a:lnTo>
                <a:lnTo>
                  <a:pt x="494" y="656"/>
                </a:lnTo>
                <a:lnTo>
                  <a:pt x="494" y="658"/>
                </a:lnTo>
                <a:lnTo>
                  <a:pt x="494" y="658"/>
                </a:lnTo>
                <a:lnTo>
                  <a:pt x="492" y="658"/>
                </a:lnTo>
                <a:lnTo>
                  <a:pt x="492" y="660"/>
                </a:lnTo>
                <a:lnTo>
                  <a:pt x="489" y="660"/>
                </a:lnTo>
                <a:lnTo>
                  <a:pt x="489" y="660"/>
                </a:lnTo>
                <a:lnTo>
                  <a:pt x="487" y="660"/>
                </a:lnTo>
                <a:lnTo>
                  <a:pt x="487" y="663"/>
                </a:lnTo>
                <a:lnTo>
                  <a:pt x="487" y="663"/>
                </a:lnTo>
                <a:lnTo>
                  <a:pt x="487" y="665"/>
                </a:lnTo>
                <a:lnTo>
                  <a:pt x="487" y="672"/>
                </a:lnTo>
                <a:lnTo>
                  <a:pt x="487" y="672"/>
                </a:lnTo>
                <a:lnTo>
                  <a:pt x="487" y="672"/>
                </a:lnTo>
                <a:lnTo>
                  <a:pt x="485" y="677"/>
                </a:lnTo>
                <a:lnTo>
                  <a:pt x="485" y="677"/>
                </a:lnTo>
                <a:lnTo>
                  <a:pt x="485" y="679"/>
                </a:lnTo>
                <a:lnTo>
                  <a:pt x="485" y="679"/>
                </a:lnTo>
                <a:lnTo>
                  <a:pt x="485" y="682"/>
                </a:lnTo>
                <a:lnTo>
                  <a:pt x="485" y="684"/>
                </a:lnTo>
                <a:lnTo>
                  <a:pt x="487" y="686"/>
                </a:lnTo>
                <a:lnTo>
                  <a:pt x="487" y="689"/>
                </a:lnTo>
                <a:lnTo>
                  <a:pt x="489" y="689"/>
                </a:lnTo>
                <a:lnTo>
                  <a:pt x="487" y="689"/>
                </a:lnTo>
                <a:lnTo>
                  <a:pt x="487" y="691"/>
                </a:lnTo>
                <a:lnTo>
                  <a:pt x="485" y="691"/>
                </a:lnTo>
                <a:lnTo>
                  <a:pt x="482" y="691"/>
                </a:lnTo>
                <a:lnTo>
                  <a:pt x="480" y="691"/>
                </a:lnTo>
                <a:lnTo>
                  <a:pt x="475" y="691"/>
                </a:lnTo>
                <a:lnTo>
                  <a:pt x="473" y="691"/>
                </a:lnTo>
                <a:lnTo>
                  <a:pt x="470" y="691"/>
                </a:lnTo>
                <a:lnTo>
                  <a:pt x="468" y="691"/>
                </a:lnTo>
                <a:lnTo>
                  <a:pt x="466" y="691"/>
                </a:lnTo>
                <a:lnTo>
                  <a:pt x="463" y="691"/>
                </a:lnTo>
                <a:lnTo>
                  <a:pt x="463" y="689"/>
                </a:lnTo>
                <a:lnTo>
                  <a:pt x="461" y="689"/>
                </a:lnTo>
                <a:lnTo>
                  <a:pt x="454" y="682"/>
                </a:lnTo>
                <a:lnTo>
                  <a:pt x="454" y="682"/>
                </a:lnTo>
                <a:lnTo>
                  <a:pt x="454" y="682"/>
                </a:lnTo>
                <a:lnTo>
                  <a:pt x="451" y="679"/>
                </a:lnTo>
                <a:lnTo>
                  <a:pt x="451" y="679"/>
                </a:lnTo>
                <a:lnTo>
                  <a:pt x="451" y="679"/>
                </a:lnTo>
                <a:lnTo>
                  <a:pt x="451" y="677"/>
                </a:lnTo>
                <a:lnTo>
                  <a:pt x="451" y="675"/>
                </a:lnTo>
                <a:lnTo>
                  <a:pt x="451" y="675"/>
                </a:lnTo>
                <a:lnTo>
                  <a:pt x="451" y="675"/>
                </a:lnTo>
                <a:lnTo>
                  <a:pt x="451" y="672"/>
                </a:lnTo>
                <a:lnTo>
                  <a:pt x="451" y="672"/>
                </a:lnTo>
                <a:lnTo>
                  <a:pt x="451" y="670"/>
                </a:lnTo>
                <a:lnTo>
                  <a:pt x="449" y="667"/>
                </a:lnTo>
                <a:lnTo>
                  <a:pt x="447" y="665"/>
                </a:lnTo>
                <a:lnTo>
                  <a:pt x="447" y="665"/>
                </a:lnTo>
                <a:lnTo>
                  <a:pt x="444" y="665"/>
                </a:lnTo>
                <a:lnTo>
                  <a:pt x="442" y="663"/>
                </a:lnTo>
                <a:lnTo>
                  <a:pt x="435" y="663"/>
                </a:lnTo>
                <a:lnTo>
                  <a:pt x="433" y="663"/>
                </a:lnTo>
                <a:lnTo>
                  <a:pt x="433" y="663"/>
                </a:lnTo>
                <a:lnTo>
                  <a:pt x="430" y="660"/>
                </a:lnTo>
                <a:lnTo>
                  <a:pt x="425" y="658"/>
                </a:lnTo>
                <a:lnTo>
                  <a:pt x="423" y="658"/>
                </a:lnTo>
                <a:lnTo>
                  <a:pt x="421" y="658"/>
                </a:lnTo>
                <a:lnTo>
                  <a:pt x="421" y="658"/>
                </a:lnTo>
                <a:lnTo>
                  <a:pt x="418" y="658"/>
                </a:lnTo>
                <a:lnTo>
                  <a:pt x="416" y="658"/>
                </a:lnTo>
                <a:lnTo>
                  <a:pt x="409" y="656"/>
                </a:lnTo>
                <a:lnTo>
                  <a:pt x="402" y="656"/>
                </a:lnTo>
                <a:lnTo>
                  <a:pt x="399" y="656"/>
                </a:lnTo>
                <a:lnTo>
                  <a:pt x="399" y="656"/>
                </a:lnTo>
                <a:lnTo>
                  <a:pt x="399" y="653"/>
                </a:lnTo>
                <a:lnTo>
                  <a:pt x="397" y="651"/>
                </a:lnTo>
                <a:lnTo>
                  <a:pt x="395" y="651"/>
                </a:lnTo>
                <a:lnTo>
                  <a:pt x="395" y="651"/>
                </a:lnTo>
                <a:lnTo>
                  <a:pt x="395" y="651"/>
                </a:lnTo>
                <a:lnTo>
                  <a:pt x="392" y="651"/>
                </a:lnTo>
                <a:lnTo>
                  <a:pt x="392" y="651"/>
                </a:lnTo>
                <a:lnTo>
                  <a:pt x="392" y="651"/>
                </a:lnTo>
                <a:lnTo>
                  <a:pt x="392" y="651"/>
                </a:lnTo>
                <a:lnTo>
                  <a:pt x="392" y="653"/>
                </a:lnTo>
                <a:lnTo>
                  <a:pt x="390" y="653"/>
                </a:lnTo>
                <a:lnTo>
                  <a:pt x="390" y="658"/>
                </a:lnTo>
                <a:lnTo>
                  <a:pt x="388" y="665"/>
                </a:lnTo>
                <a:lnTo>
                  <a:pt x="385" y="667"/>
                </a:lnTo>
                <a:lnTo>
                  <a:pt x="385" y="667"/>
                </a:lnTo>
                <a:lnTo>
                  <a:pt x="385" y="670"/>
                </a:lnTo>
                <a:lnTo>
                  <a:pt x="385" y="672"/>
                </a:lnTo>
                <a:lnTo>
                  <a:pt x="383" y="679"/>
                </a:lnTo>
                <a:lnTo>
                  <a:pt x="381" y="682"/>
                </a:lnTo>
                <a:lnTo>
                  <a:pt x="381" y="682"/>
                </a:lnTo>
                <a:lnTo>
                  <a:pt x="383" y="682"/>
                </a:lnTo>
                <a:lnTo>
                  <a:pt x="383" y="684"/>
                </a:lnTo>
                <a:lnTo>
                  <a:pt x="383" y="684"/>
                </a:lnTo>
                <a:lnTo>
                  <a:pt x="383" y="684"/>
                </a:lnTo>
                <a:lnTo>
                  <a:pt x="385" y="686"/>
                </a:lnTo>
                <a:lnTo>
                  <a:pt x="385" y="686"/>
                </a:lnTo>
                <a:lnTo>
                  <a:pt x="388" y="686"/>
                </a:lnTo>
                <a:lnTo>
                  <a:pt x="388" y="689"/>
                </a:lnTo>
                <a:lnTo>
                  <a:pt x="388" y="689"/>
                </a:lnTo>
                <a:lnTo>
                  <a:pt x="388" y="689"/>
                </a:lnTo>
                <a:lnTo>
                  <a:pt x="385" y="691"/>
                </a:lnTo>
                <a:lnTo>
                  <a:pt x="383" y="698"/>
                </a:lnTo>
                <a:lnTo>
                  <a:pt x="383" y="701"/>
                </a:lnTo>
                <a:lnTo>
                  <a:pt x="383" y="703"/>
                </a:lnTo>
                <a:lnTo>
                  <a:pt x="383" y="703"/>
                </a:lnTo>
                <a:lnTo>
                  <a:pt x="383" y="703"/>
                </a:lnTo>
                <a:lnTo>
                  <a:pt x="381" y="703"/>
                </a:lnTo>
                <a:lnTo>
                  <a:pt x="381" y="703"/>
                </a:lnTo>
                <a:lnTo>
                  <a:pt x="381" y="703"/>
                </a:lnTo>
                <a:lnTo>
                  <a:pt x="381" y="701"/>
                </a:lnTo>
                <a:lnTo>
                  <a:pt x="381" y="701"/>
                </a:lnTo>
                <a:lnTo>
                  <a:pt x="378" y="701"/>
                </a:lnTo>
                <a:lnTo>
                  <a:pt x="378" y="701"/>
                </a:lnTo>
                <a:lnTo>
                  <a:pt x="378" y="701"/>
                </a:lnTo>
                <a:lnTo>
                  <a:pt x="376" y="701"/>
                </a:lnTo>
                <a:lnTo>
                  <a:pt x="373" y="701"/>
                </a:lnTo>
                <a:lnTo>
                  <a:pt x="373" y="701"/>
                </a:lnTo>
                <a:lnTo>
                  <a:pt x="371" y="703"/>
                </a:lnTo>
                <a:lnTo>
                  <a:pt x="369" y="705"/>
                </a:lnTo>
                <a:lnTo>
                  <a:pt x="366" y="708"/>
                </a:lnTo>
                <a:lnTo>
                  <a:pt x="364" y="708"/>
                </a:lnTo>
                <a:lnTo>
                  <a:pt x="364" y="705"/>
                </a:lnTo>
                <a:lnTo>
                  <a:pt x="364" y="705"/>
                </a:lnTo>
                <a:lnTo>
                  <a:pt x="364" y="705"/>
                </a:lnTo>
                <a:lnTo>
                  <a:pt x="364" y="705"/>
                </a:lnTo>
                <a:lnTo>
                  <a:pt x="362" y="703"/>
                </a:lnTo>
                <a:lnTo>
                  <a:pt x="357" y="703"/>
                </a:lnTo>
                <a:lnTo>
                  <a:pt x="357" y="703"/>
                </a:lnTo>
                <a:lnTo>
                  <a:pt x="357" y="703"/>
                </a:lnTo>
                <a:lnTo>
                  <a:pt x="354" y="703"/>
                </a:lnTo>
                <a:lnTo>
                  <a:pt x="354" y="703"/>
                </a:lnTo>
                <a:lnTo>
                  <a:pt x="354" y="703"/>
                </a:lnTo>
                <a:lnTo>
                  <a:pt x="352" y="703"/>
                </a:lnTo>
                <a:lnTo>
                  <a:pt x="352" y="703"/>
                </a:lnTo>
                <a:lnTo>
                  <a:pt x="347" y="703"/>
                </a:lnTo>
                <a:lnTo>
                  <a:pt x="343" y="703"/>
                </a:lnTo>
                <a:lnTo>
                  <a:pt x="340" y="703"/>
                </a:lnTo>
                <a:lnTo>
                  <a:pt x="324" y="698"/>
                </a:lnTo>
                <a:lnTo>
                  <a:pt x="324" y="698"/>
                </a:lnTo>
                <a:lnTo>
                  <a:pt x="324" y="698"/>
                </a:lnTo>
                <a:lnTo>
                  <a:pt x="321" y="701"/>
                </a:lnTo>
                <a:lnTo>
                  <a:pt x="321" y="701"/>
                </a:lnTo>
                <a:lnTo>
                  <a:pt x="321" y="701"/>
                </a:lnTo>
                <a:lnTo>
                  <a:pt x="319" y="701"/>
                </a:lnTo>
                <a:lnTo>
                  <a:pt x="319" y="703"/>
                </a:lnTo>
                <a:lnTo>
                  <a:pt x="319" y="705"/>
                </a:lnTo>
                <a:lnTo>
                  <a:pt x="319" y="705"/>
                </a:lnTo>
                <a:lnTo>
                  <a:pt x="317" y="708"/>
                </a:lnTo>
                <a:lnTo>
                  <a:pt x="317" y="708"/>
                </a:lnTo>
                <a:lnTo>
                  <a:pt x="317" y="708"/>
                </a:lnTo>
                <a:lnTo>
                  <a:pt x="314" y="708"/>
                </a:lnTo>
                <a:lnTo>
                  <a:pt x="312" y="708"/>
                </a:lnTo>
                <a:lnTo>
                  <a:pt x="312" y="708"/>
                </a:lnTo>
                <a:lnTo>
                  <a:pt x="312" y="708"/>
                </a:lnTo>
                <a:lnTo>
                  <a:pt x="307" y="712"/>
                </a:lnTo>
                <a:lnTo>
                  <a:pt x="307" y="712"/>
                </a:lnTo>
                <a:lnTo>
                  <a:pt x="305" y="715"/>
                </a:lnTo>
                <a:lnTo>
                  <a:pt x="305" y="712"/>
                </a:lnTo>
                <a:lnTo>
                  <a:pt x="302" y="712"/>
                </a:lnTo>
                <a:lnTo>
                  <a:pt x="302" y="710"/>
                </a:lnTo>
                <a:lnTo>
                  <a:pt x="300" y="710"/>
                </a:lnTo>
                <a:lnTo>
                  <a:pt x="298" y="710"/>
                </a:lnTo>
                <a:lnTo>
                  <a:pt x="295" y="708"/>
                </a:lnTo>
                <a:lnTo>
                  <a:pt x="295" y="708"/>
                </a:lnTo>
                <a:lnTo>
                  <a:pt x="295" y="708"/>
                </a:lnTo>
                <a:lnTo>
                  <a:pt x="295" y="708"/>
                </a:lnTo>
                <a:lnTo>
                  <a:pt x="295" y="705"/>
                </a:lnTo>
                <a:lnTo>
                  <a:pt x="295" y="705"/>
                </a:lnTo>
                <a:lnTo>
                  <a:pt x="298" y="701"/>
                </a:lnTo>
                <a:lnTo>
                  <a:pt x="300" y="693"/>
                </a:lnTo>
                <a:lnTo>
                  <a:pt x="300" y="693"/>
                </a:lnTo>
                <a:lnTo>
                  <a:pt x="300" y="693"/>
                </a:lnTo>
                <a:lnTo>
                  <a:pt x="300" y="691"/>
                </a:lnTo>
                <a:lnTo>
                  <a:pt x="300" y="691"/>
                </a:lnTo>
                <a:lnTo>
                  <a:pt x="300" y="691"/>
                </a:lnTo>
                <a:lnTo>
                  <a:pt x="298" y="686"/>
                </a:lnTo>
                <a:lnTo>
                  <a:pt x="298" y="686"/>
                </a:lnTo>
                <a:lnTo>
                  <a:pt x="298" y="686"/>
                </a:lnTo>
                <a:lnTo>
                  <a:pt x="298" y="686"/>
                </a:lnTo>
                <a:lnTo>
                  <a:pt x="298" y="684"/>
                </a:lnTo>
                <a:lnTo>
                  <a:pt x="298" y="684"/>
                </a:lnTo>
                <a:lnTo>
                  <a:pt x="300" y="682"/>
                </a:lnTo>
                <a:lnTo>
                  <a:pt x="298" y="679"/>
                </a:lnTo>
                <a:lnTo>
                  <a:pt x="298" y="677"/>
                </a:lnTo>
                <a:lnTo>
                  <a:pt x="298" y="675"/>
                </a:lnTo>
                <a:lnTo>
                  <a:pt x="298" y="675"/>
                </a:lnTo>
                <a:lnTo>
                  <a:pt x="298" y="672"/>
                </a:lnTo>
                <a:lnTo>
                  <a:pt x="298" y="672"/>
                </a:lnTo>
                <a:lnTo>
                  <a:pt x="298" y="672"/>
                </a:lnTo>
                <a:lnTo>
                  <a:pt x="298" y="670"/>
                </a:lnTo>
                <a:lnTo>
                  <a:pt x="300" y="670"/>
                </a:lnTo>
                <a:lnTo>
                  <a:pt x="300" y="667"/>
                </a:lnTo>
                <a:lnTo>
                  <a:pt x="300" y="667"/>
                </a:lnTo>
                <a:lnTo>
                  <a:pt x="300" y="667"/>
                </a:lnTo>
                <a:lnTo>
                  <a:pt x="302" y="665"/>
                </a:lnTo>
                <a:lnTo>
                  <a:pt x="302" y="665"/>
                </a:lnTo>
                <a:lnTo>
                  <a:pt x="302" y="665"/>
                </a:lnTo>
                <a:lnTo>
                  <a:pt x="300" y="663"/>
                </a:lnTo>
                <a:lnTo>
                  <a:pt x="300" y="663"/>
                </a:lnTo>
                <a:lnTo>
                  <a:pt x="298" y="660"/>
                </a:lnTo>
                <a:lnTo>
                  <a:pt x="295" y="660"/>
                </a:lnTo>
                <a:lnTo>
                  <a:pt x="295" y="660"/>
                </a:lnTo>
                <a:lnTo>
                  <a:pt x="295" y="658"/>
                </a:lnTo>
                <a:lnTo>
                  <a:pt x="295" y="658"/>
                </a:lnTo>
                <a:lnTo>
                  <a:pt x="298" y="656"/>
                </a:lnTo>
                <a:lnTo>
                  <a:pt x="298" y="656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1"/>
                </a:lnTo>
                <a:lnTo>
                  <a:pt x="298" y="651"/>
                </a:lnTo>
                <a:lnTo>
                  <a:pt x="295" y="649"/>
                </a:lnTo>
                <a:lnTo>
                  <a:pt x="293" y="649"/>
                </a:lnTo>
                <a:lnTo>
                  <a:pt x="293" y="649"/>
                </a:lnTo>
                <a:lnTo>
                  <a:pt x="291" y="649"/>
                </a:lnTo>
                <a:lnTo>
                  <a:pt x="286" y="651"/>
                </a:lnTo>
                <a:lnTo>
                  <a:pt x="286" y="651"/>
                </a:lnTo>
                <a:lnTo>
                  <a:pt x="286" y="651"/>
                </a:lnTo>
                <a:lnTo>
                  <a:pt x="284" y="651"/>
                </a:lnTo>
                <a:lnTo>
                  <a:pt x="281" y="646"/>
                </a:lnTo>
                <a:lnTo>
                  <a:pt x="281" y="646"/>
                </a:lnTo>
                <a:lnTo>
                  <a:pt x="279" y="646"/>
                </a:lnTo>
                <a:lnTo>
                  <a:pt x="279" y="646"/>
                </a:lnTo>
                <a:lnTo>
                  <a:pt x="276" y="649"/>
                </a:lnTo>
                <a:lnTo>
                  <a:pt x="267" y="656"/>
                </a:lnTo>
                <a:lnTo>
                  <a:pt x="265" y="656"/>
                </a:lnTo>
                <a:lnTo>
                  <a:pt x="262" y="658"/>
                </a:lnTo>
                <a:lnTo>
                  <a:pt x="260" y="658"/>
                </a:lnTo>
                <a:lnTo>
                  <a:pt x="260" y="658"/>
                </a:lnTo>
                <a:lnTo>
                  <a:pt x="260" y="660"/>
                </a:lnTo>
                <a:lnTo>
                  <a:pt x="258" y="665"/>
                </a:lnTo>
                <a:lnTo>
                  <a:pt x="255" y="670"/>
                </a:lnTo>
                <a:lnTo>
                  <a:pt x="250" y="672"/>
                </a:lnTo>
                <a:lnTo>
                  <a:pt x="248" y="672"/>
                </a:lnTo>
                <a:lnTo>
                  <a:pt x="248" y="672"/>
                </a:lnTo>
                <a:lnTo>
                  <a:pt x="248" y="672"/>
                </a:lnTo>
                <a:lnTo>
                  <a:pt x="246" y="670"/>
                </a:lnTo>
                <a:lnTo>
                  <a:pt x="246" y="670"/>
                </a:lnTo>
                <a:lnTo>
                  <a:pt x="246" y="670"/>
                </a:lnTo>
                <a:lnTo>
                  <a:pt x="243" y="665"/>
                </a:lnTo>
                <a:lnTo>
                  <a:pt x="241" y="660"/>
                </a:lnTo>
                <a:lnTo>
                  <a:pt x="241" y="660"/>
                </a:lnTo>
                <a:lnTo>
                  <a:pt x="241" y="658"/>
                </a:lnTo>
                <a:lnTo>
                  <a:pt x="241" y="658"/>
                </a:lnTo>
                <a:lnTo>
                  <a:pt x="241" y="656"/>
                </a:lnTo>
                <a:lnTo>
                  <a:pt x="241" y="653"/>
                </a:lnTo>
                <a:lnTo>
                  <a:pt x="241" y="653"/>
                </a:lnTo>
                <a:lnTo>
                  <a:pt x="243" y="649"/>
                </a:lnTo>
                <a:lnTo>
                  <a:pt x="246" y="641"/>
                </a:lnTo>
                <a:lnTo>
                  <a:pt x="246" y="641"/>
                </a:lnTo>
                <a:lnTo>
                  <a:pt x="246" y="641"/>
                </a:lnTo>
                <a:lnTo>
                  <a:pt x="248" y="641"/>
                </a:lnTo>
                <a:lnTo>
                  <a:pt x="248" y="641"/>
                </a:lnTo>
                <a:lnTo>
                  <a:pt x="253" y="641"/>
                </a:lnTo>
                <a:lnTo>
                  <a:pt x="253" y="639"/>
                </a:lnTo>
                <a:lnTo>
                  <a:pt x="255" y="639"/>
                </a:lnTo>
                <a:lnTo>
                  <a:pt x="255" y="639"/>
                </a:lnTo>
                <a:lnTo>
                  <a:pt x="260" y="634"/>
                </a:lnTo>
                <a:lnTo>
                  <a:pt x="260" y="634"/>
                </a:lnTo>
                <a:lnTo>
                  <a:pt x="262" y="632"/>
                </a:lnTo>
                <a:lnTo>
                  <a:pt x="262" y="632"/>
                </a:lnTo>
                <a:lnTo>
                  <a:pt x="262" y="632"/>
                </a:lnTo>
                <a:lnTo>
                  <a:pt x="262" y="632"/>
                </a:lnTo>
                <a:lnTo>
                  <a:pt x="262" y="630"/>
                </a:lnTo>
                <a:lnTo>
                  <a:pt x="260" y="627"/>
                </a:lnTo>
                <a:lnTo>
                  <a:pt x="262" y="627"/>
                </a:lnTo>
                <a:lnTo>
                  <a:pt x="262" y="627"/>
                </a:lnTo>
                <a:lnTo>
                  <a:pt x="265" y="625"/>
                </a:lnTo>
                <a:lnTo>
                  <a:pt x="265" y="625"/>
                </a:lnTo>
                <a:lnTo>
                  <a:pt x="265" y="625"/>
                </a:lnTo>
                <a:lnTo>
                  <a:pt x="267" y="623"/>
                </a:lnTo>
                <a:lnTo>
                  <a:pt x="267" y="623"/>
                </a:lnTo>
                <a:lnTo>
                  <a:pt x="267" y="620"/>
                </a:lnTo>
                <a:lnTo>
                  <a:pt x="267" y="618"/>
                </a:lnTo>
                <a:lnTo>
                  <a:pt x="269" y="618"/>
                </a:lnTo>
                <a:lnTo>
                  <a:pt x="269" y="615"/>
                </a:lnTo>
                <a:lnTo>
                  <a:pt x="269" y="615"/>
                </a:lnTo>
                <a:lnTo>
                  <a:pt x="272" y="615"/>
                </a:lnTo>
                <a:lnTo>
                  <a:pt x="272" y="615"/>
                </a:lnTo>
                <a:lnTo>
                  <a:pt x="274" y="615"/>
                </a:lnTo>
                <a:lnTo>
                  <a:pt x="276" y="615"/>
                </a:lnTo>
                <a:lnTo>
                  <a:pt x="279" y="615"/>
                </a:lnTo>
                <a:lnTo>
                  <a:pt x="279" y="613"/>
                </a:lnTo>
                <a:lnTo>
                  <a:pt x="279" y="613"/>
                </a:lnTo>
                <a:lnTo>
                  <a:pt x="284" y="611"/>
                </a:lnTo>
                <a:lnTo>
                  <a:pt x="284" y="608"/>
                </a:lnTo>
                <a:lnTo>
                  <a:pt x="284" y="608"/>
                </a:lnTo>
                <a:lnTo>
                  <a:pt x="284" y="606"/>
                </a:lnTo>
                <a:lnTo>
                  <a:pt x="284" y="606"/>
                </a:lnTo>
                <a:lnTo>
                  <a:pt x="286" y="606"/>
                </a:lnTo>
                <a:lnTo>
                  <a:pt x="286" y="604"/>
                </a:lnTo>
                <a:lnTo>
                  <a:pt x="288" y="601"/>
                </a:lnTo>
                <a:lnTo>
                  <a:pt x="288" y="601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596"/>
                </a:lnTo>
                <a:lnTo>
                  <a:pt x="288" y="596"/>
                </a:lnTo>
                <a:lnTo>
                  <a:pt x="291" y="589"/>
                </a:lnTo>
                <a:lnTo>
                  <a:pt x="291" y="589"/>
                </a:lnTo>
                <a:lnTo>
                  <a:pt x="291" y="589"/>
                </a:lnTo>
                <a:lnTo>
                  <a:pt x="288" y="585"/>
                </a:lnTo>
                <a:lnTo>
                  <a:pt x="288" y="582"/>
                </a:lnTo>
                <a:lnTo>
                  <a:pt x="288" y="582"/>
                </a:lnTo>
                <a:lnTo>
                  <a:pt x="288" y="582"/>
                </a:lnTo>
                <a:lnTo>
                  <a:pt x="288" y="580"/>
                </a:lnTo>
                <a:lnTo>
                  <a:pt x="291" y="580"/>
                </a:lnTo>
                <a:lnTo>
                  <a:pt x="291" y="578"/>
                </a:lnTo>
                <a:lnTo>
                  <a:pt x="291" y="578"/>
                </a:lnTo>
                <a:lnTo>
                  <a:pt x="291" y="573"/>
                </a:lnTo>
                <a:lnTo>
                  <a:pt x="291" y="573"/>
                </a:lnTo>
                <a:lnTo>
                  <a:pt x="291" y="573"/>
                </a:lnTo>
                <a:lnTo>
                  <a:pt x="291" y="573"/>
                </a:lnTo>
                <a:lnTo>
                  <a:pt x="293" y="573"/>
                </a:lnTo>
                <a:lnTo>
                  <a:pt x="295" y="573"/>
                </a:lnTo>
                <a:lnTo>
                  <a:pt x="295" y="573"/>
                </a:lnTo>
                <a:lnTo>
                  <a:pt x="295" y="573"/>
                </a:lnTo>
                <a:lnTo>
                  <a:pt x="298" y="570"/>
                </a:lnTo>
                <a:lnTo>
                  <a:pt x="298" y="568"/>
                </a:lnTo>
                <a:lnTo>
                  <a:pt x="300" y="566"/>
                </a:lnTo>
                <a:lnTo>
                  <a:pt x="302" y="563"/>
                </a:lnTo>
                <a:lnTo>
                  <a:pt x="302" y="563"/>
                </a:lnTo>
                <a:lnTo>
                  <a:pt x="302" y="561"/>
                </a:lnTo>
                <a:lnTo>
                  <a:pt x="302" y="559"/>
                </a:lnTo>
                <a:lnTo>
                  <a:pt x="302" y="559"/>
                </a:lnTo>
                <a:lnTo>
                  <a:pt x="305" y="559"/>
                </a:lnTo>
                <a:lnTo>
                  <a:pt x="310" y="554"/>
                </a:lnTo>
                <a:lnTo>
                  <a:pt x="312" y="554"/>
                </a:lnTo>
                <a:lnTo>
                  <a:pt x="310" y="554"/>
                </a:lnTo>
                <a:lnTo>
                  <a:pt x="310" y="552"/>
                </a:lnTo>
                <a:lnTo>
                  <a:pt x="307" y="552"/>
                </a:lnTo>
                <a:lnTo>
                  <a:pt x="307" y="552"/>
                </a:lnTo>
                <a:lnTo>
                  <a:pt x="310" y="549"/>
                </a:lnTo>
                <a:lnTo>
                  <a:pt x="310" y="549"/>
                </a:lnTo>
                <a:lnTo>
                  <a:pt x="310" y="549"/>
                </a:lnTo>
                <a:lnTo>
                  <a:pt x="307" y="549"/>
                </a:lnTo>
                <a:lnTo>
                  <a:pt x="302" y="552"/>
                </a:lnTo>
                <a:lnTo>
                  <a:pt x="298" y="552"/>
                </a:lnTo>
                <a:lnTo>
                  <a:pt x="295" y="552"/>
                </a:lnTo>
                <a:lnTo>
                  <a:pt x="293" y="549"/>
                </a:lnTo>
                <a:lnTo>
                  <a:pt x="293" y="549"/>
                </a:lnTo>
                <a:lnTo>
                  <a:pt x="291" y="549"/>
                </a:lnTo>
                <a:lnTo>
                  <a:pt x="291" y="549"/>
                </a:lnTo>
                <a:lnTo>
                  <a:pt x="291" y="549"/>
                </a:lnTo>
                <a:lnTo>
                  <a:pt x="291" y="552"/>
                </a:lnTo>
                <a:lnTo>
                  <a:pt x="291" y="552"/>
                </a:lnTo>
                <a:lnTo>
                  <a:pt x="291" y="554"/>
                </a:lnTo>
                <a:lnTo>
                  <a:pt x="288" y="554"/>
                </a:lnTo>
                <a:lnTo>
                  <a:pt x="288" y="554"/>
                </a:lnTo>
                <a:lnTo>
                  <a:pt x="288" y="556"/>
                </a:lnTo>
                <a:lnTo>
                  <a:pt x="288" y="556"/>
                </a:lnTo>
                <a:lnTo>
                  <a:pt x="286" y="556"/>
                </a:lnTo>
                <a:lnTo>
                  <a:pt x="286" y="554"/>
                </a:lnTo>
                <a:lnTo>
                  <a:pt x="284" y="554"/>
                </a:lnTo>
                <a:lnTo>
                  <a:pt x="284" y="552"/>
                </a:lnTo>
                <a:lnTo>
                  <a:pt x="281" y="552"/>
                </a:lnTo>
                <a:lnTo>
                  <a:pt x="279" y="544"/>
                </a:lnTo>
                <a:lnTo>
                  <a:pt x="279" y="544"/>
                </a:lnTo>
                <a:lnTo>
                  <a:pt x="276" y="544"/>
                </a:lnTo>
                <a:lnTo>
                  <a:pt x="276" y="542"/>
                </a:lnTo>
                <a:lnTo>
                  <a:pt x="276" y="540"/>
                </a:lnTo>
                <a:lnTo>
                  <a:pt x="276" y="540"/>
                </a:lnTo>
                <a:lnTo>
                  <a:pt x="279" y="537"/>
                </a:lnTo>
                <a:lnTo>
                  <a:pt x="281" y="530"/>
                </a:lnTo>
                <a:lnTo>
                  <a:pt x="284" y="528"/>
                </a:lnTo>
                <a:lnTo>
                  <a:pt x="286" y="521"/>
                </a:lnTo>
                <a:lnTo>
                  <a:pt x="288" y="509"/>
                </a:lnTo>
                <a:lnTo>
                  <a:pt x="288" y="509"/>
                </a:lnTo>
                <a:lnTo>
                  <a:pt x="288" y="507"/>
                </a:lnTo>
                <a:lnTo>
                  <a:pt x="291" y="507"/>
                </a:lnTo>
                <a:lnTo>
                  <a:pt x="291" y="504"/>
                </a:lnTo>
                <a:lnTo>
                  <a:pt x="291" y="504"/>
                </a:lnTo>
                <a:lnTo>
                  <a:pt x="291" y="504"/>
                </a:lnTo>
                <a:lnTo>
                  <a:pt x="288" y="504"/>
                </a:lnTo>
                <a:lnTo>
                  <a:pt x="288" y="502"/>
                </a:lnTo>
                <a:lnTo>
                  <a:pt x="286" y="500"/>
                </a:lnTo>
                <a:lnTo>
                  <a:pt x="286" y="500"/>
                </a:lnTo>
                <a:lnTo>
                  <a:pt x="286" y="500"/>
                </a:lnTo>
                <a:lnTo>
                  <a:pt x="284" y="500"/>
                </a:lnTo>
                <a:lnTo>
                  <a:pt x="281" y="500"/>
                </a:lnTo>
                <a:lnTo>
                  <a:pt x="281" y="500"/>
                </a:lnTo>
                <a:lnTo>
                  <a:pt x="279" y="500"/>
                </a:lnTo>
                <a:lnTo>
                  <a:pt x="276" y="497"/>
                </a:lnTo>
                <a:lnTo>
                  <a:pt x="274" y="497"/>
                </a:lnTo>
                <a:lnTo>
                  <a:pt x="272" y="497"/>
                </a:lnTo>
                <a:lnTo>
                  <a:pt x="262" y="490"/>
                </a:lnTo>
                <a:lnTo>
                  <a:pt x="262" y="490"/>
                </a:lnTo>
                <a:lnTo>
                  <a:pt x="258" y="488"/>
                </a:lnTo>
                <a:lnTo>
                  <a:pt x="258" y="488"/>
                </a:lnTo>
                <a:lnTo>
                  <a:pt x="255" y="485"/>
                </a:lnTo>
                <a:lnTo>
                  <a:pt x="253" y="483"/>
                </a:lnTo>
                <a:lnTo>
                  <a:pt x="250" y="483"/>
                </a:lnTo>
                <a:lnTo>
                  <a:pt x="250" y="483"/>
                </a:lnTo>
                <a:lnTo>
                  <a:pt x="250" y="483"/>
                </a:lnTo>
                <a:lnTo>
                  <a:pt x="250" y="485"/>
                </a:lnTo>
                <a:lnTo>
                  <a:pt x="248" y="485"/>
                </a:lnTo>
                <a:lnTo>
                  <a:pt x="248" y="492"/>
                </a:lnTo>
                <a:lnTo>
                  <a:pt x="246" y="495"/>
                </a:lnTo>
                <a:lnTo>
                  <a:pt x="243" y="497"/>
                </a:lnTo>
                <a:lnTo>
                  <a:pt x="243" y="497"/>
                </a:lnTo>
                <a:lnTo>
                  <a:pt x="224" y="495"/>
                </a:lnTo>
                <a:lnTo>
                  <a:pt x="222" y="495"/>
                </a:lnTo>
                <a:lnTo>
                  <a:pt x="222" y="492"/>
                </a:lnTo>
                <a:lnTo>
                  <a:pt x="220" y="492"/>
                </a:lnTo>
                <a:lnTo>
                  <a:pt x="220" y="490"/>
                </a:lnTo>
                <a:lnTo>
                  <a:pt x="222" y="488"/>
                </a:lnTo>
                <a:lnTo>
                  <a:pt x="222" y="488"/>
                </a:lnTo>
                <a:lnTo>
                  <a:pt x="220" y="488"/>
                </a:lnTo>
                <a:lnTo>
                  <a:pt x="217" y="485"/>
                </a:lnTo>
                <a:lnTo>
                  <a:pt x="215" y="485"/>
                </a:lnTo>
                <a:lnTo>
                  <a:pt x="206" y="483"/>
                </a:lnTo>
                <a:lnTo>
                  <a:pt x="206" y="483"/>
                </a:lnTo>
                <a:lnTo>
                  <a:pt x="203" y="483"/>
                </a:lnTo>
                <a:lnTo>
                  <a:pt x="203" y="485"/>
                </a:lnTo>
                <a:lnTo>
                  <a:pt x="203" y="485"/>
                </a:lnTo>
                <a:lnTo>
                  <a:pt x="203" y="488"/>
                </a:lnTo>
                <a:lnTo>
                  <a:pt x="203" y="488"/>
                </a:lnTo>
                <a:lnTo>
                  <a:pt x="203" y="490"/>
                </a:lnTo>
                <a:lnTo>
                  <a:pt x="203" y="492"/>
                </a:lnTo>
                <a:lnTo>
                  <a:pt x="201" y="492"/>
                </a:lnTo>
                <a:lnTo>
                  <a:pt x="201" y="492"/>
                </a:lnTo>
                <a:lnTo>
                  <a:pt x="201" y="495"/>
                </a:lnTo>
                <a:lnTo>
                  <a:pt x="201" y="495"/>
                </a:lnTo>
                <a:lnTo>
                  <a:pt x="201" y="497"/>
                </a:lnTo>
                <a:lnTo>
                  <a:pt x="201" y="497"/>
                </a:lnTo>
                <a:lnTo>
                  <a:pt x="201" y="500"/>
                </a:lnTo>
                <a:lnTo>
                  <a:pt x="194" y="504"/>
                </a:lnTo>
                <a:lnTo>
                  <a:pt x="194" y="504"/>
                </a:lnTo>
                <a:lnTo>
                  <a:pt x="194" y="504"/>
                </a:lnTo>
                <a:lnTo>
                  <a:pt x="189" y="504"/>
                </a:lnTo>
                <a:lnTo>
                  <a:pt x="187" y="504"/>
                </a:lnTo>
                <a:lnTo>
                  <a:pt x="184" y="504"/>
                </a:lnTo>
                <a:lnTo>
                  <a:pt x="182" y="504"/>
                </a:lnTo>
                <a:lnTo>
                  <a:pt x="182" y="507"/>
                </a:lnTo>
                <a:lnTo>
                  <a:pt x="177" y="509"/>
                </a:lnTo>
                <a:lnTo>
                  <a:pt x="177" y="509"/>
                </a:lnTo>
                <a:lnTo>
                  <a:pt x="177" y="509"/>
                </a:lnTo>
                <a:lnTo>
                  <a:pt x="170" y="521"/>
                </a:lnTo>
                <a:lnTo>
                  <a:pt x="168" y="523"/>
                </a:lnTo>
                <a:lnTo>
                  <a:pt x="168" y="523"/>
                </a:lnTo>
                <a:lnTo>
                  <a:pt x="163" y="526"/>
                </a:lnTo>
                <a:lnTo>
                  <a:pt x="161" y="526"/>
                </a:lnTo>
                <a:lnTo>
                  <a:pt x="161" y="526"/>
                </a:lnTo>
                <a:lnTo>
                  <a:pt x="158" y="523"/>
                </a:lnTo>
                <a:lnTo>
                  <a:pt x="158" y="521"/>
                </a:lnTo>
                <a:lnTo>
                  <a:pt x="156" y="518"/>
                </a:lnTo>
                <a:lnTo>
                  <a:pt x="156" y="516"/>
                </a:lnTo>
                <a:lnTo>
                  <a:pt x="153" y="516"/>
                </a:lnTo>
                <a:lnTo>
                  <a:pt x="151" y="514"/>
                </a:lnTo>
                <a:lnTo>
                  <a:pt x="144" y="516"/>
                </a:lnTo>
                <a:lnTo>
                  <a:pt x="139" y="516"/>
                </a:lnTo>
                <a:lnTo>
                  <a:pt x="137" y="516"/>
                </a:lnTo>
                <a:lnTo>
                  <a:pt x="137" y="514"/>
                </a:lnTo>
                <a:lnTo>
                  <a:pt x="137" y="511"/>
                </a:lnTo>
                <a:lnTo>
                  <a:pt x="137" y="511"/>
                </a:lnTo>
                <a:lnTo>
                  <a:pt x="139" y="509"/>
                </a:lnTo>
                <a:lnTo>
                  <a:pt x="142" y="504"/>
                </a:lnTo>
                <a:lnTo>
                  <a:pt x="142" y="502"/>
                </a:lnTo>
                <a:lnTo>
                  <a:pt x="142" y="502"/>
                </a:lnTo>
                <a:lnTo>
                  <a:pt x="142" y="500"/>
                </a:lnTo>
                <a:lnTo>
                  <a:pt x="142" y="500"/>
                </a:lnTo>
                <a:lnTo>
                  <a:pt x="137" y="497"/>
                </a:lnTo>
                <a:lnTo>
                  <a:pt x="137" y="497"/>
                </a:lnTo>
                <a:lnTo>
                  <a:pt x="135" y="497"/>
                </a:lnTo>
                <a:lnTo>
                  <a:pt x="135" y="495"/>
                </a:lnTo>
                <a:lnTo>
                  <a:pt x="132" y="495"/>
                </a:lnTo>
                <a:lnTo>
                  <a:pt x="132" y="495"/>
                </a:lnTo>
                <a:lnTo>
                  <a:pt x="130" y="495"/>
                </a:lnTo>
                <a:lnTo>
                  <a:pt x="127" y="492"/>
                </a:lnTo>
                <a:lnTo>
                  <a:pt x="125" y="495"/>
                </a:lnTo>
                <a:lnTo>
                  <a:pt x="118" y="507"/>
                </a:lnTo>
                <a:lnTo>
                  <a:pt x="116" y="509"/>
                </a:lnTo>
                <a:lnTo>
                  <a:pt x="116" y="511"/>
                </a:lnTo>
                <a:lnTo>
                  <a:pt x="111" y="511"/>
                </a:lnTo>
                <a:lnTo>
                  <a:pt x="109" y="511"/>
                </a:lnTo>
                <a:lnTo>
                  <a:pt x="109" y="514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6"/>
                </a:lnTo>
                <a:lnTo>
                  <a:pt x="106" y="516"/>
                </a:lnTo>
                <a:lnTo>
                  <a:pt x="106" y="521"/>
                </a:lnTo>
                <a:lnTo>
                  <a:pt x="109" y="523"/>
                </a:lnTo>
                <a:lnTo>
                  <a:pt x="106" y="526"/>
                </a:lnTo>
                <a:lnTo>
                  <a:pt x="106" y="526"/>
                </a:lnTo>
                <a:lnTo>
                  <a:pt x="106" y="528"/>
                </a:lnTo>
                <a:lnTo>
                  <a:pt x="104" y="528"/>
                </a:lnTo>
                <a:lnTo>
                  <a:pt x="97" y="528"/>
                </a:lnTo>
                <a:lnTo>
                  <a:pt x="94" y="528"/>
                </a:lnTo>
                <a:lnTo>
                  <a:pt x="92" y="528"/>
                </a:lnTo>
                <a:lnTo>
                  <a:pt x="92" y="528"/>
                </a:lnTo>
                <a:lnTo>
                  <a:pt x="92" y="526"/>
                </a:lnTo>
                <a:lnTo>
                  <a:pt x="92" y="526"/>
                </a:lnTo>
                <a:lnTo>
                  <a:pt x="92" y="523"/>
                </a:lnTo>
                <a:lnTo>
                  <a:pt x="94" y="521"/>
                </a:lnTo>
                <a:lnTo>
                  <a:pt x="94" y="518"/>
                </a:lnTo>
                <a:lnTo>
                  <a:pt x="94" y="516"/>
                </a:lnTo>
                <a:lnTo>
                  <a:pt x="94" y="514"/>
                </a:lnTo>
                <a:lnTo>
                  <a:pt x="92" y="514"/>
                </a:lnTo>
                <a:lnTo>
                  <a:pt x="92" y="514"/>
                </a:lnTo>
                <a:lnTo>
                  <a:pt x="92" y="514"/>
                </a:lnTo>
                <a:lnTo>
                  <a:pt x="90" y="509"/>
                </a:lnTo>
                <a:lnTo>
                  <a:pt x="87" y="507"/>
                </a:lnTo>
                <a:lnTo>
                  <a:pt x="87" y="507"/>
                </a:lnTo>
                <a:lnTo>
                  <a:pt x="85" y="507"/>
                </a:lnTo>
                <a:lnTo>
                  <a:pt x="83" y="507"/>
                </a:lnTo>
                <a:lnTo>
                  <a:pt x="83" y="507"/>
                </a:lnTo>
                <a:lnTo>
                  <a:pt x="80" y="509"/>
                </a:lnTo>
                <a:lnTo>
                  <a:pt x="78" y="507"/>
                </a:lnTo>
                <a:lnTo>
                  <a:pt x="78" y="507"/>
                </a:lnTo>
                <a:lnTo>
                  <a:pt x="73" y="504"/>
                </a:lnTo>
                <a:lnTo>
                  <a:pt x="73" y="504"/>
                </a:lnTo>
                <a:lnTo>
                  <a:pt x="71" y="504"/>
                </a:lnTo>
                <a:lnTo>
                  <a:pt x="71" y="504"/>
                </a:lnTo>
                <a:lnTo>
                  <a:pt x="68" y="507"/>
                </a:lnTo>
                <a:lnTo>
                  <a:pt x="66" y="500"/>
                </a:lnTo>
                <a:lnTo>
                  <a:pt x="66" y="497"/>
                </a:lnTo>
                <a:lnTo>
                  <a:pt x="66" y="495"/>
                </a:lnTo>
                <a:lnTo>
                  <a:pt x="66" y="492"/>
                </a:lnTo>
                <a:lnTo>
                  <a:pt x="66" y="492"/>
                </a:lnTo>
                <a:lnTo>
                  <a:pt x="66" y="490"/>
                </a:lnTo>
                <a:lnTo>
                  <a:pt x="66" y="488"/>
                </a:lnTo>
                <a:lnTo>
                  <a:pt x="66" y="488"/>
                </a:lnTo>
                <a:lnTo>
                  <a:pt x="64" y="485"/>
                </a:lnTo>
                <a:lnTo>
                  <a:pt x="64" y="485"/>
                </a:lnTo>
                <a:lnTo>
                  <a:pt x="64" y="483"/>
                </a:lnTo>
                <a:lnTo>
                  <a:pt x="64" y="483"/>
                </a:lnTo>
                <a:lnTo>
                  <a:pt x="61" y="481"/>
                </a:lnTo>
                <a:lnTo>
                  <a:pt x="61" y="481"/>
                </a:lnTo>
                <a:lnTo>
                  <a:pt x="61" y="481"/>
                </a:lnTo>
                <a:lnTo>
                  <a:pt x="64" y="481"/>
                </a:lnTo>
                <a:lnTo>
                  <a:pt x="64" y="478"/>
                </a:lnTo>
                <a:lnTo>
                  <a:pt x="66" y="478"/>
                </a:lnTo>
                <a:lnTo>
                  <a:pt x="66" y="476"/>
                </a:lnTo>
                <a:lnTo>
                  <a:pt x="66" y="476"/>
                </a:lnTo>
                <a:lnTo>
                  <a:pt x="64" y="476"/>
                </a:lnTo>
                <a:lnTo>
                  <a:pt x="57" y="473"/>
                </a:lnTo>
                <a:lnTo>
                  <a:pt x="57" y="473"/>
                </a:lnTo>
                <a:lnTo>
                  <a:pt x="54" y="471"/>
                </a:lnTo>
                <a:lnTo>
                  <a:pt x="54" y="471"/>
                </a:lnTo>
                <a:lnTo>
                  <a:pt x="52" y="469"/>
                </a:lnTo>
                <a:lnTo>
                  <a:pt x="52" y="469"/>
                </a:lnTo>
                <a:lnTo>
                  <a:pt x="52" y="464"/>
                </a:lnTo>
                <a:lnTo>
                  <a:pt x="52" y="464"/>
                </a:lnTo>
                <a:lnTo>
                  <a:pt x="52" y="464"/>
                </a:lnTo>
                <a:lnTo>
                  <a:pt x="52" y="462"/>
                </a:lnTo>
                <a:lnTo>
                  <a:pt x="57" y="455"/>
                </a:lnTo>
                <a:lnTo>
                  <a:pt x="57" y="452"/>
                </a:lnTo>
                <a:lnTo>
                  <a:pt x="57" y="452"/>
                </a:lnTo>
                <a:lnTo>
                  <a:pt x="59" y="452"/>
                </a:lnTo>
                <a:lnTo>
                  <a:pt x="61" y="447"/>
                </a:lnTo>
                <a:lnTo>
                  <a:pt x="64" y="445"/>
                </a:lnTo>
                <a:lnTo>
                  <a:pt x="66" y="445"/>
                </a:lnTo>
                <a:lnTo>
                  <a:pt x="68" y="440"/>
                </a:lnTo>
                <a:lnTo>
                  <a:pt x="68" y="440"/>
                </a:lnTo>
                <a:lnTo>
                  <a:pt x="68" y="438"/>
                </a:lnTo>
                <a:lnTo>
                  <a:pt x="68" y="436"/>
                </a:lnTo>
                <a:lnTo>
                  <a:pt x="68" y="436"/>
                </a:lnTo>
                <a:lnTo>
                  <a:pt x="68" y="433"/>
                </a:lnTo>
                <a:lnTo>
                  <a:pt x="66" y="426"/>
                </a:lnTo>
                <a:lnTo>
                  <a:pt x="66" y="426"/>
                </a:lnTo>
                <a:lnTo>
                  <a:pt x="64" y="424"/>
                </a:lnTo>
                <a:lnTo>
                  <a:pt x="64" y="424"/>
                </a:lnTo>
                <a:lnTo>
                  <a:pt x="61" y="424"/>
                </a:lnTo>
                <a:lnTo>
                  <a:pt x="59" y="421"/>
                </a:lnTo>
                <a:lnTo>
                  <a:pt x="59" y="421"/>
                </a:lnTo>
                <a:lnTo>
                  <a:pt x="57" y="421"/>
                </a:lnTo>
                <a:lnTo>
                  <a:pt x="57" y="421"/>
                </a:lnTo>
                <a:lnTo>
                  <a:pt x="57" y="419"/>
                </a:lnTo>
                <a:lnTo>
                  <a:pt x="54" y="419"/>
                </a:lnTo>
                <a:lnTo>
                  <a:pt x="54" y="417"/>
                </a:lnTo>
                <a:lnTo>
                  <a:pt x="57" y="417"/>
                </a:lnTo>
                <a:lnTo>
                  <a:pt x="57" y="414"/>
                </a:lnTo>
                <a:lnTo>
                  <a:pt x="57" y="414"/>
                </a:lnTo>
                <a:lnTo>
                  <a:pt x="59" y="414"/>
                </a:lnTo>
                <a:lnTo>
                  <a:pt x="59" y="414"/>
                </a:lnTo>
                <a:lnTo>
                  <a:pt x="61" y="414"/>
                </a:lnTo>
                <a:lnTo>
                  <a:pt x="64" y="414"/>
                </a:lnTo>
                <a:lnTo>
                  <a:pt x="66" y="414"/>
                </a:lnTo>
                <a:lnTo>
                  <a:pt x="66" y="414"/>
                </a:lnTo>
                <a:lnTo>
                  <a:pt x="68" y="414"/>
                </a:lnTo>
                <a:lnTo>
                  <a:pt x="68" y="414"/>
                </a:lnTo>
                <a:lnTo>
                  <a:pt x="78" y="407"/>
                </a:lnTo>
                <a:lnTo>
                  <a:pt x="83" y="405"/>
                </a:lnTo>
                <a:lnTo>
                  <a:pt x="85" y="405"/>
                </a:lnTo>
                <a:lnTo>
                  <a:pt x="85" y="405"/>
                </a:lnTo>
                <a:lnTo>
                  <a:pt x="85" y="403"/>
                </a:lnTo>
                <a:lnTo>
                  <a:pt x="85" y="403"/>
                </a:lnTo>
                <a:lnTo>
                  <a:pt x="85" y="403"/>
                </a:lnTo>
                <a:lnTo>
                  <a:pt x="83" y="400"/>
                </a:lnTo>
                <a:lnTo>
                  <a:pt x="83" y="400"/>
                </a:lnTo>
                <a:lnTo>
                  <a:pt x="83" y="398"/>
                </a:lnTo>
                <a:lnTo>
                  <a:pt x="83" y="398"/>
                </a:lnTo>
                <a:lnTo>
                  <a:pt x="83" y="398"/>
                </a:lnTo>
                <a:lnTo>
                  <a:pt x="80" y="398"/>
                </a:lnTo>
                <a:lnTo>
                  <a:pt x="78" y="398"/>
                </a:lnTo>
                <a:lnTo>
                  <a:pt x="78" y="398"/>
                </a:lnTo>
                <a:lnTo>
                  <a:pt x="78" y="398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8" y="395"/>
                </a:lnTo>
                <a:lnTo>
                  <a:pt x="78" y="393"/>
                </a:lnTo>
                <a:lnTo>
                  <a:pt x="78" y="393"/>
                </a:lnTo>
                <a:lnTo>
                  <a:pt x="80" y="393"/>
                </a:lnTo>
                <a:lnTo>
                  <a:pt x="80" y="391"/>
                </a:lnTo>
                <a:lnTo>
                  <a:pt x="83" y="391"/>
                </a:lnTo>
                <a:lnTo>
                  <a:pt x="83" y="391"/>
                </a:lnTo>
                <a:lnTo>
                  <a:pt x="85" y="388"/>
                </a:lnTo>
                <a:lnTo>
                  <a:pt x="85" y="388"/>
                </a:lnTo>
                <a:lnTo>
                  <a:pt x="85" y="386"/>
                </a:lnTo>
                <a:lnTo>
                  <a:pt x="85" y="386"/>
                </a:lnTo>
                <a:lnTo>
                  <a:pt x="85" y="384"/>
                </a:lnTo>
                <a:lnTo>
                  <a:pt x="85" y="384"/>
                </a:lnTo>
                <a:lnTo>
                  <a:pt x="85" y="381"/>
                </a:lnTo>
                <a:lnTo>
                  <a:pt x="85" y="379"/>
                </a:lnTo>
                <a:lnTo>
                  <a:pt x="85" y="377"/>
                </a:lnTo>
                <a:lnTo>
                  <a:pt x="85" y="377"/>
                </a:lnTo>
                <a:lnTo>
                  <a:pt x="85" y="377"/>
                </a:lnTo>
                <a:lnTo>
                  <a:pt x="85" y="374"/>
                </a:lnTo>
                <a:lnTo>
                  <a:pt x="83" y="372"/>
                </a:lnTo>
                <a:lnTo>
                  <a:pt x="83" y="372"/>
                </a:lnTo>
                <a:lnTo>
                  <a:pt x="80" y="369"/>
                </a:lnTo>
                <a:lnTo>
                  <a:pt x="80" y="369"/>
                </a:lnTo>
                <a:lnTo>
                  <a:pt x="80" y="367"/>
                </a:lnTo>
                <a:lnTo>
                  <a:pt x="80" y="367"/>
                </a:lnTo>
                <a:lnTo>
                  <a:pt x="80" y="367"/>
                </a:lnTo>
                <a:lnTo>
                  <a:pt x="78" y="365"/>
                </a:lnTo>
                <a:lnTo>
                  <a:pt x="75" y="365"/>
                </a:lnTo>
                <a:lnTo>
                  <a:pt x="75" y="362"/>
                </a:lnTo>
                <a:lnTo>
                  <a:pt x="73" y="362"/>
                </a:lnTo>
                <a:lnTo>
                  <a:pt x="73" y="362"/>
                </a:lnTo>
                <a:lnTo>
                  <a:pt x="66" y="360"/>
                </a:lnTo>
                <a:lnTo>
                  <a:pt x="66" y="360"/>
                </a:lnTo>
                <a:lnTo>
                  <a:pt x="61" y="362"/>
                </a:lnTo>
                <a:lnTo>
                  <a:pt x="59" y="362"/>
                </a:lnTo>
                <a:lnTo>
                  <a:pt x="59" y="362"/>
                </a:lnTo>
                <a:lnTo>
                  <a:pt x="59" y="362"/>
                </a:lnTo>
                <a:lnTo>
                  <a:pt x="57" y="362"/>
                </a:lnTo>
                <a:lnTo>
                  <a:pt x="54" y="360"/>
                </a:lnTo>
                <a:lnTo>
                  <a:pt x="54" y="360"/>
                </a:lnTo>
                <a:lnTo>
                  <a:pt x="54" y="360"/>
                </a:lnTo>
                <a:lnTo>
                  <a:pt x="52" y="360"/>
                </a:lnTo>
                <a:lnTo>
                  <a:pt x="52" y="362"/>
                </a:lnTo>
                <a:lnTo>
                  <a:pt x="49" y="365"/>
                </a:lnTo>
                <a:lnTo>
                  <a:pt x="47" y="367"/>
                </a:lnTo>
                <a:lnTo>
                  <a:pt x="47" y="367"/>
                </a:lnTo>
                <a:lnTo>
                  <a:pt x="45" y="367"/>
                </a:lnTo>
                <a:lnTo>
                  <a:pt x="45" y="367"/>
                </a:lnTo>
                <a:lnTo>
                  <a:pt x="42" y="367"/>
                </a:lnTo>
                <a:lnTo>
                  <a:pt x="42" y="367"/>
                </a:lnTo>
                <a:lnTo>
                  <a:pt x="40" y="367"/>
                </a:lnTo>
                <a:lnTo>
                  <a:pt x="40" y="367"/>
                </a:lnTo>
                <a:lnTo>
                  <a:pt x="40" y="365"/>
                </a:lnTo>
                <a:lnTo>
                  <a:pt x="40" y="365"/>
                </a:lnTo>
                <a:lnTo>
                  <a:pt x="40" y="362"/>
                </a:lnTo>
                <a:lnTo>
                  <a:pt x="40" y="362"/>
                </a:lnTo>
                <a:lnTo>
                  <a:pt x="40" y="362"/>
                </a:lnTo>
                <a:lnTo>
                  <a:pt x="40" y="362"/>
                </a:lnTo>
                <a:lnTo>
                  <a:pt x="42" y="360"/>
                </a:lnTo>
                <a:lnTo>
                  <a:pt x="40" y="360"/>
                </a:lnTo>
                <a:lnTo>
                  <a:pt x="40" y="360"/>
                </a:lnTo>
                <a:lnTo>
                  <a:pt x="40" y="360"/>
                </a:lnTo>
                <a:lnTo>
                  <a:pt x="40" y="360"/>
                </a:lnTo>
                <a:lnTo>
                  <a:pt x="38" y="360"/>
                </a:lnTo>
                <a:lnTo>
                  <a:pt x="31" y="362"/>
                </a:lnTo>
                <a:lnTo>
                  <a:pt x="28" y="362"/>
                </a:lnTo>
                <a:lnTo>
                  <a:pt x="28" y="362"/>
                </a:lnTo>
                <a:lnTo>
                  <a:pt x="26" y="365"/>
                </a:lnTo>
                <a:lnTo>
                  <a:pt x="23" y="365"/>
                </a:lnTo>
                <a:lnTo>
                  <a:pt x="23" y="367"/>
                </a:lnTo>
                <a:lnTo>
                  <a:pt x="23" y="367"/>
                </a:lnTo>
                <a:lnTo>
                  <a:pt x="21" y="367"/>
                </a:lnTo>
                <a:lnTo>
                  <a:pt x="21" y="369"/>
                </a:lnTo>
                <a:lnTo>
                  <a:pt x="21" y="369"/>
                </a:lnTo>
                <a:lnTo>
                  <a:pt x="19" y="372"/>
                </a:lnTo>
                <a:lnTo>
                  <a:pt x="19" y="372"/>
                </a:lnTo>
                <a:lnTo>
                  <a:pt x="14" y="372"/>
                </a:lnTo>
                <a:lnTo>
                  <a:pt x="12" y="372"/>
                </a:lnTo>
                <a:lnTo>
                  <a:pt x="12" y="372"/>
                </a:lnTo>
                <a:lnTo>
                  <a:pt x="9" y="372"/>
                </a:lnTo>
                <a:lnTo>
                  <a:pt x="7" y="365"/>
                </a:lnTo>
                <a:lnTo>
                  <a:pt x="5" y="365"/>
                </a:lnTo>
                <a:lnTo>
                  <a:pt x="2" y="362"/>
                </a:lnTo>
                <a:lnTo>
                  <a:pt x="2" y="362"/>
                </a:lnTo>
                <a:lnTo>
                  <a:pt x="0" y="360"/>
                </a:lnTo>
                <a:lnTo>
                  <a:pt x="0" y="360"/>
                </a:lnTo>
                <a:lnTo>
                  <a:pt x="2" y="360"/>
                </a:lnTo>
                <a:lnTo>
                  <a:pt x="2" y="358"/>
                </a:lnTo>
                <a:lnTo>
                  <a:pt x="2" y="358"/>
                </a:lnTo>
                <a:lnTo>
                  <a:pt x="2" y="358"/>
                </a:lnTo>
                <a:lnTo>
                  <a:pt x="9" y="360"/>
                </a:lnTo>
                <a:lnTo>
                  <a:pt x="9" y="360"/>
                </a:lnTo>
                <a:lnTo>
                  <a:pt x="9" y="358"/>
                </a:lnTo>
                <a:lnTo>
                  <a:pt x="12" y="358"/>
                </a:lnTo>
                <a:lnTo>
                  <a:pt x="12" y="358"/>
                </a:lnTo>
                <a:lnTo>
                  <a:pt x="14" y="358"/>
                </a:lnTo>
                <a:lnTo>
                  <a:pt x="14" y="355"/>
                </a:lnTo>
                <a:lnTo>
                  <a:pt x="14" y="355"/>
                </a:lnTo>
                <a:lnTo>
                  <a:pt x="14" y="355"/>
                </a:lnTo>
                <a:lnTo>
                  <a:pt x="14" y="350"/>
                </a:lnTo>
                <a:lnTo>
                  <a:pt x="16" y="350"/>
                </a:lnTo>
                <a:lnTo>
                  <a:pt x="23" y="343"/>
                </a:lnTo>
                <a:lnTo>
                  <a:pt x="23" y="343"/>
                </a:lnTo>
                <a:lnTo>
                  <a:pt x="26" y="343"/>
                </a:lnTo>
                <a:lnTo>
                  <a:pt x="28" y="343"/>
                </a:lnTo>
                <a:lnTo>
                  <a:pt x="28" y="343"/>
                </a:lnTo>
                <a:lnTo>
                  <a:pt x="31" y="341"/>
                </a:lnTo>
                <a:lnTo>
                  <a:pt x="42" y="329"/>
                </a:lnTo>
                <a:lnTo>
                  <a:pt x="45" y="327"/>
                </a:lnTo>
                <a:lnTo>
                  <a:pt x="45" y="327"/>
                </a:lnTo>
                <a:lnTo>
                  <a:pt x="45" y="324"/>
                </a:lnTo>
                <a:lnTo>
                  <a:pt x="47" y="324"/>
                </a:lnTo>
                <a:lnTo>
                  <a:pt x="47" y="324"/>
                </a:lnTo>
                <a:lnTo>
                  <a:pt x="49" y="324"/>
                </a:lnTo>
                <a:lnTo>
                  <a:pt x="49" y="324"/>
                </a:lnTo>
                <a:lnTo>
                  <a:pt x="52" y="324"/>
                </a:lnTo>
                <a:lnTo>
                  <a:pt x="52" y="322"/>
                </a:lnTo>
                <a:lnTo>
                  <a:pt x="54" y="322"/>
                </a:lnTo>
                <a:lnTo>
                  <a:pt x="54" y="322"/>
                </a:lnTo>
                <a:lnTo>
                  <a:pt x="59" y="322"/>
                </a:lnTo>
                <a:lnTo>
                  <a:pt x="61" y="324"/>
                </a:lnTo>
                <a:lnTo>
                  <a:pt x="61" y="324"/>
                </a:lnTo>
                <a:lnTo>
                  <a:pt x="61" y="324"/>
                </a:lnTo>
                <a:lnTo>
                  <a:pt x="64" y="324"/>
                </a:lnTo>
                <a:lnTo>
                  <a:pt x="64" y="322"/>
                </a:lnTo>
                <a:lnTo>
                  <a:pt x="68" y="315"/>
                </a:lnTo>
                <a:lnTo>
                  <a:pt x="80" y="310"/>
                </a:lnTo>
                <a:lnTo>
                  <a:pt x="83" y="308"/>
                </a:lnTo>
                <a:lnTo>
                  <a:pt x="83" y="308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1"/>
                </a:lnTo>
                <a:lnTo>
                  <a:pt x="85" y="301"/>
                </a:lnTo>
                <a:lnTo>
                  <a:pt x="85" y="298"/>
                </a:lnTo>
                <a:lnTo>
                  <a:pt x="85" y="298"/>
                </a:lnTo>
                <a:lnTo>
                  <a:pt x="85" y="296"/>
                </a:lnTo>
                <a:lnTo>
                  <a:pt x="85" y="294"/>
                </a:lnTo>
                <a:lnTo>
                  <a:pt x="85" y="294"/>
                </a:lnTo>
                <a:lnTo>
                  <a:pt x="83" y="291"/>
                </a:lnTo>
                <a:lnTo>
                  <a:pt x="83" y="289"/>
                </a:lnTo>
                <a:lnTo>
                  <a:pt x="83" y="287"/>
                </a:lnTo>
                <a:lnTo>
                  <a:pt x="78" y="284"/>
                </a:lnTo>
                <a:lnTo>
                  <a:pt x="75" y="282"/>
                </a:lnTo>
                <a:lnTo>
                  <a:pt x="75" y="282"/>
                </a:lnTo>
                <a:lnTo>
                  <a:pt x="75" y="280"/>
                </a:lnTo>
                <a:lnTo>
                  <a:pt x="73" y="280"/>
                </a:lnTo>
                <a:lnTo>
                  <a:pt x="73" y="277"/>
                </a:lnTo>
                <a:lnTo>
                  <a:pt x="73" y="277"/>
                </a:lnTo>
                <a:lnTo>
                  <a:pt x="73" y="275"/>
                </a:lnTo>
                <a:lnTo>
                  <a:pt x="73" y="275"/>
                </a:lnTo>
                <a:lnTo>
                  <a:pt x="73" y="272"/>
                </a:lnTo>
                <a:lnTo>
                  <a:pt x="73" y="272"/>
                </a:lnTo>
                <a:lnTo>
                  <a:pt x="73" y="268"/>
                </a:lnTo>
                <a:lnTo>
                  <a:pt x="73" y="265"/>
                </a:lnTo>
                <a:lnTo>
                  <a:pt x="73" y="265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5" y="261"/>
                </a:lnTo>
                <a:lnTo>
                  <a:pt x="75" y="261"/>
                </a:lnTo>
                <a:lnTo>
                  <a:pt x="75" y="261"/>
                </a:lnTo>
                <a:lnTo>
                  <a:pt x="75" y="258"/>
                </a:lnTo>
                <a:lnTo>
                  <a:pt x="75" y="258"/>
                </a:lnTo>
                <a:lnTo>
                  <a:pt x="75" y="258"/>
                </a:lnTo>
                <a:lnTo>
                  <a:pt x="73" y="256"/>
                </a:lnTo>
                <a:lnTo>
                  <a:pt x="73" y="256"/>
                </a:lnTo>
                <a:lnTo>
                  <a:pt x="73" y="256"/>
                </a:lnTo>
                <a:lnTo>
                  <a:pt x="73" y="253"/>
                </a:lnTo>
                <a:lnTo>
                  <a:pt x="73" y="253"/>
                </a:lnTo>
                <a:lnTo>
                  <a:pt x="75" y="253"/>
                </a:lnTo>
                <a:lnTo>
                  <a:pt x="75" y="251"/>
                </a:lnTo>
                <a:lnTo>
                  <a:pt x="75" y="251"/>
                </a:lnTo>
                <a:lnTo>
                  <a:pt x="80" y="249"/>
                </a:lnTo>
                <a:lnTo>
                  <a:pt x="80" y="249"/>
                </a:lnTo>
                <a:lnTo>
                  <a:pt x="80" y="249"/>
                </a:lnTo>
                <a:lnTo>
                  <a:pt x="80" y="246"/>
                </a:lnTo>
                <a:lnTo>
                  <a:pt x="80" y="246"/>
                </a:lnTo>
                <a:lnTo>
                  <a:pt x="80" y="246"/>
                </a:lnTo>
                <a:lnTo>
                  <a:pt x="80" y="244"/>
                </a:lnTo>
                <a:lnTo>
                  <a:pt x="80" y="244"/>
                </a:lnTo>
                <a:lnTo>
                  <a:pt x="80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5" y="244"/>
                </a:lnTo>
                <a:lnTo>
                  <a:pt x="75" y="246"/>
                </a:lnTo>
                <a:lnTo>
                  <a:pt x="75" y="246"/>
                </a:lnTo>
                <a:lnTo>
                  <a:pt x="73" y="246"/>
                </a:lnTo>
                <a:lnTo>
                  <a:pt x="73" y="244"/>
                </a:lnTo>
                <a:lnTo>
                  <a:pt x="73" y="244"/>
                </a:lnTo>
                <a:lnTo>
                  <a:pt x="73" y="242"/>
                </a:lnTo>
                <a:lnTo>
                  <a:pt x="73" y="242"/>
                </a:lnTo>
                <a:lnTo>
                  <a:pt x="73" y="239"/>
                </a:lnTo>
                <a:lnTo>
                  <a:pt x="73" y="239"/>
                </a:lnTo>
                <a:lnTo>
                  <a:pt x="78" y="230"/>
                </a:lnTo>
                <a:lnTo>
                  <a:pt x="80" y="225"/>
                </a:lnTo>
                <a:lnTo>
                  <a:pt x="83" y="223"/>
                </a:lnTo>
                <a:lnTo>
                  <a:pt x="83" y="223"/>
                </a:lnTo>
                <a:lnTo>
                  <a:pt x="83" y="220"/>
                </a:lnTo>
                <a:lnTo>
                  <a:pt x="83" y="218"/>
                </a:lnTo>
                <a:lnTo>
                  <a:pt x="83" y="218"/>
                </a:lnTo>
                <a:lnTo>
                  <a:pt x="83" y="216"/>
                </a:lnTo>
                <a:lnTo>
                  <a:pt x="80" y="216"/>
                </a:lnTo>
                <a:lnTo>
                  <a:pt x="80" y="216"/>
                </a:lnTo>
                <a:lnTo>
                  <a:pt x="75" y="211"/>
                </a:lnTo>
                <a:lnTo>
                  <a:pt x="73" y="211"/>
                </a:lnTo>
                <a:lnTo>
                  <a:pt x="73" y="211"/>
                </a:lnTo>
                <a:lnTo>
                  <a:pt x="73" y="209"/>
                </a:lnTo>
                <a:lnTo>
                  <a:pt x="71" y="209"/>
                </a:lnTo>
                <a:lnTo>
                  <a:pt x="71" y="206"/>
                </a:lnTo>
                <a:lnTo>
                  <a:pt x="73" y="204"/>
                </a:lnTo>
                <a:lnTo>
                  <a:pt x="73" y="201"/>
                </a:lnTo>
                <a:lnTo>
                  <a:pt x="73" y="199"/>
                </a:lnTo>
                <a:lnTo>
                  <a:pt x="73" y="199"/>
                </a:lnTo>
                <a:lnTo>
                  <a:pt x="73" y="197"/>
                </a:lnTo>
                <a:lnTo>
                  <a:pt x="73" y="192"/>
                </a:lnTo>
                <a:lnTo>
                  <a:pt x="73" y="190"/>
                </a:lnTo>
                <a:lnTo>
                  <a:pt x="73" y="190"/>
                </a:lnTo>
                <a:lnTo>
                  <a:pt x="73" y="190"/>
                </a:lnTo>
                <a:lnTo>
                  <a:pt x="73" y="187"/>
                </a:lnTo>
                <a:lnTo>
                  <a:pt x="73" y="185"/>
                </a:lnTo>
                <a:lnTo>
                  <a:pt x="75" y="183"/>
                </a:lnTo>
                <a:lnTo>
                  <a:pt x="75" y="180"/>
                </a:lnTo>
                <a:lnTo>
                  <a:pt x="78" y="175"/>
                </a:lnTo>
                <a:lnTo>
                  <a:pt x="78" y="175"/>
                </a:lnTo>
                <a:lnTo>
                  <a:pt x="78" y="175"/>
                </a:lnTo>
                <a:lnTo>
                  <a:pt x="78" y="173"/>
                </a:lnTo>
                <a:lnTo>
                  <a:pt x="75" y="173"/>
                </a:lnTo>
                <a:lnTo>
                  <a:pt x="75" y="173"/>
                </a:lnTo>
                <a:lnTo>
                  <a:pt x="73" y="171"/>
                </a:lnTo>
                <a:lnTo>
                  <a:pt x="71" y="171"/>
                </a:lnTo>
                <a:lnTo>
                  <a:pt x="71" y="171"/>
                </a:lnTo>
                <a:lnTo>
                  <a:pt x="71" y="168"/>
                </a:lnTo>
                <a:lnTo>
                  <a:pt x="71" y="168"/>
                </a:lnTo>
                <a:lnTo>
                  <a:pt x="71" y="168"/>
                </a:lnTo>
                <a:lnTo>
                  <a:pt x="71" y="166"/>
                </a:lnTo>
                <a:lnTo>
                  <a:pt x="71" y="166"/>
                </a:lnTo>
                <a:lnTo>
                  <a:pt x="73" y="166"/>
                </a:lnTo>
                <a:lnTo>
                  <a:pt x="75" y="166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1"/>
                </a:lnTo>
                <a:lnTo>
                  <a:pt x="75" y="159"/>
                </a:lnTo>
                <a:lnTo>
                  <a:pt x="78" y="159"/>
                </a:lnTo>
                <a:lnTo>
                  <a:pt x="78" y="159"/>
                </a:lnTo>
                <a:lnTo>
                  <a:pt x="78" y="157"/>
                </a:lnTo>
                <a:lnTo>
                  <a:pt x="78" y="157"/>
                </a:lnTo>
                <a:lnTo>
                  <a:pt x="78" y="154"/>
                </a:lnTo>
                <a:lnTo>
                  <a:pt x="78" y="154"/>
                </a:lnTo>
                <a:lnTo>
                  <a:pt x="78" y="154"/>
                </a:lnTo>
                <a:lnTo>
                  <a:pt x="75" y="152"/>
                </a:lnTo>
                <a:lnTo>
                  <a:pt x="75" y="149"/>
                </a:lnTo>
                <a:lnTo>
                  <a:pt x="75" y="135"/>
                </a:lnTo>
                <a:lnTo>
                  <a:pt x="78" y="130"/>
                </a:lnTo>
                <a:lnTo>
                  <a:pt x="80" y="121"/>
                </a:lnTo>
                <a:lnTo>
                  <a:pt x="83" y="119"/>
                </a:lnTo>
                <a:lnTo>
                  <a:pt x="83" y="119"/>
                </a:lnTo>
                <a:lnTo>
                  <a:pt x="83" y="116"/>
                </a:lnTo>
                <a:lnTo>
                  <a:pt x="83" y="114"/>
                </a:lnTo>
                <a:lnTo>
                  <a:pt x="75" y="107"/>
                </a:lnTo>
                <a:lnTo>
                  <a:pt x="78" y="104"/>
                </a:lnTo>
                <a:lnTo>
                  <a:pt x="80" y="104"/>
                </a:lnTo>
                <a:lnTo>
                  <a:pt x="80" y="100"/>
                </a:lnTo>
                <a:lnTo>
                  <a:pt x="83" y="97"/>
                </a:lnTo>
                <a:lnTo>
                  <a:pt x="83" y="95"/>
                </a:lnTo>
                <a:lnTo>
                  <a:pt x="83" y="95"/>
                </a:lnTo>
                <a:lnTo>
                  <a:pt x="83" y="93"/>
                </a:lnTo>
                <a:lnTo>
                  <a:pt x="83" y="90"/>
                </a:lnTo>
                <a:lnTo>
                  <a:pt x="85" y="90"/>
                </a:lnTo>
                <a:lnTo>
                  <a:pt x="87" y="88"/>
                </a:lnTo>
                <a:lnTo>
                  <a:pt x="92" y="86"/>
                </a:lnTo>
                <a:lnTo>
                  <a:pt x="92" y="83"/>
                </a:lnTo>
                <a:lnTo>
                  <a:pt x="92" y="83"/>
                </a:lnTo>
                <a:lnTo>
                  <a:pt x="92" y="83"/>
                </a:lnTo>
                <a:lnTo>
                  <a:pt x="92" y="81"/>
                </a:lnTo>
                <a:lnTo>
                  <a:pt x="92" y="81"/>
                </a:lnTo>
                <a:lnTo>
                  <a:pt x="92" y="78"/>
                </a:lnTo>
                <a:lnTo>
                  <a:pt x="92" y="78"/>
                </a:lnTo>
                <a:lnTo>
                  <a:pt x="92" y="76"/>
                </a:lnTo>
                <a:lnTo>
                  <a:pt x="92" y="74"/>
                </a:lnTo>
                <a:lnTo>
                  <a:pt x="94" y="74"/>
                </a:lnTo>
                <a:lnTo>
                  <a:pt x="97" y="71"/>
                </a:lnTo>
                <a:lnTo>
                  <a:pt x="99" y="71"/>
                </a:lnTo>
                <a:lnTo>
                  <a:pt x="99" y="71"/>
                </a:lnTo>
                <a:lnTo>
                  <a:pt x="99" y="69"/>
                </a:lnTo>
                <a:lnTo>
                  <a:pt x="99" y="69"/>
                </a:lnTo>
                <a:lnTo>
                  <a:pt x="99" y="69"/>
                </a:lnTo>
                <a:lnTo>
                  <a:pt x="99" y="67"/>
                </a:lnTo>
                <a:lnTo>
                  <a:pt x="99" y="67"/>
                </a:lnTo>
                <a:lnTo>
                  <a:pt x="99" y="64"/>
                </a:lnTo>
                <a:lnTo>
                  <a:pt x="99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2"/>
                </a:lnTo>
                <a:lnTo>
                  <a:pt x="104" y="62"/>
                </a:lnTo>
                <a:lnTo>
                  <a:pt x="104" y="60"/>
                </a:lnTo>
                <a:lnTo>
                  <a:pt x="104" y="60"/>
                </a:lnTo>
                <a:lnTo>
                  <a:pt x="104" y="57"/>
                </a:lnTo>
                <a:lnTo>
                  <a:pt x="104" y="57"/>
                </a:lnTo>
                <a:lnTo>
                  <a:pt x="104" y="57"/>
                </a:lnTo>
                <a:lnTo>
                  <a:pt x="104" y="57"/>
                </a:lnTo>
                <a:lnTo>
                  <a:pt x="104" y="57"/>
                </a:lnTo>
                <a:lnTo>
                  <a:pt x="106" y="57"/>
                </a:lnTo>
                <a:lnTo>
                  <a:pt x="106" y="57"/>
                </a:lnTo>
                <a:lnTo>
                  <a:pt x="106" y="55"/>
                </a:lnTo>
                <a:lnTo>
                  <a:pt x="106" y="55"/>
                </a:lnTo>
                <a:lnTo>
                  <a:pt x="106" y="52"/>
                </a:lnTo>
                <a:lnTo>
                  <a:pt x="109" y="52"/>
                </a:lnTo>
                <a:lnTo>
                  <a:pt x="109" y="52"/>
                </a:lnTo>
                <a:lnTo>
                  <a:pt x="109" y="55"/>
                </a:lnTo>
                <a:lnTo>
                  <a:pt x="109" y="55"/>
                </a:lnTo>
                <a:lnTo>
                  <a:pt x="109" y="55"/>
                </a:lnTo>
                <a:lnTo>
                  <a:pt x="109" y="52"/>
                </a:lnTo>
                <a:lnTo>
                  <a:pt x="111" y="50"/>
                </a:lnTo>
                <a:lnTo>
                  <a:pt x="111" y="50"/>
                </a:lnTo>
                <a:lnTo>
                  <a:pt x="111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3" y="50"/>
                </a:lnTo>
                <a:lnTo>
                  <a:pt x="116" y="50"/>
                </a:lnTo>
                <a:lnTo>
                  <a:pt x="116" y="50"/>
                </a:lnTo>
                <a:lnTo>
                  <a:pt x="116" y="50"/>
                </a:lnTo>
                <a:lnTo>
                  <a:pt x="116" y="50"/>
                </a:lnTo>
                <a:lnTo>
                  <a:pt x="118" y="50"/>
                </a:lnTo>
                <a:lnTo>
                  <a:pt x="118" y="48"/>
                </a:lnTo>
                <a:lnTo>
                  <a:pt x="118" y="48"/>
                </a:lnTo>
                <a:lnTo>
                  <a:pt x="120" y="48"/>
                </a:lnTo>
                <a:lnTo>
                  <a:pt x="120" y="48"/>
                </a:lnTo>
                <a:lnTo>
                  <a:pt x="125" y="45"/>
                </a:lnTo>
                <a:lnTo>
                  <a:pt x="127" y="45"/>
                </a:lnTo>
                <a:lnTo>
                  <a:pt x="127" y="45"/>
                </a:lnTo>
                <a:lnTo>
                  <a:pt x="130" y="45"/>
                </a:lnTo>
                <a:lnTo>
                  <a:pt x="130" y="48"/>
                </a:lnTo>
                <a:lnTo>
                  <a:pt x="132" y="50"/>
                </a:lnTo>
                <a:lnTo>
                  <a:pt x="132" y="50"/>
                </a:lnTo>
                <a:lnTo>
                  <a:pt x="135" y="50"/>
                </a:lnTo>
                <a:lnTo>
                  <a:pt x="137" y="50"/>
                </a:lnTo>
                <a:lnTo>
                  <a:pt x="137" y="48"/>
                </a:lnTo>
                <a:lnTo>
                  <a:pt x="137" y="48"/>
                </a:lnTo>
                <a:lnTo>
                  <a:pt x="139" y="43"/>
                </a:lnTo>
                <a:lnTo>
                  <a:pt x="146" y="36"/>
                </a:lnTo>
                <a:lnTo>
                  <a:pt x="149" y="33"/>
                </a:lnTo>
                <a:lnTo>
                  <a:pt x="149" y="33"/>
                </a:lnTo>
                <a:lnTo>
                  <a:pt x="187" y="31"/>
                </a:lnTo>
                <a:lnTo>
                  <a:pt x="189" y="31"/>
                </a:lnTo>
                <a:lnTo>
                  <a:pt x="191" y="31"/>
                </a:lnTo>
                <a:lnTo>
                  <a:pt x="191" y="33"/>
                </a:lnTo>
                <a:lnTo>
                  <a:pt x="191" y="33"/>
                </a:lnTo>
                <a:lnTo>
                  <a:pt x="194" y="36"/>
                </a:lnTo>
                <a:lnTo>
                  <a:pt x="194" y="36"/>
                </a:lnTo>
                <a:lnTo>
                  <a:pt x="198" y="36"/>
                </a:lnTo>
                <a:lnTo>
                  <a:pt x="198" y="38"/>
                </a:lnTo>
                <a:lnTo>
                  <a:pt x="201" y="38"/>
                </a:lnTo>
                <a:lnTo>
                  <a:pt x="206" y="45"/>
                </a:lnTo>
                <a:lnTo>
                  <a:pt x="208" y="48"/>
                </a:lnTo>
                <a:lnTo>
                  <a:pt x="208" y="48"/>
                </a:lnTo>
                <a:lnTo>
                  <a:pt x="213" y="50"/>
                </a:lnTo>
                <a:lnTo>
                  <a:pt x="213" y="50"/>
                </a:lnTo>
                <a:lnTo>
                  <a:pt x="215" y="52"/>
                </a:lnTo>
                <a:lnTo>
                  <a:pt x="217" y="52"/>
                </a:lnTo>
                <a:lnTo>
                  <a:pt x="220" y="52"/>
                </a:lnTo>
                <a:lnTo>
                  <a:pt x="222" y="50"/>
                </a:lnTo>
                <a:lnTo>
                  <a:pt x="222" y="50"/>
                </a:lnTo>
                <a:lnTo>
                  <a:pt x="224" y="48"/>
                </a:lnTo>
                <a:lnTo>
                  <a:pt x="224" y="45"/>
                </a:lnTo>
                <a:lnTo>
                  <a:pt x="224" y="45"/>
                </a:lnTo>
                <a:lnTo>
                  <a:pt x="224" y="43"/>
                </a:lnTo>
                <a:lnTo>
                  <a:pt x="227" y="43"/>
                </a:lnTo>
                <a:lnTo>
                  <a:pt x="227" y="43"/>
                </a:lnTo>
                <a:lnTo>
                  <a:pt x="229" y="45"/>
                </a:lnTo>
                <a:lnTo>
                  <a:pt x="232" y="45"/>
                </a:lnTo>
                <a:lnTo>
                  <a:pt x="232" y="45"/>
                </a:lnTo>
                <a:lnTo>
                  <a:pt x="234" y="45"/>
                </a:lnTo>
                <a:lnTo>
                  <a:pt x="236" y="45"/>
                </a:lnTo>
                <a:lnTo>
                  <a:pt x="241" y="43"/>
                </a:lnTo>
                <a:lnTo>
                  <a:pt x="241" y="43"/>
                </a:lnTo>
                <a:lnTo>
                  <a:pt x="243" y="41"/>
                </a:lnTo>
                <a:lnTo>
                  <a:pt x="243" y="36"/>
                </a:lnTo>
                <a:lnTo>
                  <a:pt x="243" y="36"/>
                </a:lnTo>
                <a:lnTo>
                  <a:pt x="241" y="33"/>
                </a:lnTo>
                <a:lnTo>
                  <a:pt x="239" y="31"/>
                </a:lnTo>
                <a:lnTo>
                  <a:pt x="236" y="29"/>
                </a:lnTo>
                <a:lnTo>
                  <a:pt x="234" y="26"/>
                </a:lnTo>
                <a:lnTo>
                  <a:pt x="234" y="26"/>
                </a:lnTo>
                <a:lnTo>
                  <a:pt x="234" y="24"/>
                </a:lnTo>
                <a:lnTo>
                  <a:pt x="232" y="22"/>
                </a:lnTo>
                <a:lnTo>
                  <a:pt x="232" y="19"/>
                </a:lnTo>
                <a:lnTo>
                  <a:pt x="232" y="15"/>
                </a:lnTo>
                <a:lnTo>
                  <a:pt x="234" y="15"/>
                </a:lnTo>
                <a:lnTo>
                  <a:pt x="234" y="12"/>
                </a:lnTo>
                <a:lnTo>
                  <a:pt x="236" y="12"/>
                </a:lnTo>
                <a:lnTo>
                  <a:pt x="236" y="12"/>
                </a:lnTo>
                <a:lnTo>
                  <a:pt x="236" y="10"/>
                </a:lnTo>
                <a:lnTo>
                  <a:pt x="236" y="10"/>
                </a:lnTo>
                <a:lnTo>
                  <a:pt x="236" y="10"/>
                </a:lnTo>
                <a:lnTo>
                  <a:pt x="232" y="7"/>
                </a:lnTo>
                <a:lnTo>
                  <a:pt x="234" y="5"/>
                </a:lnTo>
                <a:lnTo>
                  <a:pt x="236" y="3"/>
                </a:lnTo>
                <a:lnTo>
                  <a:pt x="236" y="3"/>
                </a:lnTo>
                <a:lnTo>
                  <a:pt x="236" y="3"/>
                </a:lnTo>
                <a:lnTo>
                  <a:pt x="241" y="3"/>
                </a:lnTo>
                <a:lnTo>
                  <a:pt x="243" y="3"/>
                </a:lnTo>
                <a:lnTo>
                  <a:pt x="253" y="5"/>
                </a:lnTo>
                <a:lnTo>
                  <a:pt x="255" y="5"/>
                </a:lnTo>
                <a:lnTo>
                  <a:pt x="258" y="7"/>
                </a:lnTo>
                <a:lnTo>
                  <a:pt x="260" y="7"/>
                </a:lnTo>
                <a:lnTo>
                  <a:pt x="262" y="7"/>
                </a:lnTo>
                <a:lnTo>
                  <a:pt x="262" y="7"/>
                </a:lnTo>
                <a:lnTo>
                  <a:pt x="262" y="7"/>
                </a:lnTo>
                <a:lnTo>
                  <a:pt x="262" y="5"/>
                </a:lnTo>
                <a:lnTo>
                  <a:pt x="262" y="3"/>
                </a:lnTo>
                <a:lnTo>
                  <a:pt x="262" y="3"/>
                </a:lnTo>
                <a:lnTo>
                  <a:pt x="265" y="0"/>
                </a:lnTo>
                <a:lnTo>
                  <a:pt x="265" y="0"/>
                </a:lnTo>
                <a:lnTo>
                  <a:pt x="267" y="0"/>
                </a:lnTo>
                <a:lnTo>
                  <a:pt x="272" y="0"/>
                </a:lnTo>
                <a:lnTo>
                  <a:pt x="288" y="7"/>
                </a:lnTo>
                <a:lnTo>
                  <a:pt x="300" y="7"/>
                </a:lnTo>
                <a:lnTo>
                  <a:pt x="324" y="15"/>
                </a:lnTo>
                <a:lnTo>
                  <a:pt x="331" y="19"/>
                </a:lnTo>
                <a:lnTo>
                  <a:pt x="333" y="22"/>
                </a:lnTo>
                <a:lnTo>
                  <a:pt x="333" y="22"/>
                </a:lnTo>
                <a:lnTo>
                  <a:pt x="333" y="24"/>
                </a:lnTo>
                <a:lnTo>
                  <a:pt x="336" y="26"/>
                </a:lnTo>
                <a:lnTo>
                  <a:pt x="338" y="26"/>
                </a:lnTo>
                <a:lnTo>
                  <a:pt x="338" y="26"/>
                </a:lnTo>
                <a:lnTo>
                  <a:pt x="338" y="29"/>
                </a:lnTo>
                <a:lnTo>
                  <a:pt x="338" y="29"/>
                </a:lnTo>
                <a:lnTo>
                  <a:pt x="340" y="31"/>
                </a:lnTo>
                <a:lnTo>
                  <a:pt x="340" y="31"/>
                </a:lnTo>
                <a:lnTo>
                  <a:pt x="343" y="31"/>
                </a:lnTo>
                <a:lnTo>
                  <a:pt x="347" y="29"/>
                </a:lnTo>
                <a:lnTo>
                  <a:pt x="350" y="29"/>
                </a:lnTo>
                <a:lnTo>
                  <a:pt x="350" y="29"/>
                </a:lnTo>
                <a:lnTo>
                  <a:pt x="352" y="31"/>
                </a:lnTo>
                <a:lnTo>
                  <a:pt x="362" y="36"/>
                </a:lnTo>
                <a:lnTo>
                  <a:pt x="373" y="38"/>
                </a:lnTo>
                <a:lnTo>
                  <a:pt x="373" y="38"/>
                </a:lnTo>
                <a:lnTo>
                  <a:pt x="376" y="36"/>
                </a:lnTo>
                <a:lnTo>
                  <a:pt x="376" y="36"/>
                </a:lnTo>
                <a:lnTo>
                  <a:pt x="378" y="36"/>
                </a:lnTo>
                <a:lnTo>
                  <a:pt x="378" y="36"/>
                </a:lnTo>
                <a:lnTo>
                  <a:pt x="381" y="33"/>
                </a:lnTo>
                <a:lnTo>
                  <a:pt x="381" y="33"/>
                </a:lnTo>
                <a:lnTo>
                  <a:pt x="381" y="33"/>
                </a:lnTo>
                <a:lnTo>
                  <a:pt x="383" y="36"/>
                </a:lnTo>
                <a:lnTo>
                  <a:pt x="392" y="43"/>
                </a:lnTo>
                <a:lnTo>
                  <a:pt x="399" y="45"/>
                </a:lnTo>
                <a:lnTo>
                  <a:pt x="418" y="64"/>
                </a:lnTo>
                <a:lnTo>
                  <a:pt x="423" y="67"/>
                </a:lnTo>
                <a:lnTo>
                  <a:pt x="423" y="69"/>
                </a:lnTo>
                <a:lnTo>
                  <a:pt x="425" y="69"/>
                </a:lnTo>
                <a:lnTo>
                  <a:pt x="425" y="71"/>
                </a:lnTo>
                <a:lnTo>
                  <a:pt x="428" y="76"/>
                </a:lnTo>
                <a:lnTo>
                  <a:pt x="428" y="76"/>
                </a:lnTo>
                <a:lnTo>
                  <a:pt x="428" y="76"/>
                </a:lnTo>
                <a:lnTo>
                  <a:pt x="428" y="76"/>
                </a:lnTo>
                <a:lnTo>
                  <a:pt x="430" y="76"/>
                </a:lnTo>
                <a:lnTo>
                  <a:pt x="433" y="74"/>
                </a:lnTo>
                <a:lnTo>
                  <a:pt x="433" y="74"/>
                </a:lnTo>
                <a:lnTo>
                  <a:pt x="433" y="74"/>
                </a:lnTo>
                <a:lnTo>
                  <a:pt x="433" y="74"/>
                </a:lnTo>
                <a:lnTo>
                  <a:pt x="435" y="78"/>
                </a:lnTo>
                <a:lnTo>
                  <a:pt x="435" y="78"/>
                </a:lnTo>
                <a:lnTo>
                  <a:pt x="435" y="78"/>
                </a:lnTo>
                <a:lnTo>
                  <a:pt x="435" y="81"/>
                </a:lnTo>
                <a:lnTo>
                  <a:pt x="437" y="81"/>
                </a:lnTo>
                <a:lnTo>
                  <a:pt x="437" y="81"/>
                </a:lnTo>
                <a:lnTo>
                  <a:pt x="440" y="83"/>
                </a:lnTo>
                <a:lnTo>
                  <a:pt x="440" y="83"/>
                </a:lnTo>
                <a:lnTo>
                  <a:pt x="440" y="86"/>
                </a:lnTo>
                <a:lnTo>
                  <a:pt x="440" y="90"/>
                </a:lnTo>
                <a:lnTo>
                  <a:pt x="440" y="90"/>
                </a:lnTo>
                <a:lnTo>
                  <a:pt x="440" y="93"/>
                </a:lnTo>
                <a:lnTo>
                  <a:pt x="440" y="93"/>
                </a:lnTo>
                <a:lnTo>
                  <a:pt x="442" y="90"/>
                </a:lnTo>
                <a:lnTo>
                  <a:pt x="447" y="88"/>
                </a:lnTo>
                <a:lnTo>
                  <a:pt x="449" y="88"/>
                </a:lnTo>
                <a:lnTo>
                  <a:pt x="459" y="81"/>
                </a:lnTo>
                <a:lnTo>
                  <a:pt x="461" y="78"/>
                </a:lnTo>
                <a:lnTo>
                  <a:pt x="461" y="78"/>
                </a:lnTo>
                <a:lnTo>
                  <a:pt x="466" y="81"/>
                </a:lnTo>
                <a:lnTo>
                  <a:pt x="473" y="83"/>
                </a:lnTo>
                <a:lnTo>
                  <a:pt x="482" y="83"/>
                </a:lnTo>
                <a:lnTo>
                  <a:pt x="485" y="83"/>
                </a:lnTo>
                <a:lnTo>
                  <a:pt x="485" y="83"/>
                </a:lnTo>
                <a:lnTo>
                  <a:pt x="487" y="83"/>
                </a:lnTo>
                <a:lnTo>
                  <a:pt x="487" y="81"/>
                </a:lnTo>
                <a:lnTo>
                  <a:pt x="487" y="81"/>
                </a:lnTo>
                <a:lnTo>
                  <a:pt x="489" y="81"/>
                </a:lnTo>
                <a:lnTo>
                  <a:pt x="489" y="78"/>
                </a:lnTo>
                <a:lnTo>
                  <a:pt x="489" y="78"/>
                </a:lnTo>
                <a:lnTo>
                  <a:pt x="489" y="78"/>
                </a:lnTo>
                <a:lnTo>
                  <a:pt x="489" y="78"/>
                </a:lnTo>
                <a:lnTo>
                  <a:pt x="492" y="78"/>
                </a:lnTo>
                <a:lnTo>
                  <a:pt x="494" y="78"/>
                </a:lnTo>
                <a:lnTo>
                  <a:pt x="494" y="76"/>
                </a:lnTo>
                <a:lnTo>
                  <a:pt x="496" y="76"/>
                </a:lnTo>
                <a:lnTo>
                  <a:pt x="496" y="76"/>
                </a:lnTo>
                <a:lnTo>
                  <a:pt x="496" y="76"/>
                </a:lnTo>
                <a:lnTo>
                  <a:pt x="499" y="76"/>
                </a:lnTo>
                <a:lnTo>
                  <a:pt x="499" y="74"/>
                </a:lnTo>
                <a:lnTo>
                  <a:pt x="499" y="71"/>
                </a:lnTo>
                <a:lnTo>
                  <a:pt x="501" y="71"/>
                </a:lnTo>
                <a:lnTo>
                  <a:pt x="501" y="71"/>
                </a:lnTo>
                <a:lnTo>
                  <a:pt x="501" y="69"/>
                </a:lnTo>
                <a:lnTo>
                  <a:pt x="503" y="69"/>
                </a:lnTo>
                <a:lnTo>
                  <a:pt x="503" y="69"/>
                </a:lnTo>
                <a:lnTo>
                  <a:pt x="508" y="67"/>
                </a:lnTo>
                <a:lnTo>
                  <a:pt x="513" y="64"/>
                </a:lnTo>
                <a:lnTo>
                  <a:pt x="515" y="69"/>
                </a:lnTo>
                <a:lnTo>
                  <a:pt x="515" y="69"/>
                </a:lnTo>
                <a:lnTo>
                  <a:pt x="515" y="74"/>
                </a:lnTo>
                <a:lnTo>
                  <a:pt x="515" y="74"/>
                </a:lnTo>
                <a:lnTo>
                  <a:pt x="518" y="76"/>
                </a:lnTo>
                <a:lnTo>
                  <a:pt x="518" y="78"/>
                </a:lnTo>
                <a:lnTo>
                  <a:pt x="518" y="76"/>
                </a:lnTo>
                <a:lnTo>
                  <a:pt x="525" y="71"/>
                </a:lnTo>
                <a:lnTo>
                  <a:pt x="527" y="69"/>
                </a:lnTo>
                <a:lnTo>
                  <a:pt x="527" y="69"/>
                </a:lnTo>
                <a:lnTo>
                  <a:pt x="527" y="71"/>
                </a:lnTo>
                <a:lnTo>
                  <a:pt x="527" y="74"/>
                </a:lnTo>
                <a:lnTo>
                  <a:pt x="525" y="76"/>
                </a:lnTo>
                <a:lnTo>
                  <a:pt x="525" y="78"/>
                </a:lnTo>
                <a:lnTo>
                  <a:pt x="518" y="83"/>
                </a:lnTo>
                <a:lnTo>
                  <a:pt x="515" y="86"/>
                </a:lnTo>
                <a:lnTo>
                  <a:pt x="513" y="90"/>
                </a:lnTo>
                <a:lnTo>
                  <a:pt x="515" y="104"/>
                </a:lnTo>
                <a:lnTo>
                  <a:pt x="515" y="107"/>
                </a:lnTo>
                <a:lnTo>
                  <a:pt x="518" y="107"/>
                </a:lnTo>
                <a:lnTo>
                  <a:pt x="520" y="104"/>
                </a:lnTo>
                <a:lnTo>
                  <a:pt x="522" y="102"/>
                </a:lnTo>
                <a:lnTo>
                  <a:pt x="525" y="102"/>
                </a:lnTo>
                <a:lnTo>
                  <a:pt x="527" y="102"/>
                </a:lnTo>
                <a:lnTo>
                  <a:pt x="529" y="104"/>
                </a:lnTo>
                <a:lnTo>
                  <a:pt x="529" y="107"/>
                </a:lnTo>
                <a:lnTo>
                  <a:pt x="529" y="112"/>
                </a:lnTo>
                <a:lnTo>
                  <a:pt x="529" y="112"/>
                </a:lnTo>
                <a:lnTo>
                  <a:pt x="529" y="112"/>
                </a:lnTo>
                <a:lnTo>
                  <a:pt x="532" y="112"/>
                </a:lnTo>
                <a:lnTo>
                  <a:pt x="532" y="112"/>
                </a:lnTo>
                <a:lnTo>
                  <a:pt x="532" y="109"/>
                </a:lnTo>
                <a:lnTo>
                  <a:pt x="532" y="109"/>
                </a:lnTo>
                <a:lnTo>
                  <a:pt x="532" y="107"/>
                </a:lnTo>
                <a:lnTo>
                  <a:pt x="534" y="104"/>
                </a:lnTo>
                <a:lnTo>
                  <a:pt x="534" y="104"/>
                </a:lnTo>
                <a:lnTo>
                  <a:pt x="537" y="109"/>
                </a:lnTo>
                <a:lnTo>
                  <a:pt x="537" y="109"/>
                </a:lnTo>
                <a:lnTo>
                  <a:pt x="537" y="109"/>
                </a:lnTo>
                <a:lnTo>
                  <a:pt x="539" y="109"/>
                </a:lnTo>
                <a:lnTo>
                  <a:pt x="541" y="109"/>
                </a:lnTo>
                <a:lnTo>
                  <a:pt x="541" y="107"/>
                </a:lnTo>
                <a:lnTo>
                  <a:pt x="546" y="102"/>
                </a:lnTo>
                <a:lnTo>
                  <a:pt x="574" y="74"/>
                </a:lnTo>
                <a:lnTo>
                  <a:pt x="579" y="71"/>
                </a:lnTo>
                <a:lnTo>
                  <a:pt x="584" y="67"/>
                </a:lnTo>
                <a:lnTo>
                  <a:pt x="586" y="64"/>
                </a:lnTo>
                <a:lnTo>
                  <a:pt x="596" y="60"/>
                </a:lnTo>
                <a:lnTo>
                  <a:pt x="596" y="60"/>
                </a:lnTo>
                <a:lnTo>
                  <a:pt x="596" y="62"/>
                </a:lnTo>
                <a:lnTo>
                  <a:pt x="589" y="74"/>
                </a:lnTo>
                <a:lnTo>
                  <a:pt x="589" y="76"/>
                </a:lnTo>
                <a:lnTo>
                  <a:pt x="589" y="83"/>
                </a:lnTo>
                <a:lnTo>
                  <a:pt x="589" y="83"/>
                </a:lnTo>
                <a:lnTo>
                  <a:pt x="589" y="86"/>
                </a:lnTo>
                <a:lnTo>
                  <a:pt x="589" y="86"/>
                </a:lnTo>
                <a:lnTo>
                  <a:pt x="589" y="86"/>
                </a:lnTo>
                <a:lnTo>
                  <a:pt x="593" y="86"/>
                </a:lnTo>
                <a:lnTo>
                  <a:pt x="598" y="86"/>
                </a:lnTo>
                <a:lnTo>
                  <a:pt x="598" y="86"/>
                </a:lnTo>
                <a:lnTo>
                  <a:pt x="598" y="86"/>
                </a:lnTo>
                <a:lnTo>
                  <a:pt x="600" y="86"/>
                </a:lnTo>
                <a:lnTo>
                  <a:pt x="600" y="86"/>
                </a:lnTo>
                <a:lnTo>
                  <a:pt x="600" y="88"/>
                </a:lnTo>
                <a:lnTo>
                  <a:pt x="600" y="88"/>
                </a:lnTo>
                <a:lnTo>
                  <a:pt x="603" y="88"/>
                </a:lnTo>
                <a:lnTo>
                  <a:pt x="603" y="95"/>
                </a:lnTo>
                <a:lnTo>
                  <a:pt x="605" y="95"/>
                </a:lnTo>
                <a:lnTo>
                  <a:pt x="605" y="97"/>
                </a:lnTo>
                <a:lnTo>
                  <a:pt x="605" y="100"/>
                </a:lnTo>
                <a:lnTo>
                  <a:pt x="603" y="102"/>
                </a:lnTo>
                <a:lnTo>
                  <a:pt x="603" y="104"/>
                </a:lnTo>
                <a:lnTo>
                  <a:pt x="603" y="107"/>
                </a:lnTo>
                <a:lnTo>
                  <a:pt x="603" y="107"/>
                </a:lnTo>
                <a:lnTo>
                  <a:pt x="603" y="107"/>
                </a:lnTo>
                <a:lnTo>
                  <a:pt x="603" y="109"/>
                </a:lnTo>
                <a:lnTo>
                  <a:pt x="605" y="109"/>
                </a:lnTo>
                <a:lnTo>
                  <a:pt x="608" y="112"/>
                </a:lnTo>
                <a:lnTo>
                  <a:pt x="608" y="112"/>
                </a:lnTo>
                <a:lnTo>
                  <a:pt x="608" y="114"/>
                </a:lnTo>
                <a:lnTo>
                  <a:pt x="608" y="116"/>
                </a:lnTo>
                <a:lnTo>
                  <a:pt x="610" y="119"/>
                </a:lnTo>
                <a:lnTo>
                  <a:pt x="610" y="119"/>
                </a:lnTo>
                <a:lnTo>
                  <a:pt x="608" y="121"/>
                </a:lnTo>
                <a:lnTo>
                  <a:pt x="608" y="121"/>
                </a:lnTo>
                <a:lnTo>
                  <a:pt x="605" y="123"/>
                </a:lnTo>
                <a:lnTo>
                  <a:pt x="605" y="123"/>
                </a:lnTo>
                <a:lnTo>
                  <a:pt x="605" y="123"/>
                </a:lnTo>
                <a:lnTo>
                  <a:pt x="600" y="126"/>
                </a:lnTo>
                <a:lnTo>
                  <a:pt x="600" y="126"/>
                </a:lnTo>
                <a:lnTo>
                  <a:pt x="598" y="128"/>
                </a:lnTo>
                <a:lnTo>
                  <a:pt x="593" y="133"/>
                </a:lnTo>
                <a:lnTo>
                  <a:pt x="593" y="135"/>
                </a:lnTo>
                <a:lnTo>
                  <a:pt x="591" y="138"/>
                </a:lnTo>
                <a:lnTo>
                  <a:pt x="591" y="140"/>
                </a:lnTo>
                <a:lnTo>
                  <a:pt x="591" y="142"/>
                </a:lnTo>
                <a:lnTo>
                  <a:pt x="591" y="142"/>
                </a:lnTo>
                <a:lnTo>
                  <a:pt x="596" y="145"/>
                </a:lnTo>
                <a:lnTo>
                  <a:pt x="596" y="145"/>
                </a:lnTo>
                <a:lnTo>
                  <a:pt x="596" y="147"/>
                </a:lnTo>
                <a:lnTo>
                  <a:pt x="598" y="149"/>
                </a:lnTo>
                <a:lnTo>
                  <a:pt x="598" y="152"/>
                </a:lnTo>
                <a:lnTo>
                  <a:pt x="598" y="157"/>
                </a:lnTo>
                <a:lnTo>
                  <a:pt x="598" y="159"/>
                </a:lnTo>
                <a:lnTo>
                  <a:pt x="598" y="159"/>
                </a:lnTo>
                <a:lnTo>
                  <a:pt x="598" y="161"/>
                </a:lnTo>
                <a:lnTo>
                  <a:pt x="600" y="161"/>
                </a:lnTo>
                <a:lnTo>
                  <a:pt x="600" y="164"/>
                </a:lnTo>
                <a:lnTo>
                  <a:pt x="603" y="166"/>
                </a:lnTo>
                <a:lnTo>
                  <a:pt x="603" y="166"/>
                </a:lnTo>
                <a:lnTo>
                  <a:pt x="605" y="166"/>
                </a:lnTo>
                <a:lnTo>
                  <a:pt x="605" y="164"/>
                </a:lnTo>
                <a:lnTo>
                  <a:pt x="608" y="164"/>
                </a:lnTo>
                <a:lnTo>
                  <a:pt x="610" y="161"/>
                </a:lnTo>
                <a:lnTo>
                  <a:pt x="610" y="161"/>
                </a:lnTo>
                <a:lnTo>
                  <a:pt x="612" y="161"/>
                </a:lnTo>
                <a:lnTo>
                  <a:pt x="612" y="161"/>
                </a:lnTo>
                <a:lnTo>
                  <a:pt x="612" y="161"/>
                </a:lnTo>
                <a:lnTo>
                  <a:pt x="615" y="161"/>
                </a:lnTo>
                <a:lnTo>
                  <a:pt x="619" y="166"/>
                </a:lnTo>
                <a:lnTo>
                  <a:pt x="622" y="168"/>
                </a:lnTo>
                <a:lnTo>
                  <a:pt x="626" y="168"/>
                </a:lnTo>
                <a:lnTo>
                  <a:pt x="626" y="180"/>
                </a:lnTo>
                <a:lnTo>
                  <a:pt x="626" y="180"/>
                </a:lnTo>
                <a:lnTo>
                  <a:pt x="626" y="185"/>
                </a:lnTo>
                <a:lnTo>
                  <a:pt x="626" y="185"/>
                </a:lnTo>
                <a:lnTo>
                  <a:pt x="629" y="185"/>
                </a:lnTo>
                <a:lnTo>
                  <a:pt x="631" y="185"/>
                </a:lnTo>
                <a:lnTo>
                  <a:pt x="634" y="187"/>
                </a:lnTo>
                <a:lnTo>
                  <a:pt x="636" y="187"/>
                </a:lnTo>
                <a:lnTo>
                  <a:pt x="636" y="190"/>
                </a:lnTo>
                <a:lnTo>
                  <a:pt x="636" y="190"/>
                </a:lnTo>
                <a:lnTo>
                  <a:pt x="638" y="190"/>
                </a:lnTo>
                <a:lnTo>
                  <a:pt x="638" y="190"/>
                </a:lnTo>
                <a:lnTo>
                  <a:pt x="638" y="192"/>
                </a:lnTo>
                <a:lnTo>
                  <a:pt x="638" y="192"/>
                </a:lnTo>
                <a:lnTo>
                  <a:pt x="641" y="194"/>
                </a:lnTo>
                <a:lnTo>
                  <a:pt x="641" y="194"/>
                </a:lnTo>
                <a:lnTo>
                  <a:pt x="641" y="197"/>
                </a:lnTo>
                <a:lnTo>
                  <a:pt x="643" y="197"/>
                </a:lnTo>
                <a:lnTo>
                  <a:pt x="650" y="201"/>
                </a:lnTo>
                <a:lnTo>
                  <a:pt x="650" y="201"/>
                </a:lnTo>
                <a:lnTo>
                  <a:pt x="652" y="204"/>
                </a:lnTo>
                <a:lnTo>
                  <a:pt x="652" y="204"/>
                </a:lnTo>
                <a:lnTo>
                  <a:pt x="652" y="206"/>
                </a:lnTo>
                <a:lnTo>
                  <a:pt x="652" y="209"/>
                </a:lnTo>
                <a:lnTo>
                  <a:pt x="650" y="218"/>
                </a:lnTo>
                <a:lnTo>
                  <a:pt x="650" y="218"/>
                </a:lnTo>
                <a:lnTo>
                  <a:pt x="650" y="220"/>
                </a:lnTo>
                <a:lnTo>
                  <a:pt x="650" y="223"/>
                </a:lnTo>
                <a:lnTo>
                  <a:pt x="650" y="225"/>
                </a:lnTo>
                <a:lnTo>
                  <a:pt x="648" y="230"/>
                </a:lnTo>
                <a:lnTo>
                  <a:pt x="648" y="232"/>
                </a:lnTo>
                <a:lnTo>
                  <a:pt x="641" y="237"/>
                </a:lnTo>
                <a:lnTo>
                  <a:pt x="645" y="239"/>
                </a:lnTo>
                <a:lnTo>
                  <a:pt x="648" y="239"/>
                </a:lnTo>
                <a:lnTo>
                  <a:pt x="648" y="242"/>
                </a:lnTo>
                <a:lnTo>
                  <a:pt x="648" y="244"/>
                </a:lnTo>
                <a:lnTo>
                  <a:pt x="652" y="244"/>
                </a:lnTo>
                <a:lnTo>
                  <a:pt x="655" y="244"/>
                </a:lnTo>
                <a:lnTo>
                  <a:pt x="655" y="246"/>
                </a:lnTo>
                <a:lnTo>
                  <a:pt x="655" y="246"/>
                </a:lnTo>
                <a:lnTo>
                  <a:pt x="655" y="251"/>
                </a:lnTo>
                <a:lnTo>
                  <a:pt x="655" y="251"/>
                </a:lnTo>
                <a:lnTo>
                  <a:pt x="655" y="253"/>
                </a:lnTo>
                <a:lnTo>
                  <a:pt x="655" y="253"/>
                </a:lnTo>
                <a:lnTo>
                  <a:pt x="655" y="253"/>
                </a:lnTo>
                <a:lnTo>
                  <a:pt x="660" y="256"/>
                </a:lnTo>
                <a:lnTo>
                  <a:pt x="660" y="256"/>
                </a:lnTo>
                <a:lnTo>
                  <a:pt x="660" y="256"/>
                </a:lnTo>
                <a:lnTo>
                  <a:pt x="660" y="258"/>
                </a:lnTo>
                <a:lnTo>
                  <a:pt x="660" y="258"/>
                </a:lnTo>
                <a:lnTo>
                  <a:pt x="662" y="261"/>
                </a:lnTo>
                <a:lnTo>
                  <a:pt x="662" y="261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 w="0" cap="rnd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grpSp>
        <p:nvGrpSpPr>
          <p:cNvPr id="52" name="Group 51"/>
          <p:cNvGrpSpPr/>
          <p:nvPr/>
        </p:nvGrpSpPr>
        <p:grpSpPr>
          <a:xfrm>
            <a:off x="6696796" y="3840360"/>
            <a:ext cx="3870517" cy="582562"/>
            <a:chOff x="4888810" y="4065044"/>
            <a:chExt cx="3870517" cy="582562"/>
          </a:xfrm>
        </p:grpSpPr>
        <p:cxnSp>
          <p:nvCxnSpPr>
            <p:cNvPr id="53" name="Straight Connector 52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Oval 54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091545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latin typeface="Roboto Condensed" charset="0"/>
                  <a:ea typeface="Roboto Condensed" charset="0"/>
                  <a:cs typeface="Roboto Condensed" charset="0"/>
                </a:rPr>
                <a:t>$321,242,000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6696796" y="4567556"/>
            <a:ext cx="3870517" cy="582562"/>
            <a:chOff x="4888810" y="4065044"/>
            <a:chExt cx="3870517" cy="582562"/>
          </a:xfrm>
        </p:grpSpPr>
        <p:cxnSp>
          <p:nvCxnSpPr>
            <p:cNvPr id="59" name="Straight Connector 58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Oval 60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295232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$121,242,000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696796" y="5294752"/>
            <a:ext cx="4615545" cy="582562"/>
            <a:chOff x="4888810" y="4065044"/>
            <a:chExt cx="4615545" cy="582562"/>
          </a:xfrm>
        </p:grpSpPr>
        <p:cxnSp>
          <p:nvCxnSpPr>
            <p:cNvPr id="65" name="Straight Connector 64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Oval 66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8037287" y="4065044"/>
              <a:ext cx="146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$761,242,000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7330027" y="2078462"/>
            <a:ext cx="3581402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1500s.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046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Dublin</a:t>
            </a:r>
          </a:p>
          <a:p>
            <a:pPr algn="l"/>
            <a:r>
              <a:rPr lang="en-US" sz="6600" dirty="0" smtClean="0"/>
              <a:t>Portfolio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4417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220585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18260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942581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170132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114293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>
          <a:xfrm>
            <a:off x="-6617" y="0"/>
            <a:ext cx="12176796" cy="6858000"/>
          </a:xfrm>
        </p:spPr>
      </p:sp>
      <p:sp>
        <p:nvSpPr>
          <p:cNvPr id="26" name="Rectangle 25"/>
          <p:cNvSpPr/>
          <p:nvPr/>
        </p:nvSpPr>
        <p:spPr>
          <a:xfrm>
            <a:off x="-14220" y="0"/>
            <a:ext cx="12192001" cy="6870358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3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itle 4"/>
          <p:cNvSpPr txBox="1">
            <a:spLocks/>
          </p:cNvSpPr>
          <p:nvPr/>
        </p:nvSpPr>
        <p:spPr>
          <a:xfrm>
            <a:off x="4417728" y="1692384"/>
            <a:ext cx="6487634" cy="300720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r">
              <a:lnSpc>
                <a:spcPct val="120000"/>
              </a:lnSpc>
            </a:pPr>
            <a:r>
              <a:rPr lang="en-US" sz="4000" dirty="0" smtClean="0"/>
              <a:t>A Goal</a:t>
            </a:r>
          </a:p>
          <a:p>
            <a:pPr algn="r">
              <a:lnSpc>
                <a:spcPct val="120000"/>
              </a:lnSpc>
            </a:pPr>
            <a:r>
              <a:rPr lang="en-US" sz="4000" dirty="0" smtClean="0"/>
              <a:t>Without a</a:t>
            </a:r>
          </a:p>
          <a:p>
            <a:pPr algn="r">
              <a:lnSpc>
                <a:spcPct val="120000"/>
              </a:lnSpc>
            </a:pPr>
            <a:r>
              <a:rPr lang="en-US" sz="4000" dirty="0" smtClean="0"/>
              <a:t>Plan is Just a</a:t>
            </a:r>
          </a:p>
          <a:p>
            <a:pPr algn="r">
              <a:lnSpc>
                <a:spcPct val="120000"/>
              </a:lnSpc>
            </a:pPr>
            <a:r>
              <a:rPr lang="en-US" sz="4000" dirty="0" smtClean="0"/>
              <a:t>Wish</a:t>
            </a:r>
            <a:endParaRPr lang="en-US" sz="4000" dirty="0"/>
          </a:p>
        </p:txBody>
      </p:sp>
      <p:sp>
        <p:nvSpPr>
          <p:cNvPr id="21" name="TextBox 20"/>
          <p:cNvSpPr txBox="1"/>
          <p:nvPr/>
        </p:nvSpPr>
        <p:spPr>
          <a:xfrm>
            <a:off x="9459132" y="483482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 B O U T    C O M P A N Y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574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50000" decel="5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0" y="72781"/>
            <a:ext cx="1224309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CREATIVE GALLERY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26572" y="1130007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68944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3"/>
          <p:cNvSpPr>
            <a:spLocks/>
          </p:cNvSpPr>
          <p:nvPr/>
        </p:nvSpPr>
        <p:spPr bwMode="auto">
          <a:xfrm>
            <a:off x="1133663" y="1817892"/>
            <a:ext cx="2997862" cy="2091133"/>
          </a:xfrm>
          <a:custGeom>
            <a:avLst/>
            <a:gdLst>
              <a:gd name="T0" fmla="*/ 332 w 736"/>
              <a:gd name="T1" fmla="*/ 0 h 514"/>
              <a:gd name="T2" fmla="*/ 109 w 736"/>
              <a:gd name="T3" fmla="*/ 131 h 514"/>
              <a:gd name="T4" fmla="*/ 145 w 736"/>
              <a:gd name="T5" fmla="*/ 514 h 514"/>
              <a:gd name="T6" fmla="*/ 251 w 736"/>
              <a:gd name="T7" fmla="*/ 493 h 514"/>
              <a:gd name="T8" fmla="*/ 594 w 736"/>
              <a:gd name="T9" fmla="*/ 117 h 514"/>
              <a:gd name="T10" fmla="*/ 332 w 736"/>
              <a:gd name="T11" fmla="*/ 0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514">
                <a:moveTo>
                  <a:pt x="332" y="0"/>
                </a:moveTo>
                <a:cubicBezTo>
                  <a:pt x="230" y="0"/>
                  <a:pt x="137" y="45"/>
                  <a:pt x="109" y="131"/>
                </a:cubicBezTo>
                <a:cubicBezTo>
                  <a:pt x="41" y="334"/>
                  <a:pt x="0" y="514"/>
                  <a:pt x="145" y="514"/>
                </a:cubicBezTo>
                <a:cubicBezTo>
                  <a:pt x="173" y="514"/>
                  <a:pt x="208" y="507"/>
                  <a:pt x="251" y="493"/>
                </a:cubicBezTo>
                <a:cubicBezTo>
                  <a:pt x="518" y="402"/>
                  <a:pt x="736" y="283"/>
                  <a:pt x="594" y="117"/>
                </a:cubicBezTo>
                <a:cubicBezTo>
                  <a:pt x="526" y="37"/>
                  <a:pt x="425" y="0"/>
                  <a:pt x="332" y="0"/>
                </a:cubicBezTo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4909215" y="1503386"/>
            <a:ext cx="2387600" cy="2355850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291571" y="1468858"/>
            <a:ext cx="2018362" cy="2789200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220358" y="4344953"/>
            <a:ext cx="2760606" cy="1493513"/>
            <a:chOff x="838200" y="2256765"/>
            <a:chExt cx="2760606" cy="1493513"/>
          </a:xfrm>
        </p:grpSpPr>
        <p:sp>
          <p:nvSpPr>
            <p:cNvPr id="16" name="TextBox 15"/>
            <p:cNvSpPr txBox="1"/>
            <p:nvPr/>
          </p:nvSpPr>
          <p:spPr>
            <a:xfrm>
              <a:off x="1701312" y="2993148"/>
              <a:ext cx="1897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1701311" y="2256765"/>
              <a:ext cx="1897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Port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803903" y="4344953"/>
            <a:ext cx="2760606" cy="1493513"/>
            <a:chOff x="838200" y="2256765"/>
            <a:chExt cx="2760606" cy="1493513"/>
          </a:xfrm>
        </p:grpSpPr>
        <p:sp>
          <p:nvSpPr>
            <p:cNvPr id="20" name="TextBox 19"/>
            <p:cNvSpPr txBox="1"/>
            <p:nvPr/>
          </p:nvSpPr>
          <p:spPr>
            <a:xfrm>
              <a:off x="1701312" y="2993148"/>
              <a:ext cx="1897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1" name="Title 4"/>
            <p:cNvSpPr txBox="1">
              <a:spLocks/>
            </p:cNvSpPr>
            <p:nvPr/>
          </p:nvSpPr>
          <p:spPr>
            <a:xfrm>
              <a:off x="1701311" y="2256765"/>
              <a:ext cx="1897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Port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H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8387448" y="4344953"/>
            <a:ext cx="2760606" cy="1493513"/>
            <a:chOff x="838200" y="2256765"/>
            <a:chExt cx="2760606" cy="1493513"/>
          </a:xfrm>
        </p:grpSpPr>
        <p:sp>
          <p:nvSpPr>
            <p:cNvPr id="24" name="TextBox 23"/>
            <p:cNvSpPr txBox="1"/>
            <p:nvPr/>
          </p:nvSpPr>
          <p:spPr>
            <a:xfrm>
              <a:off x="1701312" y="2993148"/>
              <a:ext cx="1897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25" name="Title 4"/>
            <p:cNvSpPr txBox="1">
              <a:spLocks/>
            </p:cNvSpPr>
            <p:nvPr/>
          </p:nvSpPr>
          <p:spPr>
            <a:xfrm>
              <a:off x="1701311" y="2256765"/>
              <a:ext cx="1897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Port name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V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32874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9"/>
          <p:cNvSpPr>
            <a:spLocks/>
          </p:cNvSpPr>
          <p:nvPr/>
        </p:nvSpPr>
        <p:spPr bwMode="auto">
          <a:xfrm>
            <a:off x="1333812" y="365889"/>
            <a:ext cx="4198369" cy="4142540"/>
          </a:xfrm>
          <a:custGeom>
            <a:avLst/>
            <a:gdLst>
              <a:gd name="T0" fmla="*/ 376 w 634"/>
              <a:gd name="T1" fmla="*/ 625 h 625"/>
              <a:gd name="T2" fmla="*/ 336 w 634"/>
              <a:gd name="T3" fmla="*/ 625 h 625"/>
              <a:gd name="T4" fmla="*/ 333 w 634"/>
              <a:gd name="T5" fmla="*/ 625 h 625"/>
              <a:gd name="T6" fmla="*/ 267 w 634"/>
              <a:gd name="T7" fmla="*/ 615 h 625"/>
              <a:gd name="T8" fmla="*/ 47 w 634"/>
              <a:gd name="T9" fmla="*/ 471 h 625"/>
              <a:gd name="T10" fmla="*/ 4 w 634"/>
              <a:gd name="T11" fmla="*/ 375 h 625"/>
              <a:gd name="T12" fmla="*/ 0 w 634"/>
              <a:gd name="T13" fmla="*/ 350 h 625"/>
              <a:gd name="T14" fmla="*/ 0 w 634"/>
              <a:gd name="T15" fmla="*/ 308 h 625"/>
              <a:gd name="T16" fmla="*/ 2 w 634"/>
              <a:gd name="T17" fmla="*/ 298 h 625"/>
              <a:gd name="T18" fmla="*/ 27 w 634"/>
              <a:gd name="T19" fmla="*/ 190 h 625"/>
              <a:gd name="T20" fmla="*/ 117 w 634"/>
              <a:gd name="T21" fmla="*/ 49 h 625"/>
              <a:gd name="T22" fmla="*/ 186 w 634"/>
              <a:gd name="T23" fmla="*/ 7 h 625"/>
              <a:gd name="T24" fmla="*/ 212 w 634"/>
              <a:gd name="T25" fmla="*/ 0 h 625"/>
              <a:gd name="T26" fmla="*/ 238 w 634"/>
              <a:gd name="T27" fmla="*/ 0 h 625"/>
              <a:gd name="T28" fmla="*/ 241 w 634"/>
              <a:gd name="T29" fmla="*/ 1 h 625"/>
              <a:gd name="T30" fmla="*/ 325 w 634"/>
              <a:gd name="T31" fmla="*/ 61 h 625"/>
              <a:gd name="T32" fmla="*/ 342 w 634"/>
              <a:gd name="T33" fmla="*/ 112 h 625"/>
              <a:gd name="T34" fmla="*/ 355 w 634"/>
              <a:gd name="T35" fmla="*/ 227 h 625"/>
              <a:gd name="T36" fmla="*/ 365 w 634"/>
              <a:gd name="T37" fmla="*/ 294 h 625"/>
              <a:gd name="T38" fmla="*/ 412 w 634"/>
              <a:gd name="T39" fmla="*/ 353 h 625"/>
              <a:gd name="T40" fmla="*/ 460 w 634"/>
              <a:gd name="T41" fmla="*/ 376 h 625"/>
              <a:gd name="T42" fmla="*/ 564 w 634"/>
              <a:gd name="T43" fmla="*/ 418 h 625"/>
              <a:gd name="T44" fmla="*/ 615 w 634"/>
              <a:gd name="T45" fmla="*/ 452 h 625"/>
              <a:gd name="T46" fmla="*/ 621 w 634"/>
              <a:gd name="T47" fmla="*/ 508 h 625"/>
              <a:gd name="T48" fmla="*/ 601 w 634"/>
              <a:gd name="T49" fmla="*/ 533 h 625"/>
              <a:gd name="T50" fmla="*/ 517 w 634"/>
              <a:gd name="T51" fmla="*/ 588 h 625"/>
              <a:gd name="T52" fmla="*/ 392 w 634"/>
              <a:gd name="T53" fmla="*/ 623 h 625"/>
              <a:gd name="T54" fmla="*/ 376 w 634"/>
              <a:gd name="T55" fmla="*/ 625 h 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34" h="625">
                <a:moveTo>
                  <a:pt x="376" y="625"/>
                </a:moveTo>
                <a:cubicBezTo>
                  <a:pt x="363" y="625"/>
                  <a:pt x="350" y="625"/>
                  <a:pt x="336" y="625"/>
                </a:cubicBezTo>
                <a:cubicBezTo>
                  <a:pt x="335" y="625"/>
                  <a:pt x="334" y="625"/>
                  <a:pt x="333" y="625"/>
                </a:cubicBezTo>
                <a:cubicBezTo>
                  <a:pt x="311" y="623"/>
                  <a:pt x="289" y="620"/>
                  <a:pt x="267" y="615"/>
                </a:cubicBezTo>
                <a:cubicBezTo>
                  <a:pt x="177" y="592"/>
                  <a:pt x="103" y="545"/>
                  <a:pt x="47" y="471"/>
                </a:cubicBezTo>
                <a:cubicBezTo>
                  <a:pt x="25" y="443"/>
                  <a:pt x="9" y="411"/>
                  <a:pt x="4" y="375"/>
                </a:cubicBezTo>
                <a:cubicBezTo>
                  <a:pt x="3" y="367"/>
                  <a:pt x="2" y="358"/>
                  <a:pt x="0" y="350"/>
                </a:cubicBezTo>
                <a:cubicBezTo>
                  <a:pt x="0" y="336"/>
                  <a:pt x="0" y="322"/>
                  <a:pt x="0" y="308"/>
                </a:cubicBezTo>
                <a:cubicBezTo>
                  <a:pt x="1" y="304"/>
                  <a:pt x="1" y="301"/>
                  <a:pt x="2" y="298"/>
                </a:cubicBezTo>
                <a:cubicBezTo>
                  <a:pt x="5" y="261"/>
                  <a:pt x="14" y="225"/>
                  <a:pt x="27" y="190"/>
                </a:cubicBezTo>
                <a:cubicBezTo>
                  <a:pt x="48" y="137"/>
                  <a:pt x="75" y="89"/>
                  <a:pt x="117" y="49"/>
                </a:cubicBezTo>
                <a:cubicBezTo>
                  <a:pt x="137" y="30"/>
                  <a:pt x="159" y="15"/>
                  <a:pt x="186" y="7"/>
                </a:cubicBezTo>
                <a:cubicBezTo>
                  <a:pt x="194" y="4"/>
                  <a:pt x="203" y="2"/>
                  <a:pt x="212" y="0"/>
                </a:cubicBezTo>
                <a:cubicBezTo>
                  <a:pt x="220" y="0"/>
                  <a:pt x="229" y="0"/>
                  <a:pt x="238" y="0"/>
                </a:cubicBezTo>
                <a:cubicBezTo>
                  <a:pt x="239" y="1"/>
                  <a:pt x="240" y="1"/>
                  <a:pt x="241" y="1"/>
                </a:cubicBezTo>
                <a:cubicBezTo>
                  <a:pt x="279" y="8"/>
                  <a:pt x="308" y="26"/>
                  <a:pt x="325" y="61"/>
                </a:cubicBezTo>
                <a:cubicBezTo>
                  <a:pt x="333" y="77"/>
                  <a:pt x="338" y="94"/>
                  <a:pt x="342" y="112"/>
                </a:cubicBezTo>
                <a:cubicBezTo>
                  <a:pt x="350" y="150"/>
                  <a:pt x="351" y="188"/>
                  <a:pt x="355" y="227"/>
                </a:cubicBezTo>
                <a:cubicBezTo>
                  <a:pt x="357" y="249"/>
                  <a:pt x="359" y="272"/>
                  <a:pt x="365" y="294"/>
                </a:cubicBezTo>
                <a:cubicBezTo>
                  <a:pt x="372" y="321"/>
                  <a:pt x="387" y="341"/>
                  <a:pt x="412" y="353"/>
                </a:cubicBezTo>
                <a:cubicBezTo>
                  <a:pt x="428" y="361"/>
                  <a:pt x="444" y="369"/>
                  <a:pt x="460" y="376"/>
                </a:cubicBezTo>
                <a:cubicBezTo>
                  <a:pt x="495" y="390"/>
                  <a:pt x="530" y="404"/>
                  <a:pt x="564" y="418"/>
                </a:cubicBezTo>
                <a:cubicBezTo>
                  <a:pt x="583" y="426"/>
                  <a:pt x="600" y="437"/>
                  <a:pt x="615" y="452"/>
                </a:cubicBezTo>
                <a:cubicBezTo>
                  <a:pt x="632" y="469"/>
                  <a:pt x="634" y="488"/>
                  <a:pt x="621" y="508"/>
                </a:cubicBezTo>
                <a:cubicBezTo>
                  <a:pt x="616" y="517"/>
                  <a:pt x="609" y="525"/>
                  <a:pt x="601" y="533"/>
                </a:cubicBezTo>
                <a:cubicBezTo>
                  <a:pt x="576" y="556"/>
                  <a:pt x="548" y="574"/>
                  <a:pt x="517" y="588"/>
                </a:cubicBezTo>
                <a:cubicBezTo>
                  <a:pt x="477" y="608"/>
                  <a:pt x="436" y="619"/>
                  <a:pt x="392" y="623"/>
                </a:cubicBezTo>
                <a:cubicBezTo>
                  <a:pt x="386" y="624"/>
                  <a:pt x="381" y="625"/>
                  <a:pt x="376" y="625"/>
                </a:cubicBezTo>
                <a:close/>
              </a:path>
            </a:pathLst>
          </a:custGeom>
          <a:gradFill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8050600" y="192399"/>
            <a:ext cx="3248772" cy="4489519"/>
          </a:xfrm>
          <a:custGeom>
            <a:avLst/>
            <a:gdLst>
              <a:gd name="T0" fmla="*/ 391 w 732"/>
              <a:gd name="T1" fmla="*/ 0 h 1012"/>
              <a:gd name="T2" fmla="*/ 444 w 732"/>
              <a:gd name="T3" fmla="*/ 0 h 1012"/>
              <a:gd name="T4" fmla="*/ 448 w 732"/>
              <a:gd name="T5" fmla="*/ 1 h 1012"/>
              <a:gd name="T6" fmla="*/ 508 w 732"/>
              <a:gd name="T7" fmla="*/ 10 h 1012"/>
              <a:gd name="T8" fmla="*/ 690 w 732"/>
              <a:gd name="T9" fmla="*/ 157 h 1012"/>
              <a:gd name="T10" fmla="*/ 731 w 732"/>
              <a:gd name="T11" fmla="*/ 338 h 1012"/>
              <a:gd name="T12" fmla="*/ 732 w 732"/>
              <a:gd name="T13" fmla="*/ 350 h 1012"/>
              <a:gd name="T14" fmla="*/ 732 w 732"/>
              <a:gd name="T15" fmla="*/ 388 h 1012"/>
              <a:gd name="T16" fmla="*/ 731 w 732"/>
              <a:gd name="T17" fmla="*/ 392 h 1012"/>
              <a:gd name="T18" fmla="*/ 725 w 732"/>
              <a:gd name="T19" fmla="*/ 473 h 1012"/>
              <a:gd name="T20" fmla="*/ 704 w 732"/>
              <a:gd name="T21" fmla="*/ 586 h 1012"/>
              <a:gd name="T22" fmla="*/ 618 w 732"/>
              <a:gd name="T23" fmla="*/ 816 h 1012"/>
              <a:gd name="T24" fmla="*/ 515 w 732"/>
              <a:gd name="T25" fmla="*/ 954 h 1012"/>
              <a:gd name="T26" fmla="*/ 437 w 732"/>
              <a:gd name="T27" fmla="*/ 1003 h 1012"/>
              <a:gd name="T28" fmla="*/ 366 w 732"/>
              <a:gd name="T29" fmla="*/ 1000 h 1012"/>
              <a:gd name="T30" fmla="*/ 320 w 732"/>
              <a:gd name="T31" fmla="*/ 942 h 1012"/>
              <a:gd name="T32" fmla="*/ 321 w 732"/>
              <a:gd name="T33" fmla="*/ 850 h 1012"/>
              <a:gd name="T34" fmla="*/ 329 w 732"/>
              <a:gd name="T35" fmla="*/ 805 h 1012"/>
              <a:gd name="T36" fmla="*/ 304 w 732"/>
              <a:gd name="T37" fmla="*/ 718 h 1012"/>
              <a:gd name="T38" fmla="*/ 228 w 732"/>
              <a:gd name="T39" fmla="*/ 630 h 1012"/>
              <a:gd name="T40" fmla="*/ 118 w 732"/>
              <a:gd name="T41" fmla="*/ 533 h 1012"/>
              <a:gd name="T42" fmla="*/ 38 w 732"/>
              <a:gd name="T43" fmla="*/ 448 h 1012"/>
              <a:gd name="T44" fmla="*/ 3 w 732"/>
              <a:gd name="T45" fmla="*/ 377 h 1012"/>
              <a:gd name="T46" fmla="*/ 0 w 732"/>
              <a:gd name="T47" fmla="*/ 357 h 1012"/>
              <a:gd name="T48" fmla="*/ 0 w 732"/>
              <a:gd name="T49" fmla="*/ 325 h 1012"/>
              <a:gd name="T50" fmla="*/ 1 w 732"/>
              <a:gd name="T51" fmla="*/ 316 h 1012"/>
              <a:gd name="T52" fmla="*/ 32 w 732"/>
              <a:gd name="T53" fmla="*/ 222 h 1012"/>
              <a:gd name="T54" fmla="*/ 234 w 732"/>
              <a:gd name="T55" fmla="*/ 36 h 1012"/>
              <a:gd name="T56" fmla="*/ 372 w 732"/>
              <a:gd name="T57" fmla="*/ 2 h 1012"/>
              <a:gd name="T58" fmla="*/ 391 w 732"/>
              <a:gd name="T59" fmla="*/ 0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1012">
                <a:moveTo>
                  <a:pt x="391" y="0"/>
                </a:moveTo>
                <a:cubicBezTo>
                  <a:pt x="409" y="0"/>
                  <a:pt x="427" y="0"/>
                  <a:pt x="444" y="0"/>
                </a:cubicBezTo>
                <a:cubicBezTo>
                  <a:pt x="445" y="1"/>
                  <a:pt x="447" y="1"/>
                  <a:pt x="448" y="1"/>
                </a:cubicBezTo>
                <a:cubicBezTo>
                  <a:pt x="468" y="4"/>
                  <a:pt x="489" y="6"/>
                  <a:pt x="508" y="10"/>
                </a:cubicBezTo>
                <a:cubicBezTo>
                  <a:pt x="593" y="30"/>
                  <a:pt x="653" y="79"/>
                  <a:pt x="690" y="157"/>
                </a:cubicBezTo>
                <a:cubicBezTo>
                  <a:pt x="718" y="214"/>
                  <a:pt x="728" y="275"/>
                  <a:pt x="731" y="338"/>
                </a:cubicBezTo>
                <a:cubicBezTo>
                  <a:pt x="731" y="342"/>
                  <a:pt x="732" y="346"/>
                  <a:pt x="732" y="350"/>
                </a:cubicBezTo>
                <a:cubicBezTo>
                  <a:pt x="732" y="363"/>
                  <a:pt x="732" y="375"/>
                  <a:pt x="732" y="388"/>
                </a:cubicBezTo>
                <a:cubicBezTo>
                  <a:pt x="732" y="389"/>
                  <a:pt x="731" y="391"/>
                  <a:pt x="731" y="392"/>
                </a:cubicBezTo>
                <a:cubicBezTo>
                  <a:pt x="729" y="419"/>
                  <a:pt x="728" y="446"/>
                  <a:pt x="725" y="473"/>
                </a:cubicBezTo>
                <a:cubicBezTo>
                  <a:pt x="721" y="511"/>
                  <a:pt x="713" y="549"/>
                  <a:pt x="704" y="586"/>
                </a:cubicBezTo>
                <a:cubicBezTo>
                  <a:pt x="684" y="666"/>
                  <a:pt x="657" y="743"/>
                  <a:pt x="618" y="816"/>
                </a:cubicBezTo>
                <a:cubicBezTo>
                  <a:pt x="590" y="867"/>
                  <a:pt x="558" y="914"/>
                  <a:pt x="515" y="954"/>
                </a:cubicBezTo>
                <a:cubicBezTo>
                  <a:pt x="492" y="975"/>
                  <a:pt x="467" y="993"/>
                  <a:pt x="437" y="1003"/>
                </a:cubicBezTo>
                <a:cubicBezTo>
                  <a:pt x="413" y="1011"/>
                  <a:pt x="389" y="1012"/>
                  <a:pt x="366" y="1000"/>
                </a:cubicBezTo>
                <a:cubicBezTo>
                  <a:pt x="342" y="988"/>
                  <a:pt x="328" y="967"/>
                  <a:pt x="320" y="942"/>
                </a:cubicBezTo>
                <a:cubicBezTo>
                  <a:pt x="311" y="912"/>
                  <a:pt x="313" y="881"/>
                  <a:pt x="321" y="850"/>
                </a:cubicBezTo>
                <a:cubicBezTo>
                  <a:pt x="325" y="835"/>
                  <a:pt x="328" y="820"/>
                  <a:pt x="329" y="805"/>
                </a:cubicBezTo>
                <a:cubicBezTo>
                  <a:pt x="329" y="773"/>
                  <a:pt x="320" y="745"/>
                  <a:pt x="304" y="718"/>
                </a:cubicBezTo>
                <a:cubicBezTo>
                  <a:pt x="284" y="685"/>
                  <a:pt x="257" y="656"/>
                  <a:pt x="228" y="630"/>
                </a:cubicBezTo>
                <a:cubicBezTo>
                  <a:pt x="192" y="597"/>
                  <a:pt x="155" y="566"/>
                  <a:pt x="118" y="533"/>
                </a:cubicBezTo>
                <a:cubicBezTo>
                  <a:pt x="89" y="507"/>
                  <a:pt x="61" y="480"/>
                  <a:pt x="38" y="448"/>
                </a:cubicBezTo>
                <a:cubicBezTo>
                  <a:pt x="21" y="427"/>
                  <a:pt x="8" y="404"/>
                  <a:pt x="3" y="377"/>
                </a:cubicBezTo>
                <a:cubicBezTo>
                  <a:pt x="2" y="370"/>
                  <a:pt x="1" y="364"/>
                  <a:pt x="0" y="357"/>
                </a:cubicBezTo>
                <a:cubicBezTo>
                  <a:pt x="0" y="347"/>
                  <a:pt x="0" y="336"/>
                  <a:pt x="0" y="325"/>
                </a:cubicBezTo>
                <a:cubicBezTo>
                  <a:pt x="0" y="322"/>
                  <a:pt x="1" y="319"/>
                  <a:pt x="1" y="316"/>
                </a:cubicBezTo>
                <a:cubicBezTo>
                  <a:pt x="5" y="283"/>
                  <a:pt x="16" y="252"/>
                  <a:pt x="32" y="222"/>
                </a:cubicBezTo>
                <a:cubicBezTo>
                  <a:pt x="79" y="138"/>
                  <a:pt x="147" y="77"/>
                  <a:pt x="234" y="36"/>
                </a:cubicBezTo>
                <a:cubicBezTo>
                  <a:pt x="278" y="15"/>
                  <a:pt x="324" y="6"/>
                  <a:pt x="372" y="2"/>
                </a:cubicBezTo>
                <a:cubicBezTo>
                  <a:pt x="378" y="2"/>
                  <a:pt x="385" y="1"/>
                  <a:pt x="39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22000"/>
                </a:schemeClr>
              </a:gs>
              <a:gs pos="100000">
                <a:schemeClr val="accent1">
                  <a:alpha val="31000"/>
                </a:schemeClr>
              </a:gs>
            </a:gsLst>
            <a:lin ang="2700000" scaled="1"/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550096" y="5260819"/>
            <a:ext cx="3577076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simply.</a:t>
            </a: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1550095" y="4681918"/>
            <a:ext cx="3577076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2" name="Straight Connector 11"/>
          <p:cNvCxnSpPr/>
          <p:nvPr/>
        </p:nvCxnSpPr>
        <p:spPr>
          <a:xfrm>
            <a:off x="3030990" y="5135837"/>
            <a:ext cx="6974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199782" y="5260819"/>
            <a:ext cx="3577076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 smtClean="0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 smtClean="0">
                <a:latin typeface="Playfair Display" charset="0"/>
                <a:ea typeface="Playfair Display" charset="0"/>
                <a:cs typeface="Playfair Display" charset="0"/>
              </a:rPr>
              <a:t> is simply.</a:t>
            </a:r>
          </a:p>
        </p:txBody>
      </p:sp>
      <p:sp>
        <p:nvSpPr>
          <p:cNvPr id="15" name="Title 4"/>
          <p:cNvSpPr txBox="1">
            <a:spLocks/>
          </p:cNvSpPr>
          <p:nvPr/>
        </p:nvSpPr>
        <p:spPr>
          <a:xfrm>
            <a:off x="7199781" y="4681918"/>
            <a:ext cx="3577076" cy="37009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r>
              <a:rPr lang="en-US" sz="2000" dirty="0" smtClean="0"/>
              <a:t>Sample Title Here</a:t>
            </a:r>
            <a:endParaRPr lang="en-US" sz="2000" dirty="0"/>
          </a:p>
        </p:txBody>
      </p:sp>
      <p:cxnSp>
        <p:nvCxnSpPr>
          <p:cNvPr id="16" name="Straight Connector 15"/>
          <p:cNvCxnSpPr/>
          <p:nvPr/>
        </p:nvCxnSpPr>
        <p:spPr>
          <a:xfrm>
            <a:off x="8680676" y="5135837"/>
            <a:ext cx="697423" cy="0"/>
          </a:xfrm>
          <a:prstGeom prst="line">
            <a:avLst/>
          </a:prstGeom>
          <a:ln>
            <a:solidFill>
              <a:schemeClr val="tx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93077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157912" y="121384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01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Parallelogram 6"/>
          <p:cNvSpPr/>
          <p:nvPr/>
        </p:nvSpPr>
        <p:spPr>
          <a:xfrm>
            <a:off x="1116816" y="3265157"/>
            <a:ext cx="3166410" cy="767476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8" name="Title 4"/>
          <p:cNvSpPr txBox="1">
            <a:spLocks/>
          </p:cNvSpPr>
          <p:nvPr/>
        </p:nvSpPr>
        <p:spPr>
          <a:xfrm>
            <a:off x="1220971" y="2318361"/>
            <a:ext cx="6322889" cy="312921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sz="5400" b="1" dirty="0" smtClean="0"/>
              <a:t>Fashion</a:t>
            </a:r>
          </a:p>
          <a:p>
            <a:pPr algn="l">
              <a:lnSpc>
                <a:spcPct val="100000"/>
              </a:lnSpc>
            </a:pPr>
            <a:r>
              <a:rPr lang="en-US" sz="5400" b="1" dirty="0" err="1" smtClean="0">
                <a:solidFill>
                  <a:schemeClr val="bg1"/>
                </a:solidFill>
              </a:rPr>
              <a:t>Ipsum</a:t>
            </a:r>
            <a:r>
              <a:rPr lang="en-US" sz="5400" b="1" dirty="0" smtClean="0">
                <a:solidFill>
                  <a:schemeClr val="bg1"/>
                </a:solidFill>
              </a:rPr>
              <a:t> is </a:t>
            </a:r>
            <a:r>
              <a:rPr lang="en-US" sz="5400" b="1" dirty="0" smtClean="0"/>
              <a:t>simply dummy text of.</a:t>
            </a:r>
            <a:endParaRPr lang="en-US" sz="54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1220972" y="2010585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47915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157912" y="1213848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02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Parallelogram 12"/>
          <p:cNvSpPr/>
          <p:nvPr/>
        </p:nvSpPr>
        <p:spPr>
          <a:xfrm>
            <a:off x="1116816" y="3265157"/>
            <a:ext cx="3166410" cy="767476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4" name="Title 4"/>
          <p:cNvSpPr txBox="1">
            <a:spLocks/>
          </p:cNvSpPr>
          <p:nvPr/>
        </p:nvSpPr>
        <p:spPr>
          <a:xfrm>
            <a:off x="1220971" y="2318361"/>
            <a:ext cx="6322889" cy="312921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sz="5400" b="1" dirty="0" smtClean="0"/>
              <a:t>Fashion</a:t>
            </a:r>
          </a:p>
          <a:p>
            <a:pPr algn="l">
              <a:lnSpc>
                <a:spcPct val="100000"/>
              </a:lnSpc>
            </a:pPr>
            <a:r>
              <a:rPr lang="en-US" sz="5400" b="1" dirty="0" err="1" smtClean="0">
                <a:solidFill>
                  <a:schemeClr val="bg1"/>
                </a:solidFill>
              </a:rPr>
              <a:t>Ipsum</a:t>
            </a:r>
            <a:r>
              <a:rPr lang="en-US" sz="5400" b="1" dirty="0" smtClean="0">
                <a:solidFill>
                  <a:schemeClr val="bg1"/>
                </a:solidFill>
              </a:rPr>
              <a:t> is </a:t>
            </a:r>
            <a:r>
              <a:rPr lang="en-US" sz="5400" b="1" dirty="0" smtClean="0"/>
              <a:t>simply dummy text of.</a:t>
            </a:r>
            <a:endParaRPr lang="en-US" sz="5400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1220972" y="2010585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660420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15092" y="5401008"/>
            <a:ext cx="9624024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4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400" dirty="0">
                <a:latin typeface="Playfair Display" charset="0"/>
                <a:ea typeface="Playfair Display" charset="0"/>
                <a:cs typeface="Playfair Display" charset="0"/>
              </a:rPr>
              <a:t> has been the industry's standard dummy text ever since the 1500s, when an unknown printer </a:t>
            </a:r>
            <a:r>
              <a:rPr lang="en-US" sz="1400" dirty="0" smtClean="0">
                <a:latin typeface="Playfair Display" charset="0"/>
                <a:ea typeface="Playfair Display" charset="0"/>
                <a:cs typeface="Playfair Display" charset="0"/>
              </a:rPr>
              <a:t>took.</a:t>
            </a:r>
            <a:endParaRPr lang="en-US" sz="1400" dirty="0">
              <a:latin typeface="Playfair Display" charset="0"/>
              <a:ea typeface="Playfair Display" charset="0"/>
              <a:cs typeface="Playfair Display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4930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arallelogram 9"/>
          <p:cNvSpPr/>
          <p:nvPr/>
        </p:nvSpPr>
        <p:spPr>
          <a:xfrm>
            <a:off x="5561226" y="3998804"/>
            <a:ext cx="3166410" cy="767476"/>
          </a:xfrm>
          <a:prstGeom prst="parallelogram">
            <a:avLst/>
          </a:prstGeom>
          <a:solidFill>
            <a:schemeClr val="tx1"/>
          </a:solidFill>
          <a:ln>
            <a:noFill/>
          </a:ln>
          <a:effectLst>
            <a:outerShdw blurRad="203200" sx="102000" sy="102000" algn="ctr" rotWithShape="0">
              <a:prstClr val="black">
                <a:alpha val="3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000" b="1">
              <a:latin typeface="Roboto Condensed" charset="0"/>
              <a:ea typeface="Roboto Condensed" charset="0"/>
              <a:cs typeface="Roboto Condensed" charset="0"/>
            </a:endParaRP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5665381" y="3052008"/>
            <a:ext cx="6322889" cy="3129213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en-US" sz="5400" b="1" dirty="0" smtClean="0"/>
              <a:t>Fashion</a:t>
            </a:r>
          </a:p>
          <a:p>
            <a:pPr algn="l">
              <a:lnSpc>
                <a:spcPct val="100000"/>
              </a:lnSpc>
            </a:pPr>
            <a:r>
              <a:rPr lang="en-US" sz="5400" b="1" dirty="0" err="1" smtClean="0">
                <a:solidFill>
                  <a:schemeClr val="bg1"/>
                </a:solidFill>
              </a:rPr>
              <a:t>Ipsum</a:t>
            </a:r>
            <a:r>
              <a:rPr lang="en-US" sz="5400" b="1" dirty="0" smtClean="0">
                <a:solidFill>
                  <a:schemeClr val="bg1"/>
                </a:solidFill>
              </a:rPr>
              <a:t> is </a:t>
            </a:r>
            <a:r>
              <a:rPr lang="en-US" sz="5400" b="1" dirty="0" smtClean="0"/>
              <a:t>simply dummy text of.</a:t>
            </a:r>
            <a:endParaRPr lang="en-US" sz="5400" b="1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560318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Rectangle 3"/>
          <p:cNvSpPr/>
          <p:nvPr/>
        </p:nvSpPr>
        <p:spPr>
          <a:xfrm>
            <a:off x="2" y="0"/>
            <a:ext cx="12192001" cy="6870358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2950435" y="4049487"/>
            <a:ext cx="6487634" cy="158781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smtClean="0"/>
              <a:t>Sample</a:t>
            </a:r>
          </a:p>
          <a:p>
            <a:pPr>
              <a:lnSpc>
                <a:spcPct val="100000"/>
              </a:lnSpc>
            </a:pPr>
            <a:r>
              <a:rPr lang="en-US" sz="4000" dirty="0" smtClean="0"/>
              <a:t>Portfolio text</a:t>
            </a:r>
            <a:endParaRPr lang="en-US" sz="4000" dirty="0"/>
          </a:p>
        </p:txBody>
      </p:sp>
      <p:sp>
        <p:nvSpPr>
          <p:cNvPr id="6" name="TextBox 5"/>
          <p:cNvSpPr txBox="1"/>
          <p:nvPr/>
        </p:nvSpPr>
        <p:spPr>
          <a:xfrm>
            <a:off x="5319653" y="5649655"/>
            <a:ext cx="1749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C O M P A N Y   P O R T F O L I O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849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3319" y="4819220"/>
            <a:ext cx="13918019" cy="1905000"/>
          </a:xfrm>
          <a:prstGeom prst="rect">
            <a:avLst/>
          </a:prstGeom>
        </p:spPr>
      </p:pic>
      <p:sp>
        <p:nvSpPr>
          <p:cNvPr id="8" name="Title 4"/>
          <p:cNvSpPr txBox="1">
            <a:spLocks/>
          </p:cNvSpPr>
          <p:nvPr/>
        </p:nvSpPr>
        <p:spPr>
          <a:xfrm>
            <a:off x="1068859" y="3856059"/>
            <a:ext cx="6487634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Devices</a:t>
            </a:r>
          </a:p>
          <a:p>
            <a:pPr algn="l"/>
            <a:r>
              <a:rPr lang="en-US" sz="6600" dirty="0" smtClean="0"/>
              <a:t>Application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090126" y="3548283"/>
            <a:ext cx="1891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U B L I N   P R E S E N T A T I O N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8884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Mobile Applications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698293" y="650473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772900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061904">
            <a:off x="-2572881" y="3403099"/>
            <a:ext cx="8840846" cy="2452251"/>
          </a:xfrm>
          <a:prstGeom prst="rect">
            <a:avLst/>
          </a:prstGeom>
        </p:spPr>
      </p:pic>
      <p:sp>
        <p:nvSpPr>
          <p:cNvPr id="9" name="Title 4"/>
          <p:cNvSpPr txBox="1">
            <a:spLocks/>
          </p:cNvSpPr>
          <p:nvPr/>
        </p:nvSpPr>
        <p:spPr>
          <a:xfrm>
            <a:off x="5246067" y="1466473"/>
            <a:ext cx="6487634" cy="3007207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2400" b="1" dirty="0" err="1"/>
              <a:t>Lorem</a:t>
            </a:r>
            <a:r>
              <a:rPr lang="en-US" sz="2400" b="1" dirty="0"/>
              <a:t> </a:t>
            </a:r>
            <a:r>
              <a:rPr lang="en-US" sz="2400" b="1" dirty="0" err="1"/>
              <a:t>Ipsum</a:t>
            </a:r>
            <a:r>
              <a:rPr lang="en-US" sz="2400" dirty="0"/>
              <a:t> </a:t>
            </a:r>
            <a:r>
              <a:rPr lang="en-US" sz="2400" dirty="0" smtClean="0"/>
              <a:t>is</a:t>
            </a:r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simply dummy</a:t>
            </a:r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text </a:t>
            </a:r>
            <a:r>
              <a:rPr lang="en-US" sz="2400" dirty="0"/>
              <a:t>of the </a:t>
            </a:r>
            <a:r>
              <a:rPr lang="en-US" sz="2400" dirty="0" smtClean="0"/>
              <a:t>printing</a:t>
            </a:r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and </a:t>
            </a:r>
            <a:r>
              <a:rPr lang="en-US" sz="2400" dirty="0"/>
              <a:t>typesetting </a:t>
            </a:r>
            <a:r>
              <a:rPr lang="en-US" sz="2400" dirty="0" smtClean="0"/>
              <a:t>industry.</a:t>
            </a:r>
          </a:p>
          <a:p>
            <a:pPr algn="l">
              <a:lnSpc>
                <a:spcPct val="120000"/>
              </a:lnSpc>
            </a:pPr>
            <a:r>
              <a:rPr lang="en-US" sz="2400" dirty="0" err="1" smtClean="0"/>
              <a:t>Lorem</a:t>
            </a:r>
            <a:r>
              <a:rPr lang="en-US" sz="2400" dirty="0" smtClean="0"/>
              <a:t> </a:t>
            </a:r>
            <a:r>
              <a:rPr lang="en-US" sz="2400" dirty="0" err="1" smtClean="0"/>
              <a:t>Ipsum</a:t>
            </a:r>
            <a:endParaRPr lang="en-US" sz="2400" dirty="0"/>
          </a:p>
          <a:p>
            <a:pPr algn="l">
              <a:lnSpc>
                <a:spcPct val="120000"/>
              </a:lnSpc>
            </a:pPr>
            <a:r>
              <a:rPr lang="en-US" sz="2400" dirty="0" smtClean="0"/>
              <a:t>has </a:t>
            </a:r>
            <a:r>
              <a:rPr lang="en-US" sz="2400" dirty="0"/>
              <a:t>been </a:t>
            </a:r>
            <a:r>
              <a:rPr lang="en-US" sz="2400" dirty="0" smtClean="0"/>
              <a:t>the</a:t>
            </a:r>
            <a:endParaRPr lang="en-US" sz="2400" dirty="0"/>
          </a:p>
        </p:txBody>
      </p:sp>
      <p:sp>
        <p:nvSpPr>
          <p:cNvPr id="10" name="Title 4"/>
          <p:cNvSpPr txBox="1">
            <a:spLocks/>
          </p:cNvSpPr>
          <p:nvPr/>
        </p:nvSpPr>
        <p:spPr>
          <a:xfrm>
            <a:off x="5246067" y="4629223"/>
            <a:ext cx="6487634" cy="116914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1800" b="1" dirty="0" smtClean="0">
                <a:solidFill>
                  <a:schemeClr val="tx2"/>
                </a:solidFill>
              </a:rPr>
              <a:t>LET’S TRY</a:t>
            </a:r>
          </a:p>
          <a:p>
            <a:pPr algn="l">
              <a:lnSpc>
                <a:spcPct val="120000"/>
              </a:lnSpc>
            </a:pPr>
            <a:r>
              <a:rPr lang="en-US" sz="1800" b="1" dirty="0" smtClean="0">
                <a:solidFill>
                  <a:schemeClr val="tx2"/>
                </a:solidFill>
              </a:rPr>
              <a:t>MAKING A GO OF</a:t>
            </a:r>
          </a:p>
          <a:p>
            <a:pPr algn="l">
              <a:lnSpc>
                <a:spcPct val="120000"/>
              </a:lnSpc>
            </a:pPr>
            <a:r>
              <a:rPr lang="en-US" sz="1800" b="1" dirty="0" smtClean="0">
                <a:solidFill>
                  <a:schemeClr val="tx2"/>
                </a:solidFill>
              </a:rPr>
              <a:t>IT OURSELVES.</a:t>
            </a:r>
            <a:endParaRPr lang="en-US" sz="1800" dirty="0">
              <a:solidFill>
                <a:schemeClr val="tx2"/>
              </a:solidFill>
            </a:endParaRPr>
          </a:p>
        </p:txBody>
      </p:sp>
      <p:sp>
        <p:nvSpPr>
          <p:cNvPr id="11" name="Title 4"/>
          <p:cNvSpPr txBox="1">
            <a:spLocks/>
          </p:cNvSpPr>
          <p:nvPr/>
        </p:nvSpPr>
        <p:spPr>
          <a:xfrm>
            <a:off x="4413342" y="914170"/>
            <a:ext cx="794385" cy="11046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9600" b="1" smtClean="0">
                <a:solidFill>
                  <a:schemeClr val="tx1">
                    <a:alpha val="30000"/>
                  </a:schemeClr>
                </a:solidFill>
              </a:rPr>
              <a:t>“</a:t>
            </a:r>
            <a:endParaRPr lang="en-US" sz="9600" dirty="0">
              <a:solidFill>
                <a:schemeClr val="tx1">
                  <a:alpha val="30000"/>
                </a:schemeClr>
              </a:solidFill>
            </a:endParaRPr>
          </a:p>
        </p:txBody>
      </p:sp>
      <p:sp>
        <p:nvSpPr>
          <p:cNvPr id="12" name="Title 4"/>
          <p:cNvSpPr txBox="1">
            <a:spLocks/>
          </p:cNvSpPr>
          <p:nvPr/>
        </p:nvSpPr>
        <p:spPr>
          <a:xfrm>
            <a:off x="7596709" y="5023591"/>
            <a:ext cx="794385" cy="110460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9600" b="1" dirty="0">
                <a:solidFill>
                  <a:schemeClr val="tx1">
                    <a:alpha val="30000"/>
                  </a:schemeClr>
                </a:solidFill>
              </a:rPr>
              <a:t>”</a:t>
            </a:r>
            <a:endParaRPr lang="en-US" sz="9600" dirty="0">
              <a:solidFill>
                <a:schemeClr val="tx1">
                  <a:alpha val="30000"/>
                </a:schemeClr>
              </a:solidFill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20992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896007" y="4132062"/>
            <a:ext cx="3510774" cy="888008"/>
            <a:chOff x="838200" y="2256765"/>
            <a:chExt cx="3510774" cy="888008"/>
          </a:xfrm>
        </p:grpSpPr>
        <p:sp>
          <p:nvSpPr>
            <p:cNvPr id="7" name="TextBox 6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2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8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2"/>
                  </a:solidFill>
                </a:rPr>
                <a:t>Sample Title</a:t>
              </a:r>
              <a:endParaRPr lang="en-US" sz="2000" dirty="0">
                <a:solidFill>
                  <a:schemeClr val="accent2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2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2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96007" y="5265697"/>
            <a:ext cx="3510774" cy="888008"/>
            <a:chOff x="838200" y="2256765"/>
            <a:chExt cx="3510774" cy="888008"/>
          </a:xfrm>
        </p:grpSpPr>
        <p:sp>
          <p:nvSpPr>
            <p:cNvPr id="11" name="TextBox 10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1"/>
                  </a:solidFill>
                </a:rPr>
                <a:t>Sample Title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1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747091" y="5265697"/>
            <a:ext cx="3510774" cy="888008"/>
            <a:chOff x="838200" y="2256765"/>
            <a:chExt cx="3510774" cy="888008"/>
          </a:xfrm>
        </p:grpSpPr>
        <p:sp>
          <p:nvSpPr>
            <p:cNvPr id="15" name="TextBox 14"/>
            <p:cNvSpPr txBox="1"/>
            <p:nvPr/>
          </p:nvSpPr>
          <p:spPr>
            <a:xfrm>
              <a:off x="1701312" y="2609242"/>
              <a:ext cx="2647662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</a:t>
              </a:r>
              <a:r>
                <a:rPr lang="en-US" sz="1200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and.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1701311" y="2256765"/>
              <a:ext cx="2647662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>
                  <a:solidFill>
                    <a:schemeClr val="accent3"/>
                  </a:solidFill>
                </a:rPr>
                <a:t>Sample Title</a:t>
              </a:r>
              <a:endParaRPr lang="en-US" sz="2000" dirty="0">
                <a:solidFill>
                  <a:schemeClr val="accent3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accent3"/>
                  </a:solidFill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>
                <a:solidFill>
                  <a:schemeClr val="accent3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775140" y="351550"/>
            <a:ext cx="5500224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Devices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Title 4"/>
          <p:cNvSpPr txBox="1">
            <a:spLocks/>
          </p:cNvSpPr>
          <p:nvPr/>
        </p:nvSpPr>
        <p:spPr>
          <a:xfrm>
            <a:off x="838199" y="1456063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Mobile</a:t>
            </a:r>
          </a:p>
          <a:p>
            <a:pPr algn="l"/>
            <a:r>
              <a:rPr lang="en-US" sz="6600" dirty="0" smtClean="0"/>
              <a:t>App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38200" y="1148287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4317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180370" y="2789146"/>
            <a:ext cx="3318060" cy="1301801"/>
            <a:chOff x="838200" y="2256765"/>
            <a:chExt cx="3318060" cy="1301801"/>
          </a:xfrm>
        </p:grpSpPr>
        <p:sp>
          <p:nvSpPr>
            <p:cNvPr id="6" name="TextBox 5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7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Rectangle 8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01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606742" y="2789146"/>
            <a:ext cx="3318060" cy="1301801"/>
            <a:chOff x="838200" y="2256765"/>
            <a:chExt cx="3318060" cy="1301801"/>
          </a:xfrm>
        </p:grpSpPr>
        <p:sp>
          <p:nvSpPr>
            <p:cNvPr id="11" name="TextBox 10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Mobile </a:t>
              </a:r>
              <a:r>
                <a:rPr lang="en-US" sz="2000" dirty="0" err="1" smtClean="0"/>
                <a:t>APp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Rectangle 13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02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180370" y="4470801"/>
            <a:ext cx="3318060" cy="1301801"/>
            <a:chOff x="838200" y="2256765"/>
            <a:chExt cx="3318060" cy="1301801"/>
          </a:xfrm>
        </p:grpSpPr>
        <p:sp>
          <p:nvSpPr>
            <p:cNvPr id="16" name="TextBox 15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Option Sample</a:t>
              </a:r>
              <a:endParaRPr lang="en-US" sz="20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Rectangle 18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03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606742" y="4470801"/>
            <a:ext cx="3318060" cy="1301801"/>
            <a:chOff x="838200" y="2256765"/>
            <a:chExt cx="3318060" cy="1301801"/>
          </a:xfrm>
        </p:grpSpPr>
        <p:sp>
          <p:nvSpPr>
            <p:cNvPr id="21" name="TextBox 20"/>
            <p:cNvSpPr txBox="1"/>
            <p:nvPr/>
          </p:nvSpPr>
          <p:spPr>
            <a:xfrm>
              <a:off x="1701312" y="2801436"/>
              <a:ext cx="245494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2" name="Title 4"/>
            <p:cNvSpPr txBox="1">
              <a:spLocks/>
            </p:cNvSpPr>
            <p:nvPr/>
          </p:nvSpPr>
          <p:spPr>
            <a:xfrm>
              <a:off x="1701311" y="2256765"/>
              <a:ext cx="245494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World Chap</a:t>
              </a:r>
              <a:endParaRPr lang="en-US" sz="2000" dirty="0"/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04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980263" y="71852"/>
            <a:ext cx="5500224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Devices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6" name="Title 4"/>
          <p:cNvSpPr txBox="1">
            <a:spLocks/>
          </p:cNvSpPr>
          <p:nvPr/>
        </p:nvSpPr>
        <p:spPr>
          <a:xfrm>
            <a:off x="1043322" y="1176365"/>
            <a:ext cx="605116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Mobile App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43323" y="868589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908526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775140" y="841708"/>
            <a:ext cx="840326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APPLICATION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9" name="Title 4"/>
          <p:cNvSpPr txBox="1">
            <a:spLocks/>
          </p:cNvSpPr>
          <p:nvPr/>
        </p:nvSpPr>
        <p:spPr>
          <a:xfrm>
            <a:off x="838199" y="1946221"/>
            <a:ext cx="5278821" cy="219485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UI App</a:t>
            </a:r>
          </a:p>
          <a:p>
            <a:pPr algn="l"/>
            <a:r>
              <a:rPr lang="en-US" sz="6600" dirty="0" smtClean="0"/>
              <a:t>Design</a:t>
            </a:r>
            <a:endParaRPr lang="en-US" sz="6600" dirty="0"/>
          </a:p>
        </p:txBody>
      </p:sp>
      <p:sp>
        <p:nvSpPr>
          <p:cNvPr id="10" name="TextBox 9"/>
          <p:cNvSpPr txBox="1"/>
          <p:nvPr/>
        </p:nvSpPr>
        <p:spPr>
          <a:xfrm>
            <a:off x="838200" y="1638445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928136" y="4355743"/>
            <a:ext cx="1351527" cy="1351527"/>
            <a:chOff x="4649811" y="3440064"/>
            <a:chExt cx="1013645" cy="1013645"/>
          </a:xfrm>
        </p:grpSpPr>
        <p:sp>
          <p:nvSpPr>
            <p:cNvPr id="12" name="Oval 11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3" name="Pie 12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451977" y="4355743"/>
            <a:ext cx="1351527" cy="1351527"/>
            <a:chOff x="4649811" y="3440064"/>
            <a:chExt cx="1013645" cy="1013645"/>
          </a:xfrm>
        </p:grpSpPr>
        <p:sp>
          <p:nvSpPr>
            <p:cNvPr id="16" name="Oval 15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7" name="Pie 16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403438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 smtClean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50%</a:t>
              </a:r>
              <a:endParaRPr lang="en-US" sz="3200" b="1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  <a:p>
              <a:pPr algn="ctr"/>
              <a:r>
                <a:rPr lang="en-US" sz="1200" dirty="0">
                  <a:solidFill>
                    <a:schemeClr val="accent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974031" y="4355743"/>
            <a:ext cx="1351527" cy="1351527"/>
            <a:chOff x="4649811" y="3440064"/>
            <a:chExt cx="1013645" cy="1013645"/>
          </a:xfrm>
        </p:grpSpPr>
        <p:sp>
          <p:nvSpPr>
            <p:cNvPr id="20" name="Oval 19"/>
            <p:cNvSpPr/>
            <p:nvPr/>
          </p:nvSpPr>
          <p:spPr>
            <a:xfrm>
              <a:off x="4649811" y="3440064"/>
              <a:ext cx="1013644" cy="1013644"/>
            </a:xfrm>
            <a:prstGeom prst="ellipse">
              <a:avLst/>
            </a:prstGeom>
            <a:solidFill>
              <a:schemeClr val="bg1">
                <a:lumMod val="90000"/>
                <a:lumOff val="10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1" name="Pie 20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509967"/>
                <a:gd name="adj2" fmla="val 1620000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rgbClr val="FFFFFF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730679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0" bIns="91440" rtlCol="0" anchor="ctr"/>
            <a:lstStyle/>
            <a:p>
              <a:pPr algn="ctr"/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7</a:t>
              </a:r>
              <a:r>
                <a:rPr lang="en-US" sz="3200" b="1" dirty="0" smtClean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5</a:t>
              </a:r>
              <a:r>
                <a:rPr lang="en-US" sz="3200" b="1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%</a:t>
              </a:r>
            </a:p>
            <a:p>
              <a:pPr algn="ctr"/>
              <a:r>
                <a:rPr lang="en-US" sz="1200" dirty="0">
                  <a:solidFill>
                    <a:schemeClr val="accent3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Lorem ipsum</a:t>
              </a: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016536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180370" y="2852208"/>
            <a:ext cx="4316540" cy="1080202"/>
            <a:chOff x="838200" y="2256765"/>
            <a:chExt cx="4316540" cy="1080202"/>
          </a:xfrm>
        </p:grpSpPr>
        <p:sp>
          <p:nvSpPr>
            <p:cNvPr id="5" name="TextBox 4"/>
            <p:cNvSpPr txBox="1"/>
            <p:nvPr/>
          </p:nvSpPr>
          <p:spPr>
            <a:xfrm>
              <a:off x="1701311" y="2801436"/>
              <a:ext cx="3453429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6" name="Title 4"/>
            <p:cNvSpPr txBox="1">
              <a:spLocks/>
            </p:cNvSpPr>
            <p:nvPr/>
          </p:nvSpPr>
          <p:spPr>
            <a:xfrm>
              <a:off x="1701310" y="2256765"/>
              <a:ext cx="3453429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7" name="Straight Connector 6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Rectangle 7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01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180370" y="4382035"/>
            <a:ext cx="4316540" cy="1080202"/>
            <a:chOff x="838200" y="2256765"/>
            <a:chExt cx="4316540" cy="1080202"/>
          </a:xfrm>
        </p:grpSpPr>
        <p:sp>
          <p:nvSpPr>
            <p:cNvPr id="10" name="TextBox 9"/>
            <p:cNvSpPr txBox="1"/>
            <p:nvPr/>
          </p:nvSpPr>
          <p:spPr>
            <a:xfrm>
              <a:off x="1701312" y="2801436"/>
              <a:ext cx="3453428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  <a:endParaRPr lang="en-US" sz="1200" dirty="0" smtClean="0"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1701311" y="2256765"/>
              <a:ext cx="3453428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Option Sample</a:t>
              </a:r>
              <a:endParaRPr lang="en-US" sz="2000" dirty="0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805618" y="2710684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Rectangle 12"/>
            <p:cNvSpPr/>
            <p:nvPr/>
          </p:nvSpPr>
          <p:spPr>
            <a:xfrm>
              <a:off x="838200" y="2325510"/>
              <a:ext cx="699912" cy="699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91440"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Playfair Display" charset="0"/>
                  <a:ea typeface="Playfair Display" charset="0"/>
                  <a:cs typeface="Playfair Display" charset="0"/>
                </a:rPr>
                <a:t>03</a:t>
              </a:r>
              <a:endParaRPr lang="en-US" sz="3200" dirty="0">
                <a:solidFill>
                  <a:schemeClr val="tx1"/>
                </a:solidFill>
                <a:latin typeface="Playfair Display" charset="0"/>
                <a:ea typeface="Playfair Display" charset="0"/>
                <a:cs typeface="Playfair Display" charset="0"/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980263" y="71852"/>
            <a:ext cx="5534977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MOCKUP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8" name="Title 4"/>
          <p:cNvSpPr txBox="1">
            <a:spLocks/>
          </p:cNvSpPr>
          <p:nvPr/>
        </p:nvSpPr>
        <p:spPr>
          <a:xfrm>
            <a:off x="1043322" y="1176365"/>
            <a:ext cx="605116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Desktop App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043323" y="868589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23948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5140" y="603798"/>
            <a:ext cx="3427541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err="1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iMAC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5" name="Title 4"/>
          <p:cNvSpPr txBox="1">
            <a:spLocks/>
          </p:cNvSpPr>
          <p:nvPr/>
        </p:nvSpPr>
        <p:spPr>
          <a:xfrm>
            <a:off x="838199" y="1708311"/>
            <a:ext cx="527882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6600" dirty="0" smtClean="0"/>
              <a:t>Mac App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38200" y="1400535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53883" y="3234265"/>
            <a:ext cx="3870517" cy="582562"/>
            <a:chOff x="4888810" y="4065044"/>
            <a:chExt cx="3870517" cy="582562"/>
          </a:xfrm>
        </p:grpSpPr>
        <p:cxnSp>
          <p:nvCxnSpPr>
            <p:cNvPr id="8" name="Straight Connector 7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4967111" y="4549422"/>
              <a:ext cx="2834273" cy="0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/>
            <p:cNvSpPr/>
            <p:nvPr/>
          </p:nvSpPr>
          <p:spPr>
            <a:xfrm>
              <a:off x="7766181" y="4473817"/>
              <a:ext cx="173789" cy="1737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574541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latin typeface="Roboto Condensed" charset="0"/>
                  <a:ea typeface="Roboto Condensed" charset="0"/>
                  <a:cs typeface="Roboto Condensed" charset="0"/>
                </a:rPr>
                <a:t>70%</a:t>
              </a:r>
              <a:endParaRPr lang="en-US" b="1" dirty="0"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53883" y="3961461"/>
            <a:ext cx="3870517" cy="582562"/>
            <a:chOff x="4888810" y="4065044"/>
            <a:chExt cx="3870517" cy="582562"/>
          </a:xfrm>
        </p:grpSpPr>
        <p:cxnSp>
          <p:nvCxnSpPr>
            <p:cNvPr id="14" name="Straight Connector 13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4967111" y="4549422"/>
              <a:ext cx="1713981" cy="0"/>
            </a:xfrm>
            <a:prstGeom prst="line">
              <a:avLst/>
            </a:prstGeom>
            <a:ln w="508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Oval 15"/>
            <p:cNvSpPr/>
            <p:nvPr/>
          </p:nvSpPr>
          <p:spPr>
            <a:xfrm>
              <a:off x="6645505" y="4473817"/>
              <a:ext cx="173789" cy="1737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470950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1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50%</a:t>
              </a:r>
              <a:endParaRPr lang="en-US" b="1" dirty="0">
                <a:solidFill>
                  <a:schemeClr val="accent1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1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1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53883" y="4688657"/>
            <a:ext cx="4034034" cy="582562"/>
            <a:chOff x="4888810" y="4065044"/>
            <a:chExt cx="4034034" cy="582562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4967111" y="4549422"/>
              <a:ext cx="3792216" cy="0"/>
            </a:xfrm>
            <a:prstGeom prst="line">
              <a:avLst/>
            </a:prstGeom>
            <a:ln w="50800">
              <a:solidFill>
                <a:schemeClr val="bg1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4967111" y="4549422"/>
              <a:ext cx="3573861" cy="11290"/>
            </a:xfrm>
            <a:prstGeom prst="line">
              <a:avLst/>
            </a:prstGeom>
            <a:ln w="508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/>
            <p:cNvSpPr/>
            <p:nvPr/>
          </p:nvSpPr>
          <p:spPr>
            <a:xfrm>
              <a:off x="8540972" y="4473817"/>
              <a:ext cx="173789" cy="1737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356663" y="4065044"/>
              <a:ext cx="5661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smtClean="0">
                  <a:solidFill>
                    <a:schemeClr val="accent3"/>
                  </a:solidFill>
                  <a:latin typeface="Roboto Condensed" charset="0"/>
                  <a:ea typeface="Roboto Condensed" charset="0"/>
                  <a:cs typeface="Roboto Condensed" charset="0"/>
                </a:rPr>
                <a:t>98%</a:t>
              </a:r>
              <a:endParaRPr lang="en-US" b="1" dirty="0">
                <a:solidFill>
                  <a:schemeClr val="accent3"/>
                </a:solidFill>
                <a:latin typeface="Roboto Condensed" charset="0"/>
                <a:ea typeface="Roboto Condensed" charset="0"/>
                <a:cs typeface="Roboto Condensed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888810" y="4144067"/>
              <a:ext cx="242638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 smtClean="0">
                  <a:solidFill>
                    <a:schemeClr val="accent3"/>
                  </a:solidFill>
                  <a:latin typeface="Roboto Condensed Light" charset="0"/>
                  <a:ea typeface="Roboto Condensed Light" charset="0"/>
                  <a:cs typeface="Roboto Condensed Light" charset="0"/>
                </a:rPr>
                <a:t>Sample Name</a:t>
              </a:r>
              <a:endParaRPr lang="en-US" sz="1600" b="1" dirty="0">
                <a:solidFill>
                  <a:schemeClr val="accent3"/>
                </a:solidFill>
                <a:latin typeface="Roboto Condensed Light" charset="0"/>
                <a:ea typeface="Roboto Condensed Light" charset="0"/>
                <a:cs typeface="Roboto Condensed Light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177787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1050539" y="2795198"/>
            <a:ext cx="3036040" cy="1418373"/>
            <a:chOff x="1364176" y="3415711"/>
            <a:chExt cx="3036040" cy="1418373"/>
          </a:xfrm>
        </p:grpSpPr>
        <p:sp>
          <p:nvSpPr>
            <p:cNvPr id="9" name="TextBox 8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1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/>
          <p:cNvGrpSpPr/>
          <p:nvPr/>
        </p:nvGrpSpPr>
        <p:grpSpPr>
          <a:xfrm>
            <a:off x="1050539" y="4496547"/>
            <a:ext cx="3036040" cy="1418373"/>
            <a:chOff x="1364176" y="3415711"/>
            <a:chExt cx="3036040" cy="1418373"/>
          </a:xfrm>
        </p:grpSpPr>
        <p:sp>
          <p:nvSpPr>
            <p:cNvPr id="14" name="TextBox 13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P</a:t>
              </a:r>
              <a:endParaRPr lang="en-US" sz="3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6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TextBox 17"/>
          <p:cNvSpPr txBox="1"/>
          <p:nvPr/>
        </p:nvSpPr>
        <p:spPr>
          <a:xfrm>
            <a:off x="980263" y="71852"/>
            <a:ext cx="5534977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1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MOCKUP</a:t>
            </a:r>
            <a:endParaRPr lang="en-US" sz="16600" b="1" dirty="0">
              <a:solidFill>
                <a:schemeClr val="tx1">
                  <a:alpha val="1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19" name="Title 4"/>
          <p:cNvSpPr txBox="1">
            <a:spLocks/>
          </p:cNvSpPr>
          <p:nvPr/>
        </p:nvSpPr>
        <p:spPr>
          <a:xfrm>
            <a:off x="1043322" y="1176365"/>
            <a:ext cx="6051161" cy="964199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4800" dirty="0" smtClean="0"/>
              <a:t>Pad App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43323" y="868589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5322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8292166" y="1996412"/>
            <a:ext cx="3036040" cy="1418373"/>
            <a:chOff x="1364176" y="3415711"/>
            <a:chExt cx="3036040" cy="1418373"/>
          </a:xfrm>
        </p:grpSpPr>
        <p:sp>
          <p:nvSpPr>
            <p:cNvPr id="5" name="TextBox 4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)</a:t>
              </a:r>
              <a:endParaRPr lang="en-US" sz="32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7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8292166" y="3697761"/>
            <a:ext cx="3036040" cy="1418373"/>
            <a:chOff x="1364176" y="3415711"/>
            <a:chExt cx="3036040" cy="1418373"/>
          </a:xfrm>
        </p:grpSpPr>
        <p:sp>
          <p:nvSpPr>
            <p:cNvPr id="10" name="TextBox 9"/>
            <p:cNvSpPr txBox="1"/>
            <p:nvPr/>
          </p:nvSpPr>
          <p:spPr>
            <a:xfrm>
              <a:off x="1364176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%</a:t>
              </a:r>
              <a:endParaRPr lang="en-US" sz="3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2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l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999028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/>
          <p:cNvGrpSpPr/>
          <p:nvPr/>
        </p:nvGrpSpPr>
        <p:grpSpPr>
          <a:xfrm>
            <a:off x="904742" y="1996412"/>
            <a:ext cx="3036039" cy="1418373"/>
            <a:chOff x="1697881" y="3415711"/>
            <a:chExt cx="3036039" cy="1418373"/>
          </a:xfrm>
        </p:grpSpPr>
        <p:sp>
          <p:nvSpPr>
            <p:cNvPr id="15" name="TextBox 14"/>
            <p:cNvSpPr txBox="1"/>
            <p:nvPr/>
          </p:nvSpPr>
          <p:spPr>
            <a:xfrm>
              <a:off x="4138885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Q</a:t>
              </a:r>
              <a:endParaRPr lang="en-US" sz="32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9788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17" name="Title 4"/>
            <p:cNvSpPr txBox="1">
              <a:spLocks/>
            </p:cNvSpPr>
            <p:nvPr/>
          </p:nvSpPr>
          <p:spPr>
            <a:xfrm>
              <a:off x="169788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Graphic Design</a:t>
              </a:r>
              <a:endParaRPr lang="en-US" sz="2000" dirty="0"/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3470475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904742" y="3697761"/>
            <a:ext cx="3075084" cy="1418373"/>
            <a:chOff x="1894721" y="3415711"/>
            <a:chExt cx="3075084" cy="1418373"/>
          </a:xfrm>
        </p:grpSpPr>
        <p:sp>
          <p:nvSpPr>
            <p:cNvPr id="20" name="TextBox 19"/>
            <p:cNvSpPr txBox="1"/>
            <p:nvPr/>
          </p:nvSpPr>
          <p:spPr>
            <a:xfrm>
              <a:off x="4374770" y="341571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linea-basic-10" charset="0"/>
                  <a:ea typeface="linea-basic-10" charset="0"/>
                  <a:cs typeface="linea-basic-10" charset="0"/>
                </a:rPr>
                <a:t>B</a:t>
              </a:r>
              <a:endParaRPr lang="en-US" sz="3200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894722" y="4076954"/>
              <a:ext cx="2505494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Lorem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 </a:t>
              </a:r>
              <a:r>
                <a:rPr lang="en-US" sz="1200" dirty="0" err="1">
                  <a:latin typeface="Playfair Display" charset="0"/>
                  <a:ea typeface="Playfair Display" charset="0"/>
                  <a:cs typeface="Playfair Display" charset="0"/>
                </a:rPr>
                <a:t>Ipsum</a:t>
              </a:r>
              <a:r>
                <a:rPr lang="en-US" sz="1200" dirty="0">
                  <a:latin typeface="Playfair Display" charset="0"/>
                  <a:ea typeface="Playfair Display" charset="0"/>
                  <a:cs typeface="Playfair Display" charset="0"/>
                </a:rPr>
                <a:t> is simply dummy text of the printing and typesetting industry. </a:t>
              </a:r>
            </a:p>
          </p:txBody>
        </p:sp>
        <p:sp>
          <p:nvSpPr>
            <p:cNvPr id="22" name="Title 4"/>
            <p:cNvSpPr txBox="1">
              <a:spLocks/>
            </p:cNvSpPr>
            <p:nvPr/>
          </p:nvSpPr>
          <p:spPr>
            <a:xfrm>
              <a:off x="1894721" y="3430810"/>
              <a:ext cx="2505494" cy="370097"/>
            </a:xfrm>
            <a:prstGeom prst="rect">
              <a:avLst/>
            </a:prstGeom>
          </p:spPr>
          <p:txBody>
            <a:bodyPr/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latin typeface="Playfair Display Black" charset="0"/>
                  <a:ea typeface="Playfair Display Black" charset="0"/>
                  <a:cs typeface="Playfair Display Black" charset="0"/>
                </a:defRPr>
              </a:lvl1pPr>
            </a:lstStyle>
            <a:p>
              <a:pPr algn="r"/>
              <a:r>
                <a:rPr lang="en-US" sz="2000" dirty="0" smtClean="0"/>
                <a:t>Marketing</a:t>
              </a:r>
              <a:endParaRPr lang="en-US" sz="2000" dirty="0"/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3680166" y="3884729"/>
              <a:ext cx="613064" cy="0"/>
            </a:xfrm>
            <a:prstGeom prst="line">
              <a:avLst/>
            </a:prstGeom>
            <a:ln>
              <a:solidFill>
                <a:schemeClr val="tx1">
                  <a:alpha val="3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07294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5160487" y="-146264"/>
            <a:ext cx="1871025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600" b="1" dirty="0" smtClean="0">
                <a:solidFill>
                  <a:schemeClr val="tx1">
                    <a:alpha val="5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04</a:t>
            </a:r>
            <a:endParaRPr lang="en-US" sz="16600" b="1" dirty="0">
              <a:solidFill>
                <a:schemeClr val="tx1">
                  <a:alpha val="5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698293" y="650473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alpha val="60000"/>
                  </a:schemeClr>
                </a:solidFill>
                <a:latin typeface="Bebas Neue" charset="0"/>
                <a:ea typeface="Bebas Neue" charset="0"/>
                <a:cs typeface="Bebas Neue" charset="0"/>
              </a:rPr>
              <a:t>D E V I C E S</a:t>
            </a:r>
            <a:endParaRPr lang="en-US" sz="1400" b="1" dirty="0">
              <a:solidFill>
                <a:schemeClr val="tx1">
                  <a:alpha val="60000"/>
                </a:schemeClr>
              </a:solidFill>
              <a:latin typeface="Bebas Neue" charset="0"/>
              <a:ea typeface="Bebas Neue" charset="0"/>
              <a:cs typeface="Bebas Neue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Black Pad Application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1183341" y="3165490"/>
            <a:ext cx="2875346" cy="879276"/>
            <a:chOff x="1228173" y="2331073"/>
            <a:chExt cx="2875346" cy="879276"/>
          </a:xfrm>
        </p:grpSpPr>
        <p:sp>
          <p:nvSpPr>
            <p:cNvPr id="9" name="Rectangle 8"/>
            <p:cNvSpPr/>
            <p:nvPr/>
          </p:nvSpPr>
          <p:spPr>
            <a:xfrm>
              <a:off x="1228173" y="2333004"/>
              <a:ext cx="2875346" cy="61783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234067" y="2331073"/>
              <a:ext cx="1349570" cy="618390"/>
            </a:xfrm>
            <a:prstGeom prst="rect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1" name="Right Triangle 10"/>
            <p:cNvSpPr/>
            <p:nvPr/>
          </p:nvSpPr>
          <p:spPr>
            <a:xfrm rot="10800000" flipH="1">
              <a:off x="3718182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285025" y="2351889"/>
              <a:ext cx="83869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Playfair Display Black" charset="0"/>
                  <a:ea typeface="Playfair Display Black" charset="0"/>
                  <a:cs typeface="Playfair Display Black" charset="0"/>
                </a:rPr>
                <a:t>42%</a:t>
              </a:r>
              <a:endParaRPr lang="en-US" sz="2800" b="1" dirty="0"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027940" y="3008278"/>
            <a:ext cx="3116981" cy="879276"/>
            <a:chOff x="2219120" y="2331073"/>
            <a:chExt cx="3116981" cy="879276"/>
          </a:xfrm>
        </p:grpSpPr>
        <p:sp>
          <p:nvSpPr>
            <p:cNvPr id="14" name="Rectangle 13"/>
            <p:cNvSpPr/>
            <p:nvPr/>
          </p:nvSpPr>
          <p:spPr>
            <a:xfrm>
              <a:off x="2219120" y="2333004"/>
              <a:ext cx="3116981" cy="61783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219120" y="2331073"/>
              <a:ext cx="2471524" cy="618390"/>
            </a:xfrm>
            <a:prstGeom prst="rect">
              <a:avLst/>
            </a:pr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6" name="Right Triangle 15"/>
            <p:cNvSpPr/>
            <p:nvPr/>
          </p:nvSpPr>
          <p:spPr>
            <a:xfrm rot="10800000" flipH="1">
              <a:off x="2532056" y="2949463"/>
              <a:ext cx="228764" cy="26088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3200" dirty="0">
                <a:solidFill>
                  <a:schemeClr val="tx1"/>
                </a:solidFill>
                <a:latin typeface="linea-basic-10" charset="0"/>
                <a:ea typeface="linea-basic-10" charset="0"/>
                <a:cs typeface="linea-basic-10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290496" y="2351889"/>
              <a:ext cx="82907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accent1"/>
                  </a:solidFill>
                  <a:latin typeface="Playfair Display Black" charset="0"/>
                  <a:ea typeface="Playfair Display Black" charset="0"/>
                  <a:cs typeface="Playfair Display Black" charset="0"/>
                </a:rPr>
                <a:t>85%</a:t>
              </a:r>
              <a:endParaRPr lang="en-US" sz="2800" b="1" dirty="0">
                <a:solidFill>
                  <a:schemeClr val="accent1"/>
                </a:solidFill>
                <a:latin typeface="Playfair Display Black" charset="0"/>
                <a:ea typeface="Playfair Display Black" charset="0"/>
                <a:cs typeface="Playfair Display Black" charset="0"/>
              </a:endParaRPr>
            </a:p>
          </p:txBody>
        </p:sp>
      </p:grpSp>
      <p:sp>
        <p:nvSpPr>
          <p:cNvPr id="18" name="Title 4"/>
          <p:cNvSpPr txBox="1">
            <a:spLocks/>
          </p:cNvSpPr>
          <p:nvPr/>
        </p:nvSpPr>
        <p:spPr>
          <a:xfrm>
            <a:off x="9375809" y="2270973"/>
            <a:ext cx="2505494" cy="72831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>
                <a:solidFill>
                  <a:schemeClr val="accent1"/>
                </a:solidFill>
              </a:rPr>
              <a:t>Sample</a:t>
            </a:r>
          </a:p>
          <a:p>
            <a:pPr algn="l"/>
            <a:r>
              <a:rPr lang="en-US" sz="2000" dirty="0" smtClean="0">
                <a:solidFill>
                  <a:schemeClr val="accent1"/>
                </a:solidFill>
              </a:rPr>
              <a:t>Title</a:t>
            </a:r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19" name="Title 4"/>
          <p:cNvSpPr txBox="1">
            <a:spLocks/>
          </p:cNvSpPr>
          <p:nvPr/>
        </p:nvSpPr>
        <p:spPr>
          <a:xfrm>
            <a:off x="1130631" y="2270973"/>
            <a:ext cx="2505494" cy="728311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Playfair Display Black" charset="0"/>
                <a:ea typeface="Playfair Display Black" charset="0"/>
                <a:cs typeface="Playfair Display Black" charset="0"/>
              </a:defRPr>
            </a:lvl1pPr>
          </a:lstStyle>
          <a:p>
            <a:pPr algn="l"/>
            <a:r>
              <a:rPr lang="en-US" sz="2000" dirty="0" smtClean="0"/>
              <a:t>Sample</a:t>
            </a:r>
          </a:p>
          <a:p>
            <a:pPr algn="l"/>
            <a:r>
              <a:rPr lang="en-US" sz="2000" dirty="0" smtClean="0"/>
              <a:t>Title</a:t>
            </a:r>
            <a:endParaRPr lang="en-US" sz="2000" dirty="0"/>
          </a:p>
        </p:txBody>
      </p:sp>
      <p:sp>
        <p:nvSpPr>
          <p:cNvPr id="20" name="TextBox 19"/>
          <p:cNvSpPr txBox="1"/>
          <p:nvPr/>
        </p:nvSpPr>
        <p:spPr>
          <a:xfrm>
            <a:off x="9375809" y="3887554"/>
            <a:ext cx="176911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solidFill>
                  <a:schemeClr val="accent1"/>
                </a:solidFill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98359" y="4012495"/>
            <a:ext cx="176911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Lorem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 </a:t>
            </a:r>
            <a:r>
              <a:rPr lang="en-US" sz="1200" dirty="0" err="1">
                <a:latin typeface="Playfair Display" charset="0"/>
                <a:ea typeface="Playfair Display" charset="0"/>
                <a:cs typeface="Playfair Display" charset="0"/>
              </a:rPr>
              <a:t>Ipsum</a:t>
            </a:r>
            <a:r>
              <a:rPr lang="en-US" sz="1200" dirty="0">
                <a:latin typeface="Playfair Display" charset="0"/>
                <a:ea typeface="Playfair Display" charset="0"/>
                <a:cs typeface="Playfair Display" charset="0"/>
              </a:rPr>
              <a:t> is simply dummy text of the printing and typesetting industry. 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2052887" y="2935747"/>
            <a:ext cx="1138782" cy="287281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9017040" y="2648329"/>
            <a:ext cx="1138782" cy="3116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687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err="1" smtClean="0">
                <a:latin typeface="linea-basic-10" charset="0"/>
                <a:ea typeface="linea-basic-10" charset="0"/>
                <a:cs typeface="linea-basic-10" charset="0"/>
              </a:rPr>
              <a:t>Qw</a:t>
            </a:r>
            <a:r>
              <a:rPr lang="en-US" sz="3600" dirty="0" smtClean="0">
                <a:latin typeface="linea-basic-10" charset="0"/>
                <a:ea typeface="linea-basic-10" charset="0"/>
                <a:cs typeface="linea-basic-10" charset="0"/>
              </a:rPr>
              <a:t> e r t y u I o p [ ] \ a s d f g h j k l ; z x c v b n m , . / q W E R T Y U I O P [ ] A S D F G H J K L Z X C V B N M , . / 1 2 3 4 5 6 7 8 9 0 - = ` ~ ! # $ % ^ &amp; * ( ) _ +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548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04497" y="1713186"/>
            <a:ext cx="1115147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dirty="0" smtClean="0">
                <a:latin typeface="linea-arrows-10" charset="0"/>
                <a:ea typeface="linea-arrows-10" charset="0"/>
                <a:cs typeface="linea-arrows-10" charset="0"/>
              </a:rPr>
              <a:t>                                                               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Arrow Line icon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412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olor Modern Dark">
      <a:dk1>
        <a:srgbClr val="E5D4C2"/>
      </a:dk1>
      <a:lt1>
        <a:srgbClr val="2B2D3A"/>
      </a:lt1>
      <a:dk2>
        <a:srgbClr val="FFFFFF"/>
      </a:dk2>
      <a:lt2>
        <a:srgbClr val="2B2D3A"/>
      </a:lt2>
      <a:accent1>
        <a:srgbClr val="7BACD5"/>
      </a:accent1>
      <a:accent2>
        <a:srgbClr val="DAC8B2"/>
      </a:accent2>
      <a:accent3>
        <a:srgbClr val="626574"/>
      </a:accent3>
      <a:accent4>
        <a:srgbClr val="D8C5B1"/>
      </a:accent4>
      <a:accent5>
        <a:srgbClr val="6B9FCB"/>
      </a:accent5>
      <a:accent6>
        <a:srgbClr val="4D505F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solidFill>
            <a:schemeClr val="tx1"/>
          </a:solidFill>
        </a:ln>
      </a:spPr>
      <a:bodyPr rtlCol="0" anchor="ctr"/>
      <a:lstStyle>
        <a:defPPr algn="ctr">
          <a:defRPr sz="3200" smtClean="0">
            <a:solidFill>
              <a:schemeClr val="tx1"/>
            </a:solidFill>
            <a:latin typeface="Playfair Display" charset="0"/>
            <a:ea typeface="Playfair Display" charset="0"/>
            <a:cs typeface="Playfair Display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6045</TotalTime>
  <Words>2804</Words>
  <Application>Microsoft Macintosh PowerPoint</Application>
  <PresentationFormat>Widescreen</PresentationFormat>
  <Paragraphs>969</Paragraphs>
  <Slides>104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104</vt:i4>
      </vt:variant>
    </vt:vector>
  </HeadingPairs>
  <TitlesOfParts>
    <vt:vector size="122" baseType="lpstr">
      <vt:lpstr>Arial</vt:lpstr>
      <vt:lpstr>Bebas Neue</vt:lpstr>
      <vt:lpstr>Calibri</vt:lpstr>
      <vt:lpstr>linea-arrows-10</vt:lpstr>
      <vt:lpstr>linea-basic-10</vt:lpstr>
      <vt:lpstr>linea-basic-elaboration-10</vt:lpstr>
      <vt:lpstr>linea-ecommerce-10</vt:lpstr>
      <vt:lpstr>linea-music-10</vt:lpstr>
      <vt:lpstr>linea-software-10</vt:lpstr>
      <vt:lpstr>linea-weather-10</vt:lpstr>
      <vt:lpstr>Open Sans Semibold</vt:lpstr>
      <vt:lpstr>Playfair Display</vt:lpstr>
      <vt:lpstr>Playfair Display Black</vt:lpstr>
      <vt:lpstr>Playfair Display SC</vt:lpstr>
      <vt:lpstr>Playfair Display SC Black</vt:lpstr>
      <vt:lpstr>Roboto Condensed</vt:lpstr>
      <vt:lpstr>Roboto Condensed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Services</vt:lpstr>
      <vt:lpstr>PowerPoint Presentation</vt:lpstr>
      <vt:lpstr>PowerPoint Presentation</vt:lpstr>
      <vt:lpstr>PowerPoint Presentation</vt:lpstr>
      <vt:lpstr>Company Simple Steps</vt:lpstr>
      <vt:lpstr>PowerPoint Presentation</vt:lpstr>
      <vt:lpstr>PowerPoint Presentation</vt:lpstr>
      <vt:lpstr>How we do it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Our Services</vt:lpstr>
      <vt:lpstr>Our Services</vt:lpstr>
      <vt:lpstr>PowerPoint Presentation</vt:lpstr>
      <vt:lpstr>Pricing Service</vt:lpstr>
      <vt:lpstr>PowerPoint Presentation</vt:lpstr>
      <vt:lpstr>Our Services</vt:lpstr>
      <vt:lpstr>PowerPoint Presentation</vt:lpstr>
      <vt:lpstr>PowerPoint Presentation</vt:lpstr>
      <vt:lpstr>PowerPoint Presentation</vt:lpstr>
      <vt:lpstr>PowerPoint Presentation</vt:lpstr>
      <vt:lpstr>How We do it</vt:lpstr>
      <vt:lpstr>PowerPoint Presentation</vt:lpstr>
      <vt:lpstr>PowerPoint Presentation</vt:lpstr>
      <vt:lpstr>About Data Chart</vt:lpstr>
      <vt:lpstr>About Data Chart</vt:lpstr>
      <vt:lpstr>3 Years Data History</vt:lpstr>
      <vt:lpstr>Column Data Chart</vt:lpstr>
      <vt:lpstr>Column Data Chart</vt:lpstr>
      <vt:lpstr>PowerPoint Presentation</vt:lpstr>
      <vt:lpstr>Column Data Chart</vt:lpstr>
      <vt:lpstr>Radar Data Chart</vt:lpstr>
      <vt:lpstr>Digital Traffic or some such</vt:lpstr>
      <vt:lpstr>Growth Data chart</vt:lpstr>
      <vt:lpstr>Stacked Data chart</vt:lpstr>
      <vt:lpstr>PowerPoint Presentation</vt:lpstr>
      <vt:lpstr>Award Infographic</vt:lpstr>
      <vt:lpstr>Speed Infographic</vt:lpstr>
      <vt:lpstr>PowerPoint Presentation</vt:lpstr>
      <vt:lpstr>Pyramid Infographic</vt:lpstr>
      <vt:lpstr>Pyramid Infographic</vt:lpstr>
      <vt:lpstr>PowerPoint Presentation</vt:lpstr>
      <vt:lpstr>PowerPoint Presentation</vt:lpstr>
      <vt:lpstr>People Infographic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United States Maps</vt:lpstr>
      <vt:lpstr>United States Maps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China Maps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Mobile Applications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Black Pad Application</vt:lpstr>
      <vt:lpstr>Basic Line Icon</vt:lpstr>
      <vt:lpstr>Arrow Line icon</vt:lpstr>
      <vt:lpstr>Basic Elaboration Line Icon </vt:lpstr>
      <vt:lpstr>Ecommerce Line Icon</vt:lpstr>
      <vt:lpstr>Music Line Icon</vt:lpstr>
      <vt:lpstr>Software Line Icon</vt:lpstr>
      <vt:lpstr>Weather Line icon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Microsoft Office User</cp:lastModifiedBy>
  <cp:revision>124</cp:revision>
  <dcterms:created xsi:type="dcterms:W3CDTF">2016-01-25T04:22:21Z</dcterms:created>
  <dcterms:modified xsi:type="dcterms:W3CDTF">2016-10-11T04:35:37Z</dcterms:modified>
</cp:coreProperties>
</file>